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71" r:id="rId13"/>
    <p:sldId id="272" r:id="rId14"/>
    <p:sldId id="273" r:id="rId15"/>
    <p:sldId id="274" r:id="rId16"/>
    <p:sldId id="275" r:id="rId17"/>
    <p:sldId id="267" r:id="rId18"/>
    <p:sldId id="269" r:id="rId19"/>
    <p:sldId id="270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5" r:id="rId28"/>
    <p:sldId id="282" r:id="rId29"/>
    <p:sldId id="286" r:id="rId30"/>
    <p:sldId id="287" r:id="rId31"/>
    <p:sldId id="288" r:id="rId32"/>
    <p:sldId id="289" r:id="rId33"/>
    <p:sldId id="284" r:id="rId34"/>
    <p:sldId id="291" r:id="rId35"/>
    <p:sldId id="292" r:id="rId36"/>
    <p:sldId id="293" r:id="rId37"/>
    <p:sldId id="294" r:id="rId38"/>
    <p:sldId id="290" r:id="rId39"/>
    <p:sldId id="295" r:id="rId40"/>
    <p:sldId id="296" r:id="rId41"/>
    <p:sldId id="297" r:id="rId42"/>
    <p:sldId id="30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10" r:id="rId55"/>
    <p:sldId id="311" r:id="rId56"/>
    <p:sldId id="312" r:id="rId57"/>
    <p:sldId id="320" r:id="rId58"/>
    <p:sldId id="321" r:id="rId59"/>
    <p:sldId id="322" r:id="rId60"/>
    <p:sldId id="326" r:id="rId61"/>
    <p:sldId id="324" r:id="rId62"/>
    <p:sldId id="325" r:id="rId63"/>
    <p:sldId id="315" r:id="rId64"/>
    <p:sldId id="316" r:id="rId65"/>
    <p:sldId id="327" r:id="rId66"/>
    <p:sldId id="317" r:id="rId67"/>
    <p:sldId id="318" r:id="rId68"/>
    <p:sldId id="319" r:id="rId69"/>
    <p:sldId id="358" r:id="rId70"/>
    <p:sldId id="363" r:id="rId71"/>
    <p:sldId id="359" r:id="rId72"/>
    <p:sldId id="360" r:id="rId73"/>
    <p:sldId id="361" r:id="rId74"/>
    <p:sldId id="362" r:id="rId75"/>
    <p:sldId id="364" r:id="rId76"/>
    <p:sldId id="365" r:id="rId77"/>
    <p:sldId id="366" r:id="rId78"/>
    <p:sldId id="36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68" r:id="rId97"/>
    <p:sldId id="345" r:id="rId98"/>
    <p:sldId id="346" r:id="rId99"/>
    <p:sldId id="347" r:id="rId100"/>
    <p:sldId id="348" r:id="rId101"/>
    <p:sldId id="369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0:42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3 719 531,'4'-10'92,"1"1"6,-5 1-3,0 5-2,0-1-21,0 1-34,-5 3 3,5 0-15,-4 0-10,4 0-9,-4 3 1,4-3-4,4-3 3,-4 3-4,0 0 13,0 0 2,0 0 5,0 0-1,0 0-6,0 3-12,0-3 2,0 0-5,0 0-1,0 0-3,0 1 1,0 7 2,4 2 3,1 5-1,6 8 5,-3 6 2,-4 3 5,5 7 8,4 1-14,-5 0 1,0 2 1,4-2 0,-4 1-7,0-5-1,1-1 1,-1-3-4,-3-3 2,3-4-1,-4-4 2,0-4 1,-4-7 0,2-5-2,-2-3 4,3-2 1,-3-3-1,0-3-4,1 0 0,5-2 0,-6-1-1,4-1 0,-4 2 0,4 1 0,-4 3-4,4 4-1,0 6 2,5 3 3,4 3 0,3 2 0,8-3 0,-3-4 1,7-7 0,2-11 1,2-10-1,2-12 0,2-7 0,-6 2-1,-2-1 0,-11 5 0,-5 11-1,-7 10-7,-10 1-48,1 10-35,-4 6 1,-5 2-49,5 1-98</inkml:trace>
  <inkml:trace contextRef="#ctx0" brushRef="#br0" timeOffset="900">653 1041 729,'-4'2'79,"8"-6"-60,-4 0 61,0-1-12,0-2-54,4 0-2,1-5 8,-1-1 8,4-8 16,1-2-17,3-6-7,-8-3 3,2-5-6,0 1-10,-6-1 0,0 5 3,-10 1 2,8 8-3,-6 6 2,0 6 1,-5 4-7,0 10-5,-10 10 0,-3 12-4,-5 9 4,9 12 3,-3 4 14,13-2-4,12-2-2,12-10-3,4-5 1,14-8-4,6-7-5,5-9 4,5-7 0,-1-6-4,-8-3-44,1-9-59,-2 0-26,-10-5-52,2-7-181</inkml:trace>
  <inkml:trace contextRef="#ctx0" brushRef="#br0" timeOffset="1374">1004 560 687,'0'-2'22,"-4"-2"39,4 4 27,-4-2-45,-1 4-20,1 4 4,0 6 14,-9 7-1,5 8 0,-7 5-6,6 7-21,5 2 14,4 1-13,4-3 1,9-7 1,6-2-9,7-10-2,-1-4-5,7-7 0,-1-5-1,8-6-2,-2-5-58,-3-7-10,-6-3-69,-3-6-51,-8-6-89</inkml:trace>
  <inkml:trace contextRef="#ctx0" brushRef="#br0" timeOffset="1710">1230 180 316,'-13'-9'343,"2"3"-265,3 1 24,-1-2-8,1 4-34,8-1-9,-4 2 7,4 0-11,0 2-6,0 0-13,0 2-19,-4 4-4,8 11 27,-4 6 14,8 11-12,1 7-6,3 7-9,4 0-4,5 2-7,-4-3 1,6 1 2,-6-2-8,0-2 3,-3-2-3,0-3-1,-5-4-2,-1-7-1,0-3 0,-3-4-36,3-5-72,-8-5-101,4-4-70</inkml:trace>
  <inkml:trace contextRef="#ctx0" brushRef="#br0" timeOffset="2064">1349 671 836,'-8'-4'29,"2"0"9,6-4 44,6 1-61,2-3-14,5 1-6,0-1-1,8 1-23,3 1-82,-3 2-89</inkml:trace>
  <inkml:trace contextRef="#ctx0" brushRef="#br0" timeOffset="2258">1630 430 887,'-4'8'51,"0"-5"5,0-1 45,4-4-52,8-1-47,0-4 0,2 0 3,13-3-5,-2 0-3,0 1-98,3 3-111,-3 1-333</inkml:trace>
  <inkml:trace contextRef="#ctx0" brushRef="#br0" timeOffset="2476">1905 35 856,'0'-13'61,"0"3"34,-5 2 18,0 7-55,5-2-24,0 6 3,0 0 0,0 5-3,-1 9 23,1 6-22,4 9-14,-2 9 6,8 3-16,6 0 0,5-2 0,-1 0-7,5 0-3,1-1 2,-3 1 0,-1 0-3,-8-2-27,0 1-49,-6-1-118,-4-4-121</inkml:trace>
  <inkml:trace contextRef="#ctx0" brushRef="#br0" timeOffset="2978">212 1867 118,'5'-2'632,"-5"0"-597,-5 2 48,5-2 13,-7 2-57,3-2-19,4 2-11,0 0 1,2-2 4,12-3 3,7-7 0,15-7-4,10-7 7,16-6 14,20-8-14,17-8-12,21-5-5,12-7-2,4-3-1,-4 2 0,-9-1 0,-12 5 2,-8 1 2,-12-1 1,-6 1-1,3 0-2,-4 3 0,0 3-1,-1 4 0,-3 6-1,0 4 0,-10 6 4,-8 8-3,-19 4-2,-8 9 2,-14 3 1,-12 2 0,-2 4 0,-7-1 6,0-2-8,-10 2-44,4-2-51,-10 2-104,-5-1-169</inkml:trace>
  <inkml:trace contextRef="#ctx0" brushRef="#br0" timeOffset="4148">308 2351 707,'-4'-7'98,"-5"-2"0,5 2-8,-4 0-30,3 3-19,1 0-3,-1 4 17,3-2-10,-2 4 12,4 0-20,0 0-19,-4 0-7,4 0-4,-5 5-5,5 9 1,0 7 7,0 8 7,5 7-6,0 2 2,5-1-6,3-3-4,-5-5-1,1-4-1,-1-4 0,0 1 1,-2 3-2,4 0-12,-2 2-66,-3-2-79,-1-8-37,0-6-92</inkml:trace>
  <inkml:trace contextRef="#ctx0" brushRef="#br0" timeOffset="4500">180 2315 642,'-4'-6'36,"8"1"-24,5-1 43,7-2 29,12 1-21,6-1-3,11 2-12,0 5-21,0 6-6,-7 9 5,-6 8 1,-2 15 5,-14 9-1,-4 14-23,-17 7-2,-4 1-4,-5-1-1,-3-5-1,0-11 0,1-12-46,8-15-74,0-8-62,12-14-104</inkml:trace>
  <inkml:trace contextRef="#ctx0" brushRef="#br0" timeOffset="4816">643 1886 637,'-1'-23'93,"-3"4"-21,0 8 11,-1 0-22,5 8-27,-4-1-15,4 4 17,0 2 2,0 0-28,4 1-4,-4 4 15,5 4 4,3 4 5,7 4 1,2 7-10,0 1-5,7 1 2,-3 7 19,4 3-19,-1 6 11,-3 4-5,-4 7-9,3 3 6,-8-3-17,5-1 0,-4-10 2,-5-2-4,3-7-3,2-6 4,-5-6-6,5-3 3,-4 0-4,0-7-45,10-3 10,-3-6-22,6-11-55,10-8-30,-1-3-121</inkml:trace>
  <inkml:trace contextRef="#ctx0" brushRef="#br0" timeOffset="5220">917 2283 981,'-28'4'26,"7"-3"89,8-2-34,5-3-72,4 2-8,12-6-1,5-1 0,8-7-17,11 2-122,7-1-123</inkml:trace>
  <inkml:trace contextRef="#ctx0" brushRef="#br0" timeOffset="5424">1403 2064 671,'4'8'213,"0"-4"-200,0-3 82,-4-1-23,0-1-54,5 1-2,-1 0 2,-4 0-8,4 0-8,-4 0 1,0 0-3,0 0-31,4 0-114,-4-3-136</inkml:trace>
  <inkml:trace contextRef="#ctx0" brushRef="#br0" timeOffset="6180">1754 1541 535,'0'-8'84,"0"3"20,0-3-12,-4 2-13,4 2-4,0 2-18,-5 1 5,5 2-27,-4 3-17,0 8-10,-5 5 9,1 12 3,-2 9-1,5 8-6,0 0 5,5-2-10,5-8-6,6 1 1,6-8 1,4-5-3,3-5 7,9-1-7,4-6 0,1-4-1,-6-5 4,2-5-1,-10-3 4,-3-5-2,-13-6 1,0-8-3,-6-7-2,-2-9 1,-2-10-2,-6-8 1,-5 2-1,1 1 1,-12 9 2,3 12-1,-4 9-2,-4 13-3,0 11-10,1 6-28,7 6-22,0 7-16,5-3-42,12 0-71,4-3-172</inkml:trace>
  <inkml:trace contextRef="#ctx0" brushRef="#br0" timeOffset="6676">2095 1263 564,'-16'2'193,"4"0"-95,3 0 24,1-2-67,4 0-32,4 0-16,0 0 5,0 0-1,4-2-7,0 2 10,5-4 7,5-2-5,8-3-1,3-5-5,3-1-5,2-1-1,-9 3 0,-1 0 2,-4 1 2,-3 3 4,0 0 1,-5-1-5,-1 4-1,2-1 5,-9 3 6,0 4 1,0 0-3,0 0-5,0 0-1,0 1-5,0-1-5,0 6-3,0 4 3,4 7 7,0 9 5,9 11 6,-1 7 13,-2 6-16,4 0 0,-1-2-2,-1-4-5,-3-4-1,-1-4-6,1-3 5,-2-4-5,1-5 1,-4-2-2,1-7 0,-5-3-2,4-7-19,-4-2-9,0-3-47,0-3-37,-4-1-56,-1 1-124</inkml:trace>
  <inkml:trace contextRef="#ctx0" brushRef="#br0" timeOffset="7344">2512 756 647,'-4'-4'95,"-1"1"0,1-1-23,4 3-13,-4 1-29,4 0-8,0 1-9,0 3-2,0 6 17,4 11 26,0 6 9,5 12-14,-4 10 11,9 9-19,3 5 4,0 8-19,4 2-3,3 0-2,-7-1-4,4-5 0,-1-7-4,1-4-5,-5-3-2,4-7-1,-3-4-4,0-3 0,-7-7 0,4-7-1,-6-6-3,-4-5-23,1-7-25,-5-3-26,4-6-85,-8-3-136</inkml:trace>
  <inkml:trace contextRef="#ctx0" brushRef="#br0" timeOffset="7808">2910 989 762,'-4'-2'49,"-3"-2"34,3 1 8,0-1-36,4 0-15,0 4-18,0 0 2,0 0 4,0 2 0,0 0-4,0 0 12,0 3 9,0 3-3,0 1-20,1 5 5,3 2-4,6-1-17,-6 0 1,5 6 3,-1 2-9,1 6 1,3 5-2,1 2 1,2 3 0,-6-3-1,-1-1 0,-4-3-48,1-6-45,3-7-81,-2-10-31,8-7-152</inkml:trace>
  <inkml:trace contextRef="#ctx0" brushRef="#br0" timeOffset="8154">3129 1054 760,'-8'16'11,"0"1"28,3-2 13,5-1-40,5-1-6,7-3 11,9-10 19,12-4 2,-3-10-11,10-9-6,-4-2 4,-6-3 1,-9-3 12,-10 2-7,-3 3-3,-16 3 16,-3 1 5,-6 5-22,0 8-13,-10 7-7,5 5 7,-8 9-14,2 9-5,3 4 5,1 4-3,7 3 0,9-1-8,8-4-27,4-6-45,5-6-15,3-4-70,8-3-125</inkml:trace>
  <inkml:trace contextRef="#ctx0" brushRef="#br0" timeOffset="8558">3306 435 694,'0'-11'63,"0"3"3,0 3-14,0 2-19,0 2-25,0 2 11,5-1 9,-5 0 7,0 4-1,4 0 19,0 4-10,6 7 2,4 6 4,-2 10 7,5 11-10,-4 8-6,1 9-11,4 3-15,-1 1-8,6-2 12,3-1-10,-1-3 1,4 1-8,0-4 7,-7-3-1,5-3-6,-10-10 0,-3-5 2,0-8-6,-6-12 1,-3-4-35,-1-2-59,0-10-85,-4-5-140</inkml:trace>
  <inkml:trace contextRef="#ctx0" brushRef="#br0" timeOffset="8978">3897 665 655,'-4'-2'135,"0"-6"-51,-2-1-6,2-4-43,4-5-9,4 1 7,0 0 6,2 4-7,1 1 9,4 3-18,-2 3-2,-1 0-5,5 4-5,5 2 7,5 2-2,-2 6 0,4 5-9,3 6 3,-6 6 6,1 6-12,-6 9 6,-9 6 2,-4 6-3,-12 3 0,-5 3-4,-5-3 2,-4-3-6,-4-6 1,-2-9 5,7-11 14,-7-7-5,11-9 8,-4-12-13,9-6-7,-7-11-2,11-9-4,2-5 1,6-1-1,4-1 1,6 7 1,9 6 0,-3 5-1,3 5 1,12 7-1,-2 3-1,7 2 2,4 4 1,3-1-1,-6 3-1,-8 0-1,4 2-12,-8 1-56,-4-1-42,-1 2-58,-4-1-31,1-3-158</inkml:trace>
  <inkml:trace contextRef="#ctx0" brushRef="#br0" timeOffset="9535">4348 321 746,'0'-18'97,"0"7"-9,0 3 24,-6 4-48,6 4-31,0 2-8,6 4 47,-2 5 16,0 8-27,5 8-23,3 4-5,1 4-10,7 3-4,-3 0-5,4 0-5,-5 1-4,4-1-3,1-3-1,-7-5-1,4 1 0,-5-4-19,0 0-77,-5 0-115,-4 3-118</inkml:trace>
  <inkml:trace contextRef="#ctx0" brushRef="#br0" timeOffset="93114">2412 4611 689,'-8'0'40,"-2"0"35,4 4-25,2-4-28,-4 1-4,8-1 4,-5 3 13,5-3 13,0 0 3,0 0-12,0-3-8,0 3-10,0-1-3,0 1-9,0-4-8,5 4-1,-5 4-1,0-4 0,0 0-2,0 0 1,0 1-5,8-1 7,5 4 1,11 0-1,5 2 1,12-2 3,12 0-2,5-4 0,8-2 2,4-4-4,4 0 2,-4-3-2,-8-1 0,-9 2 1,-8 3-3,-11-3 2,-6 8-20,-7-2-46,-8 4-3,-3 2-36,-1 0-11,0 1-81</inkml:trace>
  <inkml:trace contextRef="#ctx0" brushRef="#br0" timeOffset="93610">3104 4341 571,'-4'-3'104,"0"3"0,-2 0-20,6 0-29,0 0-18,6 0-18,-6 3-11,8 1 14,-4 1-1,9 3 12,40 34-14,-40-33 12,0-1-22,-5 2 4,3 2 2,10 7-7,0 2 4,-1-1-5,-3 2 0,-9-1 7,1 0-5,-5 0-4,-8 2 1,0 2 2,-9 2-1,-4 0-3,-3 4 0,-5-3 0,1 0-4,3-2 1,0-5 1,3-6-2,5-2 0,8-1-1,0-10-5,1 3-3,4-2-26,4-6-32,1 2-34,3-5-100,12-2-397</inkml:trace>
  <inkml:trace contextRef="#ctx0" brushRef="#br0" timeOffset="94956">4377 4314 590,'0'-14'62,"0"-3"21,0 4-19,0-1-26,0 1 53,0-1-37,0 5-31,0-1 38,-4-1-41,-4 1 24,4 5-22,-5 2-22,-6 2 1,-2 2-1,-13 11 0,-10 7 0,-9 12 4,-12 15 4,2 11 8,3 9 0,13 2 7,10 1-11,21-3-8,12-9 6,12-9-5,12-10 4,10-5-4,6-8 3,4-10-1,4-3-4,-8-8-1,-10-3-1,-6-1 2,-16-1-1,1 2 2,-9-1-4,-5 0-46,5 0-61,0-1-59,0-3-179</inkml:trace>
  <inkml:trace contextRef="#ctx0" brushRef="#br0" timeOffset="95384">4592 4660 723,'0'-15'86,"2"0"-5,7 0-3,0 1-41,3 5-1,7 1-25,7 13 8,-5 7-1,2 11-9,-1 8 10,-9 5-4,-9 8-10,-8-2 3,-4-1-7,-5-5 1,-1-9 0,4-8 2,6-9 16,0-12 63,4-12-76,4-13-3,4-11-4,8-15 0,1-5-2,8-1-1,3 3-48,1 8-39,-6 10-23,8 11-147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4:33.9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77 452 862,'-4'-12'104,"-3"-2"26,-1-1-3,2 4-54,-2 1-9,3 5-38,1 2-22,4 7 6,-4 10 4,0 11 17,-6 7-11,1 12-11,4 6 15,1 7-5,4-1-9,1 7-5,3-4-1,-1-2-2,-2-5 0,2-6-2,-3-6 0,0-4-14,0-9-36,0-4-49,-3-2-118,3-11-50</inkml:trace>
  <inkml:trace contextRef="#ctx0" brushRef="#br0" timeOffset="336">15 534 743,'-4'-18'65,"1"-5"10,-1 4 56,3-2-68,-2 4-9,2 3 4,2 9-39,-1 5-18,4 8 1,3 7 12,9 12 14,1 7-1,9 6 7,9 2-3,8-2-11,7 8-8,4-2 0,3 0-7,1 2-2,-2-2-3,-7-2-1,-5 4 1,-5-7 0,-12-4-36,-5-7-35,-8-3-94,-3-4-47,-5-10-238</inkml:trace>
  <inkml:trace contextRef="#ctx0" brushRef="#br0" timeOffset="734">693 95 622,'-5'-13'65,"0"4"5,1 5-6,-5 4-37,5 0-2,0 4 20,4 1 23,-4-1-11,4 6-2,0 1 5,0 7 14,-5 5-27,0 9-3,-1 16-8,2 5-10,0 7 3,-1 8-10,5 3 1,2 0-10,5 4 4,-3-1-8,0-3 2,-2 0-2,-2-8-5,-2-6 1,-2-6-1,0-6-2,0-11-9,-1-5-49,3-8-66,0-8-106,-1-3-158</inkml:trace>
  <inkml:trace contextRef="#ctx0" brushRef="#br0" timeOffset="1124">873 996 720,'-9'6'87,"5"-6"8,8-2-18,5-2-38,12-2-8,11-3-9,2 1-2,6-1 6,1-5-14,-11 5 11,-2-1 4,-11-3-15,-5 0 3,1-9-8,2 3-5,-6-7 2,3-1 1,-7-4-1,-5 0-3,-9 3 1,-8 1-2,-2 6 2,-7 6-4,-10 7 0,-6 16 2,-3 7-2,-4 12-3,4 13 5,11 8 7,10 6 12,20-1-12,15 1 18,10-3-1,13-7-5,15-8-11,10-5-7,7-8 0,4-10-1,1-9-2,4-8-48,-4-9-86,-1-10 3,-4-8-69,-8-1-232</inkml:trace>
  <inkml:trace contextRef="#ctx0" brushRef="#br0" timeOffset="1628">1689 157 675,'-4'-13'108,"-1"-1"-25,1 2 35,0 3-55,0 3-27,4 2-4,-4 4-11,4 4-10,-5 6 23,-2 9 41,-1 6-26,-3 7-10,1 18-3,1 2 2,1 7-11,4 4-8,4 8-1,-4 0 11,4 5-9,-6 1-8,2-5-4,-5 3-2,1-6-3,-5-8-3,-1-6 1,1-5 2,-2-10-3,7-9-5,1-5-24,1-12-27,6-5-18,0-9-60,1-9-154,4-5-436</inkml:trace>
  <inkml:trace contextRef="#ctx0" brushRef="#br0" timeOffset="1994">1412 891 693,'-31'-8'91,"4"-5"6,5 4-18,8 1-18,3 2-7,9 1-22,2-3-3,2 6-21,9-4 2,6 0 2,15 1 20,9-3-6,7 0-18,9 1 6,5-1-7,-6 3-3,-5-3 3,-8 4-2,-9 2 5,-6-2 8,-10 0-4,-2 0 1,-2 3-1,0-7-1,-6 8-9,-3-4 4,-1 4 5,-4 0-13,-4 4 3,-5 4-3,-2 3 4,-4 6-4,0 6 0,3 4 0,-1 0-3,13 3 3,0 1-3,13-3 0,-1-2 1,7-8 1,7 0-3,-4-9 4,4-5-2,1-8 4,-6-4 1,3-11-1,-6 1-2,2-8-1,-8 0 1,4-1 2,-12 4 0,0 6 2,1 3-1,-10 7-3,5 3 0,0 6-8,0 6 8,0 5 2,5 4-2,0 8 1,6 0-1,2 2 1,2-4-1,2-1 1,-4 1-3,0-7 2,-5-6-3,-2-5 3,4-5 5,-6-4-5,0-7 1,0-9-4,2-4 6,2-11-3,3-1 0,-1 0 1,4-3-1,-1 5 0,-3 5-1,1 10 0,-3 6-2,1 7 2,2 6 0,-2 2-2,3 7 5,2-1-3,3 0 2,6-2-1,-5 3 0,9-9-1,-6 4 1,1-8-1,5 4 1,-6-5-5,0-5 4,-1-2 1,-3 3-1,-3-4 1,-2-5 0,-3 5 0,0-1 1,-9 5 0,0-1 0,-4 3 1,-10 7-1,-4 4-1,-7 9-2,-6 10 2,4 8 0,-1 13-1,11 5 0,10 1 1,7 0 0,11-2 2,8-7-1,7-10 1,5-4-1,9-8 1,4-11-1,-1-8-1,-1-8 0,-3-11 0,-8-4 0,0-9-1,-14-7 1,-7-5 2,-8-2-2,-6 1-1,-13-5 1,-11-2 0,-5 6-1,-8 6-6,-7 9-16,9 10-33,-2 14-83,11 9-5,0 11-199</inkml:trace>
  <inkml:trace contextRef="#ctx0" brushRef="#br0" timeOffset="3291">3000 801 789,'0'-22'72,"10"-8"51,5-2-37,5 1-24,5 5-14,2 3-5,1 9-21,1 9-13,4 2 9,0 10 4,7 6-3,0 2-4,0 8-12,-4 4-1,-3 4-1,-10 5-1,-13-2 3,-10-1-2,-8 3 1,-10-9 0,-9 0-2,0-5-2,-4-8 0,9-10 2,-5-6 4,9-11-4,2-9 1,7-8 0,0-3 1,9-3-2,13 0-2,1 1 2,10 5-1,4 1-2,3 2 3,1 1 1,2 3-1,1-2 0,1 3 0,-5-1 1,4 1-2,-4-1 1,0 4 0,-10-6 1,-4 7 4,-7-5-5,-3 1 1,-6 0 1,-2-2-1,-2-7 0,-1 0 2,0-5 1,-2-4-2,-1-2 1,-7-74-1,14 104 0,-4 2 0,4 3-1,0 1 2,-4-6-2,4 7 3,0 1 1,0 2-5,-5 6-1,5 2-6,-4 3 7,-1 12 2,-1 8 6,-1 11 0,1 10 5,-1 7 12,3 6-16,3 8 1,1-2 3,1 0-9,-1-1 0,3-1 1,1 4 1,-4-4-6,2 0 3,0-8-1,0-5-2,-2-8 1,0-16-1,0-7 0,0-11 1,4-12 12,3-10-12,4-15-1,3-2 4,7-13-3,-1-4-1,4 2 0,-7 2 3,-5 8-5,-6 7 2,-2 11 0,-4 10-7,-1 8 2,1 10 4,0 11 1,7 9 0,1 8 3,2 4-3,10-2 0,8-2 1,-3-7-3,8-9 4,0-11-1,4-11 2,1-13-2,2-8 0,5-10 2,-5-13-3,3-10 2,-6-5-1,-6-11 2,-6-2-3,-2 1 0,-14 8 0,-6 7 0,-10 16-2,-3 9 1,-14 13 0,-5 9-2,-3 10 2,-2 9-2,-5 13 2,8 5-3,4 8 2,14 3 2,16 2 2,15-3-2,17-3 2,10-11 2,9-3-2,5-7-1,4-7-1,-1 2 0,-5-1 0,-7-7-2,-10 5 2,-11-6 0,-15 4-4,-9-3 4,-23 5-3,-13-1-1,-17-1-18,-9 5-17,-5-3-47,0-6-152,4 1-263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34.8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110 386 736,'0'-10'82,"0"1"3,-4-3 3,-1 6-45,1 2-13,4 0-19,-4 8-4,4 0 11,-4 10 43,-5 5 18,-3 2-35,-2 7-9,4 3-14,-7 0 1,8 1-9,1 3-7,-2 2 2,10-1-4,10 0-4,3 3 4,8-7-4,11 3 2,10-11-2,12-2 3,3-9 0,9-7-2,0-6-1,0-6 1,0-7-1,-8-9-3,-5 0 0,-12-11 3,-6-2 1,-9-6-1,-9-8 0,-4 8 0,-13-4-1,0 15 1,-8 7 0,3 9 0,-7 10-5,-1 14 1,-7 7 4,-1 14 0,0 5 0,2 8 0,2 2 0,13-5 0,8-5 0,8-5 0,8-4 0,10-10 2,10-8 0,0-9-2,3-4 0,2-9 0,-6-10 1,1-4-3,-15-9 4,-5 0-3,-12-9 1,-12-4-2,-5 0 2,-10 4-1,-7 0 1,-4 13-1,3 11-1,-3 11-8,-2 10-8,3 14-6,-4 5-14,-2 11-67,9 7 20,0 3-12,7 0-40,10-5-71,9-3-103</inkml:trace>
  <inkml:trace contextRef="#ctx0" brushRef="#br0" timeOffset="673">1168 525 667,'13'12'124,"-12"7"-4,-2 3-21,1 0-35,-4 7-23,4 2 1,0-4 13,-4-1-21,-1-3-9,1-5-10,-4-1-6,-1-7 5,5-7 22,0-6 3,0-7-34,0-7-4,4-14 0,0-5-1,4-9 0,4 3-1,9 2 1,0 9 0,-7 8 0,4 14-5,-2 5 4,-3 17 1,3 6 0,1 8 1,2 8 0,2 5 1,-4-3-1,-5-1-1,1-9 2,2-4-2,-3-10 0,1-5 3,-1-12 4,5-9-1,1-10-6,8-8 2,-5-9-2,4-5 0,-5 9 0,-4 8-1,-3 10 0,-9 9 1,4 10-6,-4 7 6,0 11-2,4 8 3,1 4-1,3 0 0,-2-3 0,2-1 1,10-2-1,3-10 2,2-3-2,12-10-4,1-2-8,6-6-27,-5-7 6,1-9 2,-2-4 0,1-7 20,-12 6 2,-8 1 8,-2-1 1,-2 9 0,-9 5 0,-4-1 0,0 5 1,-4-1 0,0-3 2,0 5 0,-1-1 9,5 3 11,-5-2 10,3 4-11,2 3 11,0 1-8,-2 0-8,2 0-14,-2 0 5,2 0-5,0 1 5,-3 3 2,3 6 6,-1 3 2,1 5 5,0 4-6,0 5 1,1 8-5,2 5 8,-1 6-9,-2 8 2,0 3 4,-5 7-4,4 3-5,-7 0-2,3-4 0,-3-4-5,4-1 1,0 0-1,-1-5-1,1-7 0,-4-6 0,1-7-2,0-8-40,1-10-28,2-3-5,0-10-138,-1-8-154</inkml:trace>
  <inkml:trace contextRef="#ctx0" brushRef="#br0" timeOffset="1625">1963 539 874,'9'-33'8,"-1"3"32,0 3 45,1 8-55,10 11 0,11 8-2,2 4 4,6 5 5,3 1 35,-6 3-30,0 5-21,-8-1-4,-5 2-2,-13 6-7,-9 4-3,-13 5-3,-11 3-2,-10 3-8,-10 4-112,-4-7-67,0-1-209</inkml:trace>
  <inkml:trace contextRef="#ctx0" brushRef="#br0" timeOffset="2106">2408 457 625,'0'-4'106,"0"-4"-1,-4 6-39,4 2-33,0 0 20,-4 0-22,4 2 15,-4 6 3,-1 1 9,1 5 0,-1 3-19,5 2-10,0 8-15,9 0 3,-4-2 1,7-1-16,-3 2 4,3-7-3,1-6 1,2-3 2,-2-6-1,8 0-4,-1-8 2,1 0-1,4-6 1,-1 1-1,-7-5 3,0-3-5,-5-1-2,-1 0 2,-6 4 1,-1 5 0,-4 1 0,0 2-1,-4 6-6,4 4 3,0 2 2,0 3 1,0 5 0,8 3 0,5 0 0,9 2 0,13-9 0,-1 2 4,3-7-4,-5-1 0,-7-4 0,-4-4 0,-1-5 0,-8-5-2,1-3 2,0-10 1,-5-5-1,1-9-1,2-3-2,-3-6 0,5-7-7,-5-3 4,5-3-8,-3 6 8,4 3 5,-6 10-1,1 7 2,-5 11-1,0 7 1,0 7 0,0 6 1,-4 2-2,-4 8 0,-4 2 1,-1 7 15,-3 5 4,-2 3 1,0 2 1,5 0-4,1 0-1,4 3 7,-1 1-9,5 8 5,0 7-3,0 6-1,0 6 2,0 5-10,0 3 6,0 1-2,-4 0-2,4-5-6,0-3 3,0-7-5,0-8 3,0-3-4,-4-10 0,0-5 0,0 1-23,-6-9-32,1-1-59,4-5-57,-8-8-138</inkml:trace>
  <inkml:trace contextRef="#ctx0" brushRef="#br0" timeOffset="2953">2879 512 963,'-12'-13'23,"7"7"54,5-7-43,5 5-16,22 2-13,7-2-2,11 3-1,12-5-2,1 6-24,-1 0-139,-15 4-138</inkml:trace>
  <inkml:trace contextRef="#ctx0" brushRef="#br0" timeOffset="3173">3282 566 702,'-13'17'15,"9"-7"98,8-3-40,9-5-22,8-4-27,11-1-5,-3-3 14,4-11-6,0-1-7,-5-9-8,2-5 1,-2-8 4,-7-8-11,0-2 1,-7 0-1,-4 6-2,-10 11 1,-10 12-5,-8 12 1,-12 13 10,-10 15 20,-9 17 19,-8 12-11,10 6 2,6 9-12,16-5-6,11-5-7,21-3-9,17-10-3,11-7 3,12-10-7,3-6 6,7-13-5,1-4-2,-1-8 0,-3-7-25,-2-2-65,-1-6-114,-10 1-124</inkml:trace>
  <inkml:trace contextRef="#ctx0" brushRef="#br0" timeOffset="3570">3763 386 895,'4'-27'24,"13"0"63,4-4-10,16 3-7,12 2 29,1 11-50,12 11-6,1 10-6,-2 15-18,-8 20-11,-16 8-5,-21 9 2,-7 1-4,-13 3 0,-5-7 1,-3-7 2,-7-11-4,1-7 3,-11-15 3,-8-7-2,3-16-1,2-14 0,7-11-3,16-15 0,18-6 0,12-5-1,15 1 1,8 9-2,8 4 2,-3 13-2,0 9-5,-9 6-15,3 3-4,-2 5 7,-3 5 10,2-6 8,-9 6-2,-4-3 3,-5 1 0,-9 2 7,-3 0 3,-6 3 11,0 1-5,-8 1-7,4 3 0,-10 6 5,0 7 1,-2 4-11,-1 6 5,-4 6-7,6-3 2,7 7-3,8-7-1,7 3 4,6-6-3,1-4 0,9-2 1,-6-4-1,2-2-1,3 3 0,-5-1 0,-4-2-1,-1 6 1,-8-3-4,-8-3 4,-8 6-4,-11-4-15,-7-2-11,-9 3-5,-5-5-43,-13-3-99,0-2-90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56.3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13 166 754,'-4'-8'22,"0"2"24,4 1 12,-6 1-22,6 1 3,6 3 11,-6-3-14,4-1-7,0 0 7,0 0-9,1-4 7,-4 3-15,10-3 0,-1-2-9,7 1-1,5 3-1,1-1-8,4 3 2,-5 4 0,6 4 5,2 7-7,-1 4 4,3 12-2,-2 6 8,1 3-1,-13 4 1,-3 1-8,-9-1 9,-6-2-9,-8-3 1,-5-6 0,-1-6-3,-3-1 6,-1-8-1,1-6 3,3-8 5,-3-6-2,2-10-1,2-6-9,5-11 2,5-7 0,7-6-3,4 0 2,12-2-5,4 4 5,-2 5-3,9 7 1,-1 5-3,-2 12-9,-7 3-11,1 8-8,-3 4-20,-3 4-61,-6 4 35,3 1-36,-2 5-40,0 1-151</inkml:trace>
  <inkml:trace contextRef="#ctx0" brushRef="#br0" timeOffset="17120">652 323 431,'-4'0'157,"4"0"-76,-4-2-5,4 2-15,-5 0-32,5 0-11,0-2 8,0 2-14,0 0-1,5 0-2,-5 0-3,-5 0-1,5 0 0,0 4 1,-4-4 17,0 8 3,-6-4-10,5-3-3,0 5-5,1-4 2,4-2-3,2 2 1,-2-2 2,2-2-3,-2 2-1,2-2 2,1 0-4,1-2 5,7 3 0,-3-6-4,6-2-1,3-2 0,6-5 0,-2-1-3,4-4 0,3-4 3,-5 2-4,-2-2 1,-3 2 3,-5 0-4,-4 0 7,-2 0-5,-5 0 1,-4 2 16,0 2-9,-4 5-4,-1 6-6,1 4-1,-6 4 0,-2 8 0,-7 7 0,-2 12 1,-12 12 0,4 9 0,0-1 4,9 3-1,9-3 2,9-7 1,8-6-2,10-5-2,10-6 9,13-9-7,2-9 4,4-6-4,2-6 4,-10-2-5,-2-1-1,-9-1 5,-9 3-3,-6 3 2,-5 1 1,-4 1-3,0 3-2,0 0-1,0 0-1,-4 3-4,4-3 2,-9 1-14,2 3-7,0-2-12,1 2-28,2 0 5,0 0-56,1 0-48,2-3-203</inkml:trace>
  <inkml:trace contextRef="#ctx0" brushRef="#br0" timeOffset="18042">1238 204 272,'1'-6'354,"2"-1"-271,-2-1 29,2-2-51,-2-3-2,4-3-22,0-3 1,-1 0 6,-4-2-15,-4 6 1,-1-1-4,-1 7-15,-2 3-1,-4 6-3,-2 2-6,-10 7-1,-1 3 0,0 5-1,-6 8 1,10 0 4,11 2 1,0 0 3,10 0-4,10-4 1,7 0 4,5-4-3,9 0-3,0 0-5,0 0 3,-13 0-2,-2 1 0,-12 0-6,-7-2 4,-7-1-7,-7-3 10,1-3-1,-11-5 1,6-10 4,7-2-4,-4-7-1,9-4-9,9-6 10,7 0 0,9 0-4,6-2-1,12 6 5,9-3 0,6 1 2,5 2 0,-1-2-1,-2 4-1,-6 0 0,-9 3 0,-11 5 0,-11 5-3,-4 2-1,-10 6 4,0 7 7,-10 7 3,-2 6-4,-1 9 0,3 1-5,-2 1 2,-2 1 0,9-1 0,5-1-3,3-3-1,3-4 0,4-6-1,-2-7 0,2-5 2,1-9 3,2-8-1,2-9-2,-2-6-1,1-8 1,-3-3 3,-7-1-3,-4-1-1,-8 1 0,-5 5 0,-3 1 1,-3 4 3,2 2-3,3 4 0,6 2 3,0 3-3,0 5-6,6 3 2,4 2-2,6 0 3,0 3 3,10-3-1,6 1 1,4-2 0,3 3 1,4-2 0,-8 0 0,4-1-1,-6 1 2,3 0 0,-11 0 1,0 2-3,-7 0 2,-3 2-2,-7 0-2,-3 2-4,-1 4 6,-5 3 9,1 13-4,-2 2-4,-3 5-1,-1 4 1,6-1 0,4 3 0,11-3-1,4-1-2,3-4 2,7-2 2,6-6-2,-2-5 1,0-9-1,3-5 0,-5-5 7,-2-9-5,1-5-1,-5-6-1,-3-6 2,4 0-4,-9-1 6,-1 5-2,-2 4-2,-3 10 0,-3 5-1,-3 8-19,1 9 20,-2 11 3,1 5 2,2 5-5,2 3 0,4 0-3,2-3 5,2-3-5,0-6 0,-1-7 1,2-7 2,-1-7 8,-4-9-6,8-8-1,2-9 1,5-2 6,-2-8 1,2-3-9,0 3 7,-8 5-2,2 4 2,-1 8-4,-1 11-3,2 10-1,1 9-2,0 7 3,-2 5 4,-1 6-3,-1-1 1,-11 9 0,-9-5 2,-1-1-2,-3-6-1,1-6 1,3-7 3,5-10 0,0-8-1,4-10-4,4-7 0,0-5 4,5-7-1,5-1-1,2-1-2,7 3-2,-5 5 0,-1 8 2,1 6-4,-4 9-13,2 6-26,-2 4-42,0 5-1,-2 7-94,-2-3-146</inkml:trace>
  <inkml:trace contextRef="#ctx0" brushRef="#br0" timeOffset="19610">2741 53 699,'-3'-3'78,"3"3"48,-1-1-35,-3 2-68,-7 7 7,-3 6 11,-14 7 9,-2 11-9,-9 5-13,4 3-2,7 0-1,6 0-22,14-5 4,8-1 1,8-5-7,6-4 1,8-5-2,10-7-13,2-7-64,6-5-40,4-6-91,-5-5-417</inkml:trace>
  <inkml:trace contextRef="#ctx0" brushRef="#br0" timeOffset="19896">2858 376 334,'7'0'300,"5"0"-194,10-9 3,6-3-41,4-7 9,6 0-22,0-6-18,-5-2 8,0-4-6,-9 1-3,-9-1-12,-7-2-2,-6-3-2,-8 4-18,-5 5 14,-2 8-15,-6 7 2,-8 20-3,-12 15 3,-3 11-2,-1 12 2,4 8 0,17-4 0,10-2-2,18-10 2,12-7 2,8-9 0,10-6 1,6-9-5,7-3-1,1-4-6,-6-4-24,-4 1-16,-4-3-69,-8 2-90,-4-2-349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1:17.0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70 567 409,'0'-2'312,"-2"2"-263,-3 2 32,0 6 17,-2 5-30,-2 2-28,1 8-5,1-2-2,1 2-10,2-1 2,-3-3-3,3-2-13,0-2-3,2-3 0,2-3-3,0-5 9,0-4 11,2-5 5,2-7-17,3-2-3,-2-9-2,4-7-2,-2-5-3,1-3 1,1-2 0,2 5 4,-3 7 1,1 6-5,-4 9-1,2 7-1,-2 10 0,-4 6 1,6 9 2,2 6-3,2 7 3,-6 5-5,7-1 5,-3-1-6,0-7 5,2-3-2,0-6 3,-2-7-2,-1-6 1,2-5 3,1-6 2,-1-9-2,8-7-5,-4-11 6,3-3 0,0-5-4,1 3-2,-8 5 0,-1 13 0,-5 7-5,-1 11-2,-3 6 6,1 9 0,-1 8 1,4 5 0,5 6 2,3 1-2,7-1 3,7-4-3,5-4-1,4-6 0,5-8 1,0-3 2,-5-12 0,6-1-4,-3-9 0,3-7 2,-6-6 0,-6-5 0,-10-3 1,-11-3-2,-8-1 0,-6 7 1,-5 3-1,1 8 1,-2 8-5,-5 10-1,-3 10-5,-8 12 7,-1 8-2,-5 9 2,2 6 1,6 2 3,14-1-6,7-7 5,10-8-4,7-5 4,5-7 2,11-10-1,-1-10 0,8-6 0,-1-9 0,2-6 0,-6-2 0,-2 4-2,-10 2 6,-5 6-7,-5 5 3,-4 4-6,-1 8 5,-6 4-2,6 2 3,-2 1 0,4 3 0,5-1 2,-2-1-4,5-2 4,-1 0-4,2-7-3,5 5 3,-5-4-7,5 0 2,-1-2-5,2-2 5,1 2 3,-4 0 2,1 4 0,-4-2 2,-2 3-1,-4-3 1,-2 0 0,-2-2 3,0-4 9,2-5-6,-1-5-2,7-10-1,2-7 6,5-8-1,6-1-3,4-2 3,-1 7-4,-7 7 3,-3 10-7,0 15 1,-1 12-2,1 11 3,2 8-1,1 5-1,0 1 0,-5 3 0,-1-7 1,-5-3-1,-2-4-1,1-8-9,-2-7-18,-3-2-4,0-6-16,2-6-32,2 1-38,6-5-15,4-6-70</inkml:trace>
  <inkml:trace contextRef="#ctx0" brushRef="#br0" timeOffset="5954">1883 490 601,'-3'-12'37,"-2"3"7,-9 2 51,0 0-45,-6 7-24,-5 7 2,-5 9-1,-6 10 13,-6 10 7,-3 8-22,4-4-13,9 1 0,11-10-2,9-7 3,8-8-1,8-5 2,9-11 6,11-11-12,9-14-4,8-6-2,3-10-1,-5-3 4,-8 2-1,-10 8 0,-11 7 15,-3 10 1,-7 9-20,-3 14-7,2 13 7,-2 10 3,7 3-2,6 10-1,4-5 1,14-7 1,10-8 2,10-9-4,4-13-1,8-5-3,-5-13-5,-3-7 7,-10-5 0,-9-5-1,-2-4 0,-5 2 1,-7-4 2,-6 1-4,-7 5 3,-6 8-1,-5 8 1,1 10-1,-1 7-3,-14 15 4,-2 8 1,-5 8 0,-14 8 0,7 3-2,0-2 0,8 1-2,8-7 2,6-3-16,7-8 4,11-8 4,5-9 7,9-9 3,7-11 2,5-5-1,0-9 1,0-5 5,-4 0 4,-6 4 10,-4 8 10,-7 10-16,-4 11-14,-4 13 9,0 19 21,-2 12-4,1 15-8,-3 10-1,0 6-7,-3 2-3,3 2 1,-2-1-5,-5-3-1,-2-8 0,-7-5-3,-5-16 3,1-13 1,4-11-4,3-12-3,-3-13-3,7-14-4,-3-16 4,7-13-10,1-15 15,12-2-3,6-2-1,10 1-2,8 12 3,10 10 1,3 6 0,4 2-1,1 3-4,-4 0 8,-4 1 0,-1 0 2,-2-3-2,-8 0 0,-3 3-1,-7 1 5,-5 4 0,-12 4 3,-4 6-3,-9 3-3,-2 5-2,-6 3 3,-2 4-3,-4 8 1,-2 5 0,-2 8-2,0 7 2,4 6 1,3 3-1,6 1-5,7 3 5,7-5-3,4-3 1,9-5-1,2-7-5,5-5 7,1-8 0,1-6-2,5-8 3,3-7 1,-1-6-1,3-6 2,1 0 1,-7 0 2,2 4 7,-7 2-10,-5 12 7,-6 1-9,-3 6 0,0 8 1,-7 7 1,1 6-1,2 8 0,-2 2 0,-1 0-1,-4-3 2,3-3-2,-6-5 0,4-9 2,1-5 6,2-5 1,2-7 1,2-11-7,6-8-2,0-8 0,5-9 1,3 0 0,5 2-1,-2 7 2,-3 11-3,0 8 0,-8 10-11,2 12 11,-3 7 0,3 10 0,0 6 0,1 4 0,-5-3 0,1-3 0,-2-5 0,-3-9 0,0-6 10,0-7 1,2-7-8,2-9 0,6-7 2,-1-5-2,4-5-2,-3 0 1,0 7-2,-6 8-1,-2 7-6,-2 9-3,1 11 9,-3 9 1,4 4 0,1 9 1,1 4-2,2-3 3,4-1-2,3-5 3,1-10-3,6-6 1,1-6-1,6-10-5,-5-5 2,0-9-1,1-3 4,-5-9 1,-2-3 2,-4-1-1,-8-1-2,-4 5 0,-4 5-2,-7 6 1,2 15 0,-9 6-3,1 10 2,-8 11 0,-2 9 2,0 9-2,1 5 0,10 0 0,8-3-1,8-7-2,10-5 0,6-12 3,8-10-1,2-7 2,10-11 1,-2-6 0,0-6 1,-2-6-1,-2-4 1,-6 3 2,-8 3-3,-4 6 4,-6 8-4,-3 6-8,-5 10 8,3 8 0,-5 6 1,0 9 0,0 2-2,0 3 2,2-4-2,2-4 4,0-6-5,0-6 4,3-3-2,2-8 3,-1-4-3,2-2-1,3-3 0,-2 1-4,2 0-1,-1 5 0,1 3 4,5 3 1,-4 3-1,3 0 1,-2 2 0,-2-3 1,0 1 1,-2-4 0,2 0-2,1-6-1,5-2 1,-2-3 1,3-5 0,-1-7 0,-5-2 1,2-5 1,-4-7 4,1-4-5,-7-3 4,1-3-5,-4-5 5,-3-2-4,-3 0 1,-1-1 1,-1 1-3,3 7 0,0 9 4,-2 9 4,4 10-3,-3 11-5,3 5 1,-1 2-1,-2 3 0,1 4-4,-2 3 8,0 3-4,0 1 4,1 2 4,3-1 4,3 1-6,1-2-5,2 7 3,2-4 2,3 11-2,1 0 5,-7 4-6,-1-1 7,-4 3-8,-4 1 7,-1-1-1,-5 1-1,4 0-6,-2 1 0,-1 1-1,2-5 3,2 3-3,2-3 0,1-7-1,7-4 1,3-3 1,2-4 2,3-3-1,5-5-1,-4 1 0,1-6-1,2-2 0,3-2-7,-2-6 7,2 3 0,4-5-18,-6-3 13,1 0-2,1-5-1,-3 1-3,-3-1 3,-3-1-13,0 2-1,-5 2-9,-2-2-3,1 1-53,-3 2-4,-2 1-51,-4 0-82</inkml:trace>
  <inkml:trace contextRef="#ctx0" brushRef="#br0" timeOffset="8542">4117 425 803,'-20'-11'42,"8"1"77,7-2-38,5 3-54,9 3-18,12-2-4,7 3-5,13-3 2,8 4-2,4-5-18,-2 7-114,-2 0-110</inkml:trace>
  <inkml:trace contextRef="#ctx0" brushRef="#br0" timeOffset="8706">4709 404 808,'14'4'60,"-5"-1"-6,-5-3 41,-4 0-27,0 0-26,3-1-16,-6-1-9,3-2-9,0 2-8,0-2-14,0 2-75,-1-2-109,-6-4-354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1:49.0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1065 350 520,'0'-4'18,"0"3"-14,0-3 80,0 4-27,2-2 2,-2 0-28,5 0-11,-5 0 1,0 0-3,0 2-7,5-4 3,-5 3 1,0-2 3,4 2 3,-4-1 13,0-4-15,0 6 0,4-4 14,-8 0-15,4-1-2,0 3-9,0-2-1,-4 0 3,4-1-6,0-3 7,0 0-2,-5-2-7,5 6 2,0-1 5,-5 5-2,1-4 6,2 2-6,-6 0 8,-1 0-13,-3-2 1,-1 4 1,-1 0-3,0 4 0,-3 0-3,0 2 3,-7 7 2,-5 2-2,2 7 2,1 0-1,0 5 3,2 3-2,3-2 0,9 7-2,-2-3 1,10 0 0,2-1 0,6-4-1,3-4 0,2-6 0,-1 1 1,5-9 1,4 1 0,-2-6-1,-2 0 1,8-4-1,-3-4-1,5-2-1,-2 2-1,-5-1 2,-6 1 0,0 4 0,-10 0-9,-4 4-3,-7 1 6,-6 3-1,-8 3 3,-8 8-5,-9 1 8,1 3 1,5 0-2,11 0 2,8-2-1,3-2 1,12-2 0,7-2 1,6-1 3,6-6 3,12-3 5,8-3-1,8-5-8,2-5-2,5-2-2,-7 5 1,-4-3-7,-12 4-38,-12 4-36,3 0-88,-7 0-173</inkml:trace>
  <inkml:trace contextRef="#ctx0" brushRef="#br0" timeOffset="976">1336 274 673,'0'-14'67,"0"3"0,0 3 35,0-1-43,0-1 3,0 4-8,0 1-5,0 3-15,-4 2-15,4 0 7,0 2-19,0-2-2,0 5 1,-4 3 6,4 4 3,0 7-2,-4 4 10,-6 9 4,4 4-11,-2 11-2,-1 0-7,1 2 7,4 0-11,-5-4 3,5-9-6,0 0 0,-2-5 3,5-8-3,-3 2-4,1-6-29,3-4-24,0-7-50,0 4-31,3-5-76,1-3-302</inkml:trace>
  <inkml:trace contextRef="#ctx0" brushRef="#br0" timeOffset="1372">1094 624 622,'-17'-11'80,"1"-1"57,4 1-49,3 5-22,1-1-10,-1 3-11,5 2-13,4 2-12,0 0-8,4 0-7,9-2 6,8 2-7,7-4 1,6 4-2,11 0-1,0-1-1,-6-2 0,9-1-1,-8-1-28,0-1-27,3-3-17,-2-3-57,-3-3-47,3-3-162</inkml:trace>
  <inkml:trace contextRef="#ctx0" brushRef="#br0" timeOffset="1710">1687 76 709,'0'-19'12,"0"0"110,0 4-46,0 4-10,0 4-11,0 2-25,0 5-2,0 0-1,0 4-8,0 1 11,-4 7 6,0 5 7,0 8-21,-5 6 0,1 5-2,4 3-3,0 3-2,4 3 0,0 4 1,0 4-5,4 5 1,-4-3-5,0 4-4,-4-5-1,-1-6-1,1-7 0,0-7 5,-3-5-5,3-8-1,4-8 0,-5-7 4,5-2 1,0-8 8,5 0-10,-5-7-3,0-6 1,0-6-1,4-8 0,3-4-2,1-3 2,5-2-1,4 1-2,-5 7 0,8 5 3,-3 6-4,4 10 1,-1 7 2,5 8 2,-3 3-2,9 10 2,-5 8 4,2 2-3,-3 6 0,-4 1 4,-1 0-4,-8 1-2,-3 0 7,-5-7-7,-8 3-2,-1-8-1,-7 4-2,-1-8-13,-1-2-23,4-3-14,-2-3-71,7-5-81,5 2-139</inkml:trace>
  <inkml:trace contextRef="#ctx0" brushRef="#br0" timeOffset="2558">2050 820 681,'4'0'93,"4"-4"15,8-4-17,9-1-29,5-4-24,10-3-11,1-1 4,-6-2 10,0-1-13,-8 1 0,-5-2 11,-5-3-27,0-3-8,-9-6 0,2-1-3,0-3 2,-10 1-2,-4 7 0,-7 8-2,-6 15-4,-13 18 3,-10 16 2,-5 16 1,-2 10 1,15 8 6,11-7-4,21-1 16,25-8 1,12-8-6,16-7-10,2-8-3,8-8-1,-1-11 0,-5-4-1,0-2-28,-13-10-15,-3 3-15,-7 1-56,-13-5-69,-10-2-323</inkml:trace>
  <inkml:trace contextRef="#ctx0" brushRef="#br0" timeOffset="3668">171 552 331,'0'-8'371,"4"-3"-277,-4-1 5,0-2-20,4 1-34,-4 0-13,5 2-11,-1 3-8,3 0-10,1 6-3,1-2 6,8 10-5,-1-2 4,4 0-3,1 5-1,-8 3 4,-1-1-4,-7 6 7,-8 2-2,-3 7-2,-11 1-3,-4 1 1,-3 1-1,-5-2-1,1-4 2,7-4-1,0-6 0,8-3 3,2-6 20,7-4 27,4-4-33,0-6-6,4 5 2,7-5-7,2-2 1,12 5-7,3-1 6,6 6-4,-2 6-1,-2 6-1,-8 5 2,-4 6 1,-9 0-2,-5 6-1,-8 0 3,-9 0 0,-2 0 1,-2-5-4,-4 4 2,-7-7 0,-2-2-3,-6-6 2,2-3 1,2-4-3,2-8-7,6-1-5,7-7-34,5-3-70,8-1-26,12-3-164</inkml:trace>
  <inkml:trace contextRef="#ctx0" brushRef="#br0" timeOffset="4230">508 730 719,'8'2'244,"-8"-2"-117,5-2 3,-10-6-45,5 4-21,0-5-24,0 3-5,0-2-9,0 1-21,0 1 13,0 4-18,0 0 0,0 1-3,0 2-40,0-1-51,0 4-36,5 2-101,-1 1-421</inkml:trace>
  <inkml:trace contextRef="#ctx0" brushRef="#br0" timeOffset="4762">10 1278 839,'-12'0'60,"12"-4"52,7 0-63,6-1-4,8-1 8,11-2-18,10 5-8,8 3-6,3-4-4,5 2-5,-1-2-1,1 4-10,-8 0 2,4 0 0,-14 4 0,-9 0-4,-4-2 1,-10 1-8,-9 1-30,-4 0-12,-4-2-42,0 2-101,-4 4-430</inkml:trace>
  <inkml:trace contextRef="#ctx0" brushRef="#br0" timeOffset="6082">2580 511 648,'-4'-7'54,"-1"-3"43,5 5 0,5-3-20,4-2-23,3 5-13,5-3-8,7 4 1,10 4-3,6 4-20,-2 9 18,3 8-17,0 12 9,-12 7-5,-6 12-5,-5-2-2,-10 1-1,-12-2 1,-4-9-9,-11-5 5,5-11-5,2-5 7,3-11 5,5-8 8,0-10-20,0-9 0,4-10 1,0-11-1,4-7 0,9-7-1,3-2-1,8-3-1,6 5-16,-4 14-12,5 11-33,-1 12-47,-2 17-55,1 9-108</inkml:trace>
  <inkml:trace contextRef="#ctx0" brushRef="#br0" timeOffset="6570">3385 659 676,'-11'4'73,"1"2"34,-3 5-50,1 1-9,3-1-13,2 0-26,3 1-1,4-2 1,0-1-4,1-5 0,-1 2 0,3-4 7,-3-2 9,0-2 10,0-4-16,2-2-3,3-7 7,4-8-12,3-7-2,1-7 0,4 1 4,2-3 1,2 3 9,-2 9 7,3 6-10,-1 2-3,-4 9-10,3 10 5,1 10-3,1 11 2,5 7 5,-2 7 5,-2 2-4,3-1-4,-9 3-5,0-5-1,-6-1-1,-2-5 3,-9-1-5,-5-2-7,-3-4-37,-6-1-20,8-9-74,-2 0-79,4-9-266</inkml:trace>
  <inkml:trace contextRef="#ctx0" brushRef="#br0" timeOffset="7028">3965 815 626,'0'-3'111,"0"-1"-23,4-1-3,4-5-24,5 1-13,5-5-16,9 1 2,-2-3-6,3-3 7,2 0-9,-9-2 0,3-2-2,-3-4-4,-7-4-8,-4 1 7,-6-7-9,-4 1 0,-4 4-2,-8 1 1,0 13-6,-9 9-4,-7 17 1,-6 11 0,-11 17 1,2 12 0,7 8 2,6 1 3,16 3-5,9-8 1,18-7 3,11-4-4,11-9 6,17-5-7,1-10-31,13-3-65,4-5-77,142-22-90</inkml:trace>
  <inkml:trace contextRef="#ctx0" brushRef="#br0" timeOffset="7484">4785 142 816,'-9'-31'23,"0"6"124,0 2-95,3 9-1,2 3-1,4 0-8,-4 7-16,4 0 0,0 2-16,0 4-9,0 6 14,4 1 3,-4 7-2,0 7 4,0 5 4,0 7-9,-4 7 2,0 2-2,0 11-4,-1 7 3,-3 5 5,0 4-7,-2 2 0,-3 2-9,3-7 1,2 0-1,4-5-3,-1-10 5,5 1-5,5-10-5,-1-7-5,4-6-4,2-12 1,3-6-26,9-9 7,1-8-23,12-9-34,0-6-35,8-7-68,2-6-115</inkml:trace>
  <inkml:trace contextRef="#ctx0" brushRef="#br0" timeOffset="7898">4629 605 619,'-17'-13'15,"13"0"22,12-1-9,6 5-20,21-3-6,3 2-2,11 1-11,9 5 2,-5-2-6,-3 2-135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1:57.5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0 351 188,'-5'2'428,"5"-2"-375,0-4 56,5 2-28,-1-3-10,0 1-15,4 2-22,-3-4-7,-1 6-5,0-2-10,0 0-2,5 2 5,6 0 4,2 0-1,12 0-7,8 0 0,8 0 0,3 0-2,8 0 3,1-1-8,1-3 4,4 0-7,-1-2 3,10-2-3,0 0 2,9 1-2,3-1 1,4 0-2,3 3 1,6-1-1,2 0 4,2 1 0,-2-1-4,0-2 0,-11 4 0,-4-5 0,-2 3 0,-2-2-1,0-1 1,1-1 0,8 1-2,8-3 2,10 2 0,9 1 1,5-3-1,3 5 0,-3 1 1,-1 0-1,-2 6 4,-2-4-4,-4 3 0,0-7 1,0 6 0,-8-4-1,8 0-1,-4-2 1,1 1 0,3-5-3,0 7 3,0-5 0,-2 3 0,1-1 1,-16 2-1,-11 1 1,-17-2 2,-17 6-3,-15-3 0,-10 2 1,-12 0 0,-8 0 0,5 0 0,-9 2 0,1-2-1,-1 2 0,0 0 0,0 0-17,0 0-32,0-4-20,-5 4-59,-4-1-106</inkml:trace>
  <inkml:trace contextRef="#ctx0" brushRef="#br0" timeOffset="37526">1776 1227 845,'-9'0'38,"5"-4"6,0 3 8,4-3-23,0 0-10,4 4-10,-4-4-3,4 4-1,0 0 3,5 0-3,-1-2 2,1 2 4,2 0 9,2 0 7,3-2-9,1 2-3,3-2-1,5-2-9,-4 0 3,7 4-4,2-3 0,-2-3-2,6 2-2,-2 0 1,-3-1-1,8 1 1,-3-2-1,6-2 0,5 3-8,-5-3 2,3-2-17,-2 6-23,-12-1-25,-6 1-11,-1 4-39,-9 0 43,-5 0 12,1 0-24,-1 0-65,3 0-49</inkml:trace>
  <inkml:trace contextRef="#ctx0" brushRef="#br0" timeOffset="37946">2459 1009 509,'-8'-15'116,"-5"1"-28,2 2 1,-1-1-21,3 3-19,1 1 8,3 7-23,1-2-7,4 2-10,0 0-9,0 2-3,4 0-3,1 2 0,-1 2 8,9 5 10,1 5 15,8 3-2,3 8-13,3 2 0,-2 2-5,-4-2 0,-4 9 14,-5-1-15,-13 5 8,-4 0-3,-9 4-12,-6-2 6,-3-1-8,1-1-4,-1-4 1,8-5 5,-3-8-4,9-4-2,-2-7 0,6-4 4,4-7-2,-2 3-1,4-2-2,-2 0-2,2-2-12,-2 0-5,0-2-9,0 0-26,0-2-42,2-1-48,-2-3-103</inkml:trace>
  <inkml:trace contextRef="#ctx0" brushRef="#br0" timeOffset="39492">3972 990 494,'-5'-10'95,"5"1"-52,0-3 7,0 6-13,0-2 11,0 4-10,0-1-2,0 3-7,0-2 2,0 0 8,0 0-9,0 4-1,0-1 6,0 1-8,0-3-12,0 3-1,0 0-6,0 3-6,0-2-1,0 5 4,5 6 3,-1 1-1,-4 10 9,4 4 6,-4 8-6,1 3-5,2 0 5,-1 0-6,2-3-3,0 1-6,0-3 5,2-6-2,-2-6-2,0 0-1,-4-7 1,0-9 0,0-1 8,0-4-4,5-4 8,-5 0-7,0 3 0,4-9-7,-4-3 4,0-5-3,-4-3 4,4 0-5,-5-4-4,5 0 4,-4-7 4,4 1-4,4-7 1,-4-1-1,5 3-4,-5 0 4,4 1-1,-4 8 1,4 0 0,-4 3 3,4-2-3,5 9-2,-5-2 1,1 2 0,0 3 1,-1 5 1,-1 1 0,-2 2-1,-1 6-1,6 0-2,-6-4-2,0 8 2,0-4-2,0 0 1,0 0 1,4 6 3,0-2 3,5 4-3,-1 5 2,5 2 4,-1 2-6,4 9 5,1 2 0,-5-1-2,2 8 1,4-7-4,-5 9 5,0-7-1,-1 3-3,2-4 1,5-2 0,-7-4-1,-3-8 3,-1-3-4,1-7 3,-5-1-3,-3-4 8,2 0-8,-2 0 7,5-4-5,-6-5 1,8 3-2,-3-10-1,3-4 0,5-10-1,1-2 1,4-4 4,3-4-4,-4 1-1,-4 1 1,2 2 0,2-3 3,-4 8-2,-4-1-1,10 1 0,-7 6-1,-3 0 0,-1 6 2,0 2 2,-6 5 1,1 5-4,-2 1 0,-1 0 3,0 6-3,0-2-3,0 2 3,0 0 0,0 0-3,0 0 0,-1 2 0,1-2-1,0 0 1,0 6 3,-3 1 1,1 1 1,2 3-1,-4 7 3,4 3 3,0 6 2,0 5 6,0 7-2,4 7 4,-2 8-3,1 5 6,-2 8-9,3 0 4,-1 4 4,-1-8-4,0-3-5,0-7 0,3-5-1,0-6-9,-1-3 3,0-8-2,-4-4 1,0-12 0,4-2 0,-4-7-1,0-4-1,0-2-1,0-2-11,0-4-34,0 2-21,0-5-35,4-1-77,-4-7-82,5 2-348</inkml:trace>
  <inkml:trace contextRef="#ctx0" brushRef="#br0" timeOffset="40976">4898 990 700,'0'-4'83,"-4"2"23,0 0-25,0 0-32,-1 4-28,-2 2-5,0 4 3,-1 5 7,2 4-5,-6 8 1,3 2-6,1 2-3,8-1-3,0 3-3,4-2-4,5-4 5,3-2-4,2-4-1,4-4 0,-1-5 3,-4-6-5,-5-3 2,-3-2 13,4-11-3,1-5-6,-1-10 0,3-6 5,1-7-10,-9-2 5,-4-4-6,-4 4 2,-4 6-3,-5 1-8,-10 17 8,1 9-7,1 5 0,-7 8-19,7 9-29,0 1-23,2 11-36,10 0-51,4 1-35</inkml:trace>
  <inkml:trace contextRef="#ctx0" brushRef="#br0" timeOffset="41404">5409 971 702,'10'-22'109,"-6"3"-3,-1 6-2,-6 5-38,-1 4-34,-1 6-26,-8 8 0,-9 5 1,0 8 10,0 2-2,-2 6-3,7 1 6,5-1-6,12-4-6,4 0 3,13-8 1,11 0-6,1-6 4,8-1-6,-6-3-2,0 1 0,-6-1-1,-15-1 0,-3 2 1,-7 2 2,-9-1-2,-3 2 0,-5-1-14,-10-3-13,0 1-40,-5-2-36,3-4-23,-8-3-56,8-1-253</inkml:trace>
  <inkml:trace contextRef="#ctx0" brushRef="#br0" timeOffset="41854">5723 650 655,'8'-32'78,"0"5"5,1 4-9,-4 5-13,5 5-9,-6 4-1,1 3-11,-5 4-9,4 0-1,-4 2-16,0 0-2,0 4 4,0 5 5,0 5 8,-4 3-7,4 2 0,0 12 10,0 1-8,0 3 8,0 7-6,-5 2-6,5 6 0,-8 4 0,2 7-5,2-1-3,0-1-7,4-3 1,-1-6-6,2-5 1,-1-8 1,3-1-1,-2-9-1,2-6-5,4-11 1,-3-1-8,5-9 3,3-1-6,7-7-18,7 0-24,4-6-16,-2 1-27,1 2-34,-3-2-34,-7 3-28</inkml:trace>
  <inkml:trace contextRef="#ctx0" brushRef="#br0" timeOffset="42274">5710 1132 774,'-13'-12'111,"2"4"-2,8-3-52,6-1-37,8-1-12,6 2-5,8-3-3,16 1-1,8 1-87,5 2-645</inkml:trace>
  <inkml:trace contextRef="#ctx0" brushRef="#br0" timeOffset="42822">7179 731 569,'-2'-10'128,"-1"-1"-49,3-1 10,0 7-25,0-5-14,0 4-8,0 0 2,0 6-5,0 0-7,-1 0-3,1 0-6,-3 8-17,2 2 25,1 11 16,-5 7-4,5 13-15,-4 7 2,0 7-8,4 8-1,-4 1-5,4 3-4,0 0-9,-4 0 5,-1-2-2,1 0-4,-1 1 1,-4-5-3,4-5-5,-4-11 3,5-4-27,4-14-30,1-8-31,4-12-35,6-10-36,-1-7-125</inkml:trace>
  <inkml:trace contextRef="#ctx0" brushRef="#br0" timeOffset="43226">7090 953 744,'-8'-31'76,"3"3"17,5-1-8,9 0-25,12 2-16,6 2-5,12 6-12,6 11-3,0 7-8,-3 10 3,-1 9-10,-11 10 6,-3 7 7,-18 9-8,-14 7-4,-11 3-3,-17 2-2,0-2-3,-12-7 4,0-6-6,1-11 3,9-7-6,4-9 1,13-10-15,5-6-26,9-4-47,4-5-86,13-3-100</inkml:trace>
  <inkml:trace contextRef="#ctx0" brushRef="#br0" timeOffset="43548">7704 909 803,'12'-13'110,"-3"5"-2,-5 2-16,-8 5-43,-1 1-27,1 5-14,-4 3 0,-3 7 0,-2 8-5,0 8 4,-4 3-3,5 7-3,-2-3 3,8 0-1,3-1-3,8-9 1,3-7 3,10-3-4,-1-13 8,1-10-1,9-9-5,0-11-1,4-11 1,-6-10 0,-4-4-1,-6-2 1,-10 2-1,-5 8 4,-16 8-4,-1 7-1,-8 9-4,-10 9-3,0 5 6,-2 8-2,4 9 0,0 1-19,8 3-60,10 5-34,8-2-68,14 1-135</inkml:trace>
  <inkml:trace contextRef="#ctx0" brushRef="#br0" timeOffset="43998">8095 760 721,'5'-12'98,"-1"8"-9,-4 2-28,4 4-21,-3 6 37,6 5-16,-1 10 5,2 13-8,2 5-7,-5 9-6,-5 7-16,4 9 2,-4-2-11,0 0 2,0-3-13,4-1 0,-4-7-8,4-5 6,-4-2-7,0-6 0,0-3-8,-4-10-20,4-2-26,0-12-34,-4-3-7,8-9-67,0-10-110</inkml:trace>
  <inkml:trace contextRef="#ctx0" brushRef="#br0" timeOffset="44328">8108 921 803,'0'-33'67,"4"6"36,2 6-12,5 4-42,9 7-11,6 6-4,9 4 17,3 6-4,3 2-19,-7 5-11,-6 5 3,-15 1-10,-5 2-2,-8 3 0,-8 3-5,-9 8 1,-7-3-4,-6 5-18,-6-2-66,2-7-45,-5-3-40,8-6-153</inkml:trace>
  <inkml:trace contextRef="#ctx0" brushRef="#br0" timeOffset="44764">8656 806 523,'-9'-4'252,"5"2"-187,-7-2 42,4 4-61,-2 2-19,-1 2 0,2 5-8,-5 3 0,-1 1 2,5 5-3,0 2-2,2 2-1,6 4-9,1 1 4,1 6-6,10-4-1,-2-2 4,6-7-3,-2-4 1,1-10 5,3-6 6,5-4-4,1-11 0,2-8-3,6-6 2,-10-4 1,3-2-4,-7 3 2,-8 1 0,0 7 4,-5 2 1,-4 9-6,-1 9-7,-2 0-2,1 8-8,2 5 8,2 9 0,2 7 0,3 8-1,4 3 1,6 0 0,-3 4 0,6-5 3,4-6-6,-6-8 3,3-12-4,1-5 4,1-12-2,2-7-6,6-11 5,-6-11-14,3-5 7,-5-6 0,-1-4 0,-13 2 9,-1 2-4,-8-2 1,-4 1 3,0-1 1,-5 2 1,2 2-1,3 4 0,4 3-1,0 9 2,0 3 1,2 8-1,-2 5 0,0 9-1,-2 1 0,-1 0 0,2 4 4,-2 4-3,-1-3 3,-2 3 0,2 0-2,-4 2 3,3-2-5,1 4 6,0-3-2,0 5 5,0 2-7,-2 3 7,2 2 1,2 8-1,0 8-3,-3 3 6,4 4-2,1 6 0,0 2-3,1-2 0,4 2 0,2 2-6,4-2 5,-3 2-6,5-4 2,1 0-2,3-8-1,5-9-1,-4-8-8,4-12-13,4-1 1,0-12 0,2-5 16,-3-12-6,3-6 11,-3-6 0,0-5-1,4-8-2,-11 2-3,3-1 2,-3 4-1,-5 8 5,-5 4 1,-2 8 0,-6 6 0,-2 4-4,-2 4 4,0 6-1,-9 2-2,-6 6 3,-2 4 0,0 4 1,-8 6 0,6 4 2,4 2-3,1 0 3,10 1 0,3-2 0,8-3-1,-1-6 1,5-2-3,-3-6 1,3-6-1,1-3 6,1-8 3,3-6-6,2-3 3,5-2-6,-2 0 0,-3 3-1,-6 7 1,0 5-1,-1 6 1,-1 8 0,8 5 5,-1 8-2,-1 2-2,1 2 0,2 0 1,-6-4-4,4-1 0,-8-4-55,4-9-172,-1 1-336</inkml:trace>
  <inkml:trace contextRef="#ctx0" brushRef="#br0" timeOffset="46218">9797 896 789,'0'-31'33,"0"-2"79,10 1-8,7 1-36,9 6-18,-3 6-13,12 11-17,-4 10-2,8 12-8,-9 13 7,2 9-2,-11 8-6,-7 6 10,-4 0 0,-10-4-1,-7-2-2,0-13-4,-2-12 5,4-8 4,1-11 27,-3-7-32,1-11-16,2-9 2,0-9-7,4-8 8,8-6-6,9 6 1,5-2-11,11 14-12,6 5-19,-1 9-32,7 9-66,4 5-175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2:44.6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96 197,'0'-6'513,"4"-6"-396,-4-1-53,1 2 22,-1-1-31,0 4-16,0 3 0,3 5-6,-3-2-11,-3 4-11,3 3-4,-1 3 1,-3 4 1,-1 3-1,1 8 1,-4 6 4,1 3 0,2 1 8,1 5-12,0 3 1,1-3-1,3 2-2,-4 0-3,3 4 2,-4 1 1,1-4-6,0 0 4,0-5-3,4-9-2,0-6-2,0-7 0,1-6 2,6-7 3,3 5 1,5-4-4,5-4 3,3-4-3,7 2-1,0-5-6,6-6 2,4-7 0,-1 0-9,0-5 10,1-6-2,-4 0 1,-9 1-1,4 5 6,-13 4 0,-1 0 2,-5 6 4,-2 3-4,-10 9-1,0 2-1,0 6-3,-10 2 3,-2 9 0,-5 7-3,3 3 3,-6 7 1,8 0 0,5 1 1,9-5 2,3 0-4,7-4 0,8-7 2,-2-7-1,7-7-1,2-4 0,0-11 2,0-8 0,-9-6-2,-6-10 1,-3-3 1,-9-4-2,-6-2 6,-6 6-6,-5 0-1,-7 13-2,0 5-1,-3 11-2,-1 9 5,3 10-5,-10 11-12,8 6-22,1 6-107,9 1-17,11 5-86</inkml:trace>
  <inkml:trace contextRef="#ctx0" brushRef="#br0" timeOffset="758">852 299 747,'12'-21'62,"-8"5"57,-4 5-26,0 5-42,-4 6-25,-1 6-13,-6 8 7,-6 5 15,0 7 0,-4 7-16,-5 7 0,7 0 0,7 5-9,-4-3-4,9-2 2,10-5-6,6-3-2,10-7 4,8-7-3,12-9 0,5-13-2,8-5 1,3-17-3,1-10 2,-2-8-3,-2-4 1,-17-4 3,-4 8 2,-14 4 0,-7 7 5,-10 7 0,-4 11-2,-6 7 0,-7 4-5,-2 9 0,-10 9 0,-1 7 3,-10 10-3,2 5-2,5 0 0,2 5 1,12-3 1,11-4-1,8-4-1,6-11 2,11-6 3,9-7 1,8-16-2,8-7 2,6-10-1,-6-6-2,0 1-1,-3 1 1,-13 10 5,-10 10-6,-6 7-3,0 8 3,-10 7 3,4 6-3,5 10 2,1 6-2,2-4 0,5-2 1,1-8-1,-4-6 1,3-7 0,3-6-1,-1-10 2,0-3-2,0-10-2,1-4 2,-7-4 1,-1-5 1,-3-5-2,-4 1 0,0-6-1,-3-3 0,0-7 1,-2 0 0,0 6 1,-2 6-1,-2 8 0,0 11 0,0 10-2,0 9 0,-1 6-3,1 6 5,-3 9 3,1 6-2,-6 6 19,1 13 11,-2 4 2,6 1-11,1-4 7,4 9-2,4-6-1,4 1-11,2-1-10,4 2 3,-1-2-7,-3-4 0,1-3-2,-5-1-10,-3-4-32,-6 3-49,-8 0-140,-5-1-332</inkml:trace>
  <inkml:trace contextRef="#ctx0" brushRef="#br0" timeOffset="1792">2592 408 321,'0'-25'415,"-4"8"-345,-2 2 47,-1-3-27,-1 9-39,-2 3-30,-13 6-3,1 6 0,-13 7 0,-3 6 1,-4 8-11,1 8 2,5-3-5,6 7-3,9 1 1,8-3-1,9-5-2,10-5 4,6-4 1,4-6-5,4-9 7,1-10 2,4-8-6,3-13 2,2-8-1,3-5 4,-3-4-7,-4 4 13,-5 9 18,-11 9-6,-1 10-23,-7 12-1,-2 10 0,2 9 1,4 7 0,2 9-5,2-2 4,1-5-4,2-5 4,-5-10-2,2-7 2,0-10 0,-2-14-2,5-3 3,5-12-2,9-9 1,-5-8-1,9 4 4,-4-1-5,1 7-6,-3 13 6,0 10-1,46 26 1,-57 4-1,-2 1 1,-3-3 2,-4 6-2,11 17-1,-6-3 1,-1-4 5,-4-8-5,-5-10 0,0-7 8,0-12 6,0-2-13,4-11 0,0-8-1,2-5 0,6-4-1,1-5-5,9 7-12,-8 7-99,6 9-100,-3 14-74</inkml:trace>
  <inkml:trace contextRef="#ctx0" brushRef="#br0" timeOffset="2416">3204 558 688,'6'5'85,"5"-10"-19,-1-9 12,8-5-14,-1-6-35,1-3 5,5-7 16,-6 4 0,-3-1 8,-7 1-24,-7 4-2,-5 4-1,-3 6-14,-5 7-10,1 10-7,-11 8 0,-2 7 0,-3 10 0,1 8 0,6 7 0,6 0 0,10 6 0,11-3 0,12-7 2,8-7 0,10-3-1,3-12-1,11-6 0,6-8-1,1-8-8,-2-6-43,1-1-41,-2-6-16,-11-6-25,1-1 25,1-7 57,-6-1-19,2-3 69,2 1 2,-12 2 58,-4 5 62,-9 4 4,-10 6-36,-9 7-20,-12 5-28,-6 3-18,-11 8-4,-2 6 0,-6 5-11,-1 6 3,4 12-6,2 0 2,9 1-4,10 9 2,5-5-4,9-4 3,4-5-4,6-7 2,-1-9 5,4-11 1,7-10 0,4-11-5,-2-7 3,13-5 0,-5 2-5,2 5 1,-10 4 0,4 17 0,-4 10 0,-1 13-1,-4 12 9,3 11-4,-6 5 0,3 2-1,-2-6-1,0-2-3,0-13-1,0-8-6,-1-7-8,8-16-54,4-10-79,6-9-52,2-8-479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2:48.1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109 585 693,'10'23'113,"-6"4"-18,-8 1 25,-6-5-47,-1 3-19,-6-8-18,2 0-10,2-5-1,8-7 1,-9-8 2,8-10-13,-5-11-14,5-3 2,-2-15 4,4-8 1,5 3-6,3-2 4,7 6-6,3 5 3,9 11 4,-1 4-5,18 10 2,2 7-3,8 10 1,6 7 2,-1 11-4,-3 8 4,-10 5-1,-12 5 2,-9 0-4,-13 4-1,-8-1 2,-5-4-2,-7 0 0,-4-7-34,2-8-66,-6-8-60,4-7-75,4-10-345</inkml:trace>
  <inkml:trace contextRef="#ctx0" brushRef="#br0" timeOffset="412">802 79 409,'21'-35'363,"-7"11"-290,-3 8 18,-7 12-65,-4 10 35,-7 13 3,-1 18 21,-9 16-23,-1 10-4,-9 12-8,0 4-5,1-3-21,5-1-5,-1-2-3,7-2-11,2-4 1,5-5-6,0-7 0,2-11-8,2-7-7,4-15-78,0-4-26,0-9-86,5-9-145</inkml:trace>
  <inkml:trace contextRef="#ctx0" brushRef="#br0" timeOffset="690">948 505 878,'0'-16'81,"-2"6"-4,-1 1-10,-1 5-38,0 8-14,-2 1 3,2 7-5,-6 3-8,6 3 0,3 7 2,5-1 0,7-2-1,-2-1-1,5-6 1,3-3-2,5-11 6,3-6 1,2-12-1,4-6 1,-5-4 1,-2 1 4,-4 4-1,-10 8 4,-6 10-11,-4 3-8,3 10 0,-3 5 0,4 8 1,2 5 0,4 6 0,2-6-1,1-6 0,5-2 1,2-15-1,1-4 0,3-10 2,-3-3-4,3-8 4,1-4-2,-4-4 0,0-4 1,6 3-1,-11-3 1,-1 5-1,0-1 0,-5 6 1,0 0-2,-15 4 0,-2-2-1,-14 3-5,-12 3-43,-19-1-109,-19 1-412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2:58.2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155 224 419,'-9'-56'35,"-2"3"38,-4 9 13,-2 9-29,3 12-31,-9 13-26,5 6 0,1 12-35,0 7-16,3 7-93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2:51.4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139 207 677,'-15'2'92,"-2"0"-19,0 2 47,0-4-40,-1 0-18,8 0-7,-3 0-18,5 0 5,0 0 1,3 0-14,1-4-15,-3 4-2,7 4-4,0-4-4,0 0-3,2 0-1,7 4 0,8-1 2,9-1 0,10 2-1,9-4 0,7-4-1,10 0 1,2-1-3,4-5-7,3 2-16,-5-1-55,-8 5-4,-8 2 14,-5 2-24,-8-4-27,-8 0-2,-5 0-28,-7 4-181</inkml:trace>
  <inkml:trace contextRef="#ctx0" brushRef="#br0" timeOffset="368">725 36 478,'-13'-5'159,"0"1"-95,-1-2 48,0-2-30,2 7-1,-1-7-8,0 8-29,4 0-3,4-4-4,4 4-9,1 0-15,1 0-12,6 4 10,5 0 1,9 1 8,67 35 2,-74-26-7,-1 5-4,-5 2 0,1 2 3,3 17-5,-3 10-1,-12-2 0,-3-2-2,-11-2-4,-4-3 0,-2-9-1,6-5-1,0-4 0,1-6-7,9-7-22,3-6-39,7-4-92,3-6-194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2:52.5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319 633 179,'0'-14'581,"-4"-2"-529,0-3 36,-1 2-17,-6-2-28,3 2-5,-5-1-1,1 9-12,-10 5-13,-1 4-2,-7 13-1,-2 9 5,-2 8 1,-2 3-4,6 3-5,2 1-1,11-7-3,9 3 1,4-8-2,12-6 4,9-6-2,5-5 2,13-6 2,6-8-6,-2-2 3,1-7-1,-9-6-1,0-6 1,-10-4 2,-7-10-1,0-5 1,-6-16 1,1-1 0,-5-8-2,0-2-2,-4 2 2,4 8-1,-8 9 2,4 14 3,-4 12 1,4 10 8,-4 9-3,-1 6-13,5 11 3,-4 10-3,4 10 5,0 11 7,-4 10 6,4 5 6,0 1-4,0-1-5,4 0-3,5 0-4,-5-6-5,4-6 0,-2-2-1,1-5-1,-2-3-1,0-1-1,0 0-5,-5-3-7,-5 3-27,3-8-38,-1 0-57,6-10-134,4-5-550</inkml:trace>
  <inkml:trace contextRef="#ctx0" brushRef="#br0" timeOffset="638">592 755 442,'4'-6'278,"-4"-1"-207,8-7 3,8 1-33,0-5 10,7-5-22,4 1 5,-2-1-6,-7-4 7,-4-4-1,-10 0-8,-4 3 9,-9 1-16,-4 4 3,3 7-10,-11 11-4,-1 14-4,-1 9 1,-6 10-4,5 7 2,-2 1-3,10 4 1,4 1 0,12-7-1,6-5 0,12-2-2,12-4 4,6-6-1,6-5-1,5-7-5,5-5 5,-7-8-1,-3-11 2,-2-3 1,-7-13-2,-8-2 5,-8-3-4,-3 0 4,0 0 5,-10 7 9,0 2 12,1 14-6,-5 4-13,0 7-12,-5 16 0,5 7 1,5 10 1,-5 5-2,8 12 2,-4 1-1,5-5-1,-1-8 0,3-5 0,-2-8 0,-1-11 1,1-8 4,-1-13 0,6-14-5,4-10 3,3-16-3,-4-7 1,-3-1-1,0 7 1,-1 8-1,-5 12 0,-3 19-3,-5 3-53,4 12-122,0 13-47,4 10-114</inkml:trace>
  <inkml:trace contextRef="#ctx0" brushRef="#br0" timeOffset="1268">1444 678 796,'12'-13'22,"1"-8"46,-3-4 20,1-2-38,9-2-14,-8-3-9,1 5 8,-3 4 4,-3 2 5,-6 6-8,-2 3-5,-6 6-17,-6 10-5,-5 10-2,-10 5-1,-2 11 0,-9 3-2,8 7-2,3 0 0,11-1-1,5-7-1,12-3-2,8-8 2,9-2 5,15-5-5,3-10 1,13-4-1,1-6 0,-4-11 0,1-1 0,-1-9 0,-4-5 0,-10-4 2,0-9-2,-4-8 0,-1-3 2,-5-5-1,-7-6-1,6 4 0,-5 3 1,-2 7-1,-9 4 2,0 17 0,-4 7-1,-4 6 0,0 13-1,0 6 0,-5 6 0,1 11 5,-7 8-3,2 5 14,-4 11 1,0-1 1,3 4 2,6 0-5,4-2-6,4 3 1,2-5-5,7 0-2,-1 0-1,8-3-1,-4-5 2,5-3-3,0-2 0,7-8-9,-7-5 1,5-5 2,5-11-5,2-9 6,8-8-8,-3-7 11,2-6-1,-9 0-1,-1-7 8,-9 10-5,-7 4 2,-6 6 4,-1 6-5,-3 13-6,-4 0-6,1 9 12,-1 9 1,4 5-1,0 2-1,4 3 1,3-1 0,4-6-1,-2-6-1,8-5 0,-8-6-1,7-4 1,4-10 2,-4-7-8,-3-6 6,1-4-9,-4-5 7,-6-7 3,-8 3-4,-6 5-1,0 4-1,-2 8-15,-5 11-3,-7 12-3,-1 8 3,-5 7 10,-6 12-18,3 1-15,8 5-20,8-3-15,9-3-25,8-6-35,17-8-77</inkml:trace>
  <inkml:trace contextRef="#ctx0" brushRef="#br0" timeOffset="2168">2363 450 622,'24'-28'111,"-3"1"4,-7 6 0,0 3-40,-5 13-38,-5 10-3,5 18 29,-1 21-11,-4 16 4,2 15-10,-2 13-10,-1 0-9,-3 0-4,-3 2-5,-1-5-3,0-5-10,-2-11 4,-7-11-7,5-22 3,4-11 2,-1-19 7,0-16-14,1-13-1,2-11-3,2-16-1,-3-13 4,6-14-4,3-6-2,4-5-1,2-4 2,5 6-2,0 13-1,3 8 6,1 21-2,-4 11 4,2 18-2,2 13 1,-2 14 2,7 7 0,-5 7 2,2 11-4,-5 3 0,-5 0 2,-13 1 0,-9-3-2,-6-4 2,-6-7 0,-9-2-1,4-10-8,3-3 4,6-10 4,3-2-12,10-6 0,3 2-4,2-1 3,6-3 5,8-2 9,2 3-4,6-3 4,8-3 0,-2-2 0,3-7-2,2-5 4,3-1-2,-7-7 3,1 3-2,-10-3 1,-1 4 2,-16 4-3,-4 1 4,-4 7-5,-6 5 1,-4 10 0,-7 12-1,4 11 1,-9 8 2,3 9 0,4 9-2,7-1 0,8-4-1,8-4 3,8-5-4,7-4 1,4-8 0,8-6 0,2-7-1,8-4-6,1-6-2,7-5-6,0-8 7,0-5 0,1-6 6,-11-7 2,-4 3-2,-10-5 2,-8 3 2,-6 1-1,-6-2 1,-10 9-2,-6 8 0,-1 7-2,-5 13 1,-13 11-1,2 18 2,-6 9 4,2 6-1,7 4-3,9-2-1,9-4 1,10-6 1,3-7-1,8-6-2,3-10 2,0-5 0,1-6 0,4-8 1,-3-6-1,2-3 0,1-5-1,-4-6 1,2-5 2,0-8-2,-4-3 1,-1-10 1,1-5 2,-2-7 2,3-6 5,-8-2-7,-1 2 5,-4 0 5,1 11-4,-8 7 2,1 10 3,-2 9 0,0 12-5,0 6 2,4 9-8,-3 2-3,1 8 7,-2 3-3,-4 8 0,4 10 1,-1 6 4,1-3-2,4 7 4,4 3-3,-4-1-2,9 3 0,-5 2-5,0 6 3,0 3-3,-2 5 3,1 1-5,1-1 0,2-8 1,2-5 1,2-4-4,2-7 0,1-11-3,1-9 0,9-1-9,6-7-8,-2-4-3,12-6-1,-2 0-4,-4-4-5,0-1 0,-8-5 0,-3 1-27,1 0-77,-5-5-81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2:56.4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312 568 140,'12'-23'465,"1"-4"-432,1-4 76,-3-5-30,0 1 3,-11 1-16,-5 5-4,-5 2 0,-7 10-23,-4 7-10,-10 10 8,-4 10-12,-6 7-3,-7 10-1,4 9-4,4 9-4,4-3-6,10 2 1,14 0-6,3-4-1,14-7 2,7 1-1,9-5-1,12-8 0,-3-3 4,10-5-4,-5-8 0,4-6-1,-9-13 7,2-12-3,-3-13 0,4-11-1,-8-4 1,-1 5 4,-7 3 0,-5 7 11,-7 16 8,-5 6-11,-3 7-8,3 9-8,-2 2-4,0 5 3,0 10 1,2 3 0,0 8 2,2 5-2,6-1-1,3 0-5,5-1 2,1-5-9,-1-8-10,4-3-1,-7-5 6,-1-5 7,2-8 11,-1-5 0,1-5 0,3-3 2,-7-2-1,-2 4 4,1-1-5,-2 1 2,-6 3 3,5 3-1,-12 3-2,6-2-2,-1-1-2,8-26 2,-3 24 0,0-1 3,0 7-3,0-3 0,5-2-5,-4 2 4,4 12-2,2 10 2,0 3 2,6 14 0,-4 1 4,4 3-5,2-3 2,2-5-1,0-4-1,12-9 4,0-3-4,8-11 0,-4-7-4,5-7 2,3-3 2,-10-8 0,1-5-1,-1-9 1,-13-3 1,-8-2 5,-6-2-6,-5 2 1,-6 9 0,-5 7-1,-6 6-1,1 9 1,-14 13-1,1 9 3,-11 13-2,-1 14 1,-5 12 1,6 6-2,6 1 0,10 3 0,6-1-1,12-11 0,10-2-2,8-13 1,6-8 2,6-13-4,4-6 4,0-12 1,4-7 1,-6-11 0,4-4-1,-4-16 0,-1-4 1,-5-13-1,-1-8 1,-1-2 1,-11-2-2,1 2 5,-5 6 0,-3 10-3,-2 11 4,-1 15 5,0 10-10,0 19 4,0 17-6,0 20 16,0 19 2,6 21-1,-2 11 8,0 0-3,9-2-10,-5-11-5,2-11-4,1-13 0,-5-8 1,-2-11-4,2-7-17,-6-4-58,0-7-39,0-1-166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39.5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427 228 701,'4'-17'75,"-8"-2"15,0-2-14,0-2-2,-5 2-53,-3 6 7,-3 1 9,3 5-27,-6 1 2,-9 12 0,-4 5 20,-8 9 11,-5 1 0,-1 3-12,2 5-12,8 4-9,2-4-5,8-4-1,3 4-1,13-6-3,9 2 1,9 0 2,13-6 1,3 1 0,8-5-1,-2-3 0,8-10 1,-5-4 0,2-6-1,-2-3-1,2-10 0,-6-4 2,-2-4-4,-3 0 3,-9 3 1,-4 3 13,-8 6 3,-4 5 3,0 5-12,-4 9-11,0 0-4,4 5 4,-8 9-2,0 3 2,-3 10 0,1 5 2,2 3-2,4-3 0,4 3 1,0-6-1,8-3 0,5-4 3,7-5-3,5-7 0,16-5-6,5-5-28,17-9-52,7-9-90,10-5-41,-5-7-215</inkml:trace>
  <inkml:trace contextRef="#ctx0" brushRef="#br0" timeOffset="578">827 232 762,'-8'-11'103,"8"-8"-2,5-3-27,14-1-40,11-3 12,14-1 13,1 4-2,-2 9-35,5 10-6,-11 22 6,-6 9 0,-5 17-8,-5 6-5,-12-1-5,-9 1 0,-9-6 0,-3-7-1,-8-10 5,0-10-8,2-8 13,6-9-3,-4-9-6,5-12-1,9-6-3,7-6 0,4-11-1,14-2 0,6 2-1,8 4-1,5 7-2,3 12-58,4 6-88,-4 11 2,-3 4-92,-1 14-267</inkml:trace>
  <inkml:trace contextRef="#ctx0" brushRef="#br0" timeOffset="924">1569 282 335,'14'-4'391,"4"-5"-281,3-9-33,1-5 5,9-3-25,-6-5-15,4-6 2,-7 1-1,-7 1 31,-3 9-36,-18 3-5,-4 9-22,-15 10-5,-10 18 6,-9 7 4,-5 10-5,1 9 4,8 2-15,13 2 3,10-4-1,21 1 1,13-9 3,20-5-1,16-6-1,13-6-4,0-3 4,9-6-3,-9-10-2,-5 2 2,-7-6-3,-19-1 2,-9-1-6,-9 2-23,-17-1-29,-4-1-83,-9 1-42,-10 1-287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2:58.0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106 847 661,'9'-13'56,"-1"0"62,-8-1-11,5 9-43,-5 2-24,0 3-1,0 0-9,-5 4-25,1 6 13,-9 2 4,-5 5 6,0 6-8,1 0-11,-7 0-2,9 0-2,5 2-1,6-6-3,4-2 2,0 0-3,10-5 0,5-5-18,9-3-48,3-8-35,12-9-48,-4-4-73,4-10-196</inkml:trace>
  <inkml:trace contextRef="#ctx0" brushRef="#br0" timeOffset="398">362 802 617,'13'15'63,"-5"-2"22,-7-1 12,-2-7-20,1 3-29,0-6-12,-3 3-12,3-5 1,0 3 10,0-3 4,3-3 9,-2-2-15,2-9-17,1-3 4,2-10-1,3-5-5,-1 1 4,2 4 0,-2 10-6,-4 7-3,-4 6-8,0 8 0,0 6 1,0 6-1,0 3-1,5 7 0,-1 1 2,-3-4-5,8-1 7,-1-5-6,3-6 2,5-7 0,1-4 3,-1-14 2,8-3-5,2-10 0,-4-5 1,1-1-2,-11 4 3,-3 6-2,-8 10 0,-1 3-2,0 16-2,-1 7 3,-4 5 1,3 9 0,0 3 0,2 1-2,4-4 2,5-8-5,5-2-2,4-7-3,5-10-4,0-4-8,6-7-16,-3-6 31,1-5 4,-6-5 3,-4 0 0,-9 1 2,-6-1-2,-2 0 1,-2 4 6,-1 0 3,2 10 4,-2 7-6,3 2-8,3 14 2,1 13 14,2 17 19,4 14-8,2 17-4,-3 7 3,1 5-8,-2-1-1,0-5-4,2-2-9,-6-12 0,1-8-1,-10-11-1,1-9-2,-1-12-2,-1-10-10,-1-5-2,1-16-27,-1-9 8,2-10 5,1-15 8,-1-14-2,10-13 9,0-7 5,4-9 6,2-9 2,-1 0-3,4 0-1,-2 8 3,1 14 2,0 14-2,2 23-1,2 20 2,-5 17 4,7 15 4,-1 14-2,-1 13 1,-7 8 3,-6 1-5,-13-5-5,-9 2 3,-8-2-3,-1-7-1,-5-9-14,2-1-74,3-12-66,11-6-69,6-13-402</inkml:trace>
  <inkml:trace contextRef="#ctx0" brushRef="#br0" timeOffset="1356">1182 196 720,'17'-66'58,"-5"22"13,-3 16 33,-5 10-50,-3 14-38,4 16 44,0 15 2,-5 13 6,5 12-8,-5 5-3,4 6-8,0 3-18,4-1-4,1 2-3,3 0-17,1-1 4,3-3-6,-12-8-4,4-11 0,-8-3-1,0-7-9,0-9-37,-4 0-34,0-6-71,0-6-128,4-3-295</inkml:trace>
  <inkml:trace contextRef="#ctx0" brushRef="#br0" timeOffset="1642">1405 794 791,'9'-14'31,"2"5"16,-3-9 43,6 1-53,7 0-16,6-6-3,-2-4-5,3 0 0,-5-5 3,-3-1 1,-4-1 1,-4 1-1,-8-2 4,-4 3 5,0 1-13,-4 10 14,-6 7-22,0 9 0,-7 13-1,-4 7 2,-6 16 1,1 11-7,-5 10 1,10 5-2,8-1 2,12-3 1,5-3-2,6-10-1,9-9 0,5-8 1,2-10-4,6-9 1,-1-13 2,4-12 1,0-6 0,6-14 1,-2 0 0,-1-8 0,-2 9 4,-9 0 9,-4 17 2,-11 6-4,-3 11-11,-5 12 5,-4 15 0,0 7-6,0 7 0,-3 7 1,2-2 0,-8-9-1,5 0-2,-4-8 2,2-11 13,5-11 2,-4-14-12,5-14-2,2-9 0,2-18-1,6-1 6,7-3-6,-5 6 6,5 14 4,-7 13-8,4 14 0,-6 12 0,1 13 1,-1 12-3,2 11 0,1 3 0,1 0 2,-4 1 1,0-5-2,1-11-1,-4-10 1,2-7 3,-1-12 3,1-9-7,4-14 4,2-6-4,1-15 1,3-1 0,1 3 0,-1 5 3,-4 15-4,-4 12-3,0 18 3,-2 15 6,4 13-2,-3 13 4,2 4-7,2 1 2,-3 0-1,3-6 0,3-4-2,-5-1-2,5-6-5,-5-3-61,3-5-115,1-8-56</inkml:trace>
  <inkml:trace contextRef="#ctx0" brushRef="#br0" timeOffset="2640">2554 761 696,'-10'6'28,"13"-10"-13,4-2 29,1-5-8,9-8 11,0 1-9,-3-9 21,4-1-23,-9-7 14,-1-5-25,-4 0-4,-4 7 9,-3 2-4,-1 12-7,-1 8-10,-8 7-6,-5 6 1,-5 9 0,-2 6-1,-6 10-3,9 4 3,2 9-3,9-3 1,11 3-1,7-4 0,8-5 2,12-4 2,8-4-2,3-10-2,0-5 1,0-12 0,-3-9 1,-3-6 1,-1-10-1,-2-8 1,2-1 0,-5-4 7,-3 5 5,-8 11 9,-4 8-5,-3 9-13,-8 13-6,0 15 2,-3 8 2,2 7-4,-2 7 0,3 0 2,-1-6-2,-2-8 0,6-8 1,-3-11 1,1-12 3,3-10-5,8-8 0,3-11 0,2-7 5,1-8-4,5 7-1,-5 9-1,-3 9 1,-6 11-8,-1 16 7,3 15 1,2 7 0,1 6 0,7 7 1,6-2 1,-9-2-2,2-4 1,-1-6-5,-6-8 8,0-4-2,-5-9-2,0-4 0,4-5-1,0-9-3,2-7 4,3-6-1,2-8 1,-7-6-2,-2-9 2,1-8 0,-5-1 0,-2-7 0,0 3 1,-4 8-1,0 1 8,0 10-8,-1 12 5,-2 6 14,2 17-8,-2 5-6,-1 17 4,-5 18 20,1 5 9,-2 18-8,-4 8 5,5 5-10,8 0-6,1-2 0,4-4-11,8-5 3,-4-12-7,0-4-4,-2-9 2,-2-8-2,0 0-6,-5-6-26,-2-3-51,2-5-9,-3-5-52,-1 0-90,1-8-216</inkml:trace>
  <inkml:trace contextRef="#ctx0" brushRef="#br0" timeOffset="3570">3355 631 782,'9'-16'56,"9"1"32,-5 2-15,8 1-27,7 2-29,-1 1-9,3 0 0,-3-3 4,0-2-3,-5-1 0,-2-2 7,0-2 3,-8-2-6,-6-2 7,-2 1 2,-4-1-4,-4 6-3,-6 4-2,-5 2-5,-6 8-6,-5 7 16,-9 14-9,4 8-4,3 11 1,3 3-5,7 4 1,12-2-1,7-3 6,13-7-6,1-1-1,8-8-1,5-6 1,2-2-1,6-7-4,0-2-2,4-8-7,8-6 8,-2-5 3,3-6-5,1-6 8,-4-4 3,-4 2-1,-7-5-1,-8 1 3,-7-4-3,-8 8 0,-8 5 8,-1 7-8,-10 3 1,-7 12-2,-8 8 6,-5 7-2,-8 11-2,1 13 2,2 3 1,7 2-4,6 0 3,0 69-3,20-103 1,2-1-1,1-1-1,3 0 5,6 3-2,-3-3-1,9-2-1,5-8-1,-6-6 0,6-1 0,0-5 0,-6-5 0,2-2 0,0-6 0,-6 0 1,3-4-1,-1-5 0,3 0 1,-5-8 4,3-6 1,-2 0 1,0 0 2,-6 1-1,-5 0 3,0 5-2,-4-2-3,0 6 4,-2 0-7,0 7 4,-1 3 2,3 7-5,0 5-1,-1 10 8,1 3-5,0 1 5,0 4-11,0 0 0,-4 4 3,-1 4-2,5 3 4,-4 5-3,4 7 1,-5 3 1,10 7 0,-5 7-2,0 0 3,0 10-3,0 4 1,-5 7 0,0 4-1,4 2-1,-3 4 0,1-7 1,3-1-2,4-10 0,10-4 0,-1-13 0,8-4 0,1-5 0,5-13-4,-2-6 3,8-7-4,-4-6-3,5-5-2,0-2-3,-4-1-7,-4-1 1,-2-1-9,-12 6-4,2-4-11,-3-1-24,-2 1-64,2-5-75,-7 1-266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03.4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142 199 651,'3'-13'41,"-3"3"38,-4 2 23,0 7-29,1 1-36,-3 1-8,-2 11 15,-5-1-6,-4 7 1,-5 3-3,1 2-3,7 0-11,-5 4-3,10 4-6,4-1-3,5-1-1,6-2-3,2-2-3,11-6 2,-5-6 0,10-3 2,4-10-6,1-10-1,5 1-1,2-9-11,-3-3-111,-4-6-20,-4-5-48,-8-4-53</inkml:trace>
  <inkml:trace contextRef="#ctx0" brushRef="#br0" timeOffset="256">302 100 542,'-5'-39'97,"2"11"-22,-1 10 24,2 5-88,-2 9-11,0 8-24,-6 5-111,2 9-353</inkml:trace>
  <inkml:trace contextRef="#ctx0" brushRef="#br0" timeOffset="398">398 424 724,'18'19'93,"-8"-12"31,-6-11-53,-4-9-11,4-4-30,0-12-3,8-6 2,3-6-2,-1-4-9,3 5-1,3 4-4,-5 9 1,-6 10 6,-4 7-8,-1 12-10,3 6 8,-1 9 1,7 6 2,5 13-1,-1 3-5,1 3-5,2 2 3,-4-2-5,1-3-1,0-3-16,1-5-68,-4-3-62,8-7-127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04.3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63 723,'-11'-10'30,"-1"1"-8,-1-1 58,4 2 5,1 3-42,5 1-5,2 1-15,-2 6 0,3-2 10,3 3 8,-2 2-1,3 2 6,3 9-4,6 0-3,1 6-11,10 6-4,5 6-4,7 1-2,4 4-15,0 4 5,3 1-1,-4 0-1,2 0-2,-2-4-2,-5 0-2,-2-5 2,-5-5-2,-3-6-3,-4-6-15,-6-5-48,-6-1-24,1-5-41,-4-8 9,-1-6-173</inkml:trace>
  <inkml:trace contextRef="#ctx0" brushRef="#br0" timeOffset="366">568 26 644,'-5'-9'114,"-4"1"-61,0 4 63,4-2-43,2 6-41,-1 4-11,-1 2 10,0 6 12,-4 3 1,-3 6-5,-7 7 3,1 7-7,-6 5-5,-5 6-2,-5 4-10,-7 8 1,-4 5-9,-1 2-4,-2 0 6,3-2-11,5-7 1,5-8 4,4-13-6,10-9 0,4-7 0,8-7-2,8-6-7,1-6-31,1-2-51,12-6-39,8-5-86,7-5-186</inkml:trace>
  <inkml:trace contextRef="#ctx0" brushRef="#br0" timeOffset="764">722 467 688,'4'0'28,"0"-2"15,4-6 7,3 1-4,1-7 2,5-1 4,1-4-10,2-2 5,1-6-5,-4 0-8,1 0-2,-9 4-5,-5-4-4,-3 5-3,-2 0-3,-6 9-2,-4 3-13,-3 10 2,-10 10-2,-6 11 0,-2 10 5,0 7-2,5 10-4,7 2 9,9 0-1,14-1-5,10-4 4,10-5-6,10-9 7,2-12-9,8-6 1,2-4-2,-1-9-50,1-3-78,-5-7-54,-2-9-223</inkml:trace>
  <inkml:trace contextRef="#ctx0" brushRef="#br0" timeOffset="1146">1212 239 853,'-6'-7'40,"4"-1"21,2 0 18,4 2-35,9 6-11,3 4-1,7 7 9,2 7-6,3 7 0,-3 2-16,-2 5-8,-3 4-1,-5 5-1,-7-1-4,-6 4 2,-11-7-3,0-7 2,-4-7-5,-2-5 6,-1-13-2,3-10 0,1-13 1,6-13-5,-5-5 0,11-14-1,4 1 1,7 0-1,2 8 1,5 2-2,9 12-1,-5 4 1,8 4 1,5 2-2,3 3 2,3 1 0,1 3 2,1 1-2,-5 1 1,-4 0 0,-6-1 0,-4 3 0,-7-2-1,-7 7 3,-3-7-2,-2 4 0,-2 4 1,-2-2-2,-2 2 0,-2 2-1,-1 6 0,-6 7 0,-5 10 1,-5 6 7,2 5-5,-2 6-2,7-2 0,6 5 3,6-5 0,2 0-3,9-4 1,0-5 0,6-8 0,0-4 0,4-11 3,-2-8-4,3-9 1,3-13 1,-3-1-2,-4-9 0,0-4 0,-2-5 1,-3-1-1,-7-4-3,-1 2 3,-4-2-5,-1 6 1,-7 3-16,-4 6-14,0 12-34,-5 8-44,-4 11-44,0 7-117</inkml:trace>
  <inkml:trace contextRef="#ctx0" brushRef="#br0" timeOffset="2466">2137 175 466,'-4'-1'103,"0"-3"-42,1 0 16,0 0-10,-1 2-31,0-1 6,0-1-1,-1 2 3,4 0-6,-3 0-14,1-2-2,3 4 1,-1 0-7,1 0 2,0 0 0,-3 0 6,3 0-2,3 0 9,-3 0-1,-3 0-9,3 0-6,0 0-2,0 0-2,0 0-11,0 0 1,0 4-1,0 2 7,4 7-4,0 4 8,7 5-2,5 5 6,5 1 0,8 7 4,4 5-9,-2 2-3,1 10-3,-4-5-1,-11 2-1,12 73-2,-29-114 1,0-4-1,3-3-12,-3 2-27,0-3-16,2-12-89,0-5-30,0-12-41,1-6-270</inkml:trace>
  <inkml:trace contextRef="#ctx0" brushRef="#br0" timeOffset="2910">2401 112 791,'-2'-9'86,"-7"9"4,-4 8-2,-3 7-36,-4 12-4,-1 7-7,0 8-1,1 2-5,3 5-16,5-8 15,-1 0-21,2-7 3,1-5-7,-1-4-9,1-6 8,-1-5-8,-1-5-1,3-1-3,-3-3-17,7-1-35,-2-4-50,5 0-80,2-4-606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07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103 158 711,'5'-14'37,"-4"-2"29,-1-3 41,-4 6-21,2 3-27,0 3-15,0 7-14,-5 4-15,-4 5 10,-3 8 1,-3 10 10,-3 4-14,5 1-1,5 5-6,6-1-7,4-5 4,1 4-2,6 1-4,-1 0 0,1 1 3,-3 1-6,0-1 0,1-1-3,-3-4 2,-2-1-2,0 2 0,0-8-7,-2-2-14,0-4-57,-1-7-32,3-3-33,-1-3-29,-2-8-199</inkml:trace>
  <inkml:trace contextRef="#ctx0" brushRef="#br0" timeOffset="338">37 303 653,'-4'-36'61,"4"3"31,2 2-7,6 4-20,3 6-27,2 8-11,4 7-1,7 6 5,1 14 3,7-1 0,2 10-3,-6 4-5,-7 4-6,-13 1 4,-10-1-3,-11 4-10,-8-3-2,-9 0-8,-3-5 1,-2-2-2,1-6-5,5-1-39,7-9-55,8-3 8,6-6-89,11-10-241</inkml:trace>
  <inkml:trace contextRef="#ctx0" brushRef="#br0" timeOffset="676">492 289 736,'3'14'47,"-1"-10"-14,0 0 57,-2-4-35,2 0-37,-2 0-6,0 5 12,-2 5 11,-2 7-10,-3 6 4,-1 6-8,-2 0 1,-4 5-1,4-5-1,-1-6-6,2-6 0,5-5 0,0-6 4,3-6 11,1 0 2,1-14-16,-1 1-15,3-10 6,1-12-2,2-3-1,2-10-3,3 0 0,2-8 2,7-1-1,1 3-1,0 4 0,0 16 1,-6 9-2,-5 12 1,-2 14 0,1 17 2,-2 12-2,1 15 8,4 10 2,-4 7-1,0 1-1,-2-4-1,1-5-5,-6-5 1,2-8-2,-6-3-2,-1-9-2,-1-2-29,-7-6-54,3-4-53,-3-6-42,2-7-89</inkml:trace>
  <inkml:trace contextRef="#ctx0" brushRef="#br0" timeOffset="1156">460 406 784,'-22'-5'31,"2"1"17,6-2 81,3-2-53,6 4-47,11-1-22,10-1-1,7-1-3,8 3 2,10-2-4,4 2-1,3 0 0,-2 3-18,-1-2-49,1-2-44,-4 1 29,2-2 17,-8-6-3,-2-1 47,-4-6 21,-7 2 12,1-1 19,-5-1 51,-4 6-13,-7 3 9,-2 5-41,-2 6-13,-1 11 34,-1 13-7,0 9-5,3 11-7,-3 4 7,3 1-9,-1 0-14,1-2-6,0-8-6,-1-3-4,0-9-6,-4-10 5,0-5-4,0-4 3,-1-9 10,-2-9-12,-1-8 1,-1-10-4,4-10-4,-2-12 0,3-5 3,3-5-4,1-7-1,0-1 6,5 4-7,1 4 6,5 13 0,2 6-2,7 10-1,1 10 2,0 8 1,3 10 1,1 8 0,-4 11 0,-1 8 1,-6 6-1,-3 3 2,-10 7 0,-10 0-2,-10 0 0,-8-5 5,-9-1-4,-4-4 0,-2-8 1,1-2-2,4-6 2,4-3 0,8-7-2,5 1 2,6-4 2,6-2 1,4 0 0,0 0 6,2 0-7,0 0-4,1 0 4,4 2 0,5 3 2,9 3 2,5 9-3,7 6 7,7 4-4,-1 0-2,-3 4-5,-3-3 1,-4-1-4,-5-4 1,-7-2 1,-5-7-8,-3-1-24,-2-3-40,-3-2-50,0-4-53,5-7-42,6-8-473</inkml:trace>
  <inkml:trace contextRef="#ctx0" brushRef="#br0" timeOffset="2034">1807 169 798,'15'-25'50,"-2"0"28,-5 2 15,-4 0-27,0 4-22,-4 3 6,-4 7-22,-7 1-19,-6 8-3,-8 8 16,-9 13-6,-4 8 11,-5 15-6,2 9-8,3 7-1,9-3-1,9 1-6,12-8-1,12-6 1,11-8-1,15-7-3,8-12 1,11-5 0,4-10 0,5-6-2,-5-6-1,-4-3-5,-12-2-3,-11 3-15,-7 2-16,-14 3-27,-5 5-93,-11 7-17,-10 5-111</inkml:trace>
  <inkml:trace contextRef="#ctx0" brushRef="#br0" timeOffset="2618">488 935 750,'-1'-9'87,"-3"0"-11,-1-1 45,-2 2-53,3 3-23,0 2-6,1 6-13,-1 2 3,-2 5 5,-2 11-6,-3 2 4,-2 13-9,3 1-4,3 3-2,0 4-3,3 4-5,2-2-2,2 0-6,0 2 0,-2-6 1,4-3-2,0-3-3,-4-9-3,0-4-63,0-2-36,-2-8-82,-3-7-148</inkml:trace>
  <inkml:trace contextRef="#ctx0" brushRef="#br0" timeOffset="2910">209 1290 850,'-10'-1'162,"3"-2"-127,5 2-3,0 1-11,9 9 25,7 14 10,8 8-18,5 5-3,9 8-11,1 6-11,-3-4 3,-6-7-12,-4-7 3,-10-9-5,-2-11 6,-1-7-2,-1-5 3,6-4-1,-1-5-6,8-5 2,1-3-3,4-6 1,4-4-2,2 0 0,-1 1 0,4-7 1,-1 2-1,-2-1 0,-5 1 0,0 4-2,-10 4 0,-5 2-10,-3 8-33,-5 3-35,-3 6-58,-3 0-67,-3-1-293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17.8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416 143 682,'-2'-8'66,"-2"3"-25,0-3 17,0 3-33,1 1-13,2 4-4,-4-4 2,1 8-2,-6 0 12,-4-1 8,-1-1 10,-6 6-10,0 1-8,-5 1-4,0 2-3,-5 7 3,-1 4 2,-5 13-3,-1 8 4,5 14-3,0 11 2,8 2-6,8 4-7,6-3 4,12-5 1,9-3-8,7-11 3,5-3 1,6-14-5,2-5 6,1-8-5,-10-9 5,-3-7-2,-1-1 3,-3-6 0,-1 0 0,-3-6-2,1 2-6,-6 1 6,4 1-4,-4-2 0,0 4-1,-5 0-1,0 0-2,0-4-4,0 8-21,0-4-20,-5 0-44,-4 4-6,3-2-58,-2-2-88</inkml:trace>
  <inkml:trace contextRef="#ctx0" brushRef="#br0" timeOffset="540">698 377 600,'6'-31'64,"1"4"30,-3 1-2,0 3-14,2 5-23,-2 3-6,-1 6-8,-2 1 4,-1 4-1,0 4-9,-1 0-17,-2 4-13,2 5 21,-4 13 1,-2 6-10,-2 12 8,0 9-3,2 0-6,0 5 5,3 0-5,4-4-7,-2-5 4,4 0-3,-4-1-4,2-8-1,-4 1-1,1-7-4,-2 3 3,1-12-2,-1 2-1,3-10-1,-3 1-20,4-5-17,1-1-7,-3-4-2,6-2-30,-3-8-71,1 2-98,2-13-277</inkml:trace>
  <inkml:trace contextRef="#ctx0" brushRef="#br0" timeOffset="952">662 220 525,'-5'-31'229,"-2"4"-123,2-1-12,1 1-17,4 0-40,0 4-11,9-2-7,8 10-1,14 3-2,0 7-1,14 10 3,7 9-1,-6 12-4,1 9 1,-8 5-6,-10 2 3,-12-1-1,-10 3 2,-17 4 0,-6-2-2,-11 4-8,-10-5 0,-6 0 0,-1-9-2,-1-5-1,6-8 0,10-6-2,10-7-21,4-3-19,8-5-57,5-2-27,4 2-67,6 0-51</inkml:trace>
  <inkml:trace contextRef="#ctx0" brushRef="#br0" timeOffset="1336">1264 557 545,'11'-13'165,"-2"-1"-105,-8 1 37,-1-2-16,-4 2-33,2 1 13,0 2-27,-3 5-11,0 1-2,1 4-5,-12 4 3,-1 5 11,-7 5-3,-4 12-15,-3 5 3,-1 2-3,4 7-1,-1 0-1,3 4-9,5-3 1,3-5 0,5-4 1,8-6-3,5-11 0,8-3 4,6-12 4,9-8-4,3-6-2,7-9 2,-4-8-3,2-5 2,-10 1-3,-7 7 12,-3 5 0,-5 6-5,-3 9-7,-2 8-5,-1 4 4,6 5 1,-2 9 0,2 4 3,2 5-3,3-4 0,-1-1 0,3-3-1,2-6 1,1-4-1,2-1 1,-1-4-2,1-8 0,0 0 0,3-5-3,-1-5 4,1-4-1,0-8-1,-1-2 3,-5-7 0,-2-1-1,-5-8 0,-2-2-1,-3-8 1,-6 0 0,1 1-1,-5 3 0,3 6 1,0 7-1,3 5 2,-2 7 0,3 2-1,0 4 1,0 1 1,3 5-1,-3 0-1,1 5 1,2 2 0,-3 1 0,1 1-1,-1 4-1,3 0-2,-3 0 1,0 0 1,0 4 1,0 1 1,0 1 1,1-2-1,2 9 0,-1 4 0,0 6 1,3 0 0,-4 12 5,-1-3-5,3 7 2,-3-1 5,-3 2-7,2 0 1,-2 1 6,-1-1-7,-1 0 0,1-3 0,3-1-1,-2-1-1,2-4 1,1-3 1,0-1-1,4-6 0,0 2 1,2-6-1,2 1 0,2-3 0,-2-2 0,1-1 1,1-2-1,1-1 0,1-3 0,4-4-2,2-4 1,6-4-1,4-7-8,3-1 9,0-3 1,-2 3 0,1-3 1,-5-2 0,-1 2-1,-3-6-1,-1 0 1,-6-4 1,0-4-1,-4 4 5,-3-3-4,-6 5-1,-1 4 0,-1 3 2,-4 9-2,1 9 0,-4 4-1,-6 9 2,-5 10 1,-2 8 1,-1 5-3,4 1 1,9-1-1,5-1 0,10-3 0,5-5 0,3-6 1,6-3-1,-1-9 0,2-5 0,-1-8 1,-2-5-1,-1-9 0,-2-5-2,1-7 2,-6-5-2,-2-3-1,-1-5 2,-7-3-7,-3 6 0,-2 4-5,-6 5-3,-2 12-14,-3 11-38,-2 12-11,-6 6-28,3 11-46,-3 2-57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20.6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240 471 710,'18'-19'49,"-9"0"32,-5 2-4,-4 5-7,-3 2-14,2 5-24,-3 1-15,-5 8-7,-5 1 7,-4 7 4,-6 7 5,-5 4-11,-4 8-2,0 1-4,3 5-7,-1-3 1,10 1-2,7-3 4,7-5-5,4-4-1,9-5 1,2-9 11,5-1-3,1-8-2,7-12-6,2-3 6,3-10-4,1-8 2,-2 1 4,-4-3 1,-4 12 2,-4 2-4,-5 12-6,-4 9-1,1 7 0,-1 9 2,0 1 0,4 10 1,2-4 0,3 2-1,0-6 1,3-2-2,5-7 2,0-1-2,3-5-1,-3 0-5,-1-8 1,-2 0 3,2-5 1,0-9 0,-2 1 1,2-11-1,-4-3 0,1-6 0,-1-7 0,-2-6 0,-3-3 0,0-5-1,-7 4 1,-2 5 0,-2 12 0,-2 6 2,0 14-3,-3 2 1,4 7 0,-3 3-2,4 1 5,-3 4-6,2-4 2,1 4 1,0-4 1,-3-2-1,1 2 1,2 3-1,0-7 0,0 8 2,0-4 1,0 2-2,0-2-1,0 4 0,-2 4 0,2-4-3,0 0 1,0 2-1,0 10 3,2 1 3,-2 10 2,0 6 1,0 5 3,2 3-4,-2 3 3,3 0-2,-3 4 0,1-3 2,2 1-2,-3-2-2,-3-2 0,2 0-2,-2-3 1,1 0-3,0-7 0,4-5 0,-2-5 0,2-5 1,1 0 0,2 1-1,2-1-3,2-3-10,-1 3-6,5 1-6,2-5 14,-1-1-9,2-4-5,0-8-11,4 0-12,-2-9 11,3-6 9,6-7-2,-2-6 5,1-4-13,-5-1-23,0-1-15,-6 1-23,-4 5-48,-2 1-137</inkml:trace>
  <inkml:trace contextRef="#ctx0" brushRef="#br0" timeOffset="1066">951 80 542,'-3'-17'79,"-1"3"21,2 3 19,-1-1-53,1 3-3,0 1-8,-1 2-4,2 2-21,-2 4-13,2 0-4,-2 10 25,-1 6 17,0 3-18,-2 13-13,-1 4-4,1 5-6,2 3 7,1 6-14,3 2 4,0-1 1,3 1-11,-3 2 6,0-4-5,0-4-1,-3-2-1,-1-4 0,0-8-6,2-5-5,0-5-19,2-9-8,0-4-21,4-5-56,-4-2 18,3-4-41,-3-2-82,0-5-320</inkml:trace>
  <inkml:trace contextRef="#ctx0" brushRef="#br0" timeOffset="1388">875 555 616,'0'-30'96,"0"1"17,0 2-36,5 6-27,4 4-12,5 3 6,6 3-14,8-1-5,7-1-3,4 7 5,3-2-9,-5 5-2,-5 6-8,-11 9 7,-7 7-9,-7 8 3,-7 6-7,-4 5 0,-5 0-1,2-3-1,2-3-1,5-6 1,4-9 0,2-6 5,6-7 2,1-4-5,5-6 3,-1-5-3,42-53 0,-51 49-1,-1-6 0,-1 4 0,-2 2 0,6-24-1,-8 1 3,-2-1-3,-7-1-2,-2 4-4,-4 9-19,1 9-36,-6 9-6,-5 13-39,1 1-101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22.7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55 524,'2'-10'100,"-2"2"2,-2 3 6,-1-1-32,2-2-8,-2 8-14,2-4-8,-3 4-14,1 0-18,-1 8 6,-8 11 37,2 7-18,-5 6-11,-2 14-1,2 2-3,2 2-6,5-1-3,3 0-5,4-7 2,-2-2-7,3 0-4,0-1-1,-1-7 3,-3 3-3,-1-7 1,-2-1-1,0 0-12,3-8-17,-1-6-6,2-5-25,3 0-43,3-8 27,2-4-71,6-5-62,5-3-222</inkml:trace>
  <inkml:trace contextRef="#ctx0" brushRef="#br0" timeOffset="383">109 112 604,'-7'-17'71,"3"2"9,3-1 12,-4 5-27,5-1-21,2 7 15,1-3-20,-3 2-16,4 2-1,1-1 4,8 1-2,3 0-2,3 0-1,6 4-7,5 4-4,-5 0-3,1 1-5,-3 9-1,-3-1 4,-7 5 3,-9 3-2,-8 6 1,-8 1 2,-9 9-3,-7 1-6,-1-1 3,-5-5 2,2-1-4,0-4 3,2-8 0,5-4-2,5-5 5,3-5 3,9-1 5,4-4 1,2 0-1,-1 0-1,3 0-1,0 0-10,0 0-1,0 4 1,0-4-2,3 6-1,3 3 3,5 5 11,3 7-1,7 11 0,6 3-3,-2 2-4,3 7-3,-5 2 0,3 2 0,0-2-2,-5 3 0,-2-4-1,0-9 1,-4-1 1,-5-11-2,-2-6-4,-1-5-2,-2-5-30,-3-4-5,3-3-15,0-1-3,4-5-47,2-3-31,3-5-142</inkml:trace>
  <inkml:trace contextRef="#ctx0" brushRef="#br0" timeOffset="1111">467 544 742,'-18'4'30,"0"-4"13,2 0 39,7 0-52,2 0-14,5 0-3,2 0 10,2 0 20,5-4-8,1-2-17,5-3 4,1-3-1,1-6-3,5-1-3,-3 0-6,-3-2-6,0-2 5,-5 2-3,-4-2-2,-2 4 0,-3-2 4,-3 3-4,-2 5-3,-3 0 3,0 3 0,-5 6-1,-2 8-1,-7 4 1,-1 9 2,-4 8 1,-4 6 2,4 9 2,8 0-1,7 0-6,8-3 4,7-2-3,4-13-2,6 1 2,4-9 1,5-5 0,5-5-4,4-4-4,4 0-13,0-4-38,1-1-18,4-5-45,-7-2-82,-3-1-113</inkml:trace>
  <inkml:trace contextRef="#ctx0" brushRef="#br0" timeOffset="1746">844 369 351,'7'-9'156,"-2"-1"-96,6-3 41,-1-1-15,-1-5-30,1-2 6,-2 4-7,-4-1-4,0-1 3,-4 6-15,-2 3-11,-3 6-11,0-1-10,-9 6 1,-3 7 1,-6 6 7,-5 9 2,3 9-1,1-1 3,7 5-7,5-5-6,7 0-2,11-4 1,7-4 2,6-4-4,7-4 0,5-1-2,-5-3-1,0-3 0,-7 1-1,-3-5 0,-8 6 0,-7-2 2,-5 1 1,-6 0-3,-6 5 1,-7-5-2,1-1-1,1-2-8,2-2-9,7-4-36,6-4-13,-1-6-18,6-3-46,2-1-35,6 1-95</inkml:trace>
  <inkml:trace contextRef="#ctx0" brushRef="#br0" timeOffset="2174">984 480 547,'7'0'59,"1"-4"-12,5 3 52,0-7-42,6 2-18,0-1 1,0-7-2,1 5 10,-2-5-4,-5 1-13,2-5-10,1 0 2,-6-4 1,1-1-5,-3-4 3,-2 5 2,-3 0-8,-2 3 4,-2 10-3,-4 1-9,-2 8-5,-5 4-2,-6 5 0,-9 10 1,0 8 0,-4 4-2,5 0 5,6 5-3,4-1-1,11-7 3,6 3-3,11-4 2,7-6 0,8-6-2,8-1 1,3-6 2,3-5-4,3-5 0,1-7 0,2-5 1,-2-1 0,0-6 0,-3-6-1,0-4 2,-1-5 0,-4-4-2,0-1 0,-9 1 0,-7 8 1,-8 1-1,-10 13 0,-8 9 0,-10 9 0,-10 8 0,-8 7-1,-3 12 1,-2 9 0,1 3 1,8-3-1,5 4-1,6-7-3,7-2 2,6-9-13,4 0 5,5-9-6,2-7 1,2-6 15,5-4 0,4-10 3,2-1-3,7-8 1,-1 2-2,-1 4-2,-3 7 3,-1 5-4,-5 6 4,-1 11 0,-1 3 0,-2 7 2,1 0-2,0 1 1,-2 0-1,1-5-1,-3-7 1,-4-5 2,1-2 4,-1-8-2,0-5 0,-3-5-3,6-7-1,1-6 1,0 0-1,2-5 2,7 1 2,-1 4-4,7 10 0,-6 7 0,1 9 2,2 6-2,-3 14 0,-2 2-1,-1 6 1,-4 6 1,-9-7-1,-1 1 0,-1-1-1,-6-11 1,0-2 0,5-9 0,-2-4 3,4-6-3,0-5 0,4-3-2,1-1-8,6-6-4,1 2-10,5-2-11,4 2 14,0-3 13,3 9 7,-1-4 1,-1 2 0,-5 3 2,-4 1 0,-5 3 4,-4 4 4,-4 2-6,0 2-3,-2 6-1,-4 3 16,-2 5-5,-4 3-8,-2 6 8,2-2-8,0-2-3,4 4 0,5 0 2,2-6 1,2 1-2,3-1-1,3-3 0,5-5-15,0 0-3,1 1-8,4-6 13,2-8-3,4-2 3,-2-7 7,6-4 6,-2-10 0,0-4-1,0-7 1,-1-10 0,-3-7 4,-1-11 3,-3 3 9,-5 5 17,-3 8-3,-2 14 1,-7 19-19,-3 17-8,-1 23 2,-5 15 6,-2 18-6,1 9-2,3 4-2,3-4 2,4-9-3,0-16 0,3-8 1,-2-14 0,2-14 8,3-8-5,5-11-4,2-12-1,6-4 0,2-5 1,-2 1-1,-1 12 0,-5 10-5,-5 9 3,0 8 1,-2 13 1,5 2 0,2 2 2,2-2-4,4 4 2,4 0-4,10-6 2,3 5-39,4-3 1,0-2-41,-5-3-40,-8-1 3,-11-7-53,-12-6-146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30.9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176 280 769,'3'-11'52,"-6"-3"60,-2-2-23,0 7-30,1 3-22,-4 2-11,-1 4-13,-3 10 7,-7 7 5,1 6-7,-3 12-7,-1 5 10,3 2-13,3 2 4,3-3-6,7-5-2,12-5 0,7-8 0,8 0-1,7-10 0,5-1-1,8-11-2,3-1 0,5-9-27,3-8-14,-7-6-81,-6-4-61,-4-6-168</inkml:trace>
  <inkml:trace contextRef="#ctx0" brushRef="#br0" timeOffset="308">322 17 676,'-4'-7'32,"-2"3"1,5-2-26,-2 6-7,3 6-17,3 1 6,4 3-34,1 3 6,5 1 5,5 3 20,2 2 12,0 4 2,-4 8 3,-6 5 12,-3 8 21,-1 6 14,-3 4 1,-6 0-7,-1-6 3,2-8-2,-2-12-13,0-6 0,1-13 22,3-5 29,3-12-42,3-5-7,2-14 9,6-9-12,-1-9 4,3-4-15,1-5-1,3 8 2,-3 6-4,-3 13-7,-2 10-9,-2 13 0,-5 12-1,-1 15 3,0 9-2,0 12 0,0 10 0,1 0-1,3-5 0,2-8-3,17-15-2,-2-8 0,16-13 0,-2-10 2,4-13 1,-2-4 2,-10-9 0,0-6 2,-14 1 0,-9-4-2,-2 9 2,-6 3-2,3 6-3,-6 5 3,3 7 5,0 6-5,0 3-18,-2 2-15,2-1-11,0 8-1,0-2-24,0 7-17,0-1-68,0 3-111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32.4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63 107 609,'0'-10'91,"0"5"-11,-4-7-6,2 2-26,2 5 7,-4-7-15,4 6-12,0-3 4,0-3 4,0 3 1,0 3 11,0-2-4,0 4-10,0 4-11,0 0-10,-4 0-4,0 12-4,0 3 6,-5 12 11,-5 13-7,6 10-1,-1 4 3,8 3-3,1 1-2,1-3 3,4 3-15,-1 0 0,0-1-1,-1 2 2,1-1 1,-3-4-2,-1-8 0,0-6-5,6-8-30,-6-5-25,0-13-18,4-3-52,5-11 9,7-11-115,7-12-300</inkml:trace>
  <inkml:trace contextRef="#ctx0" brushRef="#br0" timeOffset="444">807 339 372,'18'-22'349,"-5"0"-296,-3-5 40,-2 4-37,-8 1-3,5 0 0,-5-1-18,-5 5 7,1 3 0,-4-1-4,-11 7-13,1 3-8,-13 3-4,0 10-5,-16 7 2,-2 1-2,1 12-5,-1 4 4,4 1-6,7 7 1,7-7-1,13 4 2,-1-5-6,15 0 2,8-8 1,10-4 3,5-6 2,10-13-4,6-5 6,6-13-4,1-9 1,-1-3-1,0-3-1,-8-1 3,-5 1 17,-7 10-3,-7 6-19,-6 13 12,-3 12-12,-2 11 23,4 12-10,-3 9-3,0 10-3,1-1 0,-5 5 0,0 0-3,-5-1-2,5-4-1,-4-9 0,0-8-1,-2-9-2,5-9-27,1-10-8,0-4-4,1-6-34,5-10-89,-2-7-47,5-9-272</inkml:trace>
  <inkml:trace contextRef="#ctx0" brushRef="#br0" timeOffset="1088">1254 80 793,'-14'-15'125,"-7"1"-74,-3 2 36,3 3-37,4 9-9,3 0-24,8 4-11,6 1 19,10 3 3,12 2-13,9-1 4,17-5-14,1-4-3,5 0-1,-8-4 0,-5 3 0,-5-3 1,-15 4 5,-8-4-6,-5 0 21,-2 4 5,-3-2-8,-3 2-4,0 2-6,0 2-7,0 13 34,-7 6-16,-3 17 5,-7 14 2,-4 9-21,-7 4 14,-2 6-15,2-6 5,3 4-3,-2-4-7,6-9 5,7-12-4,2-10 0,7-13-2,-2-11 1,5-7-15,4-5-29,-2-3-22,7-3-17,2-11-88,3-6-52,5-10-288</inkml:trace>
  <inkml:trace contextRef="#ctx0" brushRef="#br0" timeOffset="1560">1862 111 836,'12'-18'54,"-2"-1"17,-6 6 29,-1 3-38,-6 2-16,2 4-5,-3 3-28,-3 1-5,-3 5 4,-7 5-6,-7 3 8,-1 10 0,-3 6-2,3 8-4,-6 5 4,5 10-6,8 1-2,-2-1 1,13 0-1,7-6-1,7-2-1,9 2 2,6-6 1,13-5 2,3-7-3,7-6-2,4-9 3,5-13 1,-8-8-5,0-11 3,2-4-2,-14-4 1,-2-3 0,-15 3 1,-7 0 0,-6 4 2,-8 0-5,-5 2 0,-5 3-1,-7 3-1,-10 3-2,-4 11 1,-10 6 2,-8 9-1,-7 7-3,1 2-32,1 8-4,2-4-32,12-3-74,4-6-101,5-1-400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26.8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308 269 728,'-3'-12'94,"-1"2"-13,-3 5-1,-6 2-41,-1 7 2,-7 8 2,-10 7 3,-5 12 8,-2 9-20,0 6-3,1 4-5,8 0-12,5 2 2,11-6-15,12 2 7,11-10-7,11 0 2,14-9-3,7-8-12,8-11-23,8-6-46,7-12-81,1-2-148</inkml:trace>
  <inkml:trace contextRef="#ctx0" brushRef="#br0" timeOffset="330">586 625 797,'-17'12'7,"7"-7"1,7-1 32,7-2-7,9-4-14,8-2-8,6-4 15,-1-3 24,0-6-8,0-4-14,-4-2-11,1-4-6,34-63-6,-53 72-2,-4 5 1,3 0-1,-6 3 6,1-7-2,-6 3 6,-1 5-2,-6 9-6,-3 4 5,-9 9-3,0 10 12,-1 12-2,3 3-10,5 2-3,12 0 1,8 1-4,7-7 1,10-7 0,8-4 0,9-4-2,7-11-15,3-4-49,1-8 15,0-9-3,-3-5-10,-4-9 24,-4-5 27,-2-3 11,-4-1 6,-6 5 18,-1 3 23,-6 6-2,-5 13-28,-3 5-14,0 8 18,-6 9-2,4 5-11,-3 1 5,0 3-7,-2 0 4,-2-5-5,0-7 8,0-5-7,-1-5 20,2-5-13,-2-13-9,3-5-3,4-7 0,5-3 6,6-7-2,2 4 3,3 5-5,-2 8 2,3 11 3,-1 16-6,4 5 0,-2 17 0,2 1 0,0 1-2,-6 3 0,2 0-4,-4-8 4,1-1-1,2-4-9,-3-5-33,-3-7-21,1-2 24,4-8 11,-1-10-11,1-1 13,4-6 21,-3-10 6,-2 3 1,-4-7 1,-2-5 2,0-6 0,-5 2-1,1-6 5,-3 4-3,0-2 7,-4 12 4,0 3-3,0 8 11,0 8 6,0 7-1,2 1 3,-4 5-3,2 4-12,0 0-4,0 0 0,0 0 1,0 0-2,0 0 5,0 0 0,0 0-1,0-2-1,0 2-1,0-2-14,0 0 5,0 2-5,0-4 1,-3 4-1,3 4 0,0-4-2,0 0-1,0 4 1,0 2 2,3 3 3,-1 5-3,0-1 3,0 10-1,-2-2 9,3 10-7,-2 1 4,2 13 8,-2 4-9,-1 5 13,3 5-15,-3 3-4,0-3 1,0-1-2,1 1 2,-1-5-1,3-4 0,-3-10-1,2-9 0,-2-10 2,0-8-4,0-7-2,2-6-19,0 0-16,1-6-21,-2-6-63,2-1-73,1-10-205</inkml:trace>
  <inkml:trace contextRef="#ctx0" brushRef="#br0" timeOffset="1560">1602 374 410,'-19'0'451,"2"0"-439,1 0 49,6 0-17,3 0-28,10 0 16,3 4-2,7-4-6,2 4 1,6-4 0,4 0-11,3-4-1,5 0 1,-1-2-2,-1-2-4,-3 7-8,-3-3-2,-1 4-27,-4 0-46,-6 5-96,-2 3-137</inkml:trace>
  <inkml:trace contextRef="#ctx0" brushRef="#br0" timeOffset="1853">2092 558 784,'4'4'49,"1"0"-11,-1-8 20,2-6-25,8 2-5,0-5 3,2-6 1,0 2-9,1-6 1,-2 0 2,-5-8 1,-2 0 3,-3-1-9,-5 1 1,-6 4-5,-2 10-7,-5 7-10,-7 9 1,-4 10 2,-5 10-2,-3 12 1,1 9 0,4 10 1,9-2 0,14-2-3,8 0 2,13-2-2,5-8 1,13-9 1,2-4 1,1-15-2,-5-8 3,4-8-2,-3-15-1,-2-4 3,2-5-4,-1-8 3,2 5 1,-5 6 2,-5 8 7,-5 12-12,-6 9 1,1 13 1,-6 10 1,-1 8-3,1 5 0,-5 0 0,0 1-1,-4-10 0,0-2 1,-4-10 0,2-7 9,-2-8-2,0-8-1,-3-7-4,1-10-2,-5-8-1,7-3 3,4-4-2,4 3-2,3-1 0,6 5 0,-1 6-13,5 8-12,3-2-19,1 8-53,-3-5-29,5 5-102,-2-1-209</inkml:trace>
  <inkml:trace contextRef="#ctx0" brushRef="#br0" timeOffset="2430">2799 86 702,'14'-31'102,"-6"5"14,0 7 2,-2 11-76,1 8-9,-1 12 47,5 11-26,6 9-18,4 8 0,4 4-10,6 5 6,0-4-11,4 0-6,-4-4-2,0 0-3,-10-1-7,-11 4-1,-12-3 2,-10 4-4,-17 4-3,-7 0-28,-5-3-14,-1-6-6,-3-5-18,3-16-59,0-6-48,1-5-184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41.2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239 458 649,'4'-13'105,"-4"3"-15,-4 3-1,4-3-24,-6 6-19,2-1-4,2 1 3,2 4-6,-4 0-9,-3 8 4,-6 5 12,-1 10-4,-9 8-3,-3 7-2,-3 10-13,-3-2-9,6 2 0,-2 1-8,11-4-2,9-3 0,8-2-4,8-5 0,9-3 3,11-5 0,10-6 0,11-7-4,9-9 3,-1-10 0,5-7 0,-4-7-2,-1-8-1,-9-4-1,-7-5 1,-6-8 0,-14-2 0,-7 2-4,-7 7 4,-6 1 0,-2 15 0,-3 6-2,0 7 2,-3 4-5,-2 12 4,-5 5 0,-13 10 1,1 4 0,-2 4-1,4 5 1,10-4-1,10 3-1,12-4-1,6-8 0,21 0 2,7-14-11,7-5-9,5-8 7,-5-5 2,-7-5 3,-10-9 4,-6-4 5,-11-3-3,-7-3 1,-12-7 2,-10 0-3,-8 5 3,-4 3 2,-10 5-2,2 5-1,-1 13 0,8 5-2,-1 8-2,3 9 0,5 10 3,4 4 2,7 4-3,9 0-3,10-4-4,11-8-5,10-6 6,10-5-6,2-8-13,6-8-28,3-2-25,-7-3 55,-3 0 6,-5-6 13,-6-3 6,-5 5 1,-5-2 0,-8 6 3,-2 5 4,-6 2 0,-1 6-6,-4 6 11,0 7 37,4 8-3,-4 6-5,0 0-14,-4 6-13,0-3 2,-8-3-12,4-4-2,-3-2 0,2-7-2,5-9 1,3-1 10,2-4 1,7-13-11,5-10-1,10-8 1,-2-9-1,4-4 0,3 3 0,-7 5-1,-3 13 2,1 6-1,-11 11 1,2 8-1,2 11 1,5 5 0,2 12 1,-1 1 1,1 2-4,1-1 1,-7-1-10,-3 0-94,-2-5-65,-1 1-65,-3-8-486</inkml:trace>
  <inkml:trace contextRef="#ctx0" brushRef="#br0" timeOffset="1058">1459 623 721,'10'-17'133,"-2"4"-42,-4 5-44,-1 12-11,-2 13 31,-1 10-12,-1 9 29,-2 8-38,2 6-10,-3-6-4,-3-7-16,2-5-8,1-5-1,0-10-6,4-7-1,-2-2 12,4-8 0,6-14-8,1-3-4,9-14 2,-1-9-2,1-6 0,3-2 0,-3 8 0,-4 11-1,-2 8 0,-8 15-11,0 10 6,0 6 4,1 9 1,6 2-1,1 6 2,1 1 0,4-1 1,3 0 0,-2-6-1,6 2 2,0-5-2,-2-9-9,2 1-18,0-6-5,-3-4 20,0-4 2,3-6 10,-7-3-1,1-5-3,0-5 3,-1 0 0,-3-7 2,-1-1-1,1 2 2,-6 3-2,-4 4 0,0 3 0,-4 2 5,-8 7-3,4 3-2,-14 7 1,1 4 0,-6 13 1,-9 6-2,7 8 6,-2 9-5,10 2 5,13-2-1,12 0-1,15-1 3,8-11-2,12-1-2,5-13 3,5-6-6,4-8 0,-4-4-19,-3-10-1,-2-3 9,-14-6 5,-2-4 6,-11-5-3,-4-7 1,-7 3 2,0 3-1,-2-1 1,-4 11 0,-4 0 0,0 9 2,0 5 2,-4 1 2,0 8-4,0 0 3,0 4 4,-8 1 6,1 7 4,-2-2-1,4 3 2,-4 1-10,2-1-4,4 2 4,2 2-7,5 5-2,3 5 2,6-1 0,6 7-3,-5-2 0,5 5 1,7-5-1,-3-4 1,2-8 2,7-10-3,2-5-2,2-8-4,3-9 6,5-10-10,-3-10 7,1-7 1,2-10-5,-9-7-3,4-11-11,-10-3-4,-4 3 11,-1-7 7,-8 2-2,-6 6 9,-2 0-2,0 9 1,-1 8 1,-3 5 3,0 0 1,-3 13 9,2 5 5,-2 6-18,-1 11-3,-2 20 3,-6 7 4,-2 6 10,-3 13 1,3 1 1,5 7 4,5-4-8,4 4-4,4 2 7,5 2-2,1 2-10,1 4 7,-1 1-2,-1 3-1,0-1-3,-9 3-3,4-11 4,-8 0-2,4-9-3,0-4 0,-4-9-2,4 0-23,0-8-46,-5-2-62,5-7-95,0-2-109</inkml:trace>
  <inkml:trace contextRef="#ctx0" brushRef="#br0" timeOffset="2348">2830 673 906,'0'-13'33,"5"3"15,5-2-28,11 7-18,14 1-1,5 0 1,3 2-2,3-5 0,-1 1 1,-3-7 3,-6-1-1,0-7 1,-14 2-2,-2-6 2,-5 0 1,-7-2 1,-3 2 3,-10 2 6,-3 10-4,-10 9 2,-7 4 7,-8 13 27,-2 8-5,-8 12 12,1 2-26,8 5-7,13 2-9,2-4-3,22-1 3,17-6-7,9-7 1,12 1-3,13-10 0,-4-3-3,5-6 0,2-2-5,1-8-23,4 0 11,0-10 5,-2-1 8,-3-6 2,-7-6 2,-8 0-1,-9-1 1,-9-3 0,-4 4 1,-12-4-1,-8 8 0,-8 1-1,-54-9 1,47 35-1,-6 1 0,0 3 1,-7 2-1,-15 13 3,-2 7 0,6 3 1,12 7-3,5 0 0,12 4 2,7-3-2,3-5 0,9 0 0,5-5 2,-2-8 1,7-5 1,7-9 2,-3-9-4,2-6 1,6-7-3,-6-14-1,-1-4 1,-3-9 3,-3-10-1,5 1-1,-10-13 1,1 3-1,-2-4 8,-1 1-5,5 7 6,-12 1 0,5 10 2,-4 3 1,2 11 15,-3 1-15,-2 4-4,-2 6-1,-2 6 1,0-1-6,-3 6 0,1 3 0,0 1-4,0 4 3,2 0 1,2 0-3,-4 4 0,4 0 0,-4 9 0,0 6 1,-2 8 2,5 8 8,-2 5 2,6 6 1,-2 11 3,5 3-3,-2 7-4,0-4 2,2 0-8,1-1-3,-2-7 0,2-3 0,2-10 5,1-7-5,4-4 1,4-12-2,10-6-1,4-9-10,9-4-3,-6-8 1,9-1-5,-9-9 9,1-1-12,-3-2-20,-1-2-24,-3 0-37,1-4-69,-2 0-38,0 0-212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5:15.9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56 347 661,'-4'-36'43,"-9"13"66,1 5-59,-4 9-33,8 5-17,4 4-10,4 9-36,4 3-77,6 3-65</inkml:trace>
  <inkml:trace contextRef="#ctx0" brushRef="#br0" timeOffset="10956">12886 194 669,'5'-44'75,"6"3"28,7 9-15,9 5-27,8 6-12,10 6-17,7 3-10,5 10-5,2 4-10,2 6-3,-14 1-1,-3 13-3,-12 0-7,-18 5-59,-10 6-81,-16 1-232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3:35.5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41 480 450,'-12'0'187,"0"0"-144,4 0 51,4-4-32,0 4-27,4 0 1,4 0-6,-4 0-4,0 0 1,0-4-9,0 4 1,0-4 0,4-2-4,-4 6 3,1-4-9,2-1-1,-1 5-4,2-4-2,1 4 1,0 0-3,3 0 4,0 4-2,5-3 0,0 3 4,11 0 5,5 2 12,12-2-12,8-4 1,3 4-7,5-4-4,4 0 1,-4-4 0,5 4 0,-4 0-1,-1-4 0,-3 4 0,-5-2-1,-3 2 0,-5 0-1,-9 2-7,-2 2-10,-9 0-6,-2 0-7,-2 1-3,-8-1-29,3 2-18,-7-2-3,0 0-39,5 1-40,-6-5-46</inkml:trace>
  <inkml:trace contextRef="#ctx0" brushRef="#br0" timeOffset="562">849 305 434,'-19'0'120,"10"-4"-32,-4 0-8,4 3-11,5-3-16,0 0-2,0 0 0,4 4-11,-4-6-14,-1 6-7,0-4-2,1 4-3,-1 0-2,1 0-1,4-4-7,0 4 0,0 0-1,0-1-2,3 1-1,-3 1 0,0-1 0,0 0 0,0 4 4,1 4 6,2-2-6,3 3 6,8-1 2,-2 2-1,5 3 5,7-3-13,-3 1 5,6-1-5,4-1 2,-6 5-4,3-5-1,-3 5 1,4-5 0,-8 3-1,0-3 1,-5 1 0,0-2-1,-3-3 1,-9-1 0,0 2 2,-4 2-2,-8 5 16,-5 6 2,-11 16 1,-10 5-4,-11 6 3,-12 8-7,-5-5 8,0 4-7,1-8-2,3 0 1,6-13-4,17-1-6,3-8 5,11-6-5,8-4-1,9-7 0,0-2-1,4 0 0,0-8 0,0 4 0,0 0-19,4 0-18,-4-4-12,8 4-50,1-6-41,7-1-123</inkml:trace>
  <inkml:trace contextRef="#ctx0" brushRef="#br0" timeOffset="98906">1858 301 312,'0'-9'174,"4"1"-107,-8-6 9,8 5 10,1-1-26,-5-3-32,0 4 10,0-3-10,0 6-8,0-3 9,0 5 2,0-6 0,0 6-14,-5 0 8,5-1-5,5 5-6,-10-4 1,5 4-5,0 0-5,0 4 1,-4 5-1,0 9 10,-5 5 6,0 9 9,0 12-2,-1 10-5,2 5-1,-5 8-5,1 4 1,-4 0-15,4-3 8,-5-9-7,8-9 0,-3-10 2,5-5-3,2-12-2,3-6 0,0-8 1,2 1-2,-3-6 0,3 1-27,0-1-26,-1-4-28,1 0-28,0-5-116,0-7-290</inkml:trace>
  <inkml:trace contextRef="#ctx0" brushRef="#br0" timeOffset="99416">1673 248 674,'-27'-37'18,"9"5"22,-7-3 50,5 4-30,7 4 16,1 4-23,3 5-19,5 0-7,8 9-16,9-1 1,19 6 12,10 0 0,20 8 1,10 6-15,8 3 2,-2 10 0,-12 4-3,-12 8-7,-19 5 3,-13 2-2,-22 8-1,-19 3 5,-11 1-6,-19-6 6,-3 2-7,0-6-2,3-11 2,4-3 0,6-11 1,12-1-1,6-9-14,5-5-17,12 0-29,4-8-38,9 4-72,10-4-54</inkml:trace>
  <inkml:trace contextRef="#ctx0" brushRef="#br0" timeOffset="99866">2154 637 815,'-14'-14'31,"5"-3"31,0-2 27,5-2-31,8 2-23,5 1-11,7 5 7,8 4-14,2 10 6,6 7-8,-7 11-6,3 8 2,-7 8-6,-8-3 10,-9 3-12,-4 1 10,-8-5-11,-5-3 1,-4-1 1,2-9-2,2-5 0,0-8 8,5-5-10,4-9 5,4-4-3,0-14-2,4-2 1,9-5-1,8-3 0,11 1 0,2 5 0,11-1 0,0 5-2,8 2 1,-3 6 1,0 5 2,-1 6-2,-13 12-4,-10 6 3,-14 11 2,-8 6-5,-8 9 9,-4 4-4,-5 1-1,-4-5 1,-1-5-2,8 0 2,2-12-6,-1-2 10,5-7-6,4-1 2,-4-5-2,8-4-31,-4 0-12,4 0-23,5 0 5,-1-4-63,6-5-20,4-1-116</inkml:trace>
  <inkml:trace contextRef="#ctx0" brushRef="#br0" timeOffset="100527">3066 481 629,'16'-9'64,"0"-1"54,-8 2 3,-8 3-33,0 1-33,-4 4-19,-10 8-4,-4 7 7,-7 6-9,-8 6-8,-5 9-3,2 5-10,-1 3-4,12-2 0,8-4-3,9-1 2,8-5-3,4-5 3,9-4-1,3-6-3,3-7 3,7-6 2,0-10-1,2-7-3,-2-5-1,1-8 1,-2-5-1,-8-6 0,-4 1 1,-6-8 0,-7 4 2,-7-1-3,-4 5 0,-8 5-4,3 8 1,-7 10-28,1 13-32,-4 9-32,2 9-74,3 9-89</inkml:trace>
  <inkml:trace contextRef="#ctx0" brushRef="#br0" timeOffset="100922">3193 589 853,'23'-10'43,"8"1"49,-9 5 1,1-2-34,-2 12-4,-3 3-22,0 9-7,-5 1-9,-5 11-9,-8-3 1,0 4-4,0 0-4,-4-4-1,4-4 2,-4-6 0,4-6-2,0-3 1,0-4 8,0-4 1,4-8-4,-4-1-4,9-14 0,-1-4-3,0-14 2,5 1 0,7-4-1,-3 4-1,1 3 1,4 11-18,-1 3-37,-7 9-65,5 6-90,-7 12-444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5:17.2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241 29 525,'-4'-9'110,"4"1"-34,0-2-2,-4 7-10,4 3-31,-4 3-2,-5 11 35,1 3-1,-2 6-45,-3 14 36,3 1-21,2-1 1,0 8-10,3-4-5,1 3-1,0 2 2,4-2-16,-4 2 7,4 2-5,0-2-8,-7-2 3,0 2 2,1 2-5,-2-8 2,-1 0-2,1-3-19,-1-6-43,5-8-69,8-5-55,1-6-109</inkml:trace>
  <inkml:trace contextRef="#ctx0" brushRef="#br0" timeOffset="338">97 536 660,'-24'-14'114,"7"-3"-71,-4-1 23,2-1 18,7 2-31,8 0-29,11 2-15,12-3-1,12 5 6,21-1-6,6 1 8,12 0-9,0 3 0,0 6-2,-11 0-5,-11 4 0,-17 8-1,-13 6 1,-14 8 9,-12 9-6,-14 6 8,-1 8 3,-9 0-2,6 0-1,1 0-7,7-9 1,10-5-3,10-8 1,7-2 3,10-11 2,7-7-6,0-3 2,9-7 2,-2-7-2,-4-1 0,-6-10 0,-1-2 0,-13-5 0,-1 1-4,-8-9 0,-8 3 2,-5-3-2,-5 0-1,-5 3-12,2 7-29,2 7-27,2 13-112,0 14-123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5:18.1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422 412 554,'8'-3'95,"0"-3"-38,-8-2 17,-4-1-17,0 3-21,0-6-3,0 3 2,-6-5-5,1 5-6,0-1 1,-4 3 1,-4 1-14,-5-2 16,-1 8-14,-6 4 4,-4 2 4,-2 11 9,0 4-2,-1 6-13,2 2 7,3 1-12,9 1-2,5 2-6,6-7 2,3 1-2,7 0-1,5 0 0,24 36 0,-23-55-1,-1-6 0,0 2 2,0-1 2,6-3 1,8 0-2,-1-9-3,6-4 0,3-1 1,0-7-2,-5 2 0,2 2 2,-6-1-1,-4-1 0,-3 6-1,0-5 0,-6 1 0,0 2 0,0-6 0,0 2 0,1-3-1,-5 9 0,4 0 0,-4 3 1,0 6-3,0 4 1,-4-1 0,4 2 0,-9-1 2,1 4 1,-6-4-1,1 4 0,3 0 0,-2-4 1,3 2-1,1-2 0,1 0 0,-2 0 0,5 0 1,0 0-1,1 0 0,-1-2 0,3 2 0,-4 0 0,1 0 0,-4 0-1,-1 2-1,-5 5 2,-3 3 1,-1 13-1,-9 4 1,5 13 0,-3 4 0,-2 2 3,13 2-4,10-2 4,8-10 4,14-1-4,17-8 0,10-8-4,11-2 0,12-9 8,-2-6-8,4-4 0,0-6-2,-4-1 0,-4-9-18,-9 1-15,-13-2-37,-9 2-32,-15-1-61,-7 3-188</inkml:trace>
  <inkml:trace contextRef="#ctx0" brushRef="#br0" timeOffset="922">937 202 758,'4'-31'14,"-4"8"51,-4 6 8,-5 7-32,-6 20 9,-2 7 4,0 18 2,-8 10 6,-2 13-15,9 5-3,1 4-20,6-3-8,7-5-9,1-1 1,6-9-1,1-5-3,0-7-4,-2-2 0,3-7-2,-10-3-39,-1-2-56,-5-4 21,1-1-253,-3-9-302</inkml:trace>
  <inkml:trace contextRef="#ctx0" brushRef="#br0" timeOffset="1184">658 641 787,'-8'-18'28,"3"-1"52,-4-2 10,5 8-32,4 3-38,0 6-19,4 0 2,6 8 2,13 4 0,2-2-2,6-2-2,8-4 1,6-4-1,-7-6-1,3-7 4,-1-2-4,-10-8 2,-2-4 0,-3-5-1,-8-8-1,-1-2-2,0-2 2,-3-6 3,-7 4-1,1 10 18,-2 8 23,-5 10-7,0 17-25,-5 18 5,-6 16 32,-4 15-17,-1 19 1,-4 8-1,9 2-3,9 2-22,2-7 3,0 0-6,5-11 0,-4-7-3,2-10 0,-2-13 0,3-10 2,3-7 1,5-20 6,4-11-6,3-15-3,7-10-1,4-4 0,-3 2-2,-1 8 4,-9 13-2,0 17-10,-2 14 8,2 10 3,-4 13 0,1 1 3,4 7-6,-1-3 2,0-1 1,0-4 0,2 0 3,-2-10-3,6-3-9,-1-9-7,-4-5 8,6-9-5,0-5 5,-10-9 4,3-8 2,1-5-1,-9 0 3,-5-3-2,-4 11 3,-4 1-3,-1 13 0,1 10-2,-11 14 4,2 11 1,1 8-1,-5 9-1,3 4-4,12-1 2,4 3-7,12-12 2,-2-1 0,9-14 5,3-11 2,2-12 0,-1-11 1,11-14 0,5-11 1,1-6-1,3 2 0,4 6 1,-7 5-1,-4 16-1,-7 10 1,-6 14 2,-11 9-1,-2 9 0,-8 2 0,-4-2 2,-7 4-3,-3-8 3,-3-2-3,1-4 2,3-7 2,0-6 1,7-6-5,4-11 0,7-2-4,0-8 2,5-3 1,1 3-2,5 4 1,-3 0 0,0 5 1,-3 5-2,4 9 3,-1 8-2,0 6 2,4 7 4,-2 10-3,2 0 0,-4 9-1,-1 0 0,-8-1 1,-8 1-1,0-9 1,-4-4-1,0-9 4,-1-11-1,0-6 3,5-15-6,5-10 1,0-13 0,3-8-1,6-5 0,3 2 2,5 6 6,0 14-2,-8 14-3,1 14-1,-4 14-1,2 11 1,-3 8 0,1 9-1,-1 3 2,4-5-1,-6 0-2,-4-5 0,5-8 1,-1-4 1,1-2-2,3-3-1,4-5 0,-4 5-18,-3-3-13,-1-1-44,-3-1 8,-1 1-84,1-6 1,8-4-329</inkml:trace>
  <inkml:trace contextRef="#ctx0" brushRef="#br0" timeOffset="2535">2556 736 739,'-16'8'60,"12"-2"-15,8-6-9,12-2-6,2-6-15,10-1-1,6-5-4,1-3 19,-6 0-2,-3-6 0,-2 0 4,-12-4 0,-6 0 0,-3 0 7,-10 8-8,-3 2-20,-7 7 1,-3 16-2,-5 7 1,-2 10-4,5 8 1,1 5-3,8 3-4,6-3 0,14-3 1,2-2 3,9-8-1,10-6-3,4 0-5,2-7-16,4-5-12,1-5-2,-5 0 23,2-9 7,-6-9 4,-2-1-3,-3-11 4,-2-7 0,3-7-2,-3-10 2,3-5-1,0-4 3,2-8 0,-7 0 10,-9 4 5,-3 4-1,-12 9-8,-3 4 5,-6 8 0,-5 7 8,2 13-2,3 8-8,3 6-7,0 16 3,-4 6 13,-5 12 2,1 7 4,5 7 0,2 0-6,6 1-12,-1-5 1,10 4-8,-1 1 9,4-1 1,-2 4-8,1 2-3,-1 2 1,-4 2 1,-2 0-2,0-2 0,-2-3-2,0-4 2,4-9 0,2-1-8,4-4-17,10-6-14,-1-7-5,6-5-11,3-3-50,-3-2 12,-2-8-68,1 2-83</inkml:trace>
  <inkml:trace contextRef="#ctx0" brushRef="#br0" timeOffset="3262">3195 533 748,'-21'14'51,"5"-5"40,8-1-32,3-2-19,5-2 4,10-4-30,9 0-14,6-4-13,11 0-138,-1 2-370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5:21.9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219 342 352,'-4'-8'274,"-4"-2"-154,-3 5-34,-3-3-28,5 4-2,-5 2-18,6 2-4,-1 2 1,1 11 6,-2 5-6,-3 12 16,-5 7-16,1 7-5,3 2-8,2 4 0,-4-10-12,5 0 9,2-5-13,1-7-3,7-2 0,-4-11-3,5-8 2,0-1 0,0-6 6,6-6 4,2-7-9,4-4-3,2-16 2,4-5 0,3-8-2,0-8 1,3-9-1,-2-4 0,5 0-1,-4 0 1,-2 7 2,-3 3-2,-6 11-2,-3 7 2,-3 7-3,-2 9 7,-4 13-8,3 6-1,-6 4 1,1 10 4,-2 13 0,0 12 0,0 10 0,-1 9 3,5 9 5,0 4 13,5-3-7,5-3-13,1 2 5,-1-3 2,1-3-6,0-3 7,-3-8-8,-6-2 7,2-4-8,-1-3-1,-3-11-1,0 1 2,0-5 0,0-7-13,-3-2-18,3-9-12,0 0-24,0 0-37,0-4-11,4-8-186</inkml:trace>
  <inkml:trace contextRef="#ctx0" brushRef="#br0" timeOffset="654">151 620 705,'-14'-4'73,"5"-6"22,1-3-18,8 3-39,10-2-8,11 3-3,18-1-11,6-3-5,11 4-7,6-3-2,0 6-2,-6 2-9,-10 8-92,-7 0-87,-8 2-227</inkml:trace>
  <inkml:trace contextRef="#ctx0" brushRef="#br0" timeOffset="916">895 217 606,'1'-14'107,"2"5"20,-3-5-51,0 11 4,1-3-22,-1 2-30,-1 4-13,-2 4 2,2 5 39,-3 9-19,-5 5 0,5 8-1,-5 1-7,-5 4-16,5 5 0,2 3-5,-2 0-6,4 2 10,-2-2-8,5 2 0,-6-2-4,4-8 5,-1 1-3,-2-10-2,4-6 1,6-4 0,4-7 4,2-10-1,5 4 0,11-8 0,10 0-2,14 0-2,9-2 0,-2-3-1,6 1 1,-2 2 0,-9 2-1,-6 1 2,-13-1-1,-7 4 0,-8 0-2,-2 4-13,-3-4-23,-8 3-22,0 1-44,-4-2-12,0 2-69,-4-8-312</inkml:trace>
  <inkml:trace contextRef="#ctx0" brushRef="#br0" timeOffset="1388">1629 265 874,'-1'-13'12,"-12"1"37,-2 6 27,-5 6-26,6 10-23,-6 7-2,-30 81-4,40-79-3,6 2-3,-1-2-7,5 0 4,3 21-9,8-1-2,4-10 2,10-3 3,10-4-5,-1-9 4,6-13 1,1-8-5,-3-7 0,-4-10 0,-6-7 2,-10-3-2,-4-7 1,-10-6 1,-8 2-1,-4-2 3,-8 2-4,1 6-1,-2 9 0,3 12 0,-6 11 0,-1 12 0,-4 9-55,-10 18-30,-3 6-102,1 12-190</inkml:trace>
  <inkml:trace contextRef="#ctx0" brushRef="#br0" timeOffset="1876">2156 202 618,'8'-8'37,"0"2"28,-1-5 43,-2 1-30,-5 5-4,4-3-23,-4 4-20,0 4-11,0 0-6,0 0-7,-4 4-1,-1 5 10,-2 5 21,-1 7-9,-3 11-3,1 5-1,-1 7-2,1 0-5,6 2-3,-3 2-1,7-2-1,0-6-11,1 0 1,5-3 2,-2-3-3,-4-7-2,0 0-5,4-8-32,-4-2-38,0-3-61,2-9-78,2-1-207</inkml:trace>
  <inkml:trace contextRef="#ctx0" brushRef="#br0" timeOffset="2214">2087 545 820,'-14'-10'25,"1"1"45,3 1 41,5-2-64,9 1-25,11 1-4,12 2 2,14-2-11,6 3-2,1 1-4,1 4-2,-4 0-1,-7 4-4,-1 0-42,-8-3-46,2 3-56,-10 0-91</inkml:trace>
  <inkml:trace contextRef="#ctx0" brushRef="#br0" timeOffset="2469">2568 184 670,'-5'-13'103,"-4"4"27,-2-3-24,4 2-33,6 6-34,-2 3-19,-1 6 12,-2 13 28,-1 1-26,-3 11-4,2 3-8,-2 5-4,6 4-16,0 2 4,2 1-3,-2 1-2,1-2 1,2 2-2,-2-6-42,3 0-40,0-5-64,3-7-84,1-1-284</inkml:trace>
  <inkml:trace contextRef="#ctx0" brushRef="#br0" timeOffset="2746">2696 692 737,'4'-9'43,"8"-5"50,-3-7 0,4-2-31,5-4-21,-5-1-14,0-11 5,-4-1-5,3-6-2,3-4-6,-5-3-6,3 4 2,2 0 3,0 12-4,-6 7-1,-1 11 2,-3 9-8,-4 10-6,-1 10 1,-1 12 9,-2 13 0,3 7 7,-2 12-8,4-1-4,1 1-4,2 0-1,-1-4 2,3-6-1,-5-4-1,-2-4-2,-4-3-4,-5-2-46,-5-1-69,-4-7-73,0-1-194</inkml:trace>
  <inkml:trace contextRef="#ctx0" brushRef="#br0" timeOffset="3098">2713 652 841,'-4'-13'9,"7"-1"56,2 1 11,12-6-33,14 5-20,14 1-17,1-1-3,5 7-2,-2 1-2,-10 2-29,-8 8-77,-6 2 7,-1-2-95</inkml:trace>
  <inkml:trace contextRef="#ctx0" brushRef="#br0" timeOffset="3270">3363 342 669,'16'-27'88,"-8"5"39,-7 7-20,2 4-82,-3 15 19,0 9 25,-3 14-17,2 9-6,-2 8-18,-1 6-10,-2-6-3,2 2-8,-3-6-2,0-9 0,3-4-2,0-10-2,-1-3 2,5-13 5,-1-2-8,2-13-5,-1-7 3,3-7 1,3-13-4,1-7 4,-1-5-1,3 3 1,1 0-3,1 10 3,-1 9 0,1 8 0,5 14 1,-3 5 2,3 8 6,7 9-1,5 10 2,4 9 3,2 3-2,2 5-3,2 1-2,2-1-1,-5 0-4,1-4 1,-6-3-2,-8-6-12,-9-4-28,-3-2-34,-6-8-52,-1-7-64,-3-2-79</inkml:trace>
  <inkml:trace contextRef="#ctx0" brushRef="#br0" timeOffset="3736">3821 148 747,'-6'-35'33,"-5"5"67,3 11 8,1 9-60,1 10-22,-1 14 42,1 8-6,2 15-15,0 3-10,1 8 0,3 2-8,4-4-17,3 2 13,-1-2-17,-2-6-5,3 0 3,-5-7-6,-2 1-12,-2-7-50,-5 6-46,-1-6-106,-1-1-100</inkml:trace>
  <inkml:trace contextRef="#ctx0" brushRef="#br0" timeOffset="4096">4304 347 585,'-9'-13'132,"4"7"-47,-2 2-5,-2 4-15,0 10 16,0 3-37,-5 12-8,4 4 4,2 6-9,-1-3-5,1 4-18,1-1 2,1-3-5,-2-1-1,-3-4-3,4-10 3,1-3-4,-1-5 1,6-9 12,-4-4-2,3-9-7,2-6-3,4-16 0,3-7 1,5-15-2,4-1 1,1-5-1,-5 4 0,1 1 0,0 14 1,-2 11 1,-1 12-2,2 8 0,4 7-1,3 12 0,-2 7 1,2 8-3,-3 12-1,3 2-43,-18 5-53,-2 0-76,-8 2-141</inkml:trace>
  <inkml:trace contextRef="#ctx0" brushRef="#br0" timeOffset="4500">4092 579 804,'-3'14'23,"10"-10"5,7-8 46,9 0-17,10-6-34,9 1-4,7-3-6,3 3-8,-8 5-5,-5 4-5,-13 4-74,-12 5-86,-16 8-195</inkml:trace>
  <inkml:trace contextRef="#ctx0" brushRef="#br0" timeOffset="4658">4128 767 641,'-31'19'69,"15"-9"26,6-2 1,10-4 5,5-4-44,12-4-36,4 0-1,10-2-6,4-2-2,6-1-7,3-5-1,0 6-3,-1-5-1,-3 7-23,-2-1-51,-1 5-91,-5-2-190</inkml:trace>
  <inkml:trace contextRef="#ctx0" brushRef="#br0" timeOffset="5100">4926 288 783,'-4'-14'108,"-2"5"-9,2 1 10,1-1-44,3 5-29,0 8-11,3 5 15,-2 5-6,2 7 2,1 6-6,0 0-11,2 1-9,0 3-7,-1 1-1,-1 3 2,-1 1-4,-1 5-9,-4-5-67,-5 8-103,2 0-231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5:27.6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138 531 640,'1'-6'76,"-1"-6"16,-1 3-3,-4-1-9,1 1-11,-3 5-34,3 0 3,0 0-9,0 4-9,-5 4 3,-4 4 4,-2 1-10,-3 10-1,1-1-6,-1 5-2,4 3-3,7 1-5,7 0 4,11-4 1,13 2-4,7-6 1,9-1 3,5-9-5,-3-1 0,-2-8-2,-9-8 1,-3-1 0,-4-13 1,-3-1-1,-2 0 2,-6 5-1,-3 0 0,-6 5 0,0 9-1,-1-2 2,-2 6-1,-2 0 0,2 0-4,-1 0 1,-1 2 0,2 2 2,2 4 0,1-3 2,1 9-1,2-5 0,2 1 0,0 1 0,4-1 1,3-6 0,4 1-2,-3-1-1,3 0 2,-8-4 0,-1-4 0,-9-4 2,1-1-2,-3-10 0,-3-2-1,3-2 1,-2-4 0,2-4 0,-7-1 0,3 1 1,0 0-2,1 7 2,3 2-1,0 9 0,4 3-1,10 6 1,-1 4-1,8 0 1,7 4 0,6 2 0,2-2-1,-1 0 0,5 0 1,-2-4 1,-5 0-1,2-4 0,-9 0-4,-5 0 0,-2 2 4,-6-2-1,-7 0 0,-2 4 0,-4-3-1,-6 6-1,-6 7 3,-11 3 0,-3 13 0,-10 2 4,3 3-4,-4 5-1,8 1-2,5-3 6,10-1-4,5-6 1,7-6 0,9-2-2,5-11 2,9-7 0,3-2-3,6-13 5,-1-7-4,1-6 4,-2-1-3,-3-3 1,-7 8 0,-5 6 5,-5 3-4,-2 20 0,-3 7-1,-2 1 0,2-1 2,-2 4-1,6 10-1,2 0 3,6 0 0,4-10-3,6-3 2,7-9-1,6-5-1,3-9-1,-1-9-1,1-5 2,-4-7 0,-8-11 0,-5-4 0,-7-5 0,-5-4 0,-3 0 0,-9 6 0,-4 6 0,-5 16-1,-3 12 0,-8 14 0,-1 15 1,-4 16 2,-1 9 0,4 10 1,12 4 0,10-5 1,10 0-4,12-9 0,4-8 1,3-5 1,-1-6-1,-1-7-1,-5-5 2,-8-3-1,-2-2 0,-8 0-2,-3-4-8,-2 4-22,-6 1-63,-6 5-32,-8 3-105</inkml:trace>
  <inkml:trace contextRef="#ctx0" brushRef="#br0" timeOffset="1430">2137 63 921,'-17'-23'26,"-7"2"-26,-1 3 61,-2 17-2,-1 14-13,3 10-17,3 10 7,5 7-3,4 4-9,9 2-14,2 2 5,4-2-14,1 2 1,-2-2-2,-5-2 0,-2 6-19,-6-4-76,-7 2-47,-2-4-97</inkml:trace>
  <inkml:trace contextRef="#ctx0" brushRef="#br0" timeOffset="1668">1863 571 275,'-18'-17'532,"1"3"-514,0-5 63,7 2-11,3 3-48,7 5-3,12-1-17,5 3-1,11 3 4,5 2-3,9-2 0,3 0 0,0-1-1,0-3 1,-7-2-1,-4-3-1,-6-6 10,-4-6-5,-2-2 2,-2-10 2,1 1-4,-4-4 2,0 3 0,-2-3 6,-4 9 6,-5 4 3,-6 9 0,-4 14-12,-10 13-1,-9 18 20,-3 17-4,-5 15-4,1 9-8,9 3 4,10-4-14,9-4 3,4-9-4,8-9-1,0-4 5,5-14-6,2-14 6,2-9-3,4-12-1,2-11-2,-1-8-2,0-9 2,-2 0-4,-2 1 2,-4 12 1,-7 9-4,4 11 3,-2 10 1,0 7-1,3 9 2,3 0 0,3 4 0,0-5-2,1-4 2,4-5 2,0-5-2,3-12-14,0-4 2,-1-7 1,1-6 6,-4-2 3,-6-8-2,-2 0 4,-5 3-1,-3-3 2,-6 12-2,1 2 1,-2 13-13,2 4 10,1 9 3,2 9 1,2 5-1,3 4 0,2 3 0,-2 3 0,-1 1 1,-2-1-4,-3-6 3,-3-10 0,0-4 3,-2-13 4,4-3-7,6-11 0,0-5 0,5-8 2,-1 0 0,3-7-2,1 1 2,1 3-1,-3 7-1,0 5 1,-4 5-1,1 7 0,0 12-1,-1 2-2,4 1-60,1 9-60,-5 1-61,-3 2-187</inkml:trace>
  <inkml:trace contextRef="#ctx0" brushRef="#br0" timeOffset="2533">3155 575 739,'4'4'8,"3"-4"15,6-8 44,4 2-22,4-5-4,5-3 18,0-5-17,-2 2-1,-3-6-9,-9 0-4,-2-4-3,-6 0-2,-5 6-4,-3-2 2,-8 10-18,-4 7 1,-8 6 1,-3 10 1,-5 12-1,-1 15 7,4 3-4,9 8-1,12-2-2,12-2-3,12-3 5,9-9-5,7-5 0,6-10 6,0-7-5,3-10-2,-1-6 1,1-7-1,-4-5-2,-1-3 0,-6 2-3,-8-4-13,-4 2-8,-9 2-16,-8 9-45,-6 3-16,-7 3-11,0 8-9,-5 3-62,1-1-210</inkml:trace>
  <inkml:trace contextRef="#ctx0" brushRef="#br0" timeOffset="3048">3861 437 1036,'31'-27'7,"-4"4"-5,-9 0 9,-7 10-11,-5 9-8,-6 8-101,-10 9-131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5:31.3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3460 139 619,'-8'-26'46,"-3"3"62,-2 1-9,0 0-11,2 3-11,1 6-23,1 3 0,4 6-19,0 8-18,2 15 21,-1 4-1,2 12-7,-1 11 0,2 2-13,1 2-4,1 3-8,2-3 3,-1 4-7,0-8 0,-2-2 2,0 0-3,-2-8-33,0 1-35,-1-6-63,-1-5-27,0-8-79,-2-9-380</inkml:trace>
  <inkml:trace contextRef="#ctx0" brushRef="#br0" timeOffset="284">3223 476 755,'-14'-18'24,"6"9"63,-4-4 11,8 9-75,1 4-16,8 13 51,2 10-27,4 8-4,3 5-3,-2 3-3,5-7-7,6-5-3,-6-4-1,8-6 2,3-11-5,6-6 1,2-6-4,9-11 5,-3-6-5,5-4-4,-2-4 1,-9-5-1,-6 4 2,-11-7 1,-6 7-3,-5 5-1,-6 4 0,3 5-17,-5 13-49,0 1-16,0 8-35,-5 5-27,-1 5-208</inkml:trace>
  <inkml:trace contextRef="#ctx0" brushRef="#br0" timeOffset="2196">1034 1074 698,'-13'-19'4,"1"5"15,-2 5-4,4 9-15,2 5-2,1 5-29,7 7-88,2 5-159</inkml:trace>
  <inkml:trace contextRef="#ctx0" brushRef="#br0" timeOffset="2670">1250 1283 689,'10'-4'75,"-10"0"2,0-1-1,-4 5-24,-2 0-23,5 5 5,-2 3-4,-1 2-19,3 3 5,-2 4-9,1-7 1,0 3-7,0-3 5,2-2-5,-3-3 1,3-5 2,0 4-4,0-8 7,3 4 0,-1-5-6,2-3-1,0-2 0,3 1-13,0-9-13,-3 5 11,-4 3 3,4-3-4,-4 5 0,-4-1 6,4 5-1,0-2 9,0-2-7,0 4 4,0 3 4,0-3-4,0 4 2,0 0 2,0 0-4,-4 0-1,8 4 5,-4 1 1,0 5 4,0 2-4,-4 1 9,-2-3-3,5-1 0,-3-1-4,1-7 3,3 3-4,-1-4 5,1 4 4,1-8 6,-1 4-2,0-4-4,0 4-2,3-1-8,-3 1 1,0 9 0,0 1 0,1 11 1,2 4 0,4 5-2,-7 1 4,4-8-4,0-2 1,-4-11 3,0-1 1,5-9 23,-5-5-10,4-9-10,-3-3-5,6-6-3,2-12 4,0 3-1,4-4-3,1-3 0,4 3-2,-1 9 2,6 4-1,-11 10-1,2 13-2,-1 9 4,-2 14 1,5 8 1,-4 5-1,-6 4-1,1 1 3,-7-7-3,0-1 0,0-12 1,-3-2-1,3-10 2,0-5 14,4-9-10,5-9-6,2-11 2,5-3 1,-4-13-3,2 5 0,-1 1 1,-2 5-3,0 11-2,-2 11-7,-5 12 10,0 13 1,0 6 4,1 4-1,0 9-5,4-1 2,-1-3 0,6-5 4,0-6-2,3-7-2,8-13 2,2-2-2,2-13-8,4-3 6,-4-10-3,-1-4-3,-7-1 7,-2-3 1,-5 3-1,-5 5 2,-4 4-1,-5 10 0,-2 5-3,2 4 3,-3 4-4,3 8 4,-1 1 0,-3 5 1,4 9 7,-4 7 10,8 7-2,0 7 2,0 2-3,5 6-2,-5-2-2,0-5-6,-3 4 0,-2-7-4,-2-4-1,-1-5 3,0-7-1,0-7-1,2-5 4,-2-10-4,0-10-1,0-7-17,4-14 13,0-13 1,8-10-3,5-16 5,5-2-9,4-9 1,1 2 3,5 2 4,1 16-2,1 12 3,-3 19-3,-5 16-5,1 14 8,-7 19 1,-6 8 0,-6 9 1,-5 10 0,-10-4 0,-7 2 0,-15-4-1,-6-4 0,-5-3-64,-8-1-37,-1-9-42,0-8-133</inkml:trace>
  <inkml:trace contextRef="#ctx0" brushRef="#br0" timeOffset="4236">978 1396 808,'11'-13'31,"-2"-5"16,-8 3 64,2-2-68,-3 7-25,7 6-13,-7 0-5,4 4 0,0 0 0,0 8-4,1 2-55,-1 3-58,-3 10-160</inkml:trace>
  <inkml:trace contextRef="#ctx0" brushRef="#br0" timeOffset="5160">2614 894 765,'0'-27'6,"-5"0"35,0 8 35,-2 2-1,3 9-45,-2 12-13,2 9 35,-5 18-8,-2 9 4,3 18-10,1 5-6,2 4-9,4 0-10,-2-7-8,6-3 3,-2-7-4,4 0-4,-1-10 1,4-4 6,-1-5-6,5-4 0,-8-8-1,4-2 0,-2-7-3,2-6 0,8-10-5,8-11-9,-3-6 15,11-4-6,-5-8 2,1-5 0,-3 0 2,-4 3 3,-1 1 1,-5 5-1,-9 4 2,-3 5-2,-3 8 2,-7 1-1,1 9 0,-10 4-1,1 4-1,-6 9 1,-3 4 1,2 6 0,1 4-2,2 6 2,9 1 0,6 3-1,8-1 2,12-1-3,5-8 2,6-8-5,8-6-6,-2-9-1,4-8 10,-1-5-1,-6-9 3,2-1 3,-9-8-3,1 0 1,-1 1-3,-13-1 6,2 4 0,-4 9 10,-4 7-13,-2 3-2,0 8-1,-2 5 2,2 8 3,-2 1 0,0 9-3,-2-1 0,-5 1-1,2 0 1,-2-8-2,1-5 2,2-5 1,4-5 1,1-10 3,11-7-1,4-12-2,8-8-2,-1-3 0,2 1 1,-5 7 0,-4 7 1,-3 11-2,-2 6 0,1 12 1,-4 5-1,0 6 1,-2 4 0,-2 3-1,0-4 0,-4-3 1,3-9-1,-3-2 0,4-4 3,1-12-2,3-6-1,8-3 1,-7-6-1,7-4 0,-2 4 0,-3 6 0,0 8-2,-6 9-3,0 4 5,2 9 1,-1 6-1,6 2 0,1 2-1,5-4 3,-1-2-3,1-7 1,9-6 0,-6-4 1,0-6-1,3-7 0,-7-4-1,-3-6 1,-3-4-4,-5 0 4,-6-4 0,0 4 0,-6 0 0,-1 10-2,2 8-1,-2 9-3,-6 9 5,-1 12 1,-13 6 0,5 14 0,-1-1 0,6 0-2,12 0 2,5-7-8,12-2-4,8-13-4,5-6 3,8-12 12,5-8-1,-2-9 2,-2-6 0,-2-4 0,-2 0 0,-2 5 0,-7 3 0,-7 5-1,-6 6 1,2 4-5,-6 8 5,-4 4-2,0 2 2,4-1 0,-2 5 1,1-9-2,1 7 1,1-7 0,4 5 0,2 2 0,-1 1 0,4 1 0,-1-1-2,-1 0 2,-2-3-1,1-5-1,5-5-11,2-5-26,6-5 2,4-7-4,-1-4 19,-1-2 9,-5-8 1,-4-1 7,-3-1-2,0-7-7,0-8 7,3-2 6,-1-8 2,-1-5-4,-2 0 6,-5 9 14,-4 9 27,-4 10 9,-7 16-22,-2 20-17,-11 21 31,0 14 4,2 18-13,1 13-3,3 0-12,10 0-2,8-4-13,3-5 1,0-4-4,3-8 1,-2-6-4,-1-8-18,-2-5-62,-4-6-60,-2-3-74,-6-9-463</inkml:trace>
  <inkml:trace contextRef="#ctx0" brushRef="#br0" timeOffset="6802">4169 1346 576,'33'-8'29,"2"-5"34,10-6-25,-3 2 15,1-6-8,-6 0-10,-12-3-8,-8 4 9,-6-5-18,-7 4 10,-8-4 10,-7 4-10,-4 6-1,-4 7-3,-7 10-7,-5 14 1,-4 9-5,1 13-4,2 8 2,9 6-4,11-6-2,12 0-2,12-2-1,9-7 1,13-8-3,9-4 0,0-10-14,10-7-9,2-2 6,5-14 8,-2-3 9,-4-9 0,-2-6 3,-8-3-3,-8-1 4,-10-3-2,-10 4 7,-4 8 0,-12 4-3,-2 6 7,-13 9-12,-5 8 2,-6 5 1,-7 14-3,4 0 7,-2 12-8,8-3 1,11-1 1,8 0-2,8-3-8,1-6 0,8-5-4,49-11 7,-47-12 5,-1-7-6,5-1 6,-10 1 0,17-18-4,0-5 3,-9-9 2,1-8 0,-5-10-1,1-5 0,-5 1 0,-4 8 4,-1 15 19,-1 11 8,-3 22-31,-3 22 23,-2 22 24,1 17-21,-1 17-6,1 9 6,4-5-6,2 0-7,2-11-8,0-3-4,-1-7 3,-6-10-4,-1 1-42,-2-9-63,-8-5-162</inkml:trace>
  <inkml:trace contextRef="#ctx0" brushRef="#br0" timeOffset="10822">638 894 543,'-4'-19'66,"-6"-3"-32,5 3 68,-2 2-34,-2 4-12,-4 3-23,-5 6 0,-10 4 11,-6 14-4,-13 16-8,-11 16-6,-1 21-2,-10 18 1,2 18 2,1 6-10,4 12-5,14-4 0,22-2-6,16-7 3,28-13-5,21-6 3,22-17-6,10-8 0,14-20 3,-5-13 1,1-16-5,-4-7 5,-11-12-2,-8-6 3,-12 1 1,-12-9 0,-9 5 2,-6-1-4,-7 1-4,-6 4 5,-2 5-6,-1-4 1,-3 6-1,0-2-1,0 4 0,0-4-4,0 0-4,-3 3-2,2 1-3,-4 0 0,-3 1-13,-10 3-13,1-4 17,-1 0-23,-3-4-36,-2 3-14,5-7-32,-3 2-121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5:39.1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129 206 675,'-5'-10'55,"1"2"45,0 3-27,-7 1-22,0 4-21,1 0 12,-6 9-18,2 3 2,-4 3-7,4 6-4,3-2-1,2 3-8,8 1-3,2-5 0,6 4-2,2-5-1,-1 2-45,1-5-99,-1-5-166</inkml:trace>
  <inkml:trace contextRef="#ctx0" brushRef="#br0" timeOffset="223">143 75 738,'4'-27'11,"-1"4"15,1 6-2,4 8-19,8 9-3,1 9-2,4 12-3,3 8-49,-6 6-24,3 5-23,-6 2-72</inkml:trace>
  <inkml:trace contextRef="#ctx0" brushRef="#br0" timeOffset="329">322 303 161,'5'27'196,"-4"-8"-110,3-11 109,-1-8-125,-2-8-12,6-5-11,-1-10-17,8-4 4,3-4 3,1-1 11,6 5 3,0 4-6,-3 10-15,3 5-12,-6 8-6,3 13 0,2 5-10,-5 9 5,3 5-6,1 7-1,-3-3-21,-4 6-55,-2-2-105,2-1-142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5:39.7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108 404 886,'4'-17'19,"-4"3"29,-7 13 25,-4 16-8,-3 11-27,1 19 6,-7 4-1,4 9-11,0-4-8,8-1-10,2-3-9,3 0 1,8-2-6,-1-2 4,3-2-4,-6-4-34,-1 1-73,0-9-34,-1-5-74,5-8-216</inkml:trace>
  <inkml:trace contextRef="#ctx0" brushRef="#br0" timeOffset="262">554 638 706,'28'-29'9,"-8"-2"7,-6 5 43,-7-1-3,-3 5-26,-6 7 21,-4 2-12,-10 0-12,-5-1-4,-7 6 4,-5 3-7,-8 5-3,-1 4-8,-6 5 1,2 5-6,1 8-1,4 5 0,10 4-3,3 5 0,8-3-1,11 2-8,4-3-15,10-9 3,0-2 9,11-7 12,1-10 0,6-8 0,3-10 0,6-3 3,2-10-2,2-4 12,-1 3 19,-2 1 1,-5 6 3,-12 7-13,0 13-4,-6 6 9,-3 16 0,1 6-19,-2 6-3,1 7 0,-7 0-1,0 1-2,-3-1-3,-3-4-20,-1 0-74,-1-5-16,2-4-52,4-10-96</inkml:trace>
  <inkml:trace contextRef="#ctx0" brushRef="#br0" timeOffset="758">853 525 807,'-15'-23'16,"4"-4"42,9 0 13,7 0-34,7 4-6,5 2-7,3 12-6,-3-1-2,2 10-4,-5 0 11,2 2-9,0 2 7,4 0-8,1 1 6,2 3-7,1-2-8,-1 5 0,0-1-4,1 3 3,-3 6 3,-4 3-1,-3 0 2,-6 5-1,-4 0 5,-4 0 1,-7 5 3,-3-1-11,-5 0 9,-5 1-12,-5-1-1,-3 2 1,-1 1-1,0-3-12,4-2-38,4-7-54,6 0-40,6-5-61,5-7-157</inkml:trace>
  <inkml:trace contextRef="#ctx0" brushRef="#br0" timeOffset="1126">985 753 430,'-4'-25'285,"1"2"-212,3 4 5,5-2-26,3 7-21,5 1-11,3 7-11,4 2-3,1 0-1,4 4-4,8 0 2,3-5-3,5 1 2,4-6 0,1-3-1,3-4-1,2-2 0,6-8 0,1 0 2,0 0 3,-6 0 18,-13 4 22,-11 2-17,-17 11-2,-9 3-6,-11 7-15,-12 7 6,-15 12 26,-7 12-15,-6 13-2,3 6-4,7 4-9,13 1-1,14-3-4,9-6 1,10-6 2,8-9-4,-1-8 6,8-9-5,4-11 3,4-10-2,-1-7-2,5-9-1,1-9-2,-1-7 0,-6-3 2,-3-10 0,-8 1-2,-6-7-4,-11 4-13,-14 1-7,-8 3-25,-11 10-23,-3 9-17,-1 8-81,4 6-116</inkml:trace>
  <inkml:trace contextRef="#ctx0" brushRef="#br0" timeOffset="1637">1675 0 660,'21'-8'9,"-2"12"66,5 4 16,2 7-33,6 6-5,10 6 0,7 1-14,6 7-13,7 5 0,-1 6-4,-4 8-11,-8 7-1,-11 16-1,-10 5-7,-16 6 3,-14 6-5,-15 0-2,-16-4-33,-9 1-49,-11-1-49,-9-6-126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08.3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9 328 672,'-5'-2'65,"1"-5"-11,4-3 18,0-11-21,9-2-18,10-4-6,-2-5 2,8 1-1,3-2-3,2 3 2,-6-1-9,1 12-6,-7 1-7,5 5-4,-2 9 3,4 4-4,7 8-1,-1-2-11,9 3-30,-4 3-73,-2 3-50,-10 2-205</inkml:trace>
  <inkml:trace contextRef="#ctx0" brushRef="#br0" timeOffset="368">350 54 432,'0'-4'102,"-4"2"-5,4-2-54,-5 4-18,5-3 9,-4 3 2,4 0 5,0 0-12,-5-4 4,5 2 1,-2 2 6,2 0-11,-3 0-8,2 0-4,1 0-12,-4 6 3,1 1 13,-3 7-3,-2 66 3,8-61 5,0 0 0,0 3 1,0 1-5,0 17-2,4 0 4,-4-4-11,4-1 0,-2-6-2,0 1-3,0-3-2,-2-5-1,0 1-4,0-5 2,0 0-3,0-5 4,3-5-3,-3-2-1,0-6-1,0 4-7,0-4-8,0 0-56,0 0-13,0 0 5,1 1-54,2 1-32,-3 4-205</inkml:trace>
  <inkml:trace contextRef="#ctx0" brushRef="#br0" timeOffset="856">190 623 628,'-21'10'41,"-6"-6"37,9-4 1,1 0-27,8 4 2,5-4-19,0-4 2,8 4-3,-4 0-8,4-4-1,5 0-11,4 2-1,8-2-1,7 4-7,3-4 1,4 8-5,0 0-1,4 2 2,-2-2-2,-7 0 0,6 1 1,-11-5-1,3-5-2,-3-3-2,-4-2 0,3-9 2,-3-2-2,-3-2 2,1 0 1,-2-4 0,-5 6 1,-8 2 0,1 7-3,-5 7-9,0 10 12,0 9 5,-5 7 1,5 6-1,-4 5 1,0-1 5,-4 0-3,3-8 6,1-6-4,4-7 0,-4-6 12,0-8 3,4-6-21,0-11 1,4-6-5,0-9 7,5-1-7,3-3-1,-2 9 0,1 4-1,0 8-6,-2 16 8,4 3 0,1 9 8,8 8-4,-1 2 0,2 7-1,-5 0-3,-1 3 3,-9 2 0,1-4-3,-9-5 0,4 1-6,-4-1-13,4-9-22,-3 4-44,6-7-16,5-5-25,4-1-163</inkml:trace>
  <inkml:trace contextRef="#ctx0" brushRef="#br0" timeOffset="1718">1400 121 622,'-7'-23'74,"-1"10"-48,-1-1 59,1 5-52,4 5-9,-1 0-10,1 8-1,0 0 8,0-3 9,-1 7 3,1 6 3,-6-1 3,5 5-14,1 8 5,-1 1-1,1 2-8,4 5-2,0 3 8,4-1-12,-2-1 7,2 1-11,3 1 2,-1-5-8,3 3 0,-4 1 2,-1-5 0,0-3-7,-4-1 0,0-2-1,4-2-8,-4-5-60,-4-5-51,8-7-58,1-6-7</inkml:trace>
  <inkml:trace contextRef="#ctx0" brushRef="#br0" timeOffset="2086">1201 484 671,'-40'-8'63,"0"-2"18,-1 1-15,16 1 9,8-2-21,8 6-24,5-1-24,13 5 2,7-4-1,10 4-4,10 0 0,5-4 0,1 0 1,7 2 1,-4-5-2,-3 1 1,-1-2-2,-5-1 2,-6-5-1,2 1 1,-6-10 1,-1 0 1,3-8 2,-3 0-1,-1-9-3,-3 0 2,-7 0 2,-3 3 1,1 5 7,-8 5 11,-4 10 10,-4 3-15,4 10-15,-12 14 4,0 17 20,-5 13-1,-4 12-10,-6 7 8,9 4-6,1-5-7,2-4 0,3-1-3,7-7-7,-4-1 0,5-9-5,4-5 1,0-8 0,4-10 1,1-6 2,-1-7 7,8-11-10,4-12-1,5-9 2,6-9-4,3-3-2,-3 4 1,0 7 1,-6 16-8,-7 9 3,4 16 5,-5 15 0,-5 4 1,5 9 1,-3 5 0,1-7 3,0-1-3,-2-6 0,3-10-1,1-4 1,-5-7 0,5-12 0,2-4-2,-2-6 2,4-8-6,-3-6 4,4-1 2,-9 0-3,3 4 1,-8 8-2,1 10-6,-1 10 7,1 11 1,0 7 2,4 8 1,0 0-1,4 4 1,-5-8-1,0 4-2,1-8-19,-4 2-89,0-8-64,-3-3-16,0-6-79</inkml:trace>
  <inkml:trace contextRef="#ctx0" brushRef="#br0" timeOffset="2850">2073 378 561,'5'-25'35,"-1"4"-10,1 11-15,4 7-8,0 6 2,4 7-4,-1 3-4,5-3-1,3 2-5,2-7 10,5-9 3,-6-1 14,1-5 23,1-3 46,-6-5-21,-5 1 6,-6-2-9,-3 2-2,-3 3-8,-3 5-21,-3 5-16,-6 9-3,-9 13 15,-3 5 10,-2 11-9,4 7-4,8-1-7,5-4-5,14-5-6,9-4 3,8-4-8,8-10 4,-2 1-2,5-1-3,-4-3 1,-8-5-1,-9 3 0,-2-2-1,-7 2-3,-7-3-2,-9 7-30,-8-3-99,-11 5-102,-6-1-500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46.5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213 135 882,'-8'-41'39,"-3"11"67,1 3-27,6 8-36,-6 9 15,8 6-15,2 0-23,-2 8-1,2 2 10,-2 7 32,-2 10-16,-3 8-14,-3 17-9,-2 6-2,3 1-6,1 12-6,-4 0 0,10-3-8,0-1 7,6-2-7,1-3 0,6-7 0,-5-2 0,2-9 2,-1-8-4,-1-1-3,-4-8-43,3-2-37,-4-6-10,2-1-73,1-6 65,-3-8 0,6-8-121,0-7-111</inkml:trace>
  <inkml:trace contextRef="#ctx0" brushRef="#br0" timeOffset="316">100 616 530,'-19'-19'120,"-2"9"-16,2-2 0,3-1-45,2 3 12,6 5-31,4-3-2,4 3-14,0-3-4,5 4-17,8-2 2,12 6-5,16-4 6,15 0-6,16 3 4,13-3-1,6-4 0,1 2-2,-11 2-2,-19 0 1,-21 4-2,-17 0 1,-16 8 1,-11 6 6,-7 5 18,-8 6-6,0 3 5,-3 3-13,1 0-3,5-3 0,6-1-7,5-5 1,4-3 0,7-6 0,3-1 8,7-11-4,5-1-5,3-9 3,4-4-6,-3-5 3,5-9 0,-10-1 0,2-7 0,-5-1-1,-8-8-2,-3-2 2,-10-2-25,-5 2-23,-2 5 2,-6 15-12,4 8-65,3 13-110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11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195 241 589,'-1'-21'35,"-8"2"52,1-3 32,0 9-46,-1 3-1,-1 3-18,6 5-17,0 2-7,0 6-11,-2 7 31,-2 14-10,-1 4 15,-3 13-12,-3 6-4,7-1-13,2 1-4,2 0-7,4-2-6,0-2-2,0-2-4,2 0 1,-2-4-4,0 2-2,-2-1-52,2-5-74,-4-5-98,4-4-156</inkml:trace>
  <inkml:trace contextRef="#ctx0" brushRef="#br0" timeOffset="301">0 664 743,'4'-9'56,"0"-1"-25,2-3 15,10 0 14,12 3-21,5 2-21,12-1-3,9 1-12,3 2 1,1-3-4,-9-5 2,-6-3-1,-3-3 5,-15 4-2,-5-11 5,-12-4 1,-4-1 3,-8 1 2,-9 0-2,-2 4 1,-2 10 3,-4 11-7,-6 10 0,5 15 3,-9 12 8,4 9 1,6 6-9,-3 2 9,13-2-6,6-2-13,9-3 9,10-5-12,13-5 5,8-4-2,12-12-3,7-2 0,7-9-2,-3-10-1,0-11 3,-1-10-1,-9-9 1,-5-4 3,-10-9-2,-8 7 2,-17 2 4,-6 9-1,-6 12 1,-2 2-1,2 13-5,-5 4 4,1 14-5,0 3 1,-7 10-1,6 1 1,2 7 0,9-3-1,7 3 0,11-4-1,1-3-1,4-3-4,3-5-7,-6-7-25,5-9 17,-2-12 19,-2-8 2,8-10 0,-6-9-1,3-10 1,-7-9-4,-4-4 6,-3-9-4,-4 0 2,-6 0 0,-4 8 0,-4 9-1,0 10 2,-6 13-2,4 13-5,3 14-5,2 14 11,1 14 10,4 16 13,0 14 1,8 9-1,-4-4-3,0 1-5,-3-7-3,-1-3-8,0-14 2,-4-3-4,2-11-1,0-12 3,-2-5 8,5-14-8,-1-13-3,1-8-1,4-15-1,1-9 0,2 1 0,1 1-3,-5 7 4,2 14-6,4 14-5,-1 17 11,-1 15 1,5 12 2,7 5-2,-3 8 0,0-3-1,-1-5 0,1-5 0,-8-4-7,-1-10-27,4-4-67,-4-13 47,5-8 16,-3-9 12,5-6 14,-7-8 8,1-1 4,-8 5 4,0 6 4,-3 10-1,0 7-5,-2 13 5,-2 9 2,-2 8-1,0 7 1,0 3-2,0-1 3,-5-4-7,5-8-1,4-7 1,-4-5 3,4-11 10,4-12-15,4-13-1,5-10 1,0-10 2,6-4-1,-2 4 18,0 8 13,0 12-13,2 19-6,-6 16-1,4 11-3,0 16-2,2 3-4,-6 2 1,-3 2-5,1-4 4,-2-7-2,6-8 3,-7-6-5,9-15-2,2-14 2,3-15-8,1-11 7,2-10-3,-3-8 2,-5 4 3,-7 2-1,-2 16 0,-5 11-7,-3 19 0,-3 11 7,-1 14 1,0 10 1,3 5-3,-2 3 3,6-5 1,5-4-3,3-5 0,2-5 0,4-9 5,-3-11-5,3-4-3,5-10 0,-4-3 1,2-8-3,0-7 0,-8-7 2,-3-7 2,-8 0-2,-1-2 0,-4 6 2,-6 9-1,-3 8-2,-9 10-4,-5 13 5,-5 9 1,-2 12-6,-6 6-102,6 6-96,3 1-269</inkml:trace>
  <inkml:trace contextRef="#ctx0" brushRef="#br0" timeOffset="2056">2411 84 614,'-3'-18'30,"-3"5"11,2 0 27,0-1-19,0 6 1,0 3-12,1 1 18,1-2-18,-6 2-17,4 4 11,-5 0-4,-1 0-6,1 4-5,-3 2-2,3 2 7,-4 5-3,4 2 2,5 6 4,-3 6 4,4 0-5,8 2-2,0 5-10,-1 7 2,1 3-1,-1 6-6,-4-1-1,0 5 0,0 4-4,0-7 3,-4 1-5,4-2 3,0-10 1,4-3-4,4-11-1,6-8-3,6-5-2,4-13 4,5-4-2,8-9 2,-6-7 0,4-4 0,-6-3 2,-1-6 0,-6-3 0,1-4-1,-6 1 1,-3 0 0,-2 9 0,-7 3-4,-2 14 3,-7 4 0,-9 14 0,-8 5 0,-3 7 2,-1 10-2,0 0 1,1 3 0,12-1 0,11 2 0,5-4 1,9-5-1,11 4 1,-2-7 0,4-10-1,0-1-4,-5-6 1,-2-4 3,-1-11 0,-10-9-1,-2-1 0,-3-13 1,-8 0 0,-3-5 0,-5 1 1,-1 4-1,0 9-2,-3 2-1,5 10 2,-6 7 0,5 2 1,3 6-4,2 6 3,-1 2 1,9 1-4,4 1 4,5 3 1,8-5 0,11 1 0,7-3-1,8-2-2,2-4-4,-1-6-5,1 2-21,-2-5 26,-5 1 2,-1-1 4,-15-1 0,5 2 1,-13-1 1,-3-1-1,-5 2 3,-3 3 2,-2 1-6,-5 4 0,-5 0 1,-5 9-2,-7-1 1,-7 11-1,-1 3 0,-2 4 1,4 3 0,5 2-1,8-4-1,7-5-2,9 0-4,4-9-7,9-3 1,9-10 14,2-8 1,6-7 0,-5-7 0,8-8 0,-10 1 1,3-2 0,-7 1 7,-7 11 1,-1 5 4,-6 14-10,0 14 19,-7 12 2,0 19-3,0 14-2,-6 4-3,6 4-2,-1 0-8,-3-3 4,-1-7-7,-2-3-1,-1-12-1,-2-3 3,2-17-3,-1-4 1,5-13 2,-6-5-4,5-13-1,0-14-5,-2-5 0,3-17-5,4-6 2,4-12 1,5 0 0,9 0 4,7 0-3,1 9 6,6 8-1,-1 10 0,4 13 0,-6 10-3,-1 11 2,-2 12 2,-2 11 0,-8 6 0,-2 8 2,-2 3-2,-7 3 0,0-9 0,0-2 1,-5-7-1,0-6 0,0-9 1,4-12-1,1-5 0,3-6-4,5-16 3,1-4 1,4 0 1,-5-6 0,-1 9-2,-6 9 2,1 6-3,-6 8 4,2 7-4,-3 6 5,1 10 0,4 7 8,-1 6 11,3 13 6,4 4 5,-2 10-1,-1 8-4,0 5 3,-3 0-1,-4 8-10,-2 6 5,-2-1-4,-3 1-17,-2-2 2,-5-2-2,-7-10 1,1-9-5,5-14 0,-3-9 4,1-22-3,5-13-1,1-15 0,-2-14-13,3-14 4,-2-12-10,7-13 0,5 0 0,9 1 2,-1 4-1,3 13 4,1 8-1,-1 15-7,4 8-4,-3 10-24,-1 3-15,1 7-43,5 4-59,9 1-73,-1 0-194</inkml:trace>
  <inkml:trace contextRef="#ctx0" brushRef="#br0" timeOffset="3772">3802 659 698,'30'-4'97,"-8"4"-9,-4 0 19,-4 8-36,2 5-24,-2 0-2,0 7-22,-1-3-7,-9 6-8,-4 0-8,-13 4-11,-6 3-199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16.3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457 147 560,'-2'-17'97,"0"4"-30,-2-1 10,-4 5-10,3 1-1,1 3-6,-1 1-12,3 4-17,-2 0-7,1 0-4,3 0 7,-1 0-12,-2 5-1,-3 9 1,-5 7 22,-3 7-7,1 11-3,-1 1 4,5 2-13,4 6-6,7-6 2,2 2-8,0 1-2,3-5-1,-1 4 2,4-6-5,-10 2 3,4 1 0,-4-1-6,-4-1 1,-1-3-20,0-8-46,5-2-43,-2-11-12,9-3-44,-7-12-9</inkml:trace>
  <inkml:trace contextRef="#ctx0" brushRef="#br0" timeOffset="369">203 539 615,'-38'-8'66,"1"2"47,-7-2-29,10 3-12,6 1-17,14 0-12,6 4-24,8 0-17,8-2 13,9 2-4,10 0 6,12-4 1,10 0-3,5-1 2,3 1-2,-5 0-10,4-2 0,-5-1 1,-2-3-1,-1-3-5,-5-1 4,1-3-2,-8-6 0,-1-4-1,0-4 0,-9-1 1,-2-3-1,-8-1 1,-7-4-1,-8-1-1,-6 5 1,-4 0-1,-8 5 0,-1 4 2,5 14 3,-1 7-1,2 8-2,-8 19 7,-1 10 13,0 15 13,-3 11 7,3 6-12,4 8-14,2-7 1,-1 3-6,4-8-2,2-1-1,6-9-7,-5-3 1,9-6 0,0-5 1,4-12-3,5-5 6,1-9-6,5-9 9,9-13-8,1-14 1,12-10-2,-2-11 0,4 6-1,-4 2 1,-4 13-2,-14 10-3,0 11-4,-2 12 9,-6 7 0,-1 6-1,-2 7 1,2 0 2,-1 1-1,2-4-2,0-6 0,10-7 1,-5-5-6,10-6 5,4-7 1,-6-11-3,5-2 1,-6-12 1,-7-4-2,-3-2 1,-5-5 1,-1 3 1,-10 5 0,3 11-4,-2 13-6,-4 18 10,-5 11-2,1 12 3,-5 10-2,3 6 2,8 0 0,6-5-1,10 0 0,12-7-1,5-11 2,8 0 0,7-13-1,5-1 1,-3-8-1,4-4-4,-13-5-13,0-3-6,-8-2-44,-4 1-17,-11 0-58,-3 3-139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18.0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249 143 650,'0'-13'66,"-5"0"18,-4-1-1,-2 4-6,1 3-39,2 3-2,1 2-6,-5 8-3,-4 3 6,1 13 20,-8 4-7,-3 11-5,1 7-17,1 2-1,3 4-10,4 3-2,3-5 1,10 2-5,8-9-6,10-5 4,9-4-2,16-7 5,0-10-6,15-3-1,3-12-1,4-8 2,-4-11-1,-3-7-2,-7-9 1,-6-9-2,-6-2 2,-12 0 0,-7 2 1,-7 4 0,-3 3-1,-6 10 1,-6 6-1,2 8-1,-2 7-2,2 2 0,1 8 1,-5 9 1,-1 5 0,-1 5 2,2 9-1,-3 3 0,6 1-1,11 1-1,8-3 0,4-5-5,8-5-9,2-4-7,0-7-23,0-9 11,-7-8 26,-3-5-8,0-8 10,-8-6-3,-7-8 9,-11 4 0,-11-5 1,-2 1 2,-1 4-1,-1 4 0,5-1 2,1 8-3,5 6 0,-2-2 2,8 11-2,3-3-4,3 0-10,11 0 14,5-2 4,9-7-3,7 0-1,11-1 4,2-3 0,-1 7-1,-6 1-2,-4 9 0,-9 5 2,-2 13-1,-13 1 3,1 6-2,-7 7 1,-3-1 2,-2-2-3,-3-3 1,-3-4-3,3-5 0,2-7 1,2-5 3,0-5 3,2-5 1,-2-13-7,4-5 1,3-10 1,3-1 1,5-2-3,5 5 5,-6 4-5,3 10 2,-5 11-1,2 2-2,-5 12 2,-4 6 0,4 5 0,-1 2 0,1 2-3,-2 0 0,-2-3 0,0 0 1,0-10 0,4-6-1,-4-8 1,6-10-1,-1-5 0,3-4 0,5-2 0,-9 6-2,-1 2 1,-2 11-9,2 12 8,-1 7 1,25 72 1,-30-72 0,5 0 0,-3-3 0,2-1 0,6 9 0,1-9-4,1-5 4,-1-8-1,3-9 1,-2-10-3,5-4 2,-9-4 0,1-5-2,-3 0 3,-4-5 0,2 5 1,-2 1-2,-1 12 1,-2 10-3,2 9-9,-3 17 12,-4 18 1,0 19 17,-3 21 8,3 19 14,2 10-5,-1 3-8,3 3 4,-1-11-4,-2-1-5,-1-13-7,0-8-9,0-8-1,2-15-1,-2-14-4,4-15 4,0-15 14,-4-15-17,-1-22-1,-2-9-12,-1-20 2,0-11-10,-1-9-2,5-6-2,4-8-3,4 4 8,6 1 8,5 9 3,7 11 3,1 11 0,5 12 0,-6 16 4,0 12-3,0 18 3,0 14 0,-4 16 1,4 7 4,-5 3-4,-4 6 0,-12-2 0,-5 0 5,-14-3-4,-10-1 0,-6-12-1,-1-2 0,4-13 1,0-7-3,10-6-1,7-10-2,5 1-12,9-9-3,9 1 3,12 0 11,6 2 1,8-3-3,5 5 7,-2-6 1,3 1-2,0-3 2,-3-2 1,-2 0 0,-9 2 0,0 2 0,-13 6 3,-6 5-4,-4 6-2,-4 12 2,-4 3 6,0 6-1,0 8-1,-1 4 0,0-1 1,1-3 0,-1 0-3,-2-4-1,5-4 1,2-2 2,2-9-3,5-2 0,6-6 5,0-10-4,5-7-2,9-6 0,-6-4 0,0 4 0,-2 6 0,-2 3-5,-4 14 4,-1 4 1,4 6 0,-6 3 1,5 1-1,-2-5 0,-1 2 1,0-4-1,0-3-5,1-8 1,4-6-3,-3-3-1,4-9-2,-5-6 0,-5-7 4,1-11 3,-5-6 2,1-7 1,-2-4 0,1 0-1,-2 13 3,3 10 0,-5 14 4,0 25 1,0 24 15,0 21 11,-5 19 6,5 19-1,0 7-3,5-7-12,0-3-10,-5-14-5,4-8-3,-8-7-5,-1-11 0,5-11-11,-7-7-43,5-11-19,2-14-30,-5-6-131,1-12-115</inkml:trace>
  <inkml:trace contextRef="#ctx0" brushRef="#br0" timeOffset="2122">2122 391 718,'10'-8'60,"1"6"-11,5-2 22,-4 0-26,9-1-16,7 1-6,-1-6-8,8-3-3,-8-4 1,4-3-2,-2-1-1,-2-6-1,-3-3-3,-5 1 4,-2-6 1,-5 3-2,-12 5 0,0 0 0,-12 10 4,0 7-3,-8 14-3,2 15 7,-13 14 2,4 15-2,-4 10 16,10 1-16,7 0-9,6-5 3,8-2-5,4-12 4,13-3-1,10-15-4,9-8 3,8-10-4,3-12 0,2-9-1,1-9 0,-1-8 1,-4-6 0,0 0-1,-3-5 2,-4 13-1,-3 9 1,-9 14-1,-2 10 0,-4 17 1,-6 5 1,0 11-1,-10 3 1,-4-1-3,-4-1 3,-10-9 0,0-2-3,-2-9 4,7-8 1,-5-7-1,5-13-4,8-7 1,2-6-2,8-9 1,9-1-2,3 0-3,7 1-5,-3 4-5,5 3-10,-1 5 4,-1-2 9,0 6 7,-1-4 5,0 5 0,-10 5 0,-5 3 0,-6 7 7,-6 3-6,-2 0 10,-5 5 6,-1 7-8,-2-3 3,-2 5-7,2 3 2,6 6 0,6 0-6,3 4 5,6 0-4,3 3 0,1-1 0,4 2-1,3-4 0,-4-6 3,2-2-4,0-2 1,-4-3-1,1-1 2,-4 1-2,-2-5-3,-11 4 1,-6 1-9,-6 3-28,-9-3-52,-6 1-29,-9 2-102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21.2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15 375 136,'21'-21'470,"0"2"-356,-5 1-11,-8 3-11,-4 3 6,-2 11-34,-2-3-22,-2 8-2,-2-4-16,0 5-8,-6 3 7,-2 6-1,-1 5-6,0 4-6,1 7-2,0 1 2,8 6-6,3-1-2,6-5-1,7-1-1,7-5 0,4-4-1,9-7 2,-3-9 2,4-10-2,-1-5 2,-2-11-1,-7-10 3,6-1-5,-13-1 1,1-1-1,-3 7 1,0 4 3,-9 5 1,-1 13-5,-4 1-7,1 8 4,-1 9 3,3 6 3,1 4-1,2 8-2,5 0 3,3-4-3,4 0 0,1-9-5,0 0 2,-5-9 0,-3-9 0,-2-9 6,-2-5-2,-1-12-1,-2-11 0,3-7-1,-3-6 1,0-3 0,-2-1 1,2 4 0,-1 6-1,-3 17 0,-3 8-1,1 7-10,0 11 3,-3 2 4,1 7-1,3 6-36,-2 3-80,3 2-11,8-2-73,5 1-194</inkml:trace>
  <inkml:trace contextRef="#ctx0" brushRef="#br0" timeOffset="615">726 384 676,'7'4'64,"-2"0"-7,2-8-19,6-4-17,4 3-2,7-8 6,4-1 7,-3-6-3,-3 0 4,-2-3 2,-9-8-4,-6-1 0,-12-7 0,-3 7 2,-9 1 4,-2 12-20,-1 15-8,-5 12-1,1 16 3,-1 15-3,4 11-4,2 7 6,7-1-10,6 1 5,8-7-5,8-6 3,12-7-2,8-10 1,10-10 6,10-15-8,-5-12 8,5-9-4,-3-16-3,-3-7 2,-4-10-3,-3-1 1,-5 1 6,-5 12 2,-4 9 5,-4 18-8,-2 13-5,1 17 11,0 10-6,3 5-5,-4 5 3,-2 3-4,-6-5 1,-7-3 3,-3-11-4,-4-2 2,3-11 4,0-6 2,-1-8-4,4-3-2,1-12-2,0-10 1,1-6-1,6-3 0,5-2 0,0-6-2,5 4-3,6 4-13,-1 7-18,0 6-66,5 8-21,-9 12-57,3 10-115</inkml:trace>
  <inkml:trace contextRef="#ctx0" brushRef="#br0" timeOffset="1238">1766 316 754,'-18'12'42,"8"-1"6,3-11 5,3 0-17,7-4-1,-2 0-11,3-6-21,0-3 0,5-6 4,-2-12 7,-2-9 4,2-4 10,-2-2 1,-5 2 0,0 7 7,-5 6 2,-2 14-12,-1 15-14,-6 12-3,-7 17 3,-2 5 2,2 16-4,3 2-4,7 0 2,9-6-1,11-8-2,8-3 2,8-6-4,7-6 2,3-8-4,2-3 2,-1-6-3,1-8-11,-3-6-51,2 1-87,5-5-116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23.0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114 748 817,'3'-18'67,"-6"5"34,-2 4-38,-6 5-40,2 8-4,-2 9-4,-3 10 3,-2 0 3,2 8-6,-1 1-5,4 3-1,5-3-6,3-1 1,7 0-3,5-7 2,6-2 2,2-4-3,4-6 0,2-6 2,2-6-1,2-10-3,4-7 2,-1-14-2,1-5 4,-4-6-4,0-6 0,-6 2 5,-4 6-1,-2 5 17,-5 12 8,-3 10-21,-3 7-3,2 20 2,-2 5 1,0 11 2,0 11-8,3-1 3,-5-4-2,-2-5-2,0-8 3,0-6-3,0-11 4,0-6 6,4-14-11,6-5 2,0-11-2,5-11 0,2 5-1,-4 1 1,-1 12-3,-3 14-4,-1 13 7,3 5 2,-1 14-2,6 4 0,0 0 0,1-4 1,3-2 0,0-7 1,-2-9 1,1-5-2,3-5-1,-3-9-4,-2-3-1,0-6-16,-9-4-73,-8 0 1,-11-4-71,-10-1-207</inkml:trace>
  <inkml:trace contextRef="#ctx0" brushRef="#br0" timeOffset="608">154 470 857,'-27'1'37,"14"3"9,8-8 29,9-1-61,13-3-8,12 6-6,4 2-44,0 2-213</inkml:trace>
  <inkml:trace contextRef="#ctx0" brushRef="#br0" timeOffset="946">846 125 730,'-10'-22'15,"0"-1"46,2 1 47,1-1-35,5 9-15,2 6-11,0 8-20,5 18-10,-4 5 23,-1 7 22,3 3-7,-3 2-17,1 28-5,6 4-17,-3-4 4,5 4-5,2-4-6,-2 5 4,-5 3-9,-3-4-2,-2 0-1,-6-4 3,-2-4-3,-3-9-1,0-10-18,3-5-20,-3-16-46,8-6-40,4-9-37,3-8-234</inkml:trace>
  <inkml:trace contextRef="#ctx0" brushRef="#br0" timeOffset="1269">859 721 664,'-13'-12'65,"-1"7"30,5-5-11,4 6-37,6 0-22,10 4-10,9-4-1,7 3 1,12-3-10,3 0 2,3-2-6,-3-2 0,-4-5 6,-3 3-4,-8-7 4,0-2 0,-9-2 2,-3-2 4,-3-4-10,-7 0 7,-5 0-4,0 1-3,-8 8 4,-3 9-4,-11 5-2,-3 16 5,-4 10-5,-5 9 5,-1 10-2,8 4 0,5 5-3,9-2 3,9 2-3,12-6 2,9-7-2,10-11 0,7-3 5,2-13-5,5-14 5,1-6-6,-4-12 1,0-12 2,-2-4 0,1-3-2,1-4 8,1 9 8,-5 9 5,-1 14-10,-3 14 0,-2 17-3,-7 12 0,1 11-4,-8 3-5,-2-2 1,-11-2 3,-6-5-3,-8-12 0,-3-6 9,0-11-4,-1-12-2,1-7-1,8-13-3,4-6 0,8-8 1,7-6 1,10 2-4,6 0-1,4 7-1,0 5 4,4 7-5,-2 6-3,1 5 7,3 1 1,1 3 0,-2-2 2,-4 7-2,-4-3 0,-11 6 1,-7-2 1,-7 4-2,-3 0 1,0 4-1,-4 2 12,-5 3-7,1 9 10,-8 3-14,0 8 14,-1 5-14,1 3-1,4 3 2,3 0 2,1 0-1,8 1-2,0-9-1,4-1 2,3-4-2,7-10-2,3-3 1,11-9 1,4-9 0,9-5-3,2-10 7,2-3-5,0-10 2,-4-3 1,-9-1-2,-9-4-1,-8-1-1,-6 5 2,-6 9-1,-6 6-3,-2 11-4,0 10 8,-6 11-2,-1 9 2,0 3 0,2 12 1,3-3-1,7-1 0,4 0 0,3-8-4,3-7-1,3-4-4,-1-4 7,8-12-3,0-1-2,2-7-1,2-3 3,0-8-2,-5-2 3,-6-4-2,-5-2 1,-6-5 0,-8-3-9,-11 7-6,-6 1 4,-7 12-1,-9 6-3,2 9-3,4 12-18,6 1-44,7 5-15,12-5 34,9 1-32,10-3 45,9-3 18,7-8 24,5-3 11,2 1 3,1-2 9,-1 7 50,-2 6-1,-1 3 9,-3 11-7,0 1 4,-3 10-16,-5 0-28,-3 1-6,-7 2-5,-6-6-2,-4-1-1,-2-8-2,-2-5 0,1-3 9,3-10 22,3-10-20,1-7-6,2-10-3,5-9-4,5-5 0,0 1-1,6 4-1,-3 9 5,-1 10-1,-1 13 1,2 11 0,-5 11-4,-2 6 5,4 7-9,-4 5 2,0 3 0,0 1-2,1-3-2,-3-5-1,2-5-73,-1-4-46,1-10-12,-2-9-17,2-13-168</inkml:trace>
  <inkml:trace contextRef="#ctx0" brushRef="#br0" timeOffset="2724">2910 646 552,'25'-59'165,"0"11"-44,-5 15-15,-3 10-40,-13 19-39,-7 18 39,-2 9-13,-7 13-25,3 12-6,-1 2-2,4 4-11,3-10-2,3-2 3,5-11-6,-3-13-1,3-6 6,-1-12 5,7-12-9,2-6-4,4-16 2,6-5-3,3-5 0,-5 3 0,0 7 2,-4 11-2,-6 13-8,-5 14 8,-4 10-1,-2 8 2,0 5 0,0 10-1,0-3 3,2-7-2,2-1-1,4-2 6,8-11-6,5-7 0,4-2-2,6-8-1,-1-5-1,2-5-3,-3-7 5,-5-4-1,-6-6 3,-1-3 0,-8 5-1,-2 2 1,-7 10-4,-3 8-2,-6 9 5,-5 9 0,-7 4 2,-5 14-3,-1 4 2,6 2 0,6 7 1,7-4 0,11-5-1,7-8 0,10-6-2,5-3 1,7-10 0,2-8 1,3-6 0,-4-7 2,0-1-5,-5-4 3,-3-1 0,-8 5 1,-2-1 2,-6 11-3,-1 3-12,-4 5 8,5 5 3,-2 5 0,3 7 0,-2 1 1,3-3 0,-2 2 0,2-8 0,3 3 0,6-10-3,1-2-1,7-2-4,1-2-1,1-5 4,-1 1 0,2-5 4,-1-1 1,-2 1 0,-6-3 0,-2 3 0,-5 0 0,-6-5-3,-5 5 0,-7 0-2,-5-1 3,-8 5 0,-5 5 1,-4 4 1,-8 4-1,3 9 2,-3 2 2,1 6 1,4 2-3,3 4 1,5-4-2,6 0 0,6 2 5,3-6-5,5-1 0,2-1 0,5-4 0,1 1-10,2-5-4,4-5-4,0 2 3,6-12-2,-1 2 6,0-9 10,5-1-2,-3-8 3,0-4 0,0-6 0,1-3 2,-4-3-2,2-6 0,-3-6 1,-2-2 0,-1 1-1,-1-7 1,-2-3 2,-1-3 1,0-4 3,-4 1 2,-2-1 12,-1 11 7,-3 11-1,-3 11 7,-1 12-17,-5 10-9,1 9-3,-5 12 3,0 5 8,-2 6-2,2 12 5,5 5 1,4 5-4,4-1 1,5 4 0,2-4-8,0 1 7,2-1-6,-1 2-6,-2-2 0,1 4-2,-7 1 1,0 0 1,-3-4-3,-3-1 1,2-9-2,-4-4-5,-1-5-11,-2-4-18,0 1-15,2-2-18,1-3-23,0-1-29,3 0-73,1 1-32</inkml:trace>
  <inkml:trace contextRef="#ctx0" brushRef="#br0" timeOffset="4494">4020 215 692,'3'-31'15,"1"3"47,2 2-10,-3 11 2,0 7 20,-2 3-21,-1 5-16,-1 5-13,-5 3 3,0 11 23,-5 8-6,-1 13 5,-1 6-5,0 8-15,5 3-6,1 1-4,3 5-4,4-5-3,0 1-5,2-1 1,3-3-6,-4-3 0,3-2 1,-1-4-2,0-2 1,1 0-1,2-7-1,1-5-1,1-9-6,1-6-1,0-7-28,3-6-48,3-4-31,-1-4-15,2-2-50,-2-7-95</inkml:trace>
  <inkml:trace contextRef="#ctx0" brushRef="#br0" timeOffset="5258">3780 399 508,'0'-10'83,"0"-2"22,0 3-4,-2 3-20,2-1-1,0 5-16,-2-2-27,2 4-13,0 4-3,0-4-11,0 5 13,-3 5 9,2 3-4,-2 9 5,-1 5-2,0 5-5,-2 3-4,-1 7-6,3 2-2,-2 2-1,3 6-3,2-6 0,-2-1-2,3 4 0,3-4-1,-3 0 0,1-5 2,4 0-3,2-9-1,1-8 3,1-4-3,3-7 3,5-7-2,0-5-1,3-5-1,-1-3-4,2-2-1,-3-7-1,-2 3-13,-1-3-20,-5 4-20,-3 3-28,-5 5-55,-7 1-76,-4 4-56</inkml:trace>
  <inkml:trace contextRef="#ctx0" brushRef="#br0" timeOffset="5738">3720 787 798,'-18'-3'70,"5"-5"54,6 4-34,6-1-45,9-1-32,6 2-4,13 0 3,8-1-2,8-3-2,2-2-3,-1 3-3,-3 1-2,-8 2-5,-5 4-19,-4 0-74,-4 8-99,-3-2-159</inkml:trace>
  <inkml:trace contextRef="#ctx0" brushRef="#br0" timeOffset="5956">3915 932 595,'-18'13'209,"8"-11"-136,10-2-1,10-6-37,10-3-19,3-3-5,7-3-3,2-2 3,-1-1 5,1-5-2,-2 0-2,-2-2 2,45-61-8,-69 73 12,0-1-6,-4 1-5,0 3 5,0-7 4,-4 4-7,-7 7-6,-6 6 1,-7 6 2,-2 7 8,-5 8 6,1 6-1,5 6 0,5 1-7,10 3-3,6-5-3,6-1 0,6-4-2,7-4-1,5-10 3,3 0-6,5-5 0,1-2-5,3-2-17,1-8-6,0-2-12,4-2 4,-3-5 24,-1-6 4,2 2 5,-4-10 2,2 0 1,-1-4 0,-8 0 1,-6 3 3,-10-3 6,-8 8-4,-9 6 8,-8 3-12,-11 9 8,-6 10 4,-11 9 4,-3 7-5,-1 15-4,10 1 0,4 7-3,12-2-3,11-2-3,5-5 3,7-8-1,4-4-2,4-6 0,4-4-14,2-3-1,2-6 3,7-4-26,-1-4 18,5-6 12,0-7 4,-3-4 3,1-8 1,3-7-2,-3-8 2,3-10 1,0-9 1,2-8-2,-3-10 0,-1 1 2,-5-1 8,-2 8 10,-5 14 3,-9 15 14,-1 13-10,-5 14-12,-3 15-11,-9 16 6,-7 13 22,-1 13-10,-4 10 2,3 9 1,8 4-15,5 3 9,5-3-14,5-8-1,6 3-1,2-10 0,-1-6-2,1-8-1,1-5-3,-3-4-13,1-10-25,-1-1-52,-1-7-38,5-3-14,6-8-268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35.0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 72 668,'0'-6'71,"0"3"-37,-4-1 33,-2 0-30,5 2-9,1 2-6,0 0-9,0 0 6,0 0 7,1 0 3,-1 0-6,0 0 0,-1 2-3,1 2 2,0-4-10,0 0-5,-3 5-3,3 7 11,-2 3 9,2 14-9,0 8 4,-4 5-1,8 6-4,-2-2-2,8 2-6,2-8-5,-3-3 0,3-7 0,1-7 7,-5-9-6,4-5-1,-4-5 14,1-8-1,7-9-5,7-5-2,3-5-1,4-9-5,2-5 2,-6-5 2,-7-4-4,2-4 2,-8-3-2,0 3 0,-9 2 0,-3 12-1,-2 13 2,-2 5-6,2 13 4,1 5-17,-5 5-32,1 3 4,-9 11-41,5 2-4,0 2-29,-1 4 28,9-4-55,9-4-71</inkml:trace>
  <inkml:trace contextRef="#ctx0" brushRef="#br0" timeOffset="541">560 160 488,'5'-17'139,"-4"0"-73,2 0 42,-3-1-56,0 5 11,0 3 11,-3 5-30,2 1-23,-4 8-9,-7 5-3,-1 5 5,-9 9 2,-1 11 4,-2-1 3,5 7-3,3-5-8,9-3-1,8-5-3,4-4-2,9-6 5,7-7 4,9-2-5,3-3-8,2-1-2,3 0 0,-8 2 1,-11 2-1,1-3-1,-15 3 1,0 2 4,-4-7 1,-4 7-5,0-5 6,-5-1-4,-5 0 0,4-4 0,-2 0 3,-1-8-5,5 3 5,-1-12-4,2-2-1,7-8 0,11 0 0,2-10 4,4 3-3,1 1 1,5 3-2,-2 7 1,0 5 3,-2 5-4,-2 13 3,4 4 6,3 9 6,-3 6-10,4 8 2,-1 4 5,-7 1-6,-3 3-4,-5-5-2,-4 3 4,-10-10-4,0-2-5,0-2-59,-4-11-49,1-2-104,-5-12-326</inkml:trace>
  <inkml:trace contextRef="#ctx0" brushRef="#br0" timeOffset="1140">844 15 546,'8'12'96,"5"3"9,1 6-29,4 6-28,3 5-12,2 3-4,-1-3-14,-5 3-3,-4-7 3,-3-3-1,-6-5 0,0-7-12,-1-6 20,-2-7 20,5-3-5,2-10-23,1-9-6,3-5-2,1-5 0,7 1 1,-8 4 6,1 8 1,-5 9-17,1 10 2,-1 10 6,4 7-3,0 7 0,5 3-1,1-5-1,1 1-2,2-4 1,0-5 2,3-6 3,1-8-4,-3-10-1,9-7 4,-1-6-5,2-8-1,-1-1 3,0-7-1,-10 3 0,-13 3-1,-4 10 0,-4 2-1,-4 12-1,0 9-2,-9 5 3,-4 13-1,-5-1-5,4 11 6,1 3-9,4 4 6,5-7 0,8-1 0,4-6-2,4-3-4,1-13 7,8-5 2,-5-5 3,8-13-2,1-4-1,-4-9 3,-2-2-1,2-1 4,-4 3 0,0 4 0,-5 8 3,0 6 3,-1 13-12,6 17 16,-5 15 22,5 22-2,0 17-11,2 9-3,-6 7-3,-1-3-7,-4-7 1,0 0 15,-4-10-10,0-12-17,-4-7 2,0-15 0,4-12 5,-4-12 0,0-5 5,-1-12-1,1-7-12,-6-6-3,1-11-6,0-9 1,-4 1-10,5-4 1,4 0-6,0 5-4,-1 5-3,0 7-10,5 4-4,-2 2-9,2 6-18,0 3-51,0 3-44,-2-1-57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39.7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250 562 607,'4'-16'64,"2"-1"2,1 0-1,-6-4-34,5 2 4,-6-1-6,0 3-3,-6-5 6,2 4 0,0 5 7,-6-1-15,-3 10-6,-8 4 0,-7 14 1,-2 9-5,-10 8 2,0 5 3,10 4-12,-1-2-3,17-1-3,9-8 6,14-4-3,15-2-3,9-7 4,8 4-4,4-3-1,-3 0-1,-5 3 1,-11-1 1,-3 2 2,-15-4-3,-4 2 1,-12-1 3,0-5-4,-8 1-4,4-9 2,-1-1 0,-4 0-3,6-8-8,0-5 7,5-3-7,-2-3 2,8-3-3,8-1 5,2-6 9,8 2-1,7 0 1,2-3 1,4-1-1,0 0-2,4-4 2,-6 3 0,4-7 2,-8-1 0,3-1-2,-6-7-1,1 4 1,-2-5 5,-8 4-5,-5 0 1,0 1-1,-6 9 9,-2 4-4,-2 8 20,2 6-4,-2 9-17,0 8-2,-1 19 31,2 8 11,1 15 1,0 11-13,0 6 9,0 1-10,0-7-4,0 0-9,0-1-9,-4-8 5,0-6-13,-1-6 2,1-5 0,0-8-2,0-9 5,0-3-6,4-9 13,0-2-8,0-5 8,4-9-13,-4-3 0,4-14-1,9-5-2,-1-1-1,12 1 2,1 0 1,3 5 1,-2 4-2,-8 10-5,-1 7 5,1 10-4,-5 10 5,-1 11 0,2 7 1,5 11 2,-2-1-2,-3 2 0,-2 0-5,6-1 0,-1-6-15,0-11-35,7 0 27,6-13-16,2-9-9,2-9 21,-2-9 5,1-4 17,-4-13 10,-8-4 0,-9-3 0,-8-4 1,-2 1 0,-6 4 1,-2 11-2,-2 3 1,3 13 6,-3 6-4,0 12-3,-4 14 4,-3 2 1,1 13-3,-7 8 12,1 3-6,8-2-2,3-4-2,9-1-3,4-9 0,5-3 0,5-6 2,8-9 0,3-6-2,-1-8 1,6-6-2,-5-7 0,-1-6-1,-3-4 1,-8-2 0,-2-5-1,-11-1 2,0-1-1,-11 0 0,2-1 0,1 4 1,4 6 0,-1 7-1,5 0-5,5 7 4,7 9 0,8 1 0,5 10 1,5 8 0,6 10 1,1 8-1,-4-1 3,-10 7-2,-1 1-1,-9-3 3,-9-1-3,-4-4 1,-4-1-1,0-4 2,-5-13 2,5-1 0,-4-13 0,3-9-3,-4-9 0,3-5 1,2-10-1,4-1 0,4-2-2,6-1-1,8 7-3,-1-1-2,4 8-13,3 0-32,-3 6-33,-3-3-9,5 5 16,-2 0-7,-4-8 34,6-2 16,-1-4 23,-6-2 7,4-3 5,-3 1 0,-5 1 1,-2 1 2,3 4 1,-3 0 0,-2 6 1,-4 2 5,1 6 3,-5-7 2,-5 3 7,5 0 11,-4 0-11,0 3 2,0 5 6,4-1 9,0 10-8,0 0 3,0 0-4,0 0-9,0 4 7,0 2-9,0 7-14,0 9 27,-4 4 11,4 14-5,0 10-1,-6 10-3,5-3 0,2 6-9,5 1-5,-2-5-4,0 3-5,0 1-8,0-6 0,1 0 3,-5-1 0,0-6-3,-5-6-3,1-3-1,0-7-38,0-11-21,-6-4-32,9-9-36,-2-2-90,6-12-318</inkml:trace>
  <inkml:trace contextRef="#ctx0" brushRef="#br0" timeOffset="1853">1852 736 719,'8'-9'65,"-8"-1"-13,4 6-12,1-6-30,3 7-10,0-1-8,2 4-102,9 0-346</inkml:trace>
  <inkml:trace contextRef="#ctx0" brushRef="#br0" timeOffset="2130">2196 757 870,'-6'-17'7,"6"-10"4,6-3 51,11-5 17,14 3-32,9 1 9,8 4-13,10 8-12,2 6-1,3 16-9,-3 11 3,-5 13-14,-7 9-1,-13 4 1,-8 4-9,-19 2 4,-8-1-3,-12-5 2,-11-8 0,1-5-3,-4-9 3,4-9-1,4-9 10,5-9-12,0-13-1,13-9 4,0-7-4,13-12 0,4 3-1,11-2 1,6 7 0,2 8-1,2 5 1,3 4-1,4 10-4,-7 2 5,2 2-1,-9 8 0,0 3 1,-6 0 0,-5 3 0,-7 0 0,-5 1-2,-4-4 2,-4 0 1,0 0-1,0 0-3,0 0 3,-4 4-1,0 1 1,-9 13 0,-2-1 2,-2 10-2,0 0-3,0 1 3,2 3 0,2 0-1,5 1 1,-1-1 1,9-4-1,0-4-2,9-2 2,-4-8 0,7-3 2,-3-10-1,10-4 4,-3-10-5,3-8 0,3-9 3,-1-2-2,-2-4-2,3 7 0,-9-5 1,-1 9 6,-2 7-5,-1 1 1,-5 9-2,0 5-2,-4 4 1,6 8 1,-6 7-4,4 2 8,0 6-4,0 4 0,0-3-3,-4 0 3,0-1 1,0-10-1,0 1 0,0-10 0,5-3 7,-5-2-4,4-7 0,4-10-3,5 0 0,2-9-1,2-6 2,0 6-2,-7 2 2,2 6-2,3 6 0,-7 9-4,0 4 3,5 4 2,1 9 2,9 5-2,-7 4-1,7-3 1,4 3 0,-5-7 1,5-2 0,2-5-1,3-4 2,-2-8-2,2-5-3,2-5-5,-7-9 6,3-4 1,-4-3 0,-2-7 1,-12 3 0,-2 1 1,-7 6-1,-6 10-3,-3 7 2,-6 7 0,-5 10-2,-11 6 2,3 12 1,-2 4 0,4 4-1,7-1 0,2-1-1,8-8-3,7-6-4,9-3 4,3-10 5,4-8-2,4-10 2,7-5 0,-3-7 0,3-5 2,-1-2-1,-3 4 3,-5 10 4,-6 6 0,-5 6-5,-2 18 7,1 12-1,2 7-2,2 16 1,1 2-3,-3 5 1,-5 1-3,0-2-2,-4 2 1,-8 0 0,-5-5-2,-5-4-1,1-9-16,3-9-3,1-10 2,5-13 6,-2-8-4,6-9-3,4-10 3,3-4 0,8-4 14,2-1-9,5-3 10,9-1 1,2-1-1,1 1-1,6-8 2,1-4 3,2-6-3,4-5 8,-12-4 5,0-5-3,-8 5 4,-9 9 2,-10 14-4,-14 9 0,-7 18-6,-5 21 0,-13 11 13,4 19-6,-4 12-3,16 10 2,11 3-5,16-2 1,11-7 1,12-4-8,-1-14 2,10-5 3,-7-8-5,8-10 1,-4-9 1,-4-4 0,8-10 1,-6-5-2,4-4-2,-2-2-2,-8 2-1,-10 5-1,-5 1-11,-6 7-14,-8 4-18,0 2-11,-8 4-44,-11 4-40,1-3-57,-7 3-443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45.3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17 520 706,'-8'-14'46,"-2"-3"-16,8-8 34,9-4 7,6-3-24,8-1 0,11 3-5,-1 3-6,9 13-20,-7 10-9,8 18 14,-7 9 5,-2 21-10,-5 2-7,-5 6 2,-13 2-4,-9-5-1,-5-8 0,-7-5-1,-4-9 1,1-10 4,1-11 4,-3-6-5,1-14-8,5-5 0,1-11 0,6-11-1,6-3 1,6-2-1,9 2 1,5 1-2,9 9 0,9 8-4,0 3 0,7 5-5,2 5-4,4 7 2,-4 2 2,-2 4 1,-2 0 2,-5-4 2,-6 4 3,-10-4 3,-7 3-1,-8 1 3,-4-4 0,-5 4 0,0-4 2,0 4-1,-2 0 3,-2 0-7,-4 4 1,-5 9 5,-7 5-6,-4 5 1,6 3 1,-6 7-1,5 2 0,0 1-1,7-4-2,-4-1 2,5-4 3,6-10-3,0-3-1,3-9 0,4-1 2,7-12 9,5-5-6,8-6-4,4-12 2,6-1-2,-6-5 3,0 7-1,-4 7 9,-4 1-9,-5 13 1,-6 5-3,0 8 0,2 5-4,-5 9 4,4 2 7,2 10-7,5-4 2,1 1-5,1-4 3,0-2-1,1-11 1,4-2 1,1-12-1,1 0-1,4-9-2,-7-10 1,3 0 1,-7-8 0,-3-2-3,-2 3 4,-8-5 0,-1 7 0,-6 2 0,-1 7 0,-1 6-1,-4 9-3,1 12 1,-9 11 1,-3 8-2,-1 13 4,4 6-2,5 2 5,2 2-2,8-6-1,8-8 0,8-9 1,-1-8-2,-1-7 3,5-9 4,3-6-5,-2-11 0,2-12 2,-1-5-2,-2-13 2,-7-2-3,1-8 0,-6-4 0,-4-1 0,2-1 0,-6 3 0,-1 0-1,0 7 3,-1 6-2,1 14 0,0 14 0,4 4 1,-1 12 1,1 8 2,0 9 7,-5 6 8,5 8 4,0 5 1,0 5-8,0 0-5,0 0 4,0-3-15,0-1 11,5-1-11,-4-5 2,3-3-3,3 3 2,2 4 1,0-3-1,5-1 0,3 5 1,0-5-2,7-8-4,-2-4 3,4-7-11,0-7 4,1-1 0,4-13-2,-6-3 3,3-3-9,-2-10 8,-4-4 2,1-5-1,-7-3 7,-2 1 3,-5-4-2,-1-1-2,-2 15-2,-6 3 3,-6 9 0,2 10 0,-2 8 0,-5 14 0,-3 8 1,2 7 1,-2 7 4,5 4-6,9-2 1,7-3 3,9-3-3,0-7 1,10-12 2,6-6-1,6-9 1,7-7-1,-4-12-2,3-10 2,-1-6-1,2-1-2,-12-7 1,0 5-1,-11 9-2,-4 4 2,-9 11 0,-5 7-1,-4 9-2,-9 11 3,1 6 3,-2 10-1,5 5-1,-2 4-1,9-7 0,3-9 1,4-4-1,5-10 3,0-6-1,3-11 1,6-4-1,-6-6-1,1-6-2,-3-4 2,1-5 0,-8-9-1,-4 1-3,-8 0 3,0 0 0,-10 7 1,1 2-2,-4 14-4,-5 11-14,-9 12-25,-11 15-39,-4 12-117,-8 3-183</inkml:trace>
  <inkml:trace contextRef="#ctx0" brushRef="#br0" timeOffset="1783">1620 313 748,'-2'-27'8,"0"0"6,-1 10-14,3 7-30,3 10-9,-3 6 7,-3 2 15,-1-1 17,-1 3 0,-4-7 2,1 0-2,-5-3-13,-1 0-367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47.7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323 433 737,'-5'-20'49,"-7"-3"-17,-2 1 46,-12 7-5,0 8-27,0 7-12,-7 13-5,0 6 6,-7 12 2,8 9-15,1 0-9,10 4-1,3 0-2,12-1-10,6-7 3,6-1 0,8-5 2,7-7-3,0-9 0,7-11 3,-1-6-4,4-11-1,0-9 0,0-11 2,2-11 1,0-7 1,-3-8-4,6-12-2,-11-4 2,-4-6 0,-6-3-3,-2 13 3,-13 10 0,0 16 2,-4 19-2,-5 19-4,1 18 4,-6 25 13,1 18 18,1 20 3,6 15-9,2 2-3,8-6-14,9-5 0,5-8-2,9-8-5,8-9 1,8-10 5,11-15-7,-1-14-6,0-13-1,-5-11-11,-3-18 13,-6-13-9,-14-14 6,-3-9 1,-11-4 4,-3-5 3,-8 9-1,-4 14 2,0 12 3,-3 16-2,-2 19-1,-2 16 1,-2 14 4,4 12-6,-10 12 0,10 4 3,2 1-2,5-7 0,6-2-1,5-6-2,6-7 2,3-12-9,11-8-14,3-11-5,9-10 1,-4-15 10,8-7-2,-5-11 10,-1-1 7,-2-1 0,-12 3 2,-4 8 3,-1-1 1,-12 8 5,0 2 1,-2 6-6,-2 1 1,-1 4-2,1 7-3,-4-1 4,2 0-3,-2 4 4,0-3 2,0 3 0,-2-1 8,2-1-2,0 2 1,0 0 3,0 0-7,0 0-10,0 0-3,0 6 3,4 5 6,8 13-5,-4 2 2,5 7 2,1 7-1,-2 0-2,2-6-1,-5 3 0,-1-10 1,1-4-2,-5-9 3,0-10-2,5-4 3,0-14-4,10-11-3,-1-4-1,6-11-1,4 0-1,-3 0-7,3 5-3,-7 8-2,-2 8 7,-1 6 0,-6 3-4,-2 6 11,1 0 0,2 2 0,-3 4 3,4 2 0,-6 0 0,1 6 1,-4-1 2,0 8 5,-1 6 4,-6 8 0,0-4-4,-3 5 1,1-1-1,0 0-6,4-4-1,3 0 0,1-4-7,2-6-38,-2-4-98,0-3-49,3-5-24</inkml:trace>
  <inkml:trace contextRef="#ctx0" brushRef="#br0" timeOffset="1208">1722 261 741,'0'-36'41,"0"13"-30,0 9-7,0 14-4,4 7 1,0 13-1,6 7-34,1 0-27,6 0-34,3-4-41,-6-6 56,5-11 80,1-2 84,-2-10 76,2-7-29,-3-5-21,2-5 6,-9 6-28,2 0-8,-4 3-17,-7 9-17,2 1-24,-7 8-11,-7 11 27,-2 10-6,-5 7-4,-6 12-13,3 2 0,4 2-7,2-2-1,6-2-4,5-7-3,8-1 2,5-5-2,2-8-9,1-2-36,3-7-16,1-9-35,7-1-75,4-4-81</inkml:trace>
  <inkml:trace contextRef="#ctx0" brushRef="#br0" timeOffset="1606">2224 503 829,'-28'8'61,"3"5"-18,8-7 38,-1 1-50,12 4-19,8 1-8,9-6 6,4-2-9,6 0 3,5-4-3,3-11 4,1 0-4,1-4 2,-2-11 5,-1-1-8,-3-8 3,-1-5 7,-7 3 25,-11 5 9,1 5-16,-10 10-11,-3 9-3,-6 12 1,-12 9 14,-6 14-9,-6 9 3,2 13-9,3-4-5,9 9-3,9-4-1,9-2-4,8-6 2,5-3-3,9-7 4,13-11 0,-2-6 1,8-7-5,5-12 0,0-9-9,6-6 3,-2-12-9,0-9 2,-2-7 8,-3 0 0,-10-11 5,-6 3-1,-7 3 1,-10 10 0,-6 6-1,-8 14-2,-6 9 2,-4 13 0,-5 13 2,4 10 0,-2 12 3,6 1 1,6 4 1,11-3-3,5-2 7,9-7-3,0-1 2,3-3 2,6 0 0,-6-5-2,0-2 2,-1 1-10,-8-9 2,-2 1-1,-3-2-1,-3-3-2,-2 3-1,-7 1-8,-4 5-47,-8-5-45,-7 5-89,-1-10-227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6:49.9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39 1129,'-6'-14'9,"-2"4"-8,3 3 4,-3-1-5,8 10-21,0 4-148,0 0-401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47.4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119 723 637,'4'-9'94,"1"3"-19,-5-2-22,7-1-18,-2-5 2,9 1 6,-4-4-13,5-2 10,0-8-18,-3-4 0,2 0-11,-5-5-2,-5-4-7,-3 3 0,-2-3 0,-3 8 0,-1 5 3,1 5 19,-6 13 1,6 9-25,-6 5 0,-7 13 6,-8 9 18,-7 13 3,-5 4 6,4 6-20,2 4-5,14-9-7,11 0 0,16-5 3,17-8-3,12-5 0,15-9 1,6-9-2,2-9-1,1-6 1,-6-7 0,1-8 4,-5-6-4,-1-6 0,-5-3 0,-1-4 1,-1-4 0,-7-1-1,-6 0 2,-8 4-2,-9 5 0,-9 9 0,-3 6 0,-6 11 0,-3 6-2,-9 12 2,-9 11-4,-8 12 4,-7 9 1,-5 10 3,-1-2-2,10 2-2,4-10 0,13-3 0,11-11 0,10-8 2,13-17 1,17-6 5,2-12-7,13-10 2,-2-10-1,-4-3 2,-7 0 6,-10 0 11,-8 13 4,-10 4 2,-5 13-22,-2 10-4,-2 6 0,-2 11-1,0 6 1,0 8-1,4 1 0,0 3 1,5-8-1,11-4 1,2-2 0,10-10 2,6-3-2,2-8-1,2-4-1,-1-5 1,-2-9 0,-10-1 4,-4-4-4,-1-7 0,-10 3 0,-2-4 0,-1 8 1,-6 6-1,2 7 1,-3 6-1,-3 4-1,-1 8-2,-4 6 2,-6 8 1,-5 1 0,3 12 0,3-3 2,9 5-4,8-2 2,7-3 0,7-1-1,9-4 1,0-8 0,5-2-3,0-8-2,2-9-3,-2-5 2,1-12-4,-2-10 8,1-10 1,-3-3 0,-1-10 0,-2-3 0,-5-9 1,-3-1 0,-5-4 1,-8-2-1,0 2 0,-5 13 0,0 4 0,-2 12 7,-1 11 1,3 8 4,0 5 2,-1 10-14,1 8 0,-3 18 4,2 10 23,-2 18 7,6 13-16,-3 8-1,5 6-1,4-1-2,-1-8-9,1-1-5,0-10 2,-9-3 2,2-12-4,1-11 0,-3-10 3,1-12-1,-1-9 11,3-7-8,2-16-5,4-8-2,6-11 2,9-12 0,-3 1-5,6 4 4,1 9 0,0 12-3,-4 10 2,-2 14-4,2 12 4,0 10 1,1 5 1,-2 9 0,4 3 0,-5-3 0,1 4 0,-2-9-4,0-9 4,-2-5 2,2-9-1,0-12-1,3-5-11,2-10-13,-4-4 7,2-9 5,-7 5-7,-5 0-16,-5 8-15,-5 4-29,1 11-114,-6 3-70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01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326 189 551,'0'-5'64,"0"-3"20,0 2-4,0-2-28,0 3-15,-4 1 3,4 0 5,0-2-10,0-1-4,-5 1 2,5-2-11,-4 3 2,4-3-9,0 6-5,0 1-1,0 1-4,-4 0-5,4 3 0,0 5 2,-4 3 5,-5 10-5,0 4-1,-1 6 8,1 4 4,-3-3-9,-1 1 5,-1-3-3,4-5-3,2-4-2,-1-2 2,5-5-2,0-3 0,0-3 2,4-4-2,-5-1 5,10-3-6,-5-1 9,0-1 2,0-4 2,0-4-10,0-3-1,4-4 1,-4-4-2,4-6 0,-4-4 1,4 1-3,0-5 4,1 1-5,-1 1 5,0 2 0,0 3-3,8 3-3,-4 0 2,5 6 2,-5 1 0,0 7-1,1 1 1,-5 5 3,-2 1-4,-2 0-2,2 4 2,-2 0 0,0 0 0,0 0-1,0 0 0,0 2-2,0 0 1,2 2 2,3 1 1,0 5-1,-1 5 1,0 4-1,4 8 1,-3 4 0,3 7 2,0 2-2,1 8 5,-3 2-2,8 4 2,-6 3-4,0 5 1,5 3 2,-9 0 10,5-4-15,-9-5 2,1-6 1,-1-12-3,0-7 2,-1-10-3,2-8 2,-1-5-2,3-6-8,-2-4-22,2-2-7,4-5-69,-3-4-15,1-7-93</inkml:trace>
  <inkml:trace contextRef="#ctx0" brushRef="#br0" timeOffset="871">145 525 723,'-26'-10'116,"8"-1"-16,4 1-9,6 1-45,-1 1-6,5 2-15,4 2-16,4 3-5,9-3 6,1 2-4,13 0 4,2 0 0,3 0-4,2-1-1,3-1-3,-8-3-2,-1 4-1,-7 1-40,-8 0-23,-7 4-26,3-2-47,-9 4-76</inkml:trace>
  <inkml:trace contextRef="#ctx0" brushRef="#br0" timeOffset="1247">536 139 538,'0'-11'154,"0"2"-65,2-1 11,-2 0-41,3 3-10,-2 1-21,5 4-16,-6 4-7,0 4-2,0 1 9,4 7 13,-4 1 6,8 6-13,-3 4 15,-5 2-11,4 2 0,-4 1-8,0 5-2,-4 3 6,-1 2-2,1 1-8,0 1 3,-7 0-7,6-6 2,1-5-3,0-8 1,4-7-2,0-7 1,0-5-2,4 0 1,0-2 2,2-2-1,8-2 7,7 0 1,4-2-4,8 0 0,2-2-6,0 1 1,1 1 0,-6-2-2,-9 2 0,3 1 1,-7-1-1,-5 2 0,-3 0-1,-2 0 0,-3 2 0,-4 0-13,0 2-7,-4-2-4,4 0-18,0-2-62,-6-3-10,5-2-70,-3 0-168</inkml:trace>
  <inkml:trace contextRef="#ctx0" brushRef="#br0" timeOffset="1809">1022 226 666,'-4'-4'113,"0"0"-12,0 2-36,-1 0-28,1 4-20,-4 2-8,4 8 3,-6 1 10,4 9-13,-2 4-5,-1 4-4,5 5 2,0 4-1,8-3 1,9 1 3,1-5-3,12-5 8,0-10 18,2-7 11,5-12-9,-4-11-10,0-9 1,-1-3-14,-7-5 9,0-1 5,-15 0-14,-2 2 6,-8 1-8,-2-1-4,-6 3 2,-9 0-3,1 3-1,-1 4 0,0 2 1,-6 5-9,5 5-25,-4 5-19,-2 4-15,7 1-10,-1 7-78,12 0-104</inkml:trace>
  <inkml:trace contextRef="#ctx0" brushRef="#br0" timeOffset="2297">1508 109 725,'-4'-7'104,"-5"-1"4,1 2-21,1 1-47,3 2-5,0 2-8,4-2-10,-5 6-3,1 1-5,4 5 5,-8 2 9,3 8-10,-3 5 4,4 3-4,0 3-1,4 0 1,0 5-3,0 0 4,4 1-10,-4 2-4,0 2 6,-4 3-6,4-1 0,-9 0 1,4-2-5,-4-1-6,4-3-13,0-7-133,5-6 74,0-6-162,5-7-229</inkml:trace>
  <inkml:trace contextRef="#ctx0" brushRef="#br0" timeOffset="2670">1358 444 557,'-10'-5'185,"-3"-3"-89,9 4 15,-4 1-50,8 0-33,-5 2-18,5 1 2,9-3-5,4 3 26,15-1-2,10-3-16,6 0-9,6-4-6,-4 3 5,-1 1-5,-4 0 0,-3 2-31,-2 1-29,-4 1-83,-2 0-113</inkml:trace>
  <inkml:trace contextRef="#ctx0" brushRef="#br0" timeOffset="3053">1785 52 700,'0'-7'144,"-5"0"-34,5 1-29,0 3-35,-4 4-12,4-1-23,0 4-9,-4 4 27,0 6 18,4 6-15,-4 6-1,-1 4-7,1 4-2,0 3 1,4 1-9,0 4 0,0 2-7,0 6 2,0 6-1,0-2-1,0 0-1,-4-5 0,4-4-6,0-9 3,-4-2 0,4-5-3,-5-4 0,-2-2-14,4-4-40,2-5-24,1-5-79,1-5-91,9-8-494</inkml:trace>
  <inkml:trace contextRef="#ctx0" brushRef="#br0" timeOffset="3557">2108 151 600,'4'-8'104,"-6"8"-60,0 8 30,-3 6 4,0 5-11,-4 10-18,-8 3-13,1 5-11,-4 1-5,3 2-10,0-1-4,-1-3-2,8-5 3,6-6-6,0-8 2,4-6 2,0-5 0,4-6 38,2-8-16,1-5-5,4-6-10,-3-8-5,5-7 0,4-3-7,-5-4 3,4 3-2,-4 2 3,1 0-4,0 5 2,-8 2 2,2 6 2,0 4-1,-2 6 2,-5 7-5,0 2-2,0 6-1,0 6 1,0 3 1,4 4 0,-4 7-1,0 1 0,4 1 0,0 55 2,0-64-2,-4 2 2,5-3 1,-1 2 0,0 16-2,5 0 3,-5 1-1,1 4-1,0-1-2,0-2 1,-1-3 0,1-4 1,-5-6-2,0-3 0,0-7-14,0-2-24,0-1-48,-5 0 6,5-4-43,-4 0-61,-1-3-119</inkml:trace>
  <inkml:trace contextRef="#ctx0" brushRef="#br0" timeOffset="4140">2051 496 133,'-15'-9'511,"7"1"-402,-5 3 19,4 1-54,5 0-37,0 4-9,4 0-8,-4 0-3,8 0 4,-4 0-1,0-2-4,4 2 6,9-2-7,0-2-1,10-3-13,3 0-1,0 0-15,5-1-65,0 3-135,0 2-496</inkml:trace>
  <inkml:trace contextRef="#ctx0" brushRef="#br0" timeOffset="4606">2423 251 416,'-2'-11'280,"2"3"-198,-5 0 44,4 0-53,-2 5-9,2 1-15,-3 2-14,-1 0-12,1 2-3,0 3 14,0 1-13,0 0-4,-1 5 1,1 1-4,-4 5 1,4 4-1,-3 4-3,-1 4-4,7-1-5,-3 3-2,4 0 3,0-2-3,0-2 0,0-3 0,4-1-8,-4-4-31,0 1-53,0-3-47,0-3-139</inkml:trace>
  <inkml:trace contextRef="#ctx0" brushRef="#br0" timeOffset="4951">2315 249 769,'-8'-8'101,"4"3"22,4 1-58,-7 2-17,4 0 2,6 2-18,-2 2-11,5-2-5,-2 3 2,4 4 20,9 2-15,1 2-13,13 7 4,0 1-1,9 4-13,-10 3 7,6 4-6,-10-2-1,1 3-1,-6 0 1,-3-3 0,0 1-6,-5-8-39,0-1-56,-5-7-34,1-4-112,-4-3-207</inkml:trace>
  <inkml:trace contextRef="#ctx0" brushRef="#br0" timeOffset="5319">2724 65 644,'0'-8'135,"0"0"-34,-4 1-13,0 1-35,4 2-21,0 2-4,0 2-8,0 0-4,-5 0-5,5 2-8,0 2 1,5 2 11,-5 4 11,0 3 12,0 6-8,0 4-7,-5 8 4,10 1-7,-5 5-5,0 3-2,0 3 8,4 0-1,-4 8-10,0-2 0,-4 3-10,4-4 6,0-2-2,-5-8-3,5-4-1,-4-5 0,0-6 0,4-4-8,-4-1-39,4-9-9,-5-3-35,5-4-40,5-6-161</inkml:trace>
  <inkml:trace contextRef="#ctx0" brushRef="#br0" timeOffset="5739">2922 209 587,'-4'5'153,"-3"5"-37,1 6-2,2 4-36,0 6-18,-5 6 0,5 4-18,0 3-9,0 1-15,4 2-7,0-6-1,-5-3-6,5-4-1,5-8-2,-5-6 1,0-3 2,-5-6-1,5-5 1,0-5 3,-4-3-7,-1-6 4,-1-12-1,2-12-2,0-5-1,4-7 1,0-2-1,0 4-1,1 6 1,3 7 0,-1 5 3,1 4-3,3 4 0,2 4 1,-5 1 0,4 5 0,1 3-1,3 3 0,-2 5-6,4 1 6,3 5 3,-4 2-3,-4 4 0,4-1-3,1 1-3,-5-1-42,-5 0-39,0-1-20,0 2-94,-4-1-145</inkml:trace>
  <inkml:trace contextRef="#ctx0" brushRef="#br0" timeOffset="6196">2848 464 204,'-17'19'389,"4"-6"-270,5-3 21,3-5-45,5-5-5,5-3-42,-1-1 1,13-4-6,0 1-14,2-1-10,11 1-2,-5-1-5,7 0-7,-5 4-4,8 1-2,-13-1-3,1 4-45,-2 1-33,-8 3 1,-9 6-89,0-1-56,-8 7-244</inkml:trace>
  <inkml:trace contextRef="#ctx0" brushRef="#br0" timeOffset="6429">2909 675 583,'-25'20'118,"1"-2"-6,7-5 4,5-3-26,3-5-45,5-2-12,4-2 7,0-1 4,4 0-12,0-1-11,9-3-2,1 0-9,9 0-10,2-2 3,3 1 0,-3-2-3,0 4 2,4-3-2,-4 0-38,-1 2-53,1-1-8,-4-1-101,3 0-181</inkml:trace>
  <inkml:trace contextRef="#ctx0" brushRef="#br0" timeOffset="6750">3193 228 724,'-9'-19'95,"5"2"-11,4-1 25,0 3-52,4 3-12,5 1-6,4-1-11,3 5-12,8-3 3,2 5-12,4-1-6,6 4 6,-4 4-7,-7 1 2,2 1-2,-1 2-23,-4 2-51,-4-1-22,-4 1-88,-6 3-286</inkml:trace>
  <inkml:trace contextRef="#ctx0" brushRef="#br0" timeOffset="7067">3395 184 691,'0'-6'226,"0"2"-130,0 0-13,0 0-18,0 3-21,-4 2-23,4 2-2,-4 2 3,4 5 15,-5 3-2,1 6-9,0 5-7,0 3-6,4 3 6,0 4-5,4 7 1,4 1 2,-3 2-14,-1 0-3,-4 0 1,4-6-2,-8-5-18,4-10-40,0-5-52,0-9-114,4-5-240</inkml:trace>
  <inkml:trace contextRef="#ctx0" brushRef="#br0" timeOffset="7912">34 1311 683,'-9'2'58,"1"-2"25,4-2-6,0 0-39,4-2 2,0 4-15,-5 0-4,5 0-7,0 0-7,0 0 7,0 0 13,-4 0-25,8 0-1,-4 0 4,9 0-5,8-1 4,11-2-2,10 2-1,11-3 3,12 2-4,1 0 0,0 0 1,4 0-1,-4 4 2,4-2-2,0 0 1,4 0 0,2-2-1,12 2-2,3-4 2,3 2 0,5-2 0,-1 0 4,6 3-4,2-2 0,1 2 0,1-1 0,-6 2 0,-2-2-1,-2-2 0,-3 0 1,7 1 0,3-5 0,5 0-1,0-1 1,0-1 0,3 1 0,-6 1 2,-11-4-1,5 5-1,-14-3 0,3 0 0,-8 1 0,1-1 0,-9 1-1,-4-3 1,-12 2-2,-1-1 4,-12-1-4,-3 3 2,-6-1 0,-11 3 2,-9 3-1,-3 0 0,-8 2 0,-1 0-1,0 2-4,-1 2-95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10.8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16 654,'0'-2'29,"0"0"39,0 0-17,-4 2-9,4 0-6,0-2 1,0 2-10,0 0 1,0-1-8,0 1 6,0-3-9,4 3 4,-4 0-9,0 0 5,0-1-3,0 1-5,0 0-1,0-3 8,0 3-5,-4 3-8,4-3 23,0 0-23,0 1-1,-4 3 1,4 0 7,0 4 3,-4 5 5,4 4 3,0 4-2,-6 5-7,6 1-1,-1 3 0,1-1-3,0-1-1,0 3-2,0 0 1,1-3-1,-2 5-3,1 0 5,-3-2-2,2-3-2,1-3-1,0-6-1,-5-5 0,5-9-1,0-1 1,0-4 1,0 0-2,5 0 4,-5-1-3,0-2 3,0 3-4,1 0 0,2-1 4,-2 1-4,5-3 1,-6 2-1,4-1 0,0 0 0,0 0 0,9 0 1,4-2-1,7 1 0,5-4-2,8 2 5,-4-1-3,4 0 1,-3 0-1,-2 1 0,-1 1-1,0 0 2,2 0 2,0 0-3,-4 1-4,3-3 3,-6 4-7,-2 2-11,-8-2 2,-3 2-8,-9 2-13,5-2-29,-8 2-4,2-2-3,1 2-31,-2-4-25,3 0-95</inkml:trace>
  <inkml:trace contextRef="#ctx0" brushRef="#br0" timeOffset="840">548 227 628,'0'-4'126,"-4"0"-14,4 3-50,-5 1-13,5 0-12,0 1-13,0-1 12,0-1-11,5 2-3,-1-2 12,0 1-1,5 1-15,3 3-10,4-2 9,0 4 0,6 1-11,-3 3 7,2 0-2,0 3-10,3 2 10,1 4-2,-2-1-4,-1 4-3,-5 1 1,-4 3 2,-8 2-1,-2 5 5,-7-3 2,-9 5-7,1 1 4,-9-5 4,-3 0-5,3-4 0,-2-6-1,9-6 2,2-3-7,3-3 2,1-1-1,4-4-2,-1-1 1,1 3 0,4-4-1,-4 0 0,4 0 1,0-2 1,0 0-1,0 0-2,0 0-3,0 0 1,4-2-2,-4 0-20,0-2-9,4-1-25,-4-3-78,5-2-126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13.5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167 71 672,'4'-17'142,"-4"4"-73,-4-1 39,-4 5-55,-1 1-12,1 2-16,-1 2-13,-1 4-4,2 3-2,2 1-2,-2 5-2,-5 6 4,1 8 17,-4 8-3,-1 5-6,1 3-2,3 1-3,5-6-3,2-3 0,12-8-1,-2-6-2,4-7 2,5-8 5,-1-6-1,-2-5 6,9-9-8,2-3 1,0-6-2,3-5-1,-3-1-1,-9 4 3,-2 6 1,-3 10-1,-6 6-7,-1 4-1,6 7 1,-2 4 1,0 6 0,9 1 1,0 6-2,-1-1 0,4 4 0,1-1 1,-5 0-3,1 0-6,-3 0-43,-3-2-76,0 2 37,1 0-263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14.0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0 114 701,'5'6'107,"-4"4"-7,-1 3-4,0 2-48,-1 7-15,2-2-9,-2 2-4,1-5-14,1-2 4,-1-3 0,3-8 34,1-7-6,7-6-15,-2-10-3,12-12-13,0-5 0,3-4-4,1-1 6,-4 10-3,-6 11 3,-6 10-9,-5 12 0,5 8-1,-5 8 2,8 5 1,8 7 0,1 2-2,2 3 2,7-1-2,0-5 1,2-6-1,-2-6 1,-2-7 1,1-12 1,-5-8-2,-3-5 1,0-8-2,-1-4 1,-3-2 1,-5 0 0,-3 8-2,-4 4 0,-5 10-3,0 4 0,-1 10 1,1 2-19,1 4 8,4 6 13,2 3 0,4-3 0,6-2 0,-5-6 0,5-3 0,3-6 0,-7-6 0,-1-3 0,-2-7 2,3-5-2,1-6 0,-6-4-1,-4 3 1,-4-4 1,-4 4-1,-9 3 0,-2 5-4,-2 7-3,-4 6-42,-10 6-40,0 9-13,-1 6-97,3 6-363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14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200 187 569,'-5'-5'206,"-2"1"-119,-2 0 4,0 4-55,-8 6-11,-7 7-6,-1 6-2,-2 6-8,5 4 0,-3 1-7,9 1 5,5-2-6,10-4 1,1-4 4,5-6-5,6-5 0,5-6 3,1-4 2,0-6-5,2-7 3,2-5-1,-4-3-2,-7-6 1,-2 0-1,-9-64 2,-6 81-1,1 1 0,2-1-1,-4 4 0,-1-3-1,1 3 0,-1 4-2,5 4 1,4 4 1,0 1-4,0 1-27,4 3 22,1 1 0,3 2-15,5-3 18,-1-2 2,8-2 2,1-6 1,2-5-1,3-1 2,0-1 0,-5-6 1,2 0 0,-6 1 4,2-4 7,-1-2-2,-6-3-2,1 0 5,-5-2-5,-2-1 2,-3 4 2,-3 0 3,-4 4 5,1 1 14,-3 2-9,-2 5 12,-1 1-19,5 2 2,-4 3-5,4 2-7,-3 1-3,4 0-1,1 2-1,2 2-1,0 1 1,-2 5 2,4 6 25,0 5 1,8 5-18,-6 8 1,4 9 3,1 3 9,-1 9-24,2 7 13,3 8 8,-4 5-18,0 5 7,-5 2 2,-4-1-10,-4 0 5,0-3-9,-6-3 0,1-9 4,4-8-4,-4-16 0,5-9-1,0-14 1,4-8 2,-4-9-2,-5-6-37,-3-8 16,-8-7-7,-5-6-14,-6-4 16,0-5 16,4-4 1,5-3 3,9-5 1,5 2 2,8 0 0,4-1-8,13-1-4,1 2-5,13 0-14,3 2-6,2 1-49,5 7-14,-2 3-186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16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52 748,'-4'-12'104,"0"3"3,-7 1-35,2 3-33,2-1-13,3 4-8,2 2-9,-2 5-3,-4 5 7,4 5 13,-1 11 1,5 4-7,0 5 1,9 9-5,-1 2-5,6 2-2,5-2-1,2 6-6,-5-9 4,8-4-5,-7-8 1,0-10 2,-7-12 1,2-9 10,11-13-4,-6-8-6,5-10 2,5-9-1,-6-5 0,-1 0-5,-12-1 0,1 0 1,-9 2-2,0 1 0,0 9-1,-5 5-1,1 10-30,0 7-38,4 9-77,0 6-61,4 7-204</inkml:trace>
  <inkml:trace contextRef="#ctx0" brushRef="#br0" timeOffset="413">660 146 646,'10'-17'125,"0"-3"-7,-6 0-9,0-3-35,-4 1-27,-4 5 17,0 4-19,-6 3-30,-2 6-4,-7 8-10,-12 10 3,0 5 4,-5 7 6,2 7-6,6 0-6,13 1 6,11 1 3,11-5-2,12 1-2,6-4-4,12 0-3,-3-4 4,-2-3-4,-3-2 1,-3-5 0,-7 1-1,-6-3-1,-5-1 1,-8-1-2,-8 1 1,-5 3 0,-6-1-10,-7 2-12,1-3-32,-7-1-33,7-5-38,-3-1-50,11-6-122</inkml:trace>
  <inkml:trace contextRef="#ctx0" brushRef="#br0" timeOffset="810">870 341 802,'25'-7'20,"-3"-3"44,5-1-11,-6-5-6,7 1-11,-7-2-11,-3-2 5,5-4-2,-11-2 10,-7-1-2,-5-2-13,0 1-2,-13 0-8,-2 6 3,-2 6-10,-8 7-3,-4 10-3,0 9 0,-3 11 0,6 9 0,5 5 0,7 4 3,13 4-3,6 1 0,14-4 0,6-3 0,7-3 3,6-12-2,3-11-1,4-12 0,-7-10 3,2-11-3,1-7 17,-7-3 10,-2 0-1,-2 4 2,-9 6-6,-2 10-16,-6 5-3,-3 12-2,-3 7-1,-6 8 3,2 8-1,-6 2 2,-1 5-2,-2-2-2,2-5 4,-4-6-4,4-5 3,4-10 0,0-11 10,0-6-8,0-10-3,8-7 0,-4-8-2,9-3 1,1-5 0,4 4-1,-1 4 0,-3 3-2,-1 8-3,1 6-19,-2 5-6,-7 5-27,3 0-27,-4 7-102,5 4-341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17.7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173 158 837,'0'-15'154,"-4"-2"-75,0 3 39,-1 3-72,-2 1-5,4 8-32,2 4-4,-2 10 5,-1 7 22,-2 11 3,-2 9-18,4 9 9,0 4-9,4 1 1,4 1-3,0-3-11,2 2-3,1-6 1,-6-3 0,2-1 0,-7 1-2,-3-6-67,1 2-25,-2-7-70,3-8-117</inkml:trace>
  <inkml:trace contextRef="#ctx0" brushRef="#br0" timeOffset="305">26 626 737,'-12'-17'91,"4"4"-3,6-1 15,-2 5-60,4 2-19,4 2-19,2 3-3,10-2-2,7 0 0,8 0-37,13 0-101,5 3-162</inkml:trace>
  <inkml:trace contextRef="#ctx0" brushRef="#br0" timeOffset="524">358 680 808,'-15'13'17,"4"-5"22,9-4 23,4-6 15,16-2-44,7-4-18,6-3-9,10-5 14,2-1 5,-9-2 6,-6-4 8,-6 0-7,-5-4-4,-3-4-9,-9-1-12,-5 1-1,-5 2 4,-4 6-3,-1 10 2,-2 6-4,-2 8-4,-11 14-1,-7 10 3,-7 10-3,3 6 0,6 2 0,11 1 2,15-4 0,10 3-1,11-7 1,13-2 0,10-4 4,9-11-4,3-8-2,1-9-1,-8-10 1,-6-8 0,1-11 3,-14-6-3,5-5 4,-5-3-1,-3 1 0,-1 4 8,-1 5 3,-2 10-1,-2 7-12,-4 13 0,1 10-2,4 8 0,-1 8 1,0 6 5,-3 5-4,-6 3 1,-2 1-2,-6-2 0,-10-3 1,2-8 0,-2-10 4,1-9-2,-3-12 2,3-10-5,-1-11 3,6-7-1,-1-7-2,6-4-1,6-4 1,8 0-4,4 2-12,9 5-21,13 5-26,8 7-48,8 7-44,5 6-171</inkml:trace>
  <inkml:trace contextRef="#ctx0" brushRef="#br0" timeOffset="1161">1479 457 742,'-7'6'73,"4"-2"35,-3-2-19,3 0-38,2-1-21,-2 6 3,-1 2 2,4 5-13,-1 1-10,-2 6 4,1 0-8,0 2-3,0 0-1,2 0 0,-4-2-4,0-3 2,4-2-2,0-6 2,0-2 2,0-4 22,4-4 26,-4-8-19,4-6-24,0-2 0,6-10-3,1-4 1,5-3-5,-3-2 0,1-1 3,2 4-4,-2 2 0,-1 10 2,-9 4 0,1 7-3,-1 9-1,-8 4-1,4 5 2,-5 7 0,5 4 1,-4 6 0,4 2-1,4 3 1,1-4 0,-1-4-1,4-4 0,-2-6 1,5-5 0,0-4 2,-2-8-3,3-4 4,5-5-3,0-6-1,3-6 1,-3-2 0,-3 1 1,-6 4-1,-4 7-1,2 5-1,-6 8-5,-6 10 6,1 7 0,0 7 0,1 2-4,1 7 4,8 0 5,6-3-4,8-3 0,8-6-1,8-5 0,-5-10 3,2-8-3,-1-7 0,0-7 2,-9-5-1,2-3 1,-4-4-1,-12 3-1,-2 7 0,-3 4 0,-3 7-2,0 5-3,-3 10 0,3 4 5,0 3 0,3 6 5,-2 4-5,3-2-2,3 2-42,-5-2-18,0-2-63,-4-1-64,-3-7-290</inkml:trace>
  <inkml:trace contextRef="#ctx0" brushRef="#br0" timeOffset="1941">2023 338 682,'10'-38'56,"4"10"80,-1 8-63,-7 9-53,6 13-13,4 9-6,3 12 4,0 8-5,2 11 0,1 6-1,-9 2 1,-1-4-1,-3-2 2,-4-9 0,0-8 14,4-11 31,-4-6 9,7-10-39,2-8 1,6-5 3,0-10 14,2-6-12,-1-3-5,2-1-6,-9 2 6,1 8-2,-2 8-14,-2 9 1,-7 12-1,5 7-2,-5 7 0,10 7 1,6 1 1,8 4 1,-2-5-2,9-5 1,-1-7 3,-2-5-2,-1-12 1,4-6-3,-8-7 0,4-8 2,-6-4-1,3-4-1,-14-4 0,-1 3 5,-6 0-5,-10 2 1,-2 6-4,-7 8 3,-2 9-9,-12 11 8,-1 11 0,-10 8-1,4 9 0,-7 5 0,14 4-2,-1-5-5,14-2 3,9-3 3,8-6 1,13-6 2,10-11 2,70-22-2,-75 3 1,-3 0-1,0-3 1,1 4 16,11-11-9,-6 8 2,-7 3-10,-5 8 1,-9 8-1,2 5 0,-2 7 0,3 3 1,-1 4-1,3-3 1,-4 0-1,3-7 0,5-3-6,-3-7-11,6-6 7,7-7 0,-5-3-1,6-9 4,0-5 7,-3-4 0,0-3 0,3-3 0,-7-7 1,4-2 5,-2-6-5,-6-3 8,0-3-6,-5 3 2,-2 0-3,1 8 3,-7 6 2,0 10 11,0 7-7,0 8-4,-4 5 4,1 2 2,-1 4-3,-2 1-1,-1-2 1,1 2 6,-1 0-2,6 2-9,-3 0 0,-1 0-4,5 0 0,-4 2-1,0 2 1,4 2-1,-4 6 1,-2 3-1,5 6 2,-3 7 1,-1 7 3,1 5 5,1 6-4,-1 4-3,0 2-3,2 2-1,-2-3 4,1-1-4,3-2 0,3 0 1,-1-6 0,5-2 0,1-3 0,2-10 1,4-5-2,-1-6 2,5-6-2,7-6-6,6-8-3,6-4 2,-4-6 7,8-7 0,-6-2 1,2-4 0,-4-3-1,-2-3 0,-8 1 1,-1-3 0,-13-1 1,-1-1-2,-7 3 1,-5 3-1,-1 8-2,0 8-2,-3 9 0,-6 8 4,1 10 4,1 8-3,2 7-1,1 6 2,5 1 0,8 1-1,1 0 0,9-5 0,7-3 2,5 2-3,1-5 2,4 2-2,-4-3 0,-6 3 0,1 1-1,-13-4 1,-4 0-1,-5-3-4,-5-4 5,-12-2-5,-7-1-29,-6-2-15,-6-4-19,-2-1-88,-3-4-186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22.5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62 199 776,'-11'-7'103,"0"-1"-33,3 4-11,-1 4-48,4 6-8,0 7 1,-3 9 13,4 5-9,4 5 0,4 2-2,4-3-3,9-2 3,4-6 8,7-8-3,-1-6 3,4-5-1,-4-5 11,3-9 0,-3-6-11,4-2 3,-10-5 3,-3 0 10,-5-3-15,1 4-8,-10 4 1,-4 7 5,0 5-11,0 6 0,0 6-2,-4 4 2,8 3-1,0 6 1,2 2 1,9-2-2,4 0 1,7-3-1,-3-5 1,8-5 0,-10-4 0,1-8 0,1-3-1,-9-4 2,-3-7-2,-3-5 2,-3-2-2,-10-3 1,-3-5 0,-7 1-1,-4-1 0,-3 3 0,-1 3-2,7 4-12,-3 8-23,7 7-57,2 8-23,6 8-100,-1 8-389</inkml:trace>
  <inkml:trace contextRef="#ctx0" brushRef="#br0" timeOffset="556">748 335 195,'19'-1'436,"-5"-3"-355,3-4 32,6-2-44,-5-1-24,2-4-3,-1-3-11,-2-5-4,-4-1 1,-8-7-5,-2-2-16,-7 0 2,-7 3 0,-3 5 2,-6 4-5,-4 11-3,2 9-2,-13 10-1,4 14 0,-6 10 0,5 7 0,7 6 0,9 0 0,15-2 1,6-2-1,16-8 0,14-7 2,3-6-2,9-11 3,5-10-3,1-10 1,-8-7 4,-2-10 4,-3-5 19,-9-8 1,0 2-10,-9-1-9,1 7 9,-11 9-7,-2 11-9,-3 12-2,1 12-1,-2 8 1,1 7-1,4 8 1,-6 0-1,-5-3 0,0-4 4,-5-6-3,0-9 0,3-7 3,-1-8 0,3-10-2,0-5-2,5-12 2,5-5-2,2-3 2,2 3-2,6 5-2,4 10 1,-6 7-8,3 11-10,1 6 6,1 5-3,8 3 2,-4 5 1,8-5 9,0 0-3,0-7 6,-6-2 2,-1-8 0,-9-3 5,-7-9 2,-3-1 6,-2-6 4,-3-2-4,-4-2-2,-4-2 2,-3 1-9,-3 5-2,1 5 1,1 7-3,-5 11 0,-2 10-1,-6 13 0,0 9 1,-6 10-2,5 8 1,13 0 0,5-4 0,12-2 0,11-7-1,7-6-30,5-11-64,17-4-60,1-9-165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24.0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164 473 740,'-14'-1'114,"-3"1"-28,0 1 4,-3 6-49,1 2-13,0 6-18,-3 6 7,5 5-8,7 4 4,2 5-9,8 3 0,5 2-1,11 1 3,2-1 0,10-2-2,4-10 4,2-4 11,5-10 0,1-11 2,8-13-8,1-10-9,4-11 5,-9-9 0,-1-6 1,-13-2 6,-9 2 1,-13 3-1,-5 7-1,-10 7-11,-3 10 0,-4 9-4,-3 10-4,-1 14 4,-3 8 1,1 13-1,3 9 0,6 8-1,14 1 2,7 1 2,11-6-3,7-7-6,1-13-1,2-8 1,-6-15 2,8-13 4,-11-9-4,9-11 2,-13-11 1,2-4 1,-10-6 1,-7 0-1,-8-1-1,-3 2 0,-7 7-2,-4 9 2,-5 11-9,-1 10-2,-7 8-31,0 13-27,-2 3-30,6 7-73,3 3-57,12 4-141</inkml:trace>
  <inkml:trace contextRef="#ctx0" brushRef="#br0" timeOffset="548">763 648 585,'37'0'120,"-11"4"37,-6 1-64,-5 7-35,-6 2-27,-3 3 1,-2 2-12,-1 4-5,-3-2-6,-5 1-3,1-4 1,4-3-5,-4-7 3,0-4 51,4-8 9,0-7-47,0-8-7,4-12 1,2-10-10,5-2 8,3-1 1,-2 5 7,7 8-5,-5 12-9,-2 11-4,4 12-2,8 10 2,-3 9 0,5 8 1,2 7-2,1 4 1,-6-2-12,-6-1-27,-3-7-35,-1-7-68,1-9-58,-6-15-174</inkml:trace>
  <inkml:trace contextRef="#ctx0" brushRef="#br0" timeOffset="900">1510 458 475,'25'-17'309,"-12"9"-293,-14 16 61,-11 9-6,-2 14-6,-2 7-21,-1 10-13,1 0-10,4-3-4,3-7-5,5-6-3,4-11-2,0-9 5,6-8 38,5-12-28,3-9-15,6-9-4,1-11 3,4-8-2,-3-3 0,-1 1 1,-2 7 7,-1 9 1,-10 9-3,-2 13-8,-2 10-1,0 11-1,5 7 1,-1 8 0,6 6 0,0 4 0,3-3 3,-1-4-2,3-3 0,-2-4 0,-3-5-1,2-7 2,-1-5-1,-2-2 2,1-7 0,1 0-2,-1-7-1,38-37-1,-46 37 0,4 2 1,-6-1 1,0 3-2,6-8 1,1 3-1,3-1 0,4 7-1,-9-1 2,3 1-2,-6 2 2,-2 3-3,-1 0 2,-2 0-2,2 0 2,-3 0 0,2 0 1,-2 0 0,0 0-1,2-1 4,0-2-3,1 2-2,-2-3-1,3-2 2,0 2 0,2-1 3,-6-2-3,4 0 0,-4-3 3,0 1-3,0-2-1,-4 3 1,-2 0 0,2 4-4,0 2 2,-6 2 2,-1 2-5,-6 6 5,-4 1 0,-3 7 0,2 1 4,-1 2-7,9 3 6,3 0-2,7 1 0,8 2 0,7-2-1,6-2-3,7 0 3,-3-3 3,4-1-3,1-6-7,-1-3 0,-3-4 3,4-6 1,-1-8 3,0-7 0,3-6 1,0-8-1,-1-5 0,0 0 1,-6 3 0,-7 6 1,-2 8 13,-7 7-10,-5 9-5,-2 6-5,-6 9 5,-1 11 0,-2 6 0,1 9 0,6 3 5,1-3-5,10-6 0,2-3 0,1-4-2,1-8 2,3-4 2,1-3-2,5-8-2,-3-8-6,7-5 1,-2-6-2,6-10 4,2-8 0,2-5 0,0-8-2,-1-5 7,-3-5 0,-2-1 0,-3-3 0,-3 0-2,-7 3 4,-5 6 7,-2 7-2,-6 7 6,-5 12-1,1 8-8,-1 6 16,-2 5-6,-2 2-5,4 6-3,-7 4-4,3 4 2,-5 3-3,4 5 3,-2 5 4,4 5 12,4 5-4,2 6 1,2 5 6,6 4-15,5 4-6,-1 3-1,3 5 13,1 1-14,-9 5 3,4 3 1,-5-2-3,0-2-1,0-2 0,1-5-2,-3-11-30,-2-9-17,-2-13 3,2-10-23,0-7 4,0-6-67,2-8-67,0-6-36,2-6-43</inkml:trace>
  <inkml:trace contextRef="#ctx0" brushRef="#br0" timeOffset="2249">2635 796 587,'-6'-31'107,"-1"6"-1,6 6-3,1 6-31,4 1-28,4 4-27,1 1 14,3 1-13,7-1 1,0-4-6,5 4 7,-1-2-4,1-1 0,-3-2-3,1 3-3,-5-4 5,0-1-4,-5-3-3,4-1 5,-11-3-9,3 1 5,-7-2-1,-5 3-1,-2 2 1,-8 5-5,0 5-2,-3 8-1,0 7 0,-7 11 1,5 10 0,6 8-1,3 5 2,5 6 0,10-2-4,4-6 4,3-5-4,5-7-1,7-6-6,-3-9 0,4-8 8,4-3-6,-3-7 7,9-1 2,5-10-1,5 0-1,-1-6 0,4-3 0,-13-3 0,0-3 1,-9 0 0,-8 0 0,-4 3 5,-8 2 0,-6 6 0,-6 7-5,-5 3-1,-6 8-1,-3 4 0,-5 8 1,0 7 0,-1 6-2,4 5 2,5 5-1,4 1 0,5 1-8,7-4-8,1-3-10,0-5-5,4-4 17,1-7 8,4-2 3,-1-7 4,4-6 0,0-1 1,1-6 2,2-3-2,-2-5 12,1-2 1,4-4 9,-4-3-8,3-5 4,-4-3-4,5-4-9,-10-2 3,1-1-2,-4 0 4,4-1-2,-5 3 1,0-2-3,-1 2-2,-2-1-1,2 3-3,-1 1 0,2 7 5,-1 1-4,-3 5 1,-3 2 0,2 5 1,-2 0 5,-2 6-5,5 0 2,-1 6-1,-2-1 0,3 6-4,0 0 0,0 0-1,0 0-2,0 2 0,0 2-1,0 1 3,3 6 0,-2 2 1,4 6 0,-1 4 0,6 2 0,-9 5 1,3 5 0,1 4-1,-1 4 7,0 5 1,0 2 2,-1 4-3,-3 3 3,-3 3-5,2 0-2,-2-4 8,2 2-12,1-2 7,1-4-7,3 1-1,3-3 1,3 2 3,3-6 0,1-6-1,-2-7-4,-3-8 1,-4-10-12,-2-3-9,-1-8-9,0-3-3,-2-2-5,5-3-44,0-4-87,4-7-84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27.5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11 667,'-4'-5'133,"4"2"-38,-2 2 12,2-1-68,-3 4-10,2-1-3,-2 7 20,3 6 10,0 1-7,-1 10-7,1 6-1,0 5-11,0 5 7,1 8-11,3 3-7,-1 5-2,-1 5-15,-4 1 4,-5-1 0,2-5-6,-2-7-1,-2-8 1,1-6 2,2-9-2,2-4-10,0-7-14,-2-7-32,6-2-3,0-4-3,6-3-17,-1-4 4,2-2-43,2-6 47,-1-3 53,-4-6 6,-4 2 12,-4-8 0,-4-2 5,-8 1 23,1-1 30,1 4-13,-2 2-5,7 4-12,0 3 7,5 1 13,4 2-17,4-1-8,6 3-11,7-3-4,7 1-3,5 2 0,5-1 2,1 4 1,2 5-3,0 4-3,1 7 2,3 7-4,-3 4 0,-6 6 3,-6 4-2,-11 2 0,-9 1-1,-4 3 0,-2-6 0,0-4 2,2-7-2,1-6 1,-2-6 3,6-4 0,1-8-2,5-4-2,3-5 0,2-6 2,1-3-2,-3-3 2,-6-6 14,-3-1-11,-10-3-4,-3-1 4,-9 3-5,-3 4 0,-6 8 2,-2 8-2,-2 10-2,0 6-3,-4 13 3,3 5-20,-1 7-26,2 5-57,11 4-52,7 1-94</inkml:trace>
  <inkml:trace contextRef="#ctx0" brushRef="#br0" timeOffset="834">1170 374 847,'23'-25'43,"-5"6"56,-7 1-14,-11 6-21,2 5-10,-7 3-41,-3 4-7,-6 4 5,-8 2-6,-4 2 3,-6 5-6,-2 1 0,2 5-2,3 2 2,6 3-2,-4 6 0,11 0-3,3-1-11,2-6 1,6-2 2,4-10 7,1-5 4,4-8 9,9-11-5,4-2 1,7-11 6,5 2 6,3 0 2,-2 5 4,-5 8-8,-4 5-15,-5 8 3,-1 5 1,2 7-2,-3 6-1,4 0 1,3 5 0,-2 1-1,3-7 1,0-2 3,5-6-1,3-3-3,3-8 4,1-4-5,5-4 0,-4-5-11,1-2 0,-6 0-12,-3-3-10,-6-3-21,-3 2-16,-2-2 9,-5-1-75,-1 2-120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49.0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297 616 692,'-4'-12'106,"-7"6"-45,-3 2 25,-6 12-43,-4 6 5,-5 8-17,-4 5-10,0 10 6,0-1-5,4 4-9,9-5 3,12 1-8,8-5-5,11-2-3,9-4 12,5-6-11,3-6 3,2-3-4,-4-10 10,1-6-5,-2-7-4,-1-9-1,-3-6 3,-4-11-3,-7-3-1,0-6 1,-6-5 0,-7-3-1,-1-1-1,-9 3 2,-2 10-1,-6 17-1,-3 13-3,-10 14 4,-2 22-4,-4 5 5,-3 13-4,6 2 3,11 6 0,6-8 1,19-4 0,10-9-1,17-4-18,14-9-23,8-6-10,3-3-28,-1-10-7,-1 1 4,-4-6 3,-3-7 57,-1-1 18,-4-8 5,-4-1 3,0-6-2,-5-3 2,-7-4 17,0-1-12,-4 1 7,-2 4-6,-5-3 14,0 11 2,-6-3 7,-3 8 0,2 2 7,-1 6-6,-2-3 7,0 9-2,0-3-2,-2 2-12,-1 5 10,2 1-2,-2 0-8,2 4-12,1 0-9,-3 4 4,3 5 18,-3 5 29,2 9-15,1 4-3,0 13-3,4 4-9,3 6 4,1 8-13,-2 5 3,1 0-2,-6 0-1,-5-1-6,0-3-4,-4-1-3,-2-5 0,-1-7-2,-1-10 1,3-5-2,0-9-3,2-13-42,6-3-26,-2-8-62,1-10-84,4-3-107</inkml:trace>
  <inkml:trace contextRef="#ctx0" brushRef="#br0" timeOffset="832">570 732 729,'-26'-13'36,"3"4"55,4 1 15,5-2-59,10 6-25,7 0-20,2 4 8,15-1 5,8 1-4,10-4-1,10 4-4,2 0-5,1-4 2,-3-2-2,-3-6 4,-3-1-4,-4-2 0,-2-10 2,-2 0-2,-3-10 0,-2-5 1,1 0 2,-5-4-1,-1-2-1,-3-4 4,-1 6-2,-8 4-2,-2-5 4,-3 7-3,-7 0 5,-4 5 4,-3 3 4,-6 7-3,-1 5 8,-4 5 4,-3 9-7,-2 8 6,-8 13 4,-2 6 3,-1 17 1,0 9-2,6 6 0,9 6-6,9 3-2,10 8-3,8-5-9,5 5-2,5-5 0,2-8-8,-3-9 1,-6-10 3,-6-5-3,-5-8-1,-1-8 1,-3-6 2,1-9 7,2-8-6,1-9-4,4-6 0,1-8 0,4 0-3,9-4 2,-1 4-3,4 0 4,4 0-8,3 9 5,0 0-3,-1 5 6,3 7-3,-2 2-2,0 14 3,-3 3 0,0 10 2,-5 4 0,0 8 0,-3-3 0,-3-1 0,1-4 0,-2-4-1,-1-6-27,-3-8-56,-2 1-46,-6-1-64,-1-5-91</inkml:trace>
  <inkml:trace contextRef="#ctx0" brushRef="#br0" timeOffset="1655">1481 815 578,'-4'7'238,"4"-3"-200,4-8 24,7 4-33,6-9-20,4 1 6,7-11 10,2-2 20,3-6-17,2-5-7,-2-3 10,-7-5 0,-5-2-2,-8 1 20,-7 5-29,-12 5 0,-4 4-15,-9 18-3,-8 11 4,-14 11 12,-4 14 5,-4 11 0,4 4 0,9 8-1,10 4-5,14-6-5,12-2-2,8-11-2,13-3-4,9-5 1,6-6-2,8-6 0,2-3-3,0-10-3,2-2-42,-3-6-47,-7-3-119,-1-9-139</inkml:trace>
  <inkml:trace contextRef="#ctx0" brushRef="#br0" timeOffset="2045">1995 566 931,'1'-27'48,"9"2"33,7 2-13,8 5-1,7 17 8,6 6-32,4 13-3,2 9-10,-9 9-18,0 4 1,-12 6-9,-12 2 3,-11-2-2,-11-2-4,-6-4 0,-4-7 0,0-12 2,4-3 2,6-17 7,1-14-7,6-10-4,9-14-1,4-12 1,7-13-2,13-1 1,7-6-1,5 2-1,2 9-1,9 14 0,2 12-21,-4 14-36,-6 13-35,-6 5-61,-15 9-45,-10 10-298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31.4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241 266 859,'-12'-16'24,"-2"2"-18,0 3 53,-2 5-12,-2 8-18,-2 7-12,-5 5-7,-3 5 2,3 10 12,-1 5-3,4 4 3,8 5-2,7-1-9,10 0-4,5-4-4,6-5-1,9-6 0,-2-6-1,5-4 1,5-6-4,0-4-36,6-6-58,6-5-86,1-5-200</inkml:trace>
  <inkml:trace contextRef="#ctx0" brushRef="#br0" timeOffset="329">423 602 575,'-9'10'153,"9"-8"-103,6-2 23,5-4-25,7-4-19,10 0-4,5-5 1,0-2 8,-3-3-8,-5-1-2,-2-6-9,-11-2-7,-2 0 4,-6-1-3,-4 1 1,-5 4 9,-4 6-2,-6 7-6,-2 6-10,-3 8 4,-2 10-5,-2 10 2,0 9 2,3 5-2,11 7-2,7-4 1,15 0 0,10-4 0,13-7 0,11-9-1,9-7-3,1-14-5,2-6 6,-9-10 2,-10-7 1,-6-7 2,-8-4 2,-7-1-5,-8 3 10,-3 6 5,-3 7 1,-7 11-16,2 7 0,-3 5-1,-3 7 0,-2 5 1,1 0 0,0 2 0,-1-3 0,5-4 1,0-4-1,4-7 7,1-7-7,3-4 0,5-8 0,2-4 2,2-2-2,-1 2 0,-1 10 0,-2 5-7,-3 12 6,5 7 1,0 6 0,3 6 0,3 7 1,3 0 1,-1-1-2,-2-1-1,0-3-1,3-6-6,-4-3-3,1-6-5,1-9 10,1-6 6,-2-7 1,4-7 1,-2-8-2,2-9 0,0-5 1,3-8-1,-5-7 0,0-8 3,-2 0-4,-1-2 1,-8 9 0,-4 9 2,0 17 15,-4 14-15,-2 19-1,-3 23 8,-4 19 47,-4 22-5,-3 13-15,1 12-3,2-1 7,5-8-14,7-9-13,2-7-2,6-11-5,-1-9-4,-2-12 0,-4-8-2,0-11-4,-6-7-28,2-11-38,-3-2-20,-3-9-66,-1-5-101</inkml:trace>
  <inkml:trace contextRef="#ctx0" brushRef="#br0" timeOffset="1235">1240 464 794,'-16'-7'71,"11"-1"53,-2-2-63,7-1-36,11-1-13,9-1-5,10-3-5,6 1-2,3 6-7,-4 2-57,-10 7-100,-9 8-227</inkml:trace>
  <inkml:trace contextRef="#ctx0" brushRef="#br0" timeOffset="1415">1463 458 853,'0'-9'35,"0"-6"24,8-6 39,11-2-38,7 1-5,9 5-12,9 6-4,4 9-5,1 13-9,-7 10-7,-4 8-11,-10 7 4,-8 5-5,-12-1-1,-8-2-2,-8-1 0,-5-7 2,-2-6-4,2-9 7,0-11 2,1-8-6,3-10-3,5-7-1,1-11 0,10-7 0,7-5 0,7-2-1,10 2 0,3 4 1,2 5-4,5 6 2,3 6 0,8 7 1,-2 2 1,3 6-3,-5 8 1,-6 4-1,-12 7 2,-9 3 0,-8 5 1,-6 2 0,-10 2 0,-6 4 1,-1-2 0,-5-2-1,1-4 1,0-6 0,6-3-1,2-2 0,2-4 1,4-4 2,1-2 1,2-4-1,5-5-2,1-3-1,6-7 1,-2 0-1,-1 0 1,-2 4 0,-1 1-1,-6 5 1,1 5 0,-4 0 2,0 5-1,0 1 0,-3-3-1,3 3 1,-1 0-2,-2 3 0,-3 0-1,-2 1 0,-4 2 1,0 3 0,-4 5-1,4 3 0,-1 4 1,3 2 0,2 2 1,1 4-1,5-3 0,2 3 0,5-2-1,-1-2 0,4-8 1,1-5 1,3-6 0,1-10 1,7-7 0,2-11 2,3-5-4,3-3 1,-2-3 1,-4 5 1,-8 1-2,-1 9 0,-6 9-1,-3 3-3,-4 8-8,0 5 7,1 9 3,4 5 2,5 4 0,-1 2-1,7-2 0,1-2-3,0-6 2,-1-3-5,4-5-12,1-5 0,0-6 1,4-8 0,3-3 12,2-9 1,1-4 4,-2-7 0,-2-5 1,-3-4 0,-4-7 0,-2-4 0,-3-4 3,-6-5-2,-2 5 3,-2 7 2,-5 12 10,-1 11-4,-3 15-13,-1 12-2,-6 19 2,-1 18 12,-4 15 9,2 12-1,1 10-4,9-5-8,8-10 6,6-5-5,6-12-5,1-9-4,-1-7 6,0-8-6,-3-7-27,-4-3-26,5-8-36,0-6-94,2-6-100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34.8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116 282 277,'0'-12'371,"4"3"-320,-4 1 28,4 1-39,-4-2-13,4 2 3,-2 2 7,1 1 20,-3 0-5,-3-2-9,3 6-10,-2 0-9,-2 0-7,0 6-8,0 6 2,-9 7 5,-4 6 10,-7 9 1,3 1-17,5 5-1,-3-1-4,11-2-2,8 0 0,8-1-1,11-3-1,2-4 0,11-6 3,6-6-2,11-8 1,4-6 1,5-15-4,4-3 2,-5-12-2,-9-6 9,0-3-6,-16-6 1,-7-1-1,-8 1-1,-9 2 0,-8 4 0,-4 7 0,-3 9 2,2 9-4,0 7-4,1 8 4,-4 10 0,-5 6 0,-5 10 0,4 6 0,1 4-1,9-2-2,4 1-1,4-3-6,9-3 3,7-8 5,-4-8-7,1-11-1,1-6 9,5-10-4,-6-7 5,4-10 1,28-75 0,-49 83 1,0 2-2,-4-2 0,0 4 5,-5-18-4,-3 4-1,-11 4 0,5 6-2,-7 6-1,-4 9-4,0 12-47,-8 7-22,-3 6-28,2 6-39,1 3-95</inkml:trace>
  <inkml:trace contextRef="#ctx0" brushRef="#br0" timeOffset="697">955 382 655,'9'9'106,"-5"5"4,-4 3-17,0 0-25,0 5-29,-4-2-6,0 3-19,-1-1-5,0-1-2,1-2 9,-2-6-7,2 1-2,0-6 19,4-4 10,-5-11-10,1 0-18,0-9 3,0-7 0,-1-5-7,5-7 3,5-1-5,3 4 7,1 2-9,-1 7 9,2 14-9,4 3 0,-2 8 0,1 6 0,0 3 1,2 6-1,2 5 0,-4 2 0,-5 0 3,1-1-2,-4-3-1,-1-2 0,2-9-1,-2-3 2,0-6 7,1-6 1,-1-7-6,13-6 2,-5-8 0,1-2 0,2 3 2,-6 3 0,-1 9-3,-8 8-4,0 6-9,0 6 9,0 8 0,4 6 1,1 3-4,-1 6 5,4 2-2,8-4 0,5-6-1,0-4-6,3-4-5,1-9 3,-3-4-4,1-5-4,-2-5 2,-3-6 9,0-2-3,-5-4 0,0-1 8,-1 0 1,-3-2-3,2 1 3,-3 1-1,5 0 2,-4-2-1,-1 7 0,-2 3-2,1 6 2,-6 2 2,-1 7-2,0 4 2,-1 3 14,-2 2 10,3 1 0,-2 1-1,0 0 0,0 5-2,2 1-3,0 6 10,-4 6-3,4 9-11,0 6-9,0 10 10,-4 5-5,4 1-2,0 1-5,-4-5-3,8-6 2,-4-6-3,0-6 2,0-3 3,0-9-6,-4-7-7,-1-5-24,5-5-19,0-5-3,0-4-2,5-8-40,3-3-64,-2-10-62,2 0-360</inkml:trace>
  <inkml:trace contextRef="#ctx0" brushRef="#br0" timeOffset="1620">1422 418 726,'-13'-36'93,"9"3"16,4 4-11,4 9-62,13 6-14,4 8 8,11 10 15,9 4-19,1 7-7,3 2 7,-9 1-14,-6 3 1,-13-2-8,-12 2 6,-6 2-8,-12 4 5,-8 4-8,-11 1-41,-2 3-79,2-1-61,-2-3-269</inkml:trace>
  <inkml:trace contextRef="#ctx0" brushRef="#br0" timeOffset="2062">1912 364 750,'0'-11'58,"-5"0"22,1 5 3,0-2-36,0 3-5,-3 1-18,0 0 3,1 2-4,2 0-1,0 2-2,-1 2-11,5 0 1,-4 3-7,0 3 9,-4 4 4,3 1-9,1 6 6,4 0-2,0 7-2,4-2-2,5 5-1,-1-2-3,5 2 1,-3-4-2,4 2 1,-2-8 0,1-4 1,0-9-1,-1-6 7,12-12-5,1-5 0,-2-10-4,4-9 3,-5-1 0,-4-3-4,-5 4 1,-9 3 1,0 8-1,-4 10-1,-4 7-1,4 8-10,0 6 10,0 9 1,0 6 1,9 8-1,-1 4-2,2 5 2,12-1 2,-1-3-2,5-5-2,2-6-2,-7-8 3,3-11-5,-3-8 4,0-7 1,-4-11-6,2-1 7,-2-7 0,1-7 2,1-1-2,-7-4 2,1 0-2,-5-5 0,1 0 0,-4-3 2,-2 2-2,-3 4 1,-3 3-2,2 11 1,-3 5 0,1 8 0,1 7-1,2 6 0,-2 0-1,2 4 1,-2 0 1,2 4 0,-4 0 2,0-2 2,4 2 1,-4-3 3,4 2-2,-5-2-1,5 2 0,0-3 0,0 1-4,0 2 5,0 2-4,0 3 2,0 7 1,5 6 4,-1 8 8,4 7 7,1 7-3,-1 4-4,3 3-1,-2 4-3,-1 2 3,1 1-6,-9 3-6,4-1-1,-8 0 4,-1-7-5,1-6 2,0-7-3,0-12 0,0-12-1,-1-2-16,5-7-21,0-3-25,0-3 13,0-3-31,5-5-111,-1-3-78</inkml:trace>
  <inkml:trace contextRef="#ctx0" brushRef="#br0" timeOffset="3014">2406 417 703,'-18'-14'54,"5"5"70,7 2-36,2 2-45,0 3-7,12 0-17,5-4-8,15-2-1,3-1-10,12-4 3,2 3-3,-3 1-14,-1 1-69,-14 4-68,4 0-266</inkml:trace>
  <inkml:trace contextRef="#ctx0" brushRef="#br0" timeOffset="3270">2812 518 512,'-6'8'247,"6"-3"-223,4-10 20,0-3 6,9-6-9,7-2-4,-3-6 9,-1-1 3,-2 1-12,5-4 13,-11-1-6,-4-1-25,-4-1-5,0-4-8,-4 1 2,-4-3-8,-1 8 0,-1 8 0,1 4 6,-3 9-6,3 10-2,-8 13 2,-3 12 7,3 11-3,0 10 4,5 4-3,12-2-1,8-3-2,9-3 0,5-7 1,14-5 2,0-7-5,3-10-10,1-5-6,-7-10-3,0-12 15,-7-3 4,5-9 4,-4-10-2,0-4-1,2-6 8,3-2 3,-2 1 4,2 9 8,2 3-6,-6 10 8,1 7-9,8 9-4,5 5 11,3 9-15,4 6-6,-4 5-2,-16 5 3,-10 4-3,-5-1 3,-10 9-2,-4-3 0,-4-1-2,-6-6 0,2-2 5,2-10-1,-3-10 6,1-6-6,0-9 2,3-11 3,1-6-8,0-5-1,8-9 1,9-3-1,4-2-1,0 2-3,6 4-7,-2 8-3,8 6-46,-8 11-35,8 6-68,-1 9-134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38.7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6 854,'28'3'97,"-11"0"-53,-13-3 60,-4-3-4,0 2-51,0-1-40,-4 0-8,4 0-1,0-2-86,-4 4-180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39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107 343 546,'-22'-6'248,"3"2"-188,-2 0 54,2 0-41,10 3-25,1-1-13,4 2-18,-1 0-4,10-2-6,-1 2 5,10-4-4,13 4 7,11-4-2,15 0 0,4-1-3,9-1-9,-4-2 11,4 7-12,0-3 2,11-4 1,10 2-2,-4 1-1,-1-3 0,-12 2-3,-4 0-5,-8 0-49,-5 1-37,-7 1-13,-9 0-22,-12 2-51</inkml:trace>
  <inkml:trace contextRef="#ctx0" brushRef="#br0" timeOffset="360">910 10 260,'-14'-4'509,"9"0"-440,0 2 38,5 2-39,5-2-35,-1 4-2,4 0 25,8 3-18,5 3 10,11 6-13,2 4-6,-2 4-3,6 1-9,-6 0 1,2 2-5,-6 2-4,34 64-2,-62-75 2,4 5-4,-8 0-1,-5 0-2,-6 20-1,-10 0 1,-10-2-1,0-2-1,-2-1-23,-1-5-69,-3 1-101,1-5-478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53.8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207 328 780,'-2'-13'67,"-2"-1"12,-4 7-17,-1 1-16,5 1-13,-5 5-11,-3 0-4,-6 5 2,-1 7 3,-2 5-13,-5 10 3,3 6 0,2 7-2,3 2 0,8 6-1,6 2-2,8-1-7,6 1 8,12-2-9,8-7 0,6-7 5,2-7-4,7-12 3,4-5-4,-5-8 5,4-10-4,-8-5 5,1-14 1,-3-2-5,-6-11 7,2-8-8,-10-2 1,-3 0 4,-9 6-4,-7 8 14,-5 11-1,-9 10-4,5 7-11,-4 8 0,-5 12 0,-5 3 0,4 15 0,-7 5 4,8 7-4,2 4-1,12-4-4,13 0 3,-1-7 0,8-7-4,7-10-4,-3-6 10,8-11 0,0-9 0,-1-11-4,-6-7 1,-1-9 6,-5-2-3,-12-3 0,-4 0 4,-8 2-9,-9 3 5,-6 4-9,-2 7 9,0 7-8,-7 9-7,2 6-5,-2 9-20,7 7-5,0 7-17,7 2-10,13 4-7,12 0 11,10-2 52,16-6 7,6-2 6,5-7 6,-3-2-3,-6-3 9,-4-1 2,-8 2 11,-1 3 2,-9 1-1,-4-3 2,-5-1-10,-3 0 14,2-4 6,-7-2 24,4-6 13,0-2-28,9-9-20,-1-6-4,2-1-3,5-2 12,-3 0-15,-3 8-4,-9 3-8,1 7-2,-1 12-3,-3 6 3,3 7 2,-1 12 2,1 1 1,3 3-5,-2-6 1,-1-1 2,0-10-2,0-6 2,0-9 8,1-6 3,3-10-1,2-7-5,3-8-1,5 1-7,-6 0 6,1 10-6,-5 6 0,-3 11-13,-4 4 1,3 7 10,6 7 0,-1-1-2,-1 8-5,0-6-4,1-3-7,-5-7-4,2-7 16,2-6 8,2-7 0,3-6-3,3-4 2,1-4-8,3 0-4,1 8 3,-8 2 5,-1 7 5,-6 2-2,-1 8-6,-5 0-7,0 6 0,0 0 15,0 4 4,5 1-3,3 6 1,1 1 0,3 7-2,-3-1 0,0 3-3,1 6 3,-1-8-2,-1-6-5,-4-7-33,1-11-35,7-10-10,2-9-129,4-5-354</inkml:trace>
  <inkml:trace contextRef="#ctx0" brushRef="#br0" timeOffset="1366">1587 206 820,'3'-6'58,"-3"-1"8,0 7-3,0 0-27,0-2-11,0 2 5,1-4 19,5 0-7,-2-5-10,4-7 5,5-3-9,4 4-17,-3-1-2,4 7-9,-1 12 6,0 11 3,2 5-3,-2 8-6,0 4 3,-3 5-3,0 0 0,-10 0-9,1-2-121,-5-6-79</inkml:trace>
  <inkml:trace contextRef="#ctx0" brushRef="#br0" timeOffset="1928">2380 39 793,'-4'-12'120,"-5"1"-17,5 3-36,0 3-19,0 1-10,4 4-25,0 6-5,-4 7 10,-2 8 28,5 12 0,-6 11-10,5 10-10,2 3-4,6 2-8,4 3 3,2-7-7,1 3-10,-1-4 5,-6-4-3,1-1-2,-3-5-7,-6-6-44,0-8-39,-1-11-113,3-6-80,3-9-302</inkml:trace>
  <inkml:trace contextRef="#ctx0" brushRef="#br0" timeOffset="2213">2252 493 689,'-17'-15'130,"-2"2"-32,8 1 28,5 7-64,2-3-17,4 6-30,10-4 6,16-1-11,21-5 7,16 1-6,17-3-7,7 3-2,-7 1 1,-10 2 0,-17 4-3,-13 3 1,-19-3 7,-13 4-4,-6 0 12,-2 0 4,-5 4-19,0 0-1,-4 1 9,-7 12-8,-11 5 2,0 2-1,-8 9-1,4 0-1,10-5 0,-1 3-5,12-8 5,10 2-7,8-10-2,5-7 7,11-6 4,2-12 2,5-3 6,-1-6-9,-2-2 0,-3-1 5,-8 7-3,-2 3 3,-2 5-6,-4 5-7,-5 6 5,4 9 4,1 5 4,0 5-6,10 2 0,-2-2 2,-3-4-2,8-2 2,-5-7-1,0-9 2,5-6-3,5-9 2,-5-10 2,9-7-2,-6-8-1,4-5 3,-4-3-4,-8-6-1,-3-2 1,4-6 8,-10 7-6,-3-1 2,-1 6-1,-4 15 1,0 7-3,-4 12 10,4 7-11,-5 8 0,1 8 0,-4 9 3,-1 6 0,-5 5 2,4 3 3,2 4 1,0-4 2,3-4 1,1-3-3,4 1-5,4-6 1,1 3 0,-1 1-4,4 0 3,-2 3-3,1 5 0,-1 2 1,-2 1-1,-4-1 0,0-1-1,-2-1 1,2-10-1,0-7-1,0-5-5,2-7 4,3-4-5,4-3 7,-1-7 0,5-3 0,1-7 1,8-4 1,-5-3 0,1 0 1,-2 2-1,-1 4-2,-10 8-1,-1 3 1,-4 11-4,0 2-6,-4 13 10,-1 7 0,5 6 0,0 5 0,5 9 0,3-5 1,5-5-1,3-3 0,4-7-1,5-9 1,1-6-3,6-10 8,-3-10-2,4-5 2,-7-6-4,5-7 3,-12 1-4,3-5 2,-9 3-4,-9-1 4,0 7-2,0 12 0,-8 3-7,4 12-6,-8 12 8,3 7 5,-9 11 6,5 7-6,-3 7-1,7-2-1,9-2-2,0-7 0,6-4 2,8-10-3,3-6-3,0-5-4,3-8 0,1-8-6,1-9 16,2-8 1,-7-8 0,3-9 1,-12-4 2,1-2-2,-13-5-2,0 3 2,-4 6-1,-5 7-1,5 14 1,0 10 1,0 9-5,0 16 4,8 7 0,0 9-1,4 7 2,9 7 7,0-3-5,7-3 0,-2-1 2,5-5-4,-2-3 4,-4-4-4,-7 0 0,1-6-3,-11-2-6,-4 3-124,-9-3-129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8:57.7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25 382 815,'0'-14'149,"0"1"-49,-3 5 1,3 1-27,0 5-40,0 0-8,-1 4-14,1 5 3,-5 12 21,1 7-2,0 12-14,0 10 8,-1 11-7,5 3-4,0 9-7,5 1-5,3-3 3,-4 1-8,-4-7 2,0-6-2,0-9-12,-4-6-31,4-8-46,-4-8-37,0-7-74,4-10-53</inkml:trace>
  <inkml:trace contextRef="#ctx0" brushRef="#br0" timeOffset="287">18 578 730,'11'-48'106,"-3"11"20,-2 6-17,4 8-40,2 6-30,1 8-15,4 5 14,15 4 15,6 9-10,7 3-21,4 3-16,-15 2-6,-2 6-2,-19 4-3,-9 0 1,-11 8-1,-11 3 4,-13 2-27,-8 4-24,-6-4-37,-4-1-33,4-10-42,7-12-103</inkml:trace>
  <inkml:trace contextRef="#ctx0" brushRef="#br0" timeOffset="578">293 237 793,'32'-53'27,"-6"9"42,-3 4 16,-6 7-36,-3 7-2,-2 8-11,-7 7-7,1 3 1,-2 4-8,-8 4-20,4 4-2,0 0 9,0 0-1,-6 3-7,6 1 5,0 4-5,0 1 7,0 4-3,0 3 9,6 3 0,-2 5-4,0 3 3,0 9-2,1 4-3,-1 2 6,0 6-9,0-4 3,-2 0-4,2-6-2,3-2-1,1-7 0,4-4 2,-4-2-1,0-6-2,5-6-6,-5-3-8,2-8 7,9-7 5,-3-6-1,7-5-8,8-5 8,0-6-1,-1-6-6,-3-3 8,-6-4 4,-3 5-2,-5-1 0,-9 3 0,-2 2 0,-4 6 0,-2 6 2,0 5 1,0 5-3,4 5-6,-5 6-7,1 8 13,-4 6 2,-8 5 4,1 12-4,1 1-1,5-1 2,1-1-2,2-3 3,6-4-3,6-2-1,-2-10-4,5-1 4,-5-9 11,4-10-1,5-5-3,0-9 0,6-8 3,-2-4 4,-3 2 0,-3 5 7,-5 5 2,0 7-23,-6 10-5,0 4 5,-7 10 4,4 3-3,-1 6 1,2 4-1,2 1-1,2 0-1,0-7-1,4-6-7,4 1 3,-2-10 4,5-8 2,5-10 6,9-1-4,-5-10-1,4-4 6,0-1-6,-8 3 0,-2 4 0,-5 5 1,-7 9 1,1 5-3,-5 0-7,0 8 4,0-4 4,0 2-3,0 0 1,0-2 1,4 0 0,-4 2 4,0-4-4,0 2 4,0 0 2,0 0-5,-4 0 4,4-2-1,0 2-2,0 0 2,0 0-1,0-6 3,4 5-6,-4-6 0,4 2 3,-4 3-3,0 0-1,0 2-3,0 0-6,-4 4-9,0 4 18,-1 3 1,-6 4 3,3 4 1,1 8-3,5-4-1,2 4 1,5 0-1,3-2 2,7-2 0,2-4 2,1 0-4,13-6-1,-5-1-2,6-6 3,-1-8-3,4-6 3,-1-7 0,2-10 0,-6-3 2,2-11-2,-10-3 1,-1-6-1,2-2 0,-13-2 0,1 5 0,-3 8-8,-6 12 3,-2 12-13,-9 17 17,-9 15 2,-3 14 0,-7 11 5,7 6-6,3 2 1,16-1 0,13-8 0,15-3 1,10-9 2,8-6-4,12-12 6,3-7-6,-6-8-7,-1-7-10,-7-4-3,-11-3-29,-6 1-89,-7-1-112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00.8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45 331 580,'-5'-26'237,"-3"-1"-194,4 4 69,-3 2-46,0 6-15,3 5 2,-1 6-26,1 2-8,0 2-19,4 4 2,0 0-2,0 4 0,3 3 7,-3 8-2,1 4 7,-1 8 20,0 5-21,0 5 5,0 4 3,0 4-8,3-2 2,-3 1-8,1-2 0,-1-2 1,0-5-4,-4-11-1,4-5 0,-4-9 5,7-5 2,-3-6 6,5-10 9,4-4-5,9-12-11,0-11-4,12-7-3,6-3 1,8 2-1,-9 6 0,4 11 0,-14 7-4,-1 13-4,-7 13 8,-7 9 2,-3 6-2,-6 9 0,-5 3 2,-4-1 3,-6-1-5,-6-6-5,0-4-2,6-6 1,2-6 1,8-5-1,-1-2-7,5-2 4,5-4-7,-1 2-23,8-4 33,11-2-1,12-3 7,10 3-3,5-7 3,4-5 4,-4-3-4,-6-3 0,-6-7 3,-10-4 0,-7-1 1,-11-1-4,-6 3-1,-4 5 0,-4 8 2,-2 8 1,-2 9 0,-5 8-2,-4 13 1,-9 10-1,7 8 1,-5 8-1,9 4 0,14-6-2,6 4 0,13-9 1,4-1 0,8-11-11,7-6 6,6-5-8,-3-13-7,3-4-14,2-11 35,-5-8 2,-5-8 1,-2-13 1,-5-2 0,-2-11-4,-7-10 3,-2-1 6,-8 5 2,-1 8 10,-4 8 7,-2 15 0,-4 18-28,-1 14 5,-5 26-3,-2 14 9,2 19 5,-1 14 4,5 8-4,8 1 6,5-2-12,3-10-4,1-7-6,1-9-3,-4-13-15,-2-14-85,-3-9-98,-10-18-241</inkml:trace>
  <inkml:trace contextRef="#ctx0" brushRef="#br0" timeOffset="968">905 481 734,'0'-6'74,"5"1"-17,-1 1-44,13-2-10,8 0-3,11 0-53,9 1-194</inkml:trace>
  <inkml:trace contextRef="#ctx0" brushRef="#br0" timeOffset="1088">1322 224 601,'6'-27'115,"-2"6"27,-4 10-47,0 3-53,-1 6-19,-2 2 16,-1 0 0,0 0-15,-2 0 23,3 0 9,2-4 3,1-3-32,1-8-19,6-7-2,6-6 7,11-1-7,2 2 4,9 9-4,-1 13-2,3 17 0,-4 14-1,1 15-1,-6 12 3,0 8-2,-14 6-2,-3 1-1,-11-5 0,-4-2-20,-11-7-82,-3-8-66,-6-10-372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02.5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45 364 570,'16'-17'221,"-8"-2"-108,-4 4 13,-8 2-52,0 1-17,0 8-15,-6 2-28,4 6-3,-2 3 2,-1 7-4,1 7-1,-1 10 0,1 5 2,4 6-4,8 5-6,4 2 6,5-3-2,8-2-3,7-7-1,-3-10 3,8-12 5,-2-13 2,5-10-4,2-15 5,3-9-4,2-13-1,-8-8 1,-4-6-3,-14-3 6,-11 3 1,-8 1-4,-9 12-7,1 11-3,2 13-4,-6 10-41,5 14-44,4 9-78,-2 10-50,5 6-98</inkml:trace>
  <inkml:trace contextRef="#ctx0" brushRef="#br0" timeOffset="368">642 355 778,'17'-18'81,"-8"-1"64,-2-2-62,-5 2 1,-2 2-11,-2 3-35,-2 6-27,0 7-9,-7 6 15,-2 11-10,-5 5-5,-2 6-2,1 7 7,5 5-7,14 1 2,12-2 1,14 6 2,10-3-1,9-5-4,-2-1-1,-6-7-11,-12-6-12,-11-5-19,-18-6 29,-18-3-4,-5-4 5,-12-3 13,4-4-3,4-7-3,12-3-13,15-2-13,8-7 31,6-1-4,14 0 4,4-2 0,6-2 2,2 3 2,-1-3 3,2-4 10,2 3 8,-8-3-6,0 0 1,-6 0 3,-6 8-6,-11 2 0,-2 2-16,-12 7-1,-4 5-9,-2 9 10,-8 6 4,-1 11-4,-4 8 0,3 7-2,4 7 2,10 3 0,8 2-18,8-2-16,10-6 4,8-7 4,2-5 26,1-12 4,8-14-2,-6-6 1,4-10 5,-6-10 10,4-8 5,-4-9-7,3 1 6,-2-2 9,2 9-11,-7 11-1,-2 10-17,-1 12 0,-9 14 3,0 11 4,-4 9-9,-2 8-5,1 5 5,-14-5 5,0 0-5,-2-8 0,1-10 2,1-7 4,2-11 12,1-14-11,3-3-6,4-12 0,3-5 4,6-11-5,11-1-2,3 0-13,12 0-17,3 7-48,11 4-71,5 16-132</inkml:trace>
  <inkml:trace contextRef="#ctx0" brushRef="#br0" timeOffset="1177">2168 328 736,'8'-8'54,"2"-1"-35,-1-5 51,-5-1 31,4 2-56,-3-3 4,-4 1-11,-1 0 16,-1-1-1,-4 1-17,-3 2-33,-5 1 13,-11 8-6,-1 2-4,-14 10-1,4 7-4,-6 8 4,6 6-5,10 8 2,11 3-2,5 0-2,9-2 2,9-7-4,3-4-5,5-10 9,1-11 7,9-14 6,4-11-13,5-6 9,8-5-4,-9-1 0,-3 4 3,-8 8-5,-10 7-3,-4 12-8,-6 6 7,0 9 2,-4 4 3,0 3-3,5 1-1,-1-4 0,0-6-8,2-5 5,5-7 3,2-6 0,6-5 0,-2-1-3,1 0-4,-1 1 3,-3 2-2,-1 4 5,-3 10 1,1 0 0,3 4 0,4 1 0,0-3-4,6 3 4,2-9-3,-1-2 3,2-4 0,-5-5 3,-1-5 3,-3-3 0,-8-2-4,1-3 3,-5 0-1,-2 4 0,0 3 3,-4 6-7,-1 6-21,-3 6 14,-12 6 7,-2 9 0,-13 4 0,5 7 0,-5 6-1,12-1-2,7 0-10,8-3-3,4-4-29,4-4-5,4-7 8,5-7 17,1-7 15,8-8 10,-3-6 1,4-7 0,6-7 3,-7-11 5,2-5 13,0-10 1,-2-9 5,1-4-2,-2-1 5,-7 3 0,-2 13-2,-5 14 7,0 17-20,-7 11-15,0 23 0,0 14 19,0 16 0,0 10 13,-5 12 0,5 0-8,0-4-14,-2-3 0,-5-7-11,2-5 0,-6-6-7,-6-3-70,3-7-128,-5-6-397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05.1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193 576 478,'11'-13'140,"-1"-1"-92,1 1 51,-3-2-41,-2 2 1,-3-1 17,-2 2-4,-1 8-13,-1 0-23,-6 4-10,-2 4-9,-9 6 4,-10 10-6,-6 8 1,-10 12 4,3 6-8,8 2-3,12 2 4,14-4-6,16-3-6,15-3 4,12-12 6,13-1-9,9-13-1,-1-7 6,-3-7-7,-13-4 1,-15-3 7,-9-3-6,-8 2 5,-5 1-5,-4-5-2,0 3-8,0 1-32,-4 2-41,2 1-25,-1 1-130,3-4-398</inkml:trace>
  <inkml:trace contextRef="#ctx0" brushRef="#br0" timeOffset="940">667 820 719,'3'0'71,"-3"-4"5,2-2-7,2 5-34,-1-3-15,-2-4-5,3 6 9,0-4-7,3-5-2,9-5-10,1-5 4,4-8-5,3-3 4,-6 1 0,-5-5 6,-9 5-3,-6 2 14,-6 7-2,-5 4-18,-4 13-3,-6 6-2,2 13-1,-1 9 1,-1 7 0,7 7 0,11 1-3,9 0-5,8-1-8,9-4-8,13-10 3,10-8 9,-1-7-1,9-11 4,-1-8 1,-2-6 4,-1-5 4,-11-2 2,-3-5-1,-4 6 3,-9 5 3,-6 5 16,-8 8-12,-5 5-10,-4 3 2,2 5-1,-3 3 4,2 1-3,-2 2-3,2-1 2,-2-7-2,2 2 7,2-8 16,2-8-10,1-2-6,4-9 0,5-6-4,0-2-3,2 8 8,-5 3-8,1 11-1,-2 9 1,3 9 4,2 6-3,6 8 0,5 4 1,2 4-1,0-3-1,1-5-5,0-4-14,-2-10-12,2-5 19,-2-12-2,2-9 11,-3-13 2,0-10 1,-2-11 1,-5-7 1,-1-12 2,-3-6-2,-8-3 3,-4 0 4,-2 4 18,-4 15 4,0 18 9,0 19-21,-3 25-11,0 25-1,-2 24 22,1 22 12,-1 13-10,8 6 1,5-4-6,9 0-5,4-14-10,2-11-5,-2-9-6,-4-16 0,-5-13-9,-2-14-52,-3-7-17,-6-16-143,-1-7-231</inkml:trace>
  <inkml:trace contextRef="#ctx0" brushRef="#br0" timeOffset="1801">1663 559 654,'4'-6'62,"4"1"-56,5 1-5,7-4-1,2 8-131</inkml:trace>
  <inkml:trace contextRef="#ctx0" brushRef="#br0" timeOffset="1936">1743 672 648,'-2'-14'196,"7"-4"-146,4-4 62,10-5-33,2 3-20,8 3-4,5 3-5,7 9-16,1 9-2,1 8-5,-1 11-25,-4 7 25,-5 5-23,-8 4-4,-10 1 0,-8-3 3,-14-6 3,-5-2-6,-5-10 4,-7-7 4,3-8-8,1-14 1,8-7-2,3-7-5,12-11-1,5-1 2,11-5-3,6 1 4,10 6-4,2 7 6,1 8 1,4 6 1,1 8 1,-4 1-1,2 6 1,-7 0 0,-3 0-1,-6 2 1,-8-4 0,-6 4 0,-5 0-1,-3 0 0,-6 0-6,1 4-4,-5 2 8,-1 3-1,-8 9 6,2 3-3,-5 10 0,5 1 0,-5 4-2,7 1-7,6-3-9,3-3-1,6-12-2,3-1-3,5-14 24,2-8 5,6-10 0,7-7 1,3-6-3,1-1-1,1-2 1,-13 10 0,-1 4-3,-9 10-6,-1 6 1,4 12 5,-2 3 2,3 8 1,7 3-3,3-2 0,-8-1 1,6-6-1,-3-3 0,-1-6-5,1-4 2,-1-8 1,1 0-7,-5-6 4,1 1-35,-5-1-93,-1-3-88</inkml:trace>
  <inkml:trace contextRef="#ctx0" brushRef="#br0" timeOffset="2994">3012 61 832,'10'-22'103,"-10"3"5,0 6-11,0 5-52,-6 8-25,2 12 29,-4 11 11,-1 13-16,-1 14-2,-2 11-8,5 3-2,5 7-11,4-4-6,5-2-15,1-5 9,1-4-9,0-7 0,0-9-28,-1-4-36,4-9-56,-4-9-126,3-5-230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08.4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135 361 171,'12'-20'873,"-6"1"-853,-3 4 82,-10-1-25,1 5-47,2 7-16,-5 6-3,-3 6-10,-6 5 2,-4 6 0,1 4 2,0 6-2,5 0 0,4 2-2,4 1 1,8-1-2,7 4-3,6-5 0,5-5 2,10-4 1,6-7-2,9-13 2,6-6 4,2-13-2,5-5 2,-6-9 2,-3-7-5,-8-1 4,-9 0 0,-11 3 3,-10 7 6,-8 11-5,-2 5-9,-4 14-12,-2 10 12,-5 11 5,-1 10-5,-2 9 0,1 6 0,5 0-1,9-1-4,4-6 4,5-8-10,5-8-18,1-14 16,4-5 9,7-13-16,0-12-5,-1-6 8,-1-14 12,-7 0-1,-9-9 3,-8-2 0,-7 2 3,-6 4-5,-5 6 3,-3 13-4,-7 10-3,-4 13 7,-9 13 2,0 12-1,-1 10-2,6 6-2,9 3-13,11 2-11,14-2-16,17-4-1,9-6 22,12-8 13,4-12-7,5-9 16,0-8 2,0-8 4,-3-4 0,1-4 16,-5 0 15,-1 0 1,-4 6 8,-5 3-14,-7 10-4,1 6-17,-7 6 6,-5 11-6,-3 2-3,-3 6 7,-8 0-11,0 1-1,-5-3 3,2-7 2,-1-5 6,4-9 4,-1-6 1,10-12-3,-3-9-1,7-5-10,3-12 2,7-5-2,-2 5 2,2 4-5,-2 9 2,-2 11-2,-10 13-6,-1 9 6,3 11 0,3 6 3,-3 5-3,5 3 1,-3 1-2,1-6 1,-6-9-1,3-6-2,0-5 2,1-8-11,1-7 12,3-5 2,2-7-2,6-2-1,0-2 1,-3 4 1,-5 8-1,-6 3-6,-3 10-6,-1 6 12,4 6-1,1-1 1,3 2-1,3-1 1,3-1-28,-2-5-32,0-4 44,2-4 12,-3-4 4,-1-5 0,4-6 4,-4-6 6,2-4-5,-2 0 1,3 2 2,-5 6 8,-2 5 0,-4 6-16,1 15 6,-2 8-1,-2 10 8,6 9 5,3 9-7,1 6-2,0-3-2,-2 4-5,-1-2 2,-2-6-3,-4-3 0,-2-7-2,-2-5 1,-4-12-9,-1-7 9,3-8 9,0-8-9,-2-9-4,-1-13 2,3-11 1,1-11 0,7-7 1,7-8-2,10-6 2,5-2-4,6 6 2,2 8-2,1 19-2,-8 17 4,-5 19 4,-4 17-2,-5 18 4,-2 12-2,-7 4 4,-1 8-5,-10-6 1,-6-4 0,-6-5-1,-8-8-1,-4-4-6,0-6 6,0-6-27,6-8-15,8-5 9,5-4-11,7-9 5,5 1-6,9-7 27,4 1 11,6-2 2,2 4 4,5-5 1,3 1 0,1-4 0,2-2 5,4-2 2,-2-3 3,-3 3 9,-6 2 20,-7 10 10,-6 7-38,-11 10-9,-2 11 20,-6 8-7,-2 6-6,1 8-4,2-1-1,2-1-4,0-6 3,4-6-3,1-8-6,2-5-3,1-8 9,5-6 6,5-7-4,4-8-2,0 2-2,3-3 0,-1 7-2,-5 4-1,-2 9-2,-3 7 3,5 9 4,1 3-3,2 2 3,2 3 0,-1-5-1,-2-4-11,0-6-41,-3-4 24,1-7 2,1-6 9,1-7 6,-3-8 5,1-8 7,-4-1 0,-2-8 8,-4-6 4,4-8-3,-2-1 3,1 3 5,1 10 9,-2 11 23,-6 16-46,-2 17 5,-6 21-8,-4 14 25,1 15 1,-6 11 0,6 4-5,3-2-13,6-3 5,2-8-11,6-7 4,-1-10-6,-3-8-2,1-10-17,0-11-9,0-12-17,5-7 3,1-12 5,5-8 13,1-7 8,-2-3 16,-2 7 0,2 4 1,-5 13 6,-5 7 0,-3 6-7,4 6-1,-3 6 1,4 2 2,5 0 2,3 1-1,5-3 3,-1-6-2,3-4 4,3-6 0,-3-5 0,-2-6-1,3-4 2,-6-2 4,0-6 3,-4 5-11,-3 1-3,-6 6-2,-2 7-27,-5 18 27,-5 14-2,-2 13 4,-3 6-2,-1 13 0,-13 90 0,30-123 1,3-3-1,3-2-1,1-7 1,12 14 5,8-11-4,8-8 5,7-4-5,8 0-2,-1-1 1,-5 3-1,-5 4-5,-11 9-5,-11 1 3,-10 3 8,-7-1 10,-6-1-6,0-6 12,-3 0 8,3-6 15,0-6-13,1-7-13,3-3-8,4-8 2,6-4-6,2-6-2,7-5-1,5-2-5,-1 1 6,0 3-9,-2 5-42,-3 8-27,-5 6-38,-5 3-130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4:03.2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53 635,'-23'-30'265,"6"12"-265,1 13-6,-3 10 3,0 13-36,10 8-233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15.2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133 660 228,'0'-4'487,"0"-6"-380,-4 2 17,-2-1-28,1 3-44,-2 2 3,1 4-11,2 0-32,0 10-5,-9 7-1,-4 12 9,-5 5-8,4 12-5,1 2 2,7 1 3,10-8-5,10 0-2,-2-9 0,9-7-17,-3-7-13,13-9-30,-2-13-54,7-4-123,8-14-342</inkml:trace>
  <inkml:trace contextRef="#ctx0" brushRef="#br0" timeOffset="292">313 454 219,'-6'4'0,"4"15"-20,4 3 17</inkml:trace>
  <inkml:trace contextRef="#ctx0" brushRef="#br0" timeOffset="382">467 786 257,'13'8'280,"-7"-8"-141,5-8 7,0-7-59,-2-6-16,-1-8-15,0-4-5,1 1-4,-4 3-3,2 4-14,-2 12-8,0 13-22,1 9 7,2 7 1,-3-1-1,3-2 0,5 14-7,-4 0 3,4 0-3,1-8 5,3-3-4,-4-11 5,-1 3-6,-1-6 0,2-4-4,0-6-25,-1 4-41,-2-7-28,13-1-110,-6-3-329</inkml:trace>
  <inkml:trace contextRef="#ctx0" brushRef="#br0" timeOffset="771">1230 194 802,'-4'-37'62,"-1"-3"53,1 4-42,-4 5-3,8 4 12,-4 14-37,-1 3-39,1 14 4,-3 6 4,-1 13 4,-5 3 2,0 19-3,5 3 4,0 7-6,3 8 2,5 10-7,9 2-8,-1 0 8,-4-1-9,1-4 0,-1-11-1,-8-5-4,-1-8-23,-3-10-54,0-7-83,3-8-45,-4-14-20</inkml:trace>
  <inkml:trace contextRef="#ctx0" brushRef="#br0" timeOffset="1066">1032 638 726,'-9'-19'66,"14"0"-5,3-2 21,6 2-33,17-2-21,4-2 2,13 2 4,5-2-6,1 4 3,-11 1-3,-8 11-12,-8 1-8,-9 10-6,-5 5 9,-9 10-7,-4 7 11,0 6-9,-4 3-5,-5 1 5,1 0-6,4-1-7,4-6-7,0-10-14,8-4 7,-4-9 21,1-2 5,3-10-1,5-6-4,1-1 2,4-6 2,-1 2 2,-5 3-4,-2 10-2,8 3 7,-5 6 5,4 9-12,1 5 0,5-2 0,-7 0 4,-6-3-1,2-6-1,-7-7 3,-1-1 6,2-4-5,-2-5-4,0-10-1,5-4 3,-1-8-3,1-5 1,5-4 0,4-1 2,-1 3 2,0 1-2,1 14-2,0 10 1,3 9-1,-4 8-1,7 5 0,-3 3 4,11 2-5,-2-5 5,6-3-1,-5-1-2,4-2-1,-8-3 0,-7-3-1,-9 3 0,-11 3-18,-4-2 18,-10 9 4,-5 7-1,-10 10-3,-3 0 0,-4 9 1,11-1-2,11-4 1,6-7 0,8-3-1,4-7-2,0-2 3,5-11 6,5 3 4,8-8-6,3 0-4,5-7 7,6-4-7,-3-3 1,-8-1 0,-4-8 2,-6 0 1,-10-1-2,-5-7-2,-5-5 0,-4 0 0,-4-1-3,-1 5-9,-7 4-40,-7 10-111,-10 17-128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17.4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9 596 635,'-5'19'38,"1"-6"59,4-1-24,0-6 2,4-2 17,9-4-31,4-8-18,5-2-8,14-3-8,0-6-10,-1-4 8,0-2-9,-9-4-1,-3-2 0,-2-3-6,-7-7 5,2-3-5,-5-2-7,-2 0 8,-1-2-7,-4 4 1,-4-2-4,0 10 0,0 0-1,-4 9-2,4 5 3,-4 11 11,0 3-11,-1 5 0,1 6 0,-6 7 8,-2 13-5,-7 8 11,-2 13-3,-1 6 17,4 9-3,5 4-3,5 7 2,1 2-12,7 1-3,7 0 2,-3-6-8,4-10 0,1 1-3,-1-8 0,-8-4-1,2-6-8,-2-9-13,0-5-19,-2-8-16,2-9-11,-4-1-35,4-6-11,0-6-111</inkml:trace>
  <inkml:trace contextRef="#ctx0" brushRef="#br0" timeOffset="495">202 709 813,'-4'-23'54,"0"5"70,4 5-50,4-2-63,5 2-7,3-1-3,9 1-2,7 1-15,2 2-100,2 9-134</inkml:trace>
  <inkml:trace contextRef="#ctx0" brushRef="#br0" timeOffset="676">423 636 853,'-1'-27'32,"6"-8"58,9-1-18,7-4 1,2 11-16,3 4-8,-5 8-16,8 15-5,-4 8 0,-4 11-17,3 6-9,-2 8 5,-5 1-3,-9 5 0,-8-3-2,-5 1 5,-6-7-6,1-2 4,-3-11-4,5-6 12,8-5-3,-5-13-5,1-9-5,-1-5-2,5-17 1,5-6 0,8-10 0,5 1 1,6 1-10,8 10-2,-6 12-19,6 13-39,-10 11-61,5 13-45,-2 11-121</inkml:trace>
  <inkml:trace contextRef="#ctx0" brushRef="#br0" timeOffset="1028">961 659 812,'0'-8'37,"0"-7"-7,8-6 44,1-2-8,7-6-6,4-1-20,-2-5 5,3-1 10,-2 1-7,-7 2 0,-8 11-9,-4 3-18,-4 7-10,0 6-11,-4 6 0,-8 10 4,-1 5-2,-4 10-1,-3 7-1,0 9-1,15 3 0,4 0 1,14 0-5,12-2 4,15-6-6,18-1 1,8-12-8,-1-13-3,5-6-4,-4-16 12,-9-9 6,-6-14 3,-9-5 0,-9-8 1,-11-11 0,-13 0-2,-14 1 3,-5 8-2,-3 11 0,-1 19-1,-9 16 1,-2 9 0,-3 18 0,1 8-3,-4 9 3,12 6-9,6-2-9,13 2-26,8-5-5,5-12 12,8-10 27,1-10 10,9-10 5,-2-11-3,3-6 7,-3-2 15,-1-5 4,-7 11-2,-7 5-10,-3 9-14,-3 17 29,0 14-6,0 11-5,5 11 1,2 15-5,2-1-4,-1 4-2,5-3-8,-4-4-1,-2-12 0,-3-14-2,-8-13-2,0-16-22,0-3-22,-4-12-25,4-3-56,-4-14 9,8-12-39,0-9 13,10-14-56,8-6 76,8-11 125,-4-2 125,2 0-12,-6 2-31,-2 7 35,-5 8-36,-6 18 46,-9 15-52,0 16-63,-9 15-2,-2 15 22,0 9 6,-2 11-3,3 3-11,6 2-5,4-4-6,9-3-4,0-3-9,8-11 0,6-5 0,-6-13 5,1-5 2,4-13-1,-1-5-5,0-14 1,-1-4 3,-7-10-1,-1 2-1,-6-1-3,-2 15 5,-4 12-5,-1 9-1,-2 13 0,-3 13 1,4 6 1,0 13 2,6 3-1,2 3-1,11-2 1,5-7-1,5-4 2,4-10-1,-2-10-1,4-3-2,-2-12 3,4-3-3,-6-10 4,3-7-2,-9-4 1,-2-7-2,-3-5 0,-5-2-2,-8-2 4,0 6-4,-3 5 0,-4 14-1,-4 8-3,-2 13 6,-15 12 2,-3 9-2,-4 7-3,-5 13 3,12-1-3,4 8 2,15-8-3,8-2-9,6-1-16,12-8-12,1-10-24,7-2 53,6-11 12,3-12 1,-8-6 2,4-7-3,-4-8 3,0 1-1,-2-5 2,-5 4 10,-3 2 6,-4 0 0,-2 10 0,-6 3 5,-5 3-7,-4 5-12,0 4-6,-4 4-4,4-4 3,0 0 2,-4 4 0,4-8 10,-5 4 2,1-8-3,4-3-8,0-5 4,0-3-3,0 0-2,4 6 3,1 3-4,-5 10-8,4 10 8,4 3-2,-4 6 5,6 8 1,3 4-3,5-3-1,-1-1-3,0-2 1,7-6 2,-3 0-17,0-5-35,3-10 20,-3 0 23,0-8 2,3-6-4,-2-7 4,2-1 7,4-6 0,-7-3 3,-3-2-3,5-5 7,-13-1 4,2-1 4,0 3 2,-1 7 6,-7 6 6,-4 10-8,0 5-21,-4 5-1,-2 4 1,2 1 8,0 9-3,-2-2 0,2 1-2,0-2 3,1-7 1,1 2-2,2-4 7,0-2 2,0-2-3,2 2 1,1-2-1,-2 2-2,-1-4 2,3 4-2,-2 0-3,2-6-2,-1 3 0,2-1-1,0-2 0,-1-2 1,-2 8 3,-2 0-7,1-1 0,-4 2-5,1 5 5,-3 7 4,-1 7 0,1 4-2,-2 7-2,4 5 3,4-1-3,0-4 2,4-3-2,0 3 0,2-8 0,5 0-2,2-6-3,2-3-3,2-5 1,0-1 4,7-6 1,-3-8-3,4-2 9,3-5-4,2-6 0,2-8 1,-1-1 1,4-11-2,-6-1 1,4-2-3,-12-1 3,-7 9-2,0 7 0,-10 12-6,-4 5 6,-10 14-7,2 6 8,-2 15 2,-3 3 2,1 9-3,8-1 6,-1-1-2,10-5-4,3-3 1,6-8-2,1 0-6,1-7-28,-8-6-78,1-2-109,-8-8-206</inkml:trace>
  <inkml:trace contextRef="#ctx0" brushRef="#br0" timeOffset="3218">3342 256 488,'1'-28'397,"6"9"-379,-2 5 0,3 10-16,0 6-2,4 10-3,0 11-29,-3 9-6,-4 12 6,2 6 8,-5-2 19,2-6 5,3-5 12,-1-12 12,8-6 13,-2-7 17,1-11 5,4-1-22,50-28-9,-57 16-8,-2-2 3,5 5 3,-7-8 10,11-12 4,-2-7 0,0-4-7,-2-5-15,-3 1 2,-3 12-2,-3 6 5,-4 11-23,-4 13 0,-7 16 5,1 16-1,-13 11 0,5 12-3,1 5-1,9-4 0,4-12-1,8-6-12,4-11-30,6-4-37,6-10 26,8-7-4,-1-9 13,8-11 21,0-8 12,0-11 12,-3-5 1,-5-5 0,1-10 9,0-3 16,-1-5-4,4 8 1,-5 3 0,1 16 4,-13 9-14,-5 19-6,-5 12-5,3 13 34,-3 14-5,-3 13-9,4 7-10,-3 3-2,0 5-5,-2-3-1,4-10-4,2 0 0,-2-7-16,-8-7-83,-10-5-49,-12 5-161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21.7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666 521 758,'-1'-15'104,"-2"-1"-13,-3 1 0,2 2-43,4-1-2,-4 9-4,4 1-10,0 0-5,-4 4-9,4 0-12,-5 4-5,5-3-1,0 3 1,0 6 1,0 3 6,-4 13 1,0 2 5,0 7 2,-1 1-1,1 4-4,4 1 1,0 3-7,4-2-1,1-2-3,-5 0 0,4 1-1,-4-5 0,-4 0-15,-1-1-52,1-8-111,0-4-59,4-6-95</inkml:trace>
  <inkml:trace contextRef="#ctx0" brushRef="#br0" timeOffset="375">1048 193 710,'-16'-46'62,"-6"2"-12,-15 9 0,-10 3 33,-5 9-22,-14 10-14,-6 13-17,-8 17-5,-11 12 0,-7 20 5,-2 21-4,2 16-4,6 13-2,15 13-6,20 5-4,23 5 0,25-3-5,31-6-4,27-9 4,34-14-1,23-19-3,26-21-2,9-28 1,-8-14-5,-5-25 2,-14-19 3,-20-12 1,-16-17 1,-8-14 2,-8-11-3,-17-10-1,-14-7-2,-9-5 2,-17-1-14,-19 2-1,-5 8 0,-10 17-8,-8 15-16,-1 25-5,-6 15-30,3 16-80,-8 16-84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23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65 318 638,'0'-13'86,"-3"3"-2,3 1 27,-1-1-56,-2 1 2,1 1-11,-2 0-11,1 2-3,2 2-11,-3 3 1,0 1-13,-1 0-9,5 1 3,-4 3 3,0 2 0,0 2-2,0 9 6,-1 6 1,1 8 2,-1 7-3,0 6 4,5 8-8,3-2-1,4 1-2,2-3-1,3-3-1,5-9-1,1-5 3,5-12-2,-1-6-1,5-3 1,2-12 8,4-10-8,5-5 2,2-8-1,-2-9 4,3-7-1,-9 0-3,-6-12-1,-1 0 0,-6-3 2,-2-1-3,-7 3 0,-1 4 0,-5 6 0,0 13-2,-4 8-1,3 10-19,-3 9-52,1 8-27,5 4-46,-2 7-96</inkml:trace>
  <inkml:trace contextRef="#ctx0" brushRef="#br0" timeOffset="645">740 395 549,'-4'-10'134,"0"-3"-42,4 3-25,-4 2 5,-1-1 5,1-1-32,0 7 6,4 1-9,-4 0-11,4 2-9,-4 2-11,4-2-5,0 2 1,0 1 9,-5 5 13,5-2-11,0 3 2,-7 9 6,3 5-2,-4 7-1,1 11 1,1 8-4,2 1-5,4 8-2,0 0-1,8 1 0,-6 0-5,6-1 1,-4 1-8,-1-3 4,-3-5-4,-4-2 2,0-8-2,-1-6-1,1-8-8,0-6-16,0-10-16,4-7 6,0-4-70,4-9-62,0-9-51,-2-8-185</inkml:trace>
  <inkml:trace contextRef="#ctx0" brushRef="#br0" timeOffset="1066">688 460 752,'5'-38'97,"4"1"-1,0 1 0,3 5-31,7 3-15,16 5 2,0 7-14,13 10-5,-3 16-9,-8 13 1,-4 12-2,-16 9-17,-9 10 3,-11 1-2,-11-2 0,-7-3-7,-7-6 1,3-7 1,-8-6 0,8-12-2,0-6 0,-2-4 0,9-9-29,1-5-27,6-3-38,7-7-53,9-2-77,14-2-227</inkml:trace>
  <inkml:trace contextRef="#ctx0" brushRef="#br0" timeOffset="1387">1428 451 695,'13'-22'103,"-2"1"-44,-11-3 63,0-2-37,0 9-19,-7 2-4,0 6-30,-1 1-17,-2 8-4,-11 9-5,-6 5 2,0 8 3,-3 5-7,3 4 0,6 0-2,1 0-1,12-3-1,8-1 2,4-4-1,9-2 1,10 2 4,4 0-3,12-6 2,-8 1-4,4-1 0,-8-7-1,-4-1 0,-11-1-4,-8-6 4,-4 2 0,-8-1 3,-5 1 2,-11 2-5,-5-1-7,-10-1-9,-2 0-39,6-4-58,-6-4-10,7-5-89,-2 1-345</inkml:trace>
  <inkml:trace contextRef="#ctx0" brushRef="#br0" timeOffset="1846">1720 84 368,'9'-27'343,"-5"5"-273,0 4 63,-4 5-37,-4 7-41,4 2-11,0 0-11,0 4-4,0 0-7,0 4-6,0 4 15,0 2 2,0 7-3,0 8-7,4 5 8,0 7-8,5 7-2,1 6 2,4 7-3,-2 3-8,2 7 3,-1 0-12,-2 134 0,-11-174 1,-3-4-3,2 0 3,-2 0-4,-2 15-2,-2-7-4,1-8-28,2-9-14,4-9-23,0-1-28,4-4-41,-4-4-131</inkml:trace>
  <inkml:trace contextRef="#ctx0" brushRef="#br0" timeOffset="2206">1778 546 690,'-13'-30'124,"2"3"-29,3 2-1,5 4-33,7 2-32,9 2-12,5-1-13,3 5 3,11-1-7,3 1-7,5 7-22,-9 4-148,4 4-209</inkml:trace>
  <inkml:trace contextRef="#ctx0" brushRef="#br0" timeOffset="2430">2133 510 849,'-7'-21'72,"7"-6"40,4-6-28,10 3-25,3 1-6,1 0-1,9 6-22,-6 10-9,0 9-11,7 12 1,-5 13-3,8 7-1,-6 13-6,-7 7 0,-1-2-2,-3 3 1,-14-4 0,0-5 2,-8-8 4,-6-10-5,4-9 2,1-7 10,-3-8-9,-1-11 2,5-9-4,-2-9-2,6-5 1,6-8-2,10-6 1,9 4-2,0-2-1,7 8-2,1 7-2,8 12-2,-3 12-15,2 7-27,-2 8-59,2 7-44,-5 6-86</inkml:trace>
  <inkml:trace contextRef="#ctx0" brushRef="#br0" timeOffset="3037">2751 619 702,'4'2'93,"-3"-4"-8,8-4-2,1 3-39,7-7-12,-1-3 0,8-1-2,-3-3 14,-4-2-15,1-4 5,-4-2-10,-1 0-1,-4-2-1,-8-3-6,-1-1-3,-1 0-6,-4 3-3,-3 6 3,-1 5-7,-9 11 4,-4 10 1,-3 10-5,-11 10 2,0 11 4,5 5-2,10 8-1,7 2 0,17-4 4,12 4-6,8-10 9,12-4-7,3-5-3,7-10 4,-1-11-4,3-6 2,-1-12-1,2-9 0,-7-10 0,-6-6 3,0-7-3,-6-6-1,-1-2 0,-7 2 1,-11 6 2,-1 9-3,-6 10 1,-11 10 1,0 7-2,-6 8-7,-10 7 6,-1 6 2,4 6-2,-6 6-1,13 4 0,1-1 2,9 3 0,8-3-12,-4-1-4,9-8-4,-1-2-1,2-7 2,3-9 14,5-5 5,0-5 1,3-9 1,6-7 2,-6 2-2,0-2 4,-1-2-3,-6 4 6,1 1-3,-2 1-1,-2 9 1,-2 3-6,-1 1-2,0 8 1,5 9 2,0 4 1,2 2-2,-2 8 0,-5 0 0,-2 4 1,-2-8-1,0 0 2,0-6-2,-1-7 0,-3-3 0,2-3 3,0-4 5,6-7-1,-4-3-3,4-11-1,5-4 0,4-10 0,2-9 0,7 4-2,-5-2 6,2 6-5,-1 9-2,-8 10 0,-3 9-3,0 16 3,-7 9 2,5 7 2,-5 7-3,4 6 1,-3-3-1,-1-3 1,0-6 0,2-8-2,1-9 3,4-8 2,1-10 0,1-7-3,5-4-1,5-6-1,2 8-1,-8-2 0,3 11-2,-4 6-4,-2 16 6,2 3 1,-1 8 0,2 6 0,-7-2 1,1-8-1,-2-6 1,-4-5 2,5-8 1,-1-12 4,3-3-8,5-10-1,1-2 0,5-4-4,-6-5-3,-3 4-19,0-1 5,-6 7-29,-4 0-61,1 13-82,-10 7-165</inkml:trace>
  <inkml:trace contextRef="#ctx0" brushRef="#br0" timeOffset="13674">3030 891 835,'-4'-9'75,"0"-3"-12,-6 7 0,9-1-25,-2-2-16,3 4 1,0 0 3,3-1 4,-3 1 2,0 4-11,0 0-5,0 4-8,-3 5 5,1 9 5,0 5 2,2 3-12,-2 7-2,6-4 6,1-2-11,6-4 10,1-8-6,7-3 3,12-8-2,4-12-2,17-2 1,14-11 1,4-6-5,8-5 4,4-3-5,1-1 4,-7-5-3,-2 5 0,2 4-1,-10 1 0,-9 5 0,-17 8 6,-9 4-2,-19 5-4,-6 5-2,-3 4 0,-2 0-2,-1 0-6,-1 0-9,-2 4-28,1 1-57,-6 7-21,-5-1-98,-2 2-289</inkml:trace>
  <inkml:trace contextRef="#ctx0" brushRef="#br0" timeOffset="27454">4649 658 590,'-10'-8'205,"5"4"-168,0-2 22,1 1 18,1 1-35,3 0-16,3 0-5,-3 2-3,2 0-4,0-4 3,0 3 6,1 1-6,1 0 0,-3-4-4,9 6 1,-6 0-6,5-4-7,-1 4 6,2 4 1,1-4-4,3 4-1,9-2 0,-5 0 2,7 0-4,10-2-1,2 0 2,2 3-2,6-3 1,-1 0 0,-2 0-1,-4 4-6,-6-4-33,-8 2-19,-14 0-10,-3-2-8,-6 0-30,-1 0 29,0 0-3,3-4-38,-2 0 11,2-3 0,-3-4 35,2-3 72,-4 1 12,-2-1 31,-3-2 101,-2 3-51,-5 0-5,-1-1-31,-5 3 4,2-1 7,1 3 2,3 5-27,4 2 5,3-2-11,6 4-12,1 0-2,0 0-10,1 0-7,4 6 12,-1 6 10,7 7 2,4 4-8,-2 7-2,5 7 0,-1-1-3,1-1-8,-5 1 2,-9 0 5,-4-1-11,-8-2 1,-5 1-5,-13-1 2,-1-6-3,-4 3 0,0-7-11,0-1-32,13-9-43,5-7-40,9-1-98,8-7-89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52.5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2 589 617,'6'-14'114,"-6"1"-20,4 0-15,-4-1-4,0 1-23,4 3-16,-4 1-4,0 1 3,0 2-9,0-2 0,0 5-9,0 1-6,0 0 0,0 2-5,0 0-6,0 2 8,0 0-8,0-2 1,0 7 0,0 3 5,0 3 0,0 6-1,-4 8 6,4 4-11,-4 0 6,-2 9-3,5-4-2,2 1-1,9 1 2,-2-5-2,5-6 4,-1-8-2,1-2-2,3-8 0,-4-5 10,1-4-7,4-4-2,7-9 2,-6-2-1,6-6 5,0-6-2,-2-2-3,-2-5 3,-1-3-4,-5-3-1,-1 0-1,-5-1 1,-1 7 0,-5 1 4,-2 12-4,0 6 2,-2 6-4,0 5-4,2 0-7,-2 9 1,2-1-21,0 6-74,0 1-9,2 3-48,5 1-55</inkml:trace>
  <inkml:trace contextRef="#ctx0" brushRef="#br0" timeOffset="562">585 589 605,'5'-14'102,"-1"-3"-13,1 4-15,-1-2-9,-1-1-21,-2 1-10,-1 1 2,0 5 0,-1 1 3,-4 4-12,-2 4-16,-2 4-5,-4 9 2,-11 6 5,-1 7-1,-3 5 2,4-3-8,10 3 10,5-3-6,5-3-6,13-6 6,5 3-4,11-5 5,11-3-3,8-3-4,-5-4-1,1 3-2,-14-2-1,-3-3 0,-11 3-2,-7-2 2,-14 2 6,-9-3-2,-9 5-1,-2 3-2,-8-5 0,1 2-1,3-3-7,11-5-8,-2-2-49,9 0-65,9-6-77,10-7-132</inkml:trace>
  <inkml:trace contextRef="#ctx0" brushRef="#br0" timeOffset="1020">870 773 579,'5'0'124,"-1"0"-55,6-4 18,-1-2-24,-1-3-24,6-4-12,6-3 2,4-7-9,-3 4-2,-3-6-1,5 0 3,-11 0 5,-6 0-3,-3 0 2,-8 8-1,-3 3-10,-5 5-7,-6 3 1,-5 10-6,1 6 2,-3 7-1,3 6 1,6 5-1,2 3 2,11 4 0,4-3-3,9-1 4,14-2-3,2-4 2,8-6-3,4-2 1,1-7-2,2-2-22,-7-7-46,0-2-7,-2-7-56,-5-2-7,-3-3-7,-8-5 61,-5-1 64,-6-7 20,-4-5 72,3-4 19,-2-1-6,9-1-14,-1 7-8,3 5-13,1 8-6,1 5-18,4 14 2,-4 8 4,6 9-3,0 8 8,1 9-16,-9 4 4,1 0-10,-8-1 3,-6-3 2,-6-3-14,-3-2-1,-2-8 4,-1-10-9,-1-4 9,5-9-4,1-5-5,2-9-4,2-7 4,-3-6 2,7-9-2,4 0-1,3-5-11,6 1-7,7 0-25,-2 9-19,6 4-14,4 4-49,-3 10-103</inkml:trace>
  <inkml:trace contextRef="#ctx0" brushRef="#br0" timeOffset="1851">2022 119 870,'5'-25'11,"-5"0"85,1 2-45,-1 6 1,-1 6-21,1 3 2,0 2-2,-5 2-12,5 6-14,-4 6 18,-6 5-1,6 5-8,-4 10 2,2 9 16,-2 1-12,1 6 1,1 4-1,3 0-5,2 2-2,1 3-3,0-3-1,0 2-5,0-6 0,0 4 0,-4-6-4,4-4 0,-5-3-1,1-6 1,0-5-6,-2-7-6,2-1-43,0-5-7,3-7-43,-2-2-24,6 0-71,1-8-177</inkml:trace>
  <inkml:trace contextRef="#ctx0" brushRef="#br0" timeOffset="2250">1956 589 608,'-22'-14'84,"4"1"11,-3-4-26,1 3-15,3 5 15,2 1-32,5-2-11,-4 6 6,10-1 7,2 5-10,-1-4-3,6 4-7,-1-2-9,0 2 0,5-2-4,6-4 0,5 3 4,13-1-6,3-2 7,11 1-3,4-3 2,-6 2-6,5-2 1,-3 3-2,-14-3 3,0 4-2,-13 2-4,-5 2-2,-5 2 1,-5 7 1,-6 7 5,-1 3-2,-4 12 5,-5 1-7,-1 9 2,-4-1-2,4-4 0,5 0 0,5-5-1,4-4 0,1-10 2,4 1-2,-1-13 0,4-1 8,6-4-3,3-5-2,0-3-2,4-6 0,3-3 0,-3 2 0,-4-6-1,2-1 1,-6-2 0,-4-3-1,-4-4 0,-2 1-3,-7-1-8,-5 2-18,-2 2-21,-3 5-22,-13 0-61,1 9-63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55.7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275 524 467,'0'-4'122,"4"-4"-54,-2 4 21,5-2-25,1-2-32,3-1 22,-2-1 6,-4 3-24,4-4-2,-5-1 0,-1 2-2,-3-3-1,0 3-4,-4 1 7,-3 1-6,1-2-9,-2 5-9,-11-3-6,1 8-2,-7 0 6,-15 9 1,0 9-2,0 13 0,-3 5 2,5 6-1,10 6 1,14 2-2,5 0 0,14-1 0,7-4-3,11-5-3,12-4 4,10-5 0,3-8 0,4-10-1,-2-1-1,-2-10 3,-9-2-2,-4-10-1,-4 1-2,-3-5-1,-7-3 4,-4 4-3,1-1-2,-12 5 1,-2-5-4,0 6-31,-1-1-24,-3 3-62,4-3-33,1 6-127</inkml:trace>
  <inkml:trace contextRef="#ctx0" brushRef="#br0" timeOffset="554">716 727 652,'10'-14'53,"8"1"32,0-5-26,3-1-17,6-2-1,-10-6-13,1 4 3,-7-3-8,-2-1 1,-8 0-3,-2 0 1,-6 0 0,-3 8 0,-3 2-4,1 7-13,-7 6-3,-2 8-1,-1 10 0,-5 9 0,2 11 5,7 4-3,2 7 4,9 3 1,7-6-1,14-2-3,-1-1 1,9-11 2,9-1-4,-1-10-1,2-3 2,-2-9-1,-4-5-1,-2-1 0,1-11-1,2-3 0,-5-11 0,4-6-2,-2-8 1,-1-6 0,1-8-2,-10 2 2,-1 2 0,-2 9 1,-5 10 3,-3 13-4,-2 13-14,-1 14 14,0 10 12,3 12 4,-3 15 5,1 2-3,2 2 1,-1 0-5,3-10-6,-5-9-4,4-5-2,-4-8 0,0-9 0,0-5 7,5-12-3,-4-5-6,7-10-6,1-8 4,2-5-12,-1-8 8,-2 3-2,2 5 8,-1 8-3,-1 6-2,-4 17-3,5 2 6,3 7 2,8 10-2,2 3 1,6 6 1,5 4 1,-7 0-1,1 0 0,-4-1-1,-2-3 1,-6 3-2,1-7-4,-4 0-15,-2-6-24,4-1-18,-6-7 28,5-1 1,0-4 6,-1 0 9,4-9 12,1-5 7,-1-3-2,1-6 2,3-2 0,-6-8 1,3 3 0,-2-8-1,-3-6 0,-4-5 3,-2 0 0,1-1-1,-3 0-1,0 0 2,0 2-1,0-2 2,1 6 20,0 8 5,0 5-13,-3 4 0,-2 10-1,-2 7 13,0 1-3,-1 9-12,-1 0-4,3 0-6,-6 5 12,2-1-9,0 6 0,1-2 4,-1 5 2,1 1 0,1 7-2,2 3 9,-7 11 0,8 5-5,-6 6 13,5 4-1,2 4-9,5-1-4,-2 5-2,1 0-5,4-1 1,-2-1 4,-3-3-9,-3-7 2,-1-3-4,0-11 0,-4-1 1,3-12 1,-2-2-2,2-7-3,1-5-20,0-2-32,1-6-13,3-2-68,5-3-12,3-7-107</inkml:trace>
  <inkml:trace contextRef="#ctx0" brushRef="#br0" timeOffset="1777">1554 583 672,'-39'-4'72,"2"-6"22,5 5 3,7-7-27,9 3-13,11 3-37,5-6-10,10 3-3,11-5-2,5 1 10,8-1-2,4 5 2,1-3-5,-8 3-3,1-1 7,-4 5 1,-6 1 1,-3 0-4,-2 0 1,-7-2-8,1 2 3,0 4-4,-6-4 1,-5 3 0,4-3 1,-4 4-1,0 0-2,0 0 3,0 0 3,0 0-4,0-4-4,0 2 1,-4-6-1,4 3 0,4-7 4,-3-1-3,6 3 3,6-3 1,5 5-1,9 2-3,2 6 1,4 8 2,0 6-3,0 9 0,-4 7 0,-5 4-2,-10 5 0,-6-3-3,-8 5 1,-5-7 2,-8-5 0,-5-2 4,-3-6-2,3-8 1,1-7 2,3-6-2,4-8-3,3-7-4,5-12 4,4-4-1,9-5 1,3-4-2,9 3 3,2 3-2,3 5 1,1 6-2,4 8 3,-2 5-2,4 6-2,0 4 3,0 2-1,-1 4 1,-2 0 2,-5 1-2,-4 1 0,-7-2 0,-6-2 0,-3-4 1,-7 1 0,0-2 2,-3 1-2,3 0-1,-4 0-4,2 1 0,-5-1 4,-5 4 0,-9 4 0,-5 3 0,-6 7 0,-2 5 0,3 2 2,9 3-2,6 2-1,7-2-2,9-3 3,0-6-9,8-1 9,5-7 3,1-9 0,4-4 1,4-8-2,2-9-2,2-2 4,-3-2-1,0-4-2,-5 8 2,-4 6-3,-5 3-2,-5 8-3,-1 6 5,-2 5 1,3 7-1,1 3 0,9 4 0,-6 2 1,5-6 3,1 0-4,3-5 1,1-5-1,-1-7 1,1-2 0,0-11-1,0 1 1,2-7 0,-3-6-1,0-6 0,-2-5 2,-2-3-2,1-7 0,0-2 0,-1-6 1,-1-2 0,-3-5-1,-1 4 0,-4-1 1,-4 6-1,0 14 0,-4 5 2,0 17-2,-3 5-4,-2 9 4,1 4 5,0 5 1,-5 1 5,2 3 1,1 1 0,1 3-4,2-3 5,2-1-8,1-4 7,1 5-7,1-1 3,2 5 1,-4 5 1,4 3-2,4 7 2,-4 2-4,0 1 2,0 8-6,0 0 7,-4 2-7,4 2 0,-6-2-2,6 2 0,-1-6 2,8-2-2,-3-3 0,1-6-6,3-8 4,2-6-2,2-4 0,4-5-5,4-8-8,2-4 0,5-4-10,-5 3 20,3-7-7,-1 1-3,-4-1-2,-3 7 5,-2-3-9,-5 4-3,-2-2-13,-1 2-38,-2 4-50,-5-1-113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59.3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172 337 209,'9'-10'473,"-4"1"-378,0-3-1,-5-1-10,0-1-33,0 3 2,0-1-2,0 7-10,-5-3 1,5 8-3,-7-2-10,0 4-23,-2 6 0,-7 7 9,-12 6 3,-1 14-12,2 3 8,-1 4-7,7 0-4,9-2 0,11 1-2,10-5 2,5-5 1,14-8-3,8-6 3,13-3-2,0-9-1,2-6 1,-2-7-2,-3-7 4,-2-11-4,-13 0 2,1-11-1,-8-7-1,-7-6 0,-7 4 1,0 2 0,-10 4 1,-7 9-2,-2 14-4,1 7 3,-8 14 0,-2 10 1,-2 12 1,1 11-1,0 3 0,7 4-1,6-3 1,12-5 0,4-1-3,6-8 0,4-5 2,4-7-10,-2-7-1,4-4 6,0-8-1,-3-9 6,4-4-2,-9-10-1,-1-10 4,-5-3-1,-2-2 1,-10-6-2,-10 4 1,-2 4 0,-7 7-1,-2 6-7,-3 8 1,1 7 3,3 12-7,2 0 2,1 10-5,6-2-35,2 1 12,9 1 11,9-2 20,3-3 7,9-1 4,7-4-3,6 0-1,1-4 6,-1 3 0,0 1 3,-2 1 3,-3 3-9,-3 6 5,-4 3 1,-5 8-4,-7-2-4,-3 8 3,-6 0 0,-1 0 0,-1-6-3,1-2 1,-3-9-2,6 2 6,-3-11 2,1-1 24,3-1 8,3-13-30,5-7-9,-3-6 7,4-5 0,4-5-7,-2 2 2,1 5 5,-4 7 2,-3 8-10,-3 7 0,-2 8 0,-4 8 0,3 7 1,1 8-1,0 7 2,-3 5-1,9 2-1,-6-5-1,-2-1 1,2-12-1,3-2 0,-3-9 0,-2-8 1,5-12 0,3-3 0,2-12 0,4-7 0,3 1 0,-5 2 0,-1 10-2,-5 10-2,-1 11-2,0 11 6,-1 6 0,2 14-3,4 2 3,0 1 0,4-1 0,-4-8-1,5-6-5,-3-10-6,5-9 2,-3-4 4,1-9 4,0-10 0,0-5 1,0-7 1,0-5-1,4-5 1,1 0 3,-4 8-3,-2 6 1,-5 9 9,-7 12-10,-2 10 4,-4 10-1,2 16 23,-4 16-2,4 14 20,-7 9-13,4 6-3,6 2-6,4-4-8,-1-9 4,2-1-14,1-11 2,-5-12-5,0 1-1,-1-14 0,-3-10-15,-3-1-15,-3-7-9,-9 3 11,-2-6-132,-4-4 71,0-6-135,3-9-120</inkml:trace>
  <inkml:trace contextRef="#ctx0" brushRef="#br0" timeOffset="1401">1423 373 808,'5'-46'13,"-4"6"67,-1 9 33,-1 12-44,2 6-28,3 9-20,7 2 10,6 8 5,3 2-11,5 3-1,-1 6-7,-3 1-4,-1 1 2,-10 2-13,-3 2 2,-10 0 1,-7 2 0,-10 3-5,-3-1 0,-8 0-5,0 0-57,1-6-25,6-2-14,8-9-33,7-1-56,12-9-78</inkml:trace>
  <inkml:trace contextRef="#ctx0" brushRef="#br0" timeOffset="1680">1692 323 683,'7'-9'82,"-6"5"-18,-1 0 6,0 2-35,-1 6-4,-6 2 20,0 7 1,-3 1-9,-2 5-13,3-2-5,0 6-8,2-2 3,3-2-11,4-1 3,3 3-4,2-6-7,7 2 5,6-3-3,4-5 2,4-5-1,6-8 0,-1-5-2,67-45 1,-87 35-2,-2-2 1,-1 6-1,1-3 0,3-16 1,-1 7 5,-5 8 7,-3 5 0,-6 7-12,2 7-2,-2 0-4,1 9 4,-5 3 3,3 3-2,0 2 1,5 6 0,6-2-1,5 1-1,5-3 0,-1-2-3,3-2-2,0-5-10,-2-3-5,-4-3 10,-1-4-1,2-4 6,-1-5 2,1-8 3,2-2 1,-1-8-1,-1-8 0,-1-1 1,4-8-1,1-1 0,-4-2 0,1-1 0,-5 7 4,-1 5-2,-7 5 5,-4 8 0,-3 6-1,1 8-6,0 5 0,-4 8 0,-1 5 4,-4 4 2,-2 6 4,-2-1 1,3 5 7,1-6-2,5-3-3,4-1 4,-3-1-2,7-7-5,0-1 0,0 0 2,7 2-6,-3 7 6,4 5 6,5 8-12,0 7 8,1 7-5,-3 4-2,0-2 1,-5 1-3,-3-5-2,-2-4-1,-1-3 1,-1-8-2,-2-5 0,1-3-1,2-6 0,0-1-5,0 1-3,-2-1-21,2-2-28,0 2-44,2-4-108,3-3-29,0-1-454</inkml:trace>
  <inkml:trace contextRef="#ctx0" brushRef="#br0" timeOffset="2555">2227 394 829,'-22'-9'18,"7"-3"14,4 1 78,5 3-51,6 4-14,2 3-30,2-2-7,11-2 0,2 1-2,11 2-3,2-6-3,3 4-19,0 0-76,-4-1-51,-5 1-39</inkml:trace>
  <inkml:trace contextRef="#ctx0" brushRef="#br0" timeOffset="2765">2356 421 667,'-6'14'25,"6"-9"68,6-1-14,9-4-30,5 0-22,6-9 1,7-5 5,0 1 11,3-8-5,-3-4-11,-3-6 5,-5-3 1,-3-7-10,-9-1-2,-7-6-7,-2 8-1,-4 8 9,-1 6-20,-6 13 0,-8 11-1,-11 12-2,-4 11 0,-3 8 0,3 5 6,3 3-5,15 3 1,8 0-1,8-4 4,11-3-4,9-6 2,3-10 0,8-9 6,-4-8 4,4-9 16,-4-13-7,1-5-3,6-3-11,6 3 2,0 0 2,3 13 1,-1 9-4,-5 13 5,-3 11 0,-6 4-14,-7 9-1,-5 3 1,-9 0 1,-9-3 2,-7 0-3,0-1-2,-4-10 2,2-6 0,0-7 4,-1-6 7,-2-12-11,2-3 0,1-6-3,1-12 1,10-5-6,6-8-12,10-2-8,5-6-14,7 2-3,2 4-3,2 6-32,2 13-20,-4 8-16,-2 7-67,-4 7-168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9:28.9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585 506 672,'-4'4'61,"0"0"31,0-8-12,0 4-13,4-4-15,-5 0-6,5-5-10,0 3 2,0-6 2,0-1-9,0 0-2,9-6-2,-1 0-8,1-3-4,7 3 2,0 2-12,1 9-5,0 7 2,-1 6 5,4 5-4,5 11-3,-1 6 3,-3 5-1,-4 12-1,-8 2 2,-12 8 1,-3 0 1,-11-1-5,-9 1 0,3-6 0,-2-10 3,-3-7 0,7-8-2,4-10 3,1-9 0,8-4 3,0-9-4,3-5-3,-3-7 5,4-2-5,0-4 2,-1-1 5,10 1-1,-1 2-6,4 6-3,1 1 3,-1 9 0,6 9 0,4 5-1,3 9 1,8 11 0,-4 3-4,1 3 1,5 6 2,-8-3-15,3-5-18,-9 2-44,2-5-39,3-8-42,-9-1-108,4-7-207</inkml:trace>
  <inkml:trace contextRef="#ctx0" brushRef="#br0" timeOffset="571">1101 242 379,'-13'-50'256,"-8"4"-171,-11 6 5,-20 1 11,-10 11-33,-14 6-11,-11 7-18,-11 13-1,2 14-4,-2 16-5,11 20-4,-1 24 6,8 18 1,5 13-4,13 14-7,13 9 1,24-5-12,25-4-2,25-13-7,29-10 4,24-19-3,20-16-1,13-15-1,13-16-3,-2-16-11,-4-12-1,-3-13-6,-12-14 5,-12-13 10,-5-14-2,-12-17 6,-8-11 1,-8-16 1,-14-10 0,-10 1-2,-20 0-1,-10 7-6,-12 20-3,-6 8 5,-11 19-8,1 7-12,-1 15-24,-4 8-35,4 6-54,4 11-51,-6 6-393</inkml:trace>
  <inkml:trace contextRef="#ctx0" brushRef="#br0" timeOffset="2575">2505 713 701,'4'-28'103,"-8"-3"-57,-5 4 58,-2 0-51,0 8-11,-3 2-21,1 4-4,-6 3-10,-3 6-1,-3 4-3,-6 10 3,-4 7-2,-1 10 1,-4 4 4,10 1-7,4 4-1,4-1 1,16-7 2,6-1-3,0-5-1,9-3-3,0-6 3,14 0-2,-6-3 2,5-2-2,5-8 5,0 0-3,-1-8 1,0-2 0,-1-7 1,3-2-1,-7-8 1,7-4 1,-7-5-3,-3-8 3,1-2 2,-7 2 0,1-6 3,-3 6-2,1 2-3,0 3 12,-2 3-6,-5 4 7,4 5-1,-8 4 9,4 2 0,1 11-1,-10 2-1,5 8-8,0 0-14,-4 4 3,0 0-2,0 6 5,0-1 0,-1 3-1,1 3-2,-6 10 4,5 2-1,-4 5 8,5 5-3,0 3 0,0 8 4,4 2-9,4 4 2,0 1 0,2 7-4,1-3 7,1 4-9,-6-5-2,3-9 0,-5 0 1,-5-13-1,3 0-5,-1-9-22,2-6-27,1-7-41,1-5-41,2-9-15,8-4-324</inkml:trace>
  <inkml:trace contextRef="#ctx0" brushRef="#br0" timeOffset="3325">2992 554 771,'-4'-11'81,"-5"5"12,1-2-2,4 3-43,-5 5-26,1 0-7,-5 5-9,-1 7-5,0 3 8,2 10-7,-1 4 0,-5 6-2,9 1 4,4 4-4,2-4-3,6-5 2,1-4 1,4-12 0,3-1 0,2-7-3,-4-7 3,3 0 2,5-9 2,3-8-3,1-2 0,0-7-1,-2-6 1,-2-3 0,-8 3 3,-8-4 0,-1 1 2,-6 6 0,-2 2-2,-5 6 5,-2 8 0,0-1-2,9 9 2,-2-3 1,-1 4-2,5-2 0,4-2-8,0 3 3,0-3 3,4 3-6,9-3 0,-1-2 0,12 1 4,1-1-3,12-2-1,-3 3 1,2-1-1,-2 1 0,2 1 3,-9 4-3,0-1 0,-10 1-1,-8 4-7,-4 4 6,-7-1 2,-1 3 8,-2 11 0,-4 6 1,-3 4-7,-4 8 0,1 1-1,5 8-1,2-2 0,3 3 0,10-5 0,-1-4-2,6-5-5,5-4 7,5-8-7,-3-10 5,4-5 2,3-4 8,-3-13-5,1-1 3,5-9-2,-6-3-2,3-1 0,-7 0 2,-1 0-3,-6 4 6,-1 6-1,-5 7-1,-4 6-5,0 4-4,0 4-8,3 4 10,4 6-1,1 5 3,5 3-3,-1 5 2,5 4 1,3 1 0,1-5-2,-8-5-6,-1-5 3,-1-7 5,-6-9 8,-1-1 4,-4-9-7,4-6 0,4-12-4,1-12 1,1-11 3,8 1 5,-1 0-6,0 4 0,-7 8 11,5 14-10,-4 10 4,-2 5-16,-1 8 7,-4 8 0,5 5 4,-5 6-4,9 12 0,-2 5 0,1 9 2,-3-3-4,-1-4 4,-8-1-1,4-11 3,-4-7-4,0-9 1,0-6 10,0-8-5,0-11-6,2-7 2,1-10-2,1-8 0,4-8 1,4 6-1,-4 2 0,0 13-3,-3 9-5,-1 14 3,4 8 5,-2 10 0,6 9 0,7 7 1,-2 7-1,-1 7 1,4 2-1,-3 2 0,-4-8 0,-1-7-2,-3-3-14,-5-7-73,-3-5-42,3-5-94,2-3-193</inkml:trace>
  <inkml:trace contextRef="#ctx0" brushRef="#br0" timeOffset="4653">4577 501 741,'0'-26'98,"-4"4"-24,-4 4 22,-2 5-24,-3 7-49,-1 6-17,-7 10 7,-10 11-7,4 6 9,-3 5-7,7 9-2,10 3 4,13-4-2,9-4-5,9 1 4,13-6-1,4-9-4,0-4 3,-1-1-5,-6-3-4,-15-9 1,-5 3 3,-8-2 4,-8 3 3,-9-5 0,-6 5-7,1 1-6,-6 2-37,2-11-26,5 7-62,3-8-79,6-4-301</inkml:trace>
  <inkml:trace contextRef="#ctx0" brushRef="#br0" timeOffset="5019">4847 157 796,'17'-38'101,"-3"7"59,-6 10-82,-4 6-54,-8 15 4,0 6 16,-6 11 3,2 6-2,-1 12 3,1 7-13,2 11-5,2 10 0,0 5-3,8 3-9,0 1-5,0-1-4,1 2-6,0-7 0,-1-11-3,-1-7 0,-3-12-5,-3-9-18,-1-8-30,0-5-20,0-2-36,2-11-61,-2-1-103,0-5-397</inkml:trace>
  <inkml:trace contextRef="#ctx0" brushRef="#br0" timeOffset="5318">4824 645 784,'4'-31'33,"1"0"46,-1 2 30,4 4-75,9 6-18,3 6-10,1-1-2,0 10-4,3 0-6,-3 8-35,-7 6-86,-1 7-107</inkml:trace>
  <inkml:trace contextRef="#ctx0" brushRef="#br0" timeOffset="5507">5031 671 835,'-5'-30'64,"5"-1"-9,0-6 23,9 1-16,5 5 0,8 4-10,-1 8-12,-2 6-11,3 9-10,3 10 8,-3 11-10,1 10-6,0 8-5,-3 5-4,-5 2-1,-7 2-1,-3 2 2,-10-8-2,1-5 0,-4-10-1,-2-6 2,1-3 5,4-14 13,-2-4-14,1-10-2,2-9-3,0-4-1,0-13 0,8-10-2,4-3-6,5-5-2,5 4-10,9 9 0,-2 8-28,3 10-79,2 6-29,2 12-219</inkml:trace>
  <inkml:trace contextRef="#ctx0" brushRef="#br0" timeOffset="5995">5616 830 707,'0'-9'67,"6"-5"-11,8-1 11,-2-2-1,11-6-11,4-4-4,-2-4-3,2-3-11,3-3 0,-4-3-11,2-2-3,-6-2-4,5 4-7,-10-1-3,-7 1 6,-3 8-5,-12 1-8,-3 9 0,-5 4 2,-13 10-3,3 8 1,-16 13 2,0 14-4,-11 13 3,1 12 2,9 8-3,10 3 4,17 4 1,13 0 2,13-8-4,8-5-2,16-10 6,8-8-7,2-13 5,10-9-4,4-14-3,-2-6 2,-1-11-2,-2-10 0,2-13 0,-5-6 0,-4-12 1,-3-9-1,-5 0 1,-4 4 0,-16 9-1,-13 8-1,-8 10-1,-4 11-1,-9 10 3,-9 11 1,-5 13 4,-5 9-5,-2 14 0,-2 12 1,6 2-1,3 6 1,11 3-2,7-2-2,8-8 3,5 0-2,4-13-2,6-5 2,5-14-3,-1-5 4,7-12 0,6-13 1,0-6 0,4-12 1,2-1-1,-7-4 2,1 7 1,-10 10-3,-11 6 3,-1 9-3,-5 8-4,0 8 4,0-3 0,10 9 0,-5-1-3,3 5 3,-2-5 2,2 1-2,-4-5-3,3 1-6,-2-3-9,-1-7 10,0 0 8,6-7 0,9-3 0,2-7 3,0-8-3,8-10 0,-7-5 1,5-4 5,-4 2-1,0 3 3,-10 11 2,-3 7 5,-3 7-9,-7 13-4,0 6-2,3 9 2,-3 3 4,1 6-2,-1 9-4,-4-1 2,-4 0 1,4 1-3,4-5 2,0-4-2,0-7 0,1-11 7,4-9 2,7-9-5,8-6-1,-3-8-3,11 0 0,-10 6 0,2 7-4,-4 5 4,-7 9-7,-1 4 6,1 5 0,0 1 1,6 3 2,-5 1-1,6-6 2,4-3 2,-3-5-4,4-1 2,3-7-2,-1-6-1,4-3 0,-9-2-3,5-2-5,39-48-12,-53 55-6,-5 1-20,0 4-26,1-5-62,5-11-110</inkml:trace>
  <inkml:trace contextRef="#ctx0" brushRef="#br0" timeOffset="34690">7544 646 533,'-7'-1'105,"-3"-3"-53,2 4 5,-8-4 0,8 0 0,-3 4-2,1 0-8,6-2-1,-5 2 9,1 0-19,3 0-6,-6 0 8,4 0-8,-3 0-12,3 2 1,6-2-4,-3 0 0,0 0-4,8 0-11,0 0 0,2 0 19,10 0-3,11 0-3,12 0-3,13 0-4,6-2-6,5-2-1,-1 0 1,-2-1-1,-5-3 0,-7 4-1,-10-2 2,-2 2 0,-11 3-4,-1-3-13,-7 0-32,-3 0-22,-1 0-12,1-2-32,-6 2-61,1 3-132</inkml:trace>
  <inkml:trace contextRef="#ctx0" brushRef="#br0" timeOffset="35127">7929 449 656,'-19'-6'79,"7"-7"57,-6 5-38,8-2-49,-2 5-3,4 1 1,2 0-14,6 2 3,-4 0-4,4 4-16,0-2 5,0 0-10,4 2-4,1 2 23,0 4-5,8 3 2,9 2 1,-1 9-19,5-4 2,2 8-6,-2-3 4,1 0-2,-4-1-2,-2 0 1,1-5-2,-9-3-1,-1-3 1,-2 1-4,-6-7 0,-1 5 1,-6 3 2,-5 0 0,-6 5 3,-11 3-5,-8 2-1,-6 4 5,0 5-3,-1-5-1,5 4 0,4-4 1,9 0-1,2-8 0,9-2 1,5-8-4,4-1 4,2-2-3,0-2 1,2 0-1,-2-4 0,0 4-14,2-8-9,2 0-23,0-6-15,1-7-17,4 3-43,-4-4-27,-1-4-68</inkml:trace>
  <inkml:trace contextRef="#ctx0" brushRef="#br0" timeOffset="49115">8757 278 519,'0'-5'103,"0"-3"-31,-1 2 7,1 2-33,0 4-5,0-4-1,0 3 3,0-3-5,0-4-9,0-3-10,1-5 3,-2-3 0,1-2-4,0-2-5,-5-4-1,-2 4-4,2 0 1,-2 2-2,-2 2 3,4 5-1,1 9-7,-1-3 7,1 8 3,0 0-9,-2 0 1,-2 5-4,-6 7 1,-3 3 2,-7 11 2,3 2-3,4 12 15,5 5-6,2 4 8,6 9-2,4 1 0,4 7 3,1-2-8,4 2-2,-5-1 0,4 0-4,-3-1-2,-4-5 0,-1-2-2,-4-7 2,-2-6-4,-6-3 0,0-11-5,4-11-25,1-5-27,3-10-34,2-12-69,6-9-14,2-6-39,-2-4-198</inkml:trace>
  <inkml:trace contextRef="#ctx0" brushRef="#br0" timeOffset="49589">8528 761 532,'-8'-17'95,"-3"0"-1,2-2 8,1 5-5,3-3-35,1 3 7,4 1-13,0 4-21,0-1-2,2 2-13,2 7-13,4-7-7,11 4 0,2 2-1,0 0-19,11-4-88,-5 6-66,8 0-154</inkml:trace>
  <inkml:trace contextRef="#ctx0" brushRef="#br0" timeOffset="49829">8757 614 758,'-13'-10'46,"9"-7"-6,0-1 69,7-4-21,2 4-47,8-5 2,1 6 6,3-2-23,1 11-6,9 8-6,-6 13 12,4 9-13,3 9-1,-5 5-3,-1 8-4,-9 2-2,-5 4 0,-8-6-1,-4 0 3,-4-11-5,-8-11 6,1-8-4,1-6 5,1-16-3,0-9-4,-1-10 0,9-11 2,1-10-2,5-2 1,6-4-1,3 4 0,8 2-1,-1 12 1,5 5 0,9 4 1,-1 4 0,3 10 0,4 3-2,-1 10 2,1 10-3,-8 3 3,0 10-1,-7 4 0,-5 8 1,-5 5-1,-2 2 1,-10 2 0,5-4 2,-5 1-3,4-7 0,0-5-4,0-12 4,0-3 4,2-6-4,5-8 0,2-8 0,2-6-2,2-5 2,-3-6 2,-1-7-2,-2-3 0,-4-5 0,-3 2-1,-4-6 1,-4 3 2,-7 5-2,-2 5-2,-4 10-1,1 10 0,-7 7 1,-2 13 1,-5 9-4,1 10 5,-2 7 2,8 5-2,8 4 0,14-2 0,5-5-1,10-3 2,7-7-2,11-8 1,3-11 0,3-12 1,-1-9-1,-6-6 0,0-12 0,-2 0 1,-1 0 0,-5-1 1,-2 1-2,-3 12 0,-5 2 1,-5 11-1,-4 6 0,0 10 0,-2 9 3,-2 2-1,3 10-2,-6 1 2,-1 4-2,-1-5 0,0 0 1,1-8-1,-1-10 0,1-3 5,0-10 2,4-10-2,0-7-4,0-14 1,4-9-2,0-10 0,5 6 0,1 2 0,1 7 2,-1 12-5,4 10 5,-2 9-2,-2 12 3,3 1-3,-1 13-2,2 1 2,-1 4 6,-7 1-6,2-3-1,-1-6 1,-3-1 2,1-13-1,-1-1 4,-3-8 1,2-5-5,-2-9 0,2-6 0,4-7-1,-3 0 1,5 4-1,-5 4 1,0 6-2,-2 13 0,2 4-2,4 8 2,4 5 2,3 5-1,2 1 2,0 4-1,1-2-1,0-4 2,-4-2-2,-1-5 0,-2-2 0,-2-3-1,-2-1-6,-3-4-18,-4 0-43,4 0-68,-4 0-34,8 0-79,18-1 134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0:20.1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173 418 184,'7'-10'498,"2"-3"-433,-9-1 37,0-3-17,0 3-33,-4 1-16,-1 0 9,-2 3-4,0 6-17,2 3-12,-11 6-3,-2 12 15,-6 6 0,-4 14-2,0 7-3,5 10 2,8 1-2,9 3-10,2-1 1,13-3-8,0-8 2,11-6 5,8-9-9,-1-12 2,8-6-5,0-9 2,4-9-51,2-13-38,-6 1-30,4-10-51,-5 0-62</inkml:trace>
  <inkml:trace contextRef="#ctx0" brushRef="#br0" timeOffset="344">418 696 713,'-5'7'71,"10"-5"-32,9-4 53,2-5-38,11-7-30,4 1 7,0-10-8,0 2 9,-5-6-11,-6 0-1,0-6-1,-10-3-3,-2 1 7,-8 7-7,-1-3-4,-6 12 1,-3 7-10,-8 8 4,-5 8-5,-6 10 7,-2 13-2,-4 3-6,4 11 3,8-1 1,11 6-1,5-2-1,14-4 0,9-3-2,6-11 1,10-3-1,6-9 3,2-10-2,1-8-2,-10-6 0,4-9 1,-8-11 0,-2-5 0,3-5 1,-4-6-2,0 5 4,-7 5-3,-3 5 5,-3 14 10,-7 3-13,-2 13 0,-2 2 0,-5 13-1,1 7 0,-1 6 1,-2 5-2,1 3-1,-1-6 0,6-4 2,1-6-2,0-10 2,1-9 4,6-13-5,3-10 0,2-4 1,7-9-2,-2 0 0,-3 5 1,-6 8-1,0 9-3,-3 10 3,4 14 0,0 3-1,-1 9 1,5 5 0,4 5 1,-2-5 3,2 0-3,0-4-1,0-6 0,2-4 0,-6-5-1,8-6 0,-1-4 1,-2-6-1,2-1-2,-3-9-5,-2-4 7,-9-5-3,1-4 3,-2-5 1,-1-9 2,-1 0 0,-1-9-1,-4 0 0,-1-4-1,-2 5 0,-4 3 1,1 10 4,0 7-1,-4 16 7,8 7-1,0 7-5,1 6-5,3 7 16,-1 13 12,-3 4 0,-4 13-3,4 4 1,3 2 0,1-2-4,4-3-1,6-1-5,-2-4-5,4-1-2,-1-3-2,-1 5-4,-3-3 1,-2 3-4,-2-1 1,-3-1 0,-4-3-1,-5-1-7,1-4-4,-31 28-13,34-55-33,4 4-7,1-4-10,0 0-15,-3 0-89,3-5-101,3-7-420</inkml:trace>
  <inkml:trace contextRef="#ctx0" brushRef="#br0" timeOffset="1395">1190 458 463,'-18'-14'302,"5"5"-240,4-4 33,4 5-28,5 2-31,0 2-15,1 4-14,6-4-3,6 3 2,7-3-6,1-2-9,4 2-56,3-4-110,-3 8-166</inkml:trace>
  <inkml:trace contextRef="#ctx0" brushRef="#br0" timeOffset="1605">1388 440 810,'-9'-9'35,"1"-4"66,8-5 1,4-1-47,9 0-20,5 4-3,3-1 7,6 9-11,2 1 4,1 12-13,-2 5-8,0 8 2,-6 14-7,-1 2 1,-7 9-6,-5 6 1,-9-1-1,-4 1 2,-15-6 1,3-3-2,-3-19 0,2-8 0,2-10 7,4-12-6,5-11-2,3-12 0,8-9-1,7-6 1,6-4-1,-1 2 0,4 4 0,7 12-4,-5 1 2,6 12 1,8-3 0,6 7 2,0 2 3,3 0-4,2 1 0,-8 2 0,-6 6 0,-6 4-1,-14 0 0,-5 8 0,-7 6 1,-9 5 0,-2 6 0,-7 3-1,-4 3 1,4 5 0,2-1 3,-5-2-3,7 3-2,3-5 1,4-8 1,0-6 0,5-4-3,0-9 3,5-8 0,0-9 1,4-8 0,3-6-1,2-2 0,0 3 1,2 4-4,-4 13 4,3 5-5,-1 8 2,2 5 2,-2 5 0,3 3 2,2 2 1,-5-2-3,2 5 0,15-3 1,0 4-1,4-6-6,-4 0-7,0-7-30,-17-10 22,-5-4 21,-2-6-2,1-9 1,0-11 1,4-11 0,-4-12 1,1-5 1,-1-9 1,-4-10 0,5 1 6,-1 3 8,3 10-1,-7 15-2,2 17 0,-3 16-2,-6 11-12,-3 17 15,-5 20 20,-4 19 7,1 12-20,1 12 3,9 4-5,4-3-3,6-1-7,5-5-5,-3-7-3,1-11 0,-5-7-2,-3-11 0,-2-7-5,-3-10-66,-1-9-15,-3-5-69,-3-8-139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0:23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218 722 634,'-4'-11'89,"-5"1"1,-2 5-14,3-3-15,-2 6-28,-5 2 11,-1 2-7,-2 2-5,-6 5-4,3 9-9,-3-1 5,3 2-7,4 4-6,5 8-2,4-5-3,8 11 0,8-2-3,6-3-1,12 3-1,1-9 1,12-7 2,5-5-3,9-10-1,3-8 0,-1-10 0,-3-5 0,-13-6 0,-6-7 1,-12-3-1,-9-5 1,-2-2-1,-10 2 4,0-1-3,-10 7-1,2 9 5,-1 4-3,1 7-1,2 10-1,-1 8-1,-1 6-2,2 11 6,-4 8-5,2 5 2,2 7 0,6 3 2,5-4-2,3-2-2,5-3 2,4-8-14,-1-10 5,1-7-12,-1-10 3,1-8 13,-1-11 3,3-8-1,-7-9 3,-2-5-2,-6-3 2,-5 0-1,-7 3-2,-5 5 1,-10 9 1,2 4-2,-1 6 1,-5 8 2,6 5-8,1 4 7,6 7 1,3 3-4,6-1 3,5 5 1,8-2-3,9-3 5,8 1-2,7-5 1,5-5-1,4 0 1,-8 0 0,4 0-1,-6 0 0,0 0 0,-13 8 0,2 6 2,-11 3 6,1 6 0,-10 4-2,-5 5 0,-4-1 0,1 0-1,-1-8-2,4-1-1,0-4 0,1-9-1,4-5 7,0-4 14,2-9-9,2-9-1,3-8-10,3-7 3,2-7-2,4-4 3,3 3 3,-2 5 3,-3 5-2,0 14 4,-8 3-11,1 14-3,-1 10 3,5 6-2,3 8 3,4 7-3,-4 9 2,3 1 0,-4 3-3,1-8 0,-6-3 0,1-7 4,-4-8-4,2-10-1,-1-12 1,2-10 6,4-7-4,0-11-1,4-5-2,-2 1 2,-2 1 0,-3 8-1,1 14-1,-9 3-3,-1 16 4,4 6 0,0 7 3,5 4-4,3 3 1,4 1-3,1 0 3,2-9 0,4-1-1,1-12-2,1-8-12,6-7 9,-6-7 4,-2-12-1,-1-7 2,-4-8 1,-5-5 4,-2-2-2,0-1-2,-6 6 0,-1 11 3,-3 9-3,-1 16-2,3 20 2,1 20 12,2 28 15,7 24-6,3 24-3,4 3 8,4 2-16,-2-3 7,-2-14-5,-5-16-7,-6-11-1,-9-9-4,-3-18 3,-3-13-2,2-14 2,0-13-3,-3-8-17,-1-14-19,2-11-21,-8-15-4,4-2-36,2-9-24,1-8-53,5-4-39</inkml:trace>
  <inkml:trace contextRef="#ctx0" brushRef="#br0" timeOffset="1396">1428 665 656,'0'-10'56,"-4"-1"27,-1-1 34,10-5-47,1 0-19,9 3-1,8 1 3,9 9-8,5 4-14,0 13-11,-4 9-5,-5 8-2,-16 3-8,-10 7 8,-11 0-10,-12 5 0,-8 0-2,-5 0-1,-2-3 0,-4-4 0,9-9-10,10-4-8,2-10-21,12-11 13,10-4 5,6-14-5,10-5 16,3-11 6,9-5 3,0-5 1,4 3 0,-8-3 0,-2 8 4,-1 5 7,-7 4 10,-5 6 2,-3 9-12,-5 6-9,-4 4 5,6 6 2,-6 9 1,4 2-2,0 4-3,2 4-2,-2 3 0,3-3-3,-3 6 2,2-6-1,1-6-1,-3-8 1,1-3 4,10-10-2,-6-14 0,7-13-2,2-9 0,5-8-1,-2 2 1,-3 3-1,1 12 0,-3 18-2,-2 9 2,1 9-1,1 13 2,-4 9 0,3 1 0,-3 3-1,-1-3 0,1-9 0,-3-6 0,0-7 0,-1-6 0,-1-14 0,2-7-8,-1-14 8,3-9-1,-6-6 1,0-8-1,-2-5 0,-2-6 1,2-8 0,1 6 2,-2 9-1,2 12 4,-4 16-4,0 26 2,-1 17 11,-2 27 24,1 22-12,2 11 3,0 11-11,6 2-2,7-5-12,-2-5 4,0-5-4,-2-13-4,-8-12-1,-2-14-10,-4-14-43,-4-9-3,-1-10-74,-6-13-9,-1-11-26,3-12-44,-8-8-251</inkml:trace>
  <inkml:trace contextRef="#ctx0" brushRef="#br0" timeOffset="2205">2003 778 462,'7'-29'161,"5"8"-56,2 8-20,9 7-29,2-2-2,3 4-2,6 3-14,2-7-1,-1-2-24,1-3 1,-6-1-5,-3 1-1,-6-4 2,-8-2-4,-5 1 5,-4-1-2,-6-2 0,-3 4-2,0 3-1,-2 9-4,-3 10 0,-3 9-1,1 11 0,-7 3 2,7 13-3,3 3 0,8-4 2,7 4-2,5-2-6,6-7 0,8-8 5,4-10 1,8-11 1,2-14 0,-1-11 2,0-4-2,3-4 0,-5 4 1,1 6 0,-8 7 3,-3 10 1,-1 6-1,-5 11-2,-6 6-3,-3 4 7,-3 0-5,-8 0 0,0-4 3,-4-6-2,-3-8 12,-1-9 2,-1-9-6,-1-12 0,2-6-11,-1-10 1,7-4-1,9-8-1,3 4-3,11-4-5,2 8-36,7 2-33,2 7-58,5 9-173</inkml:trace>
  <inkml:trace contextRef="#ctx0" brushRef="#br0" timeOffset="2940">3511 109 628,'-5'-23'41,"0"2"49,-4 2-1,-5 1-15,5 5-4,-3 7-12,7-2-16,0 7-8,1 1-1,-7 5 12,-2 9 10,-3 5-13,-4 8-10,3 3 6,2 1-12,5 6 0,7 3-10,3-4-8,4 4 4,5 5-4,2-5-2,0 10-1,-1-2-1,-2 101-3,-13-122-1,-2-4 1,1 0-3,2-6 2,-7 19-12,4-9-15,5-13-24,2-1-26,4-9-6,6-8-21,6-1-34,5-5-100,3-3-338</inkml:trace>
  <inkml:trace contextRef="#ctx0" brushRef="#br0" timeOffset="3300">3373 527 729,'-35'-19'68,"5"1"16,7-5 26,13 6-49,11 4-26,15-2-21,13-3-4,12 5 3,8-1-2,6 5 7,1 1 3,-7 4 0,-7 4-9,-8 13 1,-10 9-1,-5 10-4,-9 4-6,1 5 4,-5-1-6,2-5 0,1-3 2,1-5-2,0-6 1,2-11-1,4-5 5,0-10-4,1-5 1,-1-7-1,-2-2 1,-2-6-2,-2-4-3,-4-1 3,-6-5 0,-2-2-1,-9 1 1,-4 0 0,-3 9-1,-6 4-6,-2 10 3,-2 9-3,-4 9-6,3 13-54,-4 8 7,7 5-15,6 11-61,11-2-106</inkml:trace>
  <inkml:trace contextRef="#ctx0" brushRef="#br0" timeOffset="3787">4338 408 857,'32'-25'43,"-11"10"39,-11 1-5,-7 7-38,-8 10-9,-3 11 26,-5 9-13,-2 8-8,-2 5-6,2 4-5,6 6 2,9-2-14,9 0-4,6-3-3,3-5 0,5-9-2,-2-8-1,4-6 6,0-13-8,1-9-1,2-14-1,0-4-5,-4-9 3,-2-8 1,-2-6-1,-1-4 2,-6 0 1,-3-3 1,-2 7-1,-5 6 1,-3 17-3,-3 8-8,-2 11-22,-4 10-28,-3 9-58,3 7-81,-1 5-40</inkml:trace>
  <inkml:trace contextRef="#ctx0" brushRef="#br0" timeOffset="4161">4929 320 805,'14'-19'101,"-6"1"12,-6 5-30,-2 5-40,-5 3-21,-4 8-6,-7 7 9,-4 7-4,-1 2-2,0 12-3,4 0-3,9-3-8,4-1 4,5 0-1,8-4-1,3-6-2,4 1-4,3 1 0,2-2 0,3-4-1,-1 5 0,-2-5-1,-1-3-6,-8-1-4,-3-1-6,-5-2 2,-6-2 7,-5 1 1,-1-3-11,0 0 4,-4-2 5,7 0 2,0 0 1,3-4-17,4-1-14,7-9 18,8 1 6,7-5-2,8-1 3,6-7 8,3-1 4,-2-4 0,2-2 1,-5-1 6,-2-3 0,-6-3 4,-7 4 2,-1 1 9,-11 3 0,-2 13-1,-7 5-13,-12 10-6,-9 14 5,-7 11 2,-2 8-1,1 11 0,5 4-5,11 6 0,9-4 3,4-4-3,6-5-3,2-9-1,3-7-4,0-3 5,3-13 4,6-5-3,3-9 0,8-5 1,2-9-1,5-2 1,1-3-2,1 5 1,3 7 4,6 7 22,1 13-20,-4 9-2,-1 10-4,-9 4-1,-13 4 0,-8 1-3,-11-1 3,-11-4 2,-5-6 11,-5-8 3,-7-7 17,3-12-16,0-7 5,4-12 1,6-8-16,11-7 3,11-8-2,13-6-6,7-1-2,12-3 0,4 12-14,2 6-47,4 9-31,-4 14-94,-2 7-131</inkml:trace>
  <inkml:trace contextRef="#ctx0" brushRef="#br0" timeOffset="4980">6442 310 908,'21'4'54,"-11"-2"2,-1-4 24,-1-2-21,2 0-25,-5 0-27,0 3 0,2-3-7,-3 0-50,0 4-104,-7 0-201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53.6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385 144 549,'0'-23'103,"-8"6"-33,4-5 38,0 7-39,-4 2-3,8 5-22,-5-1-7,5 1 12,0 2 10,0 2 32,0-1-25,-4 1-11,4 0-15,0 0-10,-4 2-11,4 4-14,-4 6-4,0 5 3,-1 10 11,-3 8 2,4 9-3,-3 6-2,7 2-3,1 2 2,5-4-8,-6 3 7,-7 4-7,0-8-1,1 4 2,-7-4-1,1-4-3,-1-11-1,3-1-18,5-4-29,2-11-43,6-5-38,2-9-44,9-8-25,3-7-93</inkml:trace>
  <inkml:trace contextRef="#ctx0" brushRef="#br0" timeOffset="388">133 360 723,'-28'-5'130,"-1"-7"-23,1 3-17,6 3-38,10 2-6,-2-1-11,17 1-3,4 0-17,1-2-9,5 6 7,8-4 4,15 0-7,13 4-5,13 4-5,0 0 0,8 6 0,5-5 1,-5-1 0,-8 0-1,-5-4 1,-16 0 2,-12 0 3,-10 0-6,-12 0 12,-6 0 26,-2 0-22,-6 0-16,-3 9 1,-11 10-1,-7 12 2,-2 9 4,-5 5-2,8 4-3,6-4 1,6-5 0,6-8 0,9-1-2,9-4 5,6-8-1,6-2-2,13-11 0,11-6 0,0-10 3,8-5-3,-9-11 3,-5-9-2,-7-5-3,-6-10 3,-9-4-2,-13-4-1,-4 3-4,-13-3 4,-4 13 0,-11 10-27,3 8-41,0 14-95,1 13-68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1:43.4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29 251 760,'-13'-1'17,"9"-3"-14,-2 0 12,5 0-11,2 4 91,5 0-40,-6 0-29,0 0-9,4-2 8,-4 2-11,-4-4 5,4 4-9,0 4-3,-6-4 4,6 0-4,0 0 0,-1 0 5,1 2 2,0-2 3,-3 0 4,3 0-1,0 0-5,-2 0-3,4 0-1,-2 0-5,0 0-1,3 0 1,-2 0-5,5 0-1,-6 0 4,8 0 0,1 0 0,7-2-1,7 2-2,8 0 1,2 2-1,4-2-1,4 0 3,1 0-3,3 0 1,0 0-1,-6 4 2,0-4-2,-6 0-2,-8 0 1,-8 0-4,-5 0-5,0 0-7,-8 0-23,0 0 2,0 4-4,-4-4-10,0 0-17,0 0-13,0 0 24,0 0-2,-4-4-143,4 0-114</inkml:trace>
  <inkml:trace contextRef="#ctx0" brushRef="#br0" timeOffset="518">433 107 360,'-4'-9'63,"-5"-5"50,5 5-42,-4-4-26,3-1 22,-3 5-3,4-3-26,-3 2 22,4 5-14,2 1-15,-2 0-4,3 0-7,0 4-7,0 0 3,-2 0 5,4 4-9,-2-4 2,0 0-2,3 4 7,-2 0 0,3 1 13,6 9-14,-2-1-5,1 1 3,8 5-5,7-2 3,1 4-3,6-6-2,4-1-6,1-1 2,-6 1-1,2-3-2,-7-1-2,-4-5 0,-5 3-2,-8-2 2,-3 2 0,-5 1 0,-9 9 7,-9 4 4,-5 9-3,-16 6-1,-4 3 1,-11 4 1,5-6 2,-4-3 5,8-4-7,11-3-3,2-7-1,11-7-4,4-1 3,8-7-3,5-2-1,4 0 1,0-4 3,0 0-3,0-4 6,0 4-6,0 0 1,0 0 0,0 0-2,0-4-14,0 4-7,4 0-12,-4-2-5,5-2-33,-5-4-37,4 3-5,0-3-63,0-2-170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1:46.5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13 436 636,'0'-15'105,"0"1"-46,-5 2-1,3 7-26,0 1 2,0 0-5,-1 4-4,3-2 1,0-2 7,3 4-12,-1-4-9,0-1 1,0 1 2,3-4 4,-5-1 2,5 5 1,-5-2-6,0 6-7,0 0-1,0 0-8,-5 0 0,10 4-2,-5-2 2,4 6 10,0 5-1,4 4 16,1 6-11,-1 4-3,1 0-2,-1 5 5,-1 5-7,2-3 0,3 3-4,-3-1-2,3-1 2,-2 1-2,8-3-1,-5-3 1,4 1 0,-4-8-1,2 0 1,-7-6 0,5-7 3,-9-2-3,5-8 9,-5-4-1,0-6-5,6-7-1,4-10-2,3-9 2,4-8-3,-1-6 0,-4 0 1,1-8-1,-4 9 4,7 0-4,-8 13 0,-3 8 1,-1 6-1,-4 13-1,0 9-3,-2 9 4,5 18 12,4 13 7,2 14-8,-1 5-2,1 9 1,-3-5-7,4-6-2,-2-3 0,5-10-1,-4-11 0,-3-6 3,4-10-1,-6-12 3,9-10 0,0-18-2,7-12 0,1-14-2,-2-9-1,-1-15 0,-5 2 2,-4-2-5,-5 2 3,-2 12-1,3 9-4,-4 12 4,-5 9 0,4 12 0,-4 7-15,0 6-12,0 8-7,0 2 13,4 2-6,-4 1 0,13 32-6,-13-37-38,0 1 11,0-1-13,0 2-27,0 5-28,0-1-276</inkml:trace>
  <inkml:trace contextRef="#ctx0" brushRef="#br0" timeOffset="2336">1114 650 576,'-4'-9'107,"4"1"-31,-4 3-3,4-3-21,-4 2-6,-1 2-12,1 0-9,-4-1-1,3 5-6,-9 5-12,0 7 7,-11 7 6,-3 8-5,3 5-4,4 3-1,5-4-4,12-4 5,5-4-4,11 0-3,7-6 3,2-2 1,0-3-6,8-7 2,-7-5-1,0 0 3,0-5 4,-1-9-6,-2-7-2,7-6 8,-10-5-2,4-3 4,-16-5-3,-4 3 5,-4 1-8,-11 5-2,2 4 0,-4 12-3,4 4-5,-2 9-1,-2 4-32,5 11-38,-5 0-106,8 5-109</inkml:trace>
  <inkml:trace contextRef="#ctx0" brushRef="#br0" timeOffset="2786">1436 606 783,'19'-13'65,"2"3"4,-2 1 14,3 9-29,3 9-16,1 5-8,2 7-10,-11 2-15,-5 4 1,-6 1-1,-8 3-2,-5-8-1,2 2-1,-8-10 9,5-7-3,4-8 4,-5-4-9,-2-9 4,2-6-2,1-8 0,8-4-2,0-5-2,10 5 0,12 4-3,4 0 0,10 4-14,2 2-29,11 6 0,-4-2-16,-1 9-19,-5 2 6,-7-2 26,-6 7-28,-5-7 46,-2-2 10,-2-3-1,-4-4-28,-1-10 24,0-6 21,-4-1 5,0-7 11,-3 0 5,-5-4 8,0 5 26,0 4-9,4 1 12,-4 7-12,0 2-1,4 7-2,0 6 5,-4 3 3,5 2-5,-1 3-15,-8 9-9,4-3-10,-5 3 2,5 6 1,-4-2 0,0 5-2,-5 6 40,5 4-30,0 4-2,0 0-1,0 0 7,-2 0 2,5 3 0,1 1-6,0 5 10,0 1-4,7 7-9,-7 2-4,4-2 0,-4 6-7,4-6 3,-4 2 0,-4-2-3,0-8-1,4-5-2,-6-4-1,5-10 0,1-7 3,1-5 0,5-1 2,-6-8 3,8-5-3,5-8 0,4-6-4,1-10-1,8-1 0,-5-3-1,-6 1 0,3 9 0,-10 6-1,1 7-9,-9 9 7,0 14-1,-5 5 5,1 9 2,0 7-2,0 7 0,4-3 0,8-5 1,1-2-1,13-10 1,9-3 0,0-11 1,12-10-1,2-7-1,-3-9-2,3-8-5,-4-5 6,-7-4 1,-6-2-3,-11-6 1,-7 2 2,-8 6-6,-6 5 5,0 12-3,0 6-4,-5 15 0,-3 12 8,-7 12 0,1 15-1,-3 11 1,1 6 0,9-5 0,14-3 1,5-9 1,12-7 1,1-8-3,7-7 2,-7-7 0,0-3 1,-7-5-3,0 4-2,-9-4-21,-5 0-31,-5 4 27,-3 6-22,-10 3-44,0 0-35,-4 1-119,-1 3-171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1:50.7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-1 650 751,'-2'0'78,"6"-4"-47,14-9 48,3-10-27,13 1-30,8-10 3,6 1-11,-3 4-1,-7-1 9,-2 1-4,-11-4-1,-1 4 1,-3-3-11,-8-7 10,0 1-11,-5-4 0,-1 3-2,-3-1 0,-8-3 2,-2 9 6,2 1-4,-1 8-4,0 6 6,-2 3 1,2 9 4,0 1-8,-3 13 0,-9 9 14,-1 9 16,-4 9-9,-5 14 8,4 7 1,7 5-13,3 3 1,2 10-11,6 1 2,7 1-5,2-6-4,6 2-2,-6-6-5,0-6 5,1-5-2,-5-7-5,0 0 4,-5-9-4,-3-8-26,-2-5-22,2-6-8,3-7-4,1-9-36,-1-9-75,0-5-13,5-4-138</inkml:trace>
  <inkml:trace contextRef="#ctx0" brushRef="#br0" timeOffset="473">89 884 690,'-4'-18'115,"0"-1"-12,-2-2-21,12-2-33,2 6-18,13-2-4,0 5-8,8 1-7,6 3-4,4 3-7,2 3 2,-6 2-1,4-2 2,-5 4-4,-2-5 3,-9-3-2,-1 4 3,-5-6 0,-9 6 8,-4 3 10,1-3-9,-10 4-13,-3 5 8,-9 9-3,-11 3-2,-6 6-3,-2 8 2,2 1 0,2 3-2,7-4 1,2-3 0,13-1-1,10-4 2,2-6-1,10-7 3,11-6 1,2-10-3,3-7-2,2-9 6,-4-4-6,1-7 21,-4-2 3,-1 3-3,-9 5 3,-9 10-1,0 3-3,-4 10-20,0 3-1,-4 6 1,0 9-4,-1 7 9,1 2-5,0 4 0,8 0-1,0 0 0,9-8-5,0-2-1,5-8 0,4-5 7,1-8 1,4-5 0,2-8-1,-7-10 0,1-6 1,-2 3-3,-7-3 2,0 2 0,-5 8 5,-1 10-5,-8 5-11,0 8 3,0 10 8,0 7 1,0 6 0,0 4 0,0 4-1,0-1 0,4-3-1,-4-8 0,0 2-46,4-7-40,-8-5-72,4-3-29,0-2-151</inkml:trace>
  <inkml:trace contextRef="#ctx0" brushRef="#br0" timeOffset="1187">749 623 667,'-7'-27'52,"2"6"30,0 6-15,1 1-64,4 14-3,4 2-68,1 10-154</inkml:trace>
  <inkml:trace contextRef="#ctx0" brushRef="#br0" timeOffset="1367">949 753 671,'0'-21'249,"9"-2"-185,8-4 31,0 4-34,11 6-27,2 11-23,-8 12 6,5 7-7,-10 14 0,-7 4-3,-3 5 6,-10 1-12,-3-3 4,-2-3-4,-5-8 5,0-4 0,2-11-2,4-4 0,-1-8 8,4-9-10,4-9-1,7-5-1,5-5-6,61-71-5,-60 89-7,-1 1-21,1 5-6,0-2-5,19-13 8,-7 6-8,12-2 6,-6-2-4,8-2 19,-2 0 17,-2 0 12,-4-4 0,-6-4 2,-8 1 0,-2-1 0,-2-5 2,-5-5 5,-4 1-3,2-6 4,1 2-3,-1-2 13,-2 6 11,-1 5-8,-3 8 20,0 8 0,-3 10-15,1 1-9,0 8-9,-3 4-1,0 1 7,-2 3-4,-3 10 20,-7 1-7,2 3-8,2 4 4,5-2-10,-1 7 2,9-4 0,0 0-4,4 4 2,2 1 3,1 7 2,-1-3-5,-2 10-5,-6 4 1,-2 2-4,-3 3-2,2 3 1,-4-5-2,5-7 0,4-6 0,0-13 0,4-4 0,0-9-6,5-7-1,3-7 1,8-7 2,1-7-4,9-1-1,2-6-1,-1-2 7,0 0-3,-10 6 2,-2 3 3,-6 5-1,-5 1-10,1 6 0,-8 2-4,6 2 3,-1 2-7,5 0 6,0 1 2,2-1-1,-5 0 4,-2 2 9,1-6 0,-1 0 2,6-6 0,7-2-1,-1-1 0,7-9 0,6-1 0,-10 2 0,3-6 0,-7 6 14,-3-2 6,-3 7 1,-5 6 1,-2 3-9,2 3-11,-6 9 7,0 12 28,4 20-3,0 12-5,0 14-4,0 16 12,5 5-14,1 6-13,5 0 6,5-4-15,-8-4 6,-2-13-5,-3-8-3,-7-11 2,-4-12-2,0-7 0,-9-12 0,5-14 5,-8-13-5,4-15-25,-1-12-17,0-9-4,5-10-2,0-7-27,-2 1 7,5 3-66,4 3-68,-2 6-319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1:54.3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36 548 497,'1'-15'270,"-2"-2"-224,-2 3 49,2 1-35,-3 5-24,1 7-13,1 1-22,-2 0 4,0 13 4,0 2 6,-1 6-5,1 10-1,4-2 3,0-3-5,4 1 1,5-5-5,1-3-2,2-6 1,7-4 4,-7-5-2,5 0 1,4-8 3,-1-5-4,1-5 0,1-3-1,1-2-1,-5 2-1,-1-1 5,-4 5 1,-4 7-2,-4 3-5,-1-1-4,-4 8 4,4 3 1,4-1 0,1 7-1,3-3 0,4 3 1,-3-1-1,-1-6 1,-8-2-1,2-4 9,-2-4-8,0-2 0,3-7-1,5-5 2,-4-3-1,5-2-1,-3 4 0,1-2 0,-3 7-1,1 5-3,-2 5 3,-3 4-2,0 4 3,9 1 1,-3 7 1,6 2-3,7-1 1,-6 1 0,-3-5 0,-3 4-1,0-3-5,-7 3-16,-4-3-19,5-2-13,-10 1-1,5-5 8,0-4 32,0-4-13,5 0-8,-1-9 31,4-1 5,5-5 4,0 2 15,2 0 19,-2 2 19,-5 1-22,1 2-7,-4 7 0,-2 1-12,-2 4-9,2 4-3,-3 0 2,0 1 3,2 9 5,-2 3-7,-5 6 1,1 4-3,0-4-2,-2 2 0,2-2-2,0 0 0,0 0-1,4-6 3,0-3-3,8-1-8,5 0-29,5-7-49,9-2-71,2-4-154</inkml:trace>
  <inkml:trace contextRef="#ctx0" brushRef="#br0" timeOffset="848">880 355 581,'-31'-19'53,"4"5"4,3 7 6,3 1-40,4 6-23,13 6-21,0 1-16,8 3-213</inkml:trace>
  <inkml:trace contextRef="#ctx0" brushRef="#br0" timeOffset="1004">1065 274 687,'13'-27'100,"-9"1"0,-3 3-5,-1 5-22,0 5-20,0 7-39,3 12-8,-3 11 60,4 14-21,-2 9-4,1 14-2,-2 5-9,2-1-5,-3 1-10,1 3-11,2-9-1,-2-3-2,2-10 6,-1 1-7,-2-13-40,0 3-34,-2-8-57,-1-10-61,-1 1-89</inkml:trace>
  <inkml:trace contextRef="#ctx0" brushRef="#br0" timeOffset="1282">1003 596 722,'-4'-21'70,"8"2"6,1 2-5,3-2-45,6 1-9,6 5-3,8 0-3,-3 3 2,3 1-4,2-3 1,-2-3-7,3-7 3,-1 0-3,0-5-1,2-10 2,-9-3-2,-6-4 3,-1 0-2,-2-2 2,-9-2 8,-1 10 6,-4 7 3,0 10 19,-4 11-40,-5 28 3,-5 26 56,0 21-10,-3 15-5,5 14-2,-2 0-10,12-9-12,9-3-12,-3-11-5,5-12 0,-1-7-1,2-16-3,-3-13 0,2-13 12,-1-12-9,7-15-1,-2-14-1,1-9-2,6-10-5,-1-4 3,-5 5 1,2 8 0,-8 11-3,4 16-3,-8 18 2,8 13 6,-2 6 0,6 10 2,3 1-3,2 3 1,-4-6 0,2-3 0,-1-3 0,-4-6-3,-2-5-22,4-5-2,-1-5 4,2-4-4,1-4 6,5-5-6,-2-1 2,1 1-15,-3-5-22,-2-3-5,-5 3-44,-2-3-123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1:56.5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 63 688,'0'-15'72,"-3"-2"-17,1 4 26,0 5-30,2 2-19,0 2-17,0 8-4,0-4 1,0 0 2,0 0 1,0 4-2,-2-2 9,-1 6 12,-1 5-5,3-3-10,-4 3 1,1 4-3,0 2 3,4-1 1,-4 9-5,0-1 0,-1 5 1,5 2-4,-4 1 0,4 3 0,-10-1 2,6 4-12,-1 1 7,0-1-7,1 0 0,4 0-2,2-3 0,2-5-1,3-5 1,3-6 5,4-2-5,-2-5-1,2-1 2,7-5-2,6-6 1,0-2 0,8-6-2,-1-3 0,2-9-3,1-1-1,-4-12 3,4 1 2,-15-3 0,2-1 0,-4 1 0,-12 6 0,-4 4-4,-2 6 1,-4 9 3,0 8-11,-8 4 10,-6 13 0,-3 2 0,5 8 1,1 0 0,9 4 1,8 0-1,10-4 0,10-5-2,4-3 2,-1-5-12,-1-6-1,-3-4 3,-6-4 8,-5-8 1,2-6 0,-9-3 1,-5-6 2,-5-8-2,1-1-1,-6-4 1,2-1 3,4 2-3,-1 5 0,5 1-2,0 2 1,7 6 1,-1 4 0,8 2 0,-1 1-1,1 5 1,3 1 0,1 4 1,-6 2-2,1 2 0,0 6 1,-5 3 0,3 9 3,-2 5-3,-1 7 0,-4 3 0,1 6 0,-4-3 0,-1-4 1,4-5-1,17 35 0,-16-61-1,9-1 1,-6-5 2,2 1-2,11-10 0,1-3 5,1-6-5,-3-4 0,-1 0-2,-6 1 5,-3 7-6,-3 5 2,-3 6 1,2 8-2,2 4 2,6 4 0,3 2 0,4 3 0,7 0-2,-7 1 2,1-5 0,1 1 3,-6-6-3,-3-4 0,-3-4 0,0-6 6,2-3-6,-7-6 1,1-2-1,-2-10 0,-2 2 0,-2-5 1,-1-7 0,-1 1-1,-6 4-2,-1-1-8,-2 11-28,-10 3-49,0 13-66,-2 6-88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1:57.9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133 33 628,'-4'-10'83,"-1"1"-10,1 1 21,0 4-25,-3 2-37,3 4 12,-5 6 0,-2 11 22,-3 8-9,2 9-15,-8 4-4,7 9-3,5 0-3,4 1-17,1-2 12,3-2-11,0 4 2,3-2-7,1 2-4,-3-1 1,2 1-5,-2 0-1,2 2 1,-3-6-1,-3-2-2,2-8-1,-2-5-19,-1-8-21,4-9-33,-1-5-20,2-9-55,2-4-64,5-5-82</inkml:trace>
  <inkml:trace contextRef="#ctx0" brushRef="#br0" timeOffset="316">47 711 460,'-11'-27'119,"1"5"-4,2-5-45,-1 8-7,5-3-20,0 9-12,8 0-16,0-1-6,5 5-9,8 3-2,7-2 2,-3 4-22,5-1-30,2 5-52,2 0-34,1 0-230</inkml:trace>
  <inkml:trace contextRef="#ctx0" brushRef="#br0" timeOffset="504">344 558 626,'-5'0'99,"1"-9"-11,4-5 8,2 1-28,5-5-7,1 1-29,7 2 15,-2 2 6,0 5-23,4 8-17,1 8 4,6 7 10,4 11-6,0 9-16,-3 5 6,-7 1-10,-4 1 4,-14-2 0,-8-5 1,-6-9-6,-3-3 0,-1-5 1,0-13 4,1-5 2,4-13-6,5-10 0,6-8 1,8-9-1,9-2-1,9-2-2,-1 3 2,9 5 0,2 9-1,1 4 0,4 2 1,5 8 0,0 3 0,4 1 0,1 1 0,-1 2 2,-7 2-4,-12 0 4,-8 4-2,-9-1 0,-8-3 0,0 4 0,-4-4 1,-4 4-1,0 0 0,-10 4 2,-5 1-1,-2 7-1,-11 3 1,2 3-1,2 5 0,3-1-1,1 5-1,7 0 2,2-2-2,7-6-5,6 3 4,2-9-1,0-7-1,0-2 4,4-8-2,9-6 4,1-3-1,8-9 4,0-1-4,0 5 0,0-4 0,-7 3-1,1 2 3,-3 7-4,-3-1-1,-6 9 2,0 2 0,0 2-2,1 9 2,5-1 2,2 7-2,-1-2 0,1-1 1,-4-1-15,0 1-5,-2-7 6,1-1-1,3-6 8,1-2-5,5-6-1,2-1-4,3-8 9,1-1 2,-1-5 3,-2 0 3,-2-7-1,1-7 1,-8 1 0,-2 1 0,0-5 1,-1 8-1,-2 5 4,-4 8 10,2 1 19,-2 10-17,-2 12-14,-2 14 35,-5 18 6,2 10-5,-2 16 2,1 9-1,5-3-11,4 3-8,2-2-2,3-2-11,-3-5-2,0-8 0,-7-5-3,-1-3 0,-4-7 0,-1-7-2,4-5-7,-4-10-22,-2-3-2,4-14 14,-3-4-18,2-9 5,-3-6 5,5-7 1,2-1 8,4-5-1,5 5 9,11-4 2,1 5 3,2-3 0,0-2 0,2 4 1,-3-3 0,0-3-1,-1-1-1,3 1 2,1-2 0,0-1-2,-2 4 2,3-7-1,-3 3 2,-2-5 0,-2-4 1,-2 0 0,-4 0 0,-4-4 0,-1 0-5,1 8 8,-3 5-3,-2 5 2,0 14-1,0 7 4,-2 10-4,-3 4 2,-3 14 13,-2 5 4,-3 13 11,2 12 1,3 2-3,4 0-1,1 3-11,3-3 7,3 4-13,-2-1 3,-1 1-1,3 5-4,-6-1-8,3 1 4,-4 3 2,0-4-6,-1-3 2,1-1-2,0-5 0,-2-1-1,-2-7-4,4-9 3,-8-5 1,5-14-8,3-5 5,0-12-1,0-5-12,0-12 14,4-12-9,-2-7 9,4-8-7,2-12 2,4 3-2,1-6 4,5 5 1,-2 8 4,7 6-4,0 8 2,5 13-3,-1 5 2,3 13-2,-5 5 5,5 9 0,-3 9 0,-4 5 0,0 3-1,-5 5 1,0 2-2,-12-6-8,-4 3-35,2-7-20,-8-1-62,-2-11-10,2 0-68,-1-11-84</inkml:trace>
  <inkml:trace contextRef="#ctx0" brushRef="#br0" timeOffset="2190">1686 464 657,'10'-17'75,"-3"7"-22,-3 5-25,4 1-4,2 12-15,3 1-5,5 1-4,3 3 0,2-3 0,3 3-14,-1-9-1,-1 1 9,-1-6 4,-4-3 4,-4-6 2,0-7 17,0 4 15,-5-5 49,-3 5-25,-5 3 5,-2 6-30,-10 8-13,-7 10 27,-7 9 0,-1 11-20,-5 8 3,4 10-8,9-2 3,11 0-19,8-6 5,6-4-6,9-7-2,10-10 2,-2-2-2,7-8-3,-1-7-2,4-6-2,-10-4-10,2-2-31,-3-1-9,-4 1-47,-8 1-33,-6-3-128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2:01.1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123 187 605,'-14'-8'98,"0"2"-31,-3 2 30,-4-4-4,1 7-25,7-3-6,1 0-12,3 0-1,5 4-22,4-2-5,0 2-12,4 0-6,9 0 3,8 0-3,7 2-1,6 2 0,7 0-3,4 0 1,-2 1-1,5-1-4,-3 0-22,-5 2-34,3-2-9,-7 0-11,-2-4-34,-6 0-5,-3 0-36,-1-4-220</inkml:trace>
  <inkml:trace contextRef="#ctx0" brushRef="#br0" timeOffset="352">519 31 527,'-9'-5'73,"5"1"-3,0-2 6,0 2-16,4 0-9,-5 0 2,5 3 7,0-3-15,0 4-3,0 0-13,0 0-13,0 0-10,0 4-3,5 5 18,-1 9 5,0 1 0,4 11-3,-3 3-4,-1 1 0,-4 3 1,-9 3-4,1-4-5,-5-1-1,-2-2 2,-2-3-3,0-3-3,0-4-1,-2-6-3,10-3 1,-3-5 0,8-5-1,-1-2-1,5 2 3,0-8-3,5 4-1,-5 0 2,0-2-1,0 2-1,0 0-3,0 0-13,4 0-9,-4-4-7,8 0-8,-4 0-37,9 3-33,2-3-65,6 4-120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2:03.7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15 608 792,'-9'0'25,"5"0"-8,0 0 74,4-4-35,4-1-32,0 1 1,1 4-7,7-6-2,1 2 5,11-3-2,5-3-9,12-3 0,-2-6-3,9-3-3,-3-1 1,-9 1-2,2-5 5,-10 5-2,-2-4 1,-8 3 1,0 0 1,-1-4-1,0 0-3,-7-4-4,2 3 3,2-3-3,-5-4 0,-5 7 1,0-3 0,-4 8-2,-4-4 5,-4 10-5,-1 0 1,5 7 3,-3 1-3,3 5-1,1 0 0,2 4 0,-4 4 6,5-4-4,-4 4 1,-4 1 1,-1 3 4,-3 5 6,-2 1-1,0 5 0,1 4 6,0 4-5,1 7 6,-2 7-2,5 3 1,4 6 0,5 9 2,0 4-2,4 4-2,-3 4-6,2 2 3,-2-2-8,-2-4 1,-2-4-2,2-5-1,-8-4-1,1-9-2,-1-4-1,1-10 4,0-5-2,3-12-2,0-5-5,3-5-22,2-4-7,-2 0-21,0-8-50,-1-1-33,2-5-74,1-7-183</inkml:trace>
  <inkml:trace contextRef="#ctx0" brushRef="#br0" timeOffset="652">204 752 715,'-21'-9'103,"6"-1"14,2-2-28,9 3-52,4 3-12,13-6-10,10 3 2,11-4-3,7 3 2,16 1 1,5 1-6,4-2-4,0 6-4,-4-1-1,-9-3-1,-9 6 2,-9-2-2,-10-4 2,-9 7 4,-4-3 12,-7 0 3,-5-2-4,0 6-5,0 0 0,-5-4-9,1 4 1,0 0-3,-4 4-1,-12 2 1,-1 3-2,-10 5 1,0 3 0,-8 2 0,8 6 1,-6 2-1,12 0-1,8-4 0,2 0 1,11-2 0,5-2-1,6-1 0,4-9 4,6 1-2,4-10 2,7-4 1,10-6-2,-1-9 2,2-8 5,4 1 3,-6-5 1,-6-2-4,-5 6 2,-9 1-1,-8 4 2,-5 9-2,0 3-6,-4 6-5,0 8-3,-4 6 3,0 7 0,-5 10 0,-3 4 0,3 9 1,-1 0 0,9-3 0,8-1-1,1-5 0,9-8 0,2-6 0,11-11-3,0-6 6,6-10-2,2-13-1,-1-7 2,-1-7-2,-10-3 3,-8-4-2,-5 3 0,-4 9-2,-9 5 0,5 14 0,-10 3-4,5 6 0,-4 10 5,-1 7 0,-1 5 0,2 5-1,0 7-4,-1 1 2,5-4-27,5-4-21,-1 0-2,1-6-39,5-3-20,-1-5-72,-1-5-53</inkml:trace>
  <inkml:trace contextRef="#ctx0" brushRef="#br0" timeOffset="1461">1205 338 649,'-21'-44'61,"-1"8"20,8 9-4,1 9-33,5 9-44,4 5 0,8 8-2,4 2-11,5 7-27,4 0-60,7 5-116</inkml:trace>
  <inkml:trace contextRef="#ctx0" brushRef="#br0" timeOffset="1620">1475 236 448,'18'-26'237,"-9"-1"-140,-1-6-11,-4 2-1,1 9-16,-1-1-11,-4 5-5,-4 5 3,-1 7-14,5 2-12,-8 4 1,-1 4-15,-6 2 6,-2 3 0,-4-1 5,4 2-11,-1-1-5,12-5-3,-2 0-3,8 2-2,0-6 1,0 4-1,0 0-3,4 5 4,-4 0 4,4 9-8,-4 5 10,5 8-4,-5 5 2,0 4-3,-5 10-2,5-2 1,0 7-2,5-5 0,-5 2 1,0-6-2,0 2-1,0-2 4,0-6-3,-5 5-1,1-5 0,0-8-12,0-1-25,4-8-11,4-10-24,4 1 3,1-10-39,6-4-17,6 0-46,-4-8-119</inkml:trace>
  <inkml:trace contextRef="#ctx0" brushRef="#br0" timeOffset="2106">1774 626 614,'4'-14'54,"2"5"20,-3-5-4,1 1-24,0 1 1,-4 3 11,0-1-12,-4-3-7,0 3-2,0 2 2,-5 3-8,1 1-8,-1 4-10,-8 5 5,-2 7 4,-7 7-1,3 3-9,2 4 4,8 1 0,9-4-5,4 4-5,12-4 0,9-6 0,12 2-2,2-9-1,13 2-2,-8-3-1,0-3 4,-5 2-4,-17-3 0,-10 3 1,-9 1 4,-15 1-2,-6 3-2,-13 5-1,0-1-3,-6-4-22,2-3-35,8-1-93,6-5-156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2:06.4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81 543 257,'15'-4'528,"-7"4"-462,-8-5 31,0 5-38,-4 0-16,0 5-12,-7 9 12,0 3-6,1 6-8,-7 8-1,4-1-6,-5-1-10,8-2 4,6 0-13,4-1-2,0-4 6,10 5-3,8-4 1,7-6-3,1 2 4,10-6-5,1-9-1,-4-4 0,0-8 0,-4-5 2,-6-2-2,-1-6 0,-9-6 1,1 0-1,-3 4 3,0 0-3,-7 6 1,-4 3 0,0 9-1,-4 1 0,8 4-2,-4 0-2,5 5 2,11 3 2,1 6 1,7 1-1,6 6 0,-2-2-1,-7 2 1,-4-7 0,-1-1 0,0-9 0,-8-2 1,-3-8 1,3-3-1,-8-9-1,4-9 1,-4-3-1,-4-7 0,4-3 1,0 4-2,4 1 2,2 6-2,1 12 1,1 4-1,8 3 0,5 2 0,1 3 2,13-3-1,-1 2 2,7-7-2,-1-4 0,-4-6 1,-1-4-1,-13-4 0,1-5 0,-15-5 0,0-3 0,-8-2 0,0-3-1,0 0 1,-4 9-1,-4 4 0,4 9-5,-6 13-3,0 18 9,-3 19 3,-4 14 13,1 20 14,2 16 16,4 8-3,10-1-17,1 1-10,3-1-3,3-9-3,-1-4-6,4-11 0,-6-12-4,0-8 2,-4-14-1,4-7 2,-4-11 2,5-8 0,3-15-5,5-8-4,1-13-3,4-6-2,-1-6-5,-3 10 10,1 7 1,-3 12-3,0 14-1,1 9 3,-3 13 4,2 10 1,7 4 0,-7 4 0,2-3-1,-1 3 0,5-8 0,-1-6-2,0-7 0,7-3 1,1-10-10,4-7 2,0-7-1,-4-6 2,-1-4 4,19-71 1,-47 79 2,3 2 0,-4-1 1,1 5 0,-4-14-1,-1 8-1,1 6-3,-6 3-1,4 10 3,-3 10 3,1 3-1,-5 10 2,1 4-4,5 5 4,6 3-1,5 1 0,5-1-1,8-3-10,5-5-11,-1-4 5,4-5 8,3-13 6,1-1 3,3-10 0,2-7 0,2-4 0,-3-6 0,-2 1 0,0 0 4,-9 4 0,-2 5-2,-5 7 1,-7 2-3,0 8-3,-4 0 3,0 6 2,0-1 0,0 5 0,0-7 1,-4-1 0,0-2 6,4-8 1,-6-9-10,6-10 5,6-8-5,-2-9 0,9-1 1,3 5 1,1 5-2,3 12 0,-3 10-1,-5 10 1,7 17 5,3 12-4,-4 11 4,2 8 2,0 9-4,-3-3-3,-1-6 1,8-9 0,-7-8 0,4-14 3,7-14 3,-1-12-7,8-15 0,-1-8 0,-2-9 0,-5-1 0,-5-4 0,-5 4-1,-13 1 1,-4 4-9,-4 13-2,-4 2-19,-1 7-10,-6 9-28,2 1-72,0 8-71,-3-3-316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2:09.8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397 372 515,'-5'-4'72,"3"-2"-5,2 2 17,-3 0-28,2 1-12,1 1-2,-3-2 1,3 4-3,-1-4-7,1 4-2,-3 0-5,3 0-11,-1 0 1,-2 0-8,-2 13 7,0 10 26,1 12-7,-9 5-1,5 14 0,3 0-13,-2 1 2,3 3-2,4-5-7,0-3-3,0-2-3,2-7-5,-4-5 4,-1-8-5,2-1 1,-3-1-2,1-7 0,2-6-8,1-5-19,-3-3 1,3-5-8,3 0-37,-2-9-22,2-1 2,1-3-67,-3-4-60</inkml:trace>
  <inkml:trace contextRef="#ctx0" brushRef="#br0" timeOffset="383">150 790 561,'-28'-10'122,"-2"1"-52,2 5 25,3-6-11,8 6-17,2 0-31,8 4-18,10-4-13,6 3-4,10 1 10,6-4 1,7 0-2,6-2 9,3 2-14,-2 1 2,2-1-5,2 2 4,-3-6-3,-1 3-3,-2-3 4,-4-6-2,0-1 0,-7-6-2,1-2 2,-6-4-1,-4-4 2,-7-1-1,-2-7-1,-2 3 1,-12 0-2,5 3 4,-6 2 6,1 9 9,-1 4 14,1 9-9,2 1-17,0 16-1,-4 11 8,-5 11 25,-2 11-18,-2 12 6,0 3 5,4 1-16,2 1-4,7 0-4,0-3-6,1-7 3,3 2-4,4-10 2,0-3-3,0-11 2,1-3-2,0-9 1,-1-6 1,1-3 1,-5-10 3,8-9-5,2-7 0,2-6 1,5-5-2,6-3 0,-9 6 0,1 8-5,-5 8 2,0 13 1,-2 8 2,5 7 0,-5 10 0,6 2 0,5-3-3,-2 1 6,-1-6-6,8-5 4,-3-6-2,2-8-2,8-8 0,-5-6 1,5-8-1,-4-9-1,-2-2 4,-2-3-2,-13-4 1,-8-1 0,-6 1-1,-4 9-2,-1 8 2,-5 10-5,6 9-4,-1 12 11,-3 11 0,2 12 0,-7 5 0,3 8 0,10 2 0,8-6 0,14-9-1,9-8 3,12-6-1,8-11-1,2-10 0,0-1 0,-4-5 1,-7-3 2,-2-1-2,-13 1-1,-1-1 3,-9 1-2,-5 3-1,-6 3 1,-2 3-1,0 2 0,0-2 0,0 4-6,0 0-28,-2 0-18,2 0-25,-4 0-57,0 0 24,0 0-65,-1 0-180</inkml:trace>
  <inkml:trace contextRef="#ctx0" brushRef="#br0" timeOffset="1403">1679 565 788,'-4'0'112,"-5"-4"-73,-3 4 47,-6-1-23,5 6-40,3 3-7,2 2 0,-1 7-3,1 6 3,-2 0-6,6 4-5,2 4-1,4-5 0,6 3-1,10-2-1,8-6 3,6-2-1,-1-6-2,8-5 1,-8-12 1,4-5-2,-8-8-1,0-10 2,-11-10-1,-6-3-1,-3-4-2,-5-6 3,-2 4 0,-5-2 0,1 12-2,0 5 1,3 8-1,-4 10-8,5 9-63,0 12-38,2 11-41,1 7-155</inkml:trace>
  <inkml:trace contextRef="#ctx0" brushRef="#br0" timeOffset="1793">2107 525 874,'0'-13'72,"0"7"4,0 2-5,0 4-23,0 14 18,9 9-7,-5 11-21,2 7-8,1 8 3,-2 1-23,-1 4 6,-1 3-12,-1-1 0,-2 1 0,0-3-1,0-8 2,-2-2-3,-1-8-1,2-9-1,-3-9 1,4-9 0,0-14 6,0-9-7,1-17-3,3-9 3,1-14-2,4-13 2,0-9-1,-1-10-1,5 1 1,0 5-2,6 7 3,2 11 0,0 16-7,3 12 3,-3 15 4,2 19-2,-1 13 0,-5 10 2,-3 13 0,-3 9 0,-5-1-3,-6 2 3,-8-2 5,-7-4-4,-6-4-2,-11-3-4,3-2-2,-11-10-36,9-6 7,3-3-24,12-11-53,7-2-74,9-13-40,10 1-270</inkml:trace>
  <inkml:trace contextRef="#ctx0" brushRef="#br0" timeOffset="2303">2645 520 743,'27'-35'75,"-13"8"-7,-3-1 18,-7 2-32,-4 11-11,0 2-20,-7 13-21,-5 1 15,-2 17-1,-13 3 9,2 8 1,2 5-4,1 3-2,9-1-9,7-5 1,8 0-1,9-9-7,12-3 3,9-5-4,11-2-2,1-7 3,1-1-4,-2-2-2,-16 2 2,-10 0-4,-7 0 4,-10 5 0,-16 1 3,-8-1-1,2 3-2,-9 1-9,4-7-37,1-2-39,7 0-22,3-8-54,-4 0-68</inkml:trace>
  <inkml:trace contextRef="#ctx0" brushRef="#br0" timeOffset="2715">3002 94 725,'8'-31'50,"-2"8"29,-6 6 29,-2 3-53,2 9-12,0 1-16,-2 4-8,2 9 38,0 5 4,0 11-13,-2 11-10,2 6 6,0 10-10,0 4-3,2-3-12,2 5-5,-1-4-3,2-5-7,5 5-1,-6-4 3,0 4-4,1-1-1,-1-3 2,-4 0-2,0-6-1,0-8-6,-4-1-30,-1-8-25,1-8-37,4-2-45,0-7-42,4-6-384</inkml:trace>
  <inkml:trace contextRef="#ctx0" brushRef="#br0" timeOffset="3039">3047 673 726,'-13'-23'69,"3"-4"3,6 4-9,4 2-19,4 3-31,10 3-9,3 2-4,6 5-29,3-1-79,-1 5-105</inkml:trace>
  <inkml:trace contextRef="#ctx0" brushRef="#br0" timeOffset="3255">3187 633 678,'-13'-19'230,"13"-7"-172,5-2 26,7-3-20,11 0-5,9 8-16,3 6-17,-1 7 1,2 14-17,-6 6 4,-2 13 0,-1 4-10,-4 9 10,-3 4-8,-11 1 4,-5-1-9,-8-5 7,-5-7-7,-5-7 3,1-7 1,1-14 0,-1-4 4,3-15-8,2-8 2,1-9-3,7-9 1,7-3-3,6 2 3,-1 2-2,6 8 1,9 0-1,-4 9 0,7 5-13,-3 7-29,3 11-20,-4 10-35,-3 11-28,-1 10-64,-5 4-121</inkml:trace>
  <inkml:trace contextRef="#ctx0" brushRef="#br0" timeOffset="3615">3768 629 635,'9'-6'66,"-2"-2"6,1-1 1,1-5-17,0 1-2,4-5-2,3-1 0,-1-2-5,-2-2-12,-1-4 2,1 4 3,-5 1-17,4 4-1,-12-1 4,0 7 2,0 7-8,0 1-11,-5 4-6,-5 4-3,1 9 3,-7 5-3,2 9 2,6 1 0,4 7-2,8-3 5,14-1-4,7-4-1,10-4 0,-1-6-1,3-7-6,-1-10 0,2-10-4,3-7 2,-6-14 4,6-2 3,-2-11 2,-4 2-3,-4-6 3,-9 2 4,-6 2-2,-12 8 0,-7 13 0,-7 6 2,-5 13-1,-8 13 0,-7 16 2,-1 4-3,-6 11-1,8 8 0,5-2 0,7 4-2,9-2 0,8-8-1,4-3-2,4-11 0,5-7-3,1-11 6,8-8-1,1-17 2,8-6-1,-5-13 1,4-5-1,1-3 3,-5 8-2,-3 5 1,-6 8-1,-3 10-1,-3 13-1,0 5 2,-2 9-1,-4 7 2,4 2-1,-1 4 0,1-8 0,2-2-1,4-9 1,-1-2 0,6-10 1,0-6-1,-4-3 0,3-5 0,0-1 0,1-4 0,-6 2 0,-1 2 0,2 2 2,-4-1-1,-6 5 1,-1 0 3,0 3 0,0 1 1,-2-1-2,2-2 0,0 7 1,-4 1-5,0 8 0,3 5 1,-3 9 1,1 4 2,-1 9-2,3 6-1,-2-3-1,2-1 1,-1-6 0,0-4-1,3-10 0,-4-5 5,3-8 3,6-8-3,-1-11-4,0-8-1,7-9 1,-2-8 0,4 3-1,-1 1 0,-3 9-1,-1 12 1,-1 15 0,2 14 3,-5 11-2,1 6 1,2 9-1,4-3 0,-1 1 0,2-7-1,-3-4 1,8-9 0,-5-10 4,2-8-1,2-10-2,2-9-1,1-4-1,0 1 1,-3-1-2,-4 4 1,-7 9 0,-3 6-6,4 5 6,-7 10 0,1 3 1,4-2-2,3 5 2,0-3-1,4-1 1,-4-5-1,-2 0-19,3-4-9,-1-4-3,3 4-23,-7-4-50,2-1-52,-3 1-168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54.8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49 755 854,'-17'15'4,"4"-2"39,-1-13 52,9 0-53,6-5-32,13-7-4,3-3 0,4-8 7,11-12 0,-2-5 3,6-6-6,-6-12-3,-6 1-2,-3-2-3,-9 1 0,-7 4 3,-10 8-3,1 12 0,0 7 15,-5 12-5,5 7-12,-8 12 0,-4 5 2,-5 13 2,-4 10 13,-7 8 5,6 9-4,7 0-6,14-3-2,11-6-1,21-5 1,12-12-3,13-6-7,10-6 4,-5 1-4,-3 2-6,-18-1-28,-11 2 4,-16 6 11,-13-2 6,-9 3 1,0-9-5,-9 1-1,8-5-2,5-9 1,5 0 10,0-5-16,4-7 6,8-7 14,5-4 2,5-8 3,9-4-1,-2-3 3,-1-6-2,-7 0 4,0-2-1,-3 2 3,0-2-3,-1 2 4,-1 4-4,2-5 4,4 5-2,-1-2 2,0 7 10,-4 5 7,-5 7 9,-2 5 4,-1 9 12,-5 3-20,-5 2-22,3 4 2,-2 4-4,-3 2 4,2 3 9,-8 9 1,0 3 7,5 6-3,-1 5-1,0 3-1,3 7-7,2 2 0,4 0-11,0 2 7,0 4-7,0-6 0,1 0 2,2 2-4,-6-9-1,3-1 3,-1-1-3,-3-9 1,-1 1-3,5-9 4,-4-5-2,4-3 2,4-6 7,-4-8 0,9-10-8,1-9 2,8-11-4,-1-11 2,4-6-1,3-3 0,-3 6 0,0 8 1,-2 7-1,-6 16-3,0 12-5,-5 10 8,2 18 0,4 8-5,-1 15 8,-1 6-5,5 1 4,-8-3-4,6-10 2,-2-7-1,4-10-24,-3-2-50,4-4-46,-1-7-53,4-5-96</inkml:trace>
  <inkml:trace contextRef="#ctx0" brushRef="#br0" timeOffset="1020">1412 384 724,'9'-15'53,"-9"2"28,-5 0-4,-3 3-14,4 2-20,-5 3-9,-2-3 5,-2 2 23,1 2-10,-9 4-8,-7 4-13,-6 6-6,-7 13-12,-4 3-1,7 11-12,2 3 1,6 0-1,6 1 0,16-1 0,4-8 2,12-5-2,1-2 1,10-11 3,-2-5-2,6-5-1,8-12-1,-2-11 0,3-7 0,-2-13 2,-2-3-2,-7-2 1,-4 0-1,-9 11 12,-2 10 8,-1 10-3,-5 5-15,0 8-2,-5 13 0,3 5 0,0 9 1,2 9-1,9 0 0,0 3 0,4-3 1,3-9 0,-2-4-1,9-6-1,-2-7-5,1-5-20,5-5 1,3-9 1,2-8 1,-3-10 8,8-6 10,-6-11 0,4 2 4,-10 4 1,-1 5-10,-3 10-101,-7 10-33,4 14-120</inkml:trace>
  <inkml:trace contextRef="#ctx0" brushRef="#br0" timeOffset="1598">1774 532 897,'0'-15'12,"5"-6"59,7-10 8,9-1-34,7 1 0,12 0 17,3 8-8,2 8-15,-10 11-25,0 14-2,-9 13 6,-14 17-9,-1 8-4,-11 11 1,-11 0-4,-6-1 2,-8-14-4,-3-7 1,3-14 6,8-10 1,-3-13 1,8-9-8,7-14 0,5-12-1,9-7 1,8-12-1,11 1 0,5-1-1,8 6-2,0 11-53,2 9-84,1 11-18,-3 13-108</inkml:trace>
  <inkml:trace contextRef="#ctx0" brushRef="#br0" timeOffset="1941">2351 630 460,'17'-9'209,"2"-9"-163,3-3 62,-1-8-34,2-1-7,3-11-2,-5 1 3,-7 0-3,-4 0 19,-6 7-30,-8 10-22,-7 6-9,-6 13-9,-12 8-3,-8 13-4,-6 10 1,-1 9-1,7 10-2,8 2-1,14 2 1,15 0-2,19-14-1,11-5 3,10-4-2,14-14 3,8-3-6,4-10 3,8-10 1,0-3 1,-3-4-4,-5-6-1,-13 1 0,-17 7-2,-19 2-6,-13 5-24,-8 6-62,-17-2-89,-7 8-44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2:15.0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331 192 388,'-4'-23'361,"-2"6"-267,-2 3 4,-1 5-28,-6 5-37,2 12-3,-4 1 17,0 14 1,-2 4-11,3 4-3,4 5 3,6 0-10,2 5 0,4-1-13,4 0 3,0 0-7,-4 1-1,2-1-5,-4 6-2,-2-2 1,0 6-2,-10-2-1,4 2-23,-3-4-45,1-6-50,5-5-59,5-9-104</inkml:trace>
  <inkml:trace contextRef="#ctx0" brushRef="#br0" timeOffset="306">53 752 703,'-23'-21'67,"9"-2"23,3 0-4,6 1-47,9 3-17,10-2-9,10 4-3,9 2-6,7 1-4,2 5 0,3 5-30,0 4-68,-6 4-22,5 1-76</inkml:trace>
  <inkml:trace contextRef="#ctx0" brushRef="#br0" timeOffset="472">450 650 631,'-14'0'81,"-8"-6"2,8-7 9,3-4-13,6-6-33,10 0-9,7-2 1,8-2 0,4 8 5,1 5-10,7 5-10,-5 10-2,8 11 7,-5 11-8,2 4-4,-10 5-6,-5-1-2,-10 2-5,-7-3 2,-11-3 0,-2-5-5,-4-7 2,3-8 1,-5-7 0,3-7 0,6-12-3,6-4 0,4-8 0,6 0-2,9-5-3,8 5 2,9-1 2,12 5-4,-2 4 4,4 1 2,3 9-2,-5 0 2,-9 7-1,-9 2 0,-11 4-1,-7 4-1,-5-4 2,-3 2-2,-3 6 2,-1-3 1,-2 7-1,-2 7-1,-6 2 0,-3 2 2,0 0-2,-1 4 3,-5 4-3,6-3 2,3-1 0,6 0-1,-2-2-1,10-6-5,0-2-7,4-3 1,6-9 7,3-6 1,4-11 3,4-11-5,4-4-9,0-9 8,2 0 4,-5 1 2,-5 8 0,1 4 1,-9 14-1,-3 1-4,-2 8 0,0 8 5,0 1 0,3 8 0,3 2 0,4 3 1,-1-3-1,-5-6 1,5 1 0,-1-7 0,1-1-1,4-2 1,-2-8-1,4-6 0,3-3-1,-4-4 2,2-6-1,0-4 0,-8-5 0,1-7 0,-3-3 0,1-2 0,-3-6 0,4 6 0,-8 3 1,0 9 2,-4 11 7,1 11-5,-2 14-5,1 15 18,0 21 22,0 18-2,1 23-4,2 9 15,3 4-19,1 0-6,1 0 4,1-8-18,-4-6-1,0-11-1,0-7-5,-12-9-2,0-7 3,-1-11-4,-2-8 0,-3-8-9,1-6-5,-11-9-9,2-8-10,-1-9-1,-9-10-3,4-12 3,5-1 2,8-5 12,9 0 3,10 0 1,9 7 8,8-3 3,-4 1 3,6 0 0,4-5-1,-7 1 3,7-8 0,-5-2 1,5-4 1,-3-5-2,0-2 0,2 1-1,-9-7 1,-2 4 0,-4-4 1,-3 9-5,-2 3 7,-3 11-3,0 3 0,-4 15-1,0 3 0,-4 5-3,4 9 3,0 5 0,0 0 1,-4 0 0,4 4 3,0 0-3,-6 0 2,5 4 0,-2 0 3,-1 5-1,0 5 4,-2 3 8,-1 6-7,3 4 2,2 4 5,0 5-6,4 4 12,0 10-6,2 8-3,3 9 7,-1 5-3,1 9-9,-2-4 5,5 7-7,-6 1 2,-2-3-2,-2-2-1,-2-3-3,-2-6 0,0-12-1,-7-5 1,4-14-2,1-9-2,-1-14-2,6-3 0,-6-14 2,2-8-8,0-9-12,-4-6 1,5-10-3,-6-11 9,6-2-7,3-7 6,2-5-4,2 0 3,3-1 5,8 1 7,0-1 4,9 11-7,10 2 8,2 10 0,6 5 0,2 8 0,-8 10-1,0 13 1,-12 5-3,-6 13 3,-3 8 2,-9 5-1,-1 2-1,-1 1 0,-6-5-5,2-2-51,-6-4-90,1-2-67,-12-8-50</inkml:trace>
  <inkml:trace contextRef="#ctx0" brushRef="#br0" timeOffset="2174">1720 550 362,'21'-21'200,"2"6"-164,6 2 12,0 1-3,5 6-5,2-3-25,4 5 6,-10-6 12,0 2 1,-6-1 1,-5 0 7,-6-3 15,-7-2-6,-1 5-6,-5-5-9,-7 1 9,3 3 4,-3 7-17,-1 1-18,-5 7 2,-1 9 8,-6 9 4,-1 8-6,2 9-1,5 0-11,4 6 2,8-6-6,7-3-5,10 1 5,2-9 0,8-2-6,0-6-4,5-8-18,63 1-35,-75-22-30,3 2-50,1-2-67,4-5-287</inkml:trace>
  <inkml:trace contextRef="#ctx0" brushRef="#br0" timeOffset="2534">2686 380 738,'4'-18'202,"-4"13"-159,-4 7 17,-8 9 23,0 8-28,-1 8-16,0 6-21,5 5 5,-2-5-11,16 3-10,-2-1 2,2-7-2,5-3-1,-3-6-1,2-11-2,3-6 2,5-8-6,-4-11-10,6-10 4,4-5 8,-3-13 4,-3 0 0,4 4-1,-8 7 1,-2 11 0,-7 13-3,-1 10 3,3 10 0,-2 7 2,0 10-1,5-4 0,0 4-1,-3-4 0,1 0-3,1-6 2,-5-4-16,2-3-16,-2-2 8,-1-7 25,2-2 0,5-9-2,-1-7 2,5-4 3,2-6-3,7 0-1,-6-2 1,0 4 4,1 2 3,-3 4 7,-2 6-10,-2 5 2,2 2 4,-3 2-8,5 4 0,2 0-2,7 0 5,1 4-5,3 0 3,2-2-2,-5-2-1,0 4 1,-2-4-5,-9 4 7,-6-4-4,-4 0 1,-4 4-3,-1-4 3,-8 0 5,-2 1-2,-7 3-3,-4 6 0,-5 7 1,-4 6 1,1 4-1,5 4 0,1 5 1,7-1-2,8-7-1,4 3 1,5-12 0,0-2 2,9-7-2,1-6 3,7-10-2,2-7 0,5-5 0,1-4-1,3-4 4,-2 3-4,2 0 0,-3 10-1,-4 4-2,-1 5 6,1 13-3,-3 3 1,5 1-1,-5 6 0,1-1 1,0-5 0,0-3 0,2-6 0,-1-8 1,0-6-2,-2-7-1,-1-10 0,1-4 2,0-5 0,-1-5-1,0-4 0,-2 0 0,-3 5 0,-8 9 0,-3 12 0,-1 10-6,-4 11 5,0 11 1,3 12 1,-2 4 1,3 5 1,4 7-3,4-5 3,5-5-2,0-3-1,5-1 3,-4-10-2,-1 5-1,-9-7-1,-6-2 0,-10 1 0,-9 3-3,-10-4-61,0-3-73,-8-2-214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2:19.0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67 665,'4'-17'62,"-4"-2"-3,0 5 21,-1 2-17,-2 7-33,-1 9-15,0 5 47,-2 10 5,-4 16-13,5 7 7,-2 15-15,1 7-8,2 3-8,4 4-1,0-8-10,-3-4-7,6-5-7,-3-10 1,1-4-5,-1-13 2,0-9-1,-1-5 2,1-7 5,0-10-6,0-2 2,4-11-1,5-12-4,-1-9 1,9-12 0,7 0-1,8-4 3,-7 9-3,5 4-1,-2 11-2,-3 16 1,-4 14 2,4 18 1,-1 14 9,0 8-8,-7 10 5,0 0-5,-2-2 3,-11-8-3,-2-7-2,-2-7 0,-2-3-2,-2-5-12,-6-1-34,2-7-33,-2-7-28,-2-3-62,3-3-62</inkml:trace>
  <inkml:trace contextRef="#ctx0" brushRef="#br0" timeOffset="465">381 575 692,'7'-4'51,"2"-2"-8,6-3 47,4-5-39,9 3-8,5-4-18,1-3 3,-2 1 1,1-6 1,-8-4-9,-4 0-10,-6-9 3,-3 0 0,-7 1-3,-5-2-1,-4 7 3,-2 7-7,-5 9 7,-4 10-9,-6 8 6,-7 14 1,-2 14 6,-4 12-4,6 2-3,7 8 4,9 0 3,5-6-10,14-8-6,5 0 5,9-11-2,7-2-4,6-10 0,4-4 0,3-9 6,-1-8-6,1-9 0,0-6 0,0-8 1,-6-8 0,0-9-1,-6-6 3,-3-3-2,-5-3-1,-9 3 0,-5 8 0,-7 19 0,-4 8-3,-11 13 3,-8 14 1,-8 14-1,0 8 3,-4 13-1,4 2-2,3-2 0,9 0 0,5-6 1,5-3 0,9-4-1,2-8-2,6-10 1,7-7 0,2-6 1,9-15 2,2-7-1,1-5-1,5-3-1,1 1 1,-6 6-2,-1 6 5,-6 13 4,-1 12-5,-2 7 2,-2 8-2,0 8-2,-4-1 2,-4-3-3,1 0 1,-6-9-17,2-9-35,-3-3 13,-2-8-12,2-11 6,-1-9 28,2-10 11,0-7 5,3-3 1,1-2 5,1 8 10,-1 5 18,-1 8 0,-3 15-25,1 12 0,-1 13 9,2 14 2,1 6-4,2 8-1,3 5-2,-1-2-6,-3-2-3,-2-11 0,-2-3-2,-1-14-1,-2-5 5,2-13 9,1-9-12,5-13-2,5-10 1,4-8 0,0-5-1,3 0 0,-1 4 0,-3 5-2,0 5 1,-2 18-2,-2 3 0,2 6 3,-2 4 0,5 0 0,2 4 0,1-4 2,0-4-1,1 0-1,-5-1-2,-3-7 2,-1 2 4,-2 1-1,-4-4 0,-3 3-2,1 2 2,-5 4-3,0 4-2,-3 8 2,-3 10-2,-1 4 1,-1 5 1,-4 10 4,7-1-4,2-1 0,3-3 0,4-1-2,0-4 0,5-10-3,2-7-3,2-5-3,6-10-20,4-3 6,5-7 5,0-3 9,2-5-1,-2 2 3,0-2-4,-3 2 3,-4 6 5,-1 1 2,-8 5 3,-2 1 2,-6 3 1,-1-3 2,-3 4 14,0-6 11,0 5-10,2-7 18,0 6-15,0-3-6,1 5-11,-2 4 0,3 5 6,2 7 13,-2 7-6,4 4-2,-2 4 2,1 4-3,-3-4-6,1-1 4,-4-3-10,2-5 1,-2-9 0,-1-1-3,0-6 6,3-2-4,-3 0 4,0-6-2,-3-3-5,6-5 1,-3-7-2,1-6 0,-1-4-3,5-1 0,-1 1 1,-1 3 2,-2 6 0,5 5 0,-5 7 0,-1 5-1,0 1 0,-1 4 1,1 0-9,-3 0 8,3 4-1,0-4 2,0 0 3,0 0-3,0 0 3,0 0-3,0 0 1,0 0 2,0 0-3,0 0-3,-3 2 3,2 5 0,-2 3 2,1 3 4,-2 10-1,1 8 3,2 9 3,1 5 4,0 10 2,1 12-4,-1 8 1,3 11 10,-6-1-18,2 1-1,-3 4-4,-3-10 3,-3-9-4,-3-7 0,-1-15 0,-3-14 0,3-12 2,-1-14 0,-1-5 3,2-13-5,-5-8-2,-2-14-2,0-6-8,0-7-5,1-11-2,7-7 9,6-1-10,7-8 10,9 8-2,9 9 1,7 4-12,7 5-8,6 10 2,9-2-24,2 7-53,4 3-122,5 4-381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2:21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17 1130,'7'-9'42,"-11"9"27,-3-4 20,3 0-28,2 4-21,2 4-33,5 0-5,3 1-2,5 3-1,-2-2-48,-1 7-53,-6 4-75,-8 1-177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4:56.2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268 417 560,'-4'-6'30,"0"1"5,4 1 40,0 2-60,0 2 5,0-2-11,0 0 10,4 2 13,-4-3 6,0 0-2,0 2 3,0-2-3,0 2-3,0-1-5,-4 2-6,4-4-3,0 2-6,-4 2-1,4-2-1,0 2-2,0 0 2,0 0 0,0 0-4,0 8 5,0 3 44,0 8-28,0 6-5,-5 8-2,1 3 1,0 3-3,-4 1 5,-4 2-7,4 1-1,-5-3-5,1 2 3,-1-2-1,-2-1-7,2-3-3,5-4-1,-1-7-2,1-8 0,3-3-15,1-6-29,4-5-5,0-5 0,4-1-23,1-3-23,3-5-39,1-7-106,-1-3-307</inkml:trace>
  <inkml:trace contextRef="#ctx0" brushRef="#br0" timeOffset="526">75 523 610,'-17'-12'93,"4"3"-23,2 1 20,-2 2-9,5 1-29,4 1-5,-1 0-13,1 0-9,4 2-1,0 0-13,0 0-2,4-2-5,5 0 1,3-3 0,2-5-1,13 0 5,3 1-5,2-2 2,2 0-4,2 3-2,1 2 0,-4 0-1,-5 4-1,6 4-25,-6 0-22,-7 3-38,0 2-53,-1 3-128</inkml:trace>
  <inkml:trace contextRef="#ctx0" brushRef="#br0" timeOffset="862">229 682 641,'-31'21'145,"6"-4"-62,5-6 29,8-3-43,3-4-18,5-2-9,4-2-6,4-2-10,9-2 3,4 0-10,15-4-12,9-1 1,5-2-8,7 1-1,-4-1 1,-4 1-20,-3 5-47,-1-2-20,-11 4-33,2 1-80,-15 2-240</inkml:trace>
  <inkml:trace contextRef="#ctx0" brushRef="#br0" timeOffset="1102">287 825 658,'-48'26'136,"7"-3"13,9-6-50,15-2-42,4-7-10,9-3-8,8-5 8,9-1-14,11-3-16,14-2-3,15-6-10,5-1-2,3 2-2,-3 1-5,0 4-16,-9 2-43,1 3-54,-5-2-45,0 2-147</inkml:trace>
  <inkml:trace contextRef="#ctx0" brushRef="#br0" timeOffset="1462">1071 162 687,'0'-6'143,"0"1"-48,0 1 9,0 2-46,0 2-16,0 0-7,0 0-9,0 0-11,0 0-4,0 2-8,0 6 8,0 3 24,0 9-9,0 4-7,0 7 2,5 5 2,-1 4-5,0 5-2,0 3-2,0 2 1,1 3 1,-4-1-7,3-3-4,0 0-3,2-9 1,-6-5-3,4-5 2,-4-5-2,0-8-2,0-6-26,0 0-39,0-8 1,0-3-35,0-2-40,5-6-159</inkml:trace>
  <inkml:trace contextRef="#ctx0" brushRef="#br0" timeOffset="1860">771 617 487,'-17'-10'294,"0"2"-241,2-3 75,6 1-74,5 1-18,4-1-16,9 1-6,3-3-4,12 1 1,6-1-4,10-1-4,1 3-2,5 1-1,-1-1-12,0 1-32,-5-2-26,3 2-69,2-5-78,-6 1-238</inkml:trace>
  <inkml:trace contextRef="#ctx0" brushRef="#br0" timeOffset="2176">1314 135 185,'-4'-19'445,"0"2"-361,0 0 30,-1 5-26,5 4-12,0 3-35,-5 3-23,5 4-12,0 3-2,-2 7 21,0 10 21,0 6 19,-6 12-14,-1 4-21,-3 6-6,3 0-1,1 1-10,4 0 0,-3-5-5,2-2-3,5-4 0,2-6-3,1-5-1,4-6 0,-3-5 0,0-9 0,-4-3 1,4-2 11,-4-6-5,5-4 12,-1-5-12,0-5-3,4-7-5,1-4 0,-1-1 7,3 1-7,2 4 1,-4 2-6,-1 3 10,0 5-6,1 2 1,-4 3-1,9 2-4,-5 6 1,-1 2 3,5 3 0,4 5 1,2 7 1,2 5 0,-4 1-1,3 2 3,-7 2-3,-1 1 6,-3-5-6,-1-2 0,-4 1 1,1-7 2,-5-4 2,0 1-5,0-3-3,-5-3-19,5 0-35,0-2-10,0-3-70,5-1-18,0-4-32,13-1-377</inkml:trace>
  <inkml:trace contextRef="#ctx0" brushRef="#br0" timeOffset="2776">1632 659 623,'-9'4'135,"9"0"-79,0-4 47,0-4-55,9-4-21,3-2 4,58-43-6,-57 43-1,-2 1 7,-2-1-11,-1 1 3,9-13-12,0 1 8,-2-2-2,-2-1-2,-5 0-10,-3 1 18,-1 2-6,-8 2-9,-1 4 1,-3 1-2,-5 5-7,-6 6-1,-7 11 0,-6 7 1,3 11 0,-8 8 4,8 8 0,5 0-3,11 5 0,9-3 6,8-4-5,5-6 1,10-5-3,2-6 0,6-5-1,8-9-1,2-5-30,5-4-83,3-6-45,4-5-323</inkml:trace>
  <inkml:trace contextRef="#ctx0" brushRef="#br0" timeOffset="3232">2011 453 871,'-9'-20'53,"5"-3"31,12-1-4,5 8-36,4 4-12,7 6 0,5 10-4,4 7-11,0 11-1,-5 10-1,-2 7-7,-9 3 0,-9 2-3,-7-2-3,-2-2 2,-7-9-3,-1-2 6,-4-10 4,5-6 8,-5-7 11,-1-5-12,0-8-5,6-6-8,-5-10-4,9-8 0,4-8-1,13-8-1,4-5-11,11-2-19,5 1-4,4 4-23,2 7-60,5 10-87,-8 7-279</inkml:trace>
  <inkml:trace contextRef="#ctx0" brushRef="#br0" timeOffset="3720">2707 421 816,'0'0'92,"0"2"-5,0 1-32,-4 4-10,4 2 4,-9 5-5,1 3-19,0 2-13,-4 0-5,4 0-1,4 1-3,-5-5-2,5 2 0,0-4 3,0-3-4,-1-4 3,1 0 6,4-6 28,0-3-8,-4-4-14,4-5-8,0-9-4,4-6-1,-4-5 0,4-4 4,5-1-6,-1 3 1,1 5-1,-1 4 2,1 3-1,6 6-1,-2 4 1,4 3-1,-1 3-7,8 4 5,2 4 1,-3 2 0,7 5 2,-5 3-4,3 5 6,-2 6-2,-3 2 1,-2 2 2,-8 4 4,-4 1-8,-4 2 3,-5-1-2,-1 0 1,-6-3-2,1-3-6,-2-4-42,3-4-38,1-3-99,8-3-147</inkml:trace>
  <inkml:trace contextRef="#ctx0" brushRef="#br0" timeOffset="4252">3119 617 709,'-8'-3'123,"8"2"-112,8-5 67,0-4-7,9 1-24,5-5-3,5-3-14,2 2 18,-5-3-8,2 1-10,-8 0-14,0 0-7,-1-3 4,-4 0-3,-1-3 3,-6-1-3,-2 1-5,-1 0 3,-7 0-6,-3 8 5,-3 2-7,-3 9 2,-12 8-2,-3 11-4,-6 10 4,2 9 0,2 9 2,6 3 0,16-2 0,4 0-2,12-6 3,9-5-1,15-8-4,3-6-6,13-7-54,6-8-127,3-7-162</inkml:trace>
  <inkml:trace contextRef="#ctx0" brushRef="#br0" timeOffset="4791">3669 28 708,'-2'-11'185,"0"3"-100,0 1-6,2 3-19,2 1-11,-2 2-20,0 1-13,0 1-8,2 7 0,-2 4 22,5 7 10,-4 8-13,2 9 3,-3 4-7,1 6-3,-1 4 4,0 2-4,0-1-4,6 3-4,-6 2 0,0-2 2,0 0-3,0-5-3,0-1-6,0-6 1,0-5-2,0-5 3,0-3-3,0-8-1,4-4 0,0-7-7,1-4-14,-1-8 3,4-8-13,9-3-19,3-6-20,5-6-11,6-2-63,4-4-43,-3 2-149</inkml:trace>
  <inkml:trace contextRef="#ctx0" brushRef="#br0" timeOffset="5182">3691 421 709,'-31'-4'56,"13"-2"66,1 3-45,9 1-33,2-2-27,6 2-14,10 0-3,7 0 1,5 0-1,18-2-9,-2 0-31,7 1-74,-5 3-123</inkml:trace>
  <inkml:trace contextRef="#ctx0" brushRef="#br0" timeOffset="5714">326 1293 617,'-4'0'110,"-1"0"-40,5 2 4,0-2-39,0 2-19,0-2-7,5 4 27,3 0 2,5 0-16,11 0 2,5 1-5,8-1 0,9-2-2,11 0 6,11 0 3,16-2 10,16-2-13,23-2-7,25-4 0,13 0-4,20-3-3,9 2-2,4-3-1,4-1-6,-6-3 0,2-1 1,-9-2-3,-7-4 2,-5 0-1,-9-2-7,-11 2 0,-23 0-1,-12 4 8,-20 2 0,-20 4 2,-20 1-1,-13 4 1,-16 1-1,-8 0 0,-5 3 0,-12 1-1,0 1 1,1 0 0,-5 0-3,-5 2-22,-3-2-23,-6 0 8,1-1-8,-1 3-43,-7-3-109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5:16.7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66 235 692,'-8'-8'62,"3"1"64,-3-1-35,0 1-35,-2 3-21,1 0-4,4 2 7,1 2 9,-1 0-18,1 0-8,4 2-5,0-2 7,0-2-10,4 2 3,5-4-3,10 3-3,7-6-4,14 0-5,4 1 2,12-1-2,2 3 1,3 1-2,1 2 0,-8 1 0,3 1-2,-8-1-8,-7 3-9,-1 1-26,-14-3-34,-1 2-11,-9 0-42,-4-1-84,-5-2-226</inkml:trace>
  <inkml:trace contextRef="#ctx0" brushRef="#br0" timeOffset="404">587 21 598,'-10'-6'97,"-2"2"27,3-2-31,1 3-20,-1 0-19,5 2-8,4-3-3,0 4-5,0 0-3,0 0-20,0 0-7,4 0-4,1 4 5,3 1 7,5-1 1,5 4 5,13 1-7,0 1-6,12 2 1,2-3 0,-1 2-8,3-1-2,-6 2 3,-6-3-1,-4 1-1,-6-1 0,-5 1 1,-3-3 0,-5-3-1,1 0 1,-7 0-2,4-4 0,-10 2 3,0-2-1,0 2 0,-7 4 0,-2 3 1,-4 9-3,-12 5 6,-7 11 4,-6 3 5,-11 1-2,-5 4 3,1-2-6,4 1-5,7-5-1,10-5 0,2-7-4,10-6 5,12-9-2,0-2-3,3-6-2,1-1-3,4 0-22,0 0-23,4-1-16,-4-2-77,5-6-237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5:06.9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-1 211 549,'0'-1'22,"0"1"51,0-3-7,1 2-19,2-2-8,-3 2-11,2-3 0,0 2-6,0 0 3,3 0 3,-5 1-12,5 1 8,-5 0-13,0 0 4,-5 0 1,5 0-14,0 0 2,0 0 5,5 0-5,-5 0-1,0 1-1,0 1 2,0 0-3,0 0 0,4 6 10,-4 1 0,4 6-2,0 5 5,-4 7 0,4 4 1,-4 1 2,0 3-5,0-1 1,0 0 0,0-3-3,0 2-6,0-3 5,-4-1-9,4 0 7,0-2-4,0 1-1,0-1-1,-4 0 0,4 0 0,0 0 1,-4-4-1,4-2-1,0-4 0,-4-2-2,4-3 2,0-5 5,0 1-5,0-2 1,0-2-2,0 0 3,0-3 1,0 2-1,0-3 0,0 0-1,0 0 0,0-3 5,0 3-1,0 0 0,0-1 3,4 1-1,-4-2 7,0-2-12,0-4-1,4-1 0,0-7 5,0-1-6,1-2 1,3-2 0,1 4-1,0 1 0,1 5-1,-1 3-5,-1 2 6,0 6-4,-3 2 1,3 6 3,5 4 0,-2 3 0,6 0 0,-5 5 1,1-5-1,-3 2-4,4-6 4,-1 1 2,-1-7 2,-3-1-3,3-4-1,4-1 0,1-2 0,-1-1 1,-3-1 0,7-3 5,-8-2-6,1 1 1,0 0-1,-8-5 4,9 3-3,-5-2-1,-5-1-3,4 1 3,-3 1 0,-1 4 5,-4 2-4,0 3-1,0 1 0,0 0-1,0 2 3,0 0-4,0 0 0,-4 0-15,4 0 7,0 0-21,0 2-35,-5-2-3,1 2-35,0 1-55,0 3-138</inkml:trace>
  <inkml:trace contextRef="#ctx0" brushRef="#br0" timeOffset="1514">573 610 540,'0'-4'78,"-1"0"31,1-1-21,0-1-49,1 1 6,-1-2-5,0 2 1,0-1-4,0 2-15,0 2 1,-1 0-7,1 2-7,0 0-8,0 4-1,0 0 0,-3 3 1,3 5 5,-1 6 4,-4 1 6,1 3-9,0 4 1,4 1-2,0-1-5,0 1 0,4-2 1,2 0 0,8-4 0,-2-2 0,1-4 2,4-3-2,-4-2 5,2-6 0,2-4 2,-4-4 6,3-4 2,4-3-10,-3-5 0,-3-3-4,4-4 2,-5-4 2,-1 0-5,-3 0 2,-5 2-1,0 5 1,-4 0-3,0 6 3,0 5 3,-4 5-6,4 2-1,0 0-3,0 4-3,0 0 1,0 6 5,0 1 0,4 7 0,1 5 1,-1 4-1,7 2 0,-7 0 0,9-3 0,-5-2 1,5-7-1,-3-4 1,8-1 0,-5-6 1,3-3-2,-3-2 0,7-3-1,-3-4-17,-1 1-49,1-5-15,3-1-39,-7 2-36,-5-5-82</inkml:trace>
  <inkml:trace contextRef="#ctx0" brushRef="#br0" timeOffset="2138">1115 649 456,'-4'-3'104,"0"7"-49,0 6 50,-1-1-17,-3 7-23,-1 1-24,5 2 5,-6-1-17,5 1-3,1-2-7,4-2 2,-5-1-8,5-3-2,0-3-3,0-2 4,5-5 19,-1-8 29,0 1-18,-4-3-19,4-5-13,3 3-3,2-14 2,3-4-7,1 0 3,0 5 0,2 2-1,-7 7-3,1 5 3,-1 5-4,-3 6 2,-1 7-2,0 4 1,0 5-1,2 4 0,1 2 3,-2 0-4,5 0 3,-1-2-4,-1-1 3,1-5-1,-1-6 2,-4-3 2,0-4 3,2-4 12,4-6 6,-6-7-16,9-4 0,-5-4-8,5-4 1,-5 2-2,1 4 0,-2 8-2,-3 3-1,-4 8-10,4 6 13,0 4 0,5 3 0,3 5 0,2 1-2,5 2-2,2-4-2,-3-2-6,4-1-7,-5-2 1,0-6-4,0-3 6,3-2 4,-4-5-5,-2-4 5,9-4 3,-10-1 2,3-2-1,-2-2 5,-1-2 0,5-1-1,-9 2 3,3 2-1,-3 3-1,-5 5 2,0 3 1,-2 3-2,0 4 0,-2 0 0,0-2-4,0 4 6,2-2-2,-2 0 4,0 0-2,5 0 2,-5 0 5,0 0 7,-5 0 1,5 0-5,0-2-4,0 2 7,0 2-12,0-2-1,0 6-2,-2 2 2,0 3 7,0 6 2,-1 4-3,2 2 3,1 2-9,0-2 1,4-4 1,2-4-2,4-1 2,-6-4-2,4-3-16,1-3-44,3-4-74,-2-1-141</inkml:trace>
  <inkml:trace contextRef="#ctx0" brushRef="#br0" timeOffset="3074">1795 434 819,'-13'-40'21,"5"7"83,-2 8-2,6 2-64,2 10-14,-1 5-24,3 6-5,5 4-27,-1 7-58,10 7-143</inkml:trace>
  <inkml:trace contextRef="#ctx0" brushRef="#br0" timeOffset="3249">1941 731 638,'-2'17'71,"2"-7"134,-2-9-59,2-2-71,0-7-34,2-3 6,3-5-19,-1-5-14,7-4 2,2 0 2,-5-2-5,9-1-12,-7 9 6,4 3-7,-6 5-4,1 8 2,-1 7-3,1 6 5,3 3 2,4 9-2,0 3 1,5 2 1,-4 3-2,3 1 2,-3-2-2,-7-5-17,-2-2-30,-4-7-45,1-7-20,0-3-12,-1-10-73,9-5-381</inkml:trace>
  <inkml:trace contextRef="#ctx0" brushRef="#br0" timeOffset="3548">2396 597 564,'12'-10'90,"-7"6"-45,-5 8 71,0 6-33,0 5-35,0 6-19,0 2-14,0 0-8,0 0-7,4-4-16,-4-1-128,0-5-305</inkml:trace>
  <inkml:trace contextRef="#ctx0" brushRef="#br0" timeOffset="3728">2434 520 608,'-5'-27'69,"-3"4"3,0 6 41,3 5-67,1 5-46,0 7-5,4 0-68,0 7-175</inkml:trace>
  <inkml:trace contextRef="#ctx0" brushRef="#br0" timeOffset="4012">2717 489 625,'0'6'97,"4"-6"33,5 0-58,3-3-21,3-4-10,11 2-8,-1-1 1,-1-3-4,2-2-1,-10 2 5,-1-2-9,3-1-11,-6-1-4,1-5-5,-5 2 1,2-6 5,4 1-7,-1-3 0,-9-2 1,5-1-3,-5 1 0,-3 0 1,-1 2 0,-1-3-2,-3 0 4,-1 2-2,-3 2-3,0 0 6,-1 6-4,-2 2-2,2 5 3,2 4-3,2 3 0,1 0-1,-5 3-4,5 3 4,0 2 0,0 6 2,-5 7-1,-1 5 6,2 6 4,-2 6 4,2 5 6,-5 6 8,9 5-4,-5 5-2,9 5 4,-5 4-9,5 3-1,5-1-5,0 0-3,-1-2-4,0-4-1,0-3-2,-4-7 3,0-4-2,0-9 2,0-7-4,0-9 0,-4-7-8,4-7-30,-4-4-5,4-8-14,4-4-41,-4-7-106,4-6-126</inkml:trace>
  <inkml:trace contextRef="#ctx0" brushRef="#br0" timeOffset="4598">2765 602 590,'-14'-13'167,"1"3"-52,9 1-5,0 3-66,8 2-21,4 3-12,14-2 14,14 2-13,5-2-1,7 2-6,-1 1 0,-6 0-3,-10-3 0,-4 6 0,-11-3 0,1-3 2,-1 2-2,1-1 2,-9-2-4,5 0 4,-9 0 4,0 3 4,0-3 2,-4 2 1,0-2-8,0 0-1,0-2-5,0 2 4,0-1-5,0-3 2,0 1 1,0-1 4,0 2 2,-3 0-1,2 4 4,-2 1-9,2 1-3,-3 1-5,-5 7 3,-8 6 2,-1 5 0,0 6 0,1 5 3,4 3-3,5-1 0,8 1 0,4-4 3,5-2-2,7-4 1,-2-3-1,9-4 0,-2-2-1,1-5-9,1-1-56,-2-6-57,-4 3-220</inkml:trace>
  <inkml:trace contextRef="#ctx0" brushRef="#br0" timeOffset="5422">3405 602 827,'4'-19'42,"1"-2"44,3 0 0,0 0-26,2 2-8,3 2-15,1 5-8,3 6-14,-3 2-4,7 12 5,6 6-5,-5 7-5,5 4 1,-2 5-1,-11 5-2,0-3-2,-10 1 1,-8-2 1,-7-5 0,-2-4-2,1-7 2,-1-6 2,0-9 1,2-5-4,-2-7 2,5-7-3,0-6-2,3-4 0,10-5 1,7-4-1,5-1 0,7 3-4,1 3 4,8 6-2,-8 8-2,3 6 3,1 5 0,-8 6-1,3 4-2,-7 8 3,0 5-2,-3 6 2,-4 4 1,-2 6 0,-8 3 0,0 1 0,0 3 1,0-5-1,5-2 1,3-7-1,2-4 1,1-7-1,4-6 1,-6-3 0,3-4 2,1-5 1,-7-5-4,2-3-1,-1-3 0,0-5 1,-3 0 1,-4-6-1,0 0-2,0-3 1,0 5 1,-4-4 0,4 2 0,0 3 0,4 2-1,1 3 1,7 2-2,-3 1 1,8 3 0,2-1 1,6 7-4,-6 1 2,7 6-5,-5 6 3,-2 8 0,-1 6 4,-5 9 1,-1 4-1,-8 5 0,-4 0 0,2-3 0,1-4 1,-2-8-1,2-6 0,3-7 5,-2-9 0,6-2 0,-2-9-3,5-6-2,-1-3 3,2-3-3,0 0 1,-1 5-1,-5 6 0,-3 4-4,3 6-4,-4 5 8,5 1-1,0 3 1,10 2 0,-7 2-1,5-3 1,1-2 2,5-1-1,-9-2 0,10-6 3,4-3-4,1-5 1,4-6 2,-4-1-3,-1-4 0,-11-4 0,-4-2 0,2-1-1,-11-1-1,5 0 2,-5 6-2,-4 6 2,0 7-1,0 6-14,-4 8 4,-5 6 11,0 7 0,-1 8 4,1 4 3,5 3-4,4 1 1,2-2-2,10-5 1,6 0-1,-1-3 3,4-4-3,-2-2-2,-1-2 0,-10-2 0,1 3 0,-9-2 0,-9 3-2,-8-2-31,-6 0-151,-3-2-276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5:13.8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66 610 428,'-19'10'250,"7"1"-200,7-7 76,2 0-54,2-2-21,2-2-20,2 2 9,-3-2-8,4-2 5,2 0 1,2 0-13,10-4-10,-1-1-10,9-5 4,2-2-3,-2-2-2,1-6 4,-6 0 1,-8-4 6,-8-1 1,-6 3-14,-6 0-2,-7 4 0,-3 4 0,-7 6-7,-1 9 4,-6 6 3,4 11-1,-2 7 1,2 7-5,9 7 5,9 1 0,9 1 0,9-3 0,5-3-1,10-5 1,4-7 0,6-5 1,6-6-1,5-7-5,-1-5-15,3-3-7,-2-7 17,-4-2 2,-7-1 8,-6-6 1,-3-4-1,-4-4-1,3-5 1,-7-3 0,-3-5 2,-1-2-2,1 0 4,-6 0-4,-4 2 5,0 4 10,-4 3 3,-12-38-4,12 66 7,0 1-6,0 2 2,-4 0 0,4-1-6,-5 1-6,5 4 2,-5-3-3,3 6-3,2-3 0,-2 4 0,0 0 4,-1 1 1,2 1-2,-3 3 3,4 3-4,-3 3 4,2 6 9,1 6 1,0 4-3,4 5 3,0 5-4,0 3 2,2 2-8,4 2-1,-6 2-1,4-3-1,-4 1-1,1-2 0,-1-2-1,-4-4 1,0-5-3,-4-8-8,-1-6-24,1-8-15,4-5-21,0-6 6,4-4-56,1-6-138</inkml:trace>
  <inkml:trace contextRef="#ctx0" brushRef="#br0" timeOffset="856">402 501 708,'-18'-2'87,"-1"-2"35,11 0-31,4 2-51,4 1-19,3 1-15,2 0 3,9 0 7,7 0 2,6-3-4,12-1-4,6 0-3,-3-3-4,3 1-2,0-1 0,-5-1-1,3-1-9,-2-1-28,-6-2-18,0 1-41,-6-2-74,0-3-117</inkml:trace>
  <inkml:trace contextRef="#ctx0" brushRef="#br0" timeOffset="1170">855 31 667,'-1'-5'83,"-3"-3"47,1 2-36,2 2-28,1 0-18,-3 3-12,1-2-15,0 6-11,0 4-3,-6 5 31,-1 8 5,1 11-7,-3 8-3,2 7-5,2 3-2,2 5-6,2 2-4,6-1-4,-2-1-5,3 0-2,0-4 1,3-2-5,-2-6 1,-4-6 0,5-5 0,-12-10 1,6-6-1,-1-5 1,1-6 7,0-6 1,1-4 3,5-4-11,-2-9-2,0-8-1,5-9 2,3-3 0,2-3-2,9 4-1,-2 4 1,-4 7-2,2 6 1,-2 7-8,-4 9 2,-1 6 0,2 9 4,0 9 3,8 6 4,-6 7 1,4 3-4,1 0-1,-8 0 4,-3-3-3,-2-4 2,2-2-3,-6-7-5,-4-2-25,0-6-25,0-1-26,0-4-66,0-2-52,-4-3-138</inkml:trace>
  <inkml:trace contextRef="#ctx0" brushRef="#br0" timeOffset="1688">1142 746 232,'6'-4'412,"2"-1"-343,5-3 50,1-2-39,7-1-22,4-2-4,7-3-17,6-3-10,3-2 12,4 0 2,-7-2-5,-2-1-8,-9 2-3,0-1-3,-13-2-5,-3 0-4,-6 2-4,-2-4-1,-3 2-3,-4 2-2,-4 4-2,-5 2 0,-4 7-1,-11 6-2,-1 8-2,-11 6 4,5 9-1,0 6-1,13 7 0,3 3 0,14 3 1,5 1 1,8-1 1,8-4 0,6 1-2,6-4-4,4-7-28,5-2-43,-2-5-36,4-9-14,1-5-28,0-6-4,0-5 116,-2-9 42,-2-5 27,-5-6 50,0-5 22,-4-5-26,3-2-8,-4 2 3,2 0-5,-7 8 0,0 5-11,-1 12-6,-12 3-18,5 10-19,-5 8 5,6 11 2,4 8 2,3 9-12,-2 5-1,-2 0-2,-3 4 4,-10-3 1,-4-4-7,-4-3 3,-5-8 4,-2-8-1,4-7 8,1-7 29,-1-10-12,2-7-23,0-10-7,5-6 0,0-11-4,9-4 2,8-7-17,11-6-24,7 1-2,6 3-3,6 4-2,-9 11-42,-1 9-40,-8 10-75,-5 7-291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6:33.4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4 180 567,'-4'-4'173,"4"2"-127,0-2 33,0 3-33,0-3-31,0 1 7,0 2 2,0-3-8,4 2-2,-4 0 1,0 0 2,0 2-3,4-2 1,-4 2 3,0 0-10,-4 0-5,4 0-2,0 0 1,4 0-2,-4 0 2,0 0-1,4 0 1,0 0-2,5 0 5,3 2-1,4 0 0,5 2-2,0 0-1,7 0 0,2 0-1,6-1 1,5-1 0,-3-2 1,7 0-2,0-2-1,-3 0-11,-2 1-16,1-2-9,-7-1-19,-2 4-39,-7-1-33,-4 1-94,-5 1-141</inkml:trace>
  <inkml:trace contextRef="#ctx0" brushRef="#br0" timeOffset="480">572 30 612,'-8'-9'157,"0"1"-64,-1 0-11,-1 5-34,6 1-9,3 0-19,2 2-13,-1 0-3,3 2-2,4 0 2,-3-1 7,0 3 2,9 2-4,0 2 10,-1 3 1,8 2-9,-7 5 4,3 3 13,-7 2-9,1 5-7,-3 6 3,-7-1-3,-5 2-2,-3 6 5,-5-3-13,-3-1 5,-7-3-1,5-5-2,1-5-2,0-6-1,3-7 1,8-5 1,6-2-2,-4-4-1,4-4-10,0 4-29,4-8-58,-4 1-63,5-5-196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6:40.0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0 271 666,'1'-9'77,"3"-5"25,1 1-37,-3 0-15,22-20-17,-24 29-12,4 0-5,1-1-4,-1-1-2,9-6-3,1 4 0,8-1 0,-1 0-2,11-5-3,2 9 1,3-3-3,-4 4 0,4 2-7,-6 6-32,0-2-48,-10 9-58,-9-1-189</inkml:trace>
  <inkml:trace contextRef="#ctx0" brushRef="#br0" timeOffset="344">317 124 739,'-4'-8'100,"0"2"-5,-1 1-10,1 3-49,0 0-9,4 2-14,0 2-6,0 0 1,4 3 2,0 3 22,1 9 1,-1 2-7,0 8-7,2 0 2,-2 2-3,6 4-7,-6-1 6,-4 4-11,4 3 0,-4-1-3,-4-2 0,0 3-2,-6-4-1,1-3-24,4-1-55,1-7-82,8-2-114</inkml:trace>
  <inkml:trace contextRef="#ctx0" brushRef="#br0" timeOffset="660">234 662 786,'-17'7'90,"-1"-6"37,10-1-56,6-1-20,2-2 2,2 2-18,2-3-24,6-2-8,7-2-2,4-1-1,11-3 0,7-2-13,5 5-86,1 0-28,-7 3-133</inkml:trace>
  <inkml:trace contextRef="#ctx0" brushRef="#br0" timeOffset="982">724 101 660,'0'-18'52,"0"3"74,0-2-38,0 6-51,0-1 28,0 3-27,0-1-15,0 4 6,4 3-10,-4 3-12,5 3 0,-5 3 17,4 5 10,-4 5-8,4 4 2,-4 10-1,4 2-7,-4 8-3,-4 5-1,4 4 10,-4 1-10,0 4-8,-1 1 6,-3-3-8,4-2-5,-5-4 2,4-8-1,1-5-2,2-6-6,-1-8-22,3-4-30,-1-5-12,1-5-37,0-2-9,0-7-137</inkml:trace>
  <inkml:trace contextRef="#ctx0" brushRef="#br0" timeOffset="1350">592 465 645,'-22'-11'107,"4"1"-32,5-2 41,4 5-54,1 1-27,8 0-17,4 4-11,9-1-4,4 1 1,5-4-2,13 1 0,6-2-1,1 2-1,3-1-38,-4 2-66,-7 0-88,2 4-202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6:41.6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50 251 112,'0'4'715,"0"-2"-645,0-4 42,-5 6-64,1 2 3,0 7-3,0 2 3,-5 9-23,5 0-13,-4 2-5,8-2-3,-5 1-3,5-6-4,0 3 0,0-5-1,-5-2-66,5-3-64,0-5-87,0-5-293</inkml:trace>
  <inkml:trace contextRef="#ctx0" brushRef="#br0" timeOffset="224">7 112 709,'0'-33'76,"0"6"-4,0 2 5,-5 12-54,3 3-23,4 6-9,8 14-56,-2 3-85,9 5 24,4 8-298</inkml:trace>
  <inkml:trace contextRef="#ctx0" brushRef="#br0" timeOffset="366">372 144 592,'19'-8'178,"-11"3"-42,-4 1-47,-4 0-27,-4 4-24,-9 4-24,-2 2 14,-6 7 9,0 2-3,-7 8-14,7 0-6,4 0-1,13-2 2,8 1-4,13-3 0,4 0 0,7-2 2,6-1-9,-2-1 0,-7-2-3,-4-3 2,-5 3-1,-12 1 1,-4 3 2,-9-2 2,-9 2-5,-4-1 0,-4-2-2,-2-3-10,-1-4-25,1-3-53,3-2-75,-2-2-126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57.6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552 251 680,'-4'-26'11,"4"3"100,-6 1-13,5 5-17,-2 7-11,3 1-17,0 5-14,-1 4 0,-2 4 31,-3 5-21,-2 5 11,-5 7-21,0 6-6,-5 1-4,8 7-7,-1-2-8,6 7-2,0 0-3,1 4-6,4 2 0,0-2-3,-4 2 2,4 4-2,0 2 0,-4-6-1,-1-6-12,1-3-34,4-11-49,0-12-20,4-6-48,1-8-20,3-8-179</inkml:trace>
  <inkml:trace contextRef="#ctx0" brushRef="#br0" timeOffset="324">266 562 817,'-42'-10'23,"-5"1"49,-2 5 34,1-4-40,13 6-26,7 4-21,11 2-14,9-4-5,8 4 5,8 1 11,9-1 24,11 0-4,12-4-15,20-4-11,14-5-9,12-1-1,-3-3 1,-5 5-1,-6-1 1,-12-5 0,-9 1 2,-3-5-3,-12-5 0,-2-3 2,-7-11 0,-1 1 0,-3-4-2,-1-1 0,-5 1 1,-7 0-1,-3 3 0,-6-1 1,-2 5 0,-6 7 2,1 8 4,-2 5 2,-1 7-2,-6 10-5,-1 6-2,-2 9 19,-8 11 3,0 7 5,4 3-5,-2 4 1,7 2-10,4 2-5,5-2-8,4 2 4,4-6-2,0-2-2,4 1 1,0-7 0,0-5-1,1 2 1,-1-5-1,0 1 0,0-9 0,2-9 3,2-5-3,6-4 0,3-13 2,1-1 2,9-3-8,-2-2 7,-2-2-6,4 2 3,-9 1 0,-1 9-4,-3 1-4,-2 12 6,-3 5 2,-5 9 0,2 5 0,6 3-1,7 5 1,2-4 0,4-4-1,11-10-6,9-7-13,3-8-3,4-9 10,-3-8 7,-8-4 4,-12-12 2,-8-1 0,-5-5-1,-8-4 4,-8-4-7,-4 4 5,-4 0-1,-6 13 0,0 11 0,1 11 0,-4 14 0,-5 11 0,-1 20 0,-9 5 1,7 14 2,-1 9 9,8-5-11,18 1 8,18-5-4,17-14-5,19-9 10,12-12-6,8-11-3,6-16 0,-10-6 2,-4-5-1,-12-2 2,-16 2-1,-10 2-4,-11 3 5,-9 10-6,-8-1 2,0 5-3,0 0-21,-8 1-59,-5 3-112,-3 4-38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6:42.4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247 101 896,'9'-19'12,"-9"-2"112,0 0-51,-4 3-19,-1 7-11,-7 2-20,-8 6-16,-1 6-3,-14 4 3,0 9 1,-5 7-8,10 5-3,1 7 3,13 7 5,7 0-3,9-1-2,9-3 0,-1-8 1,6-7 0,4-9 2,3-12 4,6-18 3,8-12 4,6-11-12,-6-8 14,4-5-6,-9 7 12,-6 11 11,-16 9-6,-4 12-27,1 21-3,-10 11 3,1 11 4,0 8-2,4 6-2,4 1 3,0-7 3,9-9-6,0-2-7,2-14-30,6-1-30,2-10-58,3-8-135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6:43.1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3 604 787,'1'12'61,"2"-9"46,1-3-14,0-7-37,2-1-14,4-6-2,2-3-8,1-2-20,4-4 7,3-4-4,1-4-7,-3-1 0,4-7-8,-5-1 8,-4 0-7,-5 4 2,-4 1 0,-6 12-2,-4 5-1,-2 9 0,-9 7 0,-7 10-2,-1 6 2,-1 6-2,4 3 0,8 2 2,14-2-1,8 0 2,15-1-1,12-3 0,6-1 1,6 2 1,5-5-2,-7 7-1,-4-3-3,-20-1-10,-8 2 4,-13 1 1,-9-4 4,-3 1-7,-11-3 11,5-4-4,5-3-7,1-2-3,7-5 1,1 2 10,4-6 1,0 0-4,9-3 2,-1-4 1,0-3 1,6-6 2,9 0 1,2-6 0,-2-2 0,7 0 3,-3-4 1,4-1 7,-6-3-1,3 1 10,-2 3-5,-8 2-2,0 6 8,-5 8 5,-9 6-12,0 2-12,-8 10 2,0 8-4,-9 9 0,-2 8 2,-2 8 8,0 9-5,4 0-2,9 0-1,8-5 3,9-1-3,5-7-1,9-5 4,2-10-5,4-7 8,0-10-5,4-12 0,1-7-3,-2-9 3,-2-11-3,-2-3 0,-9-5 4,-5 5-2,-5 4 3,-9 9 15,-4 14 2,-4 7-20,0 10-2,-1 10-2,-5 11 2,2 8 2,2 6 0,2 6-1,4-1 0,6-3 1,2-5-2,6-4 0,3-7-6,-4-3-49,4-10-9,7-5-89,1-9-117</inkml:trace>
  <inkml:trace contextRef="#ctx0" brushRef="#br0" timeOffset="906">1379 303 730,'0'-10'83,"-3"-1"25,1 1-2,2 1-59,-4 1 11,0 2-9,0 2-11,-5 3-18,1 2-9,-14 5 7,-1 7 4,-9 9-5,2 4-3,-2 13-4,7-3-6,8 5 5,4-3-8,13-2 0,4-3 1,5-4-2,8-7-23,1-3-35,9-5-64,4-6-104,8-8-342</inkml:trace>
  <inkml:trace contextRef="#ctx0" brushRef="#br0" timeOffset="1200">1759 245 716,'4'-24'68,"-4"4"45,-9 5-39,-8 7-21,-4 7-19,-10 6 0,0 10 4,-1 6 7,-4 10-6,11 4-12,7 5-13,-2 0-3,12-2-1,5 3-9,6-7 5,5-3-3,8-8-3,6-5-29,13-5-80,0-8-107,13-7-573</inkml:trace>
  <inkml:trace contextRef="#ctx0" brushRef="#br0" timeOffset="1934">1477 410 533,'0'-2'67,"8"0"23,5 1-10,1-3-23,9 1-17,-2-2-2,0-1 6,45-15-7,-55 13-4,-3 1-9,-4 1-7,5 0 1,5-9 0,-1 2 0,1-1 3,-2 1-14,-3-1 0,-5 1 0,4 1 1,-3 3-6,-4 1 5,2 1 3,-3 0 2,0 3 0,-4 3-12,-1-1-7,-7 4 7,-1-1-2,-7 7 0,-1 4 0,0 3 2,-1 8 0,5 6 4,3 1 9,1 5-2,-1 1-2,4 1 1,-1-4-4,1-5-1,2-1 0,0-4-4,3-5-1,5-5 0,0-5-1,9-3 0,-1-1-25,9-2-53,11-2-57,2-2-149</inkml:trace>
  <inkml:trace contextRef="#ctx0" brushRef="#br0" timeOffset="2886">1918 406 413,'-4'2'126,"-1"0"-82,5-2 19,0 2 16,0-2-17,5 0-5,-1-2-11,0 2-4,0-2-3,5 0-1,0-2-10,7 0-10,4-3-2,-2-1 0,3-1-5,6-1 5,-11-1 2,1-1-4,-1 1-4,1-7 2,-9 5-5,-2 0 7,2-5-5,-5 1-1,-3 2-3,-3 1 3,-1 6-7,-6 4-1,-7 7-1,-11 8 0,-10 9-2,-3 8 2,-6 4 0,12 5-3,8 0 4,14-3 3,16-3 3,11-4 3,17-2 2,14-6-1,3-6-5,9-5-2,1-5-2,-2-4 0,-7-1 0,-14 0-1,-4 0 1,-13 0 1,-5 0-2,-9 2 0,-1-4-3,-3 4 3,0 0-22,-3 0-37,3 0-27,-4-1-63,0-3-55,-2-4-327</inkml:trace>
  <inkml:trace contextRef="#ctx0" brushRef="#br0" timeOffset="4178">2888 518 545,'3'-12'68,"1"1"-4,2-5 20,3 1-4,-4-2-42,-1-2 10,0 1-8,0-1 1,-8 4-10,4 0-12,-8 3 5,-1 2-17,-9 5-1,0 2 0,-17 7-6,0 4 1,-17 6 0,1 5-1,2 3 0,7 1-2,7-1 2,16-1 0,7-2 0,12-6 1,0 1-1,8-1-1,1-1 0,3-5-3,2 0 4,9-6-1,-2-1 1,4-5 0,3-3 3,-5-6-4,3 1 2,-3-9 7,1 0 15,0-7-11,-6-3 11,3-7-1,-3 0-4,0-4-5,-1-4-6,-3 2 2,-1-1 6,0 1-1,-8 9 5,2 5 3,-5 14-6,0 4 7,-2 9-23,-2 4-6,-3 10 6,0 9 0,-8 9 5,0 15 2,-2 8 10,2 7-8,5 0 7,4-1-8,4-3-3,5-7-4,0-2 0,-1-9-2,3-1 0,-3-9-13,0-3-52,-2-8-44,3 1-5,-1-6-311</inkml:trace>
  <inkml:trace contextRef="#ctx0" brushRef="#br0" timeOffset="4794">3051 488 509,'10'-13'180,"5"-6"-131,5 2 64,5-4-38,2 0-17,8-2-12,-10 0-13,3 2 12,-11-1-17,-4 0-3,-8 0 3,0 2-2,-3 0-4,-6 5-7,1 5-9,-1 6-6,-1 6-1,-7 8 1,2 4 0,-6 6-2,0 7-10,4 2-10,4 0 2,7-1 10,7-1 6,6-3 1,7-5 2,6-6 1,-3-7 2,9-6 3,3-4 14,2-7-7,5-5-1,-3 1-1,3-1-3,-10 7-1,4 3-3,-14 6-2,-2 4 2,-10 7 1,-1 2-3,-3 5 0,-10-1 4,5 1-3,-4-5-1,0-3 1,0-5 7,4-5 12,0-5 0,-5-9-18,5-1-2,0-8-2,5-6 0,3 1-1,1 1-12,5 0-22,5 6-30,5 5-53,1 5-90,8 3-285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6:48.5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228 93 844,'10'-29'93,"-5"6"25,-5 3-18,0 6-21,-5 6-42,3 4-18,-1 14-10,-5 6 33,-5 10 0,-1 12 5,-12 12-14,7 8 7,3 5-8,3 0-21,4 0 7,0-1-11,4-4-5,4-5 0,-2-7-2,2-2-3,-3-7-54,-1-7-20,-2-5-13,2-8-16,1-7-85,-5-10-167</inkml:trace>
  <inkml:trace contextRef="#ctx0" brushRef="#br0" timeOffset="262">0 530 713,'9'-27'72,"5"3"51,5-2-23,5 2-48,3 4-20,8 1-9,-4 10-2,8 3-7,-1 6-4,3 7 3,4 7-7,-7 3 1,-2 4-2,1 1-4,-6-2-1,-5-2 1,0-5 0,-8-5 6,-1-4-3,-3-8 1,-6-2-3,-2-7 6,-2-4-7,-1-5 2,-2 1 3,-2-2-3,-2-1 9,-3 2-11,-6 3 0,-6 6-2,-5 3-1,-2 8-22,-10 4-75,0 8-120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6:49.4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124 257 706,'-1'-10'106,"-4"2"-42,1 8-19,-4 8 1,-6 11 20,0 14-9,-3 9-12,0 8-3,-3 1-5,8 1-22,3-3 0,6-8-7,6-2-3,-1-10-4,2-6 1,3-10 1,-6-5 12,6-12-6,5-10-6,0-8-2,1-13 0,4-11 0,2-8 2,-2-3-1,-3-3-1,2 4 0,-1 11-1,-11 8 0,5 18 7,-9 7-7,0 11-3,0 10-1,4 9 4,0 10 1,5 11 3,3 7-2,2 2 4,5-2-4,-3-2 0,1-2 0,-4-4-4,-2-5-5,-7-5-37,1-3-66,-5-7-43,-5-7-138</inkml:trace>
  <inkml:trace contextRef="#ctx0" brushRef="#br0" timeOffset="420">44 606 265,'-18'-14'530,"8"1"-484,6 0 42,4 1-24,5 1-33,8 0-18,9 4-4,5-1 0,12 3-4,6-3-2,6 8-1,-1-2-2,0 0-18,-3 2-82,-5 0-100,-1-2-217</inkml:trace>
  <inkml:trace contextRef="#ctx0" brushRef="#br0" timeOffset="654">740 230 728,'0'-2'57,"-4"2"-17,0 3 55,-4 5-12,-4 6-26,0 5-4,0 2 4,-2 10-10,6 0-2,-7 1-25,3 3 2,7 1-3,-2-3-15,1-1 3,6 48-5,0-70 0,1 0-1,6-4 0,-1-2 3,7 5-1,9-3 5,8-2-3,6-4-5,3 0 3,9-6-3,-3 2-6,0-4-7,-10 4-16,0-3-17,-5-1-49,-2-1-25,-6-3-56,4-3-178</inkml:trace>
  <inkml:trace contextRef="#ctx0" brushRef="#br0" timeOffset="984">1358 291 659,'-8'-11'191,"-10"5"-155,-5 4 52,-5 6-25,-4 9-21,-2 10-4,2 6-12,2 5 1,6 5-11,14-3-5,6 3-2,8-5-3,9-3 1,5-8-3,9-4 0,-2-9 0,8-10-1,-2-7 0,4-8-1,-2-7 0,0-9 0,-8-4 2,-5-7-3,-8-4 1,-8-3-1,-8 0-1,-8 5 0,-4 8 0,-4 7-20,-6 12-43,-5 11-15,0 8-80,-6 9-153</inkml:trace>
  <inkml:trace contextRef="#ctx0" brushRef="#br0" timeOffset="1366">1626 239 957,'13'0'25,"-5"4"-22,-2-2 51,-3 0 9,4 9-4,-7 7-13,4 7-13,0 2-13,-4 4-6,4 1-8,-4-1-1,5-3-4,-4-3-1,2 0-37,-2-4-77,2-3-66,-6-5-174</inkml:trace>
  <inkml:trace contextRef="#ctx0" brushRef="#br0" timeOffset="1598">1631 454 810,'-5'-9'21,"3"-3"-4,6 1 31,3-1-7,7 4-30,8-1-6,1 3-4,6 1 1,6-2-1,-2 2-1,-2-1 0,-1 1-3,-7-3 1,-3 0 2,-1-3 0,-6-5 1,-3-1 8,-2-2 22,-1-3 23,-1 3-24,-2 2 22,-1 6 11,-3 5-45,0 6-15,-4 11 3,-3 7 15,-2 10-6,-1 7 6,2 9-11,-1-2-3,0 1-3,4-5-2,1 0-2,3-5-19,-2-2-83,3-3-95,3-5-443</inkml:trace>
  <inkml:trace contextRef="#ctx0" brushRef="#br0" timeOffset="2176">2380 184 878,'2'-29'80,"1"10"-8,-3 9-8,-9 10-32,-4 15 20,-2 15 7,-6 8-22,0 11-13,-2 7-4,9 0-5,-1-3 0,5-3-9,2-6-3,-1-5-2,-1-11 2,6-10-3,4-7 4,0-7 15,3-11-15,3-11-4,4-8-3,-2-13 0,2-11-1,5-4 0,-2-3 2,2 1-1,-1 7 3,-2 12-3,-4 14 0,-4 13-13,2 14 10,-2 16 3,0 10 6,6 9-6,-6 6 3,5 4 0,-8-4 1,2 0 0,-3-4-1,0-2-30,-4-1-65,-5-5-87,-6-4-151,-5-4 80</inkml:trace>
  <inkml:trace contextRef="#ctx0" brushRef="#br0" timeOffset="2588">2192 548 902,'-10'-16'33,"6"1"30,0 2 21,4 3-16,0 1-25,8 1-35,-2 4-4,11 3-1,10 2 1,6 3-4,9 0-12,6 4-54,-2-3-26,5-1-97,-2-2-166</inkml:trace>
  <inkml:trace contextRef="#ctx0" brushRef="#br0" timeOffset="2768">2780 379 846,'5'-4'57,"-12"4"-23,-6 7 47,3 6-32,-2 4-13,-1 6-15,2 2-1,-1 2-7,7-5-7,-2 0 2,1-3-5,2-7-3,1-5 11,2-5 14,1-7-25,0-11 0,1-5-1,3-10 0,3-9-1,6-6 2,1-2 1,4 0 0,-5 8 2,1 11-2,-6 12 6,-1 15-4,5 13 3,-4 11 12,2 10-12,5 8 12,4 2-11,3 2-6,-1-3 0,4-3 1,5-4-2,2-3-15,2-6-59,-5-10-24,4-3-67,-5-12-284</inkml:trace>
  <inkml:trace contextRef="#ctx0" brushRef="#br0" timeOffset="3180">3398 11 939,'-25'-9'16,"-3"7"5,0 4 68,5 7 0,-8 11-13,5 8-19,-2 9-1,2 3-12,4 2-2,5 4-16,5 0-6,3 0-5,8 2-6,-2 0-5,6-2-4,-3-2 1,1-2-4,-2-3-17,-4-7-32,1-3-34,0-6-54,0-8-81,4-9-284</inkml:trace>
  <inkml:trace contextRef="#ctx0" brushRef="#br0" timeOffset="3466">3473 375 961,'15'-28'14,"-5"-1"42,5-1 42,-1 4-6,5 9-39,-11 6-30,-4 8-21,1 11 6,-5 14 7,-5 8-6,3 8-3,0 5-6,-2-3 3,4-2 1,0 1-5,0-11 4,0 1-1,-4-9-2,4-7-1,-6-8 1,5-3 7,1-7-3,0-7-3,1-5 1,5-10-1,-2-7-1,0-8 0,6-7 0,3-4 0,6-6-4,5-3 3,-1 4 1,3 12 0,-7 6-2,0 19 0,-6 11 0,-2 9-5,2 6-16,-3 9-31,1 13-52,-3 7-17,-4 8-153</inkml:trace>
  <inkml:trace contextRef="#ctx0" brushRef="#br0" timeOffset="3864">3765 437 721,'-4'-4'131,"4"0"-102,0-3 47,0-1 0,5 0-49,4 1-19,3 1-7,6 0 4,4 4-4,-1 0-1,2 2-1,0 2 0,-6 2-35,-3 0-60,-6 3-50,-12 3-162</inkml:trace>
  <inkml:trace contextRef="#ctx0" brushRef="#br0" timeOffset="4050">3721 550 742,'-21'13'45,"7"-3"11,6-2 71,-1-6-42,4-1-37,3 1-13,2-2-2,7-2-6,-3 2-10,13-1-11,6-1-6,8-2-2,4 0 1,8 0-38,-2 1-15,-7-1 1,-2-2-48,-1-2-86,-4 0-215</inkml:trace>
  <inkml:trace contextRef="#ctx0" brushRef="#br0" timeOffset="4306">4366 289 806,'-28'-17'80,"-2"-2"-12,8-4 23,5-2-5,11 0-42,6 4-19,6 6-19,9 1 1,9 3-5,6 5-1,8 0-1,4 3-1,3 0 1,-2 6 0,-2-2-6,-8 7-19,0 3-40,-12 2-22,-7 7-80,-6 1-168</inkml:trace>
  <inkml:trace contextRef="#ctx0" brushRef="#br0" timeOffset="4538">4602 228 851,'-9'-13'66,"1"-1"16,3 1 33,1 3-17,1 3-33,2 3-40,-6 8-10,-1 3 28,-8 10 5,-1 8-12,-1 6-7,1 3-5,3 1-6,4 0-9,3-3-9,6 0 8,-2-2-8,3-2-2,3-1-41,-6-2-31,2-2-45,-3-2-117,-5-4-482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6:54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32 188 807,'-4'-8'93,"-2"0"-30,0-2 41,2 5-36,-4-3 0,3 8-29,5-2-16,0 2-7,0 0-9,0 0-4,13 2 1,7-2 0,18 0-1,11 4-3,8-4 2,9 0-6,-4-4 1,-4 4-46,-5 0-46,-9 0-11,-1 0-88,-15 0-178</inkml:trace>
  <inkml:trace contextRef="#ctx0" brushRef="#br0" timeOffset="248">473 31 647,'-16'-14'136,"4"2"-31,3 7-10,5 5-69,-4 5 38,8 9 4,-5 7-2,10 7-23,3 3 5,49 78-11,-44-87-5,0-5-8,-8 2-13,5-2-2,-1 20-6,-5 1-1,-4 0-2,-13-1-16,-11-3-37,-1 3-26,-11-3-71,-2-3-100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06.1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41 222 649,'4'-15'93,"0"2"-10,-4-1 1,0 2-24,-4 3-24,4 3-7,0 2-9,0 3-1,-4-2-7,4 3-1,0 0 0,0 3-3,-4-3-1,4 1-7,0 2 1,-6 2 1,5 1 2,-3 11 3,-1 5 7,1 4-2,-4 8 7,4 5-2,-1 1 4,5 2-5,5 2-8,-1-3 4,4-1-4,-2 0-2,8-3 1,3-11-2,0-7-4,-3-7 2,4-10 14,3-8-5,0-11-1,7-6-8,6-9 4,-2-7-1,-2-7-5,-7 0 0,-2-2 5,-8-3-5,-7-3-1,-2 0 0,-1-2-3,-6 3 1,2 7-2,-2 9-5,1 12-6,2 12-32,0 13-35,-4 6 5,4 5-81,0 5-27</inkml:trace>
  <inkml:trace contextRef="#ctx0" brushRef="#br0" timeOffset="576">601 274 673,'0'-12'126,"-5"1"-46,0 2 18,1 1-36,0 4-23,-2 2-26,-2 4-8,0 3-3,-9 7 4,-6 7 5,1 4 8,1 4 6,-3 2-11,7-2-3,9-2 2,8 0 1,4-6-1,8 2 2,5-2-4,7-5 0,1 3-1,8-4 0,-4 1-3,-1-5-2,2 5-2,-8-1 1,1 1-3,-11-5 1,-7 3-2,-1-3 1,-4 1 6,-9-2 1,-8 5-6,-6-2-1,-7 1-1,-5 1 0,-4-3 0,2-5-3,-4-1-15,4 2-7,4-4-34,8-2-35,8 0-37,6-8-109</inkml:trace>
  <inkml:trace contextRef="#ctx0" brushRef="#br0" timeOffset="1012">771 592 318,'24'0'273,"-3"0"-203,-4-3 49,3-3-59,-4-2-21,1 0 23,0-3 8,-1-1-25,-8-3-10,5-6 0,-9 2-7,4-6-3,-2 0-21,-3 0 17,-3 4-13,-3 2 6,-3 5-6,-6 5 7,-5 9-11,-10 4-4,0 7 4,-9 10 5,-2 14-6,2 5 8,10 2-6,8 2 6,14-3-4,8-7-3,14-1 0,12-10 11,10-10-8,10-7 3,0-8-5,4-10-4,-1-3-1,-12-4-2,-8-2-3,-5-1-15,-11 4-31,-4-4-51,-9 2-70,0-6-153</inkml:trace>
  <inkml:trace contextRef="#ctx0" brushRef="#br0" timeOffset="1462">1289 360 494,'17'-13'219,"0"-2"-149,-9-3 30,1 0-20,-4 2-23,-5 1-6,-1 3-6,-6 2-13,-3 9-16,-15 2-7,-6 13 2,-4 5 4,-6 6 3,2 3-2,12 3-2,6 0-8,7-4-3,17-4 8,12 2-1,15-4 5,11-2-1,8-4-11,-2-1 2,7-1-5,-6 1 0,-8-5 0,-10 5 5,-13-5-5,-6 3 1,-7-3 0,-8 1 16,-12 2-10,0 1-2,-14 1-4,-6-1 2,-5-2-3,-1-1-8,1-4-7,2-6-31,8 0-70,4-6-137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08.4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155 224 664,'-4'-8'148,"-7"1"-87,4 3 30,1 0-64,2 8-13,-9 7 6,5 9 21,-10 10 8,1 10-12,-2 8-2,3 2 2,0 0-13,5 0-8,5-4-1,10-4 2,5 2-12,11-7 7,5-5-9,11-9 6,6-7 1,8-12-8,-1-8 3,4-10-1,-7-7-2,-5-6 4,-4-4 0,-8-7 1,-5 2-1,-7-4 4,-4 0-4,-9 3 2,-4 4 0,-4 5 3,-5 5-7,1 7-2,-1 9-2,5 3-2,-6 5-5,5 11 5,-4 6 1,-8 5-1,0 7 1,2 3-4,4-1 3,9-1 0,2-4-4,9-4-10,6-4 12,2-7-7,0-5 7,-3-5-4,4-4 2,-1-9 6,-4 1 0,-1-7 1,-2-5 4,4-2-4,-10-1 0,-4-2-1,0 0-5,-8 0 1,-2 4-6,-2 0-7,-7 6-10,-2 3-13,-3 9-29,-1 1-5,-7 13-29,2 3-43,4 3-74</inkml:trace>
  <inkml:trace contextRef="#ctx0" brushRef="#br0" timeOffset="816">1009 372 680,'-9'-14'53,"-3"1"46,-1 3-4,-2 1-24,-2 5-38,0 6-10,-4 5-1,-3 7 5,-1 7-8,-2 4-5,5 4-6,1-1 0,2 7-1,9-6-6,6 3 3,6-3-2,6-2 0,10-8 6,-1-6-5,8-7 8,4-8 0,-4-9 16,3-10-7,-3-8 2,0-8-1,-1-3-11,-3 4 22,-7 5-8,0 7-12,-9 8-5,-5 6-7,0 9-6,-5 6 6,5 10 0,-9 7 2,3 8 1,-1 3-2,1 5-2,6-4 2,0-3-1,6-6 0,7-7 0,5-9 2,7-11 3,0-8-2,8-12-1,-4-5 4,8-10-5,-5-3 1,-3-4 1,-2 0-1,0 6-2,-9 8 0,-2 12-2,-1 10-8,-2 14 7,-1 13 2,-3 12 2,1 7 2,-6 8-2,-1 0 2,-3 0-2,1-7-1,5-11 1,2-9 0,0-15 9,11-14-2,7-7-4,4-11 2,6-9-3,-2-3 1,-2-3-3,-11 3-1,-7 4-4,-5 5 2,-5 10 1,-4 10-1,-4 9-7,-6 15 8,-3 10 1,-8 8 1,-3 7 0,3 6-1,9-3 0,12-5-2,8-9 2,9-4 3,15-12-3,2-9 5,11-11-5,0-1 3,-10-7-3,4-2 2,-13 1-2,-7 1 0,-6 9 0,-5 1-6,-4 7-5,-4 2 8,0 9 3,0 3 4,0 1-4,5-2-5,-5 9-29,-5-5-78,-3 2-59,-5-2-126,-6-2 253</inkml:trace>
  <inkml:trace contextRef="#ctx0" brushRef="#br0" timeOffset="1694">1773 454 838,'0'-42'60,"2"6"37,0 1-21,8 12-41,-2 4-20,9 7-13,-4 12-2,6 6-14,2 10-69,-4 3-84,1 7-247</inkml:trace>
  <inkml:trace contextRef="#ctx0" brushRef="#br0" timeOffset="1866">2205 393 867,'23'-16'49,"-7"1"65,-7-1-21,-5 3-24,-4 6-15,0 3-30,-4 4-16,-13 6-5,-10 7-1,-74 81 3,83-69-5,1 0 1,7-2-1,-2-6-3,-5 27 0,6-13-1,6-6-2,11-12 2,8-13 4,7-13 8,0-8-7,11-10 0,-5-4 0,4 1 0,-9 7-1,-1 8 0,-2 8-10,-7 11 10,-3 11 0,1 2 0,1 14 4,0 0-2,2 5-1,-1-2 1,1-4-2,0-7 0,6-9 5,2-10-3,2-10-2,8-9-2,2-10-1,4-5 0,-5-4 2,-2-4 1,-8-1 0,1-3 1,-7 0-1,-1-3 4,-3-1 0,2-2-3,-1 4 1,-9 6 2,0 5 5,-4 11-4,-4 8 15,0 9 4,0 5-14,-9 9-3,-5 7 13,-1 6 17,-2 6 9,-7 7-16,7 1 16,4 7-19,-1-3-1,13 3-2,0-1-14,7-2-4,5 0-1,1-1-1,8 2-2,-8-3 0,5-1 0,-3 3-3,-2-7 1,0-2-5,2-6-11,3-4-12,-5-4-18,2-5-7,3-4 4,5-6 31,3-5-41,4-7-11,8-5-18,-3-4-44,6-4-75,2-2-236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11.5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247 303 773,'-4'-6'97,"-4"1"-2,-1 1-17,-5 4-41,0 2-7,-3 5 6,-9 1 0,-1 9 4,-5 2-14,2 3-6,5 0-12,2 5 0,9 0-7,10 2 7,8 0-4,6 3-1,11-1 2,14 0-3,14-7 4,9-2-1,16-14 0,11-11 1,3-10-1,-4-14-5,-5-9 1,-17-5 3,-14-5 2,-12-2 1,-19 4 6,-9 2 9,-10 7-2,-8 7-7,-7 9-4,-11 7-9,-2 12 0,-9 10 1,-3 6-1,0 10-1,1 7-1,-3 5-1,14 4 1,6 0-6,11-2-1,10-1 0,12-6-4,13-11 5,5-4 7,8-14-2,4-8 3,5-10 3,1-5-2,-7-2-2,-2 2-1,-6 3 2,-7 11 0,-6 5-2,-3 5 0,-1 7 2,1 2 1,3 3-1,-7-4-1,5-2 1,5-3-2,1-6-2,1-9-3,9-9 5,-4-8-2,4-11 2,-6-5 2,-1-9 0,-7-2 0,-3-8 0,-2-3 1,0 1-1,-1 3 4,-3 8 0,1 12 5,-5 15 1,-4 11-10,0 20 0,0 17 8,0 19 15,0 19 6,-4 16-3,4 6-4,0-2 0,4-4-11,2-7-2,1-12-4,-3-11-4,0-15 1,-3-15 1,4-11 9,2-17 2,8-17-13,2-6-1,8-16 0,8-6-2,0 0-8,0 3-2,-3 7 5,-3 9 2,-9 12-1,-2 14-1,-1 10 5,-6 11 2,-1 7-3,-2 8 4,-2 8-1,-8-3 4,-6 0-3,-7-1 0,-11 4-1,-6-4-2,-6-4-11,-1-3-23,3-6-18,1-5 6,12-5-30,5-4-30,12-10-95,8-6 18,10-3-168</inkml:trace>
  <inkml:trace contextRef="#ctx0" brushRef="#br0" timeOffset="1028">1538 134 275,'23'-44'464,"-9"8"-344,-1 9 21,-9 13-42,-1 5-63,-3 5-28,-3 16 14,-1 3 53,0 12-17,-2 11-8,-2 10 2,4 4-5,-5 2-17,5-3 2,4 3-16,0-10 6,4 0-13,-4-7-9,0-1 10,0-9-8,0 0-2,0-2-12,0-6-48,-4-4-31,4-7-20,0 4-113,0-5-122</inkml:trace>
  <inkml:trace contextRef="#ctx0" brushRef="#br0" timeOffset="1322">1706 583 824,'18'-10'53,"5"-1"33,-1-4 10,5-7-42,7-1-12,-2 0-10,2-7 5,-2-3 2,-3-1-9,-5-1 0,-11 1-8,-9-1-11,-8 7-5,-5 2 6,-10 11-3,-2 7-5,-12 14 5,4 11 11,-8 16 3,8 9-6,12 10-3,6-3-2,12 0-4,13-5-2,3-8-1,10-7-5,8 0-58,1-6-71,7 0-165,3-6-405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13.1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0 151 1003,'38'-35'87,"-6"7"-47,-14 2 46,-7 7-25,-2 3-21,-2 7-32,-3 3-8,-4 1 0,0 1-25,0 2-64,-4 2-37,-3 4-105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26.5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14 226 917,'-8'-4'45,"2"-1"-21,6 1 23,0 0-5,0 4-17,0-2-9,0 2 3,0-2-6,0 2 15,0 0-8,0 2 7,0-2-3,0 0-8,0 0-3,0 0-6,5 0-2,0-2-1,13 0 0,3-2-4,12 0 2,5-5-2,11 1 2,4-3-2,5-3-1,4-3-3,-1 4-9,-3-1-8,-10 1-5,-5 3-3,-16 2 0,-9 7 21,-10-3 8,-3 0 1,-5 0-1,0-5 0,-5-5 2,5 5-3,-4-3 2,0 2 3,0 5 5,0 1 4,4 2-13,-5 2-2,5 2-6,0 3 7,5 3 1,-1 6 6,8 7 3,-3-2 9,8 8 3,-7-4-12,4 4-2,-2-2 0,-3-1-7,-5 3 1,-4-2-1,-4 4-19,-5-2-90,-3-2-20,3-1-143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4:39.3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72 788,'-5'-18'149,"1"5"-71,3-2-8,-2 1-20,3 2-30,-1 12-15,1 4-1,-5 10 16,-3 7 30,0 12 20,-6 11-23,8 6 0,2 9-12,5 7-14,6-2-1,4 2-3,2 1-9,0-2 1,-1-3-5,1-8-3,-2-8 2,-7-10-2,1-11 0,-1-10 1,-4-7 2,0-4 10,0-12-6,-4-1-8,4-13 0,0-10-4,4-14 0,0-10 0,4-3 3,6 1-8,9 8 9,2 10-1,2 13-2,12 4 2,6 9-1,-2 10 1,9 4-2,-1 14 2,5 11 1,-7 8 0,-5 7-1,-5 4 1,-11 2 0,-20 4 0,-12 0 0,-23-2-2,-8-2 0,-9-2-14,-8-11-6,1-7 5,5-8 1,1-5 12,13-9 3,11-8 1,12-1 0,9-7 0,17-7-3,11-4 3,10-8 0,15-1 0,5-7 4,4 1-4,3-1 0,-3 8 0,0 3-2,-9 7 6,-13 7-7,-5 5 3,-17 5-7,-6 4 7,-2 4-2,-6 5 0,1 5 2,-5-1 0,4 10-1,4-2 1,1 10 0,1 0-4,2-2-12,6 5 2,-1-5 5,4-4 3,7-10 4,-1-3 0,8-12 2,-5-12 2,2-7-1,-1-12 0,4-13 0,-6-7-1,4-7 0,-11 0 1,0 3 4,-5 7-1,-8 15 14,-5 8 4,0 10-10,-4 7-10,-3 12 3,2 11 1,-3 14 23,-1 13-2,-3 24 8,0 8-10,-2 9-2,1 7-7,1 2 1,2-4-3,2 3 0,-4-1-5,-1-6-3,-3-3-3,0-8-1,-3-10 2,1-11-4,1-10 0,-5-11 5,6-12-2,-1-7-2,7-11 0,-6-6-1,-2-12-5,4-10-9,-1-14 6,1-3-1,1-7-2,1-7 4,-6 4 6,8 6-7,-1 2 3,6 6-2,5 3-1,4 6-3,8 5-7,6-1 4,13 4-4,8 0-5,6 1-13,8 0-30,1 4-73,-1 3-152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59.2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68 728 492,'7'3'120,"-3"-6"-8,0-5-14,-2 2-34,3-3 14,0-3-12,-5 6-8,0 2-8,0 0-16,-5 4-21,0 8 3,-1 6 29,-5 3-9,-2 11-16,4 7-2,-8 6-4,3-1-11,5 0 1,4-8-4,5 3 0,5-8 3,8-4-2,5-10-1,5 1 0,12-13-1,-4-6-3,8-14-2,-4-8 2,0-8 3,-5-1-3,-2-4 2,-14 3 2,1 3 0,-6 7 0,-2 8 2,-3 9 0,-4 2-2,0 8-2,-4 4 2,4 10 2,-6 3-1,2 6-2,0 4 0,-2 1 1,-3-1 0,2-1-1,2-8 1,1-4 2,4-6-1,0-8 2,9-14-1,8-3-1,10-10-1,7-8 0,11 3 0,0 13 0,-6 11 3,6 16 6,-2 11 7,-5 12 0,-5 9-9,-7-4-3,1-3-1,-14-2-3,-4-14 4,3-11-4,0-16-17,4-17-28,-4-9-25,5-12-69,-7-8 8,-3-1-120</inkml:trace>
  <inkml:trace contextRef="#ctx0" brushRef="#br0" timeOffset="675">58 494 795,'-8'-14'76,"-1"1"15,9-1-44,0 7-45,9 1-1,8 2-1,1 8-2,13-2-61,-5 9-103,10-1-285</inkml:trace>
  <inkml:trace contextRef="#ctx0" brushRef="#br0" timeOffset="891">1006 584 700,'36'-14'32,"0"-3"58,-6-6-23,-4 6-23,-2-1 5,-3-1-18,-3 2 1,4-10-12,-1 0-9,6-9-3,4 0 3,-9-1-8,1-1 6,-10 5 8,-5 2-1,-8 5-1,-4 7-5,-5-4 2,-5 5-10,4 1-1,-2-2 1,1 2-1,1 3 1,-9-3 0,7 7 1,-5 1-1,-1 5 14,-1 4 5,5 0 0,-2 4-9,3 9 2,0 1 8,-2 5 5,2 8 2,2 3 6,5 7-8,2-1 1,4 8-2,4 6-5,6 4-2,7 3-4,6 7-1,-7 3-4,-2 0 1,2 5-2,-5 3-4,-7-2 0,-4-2-4,0-4 2,-4-3 0,-7-11-1,4-7-2,3-11 0,-1-12-9,5-14-27,0-5-24,0-8-43,3-5-146,-3-9-49</inkml:trace>
  <inkml:trace contextRef="#ctx0" brushRef="#br0" timeOffset="1455">1100 724 864,'-37'-10'14,"12"1"59,3-5 16,12 1-78,14 1-8,20 2-3,10 1 3,15 0 0,13-5-3,1 5 3,6-3-3,-6 2 1,-6 5 1,-5-3 0,-14 2 4,-10-2 1,-9 3 5,-7 1 24,-8 0-7,-4 0-17,-4 8-7,-6 0-4,-7 9 3,-4 10 2,-11 8-1,3 5 5,1 9 0,7-4-2,4 4-7,11-5 3,12-4 0,11-9 0,9-4 2,15-6 1,11-9-6,1-6 0,-6-8 0,-3-7-1,-7-4 1,-15-10 2,-5-6-1,-8-11-1,-5-2 0,-5-7-1,-8-1-8,-2 10-23,-3 3-4,-3 15-17,-7 12-29,-1 14-52,-7 8-69</inkml:trace>
  <inkml:trace contextRef="#ctx0" brushRef="#br0" timeOffset="1988">1864 674 959,'24'-23'41,"4"0"35,-6-4 3,9 10-5,-1 7-44,6 16-14,3 7 13,1 14-7,-2 9-3,-5 9 3,-7 4-10,-12 0-7,-19-4 0,-6 0-1,-10-5-1,-4-4 1,-7-5 2,6-12-5,0-9 7,7-12-3,7-15-5,3-14 0,9-10 1,9-8 0,1-5 0,9 4-1,14-3 0,0 4-4,9 9 4,10 12-8,-7 1-34,-5 13-27,-5 6-76,-13 12 17,-5 6-80</inkml:trace>
  <inkml:trace contextRef="#ctx0" brushRef="#br0" timeOffset="2340">2559 653 857,'-9'21'36,"1"2"59,0 0-19,-2 2-19,5 3-8,8 3-1,2 0-14,2-8-5,-3 0-13,-4-2-7,0-7-5,-4-1 1,4-8-2,-7-1 9,4-4 1,-2-9-6,4-12 2,-3-6-8,1-10-1,2-7 1,2 2 0,6 8-1,2 7 0,2 4 0,-3 9 0,1 10-4,-1 4-2,2 10 6,1 7 0,0 5 4,-2 4 1,-1 7-5,-2-6 4,1 0-2,1-5-2,1-4 3,-1-9 2,-1-1 2,6-12-1,-3-9-5,5-5 3,2-14-4,3-8 2,-4 0-1,1-1 2,-7 5 13,0 15 1,-6 6-12,-4 7-5,0 8 4,4 8-4,-4 1 0,4 6 0,5 6 0,5 2 0,3-1-1,5-3 0,5-6-6,0 0-23,-1 1-19,5-6-17,-4-8-5,2-4 6,4-6 11,0-3 2,2-8 24,2-6 13,-6 0 13,4-5 2,-13 1 0,-2-2 2,-4 6 8,-8 1 17,-8 8 4,-4 1-14,-10 7 0,-5 6 1,-2 4-2,-14 8 11,0 11 4,-10 8 4,5 9-9,2 9-14,3 1 5,12 2-13,10-4-1,13 2 2,5-10-3,7-5 1,2-8 2,3-14 4,10-5 5,-5-13-11,9-9 0,3-9-1,2-9 0,-6-8 7,2 4 17,-11 3 4,-7 10-12,-1 9-2,-7 10-16,-2 8 0,-4 13 1,0 8 0,0 2-1,4 8 1,4 1-1,5-1 2,1-8-1,4-2 2,1-9-1,0-1-2,-1-5 0,5-2-7,-6-8 0,1-2-3,4-5-2,-5-4 9,6-7-1,3-5 2,-4-5 0,0-8 3,2-5-3,-4-10 2,-4-2-1,0-7 1,-11 1 0,-2-4 1,-3 5-1,-3 7-4,-2 11 4,1 9 1,-1 12-1,-2 10 1,3 7 0,0 8 4,-3 10 10,-1 11 8,-2 3-6,1 11 6,-3 3-5,6 0 1,6 5-1,10 0-2,-2 0-3,5 0-7,1 0 2,1-1-3,1 2-3,-11 0-2,4 2 4,-5-4-2,-4-2-2,-1 2 1,1-8 1,-5-1-2,-2-6-1,6 1-15,-7-8-44,3-3-29,0-6-64,5-5-54,5-6-113</inkml:trace>
  <inkml:trace contextRef="#ctx0" brushRef="#br0" timeOffset="3690">3679 607 954,'-4'-6'29,"4"-2"11,1-1-8,16-1-21,7 2-10,13 3 2,3 1-2,2-6 3,-5 3 9,-3 3 13,-9 4-14,-5 8 6,-11 9 15,-4 10-11,-7 9 0,-2 4-14,-4 1-3,1-1-5,2-8 0,8-1-5,-3-8-72,4 0-27,-2-2-57,2-2-196</inkml:trace>
  <inkml:trace contextRef="#ctx0" brushRef="#br0" timeOffset="4148">4421 597 851,'21'-21'77,"-3"2"18,-5-4-12,-4 2-22,-4 7 14,-5 5-35,-5-1-7,-9 2-3,0 8 6,-11 4-8,-6 2-3,-3 7 1,-2 9-11,1 5 3,3 5-12,10 8-1,3 0-4,12 1 0,10-1-1,8-4 2,3 3-1,3-11 0,2-1-1,1-5 2,-2-13-2,3-3 0,6-8-6,-2-10-8,8-7-3,-7-4 7,5-11-7,-4-3 7,-6-7-4,-3-2 3,-9 2 0,-14-6 5,-3 6 3,-16 8 0,-5 9-5,-8 8 0,3 15-25,-6 8-44,7 5-56,5 14 16,10-1-109,4 4-416</inkml:trace>
  <inkml:trace contextRef="#ctx0" brushRef="#br0" timeOffset="4606">4624 647 854,'25'6'35,"2"1"19,-10-3 9,0 2-49,-2 3-8,-6 9 0,-9-1 1,-5 0 1,-6-2 5,0 3 9,-2-5 6,1-3 29,6-6 11,-2-4-23,8-10-25,0-11-11,8-6-2,-2-13-5,9-6-1,6-8 4,3 5 0,3-1 23,8 6 2,-4 17-1,4 9-21,-4 17-5,0 16 6,-6 19-2,-1 12-3,-10 16 0,-2 1-3,1 0-1,-2-4 1,5-5-1,1-6 2,4-11-1,3-10-1,-2-18 0,6-9-13,0-9-14,3-14 4,58-81 1,-81 87-1,-2-1 3,-2 1-16,0 2-30,3-12-34,-7 2-26,-7 10-169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27.8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160 369 641,'0'-4'64,"0"-2"10,0 1-16,0-3 23,0 2-21,0-2-21,0 0-7,0-1 1,0-1-1,0 5 5,0-3 14,-4 0-24,4 6-2,0-1 1,0 3-13,-5 3-13,5-1 0,-5 0-1,0 0 1,0 7 8,-8 9-4,-4 9 0,-9 11 1,-1 8-2,6 2-3,1-2 2,12-2-2,4-3 1,8-3 0,1-4-1,14-3 0,2-6 3,4-4-1,7-8 3,3 1-4,9-13 5,1-2-3,4-9-2,-1-7 6,0-2-4,-4-6-3,-6-8 2,-5-1-1,-8-4 1,-5-3 0,-8 1-1,-3 1 1,-5 3 0,-8 9-2,-1 8-1,1 7-3,0 8-9,0 4 9,0 8 4,-5 14 0,-5 2 1,0 11-1,1 5-1,5 1-1,4 0 2,4-6-4,8-2 2,5-12 0,0-4-1,6-7 3,-2-5 2,0-10 0,1-1-1,5-7 1,2-9-2,-3-1 1,1-7 1,-6-3 0,-9-1-1,-8 3-1,-4-2-3,-13 7 0,0-1 2,-10 8-5,5 3-12,-6 6 12,7 5-25,0 6-23,3 6-24,5 2 0,3 5-19,-3 3-26,9-2-12,4 6-67,0-2-195</inkml:trace>
  <inkml:trace contextRef="#ctx0" brushRef="#br0" timeOffset="968">1067 390 558,'17'-12'79,"2"1"-6,-2-2 8,-3-1-17,4 1 17,-5 1-21,-5 2 6,-3 5-11,-5 2-1,-5 3-17,1 3-28,0-2-1,-14 9 5,0 6-4,-12 7 0,-11 7-2,-2 7 5,3 5-5,0 2-2,6-4-4,10 2-1,12-7-1,7-5-2,5-8 3,13-7 3,-5-2 1,6-9 4,5-8 1,2-1-9,-3-13 12,9-5-12,-2-7 5,-1-7-2,-7 1 3,-5 1 2,-3 8-1,-5 12 4,-4 7-11,-4 5-1,0 6-8,-1 7 8,5 11 2,-8 4 2,8 6 0,-4 3-2,4-3 0,0-8-2,4-4 2,4-7-1,1-7 2,5-9 4,8-1-2,4-13 0,2-4-1,5-9 1,4-6 2,-4 3-5,0 5 2,-12 6-3,-4 10-3,-6 11-8,-7 11 11,-4 8 4,4 10-3,-4 4 1,5 9 3,-10-7-5,5-2 1,-4-9-1,4-4 1,0-13-1,4-1 1,1-5 3,3-7 7,5-7-10,8-10 3,3-2-1,2-8-1,1-3-2,-10 3 1,-5 8-2,-7 10-1,-1 6-4,-4 9-5,-3 6 1,2 7 10,-8 8 3,5 4-2,0 8 1,0 0-2,4-4 0,8-4 0,5-6 2,10-6-2,3-5 0,0-4-1,10-6-1,-10-5 2,5 1-1,-13-6 1,5 3 0,-11-1 2,-7 3-2,3 7-3,-8 2 1,0 0-3,0 2-19,0 2-59,-4 1 1,4 5-102,-9 2-91</inkml:trace>
  <inkml:trace contextRef="#ctx0" brushRef="#br0" timeOffset="1898">1676 376 212,'13'-21'459,"-1"8"-417,8 3 11,5 6-38,2 4-13,12 10 2,-2 2-4,-2 5-32,8-2-29,-7 6-162</inkml:trace>
  <inkml:trace contextRef="#ctx0" brushRef="#br0" timeOffset="2004">2096 434 391,'25'-12'187,"-7"-1"-76,1-6-15,-7 1-8,-3 1 0,-5 4-3,-4 3-23,-4 6-51,-5 8 0,-3 6 5,-11 9-2,1 2-3,-13 10 1,4 1-4,3-1-1,2 1-6,10-2-1,2-8-2,9-4-3,5-9 5,3-5 5,4-8 12,10-5-1,4-5-15,3-7 5,5-2-4,2 2 0,-4 2-1,-6 5-1,-1 11 0,-3 3-1,-1 9 1,-2 4-1,9 5 1,-6 3 0,1-2 1,4-2-1,-5-7 6,0-2-6,1-8 0,5-8 0,-2-9 0,0-2 0,3-8 0,-7-6 1,0-5 1,-2 1-2,-2-7 2,-5-2-1,-4-7-1,5-7 3,-5 4-3,0 3 3,-2 7 5,0 19 10,-4 13-18,0 13 0,-6 16 2,-1 21 23,-8 14 14,-2 17-10,2 8 1,0 2-5,4-5 2,9-4-8,0-11-3,8-7-12,5-6 2,3-13-6,1-6 0,-5-10-4,2-5-20,0-5-15,-6-5-20,0 0-23,-4-4-76,5-7-158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30.8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178 189 322,'-4'-13'404,"-1"2"-323,5-1 45,-4 1-43,-2 5-20,5 0-12,-6 6-22,3 0-5,-5 8-4,-5 5-2,-2 2-4,-8 11 0,-2 2-2,4 4 0,4 2-4,9 2-6,1 0 4,8-3-5,8-2 0,6-9 5,13-3-1,4-11 7,12-4-4,7-12-1,7-3-4,5-8-1,-6 0 0,-4-8 1,-7 0-2,-9 2 3,-10-1 1,-9-4-4,-2 3 6,-11 5-2,-4 7 2,0 3-4,-4 2-2,-7 6-1,-2 8 4,-12 10-4,-12 5 2,-6 7-3,-1 5 1,4 2-3,10-4 1,8-2-2,9-8 1,12-6-7,1-5-2,1-6 12,16-6 8,10-6-6,6 1 1,12-9 1,-4-1-4,-2 0 4,-8 4-3,-13 5-1,-5 5-9,-6 6 7,-6 7 2,5 5 2,-6 5-1,4 1-1,5 4-1,3-6-1,-2-3 2,7-5-2,1 0-5,-1-6-5,0-6 9,1-6-2,0-4 4,3-10-4,2-4 5,4-8 2,-6-3-2,3-6 5,1-4-2,-7-4-2,5 4 1,-7 4 3,-6 12 5,1 10-7,-6 17 4,-1 20-6,-3 20 21,-1 14-6,3 14-10,-2 12 0,5-3 1,-6-8-6,-6-8-1,6-8 0,0-15 3,-1-10 1,1-10-3,0-11 16,7-6-14,-3-11-2,9-10 1,5-8 2,9-7-5,2 0 2,4 3-2,-4 9-1,-8 3-1,-1 15 2,-3 6-12,-3 8 7,-6 6 4,6 9 1,-10 2 1,1 2-2,-5 2-4,-5 0 5,1-2-4,-6-4 3,5-4-18,1-1-8,-1-5-6,5-5 8,0 0-3,2-8-18,5 3 35,1-7 3,8-2 3,-4-3-5,5-9 11,1 0 2,5-5 0,-6-6 3,1-7-1,0-3 16,-1-2-1,-7-1 0,-2 0 6,-3 6 0,-5 9-3,0 8-2,-2 11-20,-5 16 0,1 19 14,-6 13 0,-1 16-5,3 8-2,5 3 2,6-4-5,17-5 2,3-10-5,1-12-2,10-10 4,-6-9 4,10-9-6,-7-13-1,3-9-4,2-9-8,-2-9 11,-6-4-4,-2-8 4,-8-4-2,-3-4 1,-5 6 2,-6 6-1,-4 12 1,-2 10-8,-3 15 2,-3 14 6,2 13 3,-5 9-2,-1 11 2,6 6 2,6-4-2,8 0-1,8-5-1,7-7-1,2-7 2,12-1-2,0-7 0,8-7-4,-2-1-14,-7-5 7,-2-4-15,-7-2-2,-6 1-15,-1-3-36,-6 2-7,-6 0-103,-3 0-448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32.6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93 722 782,'-18'0'40,"5"-2"-37,3 2 19,6-2 31,4-2-8,6 4-30,6-4-11,15-5 8,7-4-1,15-6-3,0-8 3,-3-8 7,-4-1 4,-7-5-3,-18-7 0,-7 1 4,-11-5 12,-8 2 2,-12 8 3,-7 3-26,-1 16 1,-2 6-6,-4 17-2,-6 14-5,2 12 3,-1 11-5,1 7-5,8 6 4,12 3 1,7-4-6,12-4-15,12-8-47,11-1-18,3-9-62,10-10-165</inkml:trace>
  <inkml:trace contextRef="#ctx0" brushRef="#br0" timeOffset="344">586 252 262,'22'-41'572,"-9"11"-466,-8 11-9,-2 15-66,-6 22 23,2 17 22,-3 16-11,0 20-3,4 19-34,-5 2-5,5 4-7,-4-6 3,4 0-13,-4-9 0,0-9-4,-5-6 1,-2-15-3,-1-16 0,-1-8 3,4-14 1,-3-17-4,-2-9-17,1-14-14,-1-13-13,1-16-20,9-7-54,0-6-28,8-4-162</inkml:trace>
  <inkml:trace contextRef="#ctx0" brushRef="#br0" timeOffset="644">1010 283 827,'39'10'36,"-12"1"-8,-5-1 60,-9-4-46,-8-1 12,0-1-20,-5 0-6,-5-4 10,4 0 7,1 0 15,-4-4-21,4-2-13,-4-5-21,-1-8 3,1-3-4,4-2 0,9 1 0,-1 2 2,2 3-4,5 9 5,5 5-6,2 8 2,7 5-3,3 10 7,-5 10-2,3 12 1,-13 5-4,-7 11 1,-10 2-2,-8 3 2,-11-7 2,-9-1-4,-5-6-1,-8-10 5,3-9-4,-3-10 0,5-9 10,6-12-7,-1-10 0,13-7-1,6-11-2,7-5 0,10-3 4,0 3-3,11 7 5,7 6-5,-1 14-2,4 8 1,9 4 2,2 10-1,-2 3-2,4 6 1,-8 4-1,0-2-5,-6 0-17,-1-2-53,-3-2-110,-8-4-74,-1-7-459</inkml:trace>
  <inkml:trace contextRef="#ctx0" brushRef="#br0" timeOffset="1162">1597 494 993,'0'-13'39,"-5"5"25,-4 2 27,4 2-33,5 3-54,3 1-4,1 1-13,3-1 8,2 8-80,8-4-67,-3 3-113</inkml:trace>
  <inkml:trace contextRef="#ctx0" brushRef="#br0" timeOffset="1326">1922 271 963,'0'-11'36,"-4"7"-26,-4 6 6,-8 10 11,4 5-2,-1 6-6,5 0-9,3 4 2,5-4 5,9 0 3,5-6 7,6 2-15,3-2 6,-2-1-1,3-1-3,-3 4-1,-2-2 3,-4 1-14,-4 1-1,-11 2 5,-11 0-6,-6 2-18,-12 0-61,-6-5-44,0-7-133</inkml:trace>
  <inkml:trace contextRef="#ctx0" brushRef="#br0" timeOffset="1596">1782 314 780,'30'-27'46,"6"6"19,3-1 26,6 4-40,7 4-27,6 5-18,-12 3-6,-4 8-35,-7 3-166</inkml:trace>
  <inkml:trace contextRef="#ctx0" brushRef="#br0" timeOffset="1934">2685 64 886,'8'-23'68,"-6"6"-17,-4 4 44,-2 2-19,-3 4-29,6 7-21,-8 3-5,1 2-4,-3 5 11,-2 2 6,0 1-11,5 0-12,-1 1 11,1-5-13,8-3 2,-4-2 1,4 0-5,0-8-3,0 4 9,0-2-6,4 0 2,-4 0 3,0 0-8,4 0-2,-4-2 7,4-1-6,-4 1 2,5-2-5,-5 2 3,0 2-3,4 0 0,-8 2-4,4 2-3,-5 4-6,5 9 13,-8 16 4,4 9 0,-3 10 0,3 5-2,4-1 5,1-2-6,9-6 0,-2-6 1,1-5 0,0-8-4,3-10 2,-4-10-1,8-4 1,-4-11 10,1-9-5,8-10-4,-1-6-1,1-11-2,-7 2 1,-3-2 1,-7 5 0,-3 7-3,-1 15 1,-4 7-5,0 10-7,-4 14 14,-5 7 0,-1 6 0,-6 5 0,8 8 0,7-3-1,11-3 1,12-1 0,9-8-3,8-4 1,3-13-13,7-1-12,0-11 3,-2-9-1,-2-8 6,-2-6 8,-5-6 9,-6-1 1,-7 1 1,-4 10 3,-8 6 2,-5 9-5,-4 7 0,-3 5-5,-1 5 5,2 4 1,-5 6 0,3 4 0,-2-1-2,2 1 2,0-6-2,0-4 2,0-7 5,4-2-2,0-8 11,4-10-14,0-5 3,2-11 0,6-7-3,5-3 1,1 9 0,-4 7-1,-1 10-1,-6 8-7,-1 10 7,1 9 4,-3 5-2,7 9-1,-7 0-1,1-1 0,-1-3 2,-4-5-2,1-9 0,2-5 6,1-8 5,5-9-8,-1-6-3,6-4-2,4-2 2,-8 2 2,1 9-2,-2 10-9,-5 7 6,2 6 3,4 6 0,-2 6 0,5 6 0,-4-4 1,7 4-1,-1-10 6,2-3-6,4-9 2,7-5-1,-1-8 3,8-1-4,-8-4-2,-3-1 2,-5 5 0,-10-1-6,-5 5-6,-8 2-37,4 3-57,-4 0-118,-1 0-189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35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99 353 715,'-1'-5'88,"-3"-3"1,4 2-6,-4 1-45,4 1 1,0 0-6,0 2 4,-5 0-1,5 0 3,0 0-6,-4 2-8,4-2-3,-6 2-7,5 2-6,1-2-2,-3 2-4,3 4-2,-4 3 6,-2 5 3,-5 7 6,1 6 1,2 8-3,-5 1-6,3 4-1,5 2 1,2-2-5,3 6-1,3-6 4,1 1-4,7-5-1,-2-5-1,1-6-2,1-6-1,3-5 3,8-7 2,5-5-1,12-4 0,1-5-2,7 1 0,-2-7 0,-3-3 2,-5 1-1,-5-4 0,-9-1 0,-6-3 0,-6-1 1,-6-2-1,1 3-1,-6 6-8,-7 6 7,3 7-8,-5 6 8,-6 10 2,-3 3 0,-5 11-6,5 1-2,5 8 5,5-3-6,8-5-3,8 0 0,5-4-6,1-6 0,4-7 5,-5-6 13,-3-8 4,2-6 0,4-3 2,3-4 7,-2-10-8,4-4 2,3-1 0,-7 3 3,0 0 0,-3 6 4,0 6-10,-10 6 5,2 7-9,-2 5-2,0 7 1,3 5 2,3 10 1,3 4 1,5 0-2,-4 4 1,3-8 0,0 0-2,1-6-3,-5-5-2,-1-10 4,5-2 1,-2-4-2,4-6 1,0-3-1,5-1-8,-11-1 7,0 2-2,-4 1 5,0 2-1,-5 3-2,0 1 3,2 2-2,-6 3-2,0-3 1,0 1-5,0 2 2,-6-3 4,6 4 2,-1 0 0,1 0-6,0 0 4,0 0-11,-3 4 11,2 1 2,-4 3 0,1 2 0,0-1 0,0-1 0,0-3 2,-1-1-2,3 0 0,2-4 3,0-4 2,0 3 3,2-6-4,3-4 0,-4-4 5,6-6-8,3-4 1,4 2 3,-6 0 1,5 2-2,-3 7-3,-3 5-2,-3 9-1,4 8 2,4 7 4,0 2-2,5 10 0,4 0-2,3-4-2,-3 0 2,0-6 0,3-5-6,-2-5-6,0-5 12,4-6 0,1-5-1,0-5-1,-5-7 1,-1 0 1,-3-4 0,-8-6-3,-1 3 3,-2-1 4,-7 6-4,-3 4-6,-7 7 2,-11 12 3,-14 10 2,-3 7 3,-4 8-4,-2 8-3,13-1 2,9 3-1,9-3-12,8-5-18,5-4-33,4-6-1,6-5 22,2-8 21,7-6 22,2-8 1,0-3 3,3-6-2,1-6 13,-3 0 4,-2-2 10,1 2 1,-8 8 14,1 6-18,-10 8-20,4 11 23,-3 11-3,0 12-5,2 13-6,-3 6-3,-2 9-2,-2 3 0,0 5-5,-2-4-3,0 0 3,-4 0-2,-1-5-2,1-8-2,2-1 2,0-10-3,0-14 3,-2-8-1,2-13 1,4-10 6,-4-16-5,-1-9-1,0-13 0,-4-5 0,1-6 6,0-3-6,-1 5 2,5-3 0,-2 7-2,6 4-1,10 5 1,-1 5 5,3 11-4,2 3-1,3 2-3,1 5 2,-5 2 1,4 8 0,-3 0 3,4 3-2,-4-3-1,-1 8 0,-2-3-3,-3 3 3,-6 0-4,3 2-1,-5 0-1,-5 1-14,-1 1-55,-1 2 8,-3-2-43,-1-3 14,1-3-79,2-2-111</inkml:trace>
  <inkml:trace contextRef="#ctx0" brushRef="#br0" timeOffset="1884">1849 108 849,'29'-30'26,"-9"4"55,-16 7 14,0 4-44,1 3-16,-5 8-15,-5 1 3,-10 5-12,-6 2 1,-9 9 5,-13 10 21,-6 11-4,0 14-2,9 14-11,0 11-4,10 3 7,8 9-10,9-5-2,7-2-4,6-3-2,5-3-3,3-4-1,5-1 1,2 1-3,3-7 3,6-2-1,4-9-1,-1 0 1,8-7 0,-5-7-1,2-8 0,-3-2 1,-5-11 1,-6-4-1,-5-5 0,-6-2 0,-6 0-1,-1-4-1,0 1-2,0-1 1,0 0-15,0 0-5,0 0-4,-4-9-9,-6-1 2,-2-7-3,-11-2-9,-3-2-22,-5 0-24,0 2-14,-4 4-42,0-1-26,-2 6-377</inkml:trace>
  <inkml:trace contextRef="#ctx0" brushRef="#br0" timeOffset="15716">2163 886 507,'3'-5'97,"-1"1"-68,0 0 26,0 4-25,1-2 5,-3 0-2,1-4-6,2 6 7,-3-4-1,0 3 3,1-2 3,-1-2 0,0 1-14,0 4-3,0-2-4,0 0 3,0 0-3,-1-1 2,1 3 7,-3 0-7,2 0-1,1-2 2,-3 4-5,3-2-12,-2 3-4,0-1 0,-3 10 0,0 5 6,-4 8 2,-2 6-4,0 13 1,2-2-4,5-2 3,7-5-4,1-1 0,5-7 1,0-8 0,10-9 0,-9 2 3,5-11-3,2-1 0,2-8 2,-2 1 0,2-5-2,-3-3 0,0-1-1,-1 1 1,-5 2 1,1 1 0,-5 1-1,4 3 0,-6 0-1,0 3 4,-4 1 2,2 4-3,-2-2 0,0 2-3,0 0-1,0 2-9,4-2 10,4 9 0,9 3 0,0 3-4,5 7 4,-5-1 0,-4-2-1,-5-6 1,-6-3 0,3-2 4,-5-8 8,5-3-4,-1-8-6,0-10-1,2-2 0,2-8-1,3-5 1,2 1 0,-2 3 0,-2 3-1,0 4 2,3 6-3,-3 2 2,4 9-2,10-2 1,-2 5-1,11-3 1,-3 6-1,8 0 1,-8 2 0,-1 2-2,-11 4-4,-3 3 4,-5 5 1,-6 9-2,-3 6 3,-3-1 1,-1 5 0,-1-3-1,5-3 0,0-5-2,0-3 2,5-6-2,-3-4-25,0 1-36,1-6-11,-3-4 18,0 0 31,1-6-83,2-7-37,1-6-94</inkml:trace>
  <inkml:trace contextRef="#ctx0" brushRef="#br0" timeOffset="16608">2797 702 615,'-9'-27'76,"1"4"22,3 14-15,-4 1-35,7 7-48,-1 1-3,2 3 3,1 3 1,1 0-1,2 3-2,8-1-65,-2 1-21,8-5-87</inkml:trace>
  <inkml:trace contextRef="#ctx0" brushRef="#br0" timeOffset="16781">3097 486 233,'14'-21'522,"-3"6"-412,-7 5-1,1 6-54,-5 4-28,1 14 18,-1 4 51,0 19-35,0 13-19,0 7 13,0 6-23,0 5-8,-1-7-12,1-2-4,1-1-3,-1-8-1,0-4-3,0-6-1,3-5-21,-6-12-52,3-1-1,0-10-69,-1-5-12,-4-7-23</inkml:trace>
  <inkml:trace contextRef="#ctx0" brushRef="#br0" timeOffset="17044">3052 927 764,'-11'-10'103,"5"5"-12,2 1 0,0 0-36,4 4-25,0-4-12,4 4-7,-4 0 4,0 0-15,4 4 0,0-4 6,10-4 2,10 4 6,13-6-6,8-6-7,5 1 3,4-6-3,-5 0 2,-4-2-2,-7-3 1,-6 3 3,-10-2 1,1 0 4,-10-6 1,-1-2-5,1-3-1,-3-4 0,-1-3-2,-4-3 1,-1 3-1,-4-1 3,-4 8 14,-1 5 12,-4 9-23,4 9-6,-4 13-1,-8 15 11,-4 20 11,-10 8 3,0 15 5,-1 6-12,6 2-9,8-5-4,5 0 1,8-6-4,2-3-1,6-4-3,1-8 0,2-8 0,2-7-1,2-12-7,-6-5 8,5-12 16,3-12-8,6-7-8,9-12 0,-2-9-6,8 0-3,-4 5 7,-2 7-2,-3 14-1,-5 9-2,-2 10 7,0 13-3,-1 4 2,0 5 1,-2 2 0,2-2 4,-1-6-4,2-4 1,-3-3 5,4-9-6,-1-5-3,2-5-11,3-7-1,-1-7-1,0 0-4,-1-6 6,-6 0 2,-3 0-11,-5 6-2,-4-2-5,-4 7-29,-3 5-68,1 3 13,-1-2-93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54.8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-2 646 790,'0'-8'99,"0"1"1,0-5-25,9-3-45,5-7 36,14 1-28,10-2-9,11 10-6,4 7-4,2 12 2,-3 11-3,-7 12 3,-9 9-4,-9 7-1,-12 0-8,-9 1-5,-12-2 0,-6-3-3,-5-5 2,-6-9 8,1-10 0,-2-17-1,3-8 1,1-16-7,4-11-1,6-7 1,6-6-2,4 0-1,4 2 2,1 6-4,11 3 2,2 11-2,9 4-10,2 7-36,5 7 2,2 8-21,2 10-76,6 3-61,-1 5-205</inkml:trace>
  <inkml:trace contextRef="#ctx0" brushRef="#br0" timeOffset="398">667 721 757,'0'9'62,"1"-5"52,3-6-48,10-4-30,-1-2-4,8-5 7,4-6-7,7-2 7,5-4-17,-6-6-4,0 0-3,-13-1 0,-5-3 7,-9-1-8,-13 1-1,-5 3 6,-8 3-5,-3 12-3,-2 9-10,-10 18 13,-2 7-8,1 14 0,-4 5 2,3 10-1,9-2-6,12 2-2,10-6 4,9-5-3,16-4 0,17-8 2,11-4 1,11-10-3,10-5-17,0-8-5,0-5 8,-9-2 4,-3-11 4,-10-1 6,-6-7-2,-4-11 2,-6-3 1,-4-6-1,-6 1 0,-2 7 2,-11 7-2,2 10 5,-5 11-5,-4 9 3,2 18-3,2 12 23,2 17 7,3 12-5,1 15-2,5 0-5,0 0 2,2-2-11,1 0 0,0-8-2,-6-5-1,-3-10-5,-2-5-1,-5-14 0,-3-12 1,-1-9 15,-1-10-14,-5-11-4,-1-14-16,-4-9 7,-2-14-3,3-9 1,-2-10-5,8-3-3,1-1 7,7 2 6,6 12 7,3 11 0,4 12-2,0 15 0,-1 12-1,7 10 3,-3 11 1,1 11 1,4 8 2,-1 6 1,-3 4 5,0 79-6,-21-98-3,-5-5-4,-2-2 4,2 1 0,-5 7-1,-5-2 1,3-7-16,8-2 0,4-7 2,6-1-5,3 0 14,7-1 5,7-3 0,4-4 0,10-2-1,5-3 1,2-4-3,2-6 3,2 1 0,-6-10 0,-2 4 3,-3-7-2,-11-1-1,-5-1 1,-4 2 2,-6 7 3,-5 3 1,-4 7-4,-5 5 4,-2 7-6,-5 6 1,-7 8 1,-7 11 1,-4 8 8,-1 8-8,8 3-1,8-2 2,12-1-4,5 1-1,12-9 3,14 0-1,7-8-2,12-7 0,4-7-9,2-6-4,2-7 6,-1-7-1,-4-7 7,0-8 1,-6-1 1,-8-5 2,-8 5-2,-9 2 7,-8 6 6,-8 8 3,-2 5-13,-8 6-3,-4 8-1,-8 6 2,-5 5-1,-8 4 1,0 8-4,5-4 2,2 4-1,10-8 0,7-3-12,8-11-9,2-1 21,12-8 1,8-4 4,4-5-4,3-2 0,5 1-2,-4 5 2,-3 1-2,-4 8-1,0 4 3,0 9 0,-1-3 0,0 7-2,-2-3-13,2-5-9,1-1-9,-2-4-20,2-4 12,-1-6 7,-2-5 27,-1-11 7,1-1-1,-5-11 2,-3-7 5,-3-4 22,-3-9-11,-4 4 3,0 0-1,-3 10 9,3 9-5,-1 14 3,1 11-22,-4 16 2,-1 17 30,-2 13-2,3 18-14,0 1-6,7 4-6,1-7-5,4-6-3,2-8 2,-3-7-2,-3-11-3,-4-7-26,-2-7-20,-3-8 5,-3-10-24,0-5-35,-2-8 10,1-12-11,2 2 41,7-5 54,5 9 9,6 4 2,1 4 10,2 8 14,6 1 7,1 2 1,0-1-6,6-1 8,0 2 3,-1-3-1,0-2 5,-4-1-9,-4 1-6,-5 1 3,-5 1-11,-6 2-2,1 2 1,-6 2-19,-1 5 0,-5 8 0,-4 7 4,-3 11-4,0 9 2,-1 7-1,7 1-1,3-5-8,5-2-10,4-7-13,5-8 2,3-5 10,6-11 9,5-9 1,4-7 9,5-10 1,2-6-1,0-4 1,-2 0 9,-2 4 10,-3 5 1,7 4-10,1 13 8,0 9-16,0 11-1,-4 10 1,-5 7-3,-10 7 0,-6 3 0,-1-4-2,-7-5 2,-4-6 1,-4-10 0,-1-11 14,-5-8-1,6-10-13,4-11 4,2-9-1,6-7-3,5-3-2,6 0 3,-2 0-5,4 7 3,0 7-1,0 6 1,-2 7 0,-1 7-11,1 4-17,2 4-3,0 4-30,3 2-7,-1-2 27,4 4 12,-2-7 13,3-1 10,1-5 5,-1-1 0,1-6 1,1 3 13,-7-4 16,-2-1 14,-4 1-3,-6 3 5,-6-2-10,-2 3-3,-4-1-15,-2 5-9,-5 1-7,-5 8 8,-3 5 2,-1 9-7,0 5 6,4 7-2,9-1-2,5 6-5,7-5 2,5-1 2,9-6-4,-1-2 2,4-3-1,0-3 0,0-4-2,0 0 0,-1-1-1,-5-2-1,-1-3-1,-1 2-4,-6-2-5,-6 5 6,-2-1 2,-12 5 3,-6 3-7,-9 4-10,-10-2-37,-9 4-70,-2-6-50,-4 5-212</inkml:trace>
  <inkml:trace contextRef="#ctx0" brushRef="#br0" timeOffset="2970">4033 165 1008,'-9'-4'11,"-7"0"-10,-1 2 70,-2 0-30,2 6-19,-3 4-10,2 5-4,-3 2 1,1 6-3,3 2 3,2 4-8,5 4 0,6-3 7,4-1-3,4-5-2,2-7-2,2-8 15,8-3 2,3-11-11,7-8 5,3-11-8,5-1 2,2-1-1,-4 1-2,-9 10 1,-1 7 3,-9 12-6,-5 10 12,-2 11-6,1 5-3,-1 7 1,4 0-2,-2-7 1,2-5-4,1-7 0,2-11-1,1-5-1,1-8 1,1-11 0,0-4 0,-3-11 1,0-8 2,-2-6 0,-3-6-2,1-4 0,-1 3 1,2 9 2,-6 11 17,0 14-11,2 16-6,-4 16 1,-2 18 39,4 11-18,0 10-5,0 13-5,-1-5-11,-2 3-2,2-5 0,-6-3-2,-1-4-38,-1-4-28,-4-8-4,-5-7-43,6-8 13,-1-15 20,4-13-86,5-7 28,5-14 56,4-1 82,6-7 21,5 0 43,1 3-1,0 1-11,0 6-15,3 4-6,1 2-2,3 3-8,2 5-11,2 3-10,-5 4-5,-4 8-70,-6 6-100,-10 3-392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07:58.7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72 861 937,'-8'2'140,"-5"0"-123,-3 3 46,2 3-28,3 5-5,6 10-4,2 3-11,6 0-2,2-1-4,8-4-5,11-3 9,5-9-8,11-1 2,-3-2-4,4 1-2,-4 3 1,-15 5 2,-6 6 0,-12 2-2,-13 10 0,-10 1-2,-9 1-2,-3-1-39,-6-7-44,5-6-43,0-7-114</inkml:trace>
  <inkml:trace contextRef="#ctx0" brushRef="#br0" timeOffset="284">0 891 324,'14'-28'603,"-2"7"-580,-8 3 26,0 13-39,7 1 0,3 8-4,12 0-2,10-3 0,13-1-1,5-1-2,5-11-1,1-2 5,2-1 0,-7-6 0,-6-2 4,-6 4-3,-9 0 5,-6 5 7,-7 3-2,-7 3-1,-3 3 4,-4 2-7,-2 3 3,-5 8 25,0 10-8,-5 4-14,-2 15-4,-1 1-4,-3 4-1,-2 3-1,3-5-7,2-4-1,-3-1 0,3-7 1,4-5-1,4-5-1,0-7 0,3-5 1,-2-6 0,7-6 3,3-9-2,6-10-1,4-10 1,7-9-1,5-6 0,5-3 1,4 3-1,6 6 6,1 7-1,-2 11 5,0 18-10,-11 14 8,-6 17-4,-7 17 16,-6 10-13,-5 4 2,-2 1-6,-6-7 2,-2-12-5,2-3 0,-1-16 2,-2-3 4,3-14 0,3-4-2,6-10-3,5-9 1,5-7-2,2-7 0,-4-9 1,-4-3-1,-6-5 0,-7 0 0,-6 4 0,-4 10-3,-7 9-22,1 10-12,-11 10 17,2 9-10,-7 6-11,1 5-64,-3 4-12,0 5-63,3 1-226</inkml:trace>
  <inkml:trace contextRef="#ctx0" brushRef="#br0" timeOffset="1274">1674 721 772,'0'0'41,"-1"0"-6,1 0-4,0 4-16,1-3 25,-1 3-2,3-4-1,-3 0 1,0 0-9,0 0 0,0 0-8,0 0-12,0 0-1,0 0-2,-3 0-2,3 0 2,0 0-1,0 0 7,0 0-2,0 4 6,0-4-8,0 0-4,0 0 1,0 0-4,0 8 5,3 6 4,-2 5 0,-1 3 5,3 11-1,-3-4-3,-3 2-3,-1-7 5,3-1-6,-5-5-2,2-7 4,2-5-6,0-2 15,0-8 17,-1-5-32,2-13 1,-2-5-2,3-9-1,4-8 0,3 7-1,2 1 3,-1 15 1,-1 10-4,-1 7 1,2 9 0,8 9 1,3 9 0,-2 4-1,6-1-1,-6 1-3,-2-5 3,-2-4 0,-1-6 5,-5-2-2,2-9 0,2-6 5,-1-9-3,7-7-3,2-11 0,5-5 1,-3-7-2,-4 2 1,-4 6 0,-5 11-2,-4 7 0,-1 13-6,-3 6 0,-3 7 6,2 6 2,1 3-2,0 2 3,1 4-2,6-6 0,-1 1 4,7-9-4,6 1-2,9-8 1,6-4-17,7-4-3,1-7-9,-4-5 17,-6-1 5,-7-4 7,-5-3 0,-9 0 3,-7 3-1,-2 6 4,-4 4 0,0 7-6,0 2-20,-5 14 20,-4 5 1,-2 4 1,-3 10-1,-1 4-1,1-5 0,6-1 0,8-4-3,6-5-6,4-5 7,8 0-11,8-7-10,2-2-4,7-4-3,-1-4 6,1-6 12,-2-5 4,-4-6 8,1-10 0,-4-5 0,39-117 4,-56 120 3,-3 3 4,2 0 4,-2 6-1,5-26 12,-5 11 1,0 15 5,-1 11-29,-3 14 6,-3 24-8,6 13 34,-6 22-9,6 15-13,-3 5-3,7 1-7,1-9-1,-2-5 1,-3-13-3,1-15-4,-7-12-5,2-16-25,-3-7 7,-1-12-24,-2-13 5,0-8-3,-1-13-38,6-6 30,4-2 17,5 4 20,1 4 16,8 9 4,-2 11 0,1 4 4,2 5 8,0 3 5,3 1 1,1-5 3,3 3 7,-2-3-10,0 1 8,-3-2 6,-7-3-15,-3 5 6,-5-1 14,-4 9-25,0-3-12,-4 14 0,-5 7 1,0 7 7,-4 8-7,0 7 1,-1 1-1,6 1 1,6-5-4,2-3-5,6-8-9,5-9 6,6-7 1,7-9-6,5-9 12,5-6 3,3-3-3,-1-6 3,-4 7 6,-2-2-6,-2 8 1,-10 1 0,-2 6 8,-8 1-4,-4 5-2,-2 2-3,1 2 0,1 4 1,3 3 0,1 2-1,2 3 1,1 2-1,-2-3 0,1-2 0,-3-3-5,0 1 4,-6-5-8,-1-4 9,0 0 0,0-4 0,0 0-9,4-5 2,-1-4 7,1-2-4,-2-1 2,5-3 1,-3 5 1,0-1 0,0 0 0,0 0 0,2 1 0,-3 1-1,1 3 1,0-2 1,1 11-1,-3-3-3,0 4 3,-2-2 0,0 4 0,0-2-3,-2 1-15,0-1 8,0 0 8,2 0 2,0 0 1,0 0-1,0 0-1,0 0 1,0 0 3,0 0 0,-3 0-2,3 0 10,0 0-5,0-1-3,0 1 6,0 0 1,0 1 0,0-1-4,0 0-4,3 3 0,-1-6 0,0 6 9,0-3-3,5-3 2,1 0-1,2 3-1,1-6-8,2 6 2,-6-2 0,-1 2-4,-2 2-1,3 7 2,-3 5-3,2 3 2,-2 9-7,0-2-15,0 1-51,-1-2-19,-2-4-29,-1-5-10,3-3-76,-3-9-286</inkml:trace>
  <inkml:trace contextRef="#ctx0" brushRef="#br0" timeOffset="3322">3454 362 491,'12'-27'98,"-4"1"2,-2 3 19,-2 4-28,-4 3 4,-4 9-64,-2 7-5,-5 1 18,-2 13-5,-1-1-9,-4 13 3,4-4-6,5 3-12,7 0 0,4-2 2,8-4-9,6-2 1,5 1-2,4-3-1,6 2-4,0 1 0,1 1 2,0 7-2,-2 5-1,-5 4 1,-5 1 0,-8 1-2,-7-1 1,-10-5-1,-11 1 0,-8-7-17,-10 0-53,-7-5-102,-4-7-152</inkml:trace>
  <inkml:trace contextRef="#ctx0" brushRef="#br0" timeOffset="4020">4186 67 1236,'31'-38'0,"-7"15"-23,-3 17 23,-10 12 9,2 21 21,8 13-20,8 12-3,2 5-2,-2 6-2,-7 5-2,-11-1-1,-21 1-1,-11 6 1,-20 0 2,-11 1-2,-8-4-16,-3-6-35,-2-7-7,3-10-37,3-12-119,2-13 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8:54.1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3451 1082 142,'4'3'246,"-1"1"-241,1 1 21,-2-1 7,-2 0-33,2-2 69,-2 2-41,0-4-1,-2 1-8,2 2-7,-5-2-1,1 2 9,0 1-8,-2-3-2,2 1-1,4 0 4,-4-4 4,4 2-2,0-2-4,0 1-4,0-2-5,0 2 1,0 1-3,0 0 1,0 0 0,0 0-1,0 0-1,0-3 0,0 3 2,0 3-2,0-3 0,0 1 0,0 2 1,0 0 1,-4 3 1,-2 0-2,0 3 0,-1 1 1,-2-1 0,-7 1 1,-2 0 1,-6-1-2,-1 2 3,-3 1-1,-2 0-2,2-1 3,-4 1-2,2-5 3,1-1 4,-3-4 4,-2-2-4,-1-2 5,0-6-8,-5 3-1,1-5-1,0 0-1,1-1 3,4-1-6,-5-1 6,8-1-5,-6-1 4,8-2-1,-2-6 0,9-6 1,-5-5 0,9-10-4,5-8 1,0-8 0,2-4-2,3-4 4,3-1-3,1 4 0,4 2 0,9 3 0,6-1-2,10 2 1,12-3-1,5 5-1,7 1 2,6 7 0,5 6 0,2 5 1,0 9 0,0 4-1,-5 4 0,5 9-3,4 7 3,0 9 0,8 11 1,9 10-1,3 10 0,-8 8-1,-7 9 1,-14 3 0,-16 7 0,-19 4 1,-10 1 3,-15 3-2,-10 3 4,-5 0-3,-9 0 1,1-4-1,-14-4-2,5-6 2,-13-5-3,-1-10-10,0-5-47,-1-11-86,3-10-200</inkml:trace>
  <inkml:trace contextRef="#ctx0" brushRef="#br0" timeOffset="1102">3058 416 480,'-37'1'84,"1"3"-12,-2 6-7,-1 2-16,8 9-17,0 4-9,10 1-11,11 3 18,1 2-19,14-2-5,3-5-1,6-1 0,6-7 4,4-7-3,1-3-2,3-4-3,-6-6-1,4 2-55,0 0-87,-5 1-90</inkml:trace>
  <inkml:trace contextRef="#ctx0" brushRef="#br0" timeOffset="1396">3162 738 502,'-3'3'49,"6"-6"-8,1-5-4,1-5 34,14-3-50,-5-3-10,7-2 9,1-2 1,-3-2-2,-4 0 3,-2 1 5,-8-2-22,1 3 0,-6 2 15,0 2-17,-7 6 2,0 3 9,-3 5-11,-7 9-3,-10 9 2,1 4-2,-4 4 1,4 7-1,9-1 1,11 0-2,10 0 1,5-3 0,8-8 2,11-2-2,-2-10 1,14-8 3,-2-6-4,2-5 2,1-2-2,-11-2 0,2 1 0,-14 3 0,-2 5-1,-8 6-1,-4 7 1,-7 2 0,2 7 1,-2 1 0,2 6 1,1-5-1,-3-1 0,3-5 1,0-1-1,3-7 0,-3 0 5,1 0-5,2 0 0,-2-1-1,4-1-1,-1 2 3,6 3-1,-2 4 0,-2 0-1,2 4-16,1 7-31,-5-3-12,-1 2-75,-8 5-90</inkml:trace>
  <inkml:trace contextRef="#ctx0" brushRef="#br0" timeOffset="1972">3136 981 592,'-31'8'17,"10"-6"7,7-6 38,10 2-62,13 2-53,3 0-98</inkml:trace>
  <inkml:trace contextRef="#ctx0" brushRef="#br0" timeOffset="33920">11 1066 330,'-1'-18'24,"1"1"53,-5-2-68,1 2 40,4-1-5,0 3-6,-4 4-23,8 3-11,-4 1 3,0 4 4,4-1-11,-4 3 0,0 1-5,0 0 4,5 1 1,-4 3 3,3 4 22,3 0-11,-1 3 8,2 2-9,6 5 2,-1 5-3,-3 4-8,5 3-2,-2 5-1,2 3 4,-2-2-4,0 1 1,1-4-1,4-5 1,-1-6 6,1-3-4,9-8 4,-1-5 2,9-6-1,7-6-4,9-9 3,9-7-7,15-6 3,15-10-3,9-13 2,8-8 6,8-8-1,5-10 8,-8-1-2,-1 2-1,-4 5 0,-20 7-11,-10 12 4,-18 12 3,-9 8 1,-10 6 1,-9 7-10,-5 4-1,-5 4 0,-4 3 2,-1 4 1,-4 1-2,-6 3 0,-2 0 0,-1 0 1,-3 0-1,0 0 0,0 0 0,0 0 0,0 0 0,0 0-1,-3 0 1,3 0-1,0-3 0,0 3 0,0 0-1,0 0 1,0 3 1,0-3-1,0 1-1,0-1 1,0 2 0,0 0-1,0 0-1,0 2 1,-1 0 0,-2-1-3,1 3-9,-2 2-15,0 1-15,-4 3-41,3 2-57,1 1-58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5:27.6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2251 810,'-13'-8'4,"1"-3"17,-1-6 53,0-2-21,5-7-13,2 2-6,12-3-22,7 0 10,3 2-10,3 10-6,7 5-1,4 6 10,2 10-5,2 7 8,2 5 2,-2 5-10,-2 0 3,-6 3-5,-12 1-1,-4 0 5,-15-2-2,-2-4-9,-5-4 14,-1-5-4,-4-10-1,0-4 1,-2-11-7,-2-9-3,8-10 0,5-4-2,2-5 5,16-1-9,11 0 5,0 6 0,11 1-1,2 8 0,2 4-4,5 4-3,-3 6-6,-2 1-9,-6 8 4,-6 0-1,-3 2 8,-4-2 8,-7 4 4,4-4 0,-6 3 0,0-3 2,-3 0 1,-1 2-1,-4 2 7,0 0-4,0 0 5,0 0 6,-4 2 0,4-2-10,-5 5 4,-7 3-8,-4 10 2,0 5 1,-6 3-1,0 9-2,4-2 1,5 3-2,0-4 1,13 2 0,0-6-1,5-1-1,3-6 1,5-3-1,-3-7 1,8-4 0,-1-7 3,0-9-2,-1-12 1,8-6-3,-3-10 2,-7-3 0,5 0-2,-3 8 0,-7 5 1,-1 5 2,-2 14-1,-3 3-2,-2 5-1,-1 0 0,0 0-1,3 4 2,1 0 0,3 1 0,2 5 0,-1 2-2,5 1-2,-9 4-1,4 4 4,-8 2-2,2 4-3,-2 0 5,0-6-3,0 2 2,0-10-2,3-3 2,-3-6-2,0-6 4,4-6 3,1-5-3,5-14 0,3-1 1,-1-11 0,-3 2-1,1 1 0,4 1 1,-6 7 3,1 3-4,-1 10 0,-4 3 1,5 6-1,-1 8-1,2 6 1,4 5-1,3 9 1,-5 2 0,5 1 0,-1 2 2,1-4-5,-5-2 4,-3-7-1,0-5 2,6-7-1,-3-6 0,5-6 0,-4-5-1,2-6 0,2-7 0,-4-7 0,-9-1 2,0-9-2,-4 5 2,-8-2-2,-1 7 0,1 9 0,-5 8 0,3 9-10,5 9 5,-4 12 4,1 7 2,-1 7 0,1 7-1,8 2 0,4-5 1,9-5 2,5-8-3,9 1 0,2-3 2,-1-2-2,-2 3-1,-8 1-1,0-2 1,-10 3-3,-3-5 1,-1-4-4,-4-3 4,0-4 2,0-2 1,0-4 0,-4-5-5,-1-8 3,1-6 1,0-8 1,0 0-2,4-4 2,4 1 0,4 0 0,5 3 0,0 2 0,-1 6 5,4 6-4,-8 8 1,1 5-1,3 9-1,-3 7 1,-1 7 0,3 8 3,-6 5-2,3 1-2,-4-3 2,-4 0-2,4-7 0,-4-8 1,0-4-1,0-5 0,0-6 8,0-4 2,0-7-9,0-9 0,0-8-1,0-7 3,0-5-2,0 6-1,0 3 5,5 10-3,-1 7-2,-4 13-2,8 2 2,-2 13 3,5 5-1,5 6 1,0 7-2,1 1-1,-3-3 1,0-4-1,-1-7 0,-5-6 0,-3-7 4,-1-4-2,1-10-1,2-5 1,-1-6-1,4-11 3,-2-2-4,-3-4-1,-1 7 1,-4 8 0,4 9 0,-4 5-9,4 13 8,0 7 1,9 8 1,1 4-1,9 2 1,-2-2 3,-3-5-4,0-6 0,3-6-4,-7-8 3,0 0-1,3-10-1,-4-7 0,-5 0-2,5-10 5,-2-7 0,-3-5-1,-3 4 2,-1 3-2,0 11-4,-4 10-5,4 11 5,5 11 3,-1 6-1,2 8 3,4 4-1,-1 1 1,-1 1-34,-3-4-56,-5-4-54,0-4-113</inkml:trace>
  <inkml:trace contextRef="#ctx0" brushRef="#br0" timeOffset="2002">1744 1538 838,'-13'-29'29,"5"12"21,-1 5-19,5 6-31,4 6-10,4 6 8,5 0-43,-1 1-47,5 1-8,2 0-43,2-4-37</inkml:trace>
  <inkml:trace contextRef="#ctx0" brushRef="#br0" timeOffset="2115">1833 1461 273,'13'-31'93,"-4"-7"-26,-1-10-3,-4-6 45,0 5 10,-2 3-16,-2 11-20,0 16-19,3 11-49,-2 26 56,9 18 0,2 19-10,5 16-25,4 8-5,7 0-5,-6-10-13,1-4-1,-6-8-8,4-7-4,-7-4 0,0-11-10,-5-8-18,-1-12-17,-4-9-3,-8-12-61,0-13-25,-9-14 2,-1-13-61,-4-14-122</inkml:trace>
  <inkml:trace contextRef="#ctx0" brushRef="#br0" timeOffset="2376">1957 1231 430,'-4'-57'31,"8"12"122,0 9-56,0 13 11,1 6-36,-1 7-36,0 12 21,0 14 14,1 12-29,-1 16 15,4 16-4,3 7-22,2 4-11,4-4-4,-3-4 1,3-5-10,1-9-4,-1-3 1,0-3-2,-2-5-2,-6-2-3,-1-5-11,-4-4-11,-4-10-51,-4-3-35,4-6-69,-4-3-142</inkml:trace>
  <inkml:trace contextRef="#ctx0" brushRef="#br0" timeOffset="2677">1957 1745 899,'-14'-11'29,"-4"-28"19,22 29-6,2 5-16,8-5-18,-2 2-3,14-7-3,2 0-2,1 0-1,3-1-23,-2 1-50,-3-3-36,3 5-62,-7-2-195</inkml:trace>
  <inkml:trace contextRef="#ctx0" brushRef="#br0" timeOffset="2857">2304 1457 524,'-4'21'46,"-1"1"6,1-3 36,4-4-77,4-2 14,1 1 3,0-8-10,4-5-6,0 5 5,-4-8 7,-1-3 2,-4-7 6,0-3-22,0-10 1,0-2 33,0-2-29,4-1 18,-4 3-12,4 5 10,1 9-5,-5 8-24,4 6-1,0 7 13,0 9-4,5 2-4,-1 4-2,2 0-1,4-2 0,-1-2-1,-1-1-1,2-1 1,4-3-2,-5-1 1,0-1-2,-1-3 2,-2-3 0,0-1-1,-6-1 4,0-4 3,-4-1 5,0-7-12,5 0 2,-5-5 1,0-6-3,0 0 0,0-3 0,0-1 1,-5 4 0,5 0-1,-4 4 0,0 3-4,-2 6 3,5 1-4,-2 5-10,3 0 1,-1 0-9,-2 0 9,3 0 14,-4 0 0,2 1 0,-2-1-1,0 0 1,0 0 0,0-1 0,4-3 0,0 4-15,0 0-33,0 0-35,0 0-30,0 0-23,0 0 15,4 8-152</inkml:trace>
  <inkml:trace contextRef="#ctx0" brushRef="#br0" timeOffset="3472">2477 1555 537,'-5'17'44,"5"-7"19,0-1 11,0-6-5,0-3 1,5-4-27,-1-4-31,0 0 2,0-3 19,2-6-3,1-2-6,-3-7-3,3 3-5,-7-5-2,-6-3-2,2-4-3,-1-1-2,-4 0 2,-3 1 7,3 8 1,-4 8-5,-2 7 2,2 15-12,-3 10 0,-6 12 7,4 13 6,8 8 1,6 6-10,8-2 1,9-4-1,11-10-2,1-3-2,7-8 6,2-8-8,-2-10-1,-1-3 1,0-8 2,-1-7-2,-6-6 0,-8-4 0,6-8-2,-10-7 2,4-10 2,-4-8-2,-3-2 2,7-1-2,-3 9-1,7 9 0,-3 17-2,1 16 3,9 19 0,-2 16 2,7 14 3,2 8 0,-6 3-2,-3 1 1,-8-11 1,-7-5 5,0-11 1,-10-6 3,0-13 5,-10-9-11,0-8-1,-3-12-7,1-15 0,-11-13 1,9-16-3,6-7-3,4 3 3,8 1 0,-3 13-8,10 14-10,-1 17-29,4 1-61,-1 11-38,0 7-194</inkml:trace>
  <inkml:trace contextRef="#ctx0" brushRef="#br0" timeOffset="4282">3311 1277 946,'-10'4'21,"6"-4"21,-1-13-24,18-2-2,11-5-3,5-3-4,12-6-4,3 3-5,3 0 1,-6 3-1,-14 8-1,-1 4-42,-9 3-61,0 1-29,-4-3-69</inkml:trace>
  <inkml:trace contextRef="#ctx0" brushRef="#br0" timeOffset="4531">3492 804 766,'-14'2'105,"1"-1"-52,5-1 16,-4 0-15,8 2-19,4-2-11,2 2-15,-2 2 8,2-2 22,-2 5-8,0 1-1,0 6-4,0 1-2,7 5-5,-2 2-10,3 5 0,5 6 0,1 5-2,3 10 0,1 4-6,3 7 3,-9 4-3,1-3-1,3-3 1,-8-3-1,-4-8-27,5-8-19,-1-5-91,5-8-55,2-8-116</inkml:trace>
  <inkml:trace contextRef="#ctx0" brushRef="#br0" timeOffset="4934">3999 514 852,'4'-28'21,"-1"5"51,-3 3 13,-3 5-35,6 9-17,-3 3-12,0 0 2,1 3 3,-1 0-8,0 3-8,3 4 15,-3 6 4,1 4-8,5 10-1,2 4-2,1 5-4,-1 3-2,5 3-6,1-2-1,4 4 1,-1-2 2,0-1-6,-3-5 1,0-1-1,-6-5-2,1-1 0,-9-4-4,0-2-17,-5-2-15,5-3-27,-4-7-59,4-3 25,0-7-41,4-8-161</inkml:trace>
  <inkml:trace contextRef="#ctx0" brushRef="#br0" timeOffset="5303">4091 474 655,'-8'-29'54,"4"-1"40,-2 0-17,5 7-4,1 4-16,0 6-9,0 0-21,0 9-4,1 0-4,-1 2-9,6-2 4,2 4 3,9 0 6,-3 4-10,6-2-10,3 2 4,-4 0-3,0 7-3,1-3 2,-7 5-1,-5 3 5,-2 4 0,-2 4-7,-8 6 8,-2 3-1,-7 0 1,-3-1-8,-8 0 10,3-1-2,0-2-1,-6-4-1,4-2-2,-3-2 3,7-4-2,3-7 0,-1 3 0,7-5 0,9-4 4,-2-4-1,6 0 8,-2 0-5,2 0 0,4 2-9,1 6 9,9 7 2,4 4-3,7 4-3,7 6-3,5 2 0,0-1 0,-2-1-3,3 6 1,-3-3-2,3 3 0,-9-1 0,2 0 1,-6 1 5,-7-4-6,-4-3-1,-3-2-9,0-7-46,-6-6-17,0-7-4,-3-8-42,3-14-116,-4-8-259</inkml:trace>
  <inkml:trace contextRef="#ctx0" brushRef="#br0" timeOffset="5954">4487 834 756,'0'4'26,"4"-6"-15,2-6 27,7-3-6,5-2-7,-6-4 8,3-5 15,-3 3-8,2-4-5,-5-2-11,-5-2 3,0 0-2,0-1-12,-8-1 7,0 4-2,0 4 13,-5 4-7,-6 7-19,4 5 5,-4 8-3,-1 7-1,-8 9 3,3 8 1,-7 11 8,11 4-3,4 3-4,13-1-1,4-4-5,10-6 3,9-5-1,2-6-6,-2-4 0,3-9 6,0-6-7,-3-1-9,3-6-26,-5-3-18,7-6-32,-3-5-14,3-4-73,2-4-46,2-6-339</inkml:trace>
  <inkml:trace contextRef="#ctx0" brushRef="#br0" timeOffset="6352">4911 509 536,'-8'-16'181,"-1"2"-67,-2 3-6,3 3-47,-1 4-17,1 3-18,4 1-1,-1 4-2,1-3-4,0 3 2,0 2-7,4-2 9,-4 4 0,4-3-7,0 9 0,0-3-5,0 3-6,4 1 4,0 4-5,0 1 3,5 3-7,-1-1 0,0 3 0,2-4 2,4 2-2,-1-2-6,4-6-3,-3-1-2,13-6 7,-2-8-3,7 0-2,-2-4 1,6-7 1,-2-3 6,2-3-6,-5-4 3,0-2 4,-1-3 0,-2-4 0,-7-4 2,0-1-2,-2-5 0,-6 2 2,-5-1-2,-8 4 8,0 8 4,-8 7-2,-5 4-1,-5 9-5,0 5 3,-3 6-2,-7 5-1,2 8 3,5 9 3,6 4-5,4 3-1,11 1 3,4-1-3,4-4-3,11 1-1,-3-5 2,-1-5 0,6-5-1,1-4-1,-4-4-6,3-3 5,6-4-4,-4-7 1,7-3-1,-3-3-3,8-6 1,-8-4 5,4 0 2,-2-2 0,-2-4 1,0 2 0,-9-1-1,-1-1 1,-3 2 0,-10 8 0,0 1 1,0 5 1,1 11-3,-5 0-9,0 6 6,0 4 3,0 1 2,4 6-2,1 1 0,2 3-5,-1-4-24,-2 3-80,0-1-8,-4 0-99,0-2-370</inkml:trace>
  <inkml:trace contextRef="#ctx0" brushRef="#br0" timeOffset="7147">5761 238 780,'1'-34'26,"3"7"-17,2 8 18,2 7-27,-8 7-20,4 8-74,-4 5-126</inkml:trace>
  <inkml:trace contextRef="#ctx0" brushRef="#br0" timeOffset="7245">5801 188 470,'0'0'283,"0"-2"-184,0 2-8,0 0-41,0 2-7,5 2 1,-1 5-8,4 3-6,8 6-4,-4 3-4,1 2-12,0 1 2,1-1-10,0 2 3,-2-2-4,1 0 3,-7-5-3,2-3-1,0-7 2,-3-5 3,4-4-2,0-9-1,3-5 0,-2-8-4,3-8 4,5-9-2,-5 3 0,4-1 3,-5 1-3,8 3 0,-3 9 1,-5 6-1,-2 6-3,-1 5-71,-6 8-49,-3 8-88,-3 1-376</inkml:trace>
  <inkml:trace contextRef="#ctx0" brushRef="#br0" timeOffset="7634">6189 361 435,'14'-3'101,"4"-6"-72,-1-6 54,0-8-26,-3-6 23,4-1-18,-5-7 8,-8-4 1,2 0-10,-5 0-15,-4 7 1,-2 4 5,-4 8-24,-33 14-19,26 20-2,5 6 6,1 1-13,5-1 6,-4 21-2,2-1-1,16-2-1,-2-1-2,9-4 0,-4-7-1,1-4-11,0-5 7,-1-7 1,-1-8 4,1-8 2,2-5 3,-2-5-5,4-10-1,1-3 1,4-1-1,0 1 1,-6 6 0,8 10 0,-7 7 0,6 8 3,-1 8-5,-1 1 2,0 13-1,-1-2-3,-8 1 2,-3 2-1,-5-1 6,-8-3-6,0-6 6,-1-4-2,1-6 8,0-6-1,4-8-7,0-8-1,4-7 2,0-8-2,5-3 0,1 2-5,2 2 4,7 7 0,-3 7-10,-2 7-42,2 4-38,-1 6-72,-2 4-99</inkml:trace>
  <inkml:trace contextRef="#ctx0" brushRef="#br0" timeOffset="8311">7186 372 312,'-13'4'399,"-4"0"-336,2 1 27,2-1-36,1 3-24,-1 0-1,-5 2-13,-1 3 5,-2 1 2,-15 5-1,-10 5 8,-22 5-2,-15 7-6,-18 13-3,-36 6-9,-18 7 7,-34 6-4,-32 6-2,-27 5 2,-25 8-5,-8-1 7,3 3 21,17-5-20,18-11-9,41-10 1,38-16 15,49-16-12,42-8 4,38-13-15,23-5 0,14-4-6,3 0 4,0-2-10,-1 0 12,9-2-2,-1-1-3,5 1-21,3-2 6,1 0-28,-4 0-37,6 3-30,-2 1-92,6-2-349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9:33.5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0 245 250,'9'-19'20,"-2"0"22,-2 1-15,5 1 2,-6 2 16,0-1-26,1 1-1,0 2 10,2-1-1,-1 1-10,1-1 5,1-1 11,-2 1 61,-2 3-60,0-2-31,2 5 9,-6 2 21,0 2-32,-6 3-1,5 2 0,1 9 6,-3 6 34,3 10-15,0 15-9,4 4-7,2 5-4,-2-4 7,6-7-1,7-8-5,18-18 11,31-17-17,53-32-5,75-34-184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5:22.0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45 401,'0'-4'4,"4"0"0,-8 2 5,4 2-4,0-2-4,0 2 3,0 0-4,0 0 2,0 0-1,4 0 10,-4-6-9,0 6 4,4-4 0,-4 4-6,0-1 0,0 1-1,0-3 0,0 3 1,4 0-4,-4 0 3,4 0 0,1-1 1,-5 1 1,4-4 1,-4 4 3,4-4 1,-4 2 3,0 0 1,0 0 14,0-2 7,0 4-14,0 0 2,0 0 4,0 0-13,0 0 17,0 0-25,-4 0-2,4 4-32,0-2 32,-4 2 11,4 8 2,0 3 3,0 12-13,-5 7-3,5 8 2,5 2-2,-1 10 0,0 5 0,0 3 4,0 1-4,1 0 0,-1-5 5,0 1 8,3-5-13,-3 4 1,1-5-1,-5 5 0,0-7 1,0 1 0,-5-6 6,1-5-1,-2-1-1,5-5-1,-3-7 0,-3-7-3,3-6 0,-2-1 0,2-6 4,0-3-5,-1-1 0,-3 0 2,8-4-2,-4 4 0,4-4 0,0 0 1,-4 2 0,4-2-1,0 0 4,4 0-4,-4 0 1,0 0-1,0-2 0,0 2 2,0 0 0,0 0-1,0 0 6,0 0-3,0 2-2,4-2 4,-4 0-2,0 0-4,0 0 10,0 0 3,4 0-6,0 0 4,-4-2-11,5 2 9,-5-4-3,0 4-5,4 0 5,-4-4-3,0 0 49,4 3-52,-4-3-22,1 4 22,2-4 26,-3 4-22,0 0-3,2 0 1,-2 0-2,0 0 0,0 0 0,0 0 0,0 0 3,0 0-2,0 0-1,0-4 0,0 4 0,0 0 2,0 0-1,-2 0 3,2 0-3,0 0 1,0 0-2,0 0-2,2 0 2,-2 0 0,-2 0 0,2 0 1,2-2-1,-4-2-4,2-4-1,-3 3-2,2-9-16,-7 1-6,3-4 7,-7-6-18,-2-8 12,0-1 11,-3-3 14,0 2 3,2 3 1,2 11 2,4 1-3,5 9 12,-4 1-2,4 4 0,4-2 7,-5 6-9,5 0 8,0-4-10,5 8 1,-5 0 20,8 2-4,0 7-5,7 5-4,3 5-2,3 3-2,-7 5-6,3-2-2,-3-4 3,-2-2 1,-3-4-5,-1-6-1,-2-5 3,-2 0-3,-1-6 2,-2-2 1,3-4 3,6-6-2,3 1-1,0-9-3,3-1 0,4-7 1,-3-9-1,0-2 0,0-4 3,7-8-1,-3 1-2,-3 2 12,4 6-1,-1 4-2,-4 9-4,-1 4-5,1 2 3,-9 7-3,0 5 0,-2 5 0,1 0 1,-6-2-1,2 6 0,-3 0 0,2 0 1,-4 0-1,2 0 0,0 0 2,0 0-2,0 0-1,0 0 1,0 0 1,0 0-1,2 0 1,-2 0-1,-2 0 0,2 0 0,2 0 1,-4 0-1,2 0 0,0 0 0,2 0 2,-4 0-1,2 0 0,0 0-1,0 0 1,0 0-1,0 0 1,0 0-1,-3 0 1,6 4-1,-3-4 1,0 0 1,0 0-2,0 0 0,0 0 1,0 0-1,0 0 1,0 0-1,0 0 3,0 0-3,0-4 2,0 4-1,0 0-1,0 0 0,0 0 2,0 0-1,0 4 0,0-4 0,0 0 0,0 0-2,0 0 2,0 2-1,0-4 1,0 2-1,0 0 1,0 0-1,0-4 1,0 8 1,0-4 1,0 0-1,0 0 4,0 0-2,0 0-1,0 0 2,-3 0-1,3 2-1,0-2 0,0-2 0,0 2 3,0 2-2,0-4-1,0 2 2,0 2-1,-1-2 0,1 0 0,0 2 2,0-2-4,0 0-1,0-2 2,0 2-2,0 0 0,0 0 0,-3 0 0,6 0-1,-3 0 0,0 2 2,0-2-2,0 0 0,0 0 0,-3 0 1,3 0 0,0 0 0,0 0-1,-1 0 0,1 0-14,-4 2 9,-5 2-17,-3 0-10,-1 1-8,-11 5-33,3-2-21,-4 0-53,-2-7-134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4:04.8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700 642 759,'-10'0'35,"-2"-8"29,-1-6 10,-6 1-42,3-1 5,-1-5-1,-7-2-16,-2-10 0,-9-1-3,-5-4-1,-5-5 15,2 1-16,1 0 2,8 0-3,9 3-3,6-3 4,10 0-6,6 3-7,10-3-2,8 5 1,2 8 1,8 5-2,8 8-1,0 10-4,0 22 1,-4 8 3,-8 20 1,-17 12 4,-13 13 2,-28 2-5,-15 3 3,-10-1 1,-8-6-2,-1-7 9,5-18-2,12-8 7,15-13 25,18-10-11,17-9-13,21-4 2,18-8 1,14-1-5,17-4 0,5-6 0,8 1-7,2-3 0,2-2-8,-1-4 2,-11 4-3,-10 0 0,-15 2 3,-16 8-2,-12 3-2,-10 5 1,-4 1-6,-2 0-40,-2 4-39,0 4-77,-2 0-31,0 1-286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5:25.5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2805 3361 192,'0'-5'555,"0"3"-548,-7-2 24,-5-4 15,-1 7-7,1-3 1,-1-4-21,-3 6-1,4-2 6,3-3-17,-3 3 6,-1-6-1,-2 5 12,2-9-18,-4-3-5,-4-2 4,-7-8 3,3-8-2,-7-5-5,-6-4 7,1-16-7,-11-3 6,5-13-6,-6-9 3,0-9-4,1-4 4,8-1-4,4 9-1,1-4 1,12 8 5,7 0-5,3-3 0,13-5 1,8-4-1,5-1 0,4-5-2,7 9 2,1 2 2,-4 21-2,-1 8 0,1 16 0,-13 8 1,2 9-2,4 7 1,-1-2-1,-1 3-3,7 4 4,3-2-1,3 6-1,-8 3-3,-3 4 1,-4 7 2,-6 1 1,-4 0-5,-4 1 0,4-1 0,0 0-8,0 3-8,-4-2 22,-6 3 2,0 6 1,-2 2-1,-5-1-2,-6 1 1,9-3 0,2 1-1,-5-1-1,8-3-10,-2 0 11,3 2 2,-1-3 1,-8 3 0,5-1 1,-2 0 1,4-2 0,6-1-1,-1-6 2,10 0-1,-5 2-3,4-4 10,-3 3-1,3-6-11,1-4 0,4-10 0,4-2 0,0-9 0,5-7 1,4 4 0,0 3-1,0 1 3,0 6-3,4 4 0,-5 13 0,3 7 0,1 5 0,-1 9 2,5 6-2,-8 8 1,7 5-1,-11 3-1,2 1-22,-1-1-16,-6-3-60,5 3-2,-3-6-136</inkml:trace>
  <inkml:trace contextRef="#ctx0" brushRef="#br0" timeOffset="1480">281 93 496,'-4'-25'11,"-5"4"90,1 4 20,0 4-22,3 3-53,1 2-13,4 8-6,0 0 1,0 0 1,-4 6 0,4 3 14,0 11-10,0 7-6,0 11-4,4 6 15,0 4-28,5 6 14,3 0-8,5-1-3,7 1-6,-3-3 0,0-3 0,3-2-7,-3 0 1,-8-3 2,2-3 1,-11-4-4,1-3 5,-5-6-5,-9-1-10,4-12-23,-1-1-1,3-9-32,2-9-42,1-9-35,0-7-47</inkml:trace>
  <inkml:trace contextRef="#ctx0" brushRef="#br0" timeOffset="1857">173 613 811,'-32'1'29,"-4"2"2,10-6 47,-4 2-10,6 1-19,12-3-11,3-4-25,5-4-10,8 1 6,5-7 1,3-2 3,2-3-8,13-1 0,-2 1-3,8-1-2,5 1-2,7 5-25,-5 2-41,14 3-50,-8 3-64,3 3-121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8:57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304 227 376,'-4'-2'64,"-3"0"-43,0-2 71,3 4-63,-10-4-2,7 7-13,1-2 31,2 3-29,-5 2-6,-9 5 15,-3 7-14,-1 6 8,-2 9-10,-2 11 8,-2 12-9,3 11 3,0 7-5,1 3-2,8-2-1,7-8 3,4-4-5,10-5 7,7-10-8,5-4 9,11-10-5,2-8 6,10-15 3,5-11 4,13-14-6,1-10-5,18-11 5,-2-11 5,5-6-10,-2-7 17,-2-8-4,-14-6-12,-14-8-2,-12 1-1,-12 1-2,-14 6-1,-5 12-1,-16 15 0,-6 10-6,-4 14-20,-14 11-25,0 9-39,-10 12-88,-4 9-310</inkml:trace>
  <inkml:trace contextRef="#ctx0" brushRef="#br0" timeOffset="600">440 411 221,'10'-16'352,"-3"0"-274,-3-2-6,-2 2-18,-2 3 3,0 2-31,0 3 13,0 7-26,-2 2-5,0 9 4,-3 7 14,0 8-6,-4 12 3,1 4-3,-8 13-8,4-6-6,-1 0-2,5-6 0,-1-8-2,1-7-2,4-3 0,-3-8 0,2-2-30,3-4-65,6-3-10,10-7-192</inkml:trace>
  <inkml:trace contextRef="#ctx0" brushRef="#br0" timeOffset="1200">2398 658 593,'14'-12'42,"4"1"28,-5 2-31,-8 6 12,-1 7 17,1 18-28,-5 9-9,-6 6-15,-7 12-1,-11 6-3,-5-1-8,-6-5-3,0-4 3,-6-7 0,7-13 1,3-8 10,9-9 5,4-10 1,9-12-11,9-5-4,9-8-1,13-1-5,1 3 0,8 3 2,-2 9-2,3 7-4,-1 10 4,0 8 0,-6 5-2,5 7 2,-5 2-47,0 3-60,2-1 0,0-2-89</inkml:trace>
  <inkml:trace contextRef="#ctx0" brushRef="#br0" timeOffset="1552">2975 443 515,'-12'-82'26,"-14"17"72,-23 19-24,-17 23 1,-27 21-36,-12 31 7,-19 29-12,-19 29-8,0 25-3,9 12-4,15 7 3,32-7-2,29-7-4,39-6-1,38-4-2,30-6-9,34-10 2,18-9-1,17-15-5,2-24-1,-5-28-3,-9-28 2,-13-32-3,-4-25 4,-18-24-2,-2-21-4,-11-17 3,-19-9-2,-8-8 3,-14 11 0,-13 14 3,-13 24-10,-10 27-19,-14 31-43,-10 26-19,-6 24-88</inkml:trace>
  <inkml:trace contextRef="#ctx0" brushRef="#br0" timeOffset="16460">2455 623 285,'0'12'7,"0"-2"24,0-5 42,0-2-4,0-6-15,0 2-10,-3-3-6,6-4 61,-6-2-78,3 3-11,-1-3 31,1 1-4,-3-1-1,2-3-15,-3-2 5,-1-3 6,5-5-2,-4-3-7,4-5-9,4-6-4,1-3 5,-1 0-6,1-4-6,2 1 2,-1 5-5,1 2 6,-3 3-4,0 4 0,-2 6-2,1 2 0,4 7 1,-3 5-2,-4 5 1,4 2 0,-4 4 0,0 2 0,0 2 0,0 0-1,0-2-1,0-1 0,0 1 1,0 0 0,0-2-3,0 1 2,0-3 2,0 3-1,0-2 1,0 2 0,0-3 0,0 1-1,0-1 0,0 0 1,0 0 2,0 3-2,0-3 1,0 0-1,0 0 1,0 0-1,0 0 0,-4 0-1,4 1 1,4-1 0,-4 0 0,0 0 0,0 0 0,0 2 1,0-2-2,0-2 1,0 2 0,0 0-1,0 0 1,0 0 0,0 0 0,0-1 0,0 1-1,0-3 1,0 2 0,0-2-1,4 3 1,-4 0 0,0 0 0,0 0 0,0 0-7,0 3-3,-4-3-4,4 1 5,-4 3-1,4 4 10,-4 3-3,-2 7 3,-4 3 0,-1 3 3,-6 2 0,-7-3 2,-2 2-2,0-9-3,0-4 2,5-8-2,11-4 3,10-5-1,-4-2 6,4 0 9,4 1-1,-4-1-13,0-5 2,0-1-4,4-2-1,0-1 0,0-3 1,2 1-1,5-1-1,3-2 1,5 0 0,-3-2 0,7 2 0,8 0 0,-9 4 0,9 6-1,-8 3 1,2 4-1,-3 4-3,-8 8 0,2 5 4,-6 10 5,-1 11-2,0 13-1,-5 8 2,-4 2-3,-4 1-1,0-7 1,-1-6 1,5-18-2,5-8 3,-1-13 4,-4-10 3,8-4-5,-4-5 1,9-6-5,5-8 0,5-4-1,-1-1-2,-1-3-6,-2 4-22,-7 4-11,-3 4-28,-5 6 11,-4 6-53,-7 3-108,-3 4-73</inkml:trace>
  <inkml:trace contextRef="#ctx0" brushRef="#br0" timeOffset="18328">655 516 299,'0'0'78,"0"0"-57,0-2-4,2 0 8,0 1 17,3-3 0,-1 0 24,3 2-41,-7-2-3,4 3-6,-4-2 3,0 2-13,0 1 4,0 1-4,0-1 0,0 0 1,0 0 6,4 0 2,-4-1-3,0 2 2,0-2-5,0 1-4,-4 0 11,4 1-6,0-1-9,0 3 3,0-3 4,0 0 3,0 0-2,0 0 6,0-3-2,0 6-2,0-6-6,0 3-2,0 0 1,0 0-3,0 0 0,0 0 2,4 0-2,-8 0 0,4 0-1,0 0 1,4 0 1,-8 0-2,4 0 2,0 0-1,4-1 0,-4 1-1,0 0 0,0 0 0,4-3 0,-4 3 0,0 0 1,0-1 0,0 1-1,0 0 0,0-3 0,0 3 0,5 0 0,-5-1 0,0 1 0,0 0 0,0 0 0,0-2 0,0 2 1,0 0 0,4 0-1,-8 0 0,4 2 0,0-2 0,0 1 0,0-1-2,0 0 3,0 0-1,0 0 0,0-1 0,0 1 0,0 0 1,0 0 0,0 0-1,0 0 0,0 0 0,0 0 0,-5 1 0,5-1 0,0 0-2,0 0 2,0 0 1,0 0-1,0 0 0,0 0 0,0 0 0,0 0 0,0 0 1,0 0-1,0-1 0,0 1 1,0 0 0,0 0-1,5-2 0,-5 2-1,4-4 1,-4 4 0,1-2 1,2 0 0,-2 2 2,2 0-2,1-2-1,1 2 0,-5 0 1,0 0 0,1 0 1,-1 0-1,-1 0 0,2 0-1,2 0 2,-3 0-2,0 0 0,0 0 0,1 0 0,-1-2 0,5 2 0,-3-1 0,3 2 1,-4-2-1,5 2-1,-6-1 1,4 0 1,-4-1 0,0 2-1,0-2 0,4 1 0,0 0 0,5-3 1,-4 2-3,8-2 3,2 2-1,5-2 1,-7 3-1,-5 0 0,0 0 0,-2 0 0,1 0 0,-3 0 0,3-1 0,-2 1 2,3-2-2,0 0 0,1 0-1,3 0 2,1-4-1,3 6 0,2-4 0,1 3 1,1-1-1,1 0 0,0 4 0,3-2 0,-6 3 0,6 0 0,0 2 0,1 1 0,-2-1-1,4 2 2,-6-2-1,2 1 0,-4 2 0,0 0-1,1 1 2,-3 2-1,0 3 1,1 1-1,4 3 2,-1 1-2,2 0 0,4 2 1,-6 0-1,3-2 1,-2-1 0,-1-1-1,-3-2 0,-1-2 0,-3 1 0,-3-1 1,2-1-1,-2-1 0,2 3 1,-5-3-1,2 3 0,3-3 0,1 1 0,-1-1 0,-5 1 0,2-3 0,-3 1 0,-3-5 0,-3 1 2,2-2-2,-3 0 0,0-2 0,0 0 0,0 0 1,0-2-1,0 1-4,0 2-23,0-3-9,0 1-6,0 1 0,-3-4-23,3 1-2,-1-5-50,-2-2 1,3-5-44</inkml:trace>
  <inkml:trace contextRef="#ctx0" brushRef="#br0" timeOffset="19977">1722 752 171,'0'-13'58,"0"1"-21,0 5-6,-3-3 78,3 2-68,0 2-36,0-1 40,-1 1-13,1 0-3,0 2 4,0 0-17,0 1-3,0 1-1,0 2-6,-3-2 2,3 4 10,0 2 30,0 4-17,0 5 1,0 4-7,3 4-11,-2 6-5,2 0-5,-3 0-4,0 3 0,-3-3 7,-2 4-7,-4-3 0,-3 3-1,-11-2-16,-2 1-48,-2 1-58,-1 0 19,-46 38-121</inkml:trace>
  <inkml:trace contextRef="#ctx0" brushRef="#br0" timeOffset="23749">2861 880 373,'-4'0'65,"-2"0"-44,2-1-6,1-1 1,3-2 5,3 0-8,1-4-5,2-1-4,4-5 0,-6 1 19,4-2-7,1-1-16,-4-3-9,4-6-44,6-8-103,5-15-13</inkml:trace>
  <inkml:trace contextRef="#ctx0" brushRef="#br0" timeOffset="25421">512 549 327,'-14'-4'24,"1"-2"-13,8-4-11,10-1 16,4-2-5,-1-4 22,6-2-28,10-7 0,8-4-3,9-4 0,11-5-1,13 0-1,12 5-16,1 3 6,2 10-22,-2 6 3,-10 6-100</inkml:trace>
  <inkml:trace contextRef="#ctx0" brushRef="#br0" timeOffset="25610">1274 202 200,'3'-2'53,"-1"-3"-14,0 1 4,0 0-9,1-2-3,-2 0-1,2 2-20,-2-2-10,2 5 20,-3-3-6,1 1-14,-1 2 1,0-1 2,6 0-3,-6 2-11,0 0 2,0 2 7,0 0-60,-6 2-27,5 0-18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8:59.5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562 441 595,'21'-18'37,"1"3"-8,-3 2 21,-4 9-18,5 12-6,-6 5 7,-2 14-16,-7 7 10,-14 13-13,-9 2 1,-17 3-15,-4-4 14,-6-6 3,5-13 4,9-9 9,8-8-13,10-6-2,13-4-3,8-2-7,20 0 0,6 0-5,8 4 2,10 3-3,-3 3 1,-9 6 0,-5 1 2,-17-2-2,-7-2 10,-14 5-7,-11-3 3,-7-2-3,-14 1-1,-1-3-2,-2 0 0,1 0-1,8-2-39,4 1-79,5-5-112</inkml:trace>
  <inkml:trace contextRef="#ctx0" brushRef="#br0" timeOffset="391">760 180 727,'-13'-63'26,"-13"13"-12,-22 18 19,-20 24 12,-10 29-11,-15 26 0,0 25-10,4 20-6,3 15 3,14 8-14,19 7-3,18 2-3,29-8 2,34-8 0,20-14 1,32-18 3,13-20 1,14-24-4,6-22 2,1-27-2,0-26-4,-10-21 3,-9-23 0,-13-14-2,-16-16 0,-10-10 0,-25-5-2,-16 0-1,-22 9-7,-15 19-1,-19 22-2,-10 27-9,-6 25-25,-5 25-20,4 20-44,2 21-131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9:00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417 801 745,'1'-23'82,"-2"0"-17,-3 0 11,-5 8-11,2 7-46,3 6-18,1 6 0,-3 8 2,-5 7-1,1 8-2,-2 7 2,-2 10-2,8-2 0,6 3 1,2-7-1,7-9 2,0-10-1,5-14 5,7-9-4,10-15-1,7-13 3,8-12-4,3-8 0,-5-2 2,-9 7 0,-14 6-2,-6 16 6,-12 16-6,-11 18 0,-8 20 7,-3 19-5,-4 15 1,-1 12-2,3 1 3,6 0-2,9-8-2,2-6 0,4-12-20,4-13-63,9-11-54,4-17-169</inkml:trace>
  <inkml:trace contextRef="#ctx0" brushRef="#br0" timeOffset="390">761 602 602,'-34'-70'53,"-16"19"34,-12 22-18,-13 23-20,-9 32-21,-4 21-11,-5 19 7,4 10-11,12 10-3,18 3-5,20 2 4,29 3 4,28-1-1,39-7 2,30-13-9,24-14 2,13-24-2,14-28 1,-9-22-4,-11-26 4,-14-22-3,-17-19 0,-21-21 21,-21-14-13,-20-14 1,-20-5-5,-18 2-6,-17 15 1,-17 25-1,-15 27-1,-10 31-10,-11 34-57,1 22-51,-4 27-145</inkml:trace>
  <inkml:trace contextRef="#ctx0" brushRef="#br0" timeOffset="869">2287 500 694,'0'8'18,"-11"5"14,-2 6 33,-4 7-9,2 8-23,9 4 22,8 3-22,14 0 1,14 0-12,11-3-14,11-5 3,5-6-3,1-6-4,-8-4-4,-5-2 3,-11 0-1,-10 1-3,-12 2 1,-6 1 0,-7 2 2,-12 2 2,-12 1-4,-12-1-24,-11 0-129,-3-6-278</inkml:trace>
  <inkml:trace contextRef="#ctx0" brushRef="#br0" timeOffset="1186">2670 506 593,'44'-18'7,"1"7"-7,-2 2 0,-5 1-3,0 6-80,1 2-72</inkml:trace>
  <inkml:trace contextRef="#ctx0" brushRef="#br0" timeOffset="1268">3037 358 327,'8'-42'56,"2"-6"2,-3-3 19,-3 1-3,-7 6-27,-6 5-3,-14 7-9,-11 9-13,-16 9 14,-19 16 2,-19 10-13,-23 20 6,-20 16 5,-12 19 12,-2 19-12,8 10 1,23 7-16,27 7-8,36-1-4,39 1-3,30-1 0,34-7-4,24-11 4,21-16 4,11-25-7,7-31 0,1-19-2,-2-28 0,1-26 0,-5-23 0,1-23 0,-2-17-2,-6-17-1,-12-11 1,-17 6 0,-20 12-2,-26 21-2,-28 21 0,-28 26-13,-20 19-30,-19 21-56,-20 13-86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6:26.5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509 1314 722,'3'-18'16,"-3"-3"-8,0 4 22,0 2 3,1-3-12,5 1-8,-2 3-1,0 1-8,0 0 12,0-1 1,1 1 10,-1-2 3,0 1-14,-4 2 0,4-1-6,-4 4-2,4 1 13,-4 2 0,0 2-13,0 3-2,0 2-4,0-1 0,2 0-2,-2 3-2,0-3 0,3 1 4,1 11 0,0 3 16,2 8-6,4 12 1,-2 5-2,-4 6 1,5 2-8,-5-2 2,4 2-1,-2-6 3,-2-4-5,0-4-2,-1-3-1,-6 4-1,-1 1-34,-4 1-31,-2-1-80,1 0-65,1-5-342</inkml:trace>
  <inkml:trace contextRef="#ctx0" brushRef="#br0" timeOffset="412">523 1758 770,'-24'2'34,"3"3"40,0-2-3,3-2-9,12 2-26,6-2-15,10-2 11,12-3-9,8-4-8,6 0-1,8-3-11,3-2 1,-2-1-4,-4 5-12,-7 5-41,-2 4-60,-2 1-102,2 6-406</inkml:trace>
  <inkml:trace contextRef="#ctx0" brushRef="#br0" timeOffset="974">3275 1247 329,'12'-8'253,"-3"2"-149,-1 0 5,-8 4-24,-4 2-18,4 0-21,-4 2-18,-5 0-14,5 0 2,-4 0 0,-3-2-7,2 0 3,2-2-2,3 0 7,2-6 2,-2 0-12,0-3-6,8-4-1,0-4 1,6 4 2,13-3-3,-2 5 6,0 1-3,7 5 0,3 4 2,4 6 4,3 8-6,3 8 2,-11 10-1,-3 11 3,-14 10-6,-12 9 8,-11 3-4,-11 1 2,-10-5-5,-4-8-2,-1-9 4,-5-4-3,7-10 3,2-8-2,7-8 2,4-8-1,-2-6 8,13-8-2,2-6-5,4-6-4,12-4 2,1-2-2,8 1 2,2 2-1,6 6 0,4 6 0,-4 12-1,4 10-1,4 9 1,-3 12 1,1 9 0,-5 3-1,2-1 1,-10 2-2,-1-6 1,1-5-3,-5-4-4,1-8-2,3-6-5,5-9-3,-1-4-10,0-4-11,3-5-5,-3-6-7,-7-1-38,-1-2-14,-3-1-129</inkml:trace>
  <inkml:trace contextRef="#ctx0" brushRef="#br0" timeOffset="2011">6220 1181 721,'0'-15'18,"-5"-1"59,3-1-10,9-2-21,6 5-17,4 3 14,15 5-16,2 8 3,11 13-10,-6 12-4,-2 10-3,-12 11-9,-11 6 7,-14 3-6,-22-3 5,-5-7 1,-10-4-4,-1-12 2,-2-11 3,10-6 9,4-10 2,12-10-21,5-7 2,9-9-4,9-1 0,5-3 1,16 3-1,6 5-4,7 13 2,6 5 2,3 11-1,0 9 1,-1 6 0,1 3 1,-19 7-1,-9 1 1,-11-1 0,-16-3 2,-11 1-2,-13-1 2,-8-4-3,-10 3 0,0-3 0,-1-8-20,1-5-8,-3-7-23,8-7-11,9-4-96,5-7-221</inkml:trace>
  <inkml:trace contextRef="#ctx0" brushRef="#br0" timeOffset="2894">10013 1243 630,'8'-18'63,"-4"1"26,-1-1 5,-3 1-32,2 6 2,-2-1-15,0 3-16,-2 3 6,-1 4-16,-1 4-19,-1 8 11,-4 9 6,1 7-8,-5 13 0,3 5-3,5 2-1,6-2-4,9-2 1,4-3-5,10-11 4,12-5-2,-1-9-2,10-10 6,-1-10-6,-1-10 0,-2-7 3,-6-7-4,-4-11 1,-4-4 2,-9 3 3,-5 1 12,-6 11 10,-6 12-20,-2 17-3,-6 20-2,-7 21 13,1 18-5,-7 10-5,8 13 6,1-5-10,9-3 2,4-6-2,0-4-2,4-6 5,-2-6-5,-4-7-30,3-5-20,-3-12-13,0-8-85,6-10-73,12-5-398</inkml:trace>
  <inkml:trace contextRef="#ctx0" brushRef="#br0" timeOffset="3742">13435 1307 753,'4'-32'49,"1"4"46,2-2-50,-2 11 0,-1 8 7,0 5-32,-4 6-15,-4 9 22,-3 13-7,-2 6 20,1 11-6,2 3-13,6 0-7,0-4 2,13-1-10,5-7 3,13-7-4,0-3 0,14-10-1,7-10-1,-2-8-1,1 2-2,-2-6 1,-8 3 0,-9 1-1,-8 8 3,-10 6-3,-6 4 6,-5 7-3,-7 6 2,-7 2-3,-9-3 2,-2 0-3,-4-1-1,-9-6-23,4 1-25,-5-5-63,-3-3-95,1-4-206</inkml:trace>
  <inkml:trace contextRef="#ctx0" brushRef="#br0" timeOffset="4154">13703 1104 719,'21'-13'91,"3"3"16,5-1-14,5 4-46,4 0 0,5 2-12,-1 3-3,-4 2-4,-5 0-14,-10 2-3,-4-2 2,-4 0 0,-4 0-7,-1 0-3,-3 0-1,-1 0 0,-3 0-2,-2 0 0,-2 0 0,1 0-2,0 0-20,-3 0-33,1 0-1,-2 5-11,-7-1-93,-3 0-180</inkml:trace>
  <inkml:trace contextRef="#ctx0" brushRef="#br0" timeOffset="6744">66 1400 541,'-12'-16'7,"-1"1"17,1-2 21,3 3-10,5 1 24,-2-1-14,2-1-13,0 0 6,2 1-6,2 1 4,0 2-2,0 3-14,5 8-13,6 9 17,2 9-4,8 8-16,7 7 1,1 3-2,-2-1-3,4-3 2,-6-5 1,-1-10-3,-3-5 6,-7-10 2,4-8-4,3-13-2,-2-7 0,7-15 8,-5-3-1,5-4-1,2-2 0,3 2-3,4 2 0,3 0 0,6 2 2,6 4-3,-5 9 0,-2 4-3,1 4 0,-4 10-1,-5 2 2,1-1-2,-10 8 0,1 2 0,-2 2-2,-8 4 2,-2 3-1,-2 7-27,-9 3-18,-12 9-46,-1 2-55,-10 7-43</inkml:trace>
  <inkml:trace contextRef="#ctx0" brushRef="#br0" timeOffset="7525">2948 1006 625,'0'-15'47,"0"0"-4,-2 4 1,-2 3-10,4 4-27,1 8 7,4 1 10,3 9 15,6 5-17,3 4 6,0 2 2,-3-4-12,8 4-5,-5-6-1,0-5 8,7-5-10,1-7 3,12-8 2,2-3-8,14-10 1,8-8-3,5-8 5,0 0 4,-9-1-3,-3 0 4,-14 3-1,-6 7-2,-10 4 0,-3 9-6,-13 3 2,1 5-8,-5 1 0,0 0 1,-2 4-1,-2 0 2,0 0 0,2 0 0,-2 0-2,-2 0 0,2 0 2,0 0-2,2 0 0,-2 0 0,0 0-8,0 0-13,-2 0-20,2 0-6,-2 5-7,-2 3-96,-3 2-105</inkml:trace>
  <inkml:trace contextRef="#ctx0" brushRef="#br0" timeOffset="8542">6031 1032 477,'-27'-16'11,"9"1"21,1-2 58,2 2-40,3-1 7,8 2-14,4 3-21,0 2-5,4 1-1,-4 2 16,3 2-1,-3 2-15,-3 2-16,3 0-3,0 4 3,3 4 23,1 3-9,2 6 11,8 5-12,-1 1 0,4 3-5,4-3-4,3 0 5,-2-3-5,-1-5-4,2-3 7,-5-7-7,-3-1 1,1-4 7,-4-4-3,1-4-2,5-5 1,9-4 5,0-6-3,12-6-5,-1-5 0,7-1 2,4-2 1,0 1-4,-1 0 0,-1 3 2,3 3 3,-10 4-2,0 3 1,-1 6 0,-12 2 1,-1 6-4,-12 1 2,-2 4-3,-8-2 0,-3 6-2,-1 0 2,0 0 0,-1 0 0,-2 6 0,-3 0-4,-2 4-22,0-1-29,-5 4-29,-1 2-77,5 3-76</inkml:trace>
  <inkml:trace contextRef="#ctx0" brushRef="#br0" timeOffset="9533">9743 997 655,'4'-19'15,"1"2"42,-5-2-3,0 3-4,0 6-7,1 5-29,-2 5-14,2 1 0,-1 9 25,4 3-9,1 7 4,3 1-5,-1 0 1,3 0-10,4-2-3,-6-5 12,6-5 7,6-1-5,4-8 2,10-4-5,6-9-3,14-1 0,-1-7-5,17-6-2,-2-1 7,9-5-8,1-1 6,0-3-2,-4 1-2,-8 1 4,-8 7 1,-12 1-7,-5 7 7,-9 5-6,-7 6-2,-2 1-1,-1 4 1,-1-2 0,0 6-2,3 0 0,-3 4 3,-4-4-3,-2 0 0,-5 2 0,-5 0 1,-1-4-1,-4 4 2,3-2-1,-6 0 0,1-2-1,0 2 2,2 0 0,0 2 0,0-4-2,0 2 0,0 0 0,0 0-2,0 0-14,0 0-5,0 0-8,0 0-14,2 0-7,3 2-17,0 0-31,4 2-46,-5 0-76</inkml:trace>
  <inkml:trace contextRef="#ctx0" brushRef="#br0" timeOffset="69583">5645 1089 558,'-3'0'48,"2"0"7,-2-2-12,1 0 5,0 0-5,2-3-21,0 3-9,0-4-7,-2 0 0,2-2 3,0 3 1,0 5 6,-3-2-2,2 0-4,1 0 5,-3 2-12,3-2-1,0 0 3,0-2 0,0 0 0,0-1-5,0-3 2,0 2 0,0-2 4,3 3 0,-2-1-2,2 4 2,-3 0-3,0 0-3,2 0 0,0 2-1,-2 0-4,2 2 5,2 2 6,3 0 1,4 9 2,-2 1-9,3 5 4,-2 1-3,3 0 3,1 0-4,-6-1-1,5-4 1,-8-3 2,4-3-1,-1-3 0,-1-2 1,2-4 2,2-6 6,6-6-2,0-5 8,11-13-4,5-14 3,12-13 5,13-15-1,8-10-6,17-11 1,11-6-4,175-166 4,-229 238-1,-11 4-4,4 2-1,-8 2 1,32-21-6,-12 11 1,-5 4-4,-5 6 3,-9 3-1,-3 7-1,-6-1-1,-7 9 0,-3-1-1,-6 2 1,2 0 0,-2 2-1,-1-2 1,3 0 0,-3 1 0,1-1 1,-1 0-1,-1 0-3,1 0-1,0 0 3,-3 0 1,3 0-8,0 0-11,0 0-4,0 0-6,0-1-4,0-1-4,3 0-37,-3-6-57,4 4-32,0-1-170</inkml:trace>
  <inkml:trace contextRef="#ctx0" brushRef="#br0" timeOffset="73698">7014 1819 462,'-14'14'9,"1"-3"17,-7-1-5,4-1 14,-1 3-8,0 2-2,-10 1 5,1 2 2,-14 6-11,-6 0 16,-5-2-10,2 0-12,-4-2 4,4-5-3,11-5-9,-2-1 4,8-6-2,6 0 3,4-4-4,0-2-2,0-2-2,0 5 0,-4-6-3,3 0 1,-5-5 0,0 5 3,6-7-5,-9-1 0,4-2 5,-1-2 2,3-2-4,-2-2 5,6 0-5,3-3 3,-6 4 0,3-1 0,0-4 0,-3 5 6,-1-2-8,4-1 0,-6-4 1,4-3 1,-3-1 4,8-4-4,5-7-3,0-6-2,5-1 1,-2-1-1,6-2 0,2 8 0,2 5 0,5 0 0,0-1 0,9-4-1,3 4-1,4-5 1,3 2-1,1 4 1,-2 9 0,3 1 2,-5 4-4,3 8 2,-3-2-1,2 0 1,4-2 1,-1 0-1,5-4 1,0 0-1,8-1 0,-5 1 0,7 2-1,-1 0 0,-4 5 1,3 1-1,-10 6 0,-1 0 0,-1 3 0,4 1 0,-9 1 0,7 2-1,3 2 2,-5 3 1,8-2-1,-2 3-1,5 0 1,6 0 0,-5 3-1,2-2 1,2 3 0,-9 2 0,3 2-1,-8 1-2,-1 3 3,-1 3 0,4 4 0,-5 4 1,5 8-1,3 5 3,-2 7-2,-5 6 0,-2 7 3,-2 7 0,-9 4-1,-6 0 2,-1 0-5,-10 0 2,2-4 0,-6-5-1,1 4 2,-2-1-2,-5 4 1,-9-2 1,-4-1-3,0-3 2,-14-4 4,0-6-4,-4-5 4,-1-6 1,-2-4-4,0-7 0,1-1-2,1-6 2,-4-2-1,8-5-2,-1 0 1,3-3 0,8-2 0,-2-3 1,8-1 2,7-4-3,5 0 7,8 0-5,2 0 3,6-1 0,-3 1-3,1-3 1,-1 2-4,3 1 6,-3 0-4,0 0-2,1 0 1,-1 0-1,-1 0 2,2 0-3,-1 0 1,0 0 0,0 1 2,0-1 0,0 0-2,0 3 1,0-3-1,-1 0 1,2 0 0,-2 1 0,-2-1 3,2 0-1,1 0 2,-3 0-1,1 0 2,4 0 1,-2 0-5,-2 0 1,2 0 1,0 0-2,-2 0 2,2 0-1,0 0 0,0 0 4,0 0-6,0 0 0,-2 0 2,2 0-2,2 0 1,-4 4-1,2-4 0,2 0 1,-4 0-2,2 0 0,0 0 1,0 0-1,-3 0-1,6 0 1,-7 0-11,-21 0-15,15-4-16,2 4-60,-5 0-77</inkml:trace>
  <inkml:trace contextRef="#ctx0" brushRef="#br0" timeOffset="75883">1077 1141 311,'-1'4'71,"-2"-8"-40,2 4 9,-2 0 10,2 0-11,-4-2-3,-2-2 1,2 0 11,1-1-14,-1-3-7,1 0-15,0-2-4,0-1 20,4 0-3,0-3-15,0 1 5,0 3-2,4 1 7,-4 1-7,4 2-7,-4 4 1,0 0-7,0 2 1,0 2 4,4 0-4,1 0 5,-1 2 4,1 8 1,4 1-4,2 2-1,0 4-2,-2 2 0,-1 2 1,5-1-5,-8-3 6,4-2-4,-1-4 0,6-3 4,-10-5-1,5-2 6,-5-3-1,4-4 4,5-6 2,7-3-11,5-12 3,7-8 4,8-7 0,7-8 5,3-6-2,7-1-2,1 0 7,-2 2-6,1 8 1,-7 4-7,-7 7 1,-8 5 4,-4 8-8,-10 2-1,-1 7-1,-8 1 1,-3 5-4,-1 0-1,-4 6 1,-4 0 1,5 0-1,-5 0 0,0 0-1,0 4-5,0-2 1,0 4-2,-5 3-3,1 2-21,-4 1-13,4 2-32,4-5-13,4 5-37,4-1-79</inkml:trace>
  <inkml:trace contextRef="#ctx0" brushRef="#br0" timeOffset="76851">3419 836 691,'9'-19'23,"-5"2"-13,-4-5 30,1 3 4,4 10-5,-1 1-24,-1-2-5,-2 10-4,-1-1-1,0 1-1,3 1 6,1 7 9,2 2 2,8 5-5,-2 1 1,-2 3-14,3-6 4,-2 4 2,0-7 1,-2-1 4,-1-5 2,1-5 8,5-3-1,8-6-5,5-6-6,12-6 1,-4-1-10,9-4 6,-4 0 3,-4-2-9,3-1 6,-1-1 1,2 0 6,-3 0 4,-6 3-15,4 1 4,-10 2 2,2 2-10,0 4 7,-9 1-7,-1 5-1,-3 8-2,-6-3 2,-8 8-2,4-2-13,-4 2-56,0 2-39,5 6-32,-1 5-210</inkml:trace>
  <inkml:trace contextRef="#ctx0" brushRef="#br0" timeOffset="77811">11161 1055 336,'-2'-26'203,"-4"3"-141,3 1-26,-1-5 24,4 8 5,0 0 2,3 1-20,-2 1-27,3 5 12,-1 5 3,-3 3-32,2 8 3,-4 6 11,-1 7-3,2 7 5,1 3-3,1 8-8,6-4 4,5-3 1,6-5-4,11-7 1,8-7 3,11-7-1,9-11 1,5-9-3,0-5 1,4-8-2,-12-5 0,-3 0 1,-3 1 2,-8 3-2,-13 3-1,0 8-5,-13 4 0,-2 3-3,-3 9 0,-5-3-1,0 8 0,1-2-1,-3 0-4,-2 0-8,2 2-8,-2 0-18,0 0-24,0 4 10,-2 3-61,0 1-37,2 4-73</inkml:trace>
  <inkml:trace contextRef="#ctx0" brushRef="#br0" timeOffset="78425">13008 642 730,'8'-23'19,"-1"1"16,-3 0 0,-2 9 2,1-1-2,-2 5 10,2 1-17,-2 1-10,3-1-2,6 2-3,-6 0 0,1 2-7,-5 3 3,1 1-6,2 4 0,-3 5 6,1 4-2,3 5 0,1 5-3,-3 0-1,7 2-3,-3-1 2,2-2-2,3-1 4,2-6-4,-1 2 2,4-6 3,2-3-4,2-4 8,8-8-4,6 0-5,4-5 5,5-8-3,6-4-1,5-6-1,-3-6 3,11-1 1,6-5-4,-2 5 1,0 1 1,-5 5-1,-3 5-1,-12-2 3,-1 10-2,-7-1 3,-4 1-2,-2 3-2,-8 2 2,-2 5-1,-3-1 1,-2 0 0,-3 1 0,-2 1-2,4-2 2,-4 2-1,0 0 0,-4 3 1,0-3-2,1 4 1,-5-3 0,3 3 1,-7 0-2,1 0 1,2 0 2,-1 0-3,-2 0 1,0-1 2,0 1 0,-2 0-1,2 0 0,0 0-2,0 0 4,0 0-4,0 0 0,0 0 0,0 0 0,0 0 0,0 0-1,0 0 0,0 0 0,0 0-2,-3 1-1,3-1 0,0 3-2,-1-2 4,-10 6-12,-5-2-24,-5 5-24,-7-3-24,-1 3-26,-8-5-125</inkml:trace>
  <inkml:trace contextRef="#ctx0" brushRef="#br0" timeOffset="82127">6136 2438 600,'-22'-5'87,"-5"-1"-79,9-6 14,1 1 23,4-2-9,9 1-9,0-1 1,4 3-4,0 1 5,0 1-6,0 8-5,0 0-15,0 4-3,4 9 7,5 9 1,3 2-2,1 7-1,4 1-3,2-3 0,-5-4 2,3-8-2,6-5 7,-2-10 4,8-12 3,12-9-5,8-12 0,13-13-2,8-9-5,6-11 2,5-3 0,9-4-1,-7-5 0,-4 4 5,-2 4-4,-15 9 3,-10 10-1,-12 19-2,-9 5 0,-10 12-2,-7 5-4,-2 2 2,-7 2-1,1 4-1,-2 0 1,0-2-1,-4 2 0,4 0 0,-4 0 1,5 0 1,-5 0-1,0 0 0,0 0-1,0 0 1,0 2-1,0-2 0,0 0 1,0 0-1,0 0 2,4 0-2,-4-2 1,-4 2-1,4 0 2,0-2-1,0 2 2,0 2-3,0-2 0,4 0 1,-4 0 2,0 0-3,0 0-2,0 0 2,0 0 0,0 0-1,0 0 1,0 0-2,-4 0 0,4 0-19,0 2-13,-5-2-22,1 6-4,0-1-68,0 3 23,-6 2-14,4-1-190</inkml:trace>
  <inkml:trace contextRef="#ctx0" brushRef="#br0" timeOffset="97375">7331 1204 487,'-1'-10'6,"-2"5"3,-1-3 26,-1-1-16,4 5-17,1-2 4,0-2 5,0 0-4,0 3-1,0-1 6,0-2-1,-3 4-1,3-3 4,0 1 4,3 0-4,-3-2 1,1 3-3,2-1-3,-1-1 3,0 3-2,3-2-1,-4 1-5,3 1 3,-1 0-6,-1 0 0,2 4 0,1 0 2,0 5-2,-1 3 4,4 4 2,2 1-5,1 2-2,2 7 4,2-3 0,2 2-2,-4-6-1,-1 4 0,4-3 4,-8-5-2,1 1 2,-4-3-3,2-1 1,-2-2-3,-1-2 8,0-3-3,2-1 6,2-5-3,6 1 1,4-7-4,3-5-5,2-3 7,2-4-5,2-4-1,4-2 5,0-5-4,12-6 0,6-9 5,10-4-3,11-10-3,12-5 1,8-7 0,-2-1 5,9-1-5,-10 3 1,-4 4-1,-10 7 0,-11 13 1,-15 10-2,-7 9 0,-9 8 0,-5 6-1,-3 4 1,4 3-1,-6 2 0,0 3 0,-2-1 0,-5 2 0,-1 0 0,-5 3 0,-3-2 0,-1 2 0,-1 1 1,-2-3 0,2 3-1,4-1 0,-7-3 0,4 4 0,0 0 0,-4 0 0,0 0 0,0 0 0,0 0 0,0 0 0,0 0-1,0 0 0,4 0 1,-4 0 0,0 0 0,5 0 0,-5 0 0,1 0 1,-1 0-3,3 0 2,-3 0 0,1 4-1,-1-4 2,3 0-1,-3 0 3,2 0-3,-2 0-2,2 0 2,-2 1 0,2-1 0,1 3 0,-2-3 0,2 0-1,-2 0 1,-1 1 0,3-2 0,-2 1 1,-1 1-1,0-1 1,3-1 0,-1 1 0,-2 0 0,2 0-1,-2-3 0,2 2 0,-2 1-2,-2 0-8,2 0-33,-2 0-35,2 1-18,-2 6 26,-2 2-193</inkml:trace>
  <inkml:trace contextRef="#ctx0" brushRef="#br0" timeOffset="99897">13357 1651 507,'-4'-16'3,"1"1"1,2 2 10,1 1-3,1 2 20,2 1-6,1 5-21,1-2-3,2 1 5,-2 1 11,4 2-1,-5-4-7,3 6 1,-6 0 3,2 6 3,-2 0 2,2 3 4,-1 6 6,2 7-10,0 1 0,0 3-6,0 1 1,1 0-1,0-4-5,0-2 4,3-6-2,0-1 0,2-5 5,3-2-3,9-6 4,4-2-6,10-7-2,6-4-4,12-7 0,7-8-1,10-4 1,10-7-2,6-6-1,6-8 2,5-3-1,4-1 0,-3 3-1,-5 5 1,-11 6-1,-8 7 0,-6 4 0,-3 4 0,-4 8 0,-7-2 0,1 2 2,-5-2-2,-4 6 0,-3-1 0,-5 2 0,-5 5 1,-6 0-1,-10 7 0,19-6 1,-37 8-1,0-4 4,0 4-4,0 0 5,0 0-5,0 0 1,0 0 1,0 0 0,0 0 0,0 0-1,0 0 1,2 0 0,-2 0-1,-2 0 2,2 0-3,2 0 0,-2 0 0,-2 0 0,4 0 0,-2 0 1,-2 0-1,2 0 0,0 0 1,0 0-2,0 0 0,0 0 1,0 0-2,0 0 2,0 0 0,0 0 0,0 0 0,0 0 0,0 0 0,0 0 0,0 0 0,0 0 0,0 0-1,0 0 2,0 0 1,0 0-2,0 0 0,0 0 0,2 0 0,-2 4 0,2-4 1,-2 0 0,3 0-1,-2 0-1,-1-4 1,0 4-1,0 0 4,0 0-5,0 0 2,0 4 0,0-2-1,0-2 0,-1 0 0,1 0 0,0 0 0,0 0 1,0 0 0,0 0 1,0 0-2,0 0 1,-3 0 0,6 0 0,-6-2 1,6 2-2,-3 0 2,1 0-2,-1 0 1,0 2 0,0-2 0,0 0 0,-1 0 0,1 0 0,0 0 0,0 0 0,0 0 0,1 0 0,-1 0 0,-1 0 1,2 0-1,-1 0 0,-1 0 0,1 0 0,0 0 0,0 0-1,0 0 2,0-2-2,0 4 1,0-2-5,0 0-7,-3 0-5,3 0-22,-2 0-1,-2 4 10,-3 0-105,-3 1-159</inkml:trace>
  <inkml:trace contextRef="#ctx0" brushRef="#br0" timeOffset="108021">13809 1668 253,'0'0'64,"2"0"-44,1 0-19,-3 0 1,1 0 3,2 2 10,-2-2 10,2 0 5,-2 0-2,4 0-23,-3 4 7,0-3 8,1 6-6,-2-2 10,3 5-15,-1 2 3,-1-1-4,0 2-2,0 4 4,-2 1 3,-4-1-3,-2 6-3,-7-4 2,-4 8 0,-6-2-2,-3-2-1,-5-4 25,5-2-17,-5-2-5,4-1-8,2-5 3,-7-1 0,2 2 1,-5-6 4,-3 1 0,-3-6-1,1-3 13,-2-6 20,-1-2-30,3-7-1,2 2 11,3-6 0,8-4-15,-4-1 8,6-3-4,4-1-8,0-7 8,0 3-8,-2-5 1,5 1-3,1-4 0,4 0-1,2-2 1,4-4 1,10 2-1,1-2 2,2 3-2,8 0 0,-6 1 0,5 0-3,1-2 2,8-1 1,4-1-1,5-8 1,12 4 0,6 1 0,2 3 0,2 10 0,-2 5 0,-4 8 0,-2 7 0,0 4 0,3 1-1,8 3 1,6 2 0,5-1-1,9-1 1,-4 7-2,-3 3 2,-8 4-1,-7 7-4,-11 10 5,-3 7 2,-11 6 2,-1 12 0,-3 2-2,-1 8 0,-3 5 0,-2-1-2,-1 1 3,-8-5-2,-6-6 1,-6-6-1,-6-2 2,-6 0 1,-3-5 1,-1 4-2,1-9-1,-1-5 1,5-6 3,3-6 8,6-5-10,0-6 0,1-2-1,3 0 0,0-6-1,-1 2-2,-2 0-25,-1-1-15,-2 1-50,-4-2-17,-2 1-84</inkml:trace>
  <inkml:trace contextRef="#ctx0" brushRef="#br0" timeOffset="109378">13098 1639 254,'0'2'143,"0"-2"-101,0 0-22,0-2-7,1-2 19,2 3-17,-2-5 33,3 0-31,-1-1 13,-3-1-1,0-2-13,-3-2 13,-1 1-9,3-4-4,-2-3-9,-1-2 0,2-2 5,2-5-5,0 5 3,-2-5-2,2 1 2,-2 2 0,-2 1 8,-3-2-12,1 7-5,-1-2-1,2 2 6,-4-3-5,4 6-1,-1-2 3,-1-1-1,3 5 10,-2 0-11,-1 3 2,2 1 3,-3 1-4,3-2 7,1 2-7,-1 3-2,-2-3 0,3-2 1,0-3-1,-4 3 0,1-7 2,-2 4 4,4-1-6,-4-1 2,1-1-1,-4 3 0,1 0-1,1-2-2,-2 1 2,1 2 0,-1-1 1,4-1 2,-1 3-3,1-2 0,0-3 0,-1 3 1,1-1-1,-4-1 0,0 2 0,2-4-1,-3 3 1,2 1 1,1-1-1,-4-1 1,2 2-1,2-3 1,-1 1-1,1-2-3,-4 3 3,1-3 2,3-1-1,-5-1-2,5 4 1,-8-2 0,4 0 0,-3-1 1,0 1-1,-1-2 0,-1 0 0,0-2 1,-1 3-1,2-1 0,1 2 2,0 2-1,-1-1 3,1 3-4,-1 2 3,-2-1-3,-1-2 0,-3 7 2,0-4-2,2-3 3,-3 1-1,1-1 0,0 1-2,-1-5 1,1 9 0,1-4-1,-3 1 1,-1 2 0,0 1-1,1-5 0,-5 9 0,4-5 0,-2 2 0,-8 3 1,-4 1-1,1-4 0,-2 8 1,-3-4 1,2 3-1,0-3-2,2-2 0,6 2 1,-8 0 1,5-1 0,-3-2-1,3 2-1,0-1 1,2 1 0,-1 2 0,1 3 0,-2 4-1,-4 0-1,-3 2 2,0-1 0,1 3-1,1-2 0,-5 2 1,-1 1 0,0 3-1,1-3 1,-1 1 1,9-1-1,5-1 0,3-2 1,-68 19-1,77-19 0,3 1-1,2-3 1,-2-2 0,-18 10 0,-3-5 0,-2 1-1,-1 5 1,-5 5 0,0 1 0,-4 0 0,1 2 0,0 2-4,3-2 4,1-3-1,7-1 1,6-2-1,3-3-3,4-1 6,2 1-2,5-1 0,0 1-1,-11 1 0,2 0 0,-6 2 1,-2 1 0,-3-1 0,5-1 0,2-1 0,-5 4 0,4-2-2,-6 1 2,0 2-2,3-3 1,2-2-1,2-1 2,-2-1 0,1 1-2,-1-1 2,1 2 0,0 3 0,0-2 2,4-3-2,5 0 0,0-1-2,4-1 1,-9 9 0,0 1 0,-8 4 1,-6 2-1,-4-1-1,-3 6 2,-2-4 1,-7-1 2,3 0-3,0-3-1,5-7 1,0 2-3,5-4 7,9-3-4,-2-1 0,12 1 0,-2-2 0,8-3 0,1 3 0,1 0 0,-2-1 0,-1 1 0,-5 5-1,-6-1 1,0 2-2,0-3 2,4 1 1,3-7-1,11 3 0,5-6-9,7-2-45,9 0-43,-3-4 3,11-3 22,10-5-65,10-3-147</inkml:trace>
  <inkml:trace contextRef="#ctx0" brushRef="#br0" timeOffset="111208">8416 781 280,'0'-3'58,"-5"3"-35,-4 4-22,-3 4 75,-5 5-58,-1 1-14,-9 5 28,0-2 44,-4 5-48,1-3 6,-11 2-25,0 2 21,3 0-17,-11 0 2,0 3-2,-3 1-3,4 0-9,-4-2 4,12-10-1,13 3-1,4-13 1,14 1-4,4-4 0,5-2 8,2-2 6,-2 2 9,0-2-2,0 2-5,0-4-12,0 3-1,3-3-3,-2 0 0,3 0 2,0 2-2,10-2 0,-1 4 0,0 4 0,9 2 0,5 7 2,-2 6-2,12 4 0,-4 4 0,4 4 0,4 5 0,-2-1-1,2 9 2,-4 0 0,4-2-1,-1-2-1,-11 1 1,-1-9 0,-5-5 2,-2-6-3,-3-3 2,-4-7-1,-6-5 0,1-4 0,-5 2 8,-1-4-2,-3-4 12,1 4-10,-1-4-3,0 0-4,0-2 3,0 6-2,0-1 2,-1-2-4,1 3 2,0 0-2,0 0-1,-3 0 0,3 0-16,0 3-33,-1-2-32,1-1-61,0 6-319</inkml:trace>
  <inkml:trace contextRef="#ctx0" brushRef="#br0" timeOffset="112605">6145 1005 295,'2'-10'151,"3"-1"-124,-4 3-12,5-2-5,-6 1-5,4 5 4,0-2 56,0 1-43,-4 1 5,0 0-12,0 0-5,0 2-1,0 2 10,0-2-13,0 2-6,0 0-5,0 0 1,5 2 6,-5 0-2,8 6 12,-2-3-1,5 9 6,1-2-7,4 3 0,1-4-6,-5 0 15,2 1-9,5-2-2,-2-2 1,-1-3 5,8-3-2,-3-2-2,5-6 8,2 1-10,3-7 1,8-6-6,2 0 6,1-1-8,11-8 3,5-4 0,8 0 0,5-7-3,13-6-1,4-8 2,3-7 0,8-9-2,3 1 1,-7-5-2,-1 1 2,-11 9 1,-7 8-2,-3 9 0,-10 8 2,-3 10 0,-5 0-2,-7 9-1,-3 0 0,-12 1 1,0-1-1,-7 5 2,5-2-1,-8 2 0,1-1 1,0 2-3,-8 5 2,-3 1 0,-7 4 1,-2 2-1,-4 0 0,0 0-12,-2 0-8,2 2-6,-4 2-6,0 0-41,-3 5-56,-1 3-64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9:36.0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1426 376,'9'-5'24,"-1"-5"5,-4 1 10,0 1 0,1 0-31,-5 6-5,4 2 0,0 4 33,4 3 36,4 5-37,5 6 0,4 6-2,2 5-17,7 4 4,2 1 1,-2-1-13,1-2-2,-1-7-5,1-6 8,4-7 6,2-15 1,5-17-1,16-11-12,8-20 4,9-17-5,14-6 1,4-11-3,8-10 1,5-6 0,7 3 0,12-5-1,12 2 2,4 5-2,8 1 0,-2 10-1,-11 1 1,-8 14 0,-17 3 0,-16 6 0,-15 7 0,-8 5 1,-16 6-1,-8 9 0,-16 7 0,-7 10-3,-12 6 6,-3 5-2,-4 5 0,-2 0-1,-4 2 0,0 0 1,0-2 0,0 2-2,0 0 1,0 0 0,-4 0 0,4 0 1,0 0-1,0 0-13,0 0-34,0 2-79,-6 2-25,0 3-212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4:52.1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3735 292,'-9'-13'272,"1"3"-264,4 2 0,-5-3 0,5-1 0,4 3 14,4 1 4,-4-2-9,0 5 2,5-3 5,-5 6-3,0-1-7,0-1 7,0-2-3,0 2-10,4-4 0,-4 7-1,4-3-1,0 0 0,0 0-6,1 2 3,-5 2-3,8 2 6,-4 2 1,5 5 1,6 3 0,-6 3 0,3 2-1,5 6-1,-7-1 3,4 1-1,3-1-3,0 1 1,-5-1-3,4-5-1,0-2 4,-3-2-3,0-5 4,-1-2 1,4-6 6,1-4 7,0-7-5,11-10-9,10-10-4,6-6-2,6-4-1,7-8 2,5 1 2,8-3-4,0-7 0,5 1 0,-1-7 1,3 1 0,-6 4-1,-1 1 1,-8 5 1,-9 4 1,-5 8 1,-5 0-1,-2 7 0,-6 5-3,0 4 4,-8 2-4,-1 10 0,-4-1 0,-8 5 2,-3 5-2,-4 0 0,-3 2 4,-4 2-4,0 0 3,0 0-3,0 0-13,-4 0-28,4 4-51,-10 2 78,0 7-94,-2 8-27,-5 6-134</inkml:trace>
  <inkml:trace contextRef="#ctx0" brushRef="#br0" timeOffset="1148">1947 5928 676,'-23'6'24,"5"-2"-24,-3-4-2,-1-4 2,8 4 2,-3-6 8,0-2 9,2-5 3,2 0 1,4-1-15,-3-3 1,-1 2-1,-6-3-7,2-1 7,-9-2 2,-6-2-5,-3 0-2,0-8-2,-6 1 10,-1-7 2,1-7-3,-4-2 5,3 0-3,-7-10-4,0-3-4,-4 2-1,-5-3 2,2-3 1,-2-4 2,6 0 2,-1-4-6,4-2 4,4-7-1,3-5-4,5 4 1,12-5-2,-3 2 1,7-2-3,-3 1 0,7-1 2,5 6 1,-1-5-5,0-1 2,13 0-1,0-3 1,0-1-2,5 0 1,7 6-2,-3-2 0,7 1 1,-3 7 1,7-1 1,-3 3-1,-1 3 1,4-2-1,5 4 0,2-7 0,12 1 1,6-2 1,4-3-1,6 3-2,7-3 2,1 1-1,9 1 0,-2 3 1,4 2-1,1 8 0,-1 6-11,2 3 10,4 5-1,-6-1 0,9-4 2,3 7-4,5-1-2,3-2-1,6 0 3,-2 5 2,2-1 0,2 2-2,-5-2 5,9 8 0,-4-2 0,3 4 1,5-1-1,1-3 0,4 4-1,4 0 1,1-2 0,7 1 1,1 3-1,4 1 0,0-1-1,0 0 1,0 3-1,0-1 0,2-1 1,3 1 1,-5 1 0,0-1-2,-4 0 2,8 5 1,0-2-2,6 5-2,4 3 2,-1-2 0,-4 6-2,1 0-2,-6 4-6,1-1 9,-10 3 0,1-1 1,-4 3-1,-5-2-1,5 2 2,-1-1-3,9 1-10,4-3 7,2 1-1,8-2 5,-6-2 2,1 1-1,-1 1 1,3 2 0,-6-1 0,-1 3-2,0 2 2,6-1 0,8-2 0,5 1-2,12-2 0,10-3 0,-1 1 2,10 2 0,-6-2 3,1 3-3,-6 2 0,-2 3-2,-5 1 3,-9 3-1,4-1 0,-9 0 2,5 0-2,-6 1 0,7 1 1,3 0-1,4 2 1,2 2-1,2 2 0,-3 2-5,-1 0 5,-4 5-6,-3-1-14,-4 0 15,-4 1 1,1 1 2,-2-1 2,-9 1-6,2 3 4,0-1-6,-5-1 0,-5 1 0,-3-3 5,-4 1 3,-11-1-3,2 1 3,-12-2 2,0 4 1,-5-5-1,-5 1 4,-1-3-6,-3 2 14,0-2-9,-3 1 2,3 1 2,0 1-7,6-1 1,-5 1 1,8 2-1,-9-2 1,2 1-4,2 1 2,1 2-2,0 1 2,1 0-2,2 1 0,1 1 1,-3 2-1,-1 1 1,-3-1 0,-4 3-1,-3 2 0,-4 1 0,-5 2 6,1 3-6,2 3-1,1 2-1,-6 3 2,2-1 0,0 7 1,-4-2-1,0 0-1,-1 3 0,-2-3 1,-4 0 0,-1 2 0,-4-2 0,0 1-1,-1-1 2,1 6-2,-2-2 1,2 8-2,0 0 2,-3 1 0,-1 1-1,-2 0 0,-3-1 1,-4-3-1,-2 2-2,-2 0 2,-5 1 1,-2 1 0,-4 4 0,-2-1 2,0-1-2,-2 3 0,4-2 0,75 126 3,-96-155-2,1 3 5,-2-4 2,2 4 0,12 22-1,-4 1 1,1-4-5,-2 0 1,-4 5 1,-5 3-1,1 3-2,-2 4 0,2 2 2,-3 3-2,1-2-1,-3 5 0,-4 2 3,1 2-2,-7 3 3,-2 6-4,-6 3 0,-4 1 2,-7 5-2,-3 3 1,-5-4-2,-6 6 1,-3-10-1,0-6 3,-7-7-1,-4-6-1,-5 0 2,-5-4 1,-9-8-1,-7 3-2,-2-7 3,-6-5-2,-5 4-1,-5-4 0,-4-2 8,-4-2-2,-1 3-4,-2-4 0,-3 3-3,-4-2 4,-1-1-3,-8 0 4,-3-1-5,-6 2 1,-10-6 1,-2 0-2,-8 0 0,-2-1-2,-5-6-4,-6-3-1,-13-3-5,-1-4 1,-23-8 0,-12-3-11,-15-8-10,-15-6-24,-33-12-27,-21-9-78</inkml:trace>
  <inkml:trace contextRef="#ctx0" brushRef="#br0" timeOffset="4448">3216 5773 315,'0'-6'100,"-4"2"-74,0 0-9,0-5 10,4 3-2,-5-2-2,1-1 5,4-1-9,0 1 1,-5-3 14,5-1 4,0 3-11,0 6-4,0-1-4,0 1-4,0 0-1,0 2 7,5-2-3,-5 0-14,0 4 3,4-4-4,-4-1 4,5-3 16,-1 4-5,0-2-3,0 3 0,0 3-4,-4 0-5,5 3 2,-1 5 8,1 2 0,4 3-5,5 2-5,-1 1-1,-1-1 1,1-3 2,-1 1-1,4-3-2,-8-5 5,5 5-4,-5-2 2,1-4 1,-5-3-5,2 3 3,1 0 0,4-4-1,-3-4 0,9 0-5,1-9 2,9-2-1,0-10-2,8-8 5,3-7-5,3-4 0,3-6 2,4-4-1,1 0-1,-1 9 0,-11 8 2,-8 11 0,-12 8-1,-2 9 0,-6 1 4,-1 6-4,-8-2 0,4 0-1,1 4 1,-1-4 1,-4 4-1,0 0-1,0 0 1,4 0 0,-8 0-1,4 0-3,-4 0-36,-1 10 5,-11 6-100,-8 16-208</inkml:trace>
  <inkml:trace contextRef="#ctx0" brushRef="#br0" timeOffset="7193">5263 4766 533,'-7'-3'8,"3"-1"13,-3 2 43,1-2-9,4 4-28,0-4-6,2 4-9,0 0 0,0 0 16,0 0-6,2 0-8,-2 0 7,0 0-12,0 0 3,0 4-8,2 0-1,3 2 10,0 1-5,4 3 1,5-1-4,3-1-1,-8-6 4,11-2 1,8-10 0,2-3 0,10-14 3,5-4 2,-5-7 5,3-4 3,-6 1-7,-8 5-7,-11 12-6,-4 2 2,-5 13-4,-5 5 0,-4 4-11,0 0-34,0 5-10,8 3-18,2 2-74,7 7-232</inkml:trace>
  <inkml:trace contextRef="#ctx0" brushRef="#br0" timeOffset="7907">7216 4619 717,'0'-8'7,"0"-2"-6,5 9 11,-5-11 12,0 10-4,0 2 4,4 2 7,0 6-9,4 1 0,2 1 6,3 3-20,5-1 1,-5-2 9,-3-5-4,2-1-7,7-8 4,2 3-2,1-11-7,9-3 2,0-7-2,4-4 3,-1-1-4,2 0-1,-2 0 0,-2 0 0,-1 4-2,0 4-15,-6 7-57,-1 7-48,1 6-104</inkml:trace>
  <inkml:trace contextRef="#ctx0" brushRef="#br0" timeOffset="8521">10673 4812 811,'4'-9'2,"-2"5"1,1-2 0,-2-2 7,3 8 13,3 0-3,-1 4-10,2 0 2,6 6-4,-5 3 0,1 1-1,1 5-2,-1-4 10,1 0-5,0-3 2,2-2 2,1-5-3,7-5 7,5-4-9,4-5-1,6-6-1,0-6 0,3-2-1,2-8-5,-2-6 3,4-3-4,2 0 0,-10 0-2,5 3-14,-9 7-34,0 12-68,-5 9-75,1 5-266</inkml:trace>
  <inkml:trace contextRef="#ctx0" brushRef="#br0" timeOffset="14842">3896 4669 404,'0'-10'102,"0"2"-102,-4 3-1,4-1 1,0-2 2,0 8 10,0-4 5,0 3-7,0-3 3,-5 0 8,5 0 7,0 4 16,0-4-24,-4 2-14,4 2 4,0 0-7,0 0-1,0 0-2,0 2-2,4 2 2,-4 4 10,9 7 7,-5 1-9,4-1-2,1 2 1,1 2 15,2-11-6,2 1-3,-5-5 7,8 0 6,-1-12-3,8-1-6,6-9-3,6-4 1,-1-5-4,9-4 3,-3 0-2,-6-1-4,-4 5-2,-5 8-1,1-2-3,-14 7 0,-1 5-1,-3 5 0,-5 2-1,-3 2 0,2 0 2,-6 0-2,3 0-2,0 0-5,-1 2-23,1-2-2,-4 9 4,-5 3-31,-3 5-23,-11 6-50,5 0-6,-7 0-112</inkml:trace>
  <inkml:trace contextRef="#ctx0" brushRef="#br0" timeOffset="16018">2462 5167 435,'-4'-2'59,"0"-6"-35,0 4-1,-1-1 21,-4 1-15,4 0 21,1-1-17,0 1-18,3 4-7,-4-4-8,5 2 13,-4-2 3,4 0 2,0 4-2,0 0-1,0 0-1,-4 0-4,4 0-2,0 0-5,0 0-3,0 0 0,0 0-3,0 0 2,4 0 1,0 4 0,1 6 1,3-1 0,0 4 0,4-1 0,-4-2 0,0-1 1,-3 1 1,3-1 5,-4-1-7,-4 0 0,0-6-1,2 2 1,-2-4 1,2 0-2,-2 0 3,2 0-1,1 0 5,1-4 0,2 2 3,3-6-1,4 3-1,4-7-3,-3-2-1,4 1-3,-1-1 3,4 1-3,-7 2 0,4-1 0,-5 3-1,0 3 1,-8-2 1,4 4 2,0 0 2,-4-1 2,-1 1-3,0 4 4,0-4-8,-4 4 0,5 0 1,-5-2-1,0 2 1,4-4 1,-4 0-3,4 3 2,0 1-1,-4-2 0,4 0 3,-4 2-4,0 0 2,0 0 5,0 0-7,0-4 0,0 8 1,0-8-1,0 4 0,5-4 1,-1 2-1,1-5 1,4 3-1,1 0 1,-2-2 0,1-2 0,-5-1 4,8-1-2,-6-3 0,5 3 0,0-3-2,2 3-1,-4 3 0,-5 3 0,0-2 1,0 2 1,-2 4-2,0 0 0,-2-1 0,0 1 0,0 0 2,0 1-2,0-1 2,-2 0-1,2 0-1,0 0 0,0 0 1,0 0-1,2 0 2,-2 0-2,0 0 1,0 0-1,-2 0 0,2-1 1,0 1-1,0 0-1,0 0-1,0 0-5,0 0-9,0 0-17,0 0-9,0 0 0,2 0-43,0 0-25,2 0 33,4-3-314</inkml:trace>
  <inkml:trace contextRef="#ctx0" brushRef="#br0" timeOffset="18718">6443 3188 441,'1'-18'18,"2"4"1,-3 5 66,0 1-32,-3 2-15,3-2 16,-1-1-4,-3 3-39,1-2-2,3 3 9,-2-3 3,2 8-12,0-2-8,0 0-1,2 4 0,-2-4 2,0 4-2,0-2 2,0 0-2,0 0 1,0 2 0,3-2 11,-2 8 9,7-3-7,2 7-7,3-1 3,1 1 0,-2-2 1,0-2-6,-1-3 6,-3-3 8,1-2-1,-1-2 6,6-6-9,3-3-2,10-9-3,-1-8-2,10-7-1,4-11-3,0-3 1,7-5-1,-6 4 1,-3 10 1,-6 5-6,-11 18 0,-8 3 0,-7 9 2,-2 3-1,-4 2-1,0 0-2,-2 0 0,2 0-4,0 0-8,-2 2-13,2 3 15,0 3-22,-2 6-54,4 9-57,2 2-112</inkml:trace>
  <inkml:trace contextRef="#ctx0" brushRef="#br0" timeOffset="22064">3640 3927 335,'-14'-8'76,"2"-1"-49,-2 1 4,1-3 5,4-1 7,1 6-1,-2-3-20,9 1 5,-2-2 0,3 1-3,0 1-11,3 2-5,-3-1 4,4 3-3,-4 0-7,1 2 9,-1-2-4,6 4-7,-6-4 7,0 4-4,4-1-3,0-2 2,1 6-2,-1-2 1,9 9 5,-5 7 2,6 4-5,4 8 5,-1 2-5,0-1 3,-3 1-2,4-6 0,-5-4 2,-1-4-1,-2-3 1,-1-9-1,1 5 1,2-6 15,-3-4-1,7-2 9,1-10-14,7-1 3,7-6-4,8-12 0,6-1-6,3-12 2,4-10-3,1 0 1,5-4 1,-5-1-4,1 6 5,-8 12-5,-5 5-3,-9 9 3,-11 10-4,-7 3 0,-3 5 1,1 1-2,-8 2 0,4 1 0,-4 1 0,1 0 2,-1 0 1,-4 4-3,4-2-1,0 0 1,-4 2 2,0 0-2,0 2 0,0-2 1,0 0-1,0 0-1,0 0 1,0 0-2,0 0 2,-4 0 0,4 0-1,0 2-2,0-2 2,0 0-6,4 0-2,-4-2-15,0 2-22,-4 2-13,4 2 7,-4 4-73,0 1-193</inkml:trace>
  <inkml:trace contextRef="#ctx0" brushRef="#br0" timeOffset="28044">4742 5019 336,'-4'-9'19,"0"-1"-17,3-3 21,-8-1-12,9 1-9,-4-4 11,4-47 1,0 55 20,0-4-10,4-1 14,-4 6-20,0-15-5,0 6-8,4-2-4,-8 0 2,4-2 3,0-2-6,0 1-1,0-4 1,-4-3 0,4-2 1,4 1-1,-4-3 6,0 10-4,4-2 5,-4 6-5,0 2 0,-4 3-1,4 5 0,0 1 0,-4-2 3,4 1-2,-4 3-1,4-2-1,0 3 0,0 1 0,0-4 3,0 7-3,0-2 5,0 3-4,0-1 3,0 1 3,0 1-7,0-1 2,0 0-2,0 0 3,0 0-6,0 0 6,0 0-3,0 0 4,0 0-2,0 0 3,0 0-3,0 0-2,0 0 1,0 0 2,0 0-4,-4 0 1,4 0-1,0 0 1,0 0 25,0 0 30,0 0-55,0 3-8,0-6 8,0 3 37,0 0-33,0 0-2,0 0 5,0 0-5,0 3 0,-5-3 0,5 0 0,0 1 4,5-2 1,-5 1-2,0 0-4,0-3 2,0 3 8,0 0-7,0 0 4,0 0-4,0 0-3,0 0 0,0 0 7,0 0-5,0 0-3,4 0 2,-4 0 0,0 0-1,0 0-1,0 0 1,0 0-1,0 0 2,0 0-2,0 0 0,0 0 0,0 0-2,0 0 2,0 0 0,0 0 1,0 3 0,-4-3 0,4 0-1,0 0 0,0 0-1,0 0 2,0 0-2,0 0-1,0 0 2,0 0 0,0 0 0,0 0 0,0 0 2,0 0 0,0 0 0,0 0 0,0 0 0,0 0-2,0 0 0,0 0 1,0 0 3,0 0-3,0 0-1,0 0 4,0 0 1,0 0-4,0-3 1,0 3 0,0 0 1,0 0-1,0 0 0,0 0 0,0 0-1,0 0-1,0 0 2,0 0-1,0 0-1,0 0-4,0 0-8,0 0-33,-5 0-46,1 0-47,0-1-83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6:03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231 1100 634,'0'-9'74,"-4"-5"-6,4 1-20,0-4-13,0-2-4,0-3 4,0-1 7,-4-3-3,-8-1 7,4 0-34,-5 8 1,1 1-5,3 5-2,1 8 5,4 1 0,-1 4-11,-6 13 3,-1 10-3,-14 9 0,-2 13 1,3 4 0,-2-1 0,13-6 4,6-7-3,8-3-1,4-6 0,10-7 1,13-10-1,2-1 2,8-4 1,3-4-2,3-4 0,-11 8-2,-3-2 0,-10 2 0,-5 5 0,-6 4 0,-4 5 1,-4-1-1,-8 2 0,-5-1 0,-2 0 0,2-4-3,-4-1-6,5-1 1,-7-6-2,10-6 2,0 0 7,1-10-3,4-3-9,8-10 2,4-8 2,9 0 3,3-1 2,5-3 4,0 7-1,3-3 1,-7 0 0,3 8 0,-3 2 1,-4 6-1,-4 1 0,-2 11 1,-7 3-1,5 3-1,-5 11 1,4 1 1,5 2-1,-5 5 1,-3-3 0,6 2-1,-7-6 1,4-3-1,-3-7 0,3-1 0,-4-4 1,5-4 3,1-9-2,4-5 1,-2-4 0,1-9-2,-1 4 8,-7-2 7,-1 8 2,-4 6 5,0 7 6,0 3 4,-4 6-27,4 7-6,4 15 2,-4 8 9,5 11 6,5 11 4,-1 1 2,3 8-1,1-3-12,-5-1-1,1-5-5,-4-7-4,1-6 3,-2-9 1,-4-8-2,0-2 0,0-11 1,0-1 0,0-9 3,-4-4-3,-7-9-3,2-6-19,-3-4 12,3-12 4,1-1-6,8-8 6,8 2-2,5-6 1,1 4 4,9-2 0,-7 6 0,5-1-2,-5 1 4,1 4-2,-9 1 0,1-1-3,-5 9 3,0 0 4,-4 12-3,-4 3-2,4 6-1,-4 6-4,-1 6-3,1 7-2,0 5 11,4 5-6,4-2 6,9 2 2,5-6-2,13-2 0,-4-1 1,8-2 0,-6-3-1,-1 1 0,-11 3 0,-4 4 0,-13 2 0,-9-1-1,-3 3 1,3-8-10,-3-7-3,7-2 4,0-4 7,5-8-2,0-7-6,5-6 1,0-6 6,-5-4 2,8-5-1,-4-1 2,0-3-1,1 0 1,-1-4 1,4 3-1,-3 1 0,-1-2 1,1 6 0,5 1 1,-6 4-2,5 4 0,-5 5 8,0 8-3,-4 5 2,0 5 3,4 4-7,-4 0-1,0 0 0,0 8-2,0 1 0,5 8 4,-1 10 15,4 6 5,-2 11-5,8 2-3,-1-2 2,-1 6-7,1-6 9,0 2-6,2-6-7,-2 4 0,-5-3-6,0-5 7,-3 4-8,-5-9 2,0-4 1,0-4-1,-5-4-2,5-8-22,0-5-30,0-2 4,0-4-21,0-4-61,-4 0-140</inkml:trace>
  <inkml:trace contextRef="#ctx0" brushRef="#br0" timeOffset="1597">1038 1158 686,'-4'-13'48,"4"3"41,4-2-42,9 3-24,8-1 5,3-3 4,5-1 6,-2 1-6,4-4-8,-6-2-5,3 1-7,-7-5-5,-2 0-5,-1-3 6,-1 0-4,-5-1 0,-7 5-1,-1-1 0,-7 5 5,2 5 9,-4-1-6,1 9-4,0 5-5,-9 9-2,1 13 0,-8 6 1,3 8 0,0 9-1,9-1 3,4 0 0,4-4-2,8-3 3,5-9-4,-1-3 0,7-10 2,3-3-1,3-10 3,-6-2 0,7-10 2,-5-7 1,8-6-4,-8-4-1,1-5 1,5 1-2,-6-1 0,-7 6 0,4 4 0,-5 8 5,-9 9 0,0 1-6,0 8-2,5 1 2,-5 9 4,2-1-1,3 4-2,-4 1 6,-5 1-5,0-6 1,-5 1 0,5-5-1,-7-5-1,7 0 2,0-4 4,0-8 10,0-1 11,0-14-25,2-4-3,-2-8 2,5-1-1,0 5 0,-1 6 1,0 8 2,0 8-1,0 5-3,5 9-4,-1 9 4,5 3 2,2 10-1,-2 0 0,0-1-1,-5 1 1,1-4-1,-4-9 1,2-1-1,0-9 0,-7 0 2,4-8 1,5-9 4,-1-5-6,-4-5 1,5-7 1,-1-1-2,-6 4-1,1 8 1,-2 5 2,-1 11-3,0 6-1,3 3-6,1 7 5,7 1 2,-2 3 2,7 5-2,-3-7 1,1-4 1,4-5-2,-1 2 0,0-12-2,-1 0-3,0-6-2,-3-3-1,0-8 1,-4 2 6,-2-8 0,1 0 1,-8-4 0,-6-1 0,4 5 0,-10-17 0,12 44 0,-4 4 0,-1 0-9,1 5-2,0 9 10,0 4-1,4 5 2,4 0-1,4 0 1,9-4 0,7-4 0,-3-2 1,0 1-1,3-9 0,-3 5-1,-7-1 2,0 0-1,-1-3 0,-9 3 0,-8 1 0,0-1-6,-5 1-44,-9-7-62,4-1-72,-7-6-235</inkml:trace>
  <inkml:trace contextRef="#ctx0" brushRef="#br0" timeOffset="2901">2462 794 837,'-1'-27'2,"2"-8"42,9-5 48,3 0-34,8 7-14,-7 6-3,4 10-6,-1 17-21,4 10-12,3 11 12,1 10-5,12 5-5,-12 4 1,-4 1-1,-6-5-4,-11 0 13,-4-5-8,-11-3-3,-1-10 2,3-5 1,-8-5 0,5-12 1,-4-5-1,8-13-4,-5-4 0,9-7-1,8-7 2,5-4-2,9-1 0,13 8 0,5-2-3,6 10 2,3 3 1,4 4 0,-5 3-1,0 2 1,-12 7 0,-3-1 0,-6 1 0,-5 6 0,-5-1 0,-9 5-1,-4 0-1,-4 5 1,-1 3-1,-3 5 2,-5 6 1,-5 8 6,0 4-7,-3 4 0,-3-3 3,7 1-3,4-3 0,9-3 0,0 0-4,12-10 4,5-3 3,0-5-3,5-9 1,9-5 0,-6-13-1,3-3-1,1-6 1,-7 0 4,5 1-4,-11-3 0,1 8 1,-3 2-1,-2 9 3,-4 2-1,-1 5 3,-3 3-5,0 0 0,0 3-1,7 1-5,2 2 6,3 6 0,5 3 0,-4-2-13,2 5-19,-6 1-9,-1-2 16,-4-4 3,0 1 7,1-10 3,-1 1 10,0-6 2,2-7 2,2-6-2,2-5 2,-2-2 0,1-6 1,-1 4 3,1 0 2,-4 6 6,4 4 0,0 3-6,0 10-2,4 4-6,3 2 6,1 7 1,7 0-5,-3 5 0,0-1-2,-1-2 1,-3 3 3,-5-5-4,-2-3-10,0-1-25,-6-5-6,0 0-15,1-4-2,-1-8 0,4-1-79,5-5-63,-3-5-99</inkml:trace>
  <inkml:trace contextRef="#ctx0" brushRef="#br0" timeOffset="4027">3834 305 702,'13'-12'33,"1"-1"75,-10 2-25,0 3-19,-4 0 6,0 2-26,-4 2-6,-5 4-8,-6 4-21,-6 6-5,-4 11 5,-8 6 4,4 5 0,1 9-5,2-5-3,10 3-1,4-7-3,10-5 1,4-4-2,10-6 0,-4-7 2,5-10 1,4-4 1,-1-6 1,8-7-2,-3-6-2,-2-4-1,3 0 0,-9 4 1,1 10 0,-3 3-1,0 6-2,2 8 1,-1 6 0,2 3 2,9 5-1,-2-3 1,0-2-1,3-5-1,-7 2 1,0-7 6,-5-6-6,4-1 1,-4-6 4,1-5-3,-5-6 1,5-6-3,-5-4-1,4-5 1,-8-8 2,-4-6-1,0-4-2,-4-5 1,-1 9 0,0 6 1,3 13 0,2 16-1,0 11 0,-2 18-10,-3 18 10,1 18 20,0 15 9,3 12 2,1-1 4,4-4-17,1-13-3,2-9-6,0-6-7,2-12 1,-9-1-1,4-10-2,-4-6 0,0-3-21,-8-10-26,3-4 5,-6-10-12,0-7-30,5-8 3,2-9-3,4-4 18,4 0 39,1 3 24,0 6 3,6 5 1,1 4 13,0 3 3,5 6-4,0-5 7,7 5-14,-3 4-1,7 1-4,-3-2-1,2 10 0,0 0-44,-6 10-55,-7-2-138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5:54.7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158 590 256,'4'2'131,"0"2"-109,-4-4 19,0 8 42,-4-7 4,4 7-22,-4 2-22,-1-2 9,-3-3-15,4 3 1,-6-2-7,4-2-4,-2 1 1,-1-1-7,1 0-7,0 0-4,-1-2 4,1 2-2,1-4-2,4 0 7,2 0-1,1 0 4,0 0-8,-5-4-10,5-2 2,-4-3-2,0-3 0,4-2 0,0 1-2,4-1 1,0-1 1,1-2-1,6 4-1,1-5 0,1 5 2,4-1-2,0 5 0,2-1 0,2 6 0,1 1 0,1-1 0,3 4 1,-2 0 0,-3 0 1,0 0-1,-2 4-1,-6-4 1,4 3-1,-5 3 0,-2 6 0,4 1 0,-1 1 2,-5 9-2,1-4 0,-9 7 3,0 1 1,-4 0-1,-5 8-2,-8 1 2,-2 1-3,2-1 3,-8 3-2,1-3 8,-6 0-5,-1-3 2,5-3-2,-2-3 1,2-4 2,1-5 3,1-9 3,3 3 6,0-7-7,1-5 4,8 0-6,-1-4-2,0-5-4,5 0 4,1 1-7,3-7 1,4-3-2,0 1 1,1-1-1,2 0-1,4 0 1,6 1-2,-1 3 2,5 5-1,3-1 1,1 1-3,4 5 3,-5 0-2,1 8 0,0 0 1,-1 9 1,1 1-1,-5-1-1,3 6 2,3-5 4,-5 3-4,-4-4 0,2 1-3,-6-5 3,3 1 0,-8 2 1,5-7-1,-5 3 0,0-6-4,0 2-6,1 0-14,-4-4 7,2-4-3,4 0-11,-3 2-14,5-6-37,3-1-42,1-5-97</inkml:trace>
  <inkml:trace contextRef="#ctx0" brushRef="#br0" timeOffset="981">722 793 862,'-8'8'28,"-1"-2"49,5-6 5,-3 0-38,3 0-6,5 0-19,-1-4-6,3 4 1,-3 0-10,1-2-2,-1-2-2,0 4-1,-1 0-38,1 0-45,0 0-76,1 4-127</inkml:trace>
  <inkml:trace contextRef="#ctx0" brushRef="#br0" timeOffset="1252">1197 579 587,'19'-19'93,"-6"-3"-36,-5 3 42,1-2-54,-9 6-18,0 2 9,0-1-10,0 1-5,-9-5 3,5 9 6,-4-5-8,-5 5-4,-2-3-2,-2 7-8,-4 5 2,-10 5 0,0 7 4,-6 11-4,-5 4 10,2 13-9,-1 0 1,3 1-4,6-5-6,11 0 1,8-9-3,9-4 0,8-6 5,4-3-5,9-5 3,0-5 2,3-4-3,5-8-2,-3-1 3,9-9-1,-4 0-1,4-9-1,3-4-1,-2-2 1,-1-3 0,4-3 5,-10 7-5,-1 0-4,-7 5 4,-4 6 1,-4 7 1,-4 9-2,-1 6-1,1 13 1,4 7 18,-5 11 10,0 16-4,0 8-3,1 1-4,-1 5 5,0-7-12,5-5 0,-4-6-9,4-7 4,0-7-1,0-3-1,-5-8 2,0-1-2,-4-5-2,4-9-1,-4 1-19,0-5-24,0 0 3,0 0-23,0-5-84,5-3-83,-1-1-228</inkml:trace>
  <inkml:trace contextRef="#ctx0" brushRef="#br0" timeOffset="2582">1666 335 463,'0'0'34,"0"-4"72,-5-1-27,5 1-42,0 0 25,0-2-22,0 2 4,0 1-1,-4-1 10,4 4-23,0-2-11,0 4-9,0 2-8,-4 5 25,0 4 4,0 9-7,4 9-6,-8 1 1,6-1-5,4 1-4,6 3-4,0-8-5,0 1 2,5-7-1,-5-2 5,6-5-1,5-6-5,-2-3 4,-1-1-1,4-4-1,1-4-3,0-1 2,3-3 2,-3-6-2,0-1-2,-1-6 3,-3-2 1,4 0-3,-9-8-1,4 5-1,-4-5 1,-3-2 2,-1 7-2,1 3 1,-9 1-1,4 13 0,-4-1 0,0 6 0,0 4 0,0 4-5,-3 2 5,2 7 15,1 1 3,-4 9 0,-1 4-1,5-2-6,-4 2 0,4-4-4,0 3 1,4 1-4,-4 2 4,5 2-7,-1-1 2,-4 3-2,1-2 2,-1-1 0,0-1-1,0-2-2,-1-6-9,1-2-22,-4-6-25,4-1-54,4-10 3,0-2-67,6-6-228</inkml:trace>
  <inkml:trace contextRef="#ctx0" brushRef="#br0" timeOffset="3326">2407 268 586,'0'-9'81,"0"1"19,-4-2-28,-1 6-26,1-1 5,-6 1-12,6 0-3,0-2 0,3 6-7,-4-4-6,1 4-6,4 4-7,-8 2-3,-1 2 12,1 9-6,4 2 11,-10 4-3,12-2-7,-1 2-4,3 0 1,0 0-4,3-2 1,-1 2-3,0 0-2,0 4 3,4 0-3,-6 0-1,0 0-1,0 0 1,-6-6-2,4-6 2,0-3-1,2-7 3,0-5 4,0 0-1,0-5 2,0-7-8,0-7-1,0-8 0,0-8 1,2-7 1,6-2-1,-4-6 0,0 2-1,0 2-1,0 14 1,-4 7 1,0 6-1,0 15 0,-4 4-6,0 9 6,0 9 0,0 9 1,-4 3 0,6 7 2,6-5-1,6-1-1,-2-4-1,5-4 1,4-2 0,6-2-1,-1-2 0,4-3 1,5-5-1,-6 1 1,-1-6 0,2 0-1,-14 0 1,2-4-1,0-4 1,3-4 0,-4-6 0,-3-1-1,4-6 1,-2-6-1,-3-1 2,-1-7-4,1-1 2,-5-9 0,-4 5-3,-4-2 1,-1 4-1,1-3 0,0 9 3,0 1 0,4 8-2,-5 6 2,5 3 0,5 5 0,-10 5-3,5 4-6,0 8 7,5 1 2,-5 9 6,4 5 5,0 7 3,0 7-3,1-1 3,0 8-1,2-3 2,-1 0-7,4 4-5,-2-1 2,0-4-4,-3 0 1,-1-3 1,-4-1-1,0 0 1,-4-5-3,-1 0-6,-3-8-37,4-6 0,4-7-14,0-5-54,4-6-3,4-7-99,9-6-183</inkml:trace>
  <inkml:trace contextRef="#ctx0" brushRef="#br0" timeOffset="4316">2935 48 715,'0'-21'107,"0"7"-14,-4 5-38,4 5-37,0 12 40,-5 5 7,5 10-21,0 4 9,0 9-30,5-1-2,3-3-14,2 5 3,4-3-3,-1-1-1,-1 1-4,1 3-2,-5-5 6,-2-1-6,-1 0 2,-5 0-1,-9-7 5,-1 1-5,-3-10 1,5-1 0,-1-6-2,5-8 9,0-8-9,4-6 0,4-5 2,5-8 0,7-9-4,5 1 4,8 3-6,-3 5 3,5 6 1,-1 11-1,2 6-1,-7 12-1,-1 10 3,-3 5-1,-12 3 2,-5 7-1,-4-2 3,-13-1 0,-4-3-1,-9 0-2,3-8-1,-8-5-4,9-5 4,1-5-3,-2-4 2,13-4-3,2-5-4,8-5-12,4 1 5,9-1-4,6 1-11,7-1-2,3 1-1,4 0 12,-4-1 0,3-1 11,-5-2 1,4-5 4,-9 0 5,5-5-2,-6 4 1,-4-4 2,-3 4 0,0 0 1,-10 2 4,0 3 8,-4 5 8,0 0 0,0 7 4,0-2-2,-4 8-14,4 0-5,0 8 1,4 1 36,-4 9-11,0 9 2,5 5-10,-1 3-14,0 5 9,0 2-10,0-2-2,2 4 1,1 2 3,4 2-6,-2-2 5,-1-1-7,5-1-1,-5 2 3,1-10-1,-1-1 3,-1-9-5,-3-7 1,1-5 0,-5-10 2,0 0 5,0-8-8,-5 0-1,1-10-40,-3 1-6,0-6-10,-3-4-70,-2-4-3,3 0-89,1-3-353</inkml:trace>
  <inkml:trace contextRef="#ctx0" brushRef="#br0" timeOffset="5267">3429 368 332,'-4'-10'128,"0"1"-107,4 1 74,-5-2-34,1 5 20,0-3-38,-4 2 10,-4-1-25,1 3-10,6 2-1,-4 2-13,5 0-1,0 0-3,4 0 0,-5 0 0,5 2 0,0 2 2,0-4-2,-4 0 0,4 3 0,-4 1 0,4-4 1,0 0-2,0 0 3,0 0-1,0 0 1,0 0-2,0 0 2,0 0-2,0 0-4,0 0-32,4 0-9,-4 2-25,4 2-42,5 0-70</inkml:trace>
  <inkml:trace contextRef="#ctx0" brushRef="#br0" timeOffset="5845">3376 282 611,'-13'-10'64,"5"1"35,-9-36-12,17 38-40,0 1 5,4 2-18,-4 0-6,8-5-10,9 5 1,2 8-1,7 4 9,-1 10 4,4 9-3,-13 8-16,-3 1 7,-13 5-10,-4-5 1,-9 0-10,1-1 1,-8-10 0,3 0 3,4-10-2,1-2-2,-2-1-29,8-10-14,3 2-9,3-4-3,9-10-99,9 1-10,11-13-126</inkml:trace>
  <inkml:trace contextRef="#ctx0" brushRef="#br0" timeOffset="6146">3857 130 757,'9'-23'57,"-5"0"37,-12 10-19,-9 3-43,-6 14 10,-3 6-19,-7 9 11,4 11-11,-4 7-3,8-1 6,8 4-10,13-1-3,4-7-5,13 1-5,8-8 6,11-6-4,3-2-2,9-7 1,-4-2-3,-4-7-1,-1-1 3,-10 0-1,-4 0-4,-10 4 0,-2 0 2,-14 2 3,-9 7-2,-8 5 0,-8 1-2,-10 6 1,-8-2-33,-3 4-61,1-4-68,-12-1-298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09.7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0 487,'-9'8'0,"4"1"0,1 8 0,1 2 0,7 8-101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4:05.8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14 444 700,'-7'-19'76,"3"-7"-28,1-1 47,6-4-34,12 0-32,8-1 8,16 1-7,4 4 5,11 8-2,-1 6-17,-5 13 2,-9 13 16,-7 14 3,-8 9-7,-10 10-12,-4 4 1,-6 2-10,-8-2-5,-7-4 1,-6-2-5,-7-8 0,-1-9 0,4-10 6,0-7 10,8-16-16,6-15 2,4-10-3,13-11 1,4-7 0,10-5 6,8 0-6,6 6-1,7 6-2,2 7 1,5 13-3,-9 4-51,2 9-71,-6 9 24,-4 9-58,-7 9-81</inkml:trace>
  <inkml:trace contextRef="#ctx0" brushRef="#br0" timeOffset="404">823 466 692,'1'0'24,"5"-8"81,-6-2-37,5-3-31,4-4 6,-1-2 1,1 1 1,-1-5-18,-5 2 9,-3 2 11,-7 2 1,-3 3-1,-3 5-24,1 5-6,-8 4 3,-1 4-12,0 5 4,-3 9-1,3 1-8,-2 7-1,9 5-2,7 2 2,10 1 0,10-3 1,12-2 0,9-8-3,9-6 1,6-7-1,2-8 1,2-10 0,1-11-2,-4-6 1,-2-13 0,-6-2 0,-5-10 0,-8-3 0,-8 1 0,-5-4 0,-8 9 1,-4 3-2,-7 5 1,-2 11 0,-6 12 0,-3 9-4,-7 9 3,-12 9-1,-3 13 2,-1 10-1,5 4 1,14 5-1,13 3 1,18-8 0,19 0 0,10-1 1,12-8-1,-4-4 0,0-6-2,-10 2 1,-12-1-16,-14 5-11,-11-6 2,-15 6 0,-10-6-13,-10 2 4,3-5 17,1-1 3,7-9 11,12-4 1,6-4-4,15-5-3,9-5 7,11 1 1,6-5 0,8 3 2,2-2 1,-2 0-1,-1-6 2,-3 0 0,-2-3-1,-5-2 8,-3-3-1,-3-5-3,0 5 11,-8 4 8,-5 4 15,-4 6-7,-8 11-22,-7 6-8,-11 14 10,-7 13 7,-6 5-5,1 12-10,0 2 3,8-2-4,8 1-2,7-5 0,12 0 0,6-11 5,11-3-6,-1-8 0,2-5 0,-5-9-3,-2-4-8,-8-12-15,0-7-3,-3-7-11,-2-7-10,-5-11 20,-4 0 24,-5-1 3,-1 4 2,-5 6 0,-2 6 1,-2 8 0,3 8 7,1-1 12,2 5 2,7 5-7,5-2-9,11 2-5,9 0 6,7-1-4,10-3 11,5 2 0,3-1 2,-3 1 3,-4-2-3,-12 4-1,-6 4-14,-7 4 0,-9 0 0,-2 6 1,-3 11-1,-4 2 2,-3 8-2,-2 5 2,2-4-1,-1 5 0,2-3 1,2-3-2,1-4-1,3-4 1,0-10 0,3-3 1,3-10-1,6-6-1,7-11-2,3-4-4,10-8 6,1-2-1,-7-5 0,1 5 0,-6 0 3,-8 13-1,-6 4 0,-2 5-1,-5 10-4,-1 11 4,-2 7 1,-1 12 0,1 5-1,6 4 1,1 5-1,3-5 2,3-4-1,3-3 1,-1-12-1,1-12 0,5-9-1,3-13 1,2-10 2,5-13-2,1-5 0,4-7-1,-5-1 2,1-1 0,-1 6-1,0 3 7,-1 10 2,4 13 6,-4 4-9,-2 14 3,2 10-2,-5 11 3,-2 11-3,-1 9-1,-2-1-3,-4 0-1,-5 0 0,-8-3-1,-8-3 3,-9-11-1,-4 0-1,-7-13 4,3-6 2,1-10-7,7-11-1,8-14 1,11-9-1,10-6 0,7-2 0,6-2-1,0 6-1,5 7-1,-1 7 3,4 11-4,3 1 4,5 13 0,5 1-2,3 4 2,2 8-1,-4 1 1,-6-3 0,-7 2 0,-10-3 0,-10-1 0,-3-4 1,-3-4-1,1-1-1,2-5 0,-1-2 1,1 3 1,-5-1 1,-2 6-2,-1-1 2,-3 1-2,-3 0-1,-3 4 1,-2 0 2,-7 4 3,-7 5-3,-3 9 2,-6 9 3,2 5 1,-1 8 4,6 5-9,10 0-1,6 0 0,8-1 2,10-4-3,5-4 1,6-3 0,7-6-1,3-6 3,6-8-4,-1-7-11,2-10-53,3-6-57,-3-7-54,1-2-80</inkml:trace>
  <inkml:trace contextRef="#ctx0" brushRef="#br0" timeOffset="2585">3488 548 757,'0'4'95,"5"0"-55,4-12 31,7-2-40,4-3-21,5-4 7,3-6 3,2 0-2,1-8 1,-6-5-7,0-1 13,-5-7-4,-7-2-9,-5 6-4,-7-4 24,-2 9 24,-10 12-45,-6 4-2,-8 15 4,-8 8 8,-5 15-1,-5 8-1,5 8-1,4 7-6,10 6-4,10 2-1,12-1-5,6-4-2,8-5 7,10-8-1,4-9-3,5-9 1,8-7-3,8-11 1,6-5-2,2-8-1,5-6-6,-5-10 0,1-1 7,-7-7-2,-2-3 2,-9-2 1,-3-3-1,-10 0 0,-4 4 0,-10 4 1,-9 10 0,-4 5 4,-9 11-5,-6 11 1,-4 8-1,-3 15 0,-1 7 1,4 11-1,7 7 0,10 0 1,11-4 0,10-3 0,4-6 0,4-9 3,3-3-2,1-1-2,4-5 1,-4 1-2,-1-1-1,-2 1 2,-3 3 0,-7-2 1,-11 2 0,-5 5-1,-5-3 0,-11-2-1,-5-2-31,2 2-73,-2-7-100,0-2-209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16:08.3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52 807 786,'-4'-12'7,"-2"3"53,-7-5 30,5 9-42,-1-3-2,5-1 4,0 5-16,4 0-2,-4 2-2,4 2-15,0 2-15,4 6-9,4 5 9,5 10 6,0 8 9,4 9-6,6 6 0,-6-6-3,1-5 0,5-3-5,2-14 2,3-9-2,10-18 6,11-14 2,22-18 7,13-20 7,21-12-14,14-7 0,13-14-7,9 0 2,2-2 1,-11 2-2,-17 10 6,-15 12 13,-22 13-5,-9 9 0,-18 16-7,-6 7-7,-13 8-1,-11 5-2,-4 7 0,-13 1 1,0 6-2,-4 0 0,0 0-18,-2 0-5,2 0-3,-2 4 1,-10-4-14,-1 2-16,-8-2-49,-7 0-11,2 0-87,-2 0-285</inkml:trace>
  <inkml:trace contextRef="#ctx0" brushRef="#br0" timeOffset="225493">1930 2046 730,'-5'-4'11,"1"0"35,-5-2 21,1 2-5,8 0-18,-5 4-29,5 0-1,5 0-12,-1 0 20,4 0 0,2 4-10,8-4-1,-1 4-3,4 6 4,-1-6-6,9 5 2,2 1-3,17-3-1,1-5-3,9 2 2,4-8-2,-5-1 0,5-5-1,-5-3 1,1-5 0,0 1 0,-6 3-1,-1 1-7,-1 0-16,-1 3-3,-4 2-37,-2 3-55,1 1-37,-4 0-179</inkml:trace>
  <inkml:trace contextRef="#ctx0" brushRef="#br0" timeOffset="225899">2870 1714 353,'-14'-12'155,"1"7"-39,5-5-18,-1 6-38,5 0-22,4 4-8,0 0 1,0 0-3,0 0-17,0 4-2,0 0 25,4 6 9,0 7-16,1 2-7,11 8 6,-2 0-6,13-1-3,-2 5 1,3-4-1,2 0-5,-12 5 10,-4-1-2,-10 9-4,-15 5-6,-10 6-2,-8 3-3,-8-1 3,-2-4-4,4-8 1,0-6-4,8-4-1,0-8 6,9-6-6,5-7 2,5-6-2,4-3 0,0 3-6,4-8-10,0 3-20,0-3-40,0 4 7,0-10-65,4-2-17,4-3-54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02.2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73 526 145,'4'-6'45,"-4"2"2,4-1-16,-4-3-20,5 4 21,-1 2-12,0-6-16,-3 8-2,4-5 0,-1 5-1,1-4-1,-5 4 0,5 0 0,-5 0-4,0 0-14,0 0-9,0 0-63</inkml:trace>
  <inkml:trace contextRef="#ctx0" brushRef="#br0" timeOffset="930">164 274 201,'0'-1'74,"0"-3"-50,0 4 38,0-4 9,2 0-52,-2 2 53,2-1-25,-2-1-11,0 4-3,2-4-4,-2 2-18,0 2-4,5 0-4,-5 0 13,0 0-13,0 0 2,-5 0 3,5 0 6,0 0 19,0 0-7,0-4-7,0 4 4,-2-4-1,2 4 7,0-4-5,-2 4 1,2 0-11,-2 4-14,-2 10 22,-4 12 17,-5 9-10,0 7-9,-4 8 9,2-2-12,-2-2-1,0-6-6,-1-5 4,4-8-7,1-8-1,5-6 8,4-5 0,0-8 5,4 0 7,0-12-14,4-7-11,-4-8 2,8-9-3,1-12 0,0-2 1,10-8 0,-7-1-2,5 1 3,1 3-2,5 1 0,-6 10 1,-3 4-2,-2 9 2,-3 12-2,1 6 0,-10 9-5,0 4 0,4 9 6,0 13 5,0 18 10,1 14 3,3 13-2,-4 9 0,5-3-1,-1-2-7,3-8-2,-7-5 0,5-8-2,-9-10 0,4 0-2,-8-7 0,4-3 0,-4-7-2,-1-1-26,1-9-9,-1-7-9,5-2-31,5-8-10,-1-6-71,1-7-47,3-6-308</inkml:trace>
  <inkml:trace contextRef="#ctx0" brushRef="#br0" timeOffset="1657">122 445 657,'-13'-15'62,"-1"2"59,6-1-81,7 10-29,6 0-1,18-1 18,2 5-15,11-4-4,11 0-5,2 0-2,0 2 1,0-6-1,-5-1-2,-5-1 1,-9-3 2,-7 4 2,-10-3 19,-7 2 22,-4 6-24,-4 4 0,-4 4-20,-11 10 2,-5 5 14,3 7 0,-6 5-6,7 0-1,10-4-5,10 0-3,10-10 1,4-2-2,14-1 5,6-6-4,2-3-3,-1 3 0,-5-3 0,-15 5 0,-9 2 1,-3-3 1,-10 5-2,-3-5-5,0-1 0,-7-2-3,6-6-16,2-4-18,1-2-12,-2-3-48,-5-5-43,9-3-48,-5-1-194</inkml:trace>
  <inkml:trace contextRef="#ctx0" brushRef="#br0" timeOffset="2137">1004 148 726,'12'-17'123,"-7"3"-32,-5 1-25,-5-1-22,5 9 2,0-3-4,0 6 5,0-2-9,0 4-21,0 0-2,0 4 0,0 6 5,0 9 24,0 8-23,0 7-5,-4 12-3,0 2-5,0 2 2,-5 0-4,1 4-5,-3-1 1,0 1 0,1 0 0,-3-1-2,0 1-3,2-8-30,4-6-29,6-9-19,6-8-49,9-6-14,3-11-74,6-10-297</inkml:trace>
  <inkml:trace contextRef="#ctx0" brushRef="#br0" timeOffset="2482">901 543 795,'-21'-13'19,"-5"-1"45,7 5-13,3-5-2,7 6-23,9 7-17,0-3-3,13 0 3,-1-2 3,9 2 4,3-4-8,6 3 6,2 1-5,-5-2 0,8 3-3,-6-1-2,4-6-3,-8 6 0,3-5 0,-3-1 2,-2-3-1,-1-5 0,-1-3 1,-7-2-1,5 0 0,-7-8 0,-3 3 0,-1-7-1,-2 3 0,1-3 1,-6-1 2,2 5 12,-3 4 6,0 8 8,-3 2-8,2 7-5,1 6-7,-3 4-9,-1 8 4,-1 15 20,0 8 2,-4 11-3,1 6-4,0 6-4,-2-4-12,5-5 3,0 0 3,1-5-10,1 0 2,-1-9-1,2-4 2,-2 0-3,4-8 0,-4-2 0,-5-4 5,5 1-3,0-5 3,-4 1-5,-2-2 0,6-3-1,2-1-2,-1-4 3,6 0 5,-3-4-3,2 4 1,0-4-1,0 3 2,1-3-3,-2-4-1,9-2 1,-6-3-2,9-6 2,-1-4-2,5-4 1,3 2 0,5-2 0,-7 8 0,5 2-5,-2 7 3,-4 10-1,7 6 3,-8 11-1,3 10 1,3 0-1,-9 8 2,4-7 0,-9 3-1,5-8-4,2-6 4,-2-3 0,-1-9 0,1-1-6,2-4 4,2-9-4,0-1 2,4-7-5,3-10 0,-3 0 3,2-4 0,-1-1 5,-9-5-2,1 7 3,-3 3 1,-4 4-1,-3 2 2,-8 6-1,-2 3-1,2 2 0,-6 10 0,-2 10 0,-5 7 5,-3 10-3,3 9 0,5 9 0,7-5 0,10 0-1,7-8-1,7-5 1,7-5 2,5-9-3,4-7 2,2-6 2,2-6-4,5-7 2,1-1 1,-6-3-2,0-1-1,-9 1 1,-6 6 0,-12 3 1,-3-1-1,-8 9-1,2-4-2,-2-2-26,-2 2-6,-3-5-24,-1-3-35,-3 2-61,-5 1-114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09.4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9 619 437,'4'-9'9,"2"1"37,-2-6 26,3 5-16,0-5 11,6 1-28,-5 0 36,-4-1-30,2 1 9,-3-1 18,-3 10-28,0-1-15,-3 9-15,-1 5 3,-6 14 7,-3 9-8,-2 13-5,2-1 4,2 0-4,10-7-1,1-5-4,5-5-1,4-6-2,3-8 5,11-7-8,-1-6-30,13-9-34,0-9-43,5-9-137</inkml:trace>
  <inkml:trace contextRef="#ctx0" brushRef="#br0" timeOffset="442">277 636 498,'0'33'57,"-3"-12"37,2-6-34,-2-7 18,2-8 1,2 0 14,6-8-62,0-7 9,2-6-8,3-2 3,2-12-10,2 3-1,3 1 8,-2 4-14,-4 8-8,-3 10-5,-3 5-4,-2 9 1,1 7 5,2 3 0,5 12-4,-3 0-3,2 0 0,1 0 1,5-1-1,-1-8 0,0-1-15,3-3-18,1-9-10,-9-1 11,2-8 16,5-1 1,-2-13-4,-3-9 1,2-9-2,3-8 7,-2-6 7,-8-12 1,4-5 4,1 0 1,-6 2 0,-3 8 0,3 9 1,-4 15 16,-4 14 16,5 11-26,-1 12 7,0 15 51,2 25 6,2 14-32,6 19-6,-6 9-10,5 2 3,-4-10-14,-1-2-4,2-13-5,0-10-2,-2-7 2,0-7-3,-3-12-39,-1-4-34,0-14-57,-4-5 15,-4-12-289</inkml:trace>
  <inkml:trace contextRef="#ctx0" brushRef="#br0" timeOffset="1004">756 569 833,'-4'6'47,"2"-2"-39,-2 0 19,4-3 6,6 3-11,11 0-12,9-4 3,5-4-13,8-5 3,-3-5-1,3-3-1,-12-2 0,3-8 1,-11 4-1,-4-7 0,-4-1 1,-2 4 6,-9 4 17,0 10 3,-4 5-5,-5 12-18,-5 9-2,0 8 7,-3 8-2,-5 9-4,8-1 3,2 3-3,8-8-3,7 3 0,6-6 1,7-3-2,8-4-2,6-5-8,2-7 3,-5-10 7,4-10 0,-6-11 2,3-6-2,-3-5 1,-2-7 1,8 7 1,-9 5 6,5 4-6,-6 13-1,-3 10 1,0 6 1,-9 7 4,-1 9-1,-8 0 0,-4 1 1,0 4-2,-10-8-4,1-1 1,3-9-1,3-1 5,6-8-3,1-8-4,1-1-5,10-10-9,2-8-13,7-4 1,2 0-9,3-1 6,6 5-2,-1 0 0,2 0 8,2 4-2,2-4 15,1 1 3,-6-1 6,0 4 1,-10-2 3,-5 2-2,-3 4-1,-2 1 2,-6 1 8,-1-2 2,-4 2-1,0-1 9,0-5 0,0 4 4,-4-2 2,-1 2-7,1 2 3,-3 3 12,0 6-9,3 3 2,2 5-24,-2 4 1,0 5 22,0 14-3,0 4-1,-5 9 2,1 13 2,4 0-6,-1 5 1,5 0-8,-5 5-2,5 3-2,0 5 1,-2-4-6,-5 4-1,2 2 0,-4 2-2,-3-4 1,-5 0-1,-6-4 0,5-3-1,-3-3 2,1-13-2,5-11 0,6-10-4,4-11 3,1-12-8,4-8-3,0-15-6,-5-4 13,5-13-6,0-6-1,0-6-1,0 6-5,0-4 4,5 0 0,-1 6 3,6 8 4,2-3 0,11 11 3,-2 1 1,6 5-1,8 4 4,0 0-1,5 1 0,4-2-1,1 1-4,-3-4-7,-1 3 6,-3-7 4,-2 3 2,-4-3 0,-10 3-2,-6-4 6,-7 4-5,-8 2 3,-2 3-1,-6 7 0,-3 3-1,-7 12 1,-3 10-1,-5 9 1,-4 13 3,1 4-2,2 8 1,2 2-2,8-4 1,7 2-1,5-12 1,8 1-1,5-10-2,9-10-4,9-8 0,-1-9 3,9-9 3,0-12 0,5-6 1,0-6-2,-6-7 2,3 0 0,-2 3 0,0 7 4,-10 7 1,-1 13-4,-3 6 0,-4 14 2,-3 7-2,0 6 1,-6 4-2,2 4 0,-6 1 2,1-5-1,-3 0 0,-2-6-1,-2-11 1,2-1 4,-2-9 7,2-9-12,2-9-1,2-9 0,3-5 0,1-8-1,8-4 0,2 7-25,3 1-24,2 5-49,-7 8-37,1 10-81,-3 1-296</inkml:trace>
  <inkml:trace contextRef="#ctx0" brushRef="#br0" timeOffset="2624">2642 677 794,'-7'5'21,"5"-1"-15,6-12-5,6-1 2,8-1 3,-1-7 27,4-2 11,-2-8 12,3 0-26,-9-7-8,1 1 11,-2-7-17,-2 4 7,-6 5-2,-4 0 3,-4 8 6,-6 6 8,2 7-15,-6 6-16,-7 16 2,-3 7 3,-1 8 4,-6 9-5,8 9 1,7-5-11,3 2 0,13-4 2,0-1-3,13-5 3,3-5-3,7-6-1,4-3-2,2-9-13,3-9 4,-1-8 3,6-7-2,2-12 5,-8-7 5,4-3 1,-10 1 1,-2 1 1,-5 8 1,-5 12-3,-9 7 4,0 12-4,-4 10 13,0 9-4,-4 4-3,0 3-6,-1 3 3,-3-2-2,4-5 0,-6-8 2,6-5 0,2-7 5,0-12-3,2-11-4,4-6-1,4-16 1,6-7 1,3-3-2,6 4 0,3 5 0,-5 9 1,0 12 0,-1 15 1,-2 8-1,-2 10 1,3 5-2,-6 12 1,0 9-1,-4 0 1,4 6-1,1 2-15,-5-2-21,0-2-117,4-8 4,-2-9-122</inkml:trace>
  <inkml:trace contextRef="#ctx0" brushRef="#br0" timeOffset="3330">3609 351 845,'4'-18'121,"-8"9"-11,-3-1-42,0 10-27,-6 10 4,-1 3-11,-7 10-3,-3 8-11,3 4-5,0 1 2,6 0-12,4-3-1,6-3-2,4 1-2,5-8 0,-2 0-3,5-2-21,1-3-16,3 1-42,6-6-35,1 1-97,9-9-364</inkml:trace>
  <inkml:trace contextRef="#ctx0" brushRef="#br0" timeOffset="3600">3832 606 822,'-15'4'65,"5"-4"-4,2 0-27,8-8-26,12 4-8,5-2 2,5-3-1,7-3 1,0-3 1,2-6 15,-9-2 19,5-4-11,21-59 3,-48 68-5,-2 1 4,-2-2-3,0 6-1,-4-9-6,-5 7-17,-8 11 6,-10 14 2,-7 17 2,0 9 8,-7 12-10,12 2 1,6 4-5,17-5-1,7-4-4,10-5 2,10-8 0,7-9-2,5-1-3,4-9-21,0-8-16,5-1-52,0-8-69,-3-1-301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13.6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-1 656 506,'0'-4'6,"4"-6"-5,4-3 0,1-4-1,5 3-12,8-3-10,-3 2 22,2-3 16,-4 1 39,1 4 82,-8-6-48,-2 5-9,-1 2-3,-3 7 2,-2-3-20,-2 6-12,-2 2-11,0 2 2,-3 6-23,0 1 13,-4 9-10,1-1-5,-5 10 1,-1 0-8,6 0-1,-1 1 1,4 3-6,2 0 1,3-3 0,7 3-1,1-8 0,5-2-6,2-7-3,4-9 2,2-6 1,5-13-1,1-11 4,4-2 2,-4-1 1,-3 1 0,-5 1 1,-6 11-2,-5 8-2,-2 3-1,-3 8 4,-2 9 3,3 0-2,-1 10-1,1 4 2,-2-2-2,2 2-1,6-8 1,-6-5 0,0-5 1,-4-5 0,9-13 3,-1-5-2,5-3-1,6-14 0,-2-5-1,1-1 1,-1-3-1,1 4 0,-1 5-1,-3 8 1,2 10-2,-1 5-1,-5 8 3,6 8 0,-2 1 1,4 8-1,-4-3 0,1 5 0,-5-6 0,-3 1 0,-3-1-1,-4-3-9,-2 1 0,-4-1-43,-5 3 17,2-3-1,4-2 2,0-3 14,5-1 5,0 0 10,5-4 6,-1 0 2,2 0-2,2 0 2,3 2 0,-1 2 3,0 0 2,-2 5 1,1 5-3,-4-1 7,2 0-5,-2-3-6,-4 3 4,3-9-5,-4 4-3,3-2-44,-3-2-87,0-4-75</inkml:trace>
  <inkml:trace contextRef="#ctx0" brushRef="#br0" timeOffset="849">819 357 881,'-9'-56'32,"-5"12"62,2 13-40,2 8-42,6 14-11,5 9-2,-1 9-6,4 9-54,1 5-82,-1 7-130</inkml:trace>
  <inkml:trace contextRef="#ctx0" brushRef="#br0" timeOffset="1021">965 261 863,'0'-27'73,"-2"6"22,0 6-48,-3 3-36,8 20 10,-1 11 44,2 12-7,-1 13-17,-2 6-8,-2 7-4,-2 2-8,1-1-7,0-3-14,0-1 4,2-6-4,-3-2-5,3-2-43,0-7-4,3-5-75,-3-5-43,2-6-125</inkml:trace>
  <inkml:trace contextRef="#ctx0" brushRef="#br0" timeOffset="1277">916 696 870,'-27'-21'38,"3"-2"24,3 6-2,6-2-36,9 5-12,10 6-11,5-1 2,5 5 3,3 4 1,5-2 9,3 2-12,8-4 2,-3-4-1,6 3-4,-1-9 0,0 1 0,-2-8 0,0-2 0,-2-8 0,1-5 0,-3-5-1,0-8 1,-4-1-1,-3-4 1,-5 0 0,-7 9 0,-7 10 32,-6 8 19,-5 14-20,-5 13-24,-7 23 9,-2 17 14,-4 21-11,0 8 2,5 10 1,7 2-12,5-9-1,-2-1-8,7-7 2,4-11-2,0-11-1,0-11 0,0-14 1,1-11 5,3-12 1,6-15-8,3-7-9,1-17 2,6-8-3,3 3 6,-6 10 1,-3 9-1,2 12 2,-1 15-1,-1 13 3,3 5-1,6 7 0,-7 6 1,3 0 0,-2 1-38,1 3-15,-10 0-40,2-3-67,1 7-152</inkml:trace>
  <inkml:trace contextRef="#ctx0" brushRef="#br0" timeOffset="1989">2314 77 719,'-15'-13'74,"-1"-5"8,4 5 5,2-1-48,1 5-9,5 1 3,-3 8-2,4-2-3,3 2 3,-1 0-11,-2 2-6,2 6 15,-4 5-2,1 6-5,0 8 4,0 9-11,1 9 3,2 4-7,1 5 0,0 4-1,-3 5-4,3-4 4,0 3-5,0-3-5,-2-1 5,0-5-4,0-7-1,-1-2 0,2-3-10,-3-9-29,4-5-11,0-2-44,0-10-33,0-3-81,4-6-45</inkml:trace>
  <inkml:trace contextRef="#ctx0" brushRef="#br0" timeOffset="2333">2109 598 724,'-25'-23'91,"-2"10"-22,6 3 4,3 3-45,9 7-3,5 0-13,4 0-7,0 0 7,9 3 8,3-3-8,2 4 1,13-2-8,-2 2 0,8 0 3,-3-4-5,6-4-1,1-2 3,6-1-5,0-11 3,-5-1-1,4-12 5,2-1-1,-11-4-1,0-3 8,-4-3-8,-4-2 3,-8 4 1,-4-1 8,-9 1-12,-1 0 10,-10 7 6,-1 8 0,-2 10-5,-4 3-11,-3 11 0,-1 10 5,-4 10 7,-6 12-3,3 9 2,-3 10 2,4 8-3,6-5-1,2 7-4,5-3-5,1-3 1,3 4-6,2-5 2,1-3-1,-5-4-1,2-6 0,3-5 1,-3-7 0,1-6-2,2-9 1,1-3-6,3-7 1,3-6-1,3-1 6,5-6 2,9-7-2,1-2 0,5-4 0,7 2 2,-5 7-2,-3 1-3,-1 7 2,0 2-2,-10 8 0,1 10 3,-1-1 0,4 2 3,-3 6-3,0-2 0,2-5-4,2-1 2,-2-5-6,0-6-6,1-2 8,2-6-6,4-7 3,0-10-5,-3-4 12,1-9-1,5-9-1,-10-4 3,-3-1 1,-6-2-1,-5 10 0,-7 11-1,-3 10-20,-6 19 22,-5 16 5,-9 8 3,2 15 0,0 7-7,5 2 2,10-2-2,10-4-1,9-3 0,8-6-1,6-9-6,7 0 3,6-9-8,7-7-3,1-2-5,3-8-11,1-6-41,-11 1-20,-3-5-135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17.1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16 574 631,'-9'3'51,"4"1"-16,2-4-9,6 0-13,6 0 35,11 0-22,4 0 3,3-7 7,8 1-7,-4-7-2,0-1-1,-5-3-5,2-1-7,-4-5 2,-1 1 2,-4-5-11,-3-8 2,-8 3 3,-4 1-1,-8-2 2,-3 3-3,-3 7 15,-2 9-16,-11 6-9,2 16 1,-7 11 1,-1 16 4,2 7-1,-1 12 11,4 3-7,4 2 5,10-1-6,3-4-4,10-8-4,7-8 10,8-5-9,-1-10 4,6-6-2,1-13 0,1-8-1,0-9-1,3-10 1,4-4-2,1-13 0,3-1 2,-2-3-2,4 8 1,-4 3-1,-4 8-1,-4 12 1,-5 7 0,-4 16 2,-2 3 2,-2 8-1,-3 8-1,-3 2-2,-6-1 3,-2-3 1,-6 0 0,-2-8-1,-1-6 0,2-5 4,4-2-1,-1-6 7,7-6-9,2-7-4,4-8-4,5-12 4,3-7 1,-1-4 4,-2 3-5,-1 5 0,-3 9 1,-5 10 4,-3 7-5,-1 10-1,-4 8 1,-2 7 3,-2 12-1,0 4 1,-5 9-2,5 0 0,-2-3-1,8-5-1,2-1 1,6-10-1,8-2 3,4-9-4,6-2-1,6-8 1,2-8-1,2-6-2,2-5 5,-2-4 0,1-3 0,-13-9 1,-1 2-1,-2-1 0,-11 5 2,-2 2-2,1 14 0,-7 5-2,0 4-3,0 12-1,0 2 6,-3 3 0,3 10 1,-1 4-1,1 4 1,-3-1-1,1-3-18,-5 0-64,2-4-54,-5 0-71,1-2-291</inkml:trace>
  <inkml:trace contextRef="#ctx0" brushRef="#br0" timeOffset="952">975 303 836,'1'-40'44,"5"9"16,-12 8-38,6 16-20,6 10-2,2 7 1,5 7-1,4 6 0,6 4-36,3-4-23,0-2-25,7-3 13,73-3 24,-93-21 47,2-3 2,-5 1 54,-1-2 30,9-7-18,-10 4 8,-3 3-15,-8 6-23,-3 8-24,-8 6 24,-3 7-11,-4 10-1,3 5-1,-6 7-10,11-7-2,9 1-8,8-3 1,11-7-1,11-1-2,5-3 2,10-2-5,-3-4 2,-2 1 0,-6-1-2,-8-3-1,-9-2-7,-9 1-14,-4-3-9,-4 2-6,-3-3 9,3-1 3,-2 0 13,-1-8-14,-4 4 15,2-6 11,-1-1 3,2-7-2,4 1 4,5-6-4,8-3-1,6-6 2,6-3-2,7-4 0,2-5 0,2 2 1,0-10 1,-5 2 0,4-7-1,-6-5 7,0 0 5,-1 5 4,-5 11 8,-4 7 5,-7 12 14,-1 14-25,-12 9-12,-1 9 7,-6 14 8,-1 12 4,-4 7-2,2 10-3,2 1 13,6-1-16,3 0-11,4-2 5,3-5-6,-3 0 3,0-1-7,0-4 3,-5 0-3,1 1-1,-4-9 0,1 4-1,-2-5 0,1-4-5,1-4-24,-2-2-30,1-6 2,0-1-46,-1-10 5,3 0 10,-2-4-46,1-4 17,0-10 30,6-5 75,-2-6 12,3-3 67,7-3-13,4-4 0,3 3-4,3-1-6,7 2 21,1 5-13,5 3-15,-2 5 0,4 1-9,-3 7 7,1 7-5,-2 3-4,-3 7-8,-4 3-1,-1 3-8,-5 5-1,-2 5-7,-4 3-1,-5-3-2,-7 4-32,-3 4-79,-11-4-23,-2 0-78,-6-8-274</inkml:trace>
  <inkml:trace contextRef="#ctx0" brushRef="#br0" timeOffset="1979">1906 303 806,'19'-30'59,"-2"7"-6,-4 9-33,1 6-19,0 12-1,-4 6 0,-2 11-1,-1 6-32,-6 5 2,-2 9 7,-2-1 9,6 4 14,1-8 0,2-3 0,5-2 1,-3-10 2,0-8-2,-3-3 2,-1-5 4,5-10 6,2-5 8,2-11 9,6-2 6,-2-8 8,4 5-13,-4-1 7,3 8-14,-3 11-8,1 6 2,1 4-3,3 11-7,1 5-6,1-1 3,-1 2-3,1-2-1,-1-3 0,0-5-4,4-5-10,-2-12-4,0-5 17,-1-6-4,-3-8 5,-4-4 5,-4-9-5,-5 4 3,-1-9 1,-3 9 2,-7 4 18,2 10 4,-6 7-7,1 11-15,-8 14 7,2 7 11,-1 10-7,0 13 7,1 10 15,3 9-10,2-1-4,-1 9-6,4-4-3,0 1 0,2-3-14,-1-2 5,2 1-6,-3-3 3,-3-3-3,-2-6 0,1-2-1,-1-6 0,1-7 0,1-8-6,1-6-3,4-11-18,2-3 7,0-10-2,0-3-54,0-6-26,2-8-5,4-9-130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20.1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236 67 726,'-8'-23'91,"-2"2"-23,-1 8-5,2 7-13,5 2-31,1 4 1,2 10 21,-3-1 21,-1 16-9,1 4-13,0 15-8,1 0 2,2 2-16,1 8 1,1-4 0,3 3-10,1 1-4,-3 4-2,3 1 4,-5 3-6,-3 1 1,1 0-1,-2-5-1,0-9 0,0-3 0,0-10-3,1-1-40,3-8 4,3 0-20,-3-8-68,1-2 6,3-3-104,3-6-431</inkml:trace>
  <inkml:trace contextRef="#ctx0" brushRef="#br0" timeOffset="344">66 809 805,'-25'-28'40,"4"1"10,5 1 17,12 4-56,10 3-3,12 1 4,7-1 7,12-2 3,9-2-7,9 0-7,5 6-8,6 3 0,-2 5 0,-8 9-57,-11 9-63,-9 9-108</inkml:trace>
  <inkml:trace contextRef="#ctx0" brushRef="#br0" timeOffset="548">487 759 809,'-9'-27'59,"0"-5"1,9-8 10,10-4-22,14 3-26,10 5 9,9 0-2,1 14-3,3 9-13,-6 13 2,-3 13-4,-6 18-2,-5 5 3,0 9-6,-5 0-5,-6 4 8,-7-8-4,-9 0-3,-5-3 5,-8-9-4,-4-8 0,0-7 6,2-13 5,2-2-12,5-13 5,1-7-7,6-8 1,5-9 1,8-4-2,9-6-1,8 6-4,1 2 2,6 9-3,0 8 0,-2 5 3,2 5-2,-1 4 2,6 1 0,0 2 1,4 2 2,-3 0 0,-6-1-1,-3 5 1,-12-4-1,-9 4 2,-5 0-1,-2 4 1,-5-4-1,0 0 1,0 0-1,0 0 2,-3 0 0,1 0-2,-2 1 1,-7 7-1,-9 2 3,-5 3-2,-9 4 2,-2 6 1,-2 4-4,1 4 2,4 0-2,2 1 0,4 1 0,3-3 0,5 1-2,6-4-2,4-4 3,12-2 0,7-6 1,7-7 5,7-12-2,8-5-1,5-9-2,3-5 2,2-11-1,1-3-1,-3 1 2,-2 0-1,-5 5 2,-8 4 2,-8 10 2,-6 7 2,-4 5-6,-6 5-3,-1 0-5,-1 5 5,-2 5 0,2 3 2,-2 8-2,0-2 1,2 7-1,-2-3 0,-1-1 0,-1 1 0,4-1-3,-3-3 3,1-2-5,6-4-2,-2-3 2,3-6 1,1 1 4,-3-5 1,0 0-1,2 0 1,2-1-1,-1-3 0,2 0 2,2-2-1,-4-1 0,2 1-1,-1-2 0,1-1 0,-1-1 1,1 2-1,0-5 1,-2 3-1,-1 1 0,1-5 1,-1 1 1,0 0 0,0-5-2,1-1 3,2-6-2,1 6 0,3 2-1,-1-1 0,3 9 0,-1 5 0,0 4 0,3 4-2,-2 5 1,-4 5 2,3 7-3,-4-2 5,-2 8-3,-2-4 1,3 2-1,-3-2 0,3 0 0,-1-6 0,2-3 0,1-1 0,2-7 0,3 1 0,4-1-1,3-2-1,0-4 0,3-4-1,-3-2 0,2-3 2,1-4 1,-3-5-1,0-5 1,-2-8-1,-2-3 1,0-4-1,-3-6 0,-4-6-2,-2 6 3,-3 3-1,-7 9-5,-2 7-3,-3 11 2,-3 9 3,-5 10 4,-5 9 3,-1 13 3,0 7-1,4 7 1,6-1-4,11 0 0,7-7 0,5-3 6,12-7-6,3-5-1,2-9 1,7 1-1,0-7 2,-2 1-6,-6 2 0,-3 2-6,-4 5-4,-12 6-1,-7-1-5,-7 5 6,-8-1 4,-4-4 7,-4-5-5,4-3 7,-2-6 5,2-4 0,4-10-5,2 1 1,7-13 0,4-1 3,7-7-4,8-7 2,6-3-2,2 0 0,9 3 0,2 7-1,-2 3 1,0 8 0,1 7 2,-8 10-2,-4 4-1,0 11 1,-4 9 6,-3 9-5,-6 5 1,-3 0 3,-5 1-5,-5-7 0,-2 1 6,-4-4-6,3-4-1,-2-10 1,1 1 2,5-9 3,0-5 10,5-9-7,-1-5-8,5-9 3,2-11-1,1-3 2,5-7-3,-1 2-1,4 8 1,-4 5 4,-2 8-2,-1 7-3,-1 10 2,-1 8-2,2 10 5,-2 3-1,1 6 1,-2 4-3,-2 0-2,-1 4 0,1-9 0,-4 1 4,1-5-4,2-9-1,1-1 1,-2-6 4,1-4-4,4-6 2,5-9 0,1-6-2,5-9 0,2-3 0,-1-1 1,-5 3-1,-1 8 0,-5 10-2,-3 7-2,-2 8-1,-1 9 5,-4 9 2,4 9-1,-4 3-1,2 3 0,0-2-1,4-5 1,0-3 3,3-9-2,1-1-2,2-9-4,3-4 3,5-8-3,-1-1 0,1-10 3,3-6-1,-2-4 3,-3-6 0,-2 3 0,-2 5 0,-4 6 0,-4 7-4,0 9-5,1 9 7,2 1-1,1 9 2,1 3-1,-4 2-1,-2 2-48,-6 6-84,-7-4-83</inkml:trace>
  <inkml:trace contextRef="#ctx0" brushRef="#br0" timeOffset="2820">2842 409 1005,'1'-37'42,"6"6"-7,6 5-4,8-1-23,11 13-7,4 5-1,-1 1-9,-9 8-16,-3 0-9,-11 4-10,-3-4 14,-8 4 22,-1-4 8,-1 0 19,-2 0-12,2-4 5,-4 0 9,1-2-2,0 2-19,0 8 0,-7 6 18,-2 9 1,2 8-3,-2 7-1,7-1-1,8 6-5,6-11 1,8 3 8,5-8-10,3-2-8,1 2 1,-1 0-1,25 48-2,-52-62-8,2 1-6,-5-2 8,1 1-2,-7 9 6,0-9-1,-1 1 5,0-7 2,5-3-1,1-7-1,1-3 1,4 1 0,2-10-1,4-3-4,3-4 2,4-5 0,2-2 1,1-3 0,2-3 1,3 1 0,-2-2 0,4 0 1,-4 1 1,-1 11 3,0 5 5,-4 5-4,-7 11-6,-1 7 0,-3 13 1,-1 8 8,0 6-2,3 5-3,1-1 5,5 2-2,-2-6 2,5-1-2,2-4-7,2 1 3,-4 0-3,0 3-1,-4 1 1,-2 0-12,-6 4 7,-6 1 4,-1-5-1,-6 0 2,2-10 0,3-7 0,2-6 16,2-8-7,1-10 5,7-5-12,1-7 3,3-15-1,6 1-3,3-4-1,0 0-1,1 7 1,2 9 1,-3 6 2,2 9 1,-2 8-1,0 5 3,0 9 4,0 4-1,-3 10-5,-5 4-2,-2 6-2,-5 1-1,-6 3-1,-6 3-28,-4-4-54,-3-1-50,-4-7-152</inkml:trace>
  <inkml:trace contextRef="#ctx0" brushRef="#br0" timeOffset="3712">3510 345 884,'16'-67'85,"-4"14"-17,-2 16-26,2 12-39,-3 19-3,0 12-18,-2 11-96,-3 10-90,-4 8-293</inkml:trace>
  <inkml:trace contextRef="#ctx0" brushRef="#br0" timeOffset="3884">3745 391 215,'5'-13'624,"4"3"-541,-2-3 22,-3-1-45,0 10-17,-1 1-4,-6 1-10,2 4-29,-6 5 11,-4-1 0,-3 7-4,-3 9 2,-1 5-7,1 5 4,3-1-5,2 5 0,4-1 0,2 1-1,-3-3-3,0-3-3,4-7-12,-2-1-9,5-13 12,2-3 15,4-8 1,5-10-1,3-7 0,5-12 1,4-10-1,0-4 3,2-3-4,-1 2 4,5 6-2,-5 8 13,2 6 1,-4 11-5,1 7 0,0 12-7,-1 2 6,-2 11-2,2 5-3,-8 6 0,-3 3-4,-5 1-1,-1 3 1,-6-8 2,2-4-1,1-6 0,0-11 5,0-8-5,4-6-1,1-11-1,7-6-3,0-2 3,2 4-1,4 4 0,-1 11 0,-3 8 2,-1 8-3,1 6 3,-4 1 3,3 6-1,-1-2-2,1-2 4,6-7 3,5-2-7,3-12 2,1-2 4,2-7-6,-2-8-4,-4-2-1,-6-4-2,-3 0-2,-4-4 0,-5 3-47,-3 1-12,-6 5-43,-5 9-48,-6 8-109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46.8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47 957 628,'-4'-14'36,"-1"1"9,-7 4 28,2 1-33,4 6-6,4-2 2,0 0-1,2-1-9,0 1-14,-3-4 3,2 2 0,1 2 9,-3 4-17,2 4-6,2 10 0,2 9 7,3 11 6,8 12-3,2 4 4,6-2-2,6-2 1,-2-2-4,9-11 3,-1-7 5,11-8 6,17-10-10,12-20 1,29-15-15,33-19 4,41-30 3,33-26-6,39-19 0,46-15-1,36-16-41,38 3-49,11-3-74,20 5-51,3-3-363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33.1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241 412 753,'-25'-44'92,"-12"11"-21,-2 12-9,4 4-25,0 11-17,8 6-19,6 6-1,3 5-7,14-1-99,8 3-32,14 1-139</inkml:trace>
  <inkml:trace contextRef="#ctx0" brushRef="#br0" timeOffset="3210">3006 103 960,'-7'-44'59,"3"15"25,4 8-44,7 12-39,2 13-1,0 11-10,1 6-58,-2 10-88,-2-3-179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25.4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58 180 800,'0'-10'34,"0"5"39,-4-7-1,0 10-16,0-1-22,4 3-8,-4 3 4,-2-3 0,5 0-10,1 6-13,-5 2 11,1 5 15,-3 6-16,6 2-5,-8 4-1,5 0 2,0 2-6,4 0-1,0-4 1,4 0-4,-4-6 0,0 2-2,0-1 0,0-5 0,-4-6-1,4 3-16,0 0-21,0-10-41,0 4 4,0-8-15,4-4-160,-4-7-140</inkml:trace>
  <inkml:trace contextRef="#ctx0" brushRef="#br0" timeOffset="306">71 71 682,'4'-25'115,"-8"6"-13,0 5-17,0 5-49,-1 5-36,5 8 3,5 0-6,-1 7 6,0 2-6,4 5 1,1 3-48,1-2-41,0 2-35,2-2-49,1-1-120</inkml:trace>
  <inkml:trace contextRef="#ctx0" brushRef="#br0" timeOffset="480">322 111 536,'17'-13'139,"-1"-1"-29,-12 2-16,0 7-3,0-3-33,-4 6-19,0 4-19,-4 6 6,-4 1 10,-11 13-6,1 1 1,-3 4-9,-1-1-5,3 5-9,7-5-3,3 1 0,5-2-4,13 1 1,3-3 7,9-5-8,7 4 3,2-5-3,-6-3-1,-7-5 0,-5-6 0,-8 4-6,-4-3-3,-4-1 9,-13 7 0,-9-1-1,-1 1 0,-8-1-3,4-1 0,-1-4-1,6-4-5,5-4-23,-1 0-39,8-1 3,5 1-48,5-2-94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26.4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345 484 730,'-5'-12'41,"1"3"21,-5 0 16,1 1-6,-2 6-27,1 2-22,-3 3 7,-8 7 9,-1 9-4,-8 3-11,-4 5 2,-6 5-8,8 3-8,-4 1 0,8 0-9,-1 1 1,11-3 5,9-1-6,8-10-1,4-2-9,9-11 9,6-10 11,11-10-7,6-11-2,0-12 3,7-15-4,-6-2-1,0 1 3,-8 3 1,-4 11 10,-8 12 0,-5 10-9,-5 9-4,-2 8 7,-1 13 2,0 6-2,0 4-3,5 9-1,-1-2-4,0 3 0,2-4 4,9-6-4,-7-6-4,2-6-12,3-3-6,1-7-2,-1-5-20,1-9-11,9-5-6,-6-9 22,2-3 6,-1-9 18,-1 3 13,-8-5 2,-3 6 0,-1 8 5,0 6 18,-5 4 2,-4 5 7,4 6-13,-4 2-12,-4 6-3,4 3 14,-4 13 7,4 0-14,0 9-1,4 6-4,5-5-1,-1 3-1,2-5 0,1-3 0,4-4-2,-6-5-2,-1-7 4,-4-3-1,1-12 6,0-2-7,7-11 1,3-10-3,2-6 2,0-7-2,1-4 0,0 4 1,3 3-1,-4 7 2,3 3-4,1 8 2,1 1-1,5 5-1,-2 3 1,3 7 1,-2-4 0,-1 6 0,-1 1-2,-2 0 2,-5 1 0,1 2 1,-5 1-3,0-4 4,-5 0-4,2 0 1,4 0-1,-6-4 2,1 0 0,-5 4 4,-4-2-4,0 4-3,0-2-9,-8 8 12,-11 5 10,-2 10-4,-1 8-3,-5 5 3,5 4-5,5-3-1,4 3 0,3-5 3,6-3 0,4-1-5,3-8 2,2-6-10,5-7 9,-1-5 1,8-6 1,1-7-1,4-7-4,4-7 1,-1-9 2,-1-1 1,-12-4-5,-2-4 2,-6 3 2,-5-2-2,-6 7 3,1 5 0,-2 6 0,0 7-2,-5 5 4,3 3 2,6 3-4,4 3-4,0 0-1,7 0 3,4 3 2,10-3 2,-3 0 0,13 0-1,0 0-1,4-3 1,-4-4-1,4 0 0,-4 1 0,-4 3-1,-5 3-1,-5 1 0,-3 11 2,-5 7 0,-1 8 5,-4 8 1,-4 5-4,-4 2 6,0 2-5,4 0 2,-4-4-4,4-3 0,0-6-2,4-8-4,-4-5-38,4-6-79,0-2-52,0-10 26</inkml:trace>
  <inkml:trace contextRef="#ctx0" brushRef="#br0" timeOffset="1381">1689 279 872,'-8'-23'49,"-1"10"-17,5 5-25,0 9-14,0 11 6,4 10-79,0 4-72,0 5-241</inkml:trace>
  <inkml:trace contextRef="#ctx0" brushRef="#br0" timeOffset="1561">2043 548 776,'12'-18'54,"-3"-1"-1,-5-2 19,0 2-25,1 2-14,-4-1-8,-1 5 7,-4 3-2,0 5-10,-6-3-7,-3 4-8,-7 4 0,-1 4 6,-4 0 5,-7 5 4,2 5-11,-6 5 1,6 6-5,-1 2 2,9 5-2,9-1 0,-1 1-5,10-1-2,8-4-1,3 0 3,5-10 0,0-3 2,1-5-2,-1-5-4,8-4 1,-3-4 0,1-9 0,52-50 2,-58 45 2,-1 1-1,-3-2 1,-4 1-1,13-22 1,0 0 0,-1-10-1,-4 4 0,1-7 0,-5 4 0,-2 0 0,1 8 0,-6 5 2,2 9 2,-6 6 8,2 11 0,-2 5-12,2 1-2,-3 9 2,-3 7 7,-3 7 4,1 4-1,-3 8-2,-4 0-1,8-4-1,4 1-3,1 3 0,6-4 0,1 0-2,1 3-1,2 7 1,-2-1 2,2 4-2,-3 1-2,0-1 0,0-6-13,5-1-10,-1-10 2,2-6 11,12-7-6,-1-10-11,9-6-7,6-6 7,-5-3 17,4-6 11,-2-2-1,-4 0 2,-8-4-1,3 1 0,-3-5 0,-7-2 1,-1 6-1,-3-3 1,-6 7 7,-4 5 31,-4 5-19,-10 7-8,-5 6 1,-6 10 3,-6 7-8,5 8 3,-7 6-4,12 3-4,4 3 1,13-5 0,0 3-3,12-8 1,5-4 0,1-4 1,13-2 1,-2-9-4,6-3-7,4-5-25,6-5 22,-3-9-3,2-3-3,1-6 12,-6-4 0,0 0 6,-9 1-2,-8-5 2,-4-2 3,-6 6 4,-4-3 1,-4 7-2,-4 5 9,-4 5-16,-3 3 2,-9 10 2,2 6-4,-10 11 5,2 6-1,-5 8-3,9 5 1,5 5-2,5-1 3,-3-4 0,11 1-2,3-7-2,1-3 0,1-5 0,3-7 0,1-2-2,5-1-6,-2-7 8,5-1 2,1-8-2,8-5 0,3-4 4,-2-5-4,3-9 0,0-2 0,-5-1 0,-2-6 0,0-5 0,0-3 3,1-6-5,1-3 6,-4-1-4,3 0 0,-8 1 0,1 3 1,-9 0 5,0 10 3,-7 5 3,-1 8-4,3 8 0,-8 6 8,5 5-1,0 6-12,4 2 2,-4 0-3,4 0-4,-4 0 4,-1 2 3,-2 2-5,3 4-2,0-3 2,-3 2 0,1 4 1,2 2-1,0 2 6,4 6-6,0-3 0,0 9 0,4-4 4,0 3-4,1 5 4,0 2-3,-1-3-1,1 11 0,-3-5 0,0 8-2,-2-2 2,0 2 3,5 1-3,-5-5 3,0 0-8,5-3 11,-1-5-8,-4-1 2,8-4-6,-4-1 4,6-7 2,2-1 0,2-5 4,8-7-4,-4-2 0,8-7-4,4 0-1,1-6 1,4-3 0,2-2 2,-8-1 0,0-2 2,-4 0 2,-8 3-2,-8 5-2,1-1 1,-10 6-19,0 0-9,0 0 3,-10 3-13,1 1-50,-8 0-25,-4 0-100,-12 0-277</inkml:trace>
  <inkml:trace contextRef="#ctx0" brushRef="#br0" timeOffset="5365">3542 722 652,'5'-17'127,"-5"3"-54,0 5-37,4 5-11,-4 4-12,0 5 22,0 9 34,0 7-39,-4 6 5,-6 4-10,0 7-13,-7 0 1,0-1-3,-7-1-7,5-5-3,5-4-2,1-10-38,5-4-20,12-1-23,4-11-27,15-2-119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4:09.1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1038,'2'4'0,"0"0"-10,-2 1-108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32.1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228 23 199,'-13'-5'437,"-1"-3"-344,6 2-7,2 1-16,-1 5-18,2 0-18,-4 5-8,-3 9 18,-12 5-14,-2 7 6,-4 9-6,3 2-5,2-3-10,9 3 5,9-9-8,10-1-5,10-2 0,10-6-5,8 2 5,4-6-7,-1 3 0,-6-5 0,-11 5 0,-7-5-5,-10 1 5,-9 1-1,-5 0 2,-7 0 1,-5-5 2,3-6-4,1-4 4,3-6-4,7-7-3,3-12 1,5-4 0,8-6-2,6 3 3,10-4 1,8 5-2,6 0 0,6 8 2,5 4 0,-7 6-2,-1 9-1,-8 9 1,-5 13 1,-7 5 2,-7 7 0,-2 7 0,-1-1 1,-3-1-2,3-4 0,-2-7 0,3-9 3,1-5 7,0-10-4,11-10-6,0-6 2,5-7 1,-3-12-1,1-1-2,-10-1 1,-8-3-1,-2 0 1,-10-1-1,-3 11 0,-7 3-9,-2 8-12,-2 11-16,-5 8-12,0 13 2,3 9-36,-1 4-13,3 7-38,9-2-144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32.8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100 556 706,'21'-15'191,"-6"5"-119,-11 3-31,-8 3-9,0 8-8,0 3 7,-6 9-1,-3 1-1,-4 6-5,-1 4 6,-1 0-16,-1-4-6,6 2-4,5-2 1,5 0-3,-1-4-2,10 2-2,4-7-28,-1-1-30,6-3 6,6-6-28,8-8-66,-1-6-151</inkml:trace>
  <inkml:trace contextRef="#ctx0" brushRef="#br0" timeOffset="437">449 53 725,'5'-23'75,"-1"5"18,-4 5 1,0 5-58,-4 12-26,-1 5 39,-17 84 5,18-70 10,-1 5-17,1 7-4,3-8-3,-3 30-5,-1 3-19,1-7 1,4 1-6,0-8-5,0 2-6,0-2 1,-4-2 0,0-4-2,-5 2-30,-5 0-29,4-3-5,-2-4-81,-1-9-43,5-7-93</inkml:trace>
  <inkml:trace contextRef="#ctx0" brushRef="#br0" timeOffset="707">392 695 659,'8'-14'94,"-6"-3"-14,5 7-42,1-3-14,6 4-14,4-1-10,1 2 0,4 3 0,1 1-37,-1 4-89,8 0-179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33.8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39 828 615,'-17'23'57,"3"-9"20,8-5 2,4-9-22,10 0-22,6-4-17,3-1-11,5-9 0,9-3 5,0-10 3,0 0 13,-8-5 1,-2-5-8,-3 3-4,-14-6-5,0-1 3,-4 1-6,-4 4 7,-4 13 6,-2 5-12,-3 13 0,-1 6-8,-7 17 4,-6 9 12,1 9-1,-7 8-6,10 0 2,9 2-11,-1-5 1,11-1 2,8-8-5,11-5 2,-1-6-2,7-11 2,5-6 4,1-8-4,4-10-2,-4-8 1,3-5-1,-3-10 0,-2-3 3,2 0-2,-6 3-2,0 7 2,-5 8-2,-2 9 1,-6 11-5,-1 4 5,-3 10 3,-2 7-3,-2 4 0,-2 3 3,-5 5-2,2-4 0,-4-4 0,5-6-1,0-7 1,4-2 1,4-8 6,-3-4-1,12-10-7,4-3 1,5-12 0,-3 3 0,2-5-1,-3 4 1,-5 4 0,-8 10-1,2 5-1,-7 4-3,0 8 4,-3 5 2,2 9 4,-3 3-3,1 6-2,2 5-1,1-5 0,0 0 3,4-4-3,6-6-3,5-7 3,5-2-8,5-8 5,2-4-4,4 0 1,-5-6-2,1 1 3,-9-3 5,-2 2 1,-7 5-1,1-3 1,-10 4-1,0 2 0,0 2 0,0 0-1,0 0-7,0 0-23,0-3-24,0 3-13,0 0-88,-4 0-3,-6 0-131</inkml:trace>
  <inkml:trace contextRef="#ctx0" brushRef="#br0" timeOffset="1026">748 242 545,'1'-10'103,"4"-3"-25,-1-1 25,0 5-31,-1 1 5,-2 2-15,-1 6-22,0 0-14,-1 0-13,-2 6-3,-1 7 30,0 9-1,-2 10-9,2 8-12,4 6 2,0 6 0,0-2-7,4 0-3,0 0 2,-2-2-2,0-2-4,0-2-5,-2-8 3,-2-4-3,-2-6 2,4-13 0,0-7 4,4-6 3,6-10-2,8-7-5,-1-10-3,4-9 2,7-1-1,-5-3-1,-2 9 0,1 4-1,-12 10 0,-1 12-7,-2 5 6,-2 13 1,0 10-1,4 4 2,0 7 0,1 3 0,2-9 3,1-1-2,5-6 1,0-7-2,4-9-4,0-6-3,0-7-8,2-6 0,0-8 6,-1-5 1,2 0 4,2-6 4,-2 7 0,-1 0 2,-7 7-2,-8 10-4,-6 5-5,-1 9 1,-2 7 7,0 2 0,-2 9-4,2 3 1,-4 1-37,-3 2-61,-3-2-44,2-2-53,-8-6-299</inkml:trace>
  <inkml:trace contextRef="#ctx0" brushRef="#br0" timeOffset="1642">1267 537 898,'-12'-63'80,"-4"-3"24,2 11-35,6 7-28,-2 19-41,9 12-2,2 8-91,9 9-29,-6 5-107</inkml:trace>
  <inkml:trace contextRef="#ctx0" brushRef="#br0" timeOffset="1806">1485 75 729,'18'-27'131,"-6"4"-25,-8 6-11,-4 9-58,1 12-22,-2 9 51,-2 14-9,-1 13-14,2 14 5,0 5-11,0 9-6,2-1-18,2 0 4,5-6-15,-2-5 6,5-3-7,-6-4-1,0-9 2,-4-8-1,0-5-1,2-10 0,-2-7 1,3-10-1,1-10-4,2-7-7,5-6 3,3-8-3,8-5 4,-5 5-7,4 4 7,3 10 4,-6 8-1,3 9-4,2 7 8,-6 8 3,1 7-3,0 5-1,-4 3-3,-3-1-11,-9 2-5,-4-1-1,-10-3 0,-6-4-5,-4-5-19,0-3 0,0-4 8,5-9 15,7-2 9,3-5-3,10-9 2,5-3 14,10-2 0,9-12 0,-2 0 0,8-1 0,-7-9 1,9 5 0,-4 1 10,4 5 10,-8 11 15,0 5-15,-9 10-9,-3 14 10,-5 7-2,-3 10-9,-3 0-5,-2 8-3,-4-7-1,-5 3-2,-2 0-69,-8-5-57,-4 1-198</inkml:trace>
  <inkml:trace contextRef="#ctx0" brushRef="#br0" timeOffset="2616">2116 62 808,'4'-23'119,"0"5"-14,0 9-69,2 10 8,2 13 7,2 13-2,3 11-16,-5 4 1,1 6-4,-4 2-5,4 4-4,-1 0-7,2-1-10,-6 1 1,0-1-2,-4 3-3,-4-6 0,0 2-6,-6-6-22,4-10-7,-1-9-7,3-4-15,3-10-33,-2-5 48,3-8 4,0-4-30,3-5 8,1-9 39,4-1 2,1-2 17,2-2 2,-1 0 10,1 0 36,-2 6-3,-4 0 5,4 3-8,-2 5-16,4-5-4,1-3-5,7-1-8,2 0-3,7-5 0,-3-4-4,6 0 6,-10 0-3,-4 0 15,-2 0-5,-10 4 9,-1 2-1,-8 2-11,-5 6-2,-5-1-2,4 10-4,-5 4 0,5 7-2,-3 17 9,4 5-3,3 15 1,7 4-2,13 2 0,3-4-2,9-6 0,2-5-2,-2-9 2,5-3-3,-8-5 1,-4-7-1,-5 1-3,-4-9-9,-10 3-8,-11-2-38,-6-1-20,-7 4-27,-8-4-44,-7-1-186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37.6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389 144 597,'-1'-23'114,"-3"6"-92,-3-2 30,2-3-1,-3 3-8,2 2 25,-9 3-24,-2 5-26,-7 5 4,-8 10 9,-7 15-2,-9 10-7,2 11 0,2 7-3,6 5-3,10-2-4,11-6-2,7-6 0,10-9-5,5-8-4,3-10 5,9-7 7,4-12-8,3-7-3,4-10 0,6-12-1,-2-1 0,-1 4 0,0-3-2,-9 12 2,-2 6-1,-1 7 1,0 14 4,5 9 4,-1 6 0,3 8-5,-1 8 0,-5-3-3,-3 5-1,-5-1-12,-6 3-70,-3-7-65,-6 3-133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38.0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31 596 921,'22'5'4,"-9"14"63,-9 7-13,1 0-25,-3 11-14,-2-1 7,-4-5 2,-3 0-9,-1-12 3,-5-2-4,7-7 4,-2-7 12,-2-6-3,2-5-11,2-6-3,2-5-10,1-8 2,6-5-4,3-8 0,6-4-1,8-1 1,4 3 0,1 2 0,3 9 1,-5 8 0,-1 12-1,-8 11 0,-3 11 1,-2 12 5,-1 8 0,-4 9-3,-2 2-1,-2 3 3,-2-5-6,-2-4 1,1-5 1,-1-14-2,4-3 1,4-9 7,-4-5-5,5-5 9,3-9-12,2 1 0,4-14 8,5-8-8,0-5 0,0-6 0,-3 6 2,-4 4-3,-2 9 1,0 13-1,-10 6-3,0 8-8,0 14 12,-7 3 1,3 10-1,-3 9 5,-2 5-5,1-5-2,0 0 2,2-1 2,2-8-2,5-8 0,2-2-1,5-11 2,2-5 4,10-8-2,5-6-1,5-6-2,2-12 0,0-4 2,-6-1-2,-3 0 0,-4 9 0,-5 4-2,-10 9-3,-3 11 1,-2 10-7,1 7 11,-4 5 0,-6 12 0,1-3 0,1 7 0,2-8-1,2-1 1,4-8-3,4-5 2,6-7 1,6-6 2,9-6-2,4-7 0,8-8 0,2-6 0,-4-4 1,0-1 1,-12-3-2,-3 2 1,-5 7 0,-9 7-1,1 1 0,-7 14-5,-3 4-9,-1 8 11,-2 7 2,-5 10 1,2 2 1,2 6 0,3-3-1,4-1 0,4-4 0,5-2 0,9-10-3,-1-3-6,5-6 8,9-4-6,0-8-2,6-7 7,-1-6-2,1-2 2,-7-12 2,-1 3 0,-8-5 1,-5 7 2,-4 3 1,-8 9-4,-4 9-7,-1 5-5,-4 12 12,-9 5 1,0 10 0,-1 8-1,2 1 0,3 5 0,5 1 0,5-5 2,10-3-2,-1-3 0,4 0-1,7-4 1,1-6-6,4-7 4,6-6-4,3-8-6,6-9-4,2-9 11,5-6-6,0-13 11,0-12 5,-2-5-5,-5-11 0,-3-6-1,-8-5 3,-7-2-1,-11 1 0,-7 1 0,-7 12 0,-4 11 3,-1 20 8,-1 15-11,-1 26 2,-5 18 6,-3 28 14,0 21 7,-1 11-2,4 8-10,9 4-9,6-5-2,4-13 0,1-7-6,-1-15 1,0-14 0,-4-13 2,1-14 3,-1-13 2,5-15-9,6-11 0,3-15-1,6-12-4,5-9-2,-1-1 5,0 5-4,-3 16 4,-7 8-7,0 19 2,-2 15 7,2 13 2,3 10-1,6 5 0,2 11-1,3-3 0,-7 1 0,-3-7-2,-1 1-38,-6-2-12,-4 2-85,-5-1-82,2-3-462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39.9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103 161 475,'2'-5'273,"-4"-3"-217,0 8-40,-2 10 56,1 11-11,-1 6-1,0 5-8,2 8-9,-5 1-7,3-1-2,1 0-5,-2-3-10,0-3-6,-2 3-4,3-5-4,0 3-2,0-3-3,0-1 3,-2 0-3,-2-4 1,3-5 0,-6-3 1,7-5-2,1-5 1,3-5 2,0-4 4,7-2 0,9-5-2,-4-11 0,9-1-3,7-7-1,-1-5 4,-2-6-5,2 7 0,-6-3-3,-3 10 2,-8 6 1,0 13-3,-7 8 0,2 9 0,2 10 6,6 4-1,-3 10 0,4-1-2,-4-1 0,2-5 0,0-3 0,0-8 2,5-5 0,3-9 0,-2-1-2,9-4 0,-2-9 4,7-1-4,-9-11 1,2-2-2,2-4 2,-5-5-2,-5-3 1,1-1-1,-5 5 1,-5 4-1,-4 12-5,-2 7-3,-2 8-4,-2 8 13,0 5 1,2 10 0,2 4-1,-2 0 0,2 1-1,1-1-25,-2 0-61,-1 0-52,0-2-139</inkml:trace>
  <inkml:trace contextRef="#ctx0" brushRef="#br0" timeOffset="660">691 426 827,'1'-31'48,"3"8"7,12 4-40,8 6-12,14 9-3,8 4 0,7 4-38,1 5-46,-5 5-31,-4-1-21,-7-3 55,-3-1 81,-4-5 27,-3-8 96,-7-5-51,0-1-6,-3-7-19,-5-2-1,-5 2 13,-4 3-7,-6 1-11,-4 5-20,-7 2-12,-9 6 9,-5 4 1,-9 2 3,-5 11-4,-4 1-7,4 8-6,6-3 0,7 4-2,9 2-3,10-3 0,9 1-13,7-5-5,3-5 18,10-8 2,3-9 2,7-7-4,6-7 2,4-1-1,3-2-1,-1 3 0,1 1 2,-4 9 3,-7 4 11,-7 9 7,-6 13 0,-8 10 0,-4 12-6,-6 2-5,-2 8-6,-3 0-3,-3-3-1,-6-1 1,-7 0-1,-2-10-2,-6-3-3,0-10-5,0-7-7,11-4 3,4-12 12,8-4-9,5-10-5,5-7 4,6-10 9,8 0-1,3-9 2,3-4 0,1 0 0,2-9 0,-3 0 0,-1-1 0,-2-8 0,-5-1 1,-1-4-1,-1 0 0,-2-5 0,-3 1 0,2 0 0,2 8 1,-5 5 0,-1 10 6,-4 9 7,-2 12 3,-2 14-14,0 5-3,-4 12 0,-1 15 12,-3 17 10,2 10 6,-5 13 1,7 4 1,4-5-8,1 1-14,3-8 1,6-1-8,-6-2 4,2-10-5,-2-2 0,1-5 2,-3-8 4,0-4-6,-2-14-4,3-1 4,-3-6 3,0-8-3,1-7-7,6-10 6,1-8-5,5-9-2,2-5 8,4 5-7,0 8 6,1 9 0,-3 5-3,-3 15 1,3 10 1,2 12 2,2 12 1,5 2 2,6 4-4,0 1 2,2-2 3,5-9-4,-1-4-3,0-10-23,0-9-7,-1-12 5,-1-5 4,-2-10 15,-3-10 4,-5-11 5,-2-6 2,-7 1-2,-8-5 2,-5 2-1,-4 14-1,-6 11 3,-5 10-3,-5 13-1,-2 21 1,-6 14 0,-1 15 5,1 11-5,6 7 1,4 3 0,8-12 0,8-3-2,6-12 0,8-13 1,9-14 4,3-13-4,6-13 0,6-12-1,5-7 1,0-13 2,1 0 1,-1 4-3,-2 5 5,-4 15-2,-8 11-2,-3 16 10,-3 15-2,-5 10-4,-3 5-1,-2 4-4,-2 1 3,-5-9-2,3-5 0,-5-6 1,1-11 4,-1-10 10,2-14-15,0-7 0,8-7-1,1-17 1,2-4-2,4-5 1,5 0 0,6 0-3,-3 10 1,-5 12-3,-8 11-10,-9 11-33,-12 14 17,-10 5-68,-8 9-36,-11 10-89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20:42.3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84 731 636,'-21'19'41,"0"-2"6,1-4 17,6-3-24,5-6-8,5-3 7,1 1 34,6-5-8,6-5-49,1-2-11,8-7 10,-1-2 11,4-8-12,3-4-7,-2-1 1,-1-8-8,2-1 2,-5-3 0,-1 0-3,-9 2 3,-1 2-4,-10 9-4,-2 8 3,-7 14 2,-6 18 2,-6 14 9,-4 11-4,2 17 11,-5-2-7,14 5-1,7-4 1,10-10 1,6-4-4,5-9-6,6-5 9,7-9-4,-2-11 2,8-4-3,0-6-3,4-5-2,-2-5-12,2-1 4,-4-2-6,2-6 11,-4 0-4,-3-1 7,-4-3 0,-1-1 0,-3-7-1,-5-1 0,0-6-4,-7-4-4,-1 2 9,-1 6-2,-3 11 2,0 8 5,2 10-5,-2 13-2,3 2-1,-2 9 3,3 12 19,0 4-7,1 6 4,2 5 3,-2-5 2,2 1 0,0-1-10,-3-2 3,-4-5-6,0 11 0,5-5-1,-10 4 2,5 6-2,-4 5 1,-6 3-4,6 3 2,-1 1-4,0 4 5,1-3-6,4-4 2,0-4-3,0-3 1,2-7 1,2-7-1,-1-1 2,-2-5-2,-1 0-1,0-1-5,-4-6 5,-2 2-4,-2-9 3,-4-2-3,3-5 1,-7-3-2,1-7-2,2-11 4,-1-1-2,-1-14 2,2-1-2,0-6 2,5-4 3,4 5-8,1 5 6,10-1-8,7 7 8,6-7-1,8 3 2,5-9 1,5-5-2,2-2-1,-2 3-1,-5-13-1,0 4-1,-5-5 4,-6-8-11,5-4 7,-9 0-2,2 2 4,-3 3 3,-1 15 0,-3 7 1,-6 17 0,-3 6 0,0 11-3,-4 6 1,0 3 0,0 1-9,0 1 4,0 3 7,-2-4 0,-3 8 5,1 2 0,-1-1 5,-2 4-4,-2 5-2,4 5 3,-2 0 0,2 4 0,1 3 5,6 11-8,2-1 6,6 10 1,-6-1-3,1 13 6,21 141-5,-26-163 4,4 4-6,-1 0-1,-2 3-2,2 37 1,-3-4-3,-3-3-2,-3-4 0,-1-14 1,-1-7 3,0-12-3,2-7-1,2-16 0,0-11 3,-3-9-3,4-4-1,-3-6-20,-1-14 11,-3-5-7,-2-13 1,-1-4 9,-2-5-11,3-8 3,7 7-2,2 1 12,10 10-12,3 4 4,9 7 3,7 3 1,5 3 0,6 4 7,4-4 0,3 4 2,3-8 0,-2 4 0,0 1-1,-7 3 2,-5 1-2,-11 9 0,-5 7-4,-6 16 5,-3 3 6,-5 14 4,1 4 1,2 9-3,-2-3-7,-4-1 1,3-5-1,-7-3-2,-3-1-3,-3-6-50,-4 2-50,0-9-47,-3-6-55</inkml:trace>
  <inkml:trace contextRef="#ctx0" brushRef="#br0" timeOffset="1576">1190 368 830,'13'-36'39,"-5"9"9,-4 9-41,3 13-7,3 14 0,3 9-34,7 5-70,3 4-87,-6 1-169</inkml:trace>
  <inkml:trace contextRef="#ctx0" brushRef="#br0" timeOffset="1696">1430 400 671,'13'-19'154,"-2"-3"-53,-2 8 3,-8 1-61,2 3-13,-3 10-9,-3 2-1,-1 10 20,-2 7-5,-2 7-7,-4 11-8,-2 3-7,2 4 4,-8 2-7,7 2-4,2-6-4,6 2-1,6-9 4,10-2-5,3-13 0,13-4 0,-2-8 0,12-8-4,1-12-9,7-7-2,1-8-1,3-13 9,0-6 1,-7-8 4,-4 1 1,-5-1 2,-12 7-1,-6 17 3,-7 13-3,-5 13-2,-3 13 2,2 13 10,0 9-2,3 9-6,0 2 1,2-2-3,2-2 0,-5-1-23,0-5-113,-8-5-78,-3 0-256</inkml:trace>
  <inkml:trace contextRef="#ctx0" brushRef="#br0" timeOffset="2129">1923 134 967,'-3'-53'55,"3"12"9,3 14-46,7 14-18,7 13-10,9 7-70,-5 13-58,-2 3-57,-4 12-346</inkml:trace>
  <inkml:trace contextRef="#ctx0" brushRef="#br0" timeOffset="2296">2162 535 330,'8'0'398,"1"-6"-359,-4-3 9,8-9-1,2 1-28,6-10 18,-1-4-6,-2-5 5,1-6 7,-10 2-1,-4 1 1,-5 11 3,-2 4-19,-6 17-18,-8 7-5,-3 17 8,-2 6-1,-5 10-5,2 7 4,3 4-3,5 0-4,3-3-3,2-5 1,6-4 1,4-1 1,5-8-1,5-2-2,3-6-6,8-3-2,5-10 1,2-4-13,5-8 7,8-1 3,-3-5 8,0-1 2,-2 0 0,-3-2 1,-4-2 6,-4 2-4,-3-2 4,-2-2 2,0 0-1,1-3-4,-2 1 3,-1 1-4,-2 5 2,-3 1-1,-4 9-4,-4 5-2,1 12 2,-4 7 2,-1 10 1,-1 1-2,-2 11-1,-3 4 2,-1-5 0,-1 0-1,-2-5-1,0-4 0,4-8 1,2-6-1,0-5 9,1-8-3,6-10-2,1-11-1,5-9-3,2-12 0,1-10 0,3-1 0,0 6 1,2 3 0,-5 11-1,1 11 0,-5 14 2,1 8-1,-1 9 0,2 12 4,-6 10-2,1 2-2,-1 3 1,-4 2-2,-3-1 0,3-5 2,0-9-2,3-1 0,-2-9 0,6-3 2,2-7-4,5-6 2,5-7-3,9-7-4,5-6 2,0-4 4,-3-8 1,-2 3 1,-7 5-1,-4 6 2,-6 6-1,-7 11-2,-2 4-12,1 13 13,-3 10 1,1 8 0,3 5-1,3-1 1,-1-3-1,5-9 1,4-5 6,7-11-7,3-11-2,4-5-7,5-16 2,-2-8 4,-2-7 2,-2-7 1,-3 0-1,2-3 0,-5 6 1,-2 8 0,-3 9 1,-5 13 4,-5 5-4,-2 9 6,-1 0 14,1 9-8,4 9 12,2 14 8,2 5-4,-1 15-11,1 1 0,-2 11-4,-1 3-5,-1 1-6,0 9 4,-4-2-5,-5 2 0,-3-6-1,-6-4 1,-3-17-2,-4-10-5,-1-13 4,5-14 1,1-11-4,1-14-2,1-9-9,1-15 1,1-12 1,5-11-12,7-8 4,0-10 0,7 0 6,0 6 3,8 4-1,1 8-9,4 8-5,3 11-27,2 10-38,-2 3-10,-3 14-82,-1 3-266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19:36.8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 1169 91,'-9'0'211,"1"-6"-28,8 6-43,-10-4-39,2-1-29,8 5-14,-9-5-11,-1 0-8,10 0-3,-8 0-4,8 5 0,0-5-4,0 0-6,-8 5-2,8-5-5,0 0 4,0 5 4,0 0 5,-9-5 0,9 5-1,0 0-1,0-5 0,0 5 0,0 0-6,0 0-6,0-5-6,0 5-3,0 0-1,0 0 0,0 0-3,0 0 1,0 0 1,0 0-3,0 0 1,0 0 0,0 0 6,0 0 5,0 0 4,0 5 7,0-5 3,0 5 8,0 0 2,9 0 3,-9 0 0,8 5-3,0 0-3,-8 0-4,19 5-2,-19 0 0,8 0 0,2-1-1,-2 1-2,1 6-4,1-7 3,-2 6-2,1-5 0,-9 5-1,8 0-1,2-5 1,-2 0 0,1 5 1,0-5-3,-9 0-2,9 0-2,-1 0-1,2 0-3,-1-1-5,-1 1 0,2-5-3,-2 5 1,1-5 0,-9 5-3,8-5 1,-8 0 0,10 4 2,-10-3-1,8-7-2,-8 7 1,0-7 1,9 7 0,-9-7-1,0 1-1,0-5 0,0 0 0,10 6 1,-10-6 2,0 0 1,0-6-1,0 6 1,0 0 1,0-5 0,0 1-1,0-1-2,0-5 1,0-1-2,0 7 0,0-7 0,0-3-2,0 4 1,0 0-1,0 0 1,0 0 0,0 0-1,8 5 1,-8-5 0,0 5-1,0 0 0,8 0 2,-8 0 0,0 5-1,10 0 1,-10-5-1,9 10 1,-1-5-1,-8 5 0,9 0 0,0 0-1,0 5 1,-1-5 0,2 5 0,-2-5 0,1 5 3,1 0 0,-2-5-1,1 0-1,-1 5-1,2-5 0,-2 0 1,1-5-1,0 0-3,0 0 0,-1 0 1,-8 0 1,10-5 0,-1 0 1,-1-5-1,-8 0 0,8-5 1,2 0-1,-1 5 2,-9-5 0,8-5 1,-8 5-2,10 0 0,-10 0 0,0 0 1,8 0 0,-8 6-1,0-6-1,-8 5 0,8 0 0,0 5 1,0 0-4,-10 0 0,10 0-3,0 0-7,-8 5-12,8-5-14,0 5-18,0 0-27,-9-5-33,9 5-49,0 0-78,0 0-120,0-5-48,-10 0-28</inkml:trace>
  <inkml:trace contextRef="#ctx0" brushRef="#br0" timeOffset="738">644 1328 54,'8'-5'237,"-8"5"-42,9-5-39,-9 0-28,8 5-23,-8-10-15,10 5-15,-10 0-11,9 0-9,-9 0-7,8-5-5,-8 5-10,10-5-7,-10 1-5,8-2-2,-8 1-4,9-5-2,-9 6 0,10-6 1,-10 0 5,0 0 5,0 5 2,8-5 6,-8 0 3,0 0 4,-8 5 1,8-5 2,0 5-2,-10 0-1,10 1 6,-9-2-1,9 1 3,-8 5 1,-2 1 2,10-2 1,-8 1 2,-1 5-3,-1 0-8,2 0-6,8 5-4,-9 1-7,1-2-4,-2 7 0,2 4 0,-1-1 5,9 1 7,-9 0 4,9 5 0,-9 0 2,9 0-3,0 0-3,0-1-3,0-4-4,9 5-1,-9-5-5,9 0 0,-9 0 1,9 0 0,-9 0 4,8-5 0,2 0 2,-2-5-5,1 5 6,-9-5 0,8 0 1,2 0-1,-1-5-2,-1 0-5,2 0-2,-2 0-3,1-5-5,1 5-4,-2-5-1,0 5-5,1-5-4,1 5-1,-2-5-4,0 5-5,2-5-12,-10 0-23,9 5-29,-1-10-29,-8 5-29,10 0-32,-2-5-42,1 0-47,-9-5-65,10-4-94,-2 4-63,-8-6-17</inkml:trace>
  <inkml:trace contextRef="#ctx0" brushRef="#br0" timeOffset="1172">900 806 159,'0'9'302,"0"1"-8,0-5-45,0 5-56,0 0-47,0 0-33,0 0-24,0 5-15,0-5-5,0 5-9,9-5-9,-9 5-8,0-1-9,9 1-3,-9-4-6,8 4-6,2 0-4,-1 0 0,-1-6 2,0 1 0,2 1 0,-1 3-4,-1-9 3,10 5 0,-9-5-2,1 5-4,6-5-2,3 0-2,-11 5-2,1-5-2,9 0 0,-10 0 0,10 0 0,-9 0-1,-1-5-1,2 5 1,-1 0-1,-1 0 1,2-5-2,-10 0 0,8 0 1,-8-5-2,9 5 0,-9-10 1,0 5-1,9-5 0,-9-5 1,0 0 1,0 0-1,0-5 1,9-4 1,-9 3-1,0-8 0,0 4 2,0 0-1,0-5 0,-9 5 0,9-5 3,0 1 1,-9-1 4,9 4 3,-9-3 4,1 4 1,-2-5 3,2 5 0,-1 0 1,-1 1 0,2-2-3,-1 2-5,-9 3-2,10-3-3,-1-2-2,0 7 1,-8-1-2,7 0-2,1 1 2,1-2-1,0 7 1,-2-1 6,1 0 7,1 9 9,-2-3 7,2-2 8,-1 7 7,9 4 6,-10-5 3,2 5 2,0 0 1,-1 0 1,-1 0 1,10 0-2,-8 5 2,-1-1 1,0-4 4,9 6-2,-9-1-5,1-1-6,-2 1-3,2 1-2,8-2-3,-9 1-4,9 1-3,0-2-1,0 1 2,-8 6 1,8-7-2,0 7 1,8-2-2,-8 1-1,0 1 0,9-2 0,-9 1 1,8 0 6,2 5 5,-2 0 7,1-5 0,9 5 4,-10 0 9,11-1 1,-3 7 0,-6-6 1,7 5 1,1-1-2,1-4 4,-3 5-2,3 0-14,-2 0-1,1 0 1,0 5-7,-1-6-11,1 7-5,-1-7-6,-7 7-7,7-7 6,1 6-7,-10 0-8,11 0-1,-11 0-2,10-5-5,-9 5-2,-1-5 2,10-1-2,-9 1-3,-1 0-1,2-5-6,-2 0-8,1 0-20,-9 0-29,10-5-38,-2 0-45,1 0-54,0-1-56,-9-3-58,9 3-47,-9-3-32,8-6-30,-8 0-49,0 0-84,9 0-47,-9 0 3,0 0 32</inkml:trace>
  <inkml:trace contextRef="#ctx0" brushRef="#br0" timeOffset="1835">1315 964 116,'0'0'396,"-8"0"-41,8-4-18,0 4-49,0 0-66,0 0-56,0-5-39,0 5-30,0-6-20,0 2-17,0-1-13,8 0-16,-8 0-11,10-5-8,-2 5-13,1-5-1,1 5-7,7-5-14,-8 5-25,0-5-27,-1 0-39,1 5-55,0-5-86,0 5-139,-1-4-71,-8 3-27</inkml:trace>
  <inkml:trace contextRef="#ctx0" brushRef="#br0" timeOffset="2027">1555 791 97,'0'4'407,"9"-4"-51,-9 0-23,8 0-49,-8-4-55,10 4-44,-10-5-22,8-5-18,1 5-10,-9-5-7,8-1-8,2 2-8,-1-1-17,-1 0-9,2 0-15,-2 0-11,1 0-10,0 5-12,0-5-10,-9 0-8,8 5-8,1 0-6,1 0-6,-10 0-4,8 0-4,-8 5-5,8-5-15,-8 5-25,0-5-29,0 5-34,0 0-36,0 0-42,0-5-61,-8 5-97,8 0-117,-8-4-49,-2 4-11</inkml:trace>
  <inkml:trace contextRef="#ctx0" brushRef="#br0" timeOffset="3098">1847 373 161,'0'-6'264,"0"6"8,0-5-23,0 1-40,0-2-41,0 6-33,-9-5-19,9 1-13,0-2-2,0 6 0,0-5 0,0 5-3,0-4-4,0 4-7,0 0-8,0 0-9,0 4-9,0-4-5,0 5 1,0-5 7,9 6 11,-9 3 6,9 1 6,-1-5 3,-8 10 4,9-4-2,0-2-3,0 6-8,-1 0-11,2 0-5,-1 0-1,-1-5-3,2 4-2,-2 2-17,1-1-3,-1-5-4,10 5-7,-9 0-6,1-6-6,-2 6-5,0-4-4,2 4 9,7-6-7,-8 6-3,0-5 1,0 5-3,-1-5-1,2 0-2,-2 0-3,1 0 0,-9 0-2,10 0-3,-2-5-7,-8 5-20,9 0-25,-9-1-36,0-3-37,8-1-43,-8 5-42,0-10-40,0 5-44,0-5-60,0-5-94,0-1-74,0 2-16,-8-7 13</inkml:trace>
  <inkml:trace contextRef="#ctx0" brushRef="#br0" timeOffset="3728">2033 283 101,'0'-5'301,"-9"-1"-28,9-3-16,-10 4-16,10-5-56,0 5-57,-8-5-39,8 5-26,0-5-14,0 5-9,0 0-5,8 0 0,-8 5 5,10-5 11,-1 5 8,-1 5 6,10-5 5,-9 5 4,9 5 5,-1-5 0,-7 10-9,7-5-11,1 5-12,-10 5-7,10-5-2,-9 0-1,-1 4 2,11-4 5,-11 5 3,-8-5 0,10 0 1,-2 0 0,-8 0-2,9 0-8,-9-5-5,0 0-8,8 0-6,-8-5-2,10 4-7,-10-3-2,0-1-1,8 0 0,-8-5 0,0 5-1,9-5 2,-9 5-1,10-5 1,-10 0-1,8 0-1,-8-5 1,8 5-2,2-5 0,-1-5-3,-1 4-1,1-8-1,9 4-1,-10-5-2,11-5-1,-1 1-2,-10-2-1,9-4 0,1 0 0,1 1 0,7-6 0,-9 0 0,10 0-2,-9 0-2,-1 0-9,1 0-17,-1 6-13,1-1-12,0 0-8,-1 10-8,-7-5-17,-1 10-16,-9 0-9,8 5-4,-8 5-10,0 0-19,0 10-37,-8 5-59,-1 0-83,-1 5-78,-7 5-37</inkml:trace>
  <inkml:trace contextRef="#ctx0" brushRef="#br0" timeOffset="4524">139 2169 267,'0'5'324,"0"0"-50,-9 0-26,9 0-32,0 0-54,0-5-50,0 0-34,0 5-23,0-5-15,0 0-7,0 0-4,0 0 0,9-5 2,-9 5 3,9-10 5,8 5 2,-7 0 4,7-5 6,-7 0 9,7-5 4,1 5 0,-1-5-2,9 0-4,-7-4 2,7 4 0,1 0 0,0-5-3,-2 0-1,2-5 1,9 0 0,-1 0-2,0-5-5,0 1-9,1-7-4,8 7-8,0-11-8,1 5-7,8-5-4,-9 6-3,9-7-2,1 2 1,-1-1-3,-1 0 0,1 5-1,9 1 0,-9-1-1,1-1 0,-11 7-1,11-6-1,-10 10 0,0-5 1,1 6 0,-2-2-1,-6 2 1,7 4 0,-9 0 1,0 0-1,1 0 0,-9 0 2,8 5-1,-8-4-1,-1 4 1,0 0-2,0 0 1,1 0 1,-9 0 0,9 0-1,-10 5 2,1-5 0,0 0-2,-1 5 3,1 0-3,-1 0-1,-7 0 1,7 0-1,-7 5-1,-2-5 1,1 6-2,-1-2-2,2 1-1,-2 1-3,1 4 0,-9-6 0,9 1-2,-9 5-5,0 0-13,0-4-13,9 4-16,-9 0-21,0 0-26,0 0-30,0 0-29,0 0-31,-9 4-28,9-4-50,-9 5-72,0 1-92,1-2-33,-10 1-2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19:42.5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50 474 84,'0'0'217,"0"0"-4,0 0 0,0 0-2,0 0-18,-9-4-28,9 4-26,0 0-19,0 0-13,0 0-5,0 0 1,0 0 0,-8 0 0,8 0-1,0 0 0,0 0 0,0 0-5,0 0-6,0 0-5,-10 0-6,10 4-2,0-4-5,0 0-4,0 0-10,0 0-7,0 0-8,0 0-5,0 0-10,0 6-4,0-1 3,0-1 8,0 2 9,0 3 8,0 6 8,0 0 9,0-4 6,10 3 2,-10 6-4,0-5-7,8 5-3,-8 0-9,9-5-8,-9 5-8,9-5-4,0 0-9,-1 4-5,2-4-6,-10 0-7,9 0-3,-1-5 0,2 5-2,-10 0-2,8 0 1,1-5-1,-9 5-1,8-5 0,-8 5-4,10-5-3,-10-1-10,0 2-18,8-1-23,-8-1-28,0 2-32,0-7-39,0 1-33,9 1-33,-9-6-26,0 4-18,0-8-19,0 4-30,0-6-44,0-3-65,0-2-52,0 2-14</inkml:trace>
  <inkml:trace contextRef="#ctx0" brushRef="#br0" timeOffset="348">6 470 266,'0'-5'256,"-8"-1"-9,8-3-4,0 9-28,0-5-42,0 0-39,0 0-28,0 5-19,0 0-10,0-5-5,8 0 1,1 0 0,-1 0-2,2 0 3,-2 0 3,10 0 2,-9 0-2,9 0-4,-1 0 2,10 5 0,-9-5 1,-1 0-1,9 5-2,-7 0 3,-2 5 11,9-5-1,-8 5-4,1 5 2,-2 5 3,1-5-1,-1 10 1,-8-1-2,0 7-12,-1-2-1,-8 6-3,0 0-10,0 5-13,-8 0-9,-1 5-6,0-1-8,-8 2-4,7-2-6,-7-4-1,-1 4-3,1 2-1,7-7-2,-7-4-2,-1 0-3,10 0 0,-11-5-1,11-5-1,0 5 0,-2-10-4,1-6-4,9 6-9,-8-10-22,8 1-30,0-6-33,0-6-41,0 1-41,0-5-37,0 1-33,8-6-30,-8 0-24,9 0-55,1-5-122,-2-5-44,0 0-5,2 0 11</inkml:trace>
  <inkml:trace contextRef="#ctx0" brushRef="#br0" timeOffset="765">333 12 73,'0'-5'259,"0"0"-4,0 5 0,0-5-28,0 5-43,0 0-39,0 0-35,0 0-25,0 0-17,0 0-8,0 5-2,0-5 4,0 5 12,0 0 12,0 5 9,0-5 7,9 5 6,-9 5 9,9-6 3,-9 2-5,9 4-8,-1 0-8,-8 0-9,10 0 1,-1 4-6,-1-4-9,0 5-5,2 0 2,-1 0-9,-1-1-6,2 2-2,-2-1-9,1-1-3,1 7-5,-2-7-8,0 1-9,1 5 2,9-5 1,-9 5-3,0 0-1,8-1 0,-7 2-1,-2-2 0,1 1-3,-1 0-4,2-5-2,-1 5-2,-1-5 0,2 5-5,-2-5 0,1-5-2,-9 4-2,10-4-1,-2 0 0,-8-5 7,8 0-4,1 0 0,-9-5 0,10 0-4,-10 0-3,8 0-3,-8 0-7,0-5-22,8 5-15,-8-5-22,0 0-29,0-5-31,10 5-32,-10 0-31,0-5-29,0 5-26,0-5-33,0 5-51,0 0-67,0-5-76,-10-5-26,2 5-2</inkml:trace>
  <inkml:trace contextRef="#ctx0" brushRef="#br0" timeOffset="1120">555 534 279,'0'0'435,"-10"0"-29,10 0-14,-8 0-65,8 0-67,0 0-42,-9 0-31,9 0-24,0 0-28,0 0-28,9-4-24,-9 4-24,0 0-20,8-6-15,2 1-11,-2 1-11,1-7-2,-1 7-7,2-1-10,7-5-25,-7 5-39,7-5-43,-7-1-45,-2 7-56,0-6-99,1 0-145,9 0-69,-18 0-20,8 0 16</inkml:trace>
  <inkml:trace contextRef="#ctx0" brushRef="#br0" timeOffset="1316">899 216 106,'0'5'370,"0"-5"-66,0 5-34,0-5-50,0 0-65,0 0-53,0 5-38,0-5-24,0 5-19,0-5-10,0 5-18,0-1-28,10 2-42,-10-6-75,0 5-117,0-1-95,-10-4-45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19:45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34 239 126,'-9'-10'285,"9"0"-24,-9 0-7,0 0-26,9-5-54,-8 6-49,8-6-33,0 4-16,0-4-5,8 0-6,-8 1 1,9-7 0,0 6 0,8-4 2,-8 9-1,9-5-3,-10 5-4,11 1 1,-1 9 0,-1-6-2,-7 12 0,6-2 2,3 1 14,-11 5 1,10 5 2,-9-5 6,-1 5 3,2 0 10,-2 4-2,1-4-6,-9 5-16,0 1-2,8-7-6,-16 7-11,8-2-10,0-4-17,-9 5-6,9-5-4,-8 0-4,8 0 0,-10 0-2,10-5-3,-8 0 2,8-1-3,0-3 1,-9-1 1,9-1-2,0-4-2,0 0-2,0 0 1,0 0-3,0-4-1,0 4-3,0-5 0,9-5-2,-9 5 8,8 0-1,2-5-2,-2 0 0,1 0 1,-1 5 2,2-5-1,7 0-2,-7 5-6,7-5 1,-8 5 3,8-5 0,2 5 1,-11 0 1,10 5 0,-9 0 3,9 0-3,-10 0 0,9 5 0,-7 0 0,-2 0 0,1 0-4,-9 0 2,10 5 2,-10 0 4,0 0 0,0 5 1,0 0-1,-10 5 0,10-5 3,-17 4-1,7 1-5,-7 1 0,-1-2-1,10 6 1,-11-5 0,3 0-1,-3 0-1,2-5 1,-1 0 2,0 0-2,1 0 0,-1-6 0,1-4 0,-1 1 1,-1-2-2,11 1-3,-10-5 0,9-5-7,-7 1-6,6-2-22,1 1-34,1-4-37,-2-6-43,10 0-37,-8 0-40,16-5-46,-8 5-68,10-10-89,-10 5-81,8 0-27,1-5 10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5:45.8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4489 362 878,'-10'-25'18,"4"4"41,-2 2 18,-3 7-12,7 8-37,-1 8-16,4 8 0,-3 7 5,1 8-5,7 8 1,3 1 4,10 4-5,7-4 7,5-1-12,8-8 0,2-10 11,9-13-8,2-10-2,12-13-4,8-16-1,8-10 3,3-11 0,6-8-3,-3 1 13,5 0-2,-5 5-9,-2 11 9,-15 4-7,-9 11 1,-18 11-6,-12 10-1,-11 3-2,-8 4-2,-5 6 3,0 0 0,-1 2-3,-2 5-1,-2 4-33,-6 5-28,-6 1-42,-11 2-5,-7 0-18,-9 0-39,-9 2-134</inkml:trace>
  <inkml:trace contextRef="#ctx0" brushRef="#br0" timeOffset="930">0 1681 858,'9'-27'0,"-7"6"0,-4 6 33,-3 1 19,4 13-25,-2 1-26,3 1-1,0 3 0,3 6 10,3 5 6,2 4-13,6 6 0,3 0 3,1-4 1,2-4-4,4-4 6,-2-6-1,5-6 8,-5-9 15,8-8-10,9-13-1,10-17 6,9-12-2,8-13-5,8-11-9,6-4-2,9-1-6,-2 3 4,0 11-5,-10 16-1,-19 18-2,-19 18-6,-17 14 3,-17 12 4,-15 14-7,-13 12-51,-6 9-34,-19 8-28,-3 4-31,-10-4-115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19:45.5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1 81,'0'0'341,"0"5"3,0-5-19,0 5-44,0-5-47,8 4-32,-8 2-17,0-1-9,8 5-5,-8-5 5,0 5 6,10-5 3,-1-1-5,-9 7-6,8-2-3,2 1-1,-2 1 4,1 4 1,-1-1-8,2-4-6,7 10-2,-7-5-2,7 0-8,-8 5-7,8-1-13,-8 2-17,9-1-8,0-1-12,-1 1-15,1 5-14,-1 0-13,1-5-11,-9 5-9,9 0-4,0 0-10,-1 0-7,1-5-2,-9 4-1,9-4 0,-10 5-2,11-5-1,-11 5 1,9-5-1,-7 0-2,-2-1-4,1 1-8,0 1-15,0-1-27,-9-1-40,8-4-41,-8 0-43,10 0-52,-10-5-55,9 0-56,-9-5-40,8 0-29,-8-5-30,0 0-64,10-5-109,-10 0-27,0-5 11,0-5 36</inkml:trace>
  <inkml:trace contextRef="#ctx0" brushRef="#br0" timeOffset="358">482 150 238,'0'0'327,"0"0"2,0 0-19,0 0-33,-8 0-39,8 0-31,0 0-21,0 0-15,0 0-8,0 0-4,0 0 0,0 0-10,0 0-5,0 5-6,0-5-5,0 5-5,0 0-3,0 0-6,0 0-5,0 5-8,8 0-7,-8 0-9,10 0-11,-10 0-7,9 5-9,-9-5-10,8-1-6,-8 2-14,10 4-5,-10-6-6,8 1-4,1 1-6,-9 3-5,8-4-2,2 0-1,-2 5 3,-8-5-5,9 0-9,1 5-20,-10-5-33,8 5-37,-8-5-45,8-1-56,-8 6-55,0-4-52,0 4-52,0-6-63,0 1-87,0 1-80,-8-7-24,0 1 16</inkml:trace>
  <inkml:trace contextRef="#ctx0" brushRef="#br0" timeOffset="624">607 135 172,'-10'0'581,"10"-5"-45,0 0-61,0 5-35,-8-5-82,8 5-70,0-4-53,-8 4-43,8 0-32,0 0-27,8 0-21,-8 4-21,0-4-21,8 5-13,-8 0-5,10 0-2,-10 0 0,9 0-5,-1 0-7,-8 5-5,9-5-1,0 5-4,-9 0-6,9-5-3,-1 5-6,-8-5-2,10 5-2,-1 0-6,-9-6-2,8 7 0,-8 4-3,10-5-8,-10 4-20,0-4-23,8 5-29,-8 0-32,0 0-38,0 0-45,9 0-40,-9 0-37,0-5-28,8 5-39,-8-5-65,0 0-95,0-5-45,0 0-5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19:46.8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-4 192 149,'0'0'169,"0"0"-6,0 0-7,8 0-10,-8 0-10,0 0-8,0 0-11,0 0-12,0 0-9,0 0-7,0 5-7,0-5-4,0 0-3,0 0-2,0 5 0,0-5-2,0 0-3,0 5-3,0 0-1,0-5-4,0 5-1,0-5-8,0 5-8,0-5-6,0 0-5,0 5-5,0-5-3,0 4-3,0-4 1,9 6 5,-9-6 7,0 5 9,0-1 9,8 2 7,-8-1 4,10-1 6,-10 2 18,8 3-2,-8 2 3,9-2-3,1 1-1,-2 5 2,0-4 1,2 3-5,-1 6-16,-1-5 4,0 0-5,11 5-3,-11 0-2,2-5-1,7 5-2,-7-1-1,7 1-1,1 1-6,-1-2-3,-8-4-3,8 5-3,2 0-6,-3 0-5,-6-1-2,7-4-6,-7 6-2,7-6-1,1 5-3,-10-1-6,11-4-4,-11 0-1,1 5-2,9 0 1,-10-5-3,2 5 0,-2-5 0,1 4 0,-9-4 2,10 5-4,-10-5-12,0 0-15,0-5-24,0 0-25,8-5-29,-8 0-34,0 0-43,0-5-43,0 0-31,0-5-31,9 0-31,-9-5-52,0-5-77,0 0-82,0 0-24,-9 1 8</inkml:trace>
  <inkml:trace contextRef="#ctx0" brushRef="#br0" timeOffset="1107">526 376 43,'0'10'324,"0"-5"-41,0 0-36,0 0-13,-9-5-3,9 5-24,-9-5-39,9-5-33,0 5-19,-8-5-7,8 0-4,-10-5 0,10 5-2,0-5-5,0 0-4,0 0-3,0 0 0,0-5 2,0 5 5,0 1 0,0-2 6,0 1 2,10 5 1,-10-4-3,8 3-7,-8 2-10,9-1-13,0-1-11,0 6-12,-1-4-11,2 4-9,7 4-9,1-4-7,-9 6-7,9-1-2,-1 5 0,-7-1-1,6 2 1,-7-2 3,9 1 2,-9 5 1,0 5 4,0-5 2,-1 5 1,-8 0-1,10 0-2,-10 5 1,9-6 0,-9 7 1,0-7-3,0 7-4,0-2 0,-9-4-1,9 0-3,0 5-2,-10-5-7,10-1-3,-8-4 6,8 6 3,0-7-2,-9 1 4,9 0 3,0-5 4,-9 0 14,9 0-1,0 0-10,0-5 13,0 0 13,0 0 15,0-5 14,0 0 13,0 0 2,0 0 10,0 0 16,0 0-7,0-5-9,9 0-14,-9 0-18,9-5-14,-1 5-11,2-5-13,-1 1-7,-1-2-9,0 1-5,11 1-2,-11-2 0,2 7-1,7-7-1,1 2 0,-10 3-3,1 2 0,9-1-4,0-1-1,-9-3-6,9 3-12,-10 6-28,1-4-32,-1-1-30,2 5-32,-1-5-32,-9 0-37,8 5-39,2-5-34,-10 5-22,8-5-15,-8 5-17,9-10-28,-9 0-52,0 0-75,0 0-61,0-5-8,-9 5 18</inkml:trace>
  <inkml:trace contextRef="#ctx0" brushRef="#br0" timeOffset="1601">835 3 36,'0'-5'447,"0"5"-56,0 0-26,-8 0-8,8 0-35,0 0-56,0 0-45,0 0-33,0 0-23,0 0-13,0 5-8,0-5 1,0 0 1,0 5 6,8 0 6,-8 0 8,0 0 13,9 0 21,1 5 10,-10-5 1,8 5-9,0-5-10,-8 5-12,10-1-10,-1-4-19,-1 5-25,2 1-24,-2-2-16,1 1-8,-1 0-14,2 0-7,7 5-8,-7-5-9,-2 5-6,10-5-5,-9 5-4,-1 0-6,1 0-4,9 0-4,-10 0-4,11 5 0,-11-5-4,2 0-1,7 4 1,-7-4-1,-2 5-6,9-5-9,-7 5-14,-2-5-15,1 5-27,0-5-38,0 0-51,-1 0-48,-8-6-54,10 1-54,-2 1-55,-8-7-53,9 7-40,-9-11-40,0 4-66,0-4-103,0 0-24,-9-4 14,1 4 46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05.6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310 101 216,'9'0'218,"-9"0"-50,0 0-37,0 0 3,0-6 14,0 6-7,8-4-26,-8 4-29,0-5-23,10-1-16,-10 6-6,0-4-1,8-1 4,-8-1 4,9 2 6,-9-1 7,9 0 1,-9 0 10,0-5 5,9 10 1,-9-6 4,0 2-2,0-1 2,0-1-6,0 6 1,-9-4-10,9 4-7,0-5-9,-9 5-8,9 0-9,0-6-8,-9 6-4,1 0-7,-2 6-3,2-6-2,8 0-1,-9 5-2,1-5-1,-2 4 2,-7 2 2,7 3 5,-7 2 6,-1-1 6,1 4 7,-1 7 9,0-1 10,1 4 6,-10 1 7,9 5 1,1-5-2,-10 10 1,9-5-4,1 0-4,7 0-7,2-1-10,0 1-6,-2-5-2,10 5-2,0-5-5,10 0-7,-2-5-2,0-1-1,2 1-1,7 0-1,1-5-1,9-5-2,-10 5-1,10-5-1,-9-5-2,9 0-3,-11 0 1,11 0-2,-9 0 0,-1-5-1,1 0-2,-9 5 1,1-5-1,-2 0 0,1 0-3,-9 5-9,0-5-10,-9 5-11,9-5-10,-18 5-15,9-5-13,-9 4-10,1 2-5,-1-1-6,-9-1-4,11-4-1,-3 6 3,-7-1 6,9-1 8,-1-4 5,-1 6 6,2-6 7,-1 0 9,1 0 9,7 5 7,2-5 5,0 0-1,-2 0-3,10 0-6,0 0-3,0 0-1,0 0-2,10 0-1,-2 0-2,10 0 1,-9 0 3,8 0 6,1-5 1,9 5 1,-9-6-2,7 2-2,-7-1 1,9-5 1,0 5 5,-1-1 3,-9-3 7,10-1 6,0 0 5,-9 0 5,-1 0 4,9-5 4,-7 5 2,-3-5 1,3 0-1,-1 0 0,-10 6 0,11-6 0,-11 0-1,0 0 0,1 0-1,-9 0 1,10 5 2,-10-5 4,8 0 4,-8 0 4,9 5 8,-9-5 9,0 5 11,9 0 12,-9 0 13,0 0 11,9 0 12,-9 5 10,0 1 6,0-2 6,0 1 1,8 1-1,-8 4-9,0-6-8,0 6-13,0 0-8,0 0-7,-8 0 3,8 0 8,0 6 8,0-2 10,0 1 6,0 5 8,0 1 8,-9 3 5,9-4-9,0 5-7,0 0-6,0 0-3,0 0-5,0 5-4,9 0-6,-9-1 1,0 2 3,8 3-7,-8-4-5,10 5-7,-10 0 0,8 0-3,-8 0-7,9 0-5,-9-1-12,10 2-4,-10-2-4,8 1-4,-8 0-2,0 0-2,9-5-2,-9 5-2,0-5-1,0 0-1,0 4-2,0-9-4,0 6-3,-9-2-4,9-4 0,0 5-3,-8-5 1,8 0 0,-10-5-1,10 5 2,-9-5 3,9-1-10,-8 2-21,-2-7-31,10 2-42,0-1-51,-8-5-61,8-5-67,0-1-65,0-3-45,0-6-30,8 0-23,-8 0-28,10-5-48,-10 0-79,8-5-7,-8 5 23</inkml:trace>
  <inkml:trace contextRef="#ctx0" brushRef="#br0" timeOffset="847">707 285 323,'10'-6'560,"-1"2"-94,-9-1-121,8 5-41,2 0-55,-10 0-45,8 5-24,1-1-13,1 7-9,-2-1 4,9-1 3,-7 2-10,-2-2-9,1 6-18,9 5-13,-10-5-17,2 5-11,-1 0-9,-1 0-13,-8 0-12,0 5-8,0-5-8,0 4-9,-8 1-6,-1-5-2,-9 5-7,0-5-3,1 5-4,-2 0-4,3-5-3,-3-1 3,1 1 0,1-5 0,-1 0 0,1 0-9,-1-5-9,0 0-14,9-5-17,1 0-23,-2 0-37,2 0-48,-1-5-48,9-5-39,0 0-34,0 0-26,0-5-23,9 1-20,-9-6-19,8 0-27,10 0-58,-9 0-38,9 0 1</inkml:trace>
  <inkml:trace contextRef="#ctx0" brushRef="#br0" timeOffset="1164">1133 608 266,'8'5'385,"-8"0"-83,0-5-64,9 0-22,-9 0-20,10-5-42,-2 5-38,0-5-26,-8 0-15,10 0-6,-1 0-1,-1-5-2,2 5 2,-10 0-2,8-4 4,1-2 1,-9 7 3,10-7 2,-10 1 2,0 5-1,0-4 2,8-1 3,-8-1-2,0 2 1,0-1-1,-8 0 4,8 0 6,0 0 7,0 0 3,0 5 2,0 0-3,-10 0 3,10-5-2,0 10-5,-9-5-8,9 0-10,-8 5-7,8-5-7,0 5-5,-10 0-10,2 0-8,-1 5-11,-1 0-12,10 0-3,-16 5-5,6 0-1,1 0 1,1 5 7,-1 0 5,0 0 6,0 5 6,1-1 1,8 1 2,0 1 1,0-2 3,0 1-2,0 0-5,0 0-1,8 0-5,-8 0 1,9 0-5,0-1-2,0-4-6,-1 0-6,1 0 1,1-4-4,-2-2-3,0-4 1,11 5-1,-11-5 1,10 0-2,1-5-1,-11 0 1,9 0 0,1-5 1,0-5-2,-1 5-1,1-5-8,-1 0-8,2 1-7,-1-2-8,-10-4-8,10 0-7,-1 0-3,2-4 0,-3-1 4,3 0 7,-1 0 11,-10 0 5,9 0 7,-7-4 6,-2 3 0,1 1 5,1 1 3,-2 4 1,-8-5-4,0 5 4,9 0 1,-9 0 0,-9 0 3,9 0-3,0 5-1,-8 0 2,8 0-2,-10 0-1,1 0 1,1 5-1,8 1 0,-10-2 0,2 6 0,-1 0 0,9 0-1,-8-5 2,8 5 1,-10 5 0,10 1-1,-8-2-1,-1 1-1,-1 5 2,10 5-2,-8 0-1,0 0 1,8 0 2,-10 5 0,1-5 0,9 5 0,-8 4 0,8-3 0,-9-1 0,9 4 0,0-4 0,-9 5 4,9-5-1,0 0 0,0 0 3,9 0 2,-9-5-2,0 5-1,9-5 1,-1 0-4,1 0 3,9 0-3,-10-6-1,11 1-1,-1 0 0,-10-5 0,9 5 1,10-5 0,-9-5 2,0 5 0,8-5-1,-8-5 2,9 5-1,-9-5-2,7 0-2,2 0-2,-9-5 0,9 0 0,-10 0-1,9 0-4,1 1 0,-9-6-3,0 0 2,8 0-2,-8 0 1,0 0-2,-1 0 0,-7 0 0,7 0-1,-9 0 2,2 0 0,-2 0 0,1 0-1,1 5-4,-10-5 3,0 6 4,0-2 2,0 7 0,0-7-1,0 7 2,0-1 1,0-1 7,-10 2-3,1-1-2,9-1-3,-8 6-1,-2 0 1,2 0 0,-1 0-1,-9 0-2,10 6 0,-11 3 2,3 2 2,6-2 2,-7 1 0,-1 5 0,1 5 2,-1-5 3,-1 5 0,2 0 0,8 0-3,-8 0-1,8 4 2,-9-3-1,10-1-1,8 4-1,-10-3 2,10-7 1,0 6 5,0 0-1,0-5 0,0 0 3,10 0-6,-2-1-1,-8 1 0,8-4 0,11-7 0,-11 7-1,1-7-1,0 1-2,8-5 5,-7 0-1,7 0 1,-7-5 2,7 1-2,1-7-1,-1 2-1,1-1 0,-10-5-3,11-5 0,-1 5-1,-10-5 1,9 0 4,-7-5 2,7 1 3,-7-2 7,7 2 2,-8-6 6,0 5 1,8-5-1,-8 0-1,0 0 0,-9-4 1,8 8-2,2-4-2,-1 1-3,-9 4-1,8 0 0,-8 0-2,0 5 0,0-5-3,10 10-2,-10 1 1,0-1 2,0 0-1,0 5 3,0 0 1,0 0 4,0 0 1,0 0 4,0 5 1,0 0 0,0 0 1,0 0 3,0 5-2,0-5-1,0 0-1,-10 5-4,10-5-1,0 5 0,0-5-6,0 5 1,0-5 1,0 5 2,0 0 4,0-5 2,0 5 1,0 0-1,0 0 6,0 0-4,0 0-2,0 0-9,0 0-3,0 0-2,0 0-5,0 0-1,0 5 1,0 0 1,0 5-2,0-5 6,0 10 0,0-5 2,0 5 2,0 5 4,0-5-1,0 5 3,-8 4 5,8-3 1,0 3-1,0 1 3,0 0-1,0 0 0,-9 5 2,9-1-3,0 1-1,0 0 0,0 0 0,0 0-1,-10-5-2,10 5-1,0 0-3,0-6-2,0 2-4,-8 4-1,8-11-1,0 6-1,0-5-1,8 0-4,-8 0 3,0-5-3,0 0 0,10-6 0,-10 2 0,9 4-2,-9-6 2,8-3-1,2 3-1,-2-3-4,1-2-8,-1 1-15,2-5-24,7 0-25,-7 0-31,6 0-29,3-5-28,-2 1-30,1-7-28,0 1-26,-1 1-22,1 3-19,-1-8-16,1 4-15,1-5-12,-3 0-14,3-5-30,-3-5-52,11 5-84,-9-5-28,1 0 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16.88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-4 1 205,'0'4'252,"0"-4"-45,0 6-39,0-6-8,0 0 12,0 0-7,0 0-33,0 0-26,0 0-22,0 0-16,0 0-9,0 0-5,0 0-7,0 0-5,0 0-5,0 0-11,0 0-4,0 5-5,0-5-6,0 0-4,0 4-2,0-4 0,0 0-5,0 0 3,0 5-2,0-5 1,0 6-1,0-6 1,0 4 1,8-4-1,-8 5 1,10-5 1,-10 6-1,8-6 1,-8 4 3,9-4-2,0 5 0,-9-5-2,9 6 1,-9-6 0,8 4-1,2-4-1,-1 5-1,-1 0 0,0-5 1,2 5 0,-1-5-2,-1 5 0,2 0 0,7-5 0,-7 5 0,6-5 1,3 0-1,-11 5 0,10-5 0,-1 0 1,1 5 0,-9-5-2,9 5 0,-1-5 0,1 5 1,0-5 0,-1 5 0,2-5 2,-11 5-1,10-5 1,-1 5-1,1-5-1,-9 5-2,9 0 1,-1-5 1,1 5-3,0-5 1,-1 5 0,10-5 1,-9 5 0,-1-5 1,1 5 0,9 0 2,-10-5-1,9 5-1,-7-5 0,7 4 1,-9-4-1,10 6 0,0-1-1,-1-5-1,1 4 1,0 2 1,8-6 0,-9 5-1,-7-1 1,7 2 0,0-6-1,0 5 1,1-1-4,-9 1-2,9-5-3,-10 6 1,9-6 0,-7 4 1,7 1-1,-9-5 0,10 6 3,0-6 3,-1 4 4,1-4-1,0 0-1,8 0 0,-9 5 2,19-5-1,-10 0-1,1 0 0,-1 0-1,10 0 1,-10 0-1,8 0 1,-6 0-1,6 0 0,-8 0 0,10 0 1,-10 0 0,0 0-2,1 6 2,8-6-1,-8 0 0,-1 4-1,-9 1 2,9-5-1,2 5 1,-2-5 1,9 0 1,-18 5 0,19 0 0,-10-5 3,0 5-3,0 0 2,2-5-3,-2 5 0,9 0-1,-9-5 0,10 5 0,-10 0 0,10-5 0,-2 5-1,2 0 0,-1-5 1,1 5 0,-2-5 0,2 5 0,-1 0-1,1-5-1,-2 5 0,10 0 2,-8 0-1,-10 0 1,9-5 0,1 5 0,-2 0 1,-6 0 1,6 0 0,-7 0-1,8-1-1,-8-4-2,7 6-2,-6-1 1,-2-1-1,8 2 2,-6-6-1,6 5 1,-8-1 0,10 2 1,-10-6 0,9 5-1,1-5-1,-10 4-2,10-4-2,-2 0 0,-8 5 0,10-5 0,-1 0 0,1 0 1,-10 6 2,10-6-3,-2 0 1,2 0 0,-1 0 0,1 0-1,-2 0 0,2 0-1,-1 0-4,9 0 3,-8 0-3,7 0 1,1 0-1,-8 0-2,7 0 0,-7 0-1,9-6 2,-1 6 1,-10 0 4,11 0-1,-11-5 2,11 5 1,-9-4 0,8 4 1,-10-5 2,2 5-2,7-6 1,-7 2 0,9 4-2,-11-5 2,2-1 2,-1 6 1,1-4 0,7 4 0,-8-5-3,1-1 0,-1 6-1,1-4-1,-2-1-2,2 5 0,7-5-1,-7 0 1,-1 5 1,1-5 1,-2 0 0,11 5 1,-10-5 4,0 0-3,1 0 2,-2 0-2,2 0 2,-1 0 1,1 0 1,-10 0 0,8 0 0,-6 5 0,6-5 0,-7 0 1,0 0-1,-1 5-1,9-5 0,-9 0-2,1 0 1,-1 0 0,9 0-3,-8 0 1,0 0 4,-1 1-1,0 4 0,10-6 1,-10 1 0,0 1-2,10-2 2,-10 1 1,8 1-2,-6-2 4,6 1 0,2 5-1,-10-4 2,9-1 1,1-1-1,-2 2-1,2-1 1,-9 5-5,8-6 1,0 2 1,1 4-1,-2-5-1,11 5 1,-11-6 0,2 6 1,9-4 1,-2-1 2,1 0 1,9 5 2,1-5 3,-1 0 2,-1 5-2,1-5 2,0 5-3,8-5 0,-8 0-3,10 0-1,-11 5-1,1-5-1,8 5 4,-7-5 0,-1 5 1,0-5-1,0 5 1,0-5-2,-1 5 0,1-5 1,-8 5-5,7-5 1,-7 5-2,-1-5 0,0 5-1,-1 0 1,2-5 1,-1 5-1,-8-5-2,-2 5 1,11-5-1,-11 0-1,2 5 0,-1 0 1,1-5-1,-10 0 0,10 1 0,-10 4-1,0-6 1,-8 1 0,-1 5 1,1-4 0,-10-2 1,10 6-2,-18-5 2,8 5 1,-8 0 2,0-4 3,-9 4 1,9-6 0,-1 6 0,-8 0 2,0 0 0,0 0 0,0-5-2,0 5-3,0-4 0,0 4-1,10 0-3,-10-5 1,0 5-3,0 0-5,0 0-6,0 0-10,0 0-11,0 0-14,0 0-18,0 0-18,0 0-28,0 0-48,0 0-90,-10 0-102,-7 0-57</inkml:trace>
  <inkml:trace contextRef="#ctx0" brushRef="#br0" timeOffset="112797">7702 6013 28,'0'0'99,"0"0"-32,0-5-21,0 5-1,0 0 10,0 0 15,0 0 16,0 0 12,0 0 10,-9 0 9,9 0-1,0 0-11,0 0-15,-9 0-13,9-6-8,0 6-9,0 0-6,0 0-1,0 0 0,-8 0-2,8 0-2,0 0-10,0 0-7,0 0-2,0 0-5,0 0-7,0 0-5,0 0-2,0 0-4,0 0 3,0 0-4,0 0-2,0 0-2,0 0 1,0 0 0,0 0 0,0 0 1,0 0 3,0 0 2,0 0 4,0 0 2,0 0 2,0 0 0,0 0 3,0 0-2,0 0-2,0 0-3,0 0-3,0 0 1,0 0 1,8 0 4,-8 6 1,0-6 1,9 5 1,-9-1 2,9 2 4,0-1 3,-9 4 0,8-3-2,1 3-2,0 1 2,0 5 0,-9-5 0,8 5-1,2 0-5,-1 0-2,-9 0-3,8 0-4,2 0 3,-2 0-3,-8-6-1,9 6 2,-1 0 0,-8-4 2,10-2 0,-10 1 4,8 1-4,-8-7 2,9 1 1,-9 5-3,10-5-1,-10 0-3,8-5 3,-8 5 2,0-5 0,8 5 3,-8-5 2,10 0 4,-1 0 4,-9 0 3,8 0 1,2 0-1,-2-5 0,1 5-2,-1-5-3,2 0-4,7 0-4,1-5-5,-9 1-2,9-2-3,-1-4-2,1 0-1,9 0-2,-9 0-2,7-4 0,2 4 2,0-5-2,-1 0 0,9 0 3,-8 0-2,0 0 1,-1 5 4,9-5-1,-8 1 3,8-1 2,-8 0 0,0 0 0,-1 5 1,1-5 0,0 0-4,8 5 2,-9-5 2,1 5 0,0-4 5,-10 4 1,9 0 1,1-5 1,0 5 3,-1 0 0,-7-5-3,7 5-3,-9 0-3,10-5 0,-9 5 0,-1 0 0,10 0 0,-9 5 0,-1-4 1,1 3 0,-10 1 0,11 1-2,-11-2-2,10 7-1,-9-7-1,-1 7-2,2-1-1,-2-1-2,-8 6 3,9-4-5,-9 4 3,10-5-4,-10 5 0,8-6 0,-8 6-1,0 0 4,0 0-4,0 0 7,0 0 4,0 0 4,0 0 5,0 0 1,0 0 3,0 0-1,0 0-1,0 0-1,0 0-3,0 0-4,0 0-5,0 0-2,0 0-2,0 0 1,0 0-1,0 0-3,0 0-1,0 0-2,0 0-7,0 0-12,0 0-19,0 0-34,0 6-48,-8-1-57,8-1-72,-10 2-103,1-1-162,9-1-88,-8-4-35,-10 6 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18.96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388 657 302,'0'-15'570,"9"5"-78,-9 0-99,0 0-27,0 0-44,0 0-39,0 5-24,-9-5-12,0 5-13,1 0-17,-2 0-20,-7 5-19,-1-5-23,1 10-16,-10-5-15,1 10-17,-1 0-8,0 0-5,1 5-6,-1 0-15,0 5-7,1 0-11,9-5-8,-2 4-8,3 1-10,-3 0-8,11 0-4,-2 0 1,2 0-5,8 0-4,0-5-3,0 4-2,8 2-2,-8-1 1,10-5-3,-2 0 0,11 0 1,-3-6-3,3 1-7,-2-5-6,9 0-7,-8 0-12,9-5-5,0-5-7,0 0-3,-1 0-1,-1-5 2,-6-5 2,7 0 8,-7 0 7,-3-5 4,3 1 8,-11-7 3,10 2 5,-9-6 7,-1 5 4,2-5 0,-1 0 2,-9-4 4,8 4-3,-8 0-1,0-5 1,0 10-3,-8-5-1,8 5-2,-9 1 1,-1 4-4,-7 5 3,8 0 15,-8 0-9,-2 5-1,11 0-2,-19 5 1,19 0 0,-10 5 1,-1 0 2,11 0-13,-9 5 4,7 0 4,2 0 3,8 5-1,-8 0 2,8-5-2,8 5-1,-8 0-1,8 5-2,2-10-1,-1 10-4,7-11-7,3 7-3,-1-2-5,-1-3-12,1 3-12,9-3-9,-10-2-7,1 1-7,9 0-1,-11-5-4,3 0 2,-1 0 5,-1 0 8,1-5 3,-1 0 6,1 5 9,0-10 7,-9 5 6,9-5 6,-1 1 8,-9-2 3,11-4 7,-1 6 5,-10-12-1,10 7 2,-9-6-1,8 0 0,-7 0 0,-2 0 1,10-5-1,-9 1 1,-1 4 2,2-5-3,-2 0 0,1 0 2,-1 5 0,2-5 3,-2 5 7,1 5 5,-9-5 7,10 5 6,-10 0 3,0 6 5,8-6 2,-8 9 3,0-3-1,0 3-5,0 1-6,9 1-5,-9 4 7,0 9 6,0 1 10,0 5 17,0 5 19,0 15 22,0 0 21,0 5 15,0 10 5,0 0-3,-9 4-6,9 1-16,0 0-20,0 4-17,0 1-13,0 0-14,0-1-8,0 1-7,0-5-5,0 5-5,0-10-5,0-1-4,0 1-6,0 0-3,0-5-2,0-6-5,-8 6-2,8-10-1,0 0 0,0 0 0,-10-5-2,10-6 0,0 1-1,-9-5-1,9 0 0,-8-5 0,8 0 0,-10 0 0,10-10 0,-8 5 1,-1-10 0,1 0-1,-2 0 1,2-5-1,-1-5-2,-1 0-7,2-10-6,0 0-6,-11 0-6,11-5-5,8-5-2,-9 1-3,0-1-2,9 0-3,0 0 0,9 0 3,-9 1 1,9-1 0,-1 0-4,-8 4-2,9 2-6,1-6-2,-2 5-2,10 0-6,-9 5-7,-1 1-15,2-7-15,-2 7-14,9-1-25,1-5-20,-9 5-26,9 0-39,0 0-39,-1 0-41,1 6-42,9-7-51,-10 1-77,1 1-134,9-1-54,-10 0-1,1 5 23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20.70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-1 438 59,'0'-10'214,"9"1"-18,1-2-22,-2 7-7,-8-7 18,9 2 20,0-1-2,-9 5-18,0-5-19,9 5-12,-9 0-4,0 0 4,0-5 1,0 10 4,0-10 0,0 5-2,0 5-3,0-6-6,0 2-6,0-1-10,0-1-8,0 6-10,0-4-11,0-1-9,0 0-9,0 5-7,0-5-9,0 5-8,0 0-6,0 0-8,0 0-6,0 0 0,0 0 14,0 5 18,8 5 16,-8 0 19,0 5 21,0 0 14,0 5 7,0 0 3,0-1-14,0 7-17,0-2-20,0 1-18,-8 5-18,8 0-14,0 0-7,0 0-5,-9 0-9,9 0-5,0-1-4,-9 1-2,9-5-4,0 5-2,0-5-3,-9 5-4,9-6 0,0 1 0,0-5 0,0 5-2,0-5-14,9 0 6,-9 0 3,0-5-1,0 0-9,0 0-13,0 0-16,9-6-25,-9 1-24,9 1-50,-9-7-50,0 1-53,0-5-59,8 0-57,1 0-55,0-5-37,0 1-25,-1-11-32,2 4-50,-1-4-73,-1 0-15,10-4 29</inkml:trace>
  <inkml:trace contextRef="#ctx0" brushRef="#br0" timeOffset="346">353 732 465,'9'0'496,"-9"5"-78,0-5-68,0 5-18,0-5-48,0 5-51,0-5-36,0 5-26,0 0-23,-9 0-12,9 5-14,0-6-17,0 7-21,-8-7-18,8 7-13,0-7-16,0 7-10,0-2-11,0-3-6,0 3-3,-10 1-5,10 1-16,0-2-31,0 1-37,0 0-43,-8 0-43,8-5-36,0 0-39,0 0-28,0 0-20,-9 0-14,9-5-17,0-5-20,-8 0-26,8 0-33,-10 0-23</inkml:trace>
  <inkml:trace contextRef="#ctx0" brushRef="#br0" timeOffset="512">318 727 332,'0'-15'373,"9"0"-51,-9 0-63,0 0-68,8 5-48,-8 1-33,0-2-20,0 7-18,0-2-13,0 6-14,0-5-13,0 5-17,0 0-22,0 0-22,0 0-25,10 5-26,-10-5-30,0 6-36,8-6-54,-8 4-69,9-4-82,1 5-66</inkml:trace>
  <inkml:trace contextRef="#ctx0" brushRef="#br0" timeOffset="666">796 612 26,'8'0'415,"2"-5"-50,-10 5-53,8 0-23,-8 0 6,0-4-23,0 4-41,0 0-33,-8 0-27,8 0-20,-10 0-13,2 4-12,-1-4-14,1 5-16,-11 1-16,11-2-9,-10 7-5,0-2-11,1 1 3,8 0-14,-9 0-9,-9 0-6,19 5-4,-10 0-3,-1 0-4,3-5-1,7 5-13,-9 0 1,9 0-4,0 0 1,0-6 0,9 6-3,-8-4-1,8-2 0,0 1 0,0-5 2,0 1 0,8-2 0,1-4 0,0 5 0,0-10 0,9 5 0,-9-4-2,7-7 2,3 7 2,-1-7-2,-1-4 0,1 6-1,0-6 2,-1 5 1,1-5 5,-1 5-1,1 0 4,-9 0 3,9 0 7,-9 0 3,9 5 0,-10 0-2,-8 0-1,9 5 6,0 0 7,0 5 10,-1 0 4,2 10 10,-1 0 10,-1 0 12,-8 10 12,8 0 4,2-1-9,-10 6 7,9 0 7,-1 0 2,-8 0-3,0 0-3,10 0-6,-10 4-10,0-4 3,0 5-19,-10-5-14,10 0-13,-8-1-9,-1 6-7,-1-10-6,-6 5-5,7-5-4,-1 0 1,-7 0-3,-1 0-1,10-5 0,-2-5 0,-7 0-2,9 0 2,-2-6 2,1 1-4,1-10-3,-2 5-4,2-5-7,-1-5-8,0 5-10,9-10-10,-9 1-9,1-2-11,8-4-7,-9-4-5,9-1 1,9 0 4,-9-5 4,8-5 6,10 5 5,-9-5 4,9 0 7,-1 0 1,10 1 4,-9-1-2,8 0 0,-9-5-3,10 5 2,-9-4 5,9 4 5,-10 0 5,1 0 3,-1-5 1,1 6 3,0-1 5,-9 0-2,9 0-5,-10 0-3,9-5 0,-7 5 2,7 1 1,-7-1 2,-2 0 0,1 0 2,1 0 3,-2 5 3,9-5 0,-7 6-2,-2-2 2,10 2 0,-9-6 1,9 5 2,-1 0 1,-9 4-1,11-3 3,-11 4 2,2-5 0,-2 5 2,1 0 0,0 1 1,0 4 1,-1-5 5,-8 5 3,10 0 4,-10-5 3,0 10 3,0-5 4,0 5 5,0 0 5,0 0 4,0 5 3,0 0-2,0 0 0,0 0 1,0 0-4,0 5-5,0 0-6,0-5-4,0 5-8,0 5 0,0-5 5,0 10 8,-10 0 16,10 5 16,0 0 15,0 5 13,0 4 19,-8-3 10,8 8 5,0-4-2,0 6-6,-9-1-10,9-1-11,0 1-7,-9 0-13,9 5-11,0-5-10,-9 0-7,9 4-7,0-4-5,0 0-6,0 0-5,0-5-5,0 5-4,0-6-3,9 6-2,-9-5-2,0 0-1,0-5 0,9 5 1,-9-5-2,0 0 1,0-5 1,0 0 1,0-6-2,9 1 0,-9 1 0,0-7-2,0 1 2,0-5 1,0 6-2,0-12 0,0 1 0,8 1-1,-8-7 1,10-4 0,-10 0-1,9-4-1,-9-1 1,8 5 1,0-5-1,2-5-1,-1 5 0,-1 0-1,10 5-1,-9-4-1,1 4 0,-2 4 0,-8 2-1,8-1 1,1 5-2,1-1 2,-10 2 0,8 8 0,1 2-1,0-1 2,0-1-1,-9 7 1,8 4 2,2-6 1,-10 6 1,8-5 0,1 5-2,-9 0 0,8 5 1,-8-5-1,10 0-2,-1 0-5,-9 0-5,8-5-3,2 5-5,-2-5-7,1-1-6,0 2-9,0-2-8,-1-3-8,1 3-5,1-3-7,-2-6-4,0 4-4,2-4 13,-1 0-3,9-4 3,-10-2 8,1 1 1,-1-5 12,2 1 6,-2-6 12,-8 4-5,9-8 10,1 4 5,-2-10 8,-8 5 5,9-5 2,-9 5 3,9-10 0,0 5 1,-9-4 0,8 4 1,1-5-1,0 5 0,-9 0 1,9-4 0,-9 3-2,0 2-1,0 3-1,8-3 1,-8 4-1,0-1 0,-8 2 0,8-1 0,0 5 0,0 0 0,0 0 2,0 6-1,-9-6 4,9 9 2,0-4 0,0 6 3,0-2-3,0 1 4,0 5 1,0-4 1,0 4-1,-9 0-5,9 0 0,0 4 1,0 1 14,0 1 8,-9 3 6,9 2 10,0 4 8,0 0 8,0-1 3,0 1 6,-8 5-4,8-6-6,0 7-2,0-1-5,0 0-7,0-5-2,-9 4-2,9 1-1,9 1-5,-9-2 0,0-4-4,0 5-1,8 0 0,-8 0 0,0 0-4,9-6-3,-9 7-1,0 3-4,9-4-1,-9 1-2,0 3-3,9-4-1,-9 0-3,0 0-1,0 5-2,0-6-2,0 2-1,0-1-1,0-1-2,-9 1-1,9-5-6,0 5-12,-9-5-17,0 0-24,1 5-36,-1-5-55,0 0-73,0-5-92,-9-1-100,18-3-91,0-6-113,0 0-162,0 0-74,-9-10-6,9 5 38</inkml:trace>
  <inkml:trace contextRef="#ctx0" brushRef="#br0" timeOffset="1990">1875 642 219,'9'-5'555,"-1"1"-62,2-2-129,-2 1-75,1 1-63,1-2-69,-2 6-50,0-5-35,2 5-39,7 0-40,-7 0-40,-2 0-53,1 0-67,9-4-105,-9 4-160,9-5-86,-10 5-32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23.08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51 443 54,'0'0'551,"10"0"-56,-10 0-90,0 0-41,0 0-10,-10 0-39,10 0-32,0 0-21,0 0-18,0 0-18,0 5-7,0-5-29,0 0-30,-8 4-26,8-4-22,0 6-17,0-1-10,-8-1-8,8 2-12,-9 3 5,-1 2 7,10-2 4,-8 1 1,-1 5-2,9-4-5,0 3-2,0 1-12,0 0-10,0-5-9,0 5-7,0-5-5,9 5-6,-9-5-4,8 5-8,2-6-4,-1 2-2,-1-1-5,0-1-1,2 2-1,-1-7 1,-1 7-8,10-11-14,-9 4-20,1 1-27,-2-5-29,0 0-39,1 0-48,9-9-55,-9 3-54,9-3-51,-10-2-44,2-4-34,-1-4-42,-1-1-58,0 0-74,-8-5-34,0 0 12</inkml:trace>
  <inkml:trace contextRef="#ctx0" brushRef="#br0" timeOffset="269">220 20 99,'0'-10'195,"0"4"-37,8 2-29,-8 4-10,0 0 2,10 0 3,-10 0-12,0 0-33,0 4-27,0 2-29,0-1-26,0 5-26,9 0-27,-9 0-35,0-1-40,8 6-44,-8 0-53,10 0-49</inkml:trace>
  <inkml:trace contextRef="#ctx0" brushRef="#br0" timeOffset="382">442 398 295,'0'20'319,"8"-5"-51,-8 4-51,-8 2-45,8-6-34,0-1-23,-10 1-12,10-5-5,-8 5 0,8-5-1,-9 0 2,9-5 5,0 5 10,0-10 11,-10 5 16,10 0 15,0-5 5,0-5 1,0 0-3,0 0-5,0-5-10,10 0-11,-10 0-16,0-5-19,9 5-4,-9-5 6,8-5 5,-8 5 9,10 0 4,-2 1 5,-8 4 4,9-5 4,0 5 0,-9 0-5,9 5-7,-9-5-14,8 10-15,-8-5-12,9 5-6,1 0-11,-2 0-8,0 5-8,2-5-4,-1 5-1,9 5-1,-10-5-3,11 5-10,-11 0-5,9 0-2,-7 5-6,7 0-5,-8 0-12,0 0-18,-1 5-37,2-1-53,-10 1-60,0 5-79,0-5-95,-10 0-97,2 0-104,-1-1-159,0 2-92,-8-6-21,-2-6 39,11 6 44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24.01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137 122 411,'0'-5'350,"0"5"-77,0-4-33,0-2 10,0 1-23,0 1-26,0-2-17,0 1 1,0 1 6,0-1 6,0-1 4,0 2 2,0-1-1,0 5-10,0 0-13,0-6-21,0 12-19,0-6-22,-10 0-19,10 5-16,-9-1-10,1 2-2,-2 3-1,2 2 2,-1 4 3,-1 0 2,2-1 6,0 6 0,-1 0-4,-1 0-8,2 0-9,0 0-7,-2 0-5,10 4-6,-9-4-8,9 5-2,0 0-6,0-5-5,9 0-2,-9 0-6,10 0-4,-2-1 1,0 2-3,11-1-1,-3-5-2,3 0-2,7-6-1,1 6-1,0-9 1,-1 3-1,1-4 1,0 0-2,-2-5 3,2 0-1,-1-5 3,1 0 0,0 0-2,-1 1-2,-7-7 0,-2-4 1,9 0-1,-8 0 0,-1 0 0,-7-4 0,7-1 1,1-5 2,-9 0 0,9-5 0,-10 6 4,1-6 4,1 4-1,-2 2 1,0-6 1,-8 10 1,0-5 3,9 5 3,-9 0-2,-9 5 0,9 0 0,0 5-4,0 1 0,-8-2-4,8 7-4,0-1-5,-8 5-1,8 0-4,-10 5-2,1-1 1,1 7 0,-2 4 1,10 0 1,-8 4-1,-1 1 3,-1 0 1,2 5-1,8-5 1,-8 4-2,8-3 0,0 3 1,8 2 1,-8-7-3,8 1 0,-8 0-3,10-5-2,-1 0 0,-1 0-5,2 0-1,-2-6-6,1-3-2,1 3-1,-2-9 0,0 6 1,1-6 1,1-6 3,7 6 1,-8-9 5,0 3 3,-1-3 1,-8-1 5,10-5 3,-2 5-1,-8-5 1,0 0 2,9-5-1,-9 5 3,-9 0-2,9-4 0,0-1-3,-8 5 1,8-10-1,-10 5 1,10 0-5,-8 5-7,-1-5-11,0 0-13,0 5-16,9 1-23,-8 3-23,-2 1-24,1 1-25,9 3-24,-8 1-19,8 1-22,-8 4-24,-2 0-19,1 0-16,1 4-16,-2 1-12,2 5-14,8-5-29,0 1-52,-9 3-87,9-3-46,0-2-4</inkml:trace>
  <inkml:trace contextRef="#ctx0" brushRef="#br0" timeOffset="701">1242 72 116,'9'-4'413,"0"-1"-64,-1-5-58,-8 5-17,9-1 2,-9-3-35,0 4-23,0 0-7,0-5 1,0 5 1,0 0-5,0 5-10,-9-5-14,1 5-14,-1 0-22,-9 5-20,10 0-21,-19 0-13,9 5-3,-9 5-2,10 0 6,-9 0 5,-1 4-1,9 1-4,-9 1-5,10-2-8,-1 6-9,1-5-6,-1 5-10,9-5-13,0 5-7,0-5-10,1-1-3,8 7-4,-10-7-7,10-4-4,10 5-3,-10-5-2,0 0-1,8 0 1,1-5-2,0 0 1,0-1 1,9-3 1,-9-6-1,7 0-1,3 0 0,-1-6 0,-1 2 2,-7-6-1,6 0 2,3-5-2,-11 0-2,10 0-1,-1 0 2,-7-5-1,-2 5-1,1-5-1,-1 5 0,-8-4 5,10 4 5,-10 0 6,9 5 5,-9 5 2,0 0-1,0 0 1,0 0-2,0 0-7,0 5-2,0 5-8,0-5-4,0 10-2,0-5-1,0 5-1,0 5 3,0 0 1,0-6 0,0 6 0,8 0 0,-8 0 1,0 5 2,10-10 1,-10 5-2,8-5-1,-8 0 1,9 0 4,0 0-3,0-5-3,-1 0 0,-8 0 1,9-5 3,1 0 2,-2-5-2,10 5-1,-9-10 2,9 5 2,-10-10-2,1 5 2,9-5-4,-10 0 2,11 1 3,-11-1-1,1 0 1,0-5 5,8 5 4,-8-6 2,0 7 1,0-1 2,-1 0 1,2 5 0,-1 0-2,-9 5-5,8 0-3,-8 5-4,0 0-2,0 0-2,10 10-3,-10 0-2,-10 0 2,10 5 3,0 5-1,0-5-1,-8 9 0,8-4-2,-9 5-4,9-5 2,-10 0 1,10 5-3,-8-5 3,8 0 1,0-5 1,-9 4-2,9-8 6,0 4-4,9-6-2,-9-3 0,0 3 1,0-3 0,8-6 0,2 0 3,-1 0 0,-1-6 2,2-3-2,7-2 1,-7 2-1,6-6-2,3-6 1,-3 2-1,-6-1-1,7-5 0,1 5 1,-9-5-1,-1 0 1,2 1 0,7 4 0,-17-5 1,10 5 2,-10 0 3,8 5 4,-8 0-2,0 5-1,0 5-1,0 0-1,0 0 0,0 10-1,0-5-2,-8 10-5,8 0 1,-10 5-3,1 0 1,9 5 2,-8 0-2,8-1-1,-10 2 1,10 3 1,0 2 1,0-7 0,0 1 2,10 0-2,-10-5-5,8 5-7,1-5-10,1-5-15,7 5-24,-8-10-33,8 5-44,2-10-46,-3 5-57,-6-10-59,17 5-61,-19-6-52,9-3-43,1-1-55,1-5-79,-2 0-81,1-5-14,-1 0 29</inkml:trace>
  <inkml:trace contextRef="#ctx0" brushRef="#br0" timeOffset="1495">2295 197 276,'0'10'536,"0"-5"-106,0-5-123,0 5-47,8-5-67,2 5-54,-10-5-37,17 0-25,-7-5-17,6 5-13,3-5-23,-2 5-29,1 0-37,0-5-36,-1 5-35,1-5-42,-1 0-58,-7 5-81,-2 0-103,1-5-68,1 5-21</inkml:trace>
  <inkml:trace contextRef="#ctx0" brushRef="#br0" timeOffset="1629">2313 376 533,'0'10'526,"-10"0"-86,10-5-70,0 0-15,0 0-47,-8-5-31,16 5-20,-8-5-5,0 5-14,10-5-4,-2 0-18,1 0-21,1 0-21,-2-5-25,10 5-26,-9-5-26,8 0-19,1 0-24,0 0-14,-1 0-14,1-5-12,9 5-24,-10 0-37,1 0-44,-10-5-74,11 5-79,-3-4-87,-6-2-96,-1 7-151,9-7-129,-18-4-52,8 6 0,1-1 40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26.80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105 777 75,'0'5'356,"0"0"-52,-10-1-52,10 2-20,0-6 12,0 5-12,0-5-34,0 0-26,-8 0-18,8 0-16,0 0-4,0 0-4,0-5-1,0 5-4,0-6-10,8 2-12,-8-1-13,10 0-8,-1 0-8,-1-5-3,2 0 0,7 0 1,-9 0 5,10 0 6,1 0 12,-2 0 2,1 0 1,-10 0-2,10 10-10,-9-4-12,9-2-10,-9 6-5,-1 6-8,2-2-2,-2 6-2,1-5-4,-1 10 4,-8 0 6,10 0 5,-10 0 2,0 5-2,0 0-5,-10-5 2,10 5-1,-8-1-3,-1 1-8,1 5-3,-10-5-6,9 0-4,-9 0-2,9-5-5,-9 5-4,1-6-3,8 7 2,-8-12-6,-2 6-2,11-4-2,-2-2 3,2-3 5,-1-2 10,9 1 6,-8 1 3,8-6 3,0 0 1,-10-6 1,10 1-4,10 1-8,-10-7-8,8 1-8,-8 1-6,9-2-3,-1 2-1,10-1-2,-9-1 1,9 2-1,0-1-1,-1 0 1,1 5 0,-1 0 0,2 5-2,-1 0 2,-1 0-1,1 5 0,-1 5 6,1-5-4,0 5-2,-9-1-1,-1 6 3,10-4-1,-18 4 0,9 0 0,-9 0-4,8-6 5,-16 6 2,8 0 3,-9 0-2,9 0 1,-18 5 0,1-5 2,-1 0 1,0 0 0,-9 0-2,2 0 0,-2-6 0,0 6 1,1-4 0,-9 4-2,8-6-2,0-3-1,1-2 2,7 1-2,3-5-6,-3 0-8,2 0-21,-1-5-34,10 1-47,-2-7-50,2-4-61,8 0-68,0 0-64,8 0-57,2-4-42,-2-1-29,10 0-38,-1 0-71,2 0-55,-3 0 1,3 5 35</inkml:trace>
  <inkml:trace contextRef="#ctx0" brushRef="#br0" timeOffset="570">813 772 81,'8'-5'622,"-8"0"0,9 0-83,-9 0-72,10 0-29,-10 0-49,0 0-33,8 0-28,-8 0-26,8 0-27,-8 5-28,0 0-29,0-5-32,0 5-34,0 0-30,10 5-20,-10-5-23,0 5-16,9 0-11,-9 0-7,8 0 0,1 5 1,0 0-5,-9 0-5,9 0-3,-1-1-1,2 2-3,-2 4 1,11 0-4,-11-6-4,1 6-6,-1 0-2,2 5-5,-2-5-2,1 0 0,9 5-3,-10 0-1,2-5 2,-1 0-1,-9 5-1,8-5-3,2 0-6,-10 5-13,8-5-18,-8 4-22,0-4-37,9 0-45,-9 0-54,8-5-59,-8 0-61,10 0-62,-2-5-58,1 0-55,1-5-55,-2 0-75,10 0-76,-9-5-15,-9 0 28</inkml:trace>
  <inkml:trace contextRef="#ctx0" brushRef="#br0" timeOffset="881">1237 707 292,'-8'-5'657,"-1"5"18,-1-5-137,2 10-91,-1-5-80,-9 5-66,10 0-34,-1 5-19,-1 0-9,2 5-1,-10-5 1,9 5-5,1 4-12,-2-4-16,2 6-19,-1-1-20,1-1-22,-2 1-25,2 0-21,8 5-16,-9 0-13,-1-5-9,2 5-12,-1-6-10,0 7-8,0-7-5,1 7-6,-2-7-3,2 1-5,-1-5-1,1 5-3,-2-5-2,1 0-2,1 0-4,-2 0-8,2 0-12,-1-6-11,9 2-17,-9-2-20,9-3-27,-9 3-35,9-3-42,-8-2-51,8 1-57,-9-5-67,9 0-58,0-5-47,0 1-38,0-11-43,0 4-66,9-4-88,-1-4-8,1-1 39</inkml:trace>
  <inkml:trace contextRef="#ctx0" brushRef="#br0" timeOffset="1202">1601 598 426,'0'0'446,"0"-6"-83,0 6-54,0-4 1,0 4-17,0-5-28,0 5-22,0 0-11,0-5-8,0 5-4,0 0-9,0 0-9,0 0-15,0 0-23,0 0-15,0 0-15,0 0-10,0 0-8,0 5-4,0-5-1,-10 5-1,10-5 7,0 4 2,0 7-2,-9-1-3,9-1-3,-8 2-8,8-2-11,-10 6-14,10-5-13,-8 5-7,8 0-9,0 5-4,0 0-2,-9-5-2,9 5 2,0-1-3,0 2-5,0-1-3,0-5 0,0 4-4,0 1-2,0 0-2,0-5-7,0 5 0,9-5-3,-9 5-1,0-5-1,0 5 1,8 0-4,-8-5-4,0 4 0,10-4-3,-10 5 3,-10 0-3,10 0 0,0 0-4,-8 0-6,8-5-9,0 5-18,-9-5-23,9 0-27,0 0-39,-10 0-54,10-6-68,0 1-65,0-5-71,0 1-73,0-6-65,0 0-90,0 0-118,0-6-60,10-3 8,-10-6 38</inkml:trace>
  <inkml:trace contextRef="#ctx0" brushRef="#br0" timeOffset="1560">2006 791 118,'0'0'637,"0"0"33,0 0-112,0 6-120,-8-6-71,8 0-75,-8 5-59,8 5-43,-9-5-30,-1 5-19,2-1-12,8 2-11,0-2-11,-9 1-12,9 5-11,-9-5-12,9 5-8,-9-5-6,9 5-4,0-5-4,0 0-5,0 0 0,0 0 1,0 5-1,0-5 2,0-1 6,9 2-1,-9 4 0,0-5 2,9-1-3,-9 2 0,0-2-3,9 1-5,-9 5-10,0-5-1,0 0-5,8 0-3,-8 0 0,0-5-7,10 0-2,-10 5-1,9-5-3,-9 0-1,0-5 4,8 5-1,-8-5 0,8 0 3,2 0 1,-1-5 1,-1 0-1,2 0-3,-2-5-3,11 0-2,-11 0-4,0 0-2,11-5 0,-11 6-2,0-6 4,2 0 4,-1 0 7,-9 0 3,8 4 1,-8-4 0,0 1 0,0-1-1,0 0 0,0 0-6,0 0-5,-8 0-1,8 0-1,-9 0 0,-1 0-3,2 0-4,-10 6-6,9-6-13,1 4-12,0 2-19,-2-1-27,1 5-33,1-1-39,-2 2-43,10-1-43,-8 5-47,-1 0-41,-1 0-36,2 0-26,8 0-24,-8 5-33,-1-5-52,-1 4-103,2-4-20,8 0 14</inkml:trace>
  <inkml:trace contextRef="#ctx0" brushRef="#br0" timeOffset="2036">2520 155 276,'0'-11'448,"0"-4"-94,0 6-96,-8-1-31,8 0-26,-10 5-38,10 0-21,-8 0-14,-1 5 0,-1 0 3,2 0-4,-1 0-5,1 5 2,-2 0 6,-7 0-1,8 5-4,0-6-11,1 7-12,-2-7-11,1 2-11,9-1-14,-8-1-10,8 2-10,0 3-6,-10-4-9,10 1-3,0-6-2,0 4 3,0 1 1,0-5-4,0 6 7,0-6 3,0 0 11,0 0 15,0 0 3,0 0 7,0 0 9,0 0 9,10-6 7,-10 6 6,0 0-1,0 0-13,0-5-3,0 5-9,0-4-12,0 4-11,0-6-15,8 6-13,-8-5-8,0 5-7,0-4-6,0 4-4,9-5-1,-9 5-1,0-6 1,0 6-3,10 0 0,-10 0 0,0-4 3,0 4-2,0 0 1,0 0 1,0 0-1,0 0 0,0 0 1,0 0-1,0 0-1,0 0 2,0 0 2,0 0-1,0 0 0,0 0 0,0 0-1,0 4-1,0-4 1,0 0 0,0 0 0,0 0-1,0 0 1,0 6 0,0-6 0,-10 0 0,10 0 3,0 5-1,0-5-1,0 0 1,-9 4 1,9-4 0,0 5 0,-8-5-2,8 6-1,0-6 0,0 0 0,-10 4-1,10-4 0,0 5 0,0-5 0,0 0 1,0 0 0,0 0 0,0 0 0,0 0-1,0 0-1,0 0 2,0 0 0,0 0-2,0 0 2,0 0 0,0 0 0,0 0 0,0 0 1,0 0-2,0 0 2,0 0 1,0 0-2,0 0 2,0 0 1,0 0 0,0 0 1,0 0 4,0 0-1,0 0 3,0 0-2,0 0 1,0 0 3,0 0 2,0 0 1,0 0 1,0 0 1,0 0-1,0 0 3,0 0-1,0 0-1,0 0 0,0 0 1,0 0-5,0 0 2,0 0-5,0 0-1,0 0 0,0 0-4,0 0-1,0 0-1,0 0-1,0 0-2,0 0 0,0 0 8,0 0-5,0 0-2,0 0-1,0 0-1,0 0 0,0 0-1,0 0 1,0 0-7,0 0 3,0 0 4,0 0 1,0 0-2,0 0 0,0 0 3,0 0-1,0 0 0,0 0-1,0 0-2,0 0 1,0 0 1,0 0 0,0 0-2,0 0 2,0 0-1,0 0 1,-8 6 2,8-6 0,0 4 0,0 1 0,0 1-1,0-2 2,0 1-1,-9 1 1,9-2 0,0 1-2,0 5 1,0-5-1,-8 5-1,8-5 0,0 5 0,0-5 0,0 5 1,0-5 0,0 5-1,0-5 2,0 0 1,0 0 1,8 0 2,-8-5 0,0 5 1,0-5 1,9 5 4,-9-5 3,0 0 6,8 0 2,2 0 0,-2-5 3,1 0-1,1 5-1,-2-5-6,10 0 0,-9 0-6,-1 5-10,2 0 3,-2-5-1,9 5 1,-7 5-1,-1-5 2,-1 5-6,2 0 2,-10 0 6,8 5-4,1 0-1,-9-1-1,9 2 0,-9 4-1,9 0 2,-9-6 0,0 6 2,0-5 0,0 6-2,0-1 0,-9-6 0,9 1 4,-9 0-1,9 0 0,-9 0-3,9-5 2,-8 5 1,-2-5 0,10 0 0,-8-1-3,-1 2 0,-1-1 1,2-5-1,-1 0-1,1 0 0,-2-5 0,2-1 1,-1 2 0,0-6 1,0-5 0,1 0-1,-2 0 0,10-4-2,0-2 0,0-4 0,0 0-1,10 1-1,-10-2 0,8-3-1,10 4 1,-9 0 1,9 0-2,-1 1-1,1 3-2,-1-3-2,1 4-9,9-1-6,-10 2-9,1 4-16,9 0-23,-19 0-27,10 0-27,-1 5-36,-7 5-42,7-5-67,-7 5-78,-10 1-71,8 4-88,-8 0-152,-8 0-88,8 0-25,-19 4 11</inkml:trace>
  <inkml:trace contextRef="#ctx0" brushRef="#br0" timeOffset="3347">2989 971 7,'0'5'557,"0"5"-1,0-5-112,0 0-89,-8 0-44,8 5-54,-10-1-35,10-3-26,0 3-7,0 2-5,-8-7-4,8 7-12,0-2-12,0 1-18,0-5-18,0 5-6,0-5-19,0 0-12,0-5-18,0 5-10,0 0-8,0-5-1,0 0 6,0 0 5,0 0 17,0 0 16,0 0 13,0-5 0,0 0 0,0 0-6,8-4-9,-8-2-16,0-4-19,0 5-20,10-4-10,-10-1-8,0 0-4,8 0 0,-8 0-2,9 0 2,-9 5 1,8 0 2,-8 5-1,10-5-1,-10 10-1,8-5-2,-8 5-1,0 0 0,9 0-3,-9 5-2,10 0-2,-2 5 2,-8-5 2,8 5-1,2 5 2,-1-5 1,-1 0 0,-8 5-1,10-6 0,-2 2-1,-8-1 0,0-1 0,9-4-3,-9 5 0,0-5 0,0 1-1,0-2 2,0 1 1,8 1 2,-8-6 1,0 0 1,0-6-1,10 1 0,-10 1-1,8-7 1,1 1-14,-9-4 3,10-1 1,7-6-2,-8 2 3,0 4-1,-1-5 2,1 5-1,0 0 10,0 5-4,-1 0-3,-8 0-1,10 0-1,-10 10-2,9-4-3,-9-2 2,8 6 0,-8 6 2,10-2 1,-2 6 1,1-5 0,-1 5 1,2 5 2,-2-5 0,1 5-2,9-5 1,-10 5 0,2-5-2,-1 5 0,-1-6 0,1 2-1,0-1-4,0-1-17,-1 2-31,-8-2-45,0-3-49,10-2-63,-10 1-68,0 1-83,0-6-80,0 0-80,0-6-104,0-3-103,-10-2-32,10 2 18,0-1 46</inkml:trace>
  <inkml:trace contextRef="#ctx0" brushRef="#br0" timeOffset="3852">3759 533 302,'0'0'609,"0"5"-12,8-1-127,-16 2-66,8 4-70,0 0-51,-9 0-27,9 4-10,-8 7 0,-2-1 2,2-1-1,-1 7-10,-1-7-11,2 11-13,-10-5-21,9 0-20,1 4-22,-2-3-26,1-2-30,1 6-18,8-5-21,-8 0-15,-2 0-12,10 0-7,0 0-7,-9-5-3,9 4-3,0-3-8,0-2-14,0 1-19,-8 0-43,8 0-56,0 0-64,-10-5-85,10-1-96,-8 1-84,-1 0-85,-9 0-108,10-4-103,-11 4-30,11-11 16,-10 7 55</inkml:trace>
  <inkml:trace contextRef="#ctx0" brushRef="#br0" timeOffset="4104">3759 1225 99,'0'-6'540,"0"2"-41,8-1-129,-8-5-82,10 0-74,7 0-63,-7 0-44,-2-5-25,10 0-12,-1-5-4,1 5-2,-1-5-11,1-4-1,9 4 0,-10-5-3,10 0 1,-9 0-1,0 0 4,-1-5 2,1 0 6,-1 0 7,1 6 5,-9-6 12,1 10 11,-2-5 15,0 10 9,1 0 13,-9 5 9,0 0 2,0 0-6,0 5-11,0 0-15,-9 5-21,9 0-16,-8 10-15,0-5-14,-11 5 2,1 5 5,1 5 3,7 0 5,-15 0 6,15 4 4,-7 2 1,8-7 0,-8 7-11,7-7-8,10 6-5,0-5-7,0 0-4,10-5-5,-2 0-7,1 5-3,9-11-5,0 6-3,7-9-1,2 3-3,0-4-3,8-5 0,-8 6-2,9-6 0,-11 4-3,2-4-2,0 5 1,-1 1-2,-7-6 1,-3 4-3,3 1 1,-11 1 0,2-2 2,-10 6 0,0-5 0,0 5 0,0 0 0,-10-5 2,10 5 2,-17 5-3,7-5 0,-6 0-2,-3 5-14,3 0-23,-3-6-34,1 2-43,-9-1-50,10-5-61,-9 4-78,8-3-82,-9-6-72,10 0-102,-1 0-143,-9-6-56,10 1-3,-1-4 35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31.55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132 74 322,'-9'-6'570,"1"2"-85,8-1-100,-10 0-25,1 0-43,1 0-34,8 0-16,-10 5-13,10-5-6,0 5-8,0-5-16,-8 5-22,8 0-24,0 0-20,0 0-24,0 5-6,8 0-3,-8 0-6,10 0-1,-2 5 1,1-1 0,1 6-10,-2 0-1,10-4-14,-1 8-18,2-4-15,-3 0-14,3 5-14,-1 0-9,-1 0 3,1 0-9,-1-5-5,1 5-3,0 0-3,-1-1-2,-8 1 0,9-5-3,-10 5-9,2-5-14,-1 5-18,-1 0-29,-8-5-51,0 0-50,0 0-54,0-1-72,0 1-68,0-4-61,-8-1-55,8-5-54,-9-1-68,-1-4-90,10 0-29,-8 0 30</inkml:trace>
  <inkml:trace contextRef="#ctx0" brushRef="#br0" timeOffset="273">495 14 569,'-10'-5'646,"2"-1"-66,0 2-130,-2 4-59,-7 4-80,-1 2-49,1 3-30,7 7-18,-7-1-7,-1 4-4,0 2-5,1 3-11,-2 2-10,3 3-14,-3-4-14,1 0-16,1 5-18,9-5-17,-10-1-25,9 2-13,-9-7-13,10 6-11,-2 0-10,1-5-7,-8 0-6,17 0-7,-9 0-9,0-5-22,1 5-35,-2-5-41,1 0-47,1-6-62,-2 1-67,2 1-71,-1-2-64,1-4-58,-2 0-74,-7-5-131,7 0-46,2-5 5,0-5 42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5:33.1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 1462 468,'-4'-4'3,"0"3"-3,-7 2 0,2 3-1,2 0 1,-1 2 0,4-2 0,2-4 1,-1 4 17,3-8 37,-1 4-17,-2-2-4,-1 0-13,2-4-5,-6 2 0,0 0-3,2 3 6,2-3 3,2 4-13,0 0 5,2 0 15,0 0-9,0 0 10,-2-4-13,2 4-13,0-6 7,0-2-4,0 3 5,2-3-1,-4 2-3,2 2 9,0 1-11,0 1 4,0-2 7,2 4-8,0-4 9,3-1-3,2-3-14,1-6 2,5 5-1,1-1 5,1 1-6,1 1-1,-4 4 1,-2 4 0,6 8-1,-2-3 5,4 3-4,4-2 6,9 2 4,-4-4-9,8-3 5,4-1-1,1-4-5,-1-1 5,-4 1-6,-4 0 1,-7 4 1,-3-2-2,1 4 0,-5 2 1,1 0 3,9-4-3,-4 4 0,5-4 2,4-4 2,2 0-4,-1 0 1,1-2 0,-6 2-2,-7 4 0,2 0 0,-9 0 0,2 0 2,4 4-1,5-4 1,8 4 0,3-4-1,5 0-1,2-4-1,5 4 1,-1-4 0,0 4 3,-9-1-3,3 1 1,-10-3-1,0 3 3,0 0-3,-1 0 2,1 0 1,2 0-2,-1 3 2,0-2-2,3 3 0,2-4 0,2 8 1,0-2 1,2-2-1,3-3-1,-5 3 10,5-5-6,0 1-4,0-3 1,4 2 6,1-3-4,0 4 0,-7-4 1,-1 4 0,-7-2-5,-6 2 1,-6-2 1,1 0-2,-11-2 2,5 4-2,-3-4 1,0 3-1,-1-2 1,-3 2-1,-6-3 3,0 4-2,-1 0 0,-3 0 1,0 0-2,-3 0 3,2 0-2,1 0 1,1 0 4,-1-6-5,3-2-1,-3 1 1,0-7 0,0-5 2,4 0-3,0-6 8,5 0-1,-1-1-3,3-1 1,-1-4 0,6 4-2,0-4-2,4 0 6,-3 5-2,4-3 2,-1-2-3,-2 1-1,-1 3 3,0 0-6,2 0 2,1 4 0,-3 0 1,2 2-3,0-2 4,0 4-2,-2-2 1,0-2 1,-4 4-4,-1-6 2,-3 2-1,-1 1 2,6 2-3,-8-5 2,5 6-2,-1-3 1,3 5-1,-2-2 0,0 6 0,2-5 1,-1 3 2,1-1-3,0-3 2,-2 6-2,-1-4 1,1-2-1,-1 1 0,5 1 0,1-2 1,-4 2-2,1-1 1,-3 3 0,-2-2 2,-1 7-2,-3-3 2,-2 1-2,3-1 3,0 2-5,-4-3 3,6-3-1,-3 7 0,2-3 0,1 1 0,-2 1 0,2-1 1,-1-1-1,1 3 0,0 1 0,-3-1 0,2 1 0,-2 1 1,0 0-1,-1 2 1,-1 2-1,-2 3 0,0 1 0,0 0 0,0-2 0,0 2 1,0 2-2,0-4 1,0 2 0,0 2 3,0-2-2,0 0 0,-2 0-1,2-2 4,0 2-5,0 0 1,0 2-1,0-1-36,-7 9-107,-3 7-204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32.36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141 204 478,'9'5'477,"-9"-5"-108,0 0-72,0 0-35,0 6-52,0-6-36,0 0-19,0 4-8,0-4 0,-9 5 3,9 1 1,-10-6-3,10 4-7,-8 1-11,0-5-14,8 5-14,-10-5-12,1 5-16,9-5-10,-8 5-5,8-5-3,-10 0-7,10 5-1,-8-5 3,8 0 4,0 0 5,0 0 5,0 0 5,0 0 0,0-5-9,0 5-1,0-5 0,0 5-5,8-10-7,-8 5-9,0 1-8,0-7-7,10 7 7,-10-7-2,8 7 1,1-7 0,-9 6 2,10-5 4,-2 5-10,0 1 7,-8-2 0,10 1-2,-1 5-5,-1 0-4,10 0-4,-9 0-6,9 5 7,-10 1-4,11 3-3,-11 1-1,9 0-1,-7 5 1,7 6 1,-8-7 4,8 6 2,-7 0 3,-1 0 5,-9 5 3,8 0 3,-8-6 1,0 7 1,-8-2 0,8 1 1,-9 0-7,-9-5-2,9 5-6,-9 0-1,0-5-5,-7 4-1,-2-4-1,9 1-4,-9-6-1,10 4-1,-9-9-2,7 5-1,1-5 2,10 0-1,-11-5 1,11 0 2,0-5 1,-1 0 0,-1 0 3,2-5 0,8-5-2,-9 5 1,9-10-3,0 0 0,9 0-4,-9 0 2,8 0-2,2 0-2,-1 1 0,-1-1-1,0 5 0,11-1 0,-11 2 0,2-1 0,7 0 0,1 0 1,0 5-1,-9 5 1,8-5 1,1 5-3,0 5 2,-10-5 1,11 5 0,-2 0-2,1 5-1,-1 0 1,1 0-2,0 0-2,-9-1-11,7 2-18,-6 4-21,7 0-32,-7 0-41,-2-6-43,1 6-48,1-5-45,-2 0-39,0 0-39,-8 0-28,9 0-12,-9 0-5,10-5-2,-10 0-4,0-5-25,0 0-53,0 0-51,0 0-11</inkml:trace>
  <inkml:trace contextRef="#ctx0" brushRef="#br0" timeOffset="603">911 0 435,'0'0'367,"0"0"-85,-10 10-36,10-5-4,0 0-29,-9 0-28,1 5-15,8 0-4,-8 0 6,8 0 4,-10 0 5,10 5 2,-9 0 0,1 0-6,8 0-6,-10 4-5,2-4-5,-1 5-4,-1 0-3,10 1 3,-8 3 0,0 1 4,-2 0-3,1 0-4,1 0-10,-1 0-10,0 4-16,0 1-11,1-5-19,-2 5-15,-7 0-13,7 0-11,2 0-10,-9-6-7,7 6-3,-7-5-11,7 0-3,-6 0-3,6 0-2,1-5 0,-7 0-1,6 4-1,-7-9-3,7 5-3,2 1-2,-1-7-5,-1 1-15,2 0-24,-1-5-29,1 5-44,8-10-51,-10 5-55,10-5-57,0 0-61,0-5-67,0 0-56,0 0-74,0 0-102,0-10-82,0 0-10,0 0 23</inkml:trace>
  <inkml:trace contextRef="#ctx0" brushRef="#br0" timeOffset="975">999 498 259,'0'-10'635,"9"0"14,-1-5-131,-8 0-78,10 5-78,-2 1-68,1-2-35,0 1-22,-9 1-21,9 4-15,-1-1-17,1-3-24,-9 9-23,10-6-28,-10 6-21,8 0-9,0 0-9,-8 0-5,10 6-1,-10 3 3,9 2 1,-1-2 11,2 6-1,-10-5-7,8 5-7,-8 0-8,0 0-8,0 0-6,0 0-2,0 5-3,0-5-3,0-1-3,-8-3-2,8 4-3,-10 0-3,10-6-2,-8 1-2,-1 1-5,9-2 0,-10 1-9,10 0 0,0-5 1,0 0-1,-8-5-4,8 5 1,0-5-3,8 0 0,-8 5 7,0-5-4,10 0 3,-1 0-3,-1-5 2,10 5-2,-1-5 3,1 5-2,1-5-1,7 0-1,0 0-4,-8 0 4,9 1-2,-1-2 2,1 6-1,-10 0 2,9 0 0,-7 0 0,-2 0 2,1 0-3,-10 6 2,2-2-1,-2 1-2,1 0 1,1 5 0,-10-5 5,0 10-4,0-5 3,-10 5 3,1-5-1,-9 5 2,1 0 0,-1 0-2,1 4-2,-9-4 0,-1 0-10,0 5-10,1-5-12,-1 5-20,-8-5-32,8 0-39,0 0-50,-8 0-51,9-5-61,-1-5-66,0 0-61,1 0-51,9 0-45,-10-5-59,9-5-97,1 0-45,-10 0 16,9 0 45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34.92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51 0 227,'-8'4'597,"8"2"-43,-10-6-98,1 5-62,1-5-33,0 0-50,8 0-33,-10 0-26,10 0-21,0 0-16,0 0-17,0 0-23,0 0-25,0 0-27,0 0-24,0 0-23,0 0-20,0 0-19,0 0-13,0 0-8,10 4-7,-2-4-2,0 0-2,1 0-3,9 6 2,-10-6-3,11 0-1,-1 0 0,-1 0-14,9 0-20,-7 0-31,-2 0-36,9 0-42,-7 0-53,-3-6-53,3 6-54,-1 0-36,-1 0-30,-9 0-28,10 0-40,-18 0-67,0 0-57,0 0-8,0 0 24</inkml:trace>
  <inkml:trace contextRef="#ctx0" brushRef="#br0" timeOffset="216">59 164 260,'-8'10'573,"0"0"-73,-2 0-111,10-5-58,-9-1-46,9 7-43,-8-7-29,8-4-22,-8 6-9,8-6-4,0 5-11,0-5-10,0 0-14,0 0-20,8 0-14,0-5-12,1 5-16,9-6-14,0 2-10,-1-7-10,10 7-11,-9-6-17,9 5-32,-1 0-39,0-5-47,0 5-57,1 0-62,-9 5-61,9-5-61,0 0-67,-10 5-98,1-5-107,-1 5-37,1-5 10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35.67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230 739 343,'0'5'471,"0"1"-107,0-6-86,0 4-22,0-4-47,0 5-39,0-5-21,0 0-15,0 0-9,0 6-9,0-6-11,0 0-13,0 4-15,0-4-13,0 0-13,-8 0-6,8 5-6,0-5-2,-9 0-2,9 0-1,0 0 3,0 6 3,-10-6 9,10 0 4,0 0 7,0 0 7,0 0 13,0 0 0,-8 0-6,8-6-5,0 6-7,-8-5-4,8 5-7,0-10-7,0 5-15,-10 1-2,10-2 1,-9-3-2,9 4-1,0-5 0,-8 5-3,8-5-5,0 5 1,0-1-2,0 2-1,0-1 1,0 0-5,0 0 0,0 0-5,8 0-1,1 0-2,1 0-2,-2 0-1,0 0-2,11 0 4,-1-5 0,-10 5 6,9 5 3,-7-5 2,7 5 4,1 0 7,-9 0 6,9 0 0,0 5 1,-9-5 1,7 5 4,-6 5 9,-1 0 5,-1-5 3,10 10 1,-18 0 6,9-6 5,1 12 7,-2-6 4,-8 5-1,8-1-3,-8 6-2,0-5-1,0 5 1,-8 0-4,8 0-9,-8 0-9,-11 5-7,11-6-7,-10 6-6,-1-5-5,-6 5-7,-2 0-5,9-6-2,-8 6 0,-1-4-4,0-2-2,-8-4 2,8 5-4,1-5 1,9 0-1,-10-5 0,9 0-2,1-5 2,-1-1 2,9-3 0,-9 3 1,10-9 1,8 0-1,-10 0 0,10-9-3,0-1 0,0 0-1,10-5-1,-10-5-3,17 0 0,-8 0 0,8 0 2,1 1-1,-1-2 1,2 1-1,7 1 0,-7 4 6,6 0-2,-7 0-1,0 0 0,9 10-1,-10-5-1,1 10 1,9-5-1,-10 10-6,1-5 4,0 5 1,-1 5 2,1 0-2,-1 0 3,1 0 0,-9 5 0,9 0 4,-1 4-4,1-4-5,-9 0-13,9 5-21,-10-5-30,10 0-36,-9 0-40,-1 0-48,2-5-56,-1 5-59,9-5-52,-10 0-44,1-5-34,-9 4-47,9-3-78,0-6-86,-9 0-20,0 0 6</inkml:trace>
  <inkml:trace contextRef="#ctx0" brushRef="#br0" timeOffset="671">921 630 433,'-10'0'450,"10"0"-108,0-5-72,-8 5-20,8 0-38,0 0-34,0 0-19,-9 0-8,9 0-6,0 0-1,0 0-5,0 0-2,9 0-11,-9 0-7,0 0-10,0 0-12,0 0-7,0 0-7,0 0-7,0 5-4,0-5-6,0 0-7,-9 0 0,9 5 3,0-5 2,0 5 12,0-5 8,0 5 13,0 5 9,0 0 5,0 0 3,9 0-2,-9-1 0,8 2-9,-8 4-7,10-5-13,-2-1-12,1 6-2,1-4-8,-2-2-3,0 6-8,11-5-8,-11 5-7,10-5-5,-9 5-4,9-5-8,-9 5-3,9-5-4,-1 5-2,-8-5-4,0 5-1,8 0 3,1-6-2,-10 6-1,2 0-1,-1 0-1,-1 0-2,2-5-14,-2 5-22,-8 0-37,0-5-44,9 5-48,-9-5-55,0 0-64,0 0-69,0 0-58,0-6-51,-9 2-63,9-1-95,-8-1-73,8-4-9,-10-4 30</inkml:trace>
  <inkml:trace contextRef="#ctx0" brushRef="#br0" timeOffset="1063">1080 675 95,'0'0'360,"0"0"-45,0 5-46,0-5-13,-9 0 14,9 0-1,0 0-31,0 0-27,0 0-20,0 5-14,0-5-14,0 0-3,0 5-2,0-1 3,0-4-3,0 11-2,-8-7 2,8 2 4,-10 3 13,10 2 1,-8 4 4,8-6 0,0 6-6,-9 0-11,-1 5-12,10-5-16,-8 0-17,-1 5-18,9-5-20,-8 0-18,-2 0-15,2 0-8,-1 0-6,-1 0-6,2 0-5,8 0-6,-18 0-2,9-6-2,1 6-4,8 0-4,-18 0-1,9 0-3,1 0-13,-2 0-14,2-5-26,-1 5-36,-1-5-42,10-5-48,-8 5-59,8-5-62,0-1-57,0 1-49,0 1-34,0-2-38,0-4-69,0 0-115,0-10-23,8 5 18</inkml:trace>
  <inkml:trace contextRef="#ctx0" brushRef="#br0" timeOffset="1390">1469 620 188,'0'0'471,"0"-5"-78,0 5-81,-9-5-29,9 5-6,0 0-34,0-5-27,0 5-17,0 0-2,0 0 7,0 0-9,0 5-14,0-5-12,0 0-11,-8 0-10,8 0-4,0-5-12,0 5-10,0 0 2,0 5 4,0-5 1,0 0 4,0 5 4,-9-5-1,9 5-4,-10 0-7,10 5-3,-8-5-6,8 5-11,-8 0-17,8 0-10,-10-5-16,10 5-7,0-1-5,-9 2-6,9-1-5,0-1-1,0 6-5,0-4 0,0-2-2,0 6-3,0-5-1,0 0 1,0 5-1,0 0-1,0-5-2,0 5-3,0 0-1,9-5-2,-9 5-3,0 0-6,0 0 0,0-5-2,0 5-2,0-1 0,0 1-3,0 0 1,10-5-1,-10 5 0,0-5-6,0 5-14,0 0-20,-10-5-26,10 5-34,0-5-54,0 5-66,0-5-73,-9-1-78,9 2-74,0-7-67,0 7-68,0-7-99,0-4-85,0 0-18,0 0 29,9-9 60</inkml:trace>
  <inkml:trace contextRef="#ctx0" brushRef="#br0" timeOffset="1752">1824 780 229,'0'0'642,"0"0"23,-10 4-130,10-4-106,-8 5-80,-1-5-76,-1 5-56,2 5-38,8-5-27,-9 5-19,0-5-16,0 5-17,9-5-16,0 5-21,-8 0-10,8 0-12,-9 0-6,9 0-7,0 0-7,0-1-3,9 2-5,-9-1-2,0-1-4,8 2 0,-8-2-4,9 1 2,0 1-2,0-7-3,9 1 2,-9 1 2,-1-2 1,10 1-2,-1-5 2,-7 0 0,7 0 0,-7-5 2,6 1 2,3-2 1,-11-3 10,10-2 7,-9 1 9,9 1 10,-10-6 9,1 4 11,9-4 6,-18 0 8,9 1 3,-9-6 3,8 5 0,-8 0-4,0 0-5,0 0-6,-8 5-10,8-5-10,-9 6-13,1-2-7,-2 1-11,1 1-7,9 4-6,-18-5-3,10 5-5,-1-1 1,-1 2-6,2-1-9,-9 5-16,7 0-19,2 0-24,0 0-32,-2 0-32,1 0-43,1 0-46,-2 0-51,2 5-46,-1-5-42,1 4-35,-2 2-37,2-1-54,8-1-85,0-4-56,0 0 3,0 0 37</inkml:trace>
  <inkml:trace contextRef="#ctx0" brushRef="#br0" timeOffset="2270">2266 267 161,'8'5'210,"-8"0"-44,0-1-19,9 2 7,-9-6 3,0 0-13,8 5-19,-8-5-16,0-5-9,10 5-9,-10 0-8,9-6-9,-9 2-7,8-1-3,2 0-5,-10 0-7,8-5-6,-8 5-4,9-5-4,-9 0 0,9 5-4,-9-5-6,9 0-1,-9-5-2,0 5-1,0 0-2,0-4-2,0 3-2,0 1 0,-9 1-1,9-2-1,-9 2-2,0-1 2,9 5 3,-8-1 3,-2 2 3,2-1 2,-1-1 6,-1 2 2,2 4 2,-1 0 3,9-5 1,-8 5 0,-2 5 1,2-5-1,-1 0-1,9 4-1,-9 2-1,0-1 3,9 5 3,0-5 8,-8 5 6,8-1 6,0 6 6,0-4 3,0 4 4,0-1-2,8-4 1,-8 5-8,0 0-9,9 0-6,0-5-5,-9 5-5,9 0-4,-1-5-5,2 5-7,-2-6-5,1 6-3,-1-4-3,2 4-3,-1-6 1,-1 6-17,2 0 1,-2-5 1,-8 5 0,9-5 1,-9 5 0,0-5 0,0 0-1,0 5 12,-9-5-3,9-1-4,-8 6 0,-2-4-1,2-1 2,-1-1-3,-1 2-2,-7-2 1,9-3 0,-2-2 0,2 1-1,-1 1 0,0-2 0,0-4 1,-9 0 1,9 0 1,9-4 0,-8-2 1,0 1 0,8 1 0,-10-7 0,10-4 3,0 0-1,10 0-2,-10-4 0,8-1 1,0 0-1,1-5 1,1 0-1,-2 0-3,1-5 0,9 6 1,-10-2-3,10 2-1,-1-6 2,2 5-2,-1 0-1,8 1 2,-9-2-1,2 7-2,-3-1 2,3-1-9,-11 7-15,10-1-19,-9 5-27,1 0-37,-2 5-42,-8 0-50,0 0-44,8 0-42,-8 5-39,0 0-62,-8 5-92,0 0-77,-2 0-16,1 5 14</inkml:trace>
  <inkml:trace contextRef="#ctx0" brushRef="#br0" timeOffset="3052">2398 735 177,'0'4'649,"-8"1"16,-1-5-80,9 6-136,-10 3-82,2-3-84,8 3-60,0 1-34,-9-5-15,9 5-4,0 0-8,0 0-11,0 0-13,0 0-12,0 0-7,9 5-11,-9-5-7,8 0-9,-8-1-8,0 2-12,10-7-12,-10 2-11,9-1-13,-9-1-8,0 2-6,8-1-2,-8-5 0,0 0 2,8 0 5,-8 0 2,10-5 1,-1-1-1,-9-3-1,8-1-1,10-1-2,-9-3-6,-9-1-3,10 0-5,-2 0-2,-8 0-1,8 0-3,1 5-2,-9 0-3,10 0 2,-10 1-2,8 3-2,-8 1-1,0 1 0,0-2-1,0 6-2,0 0 0,0 0 0,9 0 6,-9 6 0,0 3-3,0 1 3,0-5 3,0 10 2,9-5-3,-9 0-1,0 0-3,0 0 0,0 0 2,0-5-2,9 5 0,-9-5-2,0 0 1,0 0 3,0 0-4,0 0 5,8-5 4,-8 0 2,0 0 2,0-5 2,10 0 0,-1-5-2,-9 0 4,8-5-2,0 0-6,2-5 1,-1 5-4,-1 0 0,2-4 1,-2 4-2,1 0 1,1 4-2,-2-4 7,0 6 0,1-1 0,-9 5 2,10 0-1,-2 0 0,-8 0-1,0 5 0,8 0-3,-8 5-2,10 0-1,-1 0 0,-1 0 2,2 5 0,-2-1 0,1 2-16,-1-1-10,2-1-21,-10 6-37,9-4-44,-1-2-52,-8 1-56,10 1-60,-2-2-49,-8-4-52,9 0-40,-9 0-30,0 0-49,9-5-79,-9 5-52,0-10 1,0 5 33</inkml:trace>
  <inkml:trace contextRef="#ctx0" brushRef="#br0" timeOffset="3536">3177 311 585,'9'-4'672,"-1"-7"-85,-8 11-111,10-4-40,-10 8-68,0 2-48,8 3-32,-8 6-15,0 5-7,0 1-1,0 3-5,-8 11-18,-2-5-19,2 5-29,-1 4-26,-9 1-37,10 0-28,-11-5-24,2 5-18,8-5-12,-8-1-15,7 1-9,2 0-11,-1 0-1,-9-5-6,9 0 0,1-5-7,-2 4-14,10-4-21,-8 0-28,-1-5-49,0 0-59,0-5-69,1 0-84,-2-5-87,10 0-74,-9-5-79,1-5-107,8 0-93,-10-5-25,10-5 25,-8 5 59</inkml:trace>
  <inkml:trace contextRef="#ctx0" brushRef="#br0" timeOffset="3807">3283 934 525,'9'0'505,"-9"0"-100,9 0-74,-1-5-25,1-1-54,1 2-47,6-7-32,-6 2-22,7-6-12,1 0-10,9 0-11,-10 0-8,9-5-9,-7 0-8,7-5-4,1 5-8,-10-4-3,10-6-2,-9 5 2,-10-5-5,11 0-1,-11 0 8,0 0 13,2 11 18,-10-7 9,9 11 13,-9 0 7,-9 1 4,9 4-4,0 0-11,-10 5-19,2 5-24,0-5-19,-11 10-17,11 0-14,-10 0-7,1 10-6,7-5-1,2 5-1,-1 4-1,-1-4 1,10 5-2,10-5-3,-10 0 3,9 5-3,9-5-4,-1 0-1,1-5-1,-1 5-1,9-10-1,1 5-2,0 0-6,-1-5 1,1 5 1,8-6 0,-8 7 0,0-11-1,-1 10 2,9-5-2,-16-1 0,7 2 2,0-1 0,-8-1-2,8 7 0,-17-7 0,9 1-1,-9 1-1,9-2 0,-10 1-1,-8 1 0,9 3-1,-9-4-3,0 5-5,-9-5-8,1 10-11,-10-5-16,1 0-23,-2 5-38,-7-5-40,-9 5-44,8-6-54,-8 6-64,-10 0-63,10-4-57,-9 4-62,-1-6-88,-8 1-98,10-5-35,-11 1 12,9-2 43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8:25.19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5 637 66,'9'-5'170,"-9"5"-16,0-5-13,0 5-11,0 0-10,0 0-8,0-5-1,0 5-6,0-5-8,0 5-8,0-5-6,0 5-9,0-5-7,0 0-6,0 0-1,0 1 3,0 4 2,0-6-3,0 6-6,0-5-6,0 5-6,0 0-4,0-4-8,-9 4-9,9 0-7,9 0-5,-9 4 0,0-4-2,8 5 2,-8 1-4,8-2 8,2 1-3,-10 0-3,9 0-1,-1 5-3,2-5-1,-2 5 0,1 0 1,1-5-5,-2 5 3,0-5 4,1 5 1,1-5 4,-2 5 0,1-5 1,0 0 0,0-1-2,-9 7-1,8-7 2,10 2 1,-9-6-1,-9 5 3,8-1 5,11 2 4,-19-6 4,18 5 3,-10-5 5,1 0 3,0 4 4,0-4 4,-1 0 2,11-4 2,-11 4 3,10-5 2,-1-1-1,1 2-4,-1-7-3,1 7-7,9-11-7,-9 5-5,8-5-5,0 0-2,1-5-3,0 5 1,8-10 0,-9 5 0,11 1 3,-12-7 1,12 2 2,-2-6 1,-8 5 3,8-5-3,0 5 4,0 1 2,1-6-1,-1 4-2,1 2-3,-1-2-4,0 7-3,1-6 0,-1 5-3,0 0-3,1 0-2,-1 0-3,1 5-1,-9 0-1,8 0-2,-8 0-1,8 6-3,-9-1-1,1-1 0,-10 2 0,10-1 0,-9 5 0,-1 0 0,-7 0 2,6 0 0,-6 0 0,-1 0-2,-1 5 1,-8 0-1,8-5 4,-8 5 3,0 0 0,10 0 3,-10 0 3,0 0 3,0 0 4,0 0 1,0 0 0,0 0 0,0 0 0,0 0 0,0 0-1,0 0-5,0 0-1,0 0 1,0 0-2,0 0-2,0 0-3,0 0 1,0 0-2,0 0 1,0 0-2,0 0-2,0 0-1,0 0 1,0 0-1,0 0-2,0 0 1,0 0 0,0 0 2,0 0-5,0 0-8,0 0-13,-10 0-18,10 0-19,0 0-26,0 0-30,-8 0-32,8 5-31,0 0-27,-8 0-27,8 0-21,-9 5-27,9-5-29,0-1-56,-10 2-108,10-1-41,-8-1-6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6:43.99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53 962 257,'0'10'569,"-8"-5"-71,8 0-110,0 0-42,-10-5-39,10 5-42,-8-5-28,8 0-17,-9 5-3,9-5-5,0 0-1,0-5-7,-10 5-14,10 0-13,0-5-11,0 5-14,0 0-20,10-5-19,-10 0-23,0 5-17,0-5-15,9 0-14,-1 5-14,2-5-11,-2 5-10,9 0-4,-7-5-2,7 5-4,-7 0-7,7 0-23,1 0-27,8 0-35,-17 0-36,9 0-45,-1 5-43,1-5-49,-1 0-43,-7 5-27,7 0-18,-7-5-8,-2 5-15,-8 0-24,0-5-51,0 0-66,0 5-17,-8 5 15</inkml:trace>
  <inkml:trace contextRef="#ctx0" brushRef="#br0" timeOffset="205">70 1141 299,'-17'10'407,"9"0"-59,-2 0-57,2-5-17,-1 5-17,9-5-41,-10-5-27,10 5-13,0-5-9,-8 0-5,16 0-10,-8 0-10,10 0-13,-1-5-13,9-5-14,-10 5-19,19-5-17,-10-5-16,10 5-15,-1 0-9,1 0-12,-9 0-21,9 0-32,-10 5-39,1 5-41,-1-4-47,1 4-47,-10 4-53,2-4-69,-1 0-99,-1 5-103,-8-5-40,0 0-5</inkml:trace>
  <inkml:trace contextRef="#ctx0" brushRef="#br0" timeOffset="440">1026 852 63,'0'0'551,"-8"5"11,8-5-110,-10 6-126,2-6-75,-1 4-71,-1 1-37,10-5-11,-8 6 1,0-6 0,8 0-8,0 4-11,-9-4-10,9 0-12,0 0-4,0 0-4,0-4 2,0 4 5,0 0 4,0 0 2,0-6-2,0 1-4,9-5-6,-9 1-7,0-2-10,8 2-7,0-1-4,2-1 0,-1-4 8,-1 1 10,2 4 10,7 0 2,-7-5 0,6 5-6,3 0-3,-11 5-8,10 0-12,-9 0-13,9 5-12,-10 0-8,11 5-5,-2 5 0,-9 0-1,10 0 1,0 10 3,-9-5 3,-1 5 0,11 4 3,-19 2 2,8-2 0,-8 1-1,8 5-2,-16 0 0,8 0-2,-8 0-3,-11 0-3,2 0-4,-1-6-2,-8 6-1,9 0-2,-10-5-1,0 0 0,9-5-1,-9-1-2,1-4 1,9 1-1,-1-1 1,-1 0-1,3-11 2,-3 7 5,2-11 3,8 4 1,0-4 0,-9-4 0,9 4 8,1-6-1,8-3-3,-8 3-5,-2-3-3,10-6 0,0 4-1,0 2-1,0-6-10,10 0 0,-2 0-2,9 4 0,-7-3 0,7-1 0,-8 0 0,18 5 1,-10-5-1,1 5 2,-1 0-1,10 5 1,-9 0 0,9 0 0,-1 0-1,1 5-1,-10 5 1,10 0 1,-1 0 1,1 5-2,0 0-1,-11 0 1,11 5 2,-9 0 0,1 0-1,-3 0-2,3 4-9,-2-4-9,1 0-12,-10 5-17,10-5-26,-9 0-32,-1 0-37,-8 0-39,10 0-36,-10 0-47,0-5-45,9 0-53,-18 5-41,9-5-32,0-5-55,0 5-100,0-10-81,-10 5-13,10-10 21</inkml:trace>
  <inkml:trace contextRef="#ctx0" brushRef="#br0" timeOffset="1026">1717 703 56,'0'0'588,"0"0"6,0 0-99,-10-5-69,10 5-32,0 0-56,0-5-39,0 5-31,0 0-24,0 0-26,0 0-29,0 0-25,0 5-11,0-5-4,0 5-4,10-5-3,-1 5-2,-9 0-2,8 0 0,0 0-3,2 5-14,-1 0-18,-1-5-15,2 5-17,-2 0-14,11 5-7,-11-6-9,0 6-7,11 0-6,-11 0-7,10 0-3,-9 0-2,-1 5-1,10 0-4,-9 0-2,-1-5-3,2 5-1,-1 0-1,-1 0-2,2-1-1,-10-4-9,8 5-14,1-5-15,-9 6-28,9-7-42,-9-4-51,9 5-57,-9-5-65,0 0-66,8-5-62,-8 0-53,0 0-36,9 0-38,-9-5-60,0 0-77,0 0-7,0 0 32</inkml:trace>
  <inkml:trace contextRef="#ctx0" brushRef="#br0" timeOffset="1320">2061 668 406,'-8'-10'592,"-1"5"-91,-1 1-110,10-2-34,-8 6-62,0 0-46,-11 6-29,11-2-13,-10 1-14,9 5-6,-9 1-7,1 3 0,7 1 2,2 5 1,-9-5 4,7 10 0,2-5-5,-10-1-12,9 7-11,1-7-20,-2 1-20,1 5-20,1-5-25,0 5-16,-2-5-15,1 0-8,9 4-9,-8-3-4,-2-1-4,2 4-7,-1-3 0,-1-2-4,-6 6-3,7-5-1,-1 0 0,2 0 1,-1 0-4,0-1-5,0-4-15,1 5-16,-2-5-29,-7-4-37,17 4-41,-10-11-43,10 7-46,0-7-44,-8 1-39,8-5-38,0 6-32,8-12-21,-8 6-24,10-9-55,7-2-100,-7-4-47,-2-4-1</inkml:trace>
  <inkml:trace contextRef="#ctx0" brushRef="#br0" timeOffset="1672">2336 623 14,'0'0'399,"9"0"-63,-9 0-60,0 0-23,0 0 2,0 0-18,8 0-24,-8-4-12,0 4-6,0 0-3,0-5 2,0 5 1,0 0-4,0 0-6,0 0-7,0 0-10,0 0-11,0 0-6,0 0-8,0 5-3,0-5 1,0 0-1,0 0-8,-8 4-6,8-4-8,0 0-11,0 0-10,0 6-6,0-6-7,0 5-4,0 4-6,0-3-7,0 3-1,0 1 0,0 1-2,0 3-8,0 1-7,0 0-7,0 5-3,0 0 2,0 0-2,0 0-4,0-1 0,0 1-1,0 1-4,0 3-1,0-4-3,0 0-4,0-5 1,8 5-3,-8 0-4,0 0-2,0-5-2,0 4-2,0-4-2,10 5-1,-10-5-4,0 5 0,0-5-1,8 0 0,-8 0 0,0 0 0,0 5-3,-8-5-12,8 0-16,-10 0-19,2 0-25,-1 0-36,-1 0-51,2 0-57,0-6-62,-2 2-64,1-2-59,9-3-58,0-6-56,0 0-70,0 0-96,0-11-53,9 1 8,1-4 42</inkml:trace>
  <inkml:trace contextRef="#ctx0" brushRef="#br0" timeOffset="2046">2752 758 240,'0'0'576,"0"0"-77,-10 0-99,10 0-43,0 0-38,0 0-53,0 0-35,0 0-30,-8 0-27,8 0-23,0 0-26,0 0-24,0 5-23,0-5-16,-9 0-18,9 0-1,0 5-1,0-5 6,-8 5 6,8 0 6,0 0 5,-10 0 5,10-1 2,0 2 8,-8 3 5,8-3-2,0 3 0,-9 2 3,9 4 5,0-6 4,-10 6 1,10 5-7,-8-5-8,8 5-6,0 0-8,-9 0-10,9 0-11,-9-1-13,9 7-8,0-7-8,0 1-5,-9 1-3,9-2-2,0-4-1,9 0-4,-9 0 1,0 0-1,0-5-2,9 0 0,0-5 0,-9 0 1,8-1-1,-8 2 3,10-6 1,7 0 0,-7-6 0,-2 2 1,9-6-1,-7 5 0,7-5 1,-7 0-3,6-5 0,-6 5-2,-1-5 1,-1 0 1,1 0 0,0-4 1,0 4 2,-1-5 8,-8 5 2,10-6 4,-10 2 0,0-1 0,0 0 1,0 0 0,0 0-6,-10 0-7,10-4 0,-8 3-3,-1 7-1,9-7 1,-9 6-2,0 1-3,1 4 2,-1 0-4,-1 0-8,2 5-23,-10 0-32,9 0-36,-9 5-40,1 5-43,9 0-54,-10 0-53,-1 0-52,11 5-36,-10-5-24,1 5-15,8-5-18,9 0-39,-9-1-66,0-4-43,9 6 1</inkml:trace>
  <inkml:trace contextRef="#ctx0" brushRef="#br0" timeOffset="2632">3079 156 347,'0'5'338,"0"-1"-52,0-4-43,0 0-7,0 6-5,0-1-37,0-5-26,0 4-14,0 2-10,-8-1-3,8-1 1,0 7 0,0-2 8,-10 1-4,10 1-11,0-2-10,10 1-2,-10 1 0,8 3-5,-8 1-2,18-5-4,-9 0 0,-1 0 5,10 0 3,-9 0-1,9 0-1,-1-5 0,1 0 0,9 0-2,-10 0-6,1-5-11,0 4-15,-1-4-10,1 6-12,-1-6-9,1 5-11,-9-1-7,1 2-3,7-1-2,-9 5-2,2-1-1,-10 2-1,8-2 1,-8 6 0,0-5 0,0 5 1,-8 0-1,8 0 2,-10 0-4,2-5-2,-1 5-4,1 0-5,-2 0-1,-7-6-2,-1 6-3,-1 0-3,3 0-12,-11-4-19,0-2-28,9 1-40,-7 1-59,7-2-59,-9-9-70,9 5-72,1-5-62,-2 0-50,3-5-59,-3-4-86,1-2-80,10-4-20,-9 0 25</inkml:trace>
  <inkml:trace contextRef="#ctx0" brushRef="#br0" timeOffset="2962">3291 111 95,'8'-5'622,"2"-5"33,7 0-111,1 0-90,-9 5-66,9-5-79,-1 1-51,1 3-41,-9-3-33,9-2-27,9 7-29,-11-2-31,3-3-27,-11 9-25,10-5-31,1 5-44,-11-6-54,0 12-72,11-6-77,-11 0-88,1 5-131,-9-1-160,9-4-84,-9 5-19,0-5 15</inkml:trace>
  <inkml:trace contextRef="#ctx0" brushRef="#br0" timeOffset="3512">3840 549 46,'0'5'269,"0"-5"-28,0 5-29,8-5-20,-8 0 7,0-5 13,0 5-29,0 0-30,0-5-28,9 5-19,-9-5-10,0 0-4,10 0-2,-10 5 4,8-5 8,-8 0 6,0 5 10,0-5 5,0 5 7,0 0 4,0-5 1,0 5-4,0 0-5,0 0-3,0-5-7,0 5-9,0 0-10,0 5-12,0-5-12,0 0-12,0 5-10,9-5 2,-9 5 5,0 0 4,0 0 7,0 0 14,0 0 19,0 5 17,0 0 10,0 4-1,9-3-6,-9 4-4,0 0-8,0 0-14,0 0-19,9 0-12,-9 0-13,0-1-11,0 6-5,0-5-4,0 5-2,0 0-3,0-5-1,-9 5-4,9-5-3,0 0-1,0 0-4,0 0-4,0 0-3,0-6-1,0 6-1,0-5-1,0 0-1,0 0 2,0 0-3,0-5-1,0 0 1,0 0 0,0 0 0,0 0-2,0-5-1,0 5-1,0-5 2,0 0 0,9 0 1,-9 0 0,0 0-2,0 0 3,0 0 4,8-5-1,-8 0-1,10 0 1,-1-5-3,-1 0 2,10 0-1,-9-5 1,-1 0-2,2 0-2,-2 0 0,1-4 2,9 4 1,-10-5-1,1-1 0,-9 7-2,10-1 0,-2-5 2,-8 5-1,8 5 0,-8 0 1,0 5 1,10 0-3,-10 0 2,0 0-1,0 5-3,0 0-2,-10 0 0,10 5-2,0 0 1,-8 5 0,8 0-1,-8 0 3,-2 5 2,10 0 1,-9 0-2,9 0 0,0 0 0,-8 0 2,8 0 1,8 0-2,-8 0-1,9 0 1,1-1 3,-2-4 1,0 0 1,11 5-3,-11-10 3,10 0 0,-1 0 2,2 0-1,-1-5-2,8 0 1,-9 0-3,2-5-1,-3 5-6,3-10-3,-1 5-4,-1 0-6,1-5-3,-1 0-6,-7 0-7,7-4-1,-8-1 0,0 0 0,-1 0 4,2 0 2,-2 0 4,1 0 5,-9 0 6,8 0 5,-8 0 4,10 5 2,-10 0 2,0 0 0,0 0 1,0 5-1,0 0 5,0 0-2,9 5 1,-9-5-1,0 5-1,0-4 0,0 4-1,0 4-2,0 1-2,0 0 0,-9 5 1,9 0 1,0 0 1,0 0 4,0 5 1,0 0 1,0 0 1,-10-1 0,10 1 2,0 0 0,0 0-2,0 0 0,-8 0 0,8 0-2,0 0 2,0-5-2,0 0-1,-9 0 0,9 0 0,0-5-2,0 0 1,0 0-5,0-5 5,0 0 9,0 0 7,0 0 0,0-5 2,0 0-1,9-10 1,-9 5 5,0-5-6,0-5-8,8 1-6,-8-2 0,10 1-1,-10-4-2,9-1 1,-9 0-1,8 0 1,2 5 3,-10 5 3,8 0 3,-8 0 2,9 6 3,-9 3-2,0-3 0,0 4-2,0 5-3,9 0-1,-9 0-4,0 9 2,9-4-2,-9 5 2,8 1 2,-8 4 2,9-1 1,-9-4-2,10 5-1,-10 0-1,0 0 0,8 0 0,-8 0-3,0-1-1,8-3 1,-8-1-1,0-1-2,0-3 2,0 3-3,0-4 0,10-5 1,-10 6 1,0-6 0,9 0 2,-9-6 1,8 1-1,2 1 2,-2-7 0,1-4-1,9 0-2,-10 6 0,1-6-1,9-5-2,-9 10 0,0-5 0,0 5 1,-1 0-1,-8 0-3,9 10 1,-9-5 1,0 5-3,10 0 1,-2 0-2,-8 5 0,8 5-2,-8-5 3,0 10 0,10-5 1,-10 5 2,0 0 0,9-5-1,-9 5 0,0 0 2,8-5 0,-8 5 0,0-6 4,10-4-2,-10 5-1,0 1 0,0-7 1,0 1-2,0 1-6,0 3-10,0-4-15,0 0-16,0-5-21,0 5-34,0 0-44,0-5-47,0 5-49,0-5-48,0 5-50,8-5-43,-8 0-32,0-5-19,0 0-18,9-5-39,-9 0-66,8 1-51,2-6 4</inkml:trace>
  <inkml:trace contextRef="#ctx0" brushRef="#br0" timeOffset="4616">5229 310 136,'0'5'542,"0"5"-73,0-5-95,0 0-34,-9 0-31,9 5-29,0-5-18,-8 5-5,8 0 1,-10 5-4,10-5 0,0 5-1,-8-1-1,-1 7-4,-1-2-8,10 6-12,-8-5-16,-1 5-20,0 0-19,0 0-23,1 5-27,-10-6-22,9 6-16,1 0-11,-2 0-8,1 5-4,1-5-10,-10 5-8,9-5-9,1 4-5,-2 1-8,2 0-6,-11 0-4,11-1-6,0 1-2,-11 0-2,11 0 0,-10-5-2,9 4-10,-9-4-15,10 0-24,-1 1-27,-9-1-43,9-6-58,0 1-74,0-5-91,1 0-86,-1-5-79,9-5-89,0-5-141,-10-5-87,10 0-10,0-5 36</inkml:trace>
  <inkml:trace contextRef="#ctx0" brushRef="#br0" timeOffset="4938">5282 1186 441,'8'-5'450,"2"0"-102,7 0-57,-8 0-22,9-5-49,0-5-39,-1 0-27,1 0-16,-1 0-7,10-4-4,-9 4-3,0-5-4,-1-1 5,1-3-4,-1 4-5,1-5-6,-9 0-1,9 0-4,-10 1-5,1-2-1,1 2-6,-2-1 6,1 5 6,-9 0 9,0 0 5,0 0 3,0 5-2,0 0-5,-9 10-15,1-4-12,-2-2-10,1 11-13,1-4-10,0 8-10,-11 1-5,11 1-1,-10 3 4,9 1-1,-9 5-4,10 0 0,-1 0-4,9 5-3,-10-5-6,10-1-4,0 7-5,0-6-3,0-1 3,10 1-2,-1-5 0,-1 1 3,10 3 1,-1-4 1,1 0 1,1-5 0,-3 5-2,11-5-3,0 5-2,-9-5-2,9 5-2,-2-5-1,-7 5-2,1-5-4,-3 5 0,3 0 0,-3 5-1,-6-6 1,-1 6 2,-1 0-2,2 0 0,-2 0 1,-8 5 0,0-5 2,-8 5 0,-2 0-3,-7-5-8,-1 5-11,1 5-16,-9-10-27,-1 4-43,9-4-54,-9 1-64,0-1-76,10-6-76,-9-3-74,7-2-78,-7 1-125,9-5-93,-1-5-27,-9 1 23</inkml:trace>
  <inkml:trace contextRef="#ctx0" brushRef="#br0" timeOffset="98004">920 1689 133,'-9'0'144,"9"5"-32,0-5-20,0 0-6,0 0 4,0 0 2,0 0 6,0 0 1,0 0-7,0 0-10,0 0-12,0 0-7,0 0-4,0 0-2,0 0 2,0 0 0,0 0 1,0 0 3,0-5 6,0 5-2,-8 0 3,8 0-1,0 0-2,0 0-3,0 0-3,0 0-3,0 5-5,0-5-4,0 0-8,0 0-6,0 0-6,0 0-6,8 0-8,-8 0-4,0 0-5,9 0-3,0 0-1,0 0-1,-1 0 1,2-5 0,7 5 0,-9 0 1,2 0 1,7-6-1,-7 6-3,7 0 2,-7 0-2,6-4-6,-6 4 6,7 0 0,-8-5 4,9 5 5,-10-6 6,10 6 6,1-4 7,-11 4 11,9-5 1,1 5 3,0-5 0,-1 0 1,2 0-3,-3 5-4,3-5-2,-1 5-2,-1 0-4,1-5 0,-1 0 2,1 5-2,0 0-2,-1 0-1,1-5 0,-1 5-1,10 0 0,-9 0 0,9 0 0,0 0 2,-1-5 2,1 5-1,-2 0 4,12 0 0,-11 0 1,10-5-2,-1 5-8,0-5-1,0 5-2,1-5 1,-1 5-6,1-5-2,-1 5-6,0 0 0,1-5 0,-9 5-2,8-5-1,-8 5-1,-10 0 1,9 0 1,-8 0 2,9 0 3,-10 0 3,1 0 8,-1 0 2,1 0 6,1 0 2,-3 0 1,3-5 0,7 5 2,-9 0-5,10 0-3,0-5-5,-9 5-2,9-5-2,-1 5-3,1-5 2,-2 0-3,2 5 1,0-5 0,-1 1-1,9-2-5,-8 6-1,0-5 0,-1 1-2,1-2-1,0 6-3,-1-5-1,1 1 1,0 4-1,-2-6 0,2 1 0,-1 1 1,1 4 1,0 0 0,-1-5 1,1-1-2,-9 6 0,8-4 1,0 4-3,-7-5 1,7 5-1,-9-6 0,1 6 0,9-4 2,-9 4-2,-1-5-2,10 5 3,-9 0-2,-1 0 1,10-6 1,-9 6-1,-1 0 1,9 0 1,-7 0 0,7 0-1,-9 0 2,10 0-3,-9-4 1,9 4 0,-10 0-3,1 0 0,8 0 0,1-5 1,-10 5 11,1 0-6,9 0-1,-9-5-1,7 5 1,-6 0-1,7-5 1,-7 0-2,-3 5-8,11 0 5,-9-5 1,-1 5 2,2-5-2,-3 5 0,3-5 5,-11 5 1,10-5 4,1 5 4,-11 0 4,9 0 3,-7-5 5,6 5 3,-6 0 0,-1-5 3,9 5-2,-10-5-2,1 5-1,-1 0 0,2 0-5,-1-5 1,-1 5-2,-8 0-3,10-5-1,-2 5 2,1-5 1,-9 5-5,9 0 3,-9-5 2,9 5-4,-9 0 1,8-5-1,-8 5-3,0-5-4,9 5 3,-9 0 0,0-5-5,10 5 1,-10 0-3,8 0-3,-8 0-3,0 0-4,0 0-13,0 0-23,0-5-20,0 5-29,0 0-33,0 0-29,8 0-30,-8 5-34,10-5-27,-1 0-20,-1 0-20,2 0-23,7 5-31,1-5-57,-1-5-96,1 5-35,9 0 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7:22.80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79 334 283,'-9'5'328,"9"0"-46,-8 0-48,8-5-22,-10 0 1,10 0 3,-8 5-5,8-5-7,-9 0 0,9 0-3,-8 0-4,8 0-7,-10-5-8,10 5-13,-9-5-16,9 5-22,0-5-15,-8 0-14,8 0-15,0 0-9,8-5-11,-8 0-11,9 0-9,-9 0-7,10 1-8,-2-6-4,1 0-3,9 0-5,-1 0-2,1 0-3,0-5 0,7 5-4,-6-5 2,16 5 0,-9-5 1,1 0 1,8 5-1,-8 1 0,8-1-3,-8 0 5,-1 4-4,1 7-1,0-7-11,-9 11 0,9-4-3,-11 4-2,11 0-12,-9 4-20,-1 2-19,2-1-30,-3-1-26,3 7-40,-1-7-39,-1 7-50,-7-2-36,6 1-31,-7-5-33,9 5-34,0-5-48,-1 0-95,-7 0-35,7-5 4</inkml:trace>
  <inkml:trace contextRef="#ctx0" brushRef="#br0" timeOffset="387">521 210 261,'0'0'320,"0"-6"-66,0 6-51,0-4-23,0-1-18,0-1-17,0 2-13,0-1-4,0 0 4,0 0 5,0 0 9,0 5 13,0-5 12,0 0 11,0 5 11,0 0 6,0-5 3,-9 5 0,9-5-4,0 5-10,0-5-12,0 5-18,0 0-18,0 5-17,0-5-20,-8 0-18,8 0-14,0 5-16,0-5-12,0 5-4,0 0 3,0 0 5,0 5 5,0-5 6,0 4 0,0 2 11,0 4 10,0-5 4,0 4-5,0 1-10,0 0-8,0 5-4,0-5-1,0 5-6,8-5-10,-8 5-9,0 0-4,0 0-3,0-1-2,0 1-3,9 1-4,-9-2-4,0 1-3,0 0-1,0 0-2,0-5 0,10 5-4,-20 0 0,10 0-2,0-1-11,0 1-19,0-5-29,0 6-46,0-2-60,0-4-74,0 0-91,0 0-86,0-5-79,0 0-78,10 0-111,-10-10-75,8 5-10,1-10 42</inkml:trace>
  <inkml:trace contextRef="#ctx0" brushRef="#br0" timeOffset="1021">885 488 139,'0'-5'217,"0"5"-39,0-5-31,8 5-13,-8-4-1,0 4-14,8-6-17,-8 6-15,0-5-9,0 5-4,0 0 2,0-4 1,0 4 4,0 0 1,0 0 5,0-6 6,0 6 10,0 0 9,0 0 10,0 0 10,0 0 3,0 0 1,0 0-5,0 0-8,0 6-13,0-6-12,-8 0-12,8 4-7,0-4 3,0 11 2,0-7-1,0 6 8,-8 0 8,8 0 6,0 0 0,0 0-6,0 0-10,0-5-6,0 5-4,0 0-10,0 0-12,0 0-6,0 0-6,0-5-6,0 5-2,0-1-9,8 2-7,-8-7-4,0 7-3,0-7-4,0 7-3,0-7-2,0 1-6,0 5-13,0-5-21,0 5-29,-8-5-47,8 5-57,-10 0-62,10-5-58,0 0-61,-9 0-51,9-10-60,0 5-83,-8-10-68,8 5-8,-9-5 28</inkml:trace>
  <inkml:trace contextRef="#ctx0" brushRef="#br0" timeOffset="1325">911 264 449,'0'-15'618,"0"11"-20,0-7-114,0 7-110,0-1-79,0-1-59,-10 6-47,10-4-48,0 4-39,0 4-33,0-4-27,0 6-22,0 3-14,0 2-16,0 4-21,0 0-25,0-1-34,0 6-42,-8 0-45,8 0-41,0 0-45,-8-1-40,8 2-38,0-6-50,0 5-79,0-11-36,0 6 0</inkml:trace>
  <inkml:trace contextRef="#ctx0" brushRef="#br0" timeOffset="1501">1053 563 185,'0'10'520,"8"0"-57,-8 0-90,0-1-72,9 2-36,-9-1-23,0-1-17,0 2-12,0-2-9,8 1-13,-8 1-17,0-7-16,0 7-15,0-7-12,0 1-6,0 0-4,0 0-3,0 0 0,0-5 1,0 5 3,0-5 4,0 0 5,0 5 7,0-5 0,0 0-4,-8-5-7,8 0-11,0 0-14,0-5-18,0 1-18,0-6-19,0 0-13,8 0-9,-8-5-6,0-1 2,0 2 2,10-1 1,-10 5 3,9-5 1,-9 5 1,8 5 1,-8 0 2,0 0-5,10 5-3,-10 1-4,0-2-4,0 6-4,0 0-6,8 0-3,-8 6-3,9-2-2,0 1 0,0 0 0,-1 5 0,1 0 1,1 0 1,-2 0 0,0 0 0,2 5 0,-10-5 0,9 0 0,-1 0-1,2 0-1,-10-1 0,8-3 2,-8 3-1,9-3 1,-9-1-1,8 5 3,-8-5 2,10-5-3,-10 4 3,8 1-4,-8-5-3,0 6 3,0-6 4,0 0 0,9 0 1,-9 0 0,0-6-1,10 1 1,-10 1 2,0-1 0,0-5-4,8 5-2,-8-5 0,0 5 0,9-5 0,-9 5-1,9-5 1,-9 5-1,0-5 0,0 5-1,9 0 1,-9 0 0,0 5-2,0 0 1,0-5 1,0 5 0,0 0 0,0 0-2,0 0 0,0 0 0,0 0 0,0 0-1,0 0-1,0 0-3,0 0 1,0 5 1,0-5 0,8 5 2,-8 0-2,9 0 3,-9 5 2,10-5 1,-2 5-2,0-1 1,2 2 0,-10-1 0,9 5-4,-9-6-5,8 6-12,-8 0-13,0 0-17,10 0-24,-10 0-39,0 0-39,0 0-50,0 0-58,8-5-60,-8 5-57,9-6-42,-9 2-33,8-7-30,2 2-47,-2-6-74,-8 0-43,9-6 13,1 2 42</inkml:trace>
  <inkml:trace contextRef="#ctx0" brushRef="#br0" timeOffset="2105">1654 652 124,'0'0'519,"0"0"-14,0 0-129,0-5-114,0 5-85,8-4-60,-8 4-37,10 0-29,-10-5-18,9-1-9,-9 2-6,8 4-3,2-11 2,-10 7 6,8-7 7,1 2 11,-9-1 7,8 0 10,-8 0 13,10-5 11,-10 0 13,8 5 13,-8-5 7,0 5 10,0-5 9,0 6 9,-8-2 3,8 1 4,-10 1-1,10-2-4,-8 7-4,8-1-12,-9 5-15,1 0-14,-2 0-15,2 0-8,-1 5-10,-1 4-8,2 1-6,0 5-1,-2-4 2,10 3 0,-9 1 0,9 0-2,0 0-7,-8 0-4,8 0-3,8 0-6,-8 0-4,0 0-3,9 0-1,1 0-2,-2-6 0,0 2-1,2-2-3,7 1-1,-7-5-1,7 5-2,-9-10-3,10 5 0,1 0-4,-11-5-3,10 0-1,-1 0-16,1 0-24,-9 0-34,9 0-40,-1-5-53,1 0-71,-1 1-78,10-7-84,-9 7-85,9-11-121,-1 0-107,1 4-43,-10-4 7,1 0 44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7:25.64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167 105 79,'0'-6'429,"0"-3"-61,0 3-68,-8-3-41,8 3-7,0-3-19,0 4-23,0-1-9,-10 6-2,10-4-3,0-1-4,0 5-11,0 0-15,0 0-15,-9 0-21,9 0-19,0 0-16,0 0 0,0 9 8,0-3 15,9 8 16,-9 1 18,0 10 19,10-5 14,-10 10 10,0 0-8,0 0-16,8-1-22,-8 6-19,0-5-19,9 5-12,-9 0-12,0-5-12,9 4-12,-9 1-8,0-5-7,9 0-8,-9 0-8,0 0-10,8-5-5,-8 5-4,0-5-1,0 4-5,0-4 0,0 0 0,0 0 0,-8-5-2,8 5 0,-9 0-3,9-10-7,-9 4-13,9 1-20,-9-5-24,9 0-34,-8-5-44,8 0-45,0-4-48,0-2-58,0-4-65,0 0-65,0-4-56,0-7-48,8-4-63,-8 0-110,9 0-32,-9-5 16,9 1 55</inkml:trace>
  <inkml:trace contextRef="#ctx0" brushRef="#br0" timeOffset="318">132 552 113,'-18'-5'560,"1"0"24,-1 5-86,-1 0-96,11-5-65,-9 5-37,7 0-24,2 0-17,0-5-16,-2 5-26,10-5-34,0 5-36,0-5-29,10 5-28,-2-4-25,10-2-25,-1-3-13,1 3-12,9-3-4,8 3-4,0-3-3,0 4-1,0-5-1,2 5 1,-2-1-3,0 2 0,-8-1-1,8-1 1,-8 2 0,-1-1-1,1 0 1,0 0 3,-1 5-2,-9-5 1,-7 5 1,7 0 4,-9-5-4,2 5-2,-2-5 3,1 5-1,1 0 2,-10 0 4,0 0 5,8 0-1,-8 0 4,0-5 9,0 5 4,0 0 6,0 0 7,9 0 2,-9 0-1,0 0 3,0 0 5,0 0 1,0 0-4,-9 0 0,9 0-6,0 0-5,0 5-5,-8-5-7,-2 10-6,1-5-4,1 5 0,-10-1-1,1 6 0,-1 0 1,-1 0-2,3 0 2,6 0 1,-7 5-2,-1-5-3,1 0-5,7 5-2,2-5 0,-1 0-2,-1 0 1,2 0-2,8-6-2,-9 6 0,9-4 0,9-1 0,-9-1 1,8-4 1,2 1 0,7-2 4,-7 1-1,-2-5-1,10 0 2,-1-5 0,2 1-2,-3-2 1,3-3 2,-1-6 0,-10 0 5,9 4 6,1-3 5,1-6-1,-11 5 7,10 0 8,-9 0 5,-1 0 4,2 5 2,-2-5 1,-8 6 0,9 3 5,-9 1-5,0 1-8,8-2-4,-8 1-8,0 5-7,0 0-7,0 5-4,0 1-7,0 3-1,0 1 0,0 5-3,0 0 2,-8 0 2,8 5-2,0-5 1,0 5 2,0-5-1,0 5-3,0-5-1,8 0 0,2 0-2,-10-6-1,17 6 2,-7-5 1,7-5 1,1 0 2,-1 0 0,1-5 1,0 0-1,-1-5 2,10 0-4,-9 0 0,-1-5-4,10 1-4,-9-6-1,-1 0 1,-7 0 0,6 0 0,-6-5 2,7 0-1,1-5 5,-9 5 2,-1-10 1,2 6-1,-2-2-1,-8-4 0,9 6-1,1-6-1,-10 0 1,0-5-1,8 5-2,-8 0 0,0 1 2,0 4 2,9-5 0,-9 5 0,0 0 0,0 5-1,0 0 1,9 1 3,-9-2-3,0 7-2,0-1 1,0 5 0,0-1 0,0 7 0,-9-1 2,9 0 1,0 0 0,0 0 2,0 5-1,0 0 1,0 0-2,0 0 2,-9 0-3,9 5-1,0-5 0,0 5 1,0 5 6,-8-6 4,8 7 7,-10-1 6,10-1 2,0 2 2,-9-2 3,9 1-2,0 1-3,-8-2-3,8 1-6,0 0-2,0 0-3,0 0 1,0 0-2,0 0-1,0 5-2,0 0 0,0-5-1,8 5-1,1 0 0,-9 4-4,10 2 2,-10-1-1,8-1 2,-8 6-5,9-5 2,-9 5 0,9 0 1,-9 0-2,9 0-1,-9-1 0,0 2 0,8-2 3,-8 1-3,9 0 0,-9-5-2,0 0 2,9-5 1,-9-1-1,0-3-1,0-1 0,0-1 0,0 2-2,9-7 0,-9 1-1,0-5-2,0 6 1,0-6 0,8 0 3,-8-6 2,10 6-2,-10-9-1,9-2 1,-1-4 1,2 0 0,-2 1-2,1-1-3,-1-5 0,2 0 1,-2 5 0,1 0-1,1 0 1,-10 1 0,8-1 1,-8 4 2,0 1 0,8 1 0,-8 4 0,0-1 1,0 2 0,0 4-4,0 0 1,0 0-3,0 0-1,-8 4 0,8 7 2,-8 4 2,8-6-1,-10 6 2,10 5 0,-9-5 2,9 5 1,0-5 1,-8 5-1,8 0 0,8-5 1,-8 5 1,0-5 0,9 0-2,1 0 0,-2 0 1,0-6-1,11 1-1,-1 0 0,-1-5-5,1 0-2,9-5 0,-10 5-2,9-10-1,1 5-3,0-5-4,-1-5-2,1 5 2,-10-10 1,9 5-2,-7-5 1,-2 1 3,1-7 2,0 6 6,-1-9 0,-7 4 3,7-5 2,-9 5-5,2-5 4,-2 0 0,-8 0 1,9 1 2,-9 4 0,0 0 0,0 0 0,-9 5 7,9-5-1,0 5 0,-8 5-1,8 0-1,-10 1 3,10 3-1,-8 1-2,8 1 0,-9 4-2,1 0-1,-2 4 0,1 7-2,-9-2-2,1 6 2,-1 5 1,1 0 0,7 5 0,-6 5-1,-3-6 0,11 11 1,-2-5 1,2 0-3,8 0-1,0 0 2,0-1-1,0 1-1,8-4-1,2-2-6,-2-4-3,1 0-8,9-5-4,-10-5-8,11 0-9,7-5-7,-9 0-11,10-5-13,-9 0-12,9-5-7,0-5-13,-1 0-8,-9-5-5,10 0-1,-1-5-1,1 5 14,-10-4 12,10-7 12,-9 7 17,9-6 15,-11 5 14,3-5 8,-1 5 13,-10 0 7,1 0 8,9 5 8,-10 0 12,-8 6 11,10-2 6,-1 2 6,-9 3 1,0 2 0,8 4-3,-8 0-3,0 0-3,0 0-4,0 4-3,0 2-1,9 3 2,-9 2 2,-9-2 5,9 1 0,0 5-6,0-5-6,0 0-1,-8 5-1,8-5-4,0 0-2,-9-5-4,9 5-5,0-5 0,0 5-1,-10-5 0,10 0-1,0-5 8,0 0 11,0 0 7,0 0 4,0-5 2,0 0 2,10-5-3,-10 0 1,0-5-11,9 0-8,-9-5-10,8 5-3,1-4 5,0 4-6,0 0-2,-1 0-1,-8 0 0,10 4 0,-2 7 0,1-1 0,1 0-7,-2 0 7,1 10 1,-1 0 5,2 4 3,-2-3 2,1 9 4,9 0 1,-10-1 3,2 1-5,-1 6 2,-1-7-4,0 6-2,2-5-4,7 5-2,-7-5-4,-2 0-1,11 0 2,-11-1-1,9-3 4,-7-1-2,7-5 0,1 5-1,-10-10 2,10 5-2,-9-5-1,-1-5 0,11 5-2,-11-6-2,2 2-2,-10-7-7,8 2-6,1-1-9,-9-5-10,0 5-19,10-5-25,-10 0-30,0-5-31,0 5-30,8-5-36,-8 0-40,0 5-46,0-5-44,0 5-38,8 6-40,-8-6-59,0 0-104,9 5-64,-9 5-12,0 5 25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7:27.87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 4 198,'-10'0'434,"10"0"-70,0-4-72,0 4-46,0 0-37,0 0-22,-8 0-12,8 0-5,0 4 2,0-4 3,0 0 0,0 6-1,0-6-8,0 5-7,0-1-4,0 2 1,0-1 1,0-1 0,0 2 6,0 3 4,8 6 7,-8 0 1,0 0-5,0 5-7,10-5-14,-10 10-12,0 0-18,0-1-18,8 2-14,-8 4-11,0-6-9,9 6-13,-9 0-9,0 0-10,0-5-6,0 5-3,0 0-7,0-6-2,0 6-3,0-5-3,0 0-1,0 0-3,0 0 1,0 0-3,-9-5 0,9 4-2,-8-3 1,8-7 0,-10 6 1,10-5-4,0-5 0,-8 0 2,8-5 0,0 0 0,0 0 7,0 0 7,0-5 9,0 0 8,0 0 2,0-10 0,0 5 1,8-10-3,-8 5-6,10-10-9,7 5-9,-9-5-6,2 0-2,7 1 2,1-1-4,0-1-1,-1 7 0,2-1 0,-3 0 1,11 5-3,-9 0 2,-1 0-3,1 5 2,1 5-1,-2 0 0,-8 5 1,8-5 0,-8 10 1,0 0-1,0 5 1,-1 0 0,-8 0 1,10 5 0,-20-5-1,10 4 0,-8 1-1,-1 1 0,0-2 2,0 6 0,1-10 0,-10 5-1,9-5-1,1-5 2,-11 0 2,19 0-1,-8 0-1,-2-5-1,10-1-5,0-4-6,0-4-7,0-1-8,0-1-5,10-8-2,-2 4-3,1-10-2,9 5 1,-9-5 6,9 5 6,-1-5 6,1 6 4,0-1 4,-1 0-1,1 0 3,-1 0 3,1 4 1,-9 7 1,9-1-1,-10-1 0,11 2 2,-11 4 0,1 0-2,0 4-2,8-4-4,-7 6-5,-2-1-7,1 5-7,-9-5-12,10-1-6,-2 2-7,1 3-7,-1-4-7,-8 1-2,10-2-6,-2 1-4,-8 1 3,0-6 2,9 4 4,-9-4 8,0 0 9,9 5 11,-9-5 14,0 0 11,0-5 10,0 5 5,0 0 6,9-4 3,-9-7 1,0 7-1,8-7 3,-8 2 4,10-1 4,-10-1 5,9-4 5,-1 6 9,2-1 10,-2-5 9,1 5 4,-1 0 13,2-5 11,-2 5 10,1 0 6,1 5 5,-2-5 3,0 5-2,2-5-2,-10 5-10,9 5-8,-9-4-13,0 4-14,8 0-10,-8 0-5,0 4-2,0 1 4,0 5 4,9 5 3,-9 5 9,0 0 9,0 5 7,0 4-2,-9 1-2,9 0-4,0 5-8,0 5-6,0 0-11,0-1-9,0 2-6,0-2-4,0 6-6,0-5-4,0 5-2,0-6-4,0 1-1,0 0-2,0 0 1,-8-5-2,8 0-1,0 0 1,0-1 0,0-4-1,0 0-1,-9 0 0,9-5-1,0-5 1,0-1 0,0-4-3,0 0 2,0-4 0,0-7 1,0 2 0,0-1-5,0-5-10,-10-5-7,10-5-6,0-1-7,0 2-3,-8-12-9,8 2-5,0-1-2,-8-10 4,8 5 3,0-5-1,0-4-6,-10-7-6,10 6-3,0-4-4,0 4-4,0-5-5,0 0-5,0 10-2,0-4-7,0 4-13,0 0-16,0 10-20,10-5-27,-10 10-29,0-4-28,0 4-27,0 0-28,8 10-23,-8-5-17,8-1-9,2 7 2,-1-1 2,-1-1-5,1 2-8,9-1-15,-10 0-37,11 0-84,-1 0-31,-1 0 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7:28.84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240 100 483,'18'-9'543,"-10"-6"-85,2 5-89,-1-1-62,-9 2-38,8-1-22,-8 5-11,0 0-6,10-5-9,-10 5-14,0 0-13,0 5-16,0-5-18,0 0-16,-10 5-14,10 0-13,-8 5-11,-11 0-2,11 5-5,-10 0 0,1 0-2,-1 0 2,1 5-3,-10 0-7,9 0-12,1-1-17,-10 1-13,9 6-14,0-7-11,9 6-6,1 0-8,-10 0-2,9-5-3,1 5-2,-2-5 0,10 0-2,0 0 0,0 0-2,0-6 1,0-3 0,0 3 1,10-3 1,-2-6-1,1 0 1,1-6 1,6 1 0,-7-5 0,9 1 2,0-11-1,-1 5 0,2 0 2,-3-5 0,3 0-4,7 0 2,-7 5-1,-3 0-1,3 0 0,-11 5 0,10 0 1,-9 5 6,-1 5 6,10 0 4,-9 5 5,-1 1 5,11 3 2,-11 1 1,2 0-2,-2 10-4,1-5-3,0 5-4,0 0-6,-1-5-6,1 5-1,-9-1-2,10 1-4,-2-5-10,0 0-13,2-5-14,-1 5-15,-1-10-14,2 5-30,-2-10-31,1 0-29,9-5-32,-10 0-30,11-5-39,-2 0-40,1-5-36,0 0-21,-1 0-20,-9-4-25,11-1-29,-11-1-52,10 2-72,-9-6-17,0 5 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7:29.93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-2 10 371,'0'-5'383,"0"5"-52,0-4-49,0 4-46,0 0-36,0-6-30,0 6-25,0 0-16,0 6-9,0-6-5,0 4 0,0 1 5,0 5 12,0 0 6,0 0 11,0 5 15,9 5 8,-9 0 7,0 0-6,8 0-8,2 4-7,-10 2 1,8-7 0,1 11-2,-9-5-4,10 5-12,-10-5-6,0 4-1,0 1-14,0-4-16,0-2-17,0 6-18,0-5-15,0 0-10,-10 0-9,10 0-12,0 0-9,-9-5-3,9-1-3,0 1-4,-8-5 0,8-5 1,0 0-1,0 0-1,0-5 2,0 0 2,0-5 6,0 5 2,0-5 3,8-5 2,-8 0-3,9-5-2,1-5 0,6 0-4,-6-4-4,7-2-3,1-3-2,-1 4-2,1-1 3,1-3 0,-2 4-3,9 0 2,-8 5-2,9 0 2,-10 0-2,10 5-2,-9 1 0,9-2-2,-11 11 1,3 0-1,-2 0-2,-8 5-5,8 1-1,-7 3 2,-2 6-3,1-5 2,-1 5 0,-8 0 0,0 5 2,0-5 5,0 5 1,-8-5-2,8 5 4,-9-5 0,1 0 0,-2 0-1,2 0 0,-1-6-3,-9 6 1,10-5-3,-2-5-3,1 5-3,1-5-5,0 0-3,-2 0-6,1 0-5,-9 0-7,10-5-2,-1 0 0,-9 0 1,10-5 2,-1 0 2,-1 5 1,2-5 1,8-5 2,0 5-4,0-5-9,0 0-7,0 0-12,8 0-11,2-5-11,-1 5-10,7-5-13,3 6-5,-1-6-7,9 0-10,-11 0-4,11 0-1,0 0 3,-9 0 5,-1 5 11,10 0 10,-9 0 15,-1 0 16,1 0 19,-10 0 14,11 6 14,-11-2 11,0-3 8,2 3 5,-10 1 12,9 1 15,-9 4 13,8-6 15,-8 6 12,0 0 9,0-5 6,0 5 6,0 0-6,0 5-6,0-5 1,0 6 5,-8-2 2,8 7-2,0-2 2,-9-3 3,9 3 3,-10 6 0,10-5-7,-8 0-18,8 0-10,-8 5-6,8 0-8,0-5-6,-10 5-8,10-5-9,0 5-4,-9-6-1,9 6-16,0 0-33,0-4-34,0 4-41,0-6-48,0 1-55,9 0-59,-9 0-59,10 0-45,-2 0-41,0-10-65,2 5-110,-1-5-28,-1 0 11</inkml:trace>
  <inkml:trace contextRef="#ctx0" brushRef="#br0" timeOffset="678">741 100 86,'-8'-10'484,"-1"5"-30,-1 0-127,2 0-112,8 0-79,0 5-45,-9 0-30,9 0-28,0 5-23,0 0-26,0 0-28,9 5-29,-9-5-36,8 5-39,2 0-50,-1-5-69,-1-1-93,-8 2-52</inkml:trace>
  <inkml:trace contextRef="#ctx0" brushRef="#br0" timeOffset="796">821 55 55,'0'-10'385,"0"0"-34,-8 5-36,8 0-39,0 0-37,0 1-29,0-2-25,0 6-7,0 6 1,0-2 2,0 6 3,0 0 6,0 5 7,0 10 17,0-5 15,0 9-3,0 1-5,0 0-2,8 0-6,-8 0-5,0 5-14,0-5-22,0-1-17,0 1-12,8 0-23,-8 0-23,0-5-25,0 5-24,0 0-15,0-6-14,9 2-4,-9 4-15,0-6-25,0 1-36,10 0-45,-10 0-38,0-5-63,0 0-66,0-1-76,0 2-60,8-6-44,-8-6-30,0 2-29,0-11-68,0 0-57,0 0 0,0 0 36</inkml:trace>
  <inkml:trace contextRef="#ctx0" brushRef="#br0" timeOffset="1026">909 538 29,'9'-10'491,"-9"0"-52,8 5-86,-8-5-83,10 0-67,-1 0-46,9 5-34,-10-5-29,10 5-23,-9 0-27,8 0-35,1 5-42,-10 0-45,11-5-57,-1 5-75,-1-5-127,-9 5-107,10 0-53,-9 0-12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5:24.5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279 3201 431,'0'0'204,"-4"0"-177,4 0 4,0 0-13,0 0-3,0 0-15,-4 0 9,4-4-9,0 2 0,-4-2 0,-6 0 0,1-1 0,1-3 0,0 2 0,-2 2 0,6 0 4,-1 3 17,1-3-1,4 4-2,0 0-5,0 0 4,0 0-4,0 0 16,0-4-4,0 4 11,0 0-17,0-4-8,0 4 2,4-2 7,1-2-7,-1 1-1,4-1-2,5-2-6,1 2 4,4-1-4,0-3 6,-1 4-7,1 2-2,-1-2 4,-3 4-2,3 0-1,6 0 2,-5 0 1,2 4 4,3-4-4,-4 0-2,0 2 2,1-2-1,-3 0-3,0 0 2,1 0-3,0 0 0,0 0 1,-2 0 0,-2 0-1,0 0 2,-1 0-2,5 0-2,-18 0 2,0 0 0,0 0 0,0 0 5,0 0-6,0 0 2,0 0-1,0 0 0,0 0 0,0 0 0,0 0 1,0 0 1,0 0-1,0 0-1,0 0 3,0 0-5,-2 0 2,2 0 0,2 0 2,-2 0-1,0 0-1,0 0 0,0 0 0,0 0 1,0 0 0,0 0 2,0 0-3,0 0 0,0 0 7,0 0-7,0 0 5,0 0-2,0 0-3,0 0 4,-2 0-2,4 0 1,-2 0 7,0 0-8,0 0 3,0 0 3,0 0-7,-2 0 0,2-2 2,0-2-2,-2 0-2,2 0 0,-2-5 1,-1 3 1,3-3 0,0-3-1,0-1 0,3-1 0,-3 1 0,-3-1 0,2 1 3,-6-1-5,3 1 3,2 0-1,-2-1 0,0 1 0,0-1 0,4 5-1,0-5 3,-4 1-1,4 3 2,0 3-1,0-3 10,0 1-12,0 1 1,0-3-1,0 3 1,0-2-1,0 2 0,0-1 4,0 3-6,0-2 5,-6-1-4,2 5 1,-2-5 0,2 5 1,0-6-1,1 6 1,3-1-1,-2-3 0,0 4 0,2-2 0,0 2 3,-2-5-5,-1 1 2,-1 2 0,3-7 0,-3 4 2,4-3-3,0 1 1,0-3 0,0 2 0,0 3 0,0-1 0,0 1 3,0-3-2,0 3 0,1-1 3,-1 2-3,3-5-1,-2-1 2,2 1-1,-3-2-1,-3-2 1,2 3-1,-2-3 1,2 3 1,-4-3-3,5 2 1,-4 2 0,0-1 0,4 5 0,0 1 2,-4 2-2,4-2 0,0 4 0,-4-5 0,4 3 0,-6-6-1,6 3 3,-1-4-2,-2-2 0,3-1 0,0 1 1,0 1-1,-2 1 1,2 1-3,-2 3 4,0-1-1,-1 2-1,3-1 0,-1 3-1,1-2 3,0-1-1,0 3-1,0-2 0,-3 3 1,2 1-1,1 0 0,0 0 3,0 4-3,0 0 0,0 0 4,-3-2-3,3-1-2,0 3 2,-2-4-1,2 0 2,0 4-1,-2-6-1,0 6 0,-1 0 0,-1 0 0,-1-4-1,-4 4 2,1 0-1,-6 0 0,1 0-1,-1-1 1,1-2 0,-6 2 1,-1-3-1,2 8 0,-5 0-1,1-3 1,1-1 0,-2 4-3,2 2 5,7-6-2,-3 0 0,-1 4 0,6-4 0,3 0 0,4-4 0,-4 4 1,5 0-1,0-2 0,-3-2 0,-2 0 1,-2 4-2,-3 0 1,-7-1 0,-7 2-1,3 3 2,-2-4-1,6 0 0,7 0 0,5 0 0,-1 0 1,6 0 3,3 0-4,1 0 0,0 0 0,1 0 3,-1 0-3,3 0-1,-3 0-1,0 0 2,0 0-4,1 0 1,5 4-3,-2-2-51,5 6-19,5-3-1,5 8-50,5 1-69</inkml:trace>
  <inkml:trace contextRef="#ctx0" brushRef="#br0" timeOffset="5484">486 2097 196,'4'-4'151,"-7"2"-135,3 2-11,0-4 39,0 4-16,0 0 5,0-4-2,3 4-15,-3-4 4,1 3 8,-1-3-8,3 0 10,-3 2 5,0 0-12,2 2-5,-2-2-4,0 2 9,0 0 31,0-4-18,0 4-4,0 0-3,-2 0 1,2-4 3,0 4-8,0-1-8,2-2-3,-2 2-12,2 1 2,3-4-4,-4 4 1,9-4 1,-2 4 0,5 0 6,-1 0 5,5 0-7,3 0-3,1 0 4,1 0-7,1 0 7,-5 4-5,-1 0-2,1 0 0,-5-3 1,0 7-2,-1-4 2,1-2-1,7-2 3,-6 0-2,1 0-1,3-4 0,1-2 0,-5 2 1,1-1-1,-1 1 0,-4 4 4,3-4-4,-9 4 0,0 0-3,0-2 3,2 0 0,1 0 0,1-2 0,1 4 0,2-4 0,-7 4 2,4-1-2,-8 1-1,2 0 0,1 0 1,-3 0 0,-3 0 0,6 0 0,-3 0 0,0 0-1,4-3 2,0 3 0,0 0-1,1 0 2,-4-1-4,2 1 3,-3 0-1,0 0 0,0 0 1,0 0-2,0 0 1,0 0 0,0 0 0,0 0 0,1 0 2,-1 0-1,3-4 0,-2 4-2,4-4 1,4 0 0,-4-1 0,3 1 0,-2-2 0,5-2 2,-1 4-2,1-5 0,0 7 0,-2-2-1,-1 0 0,-4 0 2,2 4 0,1-1-1,-1-2 0,2-2 0,6 1 0,-1 0-1,-1-2 1,2-2 0,-1 3 2,1-1 1,-6-1-1,-3 3 0,-1 2 1,-3-2 1,6 0-3,-1 0 0,1-1 1,3-1-2,4-6 1,3 7-1,-5-3 0,2-2 3,5 5-2,-7-3 0,-3 4-1,0 0 2,0-1 1,2-3 1,0-2-1,2 1-3,-3 1 1,2-2 6,1 1-5,1 1-2,-1 2 2,-5 1 0,-2-3-1,2 2-1,3-1 3,2-3-2,3 2 3,0-5-2,1 3-1,3-3 1,-8 3-2,3 2 2,-4-1 2,-3 5-4,1-2 0,2 1 0,-3-3 1,2 4-1,1-1 0,3-3 1,5-2 4,-5 2-5,3-1 0,-2-1 1,0 2-1,-2-1-1,-3-1 1,1 1 0,3 0 3,4-5-3,-5 2 0,1-3 1,3 3 0,1 3-1,-5-1 2,-5 3 1,-2 1-2,1 1-1,1-3 1,-2 4-1,4-6 1,-2 5 2,1-3-3,3-2 0,-2 1-1,1 1 2,1 2 0,-4-2 1,0 5 0,-6 1-1,5-6-1,-2 4 4,4 0-4,-1-5 0,1 3 1,1-3 0,-2 1-1,-2-2 1,2 2 0,-4 3 1,0 1 0,-1-2-1,-1 2 0,-2 0 2,0 4-1,0-3 1,2-3-3,0 2 0,1-5 2,-2 3-1,2-6 4,-2 7-4,-1-3 1,0 4 1,0-2 5,-1 2-4,1 0 3,0 3-6,-3-3 1,2 0-2,-2 0 1,-1-2-1,2 1 0,-1-3 0,-1 0 1,3-1-1,-3 3 1,1-2-1,-1-1-2,2-5 1,-2 5 2,0-5 0,0-3-1,-6 2-1,5-2 1,1-1 0,3 1 0,-2 3 0,2 5 0,1 0 0,-3 1 2,1 4 0,2-6-2,-2 9 0,2-3 1,-2-4 1,2 4-2,0-2 0,-3-3 0,3 1 2,-1-3 0,-2-3-2,-1-1 0,3-4 0,-2 1 1,1-5-1,-2-3 2,-4-1-2,4-4 0,-4 6 1,1-1 0,3 0 0,3 3 0,1 6 0,-3-2 2,3 2-3,0-5 4,-1 3 0,-2-4-4,-1-2 6,2-3-5,-2 1 3,1 4 1,-1-2-3,-2 2-2,2 0 4,-4 6-1,1-2-2,0-3-2,1 3 2,-1-2 0,1-2-1,2 4 0,-3-2 4,2 3-3,0 7 0,1 0 1,-6 1-1,5 6-1,1 3 1,-1-7-1,2 6 0,-1-2 2,3-4-2,-3 3 0,1-3 0,-1 2 1,-1-3-1,4-3 2,-7 6-2,3-1 0,1-3 1,-6 2-2,6-1 4,0 5-6,3-2 6,1 2-3,-3 4 0,3-1-3,0 1 2,0 0 0,-2 0-5,2 0 6,0 1-2,-2 3 2,0 0-2,-1 0 2,3 2 0,-4 2-49,3 3-37,-2 2 10,-1 4-82,4 2-109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7:31.52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140 248 263,'0'-6'340,"0"1"-51,0-4-47,0 3-37,0 2-25,0-1-13,0-1 1,0 2 7,0-1 12,0-1 13,0 2 9,-9 4 2,9-5 2,0 5-6,0 0-13,0 0-20,0 0-22,0 0-24,0 5-11,0-5 6,0 10 13,0-1 10,0 6 10,0 5 10,0 1 10,0 3 6,-8 1-7,8 5-22,0-5-28,0 5-21,0 0-21,8-1-14,-8 1-13,0 0-9,9 0-7,-9-5-6,8 5-5,-8-5-5,10-1-7,-10 2-3,8-2-6,-8-4-2,0 0-1,0 5-3,9-5 0,-9-1 0,0-4 1,0 6-6,0-7-10,0 1-16,0 0-20,0-5-25,0 0-38,0 0-52,0 0-49,0-5-51,0-5-50,10 5-46,-10-5-46,0 0-43,0 0-37,0 0-42,0-10-86,0 0-40,-10-5 8,10 0 30</inkml:trace>
  <inkml:trace contextRef="#ctx0" brushRef="#br0" timeOffset="302">16 661 110,'-8'-6'555,"8"1"2,0 1-86,-10-1-88,10-1-76,0 2-51,0-1-34,10-1-36,-10-3-33,16 3-31,3-3-33,-2-1-29,1 0-20,9 0-11,-1 0-9,1 0-2,8 0-1,-8 0-5,8 0-2,0 0-2,-8 5-1,-1-5-2,9 0-2,-16 0-3,7 5 0,-9 1 0,1-2 0,1 1-2,-11 1-3,0 4 5,1-6 3,-9 6 3,10-5 6,-10 5 1,0 0 4,0 0 1,0 0 4,0 5-1,0 1 5,0-2 0,0 7 6,-10-2 0,10 6 6,-9 0 4,9 0 4,-8 5 4,8-5-1,0 5-1,-8 0-3,8-6-3,0 7-5,0-6-2,0 5-5,0-5-7,8 0-5,-8-1-3,8-4-3,1 5-2,1 0-3,-2-5-3,1 0-4,0-5 3,0 0-1,-1 0 0,2 0-1,-2 0 1,1-5 0,1 5 5,-10-5 4,8-5 1,1 5 2,-9-5 2,0-5 2,8 5 2,-8-5 4,0 0-1,0-5-1,10 5-2,-10-5 0,0-4-2,0 4-1,0 0-5,0-5-3,0-1 0,0 2-1,0-6-2,0 0-5,0 5-12,0-5-13,-10 5-6,10 0-16,0 5-23,0-4-30,0 4-35,0 4-43,-8 2-49,8 3-50,0 2-56,-9 4-56,1 4-75,-2 2-127,10 3-49,-9 2 3</inkml:trace>
  <inkml:trace contextRef="#ctx0" brushRef="#br0" timeOffset="1014">1528 173 409,'-8'-10'575,"-1"5"-67,1 5-87,-2-5-60,10 5-53,-8-5-36,8 5-24,-9 0-28,9 0-40,0 0-36,0 0-34,0 0-16,-10 0-6,10 5-1,0 0 3,0-5 9,0 5 21,0 5 26,0-6 20,0 2 5,0 3 1,0 2-2,0-1-6,0-1-13,0-3-25,0 3-24,0 2-20,0-2-14,0 1-8,0 5-9,0-5-6,10 5-4,-10 0 0,0 0-2,9 0-3,-9 5-4,0-1-8,8 2-7,-8-1-3,0-1-2,10 1-3,-10 0-2,0 5-1,8-5-4,-8 5 0,0-5 1,9 4-1,-9-3 0,0-1-1,0-1-8,8 1-16,-8 0-19,0 0-28,0 0-39,0 0-58,0 0-58,0-1-77,0-4-74,0 0-70,0 0-72,0 0-81,0-4-120,0-2-51,0 1 1,0-5 47</inkml:trace>
  <inkml:trace contextRef="#ctx0" brushRef="#br0" timeOffset="1336">1423 710 287,'-9'-15'608,"0"5"30,0-5-127,1 0-113,8 1-88,0-1-52,0 0-49,0 5-45,0-5-36,8 5-34,1 0-25,0 0-28,0 0-20,8 0-13,-7 5-15,6 0-27,3 0-38,-1 0-46,-1 5-48,1 0-48,-1 5-55,10-5-62,-9-5-87,-1 5-121,1 0-43,0 0 1</inkml:trace>
  <inkml:trace contextRef="#ctx0" brushRef="#br0" timeOffset="1526">1732 536 485,'0'-5'585,"0"0"-56,0-5-94,10 0-81,-2 5-50,0-5-25,2 0-19,7 0-23,-8 5-20,9 1-31,0-2-31,-9 1-23,9 5-11,-1 5-8,-8 5-9,8 1-7,2-2-3,-11 6 1,10 5 4,-1 0 4,-7 0-12,-2 0-15,9 0-8,-7 5-4,-2-1-11,1-4-6,1 1-5,-10-2-8,8 1-5,-8 0-1,0-5-2,0 0-3,0 0-3,0-6-5,-8 2-3,8-7-3,0 2 1,0-1 1,0-1 2,0-4-3,0-4 1,-10 4 2,10-11-3,-9 2 0,1-1-2,8-5-6,-10 0-1,10 0 0,0-5-1,0 0-1,0 5 0,0-5-4,0 1-4,10-1-9,-2-1-5,1 6-6,1-4-7,-2 4-9,10 5-4,-9-5-9,8 5-1,1 0 3,9 0 0,-9 0 1,7 0 3,2 0 2,-1 1 4,1 3 7,-9-3 6,9 3 2,0 1 5,-2-5 5,-7 5 6,1 1 4,-3-1 3,3-1 3,-11 6 2,0-4 3,2 4 9,-1-5-4,-1 5-5,-8 0 2,10 0 1,-10-6 4,8 6 5,-8 0 4,0 0-1,0 0 13,0 0 13,0 0 7,0 0 5,0 0 3,0 0-1,0 0-4,0 0-8,0 0-7,-8 6-10,-2-1-6,2-1-6,-1 7-4,-9-2-4,1 1 1,7 5 3,-6-4 1,-3 3 0,1 6 0,1-5 1,-1 5 0,1 0-1,-1-5-3,0 5 0,9-1-1,-8 7-2,7-7-1,-6 1-1,6-5-2,10 5 1,-9 0-1,1-5-1,8 0-1,0 0 1,0 0-3,0-5-6,0 5-5,0-6-2,8-3-2,-8 3-2,9-4 0,1-5 0,-2 6 4,0-6 3,2-6 7,-1 1 5,8-4 1,-8-1 2,0-5 0,-1 0-2,10-5 1,-9 5 1,1-10 2,7 5-15,-9 0 9,2 0 7,-2-5 11,1 5 10,1 1 7,-2-1 9,0 5 6,2 0 21,-10 0-3,9 5-4,-1 0-5,-8 5-9,0 0-8,0 0-12,0 5-10,0-5-7,0 5-6,0 5-5,0 0-7,0 0 2,0 5 1,0 5 2,0 0 2,0 0 2,8 5-3,-8-5 0,0 4-3,0 1-8,0 1-13,0-6-9,10 4-15,-10-4-19,0 0-22,9-5-23,-9 5-20,0-5-12,8-5 0,-8 0 1,10 0 8,-10 0 16,8-5 21,-8 0 25,9 0 21,1-5 15,-2 0 12,0 0 7,1-5 1,1 0 6,-2 0 0,1 0 3,0 0 1,-9 0 3,9 0 3,-1 5 5,-8 0 5,10 0-2,-10 1-1,0 4 1,0 0-2,0-6-2,0 6-4,0 6-2,0-6-2,0 4 1,0 1 1,-10 0 0,10 0 4,0 0-2,0 0 3,0 0-1,-8 0 1,8 0-1,0-5 1,0 5 5,0-5 6,0 0 16,0 0 18,0 0 27,0 0 21,0 0 10,0-5 9,0 0-3,0-5-5,0 0-10,0-5-14,0 0-18,8-4-14,-8 4-6,0-5-3,0 5 9,10 0 5,-10 0 7,0 5 1,0 0-2,9 0-7,-9 5-4,0 0-5,0 0-12,0 5-12,8 0-8,-8 5-5,0-5-7,10 10 0,-10-5-1,8 10-1,-8-5 2,9 5 0,-1 0 1,-8 0 0,10 5 3,7-5-3,-17 0 1,18 4 0,-10-4-1,2 0 0,-1-5-1,-1 0-2,10 0 1,-9 0 1,9 0-1,-10-5-2,11-5-4,-2 5-6,-9-5-3,19-5-5,-9 5-6,0-10-2,-1 5-4,1-10 2,-1 5 2,1-5 3,1-5 4,-3 0 1,3 0 3,-11 1 5,10-7 4,-9 7 0,-1-11 4,-8 5 1,10 0 2,-10 5 1,0-4 1,0-2 0,0 11 0,-10-4 1,10 4 3,0 0 0,-8 10 1,8-5 1,-9 0-2,9 10 1,-9-5 0,0 5-3,1 5-3,-11 0 1,11 0-1,-10 5 1,9-1 2,-9 6 1,10 0 0,-11 0-1,11 5 2,0 1 0,8-7 0,-9 11 1,9-5-1,0 0-1,0 0-1,9 0 0,-1-5 2,0 0 1,11 5-1,-11-11 0,19 1-1,-9 1 1,9-2 1,-10 1 0,9-5-2,1 5-2,-9-5-4,9 5-1,-10 0-5,1-5-4,-1 5-4,-7-5-1,6 5 0,-6 5 1,-1-5 1,-1-5 3,2 0 3,-10 5 3,0-5 2,8-1 3,-8-4 0,0 6 1,0-1 3,0-5-1,0 0 1,0 0-1,0 0 3,-8 0-1,8 0 1,0-11-1,-10 7 1,10-1-1,-8-5 0,8 0-1,0-5-1,0 5 0,0-5 0,0 5 1,8-5-2,-8 5 0,10-5 0,-10 0 1,8 0-1,-8 0 2,9 1-2,1-1 1,-10 0 0,8 5 0,0-5-1,1 5 0,-9 0 0,10 0-1,-2 0-2,1 0 1,0 0 0,-9 5 1,9 0 1,-9 0 0,0 5 0,8-5-1,-8 5 1,0 0-1,0 0 0,10 5 0,-10 0 2,9 5 4,-9 0 0,8 5 1,-8 0 3,0 0-1,8 0 1,-8 0-2,0 0-2,0 5-3,10-1 0,-10-4-1,0 5-2,0-5 1,0 0 1,0 0 1,9 5-2,-9-10 1,0 5 0,0-5 0,0 0 2,0-5-3,0-1 0,0 7 0,0-11 2,8 4 1,-8-4 4,0 0 5,0 0 2,0 0 1,10-4 2,-10-7-1,8 2-1,-8-1-1,9-5-3,1-5-4,-2 0-2,0 0 1,-8 0 0,9 0 1,-9-4-2,10 4 3,-2-1 1,-8 2 5,8 4 3,-8 0 0,0 5 1,10 0-1,-10 5 1,0 0-4,0 0-3,0 5-5,0-5-6,0 5-3,0 5-1,0-5-1,0 5 1,0 0-1,0 5 2,0 0 2,0 5 1,9 0 1,-9 0 0,0 5 0,0-5-2,0 0 1,0 4 0,0-4-1,0 0-1,8 0 0,-8-5 2,0 5-1,10-10 2,-10 5-1,0-5 0,8 0 0,-8 0 4,0 0 1,9-5 0,-1-5-1,2 5 0,-1-5 2,-1-5-1,10 0 1,-9 0-2,0-5 0,8 0-3,-8 0 1,1 0-1,-2-5-1,-8 5 4,8 0-3,2 0 0,-10 0 0,9 6 1,-9-1 0,0 5 1,0 0-1,0 0 6,0 0-6,0 5-3,0 0 0,0 5-1,0-5-1,0 10 1,0 0 0,-9 0-8,9 0 8,0 5 2,-10 0 0,10-1 0,0 1 0,0 0 0,0 0-1,0 0 0,10 0-2,-10 0 0,9 0 1,-9-5 0,8 0-1,-8 0-1,10-5 1,-2 4-7,1-3 3,-1-6-1,-8 5-5,18-5 0,-9 0-3,9-5-5,-9 5-2,9-6 0,-1-3-3,1 4-1,0-5 3,-9 0 1,9 5 5,-1-10 4,-7 10 3,-2-5 6,9 0 3,-7 0 2,-2 5 0,-8-5 0,8 5 1,2 1 0,-10-2 0,0 1 1,9 1 0,-9-2-2,0 6 1,0 0-2,0 0-13,0 0-23,0 0-32,0 0-39,0 0-44,0 0-48,0 0-55,0 0-58,-9 6-50,9-6-36,-10 4-22,2 1-20,0-5-21,-11 0-39,11 0-62,-10 0-18,9 0 22</inkml:trace>
  <inkml:trace contextRef="#ctx0" brushRef="#br0" timeOffset="3458">3865 462 61,'0'-6'518,"8"1"-32,-8 1-83,0 4-97,10-6-78,-10 1-60,0 5-42,8 0-28,-8 0-26,9-4-22,-9 4-18,0 0-13,10 0-9,-10 0-4,0 4-8,0-4-14,8 5-16,-8 1-23,0-2-36,0 1-40,0 1-46,0-2-54,0-4-62,0 5-89,-8-5-76,8 0-24</inkml:trace>
  <inkml:trace contextRef="#ctx0" brushRef="#br0" timeOffset="3942">4175 34 257,'0'-6'501,"0"-3"-43,0 4-63,0-1-54,0 2-39,-10 4-23,10-5-19,0 5-20,0 0-25,0 0-31,-8 0-30,8 0-18,0 0-15,0 5 1,0-5 6,-9 10 10,9-5 9,0-1 9,-10 1 5,10 5 2,0-5-1,-8 1-10,8-2-15,0 1-14,0 1-15,0-2-11,0 1-11,-8 5-13,8-5-9,0 0-6,0 5-7,0-5-5,0 5-1,0 0-4,0 0-3,0 5-2,0 0-4,0-6-5,8 12-3,-8-6-3,0 5-8,0-1-3,0 1-2,0 0-1,0 5-2,0-5-1,0 0-2,0 5 0,0-5 1,8-1-1,-8 1-6,0 1 2,0-2 1,0 1 1,10 0 0,-10 0 0,0 0-2,0 0-6,0-5-2,0 5-9,0-5-14,0 4-21,0 1-29,0-5-40,0 5-49,0 0-47,0 0-59,0-5-65,-10 5-58,10-5-47,0 0-30,-8 0-19,8-6-30,0 6-75,-8-10-42,8 5 14,0-10 41</inkml:trace>
  <inkml:trace contextRef="#ctx0" brushRef="#br0" timeOffset="4288">4192 611 441,'8'-15'581,"-8"5"-50,10-5-95,-2 5-84,1 0-63,1 0-43,-2 0-31,1 0-28,0 0-29,0 0-37,-1 5-33,1 0-27,0 0-20,-9 5-14,9 0-13,-1 0-20,2 0-33,-1 0-39,-1 0-40,2 5-43,-10 0-49,8 0-55,1-5-65,-1 0-92,-8 0-112,10 0-43,-10 0-2</inkml:trace>
  <inkml:trace contextRef="#ctx0" brushRef="#br0" timeOffset="4498">4758 436 88,'0'0'567,"0"5"19,0-5-93,9 0-121,-9 0-99,9-5-75,-1 5-54,2 0-37,-2-4-28,1-1-23,9-1-13,-9 2-14,9 4-16,-10-5-6,1 5-4,1-6-12,-2 6-9,0 0-7,2 6-10,-10-6-9,9 5-2,-9-5-5,0 4-2,0 2 2,8 3 6,-8-4 7,-8 5 6,8 1 6,0-7 6,0 7 4,-9-7 5,9 6 3,0-5 1,0 5 4,-10 0 1,10-5-2,0 5 4,0-5 0,0 0 0,-8 0-1,8 0 2,0 0-1,0-5 0,0 5 4,0 0-4,0-5 2,8 5 5,-8-5 3,0 5 6,0-5 7,0 5 7,0-5 8,10 0 3,-10 0 0,9 0 0,-1 0-1,0-5-7,2 5-7,-1-5-6,-1 0-8,10 5-10,-9-5-14,1 0-26,-2 0-33,-8 5-41,8-5-56,1 5-77,1-5-130,-10 0-116,8 0-54,-8 5-10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7:37.31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679 38 263,'0'-5'319,"0"5"-62,0-4-61,0-2-51,0 1-28,0 0-27,8 1-17,-8 4-9,0-6-3,0 1 3,0 5 4,0 0 7,0 0 4,0 0 8,0-4 5,0 4 5,0 0 3,0 0 0,0 0 1,0 0 0,0 0-3,0 0-4,0 0-3,0 0-5,0 0-4,0 0-2,0 0-3,0 0-5,0 0-3,0 0-3,0 0-3,0 0-3,0 0-1,0 0-8,0 0-2,0 0-4,0 0 0,0 0-2,0 0-1,0 0-2,0 0-2,0 4-1,0-4-1,0 0-4,0 0-5,0 0-5,0 5-4,-8-5 4,8 6-4,0-6 6,0 4 2,0 1 6,0 0 11,0 1 19,0 3 21,0 1 13,0 1 19,0 3 7,0 1 8,0 0 10,0 4 5,8 2-8,-8-1-14,10 0-17,-10-1-13,8 7-12,-8-7-9,9 1-14,-9 5-13,9-5-8,-9 0-5,9 0-3,-9-1-3,0 2 1,0-6-2,8 5-5,-8-5-2,0 0-2,0 0-4,0-6-1,0 1-4,0 0-1,0 0-3,0 0 2,0-5-2,0 0 0,0 0 1,0 0-1,0 0-1,0 0-1,0 0-2,0-5-9,0 5-12,0-5-17,0 0-23,0 5-24,0-5-33,0 0-36,0 0-39,0 0-31,0 0-51,0 0-53,0-5-49,0 0-43,0 0-41,0 0-50,0 0-88,-8-5-71,8 0-1,-9 0 35</inkml:trace>
  <inkml:trace contextRef="#ctx0" brushRef="#br0" timeOffset="502">94 829 465,'-16'11'565,"-3"-7"-65,1 1-105,1 1-84,7-2-47,2 1-24,0-5-16,8 0-14,0 0-17,0 0-19,0 6-18,0-6-13,8 0-7,10 0-3,-1 0 7,10 0 15,8 0 15,1-6 10,8 6 5,9-5-3,9-5-11,0 1-16,9-2-19,8 2-26,1-6-25,9 0-19,-1 0-16,9 0-12,10-5-11,-1 0-8,0 0-8,9 5-5,-9-5-2,-9 0 1,10 5-5,-10-4-2,0 4-1,1 0-1,-10-5 1,1 5 0,-10 0 0,-8 0-4,-1 0 6,-8 5-4,-8 0-3,-1 1 1,-18-2-1,0 1-1,-8 5-1,-1 1 3,-17-2-7,9 1 0,-9 5-4,0 0-7,0-4-10,-1 4-10,-8 0-16,0 4-29,-8-4-30,-1 0-31,0 5-30,0-5-36,-9 6-38,1-2-39,-1-4-41,1 5-34,-10 1-37,9-6-46,-9 4-91,1-4-87,-1-4-24,0 4 14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7:38.35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16 496 301,'9'-5'367,"-9"-5"-58,10 1-53,-10-2-39,8 2-24,-8-1-16,9 5-14,-9-5-6,0 5 3,9-5 8,-9 5 10,0 0 9,0 0 6,9 5 8,-9-5 9,0 0 11,0 5 6,0 0 4,-9 0-1,9 0-5,0 0-6,0 0-11,0 0-18,0 5-16,0-5-21,0 0-24,-9 0-22,9 0-22,0 0-14,0 0-12,0 5-9,0-5-9,0 0-5,0 0-4,0 5-6,0-5-5,0 0-5,0 5-3,-9 0 0,9-1 3,0 2 2,0 3 0,-8 2 5,8-1 3,0 4 3,-10 1 1,10 0 3,0 6 1,-9-7-1,9 11-3,0-5-2,-8 0-3,8 5-5,0-5-2,0-1-2,0 7-5,0-6-4,0-1-2,0 1 0,0 1-1,0-2 2,0-4-3,0 5-2,0-5 1,0 0 0,0 0-1,0 0 0,0-1-1,8-3-9,-8 4-11,9-5-16,-9-1-15,0 2-21,10-2-24,-10 1-31,0 1-38,0-7-40,8 1-42,1 0-35,-9-5-37,9 0-39,0 0-31,-1 0-28,2 0-14,-1-5-17,7-4-28,-6 3-71,-1-9-60,9 6-4,-10-6 26</inkml:trace>
  <inkml:trace contextRef="#ctx0" brushRef="#br0" timeOffset="438">601 367 62,'0'0'536,"0"-5"-20,0 0-82,0 5-85,0-5-69,0 0-47,0 5-32,0 0-21,0 0-16,0 0-13,0-5-9,0 5-9,0 0-7,0 0-5,0 0-2,-9 0 0,9 5 6,0-5 6,-10 0-1,10 0 10,0 5 14,0 0 9,-8 5 3,-1 0-2,9 0-9,-18 5-8,10-1-10,-1 1-19,0 6-25,0 3-21,-9-4-19,9 5-10,1 0-9,-10 0-7,9 5-5,1-5-3,-2 5-3,10 0-3,-8-6-3,8 2-2,-9-2-1,9 1-3,0 0-3,0-6 0,9 2 2,-9-1-1,8 0 1,2-5 0,-2-5 1,1 5 1,9-6 3,-10-4-2,11 5-2,-11-10 0,10 5-1,-1-5-1,1 0 0,-1-5 0,2 1 2,-11-2-2,10-3-1,-9-2 0,9 2 0,-10-6 2,1 5-2,9-5 0,-10 0-3,2-5-2,-1 0 2,-1 0 1,2 0-5,-2-5-7,-8 0 0,9 1-3,-9-2-7,0-3-3,0-1-9,0 5-4,0-5-6,0 0-4,0 0-8,-9 5-9,9 1-11,-8-2-17,-2 7-17,2-1-14,8 5-17,-9 0-21,-1 0-24,2 10-26,0-5-17,-11 10-20,11 0-19,-10 5-15,9 0-17,1 5-14,-10 0-14,18-5-22,-9 5-49,-1 0-82,10-5-43,0 5-7</inkml:trace>
  <inkml:trace contextRef="#ctx0" brushRef="#br0" timeOffset="902">1096 262 135,'0'0'514,"0"0"-54,0-4-88,9 4-85,-9 0-58,0 0-35,0 4-16,8-4-7,-8 0-9,0 0-4,10 5-1,-10-5 6,0 6 5,0-6-5,8 4-8,-8 1 0,0 5 5,9-5 4,-9 1 3,0 3-4,10 1 3,-10 0 2,0 5-3,8 0-13,-8 0-13,0 5-15,0-5-19,0 10-16,0-5-20,0 4-14,0-3-9,0 8-8,0-4-5,-8 0-4,8-5-2,0 5-3,-10-6-3,10 2-3,0-1-4,-9 0-3,9-5-3,0 4-2,0-8-1,0 4 1,0-6-2,0 1 0,-8 0 1,8-5-2,0 0-1,0 0 0,0 0 1,0 0-2,0-5 1,0 0 2,0 5 3,0-5 6,0-5 6,0 5 0,0-5 1,0 0 1,0-10-1,0 5-2,0-5-4,0-4-4,0-2-5,0 1-2,0-4-3,0-2-1,0 2 0,-10-6-1,10 0 1,0 0-1,0 1 0,0 3 1,0 1 2,0 1 0,0 4 1,0 0 0,0 0-2,-8 5 1,8 5 0,0-5-1,0 5-2,-9 0 2,9 5-1,0 0 1,0 0 1,0 1-1,0 4 0,0 0-1,0-6 2,0 6-1,0 0 0,0 6 0,-8-6-1,8 4 2,0 1 1,0 0 4,0 5 1,0 0 5,0 0 3,0 0 0,-10 0 3,10 5-2,0-5 1,0 0-2,0 0-4,10 0-3,-10-1-2,0 2 0,0 4-3,8-6 2,1 1 1,-9 5 0,8-4 1,2 4-2,-2-6-1,1 6 2,1-5-3,-2 5 0,0-5-2,2 5-1,-1-5 1,-1 5 2,1-5-3,9 5 0,-10-5 0,2-1 0,-2 2 1,1-7 0,-9 7-1,10-7 1,-2 1 4,1 1-3,-9-6 1,8 0-1,-8 0 0,10 0 0,-2 0 1,1-6-2,0 1-1,8-5 0,-7-4 1,7 4-1,-7-5 0,7 0-2,-9 0-6,2-5-3,-2 0 0,11-5-2,-11 5-1,0-4 0,2-2-1,-10 2 1,9 3 4,-9 2 5,0-6 1,8 10-1,-8-5 4,0 5 1,-8 5-1,8-5 1,0 10 1,0-5-2,0 5 1,0 1-2,-9-2-3,9 6-1,0 0 0,0 0 1,0 6-1,0-2 1,-10 7 0,10 3 5,-8 1 5,8 5 4,-8 0 7,8 5 2,-10 0 3,10-1 6,-9 2 5,9-2 1,0 1-5,0 0-1,0 0-4,0 0 0,0-5-3,0 5-7,9-6-4,-9 1-5,0-5 3,10 0-2,-10 5-3,8-10-1,-8 5-5,8 0-11,-8-5-16,10 0-18,-10-5-27,0 5-37,9 0-50,-9-5-60,0 0-56,8-5-57,-8 4-56,0-4-50,0 0-44,9 0-36,-9 0-46,0-4-86,0-1-42,9 0 11,-9-5 45</inkml:trace>
  <inkml:trace contextRef="#ctx0" brushRef="#br0" timeOffset="1778">1847 39 399,'10'-6'435,"-10"2"-51,0-7-55,0 7-46,0-1-32,0 5-22,0-6-19,0 2-13,0 4-16,0 0-14,0 0-21,0 0-25,0 0-24,0 0-19,0 0-11,0 0-6,0 4 1,-10 7 9,10-7 10,0 7 11,0-1 17,0-1 16,0 6 18,0 0 11,0 0 7,0 0-2,0 5-1,0 0 1,0 0-11,0 0-15,0 5-17,0 0-18,0-1-12,0 2-14,0 3-12,0 1-14,0 0-8,0 0-9,0 0-6,0-1-4,0 7-6,-8-7-3,8-4-5,0 0-1,0 0 1,0-1 0,-8-3 0,8-1-1,0-5-2,0 0-1,0 0 3,0-6 1,0-4-2,0 5-1,0-5-1,0 1 3,0-6 3,0 0 2,0 0 0,0 0 1,0-6 2,0-3 0,0-2-3,8 2-2,-8-6-2,8 0-3,2 0 1,-1 0-2,-1-5-3,2 5 0,-2 0 1,11-5-1,-11 5 0,9 0-1,1 5 2,-9-5-2,9 5 3,0 0 0,-10 1-1,9-2 0,-7 7 0,7-2-2,-7 6-3,7 0 0,-8 0-1,0 6-1,-1-2 0,11 1-1,-11 5 1,-8 1 0,8 3-2,-8-4 0,10 5 1,-10-5-2,0 5 1,-10 0-2,10 5 0,-8-6 0,8 1-1,-17 6-3,7-7-3,2 7-7,-10-6-7,1-1-11,-1 7-11,9-6-13,-9-1-15,9-4-14,-9 0-15,10 0-8,-10 0-7,9-1 1,9-3-1,-8-6 2,-2 5 3,1-5 4,9 0 2,0 0 1,0-5 5,0-1 2,9-3 10,1-1 1,-2 0 5,1-5 1,9 5 4,0-5 4,-1 0 2,-9 0 3,11-5-2,-1 5 5,-1-5 6,1 5 13,-10-4 11,11 4 8,-3 0 10,3-5 9,-11 5 7,10 0 9,-9 0 7,1 0 6,-2 1 10,0-1 12,1 4 9,1-4 15,-2 5 11,1 1 11,0-2 10,0 2 10,-9-1 8,8 5 8,-8-5 3,10 5 1,-1 0 2,-9 0 1,0 5-5,8 0-9,-8-5-4,0 10 9,0-5 17,0 10 10,0-1 7,8 2-1,-8 8 7,0-4-1,0 11 4,0-2-21,0 1-22,0 0-17,0 5-12,0-5-9,0 4-8,0 1-7,10 1-8,-10-1-2,0-6-3,0 6-6,0 0-9,0-5-4,9 0-3,-9-1 1,0 2-8,0-2-4,0 1-3,0-5-3,0 0 0,0 0-2,0 0-2,0-5-1,0 5-1,0-5-1,0-6 0,0 6 1,0-4-2,0-2-1,0 1-2,0 1-9,-9-7-10,9 1-11,0 1-13,0-2-15,0 1-22,0-5-31,0 0-43,-10-5-50,10 1-45,0-2-49,-8 1-54,8-5-55,0-5-43,-8 6-35,8-11-24,0 5-25,0-5-55,-9-5-50,9 0 7,0 0 37</inkml:trace>
  <inkml:trace contextRef="#ctx0" brushRef="#br0" timeOffset="2588">2361 327 427,'9'-15'532,"1"-5"-75,-2 10-95,0-5-86,1 6-59,1-2-42,-2 7-31,0-1-23,2-1-19,-1 12-9,-1-6-4,2 9-4,-2-3-2,1 8 0,-1 1 4,2 0 8,-10 0 5,9 5 2,-9-5 1,8 5-7,2 0-10,-10 5-3,0-6-2,8 2-10,-8 3-7,-8-4-12,8 5-13,-10-5-3,10 5 1,-8-5-8,-1 0-9,-1 0-3,2-5-7,-9 4-2,7-4-3,2 0-8,-11 1-16,11-6-17,0-1-24,-2-4-23,1 5-29,1-10-36,0 5-36,8-5-33,-10 0-27,10 0-18,0-5-15,0 5-3,0-4 3,0-2 10,0 1 15,10-4 11,-2 3 11,0-3 8,11-2 1,-11 1-13,10 1-19,-9-6-31</inkml:trace>
  <inkml:trace contextRef="#ctx0" brushRef="#br0" timeOffset="2856">2839 347 226,'9'-15'417,"0"0"-33,-9 5-37,8 0-41,-8-5-34,9 6-27,-9-2-16,10 7-14,-10-7-9,0 2-8,0 3-12,-10 2-12,10-1-9,0 5-9,0-6-13,0 6-14,-9 0-13,9 0-13,-8 6-5,-1-1-2,0-1 1,0 7 3,-9-1 12,10-1 5,-1 6 5,-1 0 1,2 0-7,-1 0-15,1 5-16,8 0-16,0 0-16,0-5-14,0 4-5,0 2 0,8-6-7,1 5-3,-1-5-2,2 0-1,-1 0-3,9-1-3,-1 1-1,-8-5-9,8 0 4,2 0-1,-3 0 0,3 0-4,-11-5-1,10 5 0,-9-5 0,9 0 0,-10 4-3,1-3 0,9-1-3,-9-1 2,-9-4 2,9 6-1,0-1 0,-9-5-1,0 4-1,8-4-1,-8 6 3,-8-6 2,8 9-5,-9-4 2,0 1-1,0-2-2,-9 7-6,9-6-13,-9-1-20,1 2-22,-1-1-23,1 4-30,-9-3-35,-1-2-34,9 1-35,-17 1-34,8-2-36,-8 1-34,8 1-34,-8 3-32,0-4-33,8 0-54,-9 0-101,1 0-42,0-5 6</inkml:trace>
  <inkml:trace contextRef="#ctx0" brushRef="#br0" timeOffset="4958">1680 1029 56,'0'0'250,"0"0"-32,0 0-29,0-5-27,0 5-28,0 0-14,0 0-12,0-5-15,0 5-10,0-5-13,0 5-10,0-5-8,0 5-9,0-5-8,0 5-3,0-5-2,0 5-3,0-5 1,0 5-2,0 0-1,0 0 0,0 0 1,0 0 1,0 0 2,0 0 1,0 0-3,-10 0 0,2 0-2,8 5-4,-8 0-2,-1-5-2,-9 5-1,10-5-1,-2 5 2,1-5-1,-9 5 3,10 0 3,-1-5 2,-9 5 6,10-5 5,-1 5 1,-1-5 4,-7 5 3,8-5 1,-8 5 0,8-5-1,-9 0-4,0 0-4,9 0 7,-9 5 2,10-5 3,-9 0 2,7 0 2,2 0 2,-11 0 2,11-5 2,-1 5-5,-9 0-7,10 0-7,-2 0-5,-7-5-4,9 0-3,-2 5-7,-7-5-6,7 5-4,-7 0-4,-1-5-3,10 5 2,-11-5 2,3 5 0,-3-5 8,11 5 9,-10-5 9,1 5 5,7-5 6,2 5-1,-1-5 0,-1 0 0,2 5-8,-1-5-8,0 0-10,0 1-4,9-2-5,-8-3-2,-1 3 1,9 1 3,-9-5 1,0 1 2,9 4 1,-8-5-2,8-1 1,0 2 0,-10-1-1,10-5-5,0 5-1,-9 0-2,9-5-1,0 4 1,0 2 0,0-6-1,-8 5-2,8-5 2,0 5-1,0-5-1,0 0 0,0 5 0,0-4-3,0-1 2,0 0 2,8-5-2,-8 5 1,0 0-2,9 0 2,-9-5 0,10 5 2,-10 0-2,8 0 0,-8 0 2,9 0-2,-9-5 1,9 5-3,-9-4 2,9-1 0,-1 5-1,-8-6 1,9 7-2,0-6 1,0 5 1,-1-5 0,2 5-1,-1-5-2,-1 5 8,2-5-4,7 5 2,-9 0-2,10 0 0,-9 0-1,9 1 0,0 4 0,8 0-6,-8-5 3,0 5 0,9 0 3,-2 5-3,2-5 1,-1 5 2,-7 0 0,7 0 1,1 5-1,0 0 0,-11 0-3,11 0 3,-9 0-2,-1 5-1,2 0-1,-11 0 0,10 5 1,-1-5-1,1 5 2,1 0 1,-11 5 1,10-5 0,-1 5 1,1 0 1,-9 5-3,17-1-1,-17 7 2,9-2-2,-1 1-1,1 5 1,-9-5 0,9 5-2,-10 0 5,2-1 1,-1 7-2,-9-7 1,0 6 0,0-5 0,0 4 2,-9 1-2,-1-5-2,2 5 1,-10-5 2,-9 0-2,10 5-5,-10-5-5,-8 0-6,9-6-7,-9 2-6,8-2-14,-8-4-14,8 5-13,-9-5-13,10 0-14,-10 0-21,9-6-20,2 1-23,7-4-17,-9-1-15,9-1-18,1-4-21,-1 1-35,1-6-54,7 0-84,1-6-51,-9 1-16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7:42.05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52 782 77,'-9'6'688,"1"-2"36,-1 1 5,-1 0-156,2-5-135,8 5-94,-8-5-64,8 5-45,0-5-37,0 0-32,0 0-30,0 0-30,8 0-23,-8 0-23,18-5-21,-9 5-15,17-5-10,-9 0-6,10-4-1,0 3-1,-1 1-6,1 1 0,-9-7 2,8 7-1,-8 4 1,0-6-2,-10 1-3,11 5-10,-11 0-17,1 0-21,0 0-31,-9 5-35,9 1-47,-9-6-53,0 9-56,0 1-49,0 1-47,-9-2-46,9 1-57,-9 0-79,0 0-60,1 0-3,-11 0 27</inkml:trace>
  <inkml:trace contextRef="#ctx0" brushRef="#br0" timeOffset="196">88 1001 371,'-10'10'696,"2"-5"17,8 0-69,-9-5-85,9 5-63,0 0-53,-9-5-47,9 0-48,0 0-51,0 0-46,0-5-47,9 0-47,-9 0-43,9-5-37,9 5-31,-9-5-20,9 6-11,-10-7-7,9 7-3,-7-2-5,7-3-2,-7 9-12,6-6-20,-6 1-35,-1 5-45,-1 0-50,1 0-49,0 0-53,-9 0-55,9 0-50,-1 5-43,2 1-40,-10-6-46,8 0-106,1 0-57,-9 0-6,0 0 25</inkml:trace>
  <inkml:trace contextRef="#ctx0" brushRef="#br0" timeOffset="3348">1530 713 52,'0'-5'264,"0"5"-43,8-6-46,-8 6-42,9-4-30,-9-1-22,10-6-16,-10 7-11,8-1-5,-8-5-2,9 5-1,-9-5 4,9-1 2,0 2 4,-9-1 2,8 5 5,-8-5 3,10 5 2,-10-5 3,9 5 2,-9 0 2,0 1 4,0-2 3,8 1 4,-8 0 6,0 0 2,0 5 1,0-5 2,0 5-3,0 0-2,8-5-5,-8 5-7,0 0-7,0-5-7,0 5-6,0 0-8,0 0-7,0 0-7,0 0-3,0 0-1,0 0-5,0 0-1,0 0-1,0 0-2,-8 0 4,8 5 4,0-5 6,-8 10 4,-1 0 10,-1 1 4,2 3 6,-1 1 5,0 0 1,-8 0 4,7 4 1,-7 2 1,7-1-1,2 4 1,-9-3 0,7 3 2,2-4 2,-1 5-5,9-5-9,-10 5-6,10-5-8,0 0-8,0 4-7,10-3-6,-10-1-10,9 4-1,-1-4-5,2 0-1,-2 0-1,1 0-2,-1-5-4,10 5-1,-9-5 0,9-5-1,0-1 2,-9 2 1,9-1 0,-9-5 3,7-1 3,3-4 2,-1 0 3,-10-4-2,11-1 2,-3-5-3,3 5-2,-11-5 0,10-5-2,-9 0-4,9 0 0,-10 0-3,1-5 0,-1 0-2,2-5 1,-1 0-4,-9 0 0,0 1-2,0-2-5,0-3-7,0-1-10,-9 0-1,-1-5-7,2 5-3,-1 6-6,1-6-5,-2 10-1,-7-1 1,8 2-3,0 9-8,-9 0-12,9 0-5,-7 5-3,6 0-6,-7 5-7,-1 0-7,-1 5-9,11 0-14,-9 5-6,-1 0-21,9 0-23,0 0-31,-8-1-34,7 6-32,1-4-37,1-1-55,8 0-85,-10 0-78,10-5-27,0 5 11</inkml:trace>
  <inkml:trace contextRef="#ctx0" brushRef="#br0" timeOffset="3904">2104 837 175,'0'5'631,"10"0"36,-10 0-102,0 0-65,0-5-82,9 5-65,-9-5-52,0 0-37,0 0-28,0 0-26,0 0-32,0 0-31,0 0-29,0 0-28,0 0-22,0 5-21,0-5-17,0 0-12,0 0-6,0 0-7,0 0-12,0 0-20,-9 0-23,9 0-29,0 0-38,9 0-45,-9 0-52,0 0-56,0 0-54,0 0-52,0 0-69,0 0-103,0-5-83,0 0-25,0 0 13</inkml:trace>
  <inkml:trace contextRef="#ctx0" brushRef="#br0" timeOffset="4198">2476 688 7,'0'5'522,"0"-5"-60,0 0-58,0 5-18,0-5-46,0 0-51,0 0-41,0 0-36,0 0-25,0 0-23,0 0-22,9-5-22,-9 5-19,0-5-13,10-1-12,-10 2-9,8-7-5,1 7-5,0-7 2,0 2 4,-9-6 3,8 5 1,1 0 0,0-5 2,0 5-2,-1-5 0,2 0-6,-1 5-6,-9-5-5,8 0-8,2 5-5,-10-5-6,8 6-5,-8-6-5,9 4 0,-9 2-1,0-1-2,8 0-2,-8 0-3,0 0-4,0 5-2,0-5 0,0 0-3,0 0-2,0 5-1,0-5 1,0 5 1,0-5-1,10 5-2,-10-4 0,0 3 0,0 1 0,0 1 2,0-2 2,0 1 5,0 1 4,0-2 8,0 1 1,0 5 2,0 0 2,0-4-1,0 4 0,0 0-9,0 0-5,0 0-5,0 0-3,0 0-3,0 0-4,0 0 0,0 0-1,0 4 1,0-4 3,0 0-2,-10 0-2,10 0 3,0 0 0,0 0 2,0 5 4,0-5 5,0 6 6,0-2 7,0 7 9,0-7 5,0 1 10,0 5 5,0 0 1,0 0 2,0 5-1,0-5-1,0 5-4,-8 0-2,8 5-2,0-6 0,0 7-2,0-6 0,0 5-1,-9-1-2,9 1 1,0 0-3,9 1-1,-9 3-1,0-4-4,0-1 0,0 7-1,0-7-2,0 7-1,0-2 2,8 2 0,-8-2 5,0-4-4,0 5-2,0 0-3,0 0-1,0-1-3,0 2-4,0-2-5,0-3-8,0-2 1,-8 1-1,8 0 0,0-5-1,0 0-1,0 0 0,0-5 1,0 5-3,0-5 0,0 0 1,8-5 0,-8-1 0,0 2-1,0-1-1,0-5-1,0 0-10,0 4-11,0-4-14,0 0-17,0 6-23,0-6-31,-8 0-49,8 0-54,0-6-54,0 2-52,0-1-55,0-1-51,0 6-45,0-4-32,0-7-21,0 7-27,0-6-49,-9 0-29,9 5 12</inkml:trace>
  <inkml:trace contextRef="#ctx0" brushRef="#br0" timeOffset="4770">2512 1091 312,'-9'10'407,"1"-5"-39,-2 4-26,1-3-5,9-1-17,-8-1-36,8 2-29,-10-1-16,10-5-14,0 4-11,0-4-11,0 6 4,0-6-4,0 0 7,10 0 7,-10 5 2,8-5 1,1 0-1,1 0-5,-2 4-24,10-4-16,-9 0-27,8 0-26,1 0-25,-10 0-18,11 0-9,-1 0-18,-10-4-11,9 4-12,-7 0-7,7 0-7,-7 0-6,6 0-3,-6 0-12,7 0-5,-8 0-13,0 0-20,0 0-27,-1 0-40,2 0-41,-2 0-55,1 0-61,1 0-64,-2 0-55,1-5-52,-9 5-46,8-10-46,2 5-74,-10-5-76,8-1-9,-8 2 24</inkml:trace>
  <inkml:trace contextRef="#ctx0" brushRef="#br0" timeOffset="5282">3219 633 24,'0'0'74,"0"-5"-2,10 5-10,-10 0-9,0 0-15,0 5-12,0-5-13,0 0-6,0 4-5,0-4 5,0 0 7,0 0 8,0 6 5,0-6 14,0 0 11,0 0 12,0 0 10,0 0 4,0 0 1,0 0-1,0 0 3,0 0-5,0 0-3,0 0-5,0 0-3,0 0-4,0 0-1,8-6 0,-8 6-1,0 0-1,0 0-1,0 0 1,0-4 2,0 4 3,0 0 4,0-5 6,0 5 6,0 0 9,0 0 9,0 0 9,0 0 9,0 0 7,0 0 6,0 0 3,0 0 1,0 0-1,0 0-7,0 0-6,0 0-6,0 0-7,0 0-13,0 0-8,0 0-12,0 0-6,0 0-7,0 5-9,0-5-10,0 0 0,0 4 3,0-4 3,0 6 7,0-1 6,0-1 16,0 7 16,0-7 18,-8 7 10,8 4 6,0-6 4,-10 6 4,10 0-1,0 0-12,-8 0-8,8 0-16,0 0-11,0 5-12,0-5-7,0 5-11,-9-5-9,9 5-5,0-5 1,0 4-4,0 2-5,0-1 0,-10-5-5,10 4 0,0 1 0,0 0 0,0 0-10,0 0 2,0 0 1,0 0-2,0-1-2,-8-4-2,8 5-1,0-5-2,-8 0-1,8 0-4,0 0-2,0-5 1,0 0-3,0 0-2,-9-5 1,9 0 0,0 0 0,0-5 4,0 5 5,0-5 5,0 0 4,9-5 2,-9 5 1,0-10-1,0 5 3,0-5-4,8 0-7,-8-5-4,0 0-5,0 0-5,8 0-1,-8-4 0,10 4-2,-10-5-9,0 0 2,9-5-3,-9 5-4,0-5 1,0 0-6,0 0-4,0 1-4,0 4 8,8-5-5,-8 5-2,10 0 3,-10 0 3,0 0 3,0 0 6,8 5 2,-8-5 3,0 5 4,0 0 2,0 0 1,9 6 2,-9-6-4,0 9 3,0-3 0,0-2 1,0 2 0,0 3 1,0 2-2,0-1 0,0 5 3,0 0 0,0-6 5,0 6-2,0 0-3,0 0 0,0 0 0,0 0-1,0 0 0,0 0 1,0 6-6,0-6 1,0 0 1,0 0 3,0 5 3,0-1 4,0-4-1,0 6 3,0-1 1,0-1 6,0 7 1,0-6 0,0 5-3,10-5-2,-10 5 0,0-1 0,0-3 0,0 3-7,0 2-1,8-2-1,-8 1 2,0 1-2,9 3-2,-9-4-1,8 0 1,-8 5 1,10-5-1,-10 0 1,8 5-1,-8-5 0,0 0 1,0 5 0,9-6-2,-9 2 0,0-1 1,9-1-1,-9 2 0,0-7 0,9 7-1,-9-11 0,0 4 0,0 1-3,0 1 1,0-6 0,8 0 2,-8 0-4,10 0 2,-10 0 1,9 0-2,-1-6 2,-8 1-1,8 1-1,2-7-1,-1 1 1,-9 1-2,8-2 0,2 2 2,-10-6-1,0 5 2,8-5-2,-8 5 1,0 0 2,0 0 0,0 0 1,9 5 1,-9 0-2,0 0 1,0 0 2,0 5-1,0 0 0,0-5-1,0 5 0,0 0-2,-9 5 2,9-5-4,0 5 1,0 0 0,0 5 0,0-5 2,0 5 1,0-5 0,9 5 0,-9 0 3,0 5-1,10-5 0,-10-1 0,8 2 0,0-1-1,-8-1-1,19-4 2,-11 1-2,1-2 1,0 1 1,0-5 0,9 6 1,-10-6-1,9-6-1,2 1-3,-1 1-4,-10-2-4,10 1-8,-1-4-4,2-1-6,-11-1-3,10-4-2,-1 1 0,-7-1 2,7 0 5,-7-5 3,6 5 6,-7-10 3,1 5 2,-2 1 4,1-7 1,-9 2 2,9-6 0,0 10 2,-9-5-2,0 0 4,8 0 1,2 5 0,-10-5-1,9 11-3,-9-7 2,0 6 2,8 1-1,-8-1 0,0 5 1,0-1 2,0 2 3,0 4-1,0 5-1,0-5-1,0 5 2,0 5 0,-8 5 2,-1 0 1,-1 10 2,2-1 5,-1 1 5,0 5 2,0 0-1,1 0 2,-2 0 0,10 0-10,0-1 2,0 2 0,0-2-1,0-3 0,10-1-2,-2-1-1,1-4-3,0 5 6,0-5-4,-1-5-5,2 5-3,-1 0 0,-1-5 1,0 0-2,2 5 0,-1-5 0,-9 0-1,0-1-9,8 6 1,-8-4-3,-8 4-5,8-6-6,-9 6-7,-1-5-5,2 0-6,8 5 2,-8-5-7,-11 0-6,11-5-3,8 5-1,-9-5 0,0-5-5,9 5-6,-9-5-12,9 0-9,0 0-10,0-5-7,0 0-3,0 0-2,9-5 4,0 5 6,0-5 15,-1 0 16,11 0 15,-3 5 14,-6-4 9,7-2 11,1 1 8,1 1 6,-3-2 4,3-4 2,-3 6 0,3-1 1,-1-5 0,-1 5-1,1-5-1,-1 5 1,1-5-1,0 5-1,-1-5 0,2 0 2,-11 5 1,10-5 1,-1 6-2,-7-6-1,7 0 1,-9 4 1,10-4 0,-9 0 1,9 6-1,-9-6-1,0 0 5,8 0 3,-7 0 11,-2 0 6,1 0 8,-1 0 9,2-5 9,-10 5 12,9 0 6,-9-5 9,8 5 11,-8 6 2,0-6 3,0 0-3,0 4-3,0 2-3,0 3-3,0 2-7,0-1-18,0 0-6,-8 5-9,8 0-6,-9 0-2,-9 5-1,9 4 3,1 2 3,-10 4 5,0 4 8,9 1 10,-9 5 7,9 0 5,1 5 4,-10-5 1,18 0 1,-9 5 2,1-5-5,-2 4-1,10-3-5,0-7-7,0 7-7,0-2-7,10-4-9,-10 0-6,8-5-7,1 5-7,9-6-4,-10-3-5,11 4-3,-2-11-3,1 7-1,0-7-3,-1 1-9,1 1-13,-1-6-20,1-6-24,9 6-24,-10-5-28,1 1-39,0-1-51,-1-1-57,-7 2-57,7-7-64,1 7-63,-10-7-59,11 2-62,-2-6-68,-8 5-100,0-5-38,-1 0 16,11 0 49</inkml:trace>
  <inkml:trace contextRef="#ctx0" brushRef="#br0" timeOffset="6914">4971 453 259,'0'0'217,"0"0"-53,9 0-29,-9-4-11,10 4-12,-2-5-21,-8 5-15,9-6-10,0 2-1,0-1 5,-1 0 12,-8 0 12,9 0 18,-9 0 19,0 0 16,9 0 14,-9 0 13,0 5 12,0-5 10,0-5 3,0 5 0,0 5-2,0-10-11,0 5-7,-9 0-10,9 0-13,0 0-13,-9 5-6,1-5-10,8 5-5,-9-5-1,0 10 1,-8-5 9,7 5 4,-7 0 5,-1 5 1,1 5 1,-1 0 0,-1 5-4,3 0-4,-3 4-7,-7 2-5,9-2-5,7 6-5,-7 0-5,-1 0-4,18-5-5,-9 5-7,0 0-11,9-6-10,0 2-10,9 4-9,-9-11-6,9 1-9,-1 0-8,2 0-5,7-5-5,-7 5-4,7-5-3,1-1-4,-1-3-3,1 4-2,0-5 0,-9-1-1,9 2-1,-1-2-7,1-3-13,-10 3-20,11-3-22,-11-6-30,10 4-39,-9-4-53,8 0-75,-8 0-82,8-4-95,2-2-92,-1-3-89,-1-6-107,1 0-123,-1 0-34,9 0 30,-7-5 62</inkml:trace>
  <inkml:trace contextRef="#ctx0" brushRef="#br0" timeOffset="7272">5662 713 589,'0'4'730,"0"2"20,0-6-139,0 5-118,0-5-140,0 4-127,0-4-90,0 0-63,0 6-65,0-6-81,0 5-98,0-5-122,0 0-184,-10 0-140,10 0-77,-8 0-35,-10-5 10</inkml:trace>
  <inkml:trace contextRef="#ctx0" brushRef="#br0" timeOffset="44572">1610 1543 266,'0'6'363,"-10"-6"-80,10 0-73,-8 0-36,8 0-10,0 0-15,0 0-25,0 0-22,0 0-13,0 0-11,0 0-4,0 0-7,0 0-8,0 5-7,0-5-10,0 0-9,0 0-8,0 0-4,0 0-4,0 0-4,0 0-1,0 0-1,0 0-2,0 0 0,0 0 2,8 4 0,-8-4 1,10 0 7,-1 0 4,-9 0 3,8 6 7,0-6 1,2 0 0,-10 0 4,9 5 1,-1-5 0,10 4-1,-9-4 1,1 0 0,-2 5 2,0-5-2,11 0-1,-11 0-6,10 6-5,-9-6-5,9 0-8,-1 0-2,1 4-8,-9-4 1,17 0-2,-8 0 1,-1 5-2,2-5 3,7 0 1,-9 6 1,10-6 6,-1 0-1,1 0 6,0-6 6,8 6 4,-8 0 4,-1-5 3,9 5 1,-8-4 3,8 4 2,-8-6-3,8 1-1,1 1-1,-10-1 0,10-1 0,-9 2 1,-2-1-4,2-1 1,9 2 0,-10-1 5,0-1-5,1 2-5,8-1-6,-8 0-6,-1 0-3,10 0-3,-10 0-2,1 0-11,8 0 6,-8 0-3,9 5 2,-9-5 2,8 0-3,0 0 0,0 5-1,-8-5-1,8 0 0,0 5 1,-8-5-1,9 5 0,-11-5 0,2 5 6,0-5-5,0 5 0,-1-5 0,-8 5 1,9-5-7,-10 5 3,10 0 0,-9-5-3,9 5 1,-11 0 4,3-5 0,-2 5-2,1-5 6,8 5-1,-9-4-1,2 4 1,-1 0-1,-1 0-1,1-6-1,0 6-1,-1 0 1,10-5-3,-9 5 1,-1 0 2,9-4 0,-7 4 0,7-6 0,-9 6 0,10 0 0,0-5 0,-9 5 0,9-4-2,-11 4 0,11-6 2,-9 6 0,9-5 0,-10 5 1,10-4 1,-9-2-1,-1 6-1,1-5 1,9 1 0,-11-1 0,3 5-1,-1-6-1,-1 2 1,1-1 1,-1-1-2,1 2 3,0 4-1,-1-5-1,1-1 1,-1 2 1,2 4 0,7-5-2,-8 0 1,-1 5 0,2-5-2,-3 5 1,11-5 0,-9 0-1,-1 0-2,10 0 4,0 0 3,-9 0-7,9 0 1,-1 5 2,-9-5 2,10 0 1,-1 0-1,-7 0 0,7 0-2,-9 0 3,10 0 1,0 0-2,-9 0-2,7 0 1,-7 0 1,9 1 1,-9-2 4,9 1 4,-10 5 1,9-4 0,-7-2 1,-2 1-1,9 5 2,-8-4-1,-1-2-4,2 6-2,-1-5 1,-1 1 2,9 4-2,-7-5 0,-3-1-1,3 2-2,-2-1-2,1 5 3,0-6-4,-1 2-2,1-1 2,-1-1 0,10 2-1,-17-1 0,6 0 2,3-5 0,-3 5 1,-6 0-1,7 0-4,1-5 1,-9 5 0,9 0 0,-1 0 1,-7-5-1,7 5 0,-8 0 0,8-5 5,-7 5-2,7 0 2,-7 0-3,-2-5-1,9 5 0,-7 1 1,7-2 0,-7-3 4,-2 3-3,0 1 2,2 1 3,7-7 5,-9 2 0,2-1 3,7 5 1,-7-5 0,-2-1 2,11-3-2,-11 4-3,1 0-2,-1 0-2,10-5-2,-9 5-1,0 0-3,0-5 1,-1 5-2,2-5 0,-1 6 0,7-2-3,-16-4 0,10 6 0,-1-1 4,-9-1 2,8 2 5,-8-6 3,0 4 5,0 2 0,10-1-1,-10-1 2,0-4-3,0 6-4,0-6-6,0 0-3,0 0-4,0 0 0,-10 0-1,10-5 1,0 0-2,0 1 0,0 4 2,0-5 0,-8 5 0,8-5-1,0 0 2,-9 5-1,9 0 0,0 0 1,-10 5-1,10-5 2,0 6-2,-8-2 3,8 1-4,-8 1 1,-1-2 1,-1 7-5,2-7 0,-1 2 1,0-1 2,-8 5 1,7-5 0,2-1 0,-1 2 1,-9-1 2,9 0 3,1 5-4,-10-5-2,9 5-1,-1-5-1,2 5-1,-9 0 3,7 0-2,-6 0-2,6 0 3,-7 0 2,7 0 0,-7 0 3,-1 0-3,1 0-2,-10 5 2,9-4-1,-9 4 0,11 0-6,-11-6 2,9 6 2,-9 0 0,0-5 2,11 5 0,-11-4 0,9 4 0,-9-6 4,0 6-2,10-5-1,-9 5 1,7-4-2,-7-2-1,9 6 0,-1 0 1,-9-5-2,10 1 2,-1 4-1,0-5-1,-8 5 2,8-6 1,0 6-1,1-4-2,-10 4 2,9-5-1,-9 5-3,1 0 1,-1 0 3,2 0 0,-2 0 0,-9 0 1,10 0 1,-10 0 1,1 5-1,0-5 2,8 0-4,-8 0-1,0 4 0,8-4 1,-8 0 0,8 0 0,1 0-2,-1 0 0,0 0 1,1-4 1,7 4 1,-6 0-2,7-5 2,-9 5-2,9-6 2,1 6 1,-1-4-1,1 4-2,-1-5 0,-1 5 1,-7-6-3,9 2 2,-1-1 1,1 5-3,-1-5 3,-1 5 0,2-5 1,-1 5 1,1-5 1,-1 5-3,0 0 0,1 0 1,-10 0 1,9 0-1,-9 0 3,11 0-4,-11 0-2,0 5 3,0-5 0,1 5-1,-1-5-1,0 5 1,11-5-2,-11 5 3,0-5 3,1 4-2,7-4-3,-6 6 4,7-6 0,-9 5 10,9-5-7,1 4-5,-1-4-1,1 0 1,-1 6 2,-9-6-3,10 5-3,-1-5-9,0 4 8,1 2-2,-1-6 5,1 0 1,-10 5-1,9-1 0,-9-4 3,10 5 0,-9-5-2,7 0 2,-7 6-5,-9-2 1,8-4 1,0 5 1,0-5-4,-8 6 0,9-6 1,-9 4 3,8 1 0,0 1 0,-8-6 0,8 4-1,1 1 1,-9 0 0,8-5 0,0 10 0,9-10 4,-7 5-2,-2 0-2,0 0 2,9-5-1,1 5-1,-9 0 0,7-5-2,1 5-1,1-5 2,-1 0 0,1 5 0,7-5 1,-6 0 0,-3 5 1,2-5-1,-1 5 1,0-5 0,1 0 0,-1 5 0,1 0-1,-1-5 1,-9 5 1,9-5-1,1 5-2,-10 0 1,9 0 0,-9 0-1,10-5 0,-1 5 1,1-1 0,-9 2 0,7-6 1,1 5-1,1-1 1,-1-4 0,1 6 1,7-6 0,-6 0-2,-3 5 1,11-1-1,-10-4-3,9 0 1,1 6 0,-10-6 1,9 0-1,-1 0 0,2 0 1,-1 5 1,-9-1 3,10-4-1,-1 6 1,0-6-1,-8 5-1,7-1 0,1 1 0,1 1-1,-10-2-1,9 1-2,1 1 0,-10-6 2,9 4-1,-1 7 1,-6-11-3,7 9 4,-1-4 0,2 0-1,-1 0 2,0 0 0,0 0-1,-9 5-1,9-5 3,1 5-2,-10 0 3,9 0-2,-9 5-1,1-5 0,-1-1 1,10 6-1,-11-4 0,3-1 0,-3 4 0,11-4 0,-10 1-2,9 4 0,-9-6 1,9 6 1,1-5-2,-10 6 2,9-7 0,0 1-1,0 5 2,9-5-1,-8 5 0,8 0 0,-10 0 4,10 0-4,0 0-1,0 5 3,0-5 0,0 0-1,0 4 2,0-4-1,0 5-1,10-5 0,-10 5 1,0 0 0,0-5-2,0 5 1,0-6 0,0 7-1,0-6 0,-10 5 2,10-1 1,0 1-2,0 0 1,0 0 0,0-5-1,0 5 1,0-5 0,0 5 0,0 0 2,0-5-2,10 0 2,-10 4-1,0-4 2,8 0 0,1 0-1,-9 0 3,9-5 0,0 5 3,-1-5-1,2 5 2,-2-5-1,1-5-1,9 5 0,-9 0-1,9-5 1,-1-1-2,-7 2 0,6-1-2,3 5 0,-11-5 3,10-1 0,-1 1-2,1 1-2,-9-2 0,9 1-3,-1 5 1,-7-5-2,7 1-1,-8 3-1,8-3 0,2 3 0,-11 1 1,10 0 1,-9-5 0,-1 5 0,2 0 1,-2-5 2,1 0-1,1 0-1,-2 0-1,0 0 0,-8 0 0,9 0 0,1 0-2,-10-5-1,8 5 3,-8-5 2,9 5-2,0-5 4,0 5-1,-9-5 0,8 0 1,10 4 1,-9-4-3,-1 0-2,2 6 2,-1-6-2,9 0-2,-10 0-2,10 0 1,-9 0 0,8 0 3,-7 0 0,-2-6 1,10 6 1,-9 0 1,-1-4 3,10 4-4,-9 0 0,-1 0-1,10-5-1,-9 5-1,1 0-2,7 0-2,-8-5 3,0 5 0,-1-5 0,10 5 1,-9-5 3,9 5 1,-1-5 0,1 5 2,-9-5 1,9 5-4,-1-5 2,1 0 0,0 0-1,-1 5-4,1-5 0,-1 0 0,2 0-2,-1 0 3,-10 5-2,10-5 1,-9 0 1,8 0 0,-7 5 1,-2-5-1,0 5 2,-8 0 0,10 0-1,-10 0 1,0 0-4,0 0 2,9 0-2,-9 0 1,0 0-1,0 0-2,0 0 2,0 0-2,0-5 4,0 5-1,0 0-4,0 0-6,0 0-14,0 0-15,0 0-20,0-5-24,0 5-39,0-5-56,-9 5-63,9-5-62,-10 1-66,2-7-87,0 1-157,-2-5-65,-7 6-11,8-6 31</inkml:trace>
  <inkml:trace contextRef="#ctx0" brushRef="#br0" timeOffset="49902">5556 1190 232,'0'0'424,"0"0"-116,0 0-89,0 0-37,0-4-42,0 4-42,0 0-28,0-6-15,8 1-10,2 5-10,-2-4-9,1-2-10,-1 1-1,-8 1 3,10-1 8,-2 5 12,1-6 12,-9 2 12,0 4 12,10-5 8,-10 5 5,0 0 0,0 0-5,0 0-8,0 0-6,8 0-2,-8 5 0,0-1 2,0 2-7,0-1-2,8-1-2,-8 1-2,0 5-6,0-5-7,10 1-8,-10 3-7,9 1 0,-1-5 1,0 0 0,2 0-1,-1 0 4,-1 0 2,2 0 1,7 0-1,-7-10-1,7 5 0,1-5 0,-1 0-1,1 0-4,9-5-4,-11 1-2,11-2 2,-9 1 0,9-5-1,0 1 4,-10-1 3,9 0 6,1-5 4,0 0 1,-1 0 0,9 0 0,-8 0 2,8-5-3,2 5 2,-12 1-4,11-7-5,8 7 0,-9-6-5,10 5-2,-10 0-3,10 0-1,-1 0-6,-9 1-3,10 4 1,-10-6-5,8 7 1,-6-1-2,6 0 0,-8 0-2,2 4-1,-10-4-2,8 6-1,-9 3-1,1-3 1,-10 9 0,1-6-5,-1 6 0,-7-9 1,-2 9 1,1-5 1,0 0 1,0 5-1,-9 0-1,8 0-2,-8-5-2,0 5-8,0 0-7,0 0-10,0 0-8,-8 5-16,8-5-19,-9 5-24,9-5-28,-9 5-29,0 0-33,1-1-34,-2 2-33,1-6-34,-9 0-39,10 5-64,-1-5-105,1 0-50,-10 0-8</inkml:trace>
  <inkml:trace contextRef="#ctx0" brushRef="#br0" timeOffset="87756">229 1543 84,'0'0'313,"9"-4"-52,-9-1-54,9 5-38,-9-6-8,8 6 2,-8-4-2,0 4-18,10-5-16,-10 5-12,0 0-6,0 0-5,0-5-4,0 5-7,0 0-4,0 0-8,0 0-9,0 0-10,0 0-10,0 0-4,0 5 4,0 0 9,8-1 4,-8 2 10,9 3 9,1 2 8,-2 4 11,-8-6 1,9 12-5,0-6-8,0-1-5,-1 1-7,1 0-9,0 0-7,0 5-3,-1-5-2,2 0-1,7-5-3,-7 10-5,7-10-6,-9-1 1,10 2-2,1-2-3,-11-3 2,10-2 2,-1-4-1,1 0 0,-1 0 0,1-4-1,9-7-1,-10 2-2,10-1-10,-1-5-7,1-5-4,0 5-3,-1-10-3,10 0 0,-1 0-3,1 0-2,-1-5 1,0-4 3,10 4-8,-10-5 2,0 0 3,1 0 0,-1 1-1,1-1 3,-11-1-2,12 7-1,-10-1 2,-2 5-1,2 0-2,-1 0-3,-8 1 3,-1 9-2,10-5-1,-9 5 0,1 0-1,-11 0-1,9 5 1,-7 0-1,6 5-2,-6-5 1,-10 5 1,9 0 1,-1 0-1,-8 5-2,0-5 0,10 5 1,-10 0 0,0 0-3,0-5-1,0 5 1,8 0 3,-8 0 0,0 0 0,0 0 0,0 0-1,0 0-3,0 0 5,0 0-2,0 0 1,0 0 1,0 0 0,0 0 0,0 0 0,0 0 1,0 0-1,0 0 0,0 0 1,0 0-1,0 0 0,-8 0 0,8 0-2,0 0 2,0 0 0,0 5 0,0-5-1,0 0 1,0 0 1,0 0-1,0 0 1,0 0 1,0 0-3,0 0-1,0 0 2,0 0-1,0 0 0,0 0 1,0 0 1,0 0 0,0 0 0,0 0 1,0 0-1,0 0 1,0 0-1,0 0-1,0 0 2,0 0 0,0 0 1,0 0 1,0 0-2,0 0-1,0 0-1,0 0 0,0 0 0,0 0-7,0 0 6,0 0-2,0 0 3,0 0-2,0 0 2,0 0-1,0 0 1,0 0 7,0 0-5,0 0-2,0 0-3,0 0-5,0 0-10,0 0 4,0 0-19,0 5-19,0-5-23,0 0-25,0-5-16,0 5-27,-10 5-32,10-5-40,-8 5-27,8 0-31,-9 0-32,9 0-40,0-5-79,0 5-117,0-5-47,-10 5-6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8:48.63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257 707 126,'10'0'205,"-1"0"-18,-1 0-22,2-5-22,-2 5-25,1-6-9,-9 6 6,8-4 6,-8-1-11,10 0-16,-10 0-7,9 0-6,-9 0 0,0 0-3,0 5-1,0-5-5,0 0-4,0 0-5,0 5-8,0-5-6,0 0-5,0 0-1,0 5-3,0-5-1,0 0 8,0 5-4,-9-5-4,9 0-4,0 0-4,0-5-2,-10 5-2,10 0-2,0 1-6,-8-7 7,8 7 15,0-2 15,-9 1 16,9 1 11,-8 4 8,8-6 4,-10 6 1,10-5-3,-8 5-12,-1 0-14,-1 0-14,2 0-11,0 5-8,-11 1-5,3 3-4,6-3-3,-7 3-2,-1 1 0,-1 5 1,3-5-1,-3 5 1,2 0 1,-1 0 2,10 0-4,-11 0 0,11 0 0,0 0-5,-2 5 1,1-1-4,9-4-2,-8 0-2,8 5 0,0-5 2,0 0-3,8-5 2,1 5-2,-9 0 0,10-5-1,-2 0-2,0 0 3,1-6 3,1 7 4,-2-11 8,10 0 6,-9 0 11,9 0 1,-1-5 6,1-1 2,-1-3 1,-7-1 0,7 5-6,-7-10-2,6 5-3,3-5-1,-11 5-3,10-5-4,-9 0-3,-1 0-2,10 0-1,-9 0-2,-1 0-4,2 1 0,-1-1 0,-1 0-3,2 0-1,-2 0 1,1-5-2,0 5-2,-9 0-2,9-5-2,-9 1-1,8-7-1,-8 7-1,9-7 0,-9 2-1,0 4 1,0-5-2,10 0 2,-10 0-1,0 5 1,0 1-3,0-7 6,0 11 4,0-4 8,0 4 5,0 0 4,0 5 7,0 0 4,0 0 8,0 0-2,0 5-1,0 0-2,0 0-2,0 0 1,0 0-6,0 5-3,-10-5-6,10 5-4,0 0-5,0 0-7,0 0-5,0 0-2,0 0-1,0 0-3,0 0 1,0 0 0,0 0 0,0 0 1,0 5 3,0-5 1,0 5 2,-9 0 3,9 0 3,0 5 2,0-5 3,0 5 2,0 0 1,-8 0 1,8 0-2,0 0 0,0 0-2,0-1-2,0 2 0,0 4-2,0-6-4,0 1-2,0 5-1,0-4-2,0-2-1,0 1-2,8 0-2,-8 5 0,0-5 3,9 5 0,-9 0-2,0 0 2,0-1-1,0 7 1,0-6 0,0 5-3,0-1 2,0 1-2,0-5 1,0 5 1,0 0 1,-9 0-1,9-5 0,0 5 2,-8-5-3,8 0 0,0 0-1,0-1 0,0 1-1,0 0 1,0-5 0,0 5 1,0-5 2,0 0-1,0 0-1,8-5 0,-8 5 2,0 0-1,0-5 0,9 0 0,-9 0 1,0 0 0,10 0 1,-10 0-2,8 0 2,0 0-1,-8-5 0,10 5-1,-1-5-1,-1 5-1,2-5 2,-2 0 0,11 0-1,-11 0-1,9 0 0,-7 0 2,7-5-2,-8 0 2,8 0-4,-7 0 0,7 0-3,1-5-2,-9 5 0,9-5 1,-10 0-1,10 0 0,-9 0 3,-1-5-1,1 5 2,1-9 1,-2 4 1,0 0-2,2-5 1,-1-1 0,-9 6 0,8 1 3,-8-6-1,10 10 1,-10-5 1,0 5 1,0 5-1,0-5 0,0 5 3,0 5-2,0-5 3,0 0 1,0 5-2,0 0-2,0 0 1,0 0-1,0 0-1,-10 0 0,10 5-2,-8 0 0,8 5 0,-9-5 0,9 0 0,-10 5 1,2 0 1,8 0 0,-8 0-1,8 0 0,-10 0-1,10-1 2,-9 2-2,9-1 1,0-1 1,-8 6-1,8-4 0,0-2-1,0 6-6,-9-5-20,9 5-36,0-5-51,0 0-58,0 0-72,0 0-72,0 0-72,0 0-71,9-5-64,-9 0-78,8-5-103,-8 0-30,9-5 25,-9 0 54</inkml:trace>
  <inkml:trace contextRef="#ctx0" brushRef="#br0" timeOffset="1048">913 458 34,'0'-10'587,"0"0"25,0 5-84,-10-5-131,10 5-70,0 0-90,-8 0-61,8 5-43,0-5-41,0 5-26,0-5-24,0 5-25,0 5-24,8-5-25,-8 5-26,0 0-27,10 0-28,-10 0-31,9 5-30,-9-5-29,8 0-19,2 0-21,-10 0-21,8 0-23,1-5-23,-1 5-33,2-5-35</inkml:trace>
  <inkml:trace contextRef="#ctx0" brushRef="#br0" timeOffset="1192">1107 453 429,'0'0'418,"0"0"-32,0 0-41,0 0-47,0 0-44,0 0-33,0 0-25,-8 5-20,8-5-20,0 5-13,-9 0-15,-1 0-7,2 4-12,-1 6-7,0-4-6,0 4-7,1 0-4,-1 0 1,-1 4 1,2-4-5,0 5 2,-2 0-3,1 0-2,9-5 0,-8 5-8,8-6-12,0 1-7,0-4-7,8 4-4,-8-6-2,9 1-3,1 1-3,-2-7 2,10 7 3,-9-7 0,8-4-2,-8 5-3,8 0-5,2 0-5,-1-5-3,-10 0-5,10 5-6,-9-5-2,-1 0-4,1 5-3,1-5 1,-10 5 0,8 0-1,-8 0 0,8-5-1,-8 5-1,0 5-4,0-5-1,-8 5-6,0 0-2,8-5-14,-10 5-13,1 0-12,-8-5-11,8 5-12,-8-6 1,7 7-12,-7-7-16,-1 2-1,0-1-3,1-5 0,-2 4-1,3-4-1,-3 6-14,1-6 4,10-6 4,-9 6 1,7-4 1,-7 4-6,7-5-6,2-1-3,0 2-2,8 4-6,-10-11-1,10 7-1,0-1 0,10-5 3,-10 5 2,8-5 3,-8 5-1,18-5-1,-9 5-5,-1-5-3,2 0-12,7 0-16,-9 0-26,10 0-30,-9 0-41</inkml:trace>
  <inkml:trace contextRef="#ctx0" brushRef="#br0" timeOffset="1638">1399 144 235,'10'-15'249,"-2"5"-36,1-4-33,-9-7-25,8 12-4,2-6 2,-2 0 4,1 5-12,-9 0-6,10 0-8,-10 5 0,0 0 1,0 0-4,0 5-5,0 0-5,0 0 4,0 0 9,0 5 13,0 5 6,0 0 11,0 0 11,0 5 17,0 4 12,0 2-2,0-1-11,-10-1-9,10-4-2,0 5-5,0 0-5,0 0-11,-9 0-15,9 0-17,0 0-12,0 5-15,0-5-18,0-5-14,0 4-12,0 1-8,0 0-3,0 0-3,9 0-6,-9 0-4,0 5-4,0-5-1,0 4-4,10-3-4,-10 3-3,0 2-1,8-2-1,-8 1-2,0 0 0,0 0-3,8 0-1,-8 0 0,0-1-5,10-4 1,-10 5-1,0-5 1,0 0 1,0 5 0,0-10-5,9 5-5,-9-5-12,0 5-19,0-5-29,0-6-45,-9 6-52,9-4-52,0-1-58,0-1-59,0-4-54,0 1-50,0-6-43,-10 0-43,10 0-63,0-6-77,-8-3-13,8-2 27</inkml:trace>
  <inkml:trace contextRef="#ctx0" brushRef="#br0" timeOffset="1994">1444 602 274,'-10'-5'617,"10"-5"-16,-8 6-105,-1-2-61,9 1-59,0 1-71,-8 4-47,8-6-36,0 6-35,0-5-38,-10 5-29,10 0-33,0 0-27,10 0-20,-10 0-17,0 0-9,8 0-7,1 5 0,-1-5-1,10 0-1,-9 0-1,9 0 0,0 0 0,-1 0 2,1 0-1,-1 0-3,1-5 2,1 5 2,-2 0 1,9-4 1,-7 4 1,-3-11 0,3 7 3,-3-1 1,3-1-2,-11 2 0,10-1-2,-9-1-1,9 2-3,-10-1-1,2-1 1,-1 6-1,-1-4 0,-8-1-2,9 5 3,-9 0 0,9 0 1,-9 0 1,0 0-2,0 0 2,0 0 7,0 5 7,0-1 13,-9 2 9,9 3 9,-9 2 5,1 4 9,-1-6 7,-1 6 0,-6 0-4,6 0-8,1 5-8,1 0-2,-10-5-3,9 5-7,-1-5-11,-6-1-4,7 7-5,9-6-3,-10-1-5,2 1-4,0-5-3,8 5-2,0-5 1,0 0 1,0 0-1,0 0-2,0-5 1,0 0 0,8 0 3,0-5-2,-8 0 1,10 0-2,-1-5 0,-1 0 2,0-5 1,2 0 0,-1 0 3,9-9 4,-10 4 3,1 0 5,1 0 4,-2-5 7,0 5 4,2 0 6,-10 0 0,9 5 2,-1-5 0,1 10-2,-9-5-3,0 5-14,0 0-1,9 0-5,-9 5-4,0-5-7,0 5-4,0 0-3,0 5-2,0 0 7,0 0-3,0 0-3,0 5-2,0 0 1,0 0 3,0 5-1,9-5 0,-9 5-1,0 0 1,0-6 1,8 6 1,-8 0-4,10-4-10,-1-2-15,-9 1-13,8 0-13,2 0-14,-10-5-12,8 0-14,1-5-5,-1 5 1,2-5 8,-2-5 10,1 0 12,1 0 9,-10 0 9,8-5 10,0 5 7,-8-5 10,10 1 6,-10-2 1,9 7 5,-9-2 1,8-3 3,-8 9 3,0-5 1,9-1 0,-9 6-1,0-4-3,0 4 0,0 0-2,0 0-2,0 0-2,0 0-2,0 0 0,0 0-6,0 0 6,-9 0 5,9 0 5,0-5 3,0 5-1,9 0 3,-9-6-1,0 2 7,0-7-2,9 2-3,-9 4 1,9-5 1,-9-5 1,8 5 1,-8 5 3,10-5 9,-10 0 4,0 5 2,8 0 1,-8 0 0,9 5-3,-9 0 2,10 0 6,-10 5-2,8 0 4,1 0 1,-1 5 4,2 5 4,-2 0 7,1 0-4,0 0-7,0 4-9,-9-4-4,8 5-5,2-5-6,-10 6-5,0-7-2,9 1-1,-9 0-1,8-5-1,-8 0-1,8 0 0,-8 0 3,0-5 0,10-5 3,-10 5 4,0-5 1,9 0 1,-1-5 1,2 5-1,-2-10-1,11 0-2,-11 0-3,0 0-6,1 0-4,1-5-7,-2 5-13,1 0-12,0 0-12,-9 1-22,9-2-26,-9 7-31,0-2-25,8 1-22,-8 1-27,0-1-26,10-1-34,-10 6-26,0-4-24,0 4-15,8 0-16,-8 0-9,9-5-8,-1 5-10,2 0-14,-10-6-26,9 6-36,-9 0-24</inkml:trace>
  <inkml:trace contextRef="#ctx0" brushRef="#br0" timeOffset="2918">2576 572 44,'9'0'348,"-9"0"-40,0 0-49,9 0-38,-9 0-18,0-4-4,0 4-24,0 0-31,0 0-22,0 0-17,0-6-12,0 6-5,0 0-3,0 0-3,8-5-3,-8 5 5,0 0 0,0-4 4,0 4 6,0-6 9,0 1 9,0 5 14,-8-4 12,8 4 6,0 0 6,0-5 1,0 5 1,0 0-8,0 0-6,0 0-14,-9 0-16,9 5-8,0-5-10,-9 9-5,0 1-4,1 1 4,-11 4 1,11-1 3,0 6 1,-11-5-3,11 5-6,-2 5-7,2-6-10,8 2-14,-9 3-11,9-4-7,0 1-9,0 3-3,0-4-2,9-5-3,-9 5-5,8-5 0,2 0-2,-2-5-3,1 5 0,1-6-10,-2 2-21,0-7-34,11 2-40,-11-1-49,1-1-59,9-4-66,0 0-79,-9-4-72,7-1-71,3-1-78,-11-3-125,10-1-37,-9-5 7,9 0 40</inkml:trace>
  <inkml:trace contextRef="#ctx0" brushRef="#br0" timeOffset="3240">2771 891 338,'0'5'604,"0"0"-50,-9 0-98,9-5-50,9 4-70,-9-4-61,0 0-46,8 0-39,2-4-34,7-1-25,-9-5-19,11 0-14,-1 0-17,-1 0-11,1-5-8,-1 5-2,1-5 2,-10 0 0,11 0-2,-1 0-4,-10-5-1,1 5 0,-1-4-4,2 4-2,-10-5-4,8 0-5,-8 0-2,9 0 4,-9 0 5,0 0 6,0 1 11,-9-2 9,9 7 10,0-1 6,-8 5 4,8-1-4,0 7-10,-10-1-8,10 5-13,-8 0-13,-1 0-13,1 5-10,-2 5-6,-7-1 0,-1 6 0,10 0-2,-11 11 6,2-2 1,8 1 8,0 0-4,1 5-2,-2-6-4,2 6-2,8-4 0,0-2-5,0 1-1,0-5-7,8 0 4,2 0 1,-2 0 0,1-5-2,0-1 0,8-3 0,2-1 0,-11-5-1,10 5-2,-1-5-5,1-5-6,-1 0-13,1 0-17,1 0-22,-2 0-30,1-5-34,0-1-42,-10 2-37,9-7-39,-7 7-36,7-7-32,-7 7-28,-2-6-18,1 5-19,1 0-20,-2 0-41,-8-5-75,0 5-73,8 0-26,-16 0 15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8:53.11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206 342 79,'0'-6'376,"0"6"-54,0-5-52,0 1-33,0 4-14,0-6 6,0 1-24,-10 1-21,10-2-13,0 1 4,0 1-3,-9 4-1,9-5 11,0-1 0,-8 6 2,8-4 0,0 4-9,0 0-7,0 0-5,0 0-10,-10 0-12,10 0-5,-8 4-3,8 7-1,-9-2 3,-9 6-6,9 0-7,-9 10-3,10 0-2,-10 0-10,9 5-11,1-5-16,-11 5-16,11 0-9,0 4-8,-2-9-4,1 5-9,9 0-5,-8-6-4,8 2-6,0-2-2,0-3-4,0 3-3,8-9-3,1 5 1,1-5 1,-2 0 0,10-5-1,-1 0 0,1 0-5,-1-5-1,10-5 0,0 4 0,-1-8 1,9 4-1,-8-10 2,0 5-1,-1-5 4,10 0-2,-10-5-4,1 6-2,0-6-6,-11-6-2,3 1-2,7 0-2,-17-4 3,9-1 0,0 0 3,-9 0 2,-1-5 1,1 5 3,-9 0 0,9 1 1,-9 3-1,0 1 0,0 5 0,0 0 0,0 6 1,0-1-1,0 5 0,0-5 0,0 10 0,0 0-2,0 0 1,-9 5-1,9 0-1,-9 10 2,9 0-1,-8 0 0,-1 5 0,-1 4 3,2 1 0,0-5 2,-2 10-1,10-5 0,-9 0 1,1-5 0,8 5 0,-10-5-1,10-1 0,10 1-1,-10 0 0,8-5 1,1 0 0,9 0 3,0-5 0,-9-5-2,8 5-1,9-10 3,-8 5 0,1-5-2,-2-5-1,1 0-2,-1 0 0,-8-5 2,8 0 1,-7 0-2,-1-5 0,-1 0 1,0 1 0,-8-7 2,0 1-2,10 1-1,-10-7 0,-10 7 0,10-1-3,0-5 2,-8 10 0,0-5-2,8 5 1,-9 1 1,-1-1 1,2 4-1,-1 1 1,0 5-3,0 1-5,9-7-7,-8 11-11,-2-4-14,2 4-24,-1 0-31,1 0-38,-2 4-36,1-4-31,1 6-30,-2-6-30,2 0-29,-1 5-23,9-5-14,0 4-4,0-4 8,0 5 12,0-5 22,9 0 29,-1 6 34,2-6 39,-2-6 40,11 6 37,-2-5 31,1 1 22,-1-7 16,9 2 15,-7-1 19,-3-1 22,3 2 25,7-1 22,-7 5 26,-3-5 24,3 0 21,-2 5 14,1 0 8,0 5 5,-10 0 3,1 0 0,9 5 1,-9 0 0,-1 5-1,2 0-2,-2 5 7,11-6 5,-11 6 9,0 6-7,1-7-11,1 7-12,-10-2-4,8 1-3,0 0-10,-8-5-12,10 5-20,-10 0-7,0 0-7,9-5-10,-9 0-10,0 0-13,0-6-10,0 2-12,0-7-9,0 7-5,8-7 0,-8-4 6,0 5 12,0-5 11,0 0 10,0 0 2,10-5 1,-10-5-2,8-5-5,-8 1-10,9-11-13,-9 5-14,8-10-10,2 5-3,-1 0-1,-1-5-2,-8 0-4,10 6-3,-2-6-8,-8 10-8,9-5-17,0 5-24,-9 5-33,9 0-45,-9 0-50,8 5-50,2 0-54,-1 1-58,-1 3-53,0 6-42,2-5-33,-1 5-34,9 5-61,-10 1-75,1-2-11,-9 1 27</inkml:trace>
  <inkml:trace contextRef="#ctx0" brushRef="#br0" timeOffset="868">1337 645 82,'0'5'572,"0"0"-47,0-5-92,0 0-58,10 0-62,-10-5-61,0 0-53,8 0-45,-8-5-37,9 5-28,-1-5-19,-8 0-17,10-5-14,-1 5-10,-9 0-7,8 0 2,2 0 10,-2 1 7,-8-2 8,0 1 9,0 5 12,9-5 13,-9 5 14,0 1 8,-9-7 7,9 7 9,0 4 3,0-5-1,0 5-7,0 0-11,-8 0-14,8 0-14,-10 5-19,2-1-19,-1 2-12,-1 3-12,2 6-3,-1 0-10,1 0 2,-2 5-2,2 0-1,8-5 1,-9 10 1,0-10-1,9 5-9,0 0 7,0-1 0,0-4 1,0 5 0,9-5 0,0 0 0,-9 0 1,18-4 6,-10-2-3,1 1-1,9-5-1,-1 0-1,1 0-3,-9-5 0,9-5 0,-1 0 3,1 5-2,-10-9-3,11-2 5,-11 1-2,2-5 1,-2-5 0,1 5-1,-1-9-3,2 4 1,-2-5 2,1 0-6,-9 0 3,10 0 2,-2 0 1,-8 5 1,9 5 9,0-4 3,-9 4 5,9 4 4,-9 2-1,8 3-1,-8 2-3,0-1-2,9 5-4,0 5-6,0-1-4,-1 7-4,2 4 3,-1 0 0,-1 0 1,-8 4 2,10 6-1,-2-5 1,-8 5-1,9 0 0,-9-5-1,0 4 1,0-3 0,8-1-1,-8-1-3,0-3 1,0-1 1,0-6 0,0 1 1,0 1 0,0-7-2,0 1 3,0-5 6,0 0-2,10 0-1,-10-5-2,8 1-5,1-7-7,1-4-8,-2 5-16,0-10-11,2 5-11,7-5-11,-17 1-11,10 4-2,7 0 0,-17 0 5,8-5 7,2 5 8,-1 0 7,-1 0 9,2 0 9,-2 5 4,1-5 6,0 5-2,0-5 5,-1 6 0,1-2 0,9 2 6,-10-1-1,11-1 4,-11 2-1,10-1 4,-9 0 2,-1 0 5,2 5 2,-2 0 0,1 0-1,1 0 1,-10 0-1,8 5 0,-8-5 7,0 5 0,0 0 4,0 0 5,0 5 8,0-5 2,0 0 4,0 0 3,0 0-3,0 0-1,0 0-2,-8 5-3,8-5-2,0 5 0,-10 5 3,10-5 0,-9 5-2,9-5 2,-8 4 1,-2 2 1,2 4 0,8-5-1,-9 4-3,1 1 0,-2 0-1,2-5-2,-1 10-1,9-5-4,-10 0-3,10 0-2,0 0-4,0 5 1,0-5-5,0 0 4,10 0-3,-1 0 1,-9-1 0,8-4 1,2 1 2,7-2-1,-9-3 1,10 3-6,1-4-11,7-5-10,-9 6-13,1-6-12,-1-6-3,10 1-6,-9 1-3,-1-1 2,1-6 8,1 1 11,-3 1 11,3-2 10,-11 2 5,1-6 3,0 0 4,0 0 3,-1-5 1,2 5-2,-2-5 1,-8 5-1,9-5 2,-9 5 3,0-5-1,0 5 1,0-5-12,0 5 7,0 0 5,-9 0 4,9 1 6,-8 4 8,8 0 5,-10 5 4,10 0 12,-8 0-6,-1 0-3,0 5-5,0 5-9,-8 0-8,7 0-7,-6 10-4,-3-5 0,11 4 0,-10 1-2,9 0 0,1 5 0,-2 1 2,2-2 1,-1 6 0,9-5-1,-10 0 1,10 0 0,0 0 5,0-1-1,0 2-1,10-6 1,-10-1-1,9 1 1,-9-5 2,8 1-2,-8-2-4,10-4 0,-10 1 1,8-2 0,-8-4 1,9 0-1,-1 0 0,2-4-1,-2 4 1,1-6 1,9-3 0,-10-2 0,2 2-1,7-2 1,-8-4-1,0-4 3,8-1-2,1 0 2,-9 0-1,9 0 1,-9 0 2,9-5 2,-10 5 3,1-4 6,0-2 10,8 2 11,-7 3 14,-10 2 10,9-1 3,-1 0 7,-8-5 6,10 5 2,-10 0-1,0 1-8,0-1-11,8-1-8,-8 2 0,0 4-4,0-5-6,-8 5-6,8 0-1,0 5 6,0 0 4,0-5 4,0 10 3,-10 0 2,10 0 0,0 0 1,0 1-4,0 4-7,0 0-9,0 0-7,-8 0-7,8 4-3,0 1-1,0 0-1,-9 5 1,9 5 2,-10 0 5,10 0 1,-8 0 4,8 5 2,-9 0-2,9-1-2,0-4 1,0 5-1,0 1-4,9-2 0,-9 1-4,0-5 0,8 5-3,-8-5-2,10 0-3,-10 0-3,9 0-2,-1 0-1,-8 5-2,10-5-1,-10 0-1,8 4 0,-8 1 0,9 0-1,-9 5 0,0-5-2,-9 10-6,9-6-15,-8 6-18,8 0-22,-10-5-26,2 0-38,8 0-48,-9 0-56,9-5-53,-10 0-54,10 0-57,0-6-54,-8-3-54,16 4-55,-8-5-79,0-5-78,0-5-18,10 0 24</inkml:trace>
  <inkml:trace contextRef="#ctx0" brushRef="#br0" timeOffset="2210">2894 38 281,'0'-5'579,"0"-5"-59,0 0-84,0 5-32,0 0-45,-8 0-40,8 5-31,0-5-28,0 5-30,0 0-33,0 0-22,0 5-10,0-5 4,0 10 8,0 0 3,-9 0 2,9 4 1,0 1 5,-9 0-11,9 0-14,0 5-27,0 1-26,-9-7-17,9 6-11,0 0-8,0 0-5,0 0-7,0 5-12,0-5-6,0-1-6,0 7-7,0-7-5,0 1-7,0 0-6,0 0-2,0 0-1,0 0-3,0 0-4,0-1-1,0 2 1,0-1-1,0-5 1,0 4 0,0-4-1,0 5-1,-8-5 2,8 0-1,0 0-1,0-5 0,0 0 1,0 0-2,0-5 1,0 0 1,0-1 0,0 2-1,0-1 1,0-5 0,8 0-2,-8 0 3,0 0-2,0-5 1,9-1-2,0 2 0,0-6 0,-1-5 0,11 5 4,-11-5-3,10 5 0,-9 0-1,9-5 0,-1 5 1,-7 0-1,-2 0-2,0 5-7,1-5 3,1 5 0,-2 5 1,-8 0-1,0 0-1,9 0 1,-9 5 2,9 1 2,-9 3 0,9 1 0,-9 5-1,0 0 1,0 0 0,0 5-1,0-5-1,0 0-1,0-1-2,0 1-2,0 0-3,0 0-5,0-4-3,-9-2-5,9 1-3,0-5-1,0 1-2,0-1 3,0-5 2,0 4 0,0-4 4,9 0 0,-9-4 1,0-1 0,8-6 1,2 1-2,-10 1 2,8-2 1,1 2 3,1-1 5,-2-5 2,-8 4 5,9 2 1,-1-1 1,2 0-1,-2 0 1,1 5 1,-9-5-2,9 5 0,0 0-1,-1 0-3,2 0-3,-1 0-3,-1 0-7,0 5-6,-8-5-7,10 5-8,-1-5-3,-1 5-4,-8-5 1,10 0 5,-2 5 6,1-5 6,-9 0 5,10 0 9,-10 0 6,8-5 5,-8 1 2,8-2 0,-8 1 5,0 1 5,0-2 7,0 2 7,9-1 7,-9-1 10,0 2 8,0-1 10,0 0 5,0 5 4,0 0 0,0 0-3,0 0-7,0 5-8,0-5-7,0 5-10,0 5-3,0 0 1,0 0 2,0 10 5,0 0 6,0 5 9,0-1 11,0 11 8,10-4 4,-10 8 2,0-4-3,0 5 0,8 0 0,-8 0-7,0-1-5,0 6-5,0-5-7,0 0-7,0 0-7,0 0-6,0 0-6,0-1-3,-8 1-4,8-5-4,-10 0-4,1 0-1,9-1 0,-8-3-1,0-2-1,-2 1-1,10-5-1,-9 0-1,1-5 1,8 0-2,-10-5-5,2-5-1,-1 5-1,9-10-8,-10 0-13,2-5-9,8 0-14,-8-5-9,-1-5-7,9 0-8,-10-5-13,10-5-3,0 0 0,0 1-4,0-6-1,0 0-5,0 0-6,10 0-9,-10 5-12,9 1-20,-9 3-27,0 1-26,8 1-25,-8-1-24,0 5-27,8 0-29,2 0-23,-10 4-17,9 2-8,-1-1-9,2 0-17,-2 0-32,1-5-54,9 6-84,-10-6-16,1 4 13</inkml:trace>
  <inkml:trace contextRef="#ctx0" brushRef="#br0" timeOffset="3102">3700 167 293,'9'-10'585,"-9"5"-58,0 0-98,-9 0-47,9 0-50,0 5-60,0 0-47,0-5-30,0 5-27,0 5-14,0-5-5,0 5 9,0 5 9,-10 0 16,10 0 15,0 5 15,0 0 10,0 0-4,0 0-13,0 0-25,0 5-19,0-1-23,0-4-21,0 5-16,0 1-14,0 3-10,0-4-10,0 0-9,10 0-7,-10 0-7,0 4-5,0-3-4,0 3-8,0-4-6,9 5-8,-9 0-1,0 0-5,0-5-3,0 5-2,0 0-2,0-6 2,0 1-1,0 1 4,0-1-2,0-5 0,0 0-2,0-6 2,0 6-2,0-10 0,0 5 1,0-5 0,0 0 2,0-5 2,0 5 0,0-5-1,0 0 1,0 0-1,0-5-1,0 0-2,0-5-1,8 0 2,-8 1-1,10-2-2,-10-4 1,8 5 0,1-4-1,1-1 1,-10 0-2,8 4-1,0-4 0,1 0 1,1 0-2,7 1 0,-8 4 2,0-5-3,-1 10 1,2-5 1,-2 0 0,1 0-2,-1 5-3,-8 0-2,10 0-2,-1 5 1,-9 0 0,8 0-4,2 5-1,-10 0 0,8 0 0,1 5 1,-9 5 0,0-5-1,9 5-3,-9 0 2,-9 0 0,9 5 2,0-5-1,-9 0 1,9 0-1,-8 5 0,8-5-1,-10-6 1,10 6-4,0-5-5,-8 0-3,8 0-4,-9 0-7,9-5-4,0 0-3,0 0-2,0 0 3,0-5 4,0 5 4,0-5 7,0 0 7,0-5 1,0 0-2,0 0-3,0 0-1,0-5-4,9 0 0,-9 0 1,8-5 6,-8 6 2,10-6 3,-2 0 6,1-1 2,0 1 3,0 5 0,-1-4 3,1-1-6,1 5 3,-2-5 2,0 5 0,2 0-1,-10 5 3,9 0 0,-1 0 0,2 5-2,-10 0 2,8 0-1,1 0 0,-1 5 1,-8 0 0,10 0-1,-2 5 0,-8 0 2,9-6 0,-9 7 1,10-1 1,-10-1 0,8 2 1,-8-2 0,9 1-1,-9 1-11,0-2-15,0 6-24,9-4-29,-9-7-32,0 7-30,0-2-29,0-3-31,0-2-21,0 1-16,0-5-9,0 5-11,0-5-11,0 0-16,0 0-11,-9-5-9,9 0-16,0 1-26,0-7-47,0 1-64,0 1-39,0-6-2</inkml:trace>
  <inkml:trace contextRef="#ctx0" brushRef="#br0" timeOffset="3766">4186 217 188,'10'-10'680,"-10"0"44,0 5-90,0 0-109,0 0-98,-10 5-98,10-5-76,0 5-60,0 5-50,0-5-40,0 5-29,0 0-21,0 5-16,10-5-7,-10 5-5,0 0-5,0 0-8,0 0-4,8-1-7,-8-3-22,0 3-35,9-3-40,-9 3-48,8-3-55,-8-1-49,0-1-48,10-4-44,-10 0-25,0 0-17,8 0-17,-8-4-18,9-1-23,-9-5-29,0-1-11</inkml:trace>
  <inkml:trace contextRef="#ctx0" brushRef="#br0" timeOffset="3928">4310 152 194,'0'-5'421,"0"5"-34,0 5-37,0-5-29,0 5-26,0 0-19,0 5-8,0 0 1,0 5 5,9-5 3,-9 10 7,0-6-1,9 7-8,-9-1-8,0-1-17,0 7-21,0-7-21,8 6-21,-8 0-32,0-5-33,0 5-30,10-5-27,-10 4-18,0 2-12,9-7-12,-9 6-8,0 0-4,0 0-11,0-5-18,0 5-34,0 0-55,-9-5-64,-1 4-76,2-9-84,-1 6-85,0-7-79,0-4-84,1 1-96,-1-7-76,-1-4-11,2 0 35</inkml:trace>
  <inkml:trace contextRef="#ctx0" brushRef="#br0" timeOffset="4121">4258 684 36,'8'-4'624,"0"4"34,2-11-78,-1 7-96,-1-1-68,1 0-75,0 0-65,8 0-56,2 0-44,-1-5-42,-1 5-34,1 0-32,-1 0-27,1 0-34,0 0-51,-9 5-66,9-5-81,-10 5-87,1 0-119,9-5-192,-10 0-94,1 5-39,-9-5 12</inkml:trace>
  <inkml:trace contextRef="#ctx0" brushRef="#br0" timeOffset="4294">4815 466 590,'0'10'716,"0"-5"30,0 5-131,0-5-108,0-5-111,0 4-93,8 1-67,-8-5-52,9 0-40,-9 6-31,10-6-32,-2 0-28,1 0-22,-1 0-18,2 0-19,-2 0-29,1 0-32,1-6-45,-2 6-46,0-5-49,2 5-50,-10-4-46,9 4-39,-1-5-27,-8-1-26,8 2-30,-8-1-43,0 5-69,0 0-12</inkml:trace>
  <inkml:trace contextRef="#ctx0" brushRef="#br0" timeOffset="4470">4735 734 278,'-8'10'680,"-2"6"22,10-12-93,0 7-62,0-7-45,0 1-43,0 1-43,0-6-41,0 4-39,10-4-38,-2 5-40,10-5-41,-9 0-46,8-5-44,1 5-29,-10-4-25,19 4-19,-9-6-9,-1-3-12,10 3-11,-9 1-6,0 1-4,-1-7-7,1 6-3,-1 1-7,1-2-21,-9 1-26,1 5-39,-2-4-55,0 8-57,-8-4-59,9 0-74,-9 5-77,0 1-75,0-2-86,0 1-144,-9 1-69,1-1-7,0-1 21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8:58.46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330 652 396,'-9'15'546,"1"-5"-102,-2-5-99,-7 5-55,7-1-63,2-4-39,0 1-25,-2 3-12,-7-3-8,8-1-5,0-5-5,0 4-7,1 2-1,-2-1-6,1-5-1,1 0 15,8 0 1,-10 0-1,2-5 0,8-1-3,-9 2-7,1-7 4,8 2 2,-10-2-15,10-4-2,-8 0-2,8-4-5,0 4-1,0-5-11,8 5-14,-8-5-14,10 5-11,-10 0-11,8-5-4,1 10-9,-1 1-7,2-2-3,-2 7-1,1-2-6,1 1-3,7 10-2,-8 1-1,8-2 2,2 11 2,-3 0 2,3 5 1,-1 0 2,-1 5 3,1 0 2,9 0 5,-19-1 0,10 6 1,-9-4 6,8 3 2,-17-4 4,9 5 1,-9-5 2,0 5-2,-9 0 1,0-6-2,1 6-2,-10-4-3,1 4-3,-2-6-1,1 1-4,-7 0-5,7 0-5,-9 0-2,0-6-2,1-4-5,9 5 1,-10-10-1,9 5 4,-9-10 1,10 0 2,-1 0 1,0-5 2,1-5 4,9 5 3,-11-10 1,11 6 1,-2-7-1,2-4-2,8 0 0,0 0-1,0 0-2,0-4-4,8 4-3,2-5-3,-2 5-2,11-5-1,-3 5-3,3 0 2,-3 0-2,3 6-3,-1-2-1,7 1 0,-7 5-1,1 1 0,7 4 5,-9 0-7,10 4 1,-9 1 1,-1 5 1,10 1-1,-9-2 0,-1 6-1,1-5-11,0 5-10,-9 0-11,8 0-12,1 0-15,-10-5-15,2 5-20,-1-6-19,9 6-25,-18 0-32,8-4-34,1-2-34,-1-3-31,2-2-31,-10 1-30,8 1-30,-8-2-17,0-4-7,9 5-15,-9-5-25,0-5-44,0 1-88,10-7-37,-10-4 2</inkml:trace>
  <inkml:trace contextRef="#ctx0" brushRef="#br0" timeOffset="550">807 552 465,'0'-5'536,"0"5"-64,0-5-71,10 5-28,-10 0-40,0 0-47,0 0-37,0 0-23,0 5-17,0 0-4,8 0 8,-8 5 12,9 0 10,1 5 7,-10-5 2,8 5-14,0 0-13,2 0-21,-10 0-28,9-6-28,-1 6-21,-8 0-13,9-4-9,0-2-6,-9 6-7,9-4-10,-1-2-7,2 1-10,-2 1-7,1-2-7,1-3-7,-2 3-9,1-4-6,-1 0-5,2 5-4,-2-5-3,1 0-5,1 0-7,-2 0-17,0 5-17,2-6-23,-1 7-28,-1-6-40,0 5-63,2 0-61,-10 4-77,9-3-87,-9-1-90,0-1-101,0 2-153,-9-2-87,9-3-9,-10-2 25,10-4 64</inkml:trace>
  <inkml:trace contextRef="#ctx0" brushRef="#br0" timeOffset="834">1197 542 231,'-9'-10'582,"9"6"18,-9-7-130,1 7-78,8-2-87,0 1-72,-10 1-45,10 4-31,0 0-23,0-6-24,0 6-24,0 0-16,0 0-10,-9 0 2,9 6 22,0-6 31,-8 9 34,8-3 34,-8 3 29,-2 6 18,1 0 12,1 0 1,-2 0-16,2 0-21,-1 5-27,-1 0-28,2-1-22,-9 2-17,7-1-11,-6-1-9,-3 7-6,11-6-11,-2-1-10,-7 1-8,9 0-10,-11 0-9,11-6-9,-10 7-9,9-1-1,-9 0-6,10-5-2,-11 4-6,11 1-3,0 1 0,-11-2-1,11 1 3,-2-5-6,-7 5 2,9 0-1,-2 0 0,2 0-6,-1-5-14,-1 0-15,2-1-23,8-4-29,-9 1-37,9-2-52,0-3-63,0-2-58,9 1-62,-9-5-67,8 0-71,2 0-65,7-9-77,-7-2-117,7 1-23,-9-5 17,10 1 50</inkml:trace>
  <inkml:trace contextRef="#ctx0" brushRef="#br0" timeOffset="1202">1391 498 83,'10'4'474,"-10"-4"-82,0 5-74,0-5-34,0 0-35,0 6-39,0-6-29,0 0-16,0 0-12,0 0-7,0 0-2,0 4-2,0-4 2,0 0 0,0 0 2,0 0 0,0 0-2,0 0 0,-10 0-3,10 5-4,0-5-6,0 0-5,0 0-9,0 6-5,-8-6 0,8 4 0,0-4 1,0 5-5,-9 0-3,9 0-3,0 0-7,-9 0-6,9 0-15,0 5-12,0-5-12,0 0-3,-9 5-6,9 0-5,0 0-1,0 0-1,0 0 2,0 5 3,-8-6 5,8 6-1,0 6-2,0-7-1,0 7-1,0-1-1,0-1-3,-9 1-4,9 0-6,0 0-4,0 5-2,0-5-3,-10 5-3,10-1-2,0 2-4,-8-2-2,8 1 4,-8 0-2,-2 0-5,10-5-3,0 5-7,-9-10-14,9 5-21,0-5-26,9-6-39,-9 2-35,0-7-35,10 1-39,-2 1-32,0-6-31,2-6-28,-1 1-26,8-4-17,1-1-12,0-5-11,-1 0-12,1-5-25,-1 0-37,1-5-77,0 0-46,-1 0 4</inkml:trace>
  <inkml:trace contextRef="#ctx0" brushRef="#br0" timeOffset="1550">1790 562 632,'0'0'687,"-8"5"-68,-2 0-81,10 5-41,-9 0-61,1 5-51,-2 0-41,-7 5-30,7 0-25,2 4-25,-1 2-26,-9-2-28,10 6-28,-1-4-29,0 3-24,9-4-17,-9 5-13,1-1-12,8 1-12,-10-4-10,10 4-9,0-6-9,0 1-10,0 0-8,10-5-6,-10-5-4,8 4-4,1-8-2,9 4 1,0-11-6,-1 2 1,1-6-1,9 0-1,0-10-4,-2-1-1,1 2 1,1-6-2,-9-5-5,9 0 2,-10-5-3,1 0 0,0 0 1,-9-5-4,9 0-1,-18 0-1,9 1 2,-9-1-1,-9 5-1,9-4 1,-18 3 1,9 2 0,0-2-3,-8 11 0,-1-4 0,-1 8-2,2 2-3,-9 3-7,-1 2-5,9 4-11,-7 4-11,6 7-15,-7-7-18,7 7-28,2-1-36,-1-1-41,1-4-42,-1 5-44,10 1-41,-2-6-42,10-1-37,-9 7-21,1-7-11,8 1-12,0-5-24,0 0-40,0-5-73,8 1-11,-8-7 17</inkml:trace>
  <inkml:trace contextRef="#ctx0" brushRef="#br0" timeOffset="1912">2047 224 64,'-10'0'590,"10"4"-20,-8 2-79,-1-1-49,9 5-48,-10-1-55,2 6-51,0 0-38,-1 0-32,9 0-28,-10 5-22,2-5-20,8 5-16,0-5-10,0 0-7,0 0-5,8 0-1,2 0 2,-10 0 0,9-6-3,7 6-4,-6-4-5,7-7-4,1 1-6,1 1-5,6-2-5,-7-4-10,0 0-11,-1 0-9,1-4-8,-9 4-6,9-6-6,-9 6-7,-9 0-4,8 0-7,2 0-2,-10 6-2,8-2-4,-8 1 0,0 5 0,0 0-2,0 5 2,0 0 1,-8 5-4,-10 0-6,9 5-9,-9-6-23,1 2-33,-10-1-43,9-1-51,0-3-54,-7-6-56,6-1-58,1-4-50,1 1-42,-1-6-22,1-6-14,-1 1-17,0-10-12,9 0-21,1 0-13,-10-9-11</inkml:trace>
  <inkml:trace contextRef="#ctx0" brushRef="#br0" timeOffset="2170">1967 239 406,'27'-30'458,"-11"5"-29,11-5-35,0 5-39,-1 0-44,1 0-33,0 5-35,-1 1-37,1 4-36,-10 5-31,10 0-33,-9 5-27,9 5-27,-11 0-22,3 5-14,-1 5-10,-1-5-19,-9 10-33,2 0-41,-2 0-53,1 5-61,1-1-72,-10 1-103,8 0-157,-8-5-80,0 5-24,0-5 13</inkml:trace>
  <inkml:trace contextRef="#ctx0" brushRef="#br0" timeOffset="2376">2604 329 399,'0'9'597,"0"-4"-55,9 5-103,-9 0-46,0 0-58,0 0-33,0 5-18,0-5-6,8 0-8,-8 5-9,0 0-13,10 0-13,-10 0-18,0-1-19,8 1-21,-8 0-24,0 0-22,0 0-19,0 5-20,0-5-17,0 0-15,0 5-8,0 0-7,0-6-6,-8 7-7,8-6-7,0 5-9,-10-5-4,10 5-5,-8-1-1,8-4-3,0 0 3,-9 0-2,9 0-1,0 0 2,0-5-3,0 0 0,-10 0 0,10-5 0,0 0-1,0 0 0,0 0 2,10-5 0,-10 0 2,0 0 3,9-5-1,-1 0 0,2 0-1,-2-5 0,1-5-2,-1 0-1,2-5 0,7 0-4,-7 1 1,-2-2-1,1 1 0,0-4 0,-9 4 1,9-1 0,-9 6 0,8 1 1,-8-1 0,9 5-9,-9 0 4,0 5 1,0 0 0,0 0 0,0 0-2,0 5 1,0 5 0,0 0 8,-9 0-1,9 5-4,0 5 1,-8 0 0,8-1 0,-9 7 0,9-6 2,-9 5-2,9-5 0,0 5 0,-9-5 0,9 0 0,0 0 0,0-1 2,9-4-3,-9 0 2,9 0 0,0 0 0,-1-5 0,11-5-2,-3 0-3,3 0-7,-1-5-2,-1 0-6,1-5-3,-1 0-5,1 0-5,0-5 2,-1 0 2,1 0 2,-1-4 3,-7 4 7,7-1 3,-7 1 4,-2 0 4,1 0 1,-1 11 2,2-7 2,-10 7 0,8-1-1,-8 0-1,0 5 1,9 5 0,-9 0 2,0-1 1,10 7 1,-10 4 2,0 0 1,0 0 1,8 0 1,-8 5 0,0-5-1,0 0-3,0 0-1,0-1 0,0-4-1,0 0-2,0 0 2,0-5-2,0 0 5,0 0 1,0-5 1,0 0-1,0-5 0,8 0 1,2-5-2,-1-5 1,-1 0-4,1 0 5,0-5-3,0 5-2,-1-4 0,2-1-1,-10 5 0,8 0-2,1 0 1,-9 0-7,10 5 3,-2 0 2,-8 0-1,9 5 1,-9 0-2,0 0 2,8 5-1,-8 5 1,10 0-1,-10-5-1,8 10 3,-8-5 1,9 5 0,0-5 0,-9 4-1,9-3 1,-9-1 0,0-5 0,8 4-1,-8-4 1,0 6 1,0-6 0,0 0 4,0-6-4,10 6 3,-10-4 1,9-7-1,-9-3-2,0 4 0,8-5 0,2 0-1,-10 5 1,8 0 1,-8 0 0,9 0 3,-9 5-1,0 0 0,0 0 1,8 5 0,-8 0 0,0 0-2,10 5-2,-10 5-2,8-5-1,1 5 0,1 5 0,-10-5-1,8 5 1,0-5 1,2 5 0,-10-5-1,9 5-9,-1-5-11,-8-1-18,9 2-26,-9-2-33,9-3-37,0-2-34,-9 1-35,8 1-31,2-6-30,-10 0-30,9 0-27,-1 0-24,-8 0-22,10-6-29,-2-3-41,1 3-67,-1-8-86,2 4-23,-2-5 16</inkml:trace>
  <inkml:trace contextRef="#ctx0" brushRef="#br0" timeOffset="3194">3798 269 387,'10'-5'630,"-2"-5"-52,0-1-92,-8 7-44,9-1-55,1-1-63,-10 6-54,8-4-39,-8 8-28,0 2-26,0-1-17,9 10-4,-9 0 5,0 4 8,0 7 10,-9-2-1,9 11-7,-8-5-10,8 9-13,-19-3-23,11 3-21,0 1-17,-2 0-16,1 0-12,-9-6-12,10 1-9,-11 6-10,11-11-6,0 4-8,-11-4-5,11 5-4,-10-10-3,9 5 0,1-6-5,-2-3-12,2 3-18,-9-4-26,7-5-35,1 5-47,1-10-48,-2 5-49,10-5-43,-8-5-39,8 0-31,-9-5-32,9 0-17,0 0-7,-10 0-13,10 0-24,0-5-44,0 0-78,0 0-22,0-5 16</inkml:trace>
  <inkml:trace contextRef="#ctx0" brushRef="#br0" timeOffset="3458">3824 955 345,'19'-5'552,"-11"1"-80,1-7-102,0 7-51,8-7-44,-7 2-57,7-1-46,-9 0-34,11-5-31,-11 5-24,2-5-21,7 0-17,-8 0-14,0 0-9,-1 1-9,2-1 0,-1 0 3,-1-5 7,0 5 5,-8 0 7,10 0 8,-10 0 8,0 0 10,0 0 9,0 0 10,0 5 6,0 0 5,0 0 6,0 5 4,0 0 4,0 0-2,0 0-10,-10 5-10,10 0-6,0 0-5,-8 5-6,0 5-6,-1-5-3,-1 5 7,2 5 7,-1 5 6,0-5-1,9 4 3,-9 1-1,9 1-1,0-1-4,0-5-9,0 4-7,0-4-8,0 0-4,9 0-4,0 0-6,-9-5-1,9 0 0,-1 0-1,11-5 0,-11 5 1,0-5-7,11 0 1,-11 0-3,10-5-7,-9 4-5,9 2-5,-10-6-5,11 5-2,-11-5 2,1 4-5,9 2 1,-10-1-1,2 5 2,-1-5 1,-1 4-1,0 1 0,-8 1 0,10-2-1,-1 1 1,-9 1 2,0-2-1,0 1-2,0 0-1,0 0-1,-9 0-2,9 0-3,-10 0-7,2-5-15,0 5-18,-1-5-34,-1 0-38,-7 0-50,8-5-59,-8 5-71,7-10-78,-7 5-77,-1-10-90,9 5-129,-9-10-81,10 5-16,-11-5 23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9:02.61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257 1034 413,'0'0'526,"-8"6"-79,8-6-74,0 0-32,0 0-45,0 0-49,0 5-46,0-5-36,0 0-22,0 4-5,0-4 0,0 6 0,0-1 3,8-1 6,-8 7 10,9-2 18,0 1 11,-9 1-1,9-2-9,-1 1-9,1 0-10,9 0-13,-10 5-18,2 0-21,-1-5-20,9 5-22,-10 0-17,1 0-11,9 0-12,-10 0-7,1 0-4,1 0-5,6 0-6,-6 0 1,-1 5-1,-1-5-1,1 0 0,0 4-2,0 1-7,-1-5-18,-8 0-29,10 5-40,-10-5-47,0-5-52,9 0-56,-9 0-58,0-5-49,0-1-34,8 2-26,-8-1-11,10-10-7,-10-1-8,8 2-6,1-7-5,-1-3-13,2-1-4</inkml:trace>
  <inkml:trace contextRef="#ctx0" brushRef="#br0" timeOffset="236">584 1129 192,'0'-20'389,"-8"1"-16,8 4-23,-10 0-27,2 0-31,8 10-26,0-5-27,-9 5-23,1 5-8,8 0-24,-10 0-15,-7 9-14,7 2-11,-7-1-2,-1 10 4,1-1 7,-1 1-6,0 5 4,1 0-4,-1 5-8,1-5-10,-1 4-11,-1-3-13,3 4-17,-3-6-15,2 6-16,-1-4-14,0 3-8,1-4-12,-1 0-9,1 0-10,-1-1-24,-1 2-40,3-7-54,-3 7-69,11-7-88,-10 1-88,1-5-115,7 0-171,-7 0-111,7-5-30,-7 0 12,-1-5 47</inkml:trace>
  <inkml:trace contextRef="#ctx0" brushRef="#br0" timeOffset="732">1098 1084 126,'9'0'236,"-1"-5"-4,-8 1-21,0 4-26,8-5-18,-8-1 10,0 2 22,0-1 19,0-1 4,0 2 3,0-1 10,-8-1 7,8 2 6,0 4 1,0-5-10,0 5-16,0 0-18,0 0-18,-8 0-21,8 0-20,0 0-18,-9 5-13,9-1-1,-10 2 0,2-1 0,0 10-4,-2 0 0,-7 0-1,7 4-4,-7 1-9,9 0-12,-2 0-14,-7 5-17,7-5-11,2 5-8,-1-5-9,0-1-5,0 1-6,9 1-3,-8-1-3,8-5 0,0 0 0,8 0-5,-8-1 4,9 1 0,0-5-1,0 5 0,-1-6 1,10-3-6,-9-1-1,9 0 5,-9 0-4,9-5-2,-1 0 2,1-5 1,0 0-1,-9 0 3,7-5-1,-6 5-2,-1-10 1,-1 5 0,10-5-1,-18 1-1,9-7 0,-9 6 1,10-5-1,-10-4 1,0 4-1,0-5-1,-10 0 1,10 0 0,0 0 1,-9 0 5,1 0-2,8 0-4,-10 0 1,2 5-1,8 1-3,-9 4-4,9 5-13,0 0-27,0 0-31,-10 5-38,10 0-36,0 5-39,0 0-43,0 5-45,0 0-43,0 5-38,0 0-28,0 4-25,10-3-36,-1-1-49,-1-1-70,2 2-47,-2-2 5</inkml:trace>
  <inkml:trace contextRef="#ctx0" brushRef="#br0" timeOffset="1112">1460 1134 533,'0'5'559,"9"0"-66,-9-5-73,10 0-54,-10 5-52,0-5-45,0 0-36,0 5-36,0-5-36,8 0-34,-8 0-29,0 0-24,0 0-22,0 0-16,0 0-13,0 0-12,9 0-8,-9 0-20,0 0-29,0 0-38,0 0-43,0 0-46,0 0-44,0 0-43,0 0-48,0 0-48,0-5-69,0 5-102,0-5-35,0 5 3</inkml:trace>
  <inkml:trace contextRef="#ctx0" brushRef="#br0" timeOffset="1354">1876 930 367,'0'0'577,"0"-5"-91,8 5-103,-8-4-43,0-2-57,10 6-52,-10-5-39,0 1-34,9-2-26,-9 1-25,8 1-21,-8-2-19,10-3-11,-2 4-8,1-5-1,1-1 5,-2 2 5,0-1 4,1-1 4,1 2 5,-2-1 1,1-5 0,0 5-4,0-5 0,9 0 0,-9 0 4,-1 0 3,0 0 1,2 0 0,-1 0 4,-9 1 6,8-1-2,2 5 1,-10-5 0,8 5 0,-8-5 1,9 5 0,-9 5-3,10-5-7,-10 5 0,0 0-5,0 0-6,0 0-11,0 5-11,0 0-8,0 0-6,0 0-7,0 0-4,-10 5-1,10 5 3,-9 0 8,9 5 8,-8 5 6,-2 0 8,2 0 11,8 4 11,-9 6 7,-1 5 4,10-5 2,0 5 1,-8-1 2,8 2-2,0-1-6,0 4-6,0-4-9,0 0-10,8-1-6,-8 1-8,0 1-7,0-2-9,10-4-4,-10 5-5,0-10-3,9 5-1,-9-11-4,0 7-1,8-6-2,-8-1 1,0-4-2,0 0-4,10 0-9,-10-5-14,0 0-17,0-5-24,0 5-26,-10-5-33,10-1-39,-8 7-57,-1-11-60,-1 5-60,2 0-53,-9 0-46,7-5-30,-7 5-16,-1 0 3,0-5 33,9 5 46,-7 0 58,-3-1 64,11-4 63,-10 6 56,9-1 58,-1-5 51,2 4 50,0-4 50,-2 0 48,10 6 44,0-6 35,-9-6 31,9 6 16,0 0 9,0-4-1,9 4-9,-9-5-12,10-1-14,-2 2-8,10-1-9,-9 0-8,9 0-4,-1 0-1,-7-5-4,6 5-8,3 0-9,-2-5-17,1 5-12,0 0-14,-1 0-15,1-5-20,-1 5-16,10 0-11,-9 0-12,-1-5-4,1 10-10,0-9-4,-1 3-3,-7 1 0,7 1-1,1-2 1,-1-3-4,1 3-3,0 1 2,-9-4 0,8-1-1,1 5 1,-10-6-3,11 1 2,-11-4 0,10 4 1,-9-5 0,9 4 0,-10-3 1,1-1 1,1 5-1,-2-5-1,1 0 0,0 0 0,0 0 1,-9 5 3,8-5 9,-8 11 11,9-7 9,-9 7 7,0-2 4,0 1 3,9 5 1,-9 0-3,0 0-8,0 0-5,0 11 0,0-2 4,0 6 2,0 5 3,9 0 7,-9 5 7,0 5 4,0-6 0,8 6-4,-8 0-4,0-4-5,0 3-2,0 1-6,0-5-7,0 0-6,0 0-4,0 0-4,0-6-3,0 7-3,0-11-3,-8 4-2,8-4-2,0-4-1,0-2 1,0 1 1,0-5 0,0 0 1,0-5 1,0 0 0,0 0 1,0-5 0,0 0 2,0-5-3,0-10-1,8 5-2,-8-4 0,0-7-1,10-4-3,-10 1-3,9-1-3,-9-5-3,8 1-4,-8-7-1,10 2-3,-10 4 2,0 0 1,8 0 3,-8 5 1,0 0 4,9 5 2,-9 5 0,0 1 11,0 4-5,10 0 0,-10 5-1,0 5 0,0 0-1,0 0 0,0 0-2,-10 5-8,10 0 4,0 0 1,0 5 2,0 0 2,-9 5 1,9 0 0,-8 5 0,8 0 2,-10 0 1,10 4 0,-8 1 1,8-5-2,-9 5 1,9 0 1,0 0 1,-10 0-2,10-5 0,0 0-2,0 0 1,0-6 0,0 6 0,10-4 0,-1-2 1,-1-3 0,2-2 1,7 1 0,1 1-3,-1-6-1,9-6-7,-7 6-6,-1-9-9,7 3-5,-7-3-5,1-6-7,-2 4-1,1-4 1,-1-4 4,1 4 7,-10 0 7,11-5 3,-11 5 6,2 5 5,-2-5 3,1 5 1,-9 1 3,8-2 3,-8 1 2,0 5 4,10 1 1,-10 4 3,0-6 0,0 6 1,0 0-1,0 0-5,0 0-1,0 6-3,0-2-4,0 1 0,0 5 0,0 5 3,0 0-2,0 0 0,0 0 1,0 0 0,0 0 0,0-5 0,0 5 0,0 0-5,8-6 2,-8 2 1,9-1 0,1-1 1,-2-3 2,0-1-2,2-1-5,-1-4-6,8 5-6,-8-5-8,8-5-12,-7 1-10,7-1-12,1-1-13,-9 2-11,-1-11-10,10 4-7,-9-3-2,9-1 2,-10 0 6,2-5 9,-1 0 13,8 0 14,-8-4 16,-9 3 14,9 1 12,-1 1 8,-8-1 4,10 0 2,-2 5 5,-8-5 2,9 5 4,1 5 9,-10-5 7,0 5 7,8 0 11,-8 0 6,0 5 0,0 1 2,0-2-3,0 6-7,0 0-8,0 0-7,0 6-7,0-2-8,-8 7-2,8-2 0,0 6-2,0 5 4,0-5 1,0 5 1,0 0 1,0 0 0,0 0 1,0-5-2,0 4 1,0 1-3,0-5-8,8 0 1,-8 5 1,0-10 0,0 5-3,0-5 2,9 0 0,-9 0-2,0 0 3,0-5-4,0 0-8,9 0-10,-9-1-17,0 2-17,0-1-15,0-5-14,0 4-13,9-4-7,-9 0 1,0 0 5,0 0 15,0 0 13,0 0 14,0 0 14,0 0 15,0 0 9,8-4 6,-8 4 5,0-11 0,0 7 1,0-1-1,9 0 1,-9 0 1,0-5-1,0 5 1,9 0 4,-9 0-4,9-5 1,-9 5 3,0 0-2,8 0-1,-8 0 1,0 0-3,10 0-4,-10 5 5,0-5 0,0 5-1,0-5 1,0 5-2,0 0 2,0 0 1,0 0 2,0 0-2,0 0 5,0 0 0,0 0 1,0 0 4,0 0 4,0 0 6,0 0 3,0 0 8,0 0 6,0 0 8,9-5 6,-9 5-1,0 0-1,0-5-4,8 5-5,-8-5-7,0-5-8,10 5-8,-10 1-9,8-7-2,-8 7-2,9-7-2,-9-4-1,8 6 0,2-6-7,-10 0 3,8 0 2,-8 0 2,9 0 0,-9-5-1,10 5 0,-10-5 1,0 1 6,8-2 0,-8 1-4,0 1-2,0 4-3,0 0 1,0 0-1,0 5 0,0 0-1,0 0-4,0 5 3,0 0 1,0 5 2,-8-5-1,8 5-3,0 0 1,0 0 0,-10 5 3,1 0-3,9 5 0,-8 0 1,-2 5 4,2-5 5,8 5 3,-9 0 3,9 0 2,-8 5 5,8-5 2,0 0 2,0-1 1,8 1-2,-8 0-2,9 0 1,-1-5-2,10 5-1,1 0-3,-11-5-3,10 0 0,-1-1-1,10 2-2,-9-1-5,-1-5-2,1 4-1,-1 1-1,-7-5 0,7 5-2,1 1-1,-10-2 1,2 1 1,7-5-2,-17 5-2,8 0-5,2 0-9,-10 0-9,0 0-13,0 0-14,0 0-18,0 0-19,-10 0-17,2 0-11,8-6-4,-8 7-4,-1-7 1,-1 7 3,2-7 10,0 2 12,-2-1 13,1-1 10,1-4 12,8 5 13,-10-5 11,10 6 8,0-6 10,-8 0 10,8 0 2,0-6 8,0 1 2,0 1 1,0-1 1,0-5-1,8-1 1,-8 2-1,10-1 1,-2-5 2,1 5-2,1-5 0,-2 0 0,0 0 0,2 0 2,-1 0-2,-1-5 0,0 5 0,2 0-1,7-4 1,-7 4-1,-2 0 1,1-5 0,1 5 0,-10 5-1,8-5 1,0 5 0,1-5 0,-9 0 1,10 5 3,-10 0-1,8 0 2,-8 5 4,0-5 5,9 1 5,-9-2 8,0 2 8,9 3 9,-9 2 12,0-7 8,0 7 11,9-1 8,-9 5 7,0-6 5,0 6 4,0-4 1,0 4-7,0 0-2,0 0-10,0 0-6,0 0-10,0 0-11,0 0-10,0 0-11,0 0-5,0 4-7,-9-4-1,9 6-3,-9-1 2,0 5 1,9-1-1,-8 6 2,-2 0 3,1 0 2,9 0 0,-8 5-2,8-5-4,-8 5-3,8 0 2,0 0-4,0 0-4,0-5-2,0 5-2,8-5-1,-8 0-2,0 0 0,8-1-3,1-4 0,-9 0 3,10 0-1,-2-5 0,1 5 0,0-5-4,0-5-8,-1 5-12,2-5-18,-1 5-27,7-5-27,-6-5-33,-1 5-30,9-5-24,-10-5-20,11 5-12,-3-5 3,3 0 13,-2 0 18,1 0 27,0 1 26,-1-2 27,-7 1 26,7-5 15,1 6 20,-10-2 16,1-4 9,0 6 5,8-1 4,-7 0 1,-10 0 3,9 0 9,-1 0-6,-8 5-4,8-5-1,-8 0 2,10 5-1,-10 0-1,0-5 0,9 10-2,-9-10 1,0 10 0,0-5 2,0 0-1,0 5 0,0-4 3,0 4-2,0-6 3,0 1 7,0 5 8,0-4 6,0 4 7,0-6 7,0 6 4,0-5 8,0 1 7,0 4 2,0-6 2,0 6 6,0-5 6,0 5 5,0-4 8,0 4 5,0 0 0,0-5 4,0 5-2,0-6-11,0 6-6,0 0-6,0-4-8,0 4-8,0 0-8,-9 0-8,9 0-8,0 0-3,0 0-3,-10 4-5,10-4-1,-8 6 1,0 3 5,-1-4 4,-1 5 9,-7 5 10,8-4 3,0 3 6,1 6 6,8 0 1,-10 0-5,2 0-3,-1-1-8,1 7-9,8-7-4,0 1-7,0 5-9,0-5-6,0 0-1,0 0-4,0 0 1,8-5-1,1 0 0,-9-1-5,8-3 1,2 4-9,7-11-21,-8 7-27,8-7-45,-7 1-45,7-5-50,10 0-62,-9 0-66,-1-5-58,1 1-54,9-7-46,-10 2-45,9-6-64,-8 0-79,-1 0-11,10 0 29</inkml:trace>
  <inkml:trace contextRef="#ctx0" brushRef="#br0" timeOffset="3827">4530 990 485,'10'0'536,"-10"0"-64,0 0-69,8-5-30,-8 5-29,0 0-41,8 0-36,2 0-33,-1 0-26,-1 0-21,2 0-16,-2 0-17,11 0-16,-11 0-17,9 0-15,-7 0-16,7 0-19,1 0-16,0 0-14,-10-5-12,9 5-11,-7 0-8,-1 0-9,9-5-16,-10 5-24,1-5-36,0 0-38,0 5-45,8-5-45,-7 0-49,-2-5-45,-8 5-36,8 0-27,2-5-17,-10 6-20,9-7-19,-1 7-24,-8-2-25,0 1-15</inkml:trace>
  <inkml:trace contextRef="#ctx0" brushRef="#br0" timeOffset="4004">4796 975 203,'-9'5'441,"9"0"-48,-9 5-53,9-5-56,-8-5-41,8 5-29,0 0-15,0-5-7,0 5-10,-10-5 4,10 5-2,10-5-3,-10 0-6,0 0-13,8-5-17,1 5-17,-9-5-20,9 5-22,0 0-20,-1-5-20,1 0-19,1 0-10,-2 0-5,0 0-9,2 0 1,-1 0-4,9 0-6,-10 0-6,1 0-16,-1 0-20,2 0-27,-2 0-34,1 5-40,-9 0-49,10-5-47,-10 5-49,0 0-55,8-5-86,-8 5-129,0 0-46,0-5-3</inkml:trace>
  <inkml:trace contextRef="#ctx0" brushRef="#br0" timeOffset="5782">4620 1373 8,'0'5'13,"-10"-5"3,1 6 10,9-6 14,-8 4 12,8-4 9,0 5 3,-10-5 0,10 0-4,0 0-6,0 0-12,0 0-15,0 0-15,0 0-12,0 0-10,-8 0-12,8 0-16,0-5-25,0 1-29,0-2-30,0 1-32</inkml:trace>
  <inkml:trace contextRef="#ctx0" brushRef="#br0" timeOffset="5940">4556 1244 205,'0'0'306,"0"-5"-15,10 0-19,-10 0-14,0 5 12,0-5 13,9 0-2,-9 5-8,0-5-5,0 5-6,0 0-8,0-5-11,0 5-13,0 0-17,0 0-17,0 0-13,-9 0-15,9 0-14,0 5-13,0-5-17,0 0-17,0 0-15,0 0-18,0 0-14,9 0-8,-9 0-6,8 0-6,2 0-3,7 0-4,-7 0-3,15-5-2,-7 5-4,0-5-6,9 0-8,-2 0-5,2-5-7,0 0-9,-1 5-20,-7 0-25,7 0-27,-9 0-29,10 0-29,-9 0-31,-1 0-30,-7 0-34,7 5-30,-8 0-29,0 0-28,-1 0-30,1 5-34,0-5-54,-9 0-94,0 0-67,0 0-9,-9 0 19</inkml:trace>
  <inkml:trace contextRef="#ctx0" brushRef="#br0" timeOffset="8602">2549 617 1,'0'-10'413,"0"0"-78,0 0-87,0 0-55,-9-5 3,9 5-15,-10-5-21,10 5-11,0 0-2,0 1 0,0-2-2,0 1-9,0 5-15,0 5-22,0-4-20,0 4-18,0 0-16,0 0-12,0 4-3,0 7 0,0-2 3,0 1 4,0 5 3,10 0 4,-10 0 3,9 0-1,-9 0-8,8-5-6,-8 5-3,10-6-4,-10 6-2,8-4 1,-8-7 1,9 7 4,1-7 4,-2 1 4,0 1 2,1-6 5,9 0 2,-10 0 2,2-6-7,7 1-3,1 1-7,-1-1-5,10-5-4,-9-5-6,9 4-4,0-3-4,-1-6 1,1 5-3,-2-10-3,12 5 2,-2-5 0,0-5-1,0 6 2,0-6 0,10 0-1,-10-5-1,10 5 3,-10 1-2,9-1-3,-8 0 3,-1 0-5,0 5 0,-8 0 0,8 0-1,-8 10 0,-1-5 1,-7 0 0,6 11-1,-15-6 1,7 4-1,1 2-2,-10 3 3,2-3 0,-10 3-2,9 6 2,-1-4 5,-8 4-3,0-5 2,0 5-6,8 0 0,-8 0-3,0 0-3,0 0-8,0 0-10,0 0-2,0 0-6,0 0 7,0 5-5,0-5-3,0 4-2,0-4 0,0 6 0,0-6-6,0 5-6,0-5-7,0 0-4,0 4-5,0-4-6,0 6-8,-8-6-6,8 5-7,0-5-8,-8 4-17,-1 1-17,-1 1-15,2-6-11,0 4-14,8 1-20,-19 1-18,11-6-22,-2 0-27,2 0-48,-1 0-78,1 0-43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9:15.98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240 154 273,'-9'10'554,"9"-1"-105,-9-4-126,9 5-43,-9-5-66,9 1-49,0 3-34,-8-3-23,8-6-9,0 4-19,0-4-16,0 5-15,-9-5-10,9 0-2,0 0 3,0 0 14,0 0 9,0 0 26,0 0 24,0 0 20,0 0 17,-10 0 15,10 0 9,0 0-2,0 0-10,0-5-14,-8 5-11,8-4-11,0 4-11,-8-6-12,8 1-15,0 1-7,-10 4-3,10-6-5,0 1-9,0 1-7,0 4-7,0-6-6,0 1-5,0 1-8,0-1-6,0 5-4,0-6-5,10 2-4,-2-1-2,-8-5-3,8 5-3,2-1 1,-1-3 2,-1-1 4,1 5 4,0 0 11,0 0 0,-1 0 2,2 0 1,-10 0-3,8 0-2,1 5-4,-9 0-5,10-5-10,-2 5-1,1 5-1,-9-5-3,8 0 2,2 5-1,-2 5-1,1-5 2,0 5 1,0-1 0,-1 2 1,2 4 2,-1 0 0,-1 0 3,0 0 4,2 4 0,-1 1 3,-9 5 0,8-5 2,-8 5 2,0 0-1,0 5-1,0-1-2,0-4 0,-8 5-1,-1 0 0,9 0-1,-10 0-2,-6 0-1,7 0 1,-1-6-2,-7 6 1,-1-4-2,0-2-2,1 1-2,-10-5-2,9 5 1,1-5-2,-9-6 3,7 7-5,3-6 0,-3-6 3,1 6 2,1-10 2,-1 5-1,1-5 1,7-5 1,-7 0 4,8 0 0,-8-5-1,8-5-2,0 5 3,9-10-1,-9 6-2,9-6-5,0 0 0,9 0-4,-9 0 1,9 0 1,0 0-1,-1 0 2,1 0 0,0 0 2,0 1 1,-1 3 1,2-4-1,7 5 1,-7 1-4,-2-2 1,9 6-2,-7 1-1,7-2-1,1 6 1,-10 0-1,11 0-2,-2 0 4,9 6-3,-8-2 1,1 1 1,-2 6 1,1-7-1,-1 7 0,1-2 0,0 1-2,-9 1 1,7-2 0,3 6-2,-11-5-1,2 0 1,-2 0 1,1-1-9,1 2-4,-2 4-10,0-5-10,2 0-13,-10 0-18,9-1-25,-9 2-35,0-7-32,8 7-39,-8-7-39,9 1-35,-9 1-34,9-6-25,-9 4-14,0-4-3,9 0 2,-9-4 5,8 4 6,2-6 0,-2-3-6,-8-2-22,9-4-42,1 6-64,-2-11-24</inkml:trace>
  <inkml:trace contextRef="#ctx0" brushRef="#br0" timeOffset="728">912 113 353,'0'0'416,"0"-4"-82,0 4-66,0 0-15,0 0-1,-8-5-26,8 5-23,0 0-16,0 0-7,0 0-9,-10 0-7,10 0-10,0 0-10,-8 5-2,8-5-2,-9 10 10,9-1-7,-10 2 6,2-1 4,0 5 4,-1 5 5,-9-1-3,9 6-7,0 0-12,-8 0 0,7 0-11,2 5-11,-1 5-13,1-5-17,-2-1-14,1 6-15,9-5-13,0 5-13,-8-6-8,8 1-7,0-4-5,8 3-5,-8-4-2,9-5 0,1 0-1,-2 0 0,1-6-2,-1 2 2,2-6 0,7 5 1,-8-10-2,8-1-1,-7-4 0,7 0 1,-9 0 0,11-4 0,-11-6 0,10 0 1,-9 0 0,9-6-2,-10 2 0,11-6 1,-11 0 1,1 0 2,0 1-2,0-7 1,-1 2 1,-8-6 4,10 4 1,-10-3-2,0 4-1,0-5-2,0 0 0,0 1-1,-10-1-2,10 4-7,-8-3-7,-1 4-10,0 5-10,0 0-18,1 0-19,-2 6-32,-7-1-41,9 4-36,-2 7-37,1-7-43,-9 11-42,1 0-38,7 0-35,2 5-19,0 1-8,-11-2-18,11 7-28,-1-7-38,0 1-62,0 1-24,1 3 14</inkml:trace>
  <inkml:trace contextRef="#ctx0" brushRef="#br0" timeOffset="1186">1223 537 405,'0'10'433,"0"-1"-95,0 2-56,0-1-20,0-1-38,0-4-26,0 5-15,0-5-10,0 5-9,0-5-6,0 6-7,0-7-4,0 7-8,0-2-1,-10-3-6,10 3-4,0 1-3,0-5 1,-9 5-2,9-5-4,0 0 0,0 0 0,-8 0 2,8 0 5,0 0 6,0-5 5,0 0 4,-10 0 3,10 0-2,0 0-10,0 0-12,0-5-15,0-5-17,0 0-19,10-5-19,-10 0-17,8-5-17,-8 1 0,9-1-1,1-6 4,-2 7 3,-8-7 4,8 7 2,1-1 5,1 5 12,-2 0-3,-8 0 0,9 5-4,-9 0-9,0 5-3,9-5-5,-9 10-5,0 0-3,0 5-3,9 0 0,-9 5-1,0 5 5,8 0 0,-8 5 1,10 0 2,-10 5 2,0-6-2,0 2-1,0 3 1,0-4-3,0 0 1,0 5 2,-10-5-1,10 0-1,0-5 1,-8 0-4,8 0-3,0-5-1,0 0-3,0 0-1,0-5-2,0-1 2,0-4-3,0 6 3,0-12 1,8 6 0,-8-4 0,10-6 1,-2 0-4,1-5 0,-1-5 0,11 0-2,-11 0 3,2 0-2,-2-4 0,-8 4 0,9-1 0,1 6 0,-10 1-2,8-1-1,-8 5-2,0 5 0,0-1-3,8 2 0,-8 4 0,0 0-1,0 4 2,0 2 0,0 3 2,0 2-1,0 4 3,0 0-1,0 0 2,0 5 0,0-5 0,0 0-1,0 0 1,9-6 0,-9 6 1,0-5 0,0 0 0,0 0 0,10-1-1,-10-3 0,8-1-2,-8 0-4,0-5-2,8 0-4,2 0-5,-10-5-4,9 0-4,-1-1-1,10-3-2,-9-1 1,-1 0-2,2 0 3,-10 0 1,9 0 4,-1-5 2,-8 5 3,10-5 2,-10 6 2,8-7 4,-8 6 1,0 5 2,0 1 1,0-2-2,0 1 0,9 5 0,-9 0 0,0 5 1,0 1-1,0-2 0,0 7 1,0-2 3,0 2 1,0 4 1,0-6 0,9 6 0,-9-5 0,0 5 1,9-5-1,-9 0 0,8 0-6,1 0-5,-9 0-7,10-5-6,-2 0-6,-8 0-6,8-5-4,2 0-7,-1 0-6,-1 0-1,2-5 1,-2 0 0,1-6 1,-1 7-3,2-6 1,-2 0 3,-8 0 8,9-5 6,-9 1 5,10-1 5,-10 0 4,0 0 5,0-5 7,0 5 4,0 0 2,0 0 2,0 4 6,0 2 2,0 3 2,0 2 1,0-1 0,0 5 0,0 0 0,0 5 1,-10-1-3,10 7-2,-9-7 1,9 7 0,0 4-2,-8 0-2,8 0 1,-10 0-2,10-1 1,-8 1 0,8-5-1,0 5 1,0 0 1,-9 0-2,9-5 0,0 5-4,9-5-11,-9 0-9,0 0-15,0 0-10,8-5-10,-8 4-10,10-3-7,-2-1-3,1-1-1,1-4 6,-2 6 7,1-6 6,0-6 3,0 6 6,-1-4 3,10-1 3,-9-1 7,9-3 1,-9-6 4,-1 5 5,10-6 6,-9 2 0,9-6 5,-10 0 5,11 0 2,-11 1 4,0-12 2,11 6 1,-11-4 1,2-1 3,-2-5-1,1 0 1,-1 0 1,-8 0 3,10-4 0,-10-1 2,8 0 5,-8 0 7,0 6 7,0-1 9,0-1 10,0 7 13,0 4 20,0 5 20,-8 0 12,8 5 7,0 5 3,0 5-6,0 1-4,-10 4-9,10 9-3,-8 6-6,8 5-4,-9 5 2,1 10 6,8 4 10,-10 6 14,2 5 6,8 0-3,0 4-6,-9 2-5,9-2-5,0-4-5,0 4-9,0-4-10,9 0-12,-9-5-11,8-6-8,-8 7-11,10-12-2,-2 1-12,-8 1-8,9-7-6,-9 1-7,8-5-8,-8 0-16,0-10-17,0 4-27,0-4-21,0-4-21,-8-7-27,-1 1-26,1 1-29,-2-12-39,2 1-46,-1 1-43,-9-11-47,10-5-40,-2-1-38,1-3-27,-8-6-15,8 0 5,0-5 18,1 0 22,-2 1 31,2 4 43,8-5 51,-9 10 60,9 0 65,0 5 72,-10 5 73,10 0 73,10 5 61,-10 1 51,0-2 32,0 6 18,9 1 6,-9-2 0,8 6-5,2 0-9,-2 0-6,10 0-8,-9 6-6,8-6-8,-7 0-10,6 0-15,3-6-20,-1 6-18,-1 0-16,-9-5-14,10 1-13,1 4-15,-2-6-9,-8-3-7,8 4-5,-8-5-5,9 5-4,-10-5-1,2-1-3,-1-3 1,-1 4-1,2-5-1,-2 5-1,1-5 1,-9 0 2,8 5 0,-8-5 3,10 0 10,-10 0 15,0 6 19,0-2 15,0 7 13,0-2 12,0 1 8,0 1 5,0 4 1,-10 4-3,2 7-1,8-7-3,-9 11 2,1 0 0,-2 0 2,2 5 3,-1 0-6,-1 0-8,2 0-17,-1 0-10,0 0-12,0-1-11,9 1-8,0 1-11,-8-1-8,8-5-4,0 0-1,0 0 1,8-1-3,-8 1-3,0-5-16,9 0-17,-9 0-18,9-6-23,0 2-16,-1-1-25,2-5-20,-1-5-21,-1-1-3,10 2-1,-1-6 8,1 0 11,-9-5 9,9 0 17,0 0 19,-1 6 18,1-6 19,-9 0 19,9-1 19,-9 6 22,-1 1 16,10 3 14,-9 1 15,-1 1 18,10 4 10,-9 4 8,1 1 1,-2 1-3,0 3 0,11 1 0,-19 1-2,8 3-8,2 1-7,-2 0-6,1 5-8,-9-5-3,0 0-6,0 0-8,0 0-9,0 0-5,0 0-2,0-6-7,0-3-2,0 3 3,0-3-3,0-1-2,0-5 2,0 0-3,8-5-3,-8-1 2,10-3-2,-2-1-4,-8 0-1,9-5-4,9-6-4,-9 7-4,0-6-2,8 0-2,-8 0 1,0 1 0,0-7 0,-1 6-1,2 1 6,-1 4 4,-9-5 2,8 0 0,-8 5 5,0-5 8,0 5 11,0 0 8,0 0 11,0 0 11,0 5 13,-8-5 14,8 6 6,0 3 2,0 1 1,-9 1-5,9-2-6,0 1-10,0 5-12,0 0-14,0 0-10,0 5-2,0 1-1,0 3 7,9 1 5,-9 5 5,8 0 10,2 0 6,-2 0 6,-8 0-1,9 0-4,-1 5-6,2-5-9,-2-1-7,-8 1-7,9 0-8,1 0-5,-2 0-4,0 0-6,-8 1-12,10-7-21,-1 1-28,-9 5-45,0-4-60,0-2-66,8 1-79,-8-5-85,-8 0-73,8 0-64,0-5-66,0 0-64,0-5-70,0 0-13,0 0 37</inkml:trace>
  <inkml:trace contextRef="#ctx0" brushRef="#br0" timeOffset="2890">2770 641 374,'0'0'580,"10"0"-23,-10 0-61,0 6-45,0-6-34,0 0-67,8 0-72,-8 4-67,0-4-57,9 0-48,-9 5-53,8-5-74,-8 6-90,0-2-100,0-4-118,0 5-184,0-5-131,-8 6-76,8-6-19,-9 0 22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48:23.07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70 314 168,'0'-6'336,"0"2"-56,-8-1-58,8-5-42,-10 5-37,10-1-21,0 2-23,0-1-17,-8 0-14,8-5-13,0 5-11,-9 0-7,9 0-4,0 0-9,0 0 4,-10 0 5,10 0 7,0 5 3,-8-5 8,8 5 5,0-5-2,0 5 4,0-5 3,0 5 2,0-5 0,-8 5 4,8 0 1,0 0 4,0 0 12,0-5 3,0 5 3,0 0 1,0 0 0,0 0-1,0 0-4,0 0-4,0 0-9,-9 0-11,9 0-11,0 0-10,0 0-7,0 0-9,0 0-6,0 5-5,0-5-2,9 0 2,-9 0 4,8 5 8,-8-5 8,8 5 11,2 0 6,7 0 4,-7-5 9,7 5 4,-7-5 0,6 0-2,3 0-1,-2 0-2,1 0 3,9 0 5,-9 0-1,7-5 1,-7 0 1,9 5 1,0-5 1,-1-5-1,1 5-2,0 0 2,-2 0-2,2-5 1,-9 5-2,0-5-3,7 5-5,-6 1-7,-1-2-3,-1 1-7,1 1-7,-10 4-11,11-6-7,-11 1-5,1 5-6,0 0-2,0 0-6,-1-4 1,-8 4-3,10 0-1,-2 0 1,-8 4 1,9-4-1,-9 0 1,8 0 0,-8 0 1,0 0-1,10 0 0,-10 0-1,0 0 1,0 0 0,0 0 1,9 0 0,-9 0-2,0 0 1,0 0 4,0 0-1,0 0-2,0 0 2,0 0 0,0 0-1,0-4 0,8 4 1,-8 0-2,0 0 1,0-6 1,10 1-2,-10 5 2,0-4-2,0 4 2,8-5-2,-8 5 1,0-6 1,9 6-2,-9-4 1,0-1-2,10 5 0,-10-6 0,0 6 0,8-5-1,-8 1 1,0 4 0,0-6-1,0 6 1,0 0 0,8-5 2,-8 5 1,0 0-1,0-4-2,0 4 0,0 0-1,0 0 0,0 0 1,0 0 0,0 0 0,0 0-2,0 0 2,0 0 0,0 0 1,0 0 0,0 0-1,0 0 0,0 0 0,0 0 1,0 0 0,0 0-1,0 0 3,0 0 0,0 0-2,0 0 0,0 0 2,0 0-2,0 0-1,0 0 0,0 0 0,0 0-2,0 0 1,0 0-1,0 0-1,0 0 2,0 0 1,0 0-1,0 0 0,0 0 0,0 0 1,0 0 1,0 0-1,0 0 0,0 0-1,0 0 1,0 0 1,0 0 0,0 0-1,0 0 0,0 0 1,0 0 2,0 0 2,0 0-3,0 0-1,0 0-1,0 0 1,0 0 2,0 0-1,0 0-1,0 0-1,0 0 0,0 0 0,0 0 0,0 0 0,0 0 0,0 0 0,0 0-1,0 0 0,0 0 0,0 0 2,0 0-1,0 0-1,0 0 0,0 0 0,0 0 1,0 0-2,0 0 1,0 0 0,0 0 1,0 0-1,0 0-1,0 0 0,0 0 2,0 0 0,0 0 1,0 0-2,0 0-2,0 0 1,0 0-1,0 0-1,0 0 1,0 0-3,0 0 3,0 0 1,0 0 0,0 0 2,0 0 0,0 0 0,0 0 0,0 0 3,0 0-2,0 0 2,0 0-1,0 0 1,0 0-1,0 0 0,0 0-2,0-5-1,0 5 1,0 0-1,0 0-2,0 0 1,0 0 2,0 0-1,0 0 1,0 0 1,0 0-1,0 0-1,0 0-5,0 0 2,0 0 0,0 0 1,0 0 0,0 0 0,0 0-1,0 0 1,0 0 0,0 0 1,0 0 1,0 0-1,0 0 1,0 0 0,0 0 0,0 0 1,0 0 4,0 0-3,0 0-1,0 0 2,0 0-2,0 0-1,0 0 0,0 0-1,0 0-3,0 0-1,0 0-5,0 0-7,0 0-3,0 0-1,0-6-5,0 6-5,0 0-6,-8 0-9,8 0-9,0 0-11,0 0-12,0 0-19,0 0-24,0-4-18,0 4-18,0-5-15,0 5-16,0 0-17,-8-6-21,8 6-17,0-4-8,0 4-14,0-5-17,-10 5-16,10-6-23,0 2-34,0-1-53,-9 5-80,9-5-23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5:20.6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358 116 716,'1'-23'20,"2"4"-11,-2 0 45,-1 0 12,0 7-2,0 3-11,-1-1-26,-3 7-8,-1 0 7,-9 3 7,0 6-22,-5 6-1,-7 3 14,-3 8 0,-8 7 1,0 11-8,-3 7 2,5 5 9,-1 5-2,6 0-5,8-1-14,9-5-2,12-3-1,9-3 0,9-3 2,11-5-2,3-7 1,10-3 0,4-8 1,-3-7-1,3-7-5,-1-5-78,-1-2-92,-3-7-34,-3-3-165</inkml:trace>
  <inkml:trace contextRef="#ctx0" brushRef="#br0" timeOffset="577">724 155 532,'4'-10'34,"1"0"45,-5 1-44,4-3-5,1 3 22,4-3-4,2 0-11,2 1 13,-8 2 1,5 3 8,-10 2-23,-4 2-10,4 4-18,-6-2-7,5 2 1,1 0 1,0-2 13,-3 3-5,3 1 8,0 6 11,-1 6 10,-2 8-7,-1 9-8,-1 11 2,0 2 0,-4 4-9,-2-3-4,6 0-4,0-5 0,1-3-5,4-3 0,0 0 0,-7-3 0,3-1-1,0-1-2,-3-6-1,5-4 3,-1-8-3,3-3 2,3-6 1,1-4 1,2-4 1,8-2-2,7-3 3,6-3-3,8-1-2,0-3 0,6 3-2,-5 2 0,-3 1 0,-4 2 0,-1 3-2,0 3-1,-10 2 3,2 0-1,-2 2 1,-4-2 0,-1 1-1,-5 1-14,-2-2-8,1 4-6,-5 0-19,2-2-15,-1 1-56,-2 1 14,-2-1-19,1-2-40,-3-1-194</inkml:trace>
  <inkml:trace contextRef="#ctx0" brushRef="#br0" timeOffset="1194">1112 444 724,'-16'0'91,"1"0"-8,-2 0 21,3 6-26,1 1-6,2 7-11,3 3-8,3 2 8,1 4-15,4 1-15,2-1-14,2-1-5,0 3-5,-1 2-4,-2 4-2,-2 3-1,-8 11-162,-2 2-355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5:51.12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27 1258 26,'0'0'109,"0"0"2,-8 5 0,8 0-3,0-5-6,-9 0-5,9 5-7,0-5-9,0 0-6,-10 0-7,10 0-10,0 0-7,0 0-5,0 0-7,0 5-3,0-5-4,0 0 0,0 0-1,0 0 3,0 0 1,0 0 4,0-5 3,0 5 4,0 0 4,0 0 2,0 0 0,0 0 1,0 0-4,0 0-3,0 0 0,0 0-2,0 0-2,0 0-2,0 0-3,0 0-1,0 0-1,0 0 0,0 0-1,0 0-1,0 0-2,0 0-1,0 0-2,0 0 3,10 0 2,-10 0 0,0 5 3,9-5-2,-9 0-1,0 0 0,8 0-1,-8 0-5,0 0-1,10 0-3,-2 5-4,-8-5 0,9 0 0,-1 0-1,2 5-2,-10-5-1,8 0-3,1 0 2,1 5 1,-2-5-1,0 0-2,2 0-3,-1 0 1,-1 0-1,1 0-2,0 0-3,0 0-1,-1 0-1,2 0 0,-1 0 0,-1 0-1,-8 0 1,10 0 2,-2 0 1,1 0 2,-1-5 3,2 5 4,-10 0 4,8 0 2,1 0 0,1 0 0,-2 0-1,-8 0-1,8 0-2,2 0-2,-1 0-2,-1 0-1,0 0-3,2-5 2,7 5-1,-7 0-1,-2 0 0,1 0-1,1-5-1,-2 5-2,1 0 0,9 0 2,-10 0 1,1 0 0,0-5-2,0 5 1,-1 0 0,11 0 1,-11 0 1,0 0-1,2 0 0,-1 0-1,-1 0-2,2 0 0,-2 0 2,1 0 0,1 0-1,-2 0 0,0 0-1,-8 0 1,9 0 9,1 0 0,-2 0 0,-8 0 1,9 0 3,-9 0-5,9 0 2,0 0-2,-9 0-6,8 5-3,-8-5-2,10 0 1,-2 0-4,1 0 3,-9 5-2,10-5 5,-2 0-2,1 0 1,-1 5-2,2-5 0,-2 0 3,1 0-2,0 5-1,0-5-1,-1 0 1,2 0 3,-1 5-1,-1-5 0,0 0-3,2 0 5,-1 0 4,-1 0 0,2 0-1,-10 0 1,8 0 2,1 0 2,1 0 0,-2 0 0,0 0-4,1 0-2,1 0 1,-2 0 3,1 0-1,0 0-2,0 0-1,-1 0-2,2 0 0,-10 0 2,9 0 0,-1 0-3,0 5-2,2-5 2,-1 0 1,-1 0 0,2 0-2,-2 0-1,11 0-2,-11 0 1,0 0 0,1 0 1,9 5-2,-10-5-1,11 0 2,-11 0 1,10 0 1,-9 0-2,-1 0 0,11 0 1,-11 5 1,2-5-1,7 0-2,-8 0 0,0 0 3,-1 0-1,1 0 1,1 0-3,6 0 3,-6 0 6,-1 0 4,9 0 7,-10 0 0,11 0 1,-11 0 1,9 0 1,-7 0-2,7 0-6,1 0-3,-10 0-5,10 0-5,-9 0 0,9 0-1,-9 0 2,-1 0-3,10 0 1,-9 0-3,0 0 0,0 0 5,-1 0-3,1 5 0,1-5-3,-10 0 1,8 0 2,0 5 1,2-5 0,-1 0-2,-1 0 0,2 0 5,-2 0 3,1 0 5,-1 0 2,10 0 4,-9 0 3,1 0 4,7 0 8,-8 0-3,8 0-6,-8 0-6,1 0-4,6-5-2,-6 5-8,7 0-2,-7-5-8,-2 5 2,9 0 3,-7 0 0,-2-5 1,1 5-1,9 0 2,-10 0 0,2 0-2,7 0-1,-8 0 0,0 0-1,8 0-1,-7 0 3,-1 0 3,-1 0-2,10 0 4,-9 0 0,9 0-5,-10 0 0,1 0 3,9 0-2,-10 0-1,11 0 0,-11 0-4,2 0 2,-2 0 2,1 0 2,-1 0-2,2 0 0,-2 0 1,1 0 0,1 0 0,-2 0 3,1 0-2,0 0-4,0 0 0,-1 0 1,1 0-1,0 0 1,8 0-1,-7 0-2,-1 0 1,-1 0 2,2 0-1,-2 0 0,1 0 0,-1 0 1,10 0 4,-9 0-1,1 0-2,-2 0 0,0 0 4,2 0-4,-1 0 3,-1 0-5,1 0 0,0 0 2,0 0 1,-1 0 2,2 0-3,-2 0 0,1 0-7,1 0 7,-2 0-1,1 0-1,-1 0 2,2 0-4,-2 0 1,1 0 2,1 0 4,6 0 6,-6 5-5,-1-5-1,7 0 0,-6 0 0,-1 0-1,-1 5 1,2-5-1,7 0-9,-7 0 4,-2 5 3,0-5 0,2 0 2,-1 0-1,-1 0 0,1 5 0,0-5 1,-9 0-2,9 0-2,-1 0-1,-8 0 1,10 0 1,-10 0-1,0 0 1,9 0 1,-9 0-2,0 5 4,8-5 1,-8 0-1,0 0-2,0 0 1,10 0 1,-10 0 0,0 0 0,0 0-2,0 0-1,0 0 0,0 0-2,8 0 1,-8-5-6,0 5-13,0 0-16,0 0-24,-8 0-39,8-5-50,0 5-60,-10 0-75,2 0-109,-1-5-168,9 0-83,-18 5-31,9-5 12</inkml:trace>
  <inkml:trace contextRef="#ctx0" brushRef="#br0" timeOffset="2672">2867 1243 98,'0'0'167,"0"0"-22,0 0-17,0 0-16,0 0-17,0 0-14,0 0-12,0 0-12,0 0-11,-8 0-6,8 0-7,0 0-3,0 0-2,0 0-2,0 0 1,0 0 1,0 0 3,0 0 4,0 0 5,0 0 4,0 0 3,0 0 6,0 0 3,0 0 4,0 0 2,0 0 4,0 0 1,0 0 3,0 0 3,0 0 1,0 0-2,0 0 0,0-4-1,0 4-3,0 0-2,0 0-2,0-6-5,0 6-3,0 0-5,0 0-4,0 0-2,0-5-3,0 5-6,0 0-1,0 0-4,0-4-5,0 4 1,0 0-3,0 0-3,0 0-2,0 0 0,0 0-4,8 0-1,-8-6 0,0 6 0,0 0 0,0 0 1,9-5 3,-9 5 3,10 0 5,-10 0 0,8-4 1,1 4-1,-9 0-3,8 0-2,-8 0-9,0 0-3,10 0-3,-10 0-1,8 0 0,-8 0 1,9 0 0,0 0 0,0 0 6,-1 0-2,2 0-10,-1 0 2,-1 0 2,10 0-2,-9 0 3,-1-6 0,2 6-1,7 0-2,-7 0 9,6-5-7,-7 5-1,9 0-2,0-4-1,-9 4-1,9 0-1,-10 0 1,9-5 3,2 5-2,-11 0 2,10 0 1,-9 0 0,9 0-1,0 0 3,-1 0-3,1 0-3,-9 0 2,9 0-2,-1 0 1,1 0-1,-1 0 1,1 0 0,0 0 2,-1 0 0,2 0 0,-3 0-1,3 0-1,-1-6 0,-1 6 2,1 0-2,9-4 1,-10 4 0,1 0-3,0 0 2,-1 0 0,1-5 0,-1 5-2,1 0-1,-9 0 1,9 0 0,-1 0 5,-7 0-2,6 0 0,-6 0-2,7 0 0,-7 0 1,-2 0-2,9 0 2,-7 0-2,-2 0 3,1 0-4,1 5-1,-2-5 3,1 0 0,0 0 0,0 0 0,-1 0 1,10 0-2,-9 0 2,-1 0 2,2 0 1,-1 0-3,9 0 0,-10 0-1,1 0-1,1 0 0,-2 0 2,9 0-1,-7 0-2,-2 0 6,10 0-2,-9 0 1,-1 0-2,10 0 0,-9 0-1,-1 0-1,2-5 2,7 5-4,-7 0 3,-2 0 0,1 0 1,9 0 0,-18 0 3,17 0 0,-7 0 0,-10 0-1,8 0-2,0 0 0,2 0-1,-1 0-2,-1 0 1,2 0 0,-2 0 1,1 0 1,9 0 0,-10 5 4,1-5-1,1 0 2,-2 0-1,1 0-2,9 4 2,-10-4-1,1 0-1,9 6-2,-10-6 0,2 0 2,-1 0 1,9 0-3,-10 5 0,1-5 0,-1 4 0,2-4 0,7 0 0,-7 5 0,-2-5 0,0 6 0,2-6 0,-1 0-1,-9 0 2,18 4-2,-10-4 0,1 0-2,-1 0 3,2 5 3,-2-5 4,1 0 0,9 0 2,-9 0 5,0 0 4,8 0 4,1 0-1,-9 0-1,9 0 0,-9 0 0,9 0-4,-10 0 0,9 0-3,1 0-3,-9 0 0,9 0 0,-10 0-3,11 0 1,-11 0 1,10 0-2,-9 6 4,-1-6 1,10 0-4,-9 0 0,1 4 3,7-4 0,-9 0 2,2 0 1,-2 5-2,11-5-1,-11 0 5,10 0-2,-9 0-4,-1 0-3,0 0 1,11 0-1,-11 0-1,2 0-4,-2 0 1,11 0-1,-11 0 3,1 0-2,-1 0 1,2 0-1,-2 0 1,1 0 1,9 0-1,-10 0 0,2 0-2,-1 0-1,-1 0 0,0 0 0,2 0 0,-1 0-1,-1 0 1,-8 6-2,10-6 3,-10 0-2,8 0 1,-8 0-2,9 0 2,-9 4 0,10-4-1,-10 0 4,8 0-1,-8 0 3,8 0-3,-8 0 2,10 0-1,-10 5 0,0-5 2,9 0-6,-9 5 2,0-5-2,0 0 1,0 0-1,0 0 0,0 0-1,8 0-1,-8 0 2,0 0-1,0 0 2,0 0 1,0 0-1,0 0 2,-8 0-2,8 0-6,0 0-21,0 0-49,-9 0-90,-1-5-121,-6 5-224,-3 0-114,-7 0-67,-1-5-35,-17 5-2</inkml:trace>
  <inkml:trace contextRef="#ctx0" brushRef="#br0" timeOffset="9014">6875 1258 35,'0'0'83,"0"0"-5,0 0-2,0 0-5,0 0-2,0 0-7,0 0-3,0 0-4,0 0-1,0 0-3,0 0-9,0 0 2,0 0-2,0 0 3,0 0-4,0 0-2,0 0-3,0 0-2,0 0 4,0 0-3,0 0-2,0 0 0,0 0-3,0 0 5,0 0 5,0 0 2,0-5 5,0 5 0,0 0-1,0 0-2,0 0 3,0 0-8,0 0-7,0 0-5,0 0-4,0 0-5,0 0-3,0 0-2,0 0-3,0 0-2,0 0 0,9 0-2,-9 0-2,0 0 2,0 0-2,0 5-1,0-5-2,0 0 2,9 0 2,-9 0 1,0 0 1,0 5 1,0-5 3,0 0 3,0 5 3,8-5 3,-8 0 0,0 0 1,0 0 2,10 5 0,-10-5 1,0 0-4,9 0-2,-9 5-2,0-5-1,8 0-4,-8 0-3,0 5-2,10-5-3,-10 0-2,0 5 0,8-5 0,-8 0-1,9 5 0,-9-5 1,0 5-1,8-5 1,-8 0 0,10 5-1,-10-5 0,8 5 1,-8-5-1,0 0 1,9 0 0,-9 0-1,10 5 3,-10-5 1,8 0 3,0 0 0,-8 0 0,10 0 0,-1 0 0,-9 0-1,8 0-1,1 0-2,0 0-3,0 0 0,-1 0 2,2 0-1,-2 0-3,1 0 2,1 0 0,-2 0 1,1 0-1,-1 0 0,2 0 0,-2 0 0,-8 0 2,9 0-1,0 0-1,0 0 0,-1 0 0,-8 0 2,10 0-1,-1 0-1,-1 0 0,-8 0 1,10 0-1,-2 0 2,-8 0 1,9 0-3,-1 5 2,2-5 0,-10 0 1,8 0-2,-8 0 0,9 0 0,1 0-1,-2 0 1,-8 0 1,8-5-1,2 5-1,-1 0 3,-1 0 0,1 0-2,0 0 0,0 0 1,-1 0-1,2 0-1,-1 0 1,-1 0-1,2 0 0,-2 0 1,1 0 0,-9 0-2,8 0 1,2 0-1,-2 0 0,-8 0 1,9 0 0,1 0 1,-2 0-2,-8 0 1,8 5 0,2-5 1,-10 0 0,9 0-1,-1 0 0,0 0-1,-8 0 3,10 0 0,-1 0-1,-1 0 0,2 0 0,-2 0 0,1 0 0,-9-5 0,10 5-1,-2 0 1,1 0-1,-9 0 0,8 0 0,2 0 0,-10 0 1,8 0-1,-8 0 0,9 0 0,-9 0 3,9 0-2,0 0 1,-9 0 0,8 0 0,-8 0 0,10 0 2,-1-5-2,-1 5-1,0 0 2,2 0 0,-10 0 0,9 0 1,-1 0-2,2 0 3,-10 0 0,8 0 0,1 0 0,-9 0 2,10 0 2,-10 0 2,8 0 0,0 5 0,-8-5 2,9 0-3,1 0 0,-2 5-2,1-5-3,0 0-3,0 0 0,-1 0 0,-8 0-2,18 0 1,-9 0 1,1 0-2,-2 0 2,1 0 1,-1 0 0,10 0 2,-9 0 1,0 0-3,0 0 2,-1 0 0,2 0 1,-1 0 1,-1 0 3,0 0 3,2 0 3,-1 0 2,-1 0 1,2 0 0,-2 0-3,1 0 0,1 0-4,-2 0-5,0 0-2,1 0-2,1 0-1,-2 0 0,1 0-1,0 0 1,0-5 0,-1 5-1,2 0 0,7 0 0,-9 0 0,2 0 1,-1 0 1,-1 0 2,2 0-1,7 0 1,-7 0 0,-2 0 0,0 0 2,-8 0 1,9 0 0,9 0-1,-10 0 0,-8 0 2,10 0-2,-1 0-3,-1 0 0,2 0 0,-2 5-2,1-5-1,-9 0 0,8 0 2,2 0-2,-10 0 2,9 0-1,-1 0-1,-8 0 0,10 0 0,-2 0 0,1 0 2,0 0 0,0 0 0,-9 0-1,8 0 0,1 0 0,1 0 1,-2 0-1,0 0 0,2 0 1,-1 0 1,-1 0 0,2 0 0,-10 5 0,8-5-2,1 0 3,1 0-3,-2 0 2,0 0-2,1 0 2,1 0-1,-10 0 1,8 0-1,1 0 1,0 0 5,0 5-6,-9-5-1,8 0 0,2 5 1,-2-5-1,-8 0 1,17 0 3,-17 0-6,10 0 8,7 0 5,-7 0-8,-2 0 3,1 0 4,0 0 1,0 0-1,-1 0-3,-8 0-1,9 0 2,1 0 11,-2 0 3,0 0 2,2 0 3,-1 0 4,-1 0-1,2 0 0,-2 0-3,1 0-5,-1 0-7,-8-5-4,10 5-3,-10 0-5,8 0 2,1 0-1,1 0 1,-2-5 0,1 5 0,0 0-1,0 0 0,-1 0-1,1 0-1,-9-5-3,10 5 0,-2 0 0,0-5 0,2 5 0,-1 0 0,-1-5 1,2 5 1,-2 0 0,1 0 0,-1-5 1,2 0-1,-10 5-1,8-5 0,1 5-1,1 0 1,-2-5 2,-8 5-2,8 0-1,2 0-1,-10-5 2,9 5-2,-1 0 2,-8 0-2,9-5-3,-9 5 2,9 0 2,0-5-1,-9 5-1,8 0 2,2 0-2,-10-5 2,9 5 1,-1 0-2,-8 0-2,10-5 0,-2 5 2,-8-5 0,9 5 1,0 0-3,-9-5 2,9 5 2,-1 0 0,-8 0 0,9-5-1,-9 5-1,10 0-1,-10-5 2,8 5-1,-8 0-1,8 0 0,-8-4-1,10 4 3,-1 0-1,-1 0 1,-8-6-1,10 6-1,-10 0 1,8-5 0,1 5 2,-9 0-2,8-4-2,2 4-1,-10 0 1,8-6 2,-8 6 0,9 0 2,-9 0-2,0-5 0,10 5 0,-10 0 2,0 0 0,8-4 0,-8 4 0,0 0-3,9-6 1,-9 6-1,0-5 2,9 5-1,-9-4-1,0 4 1,9-5-2,-9 5 0,8 0 1,-8-6 1,9 2-2,-9 4 2,0-5-1,0 5 1,9-6 0,-9 6 1,0-4-1,9 4 0,-9-5 0,8 5 1,-8 0-2,0-6 2,0 6 0,10-5 0,-10 5 1,0-4-1,9 4 0,-9-5-2,0 5 3,8-6-2,-8 6-1,0-4 0,10 4 1,-10-5 0,0 5 0,0-6 0,0 2-1,8 4-1,-8-5 1,0 5 3,9-6-2,-9 6 0,0-4-11,8-1 8,-8 5 1,0-5 0,0 5 1,0-5 0,10 5 3,-10-5 1,0 0 8,8 5-7,-8 0-4,0-5 1,0 5 1,0 0 0,9-5-5,-9 5 1,0 0-2,0-5 3,0 5 2,0 0-1,0 0-1,0 0 1,0-5 0,0 5 1,0 0 3,0-5-5,0 5 0,0 0 1,0-5 0,0 5-2,0 0 2,0-4-1,0 4-1,0-6 6,0 6-1,0-5-1,0 5-2,0-5 1,0 5 0,0 0 0,0-5 1,0 5-3,0 0-1,0 0 2,0-5 2,0 5-2,0 0 0,0-5-7,0 5 4,0-5 2,0 5 4,0 0-3,0-5-1,0 5 2,0-5 1,0 5 7,0-4-4,0 4-3,0-6-2,0 6-2,0-5 1,0 5 1,0 0-1,0-4-2,0 4 2,0-6 0,0 6 2,0-5 2,0 5 11,0-4 0,0 4 2,0-6 4,0 6 2,0-5 2,0 5 1,0-4 3,0 4-11,0-5 1,0 5-2,0-6-4,0 6 0,0-4 0,0 4-4,0-5-2,0-1-1,0 2-2,0 4 1,0-5-1,0-1 0,0 6-1,10-4 1,-10-1 2,0 0-1,0 5 6,0-5-6,0 0 10,0 0 5,0 5 1,0-5 0,0 0 3,0 5 1,0-5-7,0 5 8,0 0-11,0-5-6,0 0 0,0 5-1,0 0-5,0 0 3,0-5 0,0 5 1,0-5-1,-10 5 0,10-5-1,0 5-1,0 0-2,0 0-1,0-5 0,0 5 0,0 0-1,0 0 2,-9-5-1,9 5-1,0-5 1,0 5-2,0-5-1,0 5 1,-8-5 2,8 5-4,0-5 4,0 5 1,-10 0 1,10-5 0,0 5-2,0-5 0,-8 5 1,8-5 1,0 5-1,-9-5 1,9 5-2,0-5 0,0 5 4,-8-4 1,8-2 0,0 6-4,0 0 2,-10-5 0,10 5-1,0 0 2,0-4-1,0 4-5,-8 0 0,8-6 4,0 6 0,0-5 0,-9 5 3,9-4 3,0 4-1,-10-6 6,10 6-1,0-9-2,0 9 1,0-5 1,0-1-3,-8 6 5,8-4 2,0 4-2,0-5-1,-9 5 0,9-6-2,0 6-3,-9-4 1,9 4-8,0-5 2,0-1 1,-9 6 0,9 0 6,-8-4-1,8 4 2,0-5-1,-9 0 0,9 5-4,-9 0-11,9-5 5,0 0-1,-9 5 0,9-5-1,0 0 1,-8 5 0,8-5 1,0 5 12,-10-5-6,10 5-2,0-5 2,0 5 0,0-5-4,0 5 3,-9-5 0,9 5-2,0 0-1,-8-5-2,8 5 0,0 0 1,-10 0-1,10-5-2,-8 5 0,8 0 0,-9 0 2,9-5 1,-8 5-3,8 0 1,-10-5 1,10 5 1,-8 0-1,8 0-1,-9-5 0,9 0 1,-10 5 1,2-5-1,8 5 0,-8 0 0,8-5 1,-10 5-2,10-5 3,-9 5-2,1-5 0,8 1 0,-9 4 1,0-6-1,0 1 1,1 1 2,8 4-1,-10-6-2,2 1 1,-1 1-1,-1 4 0,10-6-1,-8 1-1,-1 5 1,0-4-3,0 4 3,9-5-1,-8 5 2,-1-6-2,-1 6 0,-6 0-2,6 0 4,1-4-1,1 4 1,-10 0 0,9 0-3,1 0-1,-2 0 4,2 0 4,-11 0-4,11 0 0,0-5-1,-2 5 1,-7-6 3,8 6 3,0 0-4,0 0-4,1 0 1,-2 0 0,1 0 2,-9-4 1,10 4-3,-1 0 0,1 0 1,-2-5 1,2 5-1,-1 0 2,-1 0-2,2 0 1,0-6 1,-2 6-2,1 0 0,1 0 0,-1-4 0,0 4 0,0 0-2,1-5 0,-2 5 2,2 0 1,-1 0-1,-1-6 0,2 6 2,-1 0-1,1 0-2,-2-4 2,-7 4 1,8 0 0,-8 0 5,7-5-1,-7 5-3,9 0 2,-11 0-1,11 0-3,-10 0 4,9 0-2,-9 0-8,10 0 0,-11 0 2,11 0-1,-10 0 2,9 5 2,1-5-6,-2 0 3,2 0 1,-1 0 2,-1 0 0,2 0-2,-1 0 3,1 0 0,8 0 1,-10 4-3,2-4 0,-1 0 1,9 0 0,-10 0 0,2 0-1,-10 0 2,9 6-4,1-6 1,0 5 1,-11-5 1,1 4-1,10-4 0,-11 6 1,3-6 1,-3 5 2,2-5 3,-1 4-3,0-4 2,9 6-2,-7-6 0,-3 5-1,11-5-2,-2 0 1,-7 4-1,7-4 0,2 0-2,0 6 2,-1-1 0,-1-5 0,2 4 0,8-4-1,-9 5 2,0-5-3,0 6 1,1-6 1,-2 4 0,10-4-2,-8 5 1,-1 1 0,1-6-1,-2 4 3,1 1 0,1-5-2,-2 6 0,2-2 1,-1-4 1,-9 5-1,10 0 0,-2 0 0,1-5-1,1 5 0,0 0 3,8-5-2,-10 5 0,10-5-2,-9 5 2,1-5-2,8 5 2,-10-5 2,2 5 0,8-5-1,-9 5-1,9-5 5,0 5-2,-10 0-1,10-5-2,-8 5 0,8 0-3,0-5 3,-8 5-2,-1 0-3,9 0 0,-10 5 4,2-10 2,8 10-7,-9-6 4,9 2 1,-9-1 1,9-1-1,-9 2-1,9 3 0,-8-3 1,8-1 7,-10-1-4,10 1 1,0 1-2,-8 3-3,8-3 4,0-2-1,0 1-1,-9 1 0,9-2 0,0 6 2,0-5 0,0 0 4,0 0-4,-8 0-1,8 0 0,0 5-1,0-5 0,-10 0-2,10 0-1,0 0 1,0 0 0,-9 5 1,9-5 1,-8 5 0,8 0 1,-10-5-2,10 5 1,-8 0 0,8-1-1,-9-3 1,9 3 0,-10-3 0,10 3-2,-8 2 3,8-7-1,0 7 0,-8-7 1,8 7-2,-9-7-1,9 6 2,0-5 2,-10 0-4,10 0 2,0 0-5,0 0 5,0 6 0,-8-7 1,8 1-3,0 0 2,0 0 4,0 5-2,0-5 5,-8 0-5,8 0 1,0 0-3,0 0 1,0 0-1,0-1-1,0 2 2,0-1 0,0 5-2,0-5 1,0-1 0,0 2 0,0-1-2,0-1 1,0 1-2,0 1 1,0-1 2,0-1-2,0 2 2,0-1-2,0-1 0,0 2-1,0-1 2,0-1 0,0 1 0,0 1 1,8-6-1,-8 4 2,0 1 1,0 1-2,0-6-1,0 4 2,0 1 2,8-5-1,-8 6-1,0-6-1,0 4-1,0-4 1,0 5 2,10 0-4,-10-5 0,0 5-1,0-5 1,0 0 2,9 5 2,-9 0-1,0-5 1,8 5-1,-8 0 0,0-5-1,0 5-1,8-5-2,-8 5 0,0-5 1,10 5 0,-10-5 1,9 5-1,-9 0 2,8-5 0,-8 5 0,0-5 3,10 5-4,-10-5 1,8 5 1,-8 0-1,0-5-2,9 0 0,-9 5 0,0 0 0,10-5 0,-10 5 0,8-5-5,-8 5 2,9-5 5,-1 0 0,-8 5 0,10-5 0,-2 0 1,-8 5 2,9-5 2,0 0-1,0 0-3,-9 5 0,8-5 0,2 0 0,-1 0-2,-9 5-1,8-5 2,0 0 0,-8 0-1,10 0-3,-1 0 5,-9 0-2,8 0 3,2 0-2,-10 0-3,8 0 1,1 0 1,-9 0 2,10 0-5,-10 0 3,8 0 1,0 0 1,-8 4-1,9-4 0,1 0 1,-2 0-2,1 0 3,-9 0-1,9-4-1,0 4-2,-1 0 1,2 0-15,-2-5 3,1 5 4,1 0-3,-2 0 0,1-5-1,-1 5-5,2 0 3,-2 0-4,-8-5-20,9 5-26,-9 0-23,9 0-30,-9-5-35,9 5-34,-9 0-47,0-5-36,0 5-52,0 0-76,0-10-124,8 5-52,-8-5-6</inkml:trace>
  <inkml:trace contextRef="#ctx0" brushRef="#br0" timeOffset="12834">8503 512 208,'0'0'261,"0"-6"10,0 6-13,0 0-22,0 0-25,0-4-27,-8 4-28,8 0-21,0 0-12,0 0-11,0 0-8,0 0-7,0 0-10,0 0-10,0 0-7,0 0-8,0 0-7,0 0-7,0 0-2,0 0-1,0 0 2,8 0 3,-8 0 2,9 4-1,-9-4 1,0 6 0,10-6-1,-10 5-1,8-1 0,-8 2 2,0-1 0,8 4 2,-8-3 5,0 3 5,0 1 2,0 1 1,9-2-1,-9 1-4,0 5-6,0-5-3,-9 0-6,9 0-7,0 0-9,0 0-4,0 0-4,9 0-4,-9-5-2,0-1-2,0 7-2,10-7-1,-10 2 3,0-6 1,8 5 1,1-5 2,0 0 2,0 0-2,9 0 2,-10 0-1,9 0-4,2 0-3,-11-5-4,10 5 4,0-6-2,-1 6 0,2-4 0,-3-1 3,3-1 3,7 2 4,-9-6 3,10 5-1,0-5 3,-1 5 1,1-5 0,8-5 0,-8 5-1,8 0 0,1-5-1,-1 5-3,-8-5-2,8 6-4,0-6 0,0 0-4,2 4-2,-12-4-3,12 6-3,-2-6 15,-9 0-10,10 5-2,-10 0-4,1 0-1,0 0-2,-1-5 1,0 10-2,0-5-24,1 0 9,-9 0 5,9 5 4,-10-4 3,9 3 1,-7 1 3,-3 1 7,3-7 13,-1 7 2,-1 4 2,-7-6 0,-2 1 3,0 5 3,1-4 1,1 4-3,-2-5-2,1 5-2,-9 0 1,9 0-3,-9-6-4,0 6-5,0 0-3,0 0-2,9 0-1,-9 0-2,0 0-7,0 0 2,0 0 0,0 0 1,0 0-1,0 0-3,0 0 1,0 0 1,0 0 4,0 0-3,0 0 0,0 0-1,0 6 1,0-6 1,0 0 1,0 0-1,0 0 2,0 0-2,0 0 3,0 0 0,0 0 1,0 0-5,0 0-7,0 0-16,-9 0-23,9 5-35,0-5-44,-9 4-54,0-4-65,1 5-75,-11 1-95,3-2-165,-3 7-124,-7-7-48,-18 7-4,8-2 26</inkml:trace>
  <inkml:trace contextRef="#ctx0" brushRef="#br0" timeOffset="15554">3380 377 13,'0'0'274,"0"-5"12,10 5-16,-10 0-32,0 0-30,0 0-28,0 0-28,8 0-21,-8 0-15,0 0-17,0-5-10,0 5-9,0 0-6,0-4-7,0 4-6,0 0-5,0 0-2,0 0-2,0 0 1,0 0 0,0 0 1,9 0 5,-9 0 1,0-6 3,9 6-2,-9 0 2,0-5 0,9 5 0,-9 0 1,0-4-2,8 4 0,-8 0-1,0 0 1,10 0-2,-10 0-3,0 0-4,9 0-5,-9 0-5,0 0-7,0 0-5,8 0-4,-8 0-5,0 4-1,8-4-6,-8 5-3,0 1-2,10-6 0,-10 4 0,0 1 1,9 0 0,-9 0 2,8 0 4,-8 0 8,10 5 2,-10-5 4,8 0 3,-8 5 3,9-5 1,-9 5 2,10 0-4,-10-5-2,8 5-3,-8 0-2,8 0-2,-8-1-4,9-3-7,-9 3-4,0-3-1,10-1-2,-10 5-2,0-5-16,8-1 1,-8 1 4,0 1 5,9-6 1,-9 4 3,9 1-1,-9 1 1,9-6 18,-9 4-8,8-4-2,-8 5 0,10-5-5,-2 0-2,1 0 1,-1 6-1,2-6-2,-1 0 2,-1 0-3,2 0-2,-10 0 2,8 0 3,1 0-6,0 0 4,0 0-1,-1 0 1,1 0 1,1-6 3,-2 6 3,0 0-2,2-5 4,-1 5-4,-1-4 1,2 4 1,-2-6 1,1 1 0,-1 1-4,10 4 4,-9-11-3,1 7 2,7-1-1,1-1 0,-10 2 1,10-7-2,-1 7-1,2-7 0,-1 2 0,-1-1 0,1 0-3,-1 0 0,1 0-1,0 5 1,-1-5 3,1 0-1,-9 5-1,9 0 1,-1-5 6,-7 5 5,7 0 4,-8 0 2,0 0 0,8 0 1,-7-4 3,6 3 0,-6 1-2,7 1-1,-7 4-3,7-11-1,-9 7 0,10-2-1,-9 1-3,9 1-2,-9-1-3,9-1-1,-1 2-2,-8-1-2,8-1-1,2 2-1,-1-1 2,-1-1 6,-9 6 5,10-4 3,1-1 3,-11 0 2,10 5 4,-9-5 2,-1 5-4,10-5-1,-9 5-2,-1-5-5,2 5-2,-10 0-2,8 0-1,1-5 5,1 5-4,-2 0-3,-8-5-3,9 5 0,0 0 0,-9-5-1,9 5-1,-1 0-6,-8-5 3,9 5 1,0 0 0,-9 0 2,9-5 1,-9 5 1,8-5 2,-8 5 1,10 0 1,-10 0 6,9-5-2,-9 5 2,0 0-1,8 0 1,-8 0-4,0 0 1,0 0-2,0-5-2,10 5 0,-10 0-3,0 0-3,0 0-1,0-5-1,8 5-2,-8 0-2,0 0 0,0 0-1,0 0 2,9 0 0,-9 0-1,0 0 1,0 0 2,0 0-1,0 0 2,0 0-3,0 0-2,0 0 2,0 0 1,0 0-2,0 0 2,0 0 0,0 0-3,-9 0-2,9 0-2,0 0-6,0 0-16,-8 5-33,-2-5-48,2 5-63,-11 0-96,2-5-108,-1 0-137,1 5-223,-1-5-105,-9 0-40,-8 5 9,9-5 42</inkml:trace>
  <inkml:trace contextRef="#ctx0" brushRef="#br0" timeOffset="48126">4132 397 124,'9'0'411,"-9"0"-45,0-5-23,0 5-5,0-5-28,0 5-39,-9 0-30,9 0-24,0-5-15,0 5-9,-8 0-16,8 0-15,0 0-19,0 0-22,0 0-27,0 5-24,0-5-20,0 0-19,0 5-2,0 0-1,0 0 0,8 5 10,1-5 8,-9 5 7,10 5 3,-2-5 1,10 0-8,-9 0-7,-1 0-4,1 5-12,1-6-8,6 2-8,-6-1-4,-1-1-1,-1 2-2,10-2 1,-9-3-2,-1 3 0,2-3 0,-2-2 1,1 1 0,1 0-2,-2-5 0,1 0 7,0 0 7,0-5 5,8 0 6,1 1 4,9-7 3,-1-4 3,1-4 1,8-1-8,-8-1-4,8-3-3,10-1-2,-10-5-5,8-5-4,2 6 1,-1-12 1,1 7 4,8-1-4,-1 0 1,-7 5-2,-2-5 1,2 10 1,-9 1-1,-1-2-4,-9 12-2,1-1-1,-9 5-6,-1 0-8,-7 5-13,-2 0-18,1 0-24,1 5-18,-2 0-24,-8 0-24,8 0-26,2 5-26,-10 0-20,9 0-25,-9 0-23,8 5-16,1 0-19,0 0-28,-9 0-34,9-6-54,-1 7-83,2-7-59,-10 7-7</inkml:trace>
  <inkml:trace contextRef="#ctx0" brushRef="#br0" timeOffset="257001">4778 2487 77,'0'-5'97,"0"5"-12,0 0-11,0 0-9,0 0-10,0 0-1,0 0-11,0 0-10,0 0-7,0 0-5,0 0-5,0 0-4,0 0-4,0 0-2,0 0-3,0 0 1,0 0-3,0 0 1,0 0-1,0 0 0,0 0-1,0 0 2,0 0-2,0 0 2,0 0-1,0 0 1,0 0 1,0 0 4,0 0 5,0 0 1,0 0 3,0 0 2,0 0 1,0 0 0,0 0-1,0 0-3,0 0-5,0 0-3,0 0-2,0 5 2,0-5 1,9 0 1,1 6 3,-2-6 5,-8 4 5,8-4 6,11 5 3,-11 0-1,1 0-2,9-5 0,-10 5-2,10 0-6,1 0-3,-2-5-2,1 5 1,9-5 4,-11 0 1,11 5 3,0-5 4,-1 0 5,1 0-1,0 0-1,-1 0-1,1 0-6,8-5-2,-8 5-2,8 0-2,0-5 5,0 0-4,2 0-2,-2 0-3,0 0 2,-8 0 0,8 0-2,0 1-1,0-2-9,-8 1 3,9 5 0,-11-4 0,2-2-1,0 1 0,-1 5 0,1-4 0,-9-2-1,9 1-1,-10 5 3,1-4-1,-1 4 1,1-5 0,0 5 0,-9 0 0,9 0 0,-9 0 0,7 0-2,-6 0-2,-1 0 2,-1 0-3,2 5 0,-2-5 0,1 0 1,1 0 2,-2 4-3,0-4 4,-8 0-1,9 0 1,1 0 0,-2 0-2,1 5 0,0-5-1,-9 0 3,9 0-5,-1 0-1,2 0 3,-2 0 2,1 0 4,-1 0 3,11 0 2,-11-5 1,2 5 1,-2 0 1,1 0-2,0-4-2,0 4-1,-1-5-4,11 5-2,-11-6 0,0 6-1,2-4-1,7 4-3,-7 0 2,-2-5-3,1 5 2,-1-6-1,2 6-2,-2-4 1,1 4 2,1 0 0,-2 0 0,-8-5 1,9 5-2,-9 0 0,9 0-1,-9 0 0,9 0-1,-9 0 0,0 0 0,8 0 1,-8 0 0,0 0 0,0 0 1,0 0-1,0 0 0,0 0 0,0 0 1,0 0 0,0 0-1,0 0 3,0 0 1,0 0-1,0 0 0,0 0 3,0 0-1,0 0-2,0 0 4,0 0 0,0 0-1,0 5 2,0-10-1,0 5-1,0 0-1,0 0 0,0 0 0,0 0-1,0 0-1,0 0 0,0 0 0,0 0 0,0 0-2,0-6 1,0 6-2,0 0 0,0 0 1,0 0 0,0 0-1,0 0 2,0 0 0,-8 0 0,8 0-1,0 6 1,0-6-2,0 0 0,0-6 0,-9 6 0,9-4 0,0 4 0,0 0-3,0 0-4,-9-5-6,9 5-9,0 0-13,-9 0-16,9 0-16,0 5-21,-8-5-21,8 4-23,-10 2-32,10-1-58,-9-1-98,1 2-82</inkml:trace>
  <inkml:trace contextRef="#ctx0" brushRef="#br0" timeOffset="257995">7380 2403 106,'0'10'260,"0"-5"-54,9 5-47,-9-5-45,8 5-30,-8-1-23,0 2-13,10-7-7,-2 7-2,-8-2 0,9 1 3,-1-5 3,2 0 1,-10 5 1,8-5 2,1 0 0,1 0 1,-10-5-3,8 5-4,0 0-2,-8-5-3,10 0 1,-10 0 0,9 0 0,-9 0-3,8-5 3,-8 0-3,8 5-4,2-10-1,-10 5-2,9-5-3,-1 5-1,2-4 1,-2-6 0,1 4 0,9 1 0,-9-4 1,-1 4-2,2-5-1,7 0-4,-8 0-4,0 5-2,9-5 0,-9 0-1,7 5-4,-6 0 0,-1 0 1,9 0-3,-10 0 1,1 0-2,9 1-4,-10-2 1,1 7 0,1-7 3,-2 7-2,1-2-1,0 1-1,0-4 0,-1 3 1,2 2 0,-2-1-1,1-1-4,1 2 1,-10-1 1,8-1 1,1 6 0,-1-4-1,-8 4-1,10-5 1,-10 5-1,8-5 1,-8 5 0,9 0-2,-9 0 2,0 0 0,0 0 0,0 0 0,9 0 0,-9 0 0,0 0 0,0 0 0,0 0 0,0 0 0,0 0-1,0 0 1,0 0 0,0 0 0,-9 0-1,9 0 1,9 0-1,-9 0 1,0 0 7,0 0-5,0 0-1,0 0-1,0 0 1,0 0-1,0 0 0,0 0 0,0 0-7,0 5 6,0-5 0,0 0 1,0 0 0,9 0 1,-9 0 1,0 0-1,0 5 0,0-5-2,0 0 1,0 0 0,8 0-1,-8 0 1,0 0-1,0 0 1,0 0 0,0 0 3,0 0 0,0 0 1,0 0 2,0 0 3,0 0 3,0 0 3,0 0 0,0 0 1,0 0-1,0 0-1,0 0 0,0 0-2,0 0-2,0 0-2,0 0 0,0 0-1,0 0 0,0 0 0,0 0 1,0 0 0,0 4-2,-8-4 1,8 0 0,0 0-1,0 0-1,0 0-1,-9 0-2,9 6 1,0-6-2,-9 5-1,9-1-1,0-4 0,-9 6 1,9-1 0,0-5 0,-8 0 1,8 4 0,0-4 1,0 0-2,0 6 1,-10-6 2,10 0-3,0 0 0,0 0 0,0 0 0,0 0-1,0 0 2,0 0-2,0 0 1,0 0 1,0 0 0,0 0 1,0 0-1,0 0 1,0 0-5,0 0 5,0 0 2,0 0-3,0 0 3,0 0-1,0 0-2,0 0 1,0 0 4,0 0-3,0 0-3,0 0-1,0 0-2,0 0 2,0 0 0,0 0 1,0 0-1,0 0-1,0 0 1,0 0 1,0 0 0,0 0-2,0 0 2,0 0 0,0 0-1,0 0 1,0 0 0,0 0 0,0 0 1,0 0 1,0 0-1,0 0-1,0 0 0,0 0 0,0 0 0,0 0 0,0 0 1,0-6 0,0 6-1,0 0 1,0 0 0,10-4 1,-10 4-1,0 0 1,0 0 0,0 0-1,0 0 3,0 0-2,0 0 0,0 0 1,0 0-1,0 0-1,0-5-2,0 5-6,0 0-14,0 0-15,0-6-21,0 6-20,0 0-25,0 0-27,0-4-33,0 4-36,0 0-56,0 0-109,-10-5-87,2 5-40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0:11.47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0 653 76,'9'0'188,"1"-5"-28,6 0-26,-6 0-20,-1 5-14,-1-5-4,2 0-5,-10 5 0,8-5-8,-8 0-25,9 5-17,-9 0-14,8 0-3,-8 0 1,10 0-1,-10 0 2,8 5 3,1 0 3,1 0 3,-10 5-1,8 0-1,0 0-4,-8 4 0,10 7 0,-1-6 1,-1 5-2,1-1-4,0 6 2,0-5-2,-1 5-1,2 0-3,7-5-2,-7 4-1,7-3-1,-9-1 0,10-1-3,-9 1 0,9 0 0,0-5 6,-1 0 1,1-5 4,-1 0 3,1-5 4,1 0 4,-2 0 4,9-5-1,1 0-4,0-5 0,-1 0-1,1-5-2,0 1-1,8-6 2,0-6-1,-9-4 2,10 6 0,9-11 0,-10 0 0,8-5 2,2 0 5,-1 0-2,9-5 0,0 1-3,1-1-2,-1-5-2,9 5-3,-9 0-4,9-5-5,-10 6-6,11-1-5,-11 0 2,1 5-4,1 1 0,-11-1 0,11 5-5,-9 0-1,-2 5 1,2 0 1,-10 5-2,0 5 2,0-4 0,2 8 0,-11-4 0,0 6 1,0-1-1,-7-1-2,7 2 2,-9 4 8,1 0-4,1 0-2,-11 0-3,10 0-1,-9 5 0,-1-5-1,1 0-1,0 5-11,0-5 6,-9 5 2,8 0 2,-8 0 2,10 0 0,-10 0-2,0 0 1,0 0 1,0 0 1,0 0 0,0 0 2,0 0 0,0 0-2,0 0 5,0 0-2,0 0-1,0 0 1,0 0-2,0 0-1,0 0 0,0 0 2,0 0-2,0 0 0,0 0 1,0 0-1,0 0 2,0 0 0,0 0 0,0 0 0,0 0-1,0 0 0,-10 0 1,10 0-1,0 0-1,0 5 1,0-5 0,0 0-1,0 0 1,0 0 0,0 0 0,0 0 0,0 0 0,0 0-1,0 0 0,0 0 0,-8 0 1,8 0 1,0 0-1,-9 0-1,9 5-1,0-5 1,-9 0 0,9 0 0,-9 5-1,9-5-1,-8 0 2,8 0 0,-9 5 1,0-5-1,0 5 1,9-5 2,-8 5-1,-2-5 2,1 0-1,1 5-3,-2 0 1,10-5 2,-8 0-3,-1 0 1,1 5-1,8-5 0,-10 0 0,2 4 0,8-4 0,-9 0 0,-1 6 1,10-6 0,-8 0-1,0 0-1,8 5 1,0-5 0,-10 0 0,10 0 0,-9 4-2,9-4 0,0 0 0,-8 0 1,8 0-1,0 0 2,0 0-1,0 0-2,0 0-8,0 0-13,0 0-16,0 6-19,0-6-24,-9 0-26,9 0-25,0 0-28,0 5-23,0-5-20,0 0-20,0 0-34,0 0-66,0 0-98,0 0-41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0:01.26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-1 732 147,'0'0'320,"0"0"-84,0 0-79,0 0-46,0-5-15,0 0-4,10 0-8,-10 0-5,0-5-5,9 0-3,-1 5-4,-8-5 2,10 0 1,-2 0 2,-8 0 3,9 5-1,-9 1-1,10-2-1,-10 1 1,0 1 2,0 4 0,0 0-1,8-6-3,-8 6-2,0 0-1,0 0-2,0 0-6,0 0-6,0 0-6,0 0-6,0 0-3,0 0-6,0 0-5,0 0-6,0 0-4,0 0-6,0 0-3,0 0-2,0 6-2,0-6-3,0 0 4,8 4 7,-8 1 7,9 5 7,1-5 6,-2 10 5,10-5 3,-9 5 2,-1 0-2,11 5-8,-11 0-4,10-5-7,-9 9-4,-1-3-4,2-1-1,7 4-5,-7-3-3,-2-2 1,0 1-1,2 0 0,7 0 0,-9-5-3,2 0-1,-1 0 3,-1-5 10,2-1-5,-2 2 2,1-7 6,1 1 5,-2-5 11,1 0 9,-1 0 8,2-5-5,7-4 8,-8-1 0,8-1-3,2-4-6,7 1-9,-9-6-8,1 0-7,9-5-3,-10 5-4,10-5-1,-1 0-2,1 1-3,0-6 3,-1 5-2,9-5 0,-8 0-2,8 0-13,2 0 7,-2 6 0,8-6 5,-8 5-3,10 0-1,-10 0-1,10 0 1,-10 5 13,9 1-7,1-2-2,-10 1-3,10 5 0,-10-4 1,0 4-2,9-5-2,-8 5 2,-1 0-1,-8-5 0,8 5-1,0 0 0,-8-5 1,-1 5 3,1 0-1,0 0-5,0 0 2,-1 0 1,-9 1 2,1-1-2,-1 5 0,10-5 0,-17 5 1,6 0 4,3 0-3,-11 5-1,1-5 1,9 0 1,-10 5-4,-8 0-1,10 0-3,-1 5 4,-9-4-2,8 4 3,-8-6-2,10 6 12,-10-5-5,0 5-1,0 0 0,8 0-6,-8-4 3,0 4-2,9 0 2,-9 0-14,0 0 9,0-6 10,0 6-3,8 0 0,-8 0 0,0 0-1,0 0-3,0 0 1,0 0 0,0 0-8,0 0 5,0 0 1,0-5-1,0 5-1,0 0 3,0 0-3,0 0 2,0 0 0,0 0-1,0 0 0,0 0-1,0 5 2,0-5 2,0 0 2,0 0-1,0 0 1,0 0-1,0 0-1,0 0 1,0 6-2,0-6 0,0 4 1,0-4-2,0 5-1,-8 1 2,8-2 1,0-4 0,0 5 0,0 0 0,0 0-1,0-5 1,-9 5-1,9-5 1,0 5 0,0 0 0,0-5 1,0 5 0,0 0 0,0-5-2,0 5 1,0-5 0,0 0 0,0 5-1,0-5 0,0 0-1,0 5-3,0-5 2,0 0 2,0 0 2,0 5-1,0-5 0,0 0-2,0 0-2,0 0 0,0 0-8,0 0-8,0 0-10,0 0-9,0 0-13,0 0-19,0 5-20,-8-5-19,8 0-14,-10 5-17,2 0-20,-1 0-18,-1 0-12,-7 5-8,8-5-8,-8 0-8,8 0-14,-9 5-22,0-6-44,1 2-77,-1 3-79,1-3-28</inkml:trace>
  <inkml:trace contextRef="#ctx0" brushRef="#br0" timeOffset="1226">310 682 82,'0'-5'200,"-9"5"-22,-1 0-27,10 0-26,-8 0-21,8 0-21,-8 0-16,-1 0-10,-1 0-6,10 0-6,-8 0-1,0 0 0,-2 0-1,10 0 3,-9 0 0,1 0 3,-2 0 1,10 0 1,-8 0 0,8 0-2,0 0 0,-9 0-2,9 0-1,0 0-3,-8 0 0,8 0 1,0 0 0,0 0 2,-10 0-2,10 0-2,0 0-4,0 0-2,0 0-2,0 0-4,0 0-2,10 0 0,-10 0 0,8 5 2,1-5 3,9 5 6,-1-5 2,1 5 2,0 0 6,7 0 6,12 0 5,-2 0 5,0 0 4,10-5-2,-1 5 1,9-5 0,9 0-1,0-5-4,-1 5-3,19-10-8,0 5-9,-1-5-4,9 0-6,1 0-7,-1-5-6,1 5-5,-1-5-3,1 6-1,-9-6-2,8 4-3,-16 2-4,-2-1 2,0 5-4,-8-5 0,-9 5-2,1 5 1,-9-5-1,-2 5 2,-8 0 3,2 0 1,-12 0-4,-7 5 2,9-5 0,-19 5-3,11-5 1,-11 4-2,1-4 1,0 6-12,-9-6 9,9 5 4,-9-5 2,0 0 6,8 0 5,-8 4 4,0-4 3,0 0 14,0 6-3,0-6 1,0 0-4,0 0 0,0 0-3,0 0-3,0 0-2,0 0-3,0 0-4,-8 0-5,8 0 2,0 0-5,0 0-3,0 0 0,0 0-2,0 0-1,0 0 1,0 0 0,0 0-1,0 0 2,0 0-1,0 0 1,0 0 1,0-6 1,0 6-1,0 0-1,0 0-1,-9 0-3,9 0 1,0 0 3,0-4 1,0 4 0,0 0-1,-9 0 1,9 0 1,0 0-1,-9 0-1,9 0-3,0 0-3,-8 0 1,8-5 0,0 5 1,-9 0 1,9 0 0,0 0 2,-10 0 0,10 0 2,0 0-2,-8 0 4,8 0-3,0 0 3,-8 0-4,8 0 3,0 0-3,0 0 0,0 0 0,0 0 0,0 0 0,-10 0-1,10 0 2,0 0-2,0 0 3,0 0 1,0 0-3,0 0 3,0 0-3,-9 0 0,9 0 0,0 0 0,0 0-2,0 0 1,-8-6 2,8 6-5,0 0 3,-10 0 2,10 0 0,0-4 1,0 4 0,0 0-1,0 0 0,0-5 3,0 5-2,0 0 2,0 0-1,-8 0 4,8 0 3,0 0 2,0 0 2,0 0 0,0 0-1,0 0 0,0 0-1,0 0-2,0 0-2,0 0-2,0 0-4,0 0 1,0 0 1,0 0 0,0 0-2,0 0 2,0 0 0,0 0-2,0 0 0,0 0-1,0 0-1,0-5 3,0 5 1,0 0-4,0 0-2,0 0 2,0 0 3,0 0 1,0 0 2,0 0-1,0 0 0,0 0 2,0 0 0,0 0 0,0 0-2,0-5 2,0 5-3,0 0 1,0 0 1,0-5 2,0 5 1,0 0-2,0 0 2,0 0-2,0 0 0,0 5 5,0-5-1,0 0-6,0 0 0,-9 0 2,9 0-2,0 0 1,0 0-1,0 0-7,0 0 1,0 0 1,0 0-1,0 0-1,0 0-1,0 0 2,0 0-2,0 0 0,0 0 1,0 0 2,0 0-1,0 0 0,0 0 1,0 0-1,0 0 4,0 0-2,0 0 0,0 0-1,0 0 1,0 0-2,0 0 1,0 0 2,0 0-1,0 0 1,0 0-2,0 0 0,0 0 0,0 0 0,-8 0 1,16 0-2,-8 5-2,0-5-1,0 0 2,0 0 1,0 0 2,0 0-1,0 0-2,0 0-1,0 0 3,0 0 0,0 0 0,0 0-3,0 0 1,0 0 4,0 0-2,0 0 1,0 0 0,0 0 0,0 0 0,0 0-1,0 0 0,0 0-2,0 0 3,0 0-3,0 0-1,0 0 1,0 0 0,0 0 2,0 0-3,0 0 2,0 0 1,0 0 2,0 0-1,0 0 0,0 0 0,0 0 0,0 0 3,0-5-1,0 5-3,0 0 0,0 0 0,9 0 0,-9 0-1,0 0 0,0 0-1,0 0 1,0 0 1,0 0 0,0 0 2,0-5-1,0 5-1,0 0 1,0 0-2,0 0 1,0 0 1,0 0 0,0 0 0,0 0 1,0 0 2,0 0-3,0 0 4,0 0 4,0 0-5,0 0-2,0 0 1,0 0-1,0 0-2,0 0 0,0 0-7,0 0-25,-9 0-16,9 0-22,-8 0-25,8 0-32,0 0-36,-10 0-34,2 0-30,8 0-23,-9 0-21,-1 5-22,10-5-37,-8-5-66,8 5-100,-9 0-37,0-5-5</inkml:trace>
  <inkml:trace contextRef="#ctx0" brushRef="#br0" timeOffset="4377">1229 1016 255,'0'0'241,"10"0"-60,-10 0-37,9 5-17,-9-5-5,0 0-16,8 0-18,-8 4-14,0-4-10,10 5-6,-10 1-4,8-2-3,-8 1-6,9 1-3,-9-2-7,8 1-10,2 1-3,-2-2-1,1-4 4,1 5 6,-2 0 6,10-5 7,-1 0 3,10 0 6,-9-5 2,9 0 4,8-5-7,-8 5-4,8-10-6,0 5-6,0-4-3,1-1-3,8 0-5,-9 0-7,0 0-2,10 0-2,-10 0-4,0 0 1,10 0-1,-10-5 0,0 5 0,1 0-1,8 0 1,-8-5-2,-1 5 0,1-4-1,-1 4-2,0-5-1,0 0 1,-8 5-1,8-5-2,2 0-1,-12 6 2,12-7 1,-11 6 0,-1 1-1,2-1 2,0 0-1,-9 5 0,9 0-2,-10 0 0,1 0 0,0 5 0,-1 0-2,-9 0 1,11 0 0,-11 0 2,2 5-1,-10-5 0,8 5 1,1-5-1,-9 5 0,10 0 1,-10 0-1,0 0 3,8 0-3,-8 0 3,0 0-4,0 0-1,0 0 2,0 0 0,0 0-2,0 0-3,8 0 3,-8 0-3,0 5 1,0-5 3,0 0-1,0 0 0,0 0 2,0 0 1,0 0-1,0 0 2,0 0 2,0 0-3,0 0-1,0 0 0,0 0-1,0 0-1,0 0 0,0 0 0,0 0 0,0 0 0,0 0 1,0 0 0,0 0 1,0 0 1,0 0 0,0 0 1,0 0-1,0 0 2,0-5-1,0 5 1,0 0 0,0 0 0,0 0 1,0 0 1,0 0 1,0 0 3,0 0 1,0 0 2,0 0-1,0 0 1,0 0 0,0 0-1,0 0 0,0 0-4,0 0-2,0 0-1,-8 5-1,8-5-3,0 0-2,0 0 0,-8 0-1,8 0-2,0 0 3,-10 5 1,10-5-2,-9 0-1,9 0-4,-8 0-12,8 0-17,-10 0-22,2 5-23,-1-5-30,9 5-31,-10-5-35,2 5-38,-9 0-41,7 0-67,-7-5-112,-1 5-55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6:17.54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60 244 127,'0'5'391,"-10"0"15,10-5-28,-8 5-55,8 0-56,-8 0-40,-2-5-30,10 0-20,-9 4-17,9-4-13,-8 6-8,8-6-5,0 0-2,0 0-7,-9 0-6,9 0-5,0 0-4,0 0-10,0-6-13,0 6-8,0-4-5,0-1-5,0 0-4,0 0-7,9 0-7,-9 0 0,8 0-2,-8-5-3,9 5-7,1-5-6,-2 0-3,0 5 2,2-5 3,-1 5 3,9-5 1,-10 5 3,9-4-8,1-2 2,1 1-1,7 5-7,0-10-7,-8 6-4,9-1-5,-1-1-3,1 7 3,0-7-5,-1 2-4,-9-1-1,10 5 1,0 0-2,-9 0-1,-1 0-2,9 0 2,-7 5-1,-3-5 0,3 5-3,-1 0-3,7 0-6,-7 5-4,1-5-15,-2 5-20,1-5-19,-1 0-29,1 5-26,9-5-30,-9 5-26,-1-5-26,9 5-17,-7 0-18,-3 0-17,-6 0-9,7 0-12,1-5-17,-9 4-35,-1-4-69,2 6-86,-10-6-31,0 0 10</inkml:trace>
  <inkml:trace contextRef="#ctx0" brushRef="#br0" timeOffset="504">511 184 164,'0'-5'301,"0"5"-2,0-5 6,0 0-18,0 0-37,0 5-38,0-4-38,0-2-16,0 1-5,0 5-4,0-4 0,0-2-5,0 6-3,0-5-3,0 5-6,0 0-7,0-4-6,0 4-7,0 0-5,0-6-8,0 6 5,0 0 1,0 0-2,0 0 2,0 0-3,0 0 1,0 6 0,0-6 4,0 0-8,0 0-5,0 4 7,0-4 4,-8 5 7,8 1 0,0 3 0,0 1-4,0 0-2,0 0-6,0 0-15,0 5-18,0 0-16,0 5-10,0-5-8,0 5-8,0-5-6,0 5-4,0-5-2,0 4-1,8-4-1,-8 5-4,0 0-2,0-5 0,0 5-1,0-5-2,0 0 1,0 4-2,0-4-3,-8 0-2,8 0-10,-10 0-17,10 0-27,-9 5-43,9-10-55,-8 5-59,-1-5-67,9 0-72,-9 0-66,9-5-55,-9 0-67,9-5-113,0 0-74,0 0-7,9-10 33</inkml:trace>
  <inkml:trace contextRef="#ctx0" brushRef="#br0" timeOffset="940">935 0 150,'0'0'404,"0"0"-4,0 0-3,0 0-43,0 0-47,10 5-38,-10-5-21,0 5-5,0 0-8,0 0 3,0 10 9,0-5 16,0 10 14,-10-5 3,10 5-14,0 4-18,0-3-12,0 3-22,0 1-23,0 0-29,0-5-32,0 5-25,0-1-16,0 2-12,0-7-13,0 7-7,0-7-7,0 6-6,10-5-5,-10 0-9,0 0-3,0-5-6,0 0-5,0 0-4,0 0-4,0-1-2,8-4-2,-8 1 0,0-2-3,0-3 2,0 3-1,0-4 0,0-5-1,0 5 3,0-5-2,0 0 3,0-5-1,9 5-1,-9-5-1,0-4 0,10-2 0,-10 1-1,8 1 0,-8-2-1,8-4 0,2 0 0,-1 6 1,-1-6 0,0 0-1,11 0 1,-11 0-2,10 0 1,-9 0-1,9-5 1,0 5-1,-9 0 0,8 6-1,1-6 0,-10 4 2,11 2 0,-11 3 2,2-3-2,-2 9 0,1-6 6,-1 6-2,2 6-2,-2-1-2,1 5 0,1-1 0,-10 6 2,8 5 1,-8-5-8,8 5 3,-8 5 2,0 0 3,0-5 0,10 5-1,-10-6-2,0 7 0,0-2 2,0-3-2,0 3 0,0-4-3,0 0-4,0-5-7,0 5-12,0 0-19,-10-5-30,10 0-42,-8-1-58,8-4-61,-8 1-64,8-2-70,0-3-70,0-2-64,0 1-71,8-10-99,-8-5-77,0 1-12,0-2 28</inkml:trace>
  <inkml:trace contextRef="#ctx0" brushRef="#br0" timeOffset="1440">1457 652 265,'19'0'448,"-11"0"-18,10-5-16,-9 0-57,9 0-74,-1 0-62,1 0-28,-1-5-15,1 0-17,0 5-16,-1-10-16,-7 10-12,7-4-9,1-2-11,-1 1-7,-7 1-4,-2-6 0,11 4 3,-11 2-1,0-6-1,2 5-4,-1 0 0,-1 0 1,-8 0-2,8-5 1,-8 10-3,0-5 6,0 5 7,-8 0 4,8 0-5,-8 5-6,-1 0-7,-1 0-12,-6 5-7,-3 5-7,1-5-8,1 10-6,-10-5 1,1 10-1,8 0 5,-9 4 1,10 2 2,-10-2-3,19 1-5,-10 5-4,9-5-2,-1 0-2,10 4-2,-8-8 0,16 3-3,-8-4-1,10-5 4,-1 5 1,9-5-2,-1 0-3,1-5-3,9 0-6,-10 0 0,9-5-3,1-5-4,-9 5-3,9-5-4,0-5-2,-1 0-10,-9 0-12,10 0-20,-9 0-30,9-4-38,-11-2-54,3 1-56,-2 0-62,1-5-67,0 5-64,-1-5-64,-9 0-78,11 0-129,-11 1-59,2-1-1,-10 0 30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6:20.07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141 339 252,'-9'0'461,"0"4"-17,0-4 8,1 5-26,-10-5-56,9 5-53,-9-5-42,9 5-25,1-5-13,-2 0-13,2 5-15,-1-5-18,9 5-17,-8-5-20,8 5-16,-10 0-13,10 0-13,0-5-7,0 5-10,10 0-7,-10 5-9,8-5-6,-8 5-8,9-5-10,-1 5-10,2-5-14,-2 5-9,1-5-7,1 5-5,-2-6-5,1 7-2,-9-7-2,9 2 0,0 3-1,-1-3 0,-8-1-2,9-1-7,0-4-16,-9 0-19,9 5-26,-9-5-34,0 0-41,8 0-53,-8 0-69,0-5-68,10 1-54,-10-7-55,9 2-72,-1-1-116,2-5-64,-2-5-3,1 0 39</inkml:trace>
  <inkml:trace contextRef="#ctx0" brushRef="#br0" timeOffset="270">309 0 178,'0'5'385,"-9"0"-39,9 5-45,-9-5-83,1 0-73,8 5-56,-9 0-34,9-6-23,-10 7-14,10-1-12,0-1-19,0 2-32,0-7-53,0-4-84,0 0-130,0 5-82,10 5-48</inkml:trace>
  <inkml:trace contextRef="#ctx0" brushRef="#br0" timeOffset="436">398 488 56,'0'9'387,"0"-3"-13,0 3-7,0-4-46,0 1-47,0-2-37,0 1-19,0-5-2,0 0 1,0 0 2,0 0 0,0 0 1,0-5-6,0 5-7,0-4-13,8-7-15,-8 7-12,0-7-9,9 2-7,-9-1-13,10-1-4,-2-3-7,-8 4-7,8-5-12,2 0-6,-1 5-9,-1-5-11,10 5-7,-9 0-11,-9 0-11,8 0-5,2 1 2,-2 3-8,-8 1-3,0 1-3,0 4-6,0 0-3,0-6-4,9 12-3,-9-6-4,0 4-3,-9 1-1,9 5-5,0 0 1,0 5-2,0 0-2,0-5 0,0 5-1,0 5 1,0-5-2,0 0-2,0 5 0,9-5 0,-9 0 1,0 0 2,10-6-2,-2 1-1,-8 1 0,9-2 1,-1-4 0,2 0 1,-2 0-2,1-5 1,9-5 1,-10 0-2,11 0 1,-11-4 3,10-2-3,-1 1-1,1-5 0,-9-5 0,1 5 0,-2-4 0,0-1 0,2 0 0,-1 5-1,-1-5 4,-8 5 4,9 0 3,-9 5 2,0 1 3,0 3-2,0 1 0,-9 5 2,9 0-3,0 5-5,0 1-2,-8 3-3,8 6-2,-9 0 1,9 0-1,-10 5-1,10-5 1,0 5-1,10-1-1,-10-4 0,9 6 1,8-7 0,-8 7 1,18-6 0,-10-1 1,10 1-1,-1-5 0,9 0 0,-8-5-1,8 0-3,2 0-3,-12-5-3,11-5-4,-9 0 0,8 0-1,-8-5-4,0 0 4,-11 0 1,11-5 1,-9-4 4,9 4 3,-10-5 1,-9-5 3,11 5 2,-11-5 0,2 5 1,-2 0 0,-8-5 0,9 5-1,-9 0 2,0 5-1,0 0 2,-9 0 1,9 0 2,0 6 3,-8-1-2,-2 5 4,2 0-1,-1 0-1,-1 5 1,-7 0-1,-1 5-5,1 5-1,-1-6 0,0 11-2,-7-4 0,6 8 0,1-4-2,-9 5-1,10 0 1,9 0 0,-10 5 0,0-5 1,9 5-2,1-5-1,-2-1 1,10 7 2,0-7-2,0 1-3,0-5-1,10 0 1,-2 0-2,1 0-1,0-5-1,8 0 1,1-5-1,-9 0 0,9 0 3,-1-5-2,1-5 4,1 0 1,-3 0 0,11-5-3,-9-5 0,-9 0 4,17 0-2,-17 0 4,9 0-2,-9 0 0,9 0 2,-10 0 2,1 6-2,0-1 0,-9-1 3,9 2 1,-9 4-2,0 0 2,0 5-3,0 0 2,0 0 1,0 5-2,-9 5-1,9-6-2,0 7 1,-9-1-1,9-1 0,0 6 1,0 0-1,0 0-1,0-4 2,0 3 0,0-4-2,9 5 2,0-5 0,-1-5 0,11 5-1,-11-5 0,10 0-3,-1 0 1,10-5-4,-9 0-4,-1 0-3,1-5-3,9 0-4,-9 0-5,-1-5-7,1 0-7,9 0-2,-10-5 1,1 0-1,-10-4-1,19 4 0,-19-5 6,11-1 4,-1 2 7,-1-1 4,-9 0 5,2 0 3,-2 0 4,1 0 5,9 5 0,-18 0 6,9 0 4,-9 6 6,0-2 3,0 2 4,-9-1 0,9 5 2,-18-1 1,9 6-2,-9 0-3,1 6-2,-9-6-4,7 9-3,-7-3 0,0 3-2,0 6 1,8 0 0,-9 0-1,0 5-2,10 0-3,-1-5 2,0 5 0,1 0-1,9 0-2,-2 0-2,1-1 2,9-4-2,0 5 0,0-5-1,0 5-3,0-5-4,9-5-8,1 5-9,6-5-12,-7-5-13,9 5-7,0-10-11,-1 5-7,1-5-7,-1 0 2,2-5 5,7 0 4,-17-5 10,17 0 9,-7 0 10,-3-5 10,3 0 10,7-5 7,-9 5 5,1-5 7,9 1 6,-9-1 3,-1 0 1,1 0 8,-1-5 14,2 5 15,-11 0 21,10 0 23,-9 5 17,-1 0 17,2 0 14,-2 1 10,-8 4-5,9 5-6,-9-5-16,0 5-17,0-1-19,0 6-14,0 6-9,0-1-9,-9 5 0,9-1 1,-8 11 3,8 1 2,-10-2 7,10 6 7,-8 5 3,8-5 2,0 10-2,-9-5 0,9 5-1,0 4-1,0-4-1,0 0-3,0-1-5,9 7-3,-9-7-4,8 1-5,2 0-4,-10 0-4,8-1-7,-8-4-6,0 5-6,9-5-3,-9-4-3,0 3-4,0-4-3,0 0-3,0-5-2,-9 0 1,9 0-1,-8-5-1,8 0-2,-10 0-5,2-6-8,-1 1-10,1-5-12,-2 1-15,2-6-11,-11 0-13,11-6-14,-1-3-7,-9-2-6,1-4 0,8 0-2,-8-4 4,7-1 3,1 0 6,1-5 9,8 5 8,0-5 7,0 5 10,0-4 10,0-2 9,0 7 9,8-6 8,1 4 4,1-3 3,7-1 4,1 5 2,-10-5 0,10 5 1,-1-5-2,10 0 0,-9 5 1,9-4 2,-10 3 0,9-3 1,1-1-1,0 5 1,-9-5 3,9 0-1,-1 5 0,-9-4-4,10-1 3,-9-5 0,9 5 2,-10 0 1,1 0-1,-1 0-2,10 5 1,-18-5 4,8 5 5,1 1-2,-9 4-3,9-5 2,-9 5-3,-9 5 3,8 0 0,-8 0-1,0 10-6,0-10 2,0 10 2,-8-5-1,-1 5 3,-1 5 3,-7 0 3,-1 0 1,1 10 3,-9 0 2,7 0 3,1 5 2,1-1 3,-1 2-1,10 3-1,-11 2 0,11-2-1,0 1 1,8 0-1,-10 0-1,10 0-3,0 0-3,10-5-2,-10-1 0,8 1-4,0 0 0,11-5-2,-11 0-2,10 0-3,-1-5 0,-7 0-1,7 0-10,1-5-15,0 0-21,-1 0-32,1 0-51,-1-5-64,2-5-72,-1 5-88,-1-10-92,9 5-83,-7-5-123,7-5-134,0 0-43,0-5 9,-8 0 44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6:22.31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90 304 372,'-8'0'690,"-2"-5"7,1 5-102,1 0-85,-2 0-91,10 0-77,-8 0-48,-1 0-21,9 5-11,-9-5-16,0 4-27,9 2-24,-8-1-29,8 4-25,0 1-22,0 1-22,0-2-21,0 6-14,0-5-8,8 5-8,-8-5-7,9 5-10,0 0-6,0-5-5,-1 0-7,-8 5-4,10-5-3,-2-1-12,1 2-17,-9-1-25,10-5-42,-10-1-52,8 2-49,-8-1-58,0-1-65,9-4-64,-9-4-58,0-1-45,0-1-49,8-3-55,-8-1-83,10-5-23,-10 0 27</inkml:trace>
  <inkml:trace contextRef="#ctx0" brushRef="#br0" timeOffset="197">143 184 167,'0'-15'444,"0"0"-75,0 0-68,0 0-28,0 0-44,0 0-49,0 0-36,9 6-21,-9-6-15,0 5-10,8 0-12,-8 0-14,10 0-15,-10 5-18,9 0-13,-9 0-10,8 5-6,-8 5-7,8 0-9,-8 0-14,10 5-18,-10 5-21,9 0-22,-1 0-24,-8 0-24,18 0-25,-9 0-27,1-1-31,-2 1-38,9 0-46,1-5-47,-9 0-59,9 0-32</inkml:trace>
  <inkml:trace contextRef="#ctx0" brushRef="#br0" timeOffset="352">497 219 180,'9'-5'435,"-9"0"-25,8 5-35,-8-10-23,0 5-18,0 5-17,0-10-7,0 5-3,0 5-6,-8-5-4,8 5-2,-9 0-15,-1 5-17,-6-5-22,-3 5-24,3 5-28,-3-5-21,-7 5-21,-1 5-21,0 0-19,10 0-21,-1 0-14,-9 0-15,11 5-9,6-5-8,-7 4-8,7 1-8,2-5-4,-1 0-5,-1 5-3,10-5 1,10 0-1,-10-5-4,17 5 3,-7-5 2,7 0-2,9-1 2,1 2-3,0-7-2,0 7-2,-1-7-1,1 2-4,0-1 1,-11-1-2,11 1-2,-9 1 1,-1-2-2,-7 1 0,7 1 2,-17-2 0,8 1-1,2 1 1,-10 3 0,0-9 0,0 5 0,0 5-1,-10-5-8,2 0-7,-1 5-17,-9-5-13,1 5-23,-1-5-37,-9 5-50,11-5-55,-11 0-66,9-5-65,-9 0-74,10 0-79,-1-5-106,0 5-139,-9-10-45,18 0 10,-7 0 43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6:23.10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124 492 499,'-9'0'637,"0"-4"-87,-8 4-116,7 0-62,2 0-83,0 0-69,-11 4-45,11 1-24,-2 1-6,2-2-11,-1 7-9,9-2-12,-8 1-14,8 0-9,0 5-3,0-5-5,0 5-7,8-5-5,-8 0-9,9 0-9,-1 0-4,10 0-5,1 0-4,-11-5-9,10 0-3,8-5-5,-8 4-1,0-8-1,-1 4-18,1-10 4,-1 5 0,1-10-1,1 5-2,-3-5-3,3-5 2,-3 0-1,3 0 12,-11 0-3,10-5 8,1 5 15,-11 1 22,0-1 16,-8 0 17,9 0 13,-9 5 14,0 0 8,-9 0-6,9 5-13,-8 1-20,0-2-19,-11 1-20,1 10-12,-9 0-11,2 0-10,-1 0-6,-1 10-4,0-5-2,0 5 0,1 0 0,8 5-5,1 0-12,-2-5-13,3 5-23,6 0-32,-7 0-37,7 5-44,10-11-48,0 6-50,-8-4-46,16 4-42,-8-6-32,0 1-24,10 1-29,7-2-46,-7-4-75,-2 0-58,0 0-4,11-5 24</inkml:trace>
  <inkml:trace contextRef="#ctx0" brushRef="#br0" timeOffset="384">610 105 95,'10'-11'381,"-10"1"-38,0 1-35,0-2-14,8 2 4,-8-1-22,0-1-37,0 2-26,0 4-14,0 0-8,0 0-10,0 0-14,-8 5-15,8-5-17,-10 5-12,10 0-11,-8 0-7,8 0-4,-9 0 4,9 0 6,-9 5 3,9-5 9,0 0 5,-9 0 5,1 5 4,8-5 3,0 0-3,-9 0-6,9 0-9,0 0-12,0 0-13,-10 0-13,10 0-12,0 0-8,0 0-5,0 5-4,0-5-3,0 0-3,0 0-5,0 0-4,0 0-5,0 0-3,0 0-5,0 5-1,0-5 3,0 5 4,0 4 2,0-3 5,-8 3 6,8 2 6,0 4 1,0 0 1,0 0 2,0 0 2,0 4-2,0 1 1,-8 0-1,8 5-3,0 0 2,0 0-4,0-1-5,0 6-5,-10 0 0,10-5-5,0 10-5,0-5-1,0 4-4,10 1 1,-10 1-2,0 3-2,0 1-2,0 0-1,0 5 1,0-6-3,8 6-3,-8 0-2,0 0 0,8 0 1,-8-6-3,0 1-1,10-5-2,-10 0 0,0 0 1,0-5-2,0 0-1,0-6-2,0 2-1,0-2-2,0-4 1,0-5-1,0 5-1,0-10 0,0 5 0,-10-6 0,10 2 2,0-1 0,0-5-2,0-1 2,0 2-1,-8-1-1,8-5-1,-8 0-6,8 0-4,-10-5-3,1-1-6,1 2-6,-2-7-4,-7 2-5,9-6-4,-2 0-4,-7 0-3,7-5 0,2 0-2,-10 0-1,9 0 2,1-4 1,-2-2 2,1 7 1,1-6 2,8 4 0,0-3 0,0 4 0,0-5-5,8 0-3,1 5-2,1-5-2,-2 6-7,10-7-4,-1 7-3,2-1-2,-1 0-3,-1 0 0,9 0-2,1 0-4,-9 5 0,8-5-8,0 5-9,-8-4-19,9 4-23,0 0-31,-1 0-33,-9 0-30,10 0-32,-9 0-37,-1 5-35,-7-5-30,7 5-37,1-5-67,-10 0-127,1 5-51,1-5-9,-2 5 19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6:24.85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107 113 306,'0'-5'337,"0"5"-14,-8-5 1,8 0 11,0 5-2,-9-5-27,-1 1-28,10-2-17,-8 6-15,0-5-5,8 1-3,0-2-5,0 6-7,-10-5-13,10 1-8,0-2-8,0 1-6,-9 1-14,9-1-11,0-1-11,0 2-11,0-1-10,0-1-14,0 2-14,0 4-12,0-5-2,0-1-4,0 6-3,0-4-2,0 4-6,0 0-5,-8 0-5,8 0-6,0 0-9,0 0-7,0 0-9,0 0-6,0 0-7,0 4-3,-10 2 1,10-1 3,0 5 4,0-1 4,0 6 5,0 0 5,-8 0 5,8 5-1,0 0 0,-9 0-2,9 5-1,0-5-3,0 5-5,0-1-5,0 2-4,-8-2-2,8-4-5,0 5-3,0-5-4,0 0-3,0 0-1,0 0-2,8 0-2,-8-5-1,0 4-1,0-4 0,0 0 0,0 0-2,0 0-3,0 0-4,0 0-13,0-5-13,0 0-19,0 0-18,0 0-22,0 0-28,0 0-28,0-6-30,0 2-34,0-1-40,0-1-38,9 2-37,-9-6-44,0 0-46,8 0-40,2-6-33,-10 2-31,17-1-50,-7-5-94,6-5-40,3 5 17,-11-5 44</inkml:trace>
  <inkml:trace contextRef="#ctx0" brushRef="#br0" timeOffset="530">683 59 156,'8'0'262,"-8"0"-3,0-6 2,0 6 9,0 0 13,-8-5-8,8 5-21,0-4-22,0 4-19,0-5-9,-10 5 0,10-6-4,-8 6-8,8 0-12,-9 0-19,9 0-15,-8 0-6,-2 6-9,1-1-15,-9 4 4,10 1 3,-10 1 1,1-2 4,8 6 7,-9 0-3,0 0-3,9 0 1,-9 5-16,10 0-13,-11-1-15,11 7-11,0-7-14,-1 1-11,-1 5-11,10 0-2,-8-5-7,8 5-6,0-5-2,0 0-2,8 0-2,2 0-3,-10-5-2,9 4-5,-1-4 3,10 0-1,-9-5-3,9 5-1,-1-5-3,-7 0-1,6-5 0,3 5-1,-11-5-1,10-5 0,-9 5 0,9-5 1,-10 0 1,11-5-2,-11 5-2,9-5 3,-7-5-2,-2 0 0,1 0 2,0 0-2,-9 0 1,9-4 1,-9-7 1,8 6 0,-8-5 0,10 1-2,-10 4 0,0-10 1,0 5-4,9 0-7,-9 0-5,0-5-7,0 5-9,0 0-11,0 1-20,-9 4-22,9-5-20,0 5-21,-10 0-17,10 5-24,-8-5-25,8 5-23,-9 5-18,0-5-23,9 5-19,-9 5-16,1-5-18,-2 5-14,2 0-15,8-5-31,-9 5-45,9-5-67,0 5-57,0-5-13</inkml:trace>
  <inkml:trace contextRef="#ctx0" brushRef="#br0" timeOffset="984">1178 118 275,'0'10'453,"9"-5"-63,-9 5-37,0-5-7,8 0-48,-8 5-44,0-10-30,0 5-13,0 0-8,0 0-5,0-5-14,0 0-17,0 0-23,0 5-15,0-5-14,0 5-8,0-5-2,0 0 0,0 0 6,0 0 7,0 0 15,0 0 11,0-5 1,0 5-5,0-5-9,0 0-14,10 0-16,-10 0-19,0 0-20,0 0-18,9-5-9,-9 5-5,0-5-4,8 5-3,0-5-1,-8 0 2,10 5 0,-1-4 0,9 3 1,-10-3 1,1-2 3,1 7 2,6-7 1,-7 7-1,1-1 1,7-1-1,-8 6-3,0 0-3,9 0-1,-10 0 3,1 6 0,-1-1 3,11 4-1,-11 1 2,2 1 1,-2 4 8,1-1-4,0 1-2,0 5-3,-9 0 2,8 0 0,-8 0 0,9-1-1,-9 7-6,10-2 1,-20 1 0,10 0-2,-9 0-4,1 0 0,8 0 0,-18-1-4,9 2-1,-9-2-1,1 6-3,-1-10 1,1 5-3,-1 0-4,-9-5 0,9 0-1,1-5-3,-1 5 0,1-5 0,-1-6 0,-1 1-1,11 1 0,0-7 1,-11 1 1,11-5 1,-1 0-1,0-5 1,0 5-1,1-4 1,-2-7 2,10 7-1,-8-7 1,8 2 0,0-1 2,0-1-1,0-4 0,0 1-3,8 4 0,2-5-1,-10 5-2,8-5 1,10 5-3,-9-5 0,9 5 0,-9 0 1,7 0 0,3 1 0,-1-2-2,-10 7 0,11-2 1,-11 1 0,9 5 1,1 0-1,-9 0 1,9 5 0,0 1 1,-10 3-1,9 1 0,-7 1 1,-1-2 1,9 1-1,-10 5-1,1-5-2,0 5-6,0 0-8,-9-5-12,8 5-13,1-5-19,1 0-17,-10-1-20,8 2-20,-8-1-23,8-1-30,-8-4-30,10 5-33,-10-5-25,9 1-28,-9-6-22,0 0-20,8 0-19,-8 0-7,10 0 0,-2-6 4,-8 1 1,9-5-7,-9 1-21,8-2-37,2-4-58,-10 6-42,0-6-3</inkml:trace>
  <inkml:trace contextRef="#ctx0" brushRef="#br0" timeOffset="1694">1798 103 201,'0'5'270,"0"-5"22,-10 0 27,10 0 14,0 0-11,0 0-22,0 0-21,0 0-17,-9 0-13,9 0-12,0 0-17,0 0-14,0 0-14,0 0-16,0 0-16,-8 0-16,8 5-8,0-5-10,0 0-7,0 0 0,-10 5-7,10-5-5,0 5 0,-8 0 0,8 0-5,0 5-8,-9 0-7,9 0-8,0 0-9,0 0-4,0 5-10,0 0-11,0 0-7,0 0-4,0 0-4,0 0 0,9 4-1,-9-4-4,8 0-6,2 0 1,-10 0-3,8 0-3,1 0-5,1-5-2,-2 5-5,0 0 0,2-6-1,-10 2-1,9-1 0,-1-5 0,-8-1-3,10 1-6,-2 5-3,-8-10-6,0 5-2,9-5 0,-9 0 0,8 0-1,2-5 3,-10 1 3,9-7 4,-1 7 6,-8-7 2,10 2 0,-2-6 0,1 5 2,0-10 1,0 5 1,-9 0 0,8 0-1,1-5 0,1 5 1,-2-5 2,0 5-2,2-4-1,-1 4 0,-9 0-14,8 0 8,2 4 3,-2-3 2,-8 4-2,9 0 3,-9 0 6,8 5 5,-8 0 17,0 0-4,0 0 0,0 5 1,0 0 4,0 0 6,0 5 4,0 0 5,0 5 6,-8 0 10,8 5 9,0 4 11,-9 2 6,9-1 7,-8-1 3,8 7 0,0-2 3,0 1-2,-10 0-1,10 0-6,10 0-4,-10 0-7,0-5-6,8 4-8,-8-3-12,9-2-9,-9-4-8,8 5-7,-8-5-8,0 0-6,10 0-2,-10-5-6,0 5-2,8-5-5,-8-5-13,0 5-16,0-5-24,0-1-24,0 1-29,0-5-32,0 10-35,0-10-47,0 5-60,-8-5-71,-2 0-83,10 0-85,-8-5-75,8 1-101,0-7-156,0 2-46,0-6 17,0 0 57</inkml:trace>
  <inkml:trace contextRef="#ctx0" brushRef="#br0" timeOffset="2284">2407 163 462,'0'0'540,"0"0"-35,0 0-19,0 0 5,0 0-45,0 0-50,0 0-35,0 0-30,0 0-23,0 5-23,0 0-23,0-5-25,10 5-20,-10 0-18,0 0-21,8 0-22,-8 0-20,9 5-17,0-5-14,0 5-11,-1-1-10,2 2-7,7-2-10,-7 6-8,7-5-11,1 5-7,-10 0-7,11 0-5,-11 0-3,10 5-4,-1-5-5,-8 5-3,0-5-7,8 5-1,-7-5-2,-1 0-1,-1 4-5,2-4-4,-2 0-8,1-5-13,-9 5-14,8 0-19,-8-5-23,10 0-27,-10 0-37,0 0-44,0 0-51,0-5-50,0-5-60,0 5-56,0-5-53,-10 0-46,10 0-56,-8-5-71,8 0-89,-9-5-19,9 0 34</inkml:trace>
  <inkml:trace contextRef="#ctx0" brushRef="#br0" timeOffset="2564">2841 148 92,'-9'0'610,"9"0"-42,-8 0-63,-2 5-31,2 0-24,-1 0-52,-1 0-35,2 5-15,0 5-10,-11 0-10,3 0-13,-3 0-22,1 5-22,1-1-31,-1 1-32,1 5-38,-1 0-24,-9-5-21,10 5-13,-9-1-11,7 2-19,1-2-6,-7 1-8,7-5-8,-1 0-8,2 5-6,8-5-7,-8 0-8,-1-5 3,9 4-12,-9-4-6,9-4-5,-9 4-5,10-6-2,-1 6-3,-9-5-6,10 0-7,-1-5-9,-9 5-14,10 0-14,-2-5-18,1 5-21,1-5-24,-2 0-28,2 0-34,-1 0-50,9-5-62,-8 0-80,8 0-81,8-5-75,-8-5-94,17-5-136,-7 5-86,-2-10-11,11 6 41</inkml:trace>
  <inkml:trace contextRef="#ctx0" brushRef="#br0" timeOffset="2980">3071 98 90,'-8'-5'545,"-2"5"-66,1 0-67,1-4-27,0 4-31,-2 0-53,1-6-43,1 6-28,-2 0-18,10-5-13,-8 5-16,8 0-17,-9 0-22,9 0-15,0 0-19,0 0-13,0 0-14,0 0-10,0 0-6,0 0 1,9 0 4,-9 5 1,8-5 0,2 0 3,7 0-3,-7-5-6,6 5-6,-7 0-12,9-4-12,0 4-11,-9 0-8,9 0-7,-1 0-4,-9 0-4,11 0 0,-11 0-1,2 0-2,-2 0 0,1 0 2,9 0-2,-10-6 1,2 6-1,-1 0 0,-1-5 1,0 5-1,2-4 0,-1 4 0,-9-6 3,18 6-2,-10-5-1,1 5-1,1-4-3,-2 4 3,0-5 1,1-1-2,1 6-4,-2 0 5,-8-4 0,9 4 2,-9-5 1,0 5-1,0-6-1,0 6 1,9 0 2,-9 0-3,0 0 3,0 0 1,0 0 4,0 0 4,0-4 8,0 4 5,0 0 8,0 0 7,0 0 6,0 0 4,0 0 3,-9 0 1,9 0-2,0 0 1,-9 0-3,9 0-5,-8 0-2,8 0-4,-10 0-5,10 0-4,-9 0-3,1 0-2,8 0-3,-8 0-3,8 0-1,-10 4 0,10-4-1,-9 6 4,9-1 3,-8-5 3,-2 4 0,10 2 1,-8-1 0,8-5 0,0 4-1,-9 1 1,9 1-2,0-2-3,-10 1 2,10 1 3,-8-2 5,8 1 7,0 1-1,0 3 1,-8 1 2,8-5 2,0 5 1,-9 0-2,9 0-3,-10 0-4,10 0 2,0 5 1,-8-5 3,8 4 0,-9 1-3,9 0-1,-9 5 0,0-5 0,9 6-2,0-2-2,-8 1-9,8 0-2,-10-5-1,2 5 0,8 0-1,-9 5-4,9-6-2,-10 1-2,10-5 2,-8 6-4,8-2-2,-9 1-3,9-5-1,-8 5-2,8-5 1,-10-5-1,10 4-2,0 1 1,0-4-1,-8-1-1,8-1-4,0 2-10,-9-7-17,9 1-15,0 1-21,0-2-22,0-4-18,0 5-28,9-5-26,-9 0-36,0 0-51,0 0-60,8-5-75,-8-5-77,10 1-72,-2-2-69,1-4-93,9 0-122,-9-4-27,9 4 29,-10-5 70</inkml:trace>
  <inkml:trace contextRef="#ctx0" brushRef="#br0" timeOffset="3704">3929 74 410,'10'-6'423,"-10"1"-44,8 1-13,-8-2-7,9 1-39,-9 1-42,0-1-28,0-1-16,0 2-5,0 4-2,-9-5-8,9 5-16,0 0-20,-8-6-14,-2 6-15,2 6-14,-1-6-3,-9 5-6,9-5-5,-9 4-1,1 2-4,-1 3-11,0-4-6,1 5-9,-1 5-15,1 0-13,-10 0-11,9 5-9,-9 0-3,10 5-4,-1-5-5,0 4-2,1 6-3,-1-4-4,9 3-5,-9-4-2,10 5-4,8-5-3,-9 0-2,9-1-2,0 2-1,0-2 4,9-3 0,-9-2 1,8 1 2,2 0 1,7-5 0,-9 5-2,11-5 0,-1-5 1,-1 5-4,9-6-3,-7 2-2,-3-7-1,3 1 0,-1-5 0,7 6-1,-7-6-1,1-6-2,-2 6 2,-8-5-2,8 1 0,-7-7 1,7 7-1,-9-7 0,11 2 1,-11-1 2,-8-5-1,10 5-1,-10 0 1,8-5-1,-8 0-1,9 5 3,-9-5-2,0 5 0,0 1 1,-9-2 0,9 1-1,-8 1-2,-2 3 1,2 1-2,-1 1-1,-9 4 1,1 0-3,-1 0 2,-9 4 0,0 1 0,9 1-1,-7-2-2,-2 1-2,1 5-5,-1 1-6,0-2-6,1-4-8,7 5-10,-6-5-16,7 0-24,-1 5-31,11-5-37,-10 0-41,9 0-48,1 0-49,0-5-52,-2 5-46,10-5-34,0 5-31,0-5-41,0 0-69,0 0-81,0 0-18,0 0 22</inkml:trace>
  <inkml:trace contextRef="#ctx0" brushRef="#br0" timeOffset="4286">4602 173 320,'0'0'398,"9"0"-34,-9-5-9,9 5-12,-9-5-43,0 0-49,0 0-35,0 0-26,0 0-14,0 0-10,0 0-11,0 0-8,-9 0-12,9-5-9,-9 5-15,9 0-3,0 0-6,-9 5-5,1-5-7,-2 5-5,1-4-1,1 4-3,-10 0 7,9 0-2,-9 0-3,1 0 6,-1 0 4,0 4 6,1 1 4,-1 0 2,1 0-1,7 0-7,-7 5 2,-1-5-14,9 5-10,-9 0-11,10 0-8,-11 0-10,11 0-5,0 0-4,-2 4-11,1-3-1,9 4 1,0-5-6,0-1 0,0 6 2,0-4 1,9 4-1,1-6 5,-2 6 2,0-5 1,11 0 3,-11 5 0,10-5-4,-1-5-3,10 10-2,-9-5-4,-1 0-5,1 0-5,-9-1-3,9 2-2,0-1 0,-1-1-4,-7 2-1,-2-2 1,9 1 2,-7 1-1,7-2 0,-7-3 0,7 3-2,-8 1 3,0-5-2,-1 0-1,1 0 0,0 0-1,0 0 1,-9 0-1,0 0 1,0 0 0,0 0 1,0 0-1,-9 0 1,0 0 0,0 0-1,1 0-1,-10 0-3,-9 5-2,10-5-3,-1-1-2,-9 7-4,0-7-5,1 2-2,9-1-2,-10-1 2,9 2 0,1-1 0,-10-5 5,18 0 5,-8 0 3,8 0 4,-9-5 4,10-1 1,8-3 2,-10-1 2,10-1 0,0-3-2,10-1 4,-2-5 0,0 0 1,11-5 4,-2 6 2,1-7 5,0 2 4,-1-1 4,-7 0 1,7 0 3,1-5 1,-1 10 0,1-5-1,0 0-2,-1 6-1,1-1 0,-9-5 3,9 10-4,-1-5-3,1 0-2,0 5-1,-1 0-5,1 0-1,-9 0-7,9 6-4,-1-2 0,-7 1-2,-2 5-1,1-5 2,-1 5 0,2 1 1,-10-7 1,8 11-1,-8-4-2,0 4 0,9 0-1,-9-5-6,0 5-5,-9 0-13,9 0-13,0 0-13,-8 0-19,8 5-22,-10-5-27,2 0-33,-1 4-43,1-4-49,-2 6-58,2-6-67,-1 0-65,-1 0-66,2 0-86,8-6-138,-9 6-63,0-4-1,0 4 31</inkml:trace>
  <inkml:trace contextRef="#ctx0" brushRef="#br0" timeOffset="5242">5097 103 366,'0'0'512,"0"0"-36,0-5-10,-8 5 8,8 0-38,0 0-42,-10 0-39,10 0-34,0 0-26,0 0-25,0 0-23,0 0-25,0 5-25,0-5-24,0 5-17,0 0-14,0-5-14,0 5-8,10 0-10,-10 5-2,8-5 0,1 0 0,0 5-3,0 0-1,-1 0 0,2-5-3,7 5-6,-7 0-9,7 0-10,-9 5-8,10-6-8,1 6-6,-11-4-6,0 4-7,11-6-7,-3 6-4,-6-5-3,-1 5-3,-1-5-4,10 5-4,-9-5-3,1 5-1,7-5-3,-9 0-2,2 0-1,7 0 0,-8-6 0,0 7-2,-1-7-2,2 7-2,-1-7-1,-1 2-4,0-1-8,2-1-16,-10 1-19,9 5-20,-1-10-23,-8 5-27,0 1-29,10-2-38,-10-4-46,-10 5-48,10 1-50,0-6-65,0 0-66,-8 0-57,8-6-58,0 6-69,-9-5-96,9 1-43,-10-2 8,10-3 56</inkml:trace>
  <inkml:trace contextRef="#ctx0" brushRef="#br0" timeOffset="5659">5513 68 89,'-9'0'310,"9"0"-19,-8 0-4,8 0 9,0 0 2,0 0-17,-10 0-21,10-5-16,0 5-8,0 0 0,0-4 2,0 4 3,-8 0 2,8 0-3,0 0-4,0 0-3,-9 0-3,9 0-8,-10 0-12,10 4-10,-8-4-16,0 5-16,-1 1-14,-1 3-13,2-3-14,-1 3-7,0 6-6,-8-5-3,-1 5 1,9 5 0,-9 0-3,1 0-5,-1-1-6,-1 7-6,-6-7-5,7 11-5,0-5-3,1 0-11,-1 0-6,1 0-6,-1-1-7,-1 2-10,11-2-3,-10 1-10,9-5-8,-9 0-2,9 0-6,1-5-2,-10 5-1,18-5-2,-9-5-3,1 5-1,-2-5 1,2 5-1,8-6 1,-9-4 0,9 5-2,-10-5 0,10 1 2,-8-2 1,8 1-2,0 1-4,0-6-5,0 0-8,-8 0-12,8 0-16,0 0-21,0-6-24,0 6-24,-9-5-24,9-5-28,0 5-33,0 1-48,0-7-55,9 2-56,-9-1-56,8-5-54,-8 0-44,8 5-42,-8-5-51,10 0-65,-1 0-60,-9 0-1,0 15 37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6:34.81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28 279 292,'0'0'417,"-8"5"-73,8-5-42,0-5-14,-9 5-42,9 0-49,0 0-38,-9-5-24,9 5-17,0-5-9,0 0-7,0 5-9,0-5-6,9 1-8,-9-2-3,0 6 2,0 0 6,0-5 3,9 1 7,-9 4 5,0-6 2,8 6 4,-8-5 3,0 5-2,9-4 2,-9 4-3,10-6 0,-2 6-2,0-5 1,2 5-3,-1-4-6,-1-1-5,10-1-11,-9 6-4,-1-4-11,2 4-8,-2 0-6,1-5-6,1 5-4,7 0 1,-8 0 1,0 0 1,8 0 5,1 0 5,-10 0-1,11 0-2,-1 0-2,-1 0-3,1 0-6,-1 0-4,1 0-7,0 0-5,-1 0-4,1 5-5,-9-5 0,9 4-3,-10 2-1,1-1-1,1-1 4,-10 7 1,8-7 5,-8 7 3,0-2 1,0 6 2,0-5 1,-8 5 0,-2 0 0,-7 0-2,7 5-3,-7-5-1,-1-1-2,-9 7 0,11-6-2,-3 5-1,3-5-4,-11-6-2,17 6 0,-7-5-2,-1 0-1,9 0 0,0-5 3,0 0 5,9 0 7,-8 0 6,8-5 4,-9 0 5,9 0 3,0 0 1,0 0-4,0-5-5,0 0-5,0 0-7,9 0-6,-9 0-5,0 0-4,8 0-3,-8 5 3,9-5-3,-9 0-1,9 0 0,0 5-1,-1 0-3,11-5 2,-1 5 1,-1 0-5,1 0 3,-1 0 1,1 5-1,9-5 1,-9 5 0,-1 0 0,1 0 1,-1 0 1,1 0-1,0 0-1,-9 0 2,8 5 0,-17-5 0,10 5-2,-2-5-1,-8 5 1,0 0-2,0 0 2,0 0-1,-8 0 2,-2 0 2,-7-1 0,-1 2 0,1-1 1,-2-1 0,1 2-1,-7-2 0,7 1-2,-1 1-2,-7-7 1,1 6 1,6 0-2,-7-5-1,-1 5 1,9-5 1,-8 0 2,8 0 1,-9 0-3,9-5 0,1 0 3,-1 0-1,1 0 1,-1 0 0,10 0 1,-2-5-2,1 5 0,1-5-9,-1 0-11,0 0-11,9 0-15,0 0-20,0 0-25,0 0-33,0 0-39,9 0-41,0 0-39,-1 1-47,1-7-45,1 7-44,-2-2-36,0 6-29,2-5-35,7 1-65,-7-2-109,-2 1-30,1 5 14</inkml:trace>
  <inkml:trace contextRef="#ctx0" brushRef="#br0" timeOffset="1092">923 50 136,'-10'0'266,"10"0"-28,-9 0-6,9 5 7,0-5 6,-8 0-22,8-5-31,0 5-28,-10 0-15,10 0-12,0-5-5,0 5-1,0 0 0,0 0 0,0-4 2,-8 4 3,8 0-1,0 0 0,0 0 0,0 0-6,0 0-8,-9 0-6,9 0-8,0 0-8,0 0-2,0 0-4,0 0-4,0 0-5,0 0-6,0 0-2,0 0-10,0 4-4,-9-4-4,9 5 1,0-5 0,0 5 7,0 5 5,0-5 3,0 0 11,0 5 5,0 0 0,-9 0-2,9 0-5,0 5-8,0 0-3,0 0-8,0 0-4,0 5-8,-8-1-2,8 1-6,0 1-5,0-2 2,0 1-3,0 0-3,0 5-3,0-5-3,0 4-2,0-3-3,0-1 0,0 4-5,0-4-4,0 0-2,8-5-2,-8 5 2,0-5-3,9 0-3,-9 0-2,0-5 0,0 5-3,0-5 2,0-1-1,0 2-4,0-7 1,0 7 0,0-7 1,0 1 0,0-5 4,0 6-3,0-6 3,0 4 0,0-4 0,0 0 3,0 0 3,0-4 3,0 4-1,0-6 1,0 1 0,0-5-2,9 5-1,-9-4-3,9-6-3,-9 5-3,8-5-3,2 0-1,-2 0-1,1 0 1,1 0 1,7 0 1,-8 0 0,8 0 0,1 0 1,-9 0 2,9 5-2,-1-5-1,-7 6-1,7 4 0,-9-5-1,10 5 0,-9-1 0,9 2-1,-10 4 1,2 0 1,-1 0 1,-1 4-2,1 2 1,0-1 0,0 5-1,-1-1 1,2 2 0,-2-2 0,-8 1-1,9 5 1,-9-5 0,10 5 1,-10 0 1,0 0-1,0-5 0,-10 5 1,1 0-1,9-5 1,-8 5 0,-10 0-1,9-5-1,0 5 0,-8-6 1,8 2-1,-1-2-2,-6-3-1,16 3-3,-10-3 2,1-2-1,1-4-1,8 5-2,-10-5 1,10 0-1,0 0-1,0-5 1,0 1-4,0-2-2,0 1 0,0 1-1,10-7 0,-2 1 2,11 5-1,-11-4 1,0-1 3,11-1 1,-11 2 2,10-1 1,-1 0 1,-7 0-1,7 0 3,1 0 1,-9 5 2,-1 0 0,10-5 0,-9 5 0,1 5 0,-2-5-1,0 0 1,2 0-3,-10 5 0,9 0-1,-1 0-2,0 0-5,-8 5-4,10-5-4,-1 5-5,-1-5-5,2 5-7,-10-5-3,8 5-6,1-5 1,1 5 3,-2-5 3,0 0 3,1 0 3,-9 0 5,10 0 6,-2 0 6,-8 0 5,9 0 4,-9-5 4,9 0 1,0 5 1,-9 0 2,8-5-1,-8 0 1,10 0 2,-10 0-2,0 0 1,0 0-1,9 0 3,-9 0-4,0-5 3,8 5 0,-8 1-1,0-7 2,8 7 0,-8-7 6,10 7 5,-10-7 7,9 2 4,-9 3 7,8-3 5,-8 3-2,10 2 8,-10-1 3,8-1 2,-8 2 4,9-1 0,-9 0 1,0 5 0,0-5 5,0 5-6,0 0-5,0 0-6,0 0-6,0 0-5,0 0-6,0 5-4,0-5-2,0 5 1,-9 0 5,9-1 3,0 7 3,0-1 8,-8-1 6,8 2 7,0 4 6,-10 0 0,10 0 0,0-1 2,-8 6 3,8-5-4,0 5-6,-9 0-6,9 0-6,0-1-3,0 7-5,0-2 0,0-3-7,0 3-5,0 1-1,0 0-4,0 0 0,0 0-4,0 0-1,0-1-7,0 2 0,0-2 0,0 1-1,0 0 0,0-5-2,0 5 1,0-1-1,0-3-1,0-1 0,0-1 0,0-4 0,0 5 0,-10-5 3,10 0 1,0-5-2,-8 0 1,8 0-2,0 0-5,0-5-1,-8 0-3,8 0-2,0 0-5,-9-5-6,9 5-6,-10-5-5,2-5-2,-1 5-3,0-5-3,0 0-5,1 0-3,-2-5-1,1 5-1,1-5 2,0 0-1,-2 0 0,1-5 1,9 5-2,-8-4 4,8 3 4,0 1 1,-10-5 2,10 6 3,0-2 3,-8-4 0,8 6 5,0-1 2,0-5 0,-9 5 4,9-5 0,0 5 1,0-5 0,0 5 3,0-5-1,0 5 0,0-5-1,0 6-4,0-6-2,9 4-4,-1-4-2,-8 0-3,10 6 0,-2-1-3,1-5-2,1 5-1,6 5-1,-7-10-1,1 5-3,7 5 0,-8-5-3,8 0-1,-7 0 0,7 5 3,-9-10 5,11 5 5,-11 0 5,2 1 5,7-2 5,-7-4 8,-2 0 3,10 6 4,-9-12 1,8 7 3,-8-1 3,8-5-1,-7 0 0,7 0-1,-7 0 2,7 1-1,-9-2 2,2 1-1,-2 1-3,1-1 3,0 0 0,0 0 2,-9 0-2,8 5 0,-8 0 1,10 0-1,-10 1 1,0-1-1,0 4 1,9-4-4,-9 6 4,0-6-1,0 5 0,0-5 0,8 4 2,-8-3-1,0 4 2,8-5 1,-8 0-1,0 5 0,0 0 0,10-5 2,-10 10 2,0-5 6,0 5 0,0-5 3,0 5 2,0 1 1,0-2 0,0 1 2,-10 5-3,10 0-3,0-4-2,0 4 0,0-6-1,0 6 1,0 0-1,-8-5-2,8 5 3,0 0 1,0 0 1,0 0 2,0 0 0,0 0 3,0 0-2,0 0 1,0 0 0,0 0-4,0 0-2,0 0-2,0 0-3,0 0-2,0 0-2,0 0-1,0 0-3,0 5 1,0-5-1,0 0 1,-8 6 0,8-2 0,0-4 3,0 5-1,0 1 2,-9-2 4,9 7 4,0-7 3,0 1 6,0 5 4,0 0 2,-10 0 3,10 5 4,0-5 3,0 5-2,-8 0-1,8 0 0,0 0 0,0 0 6,0 4 0,0 1 0,-9 1-1,9-6 2,0 9 4,0-4 1,0 0 1,0 0-2,-9 0-3,9 0-2,0 5-3,0-5-6,0 4-2,9-4-3,-9 0 0,0 0-5,0 0-1,9 0 1,-9 0 1,0 0 0,8 0-4,-8-1-3,0-4-4,0 0-3,0 0-1,0 0-2,0-5-3,0 5 2,0-5-1,0 0 0,0 0 2,0 0-2,0 0-1,-8 0 2,8-5-3,0 5 1,-9-1-1,9-3 0,-9-1-5,9-1-6,0 2-10,-9-1-13,9-1-16,0-4-19,-8 5-19,8-5-25,-10 6-22,10-2-28,0-4-43,-8 0-57,8-4-68,0-2-73,0 1-71,0 1-59,0-7-74,8-4-98,-8 0-91,10 1-9,-10-6 40</inkml:trace>
  <inkml:trace contextRef="#ctx0" brushRef="#br0" timeOffset="2870">1719 368 206,'0'0'637,"-10"0"-52,10 0-87,-8 0-36,8-4-42,0 4-57,0 0-48,0 0-45,0 0-34,0 0-28,8-5-25,2 5-21,-2-5-19,10 5-18,-1-5-17,2 5-10,-3-5-13,3 5-7,-1-5-15,9 5-11,-11-5-18,3 0-12,-2 5-15,1 0-22,0 0-34,-10 0-39,9 0-41,2-5-47,-11 0-48,2 5-52,7-5-53,-7 5-42,-2-5-31,9 5-44,-7-5-70,6 0-106,-6 0-33,-1 0 9</inkml:trace>
  <inkml:trace contextRef="#ctx0" brushRef="#br0" timeOffset="3152">2108 582 427,'0'6'455,"0"-1"-90,0-5-42,0 4-19,0-4-53,0 0-45,8 0-32,2 0-22,-10 0-16,8 0-9,1-4-8,-9 4-18,8-5 1,2 5-3,-2-6-4,1 2-2,1 4 0,-2-5-5,1 0-4,0 0 8,0 0-8,-1 0-3,1 0-2,1 0-4,-2 0 0,-8-5 0,8 0 2,2 5 0,-1-10-1,-1 5-1,2 0 1,-2-5 3,-8 6 4,9-6 1,1 0 4,-10 0 1,8 0-1,-8 0-3,8 0-6,-8 0-4,9 0-9,-9 0-4,0 5-8,0-5-7,10 5-2,-10 0-2,0 0 1,0 5 0,0 1-4,-10-2-2,10 6-6,0-5-5,-9 5-2,1 5-6,0-5-5,-2 6-3,-7 3 3,-1 1 2,-1 5 5,-7 0 5,0 0 3,8 10 6,-9-5 5,9-1 2,-7 7-1,15-2-2,-7 1-2,-1 0-4,10-5-2,-2 5-4,10-5-2,0 0 2,0 5 0,10-10 1,6 4 1,3 1 0,-1-5 1,7 0-2,2-5-3,9 0-4,-10 0-7,10-5-2,-1 5-3,0-10-1,1 5-4,0-10 0,-1 5 1,0-5-5,9 0 0,-18 0-5,11-5-8,-2 5-8,-8-5-8,-1 0-15,-9 0-8,10 1-16,-9-2-17,-1 1-15,1 1-18,-9-2-26,-1 2-32,-8-1-39,10-1-49,-10 7-48,-10-6-58,10 0-54,-8 0-55,-1 0-65,1 0-98,-10 5-87,9-5-17,-18 0 17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8:29.54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0 312 63,'8'-5'379,"-8"0"-72,10 0-65,-10 0-29,8 1-39,-8-7-39,9 7-24,-9-2-16,10-3-5,-10 3-1,8 1 2,-8 1 1,0-7 3,9 7 1,-9-1 2,0-1 2,0-3 6,0 3 4,9 6 9,-9-9 7,0 4-1,0 0-3,0 0-7,0 0-6,0 0-10,0 0-4,9 0-7,-9 0-9,0 5-3,0-5-2,0 0-4,0 5-2,0-5-2,0 5-4,0 0-2,0-5-2,0 5-5,0 0-5,0 0-5,0 0-4,0 0-2,0 0-1,0 0-5,0 0-3,0 0-3,0 0-5,0 0-1,0 0-3,0 0-4,0 0-1,0 5-1,-9-5 2,9 5 7,0 5 5,0 0 2,-9 0 2,9 0 6,0 0 5,-9-1 8,9 6-1,0 0-6,-8-4 3,8 4 4,0 0 2,0 0-3,0-1-5,0-4-3,0 5-3,0 0-4,0 0-2,0 0-8,8 0-2,-8-5-3,0 5-2,9-5-4,-9 5-1,9-6-1,-9 6-2,9-4 0,-1 4-2,-8-6 0,9 1 2,1 0 0,-2-5-2,10 5 1,-9-5-2,9 0 2,-1 0 1,1-5-2,-1 0-2,9 0 9,-7 0-3,7-5-4,-9 0 1,2 5-4,-1-5 0,-1 5 0,-8-5 0,8 0-8,-8 5 3,1 0 2,-2 0-1,-8 0 2,8 5 1,-8-5-1,10 5 0,-10-5 3,9 5-1,-9 0 3,0 0 4,0 0 2,0 5 2,-9 0 1,9 0 0,-10 0-1,2 0-1,0 0-2,-2 0-4,-7-1 0,-1 6-2,1-4 0,-1-2-3,-9 6 1,9-5 1,-8 1 3,0-2-2,7 1-1,-7 0-1,9-5-1,-1 5 1,-1-5-6,3 0-10,-3 0-19,11-5-22,-1 5-38,-9-10-41,10 5-43,8-10-50,-10 5-50,10-10-58,-9 5-48,9-5-46,9-4-44,-9-2-99,10 7-89,-10-11-26,8 5 11</inkml:trace>
  <inkml:trace contextRef="#ctx0" brushRef="#br0" timeOffset="636">168 223 182,'-8'0'539,"8"0"-56,0-6-14,0 6-48,8 0-61,-8-4-52,0-1-44,9 5-34,-9-6-35,8 2-25,2-1-26,-2 0-26,11 0-18,-11 0-9,10 5-6,-9-5-5,8 5 1,1-5-1,0 5 0,-1-5-4,10 0-9,-9 5-11,9-5-10,-11 5-8,3-5-8,-1 5-8,-1-5-9,1 5-5,-1 0 8,-7-5-6,-2 5-4,1 0-3,0 0-3,-9 0 1,9 0-1,-1 5 0,-8-5-14,0 0 1,9 0-9,-9 5-18,0-5-19,0 5-27,0-5-28,9 0-30,-9 0-33,0 0-26,-9 5-25,9-5-23,0 5-24,0-5-25,-9 5-31,9-5-60,-8 0-110,8 0-75,-9 0-19</inkml:trace>
  <inkml:trace contextRef="#ctx0" brushRef="#br0" timeOffset="1036">1061 143 161,'0'-5'237,"10"5"6,-10-5 11,0 0-1,9 0-22,-9 5-27,0-5-23,0 5-20,0-5-10,0 5-3,0-5-2,0 5-1,0 0-3,0-5-3,0 5-6,0 0-3,-9 0-11,9 0-14,0 5-13,-10-5-14,2 0-8,-1 5-13,0 0-8,0 0-4,-8 0 3,7 5 7,2-5 6,-10 5 12,1 0 0,7 0 13,-7 0 10,7 5 9,-6 0 5,-3 0 5,11 0 3,0 4 2,-11 1 5,11-5-2,-10 5-11,9 0-11,1 0-10,8 0-9,-10 0-11,1-1-11,9 7-11,0-7-11,0 1-9,0 1-5,0-2-4,0 1-5,0 0-2,9-5-4,-9 5-3,10-5 3,-2 0-1,-8 0 3,9-5 0,-1 4 2,10-4 1,1-5 1,-11 1 0,10-2-1,-1-4-2,1 0 0,9 0-3,-10-4-2,1-2-1,0 1-1,-1 1-2,1-2-3,-1-3 2,-7 4 1,-1-5-2,-1-1-1,2 7 1,-2-7 4,-8 7 2,0-6 2,0 5 2,0-5-1,0 5 1,0 0-1,-8-5-1,8 5-3,-10 0 0,2 5-4,-1-5 1,-1 0-2,-7 5-2,8 0 1,-8 0-1,-2 0 1,3 0-3,6 0-2,-7 5-2,-1-5-6,-1 5-5,-6-5-6,7 5-9,0 0-16,1 0-19,-1 5-22,-9-5-30,10 0-26,-1 0-31,0 0-33,1 0-35,-2 0-35,3-1-29,6 2-38,-7-1-27,7-5-45,-7 4-85,9-4-112,8 0-47,0 0 2</inkml:trace>
  <inkml:trace contextRef="#ctx0" brushRef="#br0" timeOffset="2128">1495 153 18,'0'0'180,"0"-5"18,0 0 4,0 5-1,0-5-8,0 5-17,0 0-11,0-5-14,0 0-13,0 0-16,0 0-11,0 5-11,0-5-5,0 0-3,0 0-1,0 5 1,0-5 1,0 0 2,0 1 3,0 4 4,0-6 4,0 1 4,0 1 4,0 4 0,0 0-2,0-6 2,0 6-4,0-5-8,0 1 1,0 4-8,0-6-8,0 6-4,0 0-6,0 0-11,0-5-7,0 5-6,0 0-15,0 0-3,0 0-10,0 0-1,0 5 5,0-5 8,0 6 14,0 3 16,0-3 18,9 3 12,-9 1 16,0 0 5,0 5 0,0-5 1,9 5-5,-9 0-7,0 5-12,0-5-7,0 0-11,0 5-11,0-1-6,0 1-9,0 1-8,0-2-3,0 1-7,0 0-2,0 0-4,-9 0 1,9 0-4,0 0-3,0-1-2,0 1-4,0 1-2,-9-2-3,9 1-1,0 0-2,0-5-3,0 0 0,0 0 0,0 0-3,0 0 1,0-6 0,0-3 1,0 3 0,9-3 1,-9-1-1,0-5 2,0 4 2,9-4 0,-9-4-1,9 4 0,-1-5-2,2-5 0,-2-1 0,1-4 1,9 1-2,-9-1-1,9 0 0,-10 0 1,11-5 1,-11 5-1,0 0 0,11 0-3,-11 0 0,0 0 0,2 0 0,-1 6 0,-9-1-1,8-1-1,-8 7 1,10-1 1,-10-1-2,0 2 2,0-1-2,0 5-1,0 0-2,0 0 1,0 5-2,0-1 0,-10 2 0,10 3 1,-8 2 0,8-1 1,-9-1 2,9 2 2,0-2-1,0 6 1,0-5 2,0 1-2,0-2 0,0 6 0,9-5 1,-1 0-1,2 5 0,-2-5 1,1 0 1,9-5 0,-1 5 1,-7 0-1,7-5-2,1 5 0,9-5 1,-11-1 0,3 2-1,-1-1-1,-1-1-7,1 2-16,-1-1-21,1-1-32,-9 1-47,0 1-60,0-2-71,-1 1-85,2 1-78,-2-6-70,1 4-70,-9-4-117,0 0-94,0 0-23,0 0 21</inkml:trace>
  <inkml:trace contextRef="#ctx0" brushRef="#br0" timeOffset="2930">2123 18 245,'0'0'279,"0"0"5,0-4-21,0-1-38,0 5-40,0 0-32,0-6-19,0 6-7,0 0-3,0-4-1,-9 4-1,9 0-4,0 0 0,0 0-6,0 0-8,0 0-13,0 0-7,0 0-4,0 0 4,0 4 7,0 7 5,0-7 9,0 7 12,0-2 10,9 1 11,-9 5 4,0-4 1,0 4 2,0-1 1,0 1 1,0 5-3,0-5 0,0 5 0,0 0-5,0 0-7,-9-1-16,9 1-12,0 1-12,-8-2-6,8 6-10,0-5-14,0 0-12,0 0-11,0 0-3,0-1-3,0-4-7,0 5-8,0-5-5,0 6-2,0-6 0,0-1 2,0-4-4,0 0-2,0 5-3,0-5 0,0 0 0,0-5-2,0 0 0,0 0 0,0 0 0,0-5 1,0 5 3,0-5 1,8 0 0,-8 0-1,0-5 1,0 5-1,0-10 0,9 5-1,-9-5-1,10 0-3,-10-5 1,8 5 2,0-5-4,2 1 0,7-1 0,-7 0-2,7 0 1,-9 4 2,10-4-1,1 0-1,-11 6 2,10-1 0,-1 0-1,-7 5 1,7-5-1,-9 5-1,2 5-2,7-5 1,-7 5-1,-2 5-1,1-5 1,1 5-1,-2 5 1,0 0 1,-8-1 0,9 2 1,-9 4 1,0-5 0,0 4 6,0 1-3,0-5 2,-9 5 0,1 0 0,0 0-2,-2-5 1,1 5 0,1 0-4,-2-5 2,-7 0-2,7 5-1,-7-5-2,9-1-2,-10 2-2,0-7-1,9 2-4,1-1-5,-11-1 1,11 2 1,-2-6-2,10 0-3,-8 0-3,-1 0-3,9-6-3,0 6 1,-8-4-8,8-1-7,8-1-3,-8 2-3,0-1-6,0-1-7,9 2-10,-1-1-15,2 0-14,-2-5-12,11 5-13,-11 0-14,10 0-14,-1-5-10,1 5-2,-1 0 4,-7 0 8,7 0 9,1 0 10,1 0 15,-3 0 19,3-5 20,-11 5 18,10 0 15,-1 0 11,-7 1 11,-2-2 10,9 1 6,-7 1 4,-2-7 3,1 7 2,9-7 1,-18 7 6,9-7 7,0 7 13,0-7 12,-1 7 13,1-7 14,1 7 17,-10-7 18,8 7 17,0-1 11,2 0 12,-1-5 7,-9 5 7,8 0 9,-8 0 5,0 0 1,10 5-4,-10-5-6,0 5-12,0-5-13,0 5-14,0 0-15,0 0-21,0 0-18,0 0-13,0 0-11,0 0-3,-10 0 0,10 5 2,0-5 5,0 5 6,0 5 4,-8-5 4,8 0 4,0 5 1,0 0-4,-9 0-3,9-1-2,0 2-2,0 4-3,0-6-1,-10 6-4,10 0-2,0 0-2,0 0 1,-8 5 0,8-5-2,0 0-3,0 5-3,0 0 0,0-6-3,-8 7 0,8-6-4,0 5-5,0-1-2,0 1-2,0 0-2,8 0-1,-8-5-2,0 5-2,0 0-1,0 0-1,0-1 0,8 2-2,-8-7-1,0 7 0,0-6-1,0-1-1,0 6 1,0-5 0,0 0-1,-8 0-1,8 0-4,0-5 2,0-1 1,0 6 0,0-4 0,-8-1-2,8-5-1,0-1-3,0 1 0,0 1-9,-10-2-11,10-4-14,0 5-21,0-5-24,0-5-27,-9 5-26,9-4-33,-8-2-42,8-3-59,0-2-62,-9 2-66,9-6-62,0-5-51,-9 0-47,18 0-47,-9-5-72,0 0-75,0-5-9,0 6 36</inkml:trace>
  <inkml:trace contextRef="#ctx0" brushRef="#br0" timeOffset="3898">2663 327 445,'0'-15'474,"0"5"-37,0 5-6,0-4-39,0 3-51,0 1-47,0 1-35,0-2-34,0 6-26,0 0-22,0 6-20,0-6-13,0 9-11,9-3-2,-9-2 9,0 6 17,8-5 10,-8 5 0,10 0-3,-10 0-11,8 0-14,1 0-13,1 0-15,-2 0-19,-8 0-17,9 0-15,0 0-15,0-1-9,-1 2-6,1-1-3,0-1-7,-9 2-7,9-2-4,-9 1-2,8 1-1,-8-2-1,10 1 0,-10 0 1,0 0 0,0-5 0,-10 5 1,10 0 0,-8 0 0,-1 0 0,9 0-2,-9 0 0,-8-5-1,8 5-2,0-5-2,0 5-7,-9-5-6,9-1-10,-9-4-15,10 6-21,-1-1-29,1-5-33,-10 4-34,18-4-35,-9 0-34,-1 0-34,2-4-40,0 4-34,8-5-29,-10 5-20,10-6-20,-9 2-28,9 4-60,0-5-109,0-5-26,0 0 12</inkml:trace>
  <inkml:trace contextRef="#ctx0" brushRef="#br0" timeOffset="4410">3132 437 156,'0'5'163,"0"-5"0,9 4-16,-9-4-17,0 0-14,8 0-9,-8 0-4,0 0-5,10 0-2,-10 0-5,0-4-7,0 4-8,8 0-3,-8 0-3,0-5-1,0 5-4,0-6 0,0 6-3,0-4 2,0-1 1,0-1 0,0 6 3,0-4 4,0-1 3,0-1 6,0 6 6,0-4 5,0-1 3,0 0 3,-8 0 2,8 0 2,0 0 3,-10 0 3,10 0 5,-8 5-4,8-5-6,-9 0-1,9 0-2,-8 0 3,-2 0 2,10 5-3,-8 0-6,8-5-2,-9 5-2,9-5-4,-10 5-3,2 0-3,-1 5-7,0-5-3,0 5-3,1-5-4,-1 5 1,-9 0 0,10 5-3,-2-5-3,1 5-6,1-5-1,-2 5-3,2 4-2,-1-3-3,9-7-5,-8 11-6,8-4-3,-10-2 0,10 1-4,0 1-3,0-2-1,0 1 0,10 1 1,-10-7 2,0 6-3,8 0 0,1-5 1,-1 5 0,2 0 0,-2-5 0,1 0-3,1 0 0,7 0-3,-8 0-4,8 0-2,-8-5-3,9 0-2,-10 5-2,11-5-2,-11 0 0,10 0-1,-9 0-1,-1 0-1,2 0-2,-2 0 0,1 5-1,1-5 1,-2 0 1,-8 0 1,0 5-1,8-5 1,-8 0 0,0 0 1,0 0 0,0 0 0,0 0-1,0 0 0,0 0 0,0 5 2,0-5 0,0 0-2,-8 0 3,8 5 0,-18-5-1,9 5 1,1-1-2,-2-4-2,-7 6-6,9-1-4,-10-5-10,-1 4-7,11-4-5,-10 6-7,1-1-13,8-5-17,-9 4-15,10 2-19,-11-6-14,11 0-16,-2 0-24,-7 0-20,17 0-18,-8-6-14,-2 6-19,2 0-20,-1-4-22,9 4-23,-10-5-21,2-1-26,8 2-51,-8-1-106,-2-1-81,1-3-23,9 4 10</inkml:trace>
  <inkml:trace contextRef="#ctx0" brushRef="#br0" timeOffset="63063">999 1417 241,'-8'0'239,"0"-5"-43,8 0-40,-10 0-31,10-5-17,-9 5 0,9-5 10,-8 0-9,8 0-16,0 0-11,0 0-7,0 1-6,0-2-2,0 1 1,0 1-8,0-2-3,0 2 0,0-1 1,0-1-2,0 2-3,0-1-5,8 0-7,-8 5-2,0 0-5,0 0-7,0 0-4,9 0-8,-9 5-3,0 0-4,0 0-2,0 0-4,10 0-2,-10 0 0,8 5-4,-8 0 3,8 5-1,2-5 2,-1 0-1,-1 4 2,1 2 2,-9-1 2,9-1 2,0 6 2,-9 0 2,8-4 3,2 8 2,-10-4-2,9 0 0,-9 0-1,8 0 0,-8 0 0,10 5-4,-10-10-2,8 5-1,-8-5-2,9 5-1,-9-6-1,0 2 1,8-2-3,-8 2 2,0-1-1,10-5 0,-10-1 2,8 1 1,1 1 4,1-6 3,6 0 6,-6 0 2,16-11 2,-8 7 4,8-7 1,1 2 0,8-6-2,0 0-2,0-5-1,2-1-2,6-3-1,2 4 2,7-10 0,2 5 3,-1-4 8,9-1-3,-9-5-4,9 5-2,10-5-1,-11 0-2,1 1-4,0-2-3,0 7-9,-1-6 3,1 0 1,-8 5 1,-1 5-6,0-5 4,-1 6 1,-7-2 1,-1 7 0,-8-1 1,8 0 0,-9 0-2,1 5 7,-10 0-5,0 0-2,1 0-1,0 5 1,-9 1-1,9-2 0,-11 1-2,-6 1 0,7 4 0,1-5-1,-9 5-1,9-1-1,-10 2-1,1-1 0,1-1 1,-10 6 1,8-4-1,1 4 3,-9-5-2,9 0-1,0 5 0,-9-5 0,8 5 0,1-5 1,0 5-1,0-5-1,-1 5 1,-8-5-2,10 5 0,-10-5 1,0 5-1,9 0-1,-9 0 0,0 0 2,0 0 0,0 0 0,0 0 3,0-5 0,0 5-2,0 0-1,0 0 2,0 0 0,0 0 1,0 0 1,0 0 1,0 0 5,0 0 6,0 0 2,0 0 4,0 0 4,0 0 3,0 0 1,0 0 1,0 0-1,0 0-1,0 0-2,0 0-1,0 0-5,0 0-2,0 0 0,-9 0-2,9 0-2,0-5-4,-10 5-4,10 0-2,-8 0-1,8 0 1,-9 0-3,9 0-2,-9 0-1,0 0-2,9 0 2,-8 0 1,8 0 0,0 0-1,-9 0 0,9 0 0,0 0 1,-9 5 0,9-5-1,0 0-2,0 0 0,0 0 1,0 0 2,-9 0-2,9 0-1,0 5 2,0-5 1,0 0 1,0 0-1,0 5 1,0-5 0,0 0 0,0 5 1,0-5 1,0 5-1,0-5 0,0 0 3,-8 0-3,8 0-2,0-5 0,0 5 0,0 0-5,0 0 2,0 0-1,0 0 0,0 0 1,0 0 1,0 0 0,0 0 1,8 0 5,-8 0-2,0 0 0,0 0-3,0 0 0,0 0-1,0 0-4,0 0-4,0 0-8,0 0-7,0 0-10,0 0-7,0 0-8,0 0-8,9 0-8,-9 0-10,0 0-10,0 0-9,0 0-11,0 0-13,0 0-13,0 0-7,0 0-7,0 0-5,0 0-9,0 0-8,-9-5-3,9 5-3,-8 0-14,-2-5-33,1 0-53,-9 0-77,10 0-54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4:43.5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1552 69 664,'-3'-5'0,"3"3"13,-2-4 46,0 4-10,0 0-13,2 1-5,2-3 8,-2 0 3,0-2-2,0 2-3,0 0 4,2 0-15,-4 3-5,2 1-4,2 0-8,-2 0-5,0 0-4,0 1 1,0-1-1,0 3 2,0-3-3,-2 1 2,4-1 0,-2 8 5,0-2 2,0 5 1,0 1-2,0 5 8,0 0-4,-2 5-5,2-2 5,0 5-7,0-2-1,0 0 3,2 4 12,-2 0-12,2 0 1,-2 1-5,0 1 4,-2 0-1,0 0-5,2 0 4,-2-3-1,-2 5 2,0-2-2,4 0-1,0-2 1,4 0-2,-4-1 0,4 1 1,2-4-2,-2 0 1,-1 0 2,-3-2-1,0-3-2,0-2 1,-4 0-1,1-3 1,1-1-1,-2-1-1,4-1-4,-4-5-55,4 3-23,0-8 22,4 0-47,0-4-25,9-5-228</inkml:trace>
  <inkml:trace contextRef="#ctx0" brushRef="#br0" timeOffset="853">1615 104 523,'-14'2'73,"5"-2"4,5-2-10,0 0-28,4-2-19,0 2-6,0 1 14,4 1 6,-4-3-5,0 3 4,0 0 4,0 0-7,0 0-2,4-1-8,1-2-11,7-1 2,6 1-4,9-3-2,0 0 10,8 5-10,-8-1 1,3 2-4,-8 3-1,3-3 3,-1 6-3,2-6 3,9 0-4,-4-2 2,13-2-3,-3 1 3,82-9-1,-106 10 1,-4 1 0,3-2-1,4 2 4,11-3-1,8 0 1,-5-2 4,8 1-4,6-2 0,-5 2-2,9 1-2,-2 0-1,-6 4 0,-10 2 0,-2 2 0,-9 2 5,4-1-6,-6-1 2,0 0-1,3-2 0,-3-2 0,4 0 0,3 0 0,-1-2 4,4 2-4,-1-4-1,1 8 1,-8-4 0,2 0-2,2-4 2,-6 4 0,3-1-1,-3-3 0,0 0 2,-2 0-1,-2 0 1,-4 2-1,1 0 0,0 0-1,-6-2 1,1 4 0,-5 0-1,0 0-3,-4 0 4,0 0 0,0 0 0,0 0 0,2 0 1,-2 0 3,0 0 0,0 0 0,0 0 3,-2 0-3,2-1-1,0 1-2,0-3 1,0 3 0,0-1 1,0-2 2,0 3 3,-4 0 4,4-1 5,0 1 1,0 0-4,0 0-8,-4 0-5,4 0 0,0 4-1,0 0 0,-4 5 0,-1 6 3,-3 3-2,1 5 3,0 2-3,3-2 0,2 1 1,0 3 0,0 4 4,2 0 1,-3-1 1,3 5 0,3-2-3,-3-1-3,4 0 1,-2-1-1,1 0-1,-3 0 1,0 0-2,-3 3 1,1 3 1,-2-1-1,1-2-1,-1-1 1,3-4-1,-2-8 0,2-6 1,1-3-1,-5-7 1,5-1-1,0-4 4,5 0-4,-10 0 0,5 0-4,0 0-25,0 0-2,0 0-69,-4 2-19,4-2-75,-8 2-272</inkml:trace>
  <inkml:trace contextRef="#ctx0" brushRef="#br0" timeOffset="2332">1703 898 607,'-11'-6'30,"3"-1"29,3 0 8,-2 2-26,6 3-10,-2-2-3,2 4 9,1-2-6,0 6 0,0-6-8,0 2-5,0 0-13,0 0-2,-4 0-1,4 0-1,0 2-1,0-2 4,4 0-1,-4 0 7,4 0 10,4-2 1,5 0-2,7 0 15,5-2-16,11 3-4,2-2-6,9 2 5,9-2-7,-3 3 2,1 0-2,-2 0-3,1 0-1,-8 0-1,-2 0 2,-8 0 0,5 0 4,0 0 0,-2 0 1,12 0-2,-6 0-3,4 0 2,1 0 3,-1 0-7,-7 0 0,-10 0 5,4 3-1,-9-6 1,5 2-5,0-3 3,0 4-4,0-2 1,4 4-1,-8-2-1,1 5 0,0-1 1,-7 0 0,3 2 2,-6-2 1,2-2-1,4-2 0,-6-2 0,3 0 0,1-2-3,0 0 1,-4 3 0,0-3 0,-1 1 1,-3 2 3,-3 1-6,2-4 2,-2 4 0,-3-2 2,-3 0-2,3 2 1,-8-4 2,4 2-6,0 2 7,-2-4-3,1 4-1,-3 0-32,-3 4-80,-6 4-4,-5 3-79,-18 7-301</inkml:trace>
  <inkml:trace contextRef="#ctx0" brushRef="#br0" timeOffset="3351">1663 938 373,'-5'-4'56,"1"0"16,0 0 8,0-1-17,-1 1-35,5-2 27,-5 4-1,1 0-23,4 2-14,-2 0-6,-2 0-5,1 0 6,-1 0 8,0 0 6,2 0 2,0 0-3,-3 0-1,4 2-11,-3 0 3,0 4-2,-5 3-3,1 3 8,-8 2-10,5 2-1,1 2-3,-2-1 0,3 0 4,-5 2 9,4-1-4,-1 7 1,1-1 16,-11 6-8,-1-2-2,-1 5-8,-5-3-3,3 5 0,-5-3-8,-5 3 5,2-4 0,-1 3-7,-7-3 5,7 1-5,-2-3 2,6-2-2,4-2 0,3 0 0,2-6 1,2 4 4,2-2 0,0-2-4,-7-2 1,3 5-2,0-5 1,-2-3-3,1 1 4,5-2-2,-7 0 0,7-3 0,1-2-2,7-3-10,5-5-84,-2 4 41,12-4 6,-6-4-3,4 4 42,-4 0 9,0-1 0,4 1 1,-4-3 1,0 2-1,5-2 1,-1 0 0,4-1-1,-2 0 4,2 2 5,1-1 14,-1 1-8,6 0 3,-1-2 4,1 0-8,10-1 1,0-3-1,6 4 5,6 0-17,-11-2-2,7 6 8,-9 0-6,3 0 3,0 4 4,0-2-3,9-2 5,10-2 1,-1-2 0,8-1-8,1-3-1,-4 4 2,0-2-4,-7 2-1,-1 4 2,0-1-2,-3-3 1,3 0 4,3-2-4,0 0 3,5-3-3,3-1-1,1 5 0,-3-3 2,-4 4-2,-5 4 0,-8 2 0,0 0 5,-2-2-1,-1 4 0,7-4 1,-8 0-2,8-4 1,2 2 1,5-2-5,5-4 3,-3-1 1,8-1-4,-5 2 1,0-1 0,-8 3 3,-8 0 1,4 3 2,-6-1 5,8 2-4,0-2-2,9 2 2,3 0-5,5-1 2,-7 0-5,-1 2 0,-8-2-1,0 2 3,-11 1-1,-1 0-1,-3 0 0,-2-2 0,-1 0 0,-3 0 0,2 0 0,1 0 0,1-2 2,2 3-2,3-2 0,0 2 0,4-3-1,-2 0 2,2 4-1,-1-2 0,0-2 0,-2 2 0,-5 0 1,-5-2-1,-3 4 0,-3-1 1,1-3-1,-1 0 3,-3 0-2,2-2 0,1-2 2,-3 7-2,-6-3-1,-4 2-15,0 2-26,-4 4-103,-12-1 11,-3 3-70</inkml:trace>
  <inkml:trace contextRef="#ctx0" brushRef="#br0" timeOffset="4918">3224 764 525,'-13'-8'19,"-1"0"39,0 2 18,2 2-38,-1 3-9,4-2 13,9 2 3,-4 1 1,8-2-1,-4 2-12,0 0 6,0 0-30,0 3 1,0 1 29,5 4-15,3 3 12,1 7-1,0 3 6,8 2 4,10 4-5,-5 5-15,13-1 1,3 1-6,3-1 2,4-2-2,-7 0-2,3-2-13,-15 4-3,5 1 1,-13 0-2,-1 1 0,2 0-1,-7-5 1,-3-2 2,3-5-3,-2-2 0,8-2 4,-5 2-2,4 0 2,1 4-4,0 2 0,1-2 2,-3 4-2,3-4 0,-2-6 2,-8 2-2,4-5 1,-5-5 0,-1-1 2,0-2 2,-7-6-1,0 0 0,-5-2-4,1 0-21,-5 0-26,-3-2-37,-2 0-119,1-3-119</inkml:trace>
  <inkml:trace contextRef="#ctx0" brushRef="#br0" timeOffset="24062">27 5499 421,'0'-6'26,"-4"-2"-5,-1 3 51,1-3-17,4 4-42,0 0 1,0-2 4,0 2 3,0 0 6,4-1 10,-4-1-22,0 2 28,0-4-19,0 5-10,-4-3 3,-1 6 5,3-6-10,-1 4 10,2 1-10,-2-3-4,3 0 9,0 4-11,0 0 0,0 0-2,4 0-2,1 0 3,4 0 3,8 4-7,0 1 12,7 3-1,1 5-1,2 1-2,4 3-4,0-2 3,4 3 0,-4 1 3,8-2 0,2 4-6,-2-2 8,9 4-1,1-6-3,4 9 6,5-2-12,-6 2 4,4-4 11,-3 5-12,1-4-5,-5 0 5,4 2-5,-7 0 9,4-4-5,4 6-4,7-4 1,5 4 2,4 4-4,2-3 0,3 1 1,0 0-1,-1-2 2,-4 3 0,2-7 3,1 4-4,-6-4 3,5-2 5,-6-2-1,-4-1 3,4 3 1,0-2-1,8-2 4,2 2-7,7-1 1,5 5 2,1-2-6,-1 2 3,-8-4-5,-7 6-3,-7-6 0,-11 0 2,-7-3 0,-10-1-2,-2-2 1,1 4-6,-2-2 6,4 3-1,6-1 4,-3-3-3,7-1 2,0 1-1,1-7 0,-8-1-1,-2-6 0,-10 4 2,-6-4-2,-3-4 0,-7 4 1,4 0 2,-1 0-3,1 0 5,2 4-1,0-4 2,1 0-5,-5 1-1,4 2 2,-7-3-1,-5 0-1,1 1 1,-1-1 0,-2 0 0,3 0-1,-4 4-1,-1-4 4,4 4-3,-3-4 0,0 0 2,2 2-3,-1-2 0,-2 2 3,-4-2-1,0 2 0,0-2 0,0 0 1,-1 0-1,1 0 0,1 0 2,-1 0-4,0 0 1,0 0-1,0 0 0,3 0 6,-3 0-6,1 0 0,2 0-2,-2 0 2,2 4 0,-1-4 0,0 0 2,-2 0-2,0 0 2,0 0-2,0 0 0,0 0 4,0 0-3,-2 0 1,-4-4-2,-7 4-3,-8 0-36,-11 0-43,-6-2-83,-15-2-39,-9 0-353</inkml:trace>
  <inkml:trace contextRef="#ctx0" brushRef="#br0" timeOffset="26228">3281 1892 356,'0'-1'13,"-4"-3"-17,4 8 4,-4 0 0,-2 1 0,2 1 1,0 0 19,3 0 44,-2-5 1,3 2-22,0-6-1,0 3-22,0-1-20,-4-11 5,2 6 12,-1 6 12,3-1-7,-1-3-4,-3-4 14,-3 0-18,1 1-3,-7-5 5,-1 4-4,0-1 29,-1-2-36,5-3 2,-7-2-1,3-1 1,4-2 1,-1 2 15,6 2-2,0 1-8,-3 2 10,4 3 1,-1-1-9,0 5-3,3-3-4,0 6-3,-3-2 2,5 2-5,0 2 5,0 0-6,3 0 0,-3 0 4,2 0 0,-2 0-5,0 0-1,2 2 1,5 2 1,6 2 2,1 3 4,11 9-2,6 5-2,4 7-2,5 3 6,0 7-5,0 6 4,5 1-3,2 0-1,-7 3 6,3 2-3,-2 1 0,-10 3 3,4 5-4,-4 3 2,4 7 1,-6 0-6,4 1 0,-7-1 0,10-3 2,-11-5-3,7-4 2,-7 3-1,3-3 0,-5-4 0,5 1-1,0-4 0,-5-4 2,7-4-3,-7-4 2,8-2-1,-9-2 0,3-1 3,2-2 0,-9-3-3,3 1 0,-2 4 0,-2-1 1,-1-1 2,-2-1 0,5-1-3,-2-2 1,1-2-1,9-1 0,-2 1 0,3 0 0,1 0 3,4 0 4,-7 0-2,2 7 0,0 0 3,-2 5-5,2 1 2,-7 1-2,1-5-2,1 0 0,-2-3 1,0-3 4,-1-3-5,-2 0 1,2 0 12,-1-2-11,-2 0 3,1 0-4,5 0 0,-9-4 4,5 4-4,0-4 3,-1-4 0,0 6-1,2-6 2,0 9 2,1 0-1,0 3 2,3 2-2,-3 1-5,0-5 3,2 4 1,-8-8-4,0-2-1,-2-6 1,-2-6 0,-7-5 3,0-1 1,-4-3-3,0 0-2,0 1 0,0-1-1,0 0-3,0 4 3,0 2 0,4 2 1,-2 1-1,2 3 0,3-1 0,-1-1 0,1-2 1,-2-1 1,2-1-1,0-6 1,2 5 0,-5-5-2,-4 3 7,0-3 1,0 0-3,0-3 7,-4-6-12,0-4-23,-10-10-30,0-10-103,-6-7 55,2 0-62,-5 5-129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6:44.24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211 70 21,'0'5'115,"-9"0"3,9 0 0,0-5 9,-8 5 32,8-5 25,0 5 9,-10-5-15,10 0-26,0 0-30,-8 5-23,8-5-16,0 0-11,0 0-12,0 0-6,0 0-4,0 0-6,0 0-3,0 0-3,0 0-2,0 0 0,0 0 12,0 0-2,0 0 0,0 0 1,0 0 2,0 0 4,0 0 3,0 0 1,0 0-6,0 0 9,0 0 9,0 0 7,8 0 2,2 0 0,-10 0-1,8-5-2,1 5-6,0 0-8,0 0-13,9-5-9,-9 5-4,7 0-3,3 5-1,7-5-1,1 0 3,0 5 4,8 0 3,0-5 3,0 5-2,10 0-3,-2 5-2,2-5-2,-1 5-3,9-5-6,-8 5-3,-1-5-1,9 0-1,-8-1 0,7 7 3,1-7 0,1-4 0,-1 6 2,9-6 0,-9 0-3,17 0 2,-8-6-2,10 6-3,-11-4-2,10-1-4,-10-1-3,11 6 0,-2-4-2,2 4-3,-10 0-2,8 0-3,0 0 0,2 0 0,-2 0 2,1 0-1,-9 0 0,0 4 0,8-4-1,-8 6 1,1-6 3,-1 5-1,0-1-4,0-4-2,-1 0 0,1 0 3,0 6-3,0-6 2,-1 0-4,3 0 1,-12 5 3,9-5 3,-7 4 0,-1-4-1,0 0 2,1 0-3,-2 6 2,-7-6 1,-2 0 10,2 5-9,0-5-4,-1 0 1,-9 0 0,10 0 1,-10 0-1,0 0-2,0 0-12,1-5 5,0-1 8,-10 6 0,9-4 0,0-1-1,-8-1 0,8-3 1,-8-1 0,0 5-3,8-5 2,-9 5-1,1-5 4,0 5 3,-1-5 1,1 0 1,0 5 4,-1-5 6,0 5 0,-8 0 0,9 0-4,-9 0 4,-1 0 3,1 0 1,-1 5 0,1-5 1,0 1 4,-1-2 6,1 6 2,-9-5 0,9 5-1,-10 0-4,11-4 0,-11 4 4,9 0 0,-7 0 1,7 0-3,-7 0-1,6 0 2,3 0 4,-3 0 1,3 0-5,-1 0-6,-1 0-5,1 0-1,-10 0-5,19 0-4,-18 0-2,9 0 6,0 0-6,-9 0-4,9 0-6,-1 0 2,-9 0-3,10 0 3,-9 0-1,9 0-13,0 0 6,-9 0 3,7 4 5,3-4-1,-1 0 2,-1 0-3,-7 0-2,7 0 7,-9 0 4,10 0 2,-9 0 5,9 0 3,-10 0 8,2 0 6,-1 0 7,-1 0 1,0 0 3,2 0 5,-1-4 3,-1 4 2,2 0-1,-2 0-3,1-6 0,1 6-3,-2 0-6,-8 0-7,8-5-5,1 5-7,-9 0-3,10 0-2,-10-4-5,0 4-1,8-6-2,-8 6-1,0-5 0,9 5-2,-9-4 0,0 4-2,0-5 0,0 5-1,0-6-8,0 6-15,0 0-21,0 0-30,-9 0-36,1 0-24,-2 0-52,1 0-62,1 6-56,-10-6-52,1 0-42,-1 5-37,-1-5-53,3 4-94,-3-4-76,2 0-20,-9 0 13</inkml:trace>
  <inkml:trace contextRef="#ctx0" brushRef="#br0" timeOffset="29614">1901 2007 92,'0'0'451,"0"4"-59,0-4-30,0 0 8,0 0-22,0 0-44,0 0-31,0 0-23,0 0-18,-8 0-11,8 0-12,0 0-10,0 0-11,0 0-8,0 0-2,0 0-2,0 0 4,0 0 0,0 0-2,0 5-7,0-5-6,0 0-12,0 0-17,0 0-19,0 0-22,0 0-21,0 0-15,0 6-13,0-6-7,0 4-5,0 1 0,0 0-2,0 5 2,0 0-1,-10-5 0,10 5 0,0 0-4,0 0-4,0 5-7,-9-5-2,9 0-6,0 5-4,-8-6 1,-2 6-2,10 0-1,-8 0-11,-1-4-17,1 4-28,8-6-34,-10 6-54,10-5-75,-8-5-90,8 5-99,0-10-91,8 5-108,-8-10-157,10 0-94,-2 0-19,1-5 26</inkml:trace>
  <inkml:trace contextRef="#ctx0" brushRef="#br0" timeOffset="32052">52 3295 665,'-8'10'672,"-2"-5"-85,1 0-71,9 0-54,-8 0-65,8-5-44,-10 0-30,10 5-20,0-5-18,0 0-21,-8 0-22,8 5-26,0-5-28,0 0-31,0 0-30,8 0-27,-8 0-20,10 0-10,-2-5-7,1 5-7,1-5-6,6 5-3,-6-5-8,-1 0-2,-1 5-4,10-5-7,-9 5-4,-1-5-4,2 5-1,-2-5-5,-8 5-1,9 0-3,1 0-3,-10 0-3,8 0-3,-8 0 1,9 5-2,-1-5-2,-8 5-8,10-5-10,-2 5-10,1-5-13,9 5-15,-10 0-21,2-5-24,-1 5-31,7-5-35,-6 5-36,7-5-42,-7 0-43,-2 0-43,11 0-37,-11 0-23,0 0-12,11-5 3,-11 5 9,1 0 12,-9-5 10,9 5 9,-9 0 4,0 0-2,-9 0-11,0 0-5</inkml:trace>
  <inkml:trace contextRef="#ctx0" brushRef="#br0" timeOffset="32306">202 3419 164,'-8'11'370,"-10"-2"-16,1 1-32,-2 1-29,1-2-27,1 1-26,7 0-13,2-5-2,0 5 3,-1-5 5,-1-5 4,2 5 4,8 0-1,0-5-3,0 0-2,0 0-6,0 0-9,0 0-12,0 0-15,8-5-18,2 5-23,-1-5-22,-1 5-22,10-5-20,-1 0-16,1 5-13,1-5-9,-2 0-7,1 5-2,-1-5-5,9 5-6,-7-5-4,7 5-6,-9 0-4,1 0-4,1-4-4,-3 4-2,3 0-3,-2 0-6,1 0-15,-10 4-20,2-4-28,-2 0-39,1 5-48,1-5-55,-10 0-58,8 5-60,1-5-55,-9 0-52,8 0-46,-8 0-67,10 0-114,-10 0-61,0 0-3,0 0 27</inkml:trace>
  <inkml:trace contextRef="#ctx0" brushRef="#br0" timeOffset="33092">1441 3285 69,'0'0'316,"0"0"-20,0-5-9,0 5 5,-9 0-17,9 0-36,0 0-39,0-4-31,-8-2-19,8 1-9,0 5-1,0-4 2,0 4-1,0-6-2,0 6 0,0 0-1,0 0-2,0 0 3,0 0-2,0 0-1,0 0 4,0 0 5,0 0 4,0 0 1,0 0 4,-10 0-3,10 0-4,0 0-7,0 0-13,0 0-15,0 6-14,0-6-9,-9 4-11,9 1-13,0 5-2,-8-5-1,8 5-3,0 0 1,-10 0-1,10 0-3,-8 5-3,8 0 5,-9 0-8,9 0-3,0 0 1,-8 4 0,8-4-4,0 5-2,-10 1-4,10-7-6,-8 6-3,8 0-3,0 0-6,0-5-4,0 5-1,0-5-4,-9 4-3,9-4 0,0 0-2,0 1-2,0-6 0,0 5 0,0-6-2,0 6 0,0-10 0,0 5 0,0 1-1,0-2-6,0-4-15,0 5-17,0-5-21,0 0-22,0-5-19,0 5-39,0 0-42,0-5-39,0 0-32,0 0-30,0 0-29,9 0-28,-9-5-35,8 5-10,2-5-8,-2 0-2,9 0-9,1 0-28,1 0-42,-11-5-72,10 6-21,-1-7 8</inkml:trace>
  <inkml:trace contextRef="#ctx0" brushRef="#br0" timeOffset="33582">2148 3430 155,'10'-5'222,"-2"-5"-2,-8-1 9,9 7 11,1-11-3,-10 5-19,0 0-24,8 5-19,-8-5-12,0 0-2,-8 0-2,8 0 0,0 5-3,-10-5 0,10 5-5,-9 0-8,1-5-5,8 5-10,-10 5-6,2-4-7,-1-2-3,-9 6-9,10 0-6,-1 0-8,-9 0-3,10 10 2,-11-5 5,1 0 2,1 5 2,-1 0 2,1 0 5,-1 0 5,0 5 2,1 0-6,8-5-6,-9 5-7,10 0-11,-2 0-8,1 0-8,9 0-9,0 4-9,-8-4-7,16 0-6,-8-5-5,9 5-11,1 0 6,-2-5 5,10 5 2,-9-5 3,8 5-1,9-5-2,-7-1-1,7 6 5,-9-4-8,10-1-7,-9-1-6,9 2-6,-10-2-3,1 2 0,0-1-3,-1-5 0,1 4-1,-9 1 2,-1-5-2,2 5 0,-10 1 0,0-7-1,0 6 0,-10 0 0,2-5 2,-1 5-5,1-5-4,-11 5-5,1-5-4,1 0-5,-1 0-1,10 0-4,-11-5-2,3 5 0,-3-5 1,11 0 2,-10-5 3,1 5 1,7-5 1,2 0 1,-1 0 4,-1 0 0,2-5 2,-1 0 0,9 5 2,-9-5 1,9 0 0,0 1 3,0-2-1,0 1 3,9 1 0,0-2-1,-9-4 3,8 6-2,2-6 1,-1 4 1,9-4-2,-10 0-2,1-4 3,9 4-1,-10 0 0,11-5 0,-3 5-2,3-5-4,-2 0-1,9 5 0,-8-4-5,9 4-10,-10-5-10,1 5-12,9 5-16,-9-5-13,-1 5-17,1 0-24,-9 0-21,-1 0-21,10 5-21,-18 0-27,9 0-28,1 5-27,-10-5-27,8 5-19,-8 0-18,8 0-21,2 0-27,-10-5-44,9 5-72,-9 0-48,8 0-5</inkml:trace>
  <inkml:trace contextRef="#ctx0" brushRef="#br0" timeOffset="34148">2759 3220 28,'8'-4'372,"2"4"-29,-10-5-22,0-1 1,0 2 10,0 4-23,0-5-32,0-1-22,0 6-16,0-4-12,-10 4-11,10-5-17,-8 5-24,8-6-19,-8 6-23,-1 0-19,-1 0-11,2 6-6,-10-1 2,9-1 1,-9 7 9,10-7 3,-9 7 4,7-2 3,1 1-1,-9 1-4,10-2-9,-1 1-9,-1 5-11,2-5-11,8 5-13,-8-5-15,8 5-8,0-5-7,0 5-3,8-5 2,-8 5 2,8-6 2,11 6 0,-11 0 3,2-4-4,7 4-1,1-6-4,-1 6-5,1-5-4,0 5-4,-1-5-1,2 5-4,-3-5-2,3 0-1,7 5-4,-17-5 0,9 0 1,-10-5-3,11 4 0,-11 2 2,1-1-2,0-5-1,-9 5 1,9-5-1,-9-1-3,0 2 2,0 3 0,0-4 1,0 1-1,-9-1 0,9-1-2,-9 2-3,9-1-2,-9-1-4,1-4-3,-2 6-5,1-6 0,1 5 2,0-5 0,-2 0 4,1 0 3,1 0 4,-2-5 4,2 5 1,-1-6 1,-1 6 0,10-4 1,-8-1 0,8-1-1,0 2-1,-8-7 1,8 6 0,0-4 1,0-1-1,8 5 0,-8-5 0,0-5 0,8 4 0,-8-3 1,10 4 0,-1-5 0,-9 0 0,8 0 1,2-5 1,-2 5-2,1-5 1,1 1-1,6 4 1,-7-5-1,9-1 0,0 2 2,-1-1-1,1 0 2,-9 5 0,9-5 4,-1 5-2,1-4 2,0 4 2,-1 0-4,2 0 3,-3 0 7,-6 0-1,-1 4 1,-1 7-1,10-6 1,-18 5-1,9 0 4,-9 0-1,0 0-8,10 5 0,-10-5-2,0 5 0,0 0-2,0 0-2,0 0-3,0 0-7,0 0-7,0 0-11,0 0-12,0-5-14,0 5-18,0 0-23,0 0-26,0 5-29,0-5-32,-10 0-24,10 5-24,-9-5-20,9 0-20,-8 0-15,-2 0-9,2 0-4,-1 0 4,9 0-3,-10 0 0,2 0-2,0 0-11,-1-5-25,-1 5-57,-7 0-84,8-5-31</inkml:trace>
  <inkml:trace contextRef="#ctx0" brushRef="#br0" timeOffset="37012">3396 3216 200,'-8'0'474,"8"4"-74,-10 1-42,10-5 8,-8 6-37,8-6-43,0 0-36,-9 0-19,-1 0-10,10 0-10,-8 0-8,8-6-12,0 6-10,0 0-12,0 0-11,0 0-9,0 0-5,0 0-9,0 0-10,0 0-10,0 0-11,0 0-11,-8 0-11,8 6-9,8-6-7,-8 0 0,0 0-7,8 0-6,2 0-7,7 0-4,-7 0-1,7 0-2,1 0-10,-1 0-6,1-6-6,0 6-5,-1 0-2,10-5-3,-9 5-4,-1 0-3,10-4 2,-9 4-2,-1 0-1,1-5 1,0 5-1,-1 0 1,1-6 1,-9 6-1,9 0 0,-9 0-1,-1 0 1,2 0 0,-10 0 0,8 0 0,1 0-1,-9 0-1,0 0-1,0 0 1,9 0 0,-9 0-2,0 0 0,0 0 1,0 0 1,0 0 0,0 0 0,0 0 2,0 0 0,0-4 0,0 4 1,0 0 2,0 0-1,0-5 1,0-1 1,0 2-2,0 4 2,0-5-2,0-1 0,0 2 0,0 4 0,0-5 4,0 0 2,0 5 3,0-5 2,0 0 7,-9 5 2,9 0 5,0 0 3,0 0 1,0 0-1,0 0 1,-9 0-4,9 0-2,-8 0 3,8 0 0,-10 5-1,2 0 1,8 0 4,-9 4 1,-1-3 4,2 3 1,-1 2-1,1-7-2,8 7 2,-10 4 1,2-6-3,8 6 2,-9 0 2,9 0 0,-9 5 3,9 0 1,0 0-1,-9 0 0,9 0-3,0-1 1,0 7-4,-8-7-1,8 1-3,0 5-2,0-5-5,0 5-2,-10-5 0,10 0-2,0 0-3,0-1-3,-9 2-2,9-1-3,0 0 1,-8-5-1,8 4-3,-10-4-1,10 5-3,-8-5 0,8 0 0,-9 0 0,1-5 0,8 0-2,-10 0 0,10 0 1,0 0-4,-8-5-11,8-1-13,0 2-16,0-6-19,0 5-21,0-1-21,0-4-24,0 0-22,0 0-19,0 0-33,0 0-46,0 0-48,-9-4-62,9-1-62,0-1-51,0-3-47,0-1-53,0-5-60,0 0-83,9 0-28,-9 0 27</inkml:trace>
  <inkml:trace contextRef="#ctx0" brushRef="#br0" timeOffset="37770">4059 3240 347,'10'0'358,"-10"6"-24,0-6-1,0 0-24,0 0-42,0 4-40,0-4-26,0 0-20,0 0-13,0 0-11,0 0-11,0 5-7,-10-5-4,10 0 0,0 6 3,-8-2 4,8 1 4,0 5 5,-9 0 5,9-5 4,-8 5 5,-2 5 1,10-5-9,-8 5-7,-1 0-10,9 0-13,-10-1-14,10 1-16,0 0-21,-8 0-17,8 0-11,0 0-6,0 0-12,0-5-6,0 5-5,8-5-4,-8 0-1,0 0-1,10 0-3,-10 0-9,9-5 5,-9 0 1,8 0 1,2 0 2,-10-5 1,8 5 1,-8-5-1,9 5 0,-9-5 0,8 0 0,2 0-1,-10 0-1,8 0 0,1-5-2,1 0 0,-2 0 0,0 0-2,2 0-2,7-5 1,-8 5-1,0-5-1,0 0-2,9 0 0,-9 0-1,9 0 2,-10 0-1,9-5 1,-7 0 2,-2 6-2,1-6 2,9 0-1,-10 4-1,2-4 1,-10 6-1,9-1 1,-1 0-2,2 0 2,-10-5 2,8 5-1,1 5 3,-9-5-3,8 0 2,-8 0-2,10 5 2,-10-4-3,8 3 0,-8 1 1,0-5 0,9 5 0,-9 1 4,0 4 0,0-6 0,0 6 6,0-5 0,10 5 0,-10 0 2,0 0 1,0 0-1,0 0-1,0 0-1,0 0-2,-10 0-1,10 5 0,0-5-2,0 6 0,0-2 5,0 1 4,0 1 3,0-2 3,0 7 4,0-2 5,0 6 2,-9-5 4,9 5 1,0 5 3,0-5 4,-8 5 5,8 0 1,-10 5-1,10-5-2,-8 4 2,8 1-4,-9 0-5,9 0-6,-8-5-7,8 4 0,0 2-2,-10-1-1,10-5-4,0 4-2,0-4-2,0 1-3,-8-2-2,8-4-3,0 5-2,0 0-1,-9-5-1,9 0-4,0 5 2,0-10-2,-10 5 1,10-6 0,0 2-3,0-2 0,0 1 0,0-5 0,0 1-7,0-2-12,0 1-16,0 1-19,0-6-22,0 0-24,0 0-26,0 0-30,-8 0-48,8 0-66,0-6-76,0 1-79,-8 1-74,8-7-70,0 1-87,0-4-124,-10 4-63,10-5 8,0 0 52</inkml:trace>
  <inkml:trace contextRef="#ctx0" brushRef="#br0" timeOffset="39504">4750 3320 396,'0'0'454,"0"0"-37,0-5-15,0 0-16,0 0-53,8 0-55,-8 0-48,10 0-31,-10-5-19,9 6-14,-1-2-9,0 1-14,2 1-13,-1-2-18,-1 1-13,10 5-12,-9-4-3,1 4-1,6 0 0,-7 0 1,1 0-1,-2 4 3,1 1 9,0 1 8,0 3 2,-9 1 2,8 0 0,2 5-4,-1-5-3,-9 5-4,8 0-12,-8 0-14,0 0-9,0-1-10,0 1-8,-8 0-3,8 0-7,-9 5-1,-1-5-4,2 5-3,-1-5-5,0-5-5,0 5-4,-9 0-2,9-5-2,1 0-3,0 0 0,-2-5-1,1 0 1,-9 5-2,18-10 2,-8 5 0,8-5-3,-9 0 2,9 0 1,0 0 1,-10 0 2,10 0 2,0 0-3,0 0-1,0-5 3,10-1-1,-10 2-4,0-1-1,9-5-2,-1 5-4,2 0 4,-2-5 0,11 5-1,-11 0-1,0 0 1,11 0-2,-11 5 1,10-5 1,-9 5-2,-1 0 1,2 0-2,7 5 2,-7-5 1,-2 10 1,1-5-3,-1 0 1,2 0 1,7 5 1,-7 0 0,-2 0 0,0 0-1,2-5-3,-1 10 4,-1-11-1,-8 7-1,0-1 1,0-1 1,0 2 1,0-6 2,0 5 1,-8-1 1,-1 2-2,-1-2 2,-6 1-2,-3-5 2,1 5-5,1 1-2,-1-7-8,1 6-6,-10-5-4,9 0-5,-9 0-5,11 0-5,-11 0-3,9-5-2,-1 5 0,-6-5 1,15 0-2,-6-5-6,-3 5-11,11-5-19,-10 0-19,9 0-23,9 0-25,-8 0-27,-2 0-30,10-4-32,0-2-29,0 1-31,10 1-31,-2-2-22,1 2-21,9-6-36,-1 5-47,1-6-76,9-3-59,-1 4-10</inkml:trace>
  <inkml:trace contextRef="#ctx0" brushRef="#br0" timeOffset="40102">5599 3190 399,'0'0'420,"0"-4"-49,0-1-18,0-1 3,0 2-29,0-1-46,0 5-37,-8-5-30,8 0-15,-10 5-16,2-5-9,-1 5-15,-1 0-19,2 0-15,0 10-8,-11-5 0,11 0 2,-10-1 6,1 7 2,7-1 1,-7-1 3,-1 6 1,1 0-3,7 5-8,-7-5-13,-1 10-10,10-5-16,-11 0-13,11 5-11,0 0-10,-11 0-8,11-1-6,8 2-2,-10-2-6,2 1-2,8-5-4,0 5-3,0 0-1,0-5 0,8-1 1,-8 2 2,10-1 2,7 0 2,-7-5 0,6 0 1,3-6-1,-2 6-4,1-5-2,8-5-6,-9 0-2,10 0-2,-9 0 0,9-5-3,-10-5-1,9 0 1,-7 0-3,7 0 1,-7-5 0,6 1 0,-7-2-2,0-4 2,-9 6 0,9-6 0,-9 0 0,-1 4 3,-8-4-2,8 0 0,-8 0 2,0 0-1,0 1-3,0 4 1,-8-5-1,8 5-1,-8 0 0,-1 0-2,-1 0-1,-7 0-2,-1 5-2,10 0-7,-11 5-6,3 0-6,-3 0-6,1 0-5,1 5-10,-9 0-12,7 0-13,3 5-13,-3-5-15,1 5-14,1 0-14,7 0-13,-7-5-9,9 5-11,-2-5-7,2 5-7,-1-5 0,0 5-4,9-5-3,-9-1-7,1 2-6,8-1-8,0-1-1,-10-4 1,10 6-7,10-6-3,-10 5-4,8-5-11,1 0-21,0 0-35,0-5-58,9 5-76,-10-6-55</inkml:trace>
  <inkml:trace contextRef="#ctx0" brushRef="#br0" timeOffset="40603">6200 3211 158,'19'-10'499,"-11"-5"-62,10 4-52,-9-3-16,1 4-28,-2 0-39,0 0-28,-8 5-16,0 0-11,9 0-10,-9 0-13,0 0-9,-9 5-32,9-5-34,-8 5-29,0 0-30,-11 0-11,11 0-5,-10 5 3,-1 0-7,2 0 13,-1 0 9,1 0 6,-9 5 8,7 0-3,1-5-11,1 5-12,9 0-8,-10 0-12,9-1-9,-1 2-8,2 4-4,0-6-5,8 1 0,-10 1-1,10 4 1,0-6 5,0 1 5,10 0 2,-10 5-1,8-5 1,0 0 1,2 0-1,-1 0 1,9 0-5,-1-5-3,1 5-6,-1 0-4,1-5-4,0 5-5,-1-5-4,1 5-4,-9-1-4,9-3-1,-1 3-1,-7 2-1,7-2-1,-7 1 0,6 1-3,-7-2-3,1 1 2,-2 0 0,0 5 1,-8-5-1,10 0 0,-10 5 0,9-5 0,-9 0 3,0 0-1,0 0 0,0-1 0,0 2 1,-9-1 0,9-1 0,-10 2 1,2-7 0,0 7 0,-2-6 0,1 5 0,-7-5-3,6-5-1,-7 4 0,7-4-2,-7 6 0,-1-6-3,9-6 1,-9 6 0,1 0 1,8-4 0,0-1 1,-9-1 1,18 2 0,-9-1 1,1-6 0,-2 2-2,10 3 0,0-3 1,0-6-1,0 5 0,10-5 1,-2-5-2,1 5 2,1-5 1,7 0 0,1-5-2,-1 5 2,1-5 0,0 1 1,-1-6 0,10 5-1,-9-5 0,9 0 1,-11 0 0,11 6-3,-9-6 2,9 4-2,-10 2 1,1 4 1,0 0 0,-1 0-1,-8 5 2,9 0 1,-10 1-2,2 3 0,-1 1-5,-1 1-6,2 3-7,-10-3-12,0 4-16,8-1-18,-8 2-23,0 4-31,0 0-37,0 0-48,0 0-47,0 0-50,-8 0-48,-2 0-46,2 0-36,-1 0-32,-9 0-37,10 4-73,-11-4-86,-7 0-25,-1 0 14</inkml:trace>
  <inkml:trace contextRef="#ctx0" brushRef="#br0" timeOffset="41660">7617 2833 59,'0'-6'437,"0"1"-72,-10 1-42,10 4 9,-8-6-17,8 1-39,-9 5-31,0 0-23,9-4-10,-9 4-7,1 4-10,-1-4-10,-1 5-7,2 1-4,8-2-5,-8 7-1,-2-2-2,1 1-3,1 1 0,8-2-6,-10 6-2,10-5-8,0 5-5,-8 0-9,8 0-15,0 0-14,0 4-12,0-4-10,8 6-12,-8-7-12,0 7-15,10-6-9,-10 4-7,8 1-4,-8 0-3,9 0-1,1 0-5,-10-6-4,8 7-1,0-1 0,-8-1-1,0-4-1,10 5 0,-10-5-5,0 5 1,9-5 0,-9 0-2,0 0 1,0 0-1,0 0 1,0-6-1,8 2 0,-8-1 0,0-1 2,0-3 0,0 3-1,0-4-1,0-5 0,0 6 1,0-6 4,0 4 1,9-4 0,-9 0-1,0 0 1,0-4-1,0-2 0,0 1-2,9-4 1,-9-1-3,9-5-2,-1 4 2,2-3 0,7-6 1,-7 0-2,7 5 0,1-5-1,-1 5-1,1 0 1,0 0-2,7 0-1,-6 6 2,-1-6-1,-1 10 1,1-5-1,-1 5-1,1-1 1,0 6 1,-9 0 1,9 0-4,-10 6 2,1-1-2,9-1 0,-9 7 4,-9-2-1,8 1 1,2 5 0,-10 0 1,0-4 1,0 3 0,-10 1 2,2 0-2,-1 5 2,-1-5-2,2 5 0,-9-6 0,-1 7 1,0-6-1,1-1 0,-2 1 1,3 6-3,-3-12 0,1 6 1,1-5 1,-1 0-1,10 0-2,-1-5-2,-1 0-1,2 0 1,8-5 0,0 0-2,-9 0-6,9 0-5,9-5-5,-9-5-2,8 5-4,-8-5-7,10-5-10,7 5-6,1-4-2,-1-1-1,1-6-7,1 7-4,6-7-7,2 2-3,-9-1 0,8 0 0,1 0 7,-10 0 5,10 0 9,-9 5 12,-1 0 12,1 0 7,-10 6 9,11-2 6,-11 2 3,2 3 1,-2 2 3,-8 4-6,9 0 2,-1 0 0,-8 4-2,10 2 0,-2 3 0,-8 2 2,9-2 0,-9 6 3,10 0 0,-10 5 0,8-5 0,-8 0 2,9 0-1,-9 5 1,0-5-3,9 0-23,-9 0-31,0 0-39,0 0-48,9-6-55,-9-3-60,0 3-61,0-3-51,0-2-35,0 1-43,-9-5-55,9 0-77,-9-5-44,9 1 4</inkml:trace>
  <inkml:trace contextRef="#ctx0" brushRef="#br0" timeOffset="42340">8174 3066 223,'0'-10'541,"0"1"-73,9-2-72,-9 7-21,0-7-51,0 7-55,0-7-43,0 7-33,0 4-27,8-5-24,-8 5-32,0-6-36,0 6-28,0 6-26,0-6-27,0 0-28,9 5-25,-9-1-24,10 2-36,-10-1-36,0 4-34,8-3-24,0-6-16,2 4-13,-1 1-10,-1-5-23,2 0-8,7-5-9,-7 1-5,6-2-3,-7 1 10</inkml:trace>
  <inkml:trace contextRef="#ctx0" brushRef="#br0" timeOffset="42472">8395 2952 155,'8'-10'279,"2"0"16,-10 0-3,9 0-17,-9 0-20,0 0-6,8 0 2,-8 5 1,0 0 3,10 0-2,-10 5-10,0 0-8,0 0-4,0 5 2,-10 5-2,10 0 6,0 5 1,0 5-2,0 0 4,-8 0-5,8 4-15,0 2-24,0 4-24,0-6-29,0 6-22,8-5-15,-8 5-14,0 0-12,10 0-10,-10 0-13,0-6-11,8 6-10,-8-5-11,9 0-8,-9-5-7,0 5-10,0-5-20,9-1-26,-9-4-38,-9 5-54,9-5-71,-9-5-83,1 0-105,-2 0-100,2-5-94,-1-5-118,-9-5-131,9 0-44,-17-5 18,8 0 56</inkml:trace>
  <inkml:trace contextRef="#ctx0" brushRef="#br0" timeOffset="42716">8448 3146 397,'9'-10'553,"9"5"-75,-1 0-60,1 0-35,0 0-60,-1-5-53,10 5-43,-1-5-35,1 5-30,0-5-30,8 5-26,-8 0-28,-1 1-38,1-2-43,-10 1-45,1 5-51,0-4-52,-9 4-59,-1 0-67,1 0-90,-9 0-136,0 0-100,0 0-35,0 0-1</inkml:trace>
  <inkml:trace contextRef="#ctx0" brushRef="#br0" timeOffset="44590">5130 2031 67,'9'0'311,"-9"0"-37,0-5-16,0 5-3,0-4-12,0 4-34,0-6-39,0 6-27,0 0-21,0 0-13,0 0-6,0 0-7,0 0-3,0 0-4,0 0-7,0 0-9,0 0-7,0 0-5,0 0-2,0 0 1,0 6 4,0-6 0,0 4-2,-9-4 0,9 5 4,0 0 0,-8 0 2,8 0-5,0 0-4,0 0-5,-10 5 0,10-5-1,0 0-4,0 4-3,0-3-1,0 3-1,0 2-1,0-1 4,0 0 5,0 0 4,0 5-2,10-6 0,-10 6-15,0-4 4,8 4 1,1 0-5,-9-6-7,10 6-7,-2-5 0,1 5-4,-1-5 13,2 5-9,7-5-6,-8 0-5,0 0-6,-1 0-1,2 0 0,-1-6-3,7 7-3,-6-7-3,7 7 4,-7-7-1,-2 2-8,11-1-17,-11-1-14,9 1-19,-7-5-22,7 0-23,1 0-28,0 0-32,-10 0-24,9-5-20,10 5-19,-9-4-7,1-1-8,-3-1-6,11 2-3,-9-1 7,-1-1 6,1 2 2,1-1-4,-11-1-17,0 6-24,1-4-35,-9-1-38</inkml:trace>
  <inkml:trace contextRef="#ctx0" brushRef="#br0" timeOffset="45016">5581 2176 145,'0'0'177,"0"0"10,0 0 19,0 0 14,0 0-9,0 0-22,0 0-23,-8 0-17,8 0-13,0 0-5,0 0-6,0 0 0,0 4-2,0-4-1,0 0 4,0 6 0,0-6 5,8 0 5,-8 5 5,0-1 0,0 1 4,0 5 0,10 1-5,-10-7 0,8 11-4,-8-5-6,9 0-8,-9 5-4,10 0-8,-10 5-3,8-5-7,-8 0-7,8 5-8,-8-5-5,0 4-4,0-4-8,0 5-5,0-5-10,-8 5-4,0-5-3,8 5-8,-19 0-9,11-5-6,-2 0-8,-7-1-4,-1 1-6,10 0-19,-11 0-27,3-4-26,-3 4-33,11-11-33,-2 7-36,2-7-45,-1 1-46,-1-5-41,2 0-30,-1 0-30,9 0-37,-8-9-61,8 3-96,0-3-63,-10-6-17,10 4 18</inkml:trace>
  <inkml:trace contextRef="#ctx0" brushRef="#br0" timeOffset="46582">6042 2215 294,'-19'0'644,"11"0"-68,0 0-102,-2 0-32,1 0-68,1 0-63,8 0-48,-9 0-40,9 0-32,-9 0-27,9 0-19,9 0-22,-9 6-7,9-6 1,-1 4 4,1 7 19,9-7 9,0 6 5,-1 0-2,1 0-6,9 0-15,-10 0-18,1 5-16,9-5-23,-10 0-14,1 5-12,9-6-5,-9 2-8,-1-1-5,1-1-7,-1 2-4,1-2-6,-10 1-5,11 1-3,-1-7 0,-10 7-2,1-7-7,-1 6-7,-8-5-12,10 0-16,-2 5-16,-8-5-23,0 0-33,0 5-30,0-5-38,0 0-36,-8 0-36,8 0-35,-10 0-35,10-5-28,-8 0-18,8 0-17,0 0-16,-9-10-28,9 5-44,0-5-69,0 0-37,-8 0 1</inkml:trace>
  <inkml:trace contextRef="#ctx0" brushRef="#br0" timeOffset="46864">6377 2161 79,'-8'4'487,"-1"2"-64,1-1-60,-2 10-21,-7-6-33,-1 1-58,0 5-48,1 5-27,-1-5-16,1 5-8,-1 0-10,-1 0-12,2 5-18,-1-6-17,1 7-12,-1-7-14,0 1-12,1 5-12,7-5-9,-7 0-8,9 0-5,-2-5-3,-7 5-6,7-6-1,2 1-3,0 0-5,-2-4-1,10-2-9,-9 1-15,9 1-23,-8-7-25,8 1-32,0 1-30,0-2-29,0 1-32,0-5-26,0 0-21,0-5-17,8 1-25,1-7-37,1 1-67,-2 1-95,10-11-40</inkml:trace>
  <inkml:trace contextRef="#ctx0" brushRef="#br0" timeOffset="47139">7033 2085 116,'8'0'315,"-8"0"-53,9-4-22,1 4-4,-10-5-22,0 5-29,0-5-30,8 5-24,-8 0-17,-8-5-10,8 5-6,0 0-7,-10-5-2,10 0-7,-9 5-5,1 0-4,-2 0-1,-7 0 4,9 0 3,-10 5 8,9 0 6,-9 0 9,0 0 6,1 0 0,8-1 0,-9 7-3,10-7-5,-11 7-9,11-1-10,-2-5-7,2 5-8,8 0-3,-9-6-5,9 7-2,0-1-3,0 5 8,0-10 8,0 4 11,9 1 12,-1 1 9,2-2 10,-2 6 8,11-5 4,-11 0-1,10 0-6,-9 0-15,8 0-13,1 0-14,0 0-12,-1 0-17,1 0-13,-1 0-11,1-6-5,1 7-4,-11-1-5,10-5-3,-9 5-2,-1-5-1,1 4-1,-9 1 1,9 1-6,-9-7 1,0 7-2,-9-2-5,0 1-5,1 5-9,-1-5-8,-9 0-9,10 0-5,-11 0-3,1 0-3,1 0 4,-1 0 4,1 0 5,-1-5 9,0 0 9,9-1 5,-8-4 8,8 0 6,0-4 6,1-1 6,8 0 9,-10-5 7,10-5 7,0 0 7,0 0 2,10-10-12,-10 5 7,17-5-2,-8-5-1,8 0-6,1-4-7,-1-1-3,10-5-9,0 0-5,8-4-31,-9-6-42,10 0-50,-10-5-61,11-4-75,-12-1-86,12 0-85,-11 0-124,9 0-176,-8-4-69,-10 4-18,1 0 23</inkml:trace>
  <inkml:trace contextRef="#ctx0" brushRef="#br0" timeOffset="121144">1352 4047 69,'-8'0'281,"8"0"-61,-9-5-31,9 5-14,-10-5-14,10 5-32,-8 0-37,8-5-27,0 5-18,0 0-7,-8 0-3,8-5-2,0 5 2,0 0 2,0 0 3,0-5 2,0 5 3,0 0-1,0 0-3,8 0-4,-8 0-5,0 0-7,0-5-7,0 5-4,8 0-2,-8 0-3,0 0-1,0 0-2,10 0 1,-10 0 2,0 5 2,9-5 0,-9 0 3,0 0 4,8 0 6,2 0 7,-2 5 2,1-5 0,-1 0-1,2 0-1,-2 5-4,11-5-4,-11 0-8,10 0-5,-9 5-6,8-5-3,-8 5 0,8-5 1,-7 5-2,7-5 3,1 5 1,-1-5-4,1 5 2,1 0-1,-3-5-1,11 4 1,-9-4-1,-1 0-1,10 6 0,-9-6 1,9 0 0,0 5 2,-1-5-1,1 0 2,8 0-2,-8 0 2,8 0-2,-9 0 1,10 0-2,-1 0 6,0 0-2,1 0-4,-1 4-1,0-4 0,1 0 1,8 0-2,-8 6 1,-1-6-5,0 0 2,-9 0 1,10 0 1,-10 5 0,1-5-3,0 0 2,-1 0-1,1 4 1,0-4 0,-1 0-6,1 0 5,8 0-1,-8-4 5,8 4-1,0 0-1,-8-5 2,8 5-2,10-6 3,-10 6-4,0-4 1,10 4-2,-10-5 0,8 5 0,2 0-2,-10-6 3,19 6 1,-11 0 2,2 0-1,-1-4 2,1 4 0,8 0-2,-9 0 5,9 0-4,0 0 1,-9 0-1,9 4-2,1-4 0,-1 0 2,0 0-2,-1 0-1,11 6 0,-11-6 1,10 0-1,1 0 1,-1 0 0,-10 0-3,11 0 2,-1 0-1,0 0 2,0 0 1,-9-6-1,9 6-1,-9 0-1,-1 0 2,11 0-2,-11 0-1,10-4-2,-9 4 0,1 0 2,-1 0 1,0-5 1,-9 5-2,9 0 1,-8 0 2,-1 0 0,1 5 0,-2-5 0,2 0 1,-1 0 1,-9 4 0,10-4-1,-2 0-1,-6 0 0,-2 6-1,8-6-2,-8 0-1,2 0 1,-2 0 1,0 0 0,10 0 2,-10 0 0,0 0-1,9 0 0,-8 0 2,8 0-3,-9 0 0,10 0 1,-2 0-4,-6 0 3,6 0-1,-8-6 1,2 6 0,6 0 0,-7 0-1,-1-4-1,10 4 0,-10 0-3,0-5 1,1 5 1,-1-5-1,-8 5-1,8 0-1,0-5 1,0 5 1,1-5 0,0 5-1,-1-5-2,0 0 2,0 0 3,2 0 2,-2 5 1,0-5-1,-8 0-2,8 0 5,0 5 1,0-5 2,2 0-1,-11 0-2,9 5 1,0-5 2,0 0 2,-8 0-2,8 5-1,0-5-2,2 5-1,-2-5 0,0 0-1,0 0 0,2 5 1,-2-5 0,0 0 1,0 0 0,10 5 4,-10-4-1,0-2-2,10 1-2,-10 5 2,0-4-1,9 4 2,-8-6 0,-1 1 0,0 5 1,1-4 2,-1-2 1,-9 1-1,11 5 1,-10-4-1,-2 4-1,2 0 0,9-5 0,-19 5 1,10 0 1,-1 0 2,-8-6-1,8 6 0,-16 0 0,6 0 1,3-4 0,-11 4-4,2 0 1,-2 0-1,1-5 1,-9 5 0,0 0 3,8 0 4,-8 0 1,0 0 6,0 0 3,0 0 3,0 0 0,0 0 0,0 0-3,0 5-4,0-5-5,0 0-13,0 0-25,-8 0-41,-1 0-54,1 4-77,-10-4-114,-1 0-140,3 6-92,-20-1-40</inkml:trace>
  <inkml:trace contextRef="#ctx0" brushRef="#br0" timeOffset="166359">6519 6455 412,'0'-10'363,"0"5"-113,0 1-55,0-7-26,0 2-48,10 3-29,-10-3-15,8-1-12,1 0-4,-9 0-1,8 0 1,2 0 5,-10 0 5,8 5 2,1-5 5,-9 5 6,10-5 5,-10 5 1,8-5 2,-8 5-3,8 0-3,-8 1-3,0 4-5,0 0-6,0-6-4,10 6-10,-10 0-11,0 0-8,0 0-9,0 0-9,0 0-7,0 6-2,9-2 0,-1 1 5,-8 5 5,9 0 3,0 0 4,0 5 2,-1-5 6,2 5-3,-1 0 2,-1 0-1,2 0 1,-2 4-1,1-4-2,-1 0-1,-8 0-2,18 0-1,-9 0-2,1-5 1,6 5-2,-6-5 0,7 0 5,1 0-4,-1-5 4,1 5 3,9-10 3,0 5 0,-1-5-1,10-5 0,-1 0-2,-9 0 4,19-5-2,-10 0 0,0 0-4,9-5-3,1-5 0,-2 6-3,2-12-1,9 7-5,-11-1-3,11-5-6,-1-5-2,0 5-3,1-5-4,7 0-1,-9 0-1,12 1 0,-3-1-1,-9 0 0,2 0 2,7 0 1,-7 5 2,-1 0 0,1 1 1,-1-2 0,-10 7 0,2-1 5,-1 0-1,-9 5 4,-8 0 1,8 0 0,-9 5 0,-7-4 2,7 3-1,-9 7-2,10-7-2,-9 7-4,0-2 0,-9-3-3,8 3 1,1 1-3,-10 1 1,11-1-1,-11 5 0,10-6 0,-9 2 2,-1-1 0,2 5-3,-2-6-1,1 6 1,1 0 2,-2-4 0,0 4 2,-8 0-5,0 0-1,10-5 1,-10 5 3,0 0-2,0-6 0,0 6 2,0 0 4,0 0 7,0 0 6,0 0 11,9 0 1,-9 0 1,0 0 0,0-4-2,0 4-5,0 0-4,0 0-6,0 0-8,0 0-3,0-5 0,0 5-3,0-5 2,0 5 1,0 0-3,0 0-1,0 0 1,0 0 0,0 0-1,0 0 0,0 0-1,0 5-2,0-5 1,0 0 0,0 0 1,0 0 0,0 0 2,0 0 0,-9 0 0,9 0 5,0 0-2,0 0-3,0 0-3,0 0 1,0 0-1,0 0 0,0 0-2,0 0-2,0 0 2,0 0 2,0 0 3,0 0-2,0 0-1,0 5-1,0-5 2,0 0 9,0 0-4,0 4-4,0-4-2,0 0 0,0 0-1,0 0 1,0 0 1,-10 0-11,10 0 2,0 0 4,0 0 2,0 0 1,0 0 0,0 0-1,0 0 0,0 6 0,0-6-1,0 0 0,0 0 1,0 5 3,0-5-1,0 0 0,0 0 1,0 0 1,0 4 0,0-4-1,0 0 0,0 0 0,0 0 2,0 0-2,0 0 0,0 0 0,0 0 2,0 0 1,0 0-3,0 0 3,0 0-1,0 0 1,0 0 1,0 0-2,0 0 0,0 0 2,0 0-2,0 0-1,0 0 2,0 0-1,0 0-2,0 0 3,0 0-3,0 0 0,10 0 2,-10 0 0,0-4-1,0 4 3,0 0-1,0 0-2,0 0 3,0 0 0,0 0 0,0 0-1,0 0 2,0 0 1,0 0 1,0 0 0,0 0 1,0 0 0,0 0-3,0 0 2,0-5-5,0 5 1,0 0-1,0 0 1,0 0-1,0 0-3,0 0 3,0 0-1,0 5 1,0-5-2,0 0-2,0-5 2,0 5-1,0 0 1,0 0-4,0 5 0,0-5 1,0 0 1,0 0 0,0 0 1,0 0-1,0 0-1,0 0 3,0 0 0,0 0 3,0 0-2,0 0-1,0 0 0,-10 0 0,10 0 2,0 0-1,0 0-3,0 0-9,0 0 6,0 0 4,0 0 0,0 0 1,0 0 0,0 0 0,0 0 2,0 0 3,-8 0-2,8 0-1,0 0-3,-8 4-3,-2-4 0,1 0-1,1 0-3,-2 0-6,2 6-11,8-6-12,-9 0-9,1 5-18,-2-5-21,10 0-25,-8 0-15,-1 0-31,-1 0-33,2 0-33,-1 4-33,0-4-24,0 6-22,-8-6-21,17 5-35,-9-5-49,-8 0-102,7 0-55,1 0-11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6:40.98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123 16 177,'-8'6'632,"-1"-6"-12,9 4-113,-9 1-78,0-5-68,9 6-60,-8-6-42,8 0-25,0 0-18,0 0-25,0-6-19,0 6-28,0-5-23,0 5-26,8-4-25,1 4-24,0-6-20,0 1-7,-1 5-7,11-4-6,-11 4-5,10-5-1,-1 5 2,-7 0-2,-2 0 2,11 0 0,-11 0-2,10 0 1,-9 0 1,-1 0-2,10 0 0,-9 0 1,-1 0-1,2 0-6,-2 0-17,1 0-19,1 0-26,-2 0-32,1 0-38,-1 0-39,2 5-41,-2-5-35,-8 0-22,9 0-15,-9 4-11,9 1-2,-9-5-4,-9 6-4,9-2-13,-9 7-8,1-7-4,-2 1-5,-7 5 13</inkml:trace>
  <inkml:trace contextRef="#ctx0" brushRef="#br0" timeOffset="210">185 165 231,'-17'15'355,"-1"0"1,1 5-15,-1-5-27,0 0-34,1 0-36,-1-5-24,9 5-14,-9 0-5,9-5 1,1 0-6,-2 0-8,10-5-8,-8 0-12,8 5-12,0-10-1,0 5 2,0 0 7,8 0 9,2-5 7,-10 0-2,8 0-6,1 0-9,9-5-20,-9 0-28,9 0-30,-1 5-29,1-10-21,0 5-21,-1 0-5,1 0-12,-1 5-23,-7-5-31,7 0-43,1 0-45,-10 5-54,11-10-55,-2 10-69,1-10-61,0 5-49,9-5-46,-2 1-60,-7-2-114,9-4-43,0 0 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6:58.99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144 487 154,'0'-5'163,"9"0"2,-9 1 5,8 4 13,-8-6 14,0 6 2,0-5-10,10 5-13,-10 0-11,0-4-5,0 4 5,0 0 2,0 0 5,0 0 3,0 0-3,0 0-6,0 4-9,0-4-8,0 0-14,0 5-14,0-5-16,0 0-15,0 6-17,-10-6-10,10 0-10,0 4-10,-8 1-8,8-5-3,0 5-5,-9 0 2,9 0 2,-9-5 11,9 5 5,-9 0 8,1 0 11,8 0 7,-9 0 7,0 5 5,0-5 4,1 0-1,-2 0 0,1 0-2,1 0-3,8 0-4,0 0-2,-10-5-3,10 5-4,-8-5-4,8 0-5,0 0-2,0 0-3,0 0-3,0 0-3,0 0-5,-9-5-8,9 0-9,0 5-5,0-10-6,0 5-7,0 0-4,0 0-5,0-5-1,9 0 0,-9 5 1,0-5-1,8 0 1,2 0-2,-10 1 1,8 3-1,1-3 1,1-2 0,-2 1 0,1 5-3,0-4 2,0 3 1,-1 2-1,10-1-1,-9 5-1,-1-6-1,2 6 2,-1 0-1,9 6 3,-10-6 0,1 9-2,9-3-1,-10 3 0,1 2-10,1 4 7,-2 0 3,0-1 1,2 1 4,-1 0 3,-1 0 4,-8 0 6,0 5 15,10-5-3,-10 4 3,-10 2-3,10-1-1,-8-1 1,-1 1-1,-1 0-3,2 0-2,-10 5-3,1 0-3,7-5-1,-7 4 0,-1-3-2,1-1-2,-1-1-3,9 1-1,-9 0-1,10-5-3,-1 0 0,-9-5-2,18 0 3,-8 0 0,-2 0 3,1-5 1,1 0 7,8-5 6,0 5 2,-10-5 4,10 0 0,-8-5 1,-1 0-1,9 0-3,-8 0-4,8 0-4,-10-5-3,10 0-2,-8 5-3,8-5-1,0 0-2,0 0 0,0 0 0,0 5-3,0-5 0,0 1 0,0 3-1,0-3 0,0 3 0,0 1 0,0-5-3,8 5 2,2 1 1,-2-1 0,-8-5-1,9 5 0,-1-1 0,2 2 1,-2 4 0,1-5 0,1-1-1,-2 6-4,1 0 1,0 0 1,0 6 1,-1-1-1,1-1 0,0 2-2,0 3 2,-1-3 1,2 3 1,-1 2-2,-1 4 0,2-6 1,-2 6 2,1-5 0,-1 5-1,2-5 0,-10 0 0,8 5 6,1-5-1,1 0-4,-2 0 0,-8-5-4,8 5-8,-8 0-9,10-6-15,-10 2-20,0-1-14,9-1-17,-9 2-28,0-1-37,0-1-33,8-4-33,-8 6-28,10-6-30,-2 0-28,-8 0-29,9 0-12,-1 0-6,2-6 5,-1 2 11,9-7 7,-10 7 1,10-7-9,-9 7-18,8-6-25,-7-5-47,-2 5-37</inkml:trace>
  <inkml:trace contextRef="#ctx0" brushRef="#br0" timeOffset="1484">684 502 91,'0'10'308,"0"-5"-31,-9 0-29,9-5-9,0 5 6,0 0-33,0 0-43,0-5-26,-8 0-12,8 5-7,0-5-1,0 0-2,0 0 0,0 0-3,0 0 0,0 0 0,0 0-1,0 0-2,0 0 2,0 0-2,0 0 0,0 0 0,0 0-11,0-5-11,0 5-5,0-10-4,0 5-6,0 0-4,0 0-8,-10 0-6,10 0 3,0 0-2,0 0-1,0 0-5,0 0-7,0 0-1,0 1-1,0-2 0,10 1-7,-10 1-2,0-2-6,8 1-8,-8-5 0,9 5-6,-1 1-5,-8-1-5,10-1-2,-2-3 1,1 9 0,1-10 3,-10 10-2,8-5 4,0-1-1,-8 6-1,10-4 0,-10 4-2,9 0-1,-9 0-3,0 0 1,8 0-5,-8 4 0,9-4 2,0 6-9,-9-1 7,9-1 4,-1 2 2,-8-1 0,10 5 8,-2-5 6,-8 4 5,9 1 16,1 5-4,-2-4-2,-8-2-1,9 6 1,-1-5-2,-8 0-10,0 0-7,10 5-3,-10-5-3,0 5 2,0-5 1,0 5 1,-10-6-1,10 6 2,-8-4 2,8-1-1,-9-1 0,9 2-2,-8 4-3,-2-11-2,10 7-1,-9-2 0,1-4-2,8 5-3,-10-5 4,2 0-1,-1 0-4,0 5 0,9-10-3,-9 10 0,1-10 3,-1 5 1,9 0-5,-10-5 1,2 5 6,0-5-3,8 5 4,-10-5-2,10 0-2,-9 0 2,9 0 0,0 0-3,0 0 2,0 0 2,0 0-3,0 0 0,0 0 3,0 0-2,0 0 0,0 0 1,0 0-2,0 0-1,0 0 0,0 0-1,0 0 1,0 0 0,0-5 0,9 5-2,-9 0 1,10 0 0,-10-5 0,8 5 1,0 0-2,2 0 0,-1 0-1,-1 0 1,1 0-1,0 0 0,8 5 2,-7-5 0,-2 5-1,1 0 1,1-5 0,-2 5 1,1 0-4,-1 5 4,2-5 8,-2-1-6,-8 7-2,9-1-3,-9-1 1,0-3 1,9 3 1,-9 2 0,-9-2-10,9 1 4,0 1 4,-9-2 3,1 1 2,-2 0 2,2 0-3,-1 0 1,1-5 0,-2 5 1,1-5-2,-9 5-1,10-5-2,-10-5 1,9 5 1,1 0-1,-11-5 1,11 5 2,-10-5 0,9-5 0,1 5-1,-10-5 0,9 5-1,1-5 4,-10 0-5,9 0-7,-1 0-9,2 0-14,-10-5-10,9 5-19,1 0-19,-1-5-27,9 5-24,-9 0-16,0 0-21,9 1-13,0-2-20,0 1-25,-8 1-22,8-2-19,8 6-16,-8-5-12,9 1-7,-9-2-16,9 1-24,0 1-41,-1-2-62,1 1-56,0 1-14</inkml:trace>
  <inkml:trace contextRef="#ctx0" brushRef="#br0" timeOffset="2462">1214 497 252,'0'0'268,"-8"0"-33,8 0-5,0 0 3,0 0-18,0 0-36,0 0-33,0 0-27,0 0-20,0 0-16,0 0-14,0 0-13,0 0-8,0 0-9,0 0-1,0 0-2,0 0 2,0 5 4,0-5 5,0 0 9,0 5 8,0-5 7,0 5 2,0-5 1,0 5 7,0 0 2,0-5 3,-8 5 2,8 0-2,0 0-1,0 0 0,-10 5 0,10 0-8,0-5-5,-9 5-11,9 0-8,0 0-8,-8 0-5,8-1 0,0 6-7,-10-4-2,10 4-3,-8 0-1,8-6-4,0 1 3,0 5-5,0-5 1,0 0 3,8 0 2,-8 5-1,0-5 2,0-5 5,10 5 2,-10 0 7,8-5 5,1 4 6,1-3 5,-2-1 7,0-1 6,11 2 2,-11-1 1,10-1-3,-1-4-6,1 0-5,1 0-3,-2 0-5,1 0-6,-1 0-6,1-4-5,0 4-8,-1 0-2,-9-5-6,11 5-8,-19 0-4,8 0-2,2 0-1,-2 0-4,-8 0 2,0 0-3,0 5 1,0-5 3,0 4 6,0-4 7,0 6 6,-8-1 7,8 4 5,-10-3 4,2 3 2,-1 1-3,-1-5-4,2 5-7,0-5-7,-1 5-5,-9-5-6,9 5-2,-9 0-2,10-5 0,-10 5-3,1-5-4,-2 0-10,1 0-13,1 0-19,-1 0-20,1-5-21,-9 5-26,7-10-29,11 5-29,-10-5-34,1 0-34,7-5-37,2-5-26,-11 0-26,11 0-25,8 0-25,-9-4-42,9-7-54,0 7-85,0-7-25,-9 2-1</inkml:trace>
  <inkml:trace contextRef="#ctx0" brushRef="#br0" timeOffset="2974">1206 348 36,'0'5'550,"0"-5"-66,0 5-88,0 0-44,0 0-50,0-5-54,0 5-37,0-5-22,0 5-11,0-5-9,0 5 0,0-5-5,0 0-7,8 4-7,2-4-6,-1 0-9,-1-4-9,10 4-10,-9 0-20,17-5-19,-7 0-25,-2 0-9,9 0-11,1 0-14,-9 0-15,-1 0-19,1 0-24,-1 5-25,1-5-18,-9 5-33,9-5-31,-10 5-32,1 0-27,9 0-22,-9 0-9,0 0-12,0 5-8,-1-5-7,2 5-19,-2 0-34,1-5-67,9 5-96,-9-5-41</inkml:trace>
  <inkml:trace contextRef="#ctx0" brushRef="#br0" timeOffset="3242">2055 368 266,'9'-5'260,"-1"0"-9,-8 0-1,10 0 6,-1 0-13,-9 0-32,0 0-29,8 0-16,-8 0-10,0 0-5,0 0-2,0 0-1,0 0 4,0 0-3,0 5-4,0-5-16,-8 0-6,8 5-9,0 0-6,-9-5-9,9 5-11,-10-5-15,2 5-13,-1 0-3,1 5-8,-10-5 3,9 5-2,-9 0 2,0 0 3,1 5 12,-1 0 7,-9 0 9,0 5-1,11 0 6,-11 5 9,0-5 4,9 5 1,-7-5-7,6 4-5,1-4-12,10 5 0,-11-5-16,11 5-16,0-5-12,-1 0-14,9 0-4,-10-5-6,10 5-3,0-5 0,10 0-3,-10-1 0,9-3 1,-1-1 0,0-1 2,2 2-1,7-6 1,1 0 0,1 0 0,-3-6-1,3 6 0,-11-9 1,10 3-1,-1-3 0,2-1 2,-3 0 0,3-5 3,-11 5 0,10-5 0,1 0 1,-3 0 5,-7 0 0,9 0-1,-10 1 0,2-1 0,-1 0-4,-1 0 1,2 4-1,-2 2 1,1-1 5,-9-1 5,0 7 5,8-1 4,-8 0 7,0 0 6,0 5 0,0 0-3,0 0-7,0 0-4,0 0-9,0 0-6,0 5-3,0 0-4,0 0 1,0 5 5,-8-1 4,8 2 3,0 4 5,0 0 6,0 0 6,0 0 0,0-1 3,0 6-1,0 0 2,0 0 2,0 0-1,8 0-2,-8 0-1,0 4 0,10-4 1,-10 1-2,9 3-2,-9-4 0,0 5 1,8 0-1,-8-5 0,10 5-3,-10-6-5,8 7-2,-8-2-4,0-3-4,0-2-3,0 6-3,0-5-2,0 0-5,0 0 0,0 0-1,0-1-1,-8 1-2,8-5 1,0-5 0,-10 5-2,10-5 2,0 0-1,-8 1 0,8-7 0,0 1-8,0 1-3,0-6-5,0 0-7,0 0-11,0 0-19,0 0-22,8-6-22,-8-3-19,0 3-26,0-3-36,0-2-43,10 2-54,-10-2-57,8-4-74,1 5-69,-9-4-67,9-7-88,-9 6-136,9 1-67,-9-6-4,0 5 40</inkml:trace>
  <inkml:trace contextRef="#ctx0" brushRef="#br0" timeOffset="5768">2479 557 248,'0'5'426,"0"0"-93,0 0-51,0 0-6,0-5-40,0 5-40,0-5-26,0 0-13,0 5-5,0-5 0,0 0-8,0 0-11,0 0-9,0 0-12,-8-5-11,8 5-12,0 0-15,0 0-7,0-5-3,0 5-1,-8 0-3,8 0 0,0-5 1,0 5 1,0 0 4,0-5-1,0 5-6,0-5 3,0 5 1,-10 0-3,10-5-1,0 0-2,0 5-1,0 0-2,0-5 2,0 0-8,0 0-3,0 5-5,0-10-5,0 5-5,0 0-4,10 0-7,-10 0-5,8 0 2,-8-5 1,8 5 3,2 0 5,-10-4 6,9 3 7,-1 1 8,2 1 6,-2-2 4,-8 1 3,9 5-1,-1-4-4,-8 4-6,10-6-15,-10 6-1,8 0-4,-8 6 0,9-6-5,-9 0 2,10 4 3,-2-4 4,1 5 11,0 1-5,0-6-1,-1 4-4,1 1-3,1 1-5,-2-2-5,0 1-1,2 5 0,-1-5 2,-1 5 4,-8 0 0,10 0 1,-2 0 2,1 0-1,-1 0-2,-8 0-3,10 0-2,-2 5-5,-8-6 1,0 6-1,0 0 2,0 0-1,0-4 2,0 4 1,-8 0 2,8-1 1,-10 1 2,2 5-1,-1-5-1,-9 0 0,10 5-2,-11-6 0,3 7-4,-3-1-4,2-1-4,-1 1 0,-9-5-1,19 5-1,-10-5-4,1 0 1,-1 0 0,9-5 2,-1 0-1,2 0-1,0-5-1,-2 0 0,10 0 5,0 0 6,-9-5 5,9 0 5,0 4 0,0-4 6,0-4 1,-8 4-1,8-5-5,0 0-4,-9 5-6,9-10-6,0 5 1,0 0-5,-9-5 1,9 5 2,0-5 0,0 5-3,0-5 3,0 5 2,9-5-2,-9 0-1,9 0-1,-9 6 0,8-7-1,1 1-2,1 1-2,-2 3-1,0-3 0,11 3 1,-11-3-3,2 4-1,7-1 1,-9 2 1,2 4 1,-2-5-1,11 5 0,-11 0-1,1 0 0,9 0 0,-10 0 0,1 0-1,1 5 1,-2-5 0,0 4 2,2 2-3,7-1-3,-7-1-6,-2 1-5,1 1-12,-1-2-10,2 7-16,-2-7-12,1 1-20,1 1-23,-2 3-29,0-3-33,2-2-30,-1 1-29,-1 0-27,1 0-28,0-5-18,0 5-19,9 0-9,-9-5-1,-1 0 6,10 0 11,-9 0 5,9-5 3,-1 0-13,-7 0-17,6 0-41,3-4-62,-1-2-42</inkml:trace>
  <inkml:trace contextRef="#ctx0" brushRef="#br0" timeOffset="6530">3417 443 65,'10'-11'245,"-10"2"-16,0 3-3,0-3-1,0 3 2,0-3-24,0 3-38,0-3-34,-10 4-25,10 0-10,0 0-4,0 0 1,0 0 2,-8 5-4,8-5-2,0 5-6,0 0-5,-8 0-6,8 0-4,-10 0-3,1 5 3,9-5 3,-18 5 6,10 0 8,-1 0 8,1 5 9,-2-1 4,1 2 3,-9-1-1,10 5-6,-10-6-8,9 6-7,1-4-3,-11 4-10,11-6-11,0 1-11,8 5-9,-10-5-5,1 0-4,9 5-5,-8-5-8,8 0-6,0 0-2,0-5-3,0 0-2,0 5-3,0-5-2,0-1-2,0 2 0,0-1 1,0-5 3,8 4-2,-8-4 1,9 0 4,-9-4-1,0 4-1,10-5 2,-2 5 0,0-6-1,2-3-3,-1 4 1,-1-5-1,1 0 9,0 5 8,8-5 12,-7 0 6,-2 0 8,1 0 7,1 0 8,-2 0 11,1-5-1,-1 10 5,2-4 4,-2-2 3,-8 1 1,9 5 4,-9 1-5,10-2-8,-10 1-6,8 1-11,-8-1-14,0 5-10,8 0-11,-8 0-9,0 0-1,0 5-3,0-1 4,10 1 3,-10 1 8,9 3 1,-1 1 6,-8 1 3,0 3 1,8 1 0,-8 0-2,0 0-3,10 0-5,-10 0-1,0 5-1,9-5 2,-9 0-3,0 0-1,8 0-3,-8 0 0,0 0-1,0 0-2,0-6-4,0 6-3,0-5-3,0 5 0,0-5 0,10-5-1,-10 5-3,0 0-1,0-5 0,0 0 0,0 0-1,-10 5-5,10-6-13,0 2-12,0 3-17,0-3-17,-8-1-27,8-1-35,-9 2-40,9-1-38,-10-1-33,10-4-33,0 5-38,0-5-40,0 0-34,0-5-23,0 5-19,10-4-35,-1-7-54,-9 2-77,8-1-41,10-1 6</inkml:trace>
  <inkml:trace contextRef="#ctx0" brushRef="#br0" timeOffset="7158">3931 174 166,'0'-5'311,"0"5"-22,0-5-5,0 5 3,0-5-22,0 5-44,0 5-43,0-5-31,-10 5-20,10-5-15,-8 5-8,0 5-2,-1-6 0,-1 7 1,10-1 3,-17-1-5,8 6 0,0-4-2,1 4-1,-2 4-5,2-4 2,-1 5-7,1 0-6,-2 0 2,1 0-2,1 0-1,-2 4-5,2-4-7,-1 1-8,9 3-8,-10-4 0,10 0-5,0-5-3,-8 5-6,8 0-6,0 0-3,0-5-3,8 4 2,-8-4-4,10 0 1,-1 0 2,-1 0 2,-8-5 6,10 0 2,-2 0 5,1 0 7,1 0 11,-2-5 8,1 0 8,-1-5 9,2 0 2,7 0 4,-8 0-5,0-5-5,-1 0-11,2 0-14,-1 0-14,-1 0-9,0 0-8,2-5-5,-1 0-2,-1 0-1,-8 0 2,10 1 3,-10-2 0,0 1-1,0 1-1,0-2-1,0 2-3,0-1-4,-10-1-5,10 7 7,0-6-5,-8 0-5,-1 5-4,-1 0-4,2 0-8,0 5-8,-11-5-12,2 5-26,-9 5-16,8-5-23,-9 10-23,10-5-27,-10 0-19,1 5-25,7-1-30,-7-3-31,-1 3-32,2 6-29,-2-4-25,9-2-24,-9 1-31,9 5-46,-7-4-55,6-2-76,-7 1-20,-1 0 10</inkml:trace>
  <inkml:trace contextRef="#ctx0" brushRef="#br0" timeOffset="7870">2551 1179 461,'0'5'456,"0"-5"-37,-10 0-7,10 0 10,0 0-37,-8 0-42,8 0-34,0 0-23,0 0-16,0 0-11,0 0-16,0 0-14,0 0-17,0 0-19,0 0-21,0 0-21,0 0-20,0 0-23,0 5-20,0-5-17,0 5-13,0-5-10,0 5-7,0-5-6,-9 10-6,9-6-2,0 2-5,0 3-1,0-3-6,-8 4-4,8 0-7,-10 5-13,10-6-28,-8 6-53,-1-4-77,-1 4-106,2 0-117,-10-6-125,9 1-192,1 5-130,-1-10-66,-9 5 5,0 0 49</inkml:trace>
  <inkml:trace contextRef="#ctx0" brushRef="#br0" timeOffset="9150">4505 0 209,'0'0'356,"0"0"-32,0 0-7,0 4 1,0-4-43,0 0-46,0 0-38,0 0-30,0 0-21,0 0-16,0 0-12,-8 6-14,8-6-5,0 0-5,0 5-1,0-1 4,-8 1 0,8-5 7,-10 10 2,10-5 6,-9 5-4,1-5-1,8 1-9,-8 3-6,8-4-7,-10 0-1,10 5 3,-9 0-1,9 0 5,-8 0 3,8 0 6,-10 0 1,10 5 2,-8-5-4,8 5-6,0 0-1,0 0-1,0 0-4,-9-1-1,9 1-2,0 6-5,0-2-7,0 6-1,-10-5-4,10 5-8,0-5-7,-8 5-4,8-1-3,-8 2-2,-1-2-1,9 1-2,-10 5-3,10-10 0,-8 5-3,-1 0-2,9-5-2,-9-1-4,0-4 0,9 5-4,0-5-4,-8-5-2,8 0-3,0 0 0,-10-5-1,10 0 1,0 0 0,0 0 3,0-5 6,0 5 6,0-5 6,0 0 3,0 0 2,0-5 0,0 0-2,10 0-1,-10-5-9,8 0-7,-8-5-5,9 5-4,0-5-3,0 0 0,-1 0-2,2 6 0,-1-6 0,-1 0 0,0 5 1,11-5 0,-11 5-1,10 0 0,1 0 2,-3-5 1,3 5-2,-3 5-1,3-5-1,-1 5 0,-10 0 1,9 0 1,-7 0-2,7 5 0,-7 0 1,-2 0 0,1 0 0,0 5 2,0-5-2,-9 5-1,8 5-1,1-5 1,-9 5-1,0 0 2,0-5 1,0 10-1,-9-5 1,9 5 2,-8 0-2,-1-5 2,0 5 1,0 0 0,1-1 0,-10 7 0,9-6-2,-1-1-1,-7-4 3,9 5-2,-2-5-2,2 5-2,-1-5-1,9-5 1,-10 0-1,2 0 1,8 0-1,0-5 0,0 0 1,0 0 1,0 0-1,0-5 0,8-5-1,2 0-1,-1 0-1,-1 0 0,2-5-2,-2 5 1,9-5 0,-7 0 1,7 6 5,-7-6-1,7 4-1,-8 2-1,8-1 1,-8-1 0,1 7 1,6-7-1,-6 7-3,-1-1 3,-1 0 0,2 5 0,-2 0-2,1 0 0,-9 0 0,8 0-1,2 5-2,-2 0-5,1-1-3,1 2-4,-10-1 1,8-1-1,1 2-2,-9-1-3,9-1 0,0 2-2,-1-1 6,1-1 3,0 1 3,0-5-1,-1 6 2,2-6 4,-1-6 3,-1 6 6,2 0-1,7-5-1,-7-4 1,-2 3 1,0 2 2,1-7 1,1 2-3,-2-6 0,0 5 2,2 0 0,-1-5 1,-1 0 0,-8 5 1,10 0 6,-10 0 9,8 0 7,-8 0 6,0 0 7,9 5 3,-9 1 3,0-2 1,0 1-9,0 5-6,0 0-9,0 0-6,0 0-5,0 5-2,0 5 2,0 0 5,0 5 6,0 0 10,0 5 7,0 5 9,0 0 4,0 0 3,0 5 1,0 0 2,0-1 1,8 1-3,-8 0-2,0 0-5,0 5-2,10-5-2,-10 0-4,8 4-5,-8-4-7,0 0-4,0 0-2,0 0-3,0-6-4,0 1-2,0 0-2,0 0-3,-8-5-2,8 0 1,-10 0-2,2-6 0,-1 1-2,1 1 0,-2-1 0,2-5-2,-1-1-4,-1-3-8,2-1-8,0-5-8,-2 4-8,10-4-6,-9-4-10,1-1-7,0-1-8,-2-3-3,10-6-4,-9 0-3,9 0-3,0-5-2,-8 0 0,8 0 4,8-5 5,-8 6 3,0-7 8,0 6 5,9-4 5,-9 3 6,0 6 8,0-4 6,0-1 3,10 5 5,-10 0 1,0 0 1,0-5 2,8 11-3,0-6-5,-8 0-4,9 0-3,1 4-2,-2-4-7,0 6-6,2-6-5,7 5-2,-7 0-3,7 0-1,-9 0-2,10 0-3,1 0 1,-11 0 2,10 5 6,-1-5 4,-8 5 6,1 0 6,6-5 8,-6 5 5,-1-4 6,9-2 9,-10 7 4,9-11 3,-7 4 4,7 2 0,-7-1 0,-2-5 3,0 0 1,11 0-3,-11 0-1,1-5 1,9 5-1,-10-5 0,2 0 1,-1 1 0,-1-7 0,2 2 1,-2 3 0,1 2-1,-1-1-1,2-5 0,-10 5-2,8 0 3,1 0 1,1 1 2,-2-2 3,0 1 6,2 5 9,-10-4 9,9 4 8,-1 5 8,-8-5 10,9 0 5,-9 5 4,0 0 2,0 0-5,9 0-3,-9 5-1,0 0-4,0 0-5,0 0-4,0 0-2,0 1-3,-9 4-1,9-6-5,0 6-7,0 0-4,0-5-6,0 5-5,-9 0-4,9 0-4,-8 0-4,8 0 0,-9 0 0,9 0 0,0 0-1,0 0 1,-10 0-1,10 0 0,0 0 1,0 0 1,0 0-2,0 5 0,0-5 0,0 0-1,0 0 1,0 0 1,0 0-2,0 0-1,0 0 2,0 0-1,0 0-6,0 0 3,-8 6 2,8-6 0,0 4-1,0-4 1,0 5 2,0 0 3,-8 0 10,8 0 3,0 5 1,-10 0 4,10 0 3,0 5 1,-9-5 2,9 10-2,0-5-3,-8 5 1,8 0 0,0-1-1,0 7 0,0-2 3,-10 1 1,10 0 4,0 5 2,0 0-1,0-6-1,-8 6 3,8 0-1,0 0-1,-9-5-3,9 5-1,0-5-3,0 4-1,0-3-3,-8-7-1,8 7-1,0-2-2,0-4-2,0 0-2,0 0-3,0 0 0,-10-5-1,10 0-3,0 0 0,0-6-1,0 6 0,0-4-1,-8-2 1,8-3 0,0 3-1,0-3 2,0-6-5,0 0-9,0 0-13,0 0-15,0 0-19,0 0-29,-9 0-34,9-6-51,0 1-68,0 1-68,0-7-80,-10 1-77,10 1-68,0-6-61,0-5-73,0 5-95,0-5-38,0 0 13,0-5 53</inkml:trace>
  <inkml:trace contextRef="#ctx0" brushRef="#br0" timeOffset="10696">5293 502 517,'0'0'491,"-8"0"-71,8 5-29,-9-5-52,9 0-68,0 0-60,0 0-44,0 5-33,0-5-26,0 0-28,0 0-21,0 0-20,0 0-12,9 0-15,-1 0-9,1 0-11,-9 0-12,9 0-10,8 0-14,-7 0-13,-1 0-4,9 0 1,-10 0 2,1-5 5,9 5 10,-10-5 10,11 5 14,-11-5 12,10 0 8,-9 0 9,-1 5 16,10-5 10,-9-4 14,-1 3 15,2 1 16,7-5 17,-7 5 14,-2 1 4,1-7-2,0 2-2,0 3 0,8-3-5,-8-6 0,0 5-4,9-5 0,-9 5 0,-1-5 3,2 0 5,-2 0 1,1 0 9,-1 5 3,2-4 0,-2-1-5,1 4-3,1-4-10,-10 6-6,8-1-6,-8 5-13,0-5-13,0 5-12,0-1-10,0 6-9,0 0-6,-8 0-7,8 6-8,-19-1-7,1 5-3,10 5-6,-9-1 3,-1 1 2,-1 6 0,-7 3-1,9 1 0,8 0 1,-9 5 0,0-6 3,9 6-1,1-4-2,-2 3 3,2 1 2,8-5-1,0 0-2,0 0 0,0-1-2,8 2 1,2-7-1,-2 1-2,11 0-3,-2-5 1,-8 5 2,17-10 0,-8 0 2,0-5-3,9 0-6,-2-5-7,2 0-6,-1-5-5,1-5-8,0 5-5,-1-5-6,-7-5-2,6 0-1,-7 0 7,9-4 6,-9 4 5,-1-11 6,1 7 4,-1-6 6,-7 0 4,7-5 4,-7 5-1,-2-5 2,0 0 1,1-4 0,1 4 1,-2 0-1,1-5 1,0 5 1,-9 1 1,9 3 0,-9 7 0,0-1 3,8 5 4,-8 0 3,0 10 1,-8-5 0,8 5 0,0 5-1,0 0 0,-9 5 3,0 5 1,0 5 4,1 5 4,-2 0 6,1-1 4,9 7 5,-8-2 4,8 1 2,-8 0 0,8 0-1,0 0 4,0-6-7,0 2-4,8 3-5,-8-4-2,8 0-6,-8 0-5,9-5-6,1 5-7,-2-5-1,1 0-1,0 0-2,0-1 1,-1-3-7,-8-1-10,10-1-13,-10 2-19,-10-2-26,10 6-41,-8-5-56,-10 1-63,1-2-68,-2 1-76,-7 0-78,-1 0-76,0 0-111,-8-5-129,0 5-41,-8-5 9,6 0 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8:55.83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267 386 144,'10'-5'157,"-1"5"-23,-1-5-7,-8 5 0,10-5 2,-10 5 2,8-5-3,-8 5-15,0-5-13,0 5-8,9-5 0,-9 5 2,0-5 5,0 5 1,-9 0-3,9-5-1,0 5-2,0 0-2,0-5-7,0 5-7,0 0-7,-8 0-2,8-5-2,0 5-4,0 0-10,0 0-6,-10-5-6,10 5-2,0 0 2,0 0 1,-8-5 2,8 5 4,-9 0 2,9-5 1,-10 5 0,2 0-4,0 5-2,8-5-5,-19 5-3,11 0-2,-10 0-1,9 0 2,-9 5 3,1-5 3,-1 5 3,9 0 0,-9 0 1,1-1-2,8 2 0,-8-1-2,7 5-4,-7-6-5,7 2-5,2 4-5,-1-6-4,1 6-3,-2-5-3,10 5-4,0-5-1,0 5-3,0-5-2,0 0 1,0 5 3,0-5-1,10 0 0,-10 0-3,8 0 1,1-1-1,-9-3 3,8 3-1,2-3 1,-2-1-1,1-1 0,1-4 2,-2 0 0,1 0 0,0 0-1,0 0-1,9-4-2,-10-1 2,1-1 0,-1 2-1,11-1-2,-11-5-1,2-1-1,7 7 0,-7-6 2,-2-5-2,9 5-1,-7-5 1,-2 5 3,0-5 1,11 0-1,-11 0 0,2 0-3,-2-4 0,1 4 0,-1 0-1,-8-5 0,10 5 2,-2-5 0,-8 0-1,9 0 7,-9 0-2,10 0 1,-10 1 1,0-2-1,0 1-2,0 1 0,0 4 1,0-5-5,0 5 0,0-5 2,0 5-2,0 5 0,0-5 5,0 5-2,0-5 2,-10 5 0,10 1 3,0 3 1,0-3 0,0-2 3,0 7-2,0-2 1,10 1 3,-10 1-5,0-1 2,0 5-3,0-6-3,0 6 0,0-4-1,0 4-1,0 0-3,0-5 0,0 5 1,0 0 0,0 0 1,0 0-3,0 0 0,0 0 1,0 0 0,0-6 1,0 6 0,0-5-1,0 5-2,0 0 2,0 5 2,0-5-2,0 0-2,0 6 0,0-6 0,0 0 1,0 0 1,0 5 1,0-5-2,0 0 1,0 4 1,0-4 1,0 6 4,0-1 2,0 4 5,0-3 14,0 3 7,0 1-3,0 1-4,0-2-1,0 1 1,0 5 1,0-5 2,0 5-8,0-5 2,0 5 4,0-5 10,0 5 9,0 0 0,0-5 3,0 5-5,0 0-3,0-1-1,0 1-1,0-5-1,0 5-6,0 0-5,0 0 0,0 5-2,0-5 0,0 0-4,0 0-1,0-1-3,0 1 1,0 6 0,0-6-5,0-1-2,0 1 0,0-5-2,0 5-3,0 0-2,0-5-2,0 5-3,0-5 1,0 5-1,0-5-2,8 0 0,-8 0 1,0-5 1,0 4 0,0 2-1,9-7 0,-9 2 1,0 3-1,0-3 3,9-1 0,-9-1-1,0 1 0,9 1 3,-9-2 0,0 1-1,8-5-1,-8 6-4,0-2 2,9-4 0,-9 5-1,0-5-1,10 0 0,-10 6 0,0-6 2,0 0 0,8 0 0,-8 0 2,0 0 0,8 0 0,-8 0 0,10-6 3,-1 1 0,-9 5-2,8-4-1,2-2-1,-2-3-1,-8 3 0,9 1 0,-1-4-3,2 3-2,-10-3 4,8-1 1,1 5 2,1-5 0,-10 0-1,8 0-2,-8 0 5,9-5 1,-9 5-5,9 0 0,0-5-4,-9 5 1,0 0 1,8-5 1,-8 6 0,9-2-5,-9 1 4,0 1 2,9-6 2,-9 10-1,0-5 2,0-1 1,0 2-3,9-1 2,-9 5-3,0-5 0,-9 0-2,9 5 1,0 0-2,0 0 1,0 0 1,9 0 0,-9 0 0,0 5 0,0-5 4,0 5-3,0-5 3,-9 5-2,9-5 2,0 5 0,0-5 4,0 5 3,0 0 3,0 0 5,0 0 3,0 0 4,0 0 3,0 0 4,0 0 2,-9 0-1,9 0-4,0 0-2,0 0-4,0 0-1,0 0-4,0 0-3,0 0-2,0 0-4,-9 0-2,9 0-3,0 0-3,0 5-2,0 0-2,0 0 0,0 0 0,0 5-1,0 0 3,-8 0 0,8 5 2,0-1 0,0 1 1,0 6 1,0-6-1,0 5-1,0-1 3,0-4-2,0 0-1,0 5 1,0-5-1,0 0 0,8 0 1,1-5 0,-9 5-3,9-5 3,-9-5 0,0 5-1,9-1 1,-1-3 1,-8-1 0,10-5-2,-1 4 5,-9-4-3,8 5 2,2-5 1,-10 0-1,8 0 0,-8-5-1,9 5-2,-1-4 1,-8-1 0,10-1 1,-10-3-2,8-1 1,1-1 0,1 2-2,-10-1 0,8-5-1,-8 0-1,8 5 0,-8-10 0,10 5 0,-10 0-1,0 0 2,9 0 2,-9 5 0,0-4-1,0 4-1,0 5 2,0-5 0,0 5-2,0-1-1,-9 2 1,9 4-2,0-5 1,-10 10-3,10-5-1,-8 4-2,0 2 2,8-1 4,-10 5-4,1-5 1,9 5 0,-8 4 2,8-4 1,0 5-1,0 0 1,0 0-2,0-5 2,0 5 0,8-5 1,-8 5 0,9-5 0,1 5 0,-2-5-1,-8-1-1,8 2-2,2-1-5,-1-5-6,9 5-13,-10-5-18,1-1-21,-1 1-27,2 1-25,-2-2-24,1-4-17,1 5-11,-2-5-9,1 0 0,0 0 4,0 0 12,-1-5 15,1 5 18,0-4 18,-9-7 16,9 7 18,-1-7 18,2 2 20,-10-1 14,9-5 9,-1 0 12,-8 0 2,10 0 1,-2 0 3,1 0 3,-1 0 3,-8-4 2,10 4 11,-10 0 7,8 4 10,1-4 14,-9 6 10,10-1 7,-2-1 7,-8 7 6,8-7-1,-8 7 1,10 4 7,-1 0 4,-9 0 3,8 4 4,1 2 3,0 3 5,0 6 1,-1 0 3,2 0-7,-2 5-5,-8 1-7,9-2-8,-9 1-10,10 5-5,-10-5-10,0 0-3,0 0-7,0-1-11,0 1-9,0 1-4,0-2-4,0-4-7,-10-5 1,10 5-9,0-5-3,-9 0 5,9-5 2,-8 0 2,8 0 2,-10-5 0,10 0 0,-8-5 0,8-5 2,-9 0-4,9-5-1,0 0 0,0-5-4,0 1-1,9-2-2,-1-3-1,2-2-1,-2 2 1,1 4-1,1-5-1,-2 5 1,9-4-1,-7 3 0,7 6 0,1 1-3,-10-1 0,11 0 2,-11 0-1,0 5 1,11 0-1,-11 0 2,10 5 0,-9-5 0,9 5 0,-1 0-2,-7 0 2,7 0-1,1 0-1,0 5 2,-1-5 1,10 5-2,-9 0-1,-10 0 1,11-5 0,-3 5 0,-6 0-1,-1 0-2,-1 0 0,1 0 2,0 0 1,-9 0-2,9 0 3,-9 0 0,0 0 1,8 0 1,-8 0-1,0 0 1,0 0-2,0 5 1,0-5-1,-8 0 7,8 5-4,-9-5-2,0 5 0,0 0-1,1 0 1,-1 5-1,-1 0-1,-6 0-8,6 0 4,-7 5 3,7-6-1,-7 6 3,7 0 0,-6 0 0,7 5 1,-9-5 0,9 0-1,-9 5 0,10-5 1,-2 0-2,10 0-1,-8 0 2,-1 0-1,9-6 0,0 6 2,-8-4-1,8-1-2,0-5 1,0-1-1,0 1-3,0 1 1,0-2 1,0-4-1,0 0 0,0 0 3,8-4 0,-8-2 1,9 1 0,-1-4 0,2-6 0,-2 0 0,1 5-3,9-5 2,-10 5 0,2-5-1,-1 5 0,-1 0 0,0 0 2,2 0-2,-1 0 1,-1 5 1,2 5-2,-2-5 1,1 5 0,-9-5-1,10 5 1,-2 5-1,10-5 1,-9 5 0,-1 0 1,1 0-1,0 0 0,8 0 1,-7 0-2,-2 0 3,11 0 0,-11 0-1,9 0 1,-7 0-1,-2-5 0,10 5-3,-9-5 2,-1 0-1,2 5 1,-1-5-1,-1 0-1,-8 0 2,8 0-1,-8 0 1,10-5 1,-1 5-1,-9-10 1,8 5-4,2 0 1,-10-5 3,8 0-2,-8 0 1,9-5 1,-9 0-1,10 0 0,-2 0 4,-8-4-2,8-1 0,1-1 1,-9 2 0,10-6-2,-2 5-4,-8-10 1,9 5 0,-9 1 0,9-2 0,-9-4 1,9 6 0,-9-1 1,8 5 3,-8-5 1,10 10-1,-10-4 0,0 4-2,8 0 0,-8 4 4,0 2-4,0-1 0,0 5-2,0 5-1,0-6 1,0 6 1,0 0 2,0 6 0,0 3 9,0 6 3,0 0 7,0 5 7,0 1 8,-8 3 7,8 6 6,-10-5 3,10 5 4,-8 0 1,8 0-1,0 0 1,-9-1-4,9-4-5,0 5-5,-9-5-7,9 0-3,0-1-5,0-4-6,-9 5-5,9-5-3,0 0-2,0-5-2,0 0-2,0 5-3,0-5 0,-8 0-1,8-5-1,0 5 1,0-6-1,-10 2-5,10-2-8,0 1-10,-9 1-16,9-7-17,-8 1-29,8 1-35,-8-6-46,8 0-53,-10 0-50,10-6-47,-9 1-48,9-5-37,0 1-21,-8-2-13,8 2 7,0-6 18,8 0 19,-8 5 17,0-5 21,0 0 19,9 0 20,-9 0 27,0 0 29,10 0 34</inkml:trace>
  <inkml:trace contextRef="#ctx0" brushRef="#br0" timeOffset="2359">1789 441 155,'0'-11'223,"0"2"32,0-1 19,0 5 6,-8-1-1,8 2-4,0-1-13,0 0-9,0 0-10,0 5-13,0-5-13,0 5-16,0-5-17,0 5-29,8 0-26,-8-5-29,0 5-21,9-5-19,1 5-9,-2-5-8,1 0-4,9 0-1,-10 0 0,10 0 4,-1 0-1,2 0 1,-11 0 5,10 5 2,1-5 0,-3 0-2,3 5-3,-11-5-5,10 5-3,-9 0-6,9 5-9,-10 0-5,1 0-4,-1 0-1,-8 5-2,10 5 2,-10-5-1,0 5 1,0 0 1,0 0-2,-10 5-3,10-5-4,-8 4 4,8 1-4,-9-5 0,9 0-2,0 0-1,-8 0-3,8 0-10,-10 0-17,10-5-36,0 0-43,-8 0-48,8-5-53,0 0-51,-9-1-48,9 2-36,0-1-35,-10-1-34,10-4-54,-8 0-85,8 0-30,0-4 5</inkml:trace>
  <inkml:trace contextRef="#ctx0" brushRef="#br0" timeOffset="2678">2108 187 208,'0'-10'427,"0"5"-105,-8 0-73,8 0-44,0 0-68,0 5-58,0 0-39,0 0-24,8 5-24,-8 0-22,0 0-28,0 5-32,0 0-48,0-5-58,9 5-71,-9-1-85,0 2-64</inkml:trace>
  <inkml:trace contextRef="#ctx0" brushRef="#br0" timeOffset="2820">2382 287 191,'10'0'272,"-2"-6"-3,-8 6 10,9-5 17,-9 1-10,0 4-11,9-6-7,-9 6-1,0 0 4,0 0 2,0 0-6,0 0-4,0 0-14,0 0-19,0 0-27,0 0-24,-9 0-23,9 0-19,-9 6-13,9-2-13,-8 7-8,-10-2-9,9 1-3,-1 5-6,-7 0-6,-1 0-8,10 5-12,-10 0-6,9 0-10,1-1-10,-11 2-10,19-1-8,-8-1-1,0 1-7,-2 0-1,10-5-3,-9 5-3,9-5 0,0 0-1,0-5-1,0 5-5,0-6-2,0 2-4,9-7-4,-9 2-3,10-1-3,-10-5-1,8 0-4,0-5-6,-8-1-3,19-3 3,-11-6 3,1 0 2,0 0 4,8-5 0,-7 0 5,-2 0 7,1 0 6,-1 0 4,2 1 0,-1 4 2,-1 0 1,2 4-3,-2 2 3,-8 3-2,0 2 1,9-1-2,-9-1 3,9 6-1,-9 6-1,9-1 1,-9-1-1,8 2 2,-8 9 3,9-10-1,-9 10 1,10-6-1,-10 6 0,8-5 3,-8 5-1,8-5-2,2 0-3,-10 0 3,9 0 0,-9 0 0,8-5 2,-8 0 1,10-5-1,-10 5 1,8-5-2,1-5 1,-1 0-1,2 0 0,-2-5-1,-8 5-3,9-5 0,1 0 0,-2-5 3,1 5-12,-9 5 5,9-10 2,-9 11 0,9-7 2,-9 7 0,8-1-1,-8-1-4,0 2 13,0 4-4,9 0-4,-9 0-1,9 0-6,-9 4-9,0 2-21,9-1-25,-9-1-31,8 1-32,-8 1-34,10-2-37,-10 1-38,9 1-36,-9-2-29,8 7-19,-8-7-17,10 1-18,-2-5-35,1 5-48,-9-5-74,8 0-47,2 0-5</inkml:trace>
  <inkml:trace contextRef="#ctx0" brushRef="#br0" timeOffset="12440">144 495 13,'-9'0'463,"9"0"-73,0 0-87,-8 0-68,8 0-11,-10 0-25,10 0-26,0 0-18,0 0-11,-8 0-4,8 0-2,0 0-1,0 0-8,0 0-11,0 0-13,0-5-14,0 5-16,0-4-15,0 4-13,0-6-12,8 6-8,-8 0-9,0-5-3,10 5-3,-10 0-1,8 0-2,1 0 2,-1 0-2,2 0 4,7 0 2,1 0 3,-9 0 1,17 0 1,-7 0 1,7 0 1,1 0 1,-2 0 1,2-4-2,0 4-2,8 0 1,1 0-1,-1-6-4,0 6 4,10-5 2,-10 5 3,1-4 1,7 4 1,2 0-9,0-5 4,-2 5 5,2-6-3,-1 2-4,9 4 0,1 0-3,-2-5-3,1-1 9,0 6-6,9-4-4,0 4-3,9-5-1,-9 5-5,8 0 1,2 0-1,-10 0-3,8 0-1,-8 0-2,9 0 3,0 5-1,-10-5 0,1 4-4,10 2 2,-19-1 3,9-5 1,-10 0 2,-7 4-3,8-4 1,-9-4 1,1 4 1,-10 0 2,0-5-2,0 5 0,1-6 1,-10 2 4,0-1 7,1-1 4,0 2 5,-1-1 3,1-1 1,-9 2 5,9-6 3,-10 5-4,1 0-7,-1 0-3,1-5-1,-9 5-6,9 0 1,-10 5-7,1-5-2,1 0 1,-2 5-1,0 0-1,-8 0-3,0-5 0,10 5-4,-10 0-1,0 0-4,0 0-9,0 0-14,0 0-21,-10 0-26,10 5-28,-8-5-38,8 5-50,-18 0-52,9-5-52,1 5-50,-1 0-71,-9-5-129,0 5-91,10-5-27,-19 0 16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09.39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115 119 195,'-8'0'421,"-1"0"-86,-1 0-82,2 0-35,0-5-2,-2 5-28,1-4-14,1 4 1,-2-5 8,2-1 13,-1 6 10,9-4 7,-8 4-1,8-5-9,-10 5-12,10-6-18,0 6-23,0-4-21,0 4-24,0 0-21,0-5-16,0 5-15,0 0-12,0 0-8,0-6-6,10 6-1,-2 0 1,1-4 0,9 4 1,-1-5 0,1 5 0,0-5 0,-1 0-2,10 5-4,-9-5-6,9 5-3,-10-5-6,9 0 1,1 0-1,0 0 1,-1 5-2,1-5 0,0 0-2,-1 0 2,0 5 0,0-5-1,1 5 0,0-5-4,-9 5-3,-1 0-3,1 0-9,9 0-15,-11 0-18,-6 5-16,7-5-27,-7 0-23,7 5-31,-7-5-27,7 5-26,-9-5-26,-8 5-20,10 0-17,-2-5-14,-8 5-17,9 0-16,-9-5-28,0 0-54,0 0-81,0 0-48,0 0-10</inkml:trace>
  <inkml:trace contextRef="#ctx0" brushRef="#br0" timeOffset="426">399 75 66,'0'5'355,"0"-5"-51,0 0-51,0 0-44,0 0-10,0 0 4,0 0-20,0 0-19,0 0-15,0 0-10,0 0-4,0 0-2,0 0-1,0 0 2,0 0-1,0 0-3,0 0-6,0 0-7,-9 0-4,9 0-5,0 4-2,0-4-5,0 0 0,0 6 4,-10-6 9,10 5 12,0 5 8,0-5 7,-8 10 5,8-6 7,-8 1-1,-2 5-6,10 0-12,-9 0-16,9 0-12,0 0-10,-8 5-10,8-5-13,0 5-12,-10-5-9,10 5-9,0-5-7,0 4-8,0-4-7,0 5-6,0-5-3,0 0 0,0 5-3,0-5-1,0 0-3,0 0 1,0-6-1,0 6-2,0-4-2,0 4 0,0-6-1,-8 6-2,8-5-11,0 5-16,-9 0-35,9 1-48,0-7-56,0 1-70,0-5-77,0 5-70,9-5-61,-9 0-53,0-5-48,8 0-81,-8 0-74,10-5-16,-10 0 35</inkml:trace>
  <inkml:trace contextRef="#ctx0" brushRef="#br0" timeOffset="892">681 358 206,'10'0'295,"-10"-4"-49,8 4-36,-8 0-16,0-6-3,9 6-17,-9 0-30,0-5-21,0 5-14,0 0-5,0 0-3,0 0 1,0 0 1,0 0-1,0 0 0,0 0-5,-9 0-4,9 0-4,0 5-2,0-5 3,0 6 8,-8-2 11,-2 1 7,2 5 8,-1 0 7,9 5 8,-8-5 2,-2 5-5,1-5-7,1 5-11,-2 0-9,2 0-8,-1 0-10,-1 0-11,10-5-11,-8 4-9,8 1-7,0-5-10,0 5-11,-8-4-6,8-2-8,8 2-6,-8-2-3,0-3-3,0 3-3,8-3-2,-8-2 1,0 1-2,10-5 2,-1 5-7,-1-5-12,-8 0-20,10 0-32,-2 0-40,1 0-52,1-5-63,-10 0-70,8 1-62,1-2-58,-1-3-79,2-2-116,-10 1-72,8-4-10,-8-1 30</inkml:trace>
  <inkml:trace contextRef="#ctx0" brushRef="#br0" timeOffset="1204">779 179 42,'0'0'502,"0"0"-97,-10 0-118,10 0-67,0 0-41,-8 0-62,8 5-47,0 0-30,0 0-20,-8 0-14,8 0-14,8 5-13,-8-5-12,0 5-15,0 0-12,8 0-13,-8 0-12,10 0-3,-10 0 4,9 0 9,-9-1 9,0 6 15,8 0 14,-8 0 17,0 0 20,0 0 15,0 0 13,10 5 12,-10 0 12,0-5 11,0 5 10,0-1 6,0-4 6,0 6 4,0-7 5,0 1 4,0 0 1,0-5 0,0 5 0,0-5 0,0-4-3,0 3-2,0-3-1,0-2 5,0-4 5,0 5 11,0-5 13,0 0 14,0 0 13,8 0 9,-8-5 6,9 1-2,1-7 2,-2 1-5,-8-4-4,8 3-1,1-8 1,1 4 4,-2 0-1,-8 0-3,9 0-8,-9 0-12,9 0-12,0 5-18,-9 0-22,0 0-20,8 0-16,-8 5-13,0 5-12,0-5-8,0 5-8,0 0-4,10 5-4,-10 0-3,0 5 1,8 0-1,-8 5 1,0-5 2,0 4 0,9 1-2,-9 6 1,0-12-1,0 6-3,0 0 1,0-4-1,10-2-1,-10 1 1,0 0 0,8-4 2,-8-2 0,9 1 3,-9 1 0,8-6 0,-8 0 2,10-6-2,-2 1 2,1-5-4,0 0 0,0-5 1,-1-4 2,2 4-2,-10-5-1,9 5 2,-1-6-2,0 7 1,-8-1-1,10 0-2,-10 0 0,9 5 0,-9 5 3,0-5-4,0 5-1,0 0-1,0 5 2,0 0 0,8 0-1,-8 5 0,0 0-2,10 0 1,-10 5 3,8 0 0,1 0 1,1 0 0,-10 5-1,0-5 0,8 0 0,-8 5 1,8-5 2,1-5-1,-9 5-2,10-1 1,-2-4 1,1 1-1,-9-2 2,9 1-1,0-5-2,-1 0 1,2 0 2,-1 0 0,-1 0-1,0-5-1,2 5-1,-1-4 0,-1-2-2,2 1-4,-10 1-2,8-1-5,1-1-1,1 2-1,-10 4-2,8-11-2,0 7 4,-8 4 3,9-11 0,-9 7 2,10-1 1,-10 0 1,0 0 1,8-5 1,-8 0 1,0 5-2,0-5 2,0 0 0,0 5 10,0-5-3,0 0-4,-8-5 0,8 10-3,0-5 1,-10 1-2,10 3 2,-9 1-10,1 1 3,8-2 4,-8 1 1,-2 5 3,1 0 1,1 0 1,-2 0 0,2 5 0,-1-5 1,9 6 1,-10 3-1,10-3-1,-8 3 1,8 1-1,0 5 2,0-5 0,8 5 1,-8 0 2,10 0-1,-1-5-1,-1 5 0,10-5 1,1 0-1,-11-1-1,9 2 1,1-1-4,0-5 3,-1-1 0,1 1 0,-1-5-1,2 0-2,-1 0-11,-1-5-18,1 5-25,-1-4-32,-7-1-31,6-1-37,3 2-41,-1-7-48,-10 7-51,1-7-48,1 7-46,-2-6-62,0 5-113,-8-5-107,0 0-44,0 0 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11.76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171 144 325,'0'-5'279,"0"5"-54,0-5-19,-9 0-2,9 0-2,0 0-26,0 0-32,-8 0-15,8 5-2,0-5 5,0 1 8,0 4 7,0-6 15,0 6 5,0 0 2,0 0-3,0 0-8,0 0-9,0 0-11,0 0-14,0 0-19,-10 0-10,10 6 0,0-6 7,0 4 9,-8 6 14,8 5 11,-9 0 8,-1 0 5,10 5 2,-8-5-8,8 10-16,-9-5-15,9-1-18,0 1-13,-9 5-11,9-5-9,0 5-8,0 0-7,0 0-7,0 0-7,0 0-6,0-5-8,0 4-5,9 1-3,-9 0-5,0 0 0,9 0-2,-9 0-2,0-5 1,8 5-2,-8-1 0,0-4 0,0 1 1,0-1-2,0-5 2,0 4 1,0-4-2,-8 0-9,8-5-15,0 5-25,0-5-34,-9-5-41,9-1-44,0 2-44,0-1-49,0-1-59,0-4-56,0 0-40,-9 0-28,9 0-38,-9-4-69,9-1-104,-8-5-30,-1-1 27</inkml:trace>
  <inkml:trace contextRef="#ctx0" brushRef="#br0" timeOffset="355">-6 532 385,'0'0'560,"-9"0"-91,9 0-77,0 0-47,0 0-79,0 0-62,9-5-43,-9 5-36,8 0-20,2-5-17,-2 5-15,11-5-12,-2 5-7,1-4-13,-1-2-9,9 1-9,-7 1-10,7-2-6,1 1-3,0 1-2,-1-2 0,0 1 5,-8 1-4,8-1-3,1-1-1,-10 2 1,10-1 0,-9-1 2,-10 6 0,11-4-2,-3 4 5,-6-5 11,-1 5 11,9 0 11,-18-6 7,8 6 11,1 0 8,1-4 7,-10 4 5,0 0 0,0 0-6,0 0-4,0 0-5,0 0-9,0 0-7,0 4-9,0 2-6,-10-1-8,10 5-4,-9-1-4,1 2-1,-2 4 0,-7 0 0,7 4-1,2-4-3,-9 5 0,-1 0-3,10-5-3,-2 5-4,1-1 0,1-4-5,-2 0 2,2 0 0,8 0 3,-9-4 1,9-2-1,0 1 3,0 1-1,0-7-3,0 1-1,0 0 5,9 1 0,-1-6 3,2 0-1,-2 0-1,11-6 2,-11 1 8,10-4 5,-1-2 1,-9-4 7,11 0 7,-11 0 10,10 0 10,1-4 9,-11 4 9,10-5 8,-9 5 7,8 0 4,-8 0 3,0 5-1,-1 0-2,2 0-8,-10 5-8,9 0-10,-9 5-14,0-4-13,8 4-18,-8 0-5,0 0-7,0 4 0,0 1-1,10 5-4,-10-5 2,0 5 1,0 0 7,8 0-5,-8 0-1,9 0-1,-9 5-3,8-5-1,2-5 2,-10 4 0,17 2-2,-7-7 2,-2 2-1,0-1-1,2-5 3,-1 0-1,8 0-1,-8 0-1,0 0 1,9 0 0,-10-5 1,1-1 0,1 2-2,-2-7 1,1 7 1,-1-6-2,2-5 0,-10 5-1,8-5-1,1-5 1,0 5 0,0-5-1,-9 1-1,8-2 1,2-3 1,-1-2 0,-9 2 0,8-6 0,0 0 0,2 0 1,-10 1 0,9-1-1,-1 4 1,-8 2 0,0-6 0,10 10-1,-10-5-1,0 5 1,0 5 1,0-5-1,0 10 0,0 1 2,0-2 1,0 7 2,0-1 1,0-1 0,0 6-1,-10-4-3,10 4 0,0 0-2,0 0-1,0 4 0,-8 2-1,8-1 1,0 5 3,-9-1 0,9 2 6,-10 4 4,10-6 4,-8 6 2,8-5 3,-8 5 0,8-5 1,-9 5 3,9-5-2,0 0-3,-10 0 0,10 0 1,0-5 0,0 4-2,-8 2-1,8-7 2,0 2-3,0-1 0,0-1-2,0 2-3,0-1-3,0-1-1,0 1-1,0 1-1,0-2-1,8 7 0,-8-2-2,0 1 0,10 0 1,-10 5-2,9 0 3,-9 5-3,8-5 0,-8 5 2,8-5-2,-8 5 0,0 0 1,0-1-1,10 1-1,-10 5 2,0-5-1,0-5-2,0 5 3,0 0-2,0 0-1,9-6 1,-9 1 0,0 0-1,0 0 1,0 0-1,0-4 0,0 4 1,8-6 0,-8 6-1,0-4 0,10-7-2,-10 7 1,0-2 1,0-3 0,8-2-1,-8 1-1,0 0 2,9 0 2,-9-5 0,0 5-1,10-5 0,-10 0 0,8-5-1,0 0 3,1 0-3,1 0 0,-2-5 2,10-5 0,-9 6-1,-1-7 1,2 1-1,7 0-1,-9-4 1,2 4-2,-1-5 1,-9 5-1,8 0 0,-8 0 1,10 5 1,-10 0-1,0 5-1,0-5 0,0 5-2,0 5 1,0-5-4,-10 5 3,10 5-1,-8 0 0,-1 5 1,-1 0 0,2 5 0,-1 0 2,1 0-1,-2 5-1,2-5 0,8 4-2,-9 1 4,9-5-1,0 5 0,0-5 1,0 6 2,0-7-4,9 1 4,-1 0 1,2-5 1,-2-1-2,1 2 1,9-1-1,-9-5-1,9-5 3,-1 4-2,1-4 0,0 0 0,-1 0 2,1-4-2,-1-1 0,1-5-1,9 5 0,-10-10 0,1 5-2,0-5-2,-1-5 0,2 0-1,-3 1-1,3-1 3,-11-6-2,2 7 2,7-7 0,-7 2 2,-2-1 1,-8 0 1,8 0 0,-8 0-1,0 0 2,0 5-2,0 5 3,0 0-2,0 6 1,0-1-1,0 5-4,-8-1-1,8 6 1,-8 6 2,-2-1-1,-7 10 0,7 0 1,-7 0 0,-1 9 2,1 1 1,7 0 0,-7 0-2,8 5 0,0-5 0,1 5-1,8-6-1,-10 6 2,10-4 0,0-2-1,0-4 0,0 0-1,10 0-1,-10-5-1,8 0-1,1-6-3,0 2-4,0-2 0,-1-3-2,11-1-6,-11-10-5,10-1-4,-1 2-5,1-6 0,1 0-2,-3-5 0,3 0 4,-2-5 3,1 0 7,0-5 5,-1 1-8,-9-2 10,11 2 6,-1-2 5,-10 7-1,1-1 4,0 5 1,0 0 0,-9 5 13,8 5-5,-8-5-3,0 10-4,0-5 0,9 5-1,-9 5-1,0 0 2,-9 0 0,9 5 2,0 5-1,0-5 4,-8 5-2,8 0 0,-9 0 0,9 0-2,0 0-1,-9-6-2,9 1 2,0 5-1,-9-10 1,9 6 1,0-7 1,0-4 1,0 5 0,0-5 2,0-5-3,9 1 1,-9-7 0,9 2 0,0-12-3,-1 6 0,1-5 0,1 1-1,-2-1 1,0 5 0,-8-5-2,10 5 1,-1 5 2,-1-5-2,-8 10-1,10-5 1,-2 5 0,1 5-1,-1 0 4,-8 0 1,10 5 0,-2 0 3,1 5 1,1 0 2,-2 0 0,1 5 1,0-5-2,0 5-2,-1 0 1,2-6-2,-2 6 0,-8-4-3,17 4 0,-7-6-1,-1 1 1,-1-5-2,2 5 0,-2-5 1,1 1-1,9-2 3,-10 1 0,1-5 1,1 0-2,6-5 1,-6 1-4,7-2-7,-7 1-9,-2-5-23,9 1-29,-7-2-42,-2-4-59,11 0-70,-11-4-85,10-1-86,-9 0-83,8-5-108,1 0-160,-10-5-60,11 0 2,-11 0 39</inkml:trace>
  <inkml:trace contextRef="#ctx0" brushRef="#br0" timeOffset="2236">2657 129 240,'0'-5'319,"0"5"-57,0-5-40,0 5-13,0-5 1,-8 5-25,8-5-33,0 5-24,0 0-10,0-5-2,0 5 3,0 0-3,0 0 1,0-4-1,0 4 2,0 0-3,0 0-3,0 0-4,0 0-2,0 0 0,0 0-2,-10 4-2,10-4-12,0 0-5,0 0-5,0 5 10,0-5 8,0 5 9,0 5 8,10-5 4,-10 10 13,0 0 13,8 0 4,-8 5-9,0-1-9,0 2-16,9 3-10,-9 2-7,0-2-9,8 1-17,-8 5-6,0-5-10,0 0-10,10 4-4,-10-3-9,0-2-5,0 1-6,0 5-5,-10-10-5,10 5-5,0 0 2,0-5-2,-8-5 0,8 4-4,0-4-2,0 0 0,0-4-1,0-2 3,0-3-2,0 3 0,0-9 1,0 5 4,0-5 1,0 0 1,0 0 0,0 0 1,0-10 2,8 6-2,-8-11 0,10 0-3,-2 0-3,1-5-1,9-1 1,-10 2-2,2-1-1,7-5 0,1 5-1,-9 0 2,9 5-2,-1-5 1,1 5 0,-1 0 0,1 6 0,-9-1 0,9-1 1,0 7-1,-1-1 0,-9 5-1,11 0-1,-11 0 0,10 9-3,-9 2 1,1-1-1,-2 4 1,1 1 2,-9 0 1,0 5-2,0 5 1,0-5 2,-9 5 1,1 0 1,-2 0 0,1-1-2,1-4 2,-10 5 1,9-5-1,-1-5-1,2 0 1,0 0-1,-1-5 0,9-5-1,-10 0 1,10 0-1,0 0 0,0-5-1,0 0-3,0-5-1,0 0 1,10-5-2,-1-4-1,-9-1 0,16-6 1,-6 1 1,-1-4 2,9 3 1,-10-3 2,1 4-1,9 0 2,-9 5-2,9-5 0,-10 10 0,1-5-1,9 10 1,-18-5-3,8 5 2,2 5 1,-1 0-3,-1 0 1,0 5-2,2 0 1,-1 5 0,-1 0 2,2 5-2,-2-5 3,-8 5 1,9-5-1,1 4 1,-2-3 0,0 4 0,-8-5 0,10-1-3,-1-4-3,-1 1-5,-8-2-2,9 1-1,0 1-1,-9-6 1,9 4 0,-1-8 0,2 4 4,-2-11 4,-8 1 2,19 1 2,-11-6-1,1 0 1,-1 0 1,2-5 1,-2 5 1,1-10 1,0 5 0,0 0 0,-9 0 5,8 1 4,2 4 7,-10 0 6,0 0 7,0 4 6,9 2 8,-9 4 1,0 0-1,0 5-5,0 0-4,0 0-3,-9 10 0,9-1 3,-10 6 6,10 6 6,-8 3 2,-1 6 6,0 5 6,9 0 4,-9 0 1,9 5-3,-8-1-2,8 1-2,0 5 1,0-5 0,0 0-3,0-1-4,0 2-5,0-2-3,0 1-8,0-5-5,0 0-7,0 0-5,0-1-5,0-4-7,-10 0 0,10 0-2,-8 0-2,-1-5-2,1-1 1,-2-4-3,1 1 2,9-6 0,-8-1 0,-2-4 0,2 0-2,-1-5-5,0 0-6,-8-5-11,8-5-10,-1 0-11,10-5-12,-8-5-10,0-5-11,8-5-6,0 1-7,0-6-6,0 0-7,8 0-11,-8-5-13,8 0-20,2 6-31,-1-7-38,8 7-43,-8-1-51,8 0-56,1 5-51,-9 0-50,9 0-40,-1 5-53,1 1-93,9-6-64,-9 4 6,-1 2 38</inkml:trace>
  <inkml:trace contextRef="#ctx0" brushRef="#br0" timeOffset="3245">4073 134 175,'0'-5'415,"0"0"-33,0 0-9,0 5-12,0 0-44,0 0-47,0 0-35,0 0-31,0 0-16,0 0-5,0 5 1,0 0 6,0 5 7,0-5 7,0 5 3,-9 5 8,9-5 0,0 5-9,-10 4-12,10-4-18,-8 0-23,8 5-19,0-5-17,0 6-17,0-7-18,0 6-18,0 0-14,0-5-9,0 5-7,0 0-5,0-1-8,0-4-6,0 6-5,0-1-3,0-1-2,0 1-5,0 0 2,-9 5-3,9-5 4,0 0-1,0-1-2,0 2-8,-8-6-15,8 5-23,0-5-41,-10 4-52,10-8-57,-8 3-66,8-4-70,0-5-66,0 5-53,-9-5-42,9 1-39,0-6-59,0 0-94,0 0-13,-9-6 30</inkml:trace>
  <inkml:trace contextRef="#ctx0" brushRef="#br0" timeOffset="3547">3825 442 384,'-9'-4'643,"9"-1"-83,-9 5-88,9-6-46,0 6-78,0 0-66,0 0-51,0-4-42,0 4-39,0 0-34,9 0-27,0-5-21,8 5-17,2 0-15,-11-5-10,19 5-9,-9-5-5,-1 5-3,1-5-3,-1 5-4,1-5 1,0 5-3,9-5-11,-10 5 9,1-5 4,-1 5 1,1-5 0,0 0-2,-9 0 2,8 0 6,-7 0 10,-2 0-3,10-5 0,-9 5 5,-1-5 5,10 0 12,-9 5 8,-1-5 1,10 1 4,-9-6-1,1 4-1,-2-4-3,10 0-7,-9 0-10,-1 0-6,10 1-1,-9-6 2,9 5 6,-9-5 7,-1 0 7,2 5 14,-2-5 15,1 5 10,-9 0 10,8 0 7,-8 6 4,10-1 1,-10-1-1,0 7-4,0-1-9,0 5-10,0-5-12,0 5-11,-10 5-10,10 0-9,-8 5-9,-1-1-5,1 6 1,-2 11-1,-7-7 3,7 6 5,2 5 5,-1 0 8,-9 0 3,10 5 4,-1-5-1,0 4-1,0 1-2,1 0-5,-2-5-5,1 5-5,9-1-7,0-4-7,-8 5-6,8-5-3,0-5-4,0 5 0,0-11-1,0 7-2,0-7-2,0-4 2,0 0 0,8-4 0,-8-2-1,0-4 3,9 1-3,-9-6 1,10 0 1,-2-6-2,10-4 1,-9-5-3,-1 0-2,10-4-4,-9-7-2,9 2-1,-9-1-5,-1 0 1,10 5-1,-9 0 1,-9 0 1,8 5 2,2 6 0,-10-2 1,8 1-3,-8 5 0,0 5 2,9 0 2,-9 5 1,0 5 0,0 1 2,0-2 1,10 6 5,-10 5-1,8-5 0,-8 5-1,0 0 0,8 0 0,2-5 0,-10 5 0,9-5-1,-1 0 2,10 0 0,-9-6-1,-1 1 0,11 1 0,-11-7 0,10 1-5,-9 0-2,9-5-6,-1 0-4,-7-5-5,6 0-6,3-10-6,-11 5-7,10-5-2,-9 0 1,9-5 3,-10 1-1,1-1 1,1 0 5,-2 0 5,1-5 4,-9 5 5,9-5 5,-9 5-1,0-4 5,0-1 2,-9 5 1,9 5 2,0 0 3,-9 0-3,9 5 2,-8 0 0,8 5-2,-10 5 1,10 0 1,-9 5-2,1 5 1,-2 5 2,10 0-1,-8 5 2,8 0 4,-9 4 0,9 2 1,0 4 0,9-6 1,-9 1 1,8 5-1,2-5 1,-2-1 2,1 2-3,1-7 1,7 1 0,-8 1 0,8-7 0,10 1 0,-9 0 0,9-5-4,-2-5-1,2 0-12,-1 0-23,1-10-45,0 5-66,8-10-77,-8 0-106,8-5-108,1-5-114,-1 0-158,-8-5-129,8 1-44,-8-6 15,-1 5 51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16.33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27 502 289,'0'0'560,"0"5"-79,0 1-99,0-2-23,-9 1-50,9 5-41,0 1-25,-8-2-14,8 1-11,0 0-14,0 0-7,0 5-22,0-5-17,0 5-16,0 0-17,-10 0-19,10 0-13,0 0-4,0 0-8,0 0-7,0 4-10,0-4-14,0 0-11,0 0-2,0-5-5,0 5-10,0-5-4,0 0-6,0 0-5,0 0-1,0-5 10,0 0 1,0 0 3,0-5 10,0 5 11,0-5 12,0 0 12,0 0 3,0-5-8,0 0-3,10-5-2,-10-5-10,0-5-12,8 5-20,1-5-7,-9 0-3,8-4 1,2 4 0,-2-1 3,1 2-3,0-1 7,0 5 10,-1 5 0,-8-5 0,10 10-2,-10-5-1,9 5-3,-9 0 1,0 5 4,0 0-7,8 0-2,-8 5-1,0 5 1,8 0 2,-8 0-1,10 5 3,-10-5-8,9 5 1,-9-5-4,8 5 1,-8 0-3,0-5-1,10 4-1,-10-4-3,0 5-1,8-4 5,-8-2 2,9 1-1,-9-5-2,10 0 0,-2 0 2,0 0 1,11-5 2,-11 0-2,10-5 0,-9 0 1,9-5 0,-1 0 0,-9 5 0,11-10-1,-11 5-1,2-5-5,-2 1 2,1-1 2,1 0 0,-2 0 1,0 0 2,-8 0 3,0 5 6,9 5 6,-9-5 0,0 5 0,0 5-4,0-5 0,0 5-2,0 5-2,0-5-7,0 10-1,0-5-3,-9 10 0,9-5 0,0 5 2,0-1-1,0 1 0,-8 6-2,8-1-1,8-5 0,-8 4 1,0 1 3,9-5-2,1 0 1,6 5-1,-6-10 2,7 0 2,-7 0-1,15-1-1,-6-3-2,-1-6-2,-1 0-4,9 0 0,-7-6-1,-3 2-3,3-1-1,-1-5 1,-1 0 0,-7-5 3,6 0 0,-7 0 1,1-5-3,7 1 5,-8-2 2,0 1-1,-9 1 2,8-1-2,-8 0 1,0 0 2,0 0 4,10 5-2,-10 0-2,-10 5 3,10 0-1,0 5-1,0 0 0,0 5-1,0 0 0,-8 0 0,-1 5-2,0 0-4,9 5 2,-9 5 2,1-5 1,-2 5 1,1 0-1,9 0 0,-8 0-2,0 0 2,8 0-2,0 0-3,0-1-5,0-4-4,0 5-6,0-4 0,0-2-4,0 6-5,8-10-3,-8 5-3,8-5-1,-8 0-1,9 0 1,-9-5 1,10 5 2,-10-5 1,8-5 1,1 0 4,-9 0 3,9 0 1,-9-5 1,9 0 3,-9-5 0,0 5-2,8-5-7,-8 6-4,0-6 1,0 0-1,0-5 2,0 5-1,-8 0 1,8 0 9,0 5 7,-9-5 2,9 0 1,-9 5 5,0-5 0,1 5 0,-2 5 1,10-4-3,-17 3 1,9 6 4,-2-5 2,1 5 0,-9 0-3,10 5 2,-11 1 1,11 3 0,-10 1 0,9 5 1,1 0-3,-1 5 2,0 0 1,9-5 0,-9 9 0,9-3 1,9-1 1,-9 4-2,9-3 1,0-2-2,-1 1 0,11 0-1,-3-5-1,3 0 2,-1 0-2,9-6 4,-2 2 1,2-11 0,-1 4-1,1-4 0,8-4-1,-8 4 0,8-11 1,1 2-2,-1-1-1,0-5 0,1 0 2,-10 0 1,9 0 1,-8 0-1,8 0-1,-8-4 2,-1 4-1,-7-5 0,-2-1-5,1 6 3,-10 1-1,11-6 1,-11 5 0,-8 0 1,10 0 0,-10 0 3,0 0 5,0 0-5,-10 0 1,10 0 2,-8 0 1,-1 6 0,9-1 1,-10-1 1,2 7 3,-1-1 0,0-1 0,-8 6-3,8 0 0,-9 6-1,0 3-1,-9 2-1,10 4-2,-1 0 3,-9 4 3,11 1 4,-3 0 5,2 5 2,-1-5 2,10 5 2,-11-5-3,11 4 0,-2-3-2,10-1-3,-8-1-3,8 1 0,0 0-3,0-5-2,0 0 2,8 0-3,-8-5 2,10 0-2,-10-5-1,8 5 0,1-6-2,9-4 2,-9 6-3,9-6 1,-10-6 0,1 6 1,9-4-2,0-1 1,-9-5-3,9 0 0,-10-5 0,9 0 1,1-5 0,-9 5-3,9-4 1,0-2 0,-9-3 2,8 4-1,-8-5-1,8 0 0,-7 0 0,-1-5 1,9 0 2,-10 1-2,1-1-2,0 0 0,0 0 1,-1 0 2,1 0 0,1 0 0,-2 0 2,0 0 4,2 0 9,-1 1 3,-1-1 5,-8 5 3,10-5 4,-10 5 7,8 6 8,-8-1 3,0-1 0,0 6 3,0 1 4,0 4 2,0 0 3,0 5-6,0 0-7,0 5-7,-8 0-7,8 0-5,-10 5-5,2 5-5,-1 5-4,-1 5 1,-6 0 4,6 4 5,1 1 5,9 5 3,-8-5 4,-1 10 0,0-5 2,9 0 0,-9 0-1,9 0 0,9-6-2,-9 6-1,0-5-2,9 0-3,-9 5-3,9-10-4,-1 4-6,1 1-6,1-5-2,-2 0-4,0 0-2,2-5 0,-1 5-2,-1-5-2,2 5 0,-2-5-7,1 0-16,-9 0-21,8-1-29,-8 7-39,-8-6-56,8 4-82,-9-4-97,1 5-108,-2-5-97,2 0-110,-1-5-153,-1 0-95,2-10-9,8 0 44</inkml:trace>
  <inkml:trace contextRef="#ctx0" brushRef="#br0" timeOffset="1427">1513 736 572,'17'-5'508,"-7"5"-79,7-4-41,-7-7-84,7 7-69,-9-1-52,10-5-39,1 5-24,-11-1-18,0 2-15,2-7-17,7 7-18,-8-6-10,0 0-9,0 5-1,-1-5-4,10 0-2,-9-5-4,-9 5 2,10 0-2,-2-5 1,-8 0 3,9 5 1,-9-5 1,8-4 8,-8 8 16,0-4 8,0 0 10,0 6 9,0-6 7,0 5 7,0 0 9,-8 5 3,8-5-3,-9 10-4,9-5-6,-8 5-10,-2 5-5,-7 0-4,7 0-1,-7 10-6,-1 0-5,10 0-4,-11 4-2,11 7 0,-10-7-7,9 6-6,1 0-10,-2 0-8,10 0-6,-8 5-3,8-6-3,0 2-6,0-7-1,8 1-1,-8 5 1,18-10-2,-9 0-2,1-5 1,6 0 1,-6-5 0,7 0 1,1 0-4,-1-10-2,1 0-5,9 0 0,-10-5-4,1-5-3,1 5-1,-3-10-3,3 0 3,-3 0 1,3 1 5,-1-7 0,-1 7 4,1-1 1,-1 5 3,1-5 2,-9 10-2,0 0 0,0 0 0,-1 5 1,-8 5-1,10 0-11,-10 0 12,0 5 9,9 5 5,-9 0 8,0 0 3,0 0 5,0 5 0,0 0 9,0 0-8,0 0-8,0 0-5,-9-5-5,9 4-3,0-4-4,0-5-2,0 1 1,0-2 2,0 1-3,0-5 3,9 0-1,-9 0 2,8-5-1,2-5 1,-2 1 0,1-6-4,-1 0 1,10 0-3,1 0-2,-11 0-2,10 0 2,-9 0-2,-1 5-2,1 0 2,0 5 0,0 0-3,-1 0 3,-8 5 2,10 5-1,-10 0 9,8 0 7,-8 5 4,9 0 4,-9 5 6,10 0-1,-10 0 0,0 0 4,0 0-8,0 0-7,0-6-6,8 1-3,-8 1-2,0-2-2,0-3 0,0-2-5,0-4 5,9 0 0,-9 0 2,0 0 1,8-4-2,-8-2-2,10-3 1,-2-2 2,1 1-3,0-4-2,0 4 1,-1-5-4,2 4 0,-10 2 2,9-1 0,-1 0 0,-8 5 0,8 0-1,-8 0-3,0 0 2,10 5-2,-10 0 2,0-5-2,9 5 1,-9 5-1,8-5-3,-8 5-4,10 0-9,-2-5-11,-8 5-19,9 0-19,1 0-26,-10-5-31,8 5-31,-8 0-30,8 0-36,-8 0-43,9-5-43,-9 4-44,0-4-41,10 6-51,-10-6-95,0 0-97,0 0-45,0 0 9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18.86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64 43 199,'10'-5'403,"-10"-4"-74,0 3-34,8 2-7,-8-1-35,9-1-35,-9 2-18,0-1-5,0 5 1,0 0-5,0 0-10,0 0-14,0 0-7,-9 5 9,9 5 10,0-5 13,0 10 10,-8 0 12,-2 4 13,2 1 7,-1 5-1,9 0-17,-9 5-22,0 0-27,1 5-24,-1-5-24,9 4-19,0 1-14,-10-5-14,10 5-11,10-5-12,-10-1-10,0 1-8,9 0-4,-9-5-5,8 5-6,1-5-3,-9-1-4,9 2-3,-9-2-1,0 1-4,9-5-1,-9 5-1,0-5 1,0 0-2,0-5-7,0 5-14,0-5-15,8 0-22,-8-5-28,0-1-39,0-4-39,0 5-39,10-10-35,-10 5-45,0-10-49,8 5-45,-8-10-30,9 1-14,1-2-9,-2-4-11,-8 0-24,9 1-22,-9-6-36,0 0-25,0 0 9</inkml:trace>
  <inkml:trace contextRef="#ctx0" brushRef="#br0" timeOffset="282">74 466 16,'0'-4'446,"0"4"-47,8-6-43,-8 1-20,0 5-2,0 0-40,0 0-40,0-4-33,9 4-27,-9 0-20,10 0-20,-2-5-16,1 5-16,9-6-16,-10 6-17,10-4-14,-1 4-12,10-5-12,-9-1-6,9 2-7,0-1-9,-11-1-2,11 2-1,0-1-2,-9 0-5,-1 0 0,1 0-6,-1 5 0,-7 0 4,-2 0 0,1 5 4,1-5 6,-2 10 12,-8-5 12,8 5 8,-8 5 10,0-6 4,-8 6 4,8 5-3,-8-5-6,8 5-12,-10-5-12,10 5-7,0 0-9,-9-5-5,9 5-8,0-5-6,0 0-2,0 0-1,0-6-3,0 2 1,9-2-1,-9 1-2,10-5 3,-10 1 0,8-6-1,0 0-1,2 0 0,-10-6 1,9 1-1,-1-5 2,0 1-3,2-2 1,-1-4 2,-1 0-3,-8 0 0,10 1-1,-10-6-2,8 5 0,-8-5 4,0 0-2,0 0-1,0-5 3,-8 5-1,8 1-1,0-1 0,0 0-1,-10 0-2,10 5 2,-8-5 1,8 5-2,-9 0-3,9 5-6,-10 0-15,2 1-26,0 3-33,-1 1-37,-1 1-46,2 4-50,-10 4-58,9 1-56,-9 5-59,1 0-93,-1 5-146,-9-5-59,10 5-3,-9 0 19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19.92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193 188 337,'0'0'446,"0"-5"-68,0 5-41,0-6-8,-8 6-33,8-4-35,0 4-27,-9 0-12,-1-5-6,10 5-10,-8 0-13,8 0-13,0 0-14,-9 0-22,9 0-25,0 0-26,0 0-23,-9 0-15,9 0-5,0 5 1,0-1 10,-9 7 10,9-1 7,0 5 14,0-6 12,-8 2 7,8 4 0,0 0-2,0-6-7,0 11-9,-10-5-11,10 0-10,0 0-12,0 5-10,0-5-10,0 4-10,0 2-10,0-1-6,0-1-6,0 1-2,0 0-2,10 0 0,-10 5 3,0-5-1,8 5-1,-8-5-2,9 5 1,-9-5-2,9 4-1,-9-3-1,9 3-3,-9 1-3,0-5-6,8 5-17,-8-6-33,0 2-42,0-1-45,-8 4-54,8-9-61,0 5-60,0 0-58,-9-5-44,9 0-32,0-5-40,-9 5-75,9-10-84,-9 0-14,1 0 25</inkml:trace>
  <inkml:trace contextRef="#ctx0" brushRef="#br0" timeOffset="321">16 710 11,'-8'-5'538,"8"-5"-82,-10 6-123,10-2-78,0 1-63,0 1-70,0 4-43,10-6-28,-10 1-19,16 5-16,-6-4-19,7 4-23,1 0-28,9-6-37,0 6-50,-10-5-65,9 5-96,-7-4-120,7 4-59</inkml:trace>
  <inkml:trace contextRef="#ctx0" brushRef="#br0" timeOffset="461">265 635 221,'0'-4'427,"0"-1"-62,0-1-65,0-3-25,8-1 2,-8 5-31,8-5-21,1 5-6,1 0-3,-2 0-1,10 0 1,-9 5-4,9-5-7,-10 5-13,9 0-15,-7 5-20,-1 0-16,9 0-9,-10 5-6,10 0-9,-9 5-9,-1 0-8,11-6-10,-11 6-9,0 5-9,-8-5-10,10 0-13,-1 5-8,-9-5-12,0 0-1,0 0-5,0 0-7,0 0-3,-9-6 0,9 6-2,-10-4-3,10-7 2,-8 7-5,8-7-1,-8 1 3,8-5 0,-10 6-2,1-6-2,1-6 3,-1 1-5,0 1 2,0-7 1,1 2-3,-2-1-2,10-5 1,-8 0 0,8-5-1,0 5 0,8-5 0,2 5-1,-10-5-1,8 5 1,10 0 0,-9 0-1,8 0-1,1 0 1,0 0-1,9 6 1,-10-6 1,9 5-2,1 0 0,0 0 1,-1 5 1,-9-5 1,10 5 0,0-5 0,-1 5-1,-7 0 2,-3 0 0,3 0-3,-1 0 2,-1 5-1,-9-5 2,2 5 0,-1 0 1,-1 0-1,-8-5-1,10 5 2,-10 0 2,0-5-1,0 5-2,0 0 2,0 5 3,0-5 3,0 0 2,0 5 2,-10-5-1,10 5 2,-8 0-1,-1 5 2,-9 0 1,9 0-2,-9 5 0,10-5 0,-11 5 6,11 5-7,-10-6 3,1 7-6,-1-6 1,9 5-2,-9-5-3,1 4 0,7-4-6,-7 0 2,8 5-1,0-5 1,1 0-2,-1-5-1,9 5-3,-9 0 0,9 0-1,9-5-2,-9-1-1,0 2-2,9-2-2,-1 1-3,1-5 3,0 1-4,8-6 1,-7 0-4,7 0-2,1-6 4,-9 1-1,9 1 2,-1-11-1,-7 4 2,6-4 6,-6 0 2,7 0 1,-7-4 0,-2 4 0,1-5 3,-1 0 1,2 5 2,-1 0-2,-9 0 3,8 6 5,2-6 3,-10 9 5,8-3 2,-8 4 4,0 5-3,0-6-3,0 6-1,0-4-3,0 4-6,0 0-2,0 4-3,0 2-2,0-1 1,0-1 0,0 7-10,-8 4-16,8-6-20,-10 6-24,10-5-27,0 5-30,0-5-31,0 5-30,10-5-24,-10 5-8,0-5-16,0 0-6,0-1 0,8 2 11,-8-7 16,0 7 21,9-7 25,-9-4 21,9 6 34,0-6 29,-9 0 26,8-6 18,1 6 16,1-4 11,-2-1 6,-8-1 6,8 2 5,2-1 5,-10-1 2,0 2 7,9-1 7,-9 0 7,0 0 6,0 0 7,0 5 4,8-5 7,-8 0 3,0 0 5,0 0-1,0 5 2,0-5 3,0 0 0,0 0 6,0 0 4,0 0 5,0 0 0,0 0 1,10-5 0,-10 5 2,0-5 5,0 5 0,0 1-3,0-2 5,8-3 5,-8 3 3,0-3 3,0 9-1,0-11-7,0 11-10,0-4-7,0 4-12,0 4-8,9-4-11,-9 5-7,8 1-5,-8-2-4,10 7-2,-10-2-2,8 1-4,-8 0-1,9 5-3,-9-5-8,10 5-2,-2 0-2,-8-5-1,9 5-3,-9-5 2,9 5-2,0-6 1,-1 2 3,1-1-2,0-5-1,0 4 3,9-3-1,-9-6 1,9 0-2,-1 0-1,1 0-4,-1 0 3,9-11 2,-7 7-3,-2-7 2,1 2-3,0-1-1,-1-5 2,1 0 3,-1-5-2,-7 5-1,7-5 1,-8-5-2,0 5 2,-1-4 0,-8 4 0,0-5 1,10 0-1,-10 5-2,-10-5 5,10 10 5,0-5 12,0 10 10,0 0 7,-8 0 6,8 6 3,0 4 1,-9-6-2,0 12-4,0-6-12,1 9-8,-2 1-8,-7 0-5,9 5-14,-11 5 5,11-5 1,-2 5 0,2 0 1,8 0-2,-9-1-1,9 1-2,0 1 14,0-2-5,9 1-1,-9-5-3,8 5-1,10-5 2,-9 0 1,9-5-1,-1 0-2,1 0 3,0-1-3,9-3 1,-10-1-2,10-1-2,-1 2-4,-7-1-5,-3-5-7,-6 4-9,7 1-7,-8 1-5,0-6-1,-9 4 0,0 1 7,0 1 4,0 3 7,-9-3 9,0-2-3,-8 1 9,7 0 5,2 0 2,-10 0 0,9-5 2,1 0 0,-2 0-1,2-5 11,-1 0-4,1 0-2,-2-4-2,10-6-3,0 0 1,0-5 1,0-1 1,10-3-3,-10 4 2,8 0 1,9-5 2,-7 0-3,-2 5 1,11 0-1,-3 1-14,3-1 8,-2-1 3,1 7 1,0-6 1,-1 10 5,1-5 4,-1 5 5,1 0 16,-9 0 1,9 5 1,0 0 4,-1 5 1,1 0 1,-9 5-3,9 0-5,-1 0-1,-7 5-7,-2 0-3,1 5-3,9 0 1,-10 0-1,-8 0 0,9 4-1,-9-4-1,9 5 3,-9 1-5,0-6-2,-9-1-1,9 6-3,0-5 1,0 0-2,-9-5-1,9 5 0,0-10 2,0 5 0,-8-5-2,8-1 3,0 2 6,0-6 13,0 0 8,0 0 4,0 0 2,0-6 2,0-3 1,0 4-3,0-5-8,0-5-13,0 0-6,8-5-4,-8 5-3,0-5-1,0 5 0,9-4 1,-9-1 3,9 5 0,-9 0 2,9 5 0,-9 0 2,0 0 0,8 0 3,-8 5-4,0 5-3,0-5 0,10 5-5,-10 5-3,9 0-2,-9 0 0,8 5-4,-8 0 4,0 5 0,8 0-1,-8 5 1,10-5-1,-10 4 1,0-4-1,9 5 0,-9-5 1,0 5 0,8-5 1,2 0-1,-2 0 0,-8-6 0,9 2 3,1-7-2,-2 2-2,0-1 1,1-5 2,9 0-1,-9-5 3,9-1-2,-10-3-2,10-1 2,-1 0 1,-7-5-1,7 0 0,-7 0 0,7-5-2,-8 5 0,0-4 0,-1-2-1,-8 1 1,10 1 1,-1-1 0,-9 5 4,0 0 3,0 5 1,8 5 2,-8 0 2,0 0-1,0 0-2,-8 5-2,8 5-3,0-5-3,0 10-1,-9-5 0,-1 10-2,10 0-1,0 0 2,-8 0 2,8 0-1,0 0 2,0 0-3,0 0 2,0-1-2,0 1 1,8-5-1,-8 5 0,0-10 0,10 5-2,-1-5 3,-1 0-1,0 0 2,2 0-1,-1-5 0,-1 0 1,2-5 0,-2 0 1,1 0-3,9 0-3,-10 0-4,1 0-1,1-5-3,-2 5-2,1-5 1,0 5 1,0-5 1,-9 5 2,8 0 2,2 0 2,-10 5 1,9-4 0,-9 4 0,0-6-2,0 6 1,8 0 0,-8 6-1,8-6 3,-8 0-1,10 4 1,-1-4 0,-1 5 0,2-5 1,-2 5-1,-8-5-1,9 5-4,1-5-2,-2 0-3,0 0-1,1 0-1,1 0-1,-2 0-3,-8 0 4,8 0 1,-8 0 2,0-5 3,10 5-3,-10-5 4,0 5-1,9-5 1,-9 5-1,0 0 0,0 0-1,0-4-1,0 4 4,0 0-2,0 0 1,0 0 0,8 0 2,-8 0 0,0 0 3,0 0-3,0 0 3,0 0 0,0 0 2,0 0-1,0 4 1,0-4-1,0 5-6,0-5-13,0 5-26,0-5-29,0 5-34,0-5-37,0 0-44,0 5-48,0-5-51,0 5-48,0 0-38,0-5-38,-8 5-55,8-5-85,0 0-101,0 0-35,0 0 19</inkml:trace>
  <inkml:trace contextRef="#ctx0" brushRef="#br0" timeOffset="2395">2529 412 262,'0'-15'498,"0"0"-113,0 5-118,0 0-76,9 0-84,-9 5-67,8-5-63,2 5-74,-2-5-100,1 0-150,-9 5-89,8-5-48</inkml:trace>
  <inkml:trace contextRef="#ctx0" brushRef="#br0" timeOffset="2514">2750 38 523,'0'-10'695,"0"1"-84,0 4-99,0-1-45,0 2-81,0-1-54,0 5-30,0 5-21,0-1-30,8 7-20,-8 4-14,10 4-13,-10 1-4,8 5-15,-8 0-31,0 0-34,0 0-23,9 5-28,-9 0-22,0 0-16,10-1-11,-10 1-7,0 5-5,0-1-3,0-4-9,0 5-13,0 0-29,0-5-46,-10 5-58,10-5-65,-9 4-85,9-4-84,-8 0-79,-2-5-78,2 0-83,8-5-128,0 0-39,-9-5 11,9-5 56</inkml:trace>
  <inkml:trace contextRef="#ctx0" brushRef="#br0" timeOffset="2709">2785 705 281,'0'-5'631,"10"-4"-59,-10 3-110,8-3-76,1-2-76,0 7-63,8-7-45,-7 2-31,7-1-28,1-1-27,-1 2-26,1-1-36,0 0-51,-9 0-62,8 5-71,-7 0-80,-2 0-101,10 0-166,-9 0-136,-1 5-68,-8 0-16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23.22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73 344 249,'-10'5'321,"10"-5"-58,0 0-50,-9-5-21,9 5-2,0 0-7,0 0-26,0-5-23,0 5-12,0 0 0,0-4 7,0 4 8,0 0 11,0 0 13,0-6 12,0 6 12,0 0 4,0 0 7,0 0 2,-8 0 1,8 0-2,0 6-10,0-6-9,0 0-13,-10 4-1,10 1-4,0 0-5,-8 5-8,8 0-16,-9 5-10,9 5-10,-10-5-11,10 5-15,0 0-17,0-1-17,-8 2-10,8 3-5,0-4-4,8 5-6,-8-5-2,0 5-5,0 0-6,0-5-2,0 5-1,0-5-5,10-1 1,-10 7-4,0-7-2,0 1-2,0 0 2,0 0-3,9-5-13,-9 5-17,0-6-27,0 1-45,0-4-48,0-1-47,0-1-55,8 2-47,2-7-50,-10 1-46,8 1-32,11-6-21,-3-6-31,-7-3-56,18 3-97,-9-8-32,0 4 17</inkml:trace>
  <inkml:trace contextRef="#ctx0" brushRef="#br0" timeOffset="347">638 434 171,'0'-5'512,"0"0"-72,0 0-65,-8 0-25,8 0-39,0 0-48,0 5-34,-10-5-26,10 5-16,0-5-18,-8 5-25,8 0-21,-9 0-22,-1 0-23,2 0-13,0 0-9,-2 5-5,1 0 2,1 0 8,-10 0 7,9 0 3,-9 0 11,10 5 5,-11 0 9,11-6 1,-9 7-2,7-1-5,2-1-7,-1 2-12,9-1-9,-9 4-9,9-4-11,0 5-3,0-4-2,9 3-3,0 1-1,-1-5-2,2 5-2,7 0-3,-9 0-4,11 0-6,-11-1-5,10 1-3,-9 0-2,9 0 1,-10-4-2,11 4-3,-11 0 1,10-1-1,-9-4-1,-1 0 0,2 5 0,-10-5-2,8 0 2,-8 0 1,0 0-1,0 0 0,0-5-1,-8 5 0,8 0-3,-10-6 0,2 7-10,-1-7 1,-1 2 0,2-1 0,-10-1 4,9 2 1,1-6 2,-10-6 0,9 6 11,1-4-4,-2-7 0,-7 2-2,7-1 0,10-5 0,-8 5 0,8-5 0,0-5 0,0 5 0,8-5 2,2 5 2,-1-5-3,9 0 0,-1 1 0,1-1-1,-1 5 1,9-5-4,-7 0 1,7 0-2,1 5 3,8-5-1,-8 0 1,8 5-2,-8-4 2,8 4 1,-9 0 0,1 0-1,0 4-6,-10 2-8,1-1-17,0 5-18,-1 0-23,1-5-24,-9 10-20,9-5-23,-10 5-18,1-5-13,9 0-7,-10 5 1,2 0 4,-1-5 3,-1 5 5,2 0 8,-2-5 15,1 0 15,-1 5 22,2-5 17,-2 0 18,1 0 19,1 0 18,-2 0 12,1-5 9,0 5 8,-9 0 11,9-5 15,-9 6 20,0-2 19,8 1 18,-8 1 22,0-2 17,0 6 17,0-5 10,-8 5-1,8-4-8,0 4-11,-9 0-12,9 0-14,-9 4-13,-8 1-8,7 1-10,-7-2-3,7 7 3,-7-2 1,-1 6-1,1 0 2,-1 0 3,0 0-1,1 0-1,-1 5-3,9-5-8,1 0-6,-2 5-1,2-5-7,8-6-5,0 6-8,0 0-9,0-5-5,8 5-6,2-5-1,7 0-2,-7-5 0,15 5-3,-7 0 0,0-5-1,9 5-2,-10 0-1,1 0 1,-1 0-4,10 0 0,-18 5-1,8-6 0,2 6 0,-11 0 3,10-4-1,-9 8 0,-1-4-1,-8 0-1,0 0-4,0 5 0,0-5-3,-8 0-1,-1 0-3,-1-1-3,2 1 0,0-4-2,-11 4 1,2-6 0,8 1 0,-8-5-1,7 5 1,-7-10 2,7 5 1,-7-5 2,9-5 1,-2 1 2,-7-2 1,7-3 0,2-6 0,0 0 1,8 0 3,-10-5 1,10 5 2,0-5 0,0-5 0,10 5 1,-10-5 1,8 0 0,0 6-1,2-7 1,7 2-2,-7-1-3,7 0 3,9 0 0,-7 0-1,-2 0-11,9 5-15,-7-4-23,-3-1-24,3 5-29,-1 0-39,-1 5-42,1-5-50,-1 5-42,-7 0-36,-2 5-31,10 0-33,-18 0-41,17 6-59,-17-7-84,9 7-33,0-2 5</inkml:trace>
  <inkml:trace contextRef="#ctx0" brushRef="#br0" timeOffset="1273">1576 354 388,'0'0'386,"0"0"-82,0 0-55,9-5-28,-1 0-42,2 5-48,-2-5-31,1 5-28,9 0-12,-9-4-8,9 4-2,-1 0-2,1 4-6,0-4-5,-1 0-7,1 5 1,-1-5-3,1 5 1,1 0 8,-3-5 9,3 5 14,-2-5 10,-8 5 9,8-5 11,-7 5 13,7-5 12,-7 0 4,-2 0 1,1 0 4,-9 0 3,8 0 0,2 0-5,-10 0-9,8 0-14,-8 0-12,9 0-11,-9 0-6,10 5 2,-10 0 8,0 0 12,0 10 15,0-5 19,0 10 15,-10-1 13,1 2 1,9 3-9,-8 2-13,-2-2-18,2 6-22,-1-5-19,1 5-15,-11-5-15,11-1-11,-2 2-8,2-2-7,8-3-5,-9-2-3,0 1-9,0 0-15,1-5-29,8 0-40,-9 0-52,-1 0-62,10-6-75,-8 2-84,0-1-74,-2 5-65,1-6-59,-9-4-74,10 1-99,-9-2-27,17-4 26</inkml:trace>
  <inkml:trace contextRef="#ctx0" brushRef="#br0" timeOffset="1600">1745 653 560,'0'-10'581,"8"0"-96,-8 5-80,9-5-50,-1 0-71,2 0-54,7 5-46,-7-5-40,6 5-32,3-5-32,7 5-28,-9 0-22,10 0-17,-9-5-13,9 5-8,0 1-8,-11-7-3,11 7-3,0-7-2,-9 7-1,9-7 1,-2 2 4,-7-1 2,0 5 8,9-5 1,-18-1 7,7 2 1,3-6 2,-1 10 5,-10-10 7,1 5 10,1 0 9,-2 0 17,-8 5 14,8-5 17,-8 5 18,10 0 14,-10 0 5,0 5 4,0 0-2,0 0-12,0 0-12,-10 0-17,2 5-14,8 0-4,-8 0-2,-11 5 3,11 5 5,-2-5 8,2 5 5,-11 0 2,11 0 0,0 5 0,-1-5-9,-1 4-12,2 1-12,-1-5-8,9 0-7,-9 5-4,9-5-5,0 0-7,0 5-3,9-5-4,-9 0-2,9-5-3,-1-1 1,2 2 1,-1-1-2,-1-1-3,0 2-1,11-7 0,-1 1-1,-1-5-2,1 0-9,0 0-4,-1 0-9,10-5-4,-9-4-10,-1-1-4,10-5-5,-9 0 0,-1 0 4,1 0 5,0-10 8,-1 5 6,-9 0 10,11-5 6,-11 0 5,2 1 8,-10 4 7,8-1 11,-8 2 13,9 4 14,-9 0 16,0 0 11,0 5 8,0 5 1,0 0-1,0 0-11,0 5-10,-9 0-14,9 5-10,-8 0-8,8 5-4,-10 5 1,2 0 2,-1 5 3,-1-1 1,2 7 0,0-1-2,-1-1-2,9 2-6,0-2-3,-10 1-5,10 0-3,-8 0-4,8 0-2,0 0-1,0-1 0,0 2-1,0-7-3,0 1-4,0 0-11,8-5-14,-8 0-23,0 0-37,0 0-48,0-6-60,0 2-66,0-1-77,0-1-75,-8 2-64,8-7-66,-9 7-85,9-11-128,0 0-37,0 0 14,0 0 51</inkml:trace>
  <inkml:trace contextRef="#ctx0" brushRef="#br0" timeOffset="2184">2833 448 413,'17'-14'580,"-9"-1"-117,10 0-94,1 0-41,-11 5-46,10 0-35,-1 5-23,2-5-20,-11 5-17,10 5-18,-9-5-27,-1 10-36,2 0-27,-2 0-8,1 5-2,1 0 0,-2 0 2,-8 0 1,0 0 7,8 5 0,-8 0-2,-8 5-4,8-5-2,0 0-4,-8 4 1,8 1 1,-10-5 1,1 5-1,1 0-6,-2-5-8,-7 0-3,7 0-6,2 0-7,0 0-10,-2-5-6,1-1-5,1-3-6,-1 3-3,9-3-5,0-1 10,-9-1-5,9-4 13,0 5-4,0-5 3,0 0 7,0 0 9,0 0 5,0 0-7,9-5 6,-9 5-10,9-4 2,-1-1-4,1-1-9,1 2-7,-2-1-7,10-1-2,-9 2-3,-1 4-2,2-5-3,7 5 2,-7 0 1,-2 0 1,9 0-2,-7 5 0,-2-1 0,1 2-2,0-1 1,0 5 0,-1-1-1,-8 2 0,10-2 1,-10 1-4,0 5 2,0-5 0,0 5-2,-18 0-5,9 0 2,0 5-14,-8-5-19,-10 5-19,9 0-24,-9-5-24,0 5-24,1-5-21,0 0-32,0 0-21,-1-1-21,0-4-24,9-5-23,-9 0-22,11 0-27,-3-5-35,3-5-44,6-5-76,1 0-99,1-4-30,8-7 10</inkml:trace>
  <inkml:trace contextRef="#ctx0" brushRef="#br0" timeOffset="2654">3496 314 142,'8'-5'562,"-8"1"-66,10-2-88,-10 6-30,8-5-34,-8 1-37,0 4-25,0 0-26,0 0-26,0 0-30,-8 0-32,8 0-28,-18 0-21,9 0-16,-9 9-9,1-3 2,-1 3 6,0 1 19,-8 1 17,8 8 13,0-4 2,-9 5-5,10 0-11,-1 5-15,1 0-13,7 5-20,2-6-20,0 6-16,-2 0-14,1 0-9,9 0-5,0-1-5,0-3-4,0 4-3,9-6-1,1 1-2,-10 0-3,16 0 0,-6-5-1,-1-5 0,9 0 1,-1 0-2,-9 0-1,10-6-1,1-3-1,-11 3-1,10-4 1,-1-5-1,-8 6-1,9-6 1,-10 0-1,11 0 1,-11-6-1,2 1 0,7-4-3,-9 3-3,2-3-2,-2-6-2,-8 5-3,9 0 0,1-5-1,-10 5-3,0-5-4,8 0-1,-8 0-6,-8 5-9,8-5-8,-10 5-14,1 1-10,1-6-11,-2 9-7,2-3-12,-9 3-8,7 6-6,-7 0-5,-1 6-4,9-2 0,-9 7-3,1-2-7,-1 1-8,10 0-14,-11 0-18,11 0-19,-10 0-23,9 0-25,9 0-20,-8-5-18,8 0-14,0 0-12,0 0-20,0-5-32,0 0-47,8 0-65,-8 0-28</inkml:trace>
  <inkml:trace contextRef="#ctx0" brushRef="#br0" timeOffset="3064">3744 399 365,'0'-10'419,"0"-5"-67,0 5-47,-10 5-11,10 0-15,-8-5-34,0 10-24,-2 0-13,1 0-5,1 0 3,-1 10-8,-9-5-13,10 0-14,-11 5-15,11 0-15,-2 0-16,10 5-20,-8 0-20,8 0-12,0-6-9,8 6-8,-8 6-9,10-12-7,7 6-6,-7 0-5,7 0-3,1-4-2,-1 3-4,1-4-3,0 5-2,-1 0-5,1-5-6,-1 0 0,1 5-1,1-5-3,-11 4 1,10 1 0,-9 0-2,-1-4-1,1 4 6,0-6-4,-9 6 0,0-5 0,0 5 0,0-5-1,-9 5-1,9-5 3,-9 0 0,1-5 2,-1 0 2,9 0-1,-9 0-1,0 0 0,1-5 1,-2-5-3,10 5 1,-9-5-2,1-5 3,-2 5-6,10-5 7,-8 5 3,8-5 8,-9 0 5,9-5 0,0 5 2,0-5-4,9 5 6,-9-5-3,0 6-7,8-6-7,2 0-4,-10 4-1,8-3-5,1 4-6,1-5-12,-2 0-14,1 0-14,0 5-16,0-5-17,8 0-14,-8-4-11,8 4-5,-7-5-2,7-5-1,1 5 13,-9-5 6,9 0 12,-1 0 11,1-5 13,0 1 10,-9-1 10,8 0 13,1 5 7,-10-5 8,10 5 4,-9 5 4,9 0 7,-9 1 8,-1 4 16,2 0 13,-10 4 12,8 7 12,-8-7 11,0 7 4,0 4 0,0 0-3,0 0 1,0 4 12,0 2 16,0 3 20,0 2 17,0 4 16,0 4 13,0-4 13,-8 5 0,8 5-15,0 0-18,0 0-20,-10 0-18,10 0-13,0 4-11,0-4-9,-8 0-8,8 5-4,0-5-9,0 4-7,-9-3-8,9-1-6,0-1-5,0 6-4,0-5-5,-8 0-6,8-5-1,0 0-7,0-1-2,0 2-2,0-1-2,0-5-2,0 0 1,0-6-1,0 1-2,0-5 5,0 0 2,0 0 0,0-5 1,0 0-1,8-5-2,1 0 1,-9-4 0,18-2-2,-10-4-2,1 0-3,0-4-2,8-1-2,-7 0-1,-1 0-2,-1 0-3,10 5-2,-9 0 0,-1 0 1,10 5 0,-9-5 3,9 11 1,-10-7 1,11 7-1,-11-2-3,10 6 3,-9 0 1,9 0 2,-10 6 0,11 3 2,-11 1 0,1 1 2,9 3 7,-10 1-5,1 0-1,1 5-1,-10 0 0,0 0 0,8 0 0,-8-1 0,-8 1 0,8 1 2,-10-2 0,10 1-1,-9-5 1,1 0-1,8 0-4,0-5-5,-10 0-4,10-5-4,0 0 0,0 0 1,-8-5-1,8 0 1,0 0-2,8-5-1,-8 0 0,0-5-2,0 0-4,10-5-3,-10 0-4,8 0-2,1-5 4,1 0-1,-2-5 3,0 5 2,11-4 4,-11 4 3,0 0 2,2 0 3,7 5 1,-7 0 4,-2 0 2,1 5 1,1 0 0,-2 5 2,-8 1-2,9-2 2,-1 6-1,-8 0 1,10 6 3,-2-2 0,-8 1 2,9 5-1,0 0 0,-9 0 1,9 0 1,-9 5-1,0-5-1,8 0-1,2 5-2,-10-5 1,9 0-8,-9-1-16,0 2-29,0-1-40,0-1-46,0-3-55,0 3-65,0 2-77,0-7-70,-9 1-60,-1 1-66,2-2-90,-1-4-103,9 0-32,-9 0 18</inkml:trace>
  <inkml:trace contextRef="#ctx0" brushRef="#br0" timeOffset="3978">4752 399 330,'0'-10'857,"0"-5"60,0 0-34,0 0-132,9 6-134,-9-6-157,10 4-117,-2 1-83,9-4-71,-7 4-63,7-1-59,-8 7-69,8-1-75,-7-1-65,-2 2-106,9 4-113,-7 0-109,-1 0-132,-1-5-189,2 0-77,-2 0-10,-8 0 18</inkml:trace>
  <inkml:trace contextRef="#ctx0" brushRef="#br0" timeOffset="4122">4921 11 272,'-10'-5'764,"2"5"40,-1-6-119,9 6-104,-10 0-77,10 0-67,-8 11-58,8-7-53,0 11-48,0 0-30,-9 5-24,9 0-13,0 1-28,0 3-38,0 1-26,0 0-20,0 0-12,0 0-13,9 0-11,-9-1-16,8-4-11,-8 5-9,10-5-7,-10 0-7,0 5-3,0 0-6,0-5-11,0 5-15,0 0-21,-10-5-22,10-1-29,-8 7-42,-1-7-54,9 1-59,-8-5-57,8 5-54,-10-5-47,2-5-34,8 0-13,-9-6 5,9 7 22,0-11 34,-9 4 45,9-8 52,0 4 60,0-5 52,0-1 45,0-3 44,0-1 43,9 0 45,-9 0 38,9-5 34,-9 5 27,8 0 22,2 0 16,-2 0 8,-8 5 9,9-5 4,-9 6 7,8-2 3,2 1-3,-10 5 2,9-4-2,-1 4-6,2 0-13,-2 0-15,1 0-19,0 0-19,0 0-16,9 0-18,-9 4-15,7-4-23,3 0-4,-11 0-4,10 0-9,1-4-19,-11 4-32,9 0-43,-7 0-44,-2 0-38,1 0-55,-9 0-57,0 4-70,0-4-99,0 0-97,-9 0-36,1 5 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4:50.2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622 150 557,'0'-11'69,"-6"-2"-11,6 1 40,-1 1-74,1 1 18,0 3 5,-3 0 2,3 0-8,-1 3-18,1-1 8,-3 1-2,3 1-12,-1 2 7,1 1-1,1 0-15,-1 0 0,0 1 15,0-1-20,0 3-1,0-2 0,0 7 0,0 2 4,0 7 5,3 5-1,1 4 2,3 4-1,-3 7 4,2 1 1,1 11-5,-3 0 6,0 5-7,-2 4 4,-2 1-6,0-1-1,-5-3-4,1-5 0,3-5 0,-3-4-3,1-7 0,3-7 4,0-4-4,0-7 5,0-3-4,-2-5-1,2-2-10,0-3-46,0-1-93,0-2-26,2-2-131</inkml:trace>
  <inkml:trace contextRef="#ctx0" brushRef="#br0" timeOffset="659">602 168 667,'-7'0'16,"2"0"2,-2-2 61,2-2-38,5 6-24,0-4-12,3 0 12,-3 2 29,2-2-17,2 1-6,3-2 8,6 2-13,2-3-8,3 2-2,6 0 0,4 0 10,-1 4-10,8 0-2,-1 0-2,2 2-2,2-3 5,3-1-1,0-1 1,1-2 0,4 0-3,2-1 1,2-2-2,6 1-2,-4 1-1,2 0 0,-7-2 0,-4 5 0,-10-3 2,0-3 2,-4 4-2,-1 1-1,2-2-1,1 0-2,-2 2 2,3 1 0,-1-2 4,6 3-4,1 0-1,1 0 0,-5 0 1,-1-1 0,7-3 0,-9 0 1,4 0-1,-6 0 0,3 0 0,-11 1-1,1 0 1,-3 2 0,-1 1 1,4-3-2,0 2 1,5-1 0,8-2 0,-4 0 1,5 0-1,1 1 0,-4 1-1,-5 0 0,-4 0 2,-7 0-2,-4 2 0,-5 0 1,-2 0 1,1-2-1,4 2 0,-1 0 2,5-4-2,-1 0 0,5 0 1,-1 1-1,-1-3 3,-2 2-3,1 2-3,-12 2 3,0 0-5,-3-1 3,-1 2 2,-1-1-3,1 0 3,0 0 0,0 0 0,0 0 5,0 0-4,0-1 1,0 2 4,0-1-3,0 0 5,-3-1 3,3 2-1,3-1-4,-3 0-1,0 0 1,0 2-1,0-2-5,0 0 1,1 4-1,2 4 9,-1 1 8,5 5-1,-2 4 6,4 4 0,-2 3-11,1 0 1,-2 0-5,1 6 1,-3 1-1,0 0-2,-1 5 5,-2 3-6,2-1 2,-3 1 1,-3-4-2,-1 2 1,-1-5-2,0-3-2,-4 0-1,4-6 2,1-3-3,4 5 1,0-6 0,0 2-1,3-3 1,-3 2 1,0-2-2,0 2 0,0-3 1,0-1 0,1-2-1,-1 2 0,0-7 2,0 3-2,-1-1 1,-2-5-1,2 1-13,-2-2-41,-1-2-61,-2-1-93,-1-1-207</inkml:trace>
  <inkml:trace contextRef="#ctx0" brushRef="#br0" timeOffset="2198">591 1097 623,'-10'-1'53,"2"1"0,4-3 34,4 0-52,0 1 1,0 0-13,1-2-14,7-1 18,4-1 0,6-2-6,6-3 17,5 5-18,6-2-2,-1 4-9,-2 3-2,-2 1 6,-2 4 1,-3-3 4,3 5 9,-2-4-7,5 2-3,4-2-3,5-2-6,-2 0-1,4 4-4,3-3 6,2 3 3,6 0-3,3 0 10,3 0-9,6-6-4,2 0-3,2-6 5,-2-1-7,-2 3 4,-8-2 1,-7 3 9,-13-3 3,0 4-13,-5 0 7,2-2-6,0 1-2,9 1-3,4-2 5,3-2-5,6 4 1,3-1-1,-1 1 3,-2 0-4,-7 2 2,-7 0 0,-8 2-2,-6-4 1,-4 3-1,-3-1 3,-3-4 1,5 0-4,-5 2 0,2-1 1,-2-1 0,1 2 0,-2 0-1,-1-1 0,-1 2-2,-2-1 4,-3 3-2,1-2 0,2 2 0,-5-1 2,3 0 0,-5 2 0,1 0-1,-3 0-1,0-2 1,-4 2 2,0 0-2,0 2-1,-3-2 0,-1 4-2,-4-3 2,-2 6-36,-10-2-57,-1 3-90,0-2-56</inkml:trace>
  <inkml:trace contextRef="#ctx0" brushRef="#br0" timeOffset="3112">911 1132 410,'14'-8'35,"0"-1"38,-1 1 5,-7 2-12,-4 1-35,-2 1-3,-4 0-19,-3 4-4,2-2-2,-4 0-3,-1 2 1,5-2-1,-2-2-3,1 3-7,-5-3-36,-3 2-102,-6 0-182</inkml:trace>
  <inkml:trace contextRef="#ctx0" brushRef="#br0" timeOffset="3314">651 1082 541,'-2'-4'63,"0"3"3,2-3-1,-3 0-8,3 0-17,0 2-1,3-1-2,-3 3 10,0-3-15,0 3 0,0 0 8,0 0-16,0 0-8,0 0 8,-3 0-12,3 3-3,0-2-7,-1 1-1,1 0 1,-3 10 8,-1 3 3,-2 2-2,-8 8 0,-2 4 4,-6 2 5,-3 1-11,-3 5 6,1-3-5,-1 3-5,3-3 2,1-1-2,3-1-2,0-1-1,-7 1 3,3 1-4,-8 0 3,1 1-4,0-3 1,2-1 2,-2-3-3,5-1 0,6-8-1,-5 4 1,7-6 0,3 0 1,0-5-1,1 3 0,5-2 0,-1-5-1,5 1-2,6-1 3,-4-7-1,4 0-1,0 0-5,4 0-3,-4-1 7,0-2-1,0 3 0,4-1 3,-4-1 1,4 0-3,-2-2 2,1 4-3,1 0 3,-4 0 0,0 0-2,1 0 3,-1-2-3,9 0 3,2 0 0,9-5 0,2 5 0,8-4 2,2 0 3,7 1-4,-4 1 9,5-2-3,-3 4-5,4 0 3,4 0-1,1-1-4,12 0 5,4-2-5,9-1 1,5-2 0,-4 3 0,-8-2 0,-9 4 2,-10 1-3,-8 0 0,-1 0 0,-2-2 2,7-1 0,8-1 6,3-2-4,9-1 3,5 3-4,6-2 12,-5 0-7,2 3-1,-3 1 2,-4 0-5,-4 2-2,-5-2 0,-14 0-2,1 0 2,-11 1-3,-1-3 2,-3 0 2,3-1-3,-2-1 3,5-3-2,4 1-1,3-2 1,2 1 0,2 1 4,2 3-4,-5 1 2,-2 0-3,-5 2 1,-4 0 9,-5 3-4,3-3-5,-5 0 0,5 0 2,-1 1-2,3 0 1,-3-1-1,1 3-1,-3-2 1,-2 3-1,-4 0 1,0 3 3,1-2 0,-4 2-1,6 1 0,-2-4 2,5 1 1,-2-1-1,7-1 0,-3-2-3,5-1-2,-1 0 3,4 3 0,-5 1-3,-6 1 0,1 6 0,-9-3 0,-2-1 0,1 3 2,19 1 1,-28-7-2,1 0 6,2 0-6,-2 0-1,6-1 3,-1-1-3,0 0 0,-1 2 2,-5 0-2,-3-2 0,-1 2 2,0 2 0,0-4-1,0 2 3,0-2 1,0 0-3,3-2 1,-3-1-2,0-2 0,0 4 1,-3-3-2,3 0 1,-4 1-4,3-3 4,-4 2-1,1-3 2,-6 1-2,5-4 0,-4 1-1,1-2 4,-5-1-4,1-3 1,-4-2 0,1-3-2,2 0 1,0-4 1,4-1 0,2 3 3,2-1-4,1 2 1,1 1 0,-1 4-1,-2-4 3,-1 3-3,-1 0 1,0 0 0,-2-2-1,-4 0 1,1-2-1,0 8-1,1-3-14,2 3-9,-5 4-30,3 1-17,-2 4-59,-3 3-19,-1-1-30,0 0-144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0:59.93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33 184 29,'0'-5'442,"0"5"-62,0 0-68,0-4-27,0 4 2,-8-6-17,8 1-24,0 1-19,0 4-5,0 0-3,0-6-3,0 6-7,0-5-11,0 5-15,0-4-7,0 4-9,0 0-7,0 0 1,0 0 4,0 0 2,0 0 3,0-6-6,0 6-10,0 0-10,0 0-14,-10 0-16,10 0-18,0 0-14,0 0-17,0 0-11,0 6-6,0-6-5,0 0-6,0 0-1,0 0-4,0 0 0,-9 4-1,9-4 3,0 0-4,0 5-1,0-5-1,0 0 2,0 6 5,0-2 4,0 1 8,0 5 2,0 0 5,0 0 2,0 5-1,0-5-3,0 5-6,0 0-4,0 0-7,0 0-6,9 0-5,-9 4-3,0-4 2,0 0-2,0 5-2,10-5-5,-10 0-2,0 5-3,0-5 0,0 0 0,8 0-2,-8 5-3,0-10 1,0 5-3,0 0 3,0-6-1,0 2 0,0 4-2,0-6-1,0 1-3,0 1-5,0-2-14,0 1-16,0-5-22,0 5-23,0 0-26,0-5-27,0 5-39,0-5-47,0 0-43,0 0-47,0 0-50,0-5-53,8 0-45,-8 0-35,9-5-21,1 0-13,-2-5-24,10-5-48,-9 5-35,9-5 18</inkml:trace>
  <inkml:trace contextRef="#ctx0" brushRef="#br0" timeOffset="412">545 199 401,'0'0'575,"0"-5"-67,0 5-52,0-5-29,0 5-59,-8 0-49,8 0-38,0 0-39,0 0-38,0 0-35,0 0-33,0 0-32,0 0-24,0 5-18,0-5-13,-8 5 0,8 0 7,-10 0 5,10 5 12,-9-5 17,9 10 13,-8-5 11,0 0 6,-2 5 1,10 0-4,-9-1-5,1 1-13,-2 0-14,2 5-17,-1-5-10,9 6-9,-10-2-7,2 1-11,8-5-7,-8 5-4,8-5-5,0 0-5,-9 0-1,9-6-4,0 6-1,9-4 2,-9 4-1,8-6-2,-8-3 2,8 3 2,-8-3-2,10-2 1,-1 1-2,-1-5 1,-8 6-1,10-6 0,7-6-1,-17 6 0,10-5 0,-2-5-1,0 5-1,1-5-1,1 1 1,-2-6 0,0 0-1,-8 0 0,10 0-3,-10 0 3,9-5 0,-9 5-7,0-5 2,0 0 0,0 1-2,0-2 1,0-3 0,0 4-4,-9-1-3,9 2 2,-10-1-4,2 0-6,8 5-5,-18-5-4,18 5-6,-9 5-7,1-5-10,0 6-11,-2 3-20,1-3-20,1 3-25,-2 1-29,2 1-27,-1 4-28,-1 0-32,2 0-36,0 0-28,-1 0-22,-1 0-17,10 4-16,0-4-16,0 0-36,0 0-59,0 5-69,0-5-19</inkml:trace>
  <inkml:trace contextRef="#ctx0" brushRef="#br0" timeOffset="850">794-5 539,'0'0'662,"8"0"-91,-8 0-92,0 0-84,0 5-73,0-5-53,0 0-34,0 10-26,0-5-16,9 0-8,-9 5-1,0 0 4,0 5-1,0 0-3,10-5-9,-10 10-11,0-5-13,0 0-13,0 0-19,0 4-17,0-4-11,-10 0-12,10 5-13,0-5-9,0 0-7,0 5-6,-9-5-6,9 0-5,0-6-6,0 6-3,0-4-4,0 4-4,0 0-3,0-6-1,-8 1-7,8 1 2,0-7 0,0 1-3,0 5 1,0-10-2,0 5 1,0 0 0,0-5 8,0 0 3,0 0 2,0 0 3,0-5 0,0 0 0,0 0 0,8-5-2,-8-5-3,9 0-4,-9-4-5,10-1-3,-10-1-2,0-3-1,8 4-1,-8-5 1,9 0 0,-9 5-4,0-5 4,9 6 0,-9-7 1,0 7 1,9-1 1,-9 5-3,0 0 1,0 5 3,0-5-1,0 5 3,0 5 3,0 0 3,0 0 1,0 0 1,0 5 0,0 0 0,0 5 1,0 0-2,-9 0 0,9 5 3,0 5 4,0-5 5,0 10 6,0-5 5,0 5 2,0-1 3,0 1-1,0 1-1,0-6-2,0 4-4,0-4-4,9 5-4,-9-5-2,8 0-3,-8 0-3,10 0-3,-2-1-2,-8-3 0,17-1 0,-17-1-4,19 2 1,-11-7 0,2 1 1,7 1-2,-8-6 1,8 0-1,-8 0-1,9 0-1,0-6-2,-1 1 1,-7 1-3,7-7 1,1 2-2,-10-6 0,11 5 0,-11-10-1,10 5 0,-9 0 0,-1-5 0,1 0-1,1 0 1,-10 0-1,8 0 0,-8 1 1,0 4-2,0 0 1,0 4 1,0 2 0,0-1 0,0 5 1,0 0 0,0 0-1,0 0 0,-8 5-2,8 0-2,0 0-1,0 0-2,0 0 0,0 5 0,0 5 0,-10 0 2,10 4 2,0-3 0,-9 4 3,9 0-1,0 4 1,-8-4 0,8 5 0,0-5 0,0 5 0,0-5 0,8 5 0,-8-5 0,0 5 2,9-6-2,-9 1 2,10 0-1,-10-4 0,8 4 0,-8 0 0,8-6 0,2 1-1,-10 0-4,9 5-14,-9-5-14,8 0-19,-8-5-21,10 5-25,-10-5-24,0 0-32,8 5-36,-8-5-41,0 0-40,9 0-38,-9-5-48,0 0-52,8-5-39,-8 0-26,10-5-12,-2 0 3,1-5 0,9-5-8,-10 0-3,2-5-14,-1 0-18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48.84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115 835 409,'0'5'595,"0"-5"-76,-10 5-61,10 0-19,0-5-52,0 5-43,0-5-31,0 0-22,0 0-19,0 0-19,0 0-20,0 0-25,0 0-31,0 0-25,0 0-25,0 5-28,-8-5-21,8 0-23,0 5-16,0-5-13,0 5-5,0 0-10,0 0-5,-9 0 4,9 5-4,0 0-1,0 4-1,-8-3-3,8 4 2,-10 0-2,2 0-11,8 4-27,-9-4-35,-1 5-49,2-5-57,0 0-61,-2 0-68,1-5-64,9 0-56,-8 0-41,8-5-37,0-5-50,0 0-82,0 0-23,8-5 20</inkml:trace>
  <inkml:trace contextRef="#ctx0" brushRef="#br0" timeOffset="265">442 542 294,'0'-6'611,"0"6"-81,0-4-110,-8 4-48,8 0-50,-10 0-52,2 4-36,8-4-20,-9 6-13,-1-1-11,2-1-9,-1 1-10,1 5-10,-2-5-15,2 5-15,8-5-13,-9 5-14,9 0-12,-10 0-9,10 0-4,0 5-10,-8-5-8,8 0-6,0 5-9,0-5-6,0 0-4,0 0-9,8 4-8,-8-3-6,0-7-3,10 11-4,-10-4 1,9-7-2,-1 7-3,-8-2 0,10-3 1,-2-2-1,1 1 1,-1 1 1,2-6-3,-1 4 1,-9-4 1,8 0-2,-8-4 0,10 4 2,-10-6-2,8-3 0,-8-2 0,0 1-1,0 1-2,0-6 1,0 4-2,-8-4-1,8 1 2,0-6 0,0 5 0,-10 0 3,10-5 2,10 0-1,-10 5 1,0-5 2,8 5-3,-8 0-1,9 0 4,0 0-1,0 0 3,8 1 4,-7-1 4,6 5 5,-6 0 7,-1 0 3,-1 0 2,10 5 2,-9 0-1,-1 0-4,10 0-3,-9 5-3,1 0-5,-2 5 0,10 0-3,-9 0-1,-1 5-1,1 5 0,0 0 1,0 5 1,-1-6-5,2 7 0,-10 3 0,9-4-4,-9 1-2,0 3 2,0 1-3,8-5-1,-8 5-1,0-5 1,0 0-2,0 0 1,0-1 1,0 1-3,0-5 1,10-5-2,-10 0 2,0 0 0,0 0 1,8-5 1,-8 0 0,0 0 2,9-5 0,-9 0 3,8 0-2,2 0-4,-2-5 0,-8 0-2,9 0-3,1-5-6,-2 0-1,-8 5-2,0-4-1,8-6 0,-8 4-3,0-4 3,-8 6 1,8-6 1,0 0 1,-8 0 1,8-5 2,-10 5-2,1-5 1,9 0-3,-8 0-2,-2 0-1,2 1-10,8-2 6,-9 7 2,1-7 5,8 6 1,-10 6 3,10-6 3,0 5 4,0 0 9,-8 5-5,8 0-3,0 0-1,0 0-3,0 0-3,0 5 0,8 0 1,-8 0 0,10 0 2,-2 0 0,1 0-1,9 0 3,-1 0 2,1 0-1,0 0 1,8 0 1,-8 0-2,8 0 1,1-5 1,8 0 1,-8 5 1,0-5 0,8 0-2,-9-5 1,1 10-1,0-5 1,-10-4-1,1 9-1,0-6 0,-1 1 0,-7 1 0,-2 4 0,1-6 2,-1 6-2,2 0 0,-10 0 0,0 0 0,8 0 1,-8 0-1,0 0-4,0 0-2,0 0 4,-8 6-1,-2-6 0,10 9 2,-17-3-2,9 3 3,-10 6 5,9 0 2,-9 0 0,0 0 5,9 0 4,-8 5 3,-1 0 3,10-1 1,-2 1 4,1 1-1,1-2-1,-2 1-1,10-5-5,-8 5-3,8-5-3,8 5-2,-8-5-4,10 0 0,-2 0-2,1-5-4,1-1 3,-2 2-2,0-2-1,11 1 1,-11-5 2,10 1-4,-1-2 0,-7 1 1,7-5 0,-7 0 0,7 0 2,1-5-2,-10 1 0,11-2 4,-11-3-3,10-2 0,-9-4 1,-1 0-1,0 0-2,2 1 1,-1-1-1,-1-5-1,2 0 1,-2-5 1,1 5-1,-9-5 1,10 6-1,-10-7-2,0 7-1,0-6-2,0 5-8,-10-5-9,10 5-16,-9 0-16,1 0-22,-10 5-29,9-5-33,-1 5-36,-6 6-32,7-6-32,-9 9-35,10-3-34,-11 4-31,11 5-25,-2 0-25,2 0-25,-1 0-50,9 0-82,-8 5-59,8-5-6</inkml:trace>
  <inkml:trace contextRef="#ctx0" brushRef="#br0" timeOffset="1246">1530 108 169,'9'0'583,"-9"-5"-57,0 5-89,0 0-43,0 0-35,0 0-54,0 0-49,0 5-39,10-5-21,-10 6-10,0 3 1,0 2 4,0 4 8,8 4 13,-8 1 8,0 0 4,-8 5-10,8 0-17,0 0-23,0-1-20,0 6-20,0-4-26,0-2-14,0 6-14,0-5-8,0 5-7,0-5-2,0-1-10,0 2-8,0-2-7,0-3-6,0 3-4,8-4-8,-8 0-7,0-5-3,0 5-4,0-5-1,0-1-1,0-3 0,0-1-3,0-1-1,0-3 2,0-1 0,0-1 3,8-4 2,-8 0 0,0-4-1,0-1 1,0-1 0,0-9 0,9 6-2,1-11-4,-2 5 0,1-5-2,0 0 0,8 0 0,-7 0-2,-2 1-1,1 4 0,9 0 0,-9 0 0,-1 4 1,2-4-1,-2 6 0,1 3 1,0 2 0,0-1-1,-1 5 2,2 5-2,-1-5 1,-9 10-1,8-1 2,-8 2 1,8 4 0,-8 0 2,0 0-1,0 0 0,0 4 1,0 1 0,0 0-1,-8 0-1,8-5 0,0 5-1,-8 0 2,-1-5 0,9 5-3,-10-5-2,2-6-3,8 6-3,-9-5-3,0 0-2,9-5-3,-9 0-3,9-5-3,0 0-3,-8 0-1,8-5-1,0-5 0,0 1-3,0-6 0,0 0 0,8 0 1,-8 0 3,9-5 3,0 5 1,0 0 0,-1 0 2,2 0 2,-1 0 1,-1 5 2,0-5 3,2 5 1,-1 5 1,-1-5 0,2 5 4,-2 1 3,1-2 1,1 6 1,-2 0 0,0 0-1,-8 0 4,9 6 1,9-6 0,-18 9-1,9-4 0,0 0 2,0 0 1,-1 5 1,-8 0-2,10-5 1,-1 10-1,-1-5 1,-8 0-5,8 0 1,-8 0-10,10 5-17,-10-6-26,0 6-39,0-4-51,0-1-55,-10-1-60,10-4-67,-8 5-61,0-5-45,8 1-37,-19-2-42,11-4-54,8 0-84,-9-4-22,0-2 16</inkml:trace>
  <inkml:trace contextRef="#ctx0" brushRef="#br0" timeOffset="1826">1884 417 223,'0'-15'444,"18"6"-87,-9-6-88,-1 4-64,2 1-59,-1 1-42,-1-2-32,0 7-23,2-1-27,-1-1-32,9 2-33,-10 4-30,1-5-31,1 5-34,-2 0-35,0-6-39,1 6-32,-9-4-16,10 4 0,-2-5 14</inkml:trace>
  <inkml:trace contextRef="#ctx0" brushRef="#br0" timeOffset="1919">2106 258 199,'0'-5'271,"8"-6"19,1 2 6,-9-6-7,0 5-12,0 0-11,8 0 2,-8 1 7,0-2 13,0 7 6,0-2-1,10 1-10,-10 1-22,0 4-30,0 0-24,0 0-10,9 4-10,-9 7-3,0-2-10,0 6-11,8 0-3,-8 5 5,10-1-8,-10 7-25,0-1-26,8-5-27,-8 4-16,0 2-8,9-2-11,-9 1-11,0 0-10,9 0-6,-9 0-5,0 0-4,0-1-6,0 2-14,0-2-17,-9 6-27,0-5-47,1 0-59,-2-5-62,2 0-64,-1 0-72,-1-5-60,2 0-47,-1-6-36,1-4-17,-2-5-12,2 0-35,-1 0-46,-1-9-14,10-2 24</inkml:trace>
  <inkml:trace contextRef="#ctx0" brushRef="#br0" timeOffset="2144">2141 547 399,'9'-11'419,"9"2"-65,-10 3-66,1-3-56,9 3-51,-10-3-39,1 4-29,9 0-24,-10-5-16,2 5-16,7 0-14,-7 0-13,7 0-11,-9 0-7,10 0-5,-9 0-1,1 0-3,7 0 1,-8 0-1,8 0 6,-7-5 8,-2 5 13,1-5 13,9 6 12,-9-7 16,-1 7 16,-8-7 20,10 7 15,-2-2 11,-8-3 9,0 4 8,0-1 7,9 6 1,-9-4-7,0-1-7,0 5-9,0 0-16,0 0-19,0 0-18,-9 5-20,9-1-13,-8 2-5,8-1-4,-10-1-5,2 7-2,8 4 6,0-6 3,-9 6 6,9-5 0,0 5 0,0-5-2,0 0 2,9 5 1,-9-5-2,8 0-3,2 0-1,-10-5-2,17 4-2,-8-3-2,0-1-7,-1-1-3,1 2-6,9 3-4,-10-9-4,2 11-3,-1-7-4,-1 1-1,2 1-4,-10 3 2,8-3-2,-8 3 4,0 1-3,0 5-1,0 0-1,-8 0-1,-2 0-6,-7 5-10,7-5-17,-6 5-20,-3-5-23,11 5-29,-10-5-29,1 0-37,-1 0-31,-1-6-37,11-3-33,-9-2-34,7 1-31,2-5-29,-1-5-36,0 1-52,0-7-88,9 1-68,-8-5-10</inkml:trace>
  <inkml:trace contextRef="#ctx0" brushRef="#br0" timeOffset="2562">2822 29 530,'18'-10'757,"-1"0"-21,-8 5-132,9 0-61,-10 5-83,2 0-69,-1 10-52,-1 0-41,2 5-28,-2 5-22,-8 5-15,9 4-18,-9 6-25,0 5-23,0 0-17,-9 5-15,1 0-10,8-1-11,-10 1-8,2 0-13,-1 5-14,-9-5-13,9 5-15,0-6-12,0 1-10,9 5-8,-8-11-7,-1 6-4,-1 0-8,2-5-8,0 0-19,-11-5-32,11-1-36,-2 1-46,2-10-68,-1 0-79,1-5-85,8-5-88,-10-5-77,10-5-65,0-5-72,0-5-96,0-1-62,0-8 10,10-1 50</inkml:trace>
  <inkml:trace contextRef="#ctx0" brushRef="#br0" timeOffset="2776">2991 810 67,'8'-10'525,"10"1"-63,-1-6-84,10 0-45,-9 0-13,-1 0-42,10-5-37,-1 0-26,-8 5-24,-1-5-18,2 0-17,-1 0-17,-1 0-19,1 1-17,-10-2-11,1 1-14,1 5-7,-2-4-3,-8-1-6,0 0-1,0 0-1,0 5-4,0-5-1,-8 6 10,8-7 6,-10 12 1,1-6 2,1 4 2,-2 2 0,2 3-2,-9 2 0,7 4-10,-7 4-1,7 2 4,-7 3 5,-1 2 1,10 4 3,-10 4 2,9 1 0,1 0-1,-2 0-5,10 5-8,-9-5-9,9 5-8,9-1-7,-9-4-6,18 1-6,-9-6-4,9 4-3,-10-4-3,10-5-3,-1 0-3,10 0-1,-9-5-2,-1 0-1,1 0-1,1-5-2,-3 5-2,-6-5-1,7 0-2,-8 0-9,0 0-11,0 0-12,-9 0-19,8 0-25,-8 0-19,0 5-17,0 0-14,-8 0-12,8 0-9,-18 5-3,9 0 9,1 0 14,-11-1 11,11 2 11,-10-7 11,9 7 17,1-7 16,-10 7 14,18-7 11,-9 1 14,1-5 5,-2 0 8,2 0 4,8 0 2,-9-9 3,9 3 0,0 1-2,0-4-2,0 3 3,0-3 1,9-1-2,-1-1-2,-8 7 2,10-6-4,-2 0 6,1 0 0,9 0 0,-10 0-1,1 0 2,9 0 1,-10 0-2,2 0 1,7-5-3,-8 5 0,9-5 0,-10 6 0,10-6 0,-9 0-2,1 0 4,7-5 2,-9 5 6,2-5 2,-2 0 3,1 0 6,1 5 8,-2-5 12,0 0 13,2 5 12,-10 5 9,0-4 12,9 8 10,-9-3 1,0 3-4,0 2-14,0 4-7,0 0-9,-9 0-6,9 4-3,-10 2-1,2 3 6,0 2 5,8 4 16,-10 0 1,1 0 3,9 4-4,-8 1-6,8 0-9,0 0-8,8-5-7,-8 4-9,9-4-4,1 0-5,-2 0-5,0 0-3,2-4-3,7 4-4,-9-6-3,11 1-1,-11-5-4,10 0-3,-9 0-1,9 0 0,-10-5-1,11 0-2,-11 0-1,10-5-5,-9 5-6,-1 0-8,11-5-11,-11 0-19,2 5-21,-2-5-26,1 0-28,-1-5-27,2 6-32,-2-7-28,1 7-27,-9-2-25,10-3-24,-10 3-21,0 1-21,0 1-21,0-7-18,8 2-27,-8 3-58,-8-3-104,8 3-53,-10 2-5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53.26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133 517 161,'-10'15'389,"-7"-5"-22,7 0-28,2 0-34,-1-5 3,1 5-4,8-5-12,-10 0-4,10-5 1,-8 0 7,8 5 9,0-5 2,0 0-18,0-5-26,0 5-32,8-5-35,-8 0-36,10 0-40,-2-5-40,1 5-33,-1-5-20,10 0-9,1 5-9,-11 0-6,10-5-7,-9 5-14,8 5-19,-8-5-26,8 5-28,-7 0-41,-2 0-51,1 0-56,1 5-61,-2-5-50,-8 5-42,9 5-35,-9-5-42,0-5-63,0 5-91,-9 5-21,1-5 21</inkml:trace>
  <inkml:trace contextRef="#ctx0" brushRef="#br0" timeOffset="198">26 706 210,'-9'5'629,"9"1"-60,-9-2-96,9 1-60,-9-5-53,9 5-40,0-5-32,0 0-18,0 0-18,0 0-19,9 0-22,-9 0-20,9-5-22,0 5-26,-1-5-21,11 1-23,-11-2-22,10 1-11,-1-5-13,1 5-8,9 1-11,-9-7-9,-1 7-9,1-1-17,9 5-28,-10-6-39,1 2-43,0 4-59,-9-5-66,8 5-70,-8 0-72,8-6-63,-7 6-74,-1 0-125,9-4-77,-10-1-9,9-1 32</inkml:trace>
  <inkml:trace contextRef="#ctx0" brushRef="#br0" timeOffset="1700">857 0 530,'-8'10'499,"-11"-5"-111,-6 5-63,-2 5-26,1-1-29,-1 7-7,0-2-6,1 1 6,-1 10 3,0-5 2,11 5-4,-11 0-7,0 0-12,9 4-10,1 1-13,-1-5-21,9 10-21,0-6-22,0 1-25,1 5-26,8 0-23,-9 0-21,9 0-16,9 0-13,-9-1-11,0 1-6,8 0-7,1 0 0,-9 0-5,9-1-2,0 1-5,-1-5-11,2 0-22,-2-6-38,1 1-46,1-10-52,7 1-57,1-6-65,9-1-71,-1-4-64,-1-5-52,12-5-52,-10-5-72,8-5-91,0-4-27,0-1 17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55.34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248 592 248,'9'-4'645,"0"4"-8,-9-6-162,8 1-88,2 5-91,-10 5-50,8 1-38,11 3-28,-11 1-14,10 10-7,-9 0 2,8 5 2,1 0-12,0 0-23,-9 5-11,9 5-6,-1-6-11,-9 6-8,2 0-8,-2 0-8,1 0-10,1-1-5,-10 1-7,0-5-8,0 5-9,-10 0-9,-7-1-6,-1 1-7,1 0-5,-10 0-2,1 5-4,-10-5-5,0-1-19,9 1-34,-8 0-45,0-5-51,0-5-70,8 0-73,1 0-75,7-5-73,-7-10-96,9-1-151,-1-4-55,1-5-4,-2 0 39</inkml:trace>
  <inkml:trace contextRef="#ctx0" brushRef="#br0" timeOffset="809">1177 945 152,'8'0'292,"2"0"-40,-10 6-40,9-6-21,-9-6-4,8 6 10,-8-4-10,0 4-18,0-5-18,0 5-8,0-6-7,0 2-8,0-1-2,0 0-4,0 0-8,0-5-1,0 5 7,0 0 1,-8 0 2,8 0 4,-9 0-10,9 0-7,0 0-10,-10 5-8,2-5-18,0 5-4,-1 5-18,-1 0-13,-6 0-2,6 5 2,-7 0 2,7 0 4,-7 5 4,-1 5-1,9-5 13,-9 4 10,1 1 1,8 1-2,0-2 2,1 1-4,-1-5-3,9 5-4,-10 0-3,10-1-8,10-4-2,-10 0-5,9 0-6,-1-4-3,1 4-4,0-6-4,8 1-5,1-5-2,1 5-6,-2-5-1,1 0-4,9 0-1,-1 0-2,-9 0-3,1 0-2,-1 0-2,1 5-3,-9-5-6,1 5-6,-2 5-7,1-5-10,-9 5-12,0 0-13,-9 0-11,1 0-9,-2-1-2,1 1-7,-9 0 2,1-5 5,7 5 3,-6-5 6,7 0 8,-9 0 3,10-5 3,-2 5 9,-7-5 1,17-5 3,-10 5 6,2-5 4,-1 0 19,9 0-6,-8 0-1,8-5-1,-10 0 2,10 5-3,0-5-1,0 0-2,0-5-17,10 5 6,-10 0 5,0-5 2,8 5 4,1-5 2,-1 5 0,-8-5 1,10 5 4,-10-5 0,8 5-2,-8-5-3,9 5-8,-9 1-5,0-1-10,0-1-12,0 6-18,-9-4-16,9 4-17,0-5-17,-8 5-15,8 0-17,-10 0-17,2-6-15,8 6-25,-9-4-45,9-1-79,-8-5-108,8 5-48</inkml:trace>
  <inkml:trace contextRef="#ctx0" brushRef="#br0" timeOffset="1382">1407 1224 124,'9'0'558,"1"0"-99,-2 0-120,0-5-57,1-5-55,9 5-46,-9-5-33,9 1-19,0-6-10,-1 4-7,-9-4-1,11 0 0,-1 1 6,-10-1 6,1 0 5,0 0 6,-9 0-1,9 0 0,-9 0-1,0 6 5,0-6 3,0 4-7,0 7-7,-9-7-11,9 7-12,-9-7-7,0 11-7,1 0-14,-10 0-13,9 0-9,-9 11-1,1-2 2,-1 1 7,9 5 2,-9 5 5,0-5 1,1 10 1,9-5-1,-11 5-7,11-6-9,-2 7-9,2-7-5,8 1-9,0 5-8,0-5-4,0-5-7,8 5-1,2-5-1,-2 0 1,1 0-2,9-5-1,-1-5 0,10 0 1,-9-1-1,8-4 1,1 0-5,0 0-5,-1-4-11,10-1-9,-20-5-14,11 0-18,0-5-16,-1 0-16,1 0-13,-9 0-5,-1-5 0,1 5 6,-1-4 8,-7-2 14,7 1 15,-7 1 16,-2-1 14,-8 0 12,9 0 12,-9 5 9,0 0 13,0 5 16,0-5 11,0 10 6,0-5 9,-9 10-7,9-5 2,0 1 3,-8 4-5,8 0-11,-10 0-8,2 4-8,8 1-7,-9-5 5,9 10-6,-10-5-8,10 5-4,-8-5-3,8 5 8,0 0-4,-9-5-2,9 0-2,0 5 1,0-5 1,0 0 0,0 0 0,0 0-9,0-5 4,0 5 2,0-5 0,0 5-1,0-5 1,0 0 3,0 0 1,0 0 2,0 0-1,0 0 5,0 0 3,0 0 1,0-5 2,9 5-1,-9-5 0,0 0-1,8 0-1,-8 0-2,10-5-2,-10 5-1,9-5-1,-9 5 0,0-5 0,8 0 1,-8 0 2,0 5 8,10-5 7,-10 5 9,0 1 9,0-2 9,0 1 3,0 5 0,0 0 0,0 0-7,-10 0-7,10 5-7,-8 5-7,-1 1-4,-1 3 2,2 1 2,-1 5 5,1 5 7,-2-5 1,2 5 3,-1-1 1,0-4 1,9 5-1,-9-5 0,9 5-1,0-5-4,9 0-1,-9 0-3,9-5-1,0 0-6,-1 0-4,10-5-5,-1-1-5,2 2-4,-1-7-3,-1 1-3,9 1-7,1-6-12,-9 0-14,9-6-18,-10 1-22,10 1-29,-1-1-35,-8-1-57,-1-3-57,2-6-58,-3 5-62,-6-5-67,7 0-61,-7 0-55,-2 0-73,1-5-110,-1 0-42,-8 0 15,0 1 45</inkml:trace>
  <inkml:trace contextRef="#ctx0" brushRef="#br0" timeOffset="2421">1292 528 99,'0'0'724,"0"4"41,0-4-113,-8 6-99,8-6-104,0 5-87,0-1-53,0 2-36,0-1-28,0 4-18,0 1-8,0 1-7,0-2-9,8 1-22,1 0-33,-9 0-25,18 0-19,-10 0-13,11 0-11,7 0-8,1-5-7,0 0-9,8-5-10,0 0-8,18-5-9,-9-5-11,9 0-7,9-5-10,0 0-9,-1-4-16,3-7-15,-3 2-27,10-6-35,-10 0-50,11-5-60,-10-5-62,8 0-70,1-5-73,-9 1-77,8-6-83,-8-5-139,0-4-84,0-1-15,0-5 28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28.26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97 49 580,'-8'6'669,"-2"-6"-98,-7 0-100,7 0-55,10 0-68,-8 0-43,8 0-39,0-6-33,0 6-33,8-4-40,11 4-40,-1-5-38,-1-1-32,9 2-24,1-7-11,0 7-8,-1 4-5,1-5-4,0 0-11,-1 0-21,0 5-26,-8 0-31,0 0-31,-9 5-44,9 0-44,-18 0-42,8 5-30,-8-1-24,0 2-11,-8 4-7,-2-6-5,2 6-3,-11 0 2,2 0 8,-1 0 19,1 0 31,-9 0 40,7 5 54</inkml:trace>
  <inkml:trace contextRef="#ctx0" brushRef="#br0" timeOffset="144">141 244 58,'-17'15'173,"-10"-6"34,9 6 21,1-5 2,-1 1-8,9-2-17,0-3-14,0-2-13,1 1-9,8 0-3,-9-5-2,9 0 4,0 5 2,9-5 3,-1-5-1,1 5-10,0-5-13,8 0-16,2 1-14,-1-2-20,8-3-20,-9 3-24,10-3-15,-9-2-13,9 1-8,-2 1-11,-7-2-13,1 7-30,7-7-42,-9 7-53,1-7-62,9 7-65,-10-6-88,10 5-136,-9-5-124,-1 0-47,1 5-3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39.18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49 65 184,'0'0'316,"0"0"-56,0-5-53,0 0-15,0 0 7,0 0 4,0 0-14,0 0-19,0 0-5,0 0 4,-9 0 10,9 0 12,0 0 11,-9 5 8,9-5 3,0 0 1,0 5-2,0-4-9,0 4-8,0 0-16,-8 0-20,8 4-19,0-4-15,0 5-6,0 0-7,-9 5-1,9 0 1,0 5 3,0 0 4,-10 0 4,10 0 2,0 4-4,0 2-11,0-1-10,0-1-9,0 1-5,0 0 2,0 5-3,0-5-2,0 0-8,0 5 0,10-5-4,-10-1-5,0 7-7,0-7-9,0 1-7,0-5-8,0 5-5,0 0-8,0 0-5,0 0-4,0-5-3,0 5-3,0-1-3,0-4-9,-10 0-16,10 0-22,0-4-27,0-2-31,0 1-36,10-5-40,-10 0-53,0-5-62,9-5-62,-1 0-64,10-5-51,-1-5-42,1-5-39,9-10-54,-9 6-68,-1-6-52,1 0 7,9 0 45</inkml:trace>
  <inkml:trace contextRef="#ctx0" brushRef="#br0" timeOffset="696">650 130 1,'10'5'117,"-10"-5"-25,9 4-15,-9-4-8,0 6 4,0-6 11,0 5 16,0-5 17,8 0 21,-8 0 10,0 0 4,0 0-3,0 0-5,0 0-6,0-5-5,0-1-2,8 6-1,-8-4-2,0-1-3,0-1-6,0-3-3,0-1 2,0 5 0,0-5-3,0 0-6,-8 0-7,8 0-2,-8 5 1,8-5-2,-9 5-7,-1 0-7,2-5-3,-1 5-4,0 0-6,-8 5-5,7-5-2,-7 5-2,9 0 1,-11 5 3,1 0-4,1 0 3,-1 5 1,1-5 9,-1 5 6,0 0 5,9 0 2,-9 5 0,10 0-1,-1-6-4,1 6-4,-2 0-12,1 0-9,9-4-7,0 4-6,0 0 2,9-1-2,-9 1-1,18 0-2,-9 0 1,9 5 0,-10-5-3,11 0-8,-3 0-13,3 0-5,7 0-4,-9 0-3,1 0-2,1 0-5,-3 0-1,3-1-10,-11 6 9,1-5 2,0 0-2,0 5 0,-9-5 0,8-1 0,-8 1-1,0 0 13,-8 0-7,-1 0-9,9 0-3,-18-4-5,10-2-4,-2 1-3,1 0-3,1-5-5,-10-5-3,9 5 2,1-5-1,-10-5-2,9 0 3,-1-5-1,-6 0 1,16-5 2,-9 0 1,-1 0 3,2-5-1,8 1 3,-8-1-2,8 0 2,0-5-5,8 5-2,-8 0-1,8-5 2,2 5-3,-1 1 4,-1-1 3,0-1 1,11 7 2,-11-6 5,2 5 2,7 0 0,1 5 1,-10-5-4,11 5-12,-2 0-13,-8 0-11,8 1-19,2-2-18,-3 1-20,-6 5-24,7-5-28,1 5-18,1 1-21,-11-1-22,0-1-16,11 6-12,-11-4-7,1 4-3,-9-5 1,9 5 5,0 0 3,-1-6 2,-8 2-5,10 4-14,-10-5-22,8-1-22,-8 2-29</inkml:trace>
  <inkml:trace contextRef="#ctx0" brushRef="#br0" timeOffset="1238">942 35 259,'10'0'309,"-10"0"-39,0 0-36,0 0-10,9 0-19,-9 0-22,0 0-21,0 0-18,0 5-16,-9-5-13,9 0-11,0 0-12,0 0-7,0 0-8,0 0-1,0 0-4,0 0 0,0 0-2,0 0 0,-10 5 2,10-5 1,0 0 5,-8 5 3,-1 0 5,0 0 5,0 0 5,1 0 0,-2 0 0,2 5 1,-1 0-2,1 0-7,8-6-8,-10 7-11,10-1-3,0-1-3,0 2-1,0-2-10,0 6-3,10-5-3,-2 5 2,1-5-1,-1 5-5,2-5-7,7 5-7,-8-5 0,8 5-6,2 0-5,-11 0-6,10 0-3,-9 0-6,9 4-1,-1-4-1,-7 5 0,6-5 3,-7 5 0,1 0 2,-2 0-2,1 0 2,-9 0 1,0-1-2,9 2-2,-9-6 0,0 5-1,-9-5-1,9-6-1,0 6 4,-9-5-2,9 0 2,-8 0 3,8-5-4,-10 0 2,1-5 1,1 0 1,0 0-4,-2 0 1,1-5-2,1 0-1,-10-5 1,9 0-6,-1 0 4,2-5 0,0-5 1,-1 5-1,-1-4 3,10-1 0,-8 0 0,8 0 5,0 0-3,0 0-1,0 0-3,8 1 3,-8-2-2,10 1-2,-1 1 0,-1-1 2,0 0-1,11 0-1,-11 0 0,10 0-1,1-5-3,-3 5 1,3 0 0,-2 1-1,9-1-2,-8-1-4,9 2-12,0-1-19,-10 0-23,1 5-27,-10 0-32,11 0-33,-11 5-39,0 5-45,2 0-38,-10 1-30,0 4-26,0 0-30,0 0-47,0 0-82,-10 4-76,2 1-15</inkml:trace>
  <inkml:trace contextRef="#ctx0" brushRef="#br0" timeOffset="2076">1695 55 203,'0'10'367,"-9"-5"-50,9 5-56,-9-5-31,0 5-5,9 0-29,-8-6-28,-2 2-13,10-1-4,-8 5 2,-1-5 9,9-1 11,-10 2 8,2-1 9,8-1 10,-9 1 10,1 1 14,8-6 11,-10 4 6,2-4-1,-1 0-6,9 0-15,-9-4-19,0-2-22,1 1-21,-2-4-32,10 3-20,-9-3-17,1-1-16,8 5-10,0-5-8,0 0-10,0 0-10,0 0-1,0 5-9,0-5-9,0 5-5,0 0-4,8 0-2,-8 5-4,9-5 0,1 5 0,-2-5-1,1 5-1,9 5 1,-10-5 1,10 5 0,-9 0 0,9 0-1,-9 0 0,9 0 0,-1 0 1,-8 0 0,0 0-4,8 0 3,-7 0 0,6-5 0,-6 5-2,-1 0-1,9-5-3,-10 5 1,1-5 0,-1 0-2,2 0 0,-10 0 1,8 0 3,11-5 1,-11 0 1,-8 0 0,9 0 1,0-5 1,0 5 0,-1-5 1,-8 5-1,9-5 0,0 0-1,0 5 1,-9-5 1,8 5 0,-8 0 0,0 0 1,10 0 0,-10 5 2,0-4 1,0 4-2,0 0 1,0 0-1,0 4-2,0 1 1,-10 0 7,10 10 4,-8 0 4,-1 5 6,9 0 3,-9 5 8,0 5 9,1 0 6,-1 4 0,0 1 0,9 0-1,-9 0-4,1-1 0,-2 1-7,10 1-7,-9 3-9,1-4-3,8 0-6,-10-5-1,10 4-4,0-4-1,-8 0-2,8-5 1,0 5-2,-9-5-1,9 0 0,0-6-3,-8-4-6,8 5-17,0-5-21,0-5-25,-10 0-33,10 0-46,0-5-62,-8 0-75,8-5-90,0 0-81,0-5-78,0-5-82,0 0-115,0-10-97,0 1-16,0-1 38</inkml:trace>
  <inkml:trace contextRef="#ctx0" brushRef="#br0" timeOffset="2673">2191 55 479,'0'0'510,"0"0"-75,0 0-32,0 0-32,0 0-52,0 0-49,0 0-40,0 0-37,0 0-27,0 0-21,-10 0-26,10 0-11,0 0-8,0 5-5,-9 0-4,9 0-2,0 0-1,-8 0 2,8 5 12,-9 0-6,9-1-7,-9 2-8,9 4-6,0 0-3,-9 0-3,9 0-10,0 0-10,0 4-6,0-4-5,0 5-6,0-5-4,9 0-2,-9 0-6,9 0 1,-9-1-5,9-3 2,-1 4-5,1-5 0,1-1-2,-2-4-3,10 1-1,-9-2 0,9-4 1,-10 0-3,9 0 1,1-4 0,1-7-3,-11 7 1,10-7 0,-1-4-1,-8 6 1,9-6-1,-10-5-2,11 5 1,-11-5 2,2 0-3,-2 0 3,9-4-2,-17-2-2,10 7 6,-2-7 11,-8 7 10,9-1 13,-9 5 12,0 5 10,0-5 9,0 5 8,0 5 2,0 0-9,0 0-11,0 5-12,0 5-7,-9 0-7,9 0-3,-8 10-3,8 0-1,-10 5 2,2 4 6,-1 2 4,9-2-2,-8 6 2,-2 0-4,10-5 1,0 5-4,0 0 0,0-5-3,0-1-1,0 6-1,10-4-4,-10-2-3,0-4-5,0 5-1,0-5-4,0 0-4,0-1-3,0 2 0,0-7-2,0 7-2,0-6-9,0-1-18,0 1-25,-10-5-28,10 5-47,-8-5-69,-1 0-78,9 0-99,-10-5-100,10 0-91,-8-5-120,8 0-158,0-5-50,-9 0 13,9-5 47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42.54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35 368 286,'0'-5'491,"-8"1"-77,8-2-57,0 1-12,0-4-44,0 3-47,0-3-30,0 3-24,8-3-19,0 3-12,2-3-9,-1 4-12,9 0-10,-10 0-9,11 0-9,-2 0-5,1 5-8,-10 0-7,10 0-11,-9 5-8,9 0-9,-9 0-1,-1 5-4,0-5-2,2 10 3,-1-5 1,-1 5-4,2-6 1,-10 6-3,0 5-5,0 0-7,-10-5-4,2 5-12,-1 0-8,-1 0 0,-6 5-10,7-11-7,-9 7-1,0-6-3,1-1-2,-1 1 4,9 0-1,-9-5 0,9-5-1,1 5 0,-2-5 0,2-5 3,8 5 10,-9 0 10,9-5 12,0 0 3,0 0 7,0 0 3,9-5-1,-9 0-2,8 5-12,2-5-10,-2 0-11,1 0-8,9-4-4,-9 3 1,9 1-2,-1 1-4,1 4 0,0-6 2,-1 1-2,1 5-1,9 0 0,-10 5-1,1 1-2,-10 3 2,19-3 0,-18 3 0,9 1-1,0 0 2,-10 0-2,1 0-2,9 5 2,-9-5 1,-9 5 1,8-5 1,-8 4 1,0-3-1,0 4 3,-8 0 1,8-6-1,-9 1-3,-1 1-1,-7 4-3,-1-6-8,10 1-10,-10 0-15,-9 0-19,10 0-27,-10 0-29,1-5-31,7 5-27,3-10-27,-11 5-29,0-5-23,9 0-26,-7 0-16,6-5-17,1 5-11,1-10-10,-1 5-8,10-10-12,-1 0-25,-1 0-35,10-5-64,-8 5-43,8-5-4</inkml:trace>
  <inkml:trace contextRef="#ctx0" brushRef="#br0" timeOffset="498">849 140 521,'9'-6'717,"-1"-3"-68,2 3-85,-10 2-51,9-1-73,-9 5-57,8-6-50,-8 6-52,0 0-54,0 0-44,0 0-43,0 6-28,0-1-21,-8 5-12,8-1-9,-9 2-3,9 4 2,-10 4 1,2 1 3,-1 0-9,-9 5-8,10-5-9,-1 5-7,-1 0-4,2 0-7,-10-1-4,9 2-5,9-2-4,-8 1-2,0 0-6,8 0 1,0-5-4,-10 4 1,10-3-6,0-1 1,10-5 1,-10 0 0,8 4 1,0-9-2,1 5 1,9-5 1,-10 0 4,11-5-4,-11 0 0,10 0 0,-1 0 1,2-5-1,-1 0 1,-1-5-3,1 0 2,-10-5 1,11 5 0,-3-5-2,-6 0 0,-1 0 2,-1 0-2,-8 0 1,10-5-1,-10 0 0,0 6 4,0-6 1,0 0 1,0 0 1,-10 4-1,2-3 0,-1 4 0,-1 0 1,2 0-4,-10 0-1,9 5-4,-8 0-2,-1 0 0,0 0 0,1 5-2,-10 5-3,1 0-8,-1 0-10,0 5-11,1 5-20,-1 0-22,0 0-35,2 4-37,-2-4-41,9 0-44,0 0-47,9 0-47,1-4-40,0-2-33,-2 6-24,20-10-25,-10 0-39,8 0-64,-8-5-66,0 0-9,17-5 25</inkml:trace>
  <inkml:trace contextRef="#ctx0" brushRef="#br0" timeOffset="907">1389 274 320,'18'-15'568,"-1"0"-87,-7 0-62,-2-5-47,0 5-64,2 0-46,-10 0-29,0 0-19,0 0-16,0 6-10,0-1-14,0-1-24,-10 7-24,10-7-16,-8 7-11,8 4-10,-8 0-6,-2-5-8,1 10-2,-8-5 3,8 4 7,0 2 5,-9-1 7,9 10 1,1-5 0,-2-1-3,2 6-5,-1 0-10,9 0-9,0 0-10,0 0-10,9 0-7,-9 0-3,8 0-4,2 0-1,7-5-5,-7 5-3,7-6-5,1 6-4,-1-4-1,-7 4-6,6 0-2,3-6-4,-11 6 2,10 0-3,-9 0-2,-1 5 1,2 0 1,-2 0 2,-8 0-1,0 0-1,0 5-3,0-5 0,0-1 1,-8 1-1,-2-5 0,2 0-2,-1 5 0,1-10 1,-2 0-1,10 0 2,-8 0 1,-1-5-1,-1-5 0,2 0 0,0 0 3,-2-5-1,1-5-1,9 0-10,-8-5 5,8 0 3,0-5 1,0 0 1,0 0-1,0-4 1,8-6 1,-8 5 11,9-5-6,1 0-3,-2-5-4,0 6-7,11-6-8,-11-1-11,10 2-16,-1 4-24,1-5-27,9 6-29,-9-1-34,-1 4-33,10 7-34,-9-6-36,-1 10-31,1 0-25,-9 0-22,9 5-20,-10 5-19,1 0-23,1 0-47,-2 0-103,-8 5-49,0 0-4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7:59:44.22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 1432 67,'0'0'133,"0"-5"-8,-9 5 0,9 0 3,0-5 8,0 5 11,0 0 14,0 0 17,0 0 8,0-5-10,0 5-12,0 0-17,0-5-10,0 5-5,0 0-3,0 0 0,0 0 0,0 0 1,0 0-8,0 0-6,0 0-12,0 0-15,0 0-7,9 0-6,-1 0-3,2 0-1,-2 0 1,1 5 2,9-5 2,-1 0 7,-7 5-2,16-5 1,-9 0-5,10 0 1,0 0-1,8 0 6,-9 0 4,9 0 0,1-5 8,0 5 1,-1-5 2,9 0-5,-8 5-2,8-5-4,1 0-5,-10 1-5,8-2-8,2 6-8,9-5-7,-11 1-6,10-2-8,1 6-8,-1-5-7,-1 5-5,11 0-7,-11 0-6,10 0-2,1 0-3,-1 5 0,8-5-2,-8 0 1,10 0 0,-11 6 1,9-6-1,11 0 1,-11-6-3,1 6 1,8-5 1,1 1 2,0-2 0,-1-3 1,1 4-4,0-6 1,0 1 0,-2 5-2,2-5-2,-9-4 0,9 8 1,-9-9-1,-1 6 1,1 3-2,-8-3 2,-1-1 0,-1 0 0,-7 5-1,-2-5-1,1 0 1,0 5 2,1-5 2,-11 0 1,11 0 2,-9 0 0,-2 0-2,2 0-1,-1 1 1,0-2-3,0 1 1,1 5 0,-2-5-1,-7 1-1,9-2 2,-10 2 3,0-1-1,-9 5 1,9-5-2,-16 5-2,7 0 0,1 0 0,-10 0 0,-7 5-1,7-5-1,-8 5-1,0-5-4,-1 5 5,-8 0 2,9 0 0,-9-5 0,0 5 0,0 0 0,10 0-1,-10 0 2,0 0-5,0 0-9,0 0-7,0 0-10,0 0-12,-10 0-17,10 0-23,-9-5-33,1 5-37,-1-5-41,0 5-57,-8-5-63,-1 5-61,-1-5-58,-6 0-68,-2 0-99,1 5-85,-9-5-20,-2 0 25</inkml:trace>
  <inkml:trace contextRef="#ctx0" brushRef="#br0" timeOffset="752">839 1776 393,'0'-6'546,"10"1"-83,-10 5-70,0-4-29,0 4-52,0 0-46,0 4-27,-10 1-19,10 1-21,-9 3-16,1 1-12,8 1-5,-10 3 0,2 1-3,-1 5-9,-1-5-8,10 5-9,-8-5-10,0 5-10,8-5-12,0 0-15,0 0-9,0-1-11,0 1-9,8-5-5,0 1-3,2-2-5,-1-4-2,-1 0-2,10 0-2,1 0-5,-2 0-5,9 0-6,-8-5-6,9 5-3,-10-5-6,1 5-4,-1-5-4,1 0-2,-9 5-1,1 0 0,-2 0 0,0-5 0,-8 5 1,10 0 3,-10 0 1,0 0-1,-10 5-1,2 0-2,0-1 2,-11 2-1,11-1 1,-10-1-2,-1 2-1,-6-2 1,7 6-1,-9-5-1,9-5-10,1 5-12,-10-5-24,9 1-35,1-2-43,-9-4-46,7 0-52,3-4-56,-3-2-57,1-3-52,1-2-42,9 1-39,-11-5-44,1-5-78,10 1-73,-10-6-7,1 5 30</inkml:trace>
  <inkml:trace contextRef="#ctx0" brushRef="#br0" timeOffset="1084">742 1676 502,'18'-5'511,"-1"5"-83,1 0-43,-9 0-41,9 0-56,-1 0-37,1 0-23,9 5-20,-10-5-12,9 5-23,-7-5-17,7 5-21,1-5-17,8 0-13,-8 0-10,-1 0-4,1 5-1,0-5 9,-2 0-8,2 0-3,-1 0-8,-7 0-11,7-5-5,1 5-7,0-5-10,-2 0-16,2 0-7,-1-5-6,-8 5-5,9 0 3,-10 0-7,1 0-7,1 0 2,-3 0-2,3 0-4,-3 0 0,-6 5 0,7-5 1,-7 5-2,-2 0 1,-8 0-1,9-5-1,-1 5 4,-8 0-1,0 0 0,0 0-1,10 0 1,-10 0 1,0 0 0,0 0 2,0 0-3,0 0 2,0 0 0,0 0 2,0 0-1,0 0 1,0 0 1,0 0 2,0 0 4,0 0 4,0 0 5,0 0 5,0 0 7,0 0 4,0 0 3,-10 0-1,10 5 2,0-5-5,0 0-1,-8 5 0,8-5 1,-9 5 0,9 0 1,-8 0 0,8 0 0,-10 0 2,2 0-2,-1 5-2,-1 0-2,2 5-2,0 0-3,-11 0 2,11 4 0,0-4 0,-11 11 1,11-2 2,-10 1-2,9 0 1,-9 5 1,9-5-1,9 4-1,-8-3-3,8-2-1,0 1 0,0-5-2,8 0-1,-8 0-2,9 0-3,-1-5-1,2 0 0,7-5 1,-7-6-5,7 7-1,1-7-2,9-4-3,-11 0-2,11-4 0,-9-1-3,-1-1-3,10-3 3,-9-1-1,0-5 1,-9 5 2,9 0 0,-9-5 2,-1 0-6,0 0 1,2 5 2,-1-5 0,-9 0 0,0 0 0,0 6 1,-9-6 0,-1 5 6,2-5-2,0 5-3,-11 0-1,2 5-3,-9 0 0,7 0-4,-7 5-4,-9 5-7,0-5-8,8 10-15,-8-5-16,-2 5-20,2-1-37,0 2-44,0 4-47,0-5-55,-2 4-61,12 1-67,-2-5-62,1 5-65,-9 0-99,8 0-124,0-5-44,1 5 10,-1-5 43</inkml:trace>
  <inkml:trace contextRef="#ctx0" brushRef="#br0" timeOffset="2180">5483 78 194,'0'0'437,"-8"0"-39,8-4-13,0 4-16,0 0-45,0 0-45,0 0-37,0 0-32,0 0-27,0 4-19,0-4-8,0 5 3,0 1 6,0 3 6,0 1 8,-8 0 13,8 5 17,0 5 9,-9-5-3,9 5-11,-10 0-21,10 0-15,0-1-21,-8 1-21,8 5-21,-8-5-19,8 0-13,-10 5-14,10-5-10,0 0-8,-9 5-7,9-5-6,-8-1-6,8 1-6,-10-5-4,10 6-3,-8-7-2,8-4-2,0 5-3,-9 0 0,9-5-1,0 0 1,-8 0 0,8-5 0,0 0-1,0 0 1,0-5 3,0 0-1,0 0 1,0-5 0,0 0 0,0-5-1,0 0 1,8-5-2,1 0-2,-1 0-1,2 0 1,-2 0-1,1-5-3,9 5 2,0 0 0,-1 0-1,1 6 2,-1-6-2,10 5 0,-9 0 0,-1 0 2,10 10-1,-9-5 0,-10 5-2,19 0-3,-17 5 8,7 0-1,1 5-2,-10 0-1,1 0 1,1 5-1,-2 0 2,0 0 1,-8 0-6,0 4 3,-8 1 1,8-5 1,-8 5 0,-2-5 3,-7 0-1,-1 5 1,9-5-1,-9 0-1,1-5 0,-1 5-4,0-6 1,9 2 2,-9-7-1,9 1-1,1 1 1,0-6 1,-2 0 0,1 0 6,9 0-5,-8-6-3,-2 1-5,10 1-4,0-2-4,0-3-3,10-2-6,-2 2-3,1-1-4,9-1-2,-10-3-1,19 4-2,-9-5-6,-1 5-7,10-5-2,0 5-10,-9-5-5,9 0-8,-1 0-3,-1 6-1,2-6 2,-9 0 7,9 4 8,-10-4 9,1 6 10,0-1 12,-1 5 8,-7 0 8,7 0 4,-9 0 2,-8 5-1,10 0 1,-1 5 4,-9 0 0,8 0-1,-8 4 0,0 2 4,0-1 2,0-1 1,10 6-2,-10-4 2,0-2-1,0 6 5,0-5-1,0 0-1,0 0-2,0 0 3,0-5 0,0 5-7,0-5-24,0 5-35,0-5-41,0 0-47,0 0-54,0 0-61,-10 0-59,2 0-49,-1-5-26,-1 0-23,10 0-36,-8 0-52,0-5-79,-1 0-12,-1-5 20</inkml:trace>
  <inkml:trace contextRef="#ctx0" brushRef="#br0" timeOffset="2811">6006 198 14,'0'-10'342,"0"5"-80,0 5-54,10-5-27,-10 0-17,0 5-33,0-5-40,0 5-32,0-5-24,8 5-16,-8-5-12,0 5-16,8-5-22,1 5-23,1-5-32,7 0-41,-8-5-52,0 5-68,-1-5-71,10 5-56</inkml:trace>
  <inkml:trace contextRef="#ctx0" brushRef="#br0" timeOffset="2924">6236 9 103,'8'-6'459,"-8"6"-17,0-4-30,0 4-40,10 0-41,-10 0-39,0 0-36,0 0-20,0 0-4,0 4 5,0 2 3,9-1 9,-9 10 11,8-5 6,-8-1 3,10 6-6,-2 0-24,-8 0-32,9 0-32,1 0-38,-2 0-31,0 5-23,1-5-14,-9 0-16,10 5-11,-2 0-10,-8-5-5,9 4-2,-9 1-7,9 1-4,-9-2-11,0 1-15,0 5-27,-9-5-28,9 0-66,-9 0-72,1-5-79,-2 0-88,1 0-83,1 0-68,0-6-68,-11-3-99,1-2-79,10 1-14,-11-5 36</inkml:trace>
  <inkml:trace contextRef="#ctx0" brushRef="#br0" timeOffset="3145">6254 382 576,'9'0'532,"-1"-5"-100,10 5-71,1-5-34,-3 5-55,3-5-36,-2 0-35,1 0-29,9-5-22,-11 5-28,11-5-29,-9 5-28,1-5-29,6 5-16,-7 0-11,0 1-2,-1-2-4,1 6 1,-9-5 1,9 1-3,-9-2 8,-1 1-4,2 5 3,-2-4-5,1-2-3,-9 1-1,9 1-1,-9-1 2,0-1-1,9 2 0,-9-7-1,-9 7 4,9-1 4,0-5 6,-9 10 7,9-5 7,-9 0 3,9 0 3,-8 5 1,8 0-1,-10 5 1,2 0 2,-1 0 3,-9 5 7,9 5 6,1-6 13,-2 2 12,10 4 10,-8-6 2,8 6 4,-9-5-1,9 5-8,9-5-1,-9 5-6,8 0-7,2-5-4,-2 0-1,1 0-6,9 0-2,-9 0-3,9-5-8,-1 0-6,1 4-6,-1-3-8,-7-1-5,6-1-6,-6 2-6,7-1-2,-17-1-2,10 7-2,-2-2 3,-8 1-1,0 1-2,-8 4 2,-2-1 0,2 6 1,-11 0-2,-7 5-4,0 0-22,-10 5-35,1-6-51,-9 6-63,-1 0-80,2 0-89,-10 0-91,8 0-114,-7 0-173,-2-5-77,1-1-13,0 2 28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0:41.25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9 238 209,'0'-4'361,"0"-1"-64,0-1-61,0 2-27,0-1 4,0 0 7,0 0-12,0 0-11,0 0-7,0 0-1,0 0 2,0 0 3,0 5 0,0-5-2,0 0-6,0 5-5,0-5-6,0 5-5,0-6-2,0 6-2,0-4 3,0 4-1,0 0-3,0 0-10,0 0-13,0 0-13,0 0-13,0 0-15,0 0-17,-8 0-15,8 0-16,0 0-11,0 0-10,0 0-10,0 0-5,0 0-8,0 4-4,0-4-4,0 0-1,0 6-1,0-1-2,0 0 4,8 0 1,-8 5 5,0 5 8,0-5 8,0-1 8,0 6 8,0 0 7,0 0 7,0 0 1,0 0 1,9 5 0,-9-5-3,0 0 1,0 5-3,0-5-2,9 5-5,-9-1 0,0 2-3,9-1-2,-9-1 0,8-4-7,-8 5 0,0 0-4,10 0-3,-10 0-4,0 0-3,0-5-1,0 5-5,0-1-2,0 2-2,0-7-2,0 1 1,0 6 0,0-12-1,0 6 2,0-5-3,0 0-1,0 0-1,-10 0-4,10-5-9,0 5-16,0-5-19,0-5-22,0 5-22,0-5-23,0 5-31,0-5-39,0 0-52,0-5-51,10 0-55,-10 0-55,8-5-50,1-5-43,-1 0-32,2 0-33,7-5-37,-7 5-75,-2-10-11,1 5 32</inkml:trace>
  <inkml:trace contextRef="#ctx0" brushRef="#br0" timeOffset="501">443 80 2,'0'0'362,"8"-6"-47,-8 6-46,0-5-44,0 5-27,0-4-23,0 4-20,0-6-12,9 6-3,-9 0-1,0 0 2,0 0-3,0 0 1,0 0-11,0 0-10,0 0 0,0 0-10,0 6-7,0-2-2,0 1 9,-9 5-6,9 1 30,0-2 7,0 1-3,0 5 5,-8 0 11,8 5 2,0-5-6,0 5 9,-8-5-22,8 5-1,0-1 0,0 1-2,0 1-13,0-2-14,0 1-7,0 0-13,0 0-11,0-5-14,0 5-15,0-6-12,0 1-7,0 0-6,0 0-4,0-4-6,8-2-15,-8 1 6,0 1 5,0-2-1,0-4-1,8 0 0,-8 0-3,0 0-1,0 0 13,0-5-8,0 5-1,0-5 1,0 0 4,0 0 7,0 0 2,0 0 3,9-5-1,-9 0 2,10-5-2,-10 0-2,8 1-5,-8-6-5,9-6-4,-9 1 0,9 5-1,0-9-1,-9 4-1,8 0 0,2-5 0,-10 5 0,8 1-1,-8-2 0,9 6-1,-9-5 1,0 5 1,8 0 0,-8 6-1,0-1 0,0 5 2,0-5 1,0 5 0,0 0 2,0 5-4,0 0 0,0-5-1,0 5 0,-8 5-1,8-5-2,0 5-2,-9 0 0,9 5 2,-8 0 1,8 0 0,-10 0 1,10-1 1,0 6 0,-8 0 2,8-4 1,0 4-3,0 0 0,0-6-1,8 6 0,-8-5-1,0 5 1,10-5 1,-2 0-2,1 0 2,9 0 0,-9 0 2,9-5 1,-1 0 0,-8 5-1,8-5 2,2-1-1,-3-4 1,3 0-2,-1 0-1,-1 0 0,9 0 0,-17-4-1,9-1 0,0-5 0,-1 5 1,-8-5 0,9 5 0,-10-5 0,11-5-1,-11 5 0,2-5 0,-10 0 1,8 5 0,1-4-1,-9-1 0,0-6 0,0 7 0,0-1 0,0-6-2,0 7 0,0-1-1,0 0 1,0 0 1,0 5-1,0-5 1,-9 0 1,9 5 0,0 0 0,0-5-2,0 6 1,0-2 0,0 1-2,0 1 0,0 4 2,0-1 1,0-3 0,0 3 1,0 1-1,0 5 0,0-4 0,0-2 1,0 6 0,0 0-2,0-5-2,0 5 0,0 0 1,0 0 0,0 0-1,0 0-3,0 0 1,0 0 0,0 5 3,0 1-1,0-2 3,0 1-2,0 1 2,0 3 0,0 2-2,0-2 0,0 6-1,-8-5 4,8 5-2,0 0 2,0 0-1,0 0 0,0-1 5,0 7-2,0-1 2,0-5-1,0 5 2,0-1 2,0 1 2,0 1 4,0-2 1,0 6 3,0-5-1,0 5 1,0-5 0,0 5-2,0-5-2,8-1 1,-8 1-3,0 1-1,0-7 0,0 1-2,9 0-1,-9-5-1,0 0-1,0 0-3,0-5 0,0 0-1,0 0-1,10 0 0,-10 0-1,0-5-2,0 0-12,0 0-16,0 0-25,0 0-42,0 0-64,0 0-73,0 0-105,0 0-107,8-5-98,-8 0-129,0 0-143,0 0-59,0-5 8,0 0 47</inkml:trace>
  <inkml:trace contextRef="#ctx0" brushRef="#br0" timeOffset="1433">1231 0 171,'0'0'621,"0"-5"-77,0 5-91,0 0-44,0 5-61,0-1-48,-10 1-26,10 5-18,-9 5-6,1 1-1,-2 3 10,-7 1 7,9 0-8,-2 5-22,-7-1-27,7-3-30,2 4-24,0 0-26,-2-1-24,10-4-21,-9 5-15,9-5-10,-8 0-9,8 0-5,0 0-6,0 0-7,0-5-5,0 0-3,0 0-5,0 0-3,0-1-3,0-4-2,0 1-3,8-2-1,-8 1-3,0 0-1,0-5 1,0 0 2,0 0-2,0-5 3,0 0 0,9 0 0,-9-5 0,10 0-1,6-5-1,-6 1-1,7-6 0,1 0-2,-9 0-1,9 0 1,-1 0-1,1 4 1,-9-3-2,9 4 0,-1 0 0,-8-5 0,8 10-2,-7 0-1,-1 0 2,-1 0-2,2 5 1,-2 0 0,1 5 2,-1 0-1,-8 0 1,10 5 0,-10 0 0,0 5 0,0 0 0,-10 4-2,2-4 0,-1 5 2,1 1 1,-2-2 0,2 1-1,-11 0 1,11 0 2,-10 0 3,9 0-3,1-5 5,-10 0-4,9 0 0,1-6-3,-2 2 2,10-2-7,-9-3-5,9-2-1,-8 1-10,8-5 1,0 0-5,0 0-6,8-5-10,-8 1-3,9-7-2,1 7-2,-2-11-2,1 4-4,0-4 0,8 1-3,-8-1 3,9 0 0,0-5 2,-1 5 2,1-5 2,-9 5 4,9-5 7,-1 5 10,-7-5 6,6 5 7,-6 0 4,7 0 2,-8 1 4,9 4 2,-10-5 1,2 5 4,-2 0 9,1 5 9,1 0 10,-2-5 10,-8 10 3,9-5 3,-9 0 3,8 5 1,-8 0 2,0 0-1,10 5 0,-10 0-1,8 0 2,-8 0 2,9 0 4,-9 5-1,9 0-2,-9 0-2,9 5-2,-9-5-1,0 5-1,8 0-2,-8 0-2,0-1-4,10 7-2,-10-6-7,0 4-5,0 1-4,9 5-3,-9-5-4,0 0-3,0 0-2,0-1-3,0 2-2,0-1-1,0-5-3,0 4-2,-9-4-2,9 0 2,0 0-2,0-5 0,0 0 0,0 0 0,-10 0-5,10-5-2,0 0 0,0-5-3,0 5-1,0-5 0,0 0-3,0-5-3,0 5-1,0-10-1,0 0 0,0-5 2,10 0-1,-10 0 1,0-5 1,9-5 3,-9 0 2,0 1 0,8-2 1,-8-3-2,0-1 0,10 0-2,-10 0 1,8 0 0,-8 1 0,9-1 4,-1 5-2,2-5 4,-2 10-1,-8 0 3,9 0 1,1 5 0,-10 0 2,8 5-1,-8 1 0,8 4-1,-8-1 0,10 6 1,-10 0-1,9 6-3,-1 3 2,-8 2 2,9-2 1,-9 6 1,0 5 1,9-5 1,-9 5 1,0 0 1,0 0 1,0 0 0,-9-1 1,9 2 0,0-1-2,-9-1 1,1 1 0,8-5-1,-9 5-1,-1-5-2,2 0 2,0-5-1,-2 0-4,10 0-7,-9 0-9,9-5-11,-8 0-17,8-1-20,-10-4-24,10-4-30,-8-1-30,8 0-27,0-5-23,0-5-17,0 5-6,8-5 7,-8 0 7,10 0 21,-2 0 28,-8 0 31,9 0 27,1 5 28,-2-5 23,-8 6 15,8-2 14,2 2 9,-1 3 5,-9-3 5,8 3 3,1-3 1,0 4 0,0-5 4,-1 0 3,2 5 5,7-5 10,-7 5 6,-2-5 8,9 0 7,1 5 9,-9-5 4,9 0 9,-10 0 7,11 0 0,-3 1 0,-6-2 0,7 7 3,-7-7 7,-2 7 10,1-1 5,-9-1 6,10 2 8,-10-1 8,0 5 1,0-6-2,0 6-10,0 0-13,0 0-17,0 0-15,0 0-14,0 6-14,-10-6-7,10 9-6,-9-3-2,1 3-3,8-4 1,-10 5 1,2-5-1,-1 5-1,9 1-2,-10-2-1,10-4-4,0 5 0,0 0-2,0 0-1,0 0 0,0 0 0,0-5 0,0 5 1,0-5 3,10 5-1,-10-5 1,9 5 2,-1-6 1,-8 2 1,10 3 0,-2-3-2,1-1 0,-9-1-1,10 2 0,-2-1-2,1-1-2,-1 1-1,2-5-1,-10 6-1,8-2-4,1 1 2,-9-5-6,0 6 2,9-6 1,-9 4 1,0 1-2,0 1 1,0-2 0,0 1 1,0 5 5,-9-5-6,9 5 0,-17 5-3,7-5-8,2 5-13,-9-5-18,-2 5-31,11-5-44,-10 5-59,-1-5-70,-6-1-89,7 2-92,0-7-94,9 2-136,-9-1-129,1-5-57,9 0 8,-10-5 37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0:44.05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44 478 358,'0'0'285,"0"4"-68,0-4-26,9 0-2,-9 0-16,0 0-17,0 5-11,0 1-4,0-2 6,0 1 10,0 1 4,-9 3-3,9 1-2,0 0-1,0 0 4,-9 5 0,0 0-9,9 0-8,-8-5-6,8 5-7,0 0-4,0 0-8,-10-5-4,10-1 0,0 2 4,0-7 8,-8 1 4,8 1 13,0-2 11,0-4 12,0 5 3,0-5-3,0 0-9,0 0-16,0-9-14,0 3-23,0-3-26,0-2-21,8-4-20,-8 0-13,10-4-5,-10-1-4,8-5-4,1 5 2,0-5 3,0 0 1,-9 1 4,8 4 4,1-1 3,1 2 5,-10-1 4,8 10 2,-8-5 1,0 5-2,8 0-2,-8 5-6,0 0-6,0 0-8,0 5-6,0 0-4,0 5-5,0 0-3,0 5 0,0 0 0,0 5 1,0 0 2,0 0 0,0 0 0,10 0 0,-10 5-1,0-5 0,0 0 0,9 4 1,-9-4 0,8 0 1,2 0 0,7 0 2,-9 0 0,10-5 0,-9-5-1,9 5 0,0-5-2,-1 0 0,-8-5 0,9 0 0,0 0 0,-1-5 2,-7 0 0,7 0-1,-9-5 1,10 0-2,-9-5 2,1 5 0,-2-5 0,0 0-2,2 0 3,-1-5 1,-9 5-2,0 0 2,8 0 1,-8 0 1,0 6 4,0-1 2,0 5-1,0 0 0,0 0 1,0 5-1,0-5-3,0 10-2,-8 0-5,8 0-1,-9 4 0,-1 6-1,10 0-2,-8-4 0,8 4 2,0 0-2,0 0 0,0 4-1,8-4 0,-8 0 2,10 0 2,-1-5 0,-1 5 0,1-5 1,9-5 1,-10 5-2,11-5 3,-1 0-1,-1-5-3,1 0-3,-1 0 0,1-5-1,-10 5-2,11-5-2,-1-5-1,-1 0-2,-9 5 3,10-5-1,-9-5 1,1 5 0,7-5 5,-8 0-1,-9 0 1,9 0 2,-1 0-1,1 0 2,-9-5 0,0 5 0,0 6-1,0-6 1,0 5-3,0 0 3,0 5 1,0-5-2,0 5-1,0 5 0,9-5-5,-9 5-3,0 0-1,0 0-4,0 5-3,0-5 0,-9 5 1,9 5 0,0 0 0,0 0 2,0 0 2,0 0 0,0-1-2,0 2 0,9 4-5,-9-6-1,0 1-6,0 1-6,0-7-3,9 7-3,-9-7-7,0 6-5,0-5-6,8-5 0,-8 5 1,0-5 3,0 0 3,0 0-3,10-5-1,-10 5 2,9-5 2,-9-5 0,8 0 3,-8 1 3,0-2 3,10 1 7,-10-4 9,0 4 6,0-5 7,0 0 1,0 0 6,0 0 2,0 0 1,-10 0 1,10 0-1,-8 0 1,8 5-1,-9-5 0,9 6 1,-10 3-3,2-3 2,8 3 2,-9 6 0,0 0-1,0 0 2,9 6 0,-17 3 1,17 1 0,-9 1 0,0 3 1,9 1-1,-8 5 3,8-5 0,0 5 3,0-5 1,0 5 4,0-5 4,0 0 3,8-1 3,-8 1 4,9-5 6,0 1 0,0-7 0,-1 6-2,10-10-2,-9 5-6,9-5-2,-1 0-5,1-5-2,-1 0-5,1 5-2,1-9-2,-3 3-1,3 1-3,-2-5 0,1 1 1,0-2-3,-1 2 2,-7-1-4,7-1 1,1-4-1,-10 6 1,11-6 0,-11 5 0,0-5 3,2 0-3,-1 5 3,-1-5 0,0 5 0,-8-4 1,10 3 0,-10 1 0,0 1-7,0-2 3,0 7 0,0-1 1,0-1 1,-10 2-2,2 4 1,0 0 2,-1 0 3,-1 4-2,-6 2 1,6-1 0,-7 4 3,-1 1 2,9 1 1,-9 4 5,9-1 2,-9 6 5,10-5 0,-10 5 2,9 0 1,1 0-3,-1-1-2,-1-4-8,2 5-4,0 1 0,8-6-3,0 4-1,0-4 0,-10 0-1,10-5 1,10 5 3,-10-5 2,0-5-5,0 5 0,0-5 1,8 0-1,-8 0-1,8 0-1,-8-5 2,10 5 0,-1-10 1,-1 5 1,1-5-3,0 0 2,0 0-1,-1-5-1,2 5 2,-10-10-1,17 5-2,-7-5 0,-10 0 1,8 0 0,9-4-1,-7-2 5,-2 1-3,1 1-2,1-7 3,-2 7 1,0-11-4,2 5-2,7 0 3,-9-4-1,2-1 2,-1 0 4,-1 5 3,2-5 5,-2 0 6,1 5 14,1 0 2,-10 6 18,8-2 5,-8 1 6,8 11 2,-8-6 0,0 9-3,0-3-7,0 4-9,0 5-17,0 0-5,0 9-3,0 2 2,-8 4 4,0 5 5,-2 4 8,10 1 6,-9 5 9,1-1 6,-2 2 6,2 3-1,8-4-5,-9 5-3,9-5-4,0 5-3,-10-5-6,10 0-7,10 0-11,-10-1-6,0 1-6,9 0-4,-9-5-4,8 0-2,-8 0-8,10-5-19,-10 4-21,0-9-25,8 0-30,-8 5-32,0-10-42,0 1-57,0-2-59,0 1-49,0-5-61,0 0-64,9-5-57,-9-5-48,0 0-48,10-5-52,-10-5-77,8 0-13,0 0 35</inkml:trace>
  <inkml:trace contextRef="#ctx0" brushRef="#br0" timeOffset="1345">1238 508 428,'0'0'473,"10"-6"-79,-10 1-65,8 1-42,-8 4-43,9-6-30,-1 1-21,2 1-11,7-2-12,-7-3-7,-2-2-12,10 2-12,-9 3-17,8-9-13,-8 6-11,8-1-13,-7-5-6,7 5-6,-7-5-2,7 0-3,-9 5 4,2-5 6,-2 5 10,10-5 8,-18 5 6,9-5 3,-1 6 1,-8-6 4,0 0-3,10 4-7,-10-3-10,0 4-5,0 0-5,0-5-4,-10 5-4,10 0-5,0 5-8,0 0-8,-8 0-8,-1 0-10,0 5-6,0 5-8,-9 0-8,10 0-5,-9 10-2,-10 0-3,9 5 0,0 0-1,1 5 0,8-1 1,-9 6 0,10-5 0,-2 0-1,1 0 2,1 5-2,8-5 2,0-5-2,-10 4 0,20-3 1,-10-2 0,0-4 1,8 0 0,1 0 0,1-5 0,-10 0 0,16-5 0,-6 0-4,-1 0-3,8-5-3,1 0-3,0-5-4,-10-5-1,11 5-3,-2-10 0,1 0 2,-1 0 3,1 0 4,0-4-1,7-2 5,-6 1 1,-1-4 2,9 4 1,-11 0 1,3-5 2,-2 10 3,1-5 10,-10 5 7,10 0 7,-9 5 4,-1 1 2,2 3 0,-1 1 3,-9 1-6,8 4-5,-8 0-5,0 4-1,0 7-1,0-2-2,0 1 2,0 5-3,0 0 0,0 5-1,-8-5-4,8 0-3,0 5-2,-9-5-3,9 0 0,0 0-2,-10 0 0,10-1 1,0-4-1,0 1-1,-8-2 0,8-3 3,0-2-1,0 1 1,8-5-1,-8 0 3,0-5-2,10 1 2,-10-7-2,9 1 2,-1-5 0,2-5-3,-2 5-1,1-9 0,1 4 1,-2 0-1,0 0 0,2 5-1,-1-5-2,-1 11 2,0-6-5,-8 4 4,10 7-1,-10-2 0,9 1 0,-9 5-1,8 0 2,-8 5 0,10 1 5,-2 3-3,1 1 0,-9 5-1,10 0 0,-2 0 1,-8 5 4,8-5-2,-8 0 1,9 0-3,-9-5-1,10 5 2,-10-5 0,8-1 1,-8-3-2,9 3 2,0-9 0,-9 5 1,9-5 0,-1-5-1,2 1 1,-1-7-3,7 2 0,3-1-1,-11-5 0,10 0 0,-9 0-2,9 0 5,-10 0-3,1 5 0,1 0 0,-2 0-2,1 0 0,-9 5 0,9 1 0,-9 4-4,9-6 1,-1 12 0,-8-2 2,10 1-1,-2 5 2,-8 0 2,9 0 0,-1 5 0,-8 0 0,10-5 1,-1 5-1,-9 0 1,8-5 1,2-1-2,-10-3 1,8 3 1,1-9 1,0 6 1,0-1 0,-1-10 0,1 5 0,9-6-1,-10-3 0,11-1-3,-11-1-8,10-3-9,-1-1-14,-7 0-7,7 0-26,-7-5-28,-2 0-33,10 6-31,-9-1-26,-9-6-28,8 12-24,2-6-33,-10 0-17,0 4-15,0 7-12,-10-1-6,10 0-5,-8 5-1,-10 0-1,9 0-5,-9 5-21,-9 0-44,10 5-81,-9-1-30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4:41.0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283 203 680,'-2'-9'88,"-2"3"23,0-2-23,0 4-39,0 0-17,4 4-28,0 0-4,0 4 18,0 4 7,0 2 9,0 3 18,-5 10 7,1 4-20,-10 9-13,0 12 0,-1 2-6,1 8-10,-5-3-2,9-3-6,2-6 1,4-10 1,4-5-3,0-12 0,1-5 1,2-10 1,-3 0 8,0-8-8,1-1 5,-1-8-6,0-1 0,5-8-2,2-5 1,4-10-1,2-3 0,1-6 0,2-6-5,3 6 5,-2 1 0,-1 4 1,-3 3-2,3 5 1,-4 7 0,-3 3 0,-1 0 0,1 2 0,-5 2 0,0-3 0,0 5 0,0 3 0,-2 1 1,3 0-2,-5 3 2,0 6-2,0-1 1,-5 1 0,5 4 0,0 0 0,0 0-1,0 4-2,0-4-3,0 4 5,5 1 0,-5 3-3,5 7 4,3 10 4,-4 8-2,2 12 12,1 9 0,-3 9 3,-2 8-1,0 4-6,0 6 0,2-1 0,-1 2-2,1 8 5,0 0-3,-2 0-8,3-4 6,-1-6-7,-4-13-1,0-13 1,5-8-1,-1-8 1,-4-11 0,4-8-2,0-9 0,-4-2-8,0-7-11,0-6-14,0-3-52,0-3-49,0-5-81,0-3-96</inkml:trace>
  <inkml:trace contextRef="#ctx0" brushRef="#br0" timeOffset="854">75 724 642,'-24'-10'102,"4"2"3,6-1-7,2 0-47,7-1-20,5 6 3,9-1-20,4-3-4,13-1 10,18-5-4,11 1-4,11-1 2,7 1-8,-2-1 2,-5 5-5,-4 3-3,-4-1 1,-6 3-1,-7 0 1,0-2-1,-12 2 0,0 0 2,-7-1-1,-2 1 1,-4-2-1,-7 2 7,-5 0 9,-6 4 6,-2 0-8,-2 0-14,-2 4 1,1 4 8,-1 2-4,2 5 3,-2 2 12,0 4-10,-4 2-6,-2 4-2,6-4 2,-2 4-4,3-3 2,3-1-3,3-6 0,1-4 1,0 1 6,2-10 6,0-4-5,2-8-1,0-7-2,-2-12-1,5-8-4,2-12 1,2 2 2,2-7 6,0 7 3,0 9 10,-2 4-5,-2 13-1,-9 7-10,1 6-6,-4 6-1,3 6-1,7 3 2,9 9 2,3 5-2,9 7 0,2 5 2,-2 3-2,-3 1 0,0 1 0,-6-4 0,-6-2 0,-4-8 0,0 1-2,-2-5-19,-3-7-18,1-7-34,1-3-51,9-10-40,9-5-164</inkml:trace>
  <inkml:trace contextRef="#ctx0" brushRef="#br0" timeOffset="1590">1831 543 686,'0'-18'95,"0"1"-26,-4-2 48,0-2-69,-5 7-13,-2 1-14,-6 3-4,-4 2-1,-7 8-1,-6 4 5,-18 6-11,-1 11-2,-6 8 3,-1 1 7,5 11-4,13-3-3,-12 68 1,59-92-8,0-1-2,8 0 4,2-1-5,13 11 3,3-5-3,9-5 0,5-7 8,-7-6-5,2-8-3,1-6 5,-11-9-4,-5 0 7,-1-3-8,-12-6 13,-2-4-8,-3-5-4,-1 1 2,-3-6 6,-2-2-8,-1-2 0,-1-3 2,-4 3 4,-2 4 0,3 2-1,3 4 2,-2 5 7,6 3-15,1 5 10,-3 0-9,4 4 8,-3 6-4,0 2 0,1 3-4,-3 10 5,0-2-4,-3 4-1,6 2-1,-3 0-1,0 4 1,0 3 2,1 3 2,5 3 3,-6 12-1,4 4 18,-4 5-3,0 12-4,-4 7 0,4 7-4,4 3 6,-4 6 3,0 4-5,4-3-2,-4 1-2,0-1-1,0-1-9,0-8 4,0-4-5,0-5-2,4-10 1,1-11 1,-1-7-2,0-8 1,0-1-3,-2-11 5,-2-2-4,0-4 1,0 0-13,0-4-23,-2-2-24,2-3-51,2-9-151,0 1-199</inkml:trace>
  <inkml:trace contextRef="#ctx0" brushRef="#br0" timeOffset="3949">2043 575 661,'-6'-13'133,"2"-6"-73,1-3 52,7-5-42,7 9-42,13-4-3,2 5 4,10 7-2,2 10 3,0 10 10,3 7-3,-5 14-7,1 5 3,-8 12-10,-1-2 0,-11 4-15,-7-3-2,-7-3 2,-10-4-8,-7-4 3,-10-1-1,-1-4-2,4-12 6,-3-11 2,4-16-5,6-11-3,3-16 1,4-14-1,7-5 0,7-8 0,8-2 0,8 5 0,2 5-1,10 10 1,2 8 0,1 13-20,-1 6-33,7 7-41,-2 6-51,5 12-51,5 1-195</inkml:trace>
  <inkml:trace contextRef="#ctx0" brushRef="#br0" timeOffset="4386">2824 760 294,'0'-10'447,"0"-3"-400,10-8 38,2 3-29,5-6-8,10 5-14,-5 2-1,9-2-10,-8-2-8,6-2-1,-1 2 6,-4-2-2,0 0 4,-11 6 1,-5-6 1,-4 5-10,-6 3-5,-3-2 9,0 7-13,-8 3-4,-1 5-1,-3 4 1,-5 7-1,-15 8 2,-1 10-1,-7 8-1,9 3 9,8 2 3,18 0-7,10-1 10,18-3-10,10-4 7,10-4-4,10-6-6,5-7 2,5-7-2,1-8 1,3-8 2,-5-6-2,-3-9-1,-12-3 2,-8-8-2,-8-6-1,-7 0 4,-7 0-5,-8 5 1,-1 2 1,-6 11 4,-2 4 2,-4 9-7,-2 9-1,-2 9 0,4 13 2,-5 6-2,8 3 0,2 5-1,9 4 0,9-5 1,3-7 0,6 0 1,3-10-1,-3-5 1,5-9-1,-3-12 1,5-9 1,1-9-2,0-5-3,-3 5 3,-7 3 0,-6 5-2,-6 14-3,-2 8 5,-7 10-3,4 7 3,0 4 0,2 1 4,2-3-4,8-4 0,-2-8 1,4-9 1,0-7 4,3-9-5,6-12 0,-6-6-1,2-5-1,-4-3 1,-6-4 1,-9-6 3,-5 0-8,-10 2 5,-4-2-1,-11 6 0,0 6-2,3 4-2,0 16-34,2 9-29,-3 9-84,-1 9-35,-7 9-216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4:30.6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648 1045 517,'0'-12'128,"0"1"-64,0-1 39,-5-2-51,5 3 24,0 0-21,-4 1-3,0 1 17,4 1-29,-4 4-17,-1-2 8,5 2-11,-4 4-4,4 0-1,0-1-4,0 2 4,0-1 6,-5 0-8,5 0 1,0 0-7,0 0 0,0 0-5,5 0-4,-10 0 2,5 6 0,-2 2-3,-5 9 4,2 4-1,-4 8 6,-3 6 1,3 6 1,-3 5 0,2 4 5,4 2-9,-2 0-1,3-4 4,-3-4-7,4-2 1,4-7-1,-4-3 1,4-5 1,0-6-2,-5 0 0,5-6 0,0-3-11,0-2-27,0-6-14,-4 0-31,4-7-66,0 2-52,-4-6-72</inkml:trace>
  <inkml:trace contextRef="#ctx0" brushRef="#br0" timeOffset="721">441 876 434,'0'-6'122,"0"1"-3,-4 1-47,4 0-26,4 0-14,-4 2 1,0 0 2,0 0 2,0 2 5,0 0-8,0-2-15,0 2 9,0 0-15,4 2-6,1-2 4,-1 0-4,4 2 4,5 0 4,-1-2-4,4 2-3,1 0-4,0 0 2,-1-1 3,4 3-1,5 0 6,-1-1-6,10-2-5,7 1 6,-2-2-5,9-2-1,-3 1-6,4-3 6,-7 0-3,3 0 1,0-2 0,-3 0-1,7-1 0,9-3 0,-1-2-4,5 3 3,-4-1 2,-1 3 0,-18 3-1,-3 2-6,-15 2-24,-10 2-1,-3 0 2,-4 1 11,-4-3 2,5 3-17,-5-3 19,0 1 5,0-1-5,0 0-5,0-1 1,0 1 4,0 0-2,0-3 11,0 3 5,0-1 1,4 1 9,-4-2 7,0 0 2,0 0-3,0 0-3,4 0-2,-4-2-2,4 0 14,1 0 2,-5 3 4,4-2 3,-4 3 10,0 0-13,0 0-21,0 3-3,0-3-5,0 1 0,0 2 5,4 2 8,-4 3 6,4-1-4,0 5 3,1 0-7,2 1 8,-7 2-2,4 4-4,-4 4-3,0 2-3,0 4-3,0 4 1,4-3 5,0 5 2,0-3 2,5 3-5,4-3 2,-5 3-6,-4 1 1,0 3-3,-2-1 1,-6 5 0,-2-3-1,-2 0-1,-1-3 0,1-4-2,-1-3 1,5-3-1,0-8 1,4 2 0,-4-6 0,-2-2-1,5-3 3,-4-2-3,3-4-10,2 0-36,0-3-48,-2-1-126,-2-1-173</inkml:trace>
  <inkml:trace contextRef="#ctx0" brushRef="#br0" timeOffset="1995">532 1639 413,'5'-2'15,"-5"0"-15,4 0-7,0 2-64,2 0-108,-4 0 134,-2 0 45,0 0 257,-2 0-177,-3 0 27,4 0-28,1 0-37,-4 0 4,4 0-4,0 0-17,-4 0-5,-1 2 5,1 0 1,0 0 3,0 0 2,4 0-4,-4-2-4,4 0-6,0 0 2,4 0 16,4 0-1,9-2-8,3 2-15,5-2-1,7 0 6,-2 0 1,2 0-1,6-2-2,3 0-5,-3 3 6,7-5-10,-1 2-1,6 0 0,-7-1-4,5-2 0,-3 2 0,-2-1 4,1-2-3,-3 0-1,-4 1 1,4-1-1,0 3-5,-3-1 5,3 0 0,-11 4 1,1 2-1,-5 0 0,-7 0 0,-2 0 0,-8 2-1,-5-2 1,0 0 0,-3 0 1,2 0-1,-3 0 0,0 0 0,2 0 0,-2 0 1,0 0-2,2 0 2,0-2-2,2 2 1,6-2 0,-6 1 1,4-2-1,1-2-1,-1 3-5,5-2 6,-3 0-6,4 0-10,-6 4-22,-8-1-16,0 2-9,-8 5-107,-12 2-353</inkml:trace>
  <inkml:trace contextRef="#ctx0" brushRef="#br0" timeOffset="2932">379 1700 414,'13'-8'4,"0"1"-4,-5-1-4,0 3 3,-2-2 1,4 2 10,-6-1 52,0 0 44,5 1-36,-5-1-24,4 0-7,-3 3-2,-1-4-16,0 4-2,0 1 0,0 0-2,-2 0 20,4 0 8,-6 2 4,0 0-22,0 2 7,0-2-13,0 0-6,0 0 3,0 0 0,-6 0-12,6 2 5,0-2 6,-2 0-10,2 2 11,-4 2 7,0 4-1,0 1-8,-9 4 1,1 6-7,-1 3-4,-5 1-2,4 3 1,-3 1 1,-6 4 4,9 2 1,-7-1-3,0 3-4,-3-3 3,-5 4-2,1-1 0,-6 4-5,2-5 1,2 1 0,2-9 0,11-4 0,0-7-1,9-3 1,-2-3-1,5 1 1,-4-3 0,1 3 0,-1-1 0,1 1-1,4-5 1,-1-1-1,1-1 1,8-6 2,-4 2-1,5-3-2,-1-2 1,0 0-1,5 0 0,-5 2 1,4 1-1,-4-3-2,-2 6 2,2-2 0,6 0 0,-2-2 0,5 3 0,4-5 0,1 2-1,9 0 2,-2 0-2,3 0 1,6 0 0,-2-1 1,6 3-1,3 0 1,-5 0-2,2 0 2,-10 4-1,-3 0 1,-2 2 1,-1-4-4,-1 4 1,0-4 1,8 0 0,1-4 3,6 0 0,0-2-3,2-2 0,3-1 0,-8 5-2,4-2 2,-3 1 0,2-1 0,1 0 0,1 2-1,2-1 2,1-3-3,1 2 3,3 2-2,0-1 0,-3 1 1,-5 4 1,-4-2-1,4 0 0,-5 0 0,2 0 0,-8-2 0,5 1 1,56-13-1,-71 18 0,-8-2 0,5 0 0,-5-2-1,13 2 1,-1-2 0,-3 0 0,-5 0 0,-2 2 0,0-2 0,3 2 1,-5-2-2,1 2 1,-5-1 0,0-2 1,0 3 0,0 0 0,-2-1 0,1-2-1,-2 3 1,2-1-1,-3 1 0,0-2 0,1 2 0,-1-2 1,0 4 0,0-4 1,0 2-1,3-4 0,-3-2 2,2-1-3,-2-3 1,0-3 0,-2-1 3,-1-1-4,-2-2 0,0-8 1,-3-2-1,4-4 2,-5-1-1,1 3 1,0 0 0,3 8 5,-6 6 1,3 1-6,-5 3 2,5 3 0,-5 3-4,0-2 2,-2 2 1,7-1-1,-5-2 6,4 3-4,5-3 3,-4 2-3,4-1-3,-2-1 2,5 1-2,-2 0 0,1 2 1,2 1 0,0 2-2,0 2 0,0 0 0,0 0 0,0 0-1,0 0-2,0 0 1,0 0-4,-2 0-21,2 0-31,0 0-123,0 2-97</inkml:trace>
  <inkml:trace contextRef="#ctx0" brushRef="#br0" timeOffset="44839">802 216 494,'-14'-4'5,"6"-1"24,3-1 29,1 1-23,4-2 5,4 6-28,-4-2-3,0 2 12,0 1-9,-4 4-7,4 0 21,-4 1-1,0 3-3,-1-4 3,5-1 13,-4 0 12,4-3 6,-4-4-25,4-2-15,-10 0-1,5-5 5,0 1 3,-7-2-8,3 3-3,1 1-8,-1 3 0,-5 5 7,5 3-10,-12 9 3,-1 9 10,-10 14 3,3 13 8,1 11-6,2 6-1,4 2-3,12-2-5,2-1 1,12-9-2,8-8-4,12-10 5,10-14 0,7-13 7,4-16 5,2-7-12,-3-5 0,-8 0-1,-10 3-8,-12 4 7,-4 8-1,-10-1-5,0 4-2,0 0-1,0 0 0,0 0-44,0 0-36,4 2-52,0 3-21,4-1-91</inkml:trace>
  <inkml:trace contextRef="#ctx0" brushRef="#br0" timeOffset="45417">1163 322 505,'5'-9'275,"2"-1"-220,-2-6 8,2 3 31,-3-1-47,4 1-6,1-2-4,-1-1 7,1 1-15,-1-2-5,2-1-4,4 1 6,-6-2-6,1 0-5,-5 2-4,4-2 2,-3 1-8,-1 3-3,0 4 6,0-1 0,3 5-2,-7-1-1,4 5 3,-4 0 2,0 3-4,0 0-4,0 0 3,0 2-5,-4-2 3,4 1-6,0-1 6,0 7-3,0 6 12,4 8 7,-4 9-5,5 11-6,-5 5-4,4 4 2,0 1-1,5-1 1,-1-4-6,5-3 0,-4-7 5,5-4-4,-1-1 2,-4-4-3,3 0-30,-3-2-61,-1-4-142,3-6-41</inkml:trace>
  <inkml:trace contextRef="#ctx0" brushRef="#br0" timeOffset="45888">1261 565 778,'-24'14'31,"3"-5"27,9-3 17,3-4-28,13-2-39,5-2 3,12-4-2,7-3-6,10-3-3,11 1-20,0-3-170</inkml:trace>
  <inkml:trace contextRef="#ctx0" brushRef="#br0" timeOffset="77091">2283 831 293,'0'-32'440,"0"0"-432,-4 1 22,-4 8 10,-5 6-5,5 9-3,-2 5-6,4 0-16,2 2-9,4 1 0,0 1-2,0-1 1,1 4 0,8 10 14,9 8 0,3 9-8,6 11 9,8 6-14,1 0 4,-6-6-5,2-1 2,-2-11-1,-9-12 4,7-11 5,-2-13 12,10-13-8,3-19-1,13-16 11,5-15-15,9-7 4,5-6 12,-1 3-15,3 7 2,-11 8-2,-1 8-10,-10 8 6,-6 8-3,-9 9-1,-10 6 5,-10 7-4,-4 9-3,-8 3 0,-4 3-1,0 1-17,0 4-46,-4 7-13,-10 12-63,0 12-93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0:46.57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7 499 637,'0'5'726,"-10"-5"-9,10 5-152,0-5-94,0 0-102,10 0-84,-10-5-66,8 5-50,11-10-36,-11 10-34,9-5-23,10-5-25,-9 10-18,0-5-17,-1 0-16,10 0-26,-9 5-34,-1 0-45,-7 0-49,6 0-49,-6 5-48,-1 5-38,-1-5-30,-8 5-12,0 0 5,0 5 20,-8 0 26,-1-5 33,-9 10 37,0-5 37,9 0 41,-9 0 35,1-1 35,9-4 36,-10 5 38,9-4 35,-1-2 31,2 1 28,-1-5 21,0 5 26,9-5 26,0-5 24,0 5 23,0-5 21,0 0 14,9 0 3,0-5-8,-1 0-15,11 0-22,-11 0-32,10 0-36,9-5-35,-10 1-30,9-2-31,1-4-20,0 5-18,8-4-27,-8-1-40,8 0-61,-9 5-83,1-5-96,0 0-132,-1 0-174,1 0-110,-10 0-42,1 5-3</inkml:trace>
  <inkml:trace contextRef="#ctx0" brushRef="#br0" timeOffset="9115">988 181 49,'0'0'353,"0"-6"-47,0 6-41,0 0-18,0 0-1,-8-4 2,8-1-28,0 5-34,0-6-30,0 6-17,0-9-14,-8 9-9,8-11-3,0 7-4,0-1 1,0-5 4,-10 5 7,10-1 0,0 2 3,-9-1 3,9-1-1,0 6-2,0-4-5,0 4-9,0-5-12,0 5-12,0 0-13,0 0-15,0 0-12,0 5-13,0-5-13,0 4-4,-8 2-3,8 3 0,0-3 6,-10 3 10,10 6 18,-8-4 4,8 4 0,0 0 3,-9 0 5,9-6 8,0 6-1,0 5-6,-10-5-15,10 0 4,0 0 8,0 0 0,0 0-1,0 0-1,0 5-3,0 0-3,0-5-3,0 4-8,0 1-5,0-5-4,0 5-7,0 0-8,0 5-4,0-5-4,0 0-1,0 5 0,-8-6-3,8 2-2,0-1 0,0-5 0,0 4 0,0-4-2,0 0-14,0 0-29,0 0-33,0 0-43,8-5-49,-8 0-55,0 0-61,0-6-62,0 7-46,10-11-34,-10 4-31,9-8-46,-9-1-75,8-5-60,2 0-5,7-5 29</inkml:trace>
  <inkml:trace contextRef="#ctx0" brushRef="#br0" timeOffset="9532">1414 231 89,'8'-6'409,"-8"1"-76,0 1-48,9-7-15,-9 7-26,0-1-32,0-1-22,0-3-18,0 3-12,-9 2-9,9-1-11,0-1-9,0 6-15,-8-4-16,8-1-16,-10 5-12,2 0-6,-1 0-5,-1 0 0,2 5 1,-10-1 2,9 2 6,-8-1 7,8 5 5,-8-1 2,7 2-1,-7 4-2,7 0-1,-7 0-7,9-1-2,-2 1-5,2 0-7,8 0-3,-9 0 0,9 0-6,0 0-2,0 5-1,0-10-2,9 5-3,-1-1-1,2-4-5,-2 1-5,9 4-5,-7-6-1,7 1-5,-7 0-4,7 0-4,1 0-4,-1 0-2,-7 0 1,6 5 0,3-5-3,-1 0-1,-10 5-1,11 0 1,-11-6 1,0 6-1,1 0 1,1 0-4,-10 0 2,8 0 0,-8 0 1,0-5-2,0 5 0,0 0-1,-8-5 0,8 5 5,-10-5-2,1-5 1,1 5-2,0-6 0,-11 2 1,11-6 2,-2 0-1,-7 0-1,7-6 0,2-3 0,-10-1 2,9 0 1,1-5 5,-1 0 1,0-5 1,9 0 3,-9 0 3,9 0 5,0-4 1,0 3 7,0-3-1,0 4 2,0-5-4,9 5 1,-9 0-3,9-5-4,-9 5 0,9 1-8,-1-1-6,1-1-2,9 2-1,-10 4-2,11-5-2,-11 5 1,10-5-4,1 5-1,-3 0-1,-7 6-7,9-2-26,0 1-41,-1 5-54,1-5-66,-9 5-78,9 1-80,-1 4-78,-7 0-81,-2 0-105,10 0-97,-9 4-29,-1 1 21</inkml:trace>
  <inkml:trace contextRef="#ctx0" brushRef="#br0" timeOffset="10010">1856 409 73,'0'10'645,"0"1"30,0-7-111,-10 1-85,10 1-88,0-2-71,0 1-55,0-5-44,0 5-29,0-5-30,0 0-32,0 0-33,0 5-28,0-5-26,0 0-17,0 0-19,10 5-31,-10-5-41,0 0-50,0 0-53,0 0-58,0 5-49,9-5-47,-9 0-44,8-5-45,-8 5-63,10-10-88,-10 5-27,8-4 14</inkml:trace>
  <inkml:trace contextRef="#ctx0" brushRef="#br0" timeOffset="10237">2414 95 173,'0'-4'453,"8"-1"-75,-8 0-65,0 0-34,0-5-42,0 5-39,8 0-22,-8-5-13,0 5-5,0-4 1,0 3-1,0 1 2,-8 0-2,8 0-4,0 0-6,-8 0-10,8 5-17,-10 0-13,1 0-11,-9 0-8,10 5-2,-9 0 2,-1 0 0,-1 11 2,2-7 6,8 6 3,-17 0 5,17 0 1,-8 0-2,7 0-6,-7 0-9,7 0-4,2-1-3,-1 1-9,1 0-7,8 0-11,0 0-10,0 0-5,0 0 6,8 0-11,-8 0-9,9-5-3,-1 5-2,2-5-2,-2 5-2,1-5-3,1 5-12,7-5 0,-8 5 1,8-6 1,-8 6-2,9-4-2,-10 4 0,2-6 2,7 6 1,-7-5 2,-2 5-1,1-5-1,-1 5 0,-8 0 0,10-5 0,-10 5-1,8-5 0,-8 5 0,0-5-2,0-1 0,0 6 0,0-4-2,0-2 0,-8-3 1,8-2-3,-10 1 1,2 1 1,-1-2-1,9-4 1,-8 0 0,-2 0 1,2-4-1,-11-2 0,11 1-3,-1 1 2,0-7 0,0 2 0,1-6-1,-1 5 1,0-5-1,0 0 2,1-5 2,8 5-1,0 0-1,0-5 1,0 5 0,0-5 1,0 1 0,8 4 0,-8-5-1,9-1 2,0 2-1,0-1-2,-1 5 1,10-5 0,-9 0 1,-1 5-2,11-4 0,-11 4-3,10 0-1,-9 0-7,9 4-15,-10-4-28,11 6-40,-11 3-43,0-3-48,11-2-62,-2 7-72,-8-1-67,8-1-60,-7 2-58,7-1-76,-7-1-105,7 2-38,-9-1 19</inkml:trace>
  <inkml:trace contextRef="#ctx0" brushRef="#br0" timeOffset="10760">2794 36 563,'0'5'685,"-10"0"-99,10-5-85,0 5-67,0-5-76,-8 0-63,8 0-56,0 0-44,0 0-36,0 0-33,0 0-26,0 0-20,0 0-13,8 0-3,-8 0 4,10 0 11,-1 0 7,-1 0 12,10-5 5,-9 5 3,-1 0 0,2-5-4,7 5-9,-7 0-10,-2-5-9,10 5-8,-9 0-6,8 0-2,-8 0-2,0 0-6,-1 0-1,10 0-7,-9 5-5,1-5-4,-2 5 2,1 0 1,-9 0 1,8 5 4,2 0 6,-10 5 3,8 0 5,-8 4 1,0-4-3,0 11-1,0-6-3,0 4-7,-8 1-8,8 0-5,-10 0-2,2 5-4,-1-5-3,1 5-6,-11 0-3,11-6-4,-2 1 0,-7 5-4,8-10 1,0 5-2,1-5-1,-1 0 0,-1 0-3,2-5-10,0 0-12,8-6-18,-10 1-20,10 1-24,0-7-27,-9 1-34,9 1-33,0-2-49,-8-4-58,8 0-67,0-4-61,0-7-52,0 1-47,0-5-47,8 1-71,-8-7-86,9 2-7,-9-1 43</inkml:trace>
  <inkml:trace contextRef="#ctx0" brushRef="#br0" timeOffset="11114">2918 231 349,'0'0'592,"0"0"-64,0 0-81,0 0-63,0 0-57,0 0-42,8-6-39,1 1-35,0 5-34,0-4-33,-1-2-31,2 1-26,7-4-23,-7 3-21,7 2-11,1-1-8,-1-1-6,-8 2-3,8-1-4,2 5-4,-3 0 0,3-6-1,-1 6-1,-1 0-2,-7 0-1,6-4 1,-7 4 0,9 0 3,-9-5-1,0 5 5,0 0 8,9 0 11,-18-5 15,8 5 11,1 0 13,-1-6 10,2 2 13,-10 4 7,0-5 8,9 5 4,-9-6-2,0 6-3,0 0-7,0 0-10,0 0-11,-9 6-9,9-1-11,0-1-8,-10 7-1,2-2-4,8 6 1,-9 0 0,1 0 1,8 0 0,-10 5-2,2-5-4,8 5-10,-9 0-4,9-5-6,0 0-3,0 0-3,0 0-2,0 0-2,9-5 0,-9 5-1,0-6 1,8 2-2,2-7-1,-2 1 0,1 1 0,-1-2 0,11 1-2,-11-5 1,10-5-3,1 5-2,-11-4-5,10-2-2,-1-3-9,1 3-3,-9-3-5,9-6-2,-1 0-1,1 0 0,-10-5 5,11 5 3,-11-5 9,1 0 2,0-5 3,0 5 2,-1 1 1,2-1 5,-10-1 3,9 2 6,-9 3 8,0 1 11,0 6 12,8-1 7,-8 5 4,0-1 1,0 2-4,0-1-6,0 5-7,0 5-5,0-1-2,-8 7 3,8 4 7,0 4 6,0 1 9,-9 6 11,9-2 6,0 6 5,0 0-2,0 0-4,0 0-3,0-1-3,0 1-5,0 5-7,0-5-7,0-5-7,0 5-7,0 0-5,0-5-7,0-1-6,0 2-3,0-2-3,0-9-3,0 5-2,0-5-1,0 0-3,0-5-2,0-5-10,0 5-15,0-5-19,0-5-20,0 0-26,0 0-29,0 0-34,-10 0-44,10-5-59,-8-5-65,-1 0-79,9-5-82,-9-5-71,9-5-78,0 6-108,-9-11-99,9 4-17,0-3 32,-8 4 70</inkml:trace>
  <inkml:trace contextRef="#ctx0" brushRef="#br0" timeOffset="11868">4032 489 181,'0'5'598,"0"-10"-58,0 5-107,9-10-44,-9 5-60,8-5-51,2-5-37,-1 0-32,9 0-23,-10-4-17,1-1-27,9-1-27,-10-3-19,11 4-22,-11-5-11,0 5-6,2-4-2,-1 3 3,-1 1 10,2 1 10,-10 4 8,8 4 5,-8 2 3,-8-2-2,8 7-8,0-1-9,-10 5-13,2 0-12,-1 5-14,-1 5-11,-6 0-5,6 0-5,-7 5 1,-1 0-1,9 5-1,1-5 0,-2 0-1,2-1 0,-1-4 0,9 5 1,0 0 4,0-5-1,9 0 2,-1 0-1,10-5 3,-9 0-2,9 0-5,-1 0-2,9 0-5,-7-1-1,7 2-4,1-1-1,-10-5-5,1 4 3,0 2 1,-1-1-1,2 5 1,-3-1 0,-6 2 3,-1-2-1,-1 1 3,2 5-2,-10-5 0,0 5-1,0 0-2,-10 0 0,10-5 0,-8 0 0,8 0-5,-9 0-3,9 0-5,0-5-4,-10 0-8,10-5-9,0 0-6,-8 0-7,8-5-4,0 0-2,0-5-3,0 5 1,0-5 6,8 5 8,-8-5 5,10 0 8,-10 0 5,9 5 8,-9-5 6,8 0 3,2 0 2,-2 0 0,1 0 2,-1 1 2,2 3-1,-10-3-3,17-6 2,-7 4 2,-2 2 0,1-1 3,0-1-3,0-3-2,8 4 5,-8-5 0,0 5 0,-1 0-3,-8 0 0,10 0-1,-1 5 1,-9 0 4,8 0-4,-8 0 1,0 5-1,0-5 0,0 5-1,0 5 2,0-5 2,0 5 1,0 5 3,0 0 2,-8 0 5,8 0 3,0 5 2,0-5 0,0 0-1,0 5-2,-9-5-2,9-1-2,0 6-4,9-4-2,-9-2-3,0-3 0,0 3 2,8-3 0,-8-2 1,10 1-2,-2 1 0,-8-2 3,9-4-1,-1 0-3,2 0-5,-2-4-5,11-2-7,-11 1-7,0 1-11,11-2-13,-11-3-8,2-2-6,-2 2-4,1-6 0,9 5 7,-18-1 8,8-3 8,1 4 12,1 0 7,-2 0 8,-8 0 8,0 0 7,9 5 12,-9 0 10,0 0 0,9 5 10,-9-5 9,0 5 3,0 0-1,0 0 11,0 5 9,0-5 8,9 10 12,-9-5-1,0 5 0,8 0 1,-8 0 1,9 0-13,-9 0-19,9 0-15,0 0-10,-1-1-9,-8 2-6,10-7-5,-1 7 0,-1-7-3,2 1-7,-10 1-14,8 3-29,-8-3-39,9-6-49,-9 0-58,8 4-77,-8-4-82,0 0-88,10 0-101,-10-4-152,0-2-78,8-3-18,-8-2 24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0:25.92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418 246 426,'0'0'427,"-8"0"-86,8 0-78,0 0-41,0 0-34,0 0-22,0 0-12,-9 0-9,9 0-5,0 0-9,0 0-11,0 0-9,0 4-12,0-4-13,9 0-10,-9 0-12,0 0-8,8 0-5,-8 0-5,10 0 0,7 0 1,-7 0 4,6 0 5,3 6 9,-3-6 5,3 5 2,7-5 8,-7 4-13,6-4 7,2 0-1,-1 0-1,9 5-7,-8-5-8,10 0-2,-2 0-9,0 0 6,0 0-14,10 0-10,-10 0-8,8-5-5,2 5-6,-1-4-2,-8-1-3,8-1-1,1 6-1,-2-4-2,2-1 0,-10-1 0,0 2 1,1-1 1,-1 5-1,1-6 1,-1 2-4,-8 4 3,0-5 2,-1 5-5,1-5 1,-2 5-3,-6 0 4,7-5-1,-8 5 2,8 0-1,-8 0 0,-10 0 6,11-5-3,-1 5 2,-10 0-5,1 0 0,-1 0 0,2 0-1,-10 0 0,8 0 0,-8 0 1,0-5 0,9 5 0,-9 0 2,0 0-1,0 0 2,0 0 0,0 0-1,0 0 0,0 0 1,0 0-2,0 0-9,0 0-17,0 0-16,0 0-25,-9 0-34,9 0-42,-8 0-49,-2 0-42,2 5-32,-9-5-22,7 0-23,-7 5-15,7-5-10,-6 0-16,6 0-36,-7 0-69,-1 0-43</inkml:trace>
  <inkml:trace contextRef="#ctx0" brushRef="#br0" timeOffset="436">879 355 234,'-36'10'518,"18"0"-77,-8 0-94,0 0-66,8-5-48,10 0-24,-11 5-6,11-6-2,-2-4 8,2 6-9,8-1-18,-9-1-3,9-4 3,9 0 8,-1 0 3,2 0 3,17 0-11,-11 0 5,20 0 4,0-4-13,-1-1-17,9-1-23,9 2-22,-8-1-22,17-5-21,-9 5-18,-1 0-14,1 0-11,1 0-8,-1 0-4,0 5-7,-9-5-1,1 5-1,-2 0-2,2-5-3,-10 5 0,1 0 0,-1 0-2,0 0 2,-9 0 0,1 0 0,0 0 2,-9-5 3,9 5 0,-10 0-1,-8 0 1,8-5-2,1 5 0,-9-5-2,-1 5-1,2-5-3,-1 5 1,-1-5 1,2 5-3,-2-5-1,1 5 0,-9-5-1,0 5-1,8 0-7,-8-5-12,0 0-16,0 5-21,0-5-26,0 0-31,0 1-34,0-7-31,-8 7-28,8-2-32,0-3-30,-9 3-29,9-3-28,-8 4-21,-2-5-20,2 5-22,8-5-33,-9 5-60,-1-5-102,-7 0-27,8 0 13</inkml:trace>
  <inkml:trace contextRef="#ctx0" brushRef="#br0" timeOffset="5946">29 813 502,'0'0'453,"0"0"-100,0-5-71,0 5-25,0-5-35,0 0-35,0 0-29,0 0-19,9-5-19,-9 0-14,9 5-9,-9-5-5,9 0-5,-1 5 1,-8-5-1,10 5 1,-10-5 12,8 5 10,1 1 6,1-7 6,-2 7 1,1-7-4,0 7-5,0-7-8,8 7-9,-8-1-9,0-1-7,-1 2-12,2 4-12,-1-5-10,-1 5-10,2 0-7,7 0-4,-9 0-6,2 5-5,7-5-5,-7 4-3,-2 2 0,0 3-1,2 2 0,-1-7 0,-1 11 1,1-4-1,-9 4 0,9-1 2,-9 1 0,0 5-1,-9-5-2,9 0 0,-9 0-1,1 0 3,-1 0-1,9 0-3,-10 0 1,-6 0 2,6-6 0,1 1 1,1 1 3,-2-7 2,2 7 4,8-7 6,-9-4 10,1 5 10,8 0 12,0-5 12,-10 0 6,10 0 8,0 0 2,0 0-2,0 0-10,0 0-12,0 0-10,0-5-15,0 0-10,10 1-10,-10-2-7,8 1-5,1 1 0,-1 4-1,2-6-3,7 6 1,-7-5 1,-2 5-2,0 5 1,2-5 3,-1 6-1,-1 3 0,1-3 2,0 3 0,0 1-3,-1 0-1,-8 0 1,10 5-1,-10 0 1,-10 0-3,10 0-2,-8-1 3,-1 1 4,-9 0 1,10 5 0,-11-5 0,3 0 0,6 0 2,-7-5 3,-1 5-3,1-5-1,-1 0 4,9-5 0,-9 5-1,0-5 1,1 0-2,8-5 0,-9 0 0,10-5-12,-11 0 4,11 0 1,-2 0 1,2 0 0,-10-5 1,18 0-1,-9 5-1,1-5 2,-1 0-21,9 1-27,-10-2-34,10 1-36,0 1-40,0-2-56,0 2-57,0-1-58,0-1-53,10 2-43,-1-1-40,-1 0-58,1-5-100,0 5-59,0 0-5,-1 0 34</inkml:trace>
  <inkml:trace contextRef="#ctx0" brushRef="#br0" timeOffset="6563">516 788 207,'0'-5'514,"9"0"-76,-1 0-89,-8 0-37,10-5-27,-10 5-33,0 0-23,8-5-14,-8 5-11,9 0-5,1 0-7,-10-5-11,8 5-8,0 1-7,1-2-8,1-3-11,-2 3-14,1 6-14,9-5-12,-10 5-16,2-4-12,-1 4-6,-1 4-1,0 1-9,2 1 0,-1 3-2,-1-3 0,2 3 5,-10 6-1,8-5-10,1 5-13,-9 0-7,0 0-7,0 0-5,0 5-4,-9-6-6,9 7-5,-8-1-1,-2-5-2,2 4-3,-11-4 0,11 0-1,0 0-3,-1 0 2,-9-5 3,9 0-2,0 0 1,0 0 3,1-5 1,-2 0 0,1 0 3,9-5 3,-8 5 2,8-5 2,0-5 5,0 5-1,0-5 0,0 0 0,0 0-3,8 0-4,1 0-5,1-5-2,-2 5-5,1 0 0,9 0-1,-10 0 1,11 0-1,-3 0 0,-6 5 1,7-5 3,1 5 1,1 0-2,-3 0 1,-6 5-3,7 0 0,-8 5-1,9-5 0,-10 0 0,2 5 0,-2 0 1,1 0 0,1 0 2,-2 0 1,-8 4 2,0-3 2,0-1 1,0 5-1,-8-1 1,8-4-2,-19 5 1,11-4 0,-2 3 1,-7-4-5,-1 0 0,10 0 0,-11 0-2,3 0 0,-11-5-6,9 5-6,-1-5-10,-6-5-10,7 0-19,0 0-20,1 0-28,-2-5-30,3-5-28,-3 0-26,11 0-26,-2 0-27,2-5-30,8-5-34,0 5-28,0-4-24,0-1-32,8-1-32,2 2-58,-2-6-89,1 5-50,1 0 1</inkml:trace>
  <inkml:trace contextRef="#ctx0" brushRef="#br0" timeOffset="7082">994 669 410,'0'0'583,"8"0"-79,-8 0-99,0 0-54,0 0-52,0 0-38,0 0-25,0 0-18,10 0-16,-10 0-7,8 0 0,1 0-8,1-6-4,-2 6-2,9 0-4,-7 0 2,-2 0 1,1 0-12,0 0-12,8 0-13,-7 0-13,-2 0-14,1 0-8,-1 0-15,2 0-11,7 0-6,-7 0-7,-2 0-5,-8 0-6,9 6-6,1-6-6,-2 0-9,0 0-4,1 0-5,1 0-5,-2 0-4,0 5-2,2-5-5,-10 4-3,9 1 1,-1 1-2,2 3 3,-2-3 0,1 3 2,-9 1 4,8 5 1,2-5 3,-10 5 2,0 0 3,8 0 0,-8 5 0,0-5-1,0 0-3,-8 4 0,8 1-3,0-5-3,-10 6-4,2-2-5,-1 1 0,1-5-2,-2 5-3,-7-5 0,7 5 0,-6-5 0,6 4-2,1-4-9,-7 0-16,6 0-21,-7 0-26,-1-4-31,9 3-44,-9-4-55,9-5-61,-9 5-63,10-5-68,-1-5-60,0 0-53,0 0-41,9-5-38,-8 0-52,8-5-67,0 0-18,0 0 34</inkml:trace>
  <inkml:trace contextRef="#ctx0" brushRef="#br0" timeOffset="7424">1144 933 175,'8'-6'535,"-8"-3"-56,0 3-75,0 1-38,10 1-38,-10-2-31,0 6-23,9-9-19,-1 3-15,-8 6-8,10-9-12,-2 9-14,1-5-17,1-1-21,6 6-20,-7-4-19,1 4-20,6 0-17,3 0-18,-1-5-16,-10 5-15,9 0-14,1 0-19,1 0-31,-2-6-45,-8 6-52,8 0-55,2-4-65,-11 4-64,10-5-65,-9 5-55,9-6-47,-10 2-55,1-1-75,1 0-46,-2-5 7</inkml:trace>
  <inkml:trace contextRef="#ctx0" brushRef="#br0" timeOffset="7600">1640 778 423,'0'5'581,"0"0"-48,0-5-55,0 5-54,0 0-36,0 0-21,0 0-10,0-5-5,0 5-12,0 0-21,0-5-36,0 5-38,0-5-38,0 5-42,0-5-40,0 0-35,0 4-32,0-4-18,0 0-16,0 6-11,0-1-9,0-1-22,0 2-38,0-1-52,-9-1-63,9-4-82,0 6-88,0-1-88,0-5-85,0 0-99,0 0-130,0 0-50,0-11 3,0 7 48</inkml:trace>
  <inkml:trace contextRef="#ctx0" brushRef="#br0" timeOffset="7832">1993 619 183,'0'0'630,"9"0"-43,-9 0-99,10 0-50,-10 0-50,0 0-47,0-5-36,0 5-36,0 0-20,0 0-18,0 0-21,0 0-31,0 0-30,0 0-30,0 5-17,-10-5-7,10 5-3,0 0 0,-9 5 0,9-5 3,-8 5 0,8 5-1,-10-6-8,2 6-14,8 0-6,-9 0-14,9 0-6,-8 0-8,8 0-5,0 5-6,-10-5-3,10 0-4,0-1-6,0 1-2,0 0-1,0 5-2,0-5-2,0-5-2,10 5 5,-10-4-4,0-2-3,0 1-2,0-5-5,8 5 4,-8-5 1,9-5 0,-1 5-4,-8-5 2,10 0 1,-2-5 2,11 0 2,-11 0-7,0-5-5,2 0-5,7 1-4,-8-6-6,0 4-6,0-8-3,-1 4 0,2 0 4,-10 0 0,0 0-1,0-5 1,0 0 1,0 5 6,-10-5 0,2 5 1,8-4-1,-9-2 2,0 6 2,0 1 3,1-7 3,-1 6 2,9 6 1,-10-6 3,2 5 2,0 0-1,8 5 3,0-5 1,-10 5 0,10 0 0,0 0 0,0 5 0,0-5 0,0 5 0,0 0 0,0 0-3,0 0 2,0 0-1,10 0 2,-2 0-1,0 0 0,2 0 0,-1 0-1,-1-5 0,10 5 0,-9 0 2,-1-5 0,10 5 1,-9-5-1,9 5 1,0-5 1,-9 5 2,-1-5-2,11 5-2,-11 0-1,10-5-2,-9 5 1,-1 0 0,-8 0 2,10 0 0,-2 0 1,1 0 1,-9 0 0,8 5-1,-8-5 1,10 5-1,-10 0-2,0 0 4,8 0 2,-8 0 3,0 5 5,0 0 7,0 0 1,-8 5 4,8-5 1,0 5-2,0-6-2,-10 6-3,10 0 3,0 0-7,-8 0-3,8 0-5,0 0 0,0 0-1,0-5-2,0 5-1,0-5-9,0 0 5,0 0 0,0-5 1,0 5 1,0-5 0,8 0-2,-8 0 3,0 0 1,10-1-1,-10-4 0,8 6 2,1-6-1,-9 0 0,10 0 2,-2-6-2,1 6-3,0-4 1,-9-1-1,9 0 0,-1-5 0,1 0-1,0 0-2,0 0 3,-1 0 0,2-5 0,-1 5-1,-1-5 0,2-5 1,-10 5 0,8-4 4,1 4 2,-1-5 5,2 5 3,-10 0 6,8 0 1,1 0 7,1 5 8,-10 0 10,0 0 4,8 5 2,-8 0 1,0 0-3,0 0-2,0 5-6,0 0-9,0 5 0,0 0 4,-8 5 2,8 5 7,-10 0 8,10 5 11,-9 5 8,1-1 10,8 6 0,-10 0-1,2 0-1,8 5-1,-9-5-6,9-1-7,0 7-5,-8-7-9,8-4-6,0 5-10,0 0-9,8-5-8,-8 0-5,0-5-6,0 4-2,9-4-2,-9-5-2,0 6-11,0-7-20,0-4-27,0 0-31,0 0-30,0-5-33,0 0-38,0-5-63,-9 5-71,9-10-73,-8 0-78,-2-5-69,10-5-65,0 0-89,0-9-134,0-2-44,0 2 25,0-6 56</inkml:trace>
  <inkml:trace contextRef="#ctx0" brushRef="#br0" timeOffset="8710">2728 519 74,'0'0'476,"8"0"-75,-8 5-87,0-5-39,0 0-23,0 0-40,0 5-25,10-5-16,-10 0-6,0 0 3,0 5 6,0-5 5,0 0 7,0 0 11,0 0 11,0 0 6,0 0 5,0-5-2,-10 5-5,10-5-4,0 0-10,0 0-14,0 0-20,0 1-21,0-2-18,10-3-15,-10 3-15,0 1-15,8 1-13,1-2-6,-9 1-5,10 1-5,-2-7-4,0 11-1,2-4-4,-1-1-4,-1-1-4,10 6-8,-9 0-2,-1 0-3,2 0-4,7 6-2,-7-1-4,-2-1-2,9 7 0,-7-2-1,-2 6 0,-8-5 0,9 10 2,1-5 0,-10 0 0,0 10 1,0-5 0,-10 5 1,10-6-3,-17 11 0,7-4-2,-7-2-3,9 6 1,-11-5 0,1 5-2,1-5 0,-1-1 0,1-3 0,-1-1 0,10-1 3,-11 1-5,11-5 2,-10-5 4,9 0 5,-1-5 2,2 0 5,0 0 3,8-5 4,-9-5 7,-1 0 8,10 5 0,-8-5 0,8-5 2,0 5 0,0 0 1,0-4 1,0 3-3,0-3-4,8 3 0,-8-3-4,0 3-2,10-3-1,-10 3-5,9 1-4,-9 1-7,8-1-3,0-1-3,2 6-4,-1-4 0,9 4-5,-10 0 0,1 4 0,9-4 0,-10 6 0,11-6 0,-11 5 1,10 4-2,-9-3 1,-1-2 2,10 1-7,-9 5-6,1 1-11,-2-7-15,1 7-17,-1-7-17,2 6-20,-2 0-20,1-5-16,-9 5-19,10-5-21,-2 0-24,-8 0-27,0-5-25,8 0-31,2 0-39,-10 0-37,9-5-32,-1 0-23,0-5-9,2 0-6,-1 5-3,-1-5-5,10 1-6,-9-2-21,1-4-35,-2 5-30</inkml:trace>
  <inkml:trace contextRef="#ctx0" brushRef="#br0" timeOffset="9305">3355 310 371,'10'-4'593,"-10"-2"-41,0-3-66,9 3-40,-9 1-42,8-5-27,2 1-15,-2 4-12,1-5-9,0-1-21,-9 2-22,9 3-31,-1 2-30,-8-1-34,0 5-32,10 0-31,-10-5-32,0 5-27,0 5-19,0-5-8,0 5-4,0 5-1,0-1 3,-10 2 3,10 4 4,0 0 3,-8 4-2,8-4-6,0 0-5,0 5-7,0-5-4,0 0-7,0 0-3,0 0-2,0-5-2,8 5-3,-8-5-1,10-1 0,-1 2-2,-1-7 1,0 7 0,2-11-1,7 4 1,1-4-1,1-4-4,-3-2-2,11 1-2,-9-4-1,9-6-1,-2 5-1,2-5-1,0-5 0,-1 0 0,9 0-1,2 0 4,-2-5 0,0 6 2,-8-7 5,8 2 3,0 3 5,0-3 4,2 4 4,-11-1 3,1 2 2,-2-1 1,2 5 1,-9 0-1,9 0-2,-10 0-2,1 6-4,-10-2-2,11 2-4,-11 3-3,2 1-7,-2 1-3,-8 4-4,9-6-2,-9 6-2,0-5-3,8 5 0,-8 0 1,0 0-7,0 0-11,0 0-15,0 0-13,0 0-14,0 0-13,-8 5-16,8-5-16,-9 6-10,1-2-6,-2 1-6,2 1-5,-1-6-11,-1 5-19,-6-1-29,6 2-40,-7-1-45,-1-1-49,1-4-52,-1 5-52,-1-5-45,2 0-40,-1 0-44,-8 0-74,9 0-69,-10 0-10,0 0 27</inkml:trace>
  <inkml:trace contextRef="#ctx0" brushRef="#br0" timeOffset="13048">3267 1046 49,'-9'6'537,"9"-1"-100,0-5-110,0 0-50,0 0-35,0-5-44,0-1-32,0 2-29,9-1-21,-9 0-12,10-5-10,-10 5-13,8-5-6,1 0-10,-9 0-9,9 0-5,0 0-4,-1-5 2,2 5 0,-2-5-3,-8 0-2,9 0 1,-1 0-5,2-5-5,-10 5-4,9-4-3,-9 4-1,0-5 3,8 5 3,-8-5 4,0 5 2,0 5 3,0-4 5,0 3 0,0 1-1,0 5 0,-8 1-7,8-2-7,0 6-5,-9-5-5,9 5-7,-10 0-3,2 5-5,-9 1-6,7 3 0,2 1 4,-10 5-3,9-5 1,1 5-1,-2 0-2,1-5 0,9 5 4,-8 0-1,8 0-3,0-5 3,8 0 5,1 5 1,1-6 8,-2-3-2,1 3-1,9 2-1,0-7 1,-1 1-4,1 5-3,-1-5-2,1 1-6,0-2 1,-1 1 0,2 1 0,-11 3-6,0-4-3,-8 5-9,10 0-9,-10 0-6,0 0-7,0 0-6,-10 0-3,2 0 0,8 5 3,-8-5 4,-11-6 8,11 7 8,-1-7 6,0 7 4,9-7 4,-9-4 2,9 6 3,-8-6 2,8 0-2,0 0-5,0-6-1,0 2-4,8-1-1,-8-5-1,9-1-2,9 2-2,-10-6-1,11 0 4,-11 0 0,10 0 2,-1 0 3,1 0 2,9 1 1,-10-1 3,1 0 2,0 0 4,-9 4 2,9-4 0,-1 0 3,-9 6 1,2-1 8,-1 0 8,-9 0 12,8 0 10,-8 5 11,0 0 7,0 0 9,0 0 9,0 0 3,0 5-2,0-5-9,0 5-10,0 0-7,0-5-8,0 5-9,-8 5-11,8 0-6,-9 0-8,-1 5-1,2-5-2,-1 5-1,9 0-1,-8 5-1,-2-5-1,2-1 1,8 2 0,-9 4-2,9-6 1,0 1-2,0 1 2,0-2 1,9 1-2,-9 1-1,8-7-1,2 6 3,-2-5-2,1 0-1,-1 0-1,2-5-1,-1 5 0,-1-5 2,10 0 3,-9-5-2,1 5-1,6-5-4,-7 0 1,1 0-4,-2 0-5,10 0-3,-9-5-6,-9 5 1,8-5 3,10 1 1,-18-2 2,9 1 5,-1 5-1,-8-4 4,0-1 3,10 5 1,-10-1 0,0 2 2,9 4 1,-9-5-2,0-1 7,0 6-3,0 0-3,0 0 13,0 0-7,0 0-4,0 6-1,0-1 5,0 5-1,8-5-1,-8 5 0,0-5-10,0 4 7,10 1 4,-10-5 2,8 5-5,-8 1 2,0-7 1,9 7 0,0-7-1,-9 1-1,9 0 1,-9 0-2,8 0 0,1 0-1,-9 0-5,10-5-9,-2 5-11,0-5-16,2 0-12,-10 0-17,9 0-16,-1-5-15,2 5-11,-2-5-7,1-5-5,9 5-2,-10-5 4,1 0 5,1 1 10,7-2 11,-8-4 10,0 0 16,9 0 15,-1 0 14,-9-4 11,2-1 11,-1 5 7,9-5 4,-10 0 8,1 5-2,0 0 1,-9 0 1,9 5 0,-1 1 0,-8 3 0,0 1-1,0 1-3,0-1 3,0 5-2,0 0 0,0 5 0,-8-5 1,-1 4-2,9 1 1,-9 5 1,0-5 0,9 5 1,-8 1 0,-2-2-7,10 1-12,-8-5-18,8 5-28,-9 0-31,9-5-32,0 5-38,-10 0-48,10-5-59,0 5-73,-8-5-96,8 0-38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1:01.48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20 335,'0'-11'471,"0"6"-56,0 0-56,8 5-41,-8 5-11,0 5-7,0 0-4,0 5 4,0 0 17,0 5 22,0 4 5,0 2-21,0-2-31,9 2-27,-9 4-20,0-6-24,0 6-28,0 0-33,0-5-29,0 5-14,0 0-18,0-6-12,0 6-14,0-5-10,0 5-8,0-5-8,0 0-8,0 0-5,-9 0-6,9-5-8,0 4-6,0-9-5,0 5-1,0-5-2,-8 0-1,8-5-1,0 0-2,0-5 3,0 0 1,0 0 0,0 0 1,0-5 2,0-5 1,8 0-2,-8 0-1,0-10-1,9 0-5,-9-5 1,0 5-3,8-4-2,-8-2-2,10 1-3,-2 1 1,1-1-2,9 5 1,-9 0 0,0 0-1,0 5 2,8-5 0,-8 5 0,0 5 1,-1-5 2,2 5-1,-1 5-2,-1-5 1,2 5-1,-10 5-3,8-5 1,1 5-2,-9 0-1,8 0 1,-8 5 1,0-5-2,0 10 3,0-5 2,0 0 0,-8 5 0,-1 0-3,1-1-4,-2-3-5,2 4-7,-1 0-5,-1-6-8,2 6-6,-10-5-7,9 1-3,1-2-4,-1 1-7,9-5-5,-9 0-6,0 0-5,9 0-7,0 0-3,0-5-1,0 5-2,0-5-3,0 0-9,0-5-7,0 0-6,9 0-1,0 0-4,0-5-6,-1-5-7,1 5 3,0-5 12,8 6 8,-7-6 9,-1 0 7,-1 4 7,2-4 10,7 1 14,-9-1 9,2 0 10,-2 0 13,1 0 8,1 0 10,-2 0 5,0 0 6,2 6 6,-1-6 5,-1 4 10,1 1 24,-9 1 9,9 4 8,-9-1 9,9 2 8,-9-1-1,0 5 2,8 0 15,-8 0 1,0 5 19,0 5 25,10-1 23,-10 6 19,8 0 17,-8 0 8,9 5-7,-9 5-13,10 0-15,-10 0-24,8 4-22,1 7-16,-9-7-10,8 6-8,2 0-6,-10 0-6,8-6-8,-8 7-3,9-1-6,-9-5-3,0-1-8,10 1-8,-10 0-7,0-6-6,0 2-4,0-2-5,0-3-5,0-6-3,0-1-1,0 1-1,0-5-1,0 0-1,0 0 2,0-5 0,0 0 1,0-5 0,0-5-4,0 0-6,-10 0-5,10-10-8,0 0-10,-9-5-12,9 1-7,-8-7-4,8-4-12,0 1-5,0-6-6,-10 0-3,10-5 0,0 6 0,0-11-2,0 5-5,10 0 5,-10 0 4,0 0 5,8 1 4,1 4 7,-9 0 8,10 5 9,-2 0 8,0 6 7,2-2 10,7 11 4,-9 0 5,-8 0 2,10 6 0,-1 4-2,-1 0 3,-8 5 0,10 5 1,-2 0 0,-8 4 2,9 2 1,1 4 4,-10-5 1,8 4 1,0 1 1,-8 0 4,0 0 2,0 0 1,0 0-1,0 0-1,-8 0 1,8 0-2,-8 0-2,8 0-4,-10-1-5,1-3 1,1-1 0,8-1-1,-10 2-2,10-2-5,0-3-7,0-2-13,-8 1-9,8 1-10,0-6-11,0 4-9,0-4-8,0 0-3,8 0 0,-8 0 3,10-4 1,-2-2 5,1 1 1,1-5 6,6 1 0,-7 4 6,9-10 6,-9 5 7,9-1 6,-10-3 2,11-1 8,-1 0 3,-10 0 5,1 0 4,9 0 3,-10-5 3,1 5 2,1-4 6,-2 4-2,-8-5 4,8 5 1,-8-6 4,0 2 0,0 4 3,0 0 10,0 0 7,0 5 12,0 0 8,0 0 9,0 5-2,0 0 6,0 0-3,0 1-9,0 4-9,0 4-8,0-4-5,0 10-3,10-5 3,-10 10 3,0 0 10,0 0 14,9 0 6,-9 0 7,8 4 2,1-4 4,-9 6 0,9-1-2,0-5-6,-1 0-11,2-1-6,-2 1-5,11 0-8,-11 0-7,-8 0-8,9 0-6,-1-5-6,2 5-2,-10-5 0,8 0-4,1-5 2,-9 5-1,0-1-1,0 2 1,0-7 2,-9 7-3,1-2-6,-2 1-13,2 1-15,-1-2-27,1 1-34,-11 0-35,1 0-43,1-5-45,-1 0-44,1 0-40,-1 0-47,0 0-30,1 0-36,-1-5-44,1 0-61,7 0-99,-7 0-39,-1-5 7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1:03.41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87 816 2,'0'0'530,"10"-4"-81,-10-2-108,9-3-61,-1 3-41,-8-3-50,10-6-41,-10 4-28,8 2-17,1-6-15,-9 5-14,8-5-5,-8 5-6,0-5-5,10 5 7,-10-5 7,0 5 6,8-5 7,-8 5 13,-8 0 9,8 5 6,0 0 2,-10 1-3,10-2-3,-8 1-6,8 5-4,-9 5-3,1 1-2,-2-2-2,-7 6-1,7 5 1,-6 0 2,-3 0 1,11 5-3,-10 0-8,9 0-10,1 0-9,-2-1-13,10 1-12,0 1-8,0-2-8,0-4-4,10 5-5,-2-5-6,1 0-2,9 0 0,-1 0-1,1-1-1,0-3-2,-1-7-2,10 2-2,-1-1-3,-7-5-4,7 0-8,0-5-9,0-1-12,1 2-10,-9-1-7,9-5-2,0-5-4,-11 5-3,11-5 0,-9-5 4,-1 0 6,10 0 6,-9 0 1,0-5-1,-1 1 0,2 4 0,-11-10 0,10 5-4,-9-5-2,9 5 3,-10-5 3,1 0 6,-1 1 3,2-6 9,-10 5 5,8 0 10,1-5 5,-9 5 5,10 0 2,-10 6 1,0 4 3,0-1 5,0 2 12,0 8 6,0-3 6,0 9 1,0 0 3,0 5 12,0 5 21,0 10 18,0 4 14,0 7 18,0 4 20,-10 9 23,10 6 17,0 0 0,0 0-7,0 4-9,0 1-11,0 0-13,0-5-19,10 5-16,-10-1-15,0-4-7,8 0-11,-8-5-12,9-1-12,-9-4-11,9 1-7,-9-2-7,9-4-8,-9-5-3,8-1-3,-8-3-3,9-1-2,-9-5-5,9 0-7,-9-11-11,0 7-13,0-7-15,0 1-24,0-10-34,0 5-49,0-10-47,0 1-46,0-2-47,-9-4-39,0-4-37,1-1-24,8 0-6,-9-5 13,0 0 16,0-5 21,1 0 29,-2 0 27,-7 0 33,7 0 32,2 1 31,-9-1 28,7 0 33,2 0 32,-11 6 34,11-2 34,0 7 31,-2-1 26,1 5 28,-8 0 27,8 0 19,9 5 17,-9 0 15,1 5 9,8 0 5,0-5 2,0 10-10,-10-5-12,10 5-14,0 0-14,0-5-11,10 5-6,-10 0-5,8 0-3,1 0-1,0 0-3,8 0 3,2 0-1,-11 0-5,10 0-9,9-5-11,-10 5-6,1-5-6,-1 0-3,10 0-11,-9 1-3,8-2-1,-9 1-1,2 1 0,7-2-4,-9-3-3,1-2-1,1 7 5,-3-7-1,3 7-3,-2-7 0,1 2-1,0 3 1,-10-3 1,11-1 1,-2 0 1,-8-5 1,0 5 0,8-5 2,-8 0-5,0 0 2,9-5 0,-9 0 7,-1 1-4,2-1-4,-2-5-2,1 0-1,-1 0 2,2 0-1,-2 0 0,-8 1-4,9-2 3,-9 2 7,0-2 7,0 7 8,0 4 12,0-5 18,0 5 19,-9 5 16,9 0 15,0 5 9,-8 0 2,8 0-7,0 0-4,-10 5-13,10 5-13,-8 0-6,8 10-1,-9 0 3,9 5 10,-8 10 17,-2 0 14,2 4 13,-1 1 9,-1 0 3,10 4 4,-8 2 0,-1-2-7,9 2-10,-9-7-14,0 6-11,9-5-12,-8-1-12,8 1-16,0 1-11,0-7-6,-9 6-10,9-5-6,0 0-4,0-5-3,-9-1-5,9 2-3,0-7-4,0 1-2,0 0-1,0-5-1,9 0 0,-9 0 1,0-10 0,9 5 3,-9-10-3,8 0 0,10-5 2,-9 0 0,-1-5-2,11-5 0,-11-5-2,10 0 1,-1-5-1,-7 6-3,7-11-2,-7 10-1,6-5 1,-6 5-2,-1 0 0,-1 5-2,10 0 4,-18 5-1,9 0 0,-1 0 1,-8 10-1,10-5 1,-10 10 2,8 0-2,1 0 3,1 5-1,-2 5 0,-8-5 0,9 0 1,-1 5 0,2 0-1,-2 0 0,1 0-1,9 0 0,-10 0 1,2-6 1,-1 1 0,7 1 0,-6-2 1,7 1 0,-7-5-1,7-5-1,1 5-6,-10-10-8,11 5-6,-2-5-12,1-5-8,-10 1-12,11-2-9,-11-4-4,10 6-3,-9-12-1,-1 6-1,2 1 6,-10-6 6,0 0 10,8 5 7,-8-5 6,0 5 10,0-5 9,0 5 5,-8 5 4,8 1 5,0-2 1,0 2-1,0 3 2,0 6-4,-10 0-1,10 0 0,-8 0 3,8 6-2,-9-1 4,9 4-3,-10 1 2,2 1 0,8-2 1,-8 6 0,8-5-1,-9 5 1,9-5-3,0 0 2,0 5 0,0-5-1,9 0 3,-9-5 2,8 0 0,10 0-2,-1 0 1,-7-5 0,17 0 4,-11-5-4,11 0-1,0-5 0,8 0 0,-8 0 0,-1-5 0,9 0 0,-8 0-1,8 5 3,-8 0 1,-1 0-2,-7 1 1,7 3 1,-9-3-2,1 9 1,-1 0 3,2 0 5,-1 4 6,-10 1 7,1 1 3,1 3 7,-2 1 6,0 0 1,1 0 2,-9 5-15,0-5 1,10 5-3,-10 0-3,0-5-7,0 0-1,-10 0-6,10 0-2,0-1 10,0 2-8,0-7 0,0 2-2,-9-1 2,9-5 0,0 0 0,0 4 0,-8-8-2,8 4 0,0-5-1,0-1-2,-8-3-4,8-1-5,8-5-7,-8 5-9,0-5-13,8 0-15,1 0-20,1 0-19,-2 0-16,0 5-12,2-4-3,-1-1-1,-1 0 4,2 4 11,-2 2 14,1-1 14,-1-1 16,2 7 13,-10-7 9,9 7 9,-1-6 7,2 5 5,-2 0 6,-8-5 6,9 5 2,0 0 3,0 5-2,-9-5 4,8 5-1,-8-5-3,10 5 2,-10 0-1,9 0 0,-9 5 2,8 0 2,-8 0 3,8 0 6,-8 5 8,10 0 4,-10 0 10,0 0 7,9 5 6,-9-6 6,0 6 6,0-4-1,0 4-1,0 0-3,0-1 0,0 1-2,0 0 2,0 0 0,-9 0-8,9-5-4,0 0-3,0 0-2,0-5-6,0 5-16,0-5-5,0-5 0,0 4 0,-10-4 7,10 0 5,0 0 4,10 0 0,-10-4 9,0-6-5,0 0-2,9 0-3,-9-5-7,8 0-8,2 0-6,-10 0-1,8-5-1,1 6 1,-9-1-2,10 4 0,-10 1 1,8 1 4,-8 4 1,0-1 1,8 2-1,1 4 0,-9 0 2,10 0 3,-2 4 3,1 2 0,0-1 2,0-1 2,-1 7 3,10-7 0,-9 7 1,-1-2-3,2-3-5,-1 3-1,9 1-3,-10 0-1,10-5 1,-1 5-2,2-5-2,-3-5 0,3 5 2,-1-5 0,-1 0-3,1-5-1,-1 5-3,1-5 0,0-5 1,-1 5-1,1-5 0,-1 0 0,2 1 0,-1-6-1,-10 0 1,9 0 0,-7 0-2,-10 0 0,8-5 2,-8 5-2,9 0 1,-9 0 1,0 0 2,-9 5 3,9-5-1,0 10-1,-8-5-3,8 10 0,-10-4 1,10 4 2,-8 4-2,-1 1-3,-9 5 0,10 0 2,-11 0 2,11 10 0,-10-5 1,9 5-1,1-1 3,-1 2 1,-9 3 0,18-4 1,-8 5-3,8-5 1,-10 5 0,10-5 0,10 0-1,-10 0 1,8-1-1,1-4 0,0 0-1,0-4 1,8-2 0,-8 1-1,8-5-2,2-5-1,7 0-1,-9 0-2,1-5-1,9 1-5,-9-2-5,-1-3-5,1-2-2,-1 2-7,2-6-5,7 0 0,-17 0-3,9 0 4,-1 0 5,1-5 5,-10 0 3,11 5 8,-1-4 4,-10-7 4,1 7 4,9-7 1,-10 2 0,1-1-1,1-5-1,-2 5-1,1-5 1,0 0 0,0-5 1,-1 0-1,-8 5 0,9-4 0,0-1 3,-9 5 3,9 1 1,-9 3 2,0 7 6,0-1 11,8 5 7,-8 5 5,0 0 0,-8 5-3,8 0 1,0 10 4,0 5 0,-9 5-1,0 0 0,0 9 3,1 6 9,8 5 7,-9 0 10,0 5 2,0 0-2,9-1-3,-8 2-2,-2-2-3,10 1-7,0 0-6,-9-1-10,9-3-6,0-1-8,0 4-6,0-9-5,0 5-5,0-5-4,0 0-1,9-6-2,-9 2-5,0-7-13,0 1-19,0 0-28,0-10-39,0 5-54,0-5-70,0-5-87,-9-5-91,9 0-72,-8-5-58,8-5-45,-10-5-53,2-5-64,8-5-53,-9 1 22,9-2 61</inkml:trace>
  <inkml:trace contextRef="#ctx0" brushRef="#br0" timeOffset="2180">3150 339 308,'0'-11'575,"8"2"-69,1-1-97,0 5-90,0-6-70,-1 7-52,1-7-40,0 7-32,8-1-23,-7 5-22,7-6-20,1 6-22,-9 0-28,9 0-37,-10 0-41,1 6-46,9-1-46,-10-1-50,2 2-64,-1-1-89,-1-1-127,-8 7-65,0-6-15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1:06.02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24 71 637,'-10'5'673,"2"-5"-87,-1 5-107,9-5-79,0 5-84,0-5-50,0 0-49,0 0-40,9-5-37,-1 0-37,11 0-34,-1 0-25,-1 0-18,9 0-22,1-5-3,-9 6-1,7-2-12,2 1-20,10-5-30,-20 5-46,9 1-50,-8 4-52,-1-6-47,2 6-46,-3-5-38,-6 5-34,-1 0-37,-1 5-46,-8-5-51,0 6-21</inkml:trace>
  <inkml:trace contextRef="#ctx0" brushRef="#br0" timeOffset="146">191 176 453,'-17'9'492,"7"6"-52,2-4-68,0-2-60,-1 1-36,9-5-28,0 1-15,0-2-9,0 1-7,9 0-10,-9-5-16,8 0-20,10-5-24,-9 5-17,9-5-20,9 1-18,-10-7-20,1 1-21,8 1-16,1-2-12,-2 2-8,2-1-5,0-5-10,-1 10-21,-7-5-27,7 0-46,-9 5-57,1 0-64,-1 0-66,10 0-65,-9 0-79,1 0-107,-3-5-110,3 5-35,-3 0 23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1:15.34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159 288 313,'0'0'439,"-8"0"-67,8 0-70,-8-5-22,-2 5 0,10-5-24,-9 5-23,9-5-30,0 0-18,-8 0-10,8 0-9,-8 5-13,8-5-15,0 5-15,0-5-14,0 0-5,0 0-1,0 1-1,0 4 3,0-6 7,0 1 8,0 5 10,0 0 8,0 0 3,-10 0-5,10 0-10,0 0-11,-9 5-13,9-5-10,0 10-8,0 0-7,0 0-5,0 5 3,-8 5-3,8 0 2,0 0-2,0 0-7,-10 0-9,10 5-5,0-5-6,-8 0-7,8 4-4,0-9-1,0 6-4,0-2-3,-9-4-2,9 5-4,0-5-1,0 5-1,-10-5 0,10 0-2,0 5-2,-8-5-1,8 0-1,0 0-3,-9 4-1,9-4-2,-9 5 2,9-5-2,-9 5-5,9-5-2,0 5-6,-8-5-11,8 0-19,0 4-24,0-8-40,0 4-52,0-6-58,0 1-62,0-10-77,8 5-77,1-5-70,0-5-61,8 1-77,-7-7-113,7-4-35,1-4 13,1-1 50</inkml:trace>
  <inkml:trace contextRef="#ctx0" brushRef="#br0" timeOffset="318">381 552 129,'9'-5'648,"-1"0"-38,-8 5-66,0-5-36,0 5-67,0-5-60,0 5-51,0-5-39,0 5-36,0 0-31,0 0-31,0 0-24,0 0-28,0 0-27,0 0-22,0 0-23,0 0-17,0 0-14,0 0-13,0 5-11,0-5-5,0 0-6,0 5-3,0 0-6,0-5-17,0 5-31,-8 0-38,8 0-42,0-5-58,0 4-66,8-4-70,-8 0-61,0 0-53,0 0-49,0 0-80,0 0-90,0 0-19,10-4 24</inkml:trace>
  <inkml:trace contextRef="#ctx0" brushRef="#br0" timeOffset="572">982 253 307,'10'-10'388,"-10"1"-79,8-2-33,1 1-28,1 1-47,-2-6-33,-8 4-21,9-4-10,-1 0-4,-8 6 2,10-1 5,-10 5 3,0-5 8,0 5 4,0 0 6,0 5-1,0-5-5,0 5-10,-10 0-10,2 0-16,-1 0-18,1 0-12,-11 5-9,11 5-1,-10-5-1,0 5 0,1 0 1,-2-1 2,3 2 7,-3 4 5,1 0 2,1-6 0,-1 6-4,1-5-4,-1 5-6,9-5-9,0 0-12,0 5-11,9-5-10,-8 5-6,8-5-4,8 0-3,-8 5 1,9-5 1,0 0 1,8-1 0,2 6 1,-1-4-5,-1-1 0,1-1-4,9 2-4,-11-2-3,11 6-4,-9-4-2,-1 4-2,1 0-2,1 0-3,-2-1 2,-9 6 1,2-5-1,-2 5 0,1 0 0,-9 0 0,0-1 0,0 2 1,0-1-1,0-1 1,-9-4 1,1 5-2,-2-5-3,2-5-1,-9 0 2,7 5-1,-7-10 0,7 0 0,2 0 0,-10-5 0,9 0 3,-8-5 1,7-5 0,2 0-1,0-5 0,-2 0 0,1-4-2,1-2 0,8-3-1,0-6 0,0 4-1,-10-3-2,10-6 1,0 0-1,10 0 0,-10 0 1,0 5-3,8-5-1,1 1 1,1 4-1,-2 0-3,0 5 0,11-5-3,-11 10-7,10 1-7,-9-1-17,9 5-22,-10 5-29,1 0-33,9 0-37,-9 10-45,-1-5-52,10 5-57,-9 0-55,9 5-50,-10-5-49,11 5-78,-11 0-119,0 0-40,2 0 11</inkml:trace>
  <inkml:trace contextRef="#ctx0" brushRef="#br0" timeOffset="1150">1778 69 224,'-8'-5'323,"8"0"-38,0 5-11,-9 0 6,9-5-11,-8 0-36,8 5-32,-10 0-20,2 0-10,-10 5-6,9 0 1,-9 0-3,1 5-2,-1 0-2,1 0-4,-1 5-4,-1 0-5,3 0-3,-3 5-10,2-1-9,8-4-12,0 5-7,1-5-8,8 0-5,0 5-5,0-5-4,0 0-6,0 5-7,8-5-6,1 0-8,0 4-6,8-4-6,-7 6-10,7-7-9,-9 7-7,2-1-5,7-1-2,-7 1-2,-10 0 0,8 5-1,-8-5-1,0 0-2,0 0 1,0-6-1,0 1-2,-8 6-1,8-12 0,0 6 0,-10-10 1,2 5 2,8-5 0,-9-5 1,-1 0-1,10 0-1,-8-9 0,0 3 0,-1-9-1,9 1-1,-10-7-1,10 2-1,0-1-2,0-6 4,0-3-1,0 4-4,0-5 1,10 1 0,-10-1 2,9 0 0,-9 0 0,8 5-1,0-5 0,2 5 7,7 0-3,-7 6-2,-2-7-1,11 7 0,-3-1-2,-7 5-4,9 0-7,0 5-27,-9 0-34,9 5-42,-10-5-57,9 5-70,2 5-71,-1-5-71,-1 5-71,1 0-81,-1-5-126,1 5-58,0-5-1,-1 5 40</inkml:trace>
  <inkml:trace contextRef="#ctx0" brushRef="#br0" timeOffset="1558">2070 35 99,'0'0'609,"0"0"-70,0 0-85,0 0-36,0-6-66,0 6-58,10-5-50,-10 1-39,9 4-24,-1-6-18,10 1-5,-9 1-4,9 4 1,-10-6 1,11 6 5,-2 0 9,1 0 7,0 0-2,-10 0-9,9 6-10,-7-2-14,7 1-13,-7 5-17,7 1-10,-8 3-9,0-4-7,-1 10-7,1 0-5,-9 0-1,10 0-1,-10 10-2,8-6-8,-8 6-9,0-5-6,0 5-6,0 0-5,0-5-7,0 4-8,-8-3-4,8 4-6,-10 0-1,1-1-5,1 1-3,-1-5-4,0 0-11,0 0-21,-9-5-29,10 4-35,-11-3-56,2-1-65,9-5-73,-10 0-86,0-6-78,1 1-63,7 0-54,1-10-61,-7 5-78,6-10-53,1 0 10,1 0 54</inkml:trace>
  <inkml:trace contextRef="#ctx0" brushRef="#br0" timeOffset="1822">2195 398 107,'0'-10'588,"9"-5"-54,-1 4-72,2 7-18,-2-6-57,1 0-58,-1 0-52,2 5-38,-1-5-37,9 0-33,-10 0-28,1 5-34,9-5-30,-10 5-26,11 0-16,-11 0-19,10 0-18,-9 5-26,-1 0-40,2 0-52,-2 5-61,1 0-61,9-5-61,-10 5-63,1 0-84,1-5-114,-2 0-67,-8 0-8</inkml:trace>
  <inkml:trace contextRef="#ctx0" brushRef="#br0" timeOffset="2042">2664 522 315,'0'10'558,"0"5"-100,0-5-82,0-6-49,0 7-60,0-11-37,9 5-25,-9-5-22,8 0-17,10-5-21,-9 5-20,-1-11-20,11 2-22,-11-1-16,10-5-9,-9 0-12,9 1 1,-10-7 4,1 6 3,1-9 10,-2 4 5,0-6 6,2 2 2,-1-1 3,-9 0-4,0 0-3,8 0 5,-8 0 6,0 1 7,0 9 1,0-5 4,0 5 3,-8 5 4,8 5 0,0-5-8,0 5-17,0 5-15,-9 0-14,9 0-13,-10 0-9,2 9-7,0 2-5,-2-1-3,1-1-3,1 6 0,-1 0 1,9-4-1,-9 4 1,9-1-2,0-4 2,0 5-2,9-5 2,-9 5 0,9-5 3,-9 0 0,8-5 0,11 5-3,-11-5 1,0 5-1,2-5-3,7 0 0,-7-1-1,-2 7-5,9-7-1,-7 7 0,-2-1-2,1 4 0,-9 1-1,10 0-5,-10 5-10,0 1-14,0 3-24,0-4-24,-10 0-26,1 5-26,1-5-23,8-1-18,-10 2-15,2-6-6,-1-1 6,9-4 6,-8 1 12,8-7 14,0 1 11,0-5 10,0 0 17,0-5 17,0 1 13,0-2 18,8-3 14,-8-6 11,9 4 14,-1-4 12,2 0 6,-2 1 7,1-1 6,1 0 4,7 0 2,-8 0 6,0 0 9,8 0 8,-8 0 9,8-5 11,-7 5 8,-1 0 7,9-5 2,-1 5 0,-9-4-1,10-1-5,1 0-6,-11 5-5,10-5-7,-9 0 1,-1 0 0,1 5-3,9-5-1,-10 5 2,-8 0 7,10 0 5,-2 6 8,-8-1 2,0-1 3,9 7 4,-9-1 2,-9 5-2,9 0-8,0 0-10,-8 0-4,8 5 2,-18 5-1,9-1 2,0 2 1,-8 4 0,8 0 4,-1 0 3,2-1-6,0 1-7,-2 5-9,10-5-6,-9 0-5,9 0-5,0 0-3,0 0-5,9 0-5,-9 0 0,10-5-1,-10-1-1,8 6-1,0-4-1,2-6 0,-1 5-3,-1-1 2,1-4-1,0 5-1,0-5-2,-1 1-1,2-6-3,7 4-3,-7-4-2,-2 0-3,1 0-3,-1 0-10,10-4-6,-9 4-8,0-11-3,0 7-4,9-7 2,-9 7-2,-1-11 6,2 4 8,-2 2 9,1-6 9,9 4 6,-10-4 4,1 0 0,1 6 4,-2-6 2,-8 5 0,8 0 3,2 0-2,-10 5 2,0 0 1,9 0 2,-9 5 0,0 0 1,0 0 3,8 0 3,-8 5 9,9 5 8,-9-5 5,9 5 2,-9-5 1,9 5 0,-1 0-3,-8 0-6,10-6-9,-1 7-7,-9-1-6,0-1-4,8 2-6,-8 4-12,0-6-32,10 2-55,-20-1-76,10-1-94,0 2-103,-8-2-130,8 1-200,-9-5-112,-1 1-24,2-2 21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1:19.75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87 566 252,'0'-10'531,"-8"-5"-90,8 0-56,-9 0-37,-1 0-55,10 0-33,0 0-14,0 0-13,-8 5-5,8-4-12,0 4-15,-9-1-14,9 2-15,0 3-12,0-3-4,-9-1 3,9 5 3,0-5 3,0 5-1,-9-5-4,9 5-8,0-5-12,-8 5-11,8-5-12,0 5-12,-9 0-8,9 0-10,0 0-6,-9 5-2,9 0-3,0-5-9,0 5-9,0 0-12,0 0-10,0 0-10,0 0-7,0 0-8,0 5-5,0-5-2,0 5 1,9 5 1,-9-5 2,0 10 1,9-5 3,-9 0 1,0 5 0,8-5 1,-8 5-1,0 0-2,0 0-1,9 4 0,-9-4 0,0 5-1,0-5-4,0 0 1,0 5 0,0-5-1,0 0-1,0 5 0,0-5-3,0 4 0,0-4 3,-9 0-6,9 5-5,0-5-7,0 0-16,0-5-22,0 5-27,0-5-33,0 0-40,0 0-48,0-5-46,9 0-42,-9 0-40,9-5-40,8 0-34,-7-5-25,-1-5-12,9 5-1,-1-10-2,1 5-18,-1-5-36,-7-4-55,6 4-11</inkml:trace>
  <inkml:trace contextRef="#ctx0" brushRef="#br0" timeOffset="404">432 242 352,'-8'6'385,"8"-6"-53,0 0-21,0 0-22,0 0-47,-10 4-44,10-4-37,0 0-25,0 0-9,0 5-3,0 1 6,0-2 6,0 1 5,0 5 4,0-5 10,0 5 5,-8 0-2,8 0-5,0 0-12,-9 0-7,9 0-10,-10 5-6,10-5-4,-8 5-4,8 0-5,-8 0-5,-1 0-9,9 0-13,0 0-8,-10 0-9,10 4-15,0-4-13,0 0-7,0 5-9,0-5-4,0 0-2,0 0-4,10-1-5,-10-3 1,9-1 1,-9-1 1,8 2 0,-8-7 3,8 1 1,-8 1 1,10-2 4,-10-4 0,0 5 1,0-5 0,0 0 0,9 0 1,-9 0 0,0 0 3,0 0 2,0-5-1,0 5-3,0-4-1,0-7-3,0 2 0,0-1-2,0-1-5,0-4-4,0 6-2,0-11 0,0 5 0,0 0-12,0-5 5,0 0 3,8 0 0,-8-4 4,0 9 0,0-5-1,0-1-2,10 2 12,-10 4-5,8 0-2,-8 0 0,9 0 1,1 0 2,-2 0 1,0 0 4,11 5 2,-2-5 0,1 6 0,0-2-1,-1 7 0,1-1-1,-9-1-1,9 6-2,-1 6-1,-7-1-1,6 4 3,-6 1 8,-1 5 6,-1 0 4,0 5 2,2 0 5,-10 0 3,9 0 5,-9 5 1,8 0-4,-8-5-5,0-1-1,0 1-2,0 0-2,10 0-6,-10-5-4,0 5-5,8-10-3,-8 5-3,0-5-1,0 0-4,0 0 1,9 0 0,-9-5-1,10-1 3,-10 2 0,8-1-3,1-5 3,-9 0 0,8 0 1,2 0-1,-2-5 0,1-1-3,0 2 1,0-1 1,-1-5-2,-8 0-1,10 0-2,-1-5 0,-9 5 1,8-5-1,0 0 0,-8 0-1,0 0 0,0 0-2,0-4-1,0-2-1,0 1-1,0 1-1,-8-1-1,8 0-2,-8 0-1,-1 0-3,-1 0-1,10 0 0,-8 1-1,-1 4-1,9-5-1,-9 10-2,9-1-1,0 2 0,-9 3-4,9-3-9,0 9-10,-8-5-13,8 5-13,0-6-11,0 12-6,0-6-9,0 5-8,8 0-7,-8-1 1,9 2 6,0 3 6,0-3 5,-1-1 5,11-1 1,-3 2 6,3-1 8,-1-5 6,-1 4 3,9-4 9,-7 0 7,-2 0 2,1 0 4,0 0 7,-1 0 4,1 0 2,-1 0 3,-7-4 0,7 4-1,-7-5 1,6-1 3,-7 2 4,1-1 2,-2-1 2,10 2 3,-9-1 2,-1-1 4,2-3 3,-2 9 1,1-11 0,1 11 1,-10-4 2,8-1 1,-8-1-1,8 6 0,-8-4 2,0 4 0,0 0 3,9 0-1,-9-5 1,0 5 1,0 0 0,0 0 0,0 0 0,0 0-2,0 0 12,0 0-4,0 0-5,0 0-3,0 0-1,0 0-3,-9 0 0,9 0 2,0 0-12,0-6 3,0 6 5,0 0 3,0 0 2,0-4 2,0 4 1,0 0 1,-8-5 0,8 5 2,0 0-1,0 0 3,0 0 0,0 0 2,0 0 1,0 0-1,0-6-3,0 6 1,0 0 1,0 0-3,0-4-2,0 4 0,0 0-1,0-5-1,0 5 2,0 0 0,0 0 1,0-5 2,0 5 3,0 0 0,-8 0 1,8 0 1,0 0 3,0 0 0,0 0-3,0 0-1,0 0-1,0 0 0,0 0 1,0-5-7,0 5 0,0 0 0,0 0 1,0 0-3,0 0-1,0 0-2,0 0-1,0 0 3,0 0-4,0 0 2,0 0-1,0 0 0,0 0 0,0 0 1,0 0 1,0 0-2,0 0 3,0 0-1,0-5 3,0 5 3,0 0 4,0-5 2,-10 5 3,10 0 4,0 0-1,0-5-1,0 5-1,0 0 0,0 0-3,0 0-2,0 0-3,0 0-2,0 0-1,0 0-1,0-5-1,0 5-3,0 0 2,0 0 2,0 0 4,0 0 6,0 0 6,0 0 6,0 0 3,0 0 3,0 0 0,0 0 0,0 0-5,0-5-5,0 5-6,0 0-5,0 0-1,0 0-6,0 0-1,-9 0-4,9 0 2,0 0-2,0 0-1,0 0 0,0 0-2,0 0 1,0 0-1,0 0 1,0 0 2,0 0 0,0 0 0,0 0 0,0 0-2,0-5 0,0 5 0,0 5 0,0-5-2,0 0-1,0 0 2,0 0 1,0 0 0,9 0 3,-9 0-1,0 0 1,0 0 2,0 0 2,0-5 0,0 5-1,0 0 1,0 0 0,0 0 2,0 0 0,0 0 1,0 0 1,0 0 1,0 0 0,0 0 0,0 0-1,0 0-2,0 0-1,0 0-1,0 0-2,0 0 0,0 0-1,0 0 0,0 0 1,-9 0 0,9 0 1,0 0 3,0 5 3,0-5 2,0 0 2,0 5 4,-8 0 4,8 5 4,-10 0 3,2 0 1,-1 0 0,9 5 1,-10 0 3,2 0 0,8-1-4,-8 1 0,-2 0-5,10 0-4,-9-4-2,9 4-2,0 0-5,0-6-4,-8 6-1,8-5-3,0 5 0,8-5 1,-8 0-2,0 5-1,9-5 1,-9 5 1,0 0 0,10 0 0,-2 4 0,-8-4-2,8 0 1,2 5-3,-1-5 0,-1 5 2,2-5-3,-2 0 0,1 0 0,1 0 1,-2-5-1,0 0 1,1 0 1,1-1 1,-2-3-1,1-6 1,-9 5 2,9-5 2,0 0 2,-1-5 0,-8 5-2,10-6 3,-1-3-1,-9-1 0,8 0 0,-8 0-5,8 0 5,-8-5-1,0 5-2,0-5-2,0 0-2,0 0 0,0 0-1,-8 0 1,8 0-7,-8 0 2,-1 1 1,9 4-1,-10-5 0,2 4 1,8-3 0,-9 4 1,0 5 0,9-5-2,-9 0 2,9 5 1,-8 0 2,8 0 0,-10 5 0,10-5-4,0 0 1,-9 5-2,9-5 1,0 5-1,-8 0 0,8 0 0,0-5-1,0 5 2,0 0 1,-8 0 1,8 0-1,0-5 0,0 5 0,0 0-1,0 0 1,0 0-1,0 0-1,0 0-1,0 0 2,0 0-4,0 0-1,0 0-3,0 5-5,0-5-4,0 0-4,0 5-5,0-5-19,0 5-16,-10 0-22,10 0-25,0 0-25,0 0-25,-9 0-32,9 0-35,0-5-33,0 5-38,0 0-32,0 0-25,0-5-16,9 0-14,-9 5-19,0-10-33,10 5-59,-10 0-47,0-5 1</inkml:trace>
  <inkml:trace contextRef="#ctx0" brushRef="#br0" timeOffset="2154">1220 127 365,'-8'6'447,"8"9"-43,0-6-9,0 2-9,0 4-44,0 5-34,0-1-22,0 1-13,0 1-7,0 3-7,0 1-5,0 0-2,8 0-4,-8 0-12,0 0-9,0-1-13,8 2-16,-8 3-17,0-9-24,9 5-24,-9 0-21,0-5-15,0 4-16,0-3-11,0-6-10,0 5-12,10-5-9,-10-6-8,0 6-9,0-5-7,0 0-4,0 0-4,0-5 0,0-5 0,0 5 0,0-5 2,0 5 1,0-10 3,0 5 0,0-5 1,0-5-1,0 0-5,0-5 1,0-5-2,0 1-4,0-1-3,0-5 0,0-5-6,0 0 3,0 0 2,0-5 1,0 0-1,0 0 0,0 1 0,0-1 1,0 0 3,0 5 0,0 0-2,0 6-1,0-2 0,0 7 0,8-1 0,-8 5 0,0 0 1,0 4-1,0 2-1,0 4 0,0 5-1,0 0-2,0 0 4,0 10 0,0 0 0,0 5 4,0 0 2,9 5 6,-9 0 6,0-1 5,0 7 1,0-7 3,9 1 2,-9 5 0,0-5-2,9 0 0,-9 0-3,0-1-5,8-4-4,-8 0-4,10 0-1,-10-4-2,9 4 1,-1-6-2,0 1-3,2-5 0,-1 0 2,-1 0 1,2 0-1,7-5-2,1 0 0,-10-5-4,11 0 3,-3 0 0,3-4-3,-1-2-2,-1 1-1,1-10 1,-9 5-3,9 0-1,-10-9-3,1 4 1,0 0 0,0-5 1,-1 5 0,-8 1 0,0-2 2,0 6 3,0 1 1,0-1 2,0 5-1,0 5 1,0-1 2,0 2-1,0-1 0,-8 5 0,8 5 0,0-1-1,0 7 1,-9-1-1,0 5 1,9 5 1,0-1 0,-9 1 1,9 0 0,0 0-1,0 0-1,0 0 2,0 0-2,0-1-2,0 2 1,9-7-2,-9 7 1,9-6 0,0-6-2,-1 6-5,1-5-6,1 0-11,-2-5-20,0 5-19,-8-5-26,19 0-24,-11 0-31,2-5-39,-2 0-47,9 0-40,-7-5-31,7-5-37,1-5-35,0-5-26,-1 5-6,-8-9 13,9-2 34,0 2 40,-9-6 45,9 0 56,-10-5 56,1 0 56,1 1 53,-10-1 53,8 5 46,-8-5 46,0 5 47,8 0 42,-8 6 39,0 3 35,0 6 16,-8 1-4,8 3-9,0 7-15,0 4-11,0 0-3,-8 9-9,8 6-16,-10 5-11,10 5-3,-9 5-2,9-1-7,0 1-19,0 5-24,-8 1-20,8-7-13,8 6-11,-8 0-11,0-5-11,0 0-7,9 0-8,-9 0-11,0-6-8,10 1-6,-10 0-7,0-5-5,0 0-4,8-5-6,-8 0-2,0-5-2,0 0 0,8-5-1,-8-1 0,0 2-1,9-6 0,-9-6 2,10 2-1,-10-7 0,8 2-3,0-6 0,11-5-2,-11 0-1,2 0-1,7 0-1,-9 0-2,2 1-1,-2 4-2,1 4 0,-9-4-1,10 11 1,-10-7 0,0 7 0,8-1-3,-8 5 1,0-6 2,0 12 1,0-6 1,0 5 0,0 5-1,0-5 4,0 5 1,0-1 0,0 2 0,0-2 1,0-3 0,0 9 5,0-6-3,0 1-3,-8-5-7,8 5-4,0 0-9,0-5-12,0 5-13,0-5-24,0 0-10,0 0-19,0 0-16,0 0-23,0 0-18,8 0-17,-8 0-12,9-5-10,0 0-7,8 0 1,-8-5 9,9 0 15,-10-5 20,19 0 26,-17 0 25,7 0 26,1-5 23,-1 5 18,1-5 15,-10 0 12,11 0 9,-11-5 3,1 5 4,9 0 1,-10-4 4,2 4 7,-10 0 18,9 5 17,-1-5 21,2 5 24,-10 5 22,0 0 20,8 0 13,-8 0-3,0 0-8,0 5-8,0 0-7,0 5-7,0 0-10,-8 5-10,8 5-6,0 0 11,-10 0-2,10 5 0,0 0-8,-8-1-9,8 7-9,0-2-3,0-4-6,0 5-7,0 0-9,0 0-3,0 0-6,0 0-5,0-6-7,0 7-6,8-7-5,-8-4-3,0 5-3,10-5-4,-10 0-3,0 0-1,0-5 0,0-5-2,0 5-2,0-5 0,8 0 0,-8 0 1,0-5-1,0 0 0,0 0-4,0-5-1,0 0-2,0-5-1,9-5-3,-9 0-4,0-5-4,0-5-3,0 0-5,8 0-1,-8-4-4,0 4-3,10-10 3,-10 5-1,0 0 3,8 1 3,-8-1 5,9 0 8,-9 0 6,10 5 2,-10 5-1,8-5 1,0 5 2,-8 5 0,10 0 3,-10 5-6,9 1 1,-9 3 3,8 1 0,-8 1 2,9 4 2,0 4 0,0 7 2,-1-7-1,2 7 3,-10 4 2,8-1 0,1 1 0,1 0 0,-10 5 0,0-5-2,0 5-1,0-6 1,0 7-1,0-1 1,0-5-2,-10 4-1,1-4-2,1 0 1,-2 0 1,2 0 1,-1-5-3,0 0-1,-8 0-2,8-5 0,9 0-4,-10 0-13,2-5-13,0 0-15,8-5-12,-10 0-14,10 0-12,0-5-18,0 0-9,0 0-4,0 0 1,0-5 5,10 5 11,-2 0 8,-8 0 12,8 1 15,2-2 13,-1 1 8,-1 1 4,1-2 5,0 2 9,8-1-5,-7-5-3,7 5-3,1 0 1,0-5 3,-9 5 5,8 0 5,1-5-6,0 5 9,-9 0 5,9 0 4,-10 1 2,1-2 1,-1 1 5,2 5-2,7 1 3,-7-7 1,-2 7 2,-8-1 4,8 5-1,-8 0 4,10-6-1,-10 6 0,0 0 3,0 0-1,0 0 1,0 0 0,0 0 4,0 0 0,0 0-1,0 0 1,0 0-2,0 0 1,0 0 0,0 6 6,-10-6 9,10 5 10,-8-1 8,8 7 7,-8-7 7,8 7 3,0-2 3,-10-3-6,10 3-5,0 1-8,0 0-8,0 0-5,0 0-7,0 0-3,10 5-6,-10-5-3,0 0-3,0 0-3,8-1-1,-8-3-1,8 3 1,-8 2-1,10-7 1,-10 2 0,0-1-2,9-1-2,-9 7 2,0-11-3,0 4-2,0 1 2,0 1-1,0 3 1,0-3 0,0 3 1,-9 1-2,9-5 0,-10 5 1,10 0-1,-8 0 1,0 0-4,-2 0-5,1 0-10,9-5-27,-8 5-36,-2-5-49,10 0-57,-8 0-69,8-5-73,0 0-72,0 0-59,0-5-56,0-5-69,0 5-106,0-5-27,0-5 27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1:23.74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44 284 283,'0'11'322,"-8"4"-33,-2-6-7,10 2-11,-8-1-37,8-1-37,-9 2-26,9-7-15,-9 1-14,9 1-1,0-6-4,0 4-6,0-4-7,0 5 0,9-5 5,-9 0-1,9-5 6,-1 5-14,2-4-6,7-2-8,-7 1-8,7 1-10,-9-7-11,2 2-8,7-1-9,-8-1-3,0 2-5,-1-1-2,2 0 2,-1 0 0,-9-1 2,8 2 1,0-1 5,-8 5 11,0-5 10,0 5 7,0 0 1,0 0-3,0 0-6,0 5-6,0 0-10,0 0-15,0 0-13,0 5-6,0 0-4,-8 0 6,0 10 2,-1-6 5,-1 6 4,2 6 3,-1-1 1,0 0-5,0-1 6,9 1-11,-8 5-6,-2-5-6,10 0-5,-8 0-1,8-5-4,0 5-2,0-6-7,0 1-2,8 0 2,2 0-1,-2-4-2,1-2 1,0-3-3,8 3 0,-7-3-2,7-6-3,1 0-7,-1 0-8,1 0-17,1 0-16,-3-6-19,3-3-23,-11 3-23,10-3-16,-1-2-11,1-4-9,-9 0 10,9 0 9,-1 1 13,-7-6 17,-2 0 21,11 0 16,-11-5 15,0 0 16,1 0 8,1 1 7,-2-6 8,0-1 6,2-3 3,-1 4 3,-1-5-3,2 5 3,-10 1 5,8 3 3,-8 7 4,9-1 14,-9 5 17,0 0 13,0 5 11,0 5 5,0 0 6,0 5 14,0 5 17,-9 0 9,1 10 3,8 0 8,-10 4 7,2 7 7,-1 4 2,-1-1-6,2 1-11,0 5-10,8-5-8,-10 4-10,10 1-6,-9-5-3,9 0-1,0 0-7,-8 0-6,8 0-13,0 0-8,0-5-9,0-1-8,0 2-11,0-7-8,0 1-9,0-5-2,0 5-3,0-5-5,0-5-2,0 5-5,0-10-8,0 5-13,0-5-15,0 0-20,0 0-21,0 0-27,-8-5-39,8-5-42,-10 0-46,1 0-43,1-5-43,-2-5-39,10 0-34,-8 0-19,8 0 3,0-5 17,-9 0 29,9 5 43,0-5 52,0 5 55,0 0 52,0 0 48,9 6 39,-9-6 37,0 5 33,0 0 31,8 0 27,-8 0 25,10 0 23,-10 5 21,8-5 20,1 0 12,1 5 9,-10 0 2,8 1-5,0-2-6,1-3-5,1 9-10,6-6-9,-6 1-12,-1 1-13,9 4-12,-10-11-15,9 7-10,-7-1-15,7-1-10,1 2-10,-9-1-11,9-1-7,-1 2-4,-7-1-2,6-1-4,-6-3-1,7 4 0,-7-5 0,-2 5 4,1-5-1,1-1-3,-2 2 4,0-1 0,1 0 0,-9-5-3,10 0 1,-10 0 4,8 0 8,-8 0 12,0-5 6,0 5 10,0-4 9,0 4 12,0 4 10,0-4 12,0 6 8,-8 3 7,8-3 4,0 4 2,0 5-1,0-5-7,0 5-7,-10 0-7,10 5-6,-9 5-5,1 0-1,0 5-1,-2 5 3,1-1 8,1 7 7,-2 3 1,10 6 2,-8-5 0,-1 4-2,-1 2 3,2-1-2,8 0-5,-8-1-6,8-4-2,-10 5-9,10-5-10,0 5-8,-9-6-9,9 1-10,0-5-8,0 5-5,0-5-5,0 0-4,0-5-4,9 0-2,-9-5-2,0-5-1,0-1 2,0 2 0,10-7 1,-10-4 1,0 0-2,8-10-5,0 1-3,2-6-7,-10 0-5,9-10-11,-1 0-9,2 0-8,-2 0 0,1 0-1,-9 0 0,10 6 3,-2-7 4,-8 11 7,8 0 8,-8 1 6,0 9 2,9-5 2,-9 5 4,0 5 2,10-5 0,-10 10 3,0-5 0,8 10 1,1-5 2,-9 5 0,9 5-1,0-6 2,-1 2 1,2 4-3,-2-6 1,1 6-1,-1-5 2,2 1 0,-1-2 0,9 1 0,-10 0 1,1-5 0,9 5 0,-10-5 1,11-5-5,-3 0-6,-6 0-9,7 0-9,1-5-10,-1 0-10,-7-5-10,7 0-5,1-5-1,-9 5 1,0-5 4,8 0 9,-8-5 5,0 5 8,-9 0 5,9-4 7,-9-1 5,8 5 3,-8-5 5,0 0 1,0 5 3,-8 0 6,8 5 3,-9 1 1,9-2 0,-9 2 1,9 3 0,-9 2 1,1-1-1,8 5-3,-9 0-1,0 0-2,9 5-1,-9-1 2,1 2-3,8 3 4,-10 2-1,1 4 3,9 0-2,-8-1 0,8 1-2,0 5 1,-10-5 1,10 0-8,0 0 2,0 4 2,0-4 1,0-4-4,0 4 4,0-6 2,10 1-1,-10 1 8,0-7-3,8 1-2,-8 1 1,9-6 5,1 0-4,7 0 1,-8 0-3,0-6-1,8-3 0,1 3 0,-10 1 0,11 1 0,-1-7-2,-10 2 0,9 3-1,-7 2 3,-2-1-1,11-1 0,-11 6 3,0-4 0,2 4-1,-1 4 1,-1 2-1,1-1-1,0-1-3,-9 2 2,9 3-3,-9-4 4,8 5-5,-8 1 2,0-2 1,0-3 2,0 3 4,0 1-4,-8-5 1,8 5-2,0-10 5,0 5-1,0 0-1,0 0 0,-9-5-5,9 0-9,0 0-9,0-5-13,0 0-9,-9 0-8,9-5-10,9 0-8,-9 0-10,0 6-3,9-7-2,-9 1-2,8 1-6,-8-2-6,10-4-1,-2 6-1,1-1 6,1-1 14,-2-3 10,1 4 13,0 0 14,0 0 14,-9 0 12,8 0 9,1 5 7,-9 0 1,10 0 3,-10 5-1,8 0 5,0 0-9,-8 5 16,10 0 10,-1 5 10,-1 0 12,2 5 6,-10 0 9,8 0 5,-8 4 17,0-4-8,9 5-6,-9 1-5,0-2-8,-9 1-6,9 0-7,0-5-8,0 0-5,0 0-7,0-5-7,-8 5-3,8-10-6,0 4 2,0-9 5,0 6 2,0-6 0,0-6 1,0 2 0,8-1-1,-8-10 0,0 0-3,0 0-7,0-5-3,9 0-2,-9 0-1,8 0 0,-8-4 0,10 9-2,-10-5 1,0 5 1,8 0-1,-8 5 0,0 0-2,9 5 1,-9 0 1,10 0 1,-2 5 0,-8 5-1,9-5 2,0 10 1,0-5 0,-1 5 1,1-5-3,0 10 2,0-6 0,-1 2-2,2-1 0,-1-1 0,-1 2 1,10-7-2,-9 7 1,-1-7-1,2 7 0,7-7 2,-7-4 1,-2 5 1,10-5-3,-9 0 0,-1 0 0,1-5 1,0 1-1,-9-2-2,9 1-1,-1 1-1,2-7 1,-10 1 2,8 1-1,-8-2-1,9-4-1,-9 6 3,0-1 1,0 0 3,10 0 4,-10 5 11,0 0 5,0 0 6,0 0 3,0 5 2,0-5-2,0 5-4,0 0-3,0 0-10,-10 5-6,10-5-5,0 5-2,0 5 0,0-5-2,0 5 1,0 0-1,0 0 0,10-5 0,-10 5 0,0-1 2,0 2-1,8-7-2,-8 7 1,9-2 0,-9-3-1,8 3-3,2-3-5,-10-2-6,8 6-11,1-5-10,-9 5-17,9-5-17,0 0-13,-9 0-10,8-5-9,2 5-10,-1-5-8,-1-5-4,0 0 6,2 0 9,7-5 8,-7-5 10,-2 6 10,11-6 14,-11 0 16,0-5 19,2 5 11,-1-6 9,8 2 6,-8-6 4,0 0 4,-1 0 2,2-5 1,-10 5 0,8-4 2,1-1 3,-9 0 7,10 4 15,-10 2 15,0 4 19,8 1 13,-8 3 10,0 6 2,0 0-1,0 5-9,-8 0-15,8 1-18,0 8-18,0 1-16,-10 0-4,10 5 5,-9 5 9,9 0 10,-8 0 6,-2 5 6,10 4 3,-8-3 2,-1-1-3,9 4-7,0-3-10,0-1-11,0-1-7,0 1-4,0-5-2,0 5-2,0-5-1,0 0-3,0 0 1,9-5 1,-9 0 0,0-5 2,0 5-2,0-6 1,8 2 0,-8-6 0,0 0 1,0 0-1,0 0-2,10-6-1,-10-3-3,0-1-4,8 0-5,-8-5-10,9 5-9,-9-10-10,10 5-9,-2 0-7,-8 0-6,9-5 1,-1 5 2,2 0 8,-10 6 11,8-1 8,-8-1 9,9 7 9,-9-1 5,0 0 3,10 5 3,-10 0-2,8 0 1,-8 5 2,8-5-1,-8 9 1,10-3 0,-1-1 2,-9-1-5,8 7-11,-8-7-18,8 7-25,2-7-30,-1 1-31,-1 1-38,2-2-40,-2 1-40,1 1-32,1-6-32,-2 0-23,-8 4-24,17-4-43,-17-4-60,10 4-90,-2 0-30,-8-6 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1:26.35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221 60 625,'0'11'684,"-10"-6"-100,10-1-77,-8 7-87,8-7-76,0-4-53,0 0-36,0 5-27,0-5-15,0 0-16,0 0-17,0 0-16,0 0-15,8 0-14,2-5-15,-1 1-13,9-1-16,-1-5-13,1-1-12,9 2-13,-11 3-10,11-3-17,-9-2-13,-1 7-7,10-7-9,-9 7-9,-9-1-22,9-1-39,-1 6-43,-7 0-42,-2 0-46,0 0-47,-8 0-47,10 11-44,-10-7-36,0 7-13,-10-1-11,10 4-25,-8-4-34,-10 6-63,1-1-50,-1 0-9</inkml:trace>
  <inkml:trace contextRef="#ctx0" brushRef="#br0" timeOffset="178">176 324 65,'-26'20'661,"-1"0"0,10-5-41,-10 0-64,9 0-68,1-5-47,7 0-34,2 0-34,0-5-37,-2 0-37,1 0-39,9 0-38,9-5-39,-9 0-35,18-5-35,0 0-26,9 0-20,-2-5-17,12 5-11,-11-5-8,9 0-10,1 0-7,-1 5-7,-9-5-5,9 5-9,-8-5-12,8 5-22,-8 0-44,0 0-59,-1 5-71,1-4-91,-9-2-100,7 6-103,2-5-125,0 1-168,-9-7-66,-1 1 3,1 1 38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1:31.25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158 413 190,'0'0'337,"0"0"-55,0-5-31,0 5-10,0-5-30,0 0-40,0 0-34,0 5-27,0-5-17,0 0-10,0 0-6,0 0-6,9 1-4,-9-2-7,0 1-5,10 1-2,-10-2 2,0 6 5,0-5 4,0 5 5,0 0 6,0-4 5,0 4 7,0 0 4,0 0 3,0 0 3,0 0 1,0 0 1,-10 4 4,10-4-10,0 5 10,-9 1 3,1 3 1,0-3 2,-2-2-4,1 6-2,1 0-5,-2 0 5,10 0-8,-17 0-3,7 0-5,2 10-5,0-5-2,-1 5-1,-1 0 0,2-1-2,-1 7-7,0-2-9,0 2-7,9-2-7,-8 6-6,8-10-6,0 5-9,0 0-5,0-6-5,0 2-2,8-1 0,-8-5-1,9 0 0,0-6 2,0 1-2,9 1-1,-9-7 1,7 1 0,3 0 0,-1-5-3,-1 0-1,1 0-1,-1-5-2,1 0 1,9-5 0,-9 5-4,-1-5 3,1 1-2,-1-6-2,1 0-1,0 0-1,-1 0 1,-8 0-2,9-5 1,-10-6-1,2 7 1,7-6 1,-7 0-1,-2-5 2,-8 5-1,9-5 0,-9 0 0,0 6 0,0-1 0,0 0-1,-9 0 1,1 5-1,-2-4 0,2 9-1,-11-6-2,11 12-4,-10-6-10,1 4-19,-1 7-27,1 4-39,-10-5-43,9 5-46,-9 0-57,10 5-58,-9-1-54,7 2-44,3 3-31,-3 2-29,1-2-49,10 1-93,-11-5-46,11 5 4</inkml:trace>
  <inkml:trace contextRef="#ctx0" brushRef="#br0" timeOffset="496">681 473 320,'8'5'744,"-8"5"39,10-5-121,-10-5-91,0 4-99,8-4-83,-8 0-62,0 0-51,0 0-38,9-4-30,-9-1-35,0 5-31,8-5-35,-8 0-31,10 0-24,-10 0-12,8 0-8,-8 5-8,0-5-2,0 5-6,0 0-4,0 0-4,0 0-4,0 0-2,0 0-3,0 0 0,0 0-3,0 0-13,-8 0-23,8 5-34,-10 0-48,10 0-50,0-5-67,-8 5-73,8-5-71,-9 5-60,9-5-52,0-5-60,0 0-87,0 0-68,0-5 4,0 0 38</inkml:trace>
  <inkml:trace contextRef="#ctx0" brushRef="#br0" timeOffset="776">1016 35 506,'0'0'471,"0"0"-51,0 0-13,0-5-31,0 5-48,0 0-35,0 0-24,0 0-17,0 0-11,0 0-10,0 0-8,0 0-12,0 0-5,0 0-8,0 0-4,0 0-4,0 0-9,-8 0-7,8 5-10,0-5-13,0 0-15,0 0-13,0 5-15,-9-5-13,9 0-10,0 0-11,0 5-4,0-5-8,0 0-6,0 0-7,0 0-6,0 5-5,0-5-6,0 0-11,-9 0-2,9 5-3,0 0 1,0 0 1,0-1 0,0 2 2,0 9 5,0-6 4,0 6 1,0 0-2,0 0-3,0 5-5,0-5-2,0 10-3,0-5-4,-9 0-2,9 5-2,0-5-2,-8 4 0,8-4 0,0 5 1,0-5-5,-9 5 1,9-5-1,0 5 0,0-5 1,0 0-1,0 0 1,0-1-3,0 1 3,0-5-1,0 6-1,0-7-4,0 7-10,0-6-18,0-6-20,9 6-22,-9-5-24,0 0-24,8 0-30,-8-1-35,9-3-31,-9-1-33,9-5-32,-9 0-44,9 0-39,-1-5-39,2-1-28,-1 2-17,-1-6-10,2 0-9,7 0-26,-9 0-44,2 0-46,-2-5-1</inkml:trace>
  <inkml:trace contextRef="#ctx0" brushRef="#br0" timeOffset="1186">1495 170 28,'0'-6'569,"0"1"-68,0 1-93,0-7-47,0 7-79,0-2-58,0-3-40,0 4-25,0-1-13,0 2-8,-10-1-3,10 5 1,0-6 1,0 6 1,-8-4 9,8 4 7,0 0 3,0 4 0,-9-4 1,0 6-1,0-1 2,-8 5 1,7-1-2,-6 2-5,-3-2-6,1 6-9,10-5-11,-9 10-21,-1-5-14,9-5-19,-1 5-17,2 0-12,-1-5-10,0 5-7,9-6-5,0-3 1,9 3-4,-9 2-2,9-7-3,-1 7 1,11-7-2,-1 7-2,-1-7-1,1-4-1,-1 5-3,1 1-1,0-2-1,-1 1 0,1 5-3,-1 0 1,-7 0-2,7 5-1,-7 0-1,-2 0 1,1 0 2,-9 5-1,0 0 0,0-5 2,0 4-2,0-4 1,-9 5 1,9-5 0,-8 0-2,-2 0 0,1-4 0,1-2 1,-2 6 1,2-10 1,-1 0-1,0 0 0,0-5-1,1 0 1,-1 0-2,-9-5 0,10 0 0,-2-5-1,-7 0-1,7-5-1,2 0 1,-1 1 0,1-7-2,-2 1 0,10 1-2,-8-1-1,8 0-1,8-5 0,2 10-4,-10-5-2,8 0 0,9 0-4,-7 0 0,7 5-2,1 0-1,0-5-3,-9 5-2,8 0-3,1 1-1,0-1 1,9 0-3,-19 0-1,9 5 1,1-5 5,1 0 0,-3 1 2,3-1 3,-11 4-1,10-4 3,-1 0 0,-7 6-5,7-1-5,-7-1-1,6 2-4,3-1-6,-11 5-8,10 0-6,-9 0-9,-1 0-6,2 0-3,-1 0 0,-1 0 7,0 5 5,2-5 6,-1 5 10,-1-5 12,2 5 12,-2-5 8,-8 5 6,9 0 5,-9-5 0,10 5 6,-10 0 3,0 0 0,8 0 0,-8-5 0,0 5 4,0 0 0,8-5 3,-8 5 2,0 0 7,0 0 3,0 0 5,0 0 4,0 0 4,0 0 6,0 0 5,0 0 5,-8 0-2,8 0 0,0 5 0,-8-5-1,-2 0 2,10 5-3,-17-5 0,7 5 1,2 0-2,-1 5 0,-9-5 0,10 5 1,-11-5-4,11 10 1,-10-5-7,1 5-5,-2 0-4,3 0-4,6-1-4,-7 7-4,7-6-3,-7-1-4,7 6-4,2-5-2,0 0-3,8 5-1,-9-5 0,9-1 1,0-3 0,0-1-4,0-1 2,0 2 0,0-2 1,9-3 1,-9-2 0,8 1-2,0-5 0,2 0 0,-1-5 0,-1 5 1,2-10-1,-2 5-1,1-4-2,1-6 1,6 5 0,-7-5 0,1 5 0,-2-10 0,1 5 0,0 0 0,0-5 1,-1 5 0,2-5 1,-1 5 1,-1 0-3,-8 1 1,8 4 0,-8-1 0,10 2 0,-10-1 1,0 5-1,0 5-1,9-6 2,-9 6 0,0 0 1,0 0 1,0 6 5,0 3 6,0 6 10,0 0 12,0 11 12,0-2 10,0 6 14,0 0 13,0 5 8,0 4 5,0 2 1,8-2-1,-8 6-1,0 0-6,0-5-5,10-1-9,-10 6-9,0-4-8,0-2-9,0-4-12,8 0-8,-8-1-8,0-4-6,0 0-6,9-5-4,-9-5-1,0 0-7,0-5-13,10-5-15,-10 0-19,0-5-17,0 0-22,0 0-25,0-5-29,0 0-38,0-5-58,0 0-71,0-5-85,0 0-87,-10-5-79,10-5-77,0 0-100,-9-5-131,9 1-26,-8-2 36,8 2 73</inkml:trace>
  <inkml:trace contextRef="#ctx0" brushRef="#br0" timeOffset="2192">2026 518 437,'0'5'511,"0"-5"-89,8 4-68,-8-8-47,9 4-59,0-5-52,0-5-41,-1-1-37,11-3-21,-11-1-17,10-5-10,-1 0-4,1-5 4,1 0 12,-11 1 10,9-2 17,-7 2 12,7-1 14,-8 0 17,-9 5 4,9 0 5,-9 0 4,0 5 1,0 0 0,0 0-6,0 6-13,0 3-17,-9-3-18,9 4-18,-9 5-21,0-6-21,1 6-18,-2 6-13,1-1-11,1-1-4,0 1 0,-2 5-4,1-5 0,9 5 0,-8 1 0,8-2-1,0 6 2,0-5-2,0 5 0,0-5 2,8 5 1,-8 0 1,9 0 2,1-6 0,-10 6 1,8 0 2,0 0 2,1 0 1,1 0-1,-2 0 0,1 0-3,0 0 0,0 0-1,-1 0-2,2 5-1,-2-5-2,-8 5-1,9-5 0,-9 5 1,8-5 2,-8 0-3,0 0-2,0 0-11,0-6-13,0 6-23,0-10-11,-8 5-9,8-5-13,0 1-10,-9-2-7,9-4 3,-8 0 4,8 0 16,0-4 8,-10 4 8,10-6 10,0-3 7,0 3 11,0-3 7,0-2 9,0 2 5,10-2 3,-2 1 0,1-5 3,-1 1 2,2 4-3,-1-5 3,-1-5 1,2 5-1,7 0-1,-7 0 2,-2-5-1,9 0-1,-7 5 2,6-4-3,-6-2 2,-1 6 0,9-5 1,-10 5-1,1 0 1,-1 1 0,2 4 4,-2-5 6,1 5 9,-9 5 15,10-5 18,-10 5 14,0 5 12,0-5 13,0 5 2,0 0 3,0 0-5,0 0-8,0 0-11,-10 5-4,10 0-5,-9 0-1,1 5-2,8 5-1,-10 0-3,2 0-3,-1 4-2,9 2-7,-8-1-9,-2-1-6,10 1-8,-8 5-2,8-5-5,0 0-4,0 0-2,0 0-2,8-6-1,2 7-4,-10-6 2,8-1 0,1-4 0,-1 5-9,2-4 4,-2-2 3,1 2 1,1-7-1,-2 1-3,10 1-3,-9-6-6,8 0 6,1 0-11,0-6-8,-1 1-10,-7-5-6,7 5-1,1-10 0,-1 6 2,1-2 3,0-4 4,-1-4 6,1 4 10,-9 0 6,9-5 3,-9 5 4,-1-5 5,2 0 1,-2 5 4,1 0 4,-9-4 2,0 4 5,9 0 9,-9 4 4,0-4 4,0 6 5,0 3 2,0-3 3,0 3 1,0 2-4,0-1-3,0 5-4,0-5-5,0 5-3,-9 0-4,9 0-6,0 0-3,-9 5-1,9-5-4,-8 9-3,-2-3 0,2-1-2,8-1 0,-9 2 1,9 3 1,-10-3 1,2 3 0,8-4 2,-9 5-1,9-5 3,0 5-1,-8 1 2,8-2 1,0 1-1,0-5 2,0 10 2,0-5 1,0 5 2,0 0 1,0 0 1,0 0 3,8 0 1,-8 0-3,9 4 0,-1-4-1,-8 0 0,10 5-2,-1-5-4,9 0-2,-10 0-4,1-4-2,9-2-2,-10 6-3,11-10-12,-11 5-16,10-10-24,-9 5-32,9-5-45,-10 0-66,9 0-81,-7-5-94,7-5-94,1 0-87,0 0-85,-1-5-114,10-5-96,-9 5-13,-9-9 37</inkml:trace>
  <inkml:trace contextRef="#ctx0" brushRef="#br0" timeOffset="3070">3318 283 175,'0'6'706,"0"-6"29,0 0-110,0 0-127,0 0-112,0 0-94,0 0-76,0 0-59,0 0-48,0 0-42,0 0-56,0 0-56,0 5-78,0-5-74,0 0-72,0 0-76,0 0-107,-10-5-153,10-1-69,-9 2-5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5:17.4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486 1876 762,'-7'-23'12,"0"0"44,2 2 3,0 0 4,1 6-11,0 5-17,0 5 29,-5 5-32,1 5 1,-16 18 16,-6 12 0,-10 15 4,-5 9-22,3 8-2,1 0-6,7-1-7,12-7-10,16-4-5,15-11 5,10 1-5,11-13 0,11-7 1,5-6-2,3-5 0,0-6 0,-4-4-17,-10-4-19,0-4-60,-12-4-48,3-2-72,0-7-155</inkml:trace>
  <inkml:trace contextRef="#ctx0" brushRef="#br0" timeOffset="405">855 1830 415,'-5'-15'283,"1"-4"-216,4 0 17,0-4-6,8 1 2,8-1-36,0 5-12,10 0-5,2 13-2,1 5 6,3 11-2,2 10 2,-2 19 0,-9 8-6,4 8 2,-19 7 0,-4 2-13,-16 4-6,-15-2-1,-8-3-6,-14 1 5,0-14-2,-1-2-4,13-17 3,4-7-2,12-11 9,13-9 3,4-3 5,8-2-9,8-6 6,7 2 5,16-5-6,7 3-3,13-3-1,9-3-3,2 2 2,0 1-9,-3 1 3,-6 4-3,-13 4 1,-11 3-1,-16-2 0,-5 5-4,-12-2-6,0 0-16,-4 1-27,0-1-41,-9-2-120,-9-6-131</inkml:trace>
  <inkml:trace contextRef="#ctx0" brushRef="#br0" timeOffset="31255">36 1125 706,'0'-12'0,"-5"1"1,0-1-1,0 1 12,-3-1 44,4 4-24,4 1-8,-4-4 9,4 7 19,0-2 11,0 2-32,-5 0-14,5 4-7,0 3-10,5 2 1,3 5 5,9 8 3,11 8-5,3 6 0,12 3-4,-2-3 3,3-5-2,3-4 0,-2-10 8,-3-5-4,8-12 6,3-9 0,4-14-11,14-17 5,12-23-1,11-19-3,12-16 10,7-13-10,7-8 2,7-1 1,-7 5-4,-4 11 0,-15 14 0,-18 18 2,-17 18-3,-22 15 1,-13 16-1,-8 11 1,-11 11-5,-7 1 3,-5 4-1,0 4-8,4 3 10,-4 1-2,0 5-5,-4 3-1,-1 1-6,1-2-14,-4 0-4,-3 1-24,-2-3-10,2 1 1,-3-1-66,1-2-104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1:35.53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71 736 27,'-18'-9'485,"18"-1"-99,-8-5-108,-1 5-51,-1 0-73,10 0-45,-8 0-24,-1 0-12,9 0-7,-8 0 1,8 1-2,0-2-9,0 1-9,0 5-5,0-5-2,0 5 0,8 1-4,-8 4-8,9-5-8,-1 5-4,2 0-4,-1 5-3,-1-1 9,10 11 4,0-4 6,-9 4 2,8 4 3,-7 1 1,6 5 2,-6 0 2,-1-1-9,-1 2-7,2-2-6,-2 1-2,1-5-5,-1 0-2,2 1-2,-2-6-7,1-1 9,1-4 6,7-5 4,-8 5 3,8-10 3,1-5 3,9 0-1,0-10 5,8 1-8,0-7-7,10 1-3,-1-10-4,0 0-3,8-5-5,10 1 1,-8-6-1,7 0-2,1-4 0,1 3-1,-1-3-2,0-1-2,0 0-5,-1 0-21,-7 6-30,-1-6-32,-1 5-32,-7 1-32,-2-2-31,2 2-35,-1 4-53,-8 0-76,-9 5-100,8 0-41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8:20.86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541 638 136,'0'-6'165,"0"6"-10,8-5-10,-8 1-9,0-2-9,0 6-11,0-5-10,0 1-11,0 4-12,0-5-8,0 5-7,0 0-11,0-6-8,-8 6-7,8-4-5,0 4-4,0-5-3,0 5-1,0 0-2,0-6 1,0 6 2,0-4 2,0 4 3,0 0 5,0 0 4,0-5 6,0 5 4,0 0 6,0-6 3,0 6 2,0 0-1,0 0-2,0 0-2,0 0-8,0 0-6,0 0-8,0 0-4,0 0-8,0 6-6,0-6-5,0 0-3,0 5-3,0-5-1,8 4 1,-8 2 1,0-1 4,0-1 6,0 7 12,0-2 8,9-3 9,-9 3 6,0 6 12,0-4 9,10 4 9,-10 0 6,0 0 4,8-1-1,-8 1 4,0-5 2,8 5-4,-8 0-6,0-5-7,10 0-5,-10 0-6,9 0-3,-9 0-6,8-1-4,1-3-1,-9 3 0,9-3-2,0 3-7,-9-4-7,8 5-2,-8-5-6,10 1-8,-2-2-7,-8 1-6,9 1-6,1-2 0,-10 1-4,8-5-2,-8 5 1,9-5 3,-9 0 4,9 0 8,-9 0 10,0 0 16,9 0 15,-9 0 12,0-5 11,0 0 9,8 1 2,-8-2-6,9 1-5,-9-5-17,0-5-11,9 6-13,0-6-11,-9 0-10,8-5-6,2 5-2,-1-5-4,-1-5-2,2 5 1,-10 0-2,8-5-1,1 5-3,-1-4 0,2 3 1,-2 1-1,1 1 1,1 4-2,-2-5 1,0 5-1,-8 0 1,10 0 0,-1 0-1,-1 5 1,1 0-2,-9-5 0,9 10-8,0-5-11,-1 5-13,2 1-20,-10-2-25,8 6-24,-8-5-25,9 5-26,-9 0-28,0 5-27,10-5-24,-10 6-16,0-2-4,0 7-5,0-2-9,0 1-9,0 5-4,-10 0 4,1 5 3,1 0-17,-2-5-36,2 5-44,-1-1-47,0-4-41</inkml:trace>
  <inkml:trace contextRef="#ctx0" brushRef="#br0" timeOffset="644">1115 712 175,'0'-5'380,"0"5"-31,0-4-42,0 4-42,0-6-35,0 6-22,0-5-12,0 5-5,0-4-5,0 4-1,0-6-4,0 6-3,-8-5-7,8 5-10,0 0-12,0-4-13,0 4-11,-9 0-9,9 4-15,0-4-11,0 5-14,0 1-8,-10 3-3,10 1-4,-8 0-1,0 5 0,-1 0 3,9 0-2,-10 5 0,2 0-5,8 0-7,-8 4-7,8-4-7,-10 1-6,10 3-6,0-4-5,0 0-4,10-5 0,-10 5-4,0-5-1,8 0-1,0-5-2,-8 0-1,10-5 3,-1 5 2,-9-10 4,8 5 7,10-10 5,-9 5 2,-1-6 3,10-3 2,-9-1-4,1-5-1,6 0-6,-7 0-2,1 0-3,-2-5-1,1 0 4,-9 0 1,9-5 4,-9 5 0,0-4 1,0-1-2,0 0-4,-9 4-4,9-3-5,-9 4-2,9 1-5,-8-2-1,-2 6-2,1 1 1,1-1-2,0 4-2,-2 1-2,-7 5-4,7 1-8,2-1-12,-1 5-20,-1 5-16,-6-1-14,7 1-12,-1 5-24,2 5-21,-10-4-16,9-2-7,1 6-5,-2 0 4,10-4-6,-8 3-9,8-4 0,0 5 2,0-5 2,0 0 0,8 0-4,-8 0-9,10-5-4,-2 0 3,1 0-3,9 0-1,-10-5-1,2 0-6,7 0-11,1-5-13,-1 0-29,-7 0-23,7-5-25,1-1-14</inkml:trace>
  <inkml:trace contextRef="#ctx0" brushRef="#br0" timeOffset="1131">1479 503 259,'0'-5'325,"0"0"4,8 0-34,-8 0-50,0 0-44,9 0-32,-9 0-19,0 0-9,9 0 3,-9 0 5,9 0 3,-9 0 16,0 5-4,0-4-3,8 4-6,-8-6-10,0 6-14,0 0-14,-8 6-9,8-6-16,0 4 1,0 1 3,0 5 5,0-5 9,0 5 13,-9 5 10,9-5 10,0 5 1,0 0 1,-9 0-4,9 0-9,0 5-11,0-5-16,0 0-13,-9 4-13,9 1-10,0-5-14,0 5-8,0 1-8,0-2-4,0 1-3,0 0-1,9-5-5,-9 5-6,0-1 1,0 2-2,0-1 0,-9-5-2,9 4-1,0 1-3,0-5-2,0 5-2,0-5-4,-8 0-1,8 0-2,0 0-1,-10-5-1,10 4 0,0-3-1,0-1-5,0-1-12,-8 2-21,8-7-38,0 7-44,-9-7-52,9 1-51,-8 1-53,8-6-64,0 0-53,-10 0-40,10 0-15,0-6-6,-9 1-17,9 1-38,-8-7-60,8 2-38,-10-1 8</inkml:trace>
  <inkml:trace contextRef="#ctx0" brushRef="#br0" timeOffset="1469">1434 766 62,'0'-4'499,"-9"-1"-57,9-5-24,-8 5-37,8 5-68,-10-5-63,10 0-46,-8 5-25,-1 0-16,0 0-8,9 0-6,-9 0-12,1 0-13,8 5-10,-9-5-10,9 5-11,0-5-7,0 5-7,0-5-6,0 5-3,0-5-5,0 0-1,0 0-1,9 5 2,-9-5 0,8 5 1,1-5 0,-9 4-2,9-4-1,8 0 0,-7 0-14,-2 0-7,11 0-7,-11 0-8,9 0-5,1 0-8,0 0-7,-1-4-6,-7 4 5,7 0-3,1-5-3,-1 0 1,1 5 2,1-5-1,-3 0 5,3 5-3,-2-5-1,-8 0 1,8 0-4,1 5 1,-9-5 6,9 0-2,-9 5-4,9-5 0,-10 5 1,1-5 0,-9 5 1,10 0-3,-10 0-7,0 0 3,0 0 2,8 0 4,-8 5 3,0-5 4,-8 0 4,8 5 7,0 0 4,-10 0 4,1 0 6,1 0 2,-10 5 0,9 0 1,-1-1-4,-7 7-6,9-6-3,-10 0-4,9 0-5,0 0-5,-8-1-3,7 2-3,1-1-3,1-1 1,0 2 1,8-2-2,-10-3-2,10 3 1,-9-3-1,9-2 1,0 1 1,9 0 1,-9 0-1,0 0 2,10 0 0,-2-5 3,0 5-1,1-5 1,1-5 1,7 5-3,-8-5 3,8 0-1,-7-5 1,7 1 0,1 3 6,-9-3 0,9-2 5,-10 1 4,1 1 3,1-2 6,6 2 3,-7 3 6,1-3 0,-10-1 4,8 5-1,0-5 3,-8 5 2,0 5-1,10-5-1,-10 0-3,0 5 1,0 0-4,0-5 0,-10 5-6,10 0-3,0 5-5,0-5-6,-8 0-4,8 5-3,0-5-4,-8 5-5,8 0-1,0 0 0,-10 0-3,10 0 0,0-1 0,-9 2-1,9-1 0,0-1 0,0 2-4,9-1-4,-9-1-1,0 2-6,10-1-7,-10-1-6,8 1-8,0 1-7,2-2-8,-1 1-8,-1 1-5,2-2-7,-10-4-6,8 5-3,1-5-3,-1 0 2,2 6 4,-10-6 9,17 0 9,-7-6 12,-2 6 13,1-5 8,0 1 10,0-2 6,8-3 5,-7-2-1,6 2-3,-6-6-4,7 5-4,-7-10-1,7 5 0,-7 0-14,-2 0 5,9 0 8,-7 0 5,-2 0 8,-8 1 0,9 3 4,0 1 1,-9 1 17,0-2-4,0 2-3,0 3 5,0 1-2,0 1 1,-9 4-2,9 0-1,-9 0-2,1 4-2,-2 1-3,1 1-7,1 3 2,0 2 1,-2-2 1,1 6 0,1 0-1,-2-5-1,2 5 2,-1 0-2,9-1-5,-10 2-12,10-6-15,0 5-16,0-6-12,0 2-11,0-1-11,0-1-6,10-3 0,-10 3 7,9-9 12,-9 5 16,8-5 15,2 0 9,-2 0 7,1-5 13,1 5 4,-2-4 2,0-7 3,1 7 3,-9-7-2,10 7 4,-2-7 6,1-3-5,0 4 2,0 0 0,-1-6 1,2 2-2,-2 4 0,1 0 1,-1 0 0,-8 0 7,10 1 1,-1-2 11,-1 7 13,-8-2 3,10 1 4,-10 1 3,0 4 4,8 0 9,-8 4 21,0 1 21,9 5 12,-9 1 12,0 8 6,0 1 11,0 0 5,0 5-5,0 4-16,0 1-24,0 0-19,0 5-6,0 0-9,0 0-10,9 0-7,-9 5-8,9-6-5,-9 1-6,0 0-6,8 0-7,1-1-3,-9 2-5,0-1 0,10-5-5,-10-1 0,0 1-2,0-5-1,0 0 0,-10-6-3,10 2 0,0-7-2,-9 1 1,9-5-1,0-5-2,-8 1-4,8-2-6,-9-4-10,9-4-11,-9-2-11,0-3-10,1-6-13,-2 0-15,2-5-12,-1-5-15,-1 0-15,2-5-7,8 5-5,-9-4 2,9-1 1,0 4 7,0 2 12,0-1 13,0 0 24,0 5 17,9 0 14,-9 0 9,8 0 11,2 5 7,-1 0 6,-9 0 7,18 0 1,-10 0 4,1 0-3,0 1-1,8-1-1,2 5 1,-3-5-1,3 0 0,-1 0 1,-1 0-2,1 5 3,-1-5 1,-7 0 2,7 5 1,-8-5-1,0 6-1,-1-2 0,1 2 2,0-1 7,-9-1-5,9 7 5,-9-6-6,8 0 7,-8 5 0,10-5 0,-10-1 4,9-3-4,-9 4 0,0 0-4,8 0 4,-8-5 0,0 5-1,10-5-2,-10 6 4,0-2 3,0 2 8,0-2 9,0 1-4,0 5 14,0 1 7,0-2 3,-10 6-1,10 0-4,-8 6-9,8 3-4,-9 1 5,-1 1-8,2-2 4,8 6 9,-9 0 6,9 5 2,0-5 5,0 5-1,0-1-2,0-3-5,0 4-5,0-6-10,9 7-4,-1-6-4,2-1 0,-1 1 1,-1-5-4,2 1-6,-2-2-20,1-4-26,-1 5-32,2-5-45,-2 0-55,1 0-80,1-5-88,6 0-89,-6-5-88,-1 5-127,8-10-119,-8 5-48,0-5 8</inkml:trace>
  <inkml:trace contextRef="#ctx0" brushRef="#br0" timeOffset="2965">3336 682 488,'-18'10'539,"10"1"-99,-11-2-87,11 1-54,0 0-66,-1 0-49,-1 5-38,2 0-24,-1-5-13,0 5-12,0-5-5,9 5-23,0 0-20,-8 0-17,8-1-3,0 1-3,8-5 3,-8 5 3,0-5-2,9-5 14,-9 5 14,0-5 17,9 0 14,-9 0 22,9-5 19,-9 5 21,8-10 22,2 5 22,-1-5 6,-9 0 0,8-5-4,0 0-14,2 0-19,-10-5-18,9-4-27,-1 4-25,2-5-18,-10-1-15,8 2-13,1 4-9,-9-5-4,10 5-3,-2 0-4,0 5-3,2 0-5,-10-5-2,9 10-4,-9 1 0,8-2-5,1 1-2,0 5-3,0 0-3,-1 0-1,2 5 2,-2 1 0,1-2 0,1 7-1,-2-2 0,1 1 0,-1 0 0,2 5-1,-2 0 0,-8-5 0,9 5-2,-9 0 1,10-1 1,-10 1 0,0-4 0,0-1 0,0-1-1,0 2 1,0-7 1,8 1-1,-8 1 2,0-2 2,0-4 0,0 0 3,0-4 1,8-2 0,-8 1 0,0-5-1,0 1-2,0-2-1,10-4 0,-10 0-2,9 1-2,-9-1-2,8 0-2,-8 0-4,8 0-6,2 0-13,-10 5-12,9 0-21,-1 0-23,2 1-35,-10 3-45,8 1-48,1 1-50,1 4-49,-2-6-44,-8 6-36,17 6-26,-7-6-14,-2 4 2,10 1 0,-9-5-11,9 6-23,-9-6-35,7 4-30,-6-4-5</inkml:trace>
  <inkml:trace contextRef="#ctx0" brushRef="#br0" timeOffset="3400">4000 658 342,'0'-5'446,"9"-1"-45,-9 6-52,0-5-47,0 1-35,0-2-17,0 6-9,0 0-4,-9 0-3,9 0-7,-9 0-8,9 6-12,-9-2-16,9 1-11,-8 1-7,-2 3-6,-7 2-2,7-2-5,2 6-7,-1 0-13,-9 0-12,10 0-17,-1 0-22,-9 5-16,10-5-17,-2 5-15,1-5-11,1 4-9,0-4-6,-2 5-4,10-5-1,0 5-3,0-5-3,0 0-1,0 0 0,10-5 0,-2 0 1,0 0-3,1-5-2,9 5-16,-9-5 5,9-5 1,0 0-4,-1-5-4,1-5-6,-1 0-3,1-5-4,9 0 7,-9-5-6,-1 0-3,1 0 3,-1-4 2,-7-2 5,7 7 5,-7-1 9,-2 0 11,0 5 14,-8 0 12,9 0 13,-9 5 7,10 5 6,-10 0 6,0 0-1,0 0-5,0 5-8,0 5-10,-10 0-12,10 0-6,-9 5-6,9 0-4,0 0-3,-8 5-2,8 0-1,0-5-2,-8 5 10,8 0-4,0 0-3,0-5-2,0 4 0,8-4 0,-8 1 0,0-2-2,8-3-16,1 3-5,1-4-13,-10-5-12,8 5-14,1-5-18,0 0-22,0-5-14,-9 0-11,8 0-2,10-5 1,-18 5 2,9-5 7,-1 1 13,2-2 15,-1 2 13,-1-1 13,-8-1 14,10 2 12,-10 3 10,8-3 8,-8 4 8,0 0 4,0 5 6,0-5 3,9 5 2,-9 0-1,0-5 3,0 5 1,0 0-2,0 0 1,10 0-2,-10 0 1,0 0 1,8 0-2,-8 0-1,8 0 1,1 0 3,1 0 1,-2 5 0,0-5 0,2 5-4,-1 0 4,-1 0-1,2 0-3,-10 5 0,8-1-1,-8-3 3,9 3 1,-9 2 3,0 4-3,0-6 1,0 1 1,0 5-1,0-5-1,0 0-1,0 0 0,0 0-4,-9-5 1,9 0 1,0 0-1,0 0 0,0 0 2,0-5-3,0 0 0,9 0 0,-9-5-2,0 0-3,0 0 5,8-5 0,-8 0 0,10 0-1,-10-5 0,9 0-4,-9 0 2,8 6-1,-8-6 5,10 4-4,-10 2-2,8-1 5,1-1-2,-9 2-3,9 4 5,-9 0 0,9 0-7,-9 0 2,8 0 2,-8 5-3,9 0 1,1 0 7,-2 5-4,-8-5 0,8 5 2,-8 0 0,10-5-5,-1 5 14,-9 0-9,8 4-4,2-9-5,-10 6-4,8-1-7,-8-1-3,9-4-1,-9 0-13,8 0 8,2 0 1,-2 0 3,-8 0 3,9 0 4,1 0 1,-2 0 0,-8-4-5,9 4-3,-9 0-4,0 0-4,9 0-3,-9 0-6,0 0 0,0 0 0,0 0 3,0 4 3,0-4 6,9 0 6,-9 0 6,0 0 11,0 0 1,0 0 7,0-4 3,8 4 2,-8-5-1,10-1 1,-10 2 3,8-6-2,1 0 1,-1 0 0,-8 0-4,10 4 1,-1-3 1,-9 4-2,0-5-1,8 10 1,-8-5-1,10 5-3,-10 0 1,0 0 2,8 0 2,-8 5 3,9 0 2,-9 0 1,0 5 0,9 0 1,-9-5 5,9 5 11,-1 0-8,-8-5-5,9 5-4,1-6-5,-2 7 0,0-7-3,-8 2-4,10-6-14,-1 5 0,-9-1-8,8-4-13,2-4-20,-10 4-32,8-5-31,1-1-32,-9 2-31,8-1-27,-8-5-16,10 0-18,-10 5-18,0-5-35,0-5-60,0 0-105,-10 0-54,10 0-17</inkml:trace>
  <inkml:trace contextRef="#ctx0" brushRef="#br0" timeOffset="6149">4805 1145 10,'0'5'124,"0"0"-10,0-5-10,0 5-10,0-5-11,0 0-11,0 5-11,0-5-8,0 0-5,0 0-5,0 5-2,0-5-1,0 0-3,0 0 0,0 0 9,0 0-6,0 0 0,-8 5 0,8-5-3,0 0 0,0 0-2,0 5-1,-10-5-7,10 0 4,0 5 0,-9-5 3,9 5-1,0-5 0,-8 5 1,8-5 2,0 5 1,-9-5 0,9 5 1,-9-5 0,9 5 0,-9-5 1,9 0-3,0 0 0,-8 0-1,8 5-1,-10-5-6,10 0 0,-8 0 0,8 5 1,-9-5 3,-1 0-1,2 5 2,8-5 3,-9 0 2,1 4 1,-2-4 1,2 6 2,-1-6 2,0 5-1,0-5-1,1 0-2,-2 4-6,1-4-4,-9 0-2,10 0-7,-1 6-3,1-6-2,-2 0 2,10 0 4,-8 5 4,-1-5 7,9 0 1,-10 0 0,2 0-1,0 0-3,-2 0-6,1 0-4,1 0-2,8 0-6,-18 4-1,9-4-1,1 0 3,-2 0 3,2 0 2,-1 0-1,-9 6 1,9-6-1,1 0 1,-10 0-1,9 0-1,-1 5 1,10-5-1,-8 0 0,0 4-2,-2-4-1,1 0 0,1 0 2,0 0-4,8-4-3,-10 4 1,1 0-1,9 0-1,-8-5 2,-2 5-1,2 0-2,8 0 1,-9 0 6,-1-6 1,2 6 3,-1 0 4,1-4 4,-2 4 3,2 0 4,-1 0 4,0-5 2,0 5 4,1 0 3,8-6 1,-10 6 1,1-4-3,1 4-3,0-5-3,-2 5-2,10-6-5,-9 6-5,1 0-1,8-4 0,-10 4-3,2 0 0,8-5-2,-9 5-4,-1-5-3,10 0-1,-8 0-3,0 0-4,8 5 5,-9-5 0,9 5 4,-10-5-2,10 5 0,-8-5-1,8 5 2,-9-5 0,9 5-1,-9 0 1,9-5-4,-9 5 2,9 0-2,-8 0 1,8-5 0,-10 5-2,2 0-2,-1 0-1,9-5-2,-10 5 0,10 0 1,-8 0 1,-1-5 0,9 5 4,0 0 1,-8 0-3,8-5 2,-10 5 1,10 0-3,-8-5-1,8 5-3,0-5-7,0 5 1,-9-5 4,9 5 0,0-5 0,-9 5 2,9-5 0,-9 5-1,9 0 5,-8-5-1,8 0-3,0 5 0,-10-4-2,10 4 2,0-6 2,-9 6 4,9-5 4,-8 5-3,8-4 2,0-2 0,-8 6 0,8-5 3,-10 1-2,10-2-1,-9 1 0,9 1-4,0-1 0,-8 5 1,8-10 1,0 10-2,-10-5 2,10-1-1,-8 2-3,8-1 4,0-1 2,-9 2-2,9-6 0,0 10 0,0-5-2,-10-5 0,10 5 0,0 0-4,0-5-3,0 5 3,0 0-1,0 0 0,0-5-3,0 5 6,0 0-4,0 0 0,0 0 1,0 0-3,0 0 0,0 0 0,0 0 0,0 0-7,0 0 2,0 1 0,0-2 4,0 1 0,10 1 1,-10-2-4,0 1 3,0 1-1,0-2 2,0 1 0,0 1 0,9-1-1,-9-1 2,0 2 3,0-1-4,0-1 3,8 6-4,-8-4 1,0-1 0,0 5-2,0-6-1,10 6 0,-10-4 3,0 4 0,0-5 1,0 5 2,8-5-1,-8 5 2,0-5-4,0 5-1,0-5 1,0 0-2,9 5 2,-9-5-2,0 0-1,0 5-1,10-5 3,-10-1 1,0 6 0,0-4 1,8 4-1,-8-5-1,0 0 1,0 5 0,0-5 0,0 5 2,0 0-1,8-5-2,-8 5-1,0-5 0,9 0 1,-9 5-2,0-5 4,10 0-2,-10 5 0,0 0 1,0-5 0,8 5 1,-8-5 0,9 0 0,-9 1-2,9-2 0,-9 1 2,9 1 0,-9-2 0,0 1 0,8 1-1,2-2 2,-10 6 0,8-5-1,-8 1 1,9-1-1,-9-1-1,8 6-1,-8-5 1,10 1 2,-10-2-3,9 6 2,-1-5-2,2 1-1,-2-2-1,-8 6 2,9-5 1,0 1 0,0-1-3,-1-1 2,2 2 3,-1-1-1,-1-1 0,0 6-1,2-4-1,-1 4-1,-9-5 3,8 5-1,2-6-3,-2 6 1,-8 0 1,9 0-2,-9-4 3,10 4 0,-10 0-1,8 0 1,-8 0 1,8 0 0,1 0 2,-9 0-2,10 0 1,-2 0-4,-8 0 1,9 0-1,0-5 1,0 5 1,-1 0 1,2 0 0,-2-6-1,1 6 3,-9 0 2,8 0-1,2 0-4,-1 0 0,-9 0 0,8 0 0,2 0 0,-2 0-1,-8 0 0,9 0 2,-9 0 2,10 0-2,-2 0-1,0 0 0,1 0 1,-9 0-1,10 0 0,-2 0-1,0 0 0,2 0-1,-1 0 2,-9 6 0,8-6-1,2 0 0,-2 5-1,1-5 1,-1 4 1,-8-4 1,10 0-1,-1 6 0,-9-12 0,8 6 0,2 0 2,-10 0-2,8 0-1,1 0 1,-9 0-2,9 0 0,0 0 0,-1 6 1,1-6-1,-9 0 2,10 0-1,-2 5-1,0-5 4,2 0-2,-1 0 2,-1 0-2,2 4 4,-2-4-4,1 0 1,-9 0 0,8 6 0,2-6 1,-10 0-2,8 5 2,-8-5-2,9 4 2,1-4 0,-10 0 1,8 6-2,-8-6-2,9 0 1,-9 5 2,9-5-3,-9 4 0,9-4-1,-9 5 0,8-5 2,2 6 0,-10-6 1,8 4 1,1 1 2,-9-5-2,8 0 1,2 6 0,-10-2 1,9-4-2,-1 5 5,-8-5-5,10 6-2,-10-1 2,8-1 0,-8-4-1,0 5-17,9 1 7,-9-2 1,9 1 6,-9-5 2,0 6 1,9-2-1,-9 1-1,8-5 21,-8 6-12,0-2-3,9 1-3,-9 0 0,0 0 0,10-5 0,-10 5-1,8 0-1,-8 0 3,0 0 1,8-5-3,-8 5-2,0 0 0,10 0 0,-10 0-1,0-1 4,9-4-4,-9 6 1,0-1 9,0 0-2,8 0-1,-8-5 1,0 5-2,10 0-4,-10 0 3,8 0-2,-8 0-7,0-1 3,9 7 3,-9-7 0,8 2 1,-8-1 1,10-1-2,-10 2 0,0 3-1,8-4 1,-8 1-5,0 3 4,0-3 2,0-2 3,0 1 0,0 5 1,0-5 1,0 5 1,0-5 0,0 5 0,0 0-4,0-5-2,0 5 2,0 0-3,-8-5 2,8 5-3,0 0 1,0 0-1,0 0 1,-10-5 0,10 4 0,0 2 0,-8-1 3,8 5 4,-9-10 0,9 4 3,-8 6-2,-2-5 2,2 1 1,8-2 2,-9 1-5,-1 0-1,2 5 0,0-5 0,-2 0 0,1 0-1,-8 0-1,8 0-2,0 0 2,-9-1 0,10 2 0,-1-7 0,-1 2-3,2 3 0,-9-3 1,7-1-1,-7-1-1,8 1-1,-8-5 1,7 6-2,1-2 1,-9-4 3,1 5-3,-1-5 0,10 6 2,-11-6 1,3 4-3,-3-4 2,2 5 0,-1-5-1,0 6 0,1-6-2,-10 4 2,9-4-2,1 5 1,-1-5 0,-9 0-1,11 6 0,-3-6 0,1 0 2,1 0-1,-10 0 2,9 4 1,10-4 2,-10 5 4,1-5 1,-2 0 3,3 0 2,6 0 0,-7 0 0,7-5 1,2 5-1,-11-4-4,11 4-1,0 0-2,8-6-4,-9 1 0,-1 5-1,2-4-3,8 4-3,0-6-4,-9 6-11,9-5-16,0 5-25,0-4-27,0-2-34,0 1-34,0-5-38,0 5-42,0-4-38,0 3-27,9 2-16,-9-7-9,8 7-4,2-7-12,-10 7-21,9-6-33,-1-5-64,-8 5-50,8-5-16</inkml:trace>
  <inkml:trace contextRef="#ctx0" brushRef="#br0" timeOffset="8823">3912 508 14,'0'0'108,"0"-5"2,8 5 2,-8-5 1,0 5 2,0 0-1,0-5 0,0 5-2,0 0-4,0-5-3,0 5-4,0-5-2,0 5-3,0 0-5,0-5-5,0 5 0,0 0-1,0 0-2,0-5-1,0 5 0,0 0 0,9 0 2,-9-5 2,0 5 1,0 0-1,0 0 4,0-5 3,8 5-1,-8 0-3,0 0-3,0 0-8,0 0-5,0 0-7,0 0-9,0 0-9,0 0-9,0 0-9,0 0-8,0 0-4,0 0-5,0 0-3,0 0-2,0 0-3,0 0-2,0 0 2,0 0-1,0 0 0,0 5-2,10-5 1,-10 0-1,0 0 0,0 0 3,0 5 2,9-5 9,-9 5 4,0-5 7,8 5 2,-8-5 5,10 5 1,-10 0 1,0 0-1,8-5-4,-8 5-6,0 0-3,9 0-3,-9 0-5,0-5-1,9 5-5,-9 0-4,0 0-1,9-5-2,-9 5 1,0 0 0,0-5-2,8 5 2,-8-5-2,0 4 0,10 2 0,-10-1 7,0-1-3,9-4-4,-9 6 0,0-1 0,8-1 0,-8-4 0,0 6 0,0-1-6,8-5 3,-8 4 1,0 2 2,0-1-1,0-1 2,10 1 2,-10-5 1,0 6-1,0-2-3,0 1 4,9-5 1,-9 6-1,0-6-2,0 4-3,8-4-1,-8 5 1,0-5 2,0 6-1,0-6-1,0 0-2,10 5 1,-10-5 2,0 4 0,0-4-2,0 0 0,8 0 1,-8 5 1,0-5 0,0 0 0,0 0 0,0 6 1,0-6 1,0 0-2,0 0 0,9 0 0,-9 0 2,0 0 3,0 0 4,0 0 5,0 0 6,10-6 4,-10 6 3,0 0 3,8-5 2,-8 5 1,0-4 0,8 4-3,-8-5-3,9 5 1,1-6-4,-10 1-3,8 1 0,1-2-1,-9 6-4,9-5-3,-9 1 1,9-2-1,-9 6 0,8-5 1,-8 1-1,10-1-3,-10-1 1,8 2 0,1-1-2,-9 5-2,8-6-2,2 2-1,-10-1-2,9-1 0,-9 2-1,8-7-1,-8 7 0,10 4-2,-10-5 1,0 0-4,0 5 1,8 0 12,-8-5-5,0 5-2,0 0 1,0 0-2,0-5 2,0 5 3,9-5 0,-9 5-13,0 0 4,0-5-2,0 5-3,0-5-6,0 5-11,0-5-12,0 5-15,0-5-21,0 5-25,0-5-31,0 5-37,0 0-37,0-5-38,-9 5-29,9 0-27,-8 0-29,8 0-40,-10 0-60,2 5-90,-11-5-33</inkml:trace>
  <inkml:trace contextRef="#ctx0" brushRef="#br0" timeOffset="12021">3814 1165 231,'0'0'219,"0"0"-16,10 0-19,-10 0-23,0 0-24,0-5-19,0 5-20,0 0-16,0 0-7,0 0-3,0 0-6,0 0-2,0 0-3,0 0 4,0 0-3,0 0 1,0-5-1,0 5 3,0 0 4,0 0 4,0 0 5,0 0-5,0 0 7,0 0 0,0 0 4,0 0 0,0 0-2,0 0-3,0 0-7,0 0-5,0 0-10,0 0-5,0 0-6,-10 0-10,10 0-3,0 0-9,0 0-4,0 0-3,0 0-1,0 0-5,0 5-3,0-5 1,0 0-1,0 5 2,-9-5 3,9 5-1,0-5 2,0 5 0,0 0 4,0 0 2,0-5 0,-8 5 2,8 0-1,0 0 1,0 5-2,-10-5 0,10 0 0,0 0-3,-8 5-4,8-1-2,0-3-1,-9 9-2,9-10-1,0 4 1,0 1 1,0 1-2,-10-2 2,10 1 1,0 1-1,0 3 1,0-4 1,0 0 2,0 0-2,0-5 0,0 5-1,0 0 1,0 0 3,0 0 2,0-5 3,0 5 2,0-1 6,0 2 1,0-7 2,10 7-1,-10-7-1,0 7-2,0-7-3,0 7-2,0-7-2,0 7 2,9-7 5,-9 7-1,0-11 0,8 9-5,-8-4 1,0 0-3,0 0-4,10 0-3,-10 5 4,0-5-2,8 0-6,-8-5 3,0 5 1,0 0 2,0 0 3,9-5 6,-9 5-4,0-5 5,0 5 8,10-5-1,-10 5-2,0-5 0,8 5-5,-8-5-6,0 5-6,0-5-3,0 0 2,0 0-1,8 5 2,-8-5 1,9 0 2,-9 5 4,0-5 3,10 0 1,-10 0-3,0 0 4,8 0-2,1 0 1,-9 0 0,9 0-2,0 0-3,-9 0-1,18 0 0,-18 0 8,8 0-8,1-5-10,-1 5-2,2 0 0,-10 0-2,9 0-2,-1-5 0,2 5-11,-2 0 4,1 0 5,0-5 2,0 5 0,-9-5 2,18 5-3,-9-5 1,-1 0-3,0 0 1,2 5 1,-1-5 0,9 0-1,-10 0 0,1 5 4,1-5 0,-2 0-2,0 5 3,1-5-1,1 5-2,-2 0 0,-8 0 0,9 0 0,-9 0-1,9 0 2,-9 0-2,9 0 1,-9 0-1,8 0 3,2 0-2,-10 0 0,8 0 2,1 0-3,-9 0 3,8 0 2,2-5-2,-1 5-4,-1 0 2,2 0 0,-2-5-5,-8 5 3,9 0 0,1 0-2,-2 0 4,-8-5 2,8 5-2,1 0 1,1 0 6,-10 0-4,8 0 0,0 0-1,-8 0-2,10 0 1,-10 0 1,0 0-2,9-5 0,-9 5 0,0 0 1,0 0 0,8 0 1,-8 0 0,0 0-1,10 0-2,-10 0 0,0 0 2,8 0-1,-8 0 2,0 0-3,9 0 0,-9-5-1,8 5 8,-8 0-3,0 0-1,0 0-1,0 0 3,0 0 0,0 0-1,0 0-1,0 0-2,0 0 1,0 0-12,10 0 5,-10 0 2,0 0 4,0 0 1,0 0-1,0 0-3,0 0 7,0 0 9,0 0-6,0 0-1,0 0-2,0 0-2,0 0 0,0 0 4,0 0-6,0 0 4,0 0-3,0-5-6,-10 5-15,10 0-15,0 0-19,0 0-31,0 0-37,-8 0-41,8 0-42,-9 0-46,9 0-33,-8 0-24,-2 0-14,10 0 0,-8-4 12,8 4 18,-9 0 14,9-6 8,-10 1-3,2 5-10,8-4-15,0-2-16,-8 1-11</inkml:trace>
  <inkml:trace contextRef="#ctx0" brushRef="#br0" timeOffset="12969">4274 1434 13,'0'-5'176,"0"5"-8,0-5-7,-8 5-20,8 0-25,0-5-26,0 5-22,0-5-20,0 5-16,-10-5-15,10 5-6,0 0-2,10 0-4,-10-5-1,0 5-1,0 0 2,0 0 3,0-5 7,-10 5 4,10 0 1,0 0 10,0 0 6,0 0 6,0 0 4,0 0 1,0 0 0,0 0-1,0 0-2,0 0-4,0 0-1,0 0-3,0 0-2,0 0-1,0 0-2,0 0-2,0 0 0,0 0-2,-8 0 0,8 0 1,0 0-1,0 0 1,0 0 3,0 0 5,0 0 4,0 0 8,0 0 3,0 0 6,0 0 4,0 0 6,0 0 1,0 0 3,0 0 2,0 0-1,0 0 2,0 0-3,0 0 0,0-5-2,0 5-3,0 0-2,0 0-5,0 0 0,0 0-6,0 0-2,0 0-3,0 0-2,0 0-2,0 0-4,0 0-2,0 0-4,0 0-3,0 0 1,0 0-6,0 0-1,0 0-6,0 0-4,0 0-2,0 0 1,0 0-2,0 0-1,0 0 1,0 0 2,0 0 6,0 5 6,0-5 3,0 5 1,0-5 4,0 5-1,0-5 0,0 5 3,0-5-12,0 5-1,0-5 2,8 5 0,-8 0-3,0 0 0,0-5-3,10 5-5,-10-1 7,0 2-6,8-1-2,-8-1-4,0 2 1,9-6-4,-9 5 5,10-1 5,-2 2 4,-8-1-3,8-1-3,1 1 4,-9 1-1,10-2 4,-2 1-13,0 1 0,2-6-3,-10 4 2,9-4 0,-1 5 0,2-5-2,-2 6-5,1-6 6,-1 4-4,-8-4 2,10 5-17,-1-5 4,-1 0 2,2 0 3,-2 5 4,-8-5 2,9 5-2,0-5 0,0 0 14,-9 5-7,8-5-1,-8 0-6,0 0-2,9 0 0,-9 0 1,10 0 1,-10 0 2,8 0 0,-8 0-1,8 0 1,-8 0 2,10 0 0,-10 0 0,9 0-3,-9 0-1,0 0-1,0 0-1,0 0 1,8 0 1,-8 0-3,0 0-1,10 0 3,-10 0 0,0 0-1,0 0 2,-10 0 0,10 0 0,0 0 2,0 0 2,0 5-2,0-5-1,0 0-1,0 0-1,0 0 0,0 0 1,0 5-2,0-5 0,0 0-1,0 0 1,0 0 1,0 0 1,0 0 4,0 0 3,0 0 0,-8 5 6,8-5 2,0 0 4,-9 5 4,9 0 4,-10 0-1,2 0 1,0 0 4,-2 5-1,1-5 1,1 0-2,-1 5-1,-9 0 1,10-5-2,-2 5-4,2-1-2,-11 2 1,11-1 7,-1-5 2,-9 5 5,10-1 2,-11 2 5,11-7 5,-10 7 3,9-2 0,-7-3 7,6 3-3,-7-4-6,7 5-6,2-5-2,-11 0 1,11 5-1,-1-5-2,1 0-12,-2 0 1,2 0-1,8-5 0,-9 5-7,0 0-5,9-5-4,-9 5-4,9 0-1,-8-5-3,8 5-1,-10-5 1,10 5 0,0-5-2,0 5 3,-9-5-2,9 0-2,0 0 0,0 0 0,0 0 0,0 0 0,0 0 2,0 0 0,0 0 1,0 0 0,0 0 0,0 0-1,0 0-2,0 0-4,0 0-9,0 0-9,0 0-15,0 0-21,0 0-29,0 0-33,0 0-33,9 0-44,-9-5-44,0 0-53,0 5-44,0-5-33,10 0-22,-10 0-22,0 0-43,8 0-63,-8-5-71,0 0-25,0 0 14</inkml:trace>
  <inkml:trace contextRef="#ctx0" brushRef="#br0" timeOffset="14785">3832 1384 73,'0'-5'117,"0"5"-2,0 0-2,0-5 0,0 5-3,0 0-5,0 0-6,0 0-6,0 0-6,0 0-9,0 0-10,0 0-7,0 0-5,0 0-7,0 0-3,0 0-5,0 0-2,0 0-1,0 0-1,0 0-2,0 5-2,0-5 2,0 0 2,0 5 1,0-5 1,0 5 0,0-5 3,0 5 3,0-5 0,0 5 0,0 0 1,0 0 0,0 0 0,0 0 1,0 0-5,0 0 3,0 0-1,-8 4-3,8-3 0,0 3-3,0-3-5,-10 3-3,10 2-2,0-2-4,-9 1 0,9 1 1,9-2-2,-9 1 1,0 0 1,0-5-1,0 5-3,0-5 0,0 5-3,10-5-6,-10 5-3,0-5-4,0 0 0,8 0-2,-8 0 3,0 0-2,0 0-3,0 0 2,0 0-1,0-5 0,8 5-2,-8 0 1,0-1 1,0 2-9,0-6 4,0 5 0,0-1 3,0 2-1,0-1 1,0-1 0,9-4 0,-9 6 9,0-1-3,0-1-2,0-4-1,0 6-3,10-1 2,-10-5 3,0 4 3,0-4 4,8 5 2,-8-5 1,0 6 2,9-6 4,-9 0 0,9 0-2,-9 0 0,0 0-4,9 0 0,-9 0 0,8 0-2,-8 0-2,10 0 1,-10 0-5,8 0 0,1 0 0,-9-6-4,8 6-1,2-5 0,-1 5-1,-1-4-1,2 4 3,-2-5-2,10 5-1,-9-6 0,-1 6 1,2-4 0,-1 4-1,-9-5 0,8 5-3,0 0 2,-8 0-2,10 0-1,-10 0 1,9 0 0,-9 0 1,8 0 3,-8 0-1,10 0-1,-10 0 4,8 0-3,-8 0 1,9 0 0,1 0-2,-10-6 0,8 6-2,0 0 3,1-4-2,1 4 2,-2 0-4,1 0 1,-9-5-1,9 5 1,0-6 0,-9 6-2,8 0 0,-8-4 3,10 4 2,-10 0-4,8 0 2,-8 0 2,0 0 0,0 0 0,9 0 0,-9 0-3,8 0 3,-8 0 5,10 0-2,-10 0-2,9 0-1,-9 0 0,8-5 1,2 5 2,-2 0-3,1 0 0,1-6 2,-2 6 0,0-4 1,1 4-1,9-5 1,-10 5-1,2-5-1,-1 0 3,-1 0-1,10 5 0,-9-5 4,-1 5 4,11-5 4,-11 5 3,2-5 5,7 5 2,-8 0 5,0-5 2,-1 5 1,11-5-1,-11 5-1,0 0-2,2 0-2,-1 0-6,-1-5-5,2 5-4,-2 0-1,1 0-4,-9 0-2,8 0 0,2 0 0,-2 0-2,-8 0-1,9 0 1,-9 0 0,10 0-1,-10 0 0,0 0-5,8 0 1,-8 0 0,0 0 1,0 0 1,9 0-1,-9 0 1,0 0 0,0 0 2,0 0-3,0 0-2,0 0-4,0 0-12,0 0-17,0 0-25,-9 0-31,9-5-31,0 5-35,-8 0-27,8-5-23,0 5-12,-10-5-7,10 0-2,0 5-7,-9-5-13,9 5-16,0-5-27,0-5-32,-8 5-26</inkml:trace>
  <inkml:trace contextRef="#ctx0" brushRef="#br0" timeOffset="15627">4495 1473 10,'0'0'231,"0"0"-7,0 0-16,-9 0-15,9 0-20,0 0-19,0 0-26,0 0-14,0 0-9,0 0-12,0 0-4,0 0-5,0 0-6,0 0-5,0 0 2,0 0-7,0 6-3,-8-6 0,8 0-2,0 0 2,0 5 2,0-5 5,0 4 7,0-4 5,0 5 2,0-5 0,0 6 1,0-2-2,0-4 3,0 5-2,0 1-2,8-6 2,-8 4 3,0 1 3,9 1 2,-9-2 0,10-4-2,-10 5-2,8 0 9,0-5-18,-8 5-16,10 0-10,-1 0-12,-9-5-7,8 5-9,-8 0-4,10 0-20,-2 0 7,-8-5 8,9 5 0,-9 0 2,8 0 3,2 0 2,-10 0 0,8 0 0,-8 5-2,0-5-5,0 0 1,0 0-2,0 4-1,0-3-1,0-1-2,0 5 0,0-5 3,0 5-2,0-1 0,0 2 2,0-7 1,-8 7 3,8-7 1,-10 7-1,10-7-3,-8 7 2,-1-2 1,9-4-6,-8 5-1,-10 0-2,9 0 0,-1-5 2,2 5-3,-10 0-3,1 0-2,8 0 2,0 0 0,0-5-4,-9 4-1,10-3-1,-1-1 3,9-1 7,-10 2 3,2-1 5,8-5 4,-9 0 7,9 4 8,0-4 5,0 0 2,0 0 2,0 0-1,-8 0 0,8 0-2,0 0-4,0 0-3,0 0-4,0 0-5,0 0-6,0 0-3,0 0-5,0 0 0,8 0 0,-8 0-4,0 0-2,0 0-1,0 0 1,0 0 1,0 0 1,0 0-1,0 0 0,0 0-2,0 0 2,0 0 0,0 0 1,0-4-3,0 4 0,0 0-1,0 0-1,0 0-2,0 0 1,0 0-2,9 0-2,-9 0-6,0 0 2,0 0 3,0 0-1,0 0 2,0 0 0,0 0-2,0 0-2,0 0 3,0 0-6,0 0-4,0 0-11,0 0-13,0 0-16,0 0-18,0 0-24,0 0-27,0 0-25,0 0-32,0 0-33,0-5-40,0-1-40,0 2-36,0-1-30,0-1-16,0 2-35,0-6-49,0-5-77,-9 5-68,1-5-12</inkml:trace>
  <inkml:trace contextRef="#ctx0" brushRef="#br0" timeOffset="16755">3894 593 163,'0'0'332,"0"0"-18,0 0-23,0 0-26,0 0-29,0 0-25,0 0-19,0 4-12,0-4-12,0 0-10,0 0-11,0 0-13,0 0-18,0 0-15,-9 0-15,9 0-13,0 0-15,0 0-15,0 0-10,0 0-12,0 0-4,0 0-3,0 0 5,0 0 2,0 0 5,0 0 8,0 0 6,0 0 9,0 0 7,0 0 4,9 0-1,-9 0 3,0 0-3,0 0-5,0 0-4,0 0-4,0 0-7,0 0-5,0 0-7,0 0-5,0 0-3,0 0-4,0 0-1,0 6-1,0-6-4,0 5 1,0-10-2,0 5-2,0 0-1,8 0-2,-8 0-2,0 0-1,0 0-3,10 5 0,-10-5 1,0 4-1,8-4 2,-8 5 0,9-5 1,-9 6 0,8-2 0,-8 1 1,10 1 4,-1 3 0,-9-3 0,8-1 3,2-1 2,-10 7-2,8-7 6,-8 1-2,0 5-1,9-5 1,0 5 1,-9-5-2,9 5-2,-9-5 0,8 0-1,-8 0 0,10 5-3,-10-5-2,9 0 0,-9 0-1,8-1 0,-8 2 5,0-1 0,8 0 2,-8-5-1,0 5 0,10-5-1,-10 5 0,0-5 1,9 5-1,-9-5 0,0 5 0,8-5 4,-8 0-1,0 0 3,10 5 3,-10-5 3,8 0 1,-8 5 2,0-5 5,9 0 6,-9 0 5,10 0 5,-2 0 5,-8-5 5,8 5 3,1 0 2,1-5 0,-2 5 2,10-5-1,-9 0-3,-1 0-3,10 0-4,-9 0-5,-1-6-2,11 7-1,-1-6-3,-10 5-1,11-5-2,-3 0-1,3 0 0,-3-4-1,3-1 0,7 0-7,-9 0-2,10-1-2,-9-3-2,9 4-3,0 0-2,-1 0-1,-9-5-1,10 5 2,-1 0-2,1 0 0,-9 0 2,9-5 3,-2 10-2,-6-5 4,-1 1 1,8-1 0,-9 4 0,2-4 0,-3 6-1,3-1-3,-1-1 2,-1 2-6,-9-1-2,10 0-1,-9 5-2,1 0-2,7 0-1,-8 0-2,0 0-3,-1 0 0,1 0 3,-9 5-4,9-5 1,0 0-1,-9 5 0,0 0 0,0 0 1,8 0 1,-8 0-2,0 0 2,0 0-1,0-5 2,0 5-1,-8 0-1,8 0-3,0 0-4,0 0-5,0 0-9,0 5-15,-9-5-19,9 0-28,0 5-36,-9-5-39,0 5-46,9 0-52,-8 0-55,-1 5-64,-9 0-57,0 5-49,1-5-88,-10 5-134,1-6-53,-9 11 0,-1-5 35</inkml:trace>
  <inkml:trace contextRef="#ctx0" brushRef="#br0" timeOffset="24092">2964 1130 59,'0'0'144,"0"0"-11,0-5-17,-8 5-22,8-5-21,0 5-20,-9 0-14,9 0-6,0-4 1,-9 4 3,9 0 3,0 0 3,0-6 3,0 6-1,0-5-5,0 1-8,0 4-5,0-6-2,0 1-3,9 1-2,-9-2 1,0 1 3,0 1 9,0-1 8,9-1 8,-9 2 6,0-1 9,0-1 8,0 2 9,0 4 4,0-5 0,0 5-2,0 0-3,0-6-7,0 6-8,8 0-6,-8 0-9,0 0-9,0 0-7,0 0-8,0 0-5,0 0-4,0 0-4,0 0-4,-8 6-3,8-6 2,8 0 4,-8 5 6,0-5 4,0 4 10,0 2 7,10-1 7,-10-1 15,0 2-3,9 3-3,-9-4-5,8 5-4,-8 1-1,10-2-5,-10 1-3,8 0-13,-8 0 2,9 0 3,-9 0 2,8 0-1,-8-5-3,0 5 0,10 0 3,-10-5 3,8 0 7,-8 0 6,9 0 6,1 0 8,-10-5 4,8 0 1,0 0-3,11 0-5,-11-5-6,10 0-8,-9-5-6,9 5-8,-1-5-6,1 0-4,-1 0-4,1 0 0,0 0 0,-1-5 2,2 1-1,-3 3-3,11-4 0,-9-4 1,1 4 0,-3 0 0,11 0-2,-9 0 0,9-5-3,-10 5 1,10 0 1,-9-5 3,9 5-5,-1 0-5,-9 0 1,1 0-1,9 6-2,-10-2 0,1 2-2,-1-1-7,1-1 3,-9 7 3,9-7-1,0 7-1,-9-1 2,-1 0 0,0 5 0,2-5 1,-1 5-1,-9 0 2,8 0-1,2-5 0,-10 5 0,8 0-2,-8 0 2,9 0 1,-9 0 0,10 0-2,-10 0 2,0 0-1,8 0 0,-8 0 1,0 0-2,0 0 0,0 0 1,0 0-1,0 0-1,8 0 2,-8 0-1,0 0-1,0 0 2,0 0-2,9 5 2,-9-5 2,0 0 0,0 0-5,0 0 4,0 0 0,0 0 1,0 5-1,0-5-1,0 0-1,0 0-3,10 5 5,-10-5-1,0 0 1,0 0-1,0 0-1,0 0 0,0 0-1,0 0 2,8 0-1,-8 0 0,0 0-2,0 0 2,0 0-1,0 0 2,0 0 0,0 0-1,0 0-4,0 0-3,0 0-3,0 0-10,0 0-5,0 0-7,0 5-6,0-5-11,0 0-8,0 0-15,0 0-18,0 0-11,0 4-19,0-4-22,0 0-21,0 0-21,0 0-20,-8 6-13,8-1-10,0-5-19,0 4-42,-10 2-81,1-6-96,1 5-40</inkml:trace>
  <inkml:trace contextRef="#ctx0" brushRef="#br0" timeOffset="84937">0 1409 98,'0'-5'110,"0"0"-35,0 0-30,0 0-20,0 0-12,0 0-5,0-5-4,0 5-2,0 0 0,0 0-1,0-5-1,0 5-1,0 0 3,10 1 8,-10-7 9,0 7 9,0-2 6,0 1 8,0 1 6,0-2 5,0 1 6,0-5-5,0 5-2,0 1-4,0-1 0,0-1-2,0-3-6,0 3 1,9 2 1,-9-1 2,0-1 1,0 2-4,0-1 4,0 0 1,8 0 11,-8 0-3,0 0-1,0 0-3,0 0-3,0 5 4,0-5-7,0 0-3,0 0-2,0 5-1,0-5-2,0 0 1,0 0-1,0 5-3,10-5-2,-10 0-5,0 0-3,0 5-3,8-5 0,-8 0 2,0 0 1,9 5 2,-9 0 3,0-5 4,0 5 3,10-5 0,-10 5-1,0 0-1,0 0-2,0 0-3,0 0 0,0 0-3,0 0-2,8 0-1,-8 0 2,0 5 1,8 0 1,-8 0 1,0 0 1,9 0 3,-9 0-1,10 0 3,-2 0 6,-8 5 1,8-5 2,2 0-2,-1 0-3,-9 0-1,8 0-2,2 0-5,-2 0-8,1 0-4,-9 0-1,8-5 4,2 5 2,-2 0 5,1-5 1,-9 4 5,10-4 4,-2 0 2,1 0-1,0 0-1,0-4-3,-1 4-3,1-5-2,1 0 1,6 0-4,-6 0-13,-1-5 2,9 5 5,-10-5 2,9-5 1,1 5 0,1-5-7,-3-5 1,3 5 8,7-4-5,-9-7-9,10 2-4,0-1-1,8-5-10,-9 0 4,10 0-1,-10 0 0,11 0 1,-11 0 0,9 1 0,1-1-3,-10 0 6,1 5-1,8 5 0,-17-4-3,8 4 0,0-1 0,-8 6 1,1 1 1,-2-1-1,-9 5 1,10-1 0,-9 2 2,1-1-1,6 5 0,-6-5-2,-10 5 0,9 0-1,-1 5 0,-8-5 0,8 0-3,-8 5 0,10-5 2,-10 5-1,0 0 2,0-5 1,0 5-1,0 0 1,9 0 4,-9-5-1,0 5-1,0 0 1,0 0 1,0 0-1,0 0-1,0-5-2,0 5 0,0 0-1,0-5 1,0 5 0,0 0-3,0-5 0,0 5 3,0 0 0,0 0 1,0 0 4,0-5-4,0 5-1,0 0 2,0 0 1,0 0-1,0 0 0,0 0 2,0 0-4,0 0 1,0 0 2,0 0 0,0 0-1,0 0 0,0 0-1,0 0-2,0 0 0,0-5-1,0 5 0,0 0 0,0 0-1,0 0 3,0 0-2,0 0 2,0 0 1,0 5-1,0-5 1,0 0-1,0 0 0,-9 0 0,18 0 1,-9 0-5,0 0 1,0 0 3,0 0 0,0 0-1,0 0 1,0 0-1,0 0-1,0 0 6,0 0-1,0 0-2,0 0 0,0 0 0,0 0 0,0 0 0,0 0 0,0 0 0,0 0-1,0 0 1,0 0 0,0 0-2,0 0 0,0 0 1,0 0-1,0 0 0,0 0 0,0 0 0,0 0-2,0 0 1,0 0 1,0 0-1,0 0 0,0 0 0,0 0 0,0 0 0,0 0-2,0 0 2,0 0-1,0 0 1,0 0 2,0 0-1,0 0 1,0 0-1,0 0 2,0 0-1,0 0-1,0 0 0,0 0-1,0 0 3,0 0-1,0 0 1,0 0 0,0 0-1,0 0 1,0 0 1,0 0-3,0 0 0,0 0 1,0 0 0,0 0-1,0 0 2,0 0-1,0 0-1,0 0 1,0 0-3,0 0 1,0 0 1,0 0-1,0 0-10,8 0 6,-8 0 3,0 0 3,0 0 1,0 0 0,0 0-1,0 0 0,0 0 7,0 0-5,0 0-2,0 0-2,0 0 1,0 0 1,0 0 0,0 0 0,0 0 1,0 0-1,0 0 0,0 0 3,0 0-2,0 0-2,0 0 0,0 0 2,0 0 0,0 0 0,0 0-1,0 0 0,0 0 1,0 0-2,0 0 1,0 0-2,-8 0 2,8 5-1,0-5 1,0 0 1,0 0 0,0 0-1,0 0 0,0 0 0,0 0-3,0 0 0,0 0-1,0 0 4,0 0-1,0 0 1,0 0-1,0 0 1,0 0 0,0 0 2,0 0 3,0 0-6,0 0 1,0 0 2,0 0-2,0 0 1,0 0 0,0 0 0,0 0-1,0 0 2,0 0-4,0 0 0,0 0 3,8 0 0,-8 0 0,0 0-1,0 0 1,0 0-1,0 0 2,0 0 0,0 0-2,0 0-2,0 0 2,0 0 0,0 0-1,0-5-4,0 5 4,0 0 0,0 0 1,0 0 1,0 0-3,0 0 3,0 0 0,0 0 2,0 0-11,0 0 1,0 0 5,0 0 0,0 0 3,0 0-1,0 0-2,0 0 1,0 0 12,0 0-4,0 0-5,0 0-2,0 0-1,0 0-1,0 0 1,0 0 0,0 0-3,0 0 0,0 0 4,0 0 3,0 0 1,0 0 1,0 0-1,0 0-2,0 0 2,0 0-6,0 0 2,0 0 0,0 0-1,0 0-1,0 0 0,0 0 2,0 0-2,0 0 7,0 0-3,0 0-2,0 0-6,0 0 3,0 0 1,0 0-2,0 0 1,0 0-2,0 0 2,0 0-1,0 0 6,0 0-1,0 0 1,0 0-1,0 0-1,0 0 0,0 0 0,0 5-2,0-5 1,0 0 1,10 0-1,-10 0 6,0 0-2,0 0-1,0 0-3,0 0 4,0 0 1,0 0-1,0 0-3,0 0-5,0 0 1,0-5 3,0 5 3,0 0-1,0 0-2,0 0 0,0 0-1,0 0 4,0 0-1,0 0 0,0 0-2,0 5 0,0-5 2,0 0-5,0 0 2,0 0-1,0 0 1,0 0 0,0 0 2,0 0 0,0 0 1,0 0 4,0 0-2,0 0 2,0 0-1,0 0-1,0 0 0,0 0-1,0 0-3,0 0-1,0 0 1,0 0 0,0 0 0,0 0-1,0 0-1,0 0 2,0 0 3,0 0 0,0 0-3,0 0 13,0 0-5,0 0-1,0 0 0,0 0-5,0 0 0,0 0 2,0 0 2,0 0-12,0 0 5,0 0 2,0 0-1,0-5 4,0 5-2,0 0-1,0 0 0,0 0-3,0 0-2,0 0-7,0 0-16,0 0-29,0 0-34,0 0-45,0 0-46,0 0-49,0-5-52,8 5-72,-8 0-104,0 0-99,0 0-41,0 0 4</inkml:trace>
  <inkml:trace contextRef="#ctx0" brushRef="#br0" timeOffset="87415">3672 1135 8,'0'-5'123,"0"5"-18,0-5-19,0 0-14,0 1 3,0-2 9,0 6 7,-8-5 6,8 1 4,0 4 7,0-6 4,0 6 3,0-5-18,0 5-24,0-4-15,0 4-11,0-6-5,0 6-3,-9-5-2,9 1 0,0 4 2,0-5 1,0 5-1,0 0 2,9-6 5,-9 6 0,0-4 1,0 4 4,0-5 2,0 5 4,0-6 1,0 6 1,0 0 0,0-4 2,0 4 1,0 0-3,8 0-3,-8-5-4,0 5-5,0 0-6,0 0-2,0-6-6,10 6-1,-10-4-1,0 4-3,0 0 0,8-5-2,-8 5 2,0 0-2,0-5-1,0 5-2,9 0-1,-9 0 0,0 0 1,0 0 1,9 0-3,-9 0 0,0 0-1,0 0 0,0 0-3,9 0 0,-9 0-4,0 5 0,0-5 0,0 0-1,0 5-1,8-5 1,-8 4 5,0-4 8,0 6 3,10-1 3,-10-5 1,0 4-3,0 2-1,0-1-1,0 5-7,9-10-5,-9 9-2,0-4-4,0 5 0,8-5 4,-8 1 1,0-2 3,8 1 1,-8 5 2,0-5 0,10 0 5,-10 5 0,0-5 1,9 0 0,-9 0-2,8 0 3,-8 0-4,10 0-3,-10-5 0,8 5-5,-8-5-2,0 5 0,9-5 0,1 0-7,-2 0 7,0 0 8,1 0-1,9-5 4,-9 5 4,9-5 0,0-5-4,-1 5 7,10-5-11,-9 0-7,8 0-3,-9 1-4,10-6-3,0 4-3,-1-8 3,-7 4-2,6 0 0,2 0 1,-9 0 0,8 0 0,1-5 1,-10 5-1,10-5-3,-9 5 0,9-5 1,-11 5 0,11 0-2,-9 0 1,-1 6 0,2-6 0,-1 5 4,-1-1-3,-8-3 0,8 9-2,-8-5 2,1 0 2,-2 5-2,0-1-2,2-3-1,-1 4 0,-1 0 0,-8 5 3,10-5 0,-10 5-14,8-5 7,-8 5 3,9-5 1,-9 5 3,0-5 0,8 5 0,-8 0-2,0-5 13,0 5-7,0 0-2,10 0 3,-10 0-5,0 0-3,0 0 2,0 0 2,0 0 0,0 0 2,0 0 1,0 0-3,0 0 1,0 0 3,0 0-5,0 0 0,0 0 0,0 0-2,0 0 0,0 0 1,0 0 0,0 0 0,0 0 2,0 0 0,0 0-1,0 0 0,0 0 1,0 0-11,0 0 5,0 0 3,0 5 1,0-5-1,0 0 1,0 0 0,0 0 1,8 5 13,-8-5-20,0 0 5,0 0 0,0 5 2,0-5-1,0 0 3,0 0-2,0 0-3,0 0 13,0 0-7,0 0 0,0 0-3,0 0 2,0 0-4,0 0 2,0 0 2,0 0 1,0 0-1,0 0-1,0 0 0,0 0-6,0 0 5,0 0 0,0 0-2,0 0 0,0 0 2,0 0-1,0 0-1,0 0 8,0 0-3,0 5 0,0-5 1,0 0-1,0 0 0,0 0 0,0-5 3,0 5-21,0 0 9,0 0 4,0 0 3,9 0 5,-9 0-1,0 0-3,0 0 3,0 0 18,0 0-8,0 0-5,0 0-3,0 0-3,0 0-1,0 0 2,0 0-2,0 0-1,0 0-5,0 0 3,0 0 1,0 0 2,0 0 0,0 0-2,0 0 0,0 0-1,0 0 1,0 0-1,0 0 0,0 0 0,0 0 0,0 0 0,0 0 0,0 0 1,0 0-1,0 0 0,0 0-1,0 0-6,0 0 0,0 0-12,-9 0-15,9 0-27,0 0-38,-8 0-56,-2 0-58,2 0-53,-1 5-55,-9-5-58,10 0-77,-11 0-114,-7 5-59,9-5-1</inkml:trace>
  <inkml:trace contextRef="#ctx0" brushRef="#br0" timeOffset="88830">2947 1030 68,'0'6'205,"0"-1"-16,0-1-31,0-4-16,0 6-8,0-6-2,0 5 1,-9-5-12,9 0-20,0 0-20,0 4-10,-9 2-10,9-6-3,0 0-2,-8 5-2,8-5 0,-9 4 0,9 1-1,-9 1 1,9-2 0,-9-4 0,9 5 1,-8 1 5,8-2 0,-10 1 0,10 1-1,-9-2 3,1 6 3,-2-5 6,2 0-1,-1 0-6,1 5 1,-10-5-1,9 0 0,-9 5-2,0-5-3,1 0-2,-1 5 2,1-5 1,-2 5-1,1-5-1,1 0 1,-9 0-4,7 5-6,3-5-9,-3-1-2,1 2-5,1 3-7,-1-3-6,1-1-6,-1-1-2,0 1-2,-8 1 2,8-2-3,0 1-1,1 1 1,-10-2 2,9 1 0,-9-5 3,11 6 5,-11-2 5,0 1 2,1 1 4,-1-6 0,0 4 3,1 1 0,-1-5-2,2 5-4,-2-5-6,-10 5-2,11-5 0,0 5 0,-10-5 2,9 0-5,2 5-3,-12-5 0,11 0-2,1 5-2,-12-5-2,10 5-3,2-5-2,-2 5 2,1-5 3,-1 5 5,0-5 2,1 0 5,7 0 1,-6 0 4,7 0 1,-9 0 0,1 0 2,9 0 0,-10 0 1,9 0-3,-9 0 1,0-5-6,11 5 1,-11 0-4,9 0-4,-9-5-3,0 5-2,10-5-1,-9 5-4,-1-5 6,9 5 3,-9-5 1,0 0 2,11 0 6,-11 0 6,9 0 7,1 1 3,-1-7 2,1 7-1,-2-7 1,1 1 1,10 5-6,-10-5-9,1 1-5,8-2-5,-9 2-4,10-1-3,-11-1-2,1 2-3,10-1-1,-9 0 0,7 0-1,2 0-1,-11 0 0,11 5-1,-1-5 0,-9 0 1,10 0-2,-1 5 3,0-5 1,0 6-6,1-7 2,8 7 13,-10-7-3,1 1-4,1 1 1,8 4-3,-10-5-2,2-1 7,-1 2-4,9 3-14,-9-8 4,0 9 2,1-10 2,-1 5 5,9 0-1,-10 0-1,2 0-1,8 0 1,-8 0-2,-2 0 1,1 0 0,9 0-3,-8 0 1,-2 1 1,10-2 2,-8 1-1,-1 1 2,9-2-2,-8 2 1,8-1 0,-10-1-2,10-3 0,0 4 2,0 0-1,0-6 0,10 2 1,-10 4 0,0 0-1,0-5-1,0 5 0,8-5-2,1 5 1,-9-5 0,8 1-1,2-1 2,7 0 1,-7 0 0,-2 4 0,10-4 1,-9 0-1,8 0 1,1 1 3,-10-1-5,19 5 0,-9-5 0,0 0 0,8 0 3,0-5-2,-7 11 0,7-6-2,1 4 2,8-4 1,-8 0 0,-1 6 1,1-1-3,8-1 4,-8 2-2,0-1-1,-1 0 1,-9 5 0,10 0-1,-1-5 2,-7 10-1,-3-5-1,11 0 1,-9 0 2,-1 5-2,2-5 0,7 5 1,-9-5-1,1 5-1,9 0 1,-9 0 1,8-5-3,0 5 1,1 0 3,0 0-2,-1-5 1,1 5 0,8 0 1,-8 0-3,8-5 1,0 5 0,-8 0-3,9-5 2,-1 5 1,0-5 0,0 5 0,0-5 1,-8 5 0,8-5 3,-8 5-1,0 0-2,-1-4-1,1 4 0,0 0 0,-1 0 2,-7 0-2,6 0-3,-7 0 1,9 4 1,-9-4 1,7 5 0,-6 0 10,7 0-4,-8 0-4,8 0-2,-8 5 0,9-5 0,-1 0-2,1 0 1,-10 5-10,10-5 4,-1 5 4,1-5 4,0 0 2,-1 0-2,1 5 0,-10-5 3,9 5 0,-7-1 0,7-3-1,-9 3 0,-7 2-3,7-2 0,1 6-1,0 0-1,-9 0 1,-1 5 1,11 5 2,-11-5 1,0 5 3,2 0 2,-1 0-1,-9 4 0,8-4-4,2 0 3,-10 5-5,8-5 2,-8 0-2,0 5-2,0-10 2,0 5-1,9-5 1,-9-1-2,0 1 2,0 1 2,0-7 6,0 1 4,0 0 6,-9 0 4,9 0 0,-18 0 1,1 5 0,-1-5-4,-9 0-3,-8 10-9,0-5-18,-18 4-26,-1 6-31,1 0-49,-17 0-65,-10-1-75,-9 7-86,-8 3-90,-18 6-140,-8 0-137,-11 4-71,-24 1-17,-2 5 36</inkml:trace>
  <inkml:trace contextRef="#ctx0" brushRef="#br0" timeOffset="158425">1469 353 206,'0'0'184,"-8"-4"-32,8-1-22,-9 0-25,9 0-17,-8 0-1,8 0 3,-10-5-5,1 5-18,9 0-15,-8-5-3,8 5 0,0 0-6,0 0-9,-10 0-11,10 0-2,0 0-2,0 5-3,0-5-6,0 5-4,0 0-3,0 0-1,0 0 3,0 0-1,10 5-1,-10-5-2,0 5 0,8 0 1,1 0-2,-9 5 0,10-5 0,-10 5 1,8 0 0,1-5 0,-1 5 3,-8-5-1,10 0 4,-2 5 3,1-6 3,0 7 6,-9-7 4,9 7 3,-1-1 1,2-1 5,-10-4 1,9 5 1,-9 1-2,8-2-7,0 6-2,-8-5 2,10 0-1,-1 0-3,-9 5-3,8-5-2,-8 0-2,10 0 3,-10 0-4,0 0-3,0-1-4,0-3-4,0 3 1,8-3 0,1-1-2,-9-1 0,10 2 3,-2-1 5,0-1 10,1 2 5,1-6 4,-2 0 2,10 0 3,-1 0 2,1-6 3,9 2 0,0-1-3,0-5 1,-2-1-3,1 7 2,11-11-3,-12 5-1,12-5-3,-2 0-6,0 0-3,0-5-8,2 5-2,-2 0-2,8-4-2,-8-2-1,2 7-3,-2-7-1,8 6 1,-6-4-1,6 4 1,-7-5 0,8 5 0,-8 0 0,-1 0 0,10 1-1,-10-1 0,0 4 0,0 1 0,10 1 0,-10-2 0,0 2 0,0-1-1,2-1 2,-2 2-2,0 3 1,0-3-1,0-1 0,-8 5 0,9-5 0,-10 0 0,10 5 0,-9-5 1,-2 5 0,-7-5 0,9 5 0,-9-5 0,7 5 2,-6 0-1,-1 0-1,-10 0 1,11 1 1,-11-2-1,0 1-1,2 5 0,-10-4 0,9 4 0,-9 0 0,0-6 0,8 6 0,-8 0-1,0 0-2,0 0 1,9 0 1,-9 0 0,0 0 1,0 0 1,0 0-1,0-5 1,0 5 0,-9 0-1,9 0 0,9 0 1,-9 0-1,0 0-1,0 0-1,0 0 1,9 0 0,-9 0 1,0 0 0,0 0 0,0 0 0,0 0 0,0 0 2,0 0-2,0 0 0,0 0 0,0 0 0,0 0-1,0 0 0,0 5 0,0-5 0,0 0 1,0 0 0,0 0 0,0 0-1,0 0 2,0 0 1,0 0-1,0 0 0,0 0 1,0 0-1,0 0-1,0 0 0,0 0-1,0 0-1,0 0 2,0 0 0,0 0-1,0 0 0,0 0 1,0 0 1,0 0-1,0 0 0,0 0 0,0 0-1,9 0 1,-9 0 0,0 0 0,0 0-1,-9 0 1,9 6 1,0-6 0,0 0 0,0 0-1,0 0 2,0 0 0,0 0 0,0 0-1,0 0-1,0 0 0,0 0 1,0 0 1,0 0-2,0 4 0,0-4-1,0 0 1,0 0 1,0 0 0,0 0-1,0 0-1,0 0 2,0 5 0,0-5 6,0 0-4,0 0-2,0 0-1,0 0 0,9 0 0,-9 0-1,0 0 0,0 0-4,0 0 1,0 0 2,0 0 2,8 0 0,-8 0 1,0 0-1,0 0 0,0 0-1,0 0 3,10 0 0,-10 0-2,0 0 1,0 0 0,0 0 0,8 0 0,-8 0 1,0 0-1,0 0-1,0 0 0,0 0 0,0 0 0,0 0 8,0 0-2,0 0-3,0 0-2,0 0 0,9 0-1,-9 0 0,0 0 0,0 0-7,0 0 2,0 0 2,-9 0 1,9 0 1,0 0 2,0 0-1,0 0 0,0 0 0,0 0 0,0 0 0,0 0 1,0 0-1,0 0-1,0 0 2,0 0-1,0 0 0,0 0 0,0 0-2,0 0 0,0 0 0,0 0-2,0-5-3,0 5-7,0 0-8,0 0-14,0 0-14,0 0-18,0 0-22,0 0-21,0 5-27,0-5-45,0 0-85,0 0-138,0 0-70,0 6-28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4:07.92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512 117 116,'0'0'147,"0"0"-18,8 5-11,-8-5 2,0 0 11,10 0 13,-20 6 4,10-6-9,0 0-14,0 0-13,0 0-10,0-6-12,0 6-10,-8 0-10,8-5-7,0 5-7,0-4-5,0 4-4,0-6-4,-9 6-3,9-5-2,0 5-4,0-4-1,0-1-3,0 5 4,0-6-1,0 6 4,0-4 2,0-1 2,0 5 3,0-6 4,0 2 4,0 4 1,0-5 5,0 5 1,-9-6 4,9 6 3,0-4 0,0 4-2,0-5-3,0 5-5,0-5-5,0 5-6,-9 0-8,9 0-5,-8-5-8,8 5-4,-10 0-5,2 5-3,-1-5-3,-9 0-2,9 5-1,-9 0-1,1 5 2,-1-1 3,10 2-1,-19-1 3,9 10 9,1-5 5,-1 4 7,-1 1 5,2 0 2,-1 0 5,10 5 2,-10-5-1,9-1-6,1 2-5,-2-1-3,10-1-6,-9-4-3,9 5-4,0-5-1,0 5 1,0-5-3,9 0-1,-9-5-1,10 5 0,-2-5 4,10 0-3,-9-1-2,9-3-1,-10-1 2,9-1-3,2 7-4,-1-7 0,-1-4-5,9 6 1,-7-6-6,-3 5-13,3-5-24,7 0-31,-17 0-42,9 0-51,-1 0-49,-7 0-53,7 0-54,-8-5-70,0 5-104,9-6-92,-9 6-32,-1-4 3</inkml:trace>
  <inkml:trace contextRef="#ctx0" brushRef="#br0" timeOffset="616">901 147 45,'0'5'236,"0"-5"-17,0 0-12,0 6 3,0-6 4,0 0-3,0 0-22,0 0-23,0-6-18,0 6-14,0-5-9,0 5-7,0-4-2,0 4-4,0-6 0,0 6-4,0-5-1,0 1 0,8 4 2,-8-6 2,0 6 2,0-5-1,0 5 0,0-4-3,0 4-5,0 0-4,0-6-7,0 6-7,-8 0-10,8 0-10,0 0-12,0 0-9,0 0-11,0 6-8,0-2-4,0-4 1,-9 5-2,9 1 5,0 3 7,0-3 7,0-2 10,0 7 11,0-2 11,0 1 6,0 0 2,0 0 2,0 5-4,0-5-2,0 5-2,9 0-7,-9-5-11,0 5-11,0 0-3,0 0 0,0-1-2,0-4-4,0 5-3,0 0-4,0 0-2,0 0-11,0 0 1,-9 0-4,9 0-3,0-5-1,0 5-4,0-6-3,-8 6 2,8 0 6,0-4-5,-10-1-5,10-1-14,-8 2-21,8-2-28,-9-3-36,9 3-38,0-3-43,0-2-46,-10 1-46,10-5-43,0 5-38,0-5-28,-8 0-20,8 0-30,0-5-44,0 0-82,0 5-49,0-10-5</inkml:trace>
  <inkml:trace contextRef="#ctx0" brushRef="#br0" timeOffset="1057">715 331 21,'-8'0'499,"-2"5"-77,10-5-69,0 0-22,-8 0-35,8 0-41,-9 0-33,9 0-24,0 0-15,0 0-14,-9 0-11,9 0-17,9 0-9,-9 0-23,0 0-17,9 0-15,-9 0-13,0 0-6,8 0-3,2 0 2,-2 0-3,1 0 6,-1 6 6,2-6 2,-1 0 1,-1 0-2,10 0-2,0 0-8,-1 0-7,2 0-11,-3 0-7,3 0-8,-11 0-3,19 0-7,-9 0-8,-1 0-4,1 0-2,0 0-1,-1 0-8,1 0-14,-1 0-21,2 0-20,-1 0-27,9 0-30,-11 0-33,-7-6-33,9 6-33,0 0-29,-1-5-19,-7 5-20,7 0-17,-9-4-20,2-2-47,7 1-82,-7 1-76,-2-1-20</inkml:trace>
  <inkml:trace contextRef="#ctx0" brushRef="#br0" timeOffset="1448">1211 78 311,'0'0'309,"0"0"-39,0 5-12,0-5 1,0 0-30,0 0-39,0 4-28,-10-4-18,10 0-8,0 6-8,0-6-4,0 0-2,0 5 1,-8-5 5,8 4 3,0 1 0,0 1-3,0 3 3,0 1 4,0 1 9,-9-2 4,9 6 1,0-5 4,0 5 3,0 0 8,0 0 4,0 0-3,0 5-7,0-6-11,0 1-12,0 6-14,0-7-18,0 7-18,0-6-13,0 4-12,0-4-12,-8 5-9,8-5-5,0 0-7,0 0 0,0 5-7,0-5-4,-10 0-5,10 0-2,0-6-2,0 6-1,0 0-4,-8 0 1,8-5-2,-9 5-13,9-5-16,-10 0-33,10 0-41,-8 0-50,8-5-51,0 0-59,0 0-66,0-5-63,8 5-51,-8-10-35,10 0-48,-1 0-79,9-5-78,-1-5-24,-9 0 25</inkml:trace>
  <inkml:trace contextRef="#ctx0" brushRef="#br0" timeOffset="1825">1555 327 443,'0'4'644,"0"1"-104,-8 1-97,8-6-57,0 0-57,0 4-33,0-4-19,0 0-12,0 0-10,0 0-16,8 0-19,-8 0-28,10 0-17,-2-4-21,1 4-21,9-6-21,-10 6-18,2 0-12,-1-5-14,-1 5-4,1 0-16,0 0-15,8 0-10,-17 0-7,10 0-3,-2 0-5,1 0-2,1 0-3,-10 5-1,8-5-1,-8 0-1,9 0-5,-9 0-18,8 0-16,-8 0-20,0 0-32,0 0-41,10 0-39,-10-5-47,0 5-58,0-4-48,0 4-54,0-6-51,0 6-72,0-9-118,-10-2-82,2 2-19,-1-1 24</inkml:trace>
  <inkml:trace contextRef="#ctx0" brushRef="#br0" timeOffset="2216">2211 87 165,'0'11'292,"0"-2"-42,0-3-24,0-2-1,0 1-22,0 1-35,0-2-27,0 1-12,0-5-4,-10 6-5,10-2 6,0-4 0,-8 0 1,8 5 1,-9-5-1,9 0-2,-8 0-4,8 0-5,-10-5-4,10 5-2,0 0-5,-9 0-4,9-4-8,0 4-3,-8 0-6,8 0-2,0-6-3,0 6-3,0-5-6,0 5 0,0-4 3,0 4-6,0-6 0,8 1-4,-8 1-6,0-2-7,0 1-2,9 1-5,-9-1-3,10-5-3,-10 5-4,8-5-5,1 5-1,-9-5-3,8 5 0,2 0-3,-2 0-1,1 0-2,-9 0-2,9 0 0,0 0-1,-1 0-2,11 0-4,-11 0-2,0 5-4,2 0-3,-1-5-1,-1 5 0,2 5 2,-2-5-1,1 5 1,1 0-2,-2 0 0,0 0 1,1 5 1,-9 0-1,10 4 1,-10-3 2,8 4-1,-8 0 10,0 4 9,0-4 7,0 5 5,0 0 8,0-5 5,-8 5 6,8 0 3,-10 0-1,1 0-3,9-1-4,-8-4-1,0 5-7,-2-5-5,1 6-4,1-7-4,-2 1-4,-7 5-3,7-5-4,2 0-5,-9 0-3,7-5 2,2 5-5,-10-6 1,9 2 1,1-1-5,-2-5 1,2-1 1,-1 2 4,1-1 2,8-1 4,-10-4 2,1-4 1,1 4 3,8-5-2,-10-1 1,2 2-4,-1-1 0,9-1-4,-10-3-3,10 3-1,-8 2-1,8-7-1,0 7-1,-8-1 0,8 0-3,0 0 0,0 0-1,0 0-1,0 0 1,0 5 0,0-5-2,0 5 0,0-5 2,8 5-3,-8-5 3,0 5-3,8 0 0,-8 0 1,10 0 2,-1-5 0,-1 5-4,2 0 2,7 0 1,-7 0-1,-2 0 1,1 0-1,-1 0-1,2 5 0,-2-5 1,1 5-1,0 0 1,0 0 0,-1 0-3,2 0-4,-1 0 0,-1 5-1,0-5 0,-8-1-2,10 7-1,-10-1 1,9-5-1,-1 5 6,-8-5 0,10 5-2,-10-5 3,8-1 3,1 1-4,-9 1-4,10-2-1,-10 1 6,8-5-10,-8 6-2,8-6-6,-8 0-2,9 0 3,1 0 3,-10 0 0,8-6-6,1 6 4,-9-5-3,9 1-2,0-2-8,-1-3-13,-8 4-14,10-1-12,-2-3-18,1-1-11,1-1-13,-10-4-12,8 6-10,-8-1-8,9 0-10,-9-5-10,0 5-7,0 0-11,8 0-9,-8 5-11,-8-5-16,8 5-13,-9 0-12,1 0-18,-11 5-29,1-5-58,1 1-89,-1 4-71,-9 0-22</inkml:trace>
  <inkml:trace contextRef="#ctx0" brushRef="#br0" timeOffset="3432">-2 854 40,'0'5'411,"10"0"-83,-10 0-60,8-5-22,-8 0-17,9 0-37,0 0-29,-9 0-22,9 0-13,-1 0-8,2 0-6,-1 0-3,-9 0-5,8 0-7,0 0-5,2 0-8,-1 0-6,-1 0-5,2 0-11,-2 0-2,1 0 3,1 5-2,-2 0-3,0-5-3,11 0-1,-11 5-4,1 0 8,9 0-4,-10-5-6,2 4-2,7-4-2,-9 6-1,11-1 0,-1-5 1,-1 4-3,-7-4 1,6 6 2,11-6 1,-19 0-3,11 5-1,7-5 0,-7 0-2,-2 0 0,1 4-1,-1-4-1,9 0 1,-7 0-1,7 0 6,-9 0-3,10 0 0,-9 0-1,9 0-5,-10 0-2,9 0-5,-8 0-3,9 0-4,-10 0 2,10 0-4,-1 0-1,1 0-3,0 0-1,-1 0-1,1 0-1,-10 0-3,10 6-3,-1-6-1,1 0-2,0 0 3,-1 0 1,1 0 4,-10 0 3,9 0 4,-7 0 2,7 0 5,-9 0 6,2 0 5,-1 0 5,8 0 3,-9 5 2,2-5 0,7 0 2,-9 0-1,10 0-4,-9 0-7,-1 0-6,10-5-7,-1 5-6,-8 0 0,9 0-6,0 0-4,-2 0 0,2 0 1,-1 0-1,-7 0 1,7 0-1,1 0-1,-10 0 0,10 0 1,-9 0-2,-1 0 1,9 0 1,-7-6-1,-1 6 2,7 0-1,-7-4 1,9 4-1,0 0-1,-10 0-1,9-5-1,-7 5 1,7 0-3,1 0-2,0 0 1,-11-6 0,11 6 0,0 0 1,-1 0-2,-7 0-1,6 0 1,2-4-1,-9 4 0,0 0 1,7 0-2,-6 0 0,-11 0 0,19 0 1,-17 0 0,6 0 0,3 0 1,-2 4-1,-8-4 2,8 0 1,1-4-1,-9 4-1,9 0-1,-9 0 2,9 0-2,-10 0 1,1 0-1,9 0 1,-10 0 0,11 0-1,-11 0 0,0 0-2,2 0 0,7 0 2,-17 4-1,10-4-1,7 0 1,-7 0 0,-10 0 3,8 0 0,0 0-2,1 0 0,-9-4 2,10 4 0,-2 0-1,-8 0 1,9 0-2,0 0 1,-9 0 1,9 0 1,-1 0-2,-8 0-1,10-5 1,-10 5-1,0 0 1,9 0-2,-9 0 2,0 0-1,0 0-1,0 0 1,0 0-8,0 0-13,0 0-24,0 0-36,-9 0-52,9 0-56,-10-6-72,2 6-85,-1-4-77,0-1-85,-8 0-132,-2 0-108,-7-5-50,-9 0 6,8 0 42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4:14.32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34 392 279,'-9'5'287,"9"-5"-37,0 0-8,-9 6 4,9-6-10,0-6-21,-9 6-20,9 0-16,0-5-8,0 5-7,-8-4 0,8 4-5,0-5-7,0 5-10,0-10-9,0 5-10,0-1-7,0 6-4,0-4-6,0-1-8,0 5-6,0-6-8,8 6-7,-8-4-7,0 4-12,0-5-12,9 5-13,-9-5-12,9 5-7,-9-5-5,9 5-5,-1-5-4,2 5 0,-2 0-2,9-5 0,2 5 3,-1 0-2,-1 0 0,1 0 1,9 0-1,-11 0 1,11 0 1,-9 0-1,9 0 3,0 0-4,-1 0-6,1 0-4,-2 0-10,12-5-12,-10 5-10,-2-5-13,11 5-13,-9-5-16,-2 5-11,12-5-14,-11 5-14,0 0-11,-8-5-17,9 5-14,-9 0-14,7 0-11,-7-5-11,1 5-11,-11 0-7,1 0-10,0 0-17,-9 0-34,9 0-50,-9 0-71,0 0-50</inkml:trace>
  <inkml:trace contextRef="#ctx0" brushRef="#br0" timeOffset="434">468 333 199,'0'0'217,"0"5"1,0-5 9,0 0 17,0 0-1,0 0-14,0 0-17,0-5-15,0 5-13,0 0-9,0 0-3,0-5-5,0 5-3,0 0-7,0 0-5,0 0-11,-10 0-9,10 0-11,0 0-12,0 0-17,0 0-9,0 0-5,0 5-3,0 0 2,-9 0 4,9-1 10,0 7 8,0-7 12,-8 7 10,8-1 6,0 4 5,-8 1 1,8 0-2,0 0-4,0 0-7,0 5-7,-10-5-12,10 5-10,0-5-14,0 5-5,0-6-7,0 7-8,-9-1-4,9-1-5,0-4-2,0 5-5,0 0-2,0 0-6,0-5-4,0 5-4,-8-5-6,8 5-6,0-5-1,0 0-4,0 5-2,0-5-2,-10 0-1,10 0 0,0-1-1,0-4-5,0 5-13,-8-5-26,8 5-15,0-5-23,0-5-35,-9 5-46,9-5-45,0 0-43,0 0-43,0-5-32,9 0-51,-9 0-41,0-5-32,8 0-22,-8 0-50,10-5-93,-2 0-53,-8 0-4</inkml:trace>
  <inkml:trace contextRef="#ctx0" brushRef="#br0" timeOffset="970">1015 283 39,'0'0'258,"10"0"-29,-10-5-13,0 5-2,0 0 6,0-5-9,0 5-22,0-5-27,8 0-16,-8 5-9,0 0-2,0-5 5,0 5 4,0-5 5,0 5 1,0-5 3,0 5 0,0 0 1,0-5-3,-8 5-3,8-5-3,0 5-7,8 0-6,-8 0-6,0 0-7,0 0-14,0 0-13,0 5-15,0-5-12,0 0-12,0 5-11,0-5-6,0 5 1,0 0 2,0 0 6,0 5 11,0-5 15,0 5 13,0 5 13,0-5 5,0 5 10,0 0-5,0 4-3,0-4-5,0 5-10,0-5-10,0 6-10,0-6-7,9 4-14,-9 1-3,0 0-1,0 0-3,0 0-4,0-6-4,0 7-3,10-1-5,-10-1 0,0-4-3,0 5 0,0-5-3,0 0-4,0 5-1,0-5 0,0 0-2,0-5-3,0 4-1,0-3-2,0-1-2,0-1 0,0 2 1,0-7-2,0 2 1,0-1 0,0-1-2,0 1 1,0 1 1,0-6-2,0 0 2,0 0 5,0 0-2,0 0-1,0 0 2,0 0-3,0-6 2,0 1-1,0 1-2,8-1-4,-8-1 0,0-3 0,0 3 0,9-3 0,-9-6-2,9 5 2,0-5 0,-9 5 0,8-10-4,10 5 2,-9 0 2,-1-5-1,11 6 1,-11-7-1,10 6 0,-9-5 0,-1 1 1,10 4 1,-9 0-1,1 5 0,-2 0 0,0 0-1,2 0-1,-1 5-2,-9 0 0,8 0-1,1 5 1,-9-5-1,9 5-1,-9 0 0,9 0 4,-9 5-1,8 0 0,2 0 1,-2 0 0,1 5 1,-9 5 2,10-5 2,-2 5 2,1-6 3,-1 12 5,2-6 4,-10-1 3,8 7 2,1-6 0,-9 4-2,10-4 1,-10 5 0,8-5-5,-8 5-1,0-5-3,0 0 0,8 0-4,-8 0 2,0-6-3,0 2-3,0 4-2,0-6 1,10 1-1,-10 1-2,0-7 0,0 1-5,0 0-9,0 0-11,0 0-8,0 0-20,0-5-17,0 5-17,0-5-24,0 0-27,0 0-40,0 0-46,0-5-58,0 0-57,9 0-59,-9 0-58,0 0-52,0-4-66,0-2-90,0 1-67,0 1-7,0-2 26</inkml:trace>
  <inkml:trace contextRef="#ctx0" brushRef="#br0" timeOffset="1682">1609 781 98,'0'9'456,"0"-3"-85,0-6-64,9 5-20,-9-1-21,0-4-41,8 0-32,0 0-21,2-4-10,-1 4-8,9-5-10,-1-1-6,1 2-15,0-1-11,-1-1-9,1 2-8,9-7-6,-10 7-6,1-6-2,-1 5-2,1-5 5,0 5 0,-9-5 1,9 5 6,-9-5 4,-1 5 5,10-5 4,-9 0 1,-1 0-5,2 0 0,-2-5-2,1 6-3,-9-6-6,10 4-5,-10-4-5,8 6-10,-8-6-7,0 0-5,0 0-5,0 5-7,-8-5-6,8 5-6,-10 5-6,1 0-4,1 0-3,-2 5-7,-7 0-6,-1 0-4,1 5-3,-1 5-2,-9 0 1,9 0-2,-7 5 3,6 0 3,-7 5 5,8-1 9,1 1 6,8 1 6,-9 3 4,10-4 4,8 0 4,-10-5 2,10 5 1,10-5-4,-10-1 2,8 1 2,10 0 2,-9-4 0,8-1 1,9-1-3,-8 2-4,9-2 2,0-3-8,-10-2-8,9 1-2,1-5-7,0 6-5,-1-6-1,-7 0-3,6 0-2,-7 0-4,0 0 1,9 0-1,-19 0 0,9 0-1,2-6-1,-11 6 0,10-5-3,-9 5-5,9-4-8,-10-2-8,1 1-11,1 1-11,-2 4-12,0-6-13,-8 1-15,10 1-23,-1 4-17,-9-5-34,0 5-34,0-6-41,8 2-49,-8-1-58,0 5-59,0-6-50,0 2-72,0 4-100,0-5-84,-8-1-33,8-3 13</inkml:trace>
  <inkml:trace contextRef="#ctx0" brushRef="#br0" timeOffset="2560">3387 353 70,'8'0'244,"-8"0"-33,0 0-14,0 0 4,0-6 11,10 6 16,-10-4-8,0-1-11,0 5-9,0-5-1,0 0 4,0 0 7,0 0 6,0 5 1,0-5 1,0 5-4,0 0-8,0 0-9,0 0-15,0 0-17,0 0-27,0 0-17,0 0-19,0 5-15,-10 0-8,10 0-2,0 0 6,0 5 5,0 0 10,-8-1 3,8 6 3,0 0 3,-9 0-1,9 0-8,0 5-11,0 0-10,-8 0-4,8 0-2,0 5 0,0-5-3,0 0-1,0 4-1,0-4-3,0 1 0,0 3-2,0-4-3,0 0-5,0 5-3,0-5-5,0-1-6,0 2-7,0-1-5,0-1-7,-10 1-2,10-5-4,0 5-4,-8-5-4,8 0 1,0 5-2,-9-5-2,9 0 0,0 0 0,-10 0-1,10-5 1,0 5-3,-8-6-10,8 2-11,0-2-13,-9 1-15,9-5-22,0 5-21,0-5-28,0 0-33,0 0-37,-9 0-41,9 0-45,0-5-53,9 0-59,-9 0-56,0-5-55,0 0-64,0 0-107,0-5-75,0 0-21,0-5 27</inkml:trace>
  <inkml:trace contextRef="#ctx0" brushRef="#br0" timeOffset="2986">3343 358 511,'0'-15'531,"0"0"-111,0 0-77,0 0-37,9 0-41,-9 0-20,8 5-11,-8 0-9,0 0-5,10 6-25,-2-2-24,1 1-24,-9 5-19,18 0-14,-10 0-2,11 5 4,-3 5-3,3 0 13,-11 5 5,19-5 4,-9 5 3,-1 0-6,1 0-11,9 5-16,-10-5-17,1 0-14,0 5-12,-1-5-15,-7 0-12,7 0-9,-9 0-5,2-1-4,-10 1-2,8 0-1,-8-5 1,0 5 2,-8 0 1,-2 0-1,-7-1 1,-1 7-4,1-6-2,-10-1-3,1 1-2,-1-5-2,0 5 0,1 0-4,-1 0-8,-8-5-10,8 0-12,1 0-18,-1 0-18,10 0-28,-10-5-36,1 0-33,8 0-34,1 0-36,-2-5-43,11 0-46,-2 0-47,2-5-45,8 0-72,0 0-138,0-5-79,0-5-19,8 0 16</inkml:trace>
  <inkml:trace contextRef="#ctx0" brushRef="#br0" timeOffset="3546">3812 49 105,'9'0'189,"-9"-5"-24,0 5-22,8-5-6,-8 5 2,0-5-1,0 0 16,0 5-2,10-5-18,-10 5-15,0-4-15,0-2-10,0 6-5,0-5-4,0 5-5,0-4-7,0 4-3,0 0-4,0-6 1,0 6 1,0 0 2,0 0 4,0 0 1,0 0 1,0 0-1,0 0 1,0 0-1,0 0-1,0 0-3,0 0-3,0 0-4,0 0-6,0 0-3,0 0-8,0 0-6,0 0-7,0 0-4,0 0-4,0 0-5,0 0-2,0 0-4,-10 6 3,10-6 3,0 4 6,0 1 6,0-5 2,0 6 6,0-2 7,-8 1 7,8 0 5,0 0 1,0 0 0,0 0 2,0 0 0,-9 0 2,9 0-3,0 0-1,0 5 2,0-5 2,0 5 5,0 0 1,0 0 1,0 0 0,0 0 1,-10 4 2,10-3 1,0 4 1,0 0-5,0 0-2,0 4 0,-8-4-3,8 5-1,0-5-4,0 5-10,0 0-2,0 0-3,0 0 0,0 0-4,-9 4-1,9-3-2,0-2-5,-9 6-2,9-5-2,0 0-3,-9 0-5,9 0-3,0-5-5,0 4-2,0-4-1,0 0-1,0 0-4,0 0-2,0-4 0,0 3-1,9-9-1,-9 5-1,0-5 0,0 0-1,0 0 1,0 0 1,9-5 1,-9 0 5,0 0 3,0 0 3,0 0 3,9 0 4,-9-5 0,0-5-2,8 5 0,2-5-5,-1 0-1,-9-5-5,8 6-4,2-6-2,-2 0-2,1 0 1,-1 0 0,2 4-1,-2-3-3,-8 4 3,9 0 0,-9 0 1,10 0-1,-10 5 1,8-5 2,-8 5 4,0 0 4,0 5 2,0-5 3,0 5 1,0 0 2,0-5 1,0 5-11,0 0 1,0 0-2,0 5-1,0-5-3,0 0-2,-8 0-2,8 0-3,0 0 9,0 0-6,0 0-3,0 5-1,0-5 0,0 0 0,0 5-3,0-5 1,0 5 2,0-5 0,0 0 1,0 5 1,0-5-2,0 0 0,8 5 2,-8 0 1,8 0 0,-8-5 0,10 5 1,-10 0 0,9 0 1,-1-5 0,-8 5 0,8 0-1,-8 0-2,10-5 1,-1 5-1,-9-5 1,8 5 0,-8-5 0,10 5 0,-10-5 1,0 0 0,8 0 1,-8 4 1,0-4-3,9 0 0,-9 0-1,0 0 0,0 0-1,0 6 0,0-6 1,0 0-1,10 0 2,-10 5-2,0-1 1,0-4 0,0 6 2,0 3-1,0-3-1,0 3 0,0-4 1,0 5 0,8 1 0,-8-2-2,0-3-1,0 3 0,0 1 1,9 0 2,-9-5 0,0 0 1,0 0 1,0 0-1,0 0 1,0 0 2,0 0-1,0-5-2,8 0 1,-8 0 0,0 0 1,0 0 0,10 0 2,-10 0-1,8-5-2,-8 0 1,9 5 1,0-5-2,0 0-1,-9 0 0,8 0 1,2 0-2,-1-5 3,-1 5-1,-8-5 1,8 0 0,2 1 0,-1-6-2,-1 4-1,2 2 3,-2-6-2,-8 5 1,9-1-2,1 2 0,-2-1 1,-8 5 1,8-5-1,-8 5-1,9 0 1,-9 0-2,10 0 3,-10 0-1,0 0-2,8 0 1,-8 5 0,0-5 1,0 5-3,0-5 2,9 5-1,-9-5 1,0 5 0,0 0 0,0 0 0,0-5 0,0 5 0,0 0 0,0 0-2,0 0-1,0 0 1,0 5-3,0-5 1,0 0 0,0 0-1,-9 0-1,9 0 2,0 0-1,0 5 2,0-5-3,0 0 0,0 0-2,0 5-12,0-5 4,0 0-1,0 0-3,0 0-5,0 0-1,0 0-3,0 0-4,0 0 6,0 0-10,0 0-7,0 0-7,0 0-8,0 0-9,0 0-13,0 0-13,0 5-19,0-5-20,0 0-22,0 0-21,0 0-19,0 0-17,0-5-19,0 5-12,0-5-7,0 5-3,9 0 7,-9 0 13,9 0 20,-9-5 22,9 5 31,-1 0 31,-8 0 30,10-5 27,-2 5 23,-8-5 18,9 0 14,-9 5 13,10 0 13,-10-5 12,0 5 11,0-5 10,8 1 11,-8 4 9,0 0 10,0-6 7,0 1 3,0 5 3,0 0 4,0-4 3,0 4 3,0 0 0,0 0-1,0 0-3,0 0-2,0 0-3,0 0-7,0 0-4,0 0-5,0 0-1,0 0 0,0 0 2,0 0 4,0 0 3,0 4 7,0-4 5,0 5 10,0-5 6,0 6 5,0-6 1,0 0 0,0 4-2,-8 1 0,8-5-3,0 5-8,0-5-8,0 5-8,0 0-9,0 0-6,-10 0-8,10 0-10,0 5-7,0-5-4,0 5-7,0-5-5,0 5-2,-9 0-6,9 0-3,0 0-3,0 0-5,0-1 0,0 2 0,0 4-1,0-6-2,0 1 1,0 1-1,0 4 0,9-6 0,-9 1-1,0 0 1,0 0-4,0 0 1,10-5-1,-10 5 1,0 0-1,8-5-1,-8 0 0,9 0-1,-9 0 2,8-5 1,2 0 2,-2 0 0,1 0 0,0 0-2,8-5 3,-7 5-1,-1-5-1,-1 0 1,10-5-1,-9 5-1,-1-5 1,10 5 1,-9-10 1,1 5 0,6 0-2,-7-4 3,9-1-1,-9 0-2,0 0 1,8-5-1,-7-1-1,7 2-2,-9-1 2,2 0-2,-1 0-2,-1 0 1,2 0 1,-2 5-1,1 0 1,1 0-1,-2 6 1,-8-2 0,8 7 0,-8-7 0,0 7-1,0 4-2,0-5 0,9 5 1,-9 5 3,0-1 7,0 7 10,0 4 6,0 0 10,-9 0 12,9 4 8,0 1 9,0 5 8,-8-5 0,8 5 1,-8-5 0,8 5-2,0-6 0,0 7-1,0-7-4,0 6-3,0 0-5,0-5-3,0 0-4,8 5-3,-8-5-5,8 5-3,-8-1-3,9 2-3,-9-2-4,10 1-2,-10 5-4,8 0-3,-8 0-4,0-5-5,0 4 2,0 1-3,0 0-3,-8 0-3,8 0 1,-10-1-2,1-3-2,9 4-3,-8-6-12,0-4-6,-2 0-9,1 0-9,9-5-13,-8 0-11,-2-5-7,10-5-4,0 5 1,0-10-1,0 4 0,-8-4 1,8-4 3,0 4 3,0-10 3,-9 0 0,9 0 0,0-5 3,-10 1 4,10-2 4,-8-4 4,8 6 2,0-7 1,0 6 4,-8-5 0,8 5 0,0-4 1,0 4-1,0 0 1,8 0-2,-8 0-5,8 0-2,2-5-4,-10 5 1,9 1-11,-1-1-12,10-6-9,-9 7-4,9-1-1,-1-6-2,1 2 3,0-1 2,-1 0 17,-7 0 15,7 0 15,1 0 11,-1-4 10,1 4 7,0-5 5,-9-1 1,8 2 0,-7-1 1,6 0-1,-6 0 3,-1 0 4,-1 0 1,10 1 0,-9-2 8,1-3 5,6 4 7,-7 0 5,1 0-3,-2 1 5,1 3 11,-9 1 11,9 5 8,0 0 7,-9 6 3,0-1 0,0 0 3,0 5-9,0 5-9,0 0-13,-9 0-14,0 5-12,0 5-3,-9 0-6,9 5 0,-7 5-1,-3-1 0,1 1 3,10 1 4,-11 3-2,11-4-2,0 0-1,-2 0-1,1 0 0,9-5 0,0 5-2,0-5-1,9 0-3,1-6-1,6 1 4,-6 1 1,7-2-2,10 1-2,-9-5 0,9 0 1,-10 0 1,9-5 1,1 5-5,-9-5 1,-1 5 0,1-5 0,0 5-2,-1-5-7,2 0-6,-11 5-9,10-5-9,-9 5-11,-1 0-9,-8-5-11,10 5-4,-10 0 1,8-5 3,-8 5 6,0 0 6,-8 0 8,8 0 5,-10 5 8,10-5 3,-8-1 2,-1 2 1,-1-1 4,2-1 4,0 2 0,-2-1 6,10-5 4,-9 4 5,1-4 4,8 0 5,0 0 8,-9 0 10,9-4 15,0-1 9,0-1 9,0 2 8,9-7 6,-9 7 5,0-6 0,8 0-6,1 0-8,1-5-7,-2 5-8,0-5-3,11 5-4,-11-5-2,10 5-4,-1 0-1,-7 1 2,7-2 1,-7 1 4,7 5 1,-8-4 0,8 3 4,-8-3-4,1 3 1,-2 6-3,0-4-1,11 4-4,-11 0-5,2 0-1,-2 4-6,1-4 1,-1 6 1,10 3-2,-9-3 0,1 3 3,-2-4-1,0 5-1,2 5 0,-1-4 0,-1-2-4,-8 6 0,9-5-1,-9 5-3,9-5-3,-9 5-2,9-5-2,-9 5-2,0-5-2,0 5-2,0-5-1,0 5 0,0-6-5,0 2-11,-9-2-16,9 1-20,0 1-24,-9-2-33,9-3-49,-9-2-61,9 1-65,0 0-79,-8-5-78,8 0-74,0-5-83,-9 0-107,9-5-98,0 1-26,-10-6 15</inkml:trace>
  <inkml:trace contextRef="#ctx0" brushRef="#br0" timeOffset="5868">5573 253 159,'0'0'577,"-10"0"-100,10 0-132,0 0-75,0 5-70,0-5-70,-8 5-48,8 0-33,0 0-18,0 0-10,0 5-19,0-5-21,0 5-25,0 0-29,8-5-27,-8 5-30,10 0-34,-10-5-43,8 5-51,10-5-64,-9-1-91,-1 2-43</inkml:trace>
  <inkml:trace contextRef="#ctx0" brushRef="#br0" timeOffset="6040">5917 362 412,'0'0'575,"10"0"-67,-10 0-63,0 0-12,0 0-31,0 0-33,0 0-27,0 0-22,0 0-23,0 0-16,0 0-25,0 0-30,-10 0-30,10 0-33,0 6-30,-9-1-25,9-1-23,-8 2-15,-2 3-8,2 2-5,-1 4 0,1-6-3,-10 12-6,9-7-9,-1 1-1,-7 0-8,8 5-9,0 0-4,1 0-5,-1 0-3,9-1-2,-9-4 0,9 5-7,0 1 1,0-7 0,0 6-1,0 0 0,9-5 1,0 0-1,-1 0 1,1-1-1,9-3 2,0-1 0,-1-1-2,1 2 2,-1-7-3,1-4-5,9 6-7,-9-6-7,8 0-8,-8 0-8,8-6-6,-7 6-7,6-9-5,2 3 1,-9-3 2,9-1 7,-11-1 8,11 2 7,-9-6 6,9 0 6,-10 0 9,1-5 5,0 0 3,9 1 1,-10-2 1,1-3 0,-1-2 2,-7 2 3,7-1-1,-7 0 3,-2 0 7,0 5 8,2 0 5,-1 5 5,-9 0 3,0 5-1,8 1 3,-8 4-3,-8-1-7,8 6-8,-9 0-8,-1 0-4,-6 6-3,-11 3-3,9 2-2,-9 4-3,0 0 0,1 4 2,-1 1 1,2 0-1,6 0-1,-7 5 0,7-5-2,3 5 3,-3-5 1,11-1-3,0 1 1,-2 0 0,1 0-2,9-5 0,0 0 2,0 0 1,0-5-2,0 0 2,9 0 0,-9 0 2,10-5-1,-2-1-1,0-4-3,11 0-1,-11 0 0,10-4-5,-1-1 0,-7-5-2,7 0 0,1-5 4,-1 5 0,1-10 0,-9 5 3,9 0 4,0 0 0,-9 0 0,9 6 0,-10-6-2,1 4 2,-1 2 0,-8 3-1,10 2-3,-10-1-1,8 5 0,-8 0 0,9 0 3,-9 5-1,10-1 2,-10 7 1,8-7-1,0 7 1,2-2 3,-10-3-1,9 9-2,-1-6 1,1 1-2,0 0 1,0-5-1,-1 5 3,2 0-2,-2 0 1,1-5 0,1 0 0,-2 0 2,1 0-1,-1 0 3,2 0-2,7-5-2,-8 0-1,0 0-3,9 0-4,-9 0-5,-1-5-4,0 0-1,11 0-1,-11 0 1,2 0 1,-2 0 3,1-5 3,9 5 6,-10-5 1,1 0 4,1 0 2,-2 0 1,1 1 2,-9-2 2,9 1 7,0-5 2,-9 6 6,0-6 3,8 0 2,-8 0 2,0 0 3,10-5 0,-10 0-1,0 0 0,0 0-2,8-5-2,-8 6-1,0-7-2,0 2-3,0-1-4,9-5-2,-9 5 0,0 0-3,0 5-2,0-4 2,0 3 1,0 1 1,0 1 5,-9-1-2,9 5 1,0 0 1,0 0 1,0 0 0,0 5 0,-8 0-1,8 0-2,0 0-1,0 5-2,0 0-1,0 0 0,-10 1-1,10-2-2,0 6-2,0 0-2,0 0-2,0-5-3,0 5-3,0 0-3,0 0 0,0 5-2,-8-5 0,8 0-1,0 6 4,0-2 1,0 1 2,0 0-1,-9 0 0,9 0 1,0 5-1,0 0 1,0-5-1,0 5 0,0 0-1,0 0 0,0 5 1,0 0 0,0-5 1,0 5 0,0 0 0,0 5 1,0-5 2,0 4 1,0 1-1,0 0 3,0 0 0,0 5 2,0-5-1,0 5 1,0-1-1,0 2 4,0-7-2,0 7-1,0-2-1,0-4 0,0 5 0,0-5-1,0 4-3,0-3 0,0-1-1,0-1-2,0-4 0,0 5 0,0-5 0,0 5 0,0-5 1,0 0-1,0-5 2,0 0 1,9 0-2,-9-1 0,8-3 1,-8 3 0,10-9-3,-2 6-3,1-1-7,-1-5-6,11 0-8,-11 0-9,2 0-6,7 0-7,-7 0-3,-2 0-2,9-5-2,-7 5 1,-2-6 2,-8 6 2,8-4 2,2 4-4,-10-5-3,9 5-6,-9 0-13,8 0-20,-8-6-26,10 6-30,-10-4-30,8-1-29,-8 0-29,9-5-30,1 5-27,-10-5-21,8 0-19,0 5-21,-8-5-30,9-5-61,1 0-120,-10-4-67,8 4-18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4:21.89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90 33 308,'0'-6'354,"0"6"-49,8-5-38,-8 1-3,0-2 16,0 6-10,0-5-24,0 5-17,0-4-8,0 4-4,0 0-6,0-5-2,0 5-11,0 0-11,0 0-11,-8 0 1,8 5 5,0-1 10,0 7 5,-10-2-1,10 1 0,-8 5 2,8 0-1,-9 0-13,0 5-22,9 0-22,-9 5-20,1-5-9,-1 4-12,9-3-9,-10 3-11,10 2-7,-8-2-6,8 1-9,0 0-3,-8 5-4,8-6-5,0 6-5,0-4-3,8-2-3,-8 6-4,0-5-4,0 0-5,0 0-3,0-5-6,8 4-3,-8 2-3,0-7-1,0 1 0,0 0-1,0 0 0,0 0-1,0-5 0,0 0-2,0-5-2,0 0-13,0-1-19,0 2-19,0-7-24,0 2-25,0-1-30,0-1-35,0 2-47,10-6-53,-10 0-56,0 0-69,9 0-66,-1-6-52,10-3-50,-9 3-67,-1-3-96,10-6-56,1 5 5,-11-5 53</inkml:trace>
  <inkml:trace contextRef="#ctx0" brushRef="#br0" timeOffset="414">638 446 155,'9'0'284,"0"-6"-43,-1 6-34,2-5-17,-10 1 0,9-2 11,-9 1-16,0 1-23,8-1-13,-8-1-7,0-3-4,0 3 0,-8 2 0,8-1-2,0-1-2,-9-3 2,-1 4-1,10 0-3,-8 0 0,-1 0-8,0 5-10,0-5-9,-9 0-6,9 5-7,1 0-6,-10 0-2,9 0-4,1 5 5,-10-5 5,-1 5 3,3 0 4,-3 5 7,3-5 5,-11 4 9,9 6 4,1-4 2,-10 4 1,9 0-3,-9 0-9,10 4-8,-1-4-13,10 0-16,-11 0-13,11 5-11,-2-5-9,-7 0-5,9 0-3,8-1-11,-10 1-4,2 0-3,8 0-3,0 0-2,0 0-3,8-4-2,-8 3-3,10-4 0,-2 5-3,1-5 2,-1 0-1,2-5 0,7 5-1,-7 0 0,-2-5 1,10 0 1,-9 0-2,-1-5 2,10 5 0,-9-10 1,-1 5 1,10-5 0,-9-5 0,9 0 1,-9-5-1,9 0 1,-1-5-1,-7 0 2,6 1 0,3-7 1,-11 7 3,10-1 2,-9 0 7,9 0 5,-10 5 8,1-5 5,1 10 9,-10-5 5,8 5 8,-8 1 4,8 3 0,-8 1-1,0 1-7,0-2-7,0 1-9,0 5-9,0 0-11,0 0-6,-8 5-8,8 1-5,-8-2-1,-2 7-1,1-2 1,1 1-2,8 0 2,-10 0-1,2 5 0,8-5-1,0 5 2,-9 0 0,9-5-2,0 5 0,0 0 1,0-6 0,9 2 0,-9 4 1,8-6 1,2-3-1,-2 3 0,1 1 2,9-5 0,-10 0-2,11 0 1,-2-5-3,-8 5-2,8-5 1,2-5-2,-3 5-1,3-5-4,-1 0 2,-1 0 1,1-5 2,0 1 0,-1-6 2,1 4 1,-9-4 0,9 0 5,-1 0 0,-7 1-2,7-1-1,-9 0 0,2 0 1,-2 0 0,1 5 1,0-5-1,-9 5-1,9 0-3,-9 5 3,8-5 2,-8 5-1,0 1 0,0-2-1,0 6-1,0 0-2,0 0 1,0 0-2,0 0-3,0 0 1,-8 6-1,8-2 0,-9 1 2,9 5 2,-9-5 0,9 5-4,-9 0-4,9 0-5,-8 0-4,8 0-3,0 5-7,0-5-5,0 0-4,0 0 0,0 0 0,8 0 0,-8 0 2,0-1 3,9-3 3,-9-1 3,0-1 3,9 2 7,-9-6 5,9 0 3,-1 0 3,-8 0 3,10 0 3,-1-6 2,-1 2 0,0-1-1,11-5 0,-11 5 2,2-5-2,-2 0 1,11 0-1,-11-5-1,9 5 1,1-5 0,-9 0 2,0 5 0,8-5 2,-7 0 1,7 0 4,-9 0 4,2 6 3,-1-6 5,-1 0 5,2 0 7,-2 4 3,1 2 6,1-1 4,-10 0 0,8 0 3,-8 5 0,0 0-2,8 0-5,-8 0-3,9 5-8,-9-5-6,0 5-8,0 0-5,0 5-5,0-5-6,0 5-2,0 5 1,0 0 3,-9 0 10,9 5 8,0 0 12,0 5 7,0-1 9,-8 7 6,8-2 4,0-4 0,0 10 0,0-5-3,0 5-4,0-1-3,0-3-4,0 4-5,8-1 0,-8 6-4,9-5-6,-9 0-5,10 0-5,-10 0-6,0 4-4,8 1 0,-8 0-3,0-5-2,0 5 2,8-1-2,-8-4-2,0 5-2,0-5 2,0 0-3,0 0 1,0-1 1,0-3-5,-8-2 3,8 1 0,0-5 0,0 0 0,-8-5-7,8 0-7,-10 0-9,10-5-9,-9 0-6,9-6-9,-8 7-7,8-11-7,-8 4-4,-2-4-2,10-4-6,-9 4-6,1-11-2,-2 7-3,-7-6-2,7-5 1,2 5-2,-1-5 3,1-5 1,-2 0 5,2-5 1,8 1 2,-9-2 2,9 2 1,-9-6 5,9 0 5,0 5 8,0 0 11,0 1 7,0 3 8,0-3 8,0 4 7,0 5 3,0-5 5,0 5 2,0 0 0,9-5 2,-9 5-2,0 0-1,9 0-1,-1 0 2,2 0-2,-2 0-2,1 0 2,9 0 1,-1-4-1,1 4 0,9-5 2,-10 5-1,9-5 1,1 0 3,0 0-3,-9 6 0,9-7 3,-1 1 1,-9 1 0,2-1 0,-3 5 0,3-5 1,-1 5 1,-1-5 2,-7 5 2,-2-5 0,0 0 5,1 0 4,1 1 4,-2-1 2,-8 5 3,9-6 1,-9 7 0,0-6-3,9 5 0,-9 0-3,0 0-1,0 0-4,0 5-1,-9 1-1,9 3-2,0-3-2,-9 9-3,9-6-4,-8 6-2,-2 6-1,1 3-1,-7 1-2,-3 5 1,1 5-1,1 5 2,7 0-1,-6 5 3,-3 0 0,11-1 0,-1-4-1,0 5 1,9 0 2,0-5 0,0 0-1,0 0-1,0 0 0,9-5-1,0-5-2,-1 4 3,11-4 0,-11-5 1,10 0 0,-9 0 1,9-5 2,-1-5 2,1 0 3,-1 0 0,1-5-1,9-5 6,-9 0 5,-1-5 2,1 1 0,9-1 1,-10-6-2,1 1-2,9 1 1,-11-1-6,3 0-2,-1 0-4,-1 0-2,1 5-2,-1 0-1,1 5-1,0 0-1,-1 5-1,1 1-2,-9 4-1,9 4 1,-9 7 1,9 3 0,-10 1 1,1 5 1,-1 0 1,2 0-1,-2 4 2,-8-3 0,0 3 0,0 2 1,0-7-2,0 1 0,0 5 0,0-10 0,0 5-2,0-5 1,0-5 2,-8 0 7,8-1 11,0 2 13,0-11 9,0 4 7,0-8 5,0 4 2,0-11-1,8 2-7,-8-6-11,0 0-12,9 0-10,1-5-8,-2-5-3,0 5-4,11-4-2,-11-6-6,10 0-6,9 0-10,-18-5-11,17 5-11,-8-5-13,-1 0-15,10 1-18,-9 4-15,-1 5-17,1 0-29,9 5-33,-10 0-45,1 1-34,-9 4-35,9 4-33,-10 1-32,1 5-21,0 1-5,0 4 4,-9 0 15,8 0-9,-8 4-36,0 1-80,0-5-61,-8 10-13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5:54.98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804 2474 17,'0'0'262,"0"0"-42,0 0-39,-8 0-23,8 0-13,0-5-2,0 5 4,0-6-11,0 6-18,0-4-12,0 4-3,0-5 3,0 5 9,0 0 13,0 0 13,0 0 13,0-6 8,0 6 9,0 0 3,-8 0 1,8 0 1,0 6-5,0-6-6,0 0-9,0 0-9,0-6-16,-10 6-11,10 0-12,0 0-10,0 0-12,0 0-10,0 0-10,0-4-12,0 4-8,0 0-10,0-5-8,0 5-6,0 0-7,0 0-4,0-6-4,0 6-2,10 0 1,-10-4 1,0 4-3,0 0-2,0 0-1,0 0 2,0 0 1,0 0 11,0-5-8,0 5-3,8 0-1,-8 0-1,0 0 1,0 0-3,0 0-1,8-5-13,-8 5 7,0 0 2,10 0 2,-10 0 2,9 0-1,-1 0 2,-8 0 0,8 0 2,2 0-2,-1 0 2,-1 0-1,-8 0-1,18 0 1,-9 0-1,-9 0-1,10 0-1,-2 0 1,0 0 1,1 0-1,1 0-1,-2 0 0,1 0 1,9 0 1,-10 0 3,2 0-1,7 0-2,1 5 3,-9-5 1,9 0 0,-1 0-2,1 0 0,0 0-2,-1 0 1,1-5 0,-1 5 0,1 0 0,1 0-1,-2-5 1,-9 5 1,10 0-2,0 0 0,-1 0 0,-7-5 1,-1 5-1,7 0 0,-6 0-1,-1 0-1,-1-5 2,2 5 0,-2 0-2,1 0-1,1 0 0,-10 0-1,8 0 2,0 0 0,-8 0-1,9 0 1,-9 0 0,0 0-1,10 0 1,-10 0 1,8 0 0,-8 0 0,9 0 0,-9 0 0,0 0 1,0 0 0,0 0 2,0 0 0,0 0-2,0 0-1,0 0 2,0 0-1,0 0 0,0 0 1,0 0-2,0 0 1,0 0 0,0 0 2,0 0-1,0 0 2,0 0 2,0 0 2,0-5-1,0 5 1,0 0 0,0 0 3,0-5 0,0 5-2,9 0 2,-9-5 1,0 5 10,0 0 4,0-5 6,0 5 4,0 0 10,0 0 8,0-5 7,0 5 3,0 0-1,0-5-2,0 5-6,0 0-4,0-5-9,0 0-8,0 5-8,0-5 5,0 0-13,0 5-5,0-5-1,0 0-2,0 0 1,0 0 0,0 0 2,0-4-11,0 3 12,0-3 1,0-2 1,0 7 2,9-7 1,-9 2 3,0-1-1,0-1 1,0 2-1,0-1-2,0 5 1,0-5-2,0 0-2,0 0-5,0 5-1,0-5 2,0 0-4,0 0 0,0 0-3,0 5 0,0-5-1,0 5 2,0-5 0,0 5-2,0-4 3,0 3 0,0-3 0,0 3 1,0-3-1,0 3 0,0-3-1,0 4 0,0-1-4,0 2 2,0-7-1,0 7-1,0-7 1,0 6 3,0 1-3,0-1-1,0-5 0,0 5 1,0-1 0,0-3 1,0 3-2,0-3-2,0 4 1,0-5 1,0 5-1,0-5 0,0 0-1,0 0 1,0 0-1,0 0 0,0 5 0,-9-5 1,9 0 0,0 1-1,0-2 1,0 1-1,0 1 1,0-2 0,0 2 0,0 3 0,0-3 1,0 3-1,0 2 0,-9-1 1,9-1-1,0 2 1,0-1-1,0 5-1,0-5 1,0 5 1,0-5-1,0 5 1,0-5-1,0 0-2,0 5 1,0 0 1,0-5-1,0 0 0,0 0-1,0 5-1,0-5 1,0 0 2,0 0 0,0 0-5,9 5 4,-9-5 1,0 0 1,0 5 6,0-5-1,0 5-3,0-5-3,0 5 5,0-5-2,0 0-3,0 5-1,0 0-4,0-5 1,0 5 3,0-5 1,0 0 0,9 0-1,-9 5 1,0-5-1,0 0 0,0 1 1,0 4 0,0-6-1,0 6 1,0-5-1,0 5 1,0-4 1,0-2 0,0 6 0,0-5-1,0 1 2,0 4-1,0-6-1,0 6 1,0-5 0,0 1 0,0-1-2,0 5 1,0-6 0,0 2 0,0 4-1,0-5 0,0 5 1,0-6 0,0 6 0,0-4-3,0 4 1,0 0 0,0-5-1,0 5-1,0 0 4,0 0 0,0 0 0,0 0 2,0 0-2,0 0 1,0 0 0,0 0 2,0 0-3,0 0 0,0 0 0,0 0-1,0 0 1,0 0 0,0 0 1,0 0 0,0 0-4,0 0 2,0 0 1,0-6 0,0 6 1,0 0-1,0 0 0,0 0 0,0 0 5,0 0-2,0 0 0,0 0-1,0 0 1,0 0-2,0 0-1,0 0 0,0 0 0,0 0-1,0 0 0,0 0 0,0 0-1,0 0 2,0 0 0,0 0 0,0 0 0,0 0 1,0 0-1,0 0 0,0 0 1,0 0-1,0 0 0,0 0 0,0 0-2,0 0 1,0 0 2,0 0-1,0 0-3,0 0 1,0 0 0,0-4 0,0 4 2,0 0 0,8 4-1,-8-4 1,0 0 0,0 0 0,10 6 0,-2-6 0,-8 0 0,9 5-2,-1-5-1,-8 0 1,10 0-1,-1 0 0,-9 0-1,8 0 3,2 0 1,-2 0 0,1 0 0,1 0 1,-10 0 0,8 0 0,0 0 0,1 0-1,1 0 0,-2 0 1,0 0 0,11 0 0,-11 0 0,2 0-1,-2 0 0,1 0 0,1 0 0,-2 0 0,0 0 0,1 0-3,1 0 2,-2 0 0,10 0-1,-9 0 1,-1 0 0,2 0 1,-1 0-1,-1-5 1,0 5 2,11 0-1,-11 0 0,2 0-1,-2 0-2,1 0 0,1 0 1,-2-6 0,9 6-1,-7 0-2,-2 0 3,0 0 0,2 0 2,-1 0-1,-1 0-2,-8 0 0,10 0 0,-2 0-1,1 0-1,-9 6-1,8-6 3,-8 0-3,0 0 7,10 0 0,-10 0-2,9 0 0,-9 0 0,8 0 0,-8 0 0,10 0 1,-10 0-6,8 0 3,-8 0 1,9 0 1,-9-6 1,9 6-1,-9 0 0,9 0 0,-1 0 1,-8-4 0,9 4-1,1 0 0,-10 0-1,8-5 0,-8 5 1,8 0 0,-8-5 0,0 5 0,0 0 0,10 0 0,-10 0 3,9-5-1,-9 5-2,0 0-1,0 0 0,0 0 2,0 0-1,8 0 0,-8 0-2,0 0 1,0 0 1,0 0-1,0 0 0,0 0-3,0 0 3,10 0 0,-10 0 1,0 0-1,0 0 1,0 0 1,0 0-1,0 0 0,0 0 0,0-5 0,0 5 1,0 0 2,0 0 0,0 0 1,0 0-1,0 0 9,0 0-5,0 0-4,0 0-1,0 0-3,0 0-2,0 0 0,0 0 2,0 0-8,0 0 2,0 0 2,0 0 3,0 0 1,0 0 3,0 0 0,0 0-2,0 0 1,0 0 1,0 0-1,0 0-1,0 0 2,0 0-4,0 5 0,0-5-1,0 0 1,0 5-1,0-5-1,0 0 0,0 0 1,8 5 0,-8-5 0,0 5 2,0-1 1,0-4-3,0 11 2,9-7 0,-9 2 1,0-1-1,0-1 1,0 2 0,8-1 2,-8 4 5,0-3-1,0 3 1,0-3 0,0 3 0,0-3 1,0 3 0,0 1 0,0 0 0,0 0 0,0 0-1,0 0 1,0 0 2,0 5-1,0-5-1,0 0-1,0 0 0,0 0-1,0 0 0,0-1-3,0 2 1,0-1-1,0-5 1,0 4-1,0 1 1,0 1-2,0-7 1,0 7 1,0-2-3,0 1 2,10-5 0,-10 5-2,0-5 0,0 6 0,0-7 1,0 6-1,0-5 1,0 5-2,0 0 1,0 0 0,0-5 2,0 4 0,0 2 0,0-1-1,0-1-1,0-3 2,0 3-2,0 2 0,0-2-1,0-3 1,0 3-1,0 2 1,0-2 2,-10 1 0,10 1 0,0-7-1,0 7 0,0-7 0,0 6 0,0-5 1,0 5-3,-8-5 0,8 0 0,0 5 1,0-5 0,0 0-1,0 5 0,0-5 2,0 0 1,0 0 0,0 0-2,0 0 1,0 0 0,0 0 1,0 0-1,0 0-2,0 0 0,0 0 0,0-1 0,0 2 0,0-1-1,0-1 1,0 2-1,0-1 1,0-1 0,0 2 0,0-1 0,0-1 0,0 1 1,0 1-1,0-2 1,0 1-3,0 1 1,0-2 2,0-4-2,0 5 0,0 1 1,0-2 0,0 1-1,0-5 5,0 5-2,0 0-2,0-5 1,0 5 0,-9 0-3,9-5 2,0 5 0,0 0-2,0-5 2,0 5 0,0 0 1,0 0 0,0-5 0,0 5 0,0-5 0,0 5 1,0-5-2,0 5 0,0-5 1,0 5-1,0-5 1,0 5 0,0-5 0,0 0-1,0 0 1,0 0 1,0 0-1,0 0 0,0 0-1,0 0 1,0 0 3,0 0-1,0 0-2,0 0 0,0 0 0,0 0 1,0 0-1,0 0 1,0 0-1,0-5 1,0 5 0,0 0-1,0 0-2,0 0 1,0 0 0,0 0 1,0 0 0,0 0-1,0 0-2,0 0 1,0 0 1,0 0 0,0 0 0,0 0 0,0 0-2,9 0 2,-9 0 1,0 0 0,0 0-1,0 0-1,0 0 1,0 0-3,0-5 1,0 5-2,0 0 1,0 0 2,0 0 0,0 0 1,0 0-1,0 0 2,8 0 0,-8 0-1,0 0 0,0 0-1,0 0-1,0-5 3,10 5-1,-10 0 1,0 0 0,0 0 0,8 0-1,-8 0 1,0 0 1,9 0-2,-9 0 0,0 0-1,10 0 1,-10 0 0,8 0 3,-8 0-1,9 0-1,-9 0 0,9 0 1,0-5 0,-1 5-1,1 0 0,-9-5-1,9 5 0,0 0-1,-1 0 1,2 0 0,-1-5-1,-1 5 1,2 0-1,-10 0 0,8 0 0,1 0 0,1 0 0,-10 0-1,8 0 0,0 0-1,-8 0 2,9 0 0,-9 5 0,10-5 0,-10 0 0,8 0 1,0 0 0,-8 0 1,10 0-1,-10 0 0,9 0-2,-1 0 0,-8 0 1,10 0 1,-2 5 0,-8-5 0,9 0-1,-9 0-1,8 0 1,-8 0-1,10 0-1,-10 0-2,8 5-1,-8-5 1,9 0 0,-9 0 1,10 5-2,-2-5 3,-8 0 0,9 0 0,-9 0-3,9 5 4,-9-5 0,9 0 0,-1 0 2,-8 0-1,9 0 1,-9 0 0,10 5 2,-10-5-1,8 0 0,0 0 0,-8 0-4,10 0 3,-10 0 0,9 0-3,-9 0-3,8 0-3,-8-5 1,10 5 0,-10 0 1,8 0 0,-8 0-3,9 0 3,-1 0 0,-8 0 1,0 0 0,10 0-1,-10 0 0,8 0 0,1 0 1,-9 0 1,0 0 0,0 0 2,10 0-1,-10 0 3,0 0-2,8 0 0,-8-5 3,0 5-1,8 0-2,-8 0 2,0 0-1,10 0 0,-10 0 0,0 0-3,9 0 1,-9 0 1,8 0 1,-8 0 1,9 0-3,-9 0 2,0 0 1,9 0 4,-9 0-3,0 0 0,9 0 0,-9 0-1,8 0 4,-8 0-3,0 0 0,10 0-2,-10 0 0,0 0 2,9 0-2,-9 0 1,8 0-2,-8 0 2,0 0 0,10 0 1,-10 0 0,0 0 0,0 0-1,0 0 1,0 0 2,8 0-2,-8 0 0,0 0-1,0 0-1,9 0 1,-9 0-1,0 0 0,0 0 1,0 0 1,0 0 0,0 0 2,0 0 1,8 0 0,-8 0 0,0 0-1,0 0 1,0 0-1,0 0 0,0 0 0,0 0 0,0 0 0,0 0 0,10 0 1,-10 0-1,0 0-1,0-5 0,0 5 0,0 0 0,0-5 0,0 0-1,0 5 3,0 0-1,0-5 2,0 5 0,0-5 0,0 5 2,0-5-1,0 0 2,0 5 1,0-5 2,0 0 1,0 0-1,0 5 4,0-5-8,0 0 4,0-4 0,0 3-2,0 1 3,0-5 1,0 5 1,0 1-1,0-2 4,0-3-3,0 4-1,8-5-2,-8 5-3,0-5-1,0 5-2,0-5-1,0 5 3,0-5 0,0 5 1,0 0 2,0-5 1,0 5 1,0-5-3,0 0 3,-8 0-1,8 0 3,0 5-2,0-5-2,0 0 1,0 5 0,0-5-1,0 0-2,-10 5 0,10-5-2,0 5-1,0-5 1,0 5-3,0-4 0,-8 3 0,8-3-1,0-1-1,0 5 1,0-6-1,0 2 0,-9 3 0,9-3 0,0-1 0,0-1 0,0 2 0,0-1-1,0 0 1,0 5 0,0-5 0,0 0-2,0 1 1,0-2 0,0 6 0,0-5 4,0 5-1,0-5-2,0 5 0,0-5 0,0 5 0,9-5 1,-9 5-1,0-5-3,0 5 0,0 1 3,0-1 0,0-5 0,0 5 0,0-1 0,0-3 1,0 3 0,0 2-1,0-1-1,0-5 1,0 5-1,0-5 1,0 5-2,0-5 2,0 0 0,0 5 1,0-5 1,0 0-2,0 0 1,-9 5 1,9-5-2,0 5 0,0 0-1,0-4 1,0 3-1,0 1 1,-8 1 1,8-2-2,0 1 1,0 1 0,0-2 0,0 1 1,0 1-1,0-1-1,-10-1 1,10 6 0,0-4 0,0-1 0,0-1 0,0 6-1,0-4 0,0 4 1,0-5 0,0-1 2,0 2 1,-8 4-3,8-5 0,0 0 0,0 5 0,0-5-1,0 0 1,0 5 6,0 0-6,0-5 0,0 5-1,0 0-1,0 0 0,0 0 1,0 0-1,0 0-7,0 0 7,0 0 0,0 0 1,0 0 1,0 0-1,0 0 1,0 0 0,0 0-2,0 0 0,0 0 2,0 0-4,0 0 3,0 0 1,0 0 1,0 0-1,0 0 3,0 0-1,0 0-2,0 0 3,0-5-1,0 5-2,0 0 0,0 0 1,0 0-1,0 0 0,0 0-1,0 0 0,0 0 1,0 0 0,0 0 0,0 0-1,0 0 0,0 0 2,0 0 2,0 0-2,0 0 0,-9 0-1,9 0 1,0 0-1,0 0-1,9 0 0,-9 0-1,0 0 0,0 0 1,0 0-1,0 0 0,0 0 0,0 0 1,0 0 0,0 0 0,0 0-2,0 0 1,0 0 2,0 0-1,0 0 1,0 0 0,0 0-1,8 0 0,-8 0 1,0-5-1,0 5 0,0 0 0,0 0-1,10 0 1,-10 0 0,0 0 1,8 0-1,-8 0 0,9 0 1,-9 0-1,8 0 1,-8 0 1,10 0-3,-2-5 0,1 5 2,-9 0-2,10 0 0,-10 0 3,8 0 0,0 0-1,2 0 2,-1 0 1,-9 0-2,8 0 0,1 0-1,0 5-1,-9-5-1,9 0 0,-1 0 2,-8 0-3,10 5 2,-2-5 1,-8 0-2,9 0 1,1 0 1,-2 0 0,1 0 1,-9 0 0,9 0 0,0 0-1,-1 0 2,1 0 0,0 0-2,0 0 0,-9 0 0,8 0 0,2 5 0,-1-5 0,-1 0 0,2 0-2,-10 0 0,8 0 1,1 0 2,-1 0 0,-8 0-1,10 0-2,-10 0 1,8 0 2,1 0-1,-9 0-9,10 0 4,-2 0 0,-8 0 1,8 0 3,2 0-2,-10 0 0,9 0 0,-9 0 10,8 0-7,1 0 1,-9 0 0,9 0-2,0 0 1,-9 0-2,8 0 0,2 0 2,-10 0 1,8 0-1,1 0-2,-9 0 2,10 0-2,-2 0 1,-8 0 2,9 0-2,-9 0-2,8 0 2,2 5-2,-10-5-1,8 0 2,-8 0-3,9 5-2,1-5-1,-10 0 0,8 5 1,0-5 0,-8 0 0,10 0 2,-1 5 2,-9-5 0,8 0 2,0 5-5,2-5 4,-1 0 1,-1 0 1,2 0-1,-2 0 0,1 0 1,1 0 0,-2 0 4,0 0-3,1 0-1,1-5-1,-2 5 0,1 0 1,0 0-2,0 0 1,-1 0 0,2 0 0,-1 0 1,-1 0 1,0 0-1,2 0-1,-1 0 1,-1 0 0,-8 5-1,10-5 0,-2 0 0,-8 0 1,9 0 1,1 0 0,-2 0 0,0 0-1,2 0 0,-10 0 0,9-5 1,-1 5-1,1 0-2,0 0 1,0 0-1,-1 0 1,2 0 0,-2 0 0,1 0 0,-9 0 0,10 0-1,-10 0 0,8 0 0,1 0 2,-9 0-2,0 0 1,8 5 0,-8-5 1,0 0-1,0 0 1,10 0-1,-10 0 0,0 0 0,0 0 0,8 0 0,-8 0 0,0 0 1,9 0-1,-9 0 1,0 0-1,9 0 1,-9 0-1,9 0 1,-1 0 3,-8 0-2,10 0-1,-10 0 1,9 0 0,-9 0-1,8 0 0,0 0-1,-8 0-4,10 0 2,-1 0 3,-9 0-2,8 0 1,2 0 3,-10 0 0,8 0 0,-8 0-2,9 0 1,1 0-1,-10 0 2,16 0 1,-7 0-3,1 0 0,-2 0 0,1-5 0,0 5-2,8 0 1,1 0 1,-1-5-2,-7 5 1,-1 0-1,-1 0 0,2 0 2,-2 0 1,1 0-1,1 0-2,-2-5 2,0 5 1,1 0 1,-9 0-1,10 0-3,-10 0 1,8 0 1,-8 0 2,8 0-1,-8 0-1,0 0 0,10-5 0,-10 5 1,0 0 0,9 0-2,-9 0 0,0 0 0,8 0 1,-8 0-1,0 0-1,0 0 2,10 0-1,-10 0 0,0 0 2,0 0-1,0 0 2,0 0-2,0-5 0,0 5 1,0 0 2,0 0-2,0 0 0,0 0-1,0 5-1,0-5 1,0 0 0,0 0 0,0 0-2,0 0 1,0 0 0,0 0 2,0 0 1,0 0-1,0 0-1,0 0 0,0 0 0,0 0 0,0 0 0,0 0-1,0 0 1,0 0 1,0 0 0,0 0-1,0 0 1,0 0-1,0 0 0,0 0 0,0 0-2,0 0-2,0 0 0,0 5 1,0-5 0,0 0 1,0 0 1,0 5-1,0-5-1,0 0 3,0 0-1,0 5 1,0 0-1,-10-5 2,10 4-1,0-4 1,0 6 1,0-1 6,0-1 1,0 2-1,0-1 0,0 5-1,0-5-1,0-1-1,0 1 2,0 1-6,0 3 0,0-3 0,0 3-1,0-3 0,0 3 3,0-4 0,0 5-2,0-5-1,0 5 3,0 0-1,0 0 2,0 0 1,0 5-2,0-5-9,0 0 3,10 5 3,-10-6 0,0 2 3,0-1-3,0-1-1,0 2 1,0 4 10,0-6-5,0 1-1,8 1-2,-8-2-1,0 1 1,0 0 0,0 0 0,0-5 0,0 5 3,0 0 0,0 0 2,0 0 1,0 0-2,0 0 0,0-1 1,0-3 1,0 3-2,0 2-2,0-1-1,0-5-3,0 4 3,0 2 1,0-7-4,0 7 2,0-1 1,0-5-3,0 4 2,0-3 1,0-2 0,0 7-1,0-7 3,0 1-4,0 1 1,0 3 4,0-4-1,0 0-5,0 5 0,0-5-1,0 0 0,0 0 1,-8 5 1,8-5-2,0 0-1,0 0 4,0 5 0,0-5 0,0 0 0,0 0-1,0 0-1,0 0 0,0 0 0,0-5-2,0 5 1,0 0 0,0 0 1,0-5 0,0 4 0,0 2 2,0-1-1,0-1-1,0 2 0,0-1 0,0-1-1,0 2-1,0 3 2,-10-4-1,10 1 0,0-2 3,0 7-2,0-7 0,0 1 0,0 1 3,0-2-3,0 1 1,0 0-1,0 0-1,0 0 0,0-5-2,0 5 1,0-5 0,0 0 0,0 5 1,0-5 1,0 5 0,0-5 0,0 0 4,0 5-1,0-5-2,0 5-1,0 0 2,0 0-2,0 0-1,0-5 0,10 5 1,-10 0 0,0 0 0,0-5 0,0 5 1,0-5 1,0 5 0,0-5-1,0 5-1,0-5 1,0 5-1,0-5 1,0 0-2,0 5 1,0-5 0,0 5 0,0-5 0,0 0 0,0 0-1,0 4 1,0 2 1,0-6-1,0 0 0,0 5 0,0-1 0,8-4 0,-8 0 0,0 6 1,0-6 0,0 0 0,-8 0 0,8 0-1,0 0 1,0 0 1,0 0-3,0 5-4,0-5 4,0 0 0,0 0-2,0 0 3,0 0-1,0 0 1,0 0 2,0 0 1,0 0-1,0 0 0,0 0 1,0 0-3,0 0-1,0 0-1,0 0-2,0 0 1,0 0-1,0 0-3,0 0-2,0 0 1,0 0 1,0-5-2,0 5 0,0 0-1,0 0 3,0 0-1,0 0 2,0 0 2,0 0-2,0 0 4,0-6-1,0 6 2,0-4-1,0 4 2,0 0-1,0 0-1,0 0 1,0 0 0,0 4 0,0-4-1,0 0-1,0 0-2,0 0 2,0 0 0,0 0 0,0 0 0,0 0-2,0 0 3,0 0-1,0 0 2,0 0-2,0 0-1,0 6 1,0-6 2,0 0 1,0 0 1,0 0-1,0 0 1,0 0-1,0 0 1,0 0-2,0 0 0,0 0 0,0 0 0,0 0 0,0 0-1,0 0 2,0 0 0,0 0 1,0-6-1,0 6 2,0 0-1,-10 0 0,10 0-1,0 0 2,0 0 1,0 0-2,0 0 6,0 0-4,0 0-2,0 0 1,0 0 0,0 0-2,0 0-2,0 0 0,0 0-5,0 0 1,0 0-1,0 0-2,0 0 0,0 0 2,0 0 0,0 0-2,0 0 2,0 0 0,0 0 2,0 0 3,0 0-2,0-4 0,0 4 2,0 0 2,0 0-2,0 0 2,0 0-1,0 0 1,0 0 0,0 0 1,0 0-1,0 0 1,0-5 0,0 5 0,0 0 0,0 0 0,0 0-1,0 0 0,0 0-2,0 0 0,0 0 1,0 0-1,0 0-1,0 0 0,0 0 0,0 0-1,0 0 1,0 0 1,10 0 1,-10 0-1,0-6-1,0 6 2,0 0 0,0 0 1,8 0 1,-8 0-1,0 0-2,9 0 1,-9 0 0,0-4-2,8 4 0,-8 0 1,10 0-1,-10 0 1,0 0 2,0 0-2,8 0 1,-8 0 2,9 0 0,-9 4 0,10-4-1,-10 0 0,8 0 1,-8 0-1,9 6 1,-9-6-1,9 0-9,-9 0 4,0 0 2,9 0 1,-9 0-1,8 0 2,1 0 1,-9 0 1,10 0 9,-10 0-5,8 0-3,-8 0 1,8 0-2,-8 0 0,10 0-2,-10 0-2,9 0 2,-1 0 0,-8 0 1,10 0-1,-10 0 0,8 5-1,1-5 2,-9 0 0,10 0-3,-10 0 2,8 4-2,-8-4 2,0 0 2,8 0 0,1 0-2,-9 0 1,10 0 2,-10 0-1,8 0-1,-8 0 0,9 0 0,0 0 0,-9 0 0,9 0 0,-9 0 0,8 0 0,2-4 0,-2 4 0,-8 0-1,9 0 1,-1 0 0,-8 0-1,10 0 1,-10 0 0,9 0 1,-9 0-1,8 0 1,-8 0-1,10 0 0,-10 0 0,0 0-1,8 0 1,-8 0 0,0 0-2,9 0 0,-9 0 0,0 0 2,9 0 0,-9 0-1,9 0 0,-9 0-1,0 0 2,8 0 2,-8 0 0,0 0-1,9 4 1,-9-4 0,0 0 0,10 0 0,-10 0 0,0 0-4,0 0 0,0-4 0,0 4-3,0 0 0,8 0 0,-8 0-1,0 0-1,0 0-1,0 0-1,0 0-2,0-5-3,0 5-3,0 0-4,0 0-4,0 0-9,0 0-11,-8 0-15,8 0-22,0 0-22,0-6-27,0 6-27,-10 0-26,10-4-28,0 4-27,-9-5-28,9 0-28,-8 5-28,8-5-24,-9 0-21,9 0-31,-9 0-47,0-5-65,9 5-78,-8-5-17</inkml:trace>
  <inkml:trace contextRef="#ctx0" brushRef="#br0" timeOffset="6886">4282 2519 41,'0'0'69,"0"0"16,9 4 13,-9-4 13,0 0 9,0 0 5,0 0-11,0 0-14,0 0-12,0 0-12,0 0-11,0 0-6,8 0-5,-8 0-4,0 0-3,0-4-6,0 4-2,10 0 0,-10 0 0,8 0-1,-8 0-3,9 0-2,-9-6-3,10 6-3,-10 0-5,8-5-2,-8 5-5,0 0-3,8 0-1,-8 0-1,9 0-3,-9 0 0,0 0 0,10-4-4,-10 4 0,0 0 0,8 0 0,1 0 0,-9 0 1,9 0 2,-9 0 6,9 0-1,-1 0 2,2-6 1,-2 6-1,-8 0 0,9 0 0,-1-5-3,2 5-5,-1 0 1,-9 0-1,8 0 0,2 0 3,-2-4 1,1 4 1,0 0 2,-9 0 2,9 0 1,-1 0 3,1 0 2,1 0 0,-2 0 1,0 0 3,2 0 1,-10 0 1,9 0 1,-1 0 2,2 0 3,-2 0 0,1-6 2,-1 6 0,2 0-4,-2 0-3,1-5-1,1 5-6,7 0-4,-8-4-3,0 4-6,-1 0-1,1-5-2,0 5 2,0-6 1,9 6 3,-9 0-1,-1 0 0,2-4 2,-2 4 0,1 0 1,-1-5-3,2 5-1,-2 0-2,11 0-1,-19 0-1,8-6 0,0 6-1,2 0 0,-1 0 0,-1-4 1,1-1 1,0 5 0,0 0 0,-9 0-1,8 0 2,2-6-1,-2 6 0,1 0-2,1 0 0,-10 0-2,8 0-1,1 0 3,-9 0-3,9 0 0,0 0 2,-1 0 0,1-4 0,-9 4 0,10 0 2,-2 0-2,0 0 3,2 0 1,-10-5-4,9 5 3,-1 0-2,2 0 1,-10 0-2,8 0 0,1 0-1,-9 0-1,8 0 1,-8 0-1,10 0 0,-10 0 0,8 0 0,1 0 2,-9 0-2,10 0 0,-10 0 0,8 0-1,1 0 1,-9 0 0,9 0-1,-9 0 0,0 0 1,9 0 0,-9 0 0,0 0 0,0 0 0,0 0-2,8 0-1,-8 0-2,0 0 0,0 0-5,0 0-10,0 0-10,0 0-14,0 0-16,0 0-11,0 0-14,-8 0-19,8 0-18,0 0-20,-9 0-28,9 5-37,-9-5-54,0 0-79,1 0-84,-2-5-39</inkml:trace>
  <inkml:trace contextRef="#ctx0" brushRef="#br0" timeOffset="8043">4494 2439 113,'-8'5'185,"8"-1"-25,0-4-22,-10 6-16,10-6-2,0 0 1,0 0-3,0 5-19,-8-5-22,8 0-14,0 0-6,0 0-3,0 0-2,0 0 0,0 0-4,0 0-3,0 0-7,0 0-2,0 0-5,0 0-4,0 0-3,8 0-3,-8 4 2,0-4 1,0 0 4,10 0 1,-10 6 5,0-6 3,8 0 2,1 0 2,-9 0 0,9 0 2,0 0 3,-9 0 0,8 0-3,11 0 1,-11 0-3,0 0-4,2 0-1,7-6-5,1 6-6,-9 0-5,9-4-2,-10-1-5,11 5-1,-2 0 0,1-6-1,-1 6-3,1-4 3,0-1-1,-9 5-1,9-6 1,-1 2-1,1 4-4,-1-5-3,1 0 5,0 0-5,-9 5-1,17-5 0,-17 5-1,9-5-2,-1 5 3,1-5-1,-9 0-1,9 5-1,-1-5 2,1 5-1,-10 0 0,11-5 1,-1 5 2,-10 0 0,9 0 0,-7-5 1,7 5-1,-7 0 2,-2-5-3,10 5 1,-9 0-1,-1 0 3,1 0 3,0 0 0,0 0-2,-1 0 2,2 0-2,-1 0 2,-1 0-8,2 0 1,-2 0-1,1 0 3,-1 0 0,2 0 0,-2-5 0,1 5 1,1 0 5,-2 0-4,0-5 0,2 5-4,-1 0 2,-9 0-2,8-5 2,-8 5-2,9 0 0,-9 0 0,9 0 1,-9 0 1,0 0-2,9 0 3,-9 0-3,0 0 0,0 0 1,0 0-1,0 0 0,0 0-1,0 0-1,0 0-2,0 0 0,0-5-7,0 5-6,0 0-6,0 0-10,0 0-13,0 0-14,0 0-13,0 0-17,0 0-15,0 0-18,0 0-18,-9 0-26,9-5-30,0 5-51,-9 0-70,9 0-81,-9-5-54</inkml:trace>
  <inkml:trace contextRef="#ctx0" brushRef="#br0" timeOffset="184729">1203 1279 44,'9'0'101,"-9"0"4,0 0 3,8 0 2,-8 0-3,0-5-4,10 5-10,-10 0-11,0-5-11,0 5-11,0 0-8,8 0-8,-8-5-5,0 5-4,0 0-2,0 0 0,9 0-2,-9 0-3,0 0 0,0 0-2,0 0 0,0 0 1,0 0-1,0 0-1,0 0 0,0 0 1,0 0 0,0 0 0,0 0 2,0 0 0,0 0 1,0 0 2,0 0 0,0 0 1,9 0-1,-9 0-2,0 0-1,0 0-1,0 0-4,0 5 3,9-5 2,-9 0 2,0 5 3,0-5 3,8 5 3,-8-5 2,0 5 1,0 0-2,10 0 2,-10-5 1,0 5-2,9 0-2,-9 0-3,0 0-4,8 0-3,-8 0-2,8 0-4,-8 0-2,0 0-1,0-1 5,10 2 6,-10 3 0,9-9 3,-9 6 0,0-1-12,8-5 5,-8 4 2,0-4-1,0 6-2,10-6 3,-10 5 3,0-5 7,8 0 14,-8 0 0,0 0 0,9 0 1,-9 0 3,10 0-3,-10 0-2,8 0-5,-8 0-1,8 0-4,-8 0 0,9 0 0,-9-5 4,10 5 6,-10-6 3,8 6 3,1-4-10,0 4 11,0-5 0,-1-1-1,2 2-5,-2-1-7,1-5 0,-1 5-5,2-5 5,7 5-9,-7-5-5,-2-5-5,11 5 0,-3 0-2,-7 0-4,9-5-3,-10 5 3,11-5 0,-1 6-1,-10-6 0,11 4-1,-11 2-1,9-1-1,-7-1 1,-2 2-2,10-1 0,-9 5-1,-1-5-2,11 0-1,-11 5-1,0 0-3,2-5 1,-1 5-2,-1 0-1,2 0 0,-2 0 1,1 0-5,1 0-4,-10 0 2,8 5 0,0-5 1,-8 5 1,9-5-1,-9 0-1,10 5 3,-10 0 1,8-5-1,-8 5 2,0 0-5,8-5 0,-8 5 0,0 0 0,0 0-1,0 0 3,0 0-2,0 0-8,0 0-10,0 0-16,0 0-17,10 0-24,-10 0-22,0 0-26,0 0-29,0 5-24,0 0-24,-10 0-18,10 5-23,-8-5-17,0 5-17,8 0-14,-10 0-18,1 0-43,-7 0-78,6 0-78,-7 0-26</inkml:trace>
  <inkml:trace contextRef="#ctx0" brushRef="#br0" timeOffset="185859">3044 1140 223,'0'0'291,"0"0"-17,0 0-27,0 0-30,0 0-25,0 0-20,0-5-16,0 5-10,0 0-8,0 0-7,0 0-5,0 0-3,0 0-6,0 0-6,0 0-8,0 0-7,0 0-13,0 0-10,0 0-10,0 0-13,0 0-9,0 0-8,0 0-6,0 0-5,0 0-8,0 5 4,0-5 6,0 4 4,0 2 7,0-6 6,0 9 5,0-3-8,0-6 11,0 9-6,0-3-4,8-1-1,-8-1-3,0 1 0,0 1 0,0-6 12,0 4-1,0-4 2,0 5 3,9 1-4,-9-6 0,0 4-3,8-4-4,-8 5-2,0-5 1,10 0-2,-2 6 4,-8-6 8,9 0-4,1-6-4,-2 6-1,0-5-5,2 5 0,-1-4-3,8-2-3,-8 1-8,8-5 2,-7 5 0,7-4-1,-7-1 1,7-1-2,1 2-1,-10-1-13,11 5 7,-11-5 2,10 0 4,-9 0 2,7 0-2,-6 5 1,-1-5-3,9 0 10,-10 5-9,1-5-3,1 5-6,-2 0-4,0 0-1,1 0-5,1 1 4,-2-2-3,1 1-1,0 5 0,0-4 0,-1 4 0,2-6 0,-10 6 0,9 0-3,-9 0 1,0 6-1,8-6-6,-8 0-7,0 0-9,0 0-12,0 0-15,0 0-20,0 0-18,0 0-20,0 0-10,0 0-14,-8 0-19,8 4-25,-9 7-27,-1-7-32,2 6-38,-1 0-37,-9-5-65,0 5-106,1-5-108,-1 5-47,-9-5-3</inkml:trace>
  <inkml:trace contextRef="#ctx0" brushRef="#br0" timeOffset="187043">1018 1886 33,'8'0'209,"-8"0"8,0-5-4,0 5-10,9-5-13,-9 5-16,0-5-18,0 5-16,0 0-13,0-5-10,0 5-6,0-5-1,0 5-5,0 0-2,0 0-1,0-4-4,0 4 1,0 0-2,0-6 1,0 6-8,0 0-5,0 0-3,0-5-1,0 5-2,0 0-4,0 0-5,0 0-3,0 0-2,0 0 3,0 0-5,-9 0-6,9 0-3,0 0-6,0 0-5,0 0-3,0 0-6,-8 0-8,8 0-1,0 5-2,-10-5-3,10 6 3,-8-2 1,-1-4 0,-1 10 2,10-5 2,-8 0 0,-1 5 1,0 0 2,0 0 2,1 0 1,-2 0 3,1 0-2,1 5 0,0-5 0,8 5 0,-10-5-4,10 5-1,-9-1-1,9-3-3,0 4 1,0-5-1,0-1 2,0 6 0,0-4 3,0 4 2,0-6 0,0 6-3,0-5-4,9 0 2,-9 0-6,0 5-2,10-10-6,-10 5-5,0 0-5,8 0-1,-8 0 0,8-5 2,-8 4-1,0-3-1,9-1 1,-9-1-1,10 2 1,-2-6 2,-8 0 2,0 5 0,9-5 5,-9-5 5,9 5 0,0-6 3,-1 2 0,-8-1-1,10-5-1,-1 0-4,-1 0-4,2 0-3,-2 0-3,1-5-1,-9 5-3,8 0 1,-8 0 3,0-5 5,10 5 5,-10 0 3,0-5 5,0 5 2,0 1 0,0-6 2,0 0-2,-10 4-2,10-4-2,0 1-1,-8 4 1,8-5 0,-9 0 1,1 0-2,-2-5 0,10 5-3,-8-5-3,-1 5-3,-1-5-7,2 5-1,-1 5-5,0-5-11,-8 10-21,7-4-39,-7 3-48,-1 2-67,-9 8-82,0 2-94,-8 3-89,-8 6-114,-2 0-167,-8 5-63,-9 5-11,-8 10 36</inkml:trace>
  <inkml:trace contextRef="#ctx0" brushRef="#br0" timeOffset="188603">1752 1842 281,'0'4'349,"0"1"-6,0-5-27,0 0-39,0 0-42,0 0-27,0-5-12,0 5-10,0 0-2,0 0-3,0 0 3,0 0-8,0-4-6,0 4-9,0 0-10,0 0-10,0 0-9,0-6-13,0 6-17,0 0-12,0 0-12,0 0-10,0-5-7,0 5-3,0 0-6,0-4-6,9 4-6,-9-6-1,8 1-5,-8 1-9,8-1-6,2-1-10,-1-3-2,-9 3-2,8-3-5,2-1 1,-2 0 1,1 0 5,-9 0 5,10 0 5,-2 0 6,0 0 8,-8 0 6,9 0 1,1 0 0,-10 0 0,8 0 1,-8 0 1,0 0-1,8 5-2,-8 1 1,0-7 4,10 7 3,-10-2 4,0 6-1,0-5-2,0 1-4,0 4-3,0 0-1,0 0-5,0 0-5,0 0-4,0 0-3,0 0-1,0 0-4,0 4-1,0 1 0,-10-5-2,10 10 0,0-5-1,-8 5 3,0 1-1,8-2 1,-10 6 3,10 0-3,-9 0 4,9 0 3,-8 0 1,8 0-2,0 5 1,-8-5 0,8 0-2,0 0 0,0 5-1,0-5-5,0 0-1,-10-1-4,10 1-4,0 0 0,0-5 0,0 5 0,0-5-2,0 0-1,0 0-1,0-5-1,0 4 5,0-3-3,0 3 0,-9-3-2,9 3-7,0-3-12,-8 3-16,-2 2-26,10-6-41,-8-1-47,-1 2-50,9-1-50,-10-1-45,2-4-40,8 6-35,-8-6-25,8 0-6,-9 0 8,9-6 8,0 6 4,0-4 1,-10-1 0,10 5 4,0-6 1,-8 2 0,8 4-1</inkml:trace>
  <inkml:trace contextRef="#ctx0" brushRef="#br0" timeOffset="189069">1672 2056 233,'0'5'370,"-8"-1"-26,8-4-35,0 5-33,0-5-35,0 6-20,0-6-6,0 4 6,0-4 9,8 5 11,-8-5 15,8 6 10,-8-6 11,9 0 2,1 0-7,-2 4-13,1-4-12,0 0-17,0 5-25,-1-5-30,2 0-37,-1 0-33,-1 6-27,0-6-23,2 0-19,-1 0-16,-1 4-9,2-4-5,-2 0-13,1 5-30,1 0-53,-2-5-64,-8 0-93,8 0-108,1 0-113,1 0-158,-2-5-168,-8-4-76,8 3-17,-8-3 29</inkml:trace>
  <inkml:trace contextRef="#ctx0" brushRef="#br0" timeOffset="189915">2486 2155 125,'0'0'204,"0"0"6,0-5-10,0 5-15,0-5-17,0 5-18,0-5-19,0 5-15,0-5-17,0 5-13,0-5-3,0 0-1,0 5 0,0-5 4,0 5 3,0-5 2,0 5 3,0-5 2,0 5 1,0 0 0,0-4 2,0 4-2,0 0-4,-9 0-2,9 0-4,0 0-3,0 0-5,0 0-6,0 0-9,0 0-11,0 0-9,-9 4-5,9-4-4,-8 10 0,8-5-2,-10 5 4,1 0 2,1 5 3,-2 0 8,10 0-1,-8 0 0,-1 0-2,9-1-5,-8 1-5,8 0 0,0 0-3,0 0-3,0-4 0,0 4-3,0-6 1,0-4 2,8 5-4,-8-5 1,9 0 1,-9 0 2,8-5 3,2 0 5,-2 0 2,1-5-2,1 0 0,7 0-2,-8 0-3,0-5-3,-1 1 0,1-2-5,1 1-4,-2-5 0,0 1 1,-8-1-3,10 0 0,-10 0-2,0 0-4,0-5-5,0 5-1,0-5 1,-10 5-3,10-5-1,-8 0-2,8 5-6,-8 0-8,-2 1-3,1-1-15,1 5-16,-1-1-16,0 2-19,0 4-21,-9-1-18,9 6-13,1 0-23,-10 6-13,1-1-19,-1-1-18,-1 7-18,11-2-17,-10 2-22,9-1-16,-7-1-24,6 2-41,10-2-68,-9-3-94,9-6-31</inkml:trace>
  <inkml:trace contextRef="#ctx0" brushRef="#br0" timeOffset="190641">3114 1821 275,'-8'15'327,"8"-5"-5,0 1-6,-10-2-45,10 1-59,-9-5-43,9 0-27,0 0-17,0 0-2,-8 0 0,8-5-5,0 6 1,0-6 4,0 0 2,0 0 3,0 0 5,0-6-1,0 6-4,0 0-1,0-5-9,8 0-14,-8 0-10,0-5-13,9 0-12,-9 1-4,10-2-6,-10 1-7,8-5-3,-8 6 1,8-6-3,-8 4-4,10-4-2,-10 6-4,0-1-6,9-5-6,-1 5-6,-8 0-4,9-5-3,-9 5-5,9 0-2,0 0-5,-9 0 3,8 0 0,2 1 4,-10-2 3,8 7 4,1-7 7,-9 1 2,10 5 5,-10 1 2,8-1 1,-8-1-1,0 6-2,9-4-2,-9 4-3,0 0-2,0 0-4,0 0-5,0 0-1,0 0-3,0 0-4,0 0 1,0 0 5,0 4 6,0 7 8,-9-7 5,9 1 2,0 5 7,0-5 8,0 5 6,0-5 4,-8 5 2,8 5 0,0-5 2,0 5 4,-10 0-1,10 0 1,-9 0-2,9 5-5,0-5-6,0 4-1,-8 2-3,8-1-1,0-1-5,0 1-2,0 0-4,0 1-6,0-2-2,-10-4-5,10 5-3,0-5-5,0 0-2,0 0-3,0-1-3,0 1-1,0 0-1,0-4-2,-8-2 0,8 1-2,0 1 1,0-7 0,0 7-1,0-7-5,0 1-8,0 0-13,0 0-20,0 0-24,0-5-33,-9 5-35,9-5-37,0 5-39,0-5-39,0 0-42,0 0-40,0 0-33,0 0-19,0-5-10,-9 5-4,9 0-10,-9-5-23,9 5-37,-8-5-62,8 5-20</inkml:trace>
  <inkml:trace contextRef="#ctx0" brushRef="#br0" timeOffset="191133">3026 2130 236,'0'5'380,"-9"0"7,9-5 18,-10 5-31,10-5-51,-8 5-42,8-5-32,0 5-18,-9-5-10,9 0-10,0 5-14,0-5-15,0 0-16,0 0-14,9 0-6,-9 0-2,8 0 0,2 0-6,-1 0-7,-1 0-12,2 0-11,-2 0-14,1 0-16,9 0-23,-10 0-20,11 0-10,-11 0-11,10 5-4,-9-5-4,8 0-5,-8 0-8,8 0-14,-7 0-24,-2 0-31,11-5-34,-2 5-37,-9-5-41,10 0-44,1 0-38,-3 0-32,-6 5-18,7-5-13,-9-5-3,11 10-2,-11-5-3,2-5-15,-2 6-24,11-2-40,-11 1-55,0-5-18</inkml:trace>
  <inkml:trace contextRef="#ctx0" brushRef="#br0" timeOffset="191591">3848 1732 29,'0'10'358,"0"-10"-5,0 5 2,0 0-33,-8-5-54,8 5-50,0-5-34,0 0-18,0 5-14,0-5-5,0 0-6,0 0-8,0 0-6,0 0-9,0 0-2,0 0-1,8 0 0,-8 0 3,0 0 2,0 0 2,9 0-2,-9-5-9,10 5-6,-10-5-8,8 0-6,-8 0-10,8 0-11,1-5-7,-9 5-10,10-5-4,-10 5-11,8-5-7,1 5-6,-9-5 1,9 0-3,-9 0 5,9 5 1,-9-5 1,0 6 2,8-7-3,-8 7-2,10-7-6,-10 7 0,0-2-5,0 1-3,0 1 1,0-1 4,0 5 0,0-6 1,0 6 2,0 0 0,0 0-3,0 0-1,0 0 4,-10 6 4,10-1 10,-8 4 8,-1 6 8,0-5 12,0 10 10,1 0 9,-2 0 4,1 0 2,1 5-4,0 0 0,-2-1-6,1 2-2,1-2-6,8 1-2,-10 0-7,10 0-5,-8 0-4,8-5-7,-9 0-5,9 4-6,0-9-5,0 5-6,0-5-4,-10 0-5,10 0-4,0-4-2,0-2-3,0 1-2,0 0-13,0-5-16,0 0-22,0 0-29,0-5-40,-8 5-58,8-5-68,-8 0-92,8 0-92,-9 0-80,-1-5-78,2 5-97,-1-10-135,-9 5-36,10 0 15,-10-4 63</inkml:trace>
  <inkml:trace contextRef="#ctx0" brushRef="#br0" timeOffset="192005">3690 2085 581,'0'6'641,"8"-6"-73,1 4-66,-9 1-47,8-5-63,2 6-52,-2-6-43,1 0-34,9 4-33,-10-4-40,2 0-45,7 5-45,1 0-35,-9-5-30,9 5-32,-10-5-42,11 0-48,-3 5-58,3 0-65,-11-5-68,10 5-63,-9-5-64,9 0-73,-10 5-93,9-5-95,-7-5-24,7 5 24</inkml:trace>
  <inkml:trace contextRef="#ctx0" brushRef="#br0" timeOffset="192390">4636 2140 374,'0'-5'488,"0"5"-72,0-5-42,0 5-6,0 0-32,0-5-40,0 5-34,-10 0-23,10 0-14,0 5-8,0-5-7,-8 5-11,-1-5-1,9 5 0,-8 5 1,-2-5-1,2 5-8,-1 0-11,-1 0-15,2 0-19,0 0-24,-2 5-26,1-5-21,1 5-17,8-5-13,-9 5-7,9-6-9,0 6-3,0 0-5,0-4-7,0 3-3,0-4-3,0 0-2,9 5-3,-9-5 1,8 0-2,-8 0 2,9-5-3,1 0-3,-2 0-1,0 0-3,2 0-4,-1-5-5,-1-5-5,2 5-5,-2-5 0,1-5-1,-1 0-1,2 0 1,-2 0 2,11-5 6,-19 0 3,8 0 4,1-5 5,0 5 2,-9-4 3,9-1 3,-9 5 0,0-5 0,0 0 0,0 5 0,0 0-1,-9 0 1,9 0 0,0 5-4,-9 0-1,9 0-4,-9 6-7,9-2-18,-8 1-26,-2 1-30,10-2-33,-9 6-30,1 0-29,8 0-31,-10 0-32,10 0-24,0 0-20,-8 6-10,8-6-8,0 0-7,-9 4-1,9-4 2,0 5 3,0 1-10,0-6-20,0 0-35,0 0-53,9 0-47</inkml:trace>
  <inkml:trace contextRef="#ctx0" brushRef="#br0" timeOffset="192853">5264 2070 117,'0'6'606,"8"-6"-56,-8 4-97,0-4-62,0 5-22,-8 5-38,-1-5-30,9 1-24,-8 3-18,-2 1-15,2 0-20,-1 0-24,-1 0-28,2 5-32,-1-5-28,9 0-27,-9 5-17,9-5-18,-9 0-12,9-1-8,0 2-10,0-1-3,9-5-4,-9-1-5,0 2-3,9-1 2,-9-1 1,9 1-3,-1-5 2,2 0-1,-10 0-1,9-5 2,-1 1-1,2-1-1,-2-1-3,1-3 0,-9 3-1,8-3-2,2-1 3,-2-5-1,-8 5 0,9-5 0,1 0-1,-10 0-1,8 0 1,-8-5 0,0 5-2,8-4 0,-8-2 0,0 7-2,-8-7 1,8 1 3,0 5-4,-8 6-9,8-6-17,-10 5-23,1 0-30,1 0-32,-2 5-41,2 0-49,-1 0-48,1 5-41,-10 0-31,-1 0-23,11 5-20,-10 0-42,1-5-69,-10 5-96,9 0-33,-9 0 10</inkml:trace>
  <inkml:trace contextRef="#ctx0" brushRef="#br0" timeOffset="197021">424 1881 34,'0'0'202,"0"-5"-32,0 0-16,0 5-6,0-5 2,-9 0 0,9 1-20,0-2-26,-8 1-18,8 1-12,0 4-7,0-6-5,0 6-3,-10-5-3,10 5-2,0-4-2,0 4-4,0-6 0,0 6 1,0-5 1,-8 5 1,8-4 2,0 4 2,0-5 0,0-1 0,0 2-2,0 4-1,8-5-3,-8 5-3,0-6 1,0 2-9,0 4-4,10-5 0,-10 5-4,0 0-4,0-6-8,0 6-5,0 0-4,0 0-1,0 0-2,0 0-4,0 0-3,0 0 1,8 0 1,-8 6 1,0-6 3,0 5 3,0-5 6,0 10 7,9-5 13,-9-1 7,0 2 10,10 8 10,-10-4 5,8 1 8,1 4 1,0-1-1,0 1-8,-1 0-8,1 0-9,0-5-7,0 5-5,-9 0-9,8-1-6,2-3-3,-1 4 0,-1-5-1,2-1-1,-10 2-1,8-2-3,-8-3 0,9-1 4,-9-1 5,8-4 6,-8 6 6,0-6 5,10 0 4,-10 0 9,8 0 2,-8 0-1,9-6-4,-9 2-9,10-1-5,-2-1-2,0 2-9,2-7-8,-1 6-5,-1-4-4,1-1-2,0 5 2,0-10-1,-1 5-3,10 0 17,-9 0 1,9 0 6,-1-5 7,1 1 9,1-2 12,7 1 6,-9-4 7,10-2-12,-9 1 5,9-4 2,-11-1-1,11 0-7,0 0-4,0 0-6,-1 0-3,1-5-3,0 0-7,-1 6-4,-1-6-5,2 0-5,0 5-4,0-5-2,-9 6-4,8 3-4,1-3-2,-2-2 2,-6 2 0,7 4 1,-7-5-1,6 5-2,-7 5 2,9-5 6,-9 1-2,7 4-1,-6-6 0,7 7-2,-7-7-3,6 6 2,1-4-3,-7 4 1,7-5 1,-7 5 0,-3 0-1,3 0-1,7 1-1,-9-1 1,-7 4 3,7 1-2,-9 1-1,11 3-1,-11-3-1,2 4 1,-2-1 3,-8 2-1,9-1-2,1-1 0,-10 6-1,8-4 1,-8 4 0,0 0-2,8-5 0,-8 5 0,0 0 2,0 0-3,0-6 3,0 6 0,0 0 0,0 0 0,0 0-1,0 0-1,0 0 3,0 0-1,0 0 1,0 0-1,0 0 0,0 0-1,0 0 1,9 0 1,-9 0 6,0 0-5,0 0-1,0 0-3,0 0-2,0 0-2,0 0-4,0 0-9,0 0-16,0 0-6,0 0-13,0 0-12,0 0-30,0 0-11,0 0-14,0 0-17,0 0-22,0 0-18,-9 0-23,9 6-26,0-6-8,-8 5-31,8-1-30,0-4-28,-8 6-53,8-6-87,-10 5-91,1-5-35,-9 4 0</inkml:trace>
  <inkml:trace contextRef="#ctx0" brushRef="#br0" timeOffset="201208">345 1264 102,'0'0'206,"9"0"-36,-9 0-40,0 0-36,0-5-19,0 5-10,0 0-4,0 0 3,8-5-6,-8 5-14,0 0-9,0 0-5,0-5-4,10 5-3,-10-5 1,0 5-4,8-5-5,-8 5 1,9-5 0,-1 5 4,-8-4 2,10 4 6,-2-6 2,-8 1 3,9 5 4,-9-4 1,10 4 2,-10-6 1,8 1 0,-8 5 0,9-4-1,-9 4-5,0 0-3,0 0-5,0 0-7,9 0-6,-9 0-2,0 0-4,0 0-2,0 4 1,9-4 0,-9 5 0,0 1 5,8-2 2,-8 1 2,9 1 0,-9-2 4,9 6-5,0-5 0,-9 5 2,8 0 2,-8 0 2,10 0 4,-1 0 0,-1 0 1,2 0 2,-10 0 1,8 0 1,1 0 1,-9 5 0,8-6-3,2 2-1,-10-1-1,8-1 0,-8 2-1,0-2-3,9-3-4,-9-2 3,0 1 0,0 1 4,0-2 4,10-4 8,-10 5 11,0-5 8,0 0 8,8 0 1,-8 0 5,8-5 1,-8 5-2,19-10-5,-11 5-11,1-5-10,9 1-9,0-6-8,-1 4-8,1-4-6,-1-4-6,1 4-5,9-5 0,-9 5 0,7-5-1,2 0 0,0 0 0,-9-5 0,17 6-2,-8-7 2,0 2 0,-1 4-2,1-5 0,8 0 3,-8 0 0,8 1-1,-9 3 2,10 1-2,-10-4 0,9 3 2,-8 6-1,0-4-1,-1-1 0,1 5 1,0 0-3,-1 0 0,-9 0 5,10 1-1,-9 3-1,-1-4 1,10 5-1,-9 1 0,-1-2 2,1 2 0,0-1-2,-1-1-1,1-3 3,1 9-3,-3-10-1,3 10 1,-2-5 0,1 0-3,-10 5 1,11 0 1,-11-5-1,0 5 2,2 0 2,7 0-1,-17 0-1,10 0 5,-2 0-3,1 5 1,1-5 0,-10 5-3,0 0 0,8-5-1,-8 5 1,0 0-1,0 0-1,0-5 1,0 5 0,0 0 1,0 0 0,0 0 0,8 0 0,-8 0 0,0 0 0,0 0 0,0 0 0,0 0-2,0 0 0,0 0 3,0 0-1,0 0 0,0 0 0,0 0 1,0 0 0,0 0 1,0 0 0,0 0-5,0 0 1,0 0 0,0 0-1,0 0-4,0 0-7,0 0-13,0 0-10,0 0-13,0 0-16,0 0-16,-8 0-12,8 0-6,0 5-6,0-5-4,0 5-5,-8 0-9,8-5-10,-10 5-11,10 0-15,-9 5-37,1-5-62,-2 0-96,2 5-89,-11-5-39</inkml:trace>
  <inkml:trace contextRef="#ctx0" brushRef="#br0" timeOffset="204019">1115 2329 8,'0'0'137,"8"0"-26,-8 0-24,0 0-23,8 5-16,-8-5-13,0 5-10,0-5-5,0 5-2,10-5-2,-10 0-1,0 0 0,0 5-4,0-5-5,0 0-3,0 0-1,0 5 1,0-5 0,0 0 0,0 0-2,0 5 1,0-5-1,0 0 1,0 0-1,0 0-2,0 0 0,0 0 0,9 5 1,-9-5-1,0 0 1,0 0 0,0 5-5,0-5-8,0 5-15,0-5-20,0 0-25,0 0-32,0 0-40,0 0-49</inkml:trace>
  <inkml:trace contextRef="#ctx0" brushRef="#br0" timeOffset="205129">1026 2578 122,'0'0'178,"0"0"-11,0 0-10,0 0-4,0 0-1,0 0-1,0 5-13,0-5-27,0 0-26,0 5-10,0 0-7,9-5 3,-9 5-3,8 0 3,-8 0 4,0 5 2,10-5-1,-10 0-3,8 5 0,1-1-7,1-3 4,-10 3-1,8-3-1,0 3-7,2-3-9,-10-1-10,9 4-10,-9-3-6,8-2-7,-8 1 1,8-5-1,-8 6 4,10-6 5,-10 4 5,9-4 2,-9-4 1,8 4 1,-8 0-6,10-6-6,-2 1-4,-8 1-7,9-7-4,1 7-3,-2-7-3,1 2-2,-1-1 0,2-1 0,-2 2-2,1-6-3,0 5-3,0 0-10,-1 0-12,2 0-16,-1 0-16,7 0-16,-6 0-13,-1 0-12,-1 5-11,-8 1-6,10-7-4,-2 7 0,1-2 0,9 1-3,-10 5-4,1-4-11,1 4-20,-2-6-27,1 1-37,0 1-52,0 4-65</inkml:trace>
  <inkml:trace contextRef="#ctx0" brushRef="#br0" timeOffset="205851">1761 2309 255,'0'5'238,"-9"1"-9,-1-2-6,10 1-23,-8 0-48,8 0-47,-9 0-31,9 0-16,0 0-6,0 0-4,0 0 3,0 0 1,0 0 0,0 0-7,0 0-1,9 0-3,-9 0 0,8 0 0,-8-5-1,10 5 3,-10 0 0,9-5 0,-1 5-2,-8-5-3,8 0 0,2 0-5,-10 0-1,9 0-6,-1-5-3,-8 5-4,10-5-5,-2 0-2,1 0-3,1 0-3,-2 0-3,0 0-2,-8 0 0,9-5 0,1 5 0,-2-5-1,0 5 0,2-5 1,-1 5-1,-1-4 0,-8-2 0,10 1-1,-2 1 1,1-2 0,-9 7 0,8-7 0,2 2 0,-1-1 4,-9 5-2,8-5 0,-8 5-2,10 0-1,-10 0-1,8 5-3,-8-5-6,9 5-13,-9-5-7,0 5-10,0 0-10,0 0-7,0 0-10,0 0-10,0 5-5,9-5-7,-9 5-7,0 0-7,0 0-6,0 0-14,0-1-23,0 2-39,0-1-48,0 5-66,-9-5-78</inkml:trace>
  <inkml:trace contextRef="#ctx0" brushRef="#br0" timeOffset="206503">2388 2563 258,'0'-5'281,"0"0"8,0 0-25,0 5-41,0-5-47,0 0-38,0 1-22,0 4-6,0-6-1,0 6 4,0 0 2,0 0 1,0 0-8,0 0-11,0 6-13,-8-6-15,8 4-10,0-4-2,-9 5 2,9 5 5,0-5 4,0 0 3,0 5-1,-10-5-4,10 5-3,0-5-14,10 0-9,-10 5-12,0-5-7,0 0-5,0 0-4,9-5 2,-9 5-1,0 0 3,8-5 5,-8 5 2,10-5 0,-10 0 5,8 0 0,1-5-2,-1 0 0,2 0-2,-2 0-5,1 0-1,9-5-3,-9 0-5,0 0 0,8 0-3,-8-5-1,9 5-3,0-4 0,-9 3-1,9-4-3,-1 0-2,-9 5 2,2 1-1,-2-2-1,1 2 0,1-1-1,-2 5-3,0-1-10,2 2-9,-10-1-18,0 5-14,9 0-19,-9 0-14,0 0-15,0 0-15,0 0-11,0 0-14,8 5-5,-8-5-8,0 4-6,0-4-13,0 6-13,0-6-19,0 5-30,0-5-44,0 0-65,0 0-81,0 0-37</inkml:trace>
  <inkml:trace contextRef="#ctx0" brushRef="#br0" timeOffset="206969">3079 2493 73,'0'5'293,"8"1"-36,-8-6-16,0 4-5,9-4-26,-9 0-46,10-4-39,-10 4-26,8-6-15,-8 1-5,8 1-2,2-2-1,-1 1-2,-9 1-6,8-7 3,1 7 2,0-1-3,0-1-5,-1 2-8,-8-1-8,10-1-4,-2 2 1,1-1-14,-9 0-9,10 0-9,-2 0-6,-8 0-3,9 0-1,-9 0 0,0 5-5,8-5-2,-8 5-1,0-5-6,0 0-11,10 0-17,-10 5-21,8-5-24,-8 0-23,9 0-27,-9 0-25,10 0-26,-10 0-30,8 5-33,-8-5-46,8 0-62,-8 0-73</inkml:trace>
  <inkml:trace contextRef="#ctx0" brushRef="#br0" timeOffset="207303">3760 2519 389,'8'0'468,"2"4"-107,-1-4-98,-9 0-52,8-4-56,0 4-56,2-6-42,-10 6-24,9-5-18,-9 5-20,8-4-29,-8 4-40,10-6-72,-10 1-125,8 1-133,-8-7-82,0 2-42</inkml:trace>
  <inkml:trace contextRef="#ctx0" brushRef="#br0" timeOffset="213725">4574 2623 154,'0'0'132,"0"0"-34,0 0-20,9 0-12,-9-5-6,0 5-1,0-5 1,8 5-1,-8-5 6,10 5 7,-10-5-3,8 0-5,-8 5-5,0-5 1,9 5 1,-9-5 3,0 0 0,8 5-2,-8-5-3,0 0 0,0 5-1,10 0-2,-10-5 1,0 5 3,0 0 1,0-5 2,0 5 0,0 0-2,0 0-2,0 0-3,0 0-4,0 0-6,0 0-6,0 0-2,0 0-6,8 0-4,-8 0-2,0 0 2,0-5-4,0 5-2,0 0 0,9 0-2,-9 0 2,10 0 0,-10 0 0,0 0-8,0 0 1,8 0-1,-8 0 0,0 0 6,0 0 3,9 0 3,-9 5 7,0 0 6,9-5 6,-9 5 4,0 0 5,9 0-3,-9 0-2,0 0-1,8 0-3,-8 0-2,0 0-3,9 0-1,-9 5 0,9-5 3,-9 0-2,0 5-3,0-6-2,9 7 0,-9-7-1,0 2-4,8-1-3,-8 5-7,0-5-3,10-1 1,-10 7-2,0-7-1,9 1-2,-9 1 1,0-2-2,8 1-2,-8 1 3,0-2 1,0 1 5,10 0 1,-10 0 4,0 0 2,8-5-1,-8 5 4,0-5-2,9 5 1,-9-5-2,8 5 4,-8-5 0,10 0 7,-10 0 10,8-5 2,1 5 5,1 0 5,-2-5 4,0 0-1,2 0 2,-1 0-2,8 0-6,-8-4-1,8 3-2,-7-3-2,7-2-2,1 1-2,0 1 0,-9-2-1,8-4 4,1 6 0,0-6 0,-1 5-3,1-5-7,-1 5-1,1-5-3,1 0-4,7 5-4,-9-5-3,1 5 2,-1-5-1,2 5 0,-1 1 0,-1-6-4,1 4-3,-1 2-3,9-1-3,-7-1-5,-11 2-2,10 3 0,-1-3 0,1-1-1,-9 5-1,9 0 1,-9 0-4,-1-5 4,2 10-2,7-5 1,-8 0-1,0 0 3,9 5-3,-9-5 0,-1 0 2,0 0 0,-8 5 0,10-5 0,-10 5-2,9-5-1,-9 5 2,0 0-2,8 0-2,-8 0 1,0 0-2,0 0 0,10 0 0,-10 0-2,0 0-4,0 0-6,-10 0-11,10 5-19,0 0-26,-8 0-33,-1 0-40,-9 5-50,10 0-67,-11 5-81,-7 0-93,-1 10-124,2 5-156,-12 0-58,-6 4-25,-2 11 13</inkml:trace>
  <inkml:trace contextRef="#ctx0" brushRef="#br0" timeOffset="227049">115 727 188,'8'-5'202,"-8"5"5,0-5 5,9 5-17,-9-5-30,0 0-32,10-5-26,-10 5-20,0 0-13,8-5-5,-8 5-5,8 0-5,-8-5-1,0 5-3,10-5-2,-10 5 0,0 0-1,0-5-3,0 5-1,0 0-1,0 0-5,0-5-6,0 5-2,9 1-8,-9-2-2,0 1-4,0 1-2,0 4-1,0-6-2,0 6 3,0-5-3,8 5-1,-8-4 0,0 4 0,0-5-4,9 5 4,-9-6 3,9 6 2,-9-4 1,9 4-1,-9-5 1,0 5-3,0 0 2,8-6-5,-8 6-5,0 0-3,10 0-1,-10 0-1,0 0 0,9 6-1,-9-6 2,0 0 1,0 5 1,0-1-2,0-4 2,8 6-2,-8-1 3,0 4-1,10-3-1,-10-2-1,0 1 1,8 5 1,-8-5-3,0 1 0,9 3-2,-9-4 2,0 0-2,8 0 2,-8 5-3,10 0 0,-10-5 0,8 5 1,-8 0-2,9-5 0,1 5-1,-10-5 0,8 5 2,0 0-1,2-5-1,-1 5 1,-9-6 1,8 2-1,-8 3 0,10-3 3,-2-1-2,-8 5-1,9-10 3,-9 5-3,8-5 0,-8 4 0,0-4 0,10 5 0,-10-5 6,8 0 6,-8 0 7,0 0 8,9 0 6,-9-5 5,10 5 1,-2-4 1,-8-1-5,9-1-6,0 2-2,0-7-4,-1 7-2,1-7 0,9 7-1,-10-6-1,2 0 2,-1 0 6,-1 0-3,10 0-4,-9-5-1,-1 5-5,10-5 2,-9 5 1,9-5-3,0 0-1,-1-5 8,1 5 2,-1-4 2,10-1 1,0 0 3,-1 0 4,1 0 4,0 0 0,-1 0-4,9-5-1,-8 5-3,8 1 4,-8-7 0,0 6-3,-1 1 0,9-1 2,-8-1 2,0 7 3,-1-1 3,1-5 0,-10 5-4,10 0 0,-9 5-2,-1-5-7,1 0-6,-10 6-1,11-2-5,-3 1-4,-6 1 1,7-2-5,-7 7 0,-2-7-3,11 7-2,-11-7-2,0 7 2,1-1 0,-9 5-1,10-5 0,-10 0-1,8 5 1,-8-5 4,9 0-1,-9 5 0,9-5 3,-9 5 1,9-5-1,-9 5 0,0-5 1,0 5 1,8-5-2,-8 5 0,0 0-3,0 0-1,0-5-2,0 5 2,0 0-4,0 0-1,0 0 2,0 0-1,0 0 0,0 0-1,0 0 3,0 0 0,0 0 3,0 0-2,0 0-3,0 0 0,0 0 0,0 0 2,0 0-5,0 0 4,0 0 2,0 0-3,0 0 2,0 0 2,0 0 0,0 0-2,0 0 4,0 0-6,0 0 0,0 0 1,0 0 2,0 0-2,10 0-1,-10 0 1,0 0-1,0 0 4,0 0 0,0 0 1,0 0-1,0 0 0,0 0-1,0 0-1,0 0 1,0 0-2,0 0 0,0 0-3,0 0 0,0 0 2,0 0 1,0 0 0,0 0-1,0 0 1,0 0 0,0 0 0,0 0 0,0 0 0,0 0-2,0 0 0,0 0 2,0 0-2,0 0 2,0 0-1,0 0-3,0 0 1,0 0 1,0 0 4,0 0-2,0 0 0,0 0-2,0 0 3,0 0 2,0 0-1,0 0 3,0 0-5,0 0 0,0 0 1,0 0-3,0 0 1,0 0-1,-10 0-1,10 0-3,0 0-1,0 0 0,0 0-4,0 0-11,0 0-29,0 5-34,0-5-41,-8 0-53,8 0-50,-9 0-46,0 5-42,0 0-34,9-5-39,-8 5-73,-2-5-104,-7 5-25,9-5 11</inkml:trace>
  <inkml:trace contextRef="#ctx0" brushRef="#br0" timeOffset="229789">0 2359 96,'0'0'156,"8"-5"-14,1 5-13,-9-5-16,10 0-13,-10 0-1,8 0 3,-8 0 6,8 0 2,-8 1-8,10-2-10,-10 1-8,0 1-4,9-7-4,-9 7-4,0-2-2,0 1-4,8 1-8,-8 4-3,0-5-1,0-1-4,0 6 0,0-4-4,0-1-1,0 5-2,0-6 1,0 2-4,0-1-5,10 5 0,-10 0-6,0-6-2,0 2-3,0-1-1,0 0 0,8 5 0,-8-5 2,0 5-1,0-5 2,0 5 0,0-5-2,9 0 0,-9 5-4,0-5-4,0 5-2,0-5-2,0 5-1,0 0 1,0 0 0,0 0 2,8-5 3,-8 5 0,0 0 1,0-5 0,0 5-1,0 0-2,0 0-2,0 0-4,0 0-3,0 0 0,0 0-4,10 0 3,-10 0 1,0 0-2,0 0 2,0 0 1,8 5 2,-8-5 0,0 0 2,0 5-2,9-5-1,-9 5 1,10-5 3,-10 5 1,8 0-2,0 0 2,-8 0-2,10 0 1,-10 0 0,9-5-2,-9 5-3,8 5-3,-8-10 13,9 5-7,0 5-6,-9-5-1,9-1-2,-1 2 2,-8-1 2,10-1 3,-1 1-13,-9 1 7,8-2 6,-8 1 1,10 1 2,-10-2-2,8 1 1,-8 1-3,9-6-1,-9 4 1,0-4-3,0 5-1,0-5-1,8 0 0,-8 0-2,0 5 0,0-5 2,0 0-2,0 0 0,0 0-2,10 0 2,-10 0 1,0 0-1,0 0 2,0 0-1,0 0 2,8 0 4,-8 0 2,0 0 4,0-5 5,0 5 2,9 0 4,-9-5 2,10 1-1,-10 4 0,8-11-2,0 7-2,2-2-4,-10-3-1,9 3-6,-1-3 2,2-6-3,-2 4 3,1-4 2,-1 1-2,10-1 1,-9-5 0,1 0 1,-2 5-1,10-10-1,-9 6-5,8-2 0,-8 1-3,8 1 0,-7-1-1,7 0 1,-7 5-1,7-6 4,-9 2 3,10-1 5,-9 0 1,9 0 2,-10 0 6,11-5 1,-11 6 6,10-1 1,-1-1 2,-7 2-4,7-6 0,-7 10-3,7-10-2,-9 10-3,10-5-8,-9 0-3,9 5-1,-10-4-2,2 4 0,-1 0-1,-1 4-1,0-4 0,2 11 6,-1-6-1,-1 0 1,-8 5 1,10 0-2,-10 0-2,8 0 1,-8 0 1,0 5-3,0 0 0,0-5-1,0 5-4,0 0 3,0 0-1,0 0-5,0 0-1,0-5-2,0 5-1,0 0 1,0 0 1,0 0 0,0 0 3,0 0 4,0 0-1,0 0 0,0 0-2,0 0-2,0 0 3,9 0-1,-9 0-3,0 0-1,0 0 1,0 0-1,0 0-1,0 0-1,0 0-2,0 0-2,0 0 1,0 0-6,0 0-6,-9 5-13,9-5-18,0 0-23,0 0-29,0 5-31,-8-5-42,8 0-37,0 5-31,0-5-25,-10 5-19,10-5-19,0 5-28,0-5-34,0 0-41,0 0-57,0 0-28</inkml:trace>
  <inkml:trace contextRef="#ctx0" brushRef="#br0" timeOffset="238109">769 2463 29,'0'6'31,"0"-6"-9,0 0-7,0 0-5,-8 0-4,8 0-4,0 0-1,0 0-3,0 0 1,0 5 1,-10-5 1,10 0 0,0 0 4,0 0 1,0 0 1,0-5 2,0 5 0,0 0 1,0 0-1,0 0 0,0-6-4,0 6-1,0 0-1,0 0-2,0 0-1,0 0-3,0 0-7,0 0-10,0 0-15,0 0-20</inkml:trace>
  <inkml:trace contextRef="#ctx0" brushRef="#br0" timeOffset="238477">574 2160 79,'0'0'60,"10"0"-8,-10 0 6,0 0 9,0 0 10,0 0 13,0 0 11,8 0 10,-8-5 1,0 5-6,0 0-9,0 0-9,0 0-10,0 0-10,0 0-7,0 0-6,0 0-6,0 0-5,0 0-6,0 0-6,0 0 0,0 0-2,0 0-1,0 0-3,0 0-1,0 0 0,0 0 1,0 0 2,0 0 1,0 0 0,0 5 1,0-5 0,9 0 2,-9 5-1,0-5-1,0 5-2,0 0-2,0-5-1,0 5-1,0 0-1,10 0-1,-10-5 0,0 5 0,0 0 0,0 0 0,0-5 1,8 5 3,-8 0-1,0 0-2,0-5-1,0 5-1,0 0 0,8-5-1,-8 4-3,0 2-1,0-6-1,0 0 1,0 5-2,0-5 4,10 4 2,-10-4 0,0 0 2,0 0 2,9 6 2,-9-6 3,0 0 4,0 5-2,8-5-4,-8 4-1,0-4-4,0 6 1,0-6-3,0 5-2,9-5-2,-9 4 0,0 1 2,9 1 0,-9-6 2,0 4-4,0-4-2,0 5-1,9-5-3,-9 6-2,0-6-2,0 0 1,0 0-1,0 4 1,0-4 5,0 0 2,0 0 6,8 0 4,-8 0 4,0 0 2,0 0 0,0 0 2,0-4-2,0 4-3,10 0-2,-10 0-4,0 0-1,0 0-4,0 0-2,0 0-1,0-6 0,0 6-3,8-5-3,-8 5-3,0-4-4,0 4 1,9-6 1,-9 1-1,0 5-2,10-4 2,-10-1 2,8-1-1,-8 2 3,9-1-2,-9 5 0,0-6-2,8 2 2,-8-1 4,10-1-2,-10 2 1,8-1 2,-8 0 1,9 0 2,-9 0 1,0 0-1,10 0-4,-10 5 2,8-10 0,-8 10-2,8-10-1,-8 5-2,0 5 3,10-10 0,-10 5 0,9 0 0,-9-5-1,8 5 3,0 0-1,-8-5-1,10 5-2,-1-5-1,-1 0-1,-8 1-1,10-2 1,-2 7-4,1-7 0,-9 7 1,10-7-1,-2 7-3,0-7 3,-8 7 1,9-1 0,-9-1 4,10 1 3,-10 1-1,8-1 3,-8-1 5,9 2 0,-9-1-1,0-1 3,9 2 0,0-7-4,-9 7 2,8-1 0,-8 0 0,10 0-1,-10 0 4,9 0-3,-9 0-2,8 5 1,-8-5-1,0 0-2,10 0-1,-10 0 3,0 5-5,0-5 2,0 5 2,8-4 1,-8 4 2,0 0 0,0-6 0,0 6-4,0 0 1,9 0-1,-9 0-3,0-5-2,0 0-2,8 0-2,-8 5 0,0-5 3,0 5-5,0-5-1,0 5 2,10 0 1,-10-5 1,0 5 0,0 0-2,0 0 3,0 0 3,0 0-1,0 0 2,0 0 0,0 0 1,0 0 1,0-5 2,0 5-2,0 0 3,8 0-3,-8 0 1,0-5-2,0 5-1,0 0 0,0 0 1,0-4-1,0 4-1,9 0-2,-9 0 0,0-6-2,0 6-3,0 0 1,0 0-2,10 0 1,-10 0 0,0 0 2,0 0-1,0 0 2,0 0 2,0 0-1,0 0-3,0 0 5,0 0-2,0 0 1,0 0 1,0 0-3,0 0 1,0 0 0,0 0 0,0 0 0,-10 0 2,10 0-2,0-5 0,0 5 4,0 0-3,0 0 0,0 0 0,0 0 0,0 0-3,0 0 2,0 0-2,0 0-1,0 0 0,0 0 0,0 0 1,0 0-1,0 0 0,0 0-1,0 0 1,0 0 0,0 0 2,0 0 2,0 0-8,0 0 1,0 0 2,0 0 1,0 0 2,0 0 2,0 0-4,0 0-1,0 0 5,0 0 1,0 0-3,0 0-1,0 0 1,0 0-5,0 0 3,0 5-3,0-5 0,0 0 2,0 0 1,10-5 0,-10 5 0,0 0 2,0 0-3,0 0 7,0 0 3,0 0 1,0 0 2,0 0 0,0 0 5,0 0 3,0 0 7,0 0-3,0 0-1,0 0-2,0 0-2,0 0 1,0 0-22,0 0 7,0 0 2,0 0 0,0 0 0,0 0 1,0 0 2,0-4-3,0 4 20,0 0-10,0 0-2,0 0 2,0 0-2,0 0-2,0 0-2,0 0 3,0 0 1,0 0 0,0 0-2,0 0 1,0 0-1,0 0-1,0 0 1,0 0-1,0 0-2,0 0-1,0 0 0,0 0-3,0 0 1,0 0 2,0 0-2,0 0 0,0 0 1,0 0-1,0 0-2,0 0 4,0 0-1,0 0 2,0 0 3,0 0 0,0 0 0,0 0 2,0 0 2,0 0 1,0 0-1,0 0-1,0 0 0,0 0-1,0 0 1,0 0 2,-10 0-2,10 0 0,0 0-4,0 0 1,0 0-1,0 0-3,0 0-1,0-6-1,0 6-1,0 0-4,0 0 3,0 6-4,0-6 1,0 0 0,0 0-3,0 0-2,0 0-2,0 0-7,0 0-12,0 0-13,0 0-20,0 0-18,0 4-22,0-4-27,0 0-33,0 0-32,0 0-45,0 0-37,-9 5-35,9-5-35,0 6-34,0-6-59,0 0-76,-8 0-87,-2 4-20,2-4 14</inkml:trace>
  <inkml:trace contextRef="#ctx0" brushRef="#br0" timeOffset="240213">903 2543 46,'0'-5'73,"0"1"-15,0-2-12,0 6-13,-10-5-12,10 5-9,0-4-7,0 4-1,0 0-1,0 0-1,0 0 7,0 0 10,0-6 10,-9 6 6,9 0 5,0-5 3,0 5 1,-8 0 1,8 0-3,0 0-8,-10 0-5,10 0 0,0 0 5,-8 0 5,8 0 5,0 0 6,0 0 2,-9 0 5,9 0 0,0 0-2,0 0-2,0 0-1,0-4 0,0 4 0,0 0-1,0 0-4,0 0-1,0 0 1,0 0-3,0-6-4,0 6-2,0 0-2,0-5-3,0 5 2,0-4 0,-10 4 2,10 0 2,0-6 4,0 6 3,0 0 5,0 0 7,-8 0 0,8 0-1,-8 0-3,8 0-3,0 0-3,-9 0-4,9 0-3,-10 0-6,2 6 4,0-6 6,8 0 5,-10 0 8,10 0 1,0 0 2,-9 0-2,9 0-3,0 0-6,0 0-8,0 0-6,0 0-11,0 0-7,0 0-4,0 0-4,0 0-1,0 0-1,0 0 0,0 0 3,0 0 6,0 0 10,0 0 6,0 0 6,0 0 9,0 0 7,0 0 6,0 0 3,0 0 0,0 0-3,0 0-2,0 0-4,0 0-8,0 0-8,0 0-7,0 0-9,0 0-5,0 0-5,0 0-5,0 0-5,0 0-3,0 0 3,9 0-1,-9 4 2,0-4 1,10 0-4,-10 5 4,8-5 3,-8 6 4,8-6-1,2 0-1,-10 4-1,9-4 0,-1 5 8,0-5-3,2 6-5,-1-6 1,-1 0-2,2 4 1,-2-4-1,1 5 3,1-5-8,6 0 0,-7 0 5,9 6 2,-9-6-2,9 0 5,-10 0-2,11 0-1,-1 0 2,-1 0-2,1-6-1,-1 6-2,1-5-1,-10 5-1,11-4 4,-3 4-3,3-6 11,-11 6-8,10-5-2,-9 5-3,1 0-2,-2 0-5,1 0-2,-1 5 1,2-5-12,-2 0 4,1 6 5,-9-6 5,9 0 4,-9 4 7,9-4 2,-9 0 2,8 0 7,-8 0 6,10 0 4,-1 0 3,-9 0 3,8 0-3,-8 0 1,8 0-2,-8 0-8,0 0-2,0 0-2,0 0-3,10 0-2,-10 0 1,0 0 0,0 0 3,0 0 0,0 0-2,0 0 1,0 0-1,0 0-1,0 0-3,0 0 0,0 0-2,0 0-1,0 0 1,0 0-3,0 0 1,0 0-2,0 0 0,0 0 1,0 0-1,0 0 0,0 0 0,0 0 2,0 0-2,0 0 1,0 0 1,0 0-8,0 0 5,0 0 1,0 0-2,0 0-1,0 0 0,0 0 0,0 0-2,0 0 6,-10 0-3,10 0-1,0 0 1,0 0 1,0-4 1,0 4-3,0 0 3,0 0 0,0 0-1,0 0 1,0 0-4,0 0-2,0 0 0,0 0 1,0 0-2,0 0 0,0 0 1,0 0-1,0 0 3,0 0 1,0 0-2,0 0-2,0 0-1,0 0 2,0 4-1,0-4-2,0 0-3,0 0-5,0 0-10,-8 0-10,0 0-18,8 0-22,0 0-26,0 0-32,0 0-40,0 0-46,-9 0-38,9-4-31,0 4-28,0-6-22,0 1-20,0 1-34,9-2-40,-1 1-65,0-5-48,2 1-10</inkml:trace>
  <inkml:trace contextRef="#ctx0" brushRef="#br0" timeOffset="241954">1637 1717 90,'0'0'197,"0"0"-14,0 0-13,0 0-4,0 0 2,0 0 6,0 0 0,0 0-26,0 0-28,0 0-24,0-5-17,0 5-13,0 0-12,0 0-7,0-5-7,0 5-8,0 0-6,0 0-5,0-5-6,8 5-1,-8-5 0,0 5-1,9-5 1,-9 5 3,0 0 3,0-5 4,10 5 6,-10 0 7,0 0 3,0 0 7,0 0 0,0 0 2,0 0 2,0 0-1,0 0-2,0 0-2,0 0 1,8 0 0,-8 5 0,0-5 2,0 5 2,8 0-3,-8 0-2,0 0-5,9 0-4,-9 0-4,10 0-3,-10 0-4,8 0-3,-8 0-4,9 0-3,0 0-1,-9 0-1,9 0-3,-9-5-4,8 5-3,-8-1-2,10-4 1,-10 6-3,9-6 0,-9 0 0,0 5 0,8-5-1,-8 0 0,0 0 1,8 0-1,-8 0 2,0 0 3,10 0-2,-10 0-1,9-5-2,-9 5 5,8 0-1,-8-6-1,10 6 0,-10-4-5,8-1 3,1 5 0,-9-5 0,10 0-3,-2-5-1,0 5 2,1 0 0,1 0 2,-2-5 0,0 0 0,11 0 1,-11-5 0,10 5 2,-9-5 3,9 1 0,-1-1 5,1 0 6,0 0 4,-1 0 3,-8 4 3,9-4 2,0 1 0,-1-1 3,1 5-1,-1-5-3,-7 5 0,7-5 2,1 5 1,-9 0 2,9-4-4,-1 3-2,1 1-1,0-5 0,-1 1 0,1 4-5,1-5-2,-3 4 0,3-4 1,-3 1 1,3 4-2,-1 0-2,-1-5 1,1 5 2,-10 0 0,1 0 0,9 0 3,-9 5 1,0-5 3,0 5 3,-1 1 0,-8-2 1,9 1 1,-9 5 0,10 0-5,-10-4-1,0 4-4,8 0-3,-8 0-3,0 0-2,0 0-2,0 0-7,0 0-9,0 0 4,0-6 1,0 6 2,0 0-1,0 0-2,8 0 0,-8 0 4,0 0 9,0 0 0,0 0-6,0 0 3,0-5 3,0 5 0,0 0 0,0 0 1,0 0-1,0 0-1,0 0 1,0 0-2,0 0-4,0 0 0,0 0-2,0 0 1,0 0-4,0 0 0,0 0-1,0 0-1,0 0 2,0 0 0,0 0-1,0 0-1,0 0 3,0 0-2,0 0 2,0 0-3,0 0 1,0 0 1,0 0-1,0 0-3,0 0 1,0 0-2,0 0-2,0-4 4,0 4-3,0 0-2,0 0-5,0 0-6,0 0-9,-8 0-9,8 0-12,0 0-15,0 0-12,0 0-14,0 0-13,-8 4-13,8-4-14,0 0-5,0 5-22,0 1-22,-10-6-21,10 4-14,-9-4-12,1 11-7,-1-7-5,0 1-17,0 5-16,-9-5-34,1 5-61,-1 0-85,-9 0-32</inkml:trace>
  <inkml:trace contextRef="#ctx0" brushRef="#br0" timeOffset="243115">1096 2628 109,'0'0'136,"10"-5"-5,-10 5-2,0 0 0,0-5 6,0 0 7,0 5 9,0-5 5,0 0-9,0 0-22,0 5-21,0-5-16,0 5-13,0-5-5,-10 5-4,10-5-3,0 0-3,0 0-3,0 5-6,0 0-4,0 0-1,0-5-1,0 5 1,0-5 1,10 5 5,-10-5 6,0 5 10,0 0 6,0 0 8,0-5 8,0 5 4,0 0 2,0 0 4,0 0 1,0 0-4,0 0-4,0 0-2,0 0-8,0 0-5,0 0-3,0 0-5,0 0-5,0 5-2,0-5-1,0 0-6,-10 5 1,10 0 6,0 0 8,0 5 9,-8 0 9,8 5 14,0 0 9,0 0 8,0 5 1,0-1-6,0 7-10,0-7-5,0 6-8,0-5-13,0 5-11,0-5-7,0 5-4,0-1-3,0 2-5,8-2-8,-8 1-3,0 0-3,0 0-3,0 5-2,-8-5-2,8-6-2,0 7 1,-8-2 1,8 1-5,-10 0-2,10-5 0,-9 0-4,9 5-2,-8-10-1,-2 5-3,10 0-4,-8-5 1,8 0 0,-9-6-3,9 6 0,0-4-1,-8-7-2,8 7-1,0-7-1,0-4-1,-10 5-3,10 0-3,0-5-6,0 5-7,0-5-10,0 0-18,0-5-24,0 0-25,0 0-26,0 1-27,0-7-25,-8 7-28,8-2-20,0 1-19,0-5-8,0 5-14,-9 1-11,9 4-7,0-5 2,-10-1 4,10 2 2,-8-1 10,8 5 7,-9-6 3,9 2-6,-9-1-14,9 5-27,-9-10-41,1 5-44</inkml:trace>
  <inkml:trace contextRef="#ctx0" brushRef="#br0" timeOffset="243601">804 3170 168,'-8'0'287,"8"-5"-24,-8 0-30,8 5-15,0-5-1,-10 0-4,10 5-28,0-4-37,0 4-25,-9-6-15,9 6-6,0-5-4,0 5-1,0-4 1,0 4 1,0-6-1,0 1 1,0 5-2,9-4-3,-9 4-4,0 0 0,0 0 5,0 4 5,10-4 8,-2 5 4,-8 1 10,8-2 10,2 7 9,-10-2-3,9 1-6,-1 5-7,0-5-5,2 5-10,-1 0-9,-1 0-11,2 0-13,-2-5-3,1 4-7,1 1-1,-2 0-7,0 0-1,1-4-14,1 4-11,-2-6 0,-8 1-6,9 0-1,0 0-4,0 0-8,-9 0 0,8 0-1,2 0 3,-10-5-6,9 5 0,-9-5-3,8 0-2,-8 0-1,0-5-3,10 5-1,-10-5 2,0 0-1,8 0-1,-8 0 1,9-5 1,-9 0 4,8 0 2,2 0 2,-2-5 0,1-5 1,1 0 0,-2 0-1,0 0-1,2-5-4,7 5-1,-9-9-3,2 3 3,-1 2-2,9-6 2,-10 5-2,11-5 4,-11 5-1,9 0-1,-7-5-4,7 6 7,1-1 0,-10-1-3,11 2-1,-3-1-4,3 0 1,-11 0 0,10 5 2,1 0-7,-11 0 1,9 0 1,-7 0 0,-2 5 0,1 1-1,0-2-3,-9 7-6,9-1-11,-9-1-10,8 2-14,-8 4-13,0-5-18,0 5-17,10 0-17,-10 0-12,0 0-13,0 0-16,0 0-11,0 0-15,0 0-7,0 0-9,0 5-9,-10-5-10,10 4 1,0 2-9,0-1-4,-8-1-1,8 2 2,0-1 1,-9-1-1,9 1-10,0 1-28,-9-2-27,9 1-47,-9 1-69,9-2-42</inkml:trace>
  <inkml:trace contextRef="#ctx0" brushRef="#br0" timeOffset="246545">654 3912 104,'9'0'129,"-9"5"-19,0-5-22,0 0-23,9 0-19,-9 5-7,0-5-3,0 0 13,0 0 18,0 0 12,0 0 14,0 0 11,0 0 5,0 0-5,0 0-10,0 5-11,0-5-6,0 0-8,0 0-4,0 0-7,0 0-6,-9 0-6,9 0-5,0 0-6,0 0-7,0 0-5,0 0-6,0 0-4,0 0-2,0 0-3,0 0-3,0 0 0,0 0 0,0 0 2,0 0 2,0 0 2,0 0 2,0 0 2,0 0 4,0 0 3,0 0 3,0 0 2,0 0 0,0 0 2,0 0 1,0 0 3,0 0-3,0 0 1,0 0 0,0 0-3,0 0 0,0 0 0,0 0-2,0 0-3,0 0 0,0 0-3,0 0-2,0 0-1,0 0-3,0 0-14,0 0 7,0 0 2,0 0 1,0 0 3,0 0 1,0 0 4,0 0 3,0 0 14,0 0-1,0 0-2,0 0 2,0 0 4,0 0 0,0 0 1,0 0 2,0 0 1,0 0-2,0-5 1,0 5 0,0 0-2,0 0-2,0 0-4,0 0-3,0 0-2,0 0 1,9 0-2,-9 0-5,0 0 3,0 0-1,0 0 2,0 0-2,0 0 1,0 0 1,0 0-1,0 0 2,0 0 1,0 0-1,0 0 2,0 0 2,0 0 0,0-5 10,0 5-4,0 0-2,0 0-6,0 0-5,0 0-3,0 0-4,0 0-3,0 0-14,0 0 2,0 0 1,0 0-1,0 0 5,0 0-3,0 0 2,0 0 0,0 0-3,0 0 1,0 0 0,0 0 3,0 0 4,0 0 3,0 0 0,0 0 4,0 0 3,0 0 0,-9 0 3,9 0-4,0 0-3,0 5-1,0-5-2,0 0-2,0 0 4,0 0-2,0 0-4,0 0-2,0 5 2,0-5-3,0 0 0,0 0-3,0 0-8,0 0 2,0 0 1,0 0 0,-9 0 1,9 0 1,0 0 4,0 0 5,0 0 5,0 5 3,0-5 3,0 0 4,0 0 0,0 0 1,0 0 0,0 0-4,0 0-3,0 0-1,0 0 0,0 0-5,0 0-5,0 0-1,0 0-2,0 0-2,0 0 0,0 0-4,0 0-2,0 0 0,0 0 1,0 0 0,0 0 2,0 0-2,0 0 0,0 0 2,0 0 1,0 0 2,0 0-2,0 0 3,0-5 2,0 5 6,0 0-1,0 0 3,0 0 2,0 0 4,0 0 7,0 0 2,0 0-1,0 0 0,0 0 5,0 0-3,0 0-2,0 0-3,-8 0-3,8 0-6,0 5-2,0-5-3,0 0-4,0 4-2,-9-4 1,9 6-4,-10 3-3,10-3 0,0 3-2,0 2 2,-8-1-2,8-1 0,0 2 0,0-2 0,0 1 2,0 1 1,0-2 2,8-4-2,-8 5 3,0-10-2,0 5 2,0 0 0,10-5 0,-10 0-1,9 0 0,-9 0 4,8-5 0,1 0 1,0-5-1,0 5 2,-1-10-1,2 6-1,-2-2-2,1-4-1,-9 6-1,10-6 0,-2 5 12,-8-5-6,9 0-3,-9 5-1,0-5-3,0 0-1,-9 5 0,9-5 0,0 5-14,-8-5 6,8 5 2,-10 1 4,10-2-1,0 7 0,-9-2 1,9 1-1,-8 5 2,-2 0 0,2 0-1,8 11-1,-18-7 3,9 7 0,1-2-1,-1 6 1,-1-5 0,2 5 0,0 0-1,-2-5 0,10 5 1,-9-5 0,1 4-2,8-3-2,-10-7 4,10 2-4,0-1 3,-8-1-1,8 2 1,0-1 0,0-5 0,0 4-1,0-4-1,0 0 3,0 0-3,0 0 3,0 0-5,8-4-3,-8 4-3,0-5-10,0-1-12,0 2-19,10 4-20,-10-5-21,0-1-21,8-3-26,-8 3-30,0 6-25,0-4-26,9 4-22,-9-5-19,0 5-16,10-5-11,-10 0-11,8 0-20,0 0-41,2 0-67,-1 0-72,-1 0-25</inkml:trace>
  <inkml:trace contextRef="#ctx0" brushRef="#br0" timeOffset="247799">1645 3808 406,'0'4'515,"0"-4"-85,0 0-85,0 0-22,0 5-30,0-5-43,-8 0-33,8 6-28,-10-2-15,2 1-12,-1 5-12,-9 0-11,10 0-9,-2 5-12,-7-5-12,9 5-7,-11 0-9,11 4-12,-10-4-4,9 0-5,-1 6-6,10-7-9,-8 1-9,8-5-12,0 5-5,0-5-3,0 0-12,8 0-5,-8-5-3,10 5 4,-1-5 12,-1-5 14,2 0 8,7 0 8,-7 0 13,6-5 10,-7 0 8,9 0 4,-10-5-2,2 0-6,7 0-5,-17 1-2,10-6-3,-2 4-1,-8 1-8,9-4-10,-9 4-10,-9-5-6,9 0-7,-8 4-6,-2-3-8,2-1-11,-1 0-8,-1 5-9,-6-5-16,6 5-28,-7-5-35,-1 5-49,-9 1-47,10-2-66,-10 7-69,1-2-66,-9 6-68,-10 6-80,1-6-126,-1 9-79,-16-3-20,-1 3 27</inkml:trace>
  <inkml:trace contextRef="#ctx0" brushRef="#br0" timeOffset="248769">707 4031 44,'0'0'169,"0"6"-9,0-6-8,0 4-17,0 1-4,0-5 9,0 0 10,0 0 11,0 0 3,0 0-17,0 0-20,0 0-13,0 0-11,0 0-7,0 0-8,0 0-6,0 0-4,0 0-9,0 0-6,0 0-7,0 0-7,0 0-6,0 0-6,0 0-4,0 0-3,-8 0-3,8 0-1,0 0 1,0 0-1,0 0 0,0 0 4,0 0 1,0 0 2,0 0 1,0 0 2,0 0 1,0 0 3,0 0 6,0 0-1,0 0-2,0 0 0,0 0 2,0 0 1,0 0 1,0 0-3,0 0-4,0-5 0,0 5-3,0 0 0,0 0-1,0 0-4,0 0-2,0 0-4,0 0-3,8 0 0,-8 0-7,0 0 0,0 0-1,0 5 1,0-5 0,0-5 0,9 5-1,-9 0 2,0-4 8,0 4 3,10 0 3,-10 0 1,8-6 1,-8 6 0,9 0 1,-9 0-1,0 0-4,8 0-7,-8 0 0,10 0-3,-10 0 1,8 0 2,1 0 5,-9 6 1,10-6 6,-2 0 1,0 0-4,2 4 4,7-4 0,-9 0-5,11 5-3,-11-5-2,10 0-5,-9 0-1,9 0-1,-1 0-4,1 0-1,0 0-2,-1-5-4,2 5-4,-1-4 1,-1 4 0,1-6 0,-1 6-1,-7 0-2,6-5 4,-6 1 4,7 4 3,1-6 2,-9 6 0,9-5 3,-10 5 3,11-4-1,-11 4-5,1-6-5,-1 6-2,-8 0-2,10 0 1,-2 0-5,-8 0-2,9 0 1,-9 0-3,9 0 5,-9 0 0,9 0 1,-9 0-3,0 0 0,8 0 0,-8 0 0,0 6 4,0-6 0,10 0-4,-10 0 1,9 4-1,-9-4-2,8 0 1,-8 0-1,0 0-1,8 0-1,-8 0 4,0 0-2,0 5 2,10-5 1,-10 0-1,9 0-2,-9 0 1,8 0-1,-8 0 1,0 0 0,10 6-2,-10-6 2,0 0 2,8 0 1,-8 0 1,9-6 2,-9 6 1,10 0 2,-2 0 0,-8-5 1,8 5 2,1-4-1,1 4 0,-2-6-1,1 6-2,-9 0-2,9 0 0,0-5-2,-9 5-3,0 0 0,8 0 1,-8-4-1,0 4 0,10 0 0,-10 0 1,0 0 3,0 0-2,0 0-2,0 0 0,0 0 2,8 0-2,-8 0 1,0 0-3,0 0 1,0-5 0,0 5 2,0 0-1,0 0 2,0 5-1,0-5 2,0 0-1,0 0 1,0 0 0,0 0-2,0 0-2,0 0-1,0 0 2,0 0-2,0 0 1,0 0-14,0 0 8,0 0 7,0 0 5,9 0 2,-9 0 5,8 0 8,-8-5 2,10 5 20,-1 0-9,-1-6 0,-8 6-1,10 0-4,-10 0-6,8 0-7,-8 0-2,0 0-4,9 0 1,-9 0-6,0 0 1,0 0 0,0 0 1,0 0 1,0 0-2,0 0-4,0 0 3,0 0 0,0 0-8,0 0 2,0 0 0,0 0 2,0 0 1,0 0 0,0 0-1,0 0-1,0 0 8,0 0-3,0 0-1,0 0-3,0 0 2,0 0 0,0 0 0,0 0 2,0 0 1,0 0 1,0 0 3,0 0 4,-9 0 1,9 0 0,0 0 2,0 0 0,0-4-1,0 4 0,0 0-2,-8 0-3,8 0-3,0 0-1,-10-5 0,10 5-2,-8 0-3,8 0-3,-9 0 0,9 0 0,-10 0 1,10-6-2,-8 6 2,-1 0 0,1 0 1,-2 0 3,2 0-1,-1 0-2,-9 0 0,10 6-1,-11-6-3,3 5 1,-3-5-1,1 0 2,10 0-2,-11 4 1,3-4 3,-3 0 1,2 0-1,-1 0-1,0 0 1,10 0-1,-9 0-1,-2 0-1,1 0 2,10 0 1,-11 0 0,11 0-2,-9 0-1,-1 0 1,0 0 2,1 0 0,7 0-3,-15 6-3,7-6 4,-1 0 0,2 5 1,-9-5 0,7 4-3,-7-4 3,9 5 0,-10-5 3,9 0-1,1 6 1,-1-6 1,0 0-6,9 4 12,-9-4 5,10 0 4,-1-4 0,1-2 2,-2 6 1,10-5-1,-9 5 9,9-4-11,0 4-8,0-5-8,-8-1-2,8 6 0,0-4 1,0 4-1,0-5-1,0 5-1,0-6 3,0 6 5,0 0 1,0 0 0,0 0-2,-10 0 2,10 0-1,0-4-1,0 4 0,0 0 1,0 0-3,0 0-1,0 0-1,0 0 0,0 0-2,0 0 1,0 0-1,0 0 0,0 0-1,0 0-5,0 0 2,0 0 0,0 0 0,0 0 1,0 0 2,0 0 0,0 0-2,0 0 7,0 0-2,0 0-2,0 0 2,0 0-1,0 0-2,0 0 0,0 0 0,0 0-5,0 0-15,0 0 3,0 0 0,0 0 1,0 0-4,0 0-2,0 0 1,0 0 2,0 0 13,0 0-5,0 0-1,0 0-1,0 0-2,0 0-1,0 0-3,0 4-3,0-4 0,0 0-15,0 0-2,0 0-5,0 0-9,0 0-6,0 0-8,0 0-5,0 6-10,0-6 5,0 0-8,0 0-3,0 0 3,10-6 3,-10 6 2,0 0 2,0 0 3,0 0 1,0 0 0,0 0 1,0 0-5,0 0-5,0 0-9,0 0-11,0 0-12,0 0-16,0 6-16,-10-6-19,10 0-18,0 0-19,10 0-21,-10-6-31,0 6-51,0 0-60,0 0-92,0 0-46</inkml:trace>
  <inkml:trace contextRef="#ctx0" brushRef="#br0" timeOffset="251270">796 4001 126,'0'6'140,"0"-2"-36,0-4-19,0 5-1,0-5 7,0 6 9,-8-6 10,8 0 3,0 0-3,0 0-14,0 0-20,-10-6-16,10 6-16,0-5-12,10 5-11,-10-4-8,0 4-7,0-6-8,0 6-11,0-5-15,8 5-24,-8-4-35,0 4-62,0 0-101,0 0-104,0 0-57</inkml:trace>
  <inkml:trace contextRef="#ctx0" brushRef="#br0" timeOffset="251727">681 4957 51,'8'-15'129,"-8"5"-24,10-5-10,-2 5 20,1-5 18,-9 5 20,10 0 17,-10 1 23,0-2 19,0 1 19,0 1 15,0-2-10,0 7-13,0-1-5,0-1-8,-10 6-8,10 0-2,-9 0-3,1 6-5,-2-1-10,2 4-14,-1 1-15,-9 5-7,10-4 0,-1 3-7,-1 1-6,2 5-9,0-5-11,-2 5-16,1-5-18,9 5-16,-8-5-17,8 0-15,0 5-8,0-5-8,0-6-9,0 6-2,8 0-3,-8-5 3,9 0-3,-9-5 1,10 0-4,-2 0-1,0 1 2,2-6 0,-1 0 2,-1-6-1,1 1 1,0-5 3,0 0 1,-1-5 1,2 0-1,-2 0 2,-8-4-1,9-1-2,-9-1 0,-9 2 1,9-6-3,0 5 0,-8-5-2,-2 0-1,2 5 0,-1 0 3,0 1-1,0 4 1,9 0-1,-8 4-7,-11 2-12,19-1-23,-8 5-32,0 5-37,-2 0-41,1 0-51,1 5-50,8 0-49,-10 5-36,2 0-28,8-1-22,0 6-37,8 0-62,-8-4-100,10-2-32,-10 1 7</inkml:trace>
  <inkml:trace contextRef="#ctx0" brushRef="#br0" timeOffset="252286">1804 4877 403,'-8'10'626,"-11"-5"-101,11 0-119,0 5-60,-1-5-75,-1 5-62,2 0-50,-1 0-36,0 0-20,9 0-14,0 4-12,0-3-13,9-1-14,-9-1-17,9 2-10,-1-7 0,2 7 8,7-7 6,-9 1 1,11-5 3,-1 0 0,-1 0 4,1-5 0,-1 1-3,1-2-4,-10 1 1,11-4 9,-11-1 10,2-1 15,-2 2 11,1-1 11,-9-5 12,0 0 2,8 0-4,-16 0 0,8 0-6,0-5-11,-9 0-10,1 5-9,-2-5-13,2 11-10,-1-6-6,-1 5-12,-6-1-20,6 2-17,-7 4-23,-1 0-28,1 5-30,7 0-37,-7 5-44,-1 0-47,1 0-48,-1 5-46,9-1-40,-9 6-35,0-4-43,9-2-58,1 6-88,0-5-54,-11 1 2</inkml:trace>
  <inkml:trace contextRef="#ctx0" brushRef="#br0" timeOffset="258935">2043 4763 175,'0'5'204,"10"-5"-27,-2 0-31,0 0-32,11 0-19,-11-5 5,2 0 7,-2 0 5,1-5-17,9 0-20,-10 0-12,1 0-7,9 0 0,-9-5 2,0 5 2,8-5 0,-8 5 4,0-5 2,-9 0 7,9 5 4,-1 1 2,-8-6 0,10 4 0,-10 2-1,9-6-4,-9 5-2,0-5-6,8 5-8,-8-5-5,0 0-8,0 0-3,0 0-3,0 0-4,0-5-5,10 1-6,-10 4-3,0-11-1,0 7 5,0-1 0,8 0 2,-8 0 2,0-5 2,9 5 2,-9 1 4,0-2 2,0 1-2,0-4-1,0 4 0,0 5 1,-9-10 2,9 10-2,-8-5 2,8 0-6,-10 1 1,10-2-1,-8 1-6,8 1-5,-9-1-6,-1-5 1,10 5-5,-8 0 0,8 0-7,-9-5-3,9 5-1,-9-5-1,9 5 2,-9-4-2,9 4-1,-8-5-1,8 5 2,-9 0 1,0 0 2,9 0 0,-9 0-2,1 5 4,-2-5-1,1 5 3,1-4 2,-10 4 0,9 0 2,1 0 4,-2-5 6,-7 5 5,7 0 2,-6-5 4,6 5 5,1 0 5,-8 0-1,8-5 2,-8 5-1,7-4 1,-7 4 6,7-5 0,2 5 0,-1 0-1,1 0 0,-2 0-1,2 5-7,-1-5-2,9 5-11,-10 0-6,2 0-6,0 5-6,-2-5-1,1 0 3,1 1 4,0 3 1,-11-3 3,11 3-1,-2-3-1,2 4 3,-1-1-2,-1 2-3,10-1-4,-8-1-2,0 2-3,8-1 2,-9-1-2,-1 2 0,2-1 0,8 0-2,-9 0-2,0 0-1,0 0 2,1-5 0,-2 5 4,10 0 5,-9 0 4,1-5 3,0 5 1,8 0 0,-10 5-1,1-5-3,1 0 0,-2 0-5,2 0-5,-1 0-3,9 0-3,-10 0 1,2 5 0,0-4 1,-2-2-3,10 6 1,-9-5-2,9 1 1,-8 4 1,0-6-1,8 1-1,-10 5 1,1-4 3,9-7 2,-8 7 3,-2-1 5,10-5 4,-8-1 4,8 2 3,-9-1 3,-1-1 4,10 2 3,-8-1 1,-1 5-1,9-5 0,-8 0-5,8 0 1,-10 5-3,10 0-6,-8 0-6,8 0-5,-9 0-2,9 5-6,0-5 2,0 0-5,-9 5 0,9 0 2,0 0-2,0-5 1,0 5-2,0 0 5,0 0-1,0 0-2,0 0-1,0 0 1,0-5 1,-9 5 0,9 0 1,0 0-3,0 0-1,0 0 4,0 0-1,-8 0 0,8 5-1,0-5-1,-10 0 1,10 0 1,-9 5 0,9-5 0,0 5-2,-8 0 0,8-5-1,-8 5 1,8 0-3,-10 5 1,10-5 1,-9 5-2,9-5 3,0 10 2,0-5-1,-8 0 2,8 0 1,0 5-3,0 0 1,0 0 2,0-6-4,0 6 1,0 0 0,0 0-1,0 0 0,0 0 3,-10 0 2,10-5-2,0 5 1,0-5-2,0-5 1,0 5 0,0-5 2,0-5-3,0 5-3,0-5 0,0 4 4,0 2 4,0-6 2,0 0 7,0 0 7,0 0 9,0 0 6,0-6 3,0 2-1,0-1-1,0-5-5,0 0-6,0-5-8,10 0-7,-10 0-5,0 0-5,0-5-2,8 5 1,-8-4 0,9-1-1,-9-5-2,10 5 0,-10 5 2,8-5 1,0 5-1,-8 5-2,9-5 1,-9 10-2,10-5 1,-10 5 1,8 5-2,1 0 1,9 0 0,0 5 0,7 0-10,2 5-14,10 0-28,-2 0-35,0 5-39,10-5-48,7 10-59,1-5-65,0 4-66,9 7-57,0-2-82,9 1-171,0 5-73,-1 0-12,-8 0 21</inkml:trace>
  <inkml:trace contextRef="#ctx0" brushRef="#br0" timeOffset="261295">1911 1254 373,'0'-5'346,"-9"0"-90,9 0-62,0-4-16,9-2-10,-9 7-32,0-7-28,0 7-16,8-7-13,-8 2-2,0-1-7,10 5-7,-10-5-2,0-1-3,8 7-6,-8-1-2,0 0-4,0 0-5,0 5-5,0-5-3,0 10-9,0-5-5,0 5-6,0 5-5,0 0-3,0 5-1,-8 5 3,8-5 4,0 4 7,-10 1 7,10 5 6,0-5 7,0 0 2,-8 0 4,8-1 1,8 2-2,-8-6-2,0 0 1,0-1-3,10 1 0,-10 0-4,8-5-2,-8-5 2,9 5-1,-9-5 5,8 0 8,-8 0 8,10-5 9,7 5 13,-7-5 5,7-5 3,1 5 1,-1-10 0,9 5-13,1-5-10,0-5-15,8 6-11,-8-6-7,8 0-7,1 0-6,-9 0-5,8 0-2,0 0-3,-8 0-1,8 0-4,-9 0 0,1 0 1,0 0-3,-10 5 1,9 0-4,-7 0-8,-1 0-16,-1 5-16,1 1-21,-1 4-26,1 0-30,-10 0-36,2 0-31,-1 4-27,-1 7-21,1-2-9,-9 6-10,9 0-10,-9 10-30,-9-5-61,9 9-111,-9 1-50,-8 11-5</inkml:trace>
  <inkml:trace contextRef="#ctx0" brushRef="#br0" timeOffset="262523">716 5012 61,'-9'5'156,"9"-1"-31,0-4-28,0 5-18,0 1-16,0-2-19,0-4-3,0 5 7,0-5 8,0 6 10,0-6 8,0 0-5,0 0-5,0 0-1,0 0-1,0 0-1,0 0-2,0 0-3,0 0-2,0 0-5,0 0-3,0 0-6,0 0-2,0 0-2,0 0-3,0 0-1,0 0-4,0 0-3,0 4-1,0-4-2,0 0-4,0 0-1,0 0 2,0 0 0,0 0 1,0 0 3,0-4 1,0 4 3,0 0 4,0 0 1,0 0 2,0 0 2,0 0 0,0 0 0,0 0 0,0 0-2,0 0 0,0 0-1,0 0-5,0 4-2,0-4-2,0 0-5,0 0-2,0 0-2,0 0-3,0 0-4,0 0-1,0 0-3,0 0-1,0 0 0,0 0 1,0 0 0,0 5 4,0-5 5,0 0 8,0 0 5,0 0 8,9 6 7,-9-6 8,0 0 7,0-6 5,10 6 1,-10 0-2,8 0 0,-8 0-3,0 0-2,9 0-5,-9 0-6,0 0-1,8 0-5,-8 0-5,10 0-1,-2 0 3,-8 0-2,9 0-3,1 0 4,-2 6-3,-8-6 0,8 0 0,2 0-2,-1 4-3,-1-4-4,-8 0 4,8 5-6,2-5 1,-1 0 0,-1 0 6,2 0 4,-2 0 2,1 0 2,1 0-1,6 0 0,-7 0-1,1 0 1,-2 0-8,1 0 0,0 0-2,0-5-4,9 5 0,-9 0 3,-1-4 1,2 4 2,7 0 3,-9 0-1,2-6 2,7 6 2,-7 0-2,6 0-2,-6 0-2,7 6 2,-9-6 2,11 0-4,-1 4 5,-1-4 1,1 5 5,-1 0 3,10 0 2,-9-5 0,9 5-2,-1 0-1,1-5-3,0 5-4,-2-5-3,11 0-3,-9 0-3,-2 0 1,12 0-1,-10 0 3,-2-5 4,1 5 5,1 0-2,10-5 2,-21 5 2,3 0-3,-2 0-1,1-5-3,0 5-4,-9 0-4,-9 0 3,8 0 2,0 0 1,-8 0 7,0 0 1,0 0 3,10 0-1,-10 0 0,0 0-2,0 0-3,0 0-7,0 0-4,0 0-4,0 0-5,0 0-3,0 0-3,0 0-2,0 0-2,0 0 1,0 0-4,0 0 1,0 0 0,0 0 1,0 0 2,0 0-2,0 0 0,0 0 0,0 0 0,0 0-1,-10 0-1,10 0 0,0 0 0,0 0 0,0 0 0,0 0 0,-8 0-2,8 0 1,0 0 0,0 0 0,0 0-1,0 0 0,0 0 2,0 0 0,0 0 1,0 0 0,0 0 0,0 0 0,0 0 1,0 0-1,0 0-2,0 0-1,0 0-1,0 0 2,0 0 1,0 0-1,0 0-1,0 0-11,0 0 6,0 0 5,0 0 1,0 0 1,0 0 0,0 0 1,0 0-3,0 0 5,0 0-16,0 0-14,0 0-17,0 0-23,-8 0-32,8 0-46,0 0-52,-9-5-55,9 0-57,-10 5-59,2-5-55,-1 1-67,0-7-103,0 1-99,1 1-34,-11-6 15</inkml:trace>
  <inkml:trace contextRef="#ctx0" brushRef="#br0" timeOffset="266233">1557 1319 95,'0'0'286,"8"0"-37,-8 0-40,0 0-40,0 0-17,0-5 2,9 5-12,-9-5-28,0 0-19,0 5-11,0-5-3,0 0 2,0 5 2,0-5-2,0 0-2,0 0-4,0 5-3,0-5-4,0 0-2,0 5-1,0-5-2,10 0 0,-10 5 1,0-5-1,0 5 2,0-5 1,0 5 0,0-5-4,0 5-4,0 0-8,0 0-7,0 0-8,0 0-9,0 0-8,0 0-5,0 0-7,0 5-4,0-5-1,0 5-1,0-5 1,0 5 1,0 0 3,0 0 2,0 0 4,0 0 2,0 5 3,0-5 0,8 0 3,-8 5 2,0-5 5,8 0 6,-8 5 6,0-5 9,10 4 3,-10-3 4,9 3-1,-1-3-3,-8-1-2,0-1-9,10 2-5,-10-6-3,8 5 1,-8-5 2,0 4 6,9-4 8,-9 0 9,10 0 11,-10 0 7,8-4 4,0-1 5,1-1 3,9 2 3,0-7 4,-1 2-7,2-1-4,-3-5 0,11 0-5,-9-5-3,17-5-4,-8 0-5,8 1-3,0-6 8,2-5 0,6 0-2,-8-5 1,10 0-3,-1 0-1,-8-4-3,8 4-4,-9-5-9,2 0-6,-2 5-6,0 1-4,0-1-4,0 5-4,-8 0-3,-1 6-7,1-1-2,0 4-2,-9 2-5,7 4-2,-7 0-1,1 4-3,-3 2-3,-6-1-9,-1 10-12,-1-5-32,1 10-41,-9-5-52,0 10-65,0-5-97,0 10-123,-17-5-151,-2 5-201,-7 0-116,-18-1-46,-1 2 3</inkml:trace>
  <inkml:trace contextRef="#ctx0" brushRef="#br0" timeOffset="269971">2822 2662 84,'8'0'231,"-8"-4"-36,0 4-37,10-5-12,-10-1 3,0 6 3,0-4-13,0-1-24,0 0-29,9 0-21,-9 0-11,0 5-5,0-5-2,0 0 0,0 0 2,0 5-2,0-5 2,0 5 2,0-5-2,0 5-1,0-5-1,0 5-3,0-5-3,0 5-1,0 0-4,0-5-7,0 5-1,0-5-4,0 5 0,8-5-2,-8 5-1,0 0 0,0-5 0,0 5 1,0 0-1,0 0-1,0-5 0,0 5-1,0 0-3,0-5-2,0 5-3,0 0-1,9 0-3,-9 0-3,0 0-1,0 0-2,0 0 0,0 5 1,0-5-2,0 5 0,0 0 0,0 0 2,9 0 1,-9 0 2,0 5-2,9-5 2,-9 5 2,8 0 0,-8-5 2,0 5 0,10-1 1,-10 2 1,8-1-1,-8-1 0,9 2 3,-9 4 0,10-6 2,-10 1-4,8 5 0,-8-5 1,9 0 6,-9 5 5,9-5 0,-9 0 3,0 0 2,9 0 6,-9 0-2,8 0-2,1 0-5,-9 0-3,0-5-1,9-1 2,-9 7-2,9-7 5,-9-4 6,8 6 10,2-1 6,-1-5 6,-1 0 5,10 0-2,-9-5 1,9-1-4,9 2-5,-11-1-6,11-1-3,0-3-8,-1-1-7,1 0-2,0 0-1,8 0-2,-8-5-2,8 0-5,-9 0 1,9 0-2,1 0 2,0-4-1,-1-2-2,0 1 1,0 1-5,1-1 1,0-5-1,8 5-1,0 0-3,-8-5 2,7 5-3,-6 0-10,6 5 6,-8-4 2,0 4 0,2 4 2,-10-4 1,-2 6 1,-7-1 0,9 0 10,-9 0-5,-1 5 0,1 0-3,-10 0 1,1 0-2,1 0-3,-2 5 1,1-5-1,0 5 2,-9-5-4,9 5 0,-1 0-1,-8 0 2,9-5 2,-9 5-2,10 0 0,-10 0-1,0 0 0,0 0 0,0 0 4,0 0-5,0 0-1,0 0 1,0 0-2,0 0 3,0 0 1,0 0 1,0 0-4,0 0 2,0 0-2,0 0 0,0 0 2,0 0 0,0 0-1,0 0 0,0 0 0,0 0-1,0 0 3,0 0 2,0 0-3,0 0 0,0 0 0,0 0 0,0 0-2,0 0 3,0 0-1,0 0 0,0 0-1,0 0 0,0 0 0,0 0 2,0 0 2,0 0 0,0 0-2,0 0-1,0 0 0,0 0 1,0 0 2,0 0-12,0 0 3,0 0 0,0 0 2,0 0-4,0 0-8,0 0-15,0 0-22,-10 0-10,10 0-29,-9 5-29,1-5-31,-1 5-30,-9 0-28,10 0-21,-11 5-15,-7-5-25,9 0-53,-10 0-93,1 0-89,-1 0-34</inkml:trace>
  <inkml:trace contextRef="#ctx0" brushRef="#br0" timeOffset="271539">778 1946 106,'0'-5'123,"0"5"-8,-9-5-9,9 0-2,0 0 2,0 0 9,0-5 5,0 6-10,-8-2-17,8-4-16,0 5-12,0 0-5,0-5-2,0 5-3,0-4-2,0 3 4,0-3-4,0 3 0,0 1-1,0 1 2,8-2-3,-8 1-1,0 1-2,0-1-1,0-1-4,0 6-1,0-4-5,0 4-5,0 0-5,0-5-4,0 5-8,9 0-2,-9 5-4,0-5-1,0 0 1,0 4 5,10 2 6,-10 3 4,8-4 3,0 1 2,-8 3 5,10 1-1,-10 1 0,9-2-5,-1 1-2,0 0 0,2 0 0,-10 1 0,9-2 0,-1 1-2,2 0 2,-2-5 6,1 5 1,-9-5 0,10 5 3,-2-6 3,0 2 6,1-6 8,1 5 7,-2-5 4,10-5 6,-9 5 9,-1-6 4,11-3 4,-1 4-2,-1-10-2,1 5-7,-1-5-8,1-5-5,0 5-9,-1-5-3,1 5-5,-1-4-6,-7-1-5,7-1-1,1 2-3,-1-6-4,1 5-4,0 0-5,-1 0-5,-7 0-3,7 5-2,-9 0-2,11-4-2,-11 4-2,10 4 0,-9-4-1,9 0-1,-10 6 0,1 4-3,1-5 0,-2 0-5,1 5 3,0-5 1,-9 5 3,9 0 1,-1 0 0,-8 5 1,0-5 2,0 5 4,0 0 0,0 0-3,10 0 1,-10-5-4,0 5-1,0 0-1,0 0 1,0 0-2,0 0 2,0 0 0,0 0-4,0 0 1,0 0-1,0 0-1,0 0-4,0 0 0,0 0-9,0 0-6,0 0-3,0 0-7,0 0-6,0 5-7,-10-5-6,10 0-6,0 5-8,-8 0-10,8 0-14,-9 0-15,0 5-16,-8 0-15,7 0-20,-7 0-19,9-1-14,-11 2-4,1 4-3,10-5-1,-11 4-7,11-4-21,0 1-42,-1-2-69,-1 1-88,2 0-41</inkml:trace>
  <inkml:trace contextRef="#ctx0" brushRef="#br0" timeOffset="272917">1892 1408 112,'0'0'154,"0"-5"-6,0 5-12,0 0-16,0 0 6,0-4 18,0 4 14,0 0-3,-8 0-22,8-5-26,0 5-21,0 0-13,0 0-6,0-6-7,0 6-5,0 0-4,8 0-5,-8 0-5,0-4-3,0 4 0,0 0 0,0 0 4,0-5 5,0 5 5,0 0 8,0 0 5,0-6 8,0 6 4,0 0 4,0 0-1,0 0-3,0 0-5,0 0-10,0 0-9,0 0-10,0 0-10,0 0-7,0 6-10,0-6-8,0 0-6,0 0-3,0 5 1,0-5-2,0 0 0,0 4-3,0-4 3,0 6 1,10-1 2,-10-1 1,0-4-2,9 5 1,-9 1 2,8-2-1,-8 1-3,10 1-1,-10-2 2,8 1-1,1 5-1,-9-5 2,8 0-3,2 5 0,-10-5 3,9 5 0,-1 0-1,2-5 1,-2 5 0,-8 0 0,9 0 0,0-5 1,0 5-1,-1 0-1,1-6 1,1 7 0,-10-7-1,8 2 0,0-1 1,2-1 2,-1-4 6,-1 6 12,2-6 9,7-6 6,-9 6 10,10-4 7,1-1 6,-2-1 2,1-3 1,-1 3-7,-8-3-7,8-1-4,2 0-7,-1 0-4,-10 0-3,11-5-3,-3 10-4,-7-5-2,1 0-4,-2 5-1,0-5-1,2 5-1,-1 1-3,-1-2-1,2 1-5,-10 1 0,0-2 1,8 6 0,-8 0-3,0-5-2,0 5-6,0 0-7,0 0-10,0 0-14,0 0-17,0 0-17,0 0-15,0 0-16,0 0-13,0 5-6,9-5-5,-9 0-2,0 0 1,0 0 2,0 0 5,8 0 6,-8 0 2,10 0 0,-2 0 0,1-5 2,1 1 1,-2 4-1,10-6-2,-1 1-3,2-4-8,-3 3-19,3-3-32,-1 3-51,-1-3-58,9-1-77</inkml:trace>
  <inkml:trace contextRef="#ctx0" brushRef="#br0" timeOffset="273531">3034 1070 132,'0'0'150,"0"0"-12,0 0-5,-8-5 2,8 5 4,0 0 4,-9 0-16,9-5-22,0 5-19,-10-5-10,10 5-5,-8-5-4,8 0 2,-9 5 4,9-5-1,-9 0 3,9 1 3,0-2-5,-9 1 3,9 1 2,0-2-1,0 1-3,0-5-2,-8 5-5,8 1-10,0-2 2,0-3-6,8 4-4,-8-5-7,0 5-7,0-5-1,0 5 0,9-1 2,-9 2 0,0-1-1,0 0 0,0 0-1,9 0-2,-9 0 6,0 5-8,0-5-5,0 0-4,9 0-1,-9 5-2,0-5-1,8 5-1,-8-5-9,0 0 3,10 5 3,-10-5-3,0 5-2,0 0-1,0-5 0,9 5-1,-9-5 1,0 5 3,8 0-3,-8 0-5,0 0 2,10-5-2,-10 5 9,0 0-7,0 0-2,0 5-8,0-5 3,8 0 2,-8 5 0,0-5-2,9 5-9,-9 0 5,0 0 5,8 5 3,-8-5 1,10 5 1,-10 0 1,8 0 1,-8-5 1,9 5-1,-9-1 0,10 2-1,-10-1-1,8-5-1,-8 4-1,0-3 3,8-2-2,-8 7 3,0-7-1,10 1 8,-10 1-4,0-6-2,0 4 0,9 1 0,-9-5-2,0 6 0,0-6 0,0 0-9,0 0 6,8 0 4,-8 4 1,0-4 0,0 5 0,0-5 0,9 0 0,-9 0 1,0 0-1,0 5 0,9-5 0,-9 0 1,0 0 1,9 0 1,-9 0-2,0 5 2,8-5 1,-8 0-2,0 0 4,10 0 0,-10 0 5,8 0 8,-8-5 4,9 5 2,1 0 3,-10-5 3,8 5 2,1-5-2,-1 1 2,2-2-10,-2 1-1,1-5-1,1 5-2,-2 1-5,0-2-5,2-3 0,-1 3-5,-1 1-1,0-4 0,11 3-3,-11 2-6,2-7 2,-2 7 1,1-7 0,1 7 1,6-6 1,-7 0-2,1 0 4,7 5 5,-8-5 0,8 0 5,2-5-2,-3 5 1,3 0-3,-1-5 1,9 5-1,-11-5-1,3 0-14,-2 6-1,1-2 3,0 2 2,-1-1-1,1-1 2,-1 2-2,1 4-2,0-5 14,-1 5-5,-7-5-4,7 5-1,-9 0 1,11-5-4,-11 5 3,2 0 0,-2 0-2,1 0 2,1 5 2,-2-5 0,0 0 0,1 5 3,1-5-1,-2 0 2,1 0-1,0 5 0,0-5 0,-1 0 0,2 0-1,-10 5-1,8-5 1,1 1-3,-9-2 1,8 6 0,2-5-4,-10 1-1,9-2 1,-9 6 0,8 0-1,-8-5-1,10 5 1,-10-4 0,0 4 1,0 0 1,8 0-2,-8-6 0,0 6 0,0 0 0,9 0 2,-9-5-1,0 5 0,0 0 0,0 0 0,0 0-1,10 0 3,-10-4-2,0 4-1,0 0 2,0 0 3,0-5-1,0 5-1,8 0 0,-8 0-1,0-6 0,0 6-2,0 0 0,8 0 0,-8 0 0,0 0-1,0 0 1,0 0 0,0-4 1,9 4 3,-9 0-4,0 0 0,0 0 2,0 0-2,0 0-1,0 0 0,0 0 2,0 0 1,0 0 1,0-5 1,0 5-1,0 0 5,0 0 2,0 0 3,0 0 0,0 0 1,0 0 0,0 0 3,0 0 2,0 0-3,0 0-3,0 0 1,0 0-4,0 0-1,0 0 0,0 0-4,0 0-1,0 0-1,0 0-1,0 0 0,0 0 2,0 0-3,0 0 0,0 0 3,0 0-3,0 0 0,0 0 3,0 0-4,0 0 0,0 0-4,0 0-2,0 0 0,0 0 3,0 0 0,0 0 3,0 0 2,0 0-1,0 0 3,0 0 3,0 0-2,0 0-1,0 0-4,0 0-4,0 0 0,0 0 0,0 0 0,0 0 2,0 0 0,0 0 1,0 0 2,0 0-1,0 0 1,0 0-1,0 0-1,0 0-3,0 0 2,0 0 0,0 0 0,0 0-1,0 0 2,10 5 1,-10-5 1,0 0-1,0 0-2,0 0-7,0 0-8,0 4-4,0-4-7,0 0-8,0 0-8,0 0-4,0 0-8,0 0-5,0 0-3,0 0-5,0 0-7,0 0-9,0 0-14,0 6-18,0-6-14,0 0-18,0 0-22,0 5-22,-10-5-17,10 0-24,0-5-44,0 5-100,-9-6-117,1 2-60,0-1-19</inkml:trace>
  <inkml:trace contextRef="#ctx0" brushRef="#br0" timeOffset="277279">584 4848 13,'8'4'112,"-8"-4"-28,9 5-25,-9-5-17,10 6-4,-2-6-1,-8 4 11,8-4 10,-8 0 8,0 0 8,0 0 7,10 0 1,-10 0-5,0 0-10,0 0-9,0 0-4,0 0-5,0 0 0,0 0-3,0 0-2,0 0-1,0 0-1,0 0-3,0-4-1,0 4-4,0 0-3,0 0 0,0-6 0,0 6-1,0 0 1,0 0 0,0-5-2,0 5 3,0 0 0,0 0-3,0 0-2,0 0-3,0 0-3,0 0-1,0 0-5,0 0-2,0 0-5,0 0-1,0 0-2,9 0-2,-9 0-2,0 0 0,0 0-2,0 0 1,0 0 1,0 0-1,0 0 2,0 0-1,0 0 0,0 0 1,0 0 3,0 0 0,0 0-1,0 0 2,0 0 0,0 0 2,0 0 0,0 0 1,0 0 0,0 0 0,0 0 1,0 0-1,0 0-1,0 0-1,0 0-1,0 0-1,0 0-1,0 0-1,0 0 0,0 0 1,0 0-1,0 0 3,0 0 0,0 5 1,0-5 1,0 0 1,0 0 4,0 0 1,0 0 3,0 0 1,8 0 1,-8 6 1,0-6 4,9 0 1,-9 0 1,9 4-1,-9 1-2,9-5 1,-9 0-1,8 0-1,-8 5-2,10-5 0,-2 0 2,-8 0 4,9 5 3,1 0 3,-10-5 2,8 0 3,1 5 2,-1-5-1,2 0-5,-2 0 1,1 5 0,1-5-1,-2 0 0,0 0-2,2 5-1,7-5-1,-9 0 3,2 0-6,7 0-1,-7 0-2,7 0 3,-7 5-1,6-5-2,-7 0 2,9 0 0,-9 0 2,0 5-1,0-5-2,9 0-1,-9 0 2,-1 5 0,10-5-4,-9 5 5,-1-5 7,10 5 1,1 0 5,-3 0 0,3 0-4,-3-5-1,3 0 3,-1 5-2,-1 0-4,10 0-3,-9 0-3,8-5-2,1 5 3,-2-5 2,-6 5-2,7-5-1,1 4-2,0-4-2,-1 0-1,-9 0 0,10 0-3,0 0-4,-9 0-3,9 0-3,-11-4 4,3 4-2,-3-5 1,3 5 2,-1 0 2,-10 0 2,11 0 2,-11 0 3,0-5 1,1 5 3,1 0 2,-10 0 0,8 0-1,-8-5-4,9 5 1,-9 0-3,0 0-4,0 0-3,0 0-3,9 0-3,-9 0-2,0 0 2,0 0-2,0 0 0,9 0-2,-9 0-1,0 0-1,0 0 1,0 0 0,0 0-2,8 0 1,-8 0-2,0 0 3,0 0-1,0 0 0,10 0 0,-10 0 1,0 0-1,0 0 2,9 0 4,-9 0-3,0 0 1,8 0 2,-8 0 4,0-5 2,8 5 6,-8 0 3,0 0 1,10 0 1,-10 0 1,0-5-2,9 10-3,-9-5 1,0 0-6,0 0-2,0 0-2,8 0-3,-8 0 1,0 0-1,0 0-1,0 0-1,0 0 0,0 0-4,0 0 1,0 0 0,0 0-3,0 0-2,0 0 3,0 0-1,0 0-1,0 0-2,0 0 3,0 0 0,0 0 0,0 0 3,-8 0-2,8 0-1,0 0 2,0 0 3,0 0-3,0 0 0,-9 0 1,9 0-7,-10 5-8,2 0-19,-9 0-23,7 0-33,-7-1-36,-1 2-40,0-1-50,1-1-44,-1-4-37,1 0-25,7 0-25,-7 0-36,-1 0-65,10-9-111,-11-1-35,3 0 6</inkml:trace>
  <inkml:trace contextRef="#ctx0" brushRef="#br0" timeOffset="278785">1185 4683 26,'0'0'112,"0"-5"-26,0 5-24,0 0-8,0-5 7,0 5 9,0-5 12,0 0 11,0 0 9,-9 0 2,9 1 5,0-2-7,-8 1-22,8 1-17,-10-2-9,10 1-7,0 5-3,-8-4 5,8-2-5,-9 6-1,9-5 0,-10 5 0,10-4-3,-8 4-1,8-5-1,-8 5-4,8-6 2,-9 6 0,9-4 0,-10 4-1,10-5 1,0 5 0,-8 0 4,8-6 4,0 6 3,-8 0 3,8 0 2,0 0 6,0-4 3,0 4 3,-10 0-3,10 0 0,0 0-4,0 0-1,0 0-3,0 0-3,0 0-4,0 0-6,0 0-4,0 0-9,0 0-4,0 0-5,0 0-5,0 0-2,0 0 3,0 4 1,0-4 2,0 6 2,0-6 2,0 5 1,0-5-1,0 4 0,0 2-2,10-1 3,-10-5 4,0 4 5,0 1 0,0 1 3,0-2 4,8-4 1,-8 5 2,0 1-5,0-2-1,8-4-4,-8 5-1,0 1-2,0-2 0,0-4 2,10 5-4,-10-5-2,0 5-1,0 0-2,0-5 0,0 5-2,0-5 1,9 5-4,-9 0 3,0 0-3,0-5 2,0 5 0,0 0 0,0-5 2,0 5-5,0 0 3,0 0 0,0-5 3,0 5-2,0 0-4,0 0-1,0-5-2,0 5-3,8 0-2,-8 0 0,0 0 0,0 0-3,8 0 4,-8 0 4,0 0 1,10 0 3,-1-1 1,-9 2-3,8-1 0,-8-1 2,10 2-1,-2-1-2,1-1-2,-9 7 1,10-7-1,-2 1 3,-8 5 3,9-5-2,-1 5 0,2-5-2,-2 5-2,1-5 0,-9 0-3,9 0-3,0 5 2,-1-5 2,2 0-1,-1 0 2,-9 0 3,8 0-2,0 0 1,2 0-3,-1 0-2,-1 0 0,2 0-3,-2-5-1,1 10-1,-9-10 13,10 5-1,-2 0-3,0 0-2,-8-5-2,9 5 2,1-1 0,-10-4-3,8 6-12,-8-6 6,9 5 1,-9-5 3,0 4-1,0-4 2,0 0 0,0 0 0,0 6 0,0-6-2,0 0 3,0 0 3,0 0 3,0 0 0,0 0 1,0 0 6,0 0 3,0 0 1,-9 5 0,9-5 0,-8 4 2,8-4-4,-10 6-4,1-1-2,1-1-2,-10 1-2,1 5-3,-1-5-6,-1 5 2,3-5 9,-3 5 5,-7 0 7,9 0 3,-1-5 7,1 5 11,-2 0 13,1-5-1,1 6 1,-1-7-1,1 1-2,7 0-3,2 0-1,-10 0-11,9 0-5,1-5-4,-2 5-6,10-5 0,-8 0-5,8 0-4,0 5 0,-9-5-4,9 0-3,0 0-4,0 0 0,0 0-4,0 0 0,0 0-2,0 0-3,0 0 2,0 0 1,0 0 1,0 0-1,0 0 0,0 0 0,0-5 0,0 5 0,0 0 2,9 0 0,-9 0-2,0 0 2,0 0 3,0 0-4,0 0 1,0 0-5,0 0-9,0-5-12,0 5-14,0-5-22,0 5-28,0-5-25,0 5-37,0-5-35,0 5-38,8-5-39,-8 5-36,0-5-27,-8 5-21,8-4-14,8 4-2,-8-6-8,0 1-29,10-5-51,-10 0-75,0 0-22</inkml:trace>
  <inkml:trace contextRef="#ctx0" brushRef="#br0" timeOffset="282607">2096 4887 25,'0'0'36,"0"5"4,-8-5 6,8 0 3,0 0 5,0 5 0,0-5 3,0 0 0,-9 0-4,9 5-14,0-5-17,0 0-8,0 0-9,0 5-6,0-5-11,0 5-3,0 0 4,0-5 22,0 5 17,0-5 11,0 0 12,0 5 8,0-5 9,0 0 4,0 0-3,0 0-5,-10 0-8,10 5-7,0-5-2,0 0-6,0 0-6,0 0-6,0 0-5,0 5-4,0-5-4,0 0-1,0 0-3,0 0-1,0 0-1,0 0 3,0 0 0,0 5 2,0-5 2,0 0 3,0 0 2,0-5 3,0 5 2,0 0 2,0 0 2,0 0 2,0 0 0,0 0 0,0 0 0,0 0-1,0 0-3,0 0 1,0 0-3,0 0 0,0 5-6,0-5-1,0 0-6,0 0-4,0 0-3,0 0-2,0 0-4,0 0 0,0 0-1,0 0 0,0 5 0,0-5 2,0 0 0,0 0-1,0 5 1,0-5 1,0 0-1,10 0 4,-10 5 1,0-5 1,0 0 2,0 0 1,0 5 3,0-5 0,9 5 2,-9-5 0,0 0 1,0 0-3,0 0 1,8 0-2,-8 0 0,0 0-3,0 0 1,0 0-3,10 0 0,-10 0-1,0 0-1,0 0 1,0 0-1,0 0 0,8 0-3,-8 0 2,0 0-2,0 0 1,0 0 0,9 0-1,-9 0-1,0 0 0,0 0 0,8 0-1,-8 0 0,10 0 0,-10 0 0,8 0-1,-8 0 0,9 0 0,-9 0 0,10 0 0,-10 0 0,8 0 1,-8 0 0,9 0 0,-9 0 1,9 0-1,-9 0 1,9 0-1,-9 0 1,0 0-1,0 0-1,8 0 0,-8 0 0,0 5 0,9-5-2,-9 0 2,0 0-1,0 4 1,0-4 0,9 0 1,-9 0 1,0 6-2,9-6-1,-9 0 1,0 0 1,8 5-1,-8-5 1,0 0-2,10 0-8,-10 0-4,0 0-7,9 0-13,-9 0-13,0 0-14,0 0-15,0 0-13,0 0-8,0 0-22,0 0-35,0 0-53,0 0-70,0-5-90,-9-5-55</inkml:trace>
  <inkml:trace contextRef="#ctx0" brushRef="#br0" timeOffset="300317">991 4987 105,'0'0'129,"0"0"-10,0 0-6,0 0-5,-10 0-9,10 0-10,0 0-12,0-5-8,0 5-1,0-6-1,0 6-6,0-4-3,0 4-4,0-5-2,0 0 1,0 5 0,0-5 0,-8 5 0,8-5 1,0 5 8,0-5 6,0 0 5,0 5 7,-9 0 0,9-5 1,0 0-2,0 5-1,-9 0-6,9 0-5,0-5-4,-9 5-4,9 0 1,0 0-6,0-5-4,-8 5-6,8 0-3,0 0-5,-10 0-4,10 0-5,0 0-3,0 0-3,0 0-4,0 0 1,0 0-3,0 0-1,10 0-1,-10 0 5,8 0 8,-8 0 12,0 0 12,9 5 7,0-5 4,-9 5 7,9 0 3,-1-5-2,11 5-8,-11-5-8,10 5-12,-1-5-7,1 5-6,1-5-7,-3 5-3,11-5-5,-9 5-2,9-5-4,0 0-1,-10 5-1,9-5-4,1 5 1,0-5 1,-11 4-1,11-4-2,0 6-2,-9-6 2,9 5 0,-10-5-2,9 4-1,-8-4-1,-1 0 1,-7 0 3,7 6-2,-7-6-1,7 0-3,-7 0-3,-2 0-9,0 0-14,-8 0-14,9 0-13,-9 0-15,0 5-18,0-5-19,0 0-18,0 0-15,0-5-13,-9 5-11,9-6-13,-8 6-9,8-9-8,-8 3-12,-2 2-22,10-6-31,-9 0-37,1 0-51,-2 0-60</inkml:trace>
  <inkml:trace contextRef="#ctx0" brushRef="#br0" timeOffset="300745">1265 4758 269,'-9'0'396,"-9"-5"-58,0 5-61,10 0-54,-9 0-35,7-5-20,-7 5-11,7 0-4,2 0-1,8 0-7,-9 0-10,9 5-13,0-5-9,0 0-6,0 5-4,0-5 0,9 5 3,-1 5 5,2-6 7,7 7 10,-7-7 9,7 11 2,1-4-3,-1-2-9,9 6-14,1 0-9,0 0-15,-9-5-12,9 5-14,-11 0-14,3 5-10,-2-5-8,1 5-2,-10-5-7,2 5 2,-2-1-3,-8 1-3,-8-5-4,-2 10 2,2-5 1,-10 0-2,-9 0 2,2 0 3,-2-5 7,-10 5 8,2-5 8,0 0 4,0-1 3,0 1 3,8 0-3,-8-4-4,9-2-2,-1 1-10,0-5-5,1 1-6,7 3-6,-7-3-2,9-6-3,7 4 2,-7 1-5,9-5 0,-2 5-2,1-5 0,9 0 0,-8 5 2,8-5 4,0 0-2,-10 0 6,10 0 4,0 0 3,0 0 4,0 0 1,0 0 2,0 0-1,0 0 2,0 0-2,0 0-4,0 0 0,0 0-1,0 0-3,0 0-2,0 0 0,0 0-5,0 0-1,0 0 0,0 0-4,0 0-4,0 0 2,0 0 1,0 0 0,0 0-1,0 0 2,0 0-1,0 0-1,0 0 6,0 0-4,0 0-3,0 0-3,0 0 0,0 0-1,0 0-1,0 0 1,0 0-2,0 0-2,0 0 1,0 0 2,0 0-2,0 0 0,0 0 1,0 0-1,0 0 0,0 0 0,0 0-1,0 0 0,0 0 1,0 0 0,0 0 0,-8 0 0,8 0 1,0 0 2,0 0 0,0 0-1,0 0-1,0 0-1,0 0 1,0 0 2,0 0-2,0 0-1,0 0 0,0 0 1,0 0 1,-9 0 0,9 0-1,0 5-2,0-5-1,0 0 2,0 0-1,0 0-2,0 0 0,0 0 0,0 0 2,0 0 1,0 0-2,0 0 0,0 0 2,0 0 1,0 0 0,0 5 0,0-5 1,0 0-3,0 0 2,0 0-1,0 0 0,0 0 0,0 0 0,0 0 0,0 0-3,0 0-3,0 0-5,0 0-4,0 0-10,0 0-13,0 0-18,0 0-28,0 0-31,-10 5-36,10-5-45,0 0-46,0-5-54,0 5-62,10 0-64,-10-5-63,0 5-86,0-10-127,0-4-45,0-1 3,9 0 33</inkml:trace>
  <inkml:trace contextRef="#ctx0" brushRef="#br0" timeOffset="303131">5617 1065 80,'0'-5'191,"-8"0"-21,8-5-31,-8 5-35,8-4-18,-10-6-2,10 4-5,-9 1-20,9 1-13,0-2-6,-8 2 0,8-1 1,0-1 1,0 7-8,0-7-6,0 2-6,0 4-2,8-5 1,-8 5-1,0 0-1,9 0-2,-9 0 2,0 5 0,10-5 1,-10 5 1,0-5-5,8 5-1,-8-5-1,0 5-1,8-5-2,-8 5-2,10 0-2,-10 0 0,9-5 0,-9 5 0,8 0-2,-8 0 0,9 0 0,0 0 2,-9 5-2,9-5 0,-1 5 4,2 0 1,-10 0 1,8 0 1,1 5 2,1 0 4,-2 0 0,9 0 1,-7 5-3,-2 0 0,1-5-1,1 10-1,-2-5-2,0 0-3,2 0-2,-1-1 0,-1-4 0,-8 5-2,8-5-1,2 5 0,-10-5 0,9 0-1,-1 0-2,2 0 1,-10-5 1,8-1-2,1 7 0,-9-7 2,10 2 2,-2-6 3,-8 5 4,9-1 5,-1-4 4,2 0 3,-2 0 4,1 0 0,9 0 4,-10-4 1,11-1-1,-3-1-2,3 2-3,-1-1-5,-1-5-1,9 0-3,-7 5-8,7-5-2,1 0-2,-2 0-2,2-5-1,0 5-1,-1-5-1,9 0-1,-8 6 2,10-12-1,-12 6-1,11 0-1,-1 1 0,1-7 1,9 6 2,-10 1-1,0-6-1,8 5 0,2-5 0,-10 5 2,10-5-1,-1 5 0,-9 0-2,10-5 0,-2 5-1,2 0 1,-10 0-1,10 1 0,-10-1 1,9 5 0,-8-5 1,-10 5-1,10 0 0,-9 0-1,-2 0 1,2 5 0,-9 0 0,0 0 0,-1 0-1,-8 0 1,0 0 0,0 5 1,-1-4 1,-8-2-1,10 6 0,-10 0 0,0 0 0,9 0 1,-9-5 1,0 5-1,0 0-1,0 0 0,0 0 0,0 0 1,0 0 0,0 0-1,0 0 1,0 0-1,0 0 0,0 0 0,0 0 0,0 0-1,0 0 0,0 0 0,0 0-1,0 0 0,0 0-1,0 0 0,0 0-1,0 0-1,0 0 1,0 0 2,0 0-1,0 0-1,0 0 1,0 5 0,0-5-1,0 0 1,-9 0-9,9 0-12,0 6-12,-10-6-12,10 4-15,-8-4-16,-1 5-20,0 0-26,0-5-31,-8 5-59,-1-5-108,10 0-88,-19 5-37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1:17.82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602 284 306,'-9'5'296,"9"-5"-16,0 5-2,-10-5-29,10 5-34,0-5-25,0 0-16,0 0-7,0 0-2,0 0 2,-8 0-1,8 0-3,0 0-9,0 0-13,0 0-12,0 0-10,0 0-10,0 5-7,0-5-6,0 0-8,0 0-4,0-5-6,0 5-3,0 0-5,0 0-4,0 0-5,0 0-3,0 0 0,0 0 11,0 0 0,0 0 1,0 0 5,0 0 7,0 0 2,0 0 5,0 0-1,0 0-13,0 0 1,0 0-5,0-5-7,0 5-9,0 0-7,0 0-11,0 0-6,0-5-7,0 5-1,0-5-7,0 0-5,0 0-4,0 0-1,0 5-1,0-5-3,8 0-1,-8 1-2,0 4 4,0-6 1,10 1 3,-10 1-5,9-2 0,-9-3 1,8 3 0,-8 1 1,9-4-2,-9 3 3,9 2-4,-9-7 3,9 7-2,-9-1-2,8-5 0,-8 5 0,0 0 0,10 0-7,-2-5 3,-8 10 3,9-10 2,-9 5 1,0 0 0,10 0-2,-10 0 0,8 0 5,-8 0-5,9 5 0,-9-5 1,0 0-2,8 0 0,-8 5 1,10-5 0,-10 0 1,8 0 0,-8 0-1,9 0-1,-9 0 2,0 5 1,0-5-1,10 0-1,-10 5 0,0-4 0,0 4 0,0-6 1,8 6 0,-8 0-1,0 0 1,0-5-1,0 5 0,0 0 1,0 0-1,0 0-2,0 0 0,0 0 0,0 0 2,0 0 0,0 0 1,0 0 1,0 0 0,0 0 0,0 0-1,0-4 2,0 4-2,0 0 0,0 0 1,0 0-2,0 0 0,0 0-1,0-6 1,0 6-2,0 0 2,8 0 1,-8 0-3,0 0 2,0 0 2,0 0 1,0-5-2,0 5 2,0 0-3,0 0-1,0 0 1,0 0 1,0 0-1,0 0-2,0 0 2,0-4 0,0 4 1,0 0 1,0 0-2,0 0 0,0 0 0,0 0 0,0 0 1,0 0-2,0 4 1,0-4 0,0 0 1,0 0 1,0-4 0,0 4 0,0 0-3,0 0 2,0-6-1,0 6 0,0 0-3,0 0 2,0 0 1,0-5 1,0 5 6,0 0 0,0 0 3,0 0 1,0 0 1,0 0 2,0 0 1,0 0-1,0 0-1,0 0-2,0 0-1,0 0 0,0 0 1,0 0-2,0 0-1,0 0 1,0 0 3,0 0 0,0 0-1,0 0 0,0 0-2,0 0 0,0 0-1,0 0-2,0 0-2,0 0-2,0 0 0,0 0-1,0 0-1,0 0-1,0 0 1,0 0 0,0 5-2,0-5 2,0 0-3,0 0 1,0 6 1,0-2 0,0 1 0,-8 1-1,8 3 1,0-3 1,-8 3 2,8 1-1,-10 0 2,10 0 4,0 5-1,0-5 2,-9 5 1,9 0 1,-8 0 0,8-5 1,-10 5 0,10 0-1,0 0 1,-8-1-1,8 1-3,0 0 0,0 0 0,-9 0 0,9 5-1,0-5-2,-8 5 0,8-5-2,0 4 3,-10-4-2,10 6 0,0-7-1,-9 1-1,9 6 0,0-7 3,-8 1-4,8 0 0,0-5 1,0 5 0,0 0 0,-10-5-1,10 5-2,0-5 1,0-1 0,0-3 1,0 3-1,0-3 0,-8-1 0,8-1 1,0 2 2,0-1-1,0-5 0,0 4-1,0-4 1,0 5-1,0-5-3,0 0-8,0 0-11,0 0-11,0 0-16,-9 0-19,9 0-21,0 0-22,0 0-21,0 0-13,0 0-12,0 0-4,0 0 0,0 0 8,0 6 15,-9-6 17,9 0 21,0 0 18,0 4 22,-9-4 14,9 0 15,-8 0 10,-1 0 7,-1 0 7,10 0 3,-8 0 4,0 0 3,-2 0 3,10 0 13,-9 0 8,1 0 11,-2 0 10,10 0 14,-8 0 10,-1 0 8,9 0 7,-8 5 0,8-5 0,0 0-2,-10 0 1,10 0-3,0 0-4,0 6-3,0-6-2,10 0-3,-10 0 2,0 0 0,0 4 4,8-4 0,-8 5 2,9-5 3,-1 6 5,2-6 0,7 4-4,1-4-6,0 0-6,-1 0-8,10-4-6,-1-2-5,1 6-6,-10-9-4,10 9-3,-1-11-6,1 7-3,0-2-3,-9 1-5,9 1-4,-11-1-2,3-1-5,-2 2-1,1-1-3,-10-1-2,2 6-1,-1-4-1,-1 4-1,2-5-2,-10 5 0,8 0 0,-8 0-1,0 0 1,0 0 0,0 0 0,0 0 0,0 0 0,0 0 0,0 0 2,0 5 1,0-5-2,0 4 2,0-4 0,0 6 1,0-6-1,-8 5 2,8-5-1,0 0 0,0 0-1,-10 4 0,10-4-2,0 0 1,0 0 2,0 0-2,0 0-1,0 0 0,0 0 1,-8 0 0,8 0-1,0 0 0,0 0-2,0 0 1,-9 0 0,9 0 0,0 0 0,0 0 0,0 0-1,0 0 1,0 0 1,0 0-2,0 0 0,0 0 0,-10 0-1,10 0 3,0 0-1,0 0 0,0 0 0,0 0 1,0 0-1,0 0 0,0 0 0,0 0-1,0 0 0,0 0-1,0 0 0,0 0 0,0 0-1,0 0 3,0 0 0,0 0-2,0 0 0,0 0 0,0 0 1,0 0 0,0 0 1,0 0-1,0 0 1,0 0 0,0 0 0,0 0 1,0 0 0,0 0-1,0 0-1,0 0 9,0 0-3,0 0-2,0 0-1,0 0 0,0 0-1,0 0 0,0 0-1,0 0-7,0 0 0,0 0 2,0 0-3,0 0-3,0 0-4,0-4-5,0 4-5,0 0-3,0 0-8,0 0-7,0 0-6,0 0-8,0 0-11,0 0-20,0 0-26,0 0-31,-8-5-38,8 5-39,0-6-35,0 6-38,0-4-40,-9-1-31,9 5-23,0 0-18,0 0-8,0 0-12,0 0-31,0 0-65,-9 0-54,0 5-6</inkml:trace>
  <inkml:trace contextRef="#ctx0" brushRef="#br0" timeOffset="2596">98 1131 119,'0'-6'127,"0"6"-2,8-5-2,-8 5-3,0-4-1,0 4-5,0 0-4,8-6-10,-8 6-8,0-5-8,0 5-6,0 0-5,0-4-7,0 4 1,0 0-1,0 0 2,0 0 2,0-6 2,0 6 4,0 0 1,0-5 0,0 5 2,0 0-1,0 0-2,0 0-3,0 0-4,0 0-3,0 0-5,0 0-4,0 0-9,0 0-4,0 0-7,0 0-3,0 5 0,-8-5 1,8 6 5,0-6 12,-8 9 10,-2-3 6,10-2 7,-9 7 6,1-2 3,-2 1 0,2 0-1,8 0-7,-9 0-1,1 0 3,-2 5-2,10-5-1,-8-1-5,8 7-3,0-6-5,-9 5-6,9-6-6,0 6-8,0-4-7,0 4-1,-10-6 2,10 6 0,0-5 0,0 5-2,0-5-6,0 0-2,10 5-2,-10-5-5,0 5-9,0-5-3,0 5-3,0-6-2,0 2 1,0 4-1,0-5 0,9-1-1,-9 2 2,0-2-3,8 1-9,-8 1-19,0-7-29,10 6-30,-2-5-37,-8 0-37,9 5-40,-1-5-39,10 0-35,-9 0-25,9 0-21,0-5-26,-9 0-37,8 0-62,1 0-76,0 0-20</inkml:trace>
  <inkml:trace contextRef="#ctx0" brushRef="#br0" timeOffset="3218">1256 1055 130,'0'0'270,"0"-4"-1,8-2 10,-8 6-8,0-5-24,0 5-30,10 0-23,-10 0-9,9 0 0,-9 0 7,8 5 3,-8 1-1,10-2-5,-10 1-1,8 5 0,1 1-4,-9 3-11,10 1-14,-2 0-13,-8 0-5,8 5-5,-8 0-5,9 5-9,-9-6-5,10 2-4,-10 4-9,0-6-9,8 7-12,-8-7-13,0 6-14,0-5-9,0 0-9,0 0-5,0 0 2,-8-1 0,8 2 0,-10-1-2,1-5-4,1 4-2,0-4-4,-2 5-4,-7-5-6,7 0-4,-7 0-7,-1 0-1,1 0-10,-1-5-18,0 0-25,1 5-36,-1-10-42,1-1-46,-2 2-53,1-6-60,10 0-53,-1 0-42,-1-6-27,2 2-16,0-1-17,-1-5-30,-1 0-40,10 0-62,-8 0-2</inkml:trace>
  <inkml:trace contextRef="#ctx0" brushRef="#br0" timeOffset="3814">460 1613 90,'0'0'120,"0"0"19,-9 0 15,9 0 1,0 0-7,0 0-13,-9 0-16,9 0-15,0 0-11,0-5-6,-9 5-9,9 0-3,0 0-6,0 0-2,-8 0-1,8 0-3,0 0-3,0 0-6,-9 0-1,9 0 1,0 0 0,-9 0-1,9 0 0,0 0 1,0 5 1,0-5 4,-9 0-2,9 0-2,0 0 0,0 0-3,0 5-1,0-5-3,0 0-3,0 0 0,0 0-3,0 0 3,0 0 2,0 0 3,0 0 1,0 0 5,0 0 8,0 0 5,0 0 8,9 0 7,-9 0 7,9 0 3,0 0 2,-1 5-2,1-5-8,0 0-10,0 0-9,-1 5-9,2-5-12,7 0-5,-7 5-5,7 0-4,-9 0-5,10 0-3,1-5-6,-3 5-2,3 0-3,-2 0-9,-8 0-1,8-1-2,1 2 12,1-6-6,-2 5 0,-9-1-5,10-4-2,1 0 6,-3 6-5,-6-6 0,7-6-10,1 6 5,-1 0 2,-7 0 2,7-4-1,-7 4-1,-2 0 2,0-5-3,1 5 2,1 0-2,-10 0 4,8 0-1,-8 0 0,9 0 2,-9 0-2,0 0 3,0 5-2,0-5 0,9 0 0,-9 0-2,0 0 2,0 0-1,0 0 2,0 0-1,0 0-1,0 0 1,0 0 0,9 0 1,-9 0-2,0 0-1,0 0-7,0 0 3,0 0 3,0 0 0,0 0 0,0 0 2,0 0 1,0 0-2,0 0 6,0 0-6,0 0 0,0 0 1,0 0 2,0 0 1,0 0-4,0 0 3,0 0 0,-9 4 2,9-4-8,0 0-18,0 6-24,0-6-37,-9 5-54,9-1-73,-9 2-88,1-1-134,-2-1-169,1 1-89,-7 5-39,-11 1 0</inkml:trace>
  <inkml:trace contextRef="#ctx0" brushRef="#br0" timeOffset="6706">2433 145 102,'0'0'131,"0"0"6,0-5-9,0 5-10,0 0-12,0 0-14,0 0-10,0-5-12,0 5-10,0 0-8,0 0-9,0 0-4,0 0-5,0-5 0,-9 5-2,9 0-3,0 0 1,0 0 1,0 0 4,0 0 3,0 0 4,0 0 2,0 0 3,0 0 4,0 0 3,-8 0 0,8 0-2,0 0-1,0 0-5,0-5-4,-10 5-2,10 0-6,0 0-2,-9 0-2,9 0-2,-8 0 1,8 5-1,-10-5-1,2 5-3,-1-5 2,1 5-4,8-5-1,-10 5-1,10 0-4,-8 0 1,-1 0-1,9 0 2,-10-1 1,10 2 2,-8-1 4,8 5 1,-8-5 7,8 5 5,-10-1 5,10 2 1,0-2 6,-9 1 6,9 5 5,0-5 2,-8 5-4,8 0-1,0 0-1,-8-5-5,8 5-5,0 0-7,0-1-7,0-3-5,0 4-1,0-5-4,0-1-2,0 2-1,0-2 2,0 1-4,8-5 6,0 1 1,1 3 3,1-4 9,-2-5 3,0 5 5,11-5-1,-1 0 2,-10 0 0,1-5-2,-1 5-3,10 0-6,-9 0-4,1-5-1,-10 0 1,8 1 0,1 4 0,0-6 2,-9 1 5,9 1 1,-9-2 0,8-3-1,-8 3-3,0-3-2,9 4-5,-9-10-7,0 5-5,0-1-3,0 2-6,10-6-3,-10 5-3,0-5 1,0 0 0,0-5-1,0 5 0,0 1-1,0-7 2,0 6-1,-10 1-1,10-7 0,-9 6 0,9 1 0,-8-1-3,-1 5 3,0-5-1,0 5 1,1 0 0,-2 0 2,1 5 0,1-5-2,-2 5 2,2 0-1,-1 0-1,1 5 0,8 0 0,-10-5 0,2 5 0,-1 5-3,-1-5-1,10 5-3,-8-5 2,8 5-2,-8 0-4,8-5-4,-10 5-5,10 0-5,0 0-5,-9-5-1,9 5-1,0-5 2,0 0 3,0 5 2,-8-5 7,8 0 5,0 0 5,0 0 3,0 0 2,0 0 3,0 5 1,0-5-1,0 0 1,0 0 2,0 0 3,0 0 1,0 0 0,0 0 0,0 0 2,0 0 7,0 0 1,0 0 3,0 0 6,0 0 5,8-5 5,-8 5 6,0 0 6,0 0 2,0 0 5,0 0 4,0-5 0,0 5-1,0 0 2,0 0-2,0 0-6,0 0-1,0 0-5,0 0-1,0 0-6,0 0-4,0 0-3,0 0-5,0 0-2,-8 0-5,8 0-3,0 0-6,0 0 1,0 0-4,0 0-1,0 0-1,0 0-4,0 0 1,0 0 0,0 0 0,0 0-4,0 0 0,0 0 0,0 0 0,0 0 1,0 0 1,0 0-2,0 0-1,0 0 4,0 0-1,0 0 3,0 0-2,0 0-4,0 0-2,0 0-1,0 0-3,0 0-6,0 0-4,0 0-15,0 0-14,-8 0-17,8 0-15,0 0-18,0 0-27,0 0-24,0 5-28,-10-5-22,10 0-20,-9 0-18,9 5-16,0-5-15,0 5-3,-8-5-5,8 5-3,0 0-1,8 0-6,-8 0-19,0 0-35,0 5-58,0-5-50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1:01.24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0 233 24,'0'-6'25,"0"6"-5,9 0 0,-9 0-3,0-5 0,0 5-1,0 0-3,0 0-3,0 0-4,0 0 0,0 0-3,0 0 1,0 0-3,0 0-1,0 0 1,0 5 2,0-5 2,0 0 2,0-5 5,0 5 2,0 0 2,0 0 3,0-4 0,0 4-2,0 0-1,0 0-3,0 0-4,0 0-4,0 0-1,0 0-3,8 0-1,-8 0 1,0 0 0,0 0 2,0-5 0,0 5 1,0-6-1,0 6 3,0-4 1,0-1 5,0-1 0,0 6-1,0-4 2,0-1 1,0 5 7,10-6 6,-10 6 4,0-4 3,0 4 3,0-5 4,0 5 4,0 0 1,0 0-1,0-6-4,0 6-4,0 0-4,0-4-3,0-1-5,0 5-4,0 0-4,0-5-4,0 5-3,0-5 1,0 5 1,0-5 3,0 5 3,0 0 3,8-5-1,-8 5 0,0 0 0,0-5 1,0 5 2,0-5-2,9 5-1,-9 0 0,0 0 4,0-5 0,0 5 1,0 0-2,0 0-3,0-5 0,0 5-4,0 0-1,0 0-1,10 0-2,-10 0-2,0 0-1,0 0-2,0 0-4,0 0 0,0 0-1,0 0-1,0 0 1,0 0 1,8 0-1,-8 0 5,0 0 8,0 0 5,9 0 5,-9 0 1,0 0 3,9 0-1,-9 0 1,9 0-4,-9 5-6,0-5 1,8 5 2,-8 0 3,9 0 4,-9 5 4,9-5 2,0 5 2,-9 0 2,8-1 0,-8 2-2,10-1 3,-1-1-4,-1 2-1,2-2 0,-2 1 0,1 1-4,1-2-4,-10 1-3,8-5-2,0 5 6,1-5 4,1 0 5,-2 0 2,0 0 4,-8 0 3,10 0 6,-1 0 2,-1-5-5,2 0-2,7 5-4,-9-5-1,10-5 0,1 5-4,-2-5-4,9 0-7,-7 5-2,-3-5-4,11 0-5,-9 0-3,-1-5-5,1 5-1,9 0-1,-9 0 0,-1 1-3,1-2 0,-1-3 0,2 3 0,-1 1 1,7-5-1,-7 5-2,1 1-2,-3-1 1,3-1 1,-2 2-1,1-1 0,0-1 0,-1 2-1,1-1 3,0-1 0,-1 2 1,-8-1-2,9-1 2,0-3 3,-9 9-1,9-5 1,-1-5 0,-9 10 1,10-5 1,-9 0 0,1 0-3,-2 5 1,0-5-3,2 5 0,-1-5 2,-1 5-3,1-5-1,-9 5 1,9 0 0,-9 0 2,9-5-2,-9 5-1,0 0-2,8 0 1,-8 0 0,0 0 0,0 0-3,0 0-3,0 0 4,0 0 2,10 0 0,-10 0 2,0 0-1,0 0-1,0 0 3,0 0-1,0 0-1,0 0 0,0 0-1,0 0-1,0 0 1,0 0 1,0 0 0,0 0 0,0 0 1,0 0 0,0 0-4,0 0 1,0 0-1,8 0 1,-8 0 1,0 0-1,0 0 2,0 0-1,0 0 3,0 0-1,0 0 2,0 0 1,0 0-1,0 0 3,0 0-1,0 0 1,0 0 0,0 0 0,0 0-2,0 0-1,0 0 1,0 0-2,0 0-2,0 0 0,-8 0 2,8 0-1,0 0 1,0 0-1,0 0-1,0 0-1,0 0 3,0 0 0,0 0-3,0 0 0,0 0 0,0 0 0,0 0 0,0 0 2,0 0-1,0 0-1,0 0 3,0 0-1,0 0 0,0 0-1,0 0 0,0 0 0,0 0 0,0 0 0,0 0-1,0 0 0,0 0 0,0 0-1,0 0-1,0 0 2,0 0 0,0 0 0,0 0 0,0 0-1,0 0 3,0 0 1,8 0 0,-8 0-2,-8 0 1,8 0-1,0 0 1,0 0-1,0 0-1,0 0 0,0 0 0,0 0 2,0 0-3,0 0 0,0 0 1,0 0 0,0 0 2,0 0-1,0 0 0,0 0-1,0 0 0,0 0 0,0 0 0,0 0-2,0 0 0,0 0 0,0 0 0,0 0 1,0 0 1,0 0 0,0 0 0,0 0 0,0 0 0,0 5 0,0-5 0,0 0 0,0 0 1,0 0-1,0 0 0,0 0 0,0 0 0,0 0 0,0 0 0,0 0-1,0 0 1,0 0-1,0 0-1,0 0 1,0 0 1,0 0 2,0 0-1,0 0-1,0 0 0,0 0 1,0 0 1,0 0 1,0 0-2,0 0-2,0 0 1,0 0 7,0 0-3,0 0-1,0 0-1,0 0-2,0 0 3,0 0-1,0 0-1,0 0-3,0 0 0,0 0 0,0 0-5,0 0 0,-10 0-6,10 0-5,0 5-7,-8-5-8,-1 0-6,0 5-8,0-5-9,1 5-14,-1-5-11,-9 0-12,10 0-12,-11 0-10,1 5-9,1-5-8,9-5-4,-10 5-2,-1 0-3,2-5-8,-1 0-12,1 0-17,-9 0-38,7 0-56,1-5-91,1 5-48</inkml:trace>
  <inkml:trace contextRef="#ctx0" brushRef="#br0" timeOffset="4016">832 904 14,'0'-5'82,"0"1"-11,0-2-14,0 6-14,0 0-10,0 0-11,0 0-8,0 6-3,0-6-2,0 4-5,0 1-2,0 1-2,-9-2-5,9 7-11,-8-7-24,8 7-39,0-7-59</inkml:trace>
  <inkml:trace contextRef="#ctx0" brushRef="#br0" timeOffset="4456">663 436 105,'0'-4'110,"0"4"-5,0-6-4,0 1 0,0 1 0,0-7 4,0 7 0,0-1-20,0-1-20,0 2-15,0-1-8,0 5-4,0-6-1,0 2 3,10-1-3,-10 0 0,0 5 0,0-5 1,0 0 4,0 5 2,0-5 1,0 5-6,0 0-6,0-5-4,0 5-3,0 0-4,0-5-5,8 5-4,-8 0-4,0 0-7,0 0 1,0 0 0,0 0 2,0 5 0,0-5 3,0 5 5,0-5 4,0 5 9,0 0 5,9 5 4,-9-1 1,0-3 4,0 3-2,10 2 1,-10 4-3,0-6-2,8 6-4,-8-5-3,0 5 0,8 0-2,-8-5 0,0 5-2,10 0 0,-10 0 0,0-5-1,9 5 2,-9-5-2,8 0 2,1 5 4,-9-6 7,9-3 8,0 3 12,-1 2 11,-8-7 10,18 1 10,-9 1 3,9-6 3,0 0-3,-1-6-2,10-3-7,0 4-7,8-10-6,0 5-11,1-10-6,-10 5-6,10-5-4,8 5-8,-9-5-7,1 0-5,-1-5-7,9 6-2,-9-7-2,1 7-2,8-7-5,-9 2-2,10-1 0,-1 0 0,-8-5 3,8 6 0,0-2-3,0 2 0,-9-1 2,10 0 1,-10 5-3,0 0 0,0 0-5,-8 5 4,0 0-2,-1 0 0,-7 6-2,-3-2-8,-6 7-12,-1-7-21,-1 7-25,2 4-35,-10-5-34,8 5-33,-8 0-25,0 0-19,0 5-14,0-1-16,0 1-29,0-5-62,0 10-96,0 1-46,-8-7-13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3:35.47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18 170 53,'-8'0'447,"8"0"-60,0 0-52,0 0-52,-10 0-40,10 0-24,0 0-17,0 0-12,0 0-8,0 0-10,0 0-5,0 0-8,10 0-9,-10 0-11,0 0-9,0 0-7,-10 0-5,10 0-7,0 0-10,0 0-9,0 0-12,0 0-12,0 0-9,0 5-10,0-5-12,0 0-7,0 6-7,0-6-7,0 0-4,0 0 0,0 4-1,10-4 1,-2 0 1,-8 5 0,9-5 2,1 0 2,-2 6-1,0-6-3,11 4-3,-11-4-1,10 5 0,-9-5-3,9 5-1,-1-5 0,-9 0-4,11 0 2,-1 5 0,-1-5-3,1 0 1,-1 0 0,1 0 0,0 0 2,-1 0 0,10 0 2,-9-5-5,9 5-1,-10 0-11,9-5-15,1 5-17,-9-5-21,9 5-23,-10-4-22,9 4-25,-7-6-24,-3 6-21,3-5-17,-11 5-13,2 0-10,7 0-8,-17 0-8,8-4-3,2 4-3,-10 0-15,9-6-31,-9 6-53,0-5-79,0 5-49</inkml:trace>
  <inkml:trace contextRef="#ctx0" brushRef="#br0" timeOffset="436">531 1 366,'0'5'369,"-9"-5"-36,9 0-27,-8 0-49,8 0-41,0 0-26,0 0-17,0 0-10,0 0-7,0 0-6,0 0-16,0 5 6,0-5 2,0 0 4,8 0 5,-8 0 7,9 5 6,-9-5 7,10 5-1,-2-5-2,0 5-2,2 0 0,-1 0-3,-1 0-5,2-1-9,-2 2-11,1 3-8,9-3-12,-9-1-13,9 5-17,-10-5-18,10 4-18,-1-3-10,-8 3-8,9-3-8,0 3-4,-1-3-5,-7 3-1,7 2-2,-9-7-2,10 7 0,-9-2-5,1 1 1,-10 1-1,8 3 0,1-4 0,-9 0-1,0 5 2,0-5 0,-9 5 2,9-5 0,-8 5-2,-2-5 0,1 5 0,1-5 0,-10-1-1,9 6 0,1-4-2,-2-2 0,2 1 2,-1 1-1,-1-2 1,-6-4-2,6 5 0,10-5-1,-9 0 0,9 0-3,-8 0 0,-1 0 1,9 0-2,-9-5 3,9 5-3,0 0 1,-9 0-1,9-5 3,-8 5-3,8 0 1,0 0 0,-10 0-1,10-5-1,0 5-4,-8-5-8,8 5-14,0-5-19,-9 5-23,9-5-31,0 0-39,0 5-38,0-5-39,0 0-50,0 0-59,0-5-64,0 0-64,0 0-88,0 0-156,9-5-66,-9-5-19,8 5 22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3:37.30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326 552 276,'0'0'236,"0"-5"-39,0-5-14,0 5 1,0 1 9,0-2-16,-8 1-20,8 1-13,0-2-2,-9 1-3,9 5 3,-10-4 0,2 4 2,0-5-4,-1 5-5,-1 0-3,-7 0-3,8 5-6,-8-5-11,7 4-4,-7 1-13,-1 1-18,9-2-8,-9 1-10,10 5-7,-11-5-6,11 1-2,-9 3-6,7 2 1,2-2 7,-1 1 0,0 1 0,0-2 4,1 6-1,-2-5 0,2 5-2,8 0-5,-9-5-6,9 5-7,-8-5-4,8 5-8,0-5 1,0 5-8,-10-5-3,10-1 0,0 2-1,0-2 1,0 1-4,10-5-1,-10 5-3,0-5 2,8 1 2,-8-2 2,9 1 1,-1-5-1,-8 5 4,10-5 3,-2 0 4,1 0 0,0-5-2,8 0-4,-7 1 1,7-2 1,-9-3-1,11-2-2,-11 7 0,10-11 4,-9 4 10,1 2 15,-2-6 6,0 5 12,1-5 7,1 0 8,-2-1 2,-8 2 3,9-1-1,-9 0-2,9-4-7,0-2-8,-1 1-9,-8 0-5,10 1-2,-1-2-7,-1-3-6,0 4-9,2-5-2,-1 0-3,-1 0 0,2 5-1,-2-4-2,1 3 1,1 1 4,-2 1 8,0 4 6,1 0 9,-9 0 8,0 5 7,10 0 4,-10 5 5,0 0 2,0-5-4,0 10-4,0-5-10,0 5-8,0 0-8,0 0-6,0 0-11,0 5-1,0-5-7,-10 5-4,10 5 0,0 0 0,-9 0 2,9 0 4,-8 0 7,8 5-2,-8 0 8,8 4 5,0-4 6,0 5 6,-10 0 4,10 0 3,0 0 4,0 0 2,0 0 1,0-1-1,0 2 1,0-6-1,0 5 0,10-1-7,-10 1-2,0 0-1,0 1-2,8-6-4,-8 4-6,0 1-5,8 0-7,-8 0 0,0 0-4,9 0-5,-9-5-2,0 5-2,10-1-1,-10-4 0,0 5 2,0-5-3,0 0-1,0 5-3,0-10-11,0 5-18,0-5-24,-10 5-33,10-11-40,0 7-50,0-7-71,0 7-78,0-7-94,0-4-99,0 0-92,0-4-118,-9-1-142,9-1-49,0-3 9,0-1 51</inkml:trace>
  <inkml:trace contextRef="#ctx0" brushRef="#br0" timeOffset="756">575 717 91,'-10'4'482,"10"-4"-81,0 6-46,0-6-7,-9 5-17,9-5-29,0 0-20,0 0-14,0 0-13,0 0-9,0-5-14,9 5-16,-9-6-18,10 2-13,-2 4-13,0-5-10,2 0-12,7 0-14,-7 0-11,-2 0-12,1 0-14,1 0-18,6 0-12,-7-1-13,9 2-6,0-6-7,-9 5-4,9 0-3,-10-5-1,9 0 1,-7 0 0,7 5 4,-7-5 1,-2 1 3,1-2 4,0-4-4,0 5-2,-9 0 1,8-5-4,-8 0-7,0 0-2,0 0-6,0 0-2,0 6-2,0-6 0,-8 0-3,-1 5 0,9 0 0,-9 0-4,-8 5-2,7 0-4,2 0-2,-11 5-3,-6 5-1,7 0-1,-9 5-1,0 5-3,1 0 3,-1 4 1,0 2 1,1-1 3,9 4 0,-1 1-1,1-5 0,-1 6 3,9-7 0,-1 1 0,10 0-1,0-1-2,0 2 1,0-6-1,10-1 0,-1 1 1,9-4 1,-1 4-1,1-6-1,-1 1-9,9-5-15,1 1-23,10-2-26,-12-4-37,11 0-45,-9 0-52,17-4-48,-9-7-46,0 7-37,1-7-33,-1 2-23,0-1-11,1-5 9,-10 4 20,9-3 25,-8-1 37,0 0 46,-1 0 43,1 0 47,0 0 40,-10 0 32,9-5 28,-7 5 25,-1 0 15,-1 0 7,1 0 10,-1-5 6,1 5 5,0 0 7,-1 0 6,-7 0 9,7 6 11,-9-6 14,10 5 17,-9 5 19,1-5 19,-10 5 18,8 0 20,-8 0 20,0-5 15,0 5 10,0 0 6,0 5 0,0-5-4,-8 5 5,-2 0-2,1 0-2,-9 5-6,10 0-3,-9 5-4,-1 0 2,-1 0 1,3 0-6,-3 5-8,-7 5-6,9-5-9,-10 4-4,9 1-7,-9 1-7,10-6-9,-1 5-12,0-1-10,1 1-11,7-5-11,2 0-12,-1 0-11,1 5-8,8-10-2,0 5-4,0-5-4,0 5 0,8-5 2,1-5-2,-1-1 0,2 2-2,-2-1-4,11-5-3,-11 0-2,10 0-4,-1-5-5,1-1 0,-1-3-1,2-1 1,-1 0 2,-1-5 3,-8-6 5,8 2 4,-8-1 7,1 0 6,6 1 8,-6-2 7,-10 6 7,9 5 6,-1-5 5,-8 11 5,0-7-1,0 7-2,0-2-8,0 6-11,0-5-8,0 5-11,0 5-10,-8-5-9,8 10-7,-9 1-4,-1-7-3,10 7 0,-8-2-1,8 6 1,-8-4 0,8-2 0,0 1 1,8 5-2,-8-5 1,8 0-1,2-5 0,-1 5 0,-1 0 2,2-5 1,-2 0-2,9-1 1,1-4 0,-9 6 2,9-6-3,0 0 1,-1 0-2,1 0-3,-1-6-4,2 6-2,-11-4-2,10-1-2,-1 0-1,-7-5-1,7 5-1,-7-5 3,-2 0 3,0 0 3,2 0 2,7 1 2,-8-2 2,0-4 1,-9 5 0,9 0 0,-1-5 1,2 5 1,-10-5-2,0 6 1,8-6 0,-8 4-1,9-4-2,-9 6 2,0-6 0,10 0-1,-10 0 0,0 5-1,0-10 2,8 5-1,-8 1 2,0-7-1,0 1 0,0 1 0,-8-1 0,8 0 0,0-5 0,0 5 0,0-5 0,8 5 0,-8 0-2,0 5 2,0 0 1,0 0 0,0 0-1,-8 6 0,8-1 0,0-1 0,0 2 0,0 4 0,0 0 0,0 0 2,0 0 3,0 0 0,0 0 0,-10 5-2,10 0 0,0-5 1,0 5-3,0 0-1,0 0-4,0 5 1,-9 0 0,9 0 2,-8 5-2,8 0 0,-10-1 1,10 2 2,-8 4 1,-1-5-2,9 4 0,-9 1 0,0 0 1,9 0 0,-8 5 0,8-5 0,-9 5 1,9 0 1,0-5 1,0 5 0,0 4 2,0-3 0,0-1 2,0-1-1,0 1 0,0 0 1,0 0-1,9-5-1,-9 5 0,8 0-2,-8 0 1,9-1-1,-9-4 0,9 0-2,-9 5-1,9-5 0,-9 0 2,8 5-2,-8-5 0,10 0 0,-10 0 0,8 0 1,-8 0 1,9 0 1,-9-5-2,10 0-1,-10 0 1,8 0 0,-8-6 0,9 7-4,-1-7 0,-8-4-2,10 6-3,-2-6-1,-8 5-2,9-5-2,-9 0 0,10 0 1,-2-5 1,0 5 1,2-6 2,-1 6 1,-1-4 1,0-1 0,-8-5 1,10 5 2,-1-5 0,-1 0 2,2 0-2,-2-1 1,11-3 1,-11-1 1,0 0 0,2 0 1,-1-4-2,8-2 0,-8-4-2,0 6 3,-1-7 0,2 7 2,-1-1-2,-9-5 0,8 10 2,-8-5 1,10 5 1,-10 0-3,0 0 2,0 5-1,0 0 0,-10 1 3,10-2-1,0 11 1,-8-4 1,8-2-2,0 1-2,-9 5 1,9 0-1,-10 5-1,2 5-2,-1-5-1,0 5 2,0 5-1,1 0 1,-1 5-1,9 0 1,-10 0-1,2 0 2,8 0 0,0 0 1,0-5 2,0 4 3,8 1 1,2-5 7,-1 5 2,8-5 1,1 0 2,0 0 0,9-5-1,-10 5-4,9-5-3,1 0-4,0-1-3,-1 2-1,-9-1-3,1 0-1,9-5-2,-10 0 1,1 0 2,0-1 0,-9 2-1,-1-1 0,2-1-6,-1-4 3,-9 6 5,0-6-2,0 5 0,0-5 1,0 4-1,-9 2 3,-1-1 3,2-1-1,-10 1-3,9 1-10,-9-2-14,1 1-17,-1 1-16,1-2-32,-1 1-40,0 1-65,1-2-91,-10 1-116,19-5-125,-11 0-149,1-5-200,10 1-92,-1-7-29,1 1 29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5:19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232 109 683,'0'-15'5,"-6"3"90,-1 3-30,2-1-23,0 2 7,-3 3-4,4 1 15,0-2 2,-1 1 13,0-1-5,-1 0-24,2 6-11,-3-1-12,-2 2-17,0 9-3,-8 7 2,-10 6-4,5 8 3,-9 7 3,8 6-5,11 4 2,-1 4-3,9 5-1,12-1 1,9-1-1,4-3 3,11-11 1,13-9-1,-1-9 4,5-10-1,3-9-3,-7-8 5,-7-1-7,-2-5-1,-13 1 7,-6 1-4,-8 3 1,-4 2 1,-5 2-5,-10 5-38,-3 1-53,-4 3-109,-1-3-25,-2 1-295</inkml:trace>
  <inkml:trace contextRef="#ctx0" brushRef="#br0" timeOffset="433">598 213 592,'12'-25'245,"-7"-4"-200,-1-1 17,6-3-3,3 4-18,0 2-8,5 9-5,4 2 16,-5 10-1,0 8-28,-4 10 28,-2 5-8,-3 11-7,-4 7-4,-8 7-13,-14 1-2,-5-1-5,-6 2-3,1-9 2,7-7-2,4-9-1,6-10 5,7-5-5,4-4 1,4-4-2,7 1 3,10-5-2,9 3 1,10 5 2,14 3-5,-1 9 4,0 9-2,-6 8 0,-11 1 0,-13 5 1,-12 1 0,-15-2 4,-13 1-3,-8 0-1,-12-4 0,-4-3 2,3-3-2,2-4-1,6-5 0,0-7-9,13-3-24,7-6-39,6-6-125,12-3-31,5-9-412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3:39.88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151 466 479,'0'0'440,"-8"4"-78,8 1-33,-9-5-11,1 5-34,-2 5-33,2-5-29,-1 5-20,-1-5-16,-6 5-14,6 0-16,1 0-19,1 5-19,-10-5-11,9 4-8,9 1-7,-8 0-2,8 0-4,-10 0 1,10 0-1,0 0 6,10 1 3,-10-1 6,8 0 6,1 0 5,0-1 1,0-4-7,-1 5-6,1-5-11,9 0-12,-10 0-11,11-5-14,-11 5-8,10-5-6,-9-5 9,-1 0-1,2 0 1,7 0-1,-7-5-1,-2-5-3,1-1 0,9 2-5,-10-6-11,2 0-1,-2-5-3,1 5 0,-1 0 0,2 0 6,-1-5 3,-1 5 4,-8 0 3,10 5 3,-10 1 5,8-2 3,-8 2 2,0 3-4,0 2-4,0 4-6,-8 0-6,8 0-6,0 0-8,-10 4-7,2 2-4,-1-1-3,-1 5-3,2-1 1,-1 6 0,9-4 0,-8-2 0,8 6 0,0-4-1,0 4-2,8-6 2,1 1 0,-1 5-2,11-5 1,-1-5 1,-10 5 1,11 0 1,-3-5 0,3 0-2,-3 0 0,3-5 2,-1 5 0,-10-5 1,9-5-2,-7 5 2,-2-5 0,11-5 0,-11 5-1,1-10 1,0 5-1,0-5-1,-1-5 2,1 1 2,-9-1 3,10 5 3,-2-6 3,-8 1 4,8 5-1,2-4 2,-10 4 0,9 0-2,-9 5-2,0-5-2,8 5-4,2 0-2,-10 0 1,8 5-2,-8-5 0,0 5-3,9 1 0,-1-7 0,2 11-2,-2-4 1,1-7-2,1 11 0,7-10-2,-8 5-1,8 5 0,1-4 1,-9-1 1,9 5 0,-9 0 0,-1 0-1,10 0 1,-9 0 1,-1 5 0,-8-1-2,10 1 1,-10 5 1,8-5 0,-8 5 0,0 1 0,0-2 0,0 1 1,0 0 1,0 5-2,0-5 1,0 5 0,0 0 0,0-5-1,-8 5 1,8 0-1,0 0-2,-10 0 2,10 0-1,-8 0-1,8 0 2,0-1 0,-9 1 0,9-5 0,-8 5 0,8 0-4,0 0-4,-10 0-6,10-5-9,-8 5-9,8-5-12,0-5-11,0 5-14,0 0-13,0-5-16,-9 0-23,9 0-30,0-1-40,0-4-52,0 0-52,9 0-53,-9-4-47,8-1-36,-8-5-16,10 0-4,-2 0 16,-8-5 24,9 0 25,-9-5 26,8 5 32,-8-9 36,0-2 38,10 2 42,-10-6 47,0 0 54,8-5 68,-8 5 72,0-5 66,9 0 41,-9 5 29,0-4 15,0 4 9,10 5 0,-10 0-9,0 5-16,0 0-9,0 5-2,-10 0 1,10 0 4,0 5-1,0 1-3,0 3-9,0 1-11,0 1-17,0-1-19,0 5-22,-9 0-20,9 5-17,0-1-17,-8 1-15,8 1-27,0 3-35,-10 1-37,10 1-39,0-2-42,0 1-39,10 0-44,-10 0-54,0-5-56,8 5-76,-8-5-61,9-5-11</inkml:trace>
  <inkml:trace contextRef="#ctx0" brushRef="#br0" timeOffset="837">1222 62 342,'0'-9'501,"9"-2"-50,1 7-45,-2-2-45,-8 1-35,0 1-39,0 4-25,0 0-19,9 0-14,-9 4-17,0-4-5,0 11 1,0-2 5,0 1 9,0 5 6,-9 5 1,9 0-3,0 0-7,-8 0-18,8 5-22,-10 0-26,10-1-22,0 6-13,-9-5-7,9 5-9,0 0-10,0 0-9,0 0-10,0-1-8,0 7-5,0-12-12,0 6-12,0 0-9,0-5-8,0 0-6,0-5-4,0-1-2,0 1-1,0 0-2,0-5-7,0-5-13,0 5-17,0-4-22,0-7-29,0 1-30,0 0-53,0 0-90,0-5-82,-8 5-86,-2-10-80,2 5-63,-1-5-79,0 0-109,0 0-86,-8 1 11,7-2 42</inkml:trace>
  <inkml:trace contextRef="#ctx0" brushRef="#br0" timeOffset="1114">1010 490 189,'0'-5'664,"-9"0"-37,9 0-82,0 5-57,0-5-80,0 5-65,0-4-48,0 4-39,0 0-33,9-6-35,-9 6-32,9 0-31,-1-5-20,11 5-18,-11 0-12,10 0-12,-1 0-8,1 0-10,9 0-8,-9 0-4,-1 0-11,1 0-9,9-4-6,-10 4-3,1-6-3,9 1 2,-10 1-2,1-2-5,0 1-1,-1 1 3,1-7 2,-1 2 1,1-1 3,-9-1-2,9 2-1,-9-6 3,9 5 9,-10-5 9,10 0 10,-9 0 10,9 0 12,-9-5 8,-1 6 9,0-1 5,2 0-3,-1 0-4,-1 0-7,2-5-6,-2 5-10,-8 0-7,9 0-4,-9 0-3,10 0-1,-10 5 2,0-5-1,0 5 4,0 1 2,0-2 3,0 1-2,0 1 0,0 3 0,-10-3-2,10 9-1,0-5-5,-9-1-5,9 6-3,-8 0-3,-2 6-5,2-1-3,-11-1-3,11 7-3,-9-2-1,-1 6 4,0 0 1,9 5 1,-9-5 1,10 5 2,-1 0 2,-9 5 2,9-6-2,9 7-2,-8-2 2,-2 1-1,10-5 2,0 5-2,0 0 0,0 0-2,0 0 0,0 0-2,0-5-1,10-1 0,-10 7-5,8-12 0,1 6 1,1-5-3,-2 0 3,1 0-2,-1-5-2,2 5-1,-2-10 2,1 5 0,0-5 1,0-5 1,-1 0-2,2-5 1,7-1 2,-9-3-2,11-6 2,-1 5-3,-10-5-2,11-5-1,-3 0 1,3 0 2,-2 5 1,-8-4 2,8 4 3,1 0 1,-9 4-1,1 2 2,-2-1-2,1 5-1,-9 5-2,8 0-3,2 5-3,-10-1 3,0 11-1,8 0 3,-8 0 1,-8 11 1,8-7 2,0 6-1,-10 0 1,10-5-1,0 5 0,0-5-4,0 0 0,0-1-2,0 1-1,10-5 2,-10-5-2,8 6 1,10-12 1,-9 1 3,9 1 1,-1-6-1,1-6 1,9 1-1,-10-5-1,9 0-1,1 0-2,0-5-2,-9 0-3,7 1-4,-6-7-2,-1 2-3,-10 4-4,11-5-4,-11 5-1,0 0-4,1-5-2,-9 5-4,10 6-2,-10-6-8,0 4-5,0-4-10,0 11-11,0-1-15,0-1-20,-10 2-33,1 4-53,1-5-62,0 5-80,-2 0-89,-7 5-94,-1-5-131,-1 0-165,2 4-70,-9-4-9,8 0 41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3:42.01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142 493 231,'0'-6'269,"-9"1"-48,9 5-26,0-4-5,0-1 7,0-1-2,0 2-19,-10-1-15,10-1-6,0 2 3,0-1 8,0-1 10,0 2 8,0 4 8,0-5 5,0 0 7,0 5 7,0-5 7,0 0 7,0 5 2,0-5 0,0 5-4,0 0-6,0 0-13,0 0-16,0 0-22,0 0-20,0 5-19,0-5-19,0 10-16,0-5-8,-8 10-7,8-6-2,0 6 0,0 0 0,-9 5 4,9 5 1,0-5 0,0 5-1,0 0-3,0 5 0,0-6-3,9 2-4,-9-2-4,0 1-2,0 0-7,0 0-5,0 0-4,8 0-6,-8-1-4,0-3-7,0-1-6,0 4-8,10-3-3,-10-1-3,0-1-2,0-4-5,0 5 0,-10-5 1,10 0-4,0 0-10,0 0-18,-8-5-25,8 0-26,0-1-27,-9 2-38,9-7-42,0 2-68,0-6-72,-9 0-82,9 0-83,0-6-71,0-3-84,0-1-113,0 0-103,0-5-14,-9 0 36</inkml:trace>
  <inkml:trace contextRef="#ctx0" brushRef="#br0" timeOffset="362">53 448 365,'0'-15'573,"0"5"-83,0 0-73,0 0-48,9 0-43,9-5-26,-10 5-17,10 0-15,-1 5-19,10-5-23,0 5-18,-9 5-16,9 0-15,-11 5-13,11 0-8,-9 5-5,-1 0-3,2 5-2,-1 0-11,-1 5-16,-8-1-14,-9 2-14,9 3-14,-9 2-13,-9-2-13,0 1-13,0 0-8,-9 0-5,1 0-6,-10 0-6,9-5-1,-9-1-3,1 7-2,-1-12 0,2 7-2,7-6-3,-9-6-6,9 6-10,1-10-17,-1 5-26,1-5-37,-2 0-45,11-5-46,-2 0-53,2-5-54,8 5-53,0-5-48,0-5-32,0 5-20,0-4-19,8-6-35,10 4-45,-9-4-68,9 0-5,-9 0 26</inkml:trace>
  <inkml:trace contextRef="#ctx0" brushRef="#br0" timeOffset="670">575 119 303,'0'-9'348,"9"-2"-64,-9 1-45,0 1-14,0-2-28,0 2-22,8-1-12,-8 5 3,0-5 10,0 5 12,10-1 9,-10 2 5,0 4 5,0-5-1,0 5-4,0-6-9,0 6-8,0-4-11,0 4-11,0-5-12,0 5-13,0 0-8,0 0-9,0 0-9,0 0-12,0 5-9,0-5-6,0 4 5,-10-4-2,10 6-3,0-1 0,0-1 1,-8 7-1,8-7-4,0 7-2,-9-1-12,9 4 0,0-4-3,-9 5-3,9 0-3,-9 0 0,9 0-2,0 0-1,-8 0-3,8 5-5,-9-5 0,9-1-4,0 7-2,0-1-4,-9-1-2,9-4-1,0 5-4,0 0-2,0 0-2,0 5-3,9-5 0,-9 5-1,0-5-3,0 5-4,0-1-3,0 2 0,0-7-4,0 6-1,0 0-1,0-5-6,0 0 1,0-1 2,0 2 0,0-7-2,0 1 1,0-5 2,0 1-2,0-2 1,0-4-1,0 1 3,0-2-1,0-4 4,9 0 0,-9 0 0,8-10 0,1 0 0,0 0-1,0-5 0,9-5-2,-9 1-2,9-7-2,-1 7-1,-9-1-1,10-5 0,-9 5 1,1 0 0,-2 5 0,0 0 0,2 6 0,-10-2-1,9 7 1,-9-7-2,0 11-2,0-4-1,0 4-1,0 4 0,0 2 1,0-1 1,-9 4 1,9 6 0,-10-5 3,2 10 0,8-5 1,-8 0-1,-2 5 0,1 0 0,9-5 0,0 0 0,0 4 0,0-4 0,0 0-2,0-4 0,0 4 2,9-6 0,1 1 1,-2-5 1,10 6 2,-1-7-1,-8-4 0,17 0 2,-8 0-1,9-4-1,-10-2 0,10-4-1,-9 0-2,9 1-2,-9-6-3,-1 0-1,9-5 0,-17-5 0,9 5 0,0-5-1,-9 0 1,-1 5 2,1-5 3,0 5 2,-9 5-1,9 0-1,-9 0-1,0 6 2,0 3-2,0 2-1,0 4-1,0 0-1,0 0 0,-9 10 1,9-1 1,-9 2-1,0-1 0,1 4 3,8 7 1,-9-6-1,-1-1 0,10 1 1,-8 0 0,8 0 0,0 0 1,0-5-1,8 5 0,-8-5 0,10 0-1,-1-5-1,-1-1-2,1 2 0,9-6-3,-10 0-3,11 0-3,-1-6-6,-10 2-3,9-1-1,1-5 4,-9 0-5,9 0-1,-10 0 3,11-5 1,-11 0 6,0-5 3,2 5 4,-1-5-8,9 5 8,-10 0 4,1 1 0,-9-1 1,10 0 2,-2 0 1,-8 5 4,9 0 10,-9 0 7,0 5 8,8-5 7,-8 5 7,0 5 2,0-5 2,0 0 1,0 5-5,0 0-9,0 0-10,0 0-6,0 0-8,0 0-3,0 0-2,0 0-8,10 5 0,-10 0 9,0 5 8,0 0 6,0 0 10,0 0 11,8 5 10,-8 0 12,0 0 7,0 0 3,9 4 1,-9 7 1,0-7-3,0 6-3,0 0-7,0 0-6,0 5-7,0-5-5,-9 4-5,9 1-8,0 0-5,0-4-4,-8 3-2,8 1-5,-10 0-2,10 0-3,-8-6-3,8 6 0,-9-4-2,9-2 1,-8 1-4,8 0 1,-10-5-2,10 5 1,0-5 0,-9-1-1,1-4-5,8 0 2,-10 5 2,2-10-6,-1 0-7,9 0-8,-10 0-4,2-5-6,8-5-5,-8 5-16,8-5-14,-9-5-9,-1 0-9,10 0-6,-8-5-4,0 0-5,-2 1-5,10-6-1,-9 0 4,9 0 6,0 0 6,0 0 7,-8 0 6,8 0 10,0-5 11,8 10 11,-8-5 10,0 0 8,0 0 7,9 5 5,1-5 1,-2 0 0,0-5 1,2 5-2,-1 0-2,-1 0-1,10-4-2,-9-1-4,9 0-2,-10 0-1,11 0 0,-2-5 0,1 6 3,-10-7 0,10 6 4,-1-5 3,2 5 4,-11 1 4,10-1 4,-9 0 0,9 0 1,-10 5 3,1-5 4,1 5 6,-2-5 7,0 5 8,1 0 4,1 0 5,-2-5 8,-8 5 4,9 0-1,0-4-2,-9 4-5,9 0-7,-1 0-2,-8 5-2,10-5-5,-10 10-1,8-5-1,-8 5-2,0 0-3,0 5 0,-8 0-1,-2 0-1,10 5-6,-17 5-4,8-5-1,0 10-2,-9-5 1,9 5-1,-7 0-3,6 0 2,10 0 1,-9 0 0,1 0 0,8-6 0,0 6-1,0-4-1,8 4 2,1-6 0,1 1 0,-2-5 2,9 0 0,1 0 0,0 0-2,-1-5-3,10 5-4,-9-5-7,9 0-1,-10 0-8,9 5-6,1-5-5,-9 0-5,-1 0-2,10 5-2,-9-5-5,-1 10-4,1-5-3,0 5-2,-9 0-3,9 5 1,-9-5 0,-1 4 1,-8-3 6,8 4 5,-8-5 6,-8 4 7,8-4 8,-8 5 6,-1-4 5,-1-2 8,10 2 5,-8-7 8,-1 1 3,0 1 4,0-2 7,9-4 4,-8 0 4,-2-4 4,1-2 4,1 1 2,8 1 1,-8-7 2,8 2 0,0-2 0,0-4-2,0 0-4,0 0-3,8 0-2,-8 0-3,8 1-5,1-1-1,1 5-1,-2-5-1,1 0-3,-9 5 1,9 0-4,0 0 0,-1 0-1,2 6-2,7-7-2,-9 7 2,2-2 0,7 1 0,-7 1 4,-2 4 0,11-6 1,-11 6 0,9 0 2,-7 0-2,6 0 0,3 6 1,-11-6-3,10 4 0,-1 1-2,-7 1-2,-1-2-1,-1 7 0,2-7-2,-2 6-1,1 0-1,0 0 3,-9 0-1,0 0-2,9 0 0,-18 5-3,9-5-1,0 5-2,-9-6-5,9 6-10,-9-4-5,1-1-11,-2-1-15,2 6-17,-1-4-20,-1-2-27,2-3-42,8-2-53,-9 1-57,1 0-60,-2-5-60,2 0-54,8-5-47,-9 0-33,9-5-35,0 1-39,-10-6-57,10 0-29,0-5 20</inkml:trace>
  <inkml:trace contextRef="#ctx0" brushRef="#br0" timeOffset="2224">2044 313 73,'0'-10'460,"9"-5"-68,-9 6-72,8-2-47,2 2-51,-10-1-52,8 5-43,1-1-27,-9 2-23,9-1-18,-9-1-28,9 6-35,-1 6-41,-8-6-44,0 5-55,9-5-87,-9 4-127,0-4-118,10 11-55</inkml:trace>
  <inkml:trace contextRef="#ctx0" brushRef="#br0" timeOffset="2410">2425 313 362,'0'0'550,"8"0"-75,-8 0-74,0 0-37,0 0-30,0 0-40,-8 0-29,8 0-25,-10 0-18,10 5-6,-17 0-19,8 5-7,-9 0-5,10 0-7,-10 5-6,-1 0-4,2 0-11,9 5-17,-2-5-20,2 10-20,-1-5-20,0-1-16,9-4-17,-9 5-14,9 0-8,0 0-5,9-5-4,0 5-3,0 0-3,-1-5-2,10 0 1,-1 0-3,2-1-2,-1-4 1,-1 1-1,9-2-4,-7-3-8,7-2-7,1-4-11,-2 0-6,2 0-7,0-4-6,-1-2-6,1 1 4,0-5 4,-1 1 5,1-6 7,-10 0 8,9 0 6,-7 0 8,-2-5 4,1 0 3,0 0 4,-1 0 8,-7-5 9,-2 6 13,1-2 15,0 7 8,-9-1 4,0 0 1,0 5-1,-9 0-2,9 0-9,-9 5-13,-9 5-13,10-5-9,-11 10-5,2-5-2,-1 10 1,-9-5-2,1 9 1,9-3 2,-10 4 0,9 4 0,1-4 2,-1 5 0,0 0-2,1 0-2,8 0-1,-9 0-1,10-5 0,-2 0-2,10 5 1,0-10 1,0 5-1,0-6 1,10-4-1,-10 5 0,17-10-1,-8 5 2,8-5-2,-8-5 0,9 5 0,9-10-2,-9 5 1,-1-4 0,9-1 0,1-5-1,-9 0 1,8 0-1,-8 5-1,0-5 1,-1 0 1,1 5-1,0 5-1,-1-5-1,-8 5 0,9 0 1,-10 0 0,2 5 2,-1 5-3,-1 0 0,2 0 2,-2 5 0,1 0 0,-1 5 0,2-5 1,7 5-1,-7 0 1,-2 0 0,1-6 2,0 6 0,0-4-1,-1-2 0,1 1-1,9 1 1,-10-7 0,2 1-1,-1 1 1,9-2-2,-10-4 1,1 0-2,-1-4-3,2-2 1,7 1-2,-17 1 2,10-7-1,-2 1 0,0 1 0,2-6 1,-1 0 4,-1 0-2,1-5 1,0 0 0,0-5 1,9 0 0,-10-5 1,11 0-1,-11 0 1,1 1 2,9-1 2,-10 0 2,1 5 5,1 0 1,-2 0 5,0 1 5,-8 4 7,10-1 2,-10 7 3,0-1 4,0 0-1,0 0 2,-10 5 1,10 0-1,-8 0 0,8 5 0,-8-5-4,8 5-3,-10 5-2,10-4-2,-9 4-3,-9 0-4,10 0-1,-1 4-2,1-4 0,-2 5 1,1 5 3,-9-5 2,10 5 4,-1 0 4,0 0 2,-8 0 3,8 5 1,-1-5 4,2 5 1,0 0-2,-2 0-1,10 0-1,-9-1 0,9 1-1,0 6-2,-8-7-3,8 1-2,8 0 1,-8 5-5,9-5-3,-9 5-4,10-5-3,-2 5-3,0 0-3,11-1-5,-11 7-1,1-7-3,9 6-7,-10-5-12,2 5-13,-2-5-13,1 5-14,-9-1-15,10-4-11,-10 1-12,8-6-8,-8 5-7,9-5-7,-9-6-7,0 6-15,8-9-21,-8 3-35,0-4-43,10 0-53,-10-5-64,8 0-71,1 0-66,1-5-75,-2 0-91,0 0-122,2-5-34,-10 1 17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3:45.69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43 249 426,'0'0'535,"-9"5"-73,9 0-62,0 0-12,-8 0-33,8 5-24,-10-1-18,10 2-2,-9-1-2,9-1-3,0 6-10,-8 0-18,8 0-18,0 5-27,0-5-25,0 5-30,0-5-29,0 5-25,8-5-23,-8 0-16,0 0-16,0 0-10,0 0-11,0-6-6,0 6-4,0-9-6,0 3-5,0-4-5,9 1 0,-9-2 4,0-4 9,0 5 7,0-5 4,0-5 2,0 1 2,10-2 0,-10-4-3,8-5-8,-8 0-15,9-4-6,-9-1-8,9-1-2,-9-3-1,9-1-3,-9-5-1,8 5-2,-8 1 5,10 3-3,-10 1 4,9 1-2,-9-1 4,0 10 6,0-5 10,8 5 4,-8 5 2,0 0 2,0 0-4,0 5 1,0-5-5,0 10-8,0-5-12,-8 10-1,8-5-2,0 10-2,-9-5 0,9 5 0,0 0 0,0 0 0,0 4 5,0-4-4,0 5 0,9-5-1,-9 5 0,8-5 0,0 0 0,2 0 0,7 0 0,-7 0 1,-2-10 1,11 5 1,-3-1 0,-7-3 0,9-1 0,-9-1 1,9-4 0,-10 6 1,2-6-3,-2-6 1,1 2-1,-1-1 0,11-5-1,-11-5 0,2 0-1,-10 0 0,8-5 0,1 0-3,-9-5 3,9 5 0,-9 0 0,9 1 1,-9 4 0,0 0-1,8 0 0,-8 5 3,0 5-6,0-5 1,0 10-1,0-5-2,0 5 1,-8 5-1,-1 0 0,9 0 0,-9 5 4,-8 5-1,7 5 2,2-5 0,-1 4 0,-1 1 0,2 5 0,-1-5 1,1 0-1,8 5-1,-10-5-2,10 0 1,10-1 1,-10-4 0,8 0-1,9-4 0,-7 4 2,7-1 0,10-4-2,-1-5-6,1 5-11,0-10-11,-1 5-9,9-5-7,-8-5-7,0 5-5,-1-4-1,1-7 5,0 7 7,-10-7 9,1-4 9,-1 0 8,1 0 5,0-5 7,-9 5 3,-1-9 2,2 4 2,-2 0 1,-8 0 1,9 0 0,-9 5 0,0-5 0,0 5-2,0 0 1,0 0 2,0 6 1,0-6-2,0 5 0,0 0 1,0 5 1,0 0 0,0 0-1,0 0 0,-9 0 1,9 5 3,0-5 0,0 5-3,0 0 2,0 0-1,-8 0 0,8 0-2,0 5 0,-10-5-2,2 5-1,-1 5 3,9-5-2,-18 5 1,10 5 1,-2 0-1,1-6-3,1 6 2,0 0 2,-2 5-2,1-5 0,1 0 0,8 5 0,0 0 0,0-5 0,0 0 2,0 0-3,8 4 2,-8-4 0,19-4 0,-11 4 0,9 0 1,-7-6-1,6 1-4,11 0-1,-9-4-8,9-2-7,0 7-13,-10-7-8,9-4-9,1 0-9,-9 0-5,9 0-3,-2 0 1,2-4 3,-9-2 8,9 1 6,-10-5 7,9 0 9,-7 6 9,-1-7 4,-1-4 8,1 5 5,-10-4 2,11-1 2,-11 0 2,10 0 1,-9 0-1,8 0-5,-8-5 1,0 5 3,9 0 1,-10-5 1,1 5 4,1 0-1,-10 0 1,8 6 7,1-6 0,-9 5 0,0-1 2,0 7 2,0-1-1,0 0 1,0 5-2,0 0 0,-9 0-3,1 5-3,-11 0-2,1-1-2,10 7 0,-10-1-3,1-1 2,-2 2-1,3 4-1,-3 0 1,1 0 3,1-1-3,-1 1-1,1 0 1,7 0-2,-7 0 1,8 0-2,0 0 1,1 0-4,-1 0 4,-1-6-1,10 2 2,-8-2 0,8 1 0,0 1-1,0-2-3,0 1-8,0-5-8,0 0-4,8 5-8,-8-5-2,10-5-5,-10 6-3,9-2-1,-9-4 2,8 5 6,-8 1 1,9-6 6,-9 0 6,0 4 4,9-4 4,-9-4 5,0 4 2,9-6 5,-9 1 2,8 1 0,2-7-1,-10 1 1,9 0 2,-1-5 5,2 0 7,7 0 8,-9 0 7,2-4 7,-2-1 9,1 0 5,1-5 3,-2 0 0,0 0 0,2 1-5,-1-6-4,-1 4-4,1-3-3,0 4-2,0-5-3,-9 5-2,8 0 0,-8 1 4,10 3 2,-10 1-1,0 5 3,0 0 0,0 1 4,0 4-2,0 5-1,0-5-3,0 5-3,-10 0-4,10 0-2,0 0-6,-8 5-2,8 0-1,-9 0-3,0 5-2,9 0-1,-9 0 1,1 0-1,-1 5 2,-1 0 3,10 0 4,-8-1 3,0 6 1,8-4 4,0 4 3,-10 0 2,10-6 2,0 6 0,-9-5-2,9 5-1,0-5-1,0 5-2,-8-5-1,8 0-4,0 0-3,0 0-4,0-5-3,8 5-4,-8-5-2,0 0-1,9 5-1,-9-5-4,10-1 0,-10 7 0,8-7-1,0 2 2,-8 3-1,10-3-1,-1 3-1,-9 2 1,8-7 0,1 11-2,-9-4 1,0-2-2,9 1 0,-9 0 0,0 0 0,0 0-1,0 0 2,0 0-1,9 0 0,-9 0 1,0 5-1,0-10-1,0 5-2,0-1-3,8 2-5,-8-7-3,0 7-3,0-7-7,10 7-5,-10-7-3,8 7-3,-8-7-1,9 1-3,-9 5-1,10-5-1,-10 0 3,8-5-1,1 6 2,-9-2-1,9-4 3,0 0 1,-1 0 5,1 0 3,0 0 1,0-4 6,-1-2 4,2 1 5,7 0 4,-7-5 2,-2 1 0,9-2 2,-7-4 0,-2 0 2,11 0 0,-11-4-5,10 4-1,-9-5 3,8 0 3,1-5 1,-10 10 1,2-5 0,7 5 2,-7 0 3,-2 1 2,1 4 1,-9-1-7,0 7 6,8-7 2,-8 7 3,0 4 1,0-5 0,0 5 0,0 5-2,0-5 5,-8 10-5,8-5-4,0 5-2,-9 5 1,9-1 0,-8 1 0,8 0 1,-10 0 2,10 5 1,0-5-1,0 5 0,0-5-2,0 0-1,0 4-1,10-4-2,-10 0-2,8 0 0,-8 0 0,9-4-4,-1-2-12,2 1-26,-2-5-25,1 0-38,-9 1-64,10-6-88,-10-6-109,8 6-112,-8-10-105,0 6-117,0-11-168,0 4-78,0-4 5,0 0 53</inkml:trace>
  <inkml:trace contextRef="#ctx0" brushRef="#br0" timeOffset="1635">1591 35 46,'-8'-5'632,"8"5"-12,0-5-116,0 5-101,0-5-94,0 5-81,0 0-64,8 5-46,-8-5-38,9 5-30,-9 0-34,10 0-36,-2 5-42,-8-5-44,8 5-49,2-1-57,-10 2-74,9-1-110,-1-1-138,-8 2-57,8-2-8</inkml:trace>
  <inkml:trace contextRef="#ctx0" brushRef="#br0" timeOffset="1798">1892 154 250,'0'0'580,"10"0"-55,-10 5-68,0-5-32,0 0-44,0 0-28,0 0-15,0 5-5,8-5-6,-8 5-9,0 0-14,-8 0-25,8 0-25,0 5-29,0-5-29,-10 10-30,10-5-28,-9 0-25,9 0-23,-8 5-15,8-5-12,0 5-9,-10 0-12,10 0-7,0-6-10,0 6-8,0-5-3,0 5-8,10-5-1,-10 5-2,8-5 2,1 0-3,1 0 3,-2-5-1,0 5 0,2-5 4,-1 0-6,-1 0-7,1-5-7,0 0-5,0 0-8,9-5-9,-10 5-6,11-10-7,-11 5 0,9-5 5,-7 0 2,7-5 5,1 5 6,-10-5 6,11 0 7,-11-5 6,10 5 3,-9-4 1,-1-1 4,2 0 3,-2 5 7,-8 0 5,9-5 5,-9 5 5,0 5 6,0 0 7,0 0 8,0 0 3,0 5 1,0 1-2,0-2-4,-9 6-5,9-5-11,0 10-5,0-5-6,-8 10-7,8-5-3,0 5-3,0 0-1,0 0 1,0 5 3,0-5-1,0 5-5,0 0 1,8-5-3,-8 5-4,9-6-12,1 6-12,-2-4-16,0-1-21,1-5-21,1 4-30,-2-3-29,1-2-24,0-4-23,8 0-18,-7 0-15,-2-4-6,9-2-2,2-3 5,-11 4 7,10-5 11,1-1 11,-11 2 20,9-6 21,-7 5 23,6 0 19,-6 5 23,-1-5 22,-1 5 21,-8-5 22,10 5 12,-10 0 14,8 5 10,-8 0 15,0 0 11,0 0 11,0 5 11,-8 0 6,8 0 9,0 0 4,0 5 1,0-5-6,0 5-4,-10 0 0,10 0 4,0 0 3,0-5-4,0 5 8,10-1 4,-10-3 6,0-1-6,0 4-6,0-3-13,0-2-13,0 1-7,0 1-10,0-2-7,0-4-2,0 0 6,-10 5 12,10 1 16,0-6 23,0 0 26,0 0 18,-8 0 14,8-6 7,0 1 1,-9 1-8,9-7-6,0 1-16,0 1-16,0-6-15,0 0-10,0-5-7,9 0-4,-1 0-1,2 0-1,-2 0-1,1 0 3,-1 1-1,2 4 5,-2-6 3,11 7 7,-11 4 3,1-5 3,0 4-2,0 7-6,-9-6-6,8 10-11,2-5-9,-10 5-12,9 5-10,-9 0-5,8 0-5,-8 10-1,0 0 1,8 0 3,-8 0-2,0 4 2,0-4-3,0 5-4,0 0-1,0 0-1,0 0-3,0 0-2,0-5-2,0 5 0,0-10 1,0 5-1,0-6-2,0 2 1,0-7 0,0 7 2,10-11 1,-10 4 1,0-8 1,9 4-1,-1-11 1,2 1-1,-2 1 1,11-2-4,-3-4-1,3 6 0,-11-6-1,10 0 0,-1 5 0,-7 0 0,-2 0-2,9 5 0,-7 0 0,-1 5-3,-9 0 1,8 0 0,2 5-2,-2 5 3,-8 0-1,9 0 3,-9 0 1,9 5 1,-9-5 1,0 5-1,0-6 3,9 6-3,-9-4 1,0-7-1,8 7-2,-8-7-2,9 1-9,1 1-8,-2-6-11,0-6-11,11 1-8,-11 1-12,10-7-13,-1 1-11,-7 1-6,7-6-5,-7 0-1,7 0-4,-8 5-7,0-5-16,8 0-24,-8 0-33,0 5-39,-1-5-43,2 5-45,-1 0-45,-9-5-41,8 10-31,-8-5-17,0 1-21,0 3-43,0 1-81,0 5-55,0 0-5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1:34.08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-4 1513 81,'0'5'141,"0"-5"4,0 0 5,0 5-1,0-5-18,0 0-28,0 0-23,0 0-15,0 0-10,0 0-7,0 0-5,0 0 0,0 0-1,0 5 2,0-5-1,0 0-1,0 0-3,0 0-2,0 0-4,0 0-1,0 5 2,8-5 2,-8 0 3,0 5 3,0-5 4,0 4 5,10-4 4,-10 6 5,8-6-1,-8 5-1,9-5-2,-9 4-3,10 2-1,-10-1 0,8-1 0,0-4 3,2 6-3,-1-1 2,-1-1 1,0-4 1,2 5-1,-1 1-3,9-6-4,-10 4-3,1-4-2,9 5-7,-9-5-5,9 0-5,-1 6-1,-8-6-3,0 4-2,9-4-1,-1 0 0,-9 0 1,11 0-1,-11 0 0,10 0 4,-9 0-3,9 0-2,-10 5-3,1-5-2,9 0 0,-9-5-1,0 5-3,8 0-4,-7 0 3,-2 0-1,1-4-1,-1 4 1,-8-6-1,10 6-1,-1-5 2,-1 5 1,-8 0-3,10-4 1,-2 4 1,-8-6-2,9 1-3,-9 5 3,10-4-3,-10 4-2,8-5 0,-8 5 0,8-6 0,-8 6 1,9-4 1,-9-1-3,10-1 1,-10 2 3,8-1 3,-8-1 4,8 2 4,-8-1 5,0 0 1,0 0 3,0 0-1,10 0 7,-10 0-7,0 0-7,0 0-5,0-5-5,0 5-2,0 0-2,0-5 1,0 5-9,0-5 5,0 5 3,0-5 2,0 1-2,0-2 0,9 1 0,-9 5 0,0-5 2,0 1 0,8-6 3,-8 4-1,0 2 5,0-1 5,0-1 4,0 2 1,0-1 1,0 0 1,0 0 0,0 0 4,0 5-6,0-5-4,0 0-2,0 0 0,0 0-1,0 5-2,0-5-4,-8 0-4,8 1-2,0 3 1,0-3-2,0-2-1,0 2 1,0-1-4,-9 5 1,9-5 3,0-1 0,0 7 0,-10-6 0,10 5 3,0 0-1,-8 0 1,8 0 2,0 0-1,0 0 1,0 0 0,0 0-4,-8 5-2,8-5 1,0 0 2,0 5-2,0-5-1,0 5 2,0-5 0,0 0-1,8 5 4,-8-5-3,0 0 2,0 0 0,8 0 0,-8 5-2,0-5 2,0 5 3,0-5-5,0 5 0,0-4-1,0 4 2,10 0 2,-10-6-1,0 6-1,0 0-2,0-5 1,9 5 1,-9 0 4,0-4-6,8 4 0,-8 0 0,10 0 0,-10 0 1,8 0 1,-8-6-1,9 6-2,-9 0 2,10 0 0,-2 0-1,-8 0-3,8-5-2,1 5 0,1 0 2,7-4-1,-8 4-1,0 0 1,9 0 0,-9 0 4,7-6 1,-6 6-1,7 0 0,-7 0-1,7 0 1,1 0 1,-10 0 0,11 0 0,-11 0-1,10 0 1,-1 0-2,1 0 1,-9 0 2,9 0-3,-1 0-2,1-5 1,9 5 2,-10 0 0,1 0 0,9 0 0,-9-4-1,-1 4 0,9 0 2,-7 0 0,7 0-1,-9 0 0,10 0 0,-9 4 0,-1-4 0,1 0 1,1 0-2,-3 5 0,-7 1 3,9-6-2,-10 0 0,2 0-3,-1 4-1,-1-4 3,2 0 1,-2 5 0,1-5-3,-9 0 2,8 0-1,-8 0 0,10 0 2,-2 0 0,-8 0 0,9 0-1,1 0 2,-10 0 0,8 0 1,-8 0 2,9 0-2,0 0-2,-9 0 0,9 0 0,-1-5 1,-8 5-1,9 0-3,-9-4 1,10 4 2,-10 0-1,8 0 3,-8 0-2,0-6 1,8 6 2,-8 0 3,0 0-1,0 0-2,0 0 3,0-5-8,10 5 4,-10 0-3,0 0 1,0 0-3,0 0-1,0 0 0,0 0-1,0 0 8,0 0-7,0 0 1,0 0-1,0 0 3,0 0 2,0 5-3,0-5 1,0 6 0,0-6 1,0 4-1,0 1 0,0 1 1,0 3-2,0 1 2,0 0 0,0 5-1,0 0 1,0 0 2,0 0 2,0 0 3,-10 5 3,10 5 5,0-5 3,-8 4 6,8-3 2,-8 3 0,-2-4 2,10 5-1,0 0-5,-9-6-4,9 7-1,-8-7-5,8 1-3,-9-5 1,9 0-5,0 5-2,0-5 2,0 0 0,0-5-1,0 5-1,0-5 2,0-5-3,0 5 3,0-5 1,0 0-1,0 0 0,0-1-2,0-4 3,0 6 1,0-6 3,0 0 0,9 5 2,-9-5 0,0 0 7,0 0 2,8 0-1,-8 0 0,0 0-2,9 0-1,1 0 0,-2-5-1,-8-1-7,8 6 1,2-4-1,-1 4-2,-1-5-3,2 5-1,7-5-2,-9 5-2,2-5 0,7 5-3,-7 0 2,6 0-2,3 0 8,-2 0-1,1 0 1,0 0-1,9 5 0,-10-5 0,1 5-2,9 0 2,-11-5-6,3 4 0,7-4-1,-9 6 3,1-6-1,1 5 1,7-5 0,-9 0 1,1 0 1,-1-5 0,-7 5 1,7-6-1,-7 2 0,7-1 0,-9 5 1,2-5-1,-2 0 0,-8 0 0,9 0 4,1 5-4,-10-5-4,0 5-9,0-5-25,0 5-32,0-5-40,-10 5-46,1-5-51,-9 5-48,10 0-40,-9 0-40,-1 0-34,-1 0-49,-7 5-87,0-5-59,0 0-16</inkml:trace>
  <inkml:trace contextRef="#ctx0" brushRef="#br0" timeOffset="1730">650 1602 140,'0'0'191,"0"0"9,0 0-6,0 0-10,-9 0-12,9 0-15,0 0-14,0 0-20,0 0-18,0 0-16,0 0-11,0 0-13,0 0-7,0 0-7,0 0-6,0 0-4,0 0-5,9 0-2,-9 0-5,0 0-1,0-4 2,10 4 2,-10 0 4,8 0 5,-8 0 5,9 0 8,-9-6 9,9 6 7,-9 0 7,9 0 7,-1 0 4,2 0 0,-1 0 4,-1 0-4,10 0 6,-9 6 0,9-6-2,-1 4-6,1-4-7,9 5-6,-11-5-7,11 0-6,0 0-14,0 6-13,8-6-9,0 0-7,-9 0-4,11 0-6,-2 0-3,0-6-1,0 6-1,-8 0 2,8-5-2,-8 5 0,8-4-1,-9 4 1,-7 0-1,7-6-1,-9 6 0,10 0 0,-9-5-2,0 5-1,-1 0 1,-8 0-1,9 0 1,-10 0 2,2 0 1,-1 0-1,-1 0 1,-8 0 0,10 0 0,-10 0 0,8 0 1,-8 0-1,0 0-2,0 0 10,0 0 1,0 0 0,0 0-3,0 0-3,0 0 0,-8 0-3,8 0 0,-10-4-10,2 4-2,-11 0 2,11 0 1,-10 0 1,9 0-4,-8 0 0,-1 0-1,0 0-2,-9 0-2,10 0-1,-1 0 1,-9 0 0,1 0 3,-9 0 2,8 0 2,-17 0 1,9-5 4,-1 5 0,-8-6 3,-1 6-1,2-4 2,-10 4-2,9-5 0,-1 5 2,10-6-1,0 2 1,-2 4 3,2-5 10,9-1 9,9 2 11,-2 4 10,3 0 5,6-5 6,1 5 3,1 0-3,8 0-12,0-5-9,0 5-8,8 0-6,11 5-10,-3-5-4,3 0-2,7 5 0,1-1 2,-2-4-1,2 6-4,10-1 3,-2-1 0,0 2-2,-9-6-1,10 5-1,-1-1 0,0-4-3,1 6 5,-9-6-1,8 0 4,-8 0-5,-10 0-6,9-6-11,-8 6-15,-1-4-15,2-1-22,-1 5-26,-10-6-25,1 2-20,1-1-22,-10 5-18,8-6-12,-8 6-14,8-4-9,-8-1-6,-8 5-1,8-5-1,-8 5 1,8-5-4,-10 5-17,1-5-28,9 0-39,-8 5-53</inkml:trace>
  <inkml:trace contextRef="#ctx0" brushRef="#br0" timeOffset="2395">853 1423 70,'-16'6'177,"6"-6"12,1 4 12,1-4 7,0 0-21,-2 5-27,1-5-27,1 5-22,-2 0-14,2 0-9,8 0-6,-9 0-3,9 0-6,0 0-3,0 0 0,0 5 5,9 0 4,-1-5 9,2 5 4,7-5 3,1 0 4,-1 5 0,1-5-9,9-1-11,-1-4-12,10 6-13,-10-6-13,9 0-12,-8 0-9,8-6-9,-8 6-2,-1-4-1,1-1-4,0 5-1,-10-5-2,1 0-1,-10 5 0,2 0-1,-1-5-5,-1 5-4,-8 0-2,0 0-1,0 0-1,0 0-1,0 5-4,-8-5 2,-11 5 3,11 0 2,-10 0 2,1-1 1,-1 2 2,-9-1 0,0-1 2,2 2-1,7-1-1,-17-1-1,8 2 0,0-1 0,1-1 0,-1-4 1,0 5 0,0-5 4,1 6-1,1-6 3,6 0 1,1 0 0,-9 0 2,19 0-1,-9 0 2,7-6-1,-7 12 0,17-6 2,-9 0 0,0 0 2,9 0 3,0-6 4,0 6 0,0 0 4,9 0 3,-9-5 2,9 5 4,8-4 3,-7 4 5,7-5 4,1 5 1,-1-6 1,1 6 5,9-4-1,-10-1-5,9-5-7,-7 5-6,7-1-4,1 2-4,-10-6-5,10 5-5,-9 0-1,-1 0-14,1 0 7,-10 5-3,2-5-5,-1 5-9,-1 0-20,-8 0-18,10 0-23,-2 0-12,-8 0-31,0 5-25,0-5-24,0 5-26,0-5-14,0 0-28,0 5-46,-8-5-79,8 0-97,-10-5-41</inkml:trace>
  <inkml:trace contextRef="#ctx0" brushRef="#br0" timeOffset="3594">668 1349 15,'0'-6'105,"0"2"4,0-1 9,-8-1 6,8 2-6,0-1-9,0 0-7,0-5-3,0 5-2,0 0 0,0 0-5,0 0-9,0 0-7,0 5-11,0-5-4,0 5-9,0 0-6,0 0-7,0 0-7,0 0-5,0 0-8,0 5-1,0-5-4,0 5 2,0 0 1,8 5 1,-8-5 6,9 0 3,0 5 4,-9-5-1,9 5-1,-1-5-2,2-1-1,7 7-2,-9-7-7,2 2-1,-1-1-6,-1-1 0,10 1-1,-9 1-3,1-6-2,-2 4 1,0-4-3,1 5-1,-9-5 1,10 0-5,-10 6 2,8-6 0,-8 4 0,8-4-1,-8 5-5,0 1-11,-8-2-15,8 1-16,-8 5-24,8-5-29,-10 0-33,10 0-52,-9-5-75,1 5-113,8-5-66</inkml:trace>
  <inkml:trace contextRef="#ctx0" brushRef="#br0" timeOffset="4052">827 1572 77,'-9'0'154,"-7"0"8,6-4 12,-7-1 8,7-5-20,-7-1-25,7 2-25,-6-6-24,7 0-12,-1 5-10,2-5-10,-10-5-6,9 5-4,1-5-4,-2 0 0,1 1 1,1-1 1,8-1-2,-8 2-1,8-1 0,0 0 0,8 0 1,-8 0-2,8-5-2,1 10 0,9-4 0,-9-1 5,9-1 4,9 6 0,-11 1 3,11-6 6,0 10 1,-1-5 0,1 0 0,8 5-4,0 0-7,2 0-3,-2 1-7,0 3-7,0 1-8,0 5-5,2-4-4,-2 4-5,-9 0 0,10 4-2,-10-4-3,1 5-1,0 5 0,-1-5 0,1 5-1,-10 5 1,1-5-2,-1 5-2,1 5 3,0-5 2,-1 4-2,-8 2 1,1-1 0,-2-1 4,0 1 2,2 5 5,-10-5 2,0 0-1,-10 5 2,10-5 1,-8 4 3,0-3-3,-11-1-2,2 4-2,-1-3-5,0-2 0,-9 1 0,2 0-1,-2 0-3,1-5 1,-9 0-4,8 0 0,-10-5 1,2 5-2,0-10 1,8 4 0,-8-3 0,0-6 0,-1 0 1,10-6-1,0 1 0,-1-4 0,0-1 0,9-1 0,1-4 0,-1-4 0,0-1 0,9 0 1,1-5-1,0 0 1,8 0 0,0 1 0,0-6-1,8 4 0,0-3-1,11 4 0,-3 0 2,3 5-2,7 0 0,1 0 0,8 5 1,0 0-4,-8 6 3,8-1 1,10-1-2,-10 7 2,0 4 0,0 0 0,-8 0 3,10 4 1,-12 7-2,1-1 0,-7 5-2,-1-1 0,-1 1-1,-9 6 0,2-2-1,-2 1 7,-8 0 4,0 5 7,-8-5 8,-2 0 7,2-1 9,-1 1 3,-9-5 1,1 6-4,-1-2-3,0-4-3,-7 0-7,6 0-6,1-5-9,-9 0-3,10 0-4,-1 0 0,-8-5 1,9 0-2,7-5-2,-7 5 3,-1-10-2,1 5 1,-1-5-2,-1 0 2,11 0-5,0 0 1,-2-5 3,1 5 0,1 0 4,8-5 6,-9 5 0,9 0-2,0 0 0,0 0 3,0 0-1,0 0 1,0 0-1,9 0-2,-9 0 3,0 5 4,8-4 2,-8-2-3,0 1 1,9 5-4,-9 0-1,10-4-5,-10-2-2,8 6-3,0 0 1,-8 0-2,10-5 0,-1 5-1,-9-4 1,8 4-1,2-6 0,-2 6 1,1 0 0,-9-5-2,8 5-2,-8 0-1,10 0 0,-10-4 3,0 4 0,0 0 0,0 0-4,0 0-2,0 0-7,0 0-10,0 0-16,0 0-18,0 4-19,0-4-25,0 5-27,0 1-28,0-6-26,0 4-19,0-4-16,0 5-21,0-5-26,0 0-32,8 6-46,-8-6-83,0 0-45</inkml:trace>
  <inkml:trace contextRef="#ctx0" brushRef="#br0" timeOffset="5206">1571 1563 98,'0'5'180,"-10"-5"5,10 0 8,0 0 6,-8 0-18,8 4-30,0-4-29,-9 0-25,9 0-17,0 6-10,-8-6-9,8 0-5,0 5-5,0-5 0,0 4 1,0-4 3,0 5-1,0 1 1,0-6 4,8 4 4,1-4 8,-1 5 2,2-5-2,7 6-3,1-6 4,0 0-1,-1 4-3,1-4 2,9 5-3,-10-5-2,1 6 2,9-2 2,-10-4-3,9 5 3,-7 0 0,7-5-5,-9 5-4,1 0-7,9 0-7,-9 0-6,-1 0-8,1 0-10,9-5-2,-10 5-8,1 0-3,-1-5-1,1 0-1,9 0-2,-9 0-2,-1 0 1,1 0-5,-9 0 1,9 0 1,-10 0-6,11 0 4,-11 0-1,1 0-1,-1 0 1,2 0 2,-2 0-2,-8 0 0,9 0 2,-9 0 1,0 0 1,0 0 0,10 0-2,-10 0-1,0 0 3,0 0-2,0 0 1,0 0-1,0 0-1,0 0-2,0 0 3,0 0 1,0 0-9,0 0 4,0 0 2,0 0-2,0 0 4,0 0 2,0 0-2,0 0-1,0 0 9,0-5-5,0 5-1,0 0 0,0-5-1,0 10-1,0-5 1,0 0-1,0 0 0,0 0 0,0 0 0,0 0-1,8 0-1,-8 0 2,0 0 0,0 0 3,0 0-1,0-5 0,8 5-1,-8 0 0,0 0 1,10-5 0,-10 5 1,0 0 0,0 0 4,9-5 7,-9 5 6,0 0 4,0 0 2,0 0 4,0 0 0,0 0-2,0 0 0,0 0-5,0 0-3,0 0-2,0 0-6,0 0-5,0 0-1,0 0 0,0 0-4,0 0-1,0 0-1,0 5-1,0-5 2,0 0 3,0 0-3,0 0 2,0 0-1,0 0 0,0 0 0,0 0 0,0-5 8,0 5-5,0 0-3,0 0 0,0 0-1,0 0 2,0 0 0,0 0 2,0 0-8,0 0 7,0 0 2,0 0 0,0 0 0,0 0 0,0 0 0,0 0-3,0 0 4,0 0-2,0 0-3,0 0 3,0 0 0,0 0 0,0 0 1,0 0-1,0 0-3,-9 0-2,9 0 3,0 0-2,0 0 2,0 0-2,0 0 0,0 5 3,0-5-1,0 0 5,9 0-1,-9 0 4,0 0-1,0 0 3,0 0 0,0 0 0,0 0-1,0 0-3,0 0-12,-9 0 5,9 0 1,0 0-1,0 0-2,0 0 1,0 0 1,0 0 5,0 0 9,0 0-7,0 0-5,0 0-1,0 0 3,0 0-4,-10 5-4,10-5-7,0 0-12,-8 0-18,8 0-24,-8 0-32,8 0-39,-10 0-39,10-5-40,-9 5-37,9-5-30,0-5-20,-8 5-26,8-10-36,0 5-56,-10-5-82,10 0-30</inkml:trace>
  <inkml:trace contextRef="#ctx0" brushRef="#br0" timeOffset="6642">1853 871 107,'0'0'168,"0"-5"7,0 5 7,0 0 8,0 5-12,0-5-18,0 5-14,0 0-7,-8 5-1,8-5 3,0 5 4,-9 5 2,9-6 1,0 2 2,-9-1-2,9 4-7,0-4-7,0 1-1,0-2-2,0 1 0,0 1 5,0-7 10,0-4 24,9 5 35,-9-10 21,17 1 9,-7-2 4,7-9-4,10-9-17,-9-2-23,17-8-40,0-1-44,0-10-38,2 1-26,6-1-24,2-5-19,-1 0-20,1 0-48,6-4-60,-6-6-70,9 0-80,-11 1-94,2-1-93,-1-5-117,1 0-178,-10 6-59,-9-1-3,1 10 33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3:49.20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88 273 210,'-9'5'471,"0"-5"-71,0 5-72,1-5-31,-2 0-22,1 0-37,1 0-27,8-5-16,-8 5-8,8 0-3,-10 0-4,10 0-5,0-5-7,0 5-7,-9 0-9,9 0-8,0-5-7,0 5-8,0 0-10,0 0-5,0 0-5,0 0-10,0 0-3,0 0-11,0 0-12,0 0-10,0 0-7,9 0-6,-9 0 0,10 5 2,-10-5 3,16 0 3,-7 0 5,9 5 3,-9-5-2,9 0-4,8 0-7,-9 0-9,10 0-7,0 0-10,8 0-8,-9 0-6,11 0-6,-10 0-2,8 0-2,-9-5-1,10 5-3,-10 0 1,1 0 0,8-5 1,-8 5 1,-1-5 1,9 5 0,-8-5-1,0 0-2,-1 0-2,0 0 2,0 0-5,-7 0-8,7 0-14,-9 0-13,1 0-13,1 0-15,-2 0-23,1 5-24,-10-5-22,1 0-20,9 5-13,-10-5-13,2 5-14,-1-5-12,-9 5-6,8 0-1,-8 0 0,0 0-5,0 0-3,0 5-4,0-5-1,0 0-1,0 0-7,-8 0-15,8-5-27,-9 5-41,9-5-63,-10 5-80,2-5-32</inkml:trace>
  <inkml:trace contextRef="#ctx0" brushRef="#br0" timeOffset="430">645 4 342,'0'0'318,"-8"0"-54,-2 0-21,10-5-9,0 5-17,-8 0-21,8 0-12,0 0-3,0 0 3,0 0 3,0 0 4,0 0-4,0 0-8,0 0-7,0 0 0,0 0-2,8 5 6,-8-5 3,0 5 3,0 0 5,10-5 2,-10 5 0,8 0-7,1 0-17,-9 0-14,9 0-12,0 0-14,8 0-17,-7 0-17,6 0-12,3 0-16,-1 0-7,-1 0-12,9 0-13,-7 0-8,7-1-6,-9 2-5,10-1-4,0 5-4,-9-5 1,9-1-1,-11 2-1,11 3-2,-9 2 3,-1-7-2,1 7-1,-1-2 0,2-3 1,-11 3 0,10 1 0,-9-5 2,9 5-2,-10-5 2,1 0 0,1 5 3,-2-5 0,0 0 0,-8-5 0,10 5-1,-1 0-2,-9-5 1,8 5 0,-8-5-2,0 0-1,0 0 1,10 0-2,-10 0 3,0 0 0,0 5 2,0-5 3,0 0 0,0 0 1,0 0 2,0 0 3,0 0 1,0 0 1,0 0-1,0 0-2,0 0 0,0 0-1,0 0-2,-10 5-3,10-5-1,0 0-1,-8 5-2,-1 5 2,-1-5 0,-6 5 3,6-1 3,-7 6 1,-1 0 5,1 0 2,-1 0 5,-1 5 0,2-5 2,-9 5-1,7 1 3,3-2 0,-3 6 2,-7-6 1,9 2 2,-1-1 1,-1 4 3,2-9 2,-1 5-1,10 1-1,-10-6-3,9-1-3,-9 1-2,9-5-2,1 0-3,-2 0-2,2-5-1,8 5-2,-9-5 0,9 0 2,-8-5 1,8 5-1,-10-5 0,10 5-2,0-5 0,0 0 0,0 0-5,0 0-1,0-5-4,0 5-3,-8 0-2,8-5-2,0 5 0,0-5-3,0 5-1,-9-5-8,9 0-8,0 5-11,-10-5-16,10 0-18,0 0-21,0 5-21,-8-5-21,8 0-31,0 0-51,-8 5-63,8-5-70,0-5-92,-10 5-91,20-5-108,-10-5-167,0 0-100,0 0-18,8-5 34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4:12.29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-1 358 110,'8'0'313,"-8"-6"-40,0 1-36,0 1-12,0-1 1,0-1-14,0-3-37,0 3-37,0 2-7,0-1-7,0-1-4,0 2-3,0-1-6,0-5-5,0 5-6,0 0-5,0 0-12,0 0-10,9 0-7,-9 0-6,0 0-7,0 0-9,10 5 0,-2-5 10,1 5 1,0 0-5,8 0 11,2 0 6,7 0 9,1 5 11,-10-5 5,18 5-6,-9 0-3,1 0 1,0 5-11,0-5-4,-1 5-4,1-5-9,-10 5-11,1-6-5,0 7-4,-1-1-6,1-1-3,-9 2-4,-1-2 2,2 6 2,-10 0 4,0 0 3,-10 0 1,2 0 1,-1 5 1,1 0-4,-10-5-5,-9 5-4,9-6-2,1 1-8,-10 6-7,1-7-1,7 1-3,-7-4-1,9 4 6,-2-11 4,3 7 1,6-7 3,-7 1 11,7-5 3,2 0 10,-1 0 9,1-5 4,8 5-2,-10-4-1,10-2-4,10 1-6,-10-4-6,17 3-6,-9-3-8,10 3-6,1-3-2,7 3 1,0 1-10,0 1 10,1-1 4,-9 5 2,9 5 2,0-1-1,-1 1-3,1 6-3,-2-1 10,2-1-10,-9 2-6,0 4-3,-1-6-2,1 6-2,-9-5-1,-1 5 3,2-5 0,-10 5-1,0-5 3,-10 5 0,2 0 0,-1 0 0,-9-1 2,1 1-2,-9 0-3,7-4 2,-7-1-1,-1 4 1,0-8-4,-8 3 0,9 1 0,-1-5 2,0 1-2,1-2 1,0-4-2,8 0 1,-9 0 0,9 0 0,1 0-7,9 0-11,-10-4-15,9 4-21,-1-6-29,2 1-31,0 1-36,-2-2-36,10 1-43,0 1-41,0-2-42,0 1-34,10 1-18,-2-1-17,0-1-17,2 2-34,-1 4-55,-1-5-81,10-1-19,-9 2 12</inkml:trace>
  <inkml:trace contextRef="#ctx0" brushRef="#br0" timeOffset="866">1202 29 46,'0'0'261,"0"0"-48,-9-5-46,9 5-26,0-5-3,0 5 4,0 0 10,0-5 6,0 5-11,0 0-14,0 0-13,0 0-7,0-5 0,0 5 2,0-5 4,0 5 7,0 0 10,0 0 8,0 0 7,0-5 2,0 5-1,0 0-2,0 0-10,0 0-8,0 0-15,0 0-12,-9 0-9,9 5 0,0-5 4,0 10 3,0-5 12,0 5 10,0-5 8,0 5 6,0 0 4,0 0-5,0 0-8,0 0-10,0 5-7,0 0-10,0 4-9,0-4-6,0 5-10,0 1-5,-8-2-5,8 6-4,0 0-8,0 0-5,0 0-6,-9-1-3,9 2-5,0-2-5,0 1-5,0-5 0,-10 6-6,10-7-4,0 6-3,0-6-6,0-4-1,0 6-1,-8-7-1,8 7-7,0-6 2,0-1 1,0-4-4,-8 5-4,8-4-8,0-2-12,0 1-13,-10 0-17,10-5-17,0 5-26,-9-5-29,9 5-34,-8-5-38,8-5-37,0 5-40,-10-5-37,10 0-38,-8 0-31,8 0-16,-9 0-7,9-5-10,0 5-15,0-10-31,-8 5-38,8-5-44,0 0-5</inkml:trace>
  <inkml:trace contextRef="#ctx0" brushRef="#br0" timeOffset="1217">999 502 140,'-9'-10'356,"9"5"-37,-10-5-51,2 0-27,0 5-4,-2-4-8,1-2-21,9 6-11,-8 0-6,8-5-13,-10 5-2,10 0-3,0 0-2,-8 0-7,8 0-12,0 5-10,0-5-10,0 1-5,0-2-5,0 6-6,0-5-11,8 1-8,2 4-5,-10-6-6,17 1 0,-7 1 3,6-2 0,3 1-3,-2-4 0,1 3-3,9 2-4,-1-7-4,1 7-8,0-1-11,-1-1-10,0 2-12,0-1-5,-8 0-7,9 5-6,-10 0-6,1 0-4,0 5-1,-1 0-1,-7-1 2,-1 7 0,-1-1 1,-8-1 1,8 6 1,-8-4 0,0 4-1,-8 0 1,8 4-1,-8-4 1,8 0-2,-9 1 2,9-2 0,-10 1 0,10 0-3,-8-5-3,8-1 2,0 2-3,-9-7-2,9 7-3,0-7 1,0-4 1,0 6 0,0-1-2,0-5 2,0 0 0,9 0 0,-9 0 1,8-5 0,-8 5 0,10-6 3,-1-3 0,-1 3-2,0-3 2,2-1 0,-1 0-1,9 0-1,-18 0-1,8-5 0,1 10 0,1-10 1,-2 5 0,-8 0 0,8 0-1,1-5 0,-9 5 0,10 0 1,-10-5 1,8 6-1,1-2-1,-9 2-1,9-1-1,-9-1 2,9 7-1,-1-1-1,-8-5-1,10 5 1,-10 5 0,0-5 5,8 5 14,-8 5 12,0 0 14,9-1 13,-9 11 13,0 0 15,8 5 13,-8 1 7,-8 3 2,8 6-3,0-4-4,-9 3-4,9 1-4,-8 0-6,8 0-8,0-6-4,-10 6-11,10-4-6,-8-2-4,8 1-5,0 5-6,0-10-7,0 5-7,0-6-3,-9 2-4,9-1-4,0-1-6,0-4-3,0 0-2,0-5-2,0 5 1,0-5-2,0 0-2,-9-5-5,9 5-5,-9-5-8,9 0-8,-8 0-9,-2 0-9,1-5-11,1 0-8,0 0-3,-2 0-7,1 0-6,1-5 0,-2 0-8,2 0 1,-1 0 3,9 0-1,-10-5-2,10 0 1,-8 0 1,8-5 3,0 5 3,8-5-3,-8 0 2,10 0 2,-1-4 1,-1 4 0,2 0 3,-10 0 0,8 4-1,11-3 3,-19-1-1,8 5-3,0 0 2,1 0-1,1 5 0,-2-5-5,1 5 1,0 0-6,-9-5-1,9 5-3,-1 0 1,2-4 7,-2 3 6,1 1 10,9-5 7,-9 5 10,-1-5 7,2 1 8,7-6 5,-7 0 4,6-1 4,-6 1 4,7-4 2,1-1 5,-9 0 3,9 0 5,-10 0 2,11-5 7,-3 0 5,-7 5 7,1 1 12,7-1 14,-8-1 10,0 6 18,-1 6 17,2-6 11,-10 5 10,9 0 6,-9 5-2,0 0-5,0 5-1,8 0 1,-8 5 4,0 0-1,0 5-3,-8 5-2,8 0 2,0 4-1,0-4-1,-9 11-10,9-7-12,0 6-8,-10 0-4,10 1-6,0 3-4,0-4-1,-8-1-6,8-3-7,0 4-2,0-6-8,0 7-6,0-7-5,8 1-4,-8 0-4,0-5-2,10 5-2,-10-5-5,9 0-4,-9 0-2,8-5-1,-8-1-1,0 2-2,8-1-2,-8-5 2,0 5-2,0-5 1,0-1-1,0-4 0,0 5-2,0-5-5,-8 0-5,8 0-6,0 6-7,-8-6-8,8-6-5,-9 6-10,-1-5-3,10 1-7,-8-1-3,8-5-3,-9-1 1,9-4 2,0 0 4,0 1 4,0-6 5,0 5 10,0-10 7,9 5 7,-9 1 7,8-7 5,2 7 3,-10-7 1,9 2 4,-1 4 1,-8-5 0,8 0 1,2 5 0,7-5-1,-7 0 2,-2 0 1,1 6 1,9-2 2,-10 1 1,1 5 1,9 0 3,-9 6 1,9-1-4,-10 5 4,2 0 2,-2 5 0,9 5 6,-7 5 5,-1 0 5,-1 9 7,-8 2 6,10-1 3,-10 4 0,0 6 0,-10-5-2,2 5-4,8-5-5,-9-1-5,-9 2-5,9-2-4,1 2-5,-10-7-3,9 1-5,-9 1-2,10-2-5,-11-4-9,11-5-11,-10 5-14,9-5-19,1 0-21,-10-5-33,9 0-48,-1 0-66,2-5-64,0 0-67,8-5-66,-9 0-57,9 0-55,0-5-49,0 0-62,9-5-83,-9 0-8,8 0 28</inkml:trace>
  <inkml:trace contextRef="#ctx0" brushRef="#br0" timeOffset="2411">2192 546 201,'10'6'480,"-2"-1"-79,-8-5-79,9 4-41,-9-4 4,10 0-29,-10 0-32,8 0-23,1 0-15,0 0-7,0 0-8,-1-4-12,10-1-15,-9-1-19,-1 2-19,11-7-12,-11 7-6,2-1-8,-2-1-3,11 2 1,-11-6 3,0 5 5,-8 0 10,9 0 9,1 0 7,-10 0 8,8 0 2,-8 0 5,0 0 1,0 5-1,0-5-8,0 1-7,0-2-13,0 6-15,-8-5-11,8 5-14,0 0-13,-10 0-11,10 5-8,-9 1-7,1-2-4,-10 6-5,9 0-2,1 0-1,-10 0 0,9 5-2,-1 0-1,2 4 0,-1-4-3,9 5 2,-8-5-3,8 0-1,0 0 0,0 5-2,0-10 2,8 5 0,-8 0-3,17-5 0,-7 0 2,-1 0 2,9-5 0,-1 0 3,1-5 0,-1 5-2,1-10 3,0 5 1,-1-10-3,1 5 0,9-5-1,-10 0-1,1-5-2,0 0 2,-1 0 1,2-5 1,-3 1-2,3-7-1,-1 2 0,-10-2 3,9-8 0,-7 4 0,-2-5 0,1 0 6,1 5-2,-2-5-1,-8 1-2,9 4 0,-9 0-1,0 5-1,0 1 2,0 3-8,0 1 3,-9 11 2,9-1 1,-8-1 0,-2 7-2,1 4 0,-9 4-2,10 2 2,-9 3-3,7 6 0,-7 0-1,7 5 0,-6 5 1,6 0 2,1 0 0,1 5-1,8-5 1,-9 0 2,9-1 0,9 2 1,-9-2 1,8-4-2,1 1 4,1-7-1,6 6 1,-6-5-2,7-1 1,1 1-1,-9-4 1,9-1 0,-1-1-1,1-4-1,0 1 0,-1 3 0,1-3-3,-9-1 0,9-1-2,-9 2 0,-1-1-7,2-5-3,-2 4-9,1 1-9,-1 1-8,-8-2-5,0 1-6,0 1-13,0-2-12,-8 1-15,-1 1-15,1 3-16,-10 1-22,-1-5-22,-7 5-28,9 0-26,-10-5-25,9 5-32,-9-5-41,10 0-53,-9 0-97,-1-5-168,0 5-74,1-10-21,-1 5 10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4:15.73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116 467 100,'9'-6'369,"-9"6"-50,0-4-63,0 4-52,0-5-8,-9-1 21,9 6-3,0 0-21,0 0-15,0 0-18,-9 0-8,9 0-2,-9 6-2,9-1-1,-8-1-5,-2 11-4,2-4-2,-1-2-1,-1 6-4,2 0-3,-1 0-5,1 0-8,8 0-10,-10 0-9,2 0-8,8 0-6,-9 0 1,9-1-7,0 1-9,0 0-8,9-4-6,-9-2-7,0 2-5,8-1-6,2-1-9,-2-3-6,-8-1-6,9-1-2,-1-4-3,2 0 4,-1 0-1,-1 0 1,2 0 2,-2-4-1,1-1 4,0-5 1,0-1 1,-1 2-5,2-2 0,-1-4 1,-1 0 1,-8 0 1,0 1-3,0-1-2,0 0-1,0 0 2,-8 0-1,8 0-4,-9 0-1,9 0 0,-10 6-1,2-6 1,-1 4-1,0 1 0,0 1 1,9-2 0,-8 11-1,-2-9-3,10 9 1,-8-6 0,-1 6-1,9-4-2,0-1-3,-10 5-3,10 0-3,0-6-3,0 6-8,0 6-2,10-6-2,-10 5 1,9-1 0,-1-4-1,-8 6 2,10 3 2,-2-3 6,10-1 1,-9-1-1,9 1-4,-1 1-4,-9-2-2,11 1-4,-11-5-2,10 6-5,1-6 4,-11 0-1,9 0 4,1 0 4,-9-6 5,9 6 8,-10-5 0,10-5 9,-9 5-4,-1 1 4,11-7 1,-11 2 3,2-6 3,-2 5 2,1-5 6,0 0 6,0 0 2,-1 0 10,-8 0 2,9-5 1,-9 6 5,10-7-2,-10 6 0,0-5 3,0 5 5,0-4-1,0 4 3,0 0 0,0 5-5,0-5 2,0 5 2,0 0-1,0 5-6,0 0-7,8-5-4,-8 10-5,0-5-2,0 5-7,0 0-4,0 0-8,0 5 1,8-5-5,-8 10 12,0-5 11,10 5 10,-10 5 11,0-5 9,9 5 10,-9 5 8,0 0 12,0 0-4,0-1-1,0 11 0,0-5-3,0 5-3,0 0-4,0 0-8,0 5-3,0-1-4,0 1-5,0 0-5,0 0-2,0 0-3,0-6-2,0 6-3,0 1-4,0-1-4,0-6-4,0 6-3,0-5-4,0 0-4,0 0-4,-9-5-2,9 4-1,-10-4 0,2-5 0,8 5-2,-8-5-1,-2 0 0,1 0-1,9-5-4,-8 0-3,-1 0-6,0-6-1,0 1-4,1 1-5,8-7-5,-10 1-2,2-5-4,-1 0-1,-1-5-5,2 1-4,-1-2 0,1-3 2,-2-2 3,2-4 1,8 0 5,-9 0 3,0-4 4,9-1 1,-9-5 2,9 5 1,0-5 1,0 0 2,0 5 0,0-4-2,0 3 1,9 2-2,-9-1-4,9 0-4,0 0-4,9 5-9,-10-5-7,9 6-9,-7-1-11,-1 0-15,9 4-23,-10-4-27,10 11-33,-1-7-31,2 2-38,-3 3-41,3 1-44,-1 1-42,-1-1-31,1 5-29,9-6-49,-10 2-80,1 4-95,-10-5-27,10-1 15</inkml:trace>
  <inkml:trace contextRef="#ctx0" brushRef="#br0" timeOffset="886">1205 24 121,'0'-6'436,"8"2"-73,-8 4-69,0 0-17,8-5 17,-8 5 7,0 0-11,0-5-13,0 5-11,10-5-3,-10 5-8,0 0-10,0 0-11,0 0-11,0 0-14,9 0-7,-9 0 1,0 0-8,8 5-9,-8-5-8,9 5-9,-9 0-10,9-1-7,0 7-14,-9-1-18,8-1-16,2 2-9,-10-2-10,8 6-7,1 0-5,-9 5-6,10-5-4,-10 10-5,0-5-4,0 0-1,0 5-2,0-1-3,0 6-4,0-4-4,0 3-3,0 1-2,-10 5-5,10-5-4,0 0-5,0 0-3,0 0-4,0-1-4,0 1-2,10 0-2,-10-5 0,0 0-4,0-6-8,0 7 3,8-6 0,-8-5-7,0 4-10,9-8-13,-9 4-17,0-6-19,0 1-13,0 0-31,8 0-34,-8-5-43,-8 0-53,8 0-58,0 5-79,-9-10-82,1 0-79,8 0-101,-10-5-136,1 0-83,-9 0-10,1 0 32</inkml:trace>
  <inkml:trace contextRef="#ctx0" brushRef="#br0" timeOffset="1203">1116 611 258,'-10'-10'681,"2"0"-34,8 1-102,-9-2-78,9 1-34,0 0-41,-9 0-46,9 0-37,0 0-33,0 0-36,9 1-31,0-2-37,-1 1-49,2 1-50,-1-2-27,9 7-20,-1-1-26,-9-1-25,10 6-33,1 0-39,7-4-41,-9 4-55,1 0-67,9 0-68,-10 4-57,10-4-62,-9 0-97,-1 0-138,1 0-46,0 0 4</inkml:trace>
  <inkml:trace contextRef="#ctx0" brushRef="#br0" timeOffset="1399">1523 506 428,'9'-4'691,"-1"-2"-86,-8-9-86,9 6-25,9-6-48,0 0-33,-1 0-22,1 0-31,-1 0-29,1 5-19,9-5-30,-9 5-33,-1 0-41,1 0-51,-1 5-42,1 0-27,-9 5-14,9 5-14,-9 0-14,9 5-6,-10 0-2,1 5-2,0 5-3,0 0-5,-1 0-6,2 4-5,-10 2-1,9-2-4,-9 1-4,0 0-1,0-4-2,0 3 1,-9-4-3,-1-1 3,10 2-2,-17-6-2,8-1 2,0 1-2,1-4 1,-2-7-3,2 2 0,-1-1-5,1-5-5,-2-5-3,1-1-4,1-3-7,-2-1-6,10-6 0,-8 1-7,8 0-1,0-4 2,8-1-3,2-5 0,-2 5-2,1-5 2,1 5 0,7-5 0,1 6 1,-10 4-2,10-5 2,-1 5 0,10 0 4,-9 5-2,-1-5 4,1 5 4,1 5 2,-11-5-5,9 5 7,1 0 8,0 5 2,-9-5 5,9 5 2,-10 0 1,1-5 3,9 5 8,-9-5-2,-1 5-1,10-5 0,-9 5-2,0-5 1,0 5 0,-1-5 2,-8 5 3,10-5-3,-1 5 4,-9 0 3,8-5 7,-8 5 5,0 0 4,0 0 1,0 0 1,0 0 2,0 0-1,0 0-2,0 5-4,0-5-1,-8 5-3,-1 0-3,-1 5 1,2-5-2,-1 5-1,0 5 0,-8-5-3,7 5-3,-7 0-2,-1-1-1,9 7-2,-9-6 0,1 5 0,8-5-2,-8 4-2,7-4 0,1 5-1,1-5 0,8 0-1,-8-5-4,8 5-5,0-5-4,0 0-3,0 0-3,8 0-4,0-5-2,-8-1-3,9-4 4,1 6 3,-2-6 6,10-6 4,-9 2 3,9-1 5,-1-5 2,-7 0 4,7-5 2,-9-5-2,10 6 2,-9-7-1,9 1 7,-10 0 8,2 1 7,-1-2 6,-1 1 6,0 5 8,-8 0 4,0 6 5,10-1-2,-10 5-11,0-5-5,0 10-5,0 0-6,0 0-4,0 0-6,-10 5-5,10 5-2,-8 0 1,0-1-2,-1 6-2,-1 6 0,10-7-3,-8 7-3,-1-2-10,9 1-9,0-5-7,0 5-12,0 0-11,0-5-13,0 0-14,9-5-12,-1-1-14,2 2-14,-1-7-18,-1 2-8,10-6-5,-1 0-6,1-6-5,1-3 2,-3-1 8,3 0 13,-2-5 21,-8-5 15,8 0 17,-7 0 25,7 0 14,-9 1 20,2-2 20,-1 1 17,-1 1 17,2-1 25,-10 10 22,8-5 14,-8 5 27,9 5 7,-9 0 3,0 0-2,-9 5-8,9 0-15,0 5-15,-8 5-17,8 0-13,-10 0-11,10-1-9,-8 6-2,8 0-5,-9 0-3,9 5-7,-10-5-6,10 0-7,0 0-1,-8 0 1,8 0-2,0 0 0,0-5-3,0 0-1,0 0-1,8-5 3,-8 0 0,0 0 1,0-5 1,10 0 0,-10-5 1,9 0 2,-1-5 1,2 0 0,7-5 5,-7 0 0,-2 0 2,0-5 1,1 1 4,-9-2 0,10 6-3,-2-5-1,0 5-4,-8 6-3,10-1-3,-10 5-4,0 0-5,9 5 0,-9 0-2,0 5 4,0 4 0,0 2-1,-9 4 1,9 4 3,0 1 3,-10 1-1,10-2 3,-8 1-3,8 6-1,0-7 1,0 1-1,0-5-2,8 5 1,2-5 2,-1 0-4,-1 0 0,2-6 2,7-3-2,10 3 0,-9-9 0,8 0 1,-9 0 1,10-4-1,0-7-7,-1 2-1,1-2-3,-10-4-4,10 0-2,-9-4-1,0-1-3,-1-5 4,1 5 4,-9-5 5,-1-5 5,2 5 6,-2-4 5,-8 4 2,0-5 5,0 5 2,0 0 3,0 5 4,0 0-1,-8 5-1,-2 0 0,10 5-3,-8 5-4,-1 1-3,-1 4-2,2 4-3,-1 1-2,-9 5-1,10 5-5,-10 0 0,9 0-1,1 5 0,-2 0 0,1 0 1,9 0 0,-8 0-1,8 0 1,0-1-1,8 1 1,1-5 0,-9 5 0,18-5-1,0 0 1,-1-5 2,1 1 2,9-2 0,0 1-1,-1 0-1,10 0 2,-10-5-5,1 5-7,8-1-9,-18-3-14,10 3-15,-9 2-23,-1-7-7,-7 7-17,-2-2-9,-8 2-3,0-1 2,-8-1-2,-2 2 2,1-2 12,-8 6 0,-1-5 8,0-5 6,1 5 2,-1 0 6,1-5 12,-1 0 12,9-5 9,-9 5 11,10-5 8,-2 0 5,1 0 11,1-5 3,-1 0 18,9 0 10,-9-5 8,9 0 10,0 5 10,9-5 10,-9 1 11,9-2 14,-1-4-2,1 6 6,9-1 5,-10-6 2,11 7 2,-11-6-1,10 5-5,-1-5-13,1 0-6,1 5-4,-2-5-10,1 0-7,-1 5-5,9-5-6,-7 5-2,-1 0 0,7-5-3,-7 6-8,1-2-2,-3 1-1,-6 5-3,-1 1-7,-1-2-3,1 1-5,0 5-7,-9 5 3,9-5-1,-1 6-2,-8 3 2,10 1 2,-10 5 2,-10 0 2,10 5 5,0-5-4,-8 5-2,8 0-2,-9 0-3,9 5-3,-9-6-2,0-4-2,9 5-2,-8-5 0,8 5 1,-9-5-1,9 0 2,0-5-1,-10 0-1,10-5 0,0 0 0,0 0 1,0-5 0,0 5 2,0-10-2,0 5 1,10-5 1,-1-5 2,-9 0-4,8 0 0,1-10-2,9 5 0,-10-4 0,2-1 0,-1-6 0,-1 2-3,2-1 2,7 0 0,-8 0 2,0 5-1,-1 0 1,1 1 0,1 4 0,-10 0 2,8 9 0,-8-3 0,8 4-3,-8-1 0,0 12-1,0-1-1,0 4 1,0 1 1,0 5 1,0 5 3,-8 0 1,8 0-1,0 0 3,8 0 0,-8 0 1,0-1-1,0 2-1,10-6 0,-10 5 1,9-5 2,-9-6 0,8 6-3,2-4 0,-2-2 1,-8-3-1,9 3 1,-1-9 0,2 6-2,-2-6-1,-8-6 3,9 6-1,1-9 0,-2 3 0,-8-3-4,9-2-1,0-4-1,-9 0 1,9 0-3,-9 1 1,0-7-1,8 6 1,-8-4 1,0-1 0,0 0 1,0 5-1,9 0 2,-9 5-2,0 0 0,0 5-1,0 0-3,-9 5-1,9 0-1,0 10 0,-8-5 0,8 10 4,0 0 0,-9 5-1,9 0 3,0 0-1,-9 0 1,9 4 1,0-4 0,0 1-1,0-1-1,9-5 0,-9 0-1,0 0 2,9-1 0,-1-4-1,1 0 0,0-5 1,0 0 0,9 0 2,-1-5 0,1-5-2,-1 0-3,1 0 1,1-5-2,-3 0-2,11-4 0,-9-1-3,-1-6 0,1 1 0,1 1 2,-11-1 0,9 0 1,-7-1 4,-2-3 0,1 4 2,1 1 3,-2 3 4,-8 1 1,8 5 1,-8 5 1,0 0-3,0 0-1,0 5 1,0 0-4,0 5-2,0 5-1,0 0-2,0 0 1,0 5 1,0 0 0,0-5 0,0 5 0,0 0 7,0-1-7,0 1-9,0 0-10,10-4-21,-10-2-19,0 6-29,0-4-43,0-7-65,0 7-59,0-7-67,0 1-75,0 1-71,0-6-79,0 0-112,-10-6-135,10-3-42,-8-2 15,8 2 44</inkml:trace>
  <inkml:trace contextRef="#ctx0" brushRef="#br0" timeOffset="3301">3840 337 116,'0'-10'647,"-8"5"-24,8-5-112,-9 5-121,9 1-101,0-2-90,0 6-59,0 0-47,0 0-32,0 6-34,0-2-38,9 1-43,-1 5-40,-8-5-43,10 5-46,-2-5-54,1 5-79,1-5-107,6 0-105,-6 0-41</inkml:trace>
  <inkml:trace contextRef="#ctx0" brushRef="#br0" timeOffset="3443">4327 258 364,'9'-11'677,"0"2"-52,0 3-83,-9 2-83,8-1-54,-8 0-47,0 0-31,0 5-18,0 0-17,-8 5-20,-1 0-26,0 4-26,-8 2-31,-1 4-16,1 0-18,-2 0-26,1 4-22,-9 1-21,11-5-20,7 5-15,-9 0-14,10 0-13,-2 0-8,10-5-6,0 0-3,0 5-6,0-5 0,0 0 1,10-6 1,-2 6-3,10-5 1,-9 0-5,7-5 0,3 5-3,-1 0-10,-1 1-16,1-2-27,-1-4-41,1 5-24,0 0-26,-9 0-31,9-5-30,-9 5-24,-1-6-8,0 7 2,2-7 25,-1 2 1,-9-1 11,8-1 16,-8 2 20,0-1 24,0-1 19,0 1 7,-8-5 11,8 6 6,-9-6 5,-1 0 1,2 0-3,0 5-1,-1-1 0,-1-4 7,-7 6 7,8-6 13,-8 5 13,7-1 17,-7 2 15,9-1 11,-2-1 7,-7 1 5,7 1 4,10-2 3,-8-4 3,8 5 8,-9-5 14,9 6 21,0-6 18,9 0 20,-9-6 11,8 6 12,2-5 5,7 1 1,-7-7-5,7 7-4,-9-7-3,10 2-3,0-1 3,-1-1 7,2-3 5,-3-1 8,3 5 6,7-10 1,-7 5-4,-3-5 2,11-5-3,-9 5-5,9-5-7,-2 0-8,2 0-9,-9-4-5,9 4-4,0-5-4,-11 10-2,3-5 3,-1 5 3,-10 6 4,1-1 4,1 4-3,-10-4-8,0 11-8,0-1-14,0-1-13,-10 6-13,1 0-8,-9 0-7,10 0-2,-11 6 0,3 3 1,-3 2 3,3 4 3,-3-6 0,1 6 2,1 5-1,7-5-2,2 0-2,-1 0 0,1 0-2,-2 0-1,10-6-1,0 6-2,0 0 0,0-4 0,10-2-2,-2 1-3,1 1 0,-1-2-1,11-3-3,-11 3-1,10 1-2,1-5-4,-11 5 2,9-5-5,1 5-3,-10-5-7,11 6-7,-1-7-6,-10 6-6,1-5-10,9 5-11,-10-5-8,1 0-10,1 0-6,-2 0-3,1 0-7,-9 0-10,9-1 5,-9 2 7,9-1 7,-9-1 13,0 2 9,-9-1 8,9-1 11,-9 2 19,0-1 3,9-1 4,-8 1 2,-2 1 1,1-6 0,1 5 4,0-5-1,-2 0 3,1 0-1,1-5 1,8 5 3,-10-6 2,10 6 6,-8-5 8,8 1 7,0-1 6,0-1 5,8-3 8,2-1 2,-2-1 3,1-3 0,1 4-3,6-5-4,3 0-2,-2 0-1,1 0-1,0 0 1,-9 5 0,7-5-1,3 5 2,-1 1 2,-10-2 6,11 7 2,-11-2 1,9 1 3,-7 5 3,-2 0 5,10 0 0,-9 0 2,9 5-1,-10 1 0,1-2-4,9 7-2,-9-7-5,-1 7-6,2-2-3,-2 1-8,1 5-5,0-5-7,-9 0-5,9 1-6,-9 3-3,8-4-3,-8 0-4,0 5-7,0-5-10,0 0-15,0-1-18,-8-3-22,-1 3-27,0 2-41,0-7-58,1 7-68,-2-6-90,-7-1-92,-1-4-98,1 0-140,7-4-154,-7-1-67,8-1 2,-8-3 43</inkml:trace>
  <inkml:trace contextRef="#ctx0" brushRef="#br0" timeOffset="4315">4965 223 224,'8'-10'686,"1"5"-46,9 0-106,-10 0-102,10 0-57,-9 0-77,-1 5-71,2 0-60,-1 5-47,-1 0-36,2 0-45,-10 0-51,0 5-61,8 0-70,-16 5-68,8-5-79,0 5-122,-10-1-185,2 1-84,-1 0-26,-1 0 17</inkml:trace>
  <inkml:trace contextRef="#ctx0" brushRef="#br0" timeOffset="4590">5512 446 516,'0'0'558,"0"6"-97,-8-1-82,8-1-27,-9 7-49,-9-2-44,10 1-31,-11 1-28,3-2-23,-3 6-25,3 0-26,-3 0-29,1 0-29,10 0-22,-11 5-17,2-5-11,8 0-6,-8 0-5,8 0-5,9-6-4,-9 6 0,9-4 0,0-2-6,0-3-11,9 3-7,-9-3-10,0-1-7,9-1-8,-9-4-10,8 5-5,-8-5 2,9-5 4,-9 5 8,9-4 9,0-1 7,-9-1 11,8-3 10,-8 3 5,10-3 5,-10-2 8,9 2 4,-9-1 11,8-1 12,-8-4 12,10 6 14,-10-6 14,8 0 15,1 0 14,1 0 19,-2-5 10,0 5 5,11-5 9,-11 5 5,0-4 3,2 4 2,7 0 0,-7 0-7,7 0-6,-9 5-5,10 0-10,-9 0-11,1 5-8,7 0-14,-8 5-10,0 0-9,8 5-9,-7 5 1,-2 0-12,0 5-10,2 0-6,-1 4-5,-1 1-5,-8 1-6,10 3-3,-10 1-11,0 0 1,0-5 0,0 5-1,0-5-1,-10-1 0,10 2 0,0-7-2,0 1-1,0 0-1,0-4 1,0-2 7,0-3 10,0-2 6,0-4 4,10 0 1,-10 0 3,8-4 2,1-7 0,-1-4-8,2 6-9,7-12-6,-7 7-5,6-7-2,-6-3-2,7 4-3,1-5 0,-1 0 1,2 0-2,-1 1 1,-10 3 0,9 6 0,-7-5 0,7 11-1,-7-1-3,-2 5 0,0-1 4,-8 6-3,10 6 0,-10-1-1,9 5 2,-1-1 2,-8 6 0,9 0 0,-9 5-1,0-5 1,9 5 0,-9-5-1,0 6 0,0-7 1,9 1 0,-9 0 1,8-5-1,2-1 0,-10 2 2,17-7-1,-7 2-2,7-1-2,1-5-2,-1 0-8,1 0-7,0-5-9,9-1-10,-10-3-10,1-1-7,9 0-10,-11-5-11,3 5-9,-2-5-11,1-5-12,0 5-16,-10-5-25,11 5-32,-11-4-35,1-2-52,-9 1-68,8 1-65,-8-1-74,0-5-124,-8 5-124,-1 0-63,1 5-11,-11 0 35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4:21.30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0 408 138,'0'0'523,"0"0"-42,0-5-49,0 5-28,0 0 3,0 0-22,0 0-41,0-5-39,0 5-35,0 0-26,0 5-24,0-5-12,0 5-2,8 0-8,-8 5-7,0 0-10,0-1-12,8-3-13,-8 3-15,0 6-18,10-4-23,-10-2-19,0 1-16,0 5-10,9-5-9,-9 0-8,0 5-6,0-5-6,0 0-5,0 0-4,0-5-4,0 0-1,0 5 0,0-5 2,0-5 7,0 5 2,0-5 3,0-5-2,0 0 1,0-5 0,8 5-1,-8-10-4,0 0-8,10 0-7,-10-5-3,8 0-1,-8-5 0,9 5 0,-9 1-1,10-1 2,-10 5 5,0 0 6,0 0 6,0 5 3,0 5-2,8-5-1,-8 5-2,0 5-3,0-5-5,0 5-4,0 5-5,0 0-5,0 0 2,0 0-2,0 5 3,0 0 0,0 0 0,0 0 0,0 5 0,0-5 1,0 5 1,8-5 0,-8 5-1,9-6 0,-9 2 2,10 4 0,-2-6-1,-8-3-2,9 3 0,0 1-4,0 0 1,9-5-2,-10 0-1,1-5-1,-1 5 1,2-5-1,-1 0 2,-1 0 2,-8 0 1,10 0 3,-2-5 0,-8 0 1,9-5 4,1 0 1,-10 0-2,0 0-1,8-5-2,-8 6 1,0-6 0,0 4-1,0-4 0,0 6 4,0-1 3,0 0 3,0 5 3,-8 0 3,8 0 1,0 0-1,0 5 0,0 0-5,0-5-4,-10 5-6,10 5-2,0-5-3,0 0-1,0 5 0,0 0-2,0 5 1,0-5 3,0 4 1,0 2 1,10-1-1,-2-1-1,-8 2 2,8-2 0,11 1 2,-11 1-1,0 4-1,11-6-2,-1 1-3,-1 0-1,1-5-5,-1 5-3,1 0-7,0-5-3,-9 1-2,9 3 0,-1-9 1,1 5 1,-9-5 5,9 0 1,-1 0 6,1 0 5,-1-5 2,-7 0 4,7-5 1,-8 5 1,8-5 0,-7 0 1,7-5 0,-9 5-1,2-5 1,-1 0-2,-1 6 1,2-6 1,-2 0 1,-8 4 2,9-4-3,-9 1 1,9 4-3,-9 0 2,0-5 0,0 5 0,9 0-3,-9 0 1,0 0 1,0 5-1,0-5 1,0 10-1,0-5-2,0 1 0,0 4-1,0 0-3,-9 0-2,9 0-1,0 0-4,-9 0-2,9 0 0,-9 4-3,1 1 0,-10 0 1,9 5 3,-1-5-1,-7 5 4,9 0 1,-2 0 1,-7 5 3,8 0 2,0 0 0,1 0 1,-2 0 4,1 5-2,1-1 0,0 1 0,8 0 1,-10 0 1,10 0-2,0 0-1,0-5 0,10 0 0,-10 5 1,8-5 2,0 0-1,11-5-2,-11-1-1,10 2-5,-9-6-4,9-1-6,7 2-6,-6-6-7,7 5-7,1-10-6,0 5-4,-1-6-5,1 2-5,-2-1-6,12-6 0,-11 2 0,0-1 2,0-5 7,1 0 7,0-5 7,-1 5 12,1 0 7,-9-5 7,-1 0 8,1 5 3,-1-4 2,-7 4-2,-1-6 8,9 7 7,-10-1 9,1 0 11,0 5 6,-9-5 8,9 5 8,-9 5 4,8-5-2,-8 5-4,0 0-7,0 0-9,0 0-8,-8 0-7,8 5-7,-9 0-5,0 0-3,0 0-2,1 5 0,-10 0-2,9 0 0,-9 0 2,1 5-1,-1 5 0,-1-5 0,-7 0 0,9 5 0,-1 0 2,-9 0-6,10 0 3,-1 0 2,9 0 2,-9-1-2,1 1 1,8 0-1,0-5-2,1 5 8,-2 0-5,10 0-4,-9-5-4,9 5-3,0-5-7,0-1-6,0 2-5,0-1-8,9-5-6,1 4-2,-2-3-3,-8-1 0,9-1 5,0-4 5,0 0 4,-1 0 10,10 0 5,-9-4 4,-1-1 8,11-1-1,-11-3 4,2 4 2,-2-5 6,9-5 1,-7 4 6,-2-3 5,11-6 8,-11 5 8,10-5 5,-9-5 1,-1 5-1,10-5-1,-9 0 0,-1-4 2,2 4-2,-1-5-1,-1 5-2,2-5-3,-2 6 0,1-6 0,-9 4 0,9-4-6,0 6-3,-9-6-4,0 10-4,8-5 3,-8 0 0,9 6-2,-9 4 1,0 0 2,0 0 0,0 4 1,0 2 3,0 3-5,0 2-3,0-1-5,0 0-5,0 5-5,-9 5-1,9 0-2,0-1-5,-8 7 5,8-1 1,-9 5 1,0-1 5,0 1 6,1 6 2,8-2-4,-10 6 8,2 0 3,8 0 2,-9-5 2,9 5-2,0 0-2,-10 4-5,10-4 6,0 0-7,0 0-3,0 0-2,10 0-3,-10-1-2,0-3-1,9-1-1,-9-1 2,8-4-2,2 0-1,-2 0-1,1 0-3,0-5-6,8 0-6,-8 0-7,1-5-7,6 0-7,-6-5-4,7 0-3,-7 0-4,7-5 3,1 0 4,-10 0 4,11-10 5,-11 5 7,10-5 6,-9 5 3,8-5 5,1-5 4,-10 5 5,2 0 1,-1 0 4,-1 0 6,2 0 9,-2 1 5,-8 4 6,9 0 3,-9 5 0,0 0 0,0 0-2,8 5-9,-8 0-7,0 0-5,0 0-7,0 5-3,0 5-1,0-5-2,0 5-1,0 5 4,0-5-2,0 5-1,0 0 1,0-1 0,0 1-3,10 0-4,-10 0-10,8 0-13,-8-5-22,9 5-33,1-5-45,-10 0-53,8 0-56,-8-5-62,0 0-64,8-5-58,-8 5-49,10-10-74,-10 0-98,9 0-93,-1-5-25,-8-5 23</inkml:trace>
  <inkml:trace contextRef="#ctx0" brushRef="#br0" timeOffset="1471">1618 144 79,'0'-10'552,"0"0"-84,0 5-123,0 0-97,0 0-35,0 0-60,0 5-55,0 0-39,0 5-28,0 0-26,0 0-24,9 5-28,-9 0-30,0 5-36,10-5-58,-2 0-83,1 0-119,-1 5-96,2-5-42</inkml:trace>
  <inkml:trace contextRef="#ctx0" brushRef="#br0" timeOffset="1613">2114 224 258,'9'-5'643,"9"5"-35,-10-10-76,1 10-62,0-5-1,-9 0-31,9 0-29,-9 5-30,0-5-38,0 0-33,0 5-36,0 0-37,-9-5-46,0 5-49,0 0-50,1 0-34,-10 5-20,9 0-15,-9 0-7,1 0-6,-10 5-1,9 0-3,1-1 0,-1 2-1,0 4-1,1 0-2,-1 4 0,1-4-3,-1 5-2,-1 0-4,2 0-4,8 0-3,-8 0-3,8 0-2,-1-1-4,2-4 1,8 0-1,-8-4 3,8-2 6,0-3 4,0-2 2,0 1 4,0-10 4,8 5 2,10-10 4,-9 1 3,8-2 2,1-4 0,9 0 2,-9 0 2,7 1 1,-7-6 3,9 10 1,-9-5-3,-1 5-2,1 0-1,-1 5-2,-7 0-2,7 0-3,-7 5-3,-2 5 0,1 0 1,-1 0 3,2 0 3,-2 5 5,1 5 3,0-5 0,0 5 2,-1-5-1,2 4 1,-1-3-3,-1 4-4,-8-5-5,8-1 0,2 2-3,-1-2-2,9-3-9,-10-2-10,1 1-14,1-5-22,6 0-31,-7 0-37,9-5-42,0 1-42,-1-7-46,1 1-50,-1 1-50,2-6-37,-1 0-31,-1-5-9,1 5-27,0-10-79,-1 5-102,1-5-22,-9 0 15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4:23.95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732 435 128,'9'-6'346,"-9"1"-36,0 5-42,0-4-44,0-2-34,0 6 18,0-5 24,0 5-9,0 0-15,0-4-15,0 4-3,0 0-4,0 0-1,-9 0 2,9-6-3,0 6-10,0 0-13,-8 0-10,8 0-19,-10 0-10,2 6-5,-1-2-5,-1 1-7,-7 1-3,9 3 1,-10-3-4,0 3 1,1 1-5,7 0-6,-7 5-12,-1-5-10,9 0-8,-9 0-10,10 5-10,-1-5-9,-1 0-5,2 0-8,0-1-6,8 2-1,-9-1-6,9-1-4,0 2-1,0-2 2,0-3-3,0 3 2,0 1 0,9 1 1,-9-7 0,0 1 2,8 5-2,-8-5-2,8 0-1,-8-5 1,10 5 4,-10-5 2,0-5 5,9 5 3,-1-10 4,2 5 4,-2-5 5,11 0 0,-11-5 2,9 0 0,-7 0 2,-2 6 4,10-6 2,-9 4 5,-1 2 7,2-1 7,-10 0 4,8 5 2,-8 0-2,0 5-5,9-5-8,-9 5-9,0 0-10,0 0-8,0 5-8,0 0-3,0 5-5,0-1-3,0 2 0,0-1 2,0-1-1,0 6-1,0 0 0,0 0-1,0 0 3,0-4-2,8 3-4,2-4-9,-10 0-9,9 0-15,-1 0-16,2 0-26,7-5-38,-7 5-42,-2-5-46,0 5-41,11-5-51,-11-5-57,0 5-51,2-5-42,7 0-27,-7 0-43,-2-5-85,11 0-82,-11-5-11,0 0 31</inkml:trace>
  <inkml:trace contextRef="#ctx0" brushRef="#br0" timeOffset="437">1059 235 183,'0'-35'438,"0"0"-76,-8 1-100,0 4-63,-11 0 1,1 5 13,1 5-8,-9 5-1,-1 5 2,-8 10 8,-10 6 4,1 3 8,-9 11 4,0 5 0,-1 5-3,-8 10-5,-8 9-8,8 6-1,-9 5 4,9 0-3,-8 9-10,17 1-18,-1-1-17,11 2-21,-2-7-22,18 0-26,10-4-25,-1-5-23,18 0-12,8-5-10,19-6-9,0-3-6,18-7-5,7-4-10,11 0-18,-1-5-23,8-10-28,10 0-36,-10-6-37,10-3-36,-10-12-33,2 2-21,-10-1-1,8-10 11,-8 0 9,-9-5 37,0 0 45,-9-5 45,1-5 47,-10 1 39,0-7 28,1 2 17,-10-11 22,-8 5 6,0-5 0,-1-5-3,1 0-13,-18 1-8,9-6-12,-9 5-17,0 1-26,-9-1-41,1 0-47,-10 5-58,-1 1-70,3 4-72,-3 0-80,-7 0-118,-1 11-152,-8-1-64,0 4-14,0 7 23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4:33.20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322 229 54,'0'-5'236,"8"1"-36,-8 4-24,0-6-24,0 1-29,0 5-9,0-4 20,0-2 13,0 1 10,0 5-6,0-4-16,0-2-10,0 1-8,0 5-3,0-4-1,-8-1-7,8 5-2,0-6-2,0 6-4,0 0-3,0 0-6,0 0-9,0 0-9,-9 0-7,9 0-8,0 6-4,-8-1-1,-2-1 1,1 7 5,-9 4 10,1 0 12,-1-1 9,1 6 10,-1 0 1,-9 0 5,9 5 0,1-5 3,-1 4-6,1 2-3,-1-7-3,9 7-3,-9-2-3,10-4-10,-10 5-7,9-5-10,9 4-8,-8-3-9,-2-6-6,10 5-12,0-5-4,0 4-4,0-4-7,0 0 0,10 0-4,-2 0-2,1-5-2,0 5-1,0 0-1,-1-5 0,1 0 1,9 0-3,-10-1 0,2-3 2,7 3 1,-7-3 1,-2-6 0,1 5-3,-1-5 2,2 0 1,-10 0-2,8 0 0,-8 0 1,9-5-2,-9-1 3,10 2 1,-10-1 0,0-1 2,0-3 0,0 3 0,0-3 3,0-1 0,0 0-1,0-5-1,0 5-2,0-5 0,0 5 0,0-5-4,0 0-2,0 0 0,8 5 0,-8-5 0,0 6 1,8-6-1,2 4-1,-1-4 0,8 6-1,-8-6-2,0 5 1,9 5-2,-10-5 4,1 5-2,1 0 3,-2 0 4,1 5 4,-1-5 7,2 5 7,-2-5 7,-8 0 6,9 5 6,1 0 6,-2 0 4,0-5 2,2 5-3,-10 0-2,9 0-3,-1 0-5,-8 0 1,8 0-6,2 0 0,-10 0-1,9 5-2,-1-5 0,-8 0 2,10 0-3,-10 0 3,0 5-3,0-5-6,8 0-1,-8 0-2,0 5-2,0-5-3,0 0-1,0 0-6,0 0 6,0 5 5,0-5 5,-8 5 1,8 0 3,0 5 3,0-5 5,0 0 0,0 5 0,-10-1-1,10-3 0,0 3-1,0 6-2,0-4-1,-8-2-1,8 6-2,0 0 0,0-5 0,-9 5 1,9 0 2,0 0 2,0 0 2,0 5 0,0 0 3,0 0-3,0-1 2,0 7-3,0-7 1,0 7 1,0-2-1,0 2-1,0-2 1,0 1 2,0 0-2,0 0 2,9 4-4,-9-8-2,0 3-2,0 2-3,0-7-4,8 6-3,-8-5-3,0 0-9,0-5 2,0 0-2,0-1 0,0 1-1,0-4 0,-8 4-4,8-11 1,0 7 3,0-7-2,0 1-9,0 1-10,0-2-14,0 1-20,0-5-17,0 0-21,0 0-27,0 0-30,-9 0-28,9-5-34,0 5-50,0-10-55,0 5-60,0-5-65,0-4-60,0-1-50,0 0-56,9-5-67,-9 0-79,8-5-35,-8 0 22,10 0 56</inkml:trace>
  <inkml:trace contextRef="#ctx0" brushRef="#br0" timeOffset="918">791 369 21,'0'0'307,"0"0"-44,0 5-47,0-5-40,0 0-11,0 0 5,0 0-10,0 4-23,0-4-21,0 0-12,0 0-7,0 0 1,0 0 0,0 0 3,0 0 2,0 0 4,-9 0 7,9 0 7,0 0 7,0 0 4,0 6 3,0-6-1,0 0-3,0 0-1,-8 5-6,8-5-2,0 4 2,0-4 1,0 5 6,0 5 5,0-5 6,-10 5 6,10 1 5,-9-2 1,9 1-7,0 0-10,-8 0-14,8 0-12,-10 5-12,10-5-14,-8 0-14,8 5-13,-9-5-8,9 0-7,-9 5-2,9-6-5,0 2-2,0-2-5,-9 1-1,9 1-2,0-2-2,0 1-1,0 1-3,0-2 0,9 1-4,-9 0-2,0-5-2,0 5 0,0-5-4,9 0-2,-9 0 0,0 0-1,0 0 0,9 0 0,-9 0-3,0-5 1,0 5-1,8-5-1,-8 0 0,0 5 1,10-5-1,-10 0 2,0 0 0,0 0 1,8-5 0,-8 5 2,0 0-2,9-5 0,-9 0 0,10 0-1,-2 0-3,-8-5 0,9 5 1,-1-5-2,2 0 2,-10 0 1,8 0-2,1 1 0,-9-2 3,9 1 1,0 1-1,-1-6-1,2 0-2,-10 4 0,9 2 0,-9-6-1,8 5 1,-8 0-3,0 0 2,8 5 1,-8 0 0,0 0 0,0 0 0,10 0 1,-10 5-2,0-5-1,0 5-3,0 0 0,0 0 2,0 5-2,0-5 0,0 5 2,0 0-1,0 0 1,0 0 1,0 5 1,0-5-2,0 5 2,0 0 0,0-1-3,0-3 2,0 3 2,9 2-1,-9-7 1,8 7 1,-8-2 1,10-3 1,-2-2-1,-8 1-1,9 1 3,1-2-2,-2-4 0,0 5-1,1-5 0,1 6 1,-2-6 0,1 0-3,0 0 3,0 0 1,-1-6-1,-8 6 3,10 0-2,-2-5 1,-8 1-2,9-2 3,-9 1-2,8 1-1,-8-7 0,10 1-2,-10 5 1,0-4 0,9 3 1,-9-3-1,0 3-1,0 2 2,0-7-1,0 11 0,0-4-1,0 4-2,0-5-1,0 5 0,0 0-3,0 5-1,0-5 0,0 4 1,0 2 2,0-1 1,0 5 1,0-5 1,0 5 1,0-1 0,0 2 1,0-2-1,8 1 0,-8 1-2,0-2-7,0 1-10,0-5-14,0 5-19,0-5-30,0 0-36,0 0-48,10 0-45,-10 0-48,0-5-42,0 0-49,0 0-44,0 0-42,8 0-36,-8 0-47,0-10-72,0 0-77,0-5-18,9 6 24</inkml:trace>
  <inkml:trace contextRef="#ctx0" brushRef="#br0" timeOffset="1627">1198 319 70,'0'-20'458,"0"5"-62,8 0-78,-8 0-64,10 0-21,-10 5-10,0 1-32,0 3-26,0 1-30,0 1-22,0 4-24,0 0-19,0 0-20,0 9-24,0-3-23,0 3-25,0 6-24,0-5-25,8 5-24,-8 0-25,0 0-27,9 0-30,-1 0-37,2 4-47,-1-4-54,-1 0-66,2-4-67,7-2-35</inkml:trace>
  <inkml:trace contextRef="#ctx0" brushRef="#br0" timeOffset="1784">1587 448 225,'9'0'333,"8"-5"-36,-8 5-41,1-5-23,-2 5 5,0-4 21,-8-2-7,10 6-12,-10-5-1,9 5 2,-9-4 5,0 4 4,0-6-3,0 1-3,0 5-5,0 0-13,0-4-18,0 4-18,-9 0-20,-1 0-19,10 0-18,-8 0-18,0 4-20,-11 1-13,2 1-10,8 3-10,-8 1-4,-1 0-6,-1 0-4,2 5-8,-1-5 0,1 5-6,-1 5-4,0-5-6,1-1-4,-1 7 0,9-6-3,1 5-2,-10-5-6,18 0-2,-9 0-1,-1-1 0,10 1-2,0-5-2,0 0-1,0 0 0,0 0 0,0 0-1,10-5 0,-10 5 0,9-5 1,-1-5 1,2 5 0,-10 0-1,8-5 0,1 4 1,1-4 1,-2 0-1,0-4-2,1 4 1,1-5 0,-2 0 3,1-5 0,9 5 0,-10-10-2,2 5 2,7-5 3,-9 0 1,11 0 3,-11 1 0,10-1 2,-9-6 2,9 1 3,-10 1 5,11 4 0,-11-5 1,0 0-1,2 0-2,-1-5-3,-1 5-2,10 1-3,-18-2-4,9 1-2,-9 1 0,8 4 1,-8-5 3,0 5 2,10 0 1,-10-5 1,0 5 0,0 5 1,0-5-2,0 0-1,-10 5-4,10 0-2,0 1-2,0-2 1,0 1-4,0 5-3,0-4 4,0 3-5,0 2 1,0-1 1,0 5 0,0-6 0,0 6 0,0-4 0,0 4-2,0 0 1,0-5-2,0 5 1,-8 0-2,8 0 0,0 5 1,0-5-2,0 0 1,0 4 3,0 2 0,0-6-2,0 9 1,0-3 3,0-1 5,0 4 3,0 1 3,8 1 3,-8 4 6,0-1 6,0 1 8,0-5 2,0 5-1,10 0 1,-10 5 2,0-5 5,0 5 5,0-5 2,0 4-1,0 1 1,8 1 3,-8-2 2,0 1-1,0 0-4,0 0-5,0 5-3,0-5-5,0-1-5,0 7-3,-8-7-5,8 7-5,0-7-4,-10 1-3,10 0-5,0 0-1,-8 0-1,8 0-5,0-5 0,0 0 0,0 0-3,0-1-9,0-4-15,-9 1-16,9-2-19,0 1-21,0-5-25,0 0-29,0 1-28,0-2-26,0 1-28,-8-5-37,8 6-45,0-6-53,0-6-52,0 1-49,8 1-44,-8-7-36,9 2-41,-1-2-49,2-4-68,-2 0-13,1-4 29</inkml:trace>
  <inkml:trace contextRef="#ctx0" brushRef="#br0" timeOffset="2465">1887 612 166,'0'0'453,"0"0"-53,-8 6-66,8-6-42,0 0-5,0 0-24,0 0-46,0 0-34,0 0-31,0 0-23,0 0-19,8 0-11,-8 0-7,0 0-1,10 0 1,-2 0-8,1 0 1,1-6 6,6 1 5,-6 1 1,7-2-1,-7-3-4,7-2 0,-9 7 8,11-7 1,-11-4 4,2 6 6,7-1 6,-8 5 8,0-5 6,-1 0 1,1 0-1,1 0-5,-2 0-5,-8 0-10,8 0-12,-8 5-13,0-5-13,0 0-7,10 5-9,-10 1-7,0-2-9,-10 1-5,10 1-6,0 4-4,-8 4-8,0-4-6,-2 11-5,1-7-3,-8 7-2,-1 3-2,0 1-2,1 0-1,7 0 1,-7 5 2,-1 0-2,10 5 0,-1-6 1,-1 1 0,2 1 1,8 3 0,0-4 2,0 0 0,0 0 0,8-5-1,2 0 1,7 0 1,1-1-2,-1-3 1,2-1-1,7-1-10,1-3 6,0-1 2,8-1 1,-9-4-3,9 0-1,1-4-3,-10-1-3,1-1 10,8-3-10,-8-1-2,-1-1-2,1-3 5,0-1 4,-10 0 2,1 0 0,0 0 2,-10-5 4,11 5 0,-11 0 0,1 0 2,-9 0 2,8 0 2,-8 6 6,0-6 4,0 5 4,0-1 2,0 2 2,0 4-2,-8-5-3,8 5-3,-9 0-3,1 5-5,-2 0-4,-7 0-1,-1 0-5,0 5-2,9 5 0,-18-5 0,11 5-2,-3 0 1,1 5 1,1-6-3,-1 6 3,1 0 0,7 0-3,-7 5 1,8-5-1,0 5-2,1-5-1,8 5-3,-9-5-2,0 0-1,9 0 0,0 0 0,0-5-1,0 5 1,9-6 0,-9 2 1,9-7 3,-1 7 2,-8-7 0,18 1 0,-9 1 1,-1-6 3,2 0-1,7 0 3,-7 0 0,-2 0-1,1-6 1,9 1 1,-10 1-1,11-2 0,-11-3 0,0-2 0,11 2 1,-11-6 0,10 0 1,-1 0 0,1 0 0,-9-5 0,9 5 1,-1-5-1,1 0-1,-9 0 0,9-4 0,0-2 0,-9 7 4,9-7-2,-10-3-3,9 4 1,-7-5 0,-2 1 2,1-1 2,1 4 0,-2-4-1,-8 1 3,8-6 2,2 5 0,-10 0 1,9 0-2,-9 0 0,8 6-2,-8-1 1,0 0 4,9 10 4,-9-5 4,0 5 2,0 5 2,0 1 0,0 3 0,0 1-3,0 1-6,0-2-6,0 6-6,0 0-3,0 0-2,-9 6-2,9-2 0,0 1 2,-8 1 1,8-2 1,0 6 1,-9-5 0,9 5 1,0-5 2,0 5-2,0-5 0,-10 5 1,10-5 0,0 5 4,0 0 4,0 0 3,0 0 2,-8-1 5,8 2 5,0-1 5,0 5 5,0-1 2,0-4-1,0 5 3,8 0 1,-8-5 3,0 10-4,0-5-3,0 0-1,0 0-1,0 5 1,-8 0-3,8-5-2,0 5 1,0-1-2,0 1-2,-8 1-1,8-2-4,0-4-3,-10 10-1,10-5-3,-9 0-2,9 0-1,-8 0 0,8-1-3,0 1 1,-10 1-1,10-2-1,0-4 0,-8 5-3,8-5-1,0 0 1,0 0-3,0 0 1,0-1-1,8-3-1,-8-1 0,10-1-2,-10-3-3,8 3-6,-8-4-2,19 1-5,-11-6-7,10 4-7,-9-4-6,8-4-4,1 4-5,0 0-3,-1-6-6,1 6 1,-1-5 1,1 1 1,1-1 0,-3-1 5,3 2 3,-11-1 3,10-5 7,-9 5-1,9-1-1,-10-3-2,1 4-1,1-5-6,7 0-8,-17 0-7,8 0-15,2 5-14,-2-5-23,-8 0-29,9 5-31,-9-5-34,9 0-43,-9 5-52,0-5-56,9 5-55,-9-5-53,0 1-85,0-2-143,-9 1-52,0 1 1,9-2 33</inkml:trace>
  <inkml:trace contextRef="#ctx0" brushRef="#br0" timeOffset="3926">3471 478 188,'10'0'239,"-2"0"-24,1 0-30,-9 0-28,9 0-9,-9-5 20,9 5 17,-9 0-4,0 0-13,0 5 1,0-5 8,0 5 13,8-5 14,-8 5 8,0 5 6,0-5 6,0 0 5,10 5 0,-10 0 2,0 0 3,0 5-3,0 0-6,0 5-4,0-5-10,0 4-15,0 1-20,0-5-25,-10 5-32,10 0-24,0 0-23,-8-5-19,8 5-11,0-5-8,-9 0-7,9 0-4,0-6-3,0 2-4,0-7-1,0 7 2,0-7-4,0-4 5,0 5 9,0-5 6,0 0 10,0 0 3,0-5 1,0 1 0,0-7-1,0-4-6,9 6-7,-9-12-9,0 6-6,8-4-1,-8-1 2,0 0 2,10-5 6,-10 5 3,0 0 4,0 5 1,9-4 2,-9 4 2,0 4 0,0-4 0,0 6-1,8-1 1,-8 0-2,0 5-2,0 0-2,0 0-5,0 0-4,0 5-6,0 0-5,0-5-5,0 5-5,0 5-3,0-5-3,0 5-2,0 0 1,8 0 1,-8 5 0,10-1 0,-10 6 1,9 0 2,-9 0 1,0 0 0,8 0 0,-8 5 0,0-5 0,10 0 0,-10 5 1,0-5-1,8 0-1,-8-5 1,9 5 0,-9-5 0,0 0 0,10-1-1,-10-3 0,0-1 2,0-1 0,0 2 1,8-6 0,-8 5 1,0-5 2,0 0 1,8-5 2,-8 5 1,9-10 0,-9 5 0,10-5 1,-10-5-3,8 0-1,0 0 0,-8-5-1,10 5-3,-1-5 0,-1 0-1,2 1-1,-10-2 0,8 6 0,1-5 1,-1 11 1,-8-6 3,10 5 1,-10 0 3,9 0 3,-9 5 0,0 0 1,0 0-2,0 5-4,0 0-3,0 0-4,0 0-1,0 5-6,0 0 2,0 0-1,0 5 1,0 4 3,0 1 1,0 0 1,0 0-1,0 0 1,8 0 0,-8 5 0,0-5-1,0 5 0,10 0 0,-10-5 0,8 0 0,1 0 1,0 0-1,8-5 1,-8-1-1,9 2 0,0-1-1,-9-5-5,9-1-4,-1-4-5,1 5-3,-1-5-6,10-5-3,-9 1-5,0-1-4,7-1 0,-6-3 1,-1-1 2,8-5-1,-9 0 5,2 0-1,-3-5 3,3 0 2,-11 0 3,10 1 4,-9-2 1,-1 1 4,10 1 2,-9-1 6,-9-1 1,10 7 2,-10-1 2,0 0 0,0 5 2,8 0-2,-8 0 1,0 0-1,0 5 0,-8 0-1,8 0-1,0 5-2,0-5-3,-10 5-2,1 0-3,1 5-3,-2 0-1,-7 0 0,9 0-2,-10 5 2,9 0 3,-9 5 3,10-5 3,-11 5 3,11 0 2,-1 5-1,0-5 1,0 4 2,9 1-2,-8 1-1,8-2 0,0 1-1,0 0 2,0-5 1,8 5 1,1 0 0,9 0 0,-1-5 0,1 0 1,0 5 0,9-11 1,8 1 0,-8 1-1,8-2 0,0-4 1,10 1 0,-10-2-2,0 1 0,0-5-1,10-5 0,-10 5-3,0-4-3,-8-7-1,8 6 0,-8-5 0,-1 1 3,1-6-1,0 0-1,-1 0 3,-9 0 4,2-5-1,-1 5 1,-1-5 1,-9 0-3,10 5 1,-9-5 1,1 6 0,-2-1 1,0 0 1,2-6 0,-10 12-1,9-6 1,-9 4 0,0 2 0,0 3-1,0-3-3,0 4 0,-9 0-1,9 0-3,-10 0-3,2 5-3,-10 5 2,9 0-2,-17 0-1,9 0-2,-1 4 0,-9 6 2,9-4 3,-8 4 3,8 0-3,-9 0 1,9 4 5,-7-4 0,7 5 1,-1-5 1,11 5-1,-10-5 1,9 5 2,1-5-1,-1 4-4,9-4 3,-9-4-4,9 4-1,0 0-3,0-6-3,0 6-3,0-4-1,0-2-2,9 1-2,0 1-2,-9-7 0,8 6 2,1-5 1,1 0 4,-2 5 3,0-10 2,2 5 3,-1-5 2,9 0 4,-10 0 1,1-5 2,9 0 0,-10 0-1,11 0 0,-11-10 1,10 5 2,-1 1 1,-8-6-1,9-5-3,-10 5 5,11-6 5,-1-3 5,-10 4 3,9-5 3,-7 0 3,-2 0 2,11 0 4,-11-5-3,0 5-2,2-4-6,-1-1-2,-1 0 0,1 0-2,0-5-1,0 5 0,-9 0-1,8 6-2,-8-6 5,10 5 0,-2 0 0,-8 0 4,0 5 2,0 0 1,9 0 3,-9 5 5,0 0 2,0 0 4,0 6 0,0 3-2,0-3-1,-9 3-5,9 6-2,0-4-9,0 4-5,0 0-6,-8 0-7,8 4 0,-10 7 1,2-1 3,-1-1 4,0 6 3,0 0 3,1 0 3,-1 5 3,-1 0 2,-6 0 1,6 0-1,10 0 0,-9 0 1,9-1-3,-8 7 0,8-7-2,-10 7-2,10-7-3,10 1 0,-10 0-3,8 0-3,-8 0-1,9 0-3,1 0-1,-2-1 1,0-4-1,2 0-2,7 0 0,-8 0 2,0 0 0,8 0-4,-7-5-3,-2 5-5,1-5-5,1 0-6,-2 0-7,1 0-6,-1-5-2,2 0-2,-2 0-1,1-5 2,-9 5 4,10-5 3,-2 0 4,0-5 2,2 0 2,7 0 0,-9 0 3,2-10 0,7 5 1,-7 0 1,-2-5 2,11 0 2,-11 0 0,0 0 6,1-4 4,1 4 0,7 0 1,-17 0-1,9 0 0,0 0 1,-1 5 1,-8-5 0,10 5-5,-10 5 3,0 0 2,0 0 0,0 0-3,0 0-1,0 5-2,0 5 2,0 0-1,0 0-1,0 5 0,0 0 1,0 0 2,0 9 1,0-4 2,0 0 1,0 5 0,0-5 0,0 6 0,0-6 0,9 4 2,-9-4-2,0 5-8,8-5-14,-8 0-13,0 0-18,0-1-23,0-3-29,0-1-39,0-1-52,0 2-47,0-7-47,0 1-57,0-5-58,0 0-56,0 0-47,0-5-46,-8 1-54,8-7-80,0 2-38,-9-6 17</inkml:trace>
  <inkml:trace contextRef="#ctx0" brushRef="#br0" timeOffset="5509">5330 279 184,'8'-10'465,"1"-5"-88,-9 10-101,0-5-66,0 5-26,10 0-44,-10 5-44,0 0-33,8 0-23,-8 5-14,0 5-8,8 0-10,-8 5-9,0 0-11,0 0-16,10 0-20,-10 0-25,9 4-39,7-4-55,-6 0-71,7 0-89,-7-4-105,7 4-45</inkml:trace>
  <inkml:trace contextRef="#ctx0" brushRef="#br0" timeOffset="5660">5861 453 60,'16'0'414,"3"-5"-43,-1 0-40,-10 0-27,1-5 14,9 5 33,-10 1 5,-8-2-5,9 1-1,-9 1 4,10-2 1,-10 1-2,0 1-22,0 4-30,0-5-42,-10 5-42,10-6-40,-17 6-36,9 6-36,-11-6-28,1 5-18,-9-5-9,11 4-3,-11 7 0,0-7-4,1 7-5,7 4-4,-6-6-5,-2 6-3,9-5-7,-9 5-6,11 0-6,6 5-1,-7-5-4,7 5-1,-7 0-1,7-5 1,2 4-1,8-4-1,-8 5 2,8-5 0,8 0 0,-8 0 0,8-5-1,-8 0 1,10 0 1,-1-5 1,-1-5-2,2 0 1,7 0 0,1-10 0,-1 0 3,1 0-3,9-5 4,-9-5-5,7 0 5,2 1 2,0-7 0,-1 7 5,-7-7 2,7 12 5,1-6 2,-10 5 5,1 5 0,-1 0-4,1 0-2,-9 5-1,9 5-5,-10 0-1,2 5-2,-1 5-2,-9 5 2,8 0 2,-8 0 2,0 5-3,0 5 0,0-5-3,0 4-1,-8 1-3,8 0-1,8-5-3,-8 5-2,0-5-4,8 0-14,2-6-12,-1 1-18,9-4-18,-10-1-24,11-5-24,-11-1-39,9-4-44,1 0-42,9-4-45,-9-7-45,-1 2-46,1-6-39,-1 0-33,1 0-21,-9 0-26,9-5-45,-1 0-82,-7 5-38,-10-10 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4:37.3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3704 3503 369,'0'-15'97,"-4"-6"5,-6 2-56,2-7-17,-1 7-11,8 2-1,1 4-2,0-1-13,1 1 5,4 5 2,2 1-4,-3-1 1,-3 2 1,2 2-5,-3-4 1,-3 7 12,3-11 5,-1 7-3,1-3 7,0-6-4,1 5 6,2-1-10,-2-2 13,5 3 5,-2-1 5,-4 6-10,0 1-11,0 1-4,0-2 3,0 4-5,0 0-8,0 0 2,0 0-2,0 0 1,0 0 6,0 0-4,0 0 0,-4 0-4,4 4 1,0-4-1,0 2-3,0 1 0,0 5 21,0 2 17,0 9-4,0 2-11,0 6 3,0 5 2,-6 7 1,5 5 1,-7 4-10,-4 4 3,3 2-5,-4 1-10,0 2 3,3-3-1,2 5-4,2 3-5,2-4 7,-4-5-7,4-1 3,-1-8-2,5-8-2,0-5 0,0-10 0,0-7 0,0-9 2,5 1 5,-5-6 2,0-2 1,0-6-10,0-1-22,-5-5-35,5-4-24,-4-8-87,0 3 27,0-3-86,-5-5-254</inkml:trace>
  <inkml:trace contextRef="#ctx0" brushRef="#br0" timeOffset="801">3770 3392 369,'5'-6'72,"-5"0"15,-5-1 18,5 1-65,0-2-2,-4 4-9,0-1 4,4-3 0,-7-2-10,3 1-8,-1 1 11,1-2-7,0 1 0,0 1 1,0-1 16,-1 3-9,1 2-7,-4-4-8,4 3-4,-5 1 4,2 0 3,3-2-4,1 6 0,2-4 7,1 4-2,0-1 3,1-2-17,2 3 0,-2 0 0,2 0-1,4 0 0,6 4 0,4 0 2,5 0 8,13 0-2,6-2-6,5-2-2,-1 0 6,-4 0-7,-2-2 1,-4 2-1,-4-2 0,4 2 3,-4-2-3,8-2 0,6 4 1,0 0-1,3 0 0,4 4 0,-3 0 0,-4-2-1,-7 6-1,-2-3 2,-6-5 0,-2 4-4,-3 0-1,-4-4-5,7-4-23,-6 4 8,6-4 0,-7 0 16,0-1-2,3 1-6,-8 2 9,-6 0-2,2 0 0,-7-2 0,1 4-4,-6 0 13,4 0-2,-4 0 3,-4 0 0,4 0 1,0-4-1,4 4 1,-4-4-1,0 3 2,0-3-2,4 2 1,0-2-1,5 0 1,-5 0 3,0 4-4,0-1 2,-2 1 5,1 0 0,-3-3-1,1 3 8,2-1-7,1-3-1,2 0-3,1 4 2,4-4-2,-7 4-1,0-2 0,-4 2 2,0 2-2,0 0-3,0 0 1,0 4 0,5 0 8,-5-1-3,0 1 19,0 2-2,4-3-6,-4 3 9,4 2-5,0 7 5,0 2 12,2 12-11,-2 4 7,5 5-5,1 2-2,-2 6-4,5-2-6,-5-2-4,5 0 3,-5-2-6,-2 4 0,-1-2 4,0-4-11,-10 5 6,5-5 0,-7-4-7,4 1 3,2-5-1,1-5-2,1-6 0,2 0 1,4-6-2,-7-1 1,0-5 2,0-1-4,5-2 1,-5-2-9,-5 0-26,5 1-28,0-2-57,-5-2-108,-4-1-129</inkml:trace>
  <inkml:trace contextRef="#ctx0" brushRef="#br0" timeOffset="2122">3682 4243 606,'-9'-4'22,"4"0"35,-4 2-8,1-1-6,-9 3-11,17 0-7,0-4 12,0 4 14,0 0-9,0 0-4,0 0-16,4-2-6,1 0-3,3-4-6,9 6-1,1-4 11,13 3-1,7 1 3,8-3-2,10 3 5,2 0-5,4 3-15,4-3 2,0 1-1,-5 2 2,3-2-8,2-1 7,2 6-6,7-4 4,2-2-2,-3 0 2,1-4 0,-9-1-1,-9-3-1,-7 0-1,-7-2 1,-4 6 1,-2-1-1,-8-1 0,-5 2-2,-7 0 1,-8 4 1,-9 0 1,-5 4 1,-3-2-2,-5 2 0,-6 4-4,-2-3-42,0 1-37,-2 0-36,5-4-83</inkml:trace>
  <inkml:trace contextRef="#ctx0" brushRef="#br0" timeOffset="2812">3700 4237 383,'-6'-4'82,"1"1"-75,-6 3 31,-3 3-25,1 1-3,-4-2-5,6 2-4,4 0 12,5-4 43,0 0 7,4 0 2,3-4-2,-4 0-31,3 2-2,-1-5 0,4 3 0,-3-6 0,1 6 7,-1-1-10,0-1 5,0 0-6,0 0-2,1 5 15,-1-2-18,-4 2 4,0 1-20,0 1-4,0 3 5,-9 8 6,1 7 13,-5 9 14,-11 11-15,-1 7 6,-3 4-9,3 3-2,-6 0 2,4-2-11,2-3 1,-2-4-5,1-2-3,-2 2 2,-2 1-3,-6-4-2,2 0 0,-1-5 0,8-7 1,0-6-1,13-5 0,2-7 1,3-3 0,9-4-1,-4-3 3,4-1-2,0-1 0,4-3-1,-4 4 1,0 0-1,0 0 0,0 0-5,0 0 5,0 0-7,0-4 6,5 4-4,-1-2 3,0-2 1,4-4-1,-3 8 2,-1-4 0,0 3-1,-3-3 1,2 4-1,-3 0-2,2 4 2,7-4 2,4-4-1,8 4 0,11-4 0,2 2 0,11-2-1,-4 4 0,1 0 0,-1 2 1,-2 0 0,6 0 0,3-2 0,5 0 0,9-2-1,0-6 2,-1 4-1,5-5 0,-8-1 1,-12 1 0,-1-3-1,-4 7 0,-3-3-1,-2 4 1,1-2 1,1 1-1,7 1 0,0 0 3,-2 0-2,5 2-2,1 0 0,-8 0 1,-2-2 3,0 0-3,-9 3 0,2-7 0,-2 4 0,2-2 0,2 1 0,2-3 2,5 4-3,1 0 1,-1-1 0,-4 5 0,4-4 0,-8 4 0,-4 0-1,-1 0 1,-7 0 0,2 4 0,3-4-3,0 0 3,6 0 0,-3 0-1,4 0 1,0-4 0,0 0 0,-2-2 0,-5 2 2,-1 3-2,-8-3 1,-3 0-1,0 4 0,-5-4 1,-1 0-4,1-2 7,-4 2-4,4-5 0,-1 5 0,-4-2 7,2-2-5,-6 7-1,4-3 2,-8 0-3,4 0 0,-7-1 0,4-3 0,-1-2 1,3-3-1,-7-1-1,4 1 1,0-1 0,-2 1 0,2 4 0,-4-1 1,-1 2-1,-2 3 0,-4-3-1,5 6 1,-7-6 0,0 4 1,-1-5 0,8 3 0,-3-6-1,5-1 0,0 4 1,3-5-1,-2 5 0,0-3 0,3 2-1,-1 5 2,-2-3-1,1 2 0,-3-2 0,5 3 0,-4-5 0,-2 1 0,4-3-2,-2-1 2,1 3 0,1 2 0,-2-1 0,-1-1 0,5 5 0,0-3 1,-6 0 0,6-1-1,0-1 0,0 1-3,-1-3 3,4 1 1,-3-1-1,1 2 2,2 5-4,-4-3 2,5 4 0,-4 4-1,4 0 1,-4 0 0,4 0-2,0 0 2,0-2 3,0 0-3,0 0 0,-4-1 0,-1 3 0,1-4 0,4 2-1,-4 0 3,4 0-4,0-2 2,0 4-1,-4 0 0,4 0 2,4 0 2,-8 0-3,4-1 1,0 1-6,0-3 9,0 2-4,0 1 0,0-3 1,0 2-2,0 1 1,0 0-1,0 0-2,0-4 6,0 4-3,-6 0 0,5 0-6,1 0 4,-3 0-7,3 4-19,-4-4-33,0 4-99,-2-3 0,2 3-178</inkml:trace>
  <inkml:trace contextRef="#ctx0" brushRef="#br0" timeOffset="21056">10313 8004 458,'-4'-13'8,"1"-1"-16,3 3 6,3-2 2,1 1 9,-2 8 47,-4-2 10,-1 2-20,-5-1 12,2 1-24,-6 0 5,-4 4-25,4-6 1,-4 6-8,2 0 6,-5 0-12,-3 4 5,-3-4-6,-11 2 1,-8 2-1,1-4 3,-11-4-3,-3-6 1,-1-7 2,2-10-3,1-1-1,6-11 1,3-1 0,-3-10 0,-1 0-1,3-7 1,3-3 0,-4-7-1,2-4 3,3-7-2,3-3 0,5-3 1,9 7 1,9 10-1,1 10 0,8 12-2,1 13 3,-2 5-1,4 10-1,-8-2 0,-1 1 0,0 3 0,-1-6 0,1-6-1,-5-4 2,2-9-1,3-10 0,2-9 0,-1-12-1,-2 0 1,3-2 0,4 10-1,7 5 0,6 9 0,12 4 0,14 0-2,14-4 2,11-2 1,11-5 0,8 1 0,-9 1 0,-9 10-2,-14 4-8,-15 3 7,-20 6 0,-7-5 2,-6-4 0,1-10-1,-1-13 0,1-18-2,8 1 4,6-6 0,7 1 0,6 18 0,3 9 4,4 13-8,1 4 4,-1 9 0,10-3 1,9-1 0,9-4 1,12-5-2,18-4 0,13 3 0,6-4-2,-7 2 2,-6 4 0,-20 3-3,-12 5-1,-9 1-9,-13-1 7,-4-6-1,-2-8-20,5-6 18,2-5 9,2 0 0,11 7 1,2 8-1,1 6 0,1 5 1,1-1 3,1 4 1,2-3 2,4-2 6,2 3 10,6-3-11,14 1-2,5 5-4,12 8-5,6 0 1,3 6-2,-3 4-2,-6 5 2,-5 1-3,-9-1-5,-9 2-1,-8-2-1,-7-5 6,-6 5 1,-4-2 3,1 1-1,0 3 1,3 3 0,5-1 0,9 8 1,10 1-1,11 7 2,19 1 2,10 2-4,3-1 0,-2 3 1,-15-3-1,-18 1-1,-13-2 1,-14 0 0,0 1-1,1 3 1,2 5 1,5-3-1,1 7 3,6 5-3,-2 5 7,-3 1-6,-3 3 1,-12 0-1,-12-1-1,-8-3-1,-7-3 1,-2 2 2,-1-7 3,6 3-1,3 0-4,5-9 5,4 5-3,2-4 0,5-1-2,2 0 0,-4 1 4,0 12-4,-5 3 0,-11 6-1,-13 10 2,-16 4 10,-11 1 7,-11 2-1,-2-5-13,5 1 4,14-7-7,71 71 6,-46-113-6,4-3 0,0 5-1,4-6-2,30 9-2,2 6 2,1-1 2,-7 7-1,-2 3 3,-6 5-3,-2 1 2,-1 3 0,7 3 2,5 0-2,8 1 2,7 3 3,2 2-6,-4 11 0,-9 3 2,-15 7 0,-12 4 1,-16 5 5,-10-1 16,-6-2-4,-8 0-16,6-2 0,-1 0-2,2 2-2,2 7 0,-1 6-14,-8-1 1,-1 1 2,-8-2 3,-4-7 8,-4-6-1,1-4-1,-1-8 2,2 3-1,5-8 0,5-5-5,7-7-9,5-3 2,8-11 8,5-5 2,1-1 3,6-1-2,0-2 1,-4 4 0,-3 8-2,-11 1 3,-10 7-1,-13 3 1,-9 6-2,-10 2 2,-13 7 0,-2-2 0,0-1 0,2-4 0,0-2-3,3-2-5,-5 2 5,-6-2 3,-5 4 0,-3-6 0,-4-4-5,3-4-15,3 1-93,3-10-62,8 0-198</inkml:trace>
  <inkml:trace contextRef="#ctx0" brushRef="#br0" timeOffset="22929">15654 8201 662,'-74'14'73,"-1"-1"14,1 5-49,2-5-13,-1 10-25,5 2 0,4 4-3,0 1-38,-4 15-82,-9 1 5,-7 11 34,-14-2 64,-12 3 20,-5-8 0,3-10 42,-1-5 55,8-16-69,12-10-16,9-9 0,13-9-1,0-6-1,3-3 23,-7-3 20,-5 2-16,-17 6-11,5-1-20,-7 1 5,2 5-2,9 2-2,5 3-2,2-3-5,3 2 0,4 4 0,-2 4-1,-2 2-2,-7 7 1,-2 8 2,0-2 0,4-1-1,6-1 3,10-8-1,5 1-1,2-6 0,1-4-1,-3-10-9,-7-7-2,-3 0 9,-5-2 0,3-3 3,1 9-1,10 0 2,6 9-1,4 2 0,10 4 0,-5 2-1,7 3 2,6-1-1,-4-2 0,8-4 0,3-4-1,-2-6 1,-2-3 0,-2-8 0,-9-8-8,-8-2-5,-9-1 3,-8 1 10,-6 1 2,-5 7 23,-1 0 0,9 1-9,9-1-6,10 6-3,17 4-5,8-1-2,10 5 1,8 3-1,0 2 0,5-4-1,-4 8 2,-8-5-1,3 1 0,-2 0 0,-3-6 0,-2 1 0,-4-4 0,2-1-1,-9-3 2,0-1-1,-13 3 0,-5 2 0,-4 3 1,-2-1-1,5 7 3,5-2 10,14 1-11,13-3-2,13 4-93,14-6-81</inkml:trace>
  <inkml:trace contextRef="#ctx0" brushRef="#br0" timeOffset="25381">34 263 361,'4'-15'18,"-4"2"-2,0-1 27,0 1 30,-4 1-37,4 3 9,-4-5-27,-5 1 15,5-1-22,0 1 5,0-1-6,4 5-7,-4-1 24,4 3-10,-5 5 4,5 0-1,0 2 0,0-2 2,0 2 3,0-2-4,5-4 1,-5 5-6,4-3-3,-4-2-3,4 4-7,-4 0 3,0 2-4,0 0 0,-4 2-4,4 0 2,0-2 0,0 2 0,0 2 0,4 0 0,-4 1 2,4 5-1,0 3 6,-4 8-3,5 4 6,-5 0 4,0-2-10,4 5 6,0-4-1,0 1-9,1 0 2,0 3 2,9 3 2,-5 5 2,-1 9-8,0 0 6,5 8 0,-5 2-4,-2-1 3,4-1-5,-2-3 0,5 4 5,-5-6-5,-3 2 2,3-1 1,-4 7-1,-4 1 2,-4 5-1,4-3-2,0 4 5,0-5-6,4-3 1,0-1 1,2-6-2,4 2 4,-2 0 0,1 6-2,-1 3 4,1 4-5,-5 0 2,-4 6-2,4 1 0,-4-2 0,0-1-1,4 1 0,-2-5 1,2-6 2,6-3 0,-6-6-3,0-6 2,0-5-2,-4-3 0,5-1 1,-5-3-1,0 5 0,0 2 2,4 4-2,-8 8 1,4 8 2,0 6-2,0-3-1,-5-1 3,5-7-3,0-10 0,0-6 0,5-1 1,-5 1-1,0 3 1,0-1-1,4 6 3,0 6-2,0 4 1,0 3 0,1 2-1,-1 3 1,0-4 0,-4-7-2,1-1 0,-1-8 1,-1-5-1,1-5 0,-4 3 1,-5-3 1,5 5-2,0 3 4,-4 0-2,3 1-2,1-1 3,0-4 2,0 4-4,-2-3 5,2-3 4,-2-1-5,2-6 5,0 0-8,4-5 0,-4-4 4,4 3-6,0-6 3,0 3-1,0 1 2,0-2 5,0 10-1,0 0-1,0-1-7,-5 9 0,1 2 3,4-5-3,-4 4 0,0 3 4,4-3-1,-4 1-1,4-5-2,-5-1 0,10-4 1,-5-1-1,0 0 1,0 1 0,0-1-1,0 7 0,0-1 0,0 9 3,0 3-3,4 4 0,-4 2 1,4 1 0,-4 3-1,4-2 1,0-6-1,1-6 0,-5-4 0,8-1 0,-7-7 0,4 3 3,2 4 2,0 3-3,-3 5 4,0 2-5,0 1 2,-4-2-2,5 5 0,-5-8 5,-5 0-6,5-1 5,0 0-2,0-5-2,0-3 2,0 3 0,-4-6-3,4 1 3,-4-3-2,4 4-1,0-3 0,4 3 2,-4 2 4,4-3-5,1 1 0,-1 2 4,0-3-4,0 3 1,-4-2-1,0-1 2,0-3-2,0-4-1,0-1 0,-4-7 0,4-8 1,0-3 0,0-4 3,0 0-4,-4 0 0,4-2-84,0-4-110,4-3-470</inkml:trace>
  <inkml:trace contextRef="#ctx0" brushRef="#br0" timeOffset="27674">405 6589 505,'-4'-5'41,"-1"-3"-9,1 0-13,0-1 3,4-1 3,0 1-13,0-1 13,0-2-7,0 7-5,-4-3 13,-1 2-19,1-2-1,-3 5 5,0-7-6,6 6 0,-3-1-2,-1 1 0,1 4-2,0 0 0,0-2-2,0 2 4,-5 2-3,1-2 5,3 0 7,-2 4-1,5-4-8,2 4 1,0-3 20,0 7 11,2 5-7,-2 9 2,0 6 8,0 11-14,0 3 8,0 8 4,2 3-12,3 1-11,0 9-2,7 3 6,-3 1-14,8 2 6,-5 6-7,4-7 2,-4 7 4,-7-8-8,-1-7 0,-4-7 1,0-8 0,0-17 1,0-5-2,0-10 0,0-9 2,0 0-1,0-4 4,0 0-2,4-4-3,-4 4 3,4-4-3,6-1 1,4-3-2,7-2 1,0 5 0,7-3-2,6 6 5,2 2-2,7 0-1,10 0 0,4 2-3,9-2 5,6-2-2,8-2 1,3 1-1,-3-3 1,4-2 0,3 4-1,-2-1 0,11 1-1,-4-6 1,6 1-1,4-5 1,2-3 0,7-4 0,4 2 0,5 1 1,-5 5-1,-10 3 0,-4 6 0,-9 4 2,-11 0-1,-7-1-1,-8-3 0,5-4-1,-5-1 3,8-5-2,6-3 0,4 7 0,-1-3-1,-4 9 1,-2-2 0,-7 2-1,-4-1 2,9-3-2,-5-5 1,8-1 0,8-3 0,-3-2 4,1 0-4,5-2 2,-9 7-2,1 1-2,1 5 2,-12 2 1,0 6 5,-4 0-5,-4-4-1,4 4 0,4-4 2,9-1 0,6-1-1,4-2 0,-1 3-1,-5-3 0,-3 4 0,-1-2-5,1 3 11,-2-1-6,1-2 1,-3 2 4,4 0 5,-2-1-5,-2 5-2,-1-4 3,0 4 0,-4 0-3,-1 0-1,-4 0-2,0 0 3,-9 4-3,1 0 4,-1-3-2,-9 3-1,4-4 3,-1 0 1,5 0-5,-3 4 6,1-4-1,3 4-2,-6-2-1,2-2 0,0 4 1,1-4 2,-5 0-5,0 0 7,-3 0 1,-1-4-6,0 4 0,-5-6 0,3 6-2,-2-4 5,-2 4-5,5 0 2,-8 0 0,-6 0 0,2 4 0,-3-4 0,4 0 0,-4 4 3,3-4-5,-1 2 0,4 2-1,-5-1 2,-3 1-2,-1-2 1,0 2 0,-3 4 2,0-7-1,-2-1 1,6 4-3,-6-4 5,7 0-4,-6 0 0,8 0 0,1 4-1,-2-4 3,-1 0-1,2 4 1,-2-4-2,-6 2 0,5-2 1,-2 0 0,-4-2 0,3 2 0,-1-4-1,0 4 0,1 0-3,-3-4 1,0 4 4,-1 0-2,3 0 0,3 0 0,0 0 1,-8 0 1,13 0-2,-9-4 3,9 3-2,-4-3-1,1 0 3,0 0-3,1 4 0,-5-2 0,1-2 0,-1 1 0,2 3 0,-5-4 0,7 2 1,-2-2 0,10-4 0,-11 3-1,7 1 1,-11-2 0,2-2 0,-5 4-1,0-1 2,2 1-1,4 0-1,-2 4 0,3-6 0,2 6 0,-2-4 0,-1 4 4,-3 0-4,-11 0 2,1 0-4,-5 0 1,-3 0 1,-3 0 0,0 4 2,0-8-2,0 4 0,0 0 1,0 0-2,0 0-2,-3 0 3,2 4-51,-12 0-96,-12 2-109</inkml:trace>
  <inkml:trace contextRef="#ctx0" brushRef="#br0" timeOffset="34692">15191 64 598,'4'-4'2,"-2"0"-1,-4-1 25,2-2 7,0 4-8,2-3-12,-2 2 3,2 1 15,0-4 3,2 4-1,-1-1-9,-2 2-8,3 0-1,-1 0 8,-3 0-9,0 2-12,2-2 8,-2 2 1,0 0-4,0 0 1,0-1-1,2 1 4,-2 0-2,2-2 1,-2 2-9,3 0 1,-3 2 2,0-2-2,0 0 1,0-2 2,-3 2 8,6 0-8,-3 0 13,0 0 1,-3 0-18,6-2 7,-3 4-8,0-4 0,-3 2 6,6 0-6,-3 0 0,0 0 0,-3 0 0,6 2 0,-3 0-2,-3-2 2,1 3-2,2 1 6,0 2-4,-2 2 0,0 3-2,2 2 2,-3 3 5,2 3-5,-3 4 0,4 2 1,-3 2-2,-1 2 2,0 5 0,2 0-1,-5 1 1,3 5 2,-2-1-2,2-1 5,-7 1-1,4-1 3,-3 0-4,2 0 2,-4 2-3,3 3-2,0-1 2,-6 2-3,3 0 1,3 1 1,-4-4-1,0 0 0,-1-5-1,4 3 1,-2-7 0,-1 1 0,2-3-1,0 3 0,1-2 3,1 1-3,1 3 1,-5-1 0,2 0 0,-1 1 0,-1 1-1,0-5 0,2 4 1,3-3-1,2-5 0,-5 2 4,4 0-4,-2-1 0,-1 3 0,-1 5 4,1 1-3,2 3 3,-3 3-2,2-1 2,2 2-4,-1-2 3,2-4-3,-2 3 3,-1-5-3,1 4 3,-7-3-3,3-1 0,0 4 2,-1 0-2,3 1 0,-8 3-1,0 2 4,1 0-2,1 0 1,-3-4-2,5-2 5,-2 1-3,1-5-1,2-1 0,3-3 5,-2 4 8,-1 3-11,5-1 1,-8 2-1,1 3 0,5-1-1,-3 2 0,-1-2 2,4-2-2,-1-9 2,3-4-4,2-6 4,-1-7 0,3-5 0,3 1-3,-4-1 1,-4 3 7,4 1-5,1 2 0,-2 3 2,-1-1-5,2 2 1,-2 2 1,1-2-2,2 3 0,0-3 0,1 0-1,2 2 3,-4-2-3,0 2 5,3 0 0,-2 4-2,0-2 0,0-2 1,-3 2-2,2-2-1,4-7 0,-2-5-1,2-3 1,1-4 0,0-2 0,0 2-1,0-4 2,0 4 1,0-2-3,0 4 4,-3 1 3,3-1-5,-1 6 2,-2-1 0,3-1-4,-2 5 8,0-1-5,0 3 1,-1-1 2,2-5-2,-2 5 2,2-5-2,1-5-1,0 0 6,0-4-3,0 0 0,0 0 0,0 0-2,0 0 0,0 0-2,1-4 0,-1 4 2,0 0-4,0-1 0,0-2-9,0 3-24,0 0-22,-1 0-67,1 0-36,0 3-108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4:45.02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240 548 36,'10'0'265,"-10"-6"-41,9 1-36,-1 1-33,-8-1-29,10 5-8,-10-6-2,8 2 10,-8-1 13,0-1-1,0 6-1,0-4-1,0 4-3,0-5 7,0 5-2,0 0-3,0-6-2,0 6-5,-8-4-8,8 4-13,0 0-12,0 0-15,-10 0-7,2 0-6,8 0-8,-9 4-6,-1-4-7,2 6 0,0-1-4,-1-1 1,-1 2 3,2 3 6,-10 2 0,9 4 2,1 0 5,-10 0 0,1 9 7,7 1 4,-7 0 6,-1 0 5,9 4 6,-9 7 5,10-7 1,-11 6 3,11 0-1,0 0-3,-2 0-9,10-5-7,0 5-8,0-5-8,0-1-6,10-4-7,-2 0-1,0 0-15,11-5 7,-11-1-3,10-4 1,-1 0 2,1 0-1,9-4-3,-10-7-4,1 1 10,9-5-10,-9 5-4,7-5-6,-6-5-4,-1 5-3,-1-5-2,1 5 0,-10-4-3,11 4-1,-11-6 0,1 6-1,-9-5 1,9 5 0,-9 0 0,9-4-1,-9 4 1,0 0 3,0 0-2,0 0 0,0 0-1,0 0-3,8 0 3,-8 0-4,0 0-1,0 0-4,0 0-2,0 0-10,0 0-11,0 0-12,0 0-18,0 0-14,0 0-18,0 0-25,-8 0-28,8-6-26,0 6-26,0-5-30,-9 5-31,9-4-31,0-2-26,-9 1-22,9 1-14,0-1-19,0 5-43,0-10-73,0-1-84,0-4-29,9 1 7</inkml:trace>
  <inkml:trace contextRef="#ctx0" brushRef="#br0" timeOffset="1688">878 507 111,'0'0'139,"0"0"-32,0 0-16,8 0-3,-8 0 6,0 0 11,0 0 12,0 0 13,10 0 10,-10 0 5,0 0-9,0 0-17,0 0-14,0 0-12,0 0-11,0 0-9,0-4-14,0 4 1,0 0-3,0-5-1,0 5 0,0 0 3,0 0 3,0 0 6,0 0 17,0-6 5,0 6 8,0 0 9,0-4 8,-10 4 2,10 0 3,0 0 2,0 0-4,0 0-10,0 0-7,-8 0-14,8 0-14,0 4-8,0-4-5,0 6-15,0-6-13,-9 0-6,1 5-6,8-1 6,-10 7-2,2-7 3,-1 7-7,-1 4 8,2-6 7,0 6 2,-2 0 5,10 0 2,-9 0 5,1 5 3,8-5 0,-8 5 3,-2 5 1,10-5 1,0-1 0,0 7-5,0-2 3,0-4-1,0 5-1,0-5-3,10 5-4,-10 0-5,8-6-6,0 2-4,1-1-10,1-5-5,-2 4-4,0-4-12,11-5 1,-11 0 5,10 0 3,-1-5 3,2 0 1,-1-5 0,-1 0 2,1 0 10,9-5-5,-11 0-1,11 0-6,0-5-2,-9 0-3,9-5-4,-1 0 1,-9 6 0,10-6-2,-9-5-1,-1 5 0,1 0-2,0-5-1,-9 5 3,-1-5 0,1 5 0,1-5 1,-10 5-2,8-5 0,-8 5 0,0 0 1,0 1-2,0-1-3,-8 0 0,8 5 1,0 5 0,0-5-3,-10 5 1,10 0-1,0 5 0,-9 0 2,9 0-2,-8 5 0,-1 0 4,0 5 0,0-1 1,1 6 1,-2 0 2,10 5-2,-8 1 4,-1-2-2,9-4 2,0 5-4,0 0 0,0 0 0,9-5 3,-9 4 2,8-4-3,2-4-2,-2 4-1,1-6 4,9 1 1,-10-5-2,11 1-2,-3-6 10,-6 0-7,7 0 2,-7-6-2,7 6-1,-9-9 0,10 3 2,-9-3-2,1-2-12,-2 2 9,1-6 0,-9 5 0,9-5 0,0 0 0,-9 0-1,0 0 0,0 0 1,-9 0-1,9 0 1,-9 0 0,9-4 6,-9 8-4,1-4 0,-2 6 1,1-1-1,1-1-1,-2 7-1,2-6-1,-1 5-8,-9 0 3,10 5 0,-1 0 3,-1 0-3,-6 0 0,6 0 1,1 0-8,1 0 4,-1 5-4,0 0-2,9-5-12,-9 5-9,9-5-12,-8 0-13,8 0 2,0 0-17,0 0-2,0 5 1,0-5 5,8 0 11,-8 0 9,9 0 13,0 0 7,0 0 15,8 0 4,-7 0 4,6 0 0,3 0-5,-11-5-4,10 5-2,-1 0 1,1-5-3,1 5 0,-11-5 2,10 0 1,-1 5 8,2-5 4,-3 0 1,3 0 1,-11 0 2,10-5 2,-1 5 1,10-5 2,-9 0-1,0 0 0,-1 0 6,-8 0 6,9 0 2,0 1 5,-9-2 6,-1 7 5,2-7 8,-2 7 8,-8-2 3,9 1 0,-9 1 0,9 4-5,-9 0-5,0 4 17,0 1 20,9 5 16,-9 10 15,0 1 11,0-2 12,0 6 9,0 5 6,0 0-12,0 0-17,0-1-17,0 7-15,0-2-9,-9-4-10,9 5-4,0-6-6,0 1-5,0 0-9,0 0-5,0 0-4,-9-5-6,9 0-1,0 0-4,0 0-3,0-5-7,-9-1 0,9-4-4,0 0-2,0 0-1,0-5-3,-8 0-2,8 0 3,0 0 0,0-5 2,0 0 1,0-5 0,0 0-2,0 0-1,0-5-6,0-5-5,-10 0-6,10-5-9,0 0-6,0 1-8,0-7-7,0-3-8,0-2-3,0 2-3,0-6-1,0 0-4,10 5 3,-10-5-2,8-4 4,-8 4 7,9 4 4,0-3 2,0-1 4,-1 0 4,-8 6 4,9-6 7,1 4 5,-2 2 4,0-6 4,2 10 4,7-5 3,-7 5-1,-2 0 3,1 1 1,-1 4-2,2 0 0,-2 4 1,-8 2 0,9 3 0,1 6 4,-10 0-2,8 0 5,1 11 9,0-2 9,0 1 7,-1 10 6,1-5 8,-9 5 4,0 5 5,9-5-3,-9 0-5,-9 5-7,9-1-5,0-3-6,-9-1-6,1 4-2,-1-4-5,0 0-2,0-5-6,1 5 1,-2-5 0,1 0-3,1-5 1,-2 0 0,2-1-2,-1-3-1,1-1 1,8-1-5,-10-4-7,10 0-10,0 0-9,-8-4-10,8 4-12,0-11-6,0 2-9,0-1-8,8 0-6,-8-5 1,10 0-1,-10 5 5,8 0 5,1-5 6,-1 5 10,2 0 6,7 0 7,-7 0 6,-2 1 5,1 3 2,0-3 3,0-2-1,8 2 2,-8-1 1,0-1 5,9 2 3,-9-1 3,9 0 4,-10 0 2,9 0 1,-7 0-2,7-5 4,-7 5 2,-2 0 1,0-5-1,2 5 2,-1 1 0,-1-2 2,1 1 2,-9 1 0,9-2 6,-9 1 7,9 1 11,-9-2 14,8 7 12,-8-7 8,0 7 9,0-1 7,0-1 4,0 2 3,0-1-6,0 5-19,0-5-7,0 5-7,0-5-7,10 5-5,-10 5-8,0-5-4,0 5 0,0 0 12,0 5 2,0-1 9,0 2 6,0 4 5,0 0 4,0 0 3,0 4 2,0-4-2,0 5-5,-10-5-8,10 5-1,0 0-7,0 0-5,0-6-5,0 7-6,0-1-5,0-5-1,0 4-2,0 1-4,0 0-1,0 0-2,0-5 1,0 5-1,0 0 0,0 4-1,0-3-4,0 3 0,0-4 0,0 5 1,0-5 0,0 0 0,-8 5-2,8-10-1,0 0 0,0-1 0,0 1-1,-9 0 0,9-4 0,0-7-3,0 1 2,0 1 3,0-2 0,0-4-1,0 5 1,0-5 1,0 0-1,0 0 1,0-5-2,0 1-1,0-7 0,0 2-1,0-1-3,0-10 1,0 5 0,0-5 0,0-5 0,0 0-1,0 0-2,0-5-5,0 0-1,0 1-5,0-6-3,0 0-3,0 5-5,0-4 0,9-2-1,-9 1 5,0 6 3,8-1 2,-8 5 2,10-5 2,-2 10 5,-8 0 3,9 1 2,-9 4 0,10 0-1,-2 0 1,-8 4-1,9 2-1,-9 9 0,8-5-1,-8 5 0,10 5 1,-2 0-1,1 5 1,1 5-1,-2 0 2,-8-1 0,8 7 2,2-6 1,-10 4-2,9 1-9,-9 0 7,8 0 4,-8 5 1,-8-10 0,8 5 0,0-1 0,-9 1 1,-1-5 11,2 6-6,0-7-2,-2 1-2,-7 0-1,7 0-5,-7-5-5,9 5-6,-2-10-6,1 5-4,-9-5-4,10 0-5,-1-5-3,0 4-3,9-4 0,-9-4-5,9 4-1,-8-5-1,8 5 0,0-5-2,0-5 0,0 10 2,8-5 2,-8 0 7,9 0 4,0 0 4,0 0 7,-1 0 6,10 5 1,-9-5 2,9 0 4,-1 0-1,-7 5 0,7-5-3,1 0-2,0 0 0,7 0-1,-6 0 3,-1-5-2,-1 5 5,1 1 2,-10-7 3,11 7 0,-2-7 2,-8 1 0,8 1-1,-7-2 3,-1 2-1,9-6 2,-10 5-1,1-5 1,-9 0-1,8 0 2,2 0 1,-10 0 0,0 0-2,8 0 2,-8 0 1,0 5-9,0 1 10,0-2 3,0 1 5,0 5 1,-8 1 0,8 4-2,0 0-1,-10 0 10,2 4-9,-1 7-5,1-2-5,-2 6-2,2 0 0,-1 5 0,-1 0 1,10 0-2,-8 0 0,-1 0-1,9-1 2,-9 2 1,9-1 0,0-5 0,0 4 0,9-4-1,-9 0 1,9 0 1,-9-5 1,8 0-2,2 0 2,-10-5 5,9 0-1,-1-5-2,2 0 0,7-5 2,-9 0-3,10 0 1,-9-5-1,9 0-5,0 0 2,-9-5 0,7 1 3,3-1-1,-11 0 0,10 0 0,1 0 0,-11 4 1,1 2 0,9-1 0,-10 5 0,1 0 2,0 5 2,-9 0 1,9 5 3,-1 0 1,2 5 2,-10-1 4,9 2-1,-9 4 1,0 0-1,8 0 1,-8 0-4,0 4 1,0-4-1,0 0-1,0 0 1,-8-5 3,8 5 1,0-10 1,0 5 2,0-5 3,-9-1 8,9-4 6,0 6 3,0-6-2,0-6 0,0 2-1,-10-1-5,10-5-5,0 0-11,0-5-8,0 0-6,0 0 5,0-5-7,0 1-3,10 4-4,-10-6-7,9-3-6,-9 4-7,8 0-8,0-5-18,2 10-11,-1 0-20,-9-5-21,8 10-24,2-4-36,-2 3-40,11 1-40,-11 1-43,9-2-35,-7 7-36,7-7-23,1 7-8,8-1 9,-9-1 19,2 2 21,-1-1 25,9 5 18,-11-6 26,3 6 18,-3 0 10,3 0-8,-1-4-17,-1 4-20</inkml:trace>
  <inkml:trace contextRef="#ctx0" brushRef="#br0" timeOffset="3977">3356 503 161,'0'4'468,"0"2"-31,0-6-45,0 5-37,0-1-28,0 2-25,-10-1-20,10-1-7,-8 1-14,-1 1-12,0 3-14,0 1-23,9 1-22,-8-7-24,-2 7-18,1-2-19,1 6-13,0-5-15,8 0-15,-10 5-10,10-5-11,-9 0-12,9 5-14,0-5-12,0-1-7,9 2-7,-9-1-1,0-1-2,10 2-4,-2-2-1,9-3 0,-7 3 1,7-3-2,1-6 0,0 0 2,-1 0-7,10 0 2,-9-6-1,-1 1 0,1 1-8,-1-7 4,1 2 4,0-1 1,-1-5 11,1 4 8,-9-3 8,9 4 14,-10-5 19,1 5 4,1 0 6,-2 5 1,1-5-2,-9 5-10,9 5-10,-9-5-12,0 5-10,0 0-11,9 5-8,-9-5-4,8 5-4,-8 5 1,0-5 1,0 5-1,9-5-2,-9 5 1,0 0-1,0 5 0,9-6 0,-9 2 2,0-1-1,0-5-1,0 5 0,9-5 1,-9-1 1,0 1 3,0 1 1,0-6-1,0 0 1,8 0-1,-8 0 2,0-6 2,10 1-2,-10 1-1,9-7 0,-1 2 1,2-6-2,-2 5 1,1-5-3,1 5 1,-2-5-1,0 0 3,1 5-3,-9 0 0,10-5 0,-2 5 0,0 1 0,2-2 1,-10 7-1,9-7-3,-1 7 0,-8-2 0,10 1-1,-10 5-1,8-4 0,1 4 0,-1 0 1,2 0 1,-10 0 0,17 4 0,-7 1 3,-2 1 4,1 3 1,0 1 3,0 1 1,-1-2 0,1 1 1,1 5 2,-2 0-2,0 0-1,2 0-2,-10 5 0,9-6-3,-9 1-2,8 0-1,-8 0 0,0-4-7,0 4-9,0 0-15,0-6-28,0 1-38,0 0-45,-8 0-54,8-5-60,0 0-65,-9-5-66,9 5-57,-10-5-40,2 0-42,0-5-52,-2 0-78,-7-5-50,8 0 6</inkml:trace>
  <inkml:trace contextRef="#ctx0" brushRef="#br0" timeOffset="4529">3913 398 253,'0'-5'522,"9"0"-86,-9-4-99,8 3-58,-8 1-38,0 1-60,9 4-54,-9-6-44,10 6-32,-10 0-21,8 6-15,-8-2-8,8 1-13,2 1-19,-1 3-22,-1 1-28,-8 0-26,10 5-33,-10-5-44,8 5-68,1-5-96,-9-10-113,0 0-52</inkml:trace>
  <inkml:trace contextRef="#ctx0" brushRef="#br0" timeOffset="4724">4231 567 273,'10'-10'601,"-2"1"-50,0-2-83,2 2-37,-1-1-10,-1-5-28,1 4-20,0 2-7,0-1-18,-9 5-23,8-5-25,2 5-38,-10 0-38,8 5-43,1-5-42,1 10-41,-10-5-31,8 10-20,1-5-9,-9 5-5,9 5-5,-9 0-3,9 0-4,-9 4-6,0-4-1,0 5-4,0 1-4,0-7-1,0 6-2,0-5-4,0 5 2,0-5-1,0 5 0,0-5 2,0-6-1,0 2-2,0 4 0,0-11 3,0 7 4,0-11 4,0 4 9,0 1 3,0-5 5,0 0 2,0-5 1,0 1-1,0-7-2,8 2-6,1-6-7,-9 0-4,9 0-6,0-5-2,-1 0-1,2 0 0,-1 0-1,-1 0 0,10 5-6,-9-4-7,-1 4-10,2 0-13,-2 0-17,1 4-20,1 2-34,-2-1-37,0 5-41,-8 5-36,10-5-35,-1 0-27,-1 5-26,1 5-17,0 0-7,0-5 2,-1 5 12,2 5 17,-2-5 24,1 5 28,9-5 30,-9 5 27,-1-5 34,2 4 32,-2-3 32,11-2 24,-11 1 20,0 1 16,11-2 12,-11 1 10,0 1 6,11-2 5,-11 1 3,2 1 5,-2-2 6,1 1 3,9 0 6,-9-5 5,-1 5 10,-8-5 10,10 5 15,-2-5 15,1 0 16,-9 0 20,9 0 19,0 0 23,-9 0 19,8-5 16,-8 0 6,10 0 1,-10 0 0,0 1-5,9-7-4,-9 1-5,8 1-6,0-2-6,-8 1 3,10-4 6,-10-1 5,9 0 0,-9 0-7,8 0-14,-8 0-8,0 5-10,10-5-16,-10 5-18,0 0-15,0 0-12,0 5-14,-10 5-11,10-5-11,0 5-12,-8 5-11,-1 0-8,-9 0-6,10 10-5,-11 0 1,2 0 0,-1 0 0,10 5 1,-10 4 1,9-3 3,1-1-1,-2 4-1,1-3-4,1 3-1,8-4 0,0 0 0,0-5 0,8 5-2,1-6 0,9-3-2,-9 4-6,9-5-10,-1-1-19,9 2-20,1-7-38,0 1-41,-1 1-45,9-6-62,1-6-81,0 6-82,-1-9-72,0 3-75,10-3-86,-10-2-85,9 2-68,1-1-3,-10-5 51</inkml:trace>
  <inkml:trace contextRef="#ctx0" brushRef="#br0" timeOffset="5363">5930 338 491,'9'-4'441,"0"-7"-91,-9 7-69,8-1-23,-8-1-11,0 2-29,0-1-22,-8 5-10,8 0-11,-9 5-4,0-1-4,-8 7-6,7-1-10,-7-1-8,-1 6-3,1 0-16,-1 0-3,0 5-10,1-5-12,-2 5-10,11 0-8,-10 0-8,1-6-14,7 7-7,-7-6-13,7 5-7,2-5-8,8 4-7,-8-4-5,8 0-7,-9 0-2,9-5-2,0 5-3,-10-5 3,10 0-21,0 0-14,10-5-6,-10 0-3,9 0-1,-9 0 0,8-5 4,0-5-1,2 5 17,7-5 12,-7-5 8,-2 5 4,11-5 7,-11-5 5,9 5 8,-7-5 11,7 0 18,-8 0 18,0 5 20,-1-5 15,10 6 12,-18-6 10,9 4 5,-1 7-8,2-1-12,-10-1-13,0 6-19,9-4-18,-9 4-13,0 0-16,0 0-12,8 4-5,-8-4-4,0 11-3,0-7-3,10 7 1,-10-7-2,0 7 1,8-7 0,-8 7-2,0-7-1,0 1 0,9 1 2,-9-2-5,9 1-1,0 0-2,-9-5-5,8 0-5,1 0 3,1 0-9,-2-5-4,0 5 2,2-5-2,-1 1-1,-1-2 3,-8 1 3,10 5-2,-2-4 7,1-2 1,-9 1 2,8 5 3,2-4 3,-10 4 0,8 0 2,1 4 0,1-4 2,-2 5 0,-8 1 1,9-6 0,0 4 1,0 1 1,-1 1 1,1-2-1,0 1-5,0 0-3,-1-5-6,11 5-7,-11-5-13,10 0-9,-9 0-14,-1 0-9,10 0-3,-9-5-4,9 0-1,0 5 5,-9-5 6,-1 1 8,10-2 8,-9 1 8,-1-5 10,11 5 9,-11-5 4,2 1 3,-2-2 6,1 2 5,0-1 4,0-1 2,8-4 3,-7 6 5,-2-6 11,-8 0 8,8 0 8,2-5 6,-10 5 12,9 0 10,-9 0 7,0 0 6,8 0-1,-8 1 0,-8 4-6,8 5-9,-9-5-10,-1 5-12,2 5-11,8 0-11,-18 0-10,9 5-2,-8 5 2,8-1 4,-8 6 4,7 0 1,-7 0 2,7 5 2,2 0-1,-1 0-3,-9 0-5,18 0-4,-8 0-4,-1-1-3,9 2-1,-10-7-2,2 7 0,8-6-1,0-6 0,0 1-7,-8 0-10,8 0-11,8-5-13,-8 0-10,0 0-11,0 0-14,8-5-24,-8 5 0,10-5 2,-10-5 1,9 5 8,-1-5 9,2 5 8,-2-5 13,1-5 24,-1 5 5,2-5 13,-1 1 13,-1-2 18,10-4 13,-9 0 16,0 0 16,0-4 10,8-1 8,-7 5 7,6-10 1,-6 0-6,-1 5-3,-1-10-11,2 5-7,7-4-5,-9-1-1,2 0-5,7 0 0,-7 0-3,-2 0 4,1 1 4,0-1 4,0 4 0,-9 2 3,8 4 6,-8 5 9,9 5-1,-9 0-6,0 0-8,0 5-7,0 5-8,0 0-4,-9 5-3,9 5-7,-8 5 5,-1 5 3,0 5 9,-8 0 5,7 4 8,1 1 1,1 0-4,-2 5-1,2-5-5,8 5-5,-9-5-4,9 0-3,0 0-6,0-1-4,0-4-4,0 0 1,0 0-6,9-5-4,-9-1-5,8 1-4,-8-5-5,0 0-16,10-5-23,-10 5-36,0-5-34,0 0-51,0 0-77,0-5-99,-10 0-138,10-5-142,0 0-192,0 0-131,-8-10-52,-1 5 1,1 0 50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5:33.82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1250 140 175,'0'-5'216,"8"0"-66,-8 0-51,0 0-17,8-5-3,2 0-1,-10 0-1,9 0-10,-9 0-1,8 0-2,-8 1-1,9-2-9,-9 7-9,0-7-5,0 7-2,9 4-8,-9-6-9,0 6-6,0 0-2,-9-5-3,9 5-2,0 0-3,-9 5-2,1-5-1,-1 0 3,9 6 2,-10-6 1,2 0 5,0 0 1,-2 0 2,10 0 2,-9 0 1,9 0-2,-8-6-3,-2 1 0,10 5 0,-8-4-1,-1 4-2,9-5 0,-8 5-2,-2 0 0,2-6 1,-1 6-4,-9 0-5,0 6 0,1-1-1,-10-1-1,0 1 1,1 1 1,-1-2 3,0 7-4,-8-7 1,9 7-1,-1-7 0,0 7 1,1-7-1,0 6 1,0-5-3,7 5 2,1 0 1,-7-5-1,15 5 1,-7-5 1,-1 5-2,0-5 0,9 5 2,-8 0-1,8 0-2,0 5 1,1-6 0,-2 6 0,2 0 0,-1 5 0,-1 1-1,2-2 1,-1 1 1,9 0-1,-8 5 1,8 0 0,-10 0-1,10-1 2,0 2 0,0-2 0,10-4-1,-2 5 1,1-5 1,-1 5-1,2 0 1,-1 5 0,9 0-1,-10 0 0,10-1 1,-9 6 0,-1 0-1,1 0-1,1 4 1,-10-4-1,0 6-1,0-2 1,-10 6-1,1-5-1,1 0 2,-10-1-1,1 6 0,-1-5-1,-1-5 0,-6 5 0,-2-5 0,1-1 0,-1-4-1,0 0 0,9 0 2,-9-11 1,1 2 0,9-1 0,-1-11 0,1 6 0,-2-9-1,11 3 2,-10-9-3,9 6 0,1-6-1,-2 0 2,2-6 1,-1 1 0,-1 1 1,10-2-1,0-3 1,0 3 0,0-3 0,0 4-2,10-1 1,-1-3 0,-1 3-1,2 6-1,7 0-1,-9 0 2,10 11 0,1-1 0,-2 4 0,9 1 0,1 10 0,-9 5 0,9 0 1,-10 5-2,9 5 1,-7 5 0,-3 4-1,-6 1 0,-1 9 0,-1 1 0,2 0 0,-2 0 1,-8 4-1,9 1-1,-9 0-1,0 0 1,0 4 0,-9 1-2,9-6 1,-8 6-2,-2 0 1,2 0 1,-1-1 2,-1 1 1,2 5 0,-10-1 1,1-4 0,9 5 2,-11-6 0,1-4-2,10 0 4,-11-1-3,11-4 1,-10-5-2,1 5 0,8-6-1,-9 1 0,-9 5 1,9-6-1,-7 6 0,-2 0 1,1-5-1,-1-5 1,9 0-1,-9-5 2,10-1-2,-1-4-2,1-5 2,-1 0-1,9-1 1,0-4-1,0 0 1,1-5 0,-2 0 0,1-5 0,9 4 9,0-3-4,0-1-5,0-1 0,9 1 0,-9 0 0,10 0 0,-2 0 0,1 5-7,9-6 4,-10 7 2,10-2 2,-9 6 3,9 0 4,-1 5 2,10 0 1,-9 5 2,-1-5 0,1 10 3,0-6 0,9 1-3,-10 0-2,9-1-3,1-4-1,-9 5-3,8-5-1,-8 0-2,9-5 0,-9 0 0,-1-6-1,1-4 1,-1 0 1,1-5 1,0 0 0,-9-10 1,-1 5 0,10-10 0,-9 5 0,-1-10 0,11 5-2,-11-10-2,2 5-5,7-5-6,-8 0-11,0-5-15,-1 6-19,1-6-22,1 0-29,6-5-52,-16-1-79,10 2-127,-10-1-73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4:57.59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1201 543 207,'0'6'341,"0"-6"-57,0 5-54,0-5-20,0 4 5,-10-4-11,10 5-19,0 1-10,0-2-7,0 1 2,-8 1 1,8-2-1,0 7 2,-9-2 6,9-4-1,-9 10 4,9-5 6,0 5 4,-9 0 10,1 0 6,8 0 1,-9 5-4,9-5-7,-10 5-8,10-5-17,0 4-19,-8-4-22,8 5-24,0-5-22,0 5-19,-8-5-13,8 5-18,0-5-7,0 0-5,0 0-6,0 0-1,0-5-2,-10 4-8,10-4 0,0 1-1,0-7 1,0 7-1,0-7 0,-9 1-1,9 0 0,0-5 8,0 0 3,0 5 6,0-5 5,0 0 6,0-5 3,0 5 1,0-5 1,0-4-4,0 3-6,0-9-7,0 6-8,0-6-5,0-5-3,0 5-1,9-5-3,1 5 3,-10 0 0,8 0 1,0 0 0,2 0 1,-1 0 3,-1 6 3,1-2 0,0 1 2,8 5 4,-7-5 1,7 10 5,1-5 0,-1 5 3,10 0 1,-1 5 4,-7 1-2,7-2 5,-9 7 1,10 4-1,-9-6 1,0 6-2,-9 0-2,8 0-3,-8 0-1,8 0-6,-17 5-3,10 0 1,-10-5-5,0 9-1,0-3 0,-10-2-1,2 1-2,-1 0 0,-17 0-2,7 0-5,3 0-6,-11 0-15,0-1-17,1 2-21,-1-7-21,0 7-26,1-6-27,-1-6-39,-8 6-44,8-10-46,0 5-47,1-10-46,-1 0-47,10 0-41,-1-5-37,-9 0-28,19-5-35,-10 0-59,9-10-76,-8 5-17,17-4 27</inkml:trace>
  <inkml:trace contextRef="#ctx0" brushRef="#br0" timeOffset="536">1545 404 63,'-8'-19'413,"8"-7"-90,-9 2-74,1-1-36,-2 0-14,-7 0-24,-1-5-28,0 0-21,1 5-12,-10-5-9,0 6-2,1-2 3,-1 2 3,0 3 5,1 2 1,-9 4 4,-9 5 7,8 5 12,-8 5 0,-9 5 3,-1 5 9,2 10 6,-11 9 10,-7 6 12,0 10 14,-10 5 17,0 4 14,0 11 7,1 0-5,7 5-8,2 5-12,0 0-15,17 4-26,-1-4-33,19-6-24,-1 1-20,10 0-14,8-11-11,10 6-9,16-11-10,1 2-10,17-2-7,9-9-6,2-1-4,15 1-5,19-10-3,0 0-2,9-5-5,0-5-4,8 0-8,-9-10-8,1-5-12,0-1-9,0-9-9,-10 0-6,0-9-6,2-1 1,-10-5 6,-1-10 6,1 0 10,-8-5 9,-1 1 9,0-7 7,-9-3 2,1-1 5,-10-10 2,0 1 2,9-1 0,-18-10 1,11 0 1,-12 1-3,2-1-3,-1-5-12,-7 6-20,-11-6-32,10 0-35,-9 5-37,-9-5-39,8 6-37,-8 4-28,0 0-29,0 10-28,-8 1-19,-1 4-9,-9 5-13,1 5-16,-1 6-23,0 4-48,-9-1-81,2 12-65,-12-6-16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5:04.76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0 344 204,'8'0'235,"-8"0"-16,0 0-3,0 0 7,10 0-6,-10 0-22,0 0-26,0 0-20,0 0-16,0 0-7,0 0-4,0 0-2,0 0-1,0 0-4,0 0-2,0 0-4,-10 5-3,10-5-2,0 0-5,0 0-5,0 0-5,0 5-4,0-5-6,0 0-5,0 0-2,0 0-6,0 0-3,0 0-3,0 5 6,0-5 11,0 5 13,0 0 15,0 0 12,0 5 21,0 0 15,0 0 9,0 0 1,0 0-8,0 5-11,0 0-11,0 0-13,0-1-18,0 1-17,0 6-13,10-6-11,-10-1-6,8 6-8,-8 0-8,9-5-4,-9 5-7,8-5-4,2 5-4,-10-5-6,9 0-4,-1 4-3,2-4-2,-2 5 0,-8-5-1,9 0-2,1 0-1,-10 0 1,8 0-5,-8 0-10,0-5-19,8 5-34,-8-5-39,0-1-44,0-3-48,0-1-52,0-1-45,9 2-39,-9-6-33,0 5-16,10-5-9,-10 0 1,8-5 2,-8 5-11,8-10-21,2-1-46,-1 2-61,-9-6-14</inkml:trace>
  <inkml:trace contextRef="#ctx0" brushRef="#br0" timeOffset="389">319 483 142,'0'0'221,"8"0"-2,-8-5 7,0 5-12,0 0-27,8 0-28,-8 5-21,0-5-7,0 0-1,0 6 6,-8-2 6,8 1 13,-8 1 12,8 3 13,-10 1 10,1 1 7,1-2 3,8 6-2,-9 0 2,0 0-5,0 0-3,1 5-6,-2 0-5,1-5-4,1 4-10,-2 1-9,2 1-11,-1-2-12,1 1-14,-2 0-17,2-5-17,-11 5-21,11 0-16,0 0-11,8-5-10,-10 5-7,1-5-7,1 0-4,0 0-3,8-6-2,-10 1 2,10 0-3,0 0-4,-9-5-12,9 0-16,0 0-21,0-5-27,0 5-29,0-5-35,0 0-43,0 0-50,0-5-46,0 0-42,0 0-35,0-5-27,0 0-22,0 1-23,9-12-37,-9 6-56,0-5-59,10-4-6</inkml:trace>
  <inkml:trace contextRef="#ctx0" brushRef="#br0" timeOffset="693">274 384 223,'9'5'388,"-9"0"-66,0-5-22,0 5-17,0 0-34,0 0-22,0 0-9,0 0 1,0 5 1,0-6 1,0 7 2,9-1 0,-9 5 0,8-6 1,1 6 4,1-4-10,-2 4-8,0-6-9,2 6-7,-1 0-10,9 0-16,-10 0-20,1 0-28,9 0-17,-10 0-16,1-5-11,1 5-15,-2 0-17,10 0-10,-9-6-6,-1 6-5,1 0-3,0 0-5,0-5-4,-1 5-4,2-5 0,-1 5-2,-1 0-3,2 0-2,-2 0 0,-8-6 0,9 6-7,-1-4-15,-8-1-26,10 5-41,-10-6-51,0-4-55,8 5-63,-8-5-67,0 5-61,9-5-49,-9 1-34,0-6-20,0 0-33,0 0-66,0 0-54,0 0-2,0-6 29</inkml:trace>
  <inkml:trace contextRef="#ctx0" brushRef="#br0" timeOffset="1040">664 140 93,'0'0'257,"0"-5"-20,0 5-3,0 0 8,0-5-11,0 5-28,0 0-30,0 0-23,0 0-10,0 0-7,0 5 2,0 0 11,0 0 19,0 5 17,-10 0 14,10 0 12,-8 5 11,8 0 11,0 5 6,0-5-2,0 5-11,0-1-12,-9 1-6,9 1-5,0-2-15,0 1-17,0 0-20,0 0-17,0 0-18,0 5-14,0-6-16,0 1-12,0 1-7,0-2-5,9 1-5,-9 0-3,0 0-7,0 0-7,8 0-5,-8 0-8,10-1-3,-10 2-2,0 3-6,8-9-4,-8 5 0,0 0-1,0-5-2,0 5 1,0-5-2,0 5-1,0-6-1,0 1-7,0-4-21,0 4-17,-8 0-29,8-6-47,0 1-61,0 1-62,0-7-71,0 1-76,0-5-58,0 0-53,0 0-37,0-5-37,8-5-54,-8 1-73,0-2-4,9-4 42</inkml:trace>
  <inkml:trace contextRef="#ctx0" brushRef="#br0" timeOffset="1353">903 578 290,'0'10'563,"0"0"-90,0 5-68,0 0-35,0 0-42,0 0-26,0 0-16,0 4-18,8-4-16,-8 0-12,0 0-24,0-5-31,0 5-35,8 0-27,-8-5-24,0 0-16,10 0-18,-10 0-17,0 0-14,9-5-12,-9 0-8,0 0-14,0-1-24,0 2-32,0-6-35,0 5-42,0-5-55,0 0-60,0 0-55,0-5-43,-9 5-24,9-6-19,-10 2-22,2-6-33,0 0-41,-2-5-53,1 0-3</inkml:trace>
  <inkml:trace contextRef="#ctx0" brushRef="#br0" timeOffset="1541">858 419 434,'8'-10'392,"-8"0"-45,0 5-11,0-5-21,0 5-54,0 0-50,0 0-37,0 5-29,0 0-27,0-5-19,10 5-26,-10 5-24,0-5-21,0 0-11,8 5-9,-8 0-19,9 5-29,1-5-37,-2 0-40,-8 0-41,8 5-44,2-5-62,-1-5-85,-9 5-121,8-5-62,-8 5-14</inkml:trace>
  <inkml:trace contextRef="#ctx0" brushRef="#br0" timeOffset="1770">1070 603 241,'0'-5'494,"0"0"-80,10 0-46,-2 0-10,0-5-42,2 0-30,-1 0-17,7 5-5,-6 0-1,7-4-1,1 3 0,-9 6-14,9-5-17,-1 5-18,1 0-18,0 0-17,-1 5-15,2 1-13,-11 3-19,10 1-14,-1 5-16,1 5-12,1-5-15,-11 5-14,10 0-11,-9-1-8,-1 7-7,-8-7-6,9 7-4,-9-7-5,0 6-4,0-5-2,-9 0-2,9 0-1,-8 0-1,-1-5 2,-1 4 1,2-8 1,0-2 6,-2 1 0,10-5 4,-9 1 0,1-2 1,8-4-2,-10-4-2,2-2 0,8-3-4,-9-2-6,9-4-3,0-4 0,0 4-3,0-5-1,0 0 0,9-5-2,-1 5-3,2-5 2,7 5-4,-7-4-2,-2 4-2,10 5-8,-9-6-9,8 7-12,-8 4-17,8 0-25,1 0-33,-9 5-39,9-5-40,-1 5-39,1 0-44,0 0-42,9 0-39,-10 0-25,1 5-21,9 0-6,-10 0-4,1-5-13,-1 5-14,1 0-22,0 0-31,-9 5-32</inkml:trace>
  <inkml:trace contextRef="#ctx0" brushRef="#br0" timeOffset="2111">1796 722 145,'0'11'305,"8"-2"-31,-8 1-11,0 0 4,0-5-21,0 0-34,0 0-22,10-5-9,-10 5-2,0-5 5,0 0 5,8 0 1,-8 0-7,9 0-9,-9-5-15,10 5-10,-2-5-13,0-5-13,1 5-14,1 0-11,-2-5-8,0 1-6,2-2 3,-10 1 1,9 1 2,-9 3 5,8-3 9,-8-2 8,0 7 9,0-7 4,0 7 1,0-1-4,-8-5-9,8 10-8,-9-5-16,-1 5-13,2 0-11,0 0-10,-11 5-6,11-1-4,-10 7 0,1-1-2,-1 5-2,-1-1-1,2 1-4,-1 6-3,1-7-4,8 6-2,0-5-3,1 5-4,-2-5-1,10 5-4,0-5-2,0 0-1,0 0-4,10 0 2,-2-1-1,10-4-2,-1 1-1,10-7-1,0 7 1,-1-11 0,1 0 0,8 0-4,-8 0-3,-1 0-7,1-6-11,8 1-12,-17 1-16,9-7-23,-2 7-28,-6-7-37,7 2-36,-7-1-34,6-1-33,-7-4-28,0 0-28,-1 6-20,1-6-9,-9 5-1,9-5 4,-9 0 6,-1 5 13,2-10 12,-10 5 7,8 0-5,-8 0-19,9-4-51,-9-1-90,0-1-36</inkml:trace>
  <inkml:trace contextRef="#ctx0" brushRef="#br0" timeOffset="2573">2309-4 248,'0'0'455,"-9"0"-61,9 0-28,0 0-6,0 0-36,0 0-41,0 0-33,0 0-28,0 0-18,0 0-22,-9 0-16,9 4 6,0 2-11,-8-1-4,8 4 1,-10-3 5,2-1 13,-1 5 10,9-1 1,-10 2-15,2 4 0,8 0-8,-9 0-10,9 0-12,0-1-16,-8 6-12,8-5-6,0 5-9,0 0-7,0 0-2,0-1-2,0 2-2,8 3 0,-8-4-4,0 5-3,9-5-6,-9 5-3,8-5-8,-8 5-5,10 0-8,-10-1-5,9 2-4,-9-2-4,0 1-2,0 0-4,8 0-4,-8 0-2,10 0-5,-10-1-2,0-4-3,0 5-2,8-5-4,-8 0-2,0 5-1,0-10-1,0 5-1,0-5-1,0 5 1,9-5-10,-9-5-12,0 5-18,0-6-24,0 6-28,0-4-30,0-7-42,0 7-62,0-2-74,0-4-83,0-5-94,0 5-90,0-5-103,0 0-153,0 0-89,0 0-9,9-10 43</inkml:trace>
  <inkml:trace contextRef="#ctx0" brushRef="#br0" timeOffset="2955">2557 807 397,'0'5'348,"0"-5"-69,8 0-30,2 0-28,-2 0-42,1 0-31,-9 0-16,18-5-6,-10 5 0,1-5 6,1 0 7,6-5 10,-6 5 4,-1 0 4,-1-5 6,10 5 1,-9-5-5,-1 0-9,11 1-9,-11-2-13,2 1-10,-2 1-9,1-2-12,-9 2-14,9-1-6,0-1-2,-9-4-2,8 6 0,-8-6 0,0 5 3,9-5 4,-9 5 5,-9-5 8,9 5 2,0 0 3,-8 5-1,8 0-3,-9 0-7,0 1-8,9 4-5,-9 0-10,-9 0-5,10 4-11,-11 1-6,11 5-2,-9 0-2,-1 5 0,-1 5-2,11-5-1,-10 5-4,9 5 3,-9-6-4,10 1-4,8 5-1,-9-5-1,9 0-1,0 0-3,0 0 0,0 0-6,9 0 0,-1-5 2,2 0-3,7 0-3,1-5-3,0 4-1,9-4-2,-10-5 1,10 1-3,8-2 0,-9 1-2,1-5-2,-9-5-4,9 5-6,-2-4-7,-7-7-7,9 7-6,-9-7-3,8-4-3,-8 6 1,0-6 1,-1-6 5,-7 7 7,7-11 5,-9 5 8,10-5 3,-9 5 3,1-4 3,6-2 2,-6 2 2,-1 3-1,-9-3-1,8 4 0,-8 0 2,9 0 0,-9 0 3,0 5 3,0 6 1,-9-6 7,9 4 3,0 1 1,-8 1-1,-1 4-2,9-1-4,-10 6-1,-6 0 0,6 0-6,1 6-4,1-1-2,-2-1 0,2 7 1,-1-2-1,1 6 0,8-5 0,0 1 0,8 3 0,-8 1 0,9 0 1,-1 0 0,2 0 2,7 0-2,-7 0 0,6 0 0,3-6 0,-2 6-1,1 0-2,0 0 2,-1 0 0,-7 0 0,7 5 0,-9-5-1,2 0-1,-2 5 0,-8-5 2,9 0-3,-9 5-4,-9-5-1,9 4-5,-8-4 0,-10 0-1,9 0 1,-9 5-4,9-10-1,-9 5 1,10-5 0,-10-5 6,9 0-1,9 0 0,-8 0 3,-1-5-2,9 0 0,0 0-1,-10-5 0,20-5 0,-10 5 0,9-5-1,-1 0-2,10 0 3,-9-4 4,9-1 3,-1 4 1,1-4 0,-1 0 2,1-4 1,9 4 1,-9 0 0,-1 0 0,-7-5 1,7 5 0,1 0 1,-1-5-2,-7 0 2,6 5-1,-6 0 0,7-4-1,-8 4 0,0-5 0,0 0 4,9 0-2,-9 0-1,-9 0 1,8 0 1,-8 1 1,10 4 1,-10-6 2,8 6 0,-8 1 7,0 4 3,0-1 2,-8 2 1,8 3 1,-10 2 0,10 4-4,-8 0 0,-1 4-4,-9 2-1,9 3 0,0 2 1,0 4 0,9-6 2,-8 6 1,8 6 2,-9-6 2,9 4 1,0 1 1,0 0 5,9-5-4,-9 5-1,8-1-2,1-4 1,9 6-4,-10-7-1,11 7-1,-11-2-7,10-4 1,-9 0-4,9 5 0,-1-5-1,1 0 0,-10 0-1,11-1-2,-11 1 1,10 0-2,-9 0 6,-1 0-3,2-4 0,-2 4-1,1 0-2,1-6 0,-2 6 0,-8-5 1,9 5-1,-9-5 1,0 0-1,0 0 3,0 0 1,0-5-1,-9 5 1,9-5 0,-8 5-4,-2-5-4,-7-1-10,7 2-13,-7-1-16,-1-1-17,1 2-29,-1-1-43,-9-5-53,9 0-66,1 0-83,-1 0-88,1-5-83,-1-1-106,0-3-164,-8 3-71,8-3-6,0-1 34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5:10.13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248 249 285,'0'0'282,"-10"-5"-34,10 5-8,0-5 7,0 5 13,-8-5-8,8 5-11,0-5-4,0 5 0,0-5 5,0 5 0,0-5-3,0 5-9,0 0-13,0 0-19,0 0-20,0 0-7,-9 5-1,9-5 2,0 10 5,-10-5-1,10 5-5,-8 0-4,8 0-2,0 4-11,-9 1-17,9 6-17,0-7-18,0 7-11,0-2-7,0 1-8,0 0-10,0 0-9,0 0-11,0 0-11,9 4-6,-9-9-9,0 5-7,0 1-5,0-2-1,0 1 0,0-5-1,0 5 0,0-5-1,0 5 0,-9-5 1,9 0-6,-9 0-11,9 0-18,-9 0-22,9-6-27,-8 6-45,8-5-67,-9-5-51,9 1-58,0-2-63,0-4-60,0 0-55,0 0-41,9-4-42,-1-7-37,1 1-90,-9-5-29,9 1 23</inkml:trace>
  <inkml:trace contextRef="#ctx0" brushRef="#br0" timeOffset="307">53 493 211,'-9'-5'501,"-1"-1"-60,2-3-43,0 4-3,-2 0-33,10-5-40,0 0-33,-9 5-21,9-5-25,0 0-27,0 5-35,9 0-39,-9 0-31,0 0-28,10 5-25,-2-5-20,0 5-13,2 0-12,7 0-17,-7 0-27,15 5-35,-7-5-44,1 0-49,-3 5-49,11 0-52,-9 0-49,-1 0-41,10-5-50,-9 5-66,0-5-96,8 0-33,-16 0 7</inkml:trace>
  <inkml:trace contextRef="#ctx0" brushRef="#br0" timeOffset="505">398 448 136,'0'0'464,"0"0"-63,0 0-24,0-5-1,0 5-26,0-5-39,0 0-38,8-5-27,-8 5-17,9-5-15,1 5-14,-2-5-15,1 5-15,0-5-11,8 5-11,-8 1-8,9-2-10,-10 1-8,11 5-8,-11 5-7,10 1-7,-9-2-6,9 6 0,-10 5-1,11 0-1,-11 0-6,0 5-4,2 0-5,-1 0-5,-1 4-10,1-4-12,-9 5-12,0-5-7,9 0-3,-9 5-7,-9-5-5,9 0-3,0-5 1,-9 0 0,1 0 0,-1-5-2,9 5-2,-10-10 3,2 4 1,0-9 3,-2 6-2,1-6 0,1 0-1,-2-6 0,2 1-1,-1 1-3,1-7-2,8-4-1,0 0 0,-10 1-2,20-6-2,-10 5 0,8-5-2,1 0 1,-1 0-2,10 5 0,-9-4-3,9-2-2,0 7 2,8-7-1,-8 6 3,0 1-2,9 4-1,-10 0-2,1 0 2,-1 5 2,1-5-2,0 5-1,-1 0-1,1-5-1,-1 5 1,1 0 1,1 0-1,-3 5 0,-7-5 0,9 0 0,0 5 1,-9-5 2,9 5 2,-9-4-2,-1 4 1,-8 0 1,10 0 0,-10-6 1,0 6-1,8 0-1,-8 0 0,0 0 0,0 0 1,0 0 1,0 0 0,0 0 3,0 0-1,-8 0 2,8 6-1,-10-6 2,2 0-2,-1 4-1,-1 1-1,2 0-1,-1 5 1,0-5 0,0 5-2,-9-5 1,9 5-1,1 0 1,0 0-1,-2 0 1,-7 0-2,17 0 0,-10-1 3,2 2-1,8-1 1,0-1-1,0 2 0,0-2-2,0-3 0,0 3-2,0 1 2,8-5-1,-8 5-1,10-5-3,-2 1 2,1-6 0,-9 4 1,10-4-1,-2-4-1,0 4 2,11-6 0,-11-3 2,1 3 1,9-3 0,-10-6 1,2 4 1,7 2 0,-7-6-1,-2 0 2,1 0 0,-1 0-1,2 0 4,-2 0 5,1 5 5,-9-5 9,10 5 6,-10 5 6,8 0 5,-8 0 3,0 0-1,0 1-3,0 4-7,0 0-7,0-6-4,0 6-8,0 6-6,0-6-1,0 4-5,0 1-2,0 5-1,0-5-1,8 5-1,-8 5 2,0-5 1,0 0-1,0 5 0,0-5-3,10 0-8,-10-1-8,9 2-13,-9-1-14,8-1-12,0 2-13,2-7-13,-1 1-10,-1 1-10,2-2-8,-2 1-6,1-5-3,1 0-2,7 0 4,-9-5 3,2 1 7,-2-7 11,1 7 11,0-7 15,0 2 15,-1-1 14,-8-1 8,10 2 12,-10-1 11,0 0 5,0 5 7,9-5 5,-9 5 4,0 0 4,0 0-1,0 0 0,0 5-1,0 0 0,-9 0-1,9 5-2,0 0-5,-10 5-2,10-5 1,-8 5 0,-1 5 2,0-1 4,0-3 1,1 4 5,8 0 1,-10-6 1,10 6 2,-8-5-11,-1 1 5,9-2 2,-8 1-4,8-5 2,0 5 2,0-10 9,0 5 13,0-5 27,0 0-1,0 0 7,0-5 5,8 0 2,1 0 3,-1-4-2,2-2-5,-2-4-8,1 0-2,9 0-4,-10 0 3,2 0-2,7 0 0,-9 1-3,2 4-6,-1 0-4,-1 0-3,2 5-6,-10 0-6,8 0-4,1 0-6,1 5-5,-10 5-1,8 0-2,0 0 0,1 5 0,1 0 0,-2 0 0,1 0 0,0-1-3,0 6-2,-1 0-1,2 0 0,-2-4-2,1 4-1,-1 0-2,2-6 3,-1 6 0,-1-5 1,2 0-2,-2-5-1,11 5 0,-11-5 3,9 0 1,-7 0-2,6-5-1,3-5-1,-1 5 1,-1-5 0,1-5-1,-1 5-2,-7-5-3,7-5-1,-8 6 1,8-6 0,-7 4 0,-1-8 0,-9 4 1,8-5 6,0-1-2,-8 2-1,10-1 0,-10 0 1,0 0 0,0 0-1,-10 6 0,10-7-5,0 6 4,-8 6 1,8-2-1,0 7 0,0-1-1,-8-1-1,8 6 1,0 0-2,0 0-1,-9 0 0,9 0 1,-10 6-2,2 3 3,-1 2-1,0-2-1,0 6-1,9 0 3,-8 0-1,8 0-1,0 5 3,0-5-2,0 0 0,8 5 3,1-5 0,0 0 0,0 0 0,9-5 0,-1 4 0,10-4 1,-9 5 1,-1-4-2,1-2 0,-1 1 0,1 0-3,-9 0-6,0 0-4,0 0-4,-1-5-4,-8 5-3,0 0-3,-8 0 0,8 0 1,-9 0 3,0-5 3,0 0 3,1-1 3,-2 2 2,1-1 3,9-5 2,-8 0-3,0-5-5,8-1-2,-10 2-3,10-6 0,0-5 0,10 5-3,-10-5 0,8-5 3,0 5 6,1-5 6,9 5 1,-9-4 2,9-2 1,0 7 2,-10-7 3,9 6 1,2 1 2,-1-1 4,-1 5 5,-8 0 6,0 0 2,8 0 1,-17 5 0,10 0-3,-2 5-3,0 0 1,2 0-1,-1 5 2,-1 5 0,2 0 3,-2 0 1,1 0 5,-1 0 0,2 0 1,-2 4-2,1 1-5,1 0-1,-10-4-3,8 4 4,-8 0-2,9 0-2,-9 0-4,0-6-6,9 6 0,-9-5 0,0 5 0,-9-5-7,9 0 1,0-5 1,0 0 1,0 0 4,0 0-2,0 0 1,0-5-1,0 5 1,0-5 1,0-5 1,0 5 0,9-5 0,-9-5-2,0 5-1,9-10 0,-1 5-1,-8-5 0,9 0-3,-9-4 0,9 4 1,0-6 5,-9 1 5,8 5 2,-8-4 6,0 4 8,10 0 12,-10 0 6,0 5 6,0 5-1,9-5-3,-9 5-2,0 5-7,0-5-8,0 5-12,0 0-7,0 0-7,0 5-3,0 5-3,-9 0-1,9 0-1,0 0-1,0 5 2,-10 0 1,10 0 1,0 0-1,0-1 0,0 1 0,0 6 1,0-6 0,0-1 1,0 1 0,0-5-2,10 0 3,-1 0-1,-1 0 3,2 0-1,-2-5 0,11-5 0,-11 5-2,9-5 9,-7-5-3,6 0-2,3 0 0,-11 0-1,10 0-1,-9-5 1,9 0-1,-10 0-5,1 0 0,1-5 1,-2 6 0,1-6 1,0 4 1,-9-4 0,0 5 3,9-4-1,-9 4 1,0-1-4,0 7 0,0-1-1,0-1-2,0 6-1,0 0-3,0 0 1,0 0 1,0 6 3,-9 3-1,9-3 1,0 3 0,-9 2 2,9-2-2,-9 6 1,9-5 0,-8 1-1,8-2 1,0 1 0,0 0 1,0 0 0,0 0 1,8 0 1,1-5-2,-9 0 0,9 0 0,8 0 1,-8 0-1,1-5 1,-2 0-1,10 0-3,-9-5 2,9 0-2,-10 5-2,9-5-1,-7-5-1,-2 5 0,11-5 0,-11 0 4,0 0 0,2 1 0,-1-2 3,-1 7 0,1-7-2,-9 7 2,9-2-1,-9 1-1,0 5-2,0-4 1,0 4-4,9 0-1,-9 4 2,0 1-1,0 1-1,0-2 0,0 7 2,0-2-2,0-3 1,0 3-5,0 6-9,-9-5-13,9 5-16,0 0-19,-9 0-30,9 0-41,-9 0-56,1-5-56,-1-1-62,9 2-58,-10-1-53,2 4-39,0-8-23,-2-2-6,1 1-12,9-5-27,-8-5-58,8 5-31,0 0 11</inkml:trace>
  <inkml:trace contextRef="#ctx0" brushRef="#br0" timeOffset="2401">2654 433 406,'9'-25'532,"-9"5"-59,8 1-47,1-2-66,-9 6-56,0 6-38,9-6-36,-9 4-31,0 7-29,0-1-36,9-1-36,-9 6-34,0 0-24,8 0-23,-8 6-24,10 3-34,-10 2-41,9-1-45,-1-1-43,2 2-42,-10-2-42,8 6-38,1-5-41,-9-5-45,8 5-55,2-5-70,7 0-25</inkml:trace>
  <inkml:trace contextRef="#ctx0" brushRef="#br0" timeOffset="2539">3017 393 105,'18'-5'406,"-10"0"-30,1 0-25,9-4-14,-10-2-31,1 1-31,1 5-17,-10-5-7,8 1 0,-8 4-1,8-1-4,-8 2-12,0-1-17,0-1-23,0 6-24,0 0-22,0 0-22,-8 6-15,0-1-5,-2 5-3,-7-1-3,-1 2-1,9 4 1,-17 0-5,17-6-6,-9 6-10,9 0-16,-9 0-15,10 0-9,8-5-7,0 5-4,0-5-4,0 5-4,0-6-2,8 2-4,10-1-4,-9-1-3,9 2-2,-9-7 0,9 7-3,-1-7-4,1 7-8,-10-2-9,11 1-1,-11 0-17,0 5-11,2-5-15,-10 5-11,9-5-9,-9 5-2,0-5-1,0 0 0,0 4 13,0-3 8,0-7 11,-9 7 9,9-7 8,0 2 8,-10-1 8,10-5 1,0 4-3,-8-8-1,8 4-4,0-5 1,0-5-1,0 5-1,0-5 1,0-1 2,8-3-7,-8 4 10,10-5 6,-10 5 7,9-5 3,-1 0 2,1 0 3,0 0-2,0 5 9,-1-5 1,2 0 0,-2 6-2,1-2 3,1-4 2,-2 6 0,1-1 4,-1-5 8,2 5-6,-2 0-1,1-5-1,9 5 0,-10-5-3,2 5 0,-1-5-3,-1 0-4,0 6 0,2-6 1,7 4 2,-7-4 9,-10 6 15,8 3 13,-8 2 5,9-7 4,-9 11 3,0-4 0,0 4-3,0 0-13,0 4-8,-9-4-5,9 11-2,-8-7 2,8 7 0,-10 4 3,2 0 5,8 0 3,-9-6-3,9 6-4,0 0-4,9 0-3,-9 0-1,8 0-2,2-5-3,-2 5-1,1-5-4,9-1 0,-9 2 0,9-1-3,-10-1-2,10 2-1,-1-2 0,-7 1-4,-1 1 0,7-2-2,-16 1-2,10 5 0,-1-5-1,-9 0 3,0 5-2,0-5 3,-9 0 1,9 0-2,0 0 0,-10-5 0,10 5 4,-8-6-4,8 2 0,-8-6 0,8 0 1,-9 0 2,9-6 1,-10 2 0,10-6-2,0 0 1,0 0 1,0 0-2,0 0-1,0-5 1,10 0-1,-10 0 0,9 1 1,-9 3 3,8-4 1,-8 5 5,8 1 7,-8-2 3,10 2 6,-10 3 2,9 2 1,-9-7 3,8 11 0,-8-4-3,10-1-2,-10 5-2,8 0-3,1 0-2,1 0 1,-2 5 0,0-5 2,11 4 1,-11 2 1,10 3 1,-9-3-1,9-1 2,-1 4-6,-7 1-3,7-5-4,-9 5-5,2 1-3,-2-2-5,1 6 2,0-5-3,-9 0-1,9 5-5,-9 0-15,0-5-23,-9 5-40,9 0-60,-9-1-74,0-3-81,1-1-84,-2-1-79,2 2-71,-9-7-61,7-4-78,1 0-90,1-4-10,-2-1 39</inkml:trace>
  <inkml:trace contextRef="#ctx0" brushRef="#br0" timeOffset="3317">3759 224 186,'10'-5'496,"-1"-5"-86,-1 5-91,0 0-53,-8 5-71,10 0-65,-10 5-47,9 0-33,-9 0-24,0 5-10,0 0-7,0 5-6,0-5-11,0 5-19,0 0-25,0 5-26,0-5-29,0 0-42,8-6-58,-8 6-81,0 0-106,10-5-62</inkml:trace>
  <inkml:trace contextRef="#ctx0" brushRef="#br0" timeOffset="3465">4140 393 7,'8'0'543,"-8"0"-36,0 0-56,10 0-41,-10 0-36,0 0-54,0 0-42,0-5-31,-10 5-21,10 5-22,-8-5-3,-1 5-5,-9 5-8,10-5-7,-11 5-7,3 0-12,-3 0-19,3 0-6,-11 0-21,9 5-21,-1 0-13,2-5-13,-1 5-14,1-1-9,8 7-4,-8-6-11,7 0-9,10-1-5,-9 1-5,1 0-4,8 0 0,0-5-5,0 5-1,8-5-5,-8 0-17,9-1-19,-9 2-19,10-7-17,-10 7-11,8-11-12,1 4-9,0-4-1,0 0 6,-1 0 14,10 0 12,-9-4 14,9-7 16,-9 7 9,9-7 13,-10-3 5,11-1 10,-11 0 4,9 0 6,-7-5 6,-2 0 1,10 0 10,-9 0 8,9-5 14,-10 5 15,1 5 14,9-4 14,-10 4 18,1 0 15,1 0 10,-2 5 4,1 0-8,-9 5-10,9 0-11,0 0-11,-9 10-15,8-5-13,2 10-13,-1 0-10,-9 0-3,8 5-3,-8 0 0,0 4-5,0 2-4,0-1-4,0 4-3,0-3-4,0-2-5,-8 6-2,8-5 0,0 0 1,-9-5-2,9 0-1,0-1 0,0-3 1,-10-7 3,10 2 4,0-1 0,0-5-1,0-5 2,0-1 1,10-9 0,-10 1-1,0-1-4,9-5-3,-1-5 0,0 0-4,2 0 0,-10 0-1,9 5 0,9-4-1,-10 3 2,-8 2-1,9 4 1,1 0 0,-10 5-2,0 5 0,8-5-4,-8 5-1,0 5-1,8 0-1,-8 0-1,9 5 1,-9 0 1,10 0 1,-2 5 2,-8 0 2,9 5 0,0-5 1,0 0 0,-1 5 0,2-6 1,-10 6 1,8 0 0,1-4-1,-1-2 2,2 6-3,-10-5 0,9 1 2,-1-2-2,-8 1 1,10 0-3,-10-5-7,8 5-9,-8 0-12,0-5-16,0 0-26,0 5-36,0-5-45,0-5-52,0 5-61,0 0-60,0-5-68,0 0-70,0 0-79,0 0-116,0 0-97,0 0-29,0 0 19</inkml:trace>
  <inkml:trace contextRef="#ctx0" brushRef="#br0" timeOffset="4405">4892 418 74,'-8'0'248,"8"0"-36,0 0-18,0-5-4,-10 5 13,10 0 19,0-5 2,0 5-6,0 0-5,0 0 0,0 0 1,0 0 6,0 0-6,0 0-5,0 0-12,0 0-7,0 5 4,0 0 5,0 5 3,0-5 0,0 10 6,0-5 5,0 5 2,0-6-10,0 6-26,0 6-24,0-7-20,0 1-20,0 6-18,0-6-23,0 4-15,0-4-11,10 5-9,-10-5-7,0 0-10,0 0-7,0-1-2,0-3-4,0-1-3,0-1 0,0-3-3,0 3 0,0-4 2,0-5 2,0 6 6,0-6 10,0 0 7,0 0 4,0-6 1,0-3 1,0-2 0,0-4-2,0 0-9,0-4-11,0-1-6,0 0-4,0-5-1,0 5-3,0-4 1,0 3 0,0 1-1,0 1 1,0 4 1,0 0 2,0 5 1,0 0-3,0 5 3,0 0-3,0 0 1,0 0-1,0 5 0,0 0-2,0 5-2,0 0 1,0 5-1,8 0 2,-8 0 0,0 5 1,0-5 0,0 5 1,0-1 0,9 1-1,-9 6 0,8-6 1,-8-1 0,10 1-1,-10-5 2,9 5 0,-9-5 0,8 0 2,2 0 1,-2-5-1,1 5 0,0-5 0,0 0 6,-1-5-6,1 0 1,1 0 1,-2 0-3,10-5-2,-9 0 0,-1-5-1,10 0-6,-9-5 5,-1 5-1,2-5-3,-2 0 5,1 0 2,-9 0-1,10 0-1,-2 0 3,-8 0-1,0 1 4,9 4 4,-9-1 1,0 7 1,0-7 2,0 11 1,0-4-1,0-1-2,0 5-4,0 0-3,0 5-4,-9-1-2,9 2 0,-8 3-1,8 2 1,-10-1 0,10-1 0,-9 2 0,9-2 0,0 6-1,0-5-1,0 1 0,0 3 1,0-4 1,9 0 1,1 5 4,-2-5-1,10 0-1,-1 0 1,1-5-2,-1 0-4,10 5-1,0-10-5,-1 5-10,1 0-4,0-5-4,-1 0-2,1 0-3,0-5 2,-10 0-4,9 0 4,-8-5 5,9 5 5,-18-5 5,9-5 0,-1 0 5,1 0 2,-10 0 0,1-5 1,1 1 2,-2-2 1,-8-3-2,0-2 3,8 7-1,-8-6 0,0 5 3,-8 0 0,8 0 0,0 0-2,0 5 0,0 0-1,0 6-3,0-1 2,-8 5 0,8-1 2,0 2-3,-10 4 3,10 0 1,-9 4 0,-9 2 1,10 3 0,-9 2-3,-1 4 2,-1 0-2,2 4 0,-1 1 3,10 5 0,-10 0 2,9-5 3,-9 5 2,9-1 0,1 2 0,8-2 5,0 1 1,0 0-1,0 0 0,8-5-3,11 0 2,-2-1 0,1-4-1,8 6-3,1-12-4,0 2 2,8-2-2,0 1 1,0-5-3,10 1-2,-10-6-4,0 0-6,0 0-5,0-6-10,2 1-10,-2 1-7,0-7-6,-8 1-7,0-4 0,-1-1 4,-9 0 2,10-5 7,-9 0 9,-10 5 7,11-5 5,-11-5 5,10 6 5,-9-2 2,-9 6 4,8-5 3,-8 1 0,0 4 2,0 0 1,0 0 2,0 0-2,0 5 2,0 0-2,-8 0 0,8 0 1,0 5-1,-9 0-1,0 0 1,0 5 0,1 0-1,-11 0 2,11 5-1,-10 0 0,1 0 0,-10 5-2,9 0-1,1 0 1,-1 0 0,-9 0-1,9 5 1,1 0 0,9-6 1,-11 6-1,11 0 2,-10 5 1,9-5-2,-1 0 4,10 0-3,-8 0 2,8 0-2,-8 0 1,8 0 0,0 0-1,0 0 2,0-1-4,8-3 1,-8 4 0,0-5 1,8 4 0,2-4-1,-1-5-3,-9 5-1,8-5 1,10 1-2,-9-2 4,1-4 0,7 0 1,-9 0 2,10-4 0,-9-2 1,9 1 2,0-5 0,-9 1-1,7-6 0,-6 4 0,-1-4 3,9-4 4,-10-1 1,1 0 3,1 0 3,-2-5 1,0 1 1,1-2 0,1 1-3,-2-4 0,1-1 1,0 0-1,0 0-2,-9 0-2,8-5-2,2 6 1,-2-7-1,-8 7-3,9-1-1,-9 0-3,8 0 1,-8 6-3,10-2-1,-10 2 2,0 3-1,9 7 5,-9-1 5,0 5 2,0-1 1,0 2 0,0 4 2,0 0-1,0 5-1,0 0-5,-9 5-5,9 0 2,-10 4 5,2 6 6,-1 1 5,1 3 5,-2 2 8,2 3 4,-1-4 4,0 5 2,0 0 0,1 0-1,-2 0-1,1 5-2,9-5-6,-8-1-4,8 2-3,-8 4-4,8-6-6,-10 1-4,10 0-1,0-5-1,0 5-4,0-1-1,0-4-2,10 1-1,-10-2 1,0 1-1,8 0-3,-8-5 0,8-5 0,-8 0 3,9 0 0,-9 0-2,10 0-2,-10-5 0,8-5-2,1 5-3,0-5-6,8 0-9,1-5-6,-9 0-3,9-5-3,-1 0-4,1 0-3,0-5 1,-1 0 6,2 0 5,-3 0 6,3 0 1,-11 0 5,10 0 3,-9 0 3,1 0 3,-2 0 4,0 0 1,1 6 1,-9-1 3,10 0 3,-10 5 1,8 0 3,-8 0-3,0 0-1,0 0-1,0 5-2,0 0-3,9 5-2,-9-5 0,0 10-4,0-5 2,0 5 1,0 0 0,9 4 1,-9 1 2,0 0 0,9 0-2,-9 0-12,8 0-15,2 0-18,-10 5-24,9 0-41,-1-5-58,-8 5-66,0-5-70,8 0-58,-8 0-56,0-5-50,0-1-35,0-3-26,0-6-32,0 0-64,0 0-41,0 0 6,0-10 38</inkml:trace>
  <inkml:trace contextRef="#ctx0" brushRef="#br0" timeOffset="5883">6503 254 512,'0'-15'498,"0"0"-105,0 10-99,-10-5-97,10 0-64,0 10-39,0 0-24,0 0-22,0 5-20,0 5-31,0-5-30,0 5-33,0 0-34,10 5-47,-10-5-61,8 0-80,1-1-113,1 2-72,-2-1-21</inkml:trace>
  <inkml:trace contextRef="#ctx0" brushRef="#br0" timeOffset="6020">6954 324 220,'8'-5'578,"2"-1"-57,-2 2-61,1-1-45,0-1-48,-9 6-33,9-4-23,-9-1-20,0 5-16,0-6-22,8 6-27,-8 0-30,-8 0-27,8 0-19,-9 0-18,0 6-12,0-6-11,-9 5-10,1-1-7,-1 2-6,1 3-9,-1 2-12,-9-2-10,9 1-9,-9 1-13,10 4-8,-9-1-8,-1 1-4,9 5-3,-8 0-2,8 0-3,-8 0-3,7-1-1,2 2 1,-1-1 2,10-1-3,-11-4 2,11 0-3,0 0 0,8-5 0,-10 0-1,10 0 2,0 0-1,10-5 1,-2-5 1,0 0-2,11-5 3,7-5 2,1-5 0,0 0-1,8-4 1,-8-2 0,8-3-4,0 4 3,-9-5-1,10 0-1,-10 5 4,9 0 3,-8 0 4,0 5 7,-9 5 7,-1 0 0,9 0-1,-16 10 1,7-5-3,-7 10-3,7 1-5,-9 3-3,2 1-6,-2 0-1,1 10 1,-9-5-1,10 0-10,-10 5 4,8 0 1,-8 0 1,0-1 1,9-4 0,-9 5 0,0-5-1,9-5 5,-9 0-8,0 0-6,9-5-11,-9 0-7,8 0-10,1-5-12,1-5-11,6 0-16,-6-5-16,7 0-18,1-5-16,-1 6-13,-7-12-16,7 6-10,-7-5-7,6 1-4,-6-1 0,-1 0 0,-1 0-3,1 0-7,0 0-15,-9 5-18,9 0-19,-9 0-17,0 0-18,0 6-26,0-2-39,0-4-62,0 6-111,0-1-43,-9 5-3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4:51.68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9 850 41,'0'10'473,"0"-5"-79,0 0-97,0 0-58,-8-5-8,8 4-30,0-4-25,0 0-13,0 0-5,0 6-4,8-6-1,-8 0-2,0 0-5,9-6-6,-9 6-9,10 0-8,-2-4-12,1 4-7,0-5-9,0 5-11,9-5-9,-9 0-9,-1 0-8,10 0-4,-9 0 1,-1 0 5,10-5-5,-9 5-1,1 0-3,-2-5 0,0 5-2,1-5-3,1 0-6,-2 0-14,1 0 1,9 0 1,-10 0-2,2-5-6,-2 0-1,1 6-3,-1-6 1,-8 0-2,10-5-3,-1 5-3,-9 0 0,8-5 1,-8 0-2,0 5 2,10 0 8,-10 0 9,-10 0 13,10 5 9,0 1 14,0-2 12,0 7 11,0-7 5,-8 7-3,8 4-7,0-5-11,-9 5-9,9 0-11,-10 0-6,2 0-5,-1 0-4,1 5 0,-2-1-2,2 2 3,-1-1 1,0 5 4,0-5 2,1 4 3,-2 6 2,1-5 2,9 5 3,-8-5 6,0 5 3,8-5 3,0 5 0,-10 0-2,10 0 2,0 5-1,0-5 2,0 5-2,10-5-1,-10 4-4,0-4-3,0 5-1,0-5-1,8 5 1,-8 0-3,0 0-1,8 0 1,-8 0 1,0-1-2,9 2-2,-9-1-3,0 4-4,10-4-3,-10 5-4,0 0-3,0 0-1,8-1-4,-8-3-3,0 3-2,0 2-2,0-2-2,0 1-2,0-5-3,-8 0-3,8 5-2,0-5-2,0 0 0,0-5-1,0 0-2,-10 0-3,10 4 3,0-8-2,0 3-1,0-4-9,0-5-13,0 5-17,0-5-18,0 0-20,0 0-22,0 0-21,0-5-21,0 0-15,0 0-14,0 0-26,0-5-45,-9 0-52,9 0-64,0-5-67,0 0-62,0 0-53,0-10-53,0 5-63,0 0-76,0-5-43,-8 1 20,8-6 57</inkml:trace>
  <inkml:trace contextRef="#ctx0" brushRef="#br0" timeOffset="566">160 905 300,'0'0'572,"-9"0"-89,9 0-110,0 0-57,0 0-56,0-5-55,0 5-49,9 0-35,1 0-21,-2 0-14,9 0-13,1-6-8,9 6-4,-1-4-10,1 4 2,0-5 5,-1 5-4,10-6 1,-10 6 3,1-4 0,-10 4-2,9-5-3,-7 5-4,-11 0-9,10 0 0,-9 0 3,-1 0 11,-8 0 12,0 5 13,9 5 14,-9-5 11,-9 5 9,9-1 5,-8 6-6,-1 0-14,0 0-14,9 0-16,-9 0-17,1 0-15,-2-5-9,10 5-7,0 0-5,-9-5-5,9 5 1,9-5-10,-9 0-15,0-5-22,0 5-25,10-5-31,-10-1-30,0 2-35,8-1-35,-8-5-26,0 4-20,9-4-18,-9 0-15,0-4-15,0 4-13,0-5-23,0-1-46,0-3-68,-9-6-98,9 5-32</inkml:trace>
  <inkml:trace contextRef="#ctx0" brushRef="#br0" timeOffset="851">612 596 135,'0'-10'661,"-10"5"-22,2-5-110,-1 5-101,-1 0-62,2 0-79,-1 5-60,0 0-49,0 0-37,1 5-29,8 0-28,-9 0-27,9 0-23,0 0-20,0 5-27,0-5-30,0 5-34,9 0-35,-1-5-40,1 5-41,0-5-41,8 0-38,-7 0-32,7-5-44,1 0-56,-9 0-82,1 0-55,6-5-10</inkml:trace>
  <inkml:trace contextRef="#ctx0" brushRef="#br0" timeOffset="1030">806 397 72,'0'0'431,"0"-5"-55,9 5-65,-9 0-50,0 0-8,0 5 16,0-1-8,0 2-10,0 3-1,0 2 2,0 4 16,9 0 13,-9 5 10,0-1 4,8 1-7,-8 5-12,0 0-19,0 0-13,0 0-24,0 0-25,0 5-28,0-6-28,0 2-24,0 4-17,0-6-12,0 1-14,9 0-8,-9 5-8,0-6-7,0-3-8,0 3-8,0-4-7,10 1-7,-10-2-3,0 1-5,0-5-3,0-5-2,0 5-3,0-5 1,0 0-3,0-5 4,0 0-2,-10-1 3,10 2 0,0-6 1,0 0-1,0-6 1,-9 2-1,9-6-3,-8 0 0,8-5-6,-9 0-3,9 0-3,0-5-4,0 5-2,0-5-5,9 5 0,-9-4 1,8 4 1,1 0 3,1 0 3,-2 0 4,0 5 1,2 0 5,-1 0 1,-1 0-3,10 5 3,-9 0-2,-1 0 0,2 5-1,7 0 0,-7 5-1,-2-5 1,0 10 1,2-5 2,-1 10 0,8-5 1,-17 5-2,9-1 3,0 1 0,-1 0 0,-8-4-1,0 4 0,10 0 0,-20 0 0,10-1 2,-8 1 0,-1 0 1,0-5 0,0 5 0,-8-5-8,7 0-10,-6 0-15,-3 0-14,11-6-17,-10 7-24,1-7-30,-1-4-42,-1 6-41,11-6-35,-10 0-41,9 0-46,1-6-47,-1 2-44,9-1-34,-9-1-22,9 2-41,0-1-76,0-5-78,0 0-14,9 0 22</inkml:trace>
  <inkml:trace contextRef="#ctx0" brushRef="#br0" timeOffset="1522">1143 939 131,'8'5'466,"0"-5"-83,2 0-101,-1 0-57,8 0-13,-8-5-31,0 5-34,9-4-26,-10-2-18,11 1-11,-2 1-3,1-1-2,-10-1-1,10-3-4,-1-1-4,-7 5-1,-1-5 0,9 0 6,-10 5 2,-8-5 9,9 0 5,-1 0 7,-8 0 6,0 0 7,0 0 8,0 0 5,-8 0 5,8 0 1,-9 5-7,9-5-3,-8 6-8,-2-2-10,2 1-15,-1 5-16,-1 0-10,2 0-12,-10 5-6,1 5-9,8-5-4,-9 5-3,10 0-2,-11 5 0,11 0-6,-10 0-4,9 0-3,0 5-3,0-5-5,1 4-2,8-4-2,0 0-2,0 5 0,0-5-2,0 0 0,8 0-1,1-5-1,9 5 2,-10-5-1,10-5 3,1 5-4,7-10 1,-9 5-2,10-5-1,0 0 1,-1-5-1,-9 0-3,1 0 1,9-5 1,-9 0 0,-1 0 0,1-5-1,-1 0 1,1 0-1,1 0 4,-2 0 8,1 0 7,-10 0 14,11 0 11,-11 1 10,10 4 8,-9 0 4,-1 0 0,0 5-18,2 0-4,-10 5-9,9 0-9,-9 0-11,8 5-3,-8 0-3,10 0 2,-10 5 10,0 0-4,0 0 1,0 5-2,0-6 1,0 6-5,0-4-3,0 4-2,0-6-1,-10 1 1,10 1-3,0-7 3,-8 1 3,8 0 11,0 0 7,0 0 7,0-5 5,-9 0 0,9 0 0,0-5 0,0 0-4,-10 0-11,10-4-5,0-2-8,0-4 0,0 5-4,0-4-2,0-1-2,0 5 0,0-5 0,10 0-5,-10-5-6,9 10-11,-9-5-10,8 0-15,2 5-16,-2 0-29,1 0-35,1 0-41,-2 1-41,9-2-46,1 7-48,0-7-47,-1 1-41,10 5-29,0-4-19,-1-1-7,9 5-16,1-5-6,0-1-4,-9 7 0,8-6 13,-9 0 27</inkml:trace>
  <inkml:trace contextRef="#ctx0" brushRef="#br0" timeOffset="2030">2319 591 73,'27'-5'406,"-10"5"15,1-5-9,9 5-31,-19-5-45,10 5-41,-1 5-22,-7-5-10,-2 5-2,1 5 0,-1-5 5,2 5-1,-10 0-1,0 5-2,0 0-10,0-1-18,0 7-24,-10-6-19,10 5-29,-8-1-27,-1 1-26,1-5-28,8 5-21,-10 0-16,2 0-10,-1 0-9,9-5-6,0 0-6,0 0-3,0 0-2,0-6-4,9 2 0,-1-2-1,2-3-1,-2-2-4,1-4-8,9 0-7,-10-4-7,11-2-4,-2 1-6,1-5-10,0 1-3,-9-6-3,7 0 5,-6 0 3,7-5 2,-7 0 0,-2 0 2,1 0 8,1 0 4,-2 0 5,-8 1 2,8 4 4,-8-5 5,0 5 4,0 0 8,0 0-2,0 5 7,-8 0 7,8 0 4,0 0 3,-8 5 1,8 0-2,-10 0-3,1 0 4,9 0-7,-8 5-15,-10 0-19,9 0-22,-1 5-35,-6 0-36,7 0-40,-1 0-46,2 0-51,-10 0-50,9 0-49,1 0-39,8 0-39,-10 0-58,10 0-99,0-5-80,0 0-22,0 0 19</inkml:trace>
  <inkml:trace contextRef="#ctx0" brushRef="#br0" timeOffset="2417">2955 407 269,'0'0'612,"10"0"-89,-10 5-116,0-5-55,0 0-25,0 4-32,0 2-13,0-1-8,0 5 2,0-1 15,0 2 17,0-2 0,0 6-14,0 0-20,-10 0-18,10 5-20,0 1-23,0-2-25,0 6-27,0-5-14,0 5-13,-8-1-6,8 2-10,0-2-9,0 1-9,0 0-8,0 0-12,0 5-13,0-5-10,0 0-9,0-1-8,0 6-7,0-4-8,-9-2-5,9 1-4,0-5-3,0 5-2,0-5-4,0 0-2,0 0-3,0-1-2,0-4-9,0 0-13,0 0-17,-8-4-18,8-2-21,0-4-28,0 5-25,0-5-27,0-5-19,-10 0-34,10 0-53,0 0-60,0-5-68,0-5-61,0 0-55,0 0-50,0-5-60,10 0-56,-10-5-59,8 1-19,-8-1 37</inkml:trace>
  <inkml:trace contextRef="#ctx0" brushRef="#br0" timeOffset="2694">3070 472 399,'0'-20'509,"10"5"-81,-10 0-94,9 5-44,-9-1-24,8 7-18,2-1-23,-10 5-18,8 0-10,1 5-9,-9-1-9,8 7-1,2-1-2,-10-1-18,8 6-10,-8 0-3,9 1-7,-9-1-2,0 4-6,10 1-9,-10 1-11,0-7-14,0 6-12,0 0-12,0 0-14,-10 0-13,10-5-11,-9 4-9,1 2-7,-2-1-5,2-1-6,-9-4-13,-1 5-23,-1-5-35,11 0-44,-10 0-48,1-5-55,-1 0-66,9 0-64,-9-5-62,9 0-58,1-5-81,-2 0-117,2-5-54,-1 0-1</inkml:trace>
  <inkml:trace contextRef="#ctx0" brushRef="#br0" timeOffset="2979">3362 307 3,'0'5'569,"0"0"-64,0-5-92,0 5-68,0 0 4,0 5-10,0-5-27,0 5-5,0 5 2,0-5 11,0 10 5,0-5-4,0 4-17,0 2-41,0-1-17,0 0-26,-8 4-30,8-3-33,0-2-31,0 6-26,0 0-20,0 0-15,0-5-16,0 5-7,0-6-5,0 1-7,0 5-6,0-5-6,0-5-4,0 5-5,8 0 2,-8-5-4,0 0-4,0 0-2,0 4-2,0-4-6,0 0-15,0-4-14,0 4-18,0-6-20,-8 1-30,8 1-40,0-2-43,0-4-40,-8 0-40,8-5-46,0 5-46,-10-5-45,10-5-30,-9 0-17,9 0-22,0-4-36,9-2-55,-9 1-63,0-10-2</inkml:trace>
  <inkml:trace contextRef="#ctx0" brushRef="#br0" timeOffset="3226">3389 636 381,'0'-5'485,"0"0"-68,10 0-75,-10-5-33,0 5 1,8 0-33,-8 0-29,9 0-17,-1 5-7,2-5-8,-10 5-6,8 0-10,1 0-9,9 0-12,-9 5-13,0-5-18,8 5-18,-8 5-13,0-5-15,0 5-18,-1 0-17,2 0-18,-1 0-14,-1 4-11,2-3-8,-10-1-6,8 5-4,-8-6-2,0 6-4,9-4-11,-9-2-19,0 1-24,0 0-29,0 0-31,8-5-37,-8 5-37,0-10-42,0 5-38,0 0-30,0 0-25,10-5-20,-10 0-28,0 0-47,0 0-77,8 0-82,-8-5-26,9-5 10</inkml:trace>
  <inkml:trace contextRef="#ctx0" brushRef="#br0" timeOffset="3470">3850 626 19,'0'0'577,"0"0"-77,0 5-112,0-5-87,0 5-26,0 0-52,0 0-40,-9 5-31,9-5-21,0 5-10,-10-1-9,10 2-12,0-1-15,-8-1-15,8 2-17,0-2-16,-9 1-8,9 1-11,0-2-6,-9-4-14,9 0-20,0 0-29,0 0-31,0 0-37,0 0-38,0-5-40,0 0-48,0 0-68,0 0-93,0-5-118,0 0-46,0 5-7</inkml:trace>
  <inkml:trace contextRef="#ctx0" brushRef="#br0" timeOffset="3861">3965 412 72,'-9'4'583,"9"7"-46,-10-7-83,2-4-63,8 6 2,-8-1-25,8-1-24,-10-4-13,1 6-2,9-6 2,-8 5-4,-2-5-12,10 4-20,-8-4-26,8 0-26,0 5-29,-9-5-29,9 0-26,0 6-17,0-6-11,0 0-7,-8 0-11,8 0-10,0 0-11,0 0-14,0 0-12,8 0-13,-8 0-15,0 0-11,0 0-8,0 0-10,0 0-11,0 0-12,0 0-18,0 0-19,0 0-20,0 0-24,0 0-28,0 0-29,0 0-31,0 5-37,0-5-45,0 4-44,0 2-47,0-1-54,-8 5-49,8-5-50,0-1-60,-10 7-82,10-11-85,0 0-16,0 0 20</inkml:trace>
  <inkml:trace contextRef="#ctx0" brushRef="#br0" timeOffset="4203">4335 437 378,'0'0'469,"0"0"-63,0 0-70,0 0-33,0 0 10,0 0-25,0 0-30,-8 0-26,8 0-22,-8 0-9,-1 5-4,-1-5 3,2 4-2,-1 2-1,-9 3 6,0-4 0,1 6 0,-1 4-4,1 0-13,-10 0-18,9 0-15,1 4-22,-1 1-23,0-5-22,9 5-18,-9 0-16,10 0-10,-1 5-10,1-6-11,8-4-7,-10 5-2,10-5-1,0 5-4,0-5-1,10-5 0,-2 5-1,1-5-2,-1 0 1,2-5-4,7 0-8,-7 0-6,6 0-11,-6 0-10,7-5-10,1 5-12,-1-5-12,1-5-12,-9 5-10,9-5-7,-1 0-8,1 0-1,0-5 2,-1 0 6,2 5 7,-3-5 13,3-5 12,7 5 15,-7-5 16,-3 0 9,11-5 10,-9 5 5,-1-4 5,1-1 2,9 0 3,-10-5 2,1 0 2,0-5 6,-1 5 11,10-5 12,-19 1 15,11 3 15,-11-4 17,10 6 10,-18-1 14,9 5 9,-9 0-3,0 0-6,0 0-12,0 10-11,0-5-12,-9 11-12,1-7-13,-10 7-10,9 4-5,-9 0-2,1 0 1,-1 4 4,0 1 1,9 5 1,-9 1-1,1-2 4,7 6 0,2 0-1,-1 0-2,1 5-2,-2 0-4,2-5-2,8 4-3,0-4-3,0 6-2,0-7-3,8 7-3,2-6-3,-2-6 0,1 6 0,9 0 0,-9-4-3,9-2 0,-10 1-2,10 0 0,-9-5-2,9 5 2,-1 0-2,-9-5-1,2 5-2,7-5-5,-7 0-5,-2 5-5,1-5-2,1 5-7,-2-5-2,-8 5-5,8-1 0,-8 2 0,0-1 3,0-1-1,-8 2 1,8-2-4,-8 1-1,-2 1-5,-7-2-11,7 1-15,2-5-27,-11 5-32,3 0-44,7-5-43,-9 0-61,9 0-69,-9-10-67,10 5-66,-2-5-91,2-5-134,8-5-65,-9 0-14,9-5 35</inkml:trace>
  <inkml:trace contextRef="#ctx0" brushRef="#br0" timeOffset="4813">5053-1 62,'8'0'702,"-8"0"31,9 0-101,-9 4-126,10 7-62,-10-7-58,8 7-43,0 4-20,-8 4-16,10-4-11,-10 10-18,9-5-24,-9 5-33,0 0-45,8 0-38,-8 0-33,0-1-19,10 6-13,-10-5-13,0 0-15,8 5-6,-8-5-8,0 0 1,0 5-6,0-6-11,-8 2-5,-2 3-3,2-4 2,-1 0-6,-1 0-8,-6 5-18,-3-5-11,11 0-12,-19-1-19,9-4-21,1 5-27,-1 0-39,-9 0-41,0-5-48,1-5-51,1 0-56,6 0-55,-16 0-53,9-6-56,-1-3-78,0-1-117,-8-1-34,0-4 13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5:22.73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1031 365 145,'0'0'309,"0"0"-48,0 0-31,-10 0-7,10 0 7,0 0-1,0-6-14,-8 6-11,8 0-10,0 0-3,0 0-2,-8 0-1,8 0-3,-9 0-8,9 0-9,-10 6-11,10-6-5,-8 0-8,0 0-3,-11 5-1,11-1 2,-10 2 9,1-1 8,7 5 6,-7-1 5,-10 2-2,9 4-5,1 0-12,-9-1-12,7 6-18,-7 0-17,9-5-15,-10 5-17,9 0-10,0 5-11,-8-5-7,8-1-6,10-4-7,-11 5-5,11 0-5,-2-5-5,2 5-3,-1-5-1,1 5-4,8-5-1,0-1 2,0 7-1,8-6-1,-8-1-1,9 1-2,-1 0 1,10 0-1,-9-5-2,9 5-10,0-5-11,-1-5-15,-8 5-20,17-5-31,-7 0-42,-1-5-49,7 0-56,-7-5-56,9 0-64,0-5-58,-1 0-49,1-5-34,8-5-38,-8 5-51,8-4-85,-8-7-19,-1 2 30</inkml:trace>
  <inkml:trace contextRef="#ctx0" brushRef="#br0" timeOffset="358">1146 46 312,'-26'-10'402,"-1"0"-72,-8 1-39,8-2-9,-8 7-25,9 4-22,-11 0-6,2 0-1,0 4 3,0 7-1,0-2-2,-10 6 2,10 0 1,-10 10 0,1 0 1,-1 5-2,2 5-12,-2 10-8,1-1-10,-1 6-16,2-1-22,-2 7-22,-7 3-31,15 1-25,-6 0-17,8-1-17,-10 1-17,18-1-9,0 1-8,1 0-4,17-5-2,1-5-4,8-1-1,0-4-1,17-5-1,9-5 0,11-5-3,6 0-7,11-11-9,8 1-10,-1-5-23,10 0-30,0-10-37,-1 1-41,2-6-43,-2 0-41,2-6-35,-2 1-28,0-4-11,-8-6 6,1 0 20,-11 0 36,1-5 43,-8-5 46,-9 5 55,7-10 66,-6 5 66,-11-5 59,0 0 51,0-4 41,-8-1 34,1-5 26,-2 0 4,1 0-14,-10-4-27,1-1-33,-9 0-34,9 0-34,-9 0-31,-9-4-23,9 4-20,-9 0-10,-9-5-11,1 6-12,-1-1-24,1 0-26,-10 5-38,-8-5-54,-10 10-55,2-4-58,-2 9-52,-17 0-39,9 10-27,-9 0-31,-8 5-47,7 0-84,-8 5-45,1 5 4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5:28.93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513 566 255,'0'-5'286,"0"5"-54,8-4-31,-8 4-13,0-5-9,0-5-25,9 5-25,-9-5-11,0 5-4,0-5 1,10 5 1,-10-5 5,0 0 0,0 0-2,0 0 2,0 0 4,0 5 2,-10-5-2,10 0 3,-9 5 1,9-5-2,-8 5-1,8-5-10,-10 0-15,2 6-11,8-7-4,-9 7-8,0-2-9,0-3-2,1 3-2,8 1-6,-9 1-1,-1 4-6,2-5-9,-10 5-9,9 0-1,1 0-2,-2 0 0,2 5 0,-1-1 5,-9 1 10,10 5 6,-1 1 9,-9 4 7,9-1 7,-9 1 5,10 0 10,-1 5 2,-9 0-1,10 0-3,-11 0-4,11 5-6,-2-5-5,2-1-8,-1 7-12,1-7-8,8 1-11,-10 0 3,10 0-9,-8 0-4,8 0-7,0-5-3,0 0-4,0-1 0,8 1 0,-8 0-5,10-5 3,-2 0 4,1 0 0,-1 0 1,2 0 2,-2-5 0,11 5-2,-2-5-2,-8 0 0,8-5-3,1 5-1,-9 0-4,-1-5-2,2 5-1,-1 0 0,-1-5 2,2 5-2,-2 0-2,-8 0-1,9-5 3,-9 5 1,0 0 1,0 0-1,-9 0-1,9-1 1,-8 2-1,-2 3 2,2 2-1,-1-7 3,-9 7-2,-9-7 0,10 1 1,-1 5-1,0-5 4,-9-5-4,10 6 2,-9-2-2,7-4-2,3 0 3,-3 0-1,1 0-1,1 0 0,-1 0-1,1 0-2,7-4-6,2 4-7,-1 0-14,9 0-14,-9-6-14,0 6-24,9 0-29,0 0-35,0 0-33,0 0-32,0 0-37,0-5-36,9 5-35,0-4-23,0-2-12,-1-3-1,11 4 4,-1-5 5,-1 5 11,1-5-5,-1-1-13,9 2-42,-7-1-69,7 0-21</inkml:trace>
  <inkml:trace contextRef="#ctx0" brushRef="#br0" timeOffset="565">849 646 499,'8'-5'433,"-8"0"-81,10 0-33,-10 0-12,8 0-40,-8 0-22,0 5-21,0-5-8,0 5-5,0 0-4,0-5-12,0 5-16,0 0-12,0 0-20,0 0-17,0 0-13,0 0-10,-8 0-6,-2 0-2,2 5-1,-1 5 4,-9-5 4,1 10 6,-1-5 7,0 5 3,1 0-2,-1 0-3,1 0-9,-2 0-12,1 4-13,1-4-13,-1 0-13,1 5-10,7-5-9,2 0-9,-10 0-7,9 0-6,1-5-3,8 0-4,0 0-5,-10-5 1,10 5-1,0 0-1,10-5 2,-10 0 1,8 0 0,1-5 0,1 0 5,-2 0-4,10-5 0,-9 0 1,7-5 0,-6 5 2,7-5 2,-7 0 3,-2-5 3,11 5 3,-11 0 2,1-5 1,-1 0 1,2 5 0,-10 0-1,8 1-2,1 3-1,-9-3 0,0 9-1,9-6-4,-9 1-1,0 5-11,0-4 2,9 4-2,-9 0-4,0 4-2,0-4 0,0 5 1,0 1-1,8-2 8,-8 7-5,0-7-1,10 7 0,-10-7 1,9 6-2,-1 0 1,-8 0 0,8 0 0,2-5 0,-1 5 1,-1-5 1,10 0 1,-9 0-1,1 0-1,6 5 2,3-10-2,-11 5 0,10 0 0,-1-5-2,1 5-6,-9-5-3,9 0-3,-9 0-5,-1 0-1,10 0-2,-9 0-3,0-5 3,0-5 3,-1 5 1,2-5 4,-1 0 3,-1-5 1,0 0 1,2 0 0,-1-4-1,-1-2-2,2-3-1,-10 4-5,8-10-2,1 5-2,-9-5-2,0 0-2,10-4 0,-10 4-1,0-5 3,8 5-1,-8-5 2,0 5 0,0-5 1,0 5-1,0 0 1,0 6 1,0-6 0,8 10 3,-8-5 1,0 5 3,0 0 3,0 5 4,9 5 0,-9 1 2,0-2 3,0 7-1,0 4-4,0 0-2,0 4 3,0 7 4,10-2 9,-10 6 12,0 10 9,8-5 12,-8 10 15,0 0 14,9-1 9,-9 6 8,0 1 0,9-7 1,-9 6-1,0 0 0,0 0-3,9-5-9,-9-1 1,0 1-3,8 0-6,-8-5-4,0 0-9,0-1-8,10-3-6,-10 3-2,0-4-10,0 1-9,0-2-4,0-4-5,-10 5-3,10-5 0,0-5-1,0 0-2,0 5-2,-8-5-2,8 0-9,0 0-9,-9-5-14,9-1-19,0 7-19,-9-11-25,9 4-26,-9 2-32,9-1-45,-8-5-72,-2 0-79,1-5-88,1 5-88,8-10-89,-8-1-126,8 2-110,0-1-39,-10-5 28,10 0 67</inkml:trace>
  <inkml:trace contextRef="#ctx0" brushRef="#br0" timeOffset="1321">1159 696 435,'-10'0'679,"10"5"-55,-8-5-129,8 0-75,0-5-87,-9 5-69,9 0-52,9 0-46,-9 0-38,0 0-51,8 0-23,2-5-17,-2 5-14,11 0-9,-11 0-8,9 0-5,1 0-9,0 0-4,-1-5-21,1 5-23,-9-5-26,9 5-31,-1-5-32,-7 0-35,-2 0-31,11 5-25,-11-5-20,9 0-21,-7 0-35,-2 0-51,10 0-89,-9 0-61,-9 0-14</inkml:trace>
  <inkml:trace contextRef="#ctx0" brushRef="#br0" timeOffset="1506">1433 676 257,'0'10'553,"-9"-5"-82,9 5-99,0-5-50,-10 0-63,10-1-46,0 2-32,0-6-22,0 5-14,0-5-13,0 0-15,0 0-8,0 0-14,0 0-9,10 0-3,-10 0-3,9 0 4,-1 0 2,10-5 1,-9-1-5,-1 2-5,2-1-2,7-5-6,-7 5-4,-10-5-7,8 0-8,1 0-4,-9 0 2,9 0 8,-9-5 4,0 5 7,9-4 8,-9 3 8,0 1 9,-9 1 12,9 3 1,0-3 0,0 4-2,0 5-10,-9-6-11,9 2-14,0 4-15,-9 0-15,1 4-8,-2 2-10,2-1-7,-1 4-2,-9 1-3,1 5 3,7-4 1,-7 3 1,7 6 2,-6-5 2,6 5 3,1-5-1,1 5 1,0-5 1,-2 0 1,10 5-2,0-5-1,0 0 2,0 0-3,0-6-1,10 6-1,-2-5-1,0 0-3,11 0 1,-3 0-4,3-5-5,7 5 0,-9-5 0,10 0-1,-9 0-2,9 0 0,-9 0 0,7 0 0,-6-5-1,-1 5-5,-1-5-4,1 0-3,-10 0-5,11 0-3,-11 0-1,1-5-1,9 0 2,-10-5 4,2 5 3,7-10 3,-9 5 3,2 0 1,-1-5 2,-1 0 3,2-5-1,-2 5-1,1-4 1,-9-1-2,9-5 2,0 5-2,-1-5-2,-8 0-4,9-5-1,-9 6-3,10-6-2,-10 4-3,0-4-2,0 6-1,8-6 1,-8 0 1,0 5 2,0 0 3,0 1 3,0-2 2,-8 7 1,8-1 4,0 0-1,0 5 1,0 0 3,0 0 2,0 5-1,0 0 2,0 0 6,0 5 1,0 1 2,0-2 1,0 6 1,0 0-5,0 0-1,0 0-1,0 0 0,-10 10-5,10-5 11,0 5 6,-9 0 9,9 0 9,0 5 4,-8-5 8,8 5 6,-9 0 6,9 0-3,0 0-1,-9 0-3,9 0 0,0 0 2,0 0 2,-9 4-4,9-4 3,0 0-3,0 5 0,0-5-4,0 0-2,0 5-3,0 0-5,0-1-6,0-4-5,0 11-6,9-7-1,-9 1-3,0 0-4,0 0-2,0 0-4,0 0-2,0 0 1,0-1-1,0 2-3,0-1-1,0-1 1,9-4-2,-9 0 2,0 0 0,0 0 1,0 0-1,0 0-1,0-5-1,0 0-7,0 0-9,9-5-15,-9 5-16,0-6-18,0 2-17,0-6-19,0 5-20,0-5-22,0 4-23,0-4-29,0 0-26,0 0-37,0 0-47,0-4-50,0-1-42,8-1-30,-8-3-18,9-6-12,1 5-29,-2-10-34,0 5-66,2-10-19,-1 5 13</inkml:trace>
  <inkml:trace contextRef="#ctx0" brushRef="#br0" timeOffset="2325">2097 109 135,'0'0'195,"0"0"1,0 0 6,0-6 11,-10 6 10,10-4-20,0 4-28,0 0-26,0-5-19,0 5-11,0 0-2,0 0-3,0-6 0,0 6-2,0 0 1,0 0-2,0 0-2,0 0 0,0 0-4,0 0-5,0 0-3,0 0-5,0 0-8,0 0-2,0 6 5,0-6 7,0 5 7,-8-1 6,8 2 5,0-1 4,-9-1 2,9 2-2,0-1-7,-10-1-10,10 2-6,-8 3-5,8-4-4,0 1-1,0 3 4,-9 1 3,9 1 6,0-2 3,-9 1-3,9 5-1,-9 0-4,9 5-6,0-5-4,-8 5-4,8 0-7,0-1-5,0 1-2,-9 5-4,9 0 1,0-5-4,0 5-1,0 0-5,0 0-3,0 0-6,0-5-5,0 4-6,0 1-5,0-5-5,0 0-4,0 5-3,0-5-4,0 0-3,0-1-1,0 2-1,0-6-2,0 5 0,0-5-1,0 0 0,0-1 0,0-4 0,9 5-1,-9-5 2,0 0 0,8 0 0,-8 0 1,9-5 0,0 0 0,-9 0-2,9-5-4,-1 5-7,2-5-8,-1-5-7,9 0-8,-10 5-7,1-10-7,9 5-4,-10 0-2,1-5-2,9 0 4,-10 0 1,2 0 4,-1 0 7,-1-5-1,-8 5 5,10 1 4,-2-6 4,1 4 5,-9-4 2,8 6 3,-8-6 1,10 5 6,-10 0 3,9 0 1,-9-5 1,0 10 3,0-5 3,0 5 6,0 0 6,0 0 2,0 0 4,0 5 2,0 0 1,0-5 2,0 5-3,0 5-4,0-5-3,0 5-5,0 0-2,-9 0-1,9 5-1,0-5-3,0 5 1,9 0 0,-9 5-3,0-6 1,0 2 0,0 4 0,0-5-3,8-1-11,-8 2-23,10 4-37,-10-6-51,0-3-60,8-2-72,-8 1-77,9 0-74,-9 0-66,0-5-64,0 0-90,0 0-109,0 0-38,0 0 30</inkml:trace>
  <inkml:trace contextRef="#ctx0" brushRef="#br0" timeOffset="2897">2247 432 155,'0'-15'656,"-10"5"25,10 0-109,-8 5-102,8-5-113,0 5-74,0 1-55,0-2-48,0 6-46,0-5-44,8 5-48,2 0-46,-1 0-39,-1 0-41,2 0-44,-2 0-47,1 0-45,0 5-43,0-5-35,-1 6-41,1-6-52,1 0-71,-2 0-70,0-6-17</inkml:trace>
  <inkml:trace contextRef="#ctx0" brushRef="#br0" timeOffset="3063">2636 44 96,'8'-10'492,"-8"0"-66,0 0-62,0 5-29,10 0-55,-10 0-38,0 5-20,0 0-18,-10 0-3,10 5-4,0 5 3,0 0 0,0 0 7,0 5 16,0 5 21,-8-1 19,8 2-1,0 3-12,-8 2-14,8-2-13,0 6-15,-10 0-23,10 0-26,-9-5-26,9 5-14,0 0-10,-8 0-11,8-6-8,-10 6-6,10-5-6,-8 0-10,8-1-8,-9-3-10,9 3-10,-8-4-12,8 5-4,-10-5-7,10 0-4,-8 0-6,8-5-2,-9 5-1,9-6 0,-10 1 3,10 0-10,0 0-13,-8 0-16,8 0-21,0-4-27,-9 3-28,9-4-40,-9 0-58,0 0-64,9-5-74,0 5-80,0-5-70,0-5-66,0 0-89,0 0-136,0 0-55,0 0 12,-8-5 48</inkml:trace>
  <inkml:trace contextRef="#ctx0" brushRef="#br0" timeOffset="3379">2503 602 485,'0'0'660,"-9"-6"-50,9 6-133,0 0-98,0-5-89,0 5-64,0 0-42,0 0-35,0 0-29,9 0-31,-9 0-30,9 0-21,0 0-18,9 0-7,-9 0-4,-1 0-3,2 0-4,7 0-2,-9 0 1,2 0-1,-2 0-8,11 0-17,-11 0-29,0 0-39,2 0-44,-1 0-48,-1 0-49,-8 0-51,9 0-71,0 0-107,0-4-104,-1-2-38,2 1 2</inkml:trace>
  <inkml:trace contextRef="#ctx0" brushRef="#br0" timeOffset="3582">2831 711 335,'0'10'589,"0"-5"-96,9 5-111,-9-5-62,8-1-64,-8 2-41,10-6-31,7 0-26,-9 0-23,10 0-23,1 0-29,-11-6-26,10 2-22,-1-7-6,1 7-7,-9-7-1,9 2 3,-9-6-1,-1 5 5,10-5 6,-9 5 11,-1-5 7,2-5 7,-10 5 8,8 0 8,-8-4 10,0 4 8,0 0 5,-8-5 4,8 5 2,0 5 6,-10 0 3,2 0 0,8 5-4,-9 0-2,-9 5 2,10 0-1,-1 5-1,-9 5-3,0 0-4,1 0 0,-10 10-2,9-5-4,1 5-10,-1 4-8,-9 1-8,19 0-11,-11 0-3,11 0-11,-1 0-1,0-5-4,9 5-2,0-1-5,9-4-3,-9 0-1,17 0-5,-7-5 3,7 0-5,10 0-3,-1-5-4,1 0-3,0-5-2,8 0-1,0 0-2,0-5 0,2 0-3,-2-5 4,0 0-4,0 0 0,-8 0-1,8-5 2,-9 0-3,9 0 0,-8-5 0,0 5-1,-1-5-4,-7 5-3,7-4-1,-9 3-8,-7 1-5,7 1-7,-7 3-6,-2-3-9,1 4-9,-9 5-9,0-6-20,8 6-30,-8-4-37,-8 4-47,8-5-52,0 5-54,-9-6-58,-9 6-50,9-4-41,-9 4-31,10-5-53,-10 5-99,1-6-57,-2 2-2,3-1 33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04:24.61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140 190 231,'-8'0'257,"-1"0"-59,-9 0-45,10 0-9,-1 0 7,-9 0 5,10 5-13,-2-5-26,1 0-18,9 0-11,-8 0-4,-1 0-5,9 0-1,-9 0-3,9 0-1,0 4 1,-9-4-5,9 0-5,0 0-6,0 0-4,0 0-6,0 0-7,-8 0-6,8 0-3,0 0 2,0 6-2,0-6 3,8 0 1,-8 0 4,0 5 8,0-5 4,9 0 5,-9 0 3,9 4 5,0-4 1,-1 0 0,11 6-2,-11-6-6,10 0-7,-9 0-5,9 0-12,-1 0-9,9-6-6,-7 6-6,7 0 0,1 0 1,-10 0 2,18 0 0,-8 6 0,8-6 0,1 0 1,-1 0 0,0 5-4,10-5-1,-1 4-1,1-4 2,-2 6 0,11-6-1,-1 0-1,-1 5 0,1-1 0,9-4-3,1 5-1,-1-5-4,0 0 0,8 6-1,-8-6 1,18 5-4,-10-5 2,2 4 1,-2-4-3,2 6 0,-2-6-1,-8 5 2,9-5-2,-9 4 0,0 2-5,-1-1 4,-7-5 2,-2 9 0,1-3 1,1-2-2,-1-4 2,0 5 1,-9 1 2,9-2-2,0 1 3,-9 1-5,9-6 0,1 4 0,-1-4 0,0 0 0,-1 5 2,2-5-2,7 0 0,1 0 0,1 0 2,-1 0 1,0 0 0,8 0-1,-8 0 0,10 0 2,-2 0-1,-8 0-2,-1 0-1,11 0 1,-10 0-3,-9 0 2,9 0-4,0 0 0,-9 0-1,-1 0-1,1 0 3,1 0-1,-1 0 2,-9-5 1,9 5 2,0 0-1,1 0 2,-1 0 3,-1-4-5,1 4 0,1 0 0,-1-6 0,0 6 2,-1 0 2,2-5-4,7 5-3,-7 0 5,8-4 0,-9 4 2,9 0-1,-1-6-3,1 6 0,-8 0 0,7 0 0,1 0-2,-9 0-1,9 0 1,-8 0-5,-1 0 7,0 0-2,1 0 1,-2 0-1,-7 0 2,8 0-2,0 0-2,-9-5 7,9 5-9,1 0 3,-3-4 1,3 4 3,-9-6 0,8 6 0,-1-5 1,1 5-2,1 0 1,-9-4 0,7 4-2,1-5-2,-8 5 0,7 0 4,1 0-1,1 0 0,-9-6 1,6 6 0,3 0 1,-9-4 2,8 4-3,9-5-1,-10 5 0,1-6 2,1 6-2,-1-4-1,0 4-1,-1-5 0,2 5 2,-1-6-2,0 6-2,1-5 1,-1 1 0,-1-1-1,-7 5 0,8-6 2,-1 2 1,-7 4 0,8-5 2,-9 5-1,1-6-2,-2 2 3,2 4 0,-1-5-1,1 5 0,-2 0 0,2-6-3,-10 6 1,10 0 1,-10-4 0,9 4-1,-9-5 3,10 5-1,-10-5 0,10 5 3,-10-5 1,9 0 1,-8 0-1,8 5 1,1-5-9,-2 5 6,2-5-1,-1 5-2,0-5 0,0 5-2,1-5 2,7 5 1,-7-5 1,-2 5-4,2-5 1,-1 5 0,1 0-2,-10-4 2,10 4-1,-2 0 0,-8 0 2,10-6 1,-10 6 1,1 0 1,8 0-1,-17-5-2,8 5 3,0 0-1,0-5-1,-8 5 0,8-5 0,2 5 0,-11-5 1,9 5 2,1-5-3,-10 5-1,9-5 0,0 0-1,2 0-2,-2 5 2,0-4 3,0-2 0,10 6 1,-10-5 0,0 5-1,1-4 5,-1 4-1,1-6-2,-9 6-3,-2-5 0,2 5-1,-1-4 1,-7 4 2,-2 0-4,1 0 2,-10 0 2,2 0 4,-2 0 3,-8-6 5,9 6 6,-9 0 3,10 0 7,-10 0 2,0 0 1,0 0 7,0 0-4,8 0-1,-8 0-5,0 0 1,0 0-6,0 0-5,0 0 0,-8 0-9,8 0-1,0 0-3,0 0-5,0 0-5,0 0-10,-10 0-11,10 0-17,-9 0-16,1 0-23,-2-5-26,2 5-34,-10 0-30,9 0-25,-8-4-22,-1 4-16,0-5-16,9 5-14,-9-6-20,10 2-40,-9-1-84,7-5-81,2-1-41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6:45.53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34 628 32,'-10'-5'368,"10"1"-61,0 4-55,0-5-35,-8-1-38,8 1-33,0 1-26,0 4-21,-9-6-14,9 1-7,0 0-8,0 0-7,-8-5-10,8 5-10,0-1-15,8 2 7,-8-7 9,0 6 7,0 1 5,0-2 3,9 1 0,-9 0 5,0 0 11,0 5-7,0-5-7,0 0-3,8 0-5,-8 5-2,0-6 1,0 6-2,0 0-1,0-4-1,0 4-5,0 0-2,0 0 2,10-5-2,-10 5-3,0 0 1,0 0-2,0-6-3,9 6-4,-9 0-3,0 0-5,0-5-1,9 5-3,-9 5-4,0-5 0,10 6 5,-10-1 4,8-1 3,-8 7 3,9-1 1,-9-5 6,10 11 3,-10-1 2,8 0 3,1 0-5,-9 6 2,0-6 8,9 5-5,-9-5-6,10 5-4,-10 0-1,8 1-7,-8-6-1,0 0 0,9 0-10,1 1 3,-2-1 1,-8 0 2,9 1-3,-9-7 0,10 2-2,-2-2-1,1-3 0,0-6 4,1 5 4,-2 0 5,11-5 2,-11 0 4,11-5 4,-2 0 3,-7-1 3,7 2-5,11-7-5,-10 1-5,-1 0-2,11-5-3,-1 5-3,0-10-4,0-1-3,0 1-2,1 0-2,7-6 0,1 1-3,0-1-2,10-3-2,-11 3 1,1-5-1,0 6 1,10-5 1,-10-1-3,-1 6-2,-7-6 2,7 1-1,3 5-2,-11-6 0,8 6 1,-7 0-1,7-1 1,-7 1 2,-1 5 0,0-1 0,9 1-1,-19 0 1,10 4 1,0 1-1,-8 0-2,8 5 2,-10-5 1,2 9-3,-11-4 2,11 0-2,-2 5-1,-7 0 2,-1 0-1,9 0 0,-9 0 0,0 5 0,-1-6 0,-8 6 0,10 0 0,-10-4-1,0 4 1,0 0 1,9 0 1,-9 0 0,0 0 1,0 0-1,0 0-1,0 0-1,0 0 0,0 0-3,8 0 3,-8 0 0,0 0-3,0 0-1,0 0 0,0 0 0,0 0-4,0 0-3,0 0-8,0 0-14,-8 4-21,8-4-24,0 0-33,0 0-48,0 6-58,-9-6-61,9 0-55,0 5-48,-10-5-54,10 0-90,0 0-108,-8 5-39,-1-5 16</inkml:trace>
  <inkml:trace contextRef="#ctx0" brushRef="#br0" timeOffset="47098">1387 713 232,'8'-11'211,"2"1"-52,-1 0-23,-1-5-7,1 5-14,1 0-21,-1-1-15,-1 1-9,2 0-7,-1 0-4,-1 0-4,2-5-4,-10 4-1,9 2-2,0-2 2,-9 6 0,8 0 1,-8 0 0,10 0-1,-10 0-2,0 5-6,0-5-8,0 5-6,0 0-2,0 0-5,0 5 0,0-5 0,9 10 3,-9-5 7,0 0 5,0 5 3,8 1-1,-8-2-2,10 2-1,-10-1-3,9 0-6,-9-4-5,9 3-4,1-4-2,-2 5 4,1-5 3,1 1 2,-2 4 2,1-5 4,0-5-3,9 5 1,-9 0 0,9-5-2,1 5-4,-10-5 1,8 0 0,-7 0-1,7 0 5,2 0 4,-1 0 6,-1-5 8,2-5 4,-2 0 4,10-1 6,0-4 6,1 1 1,-1-2-1,0-5-5,0 1-4,0 0-3,9 0-7,-9 0-4,1-6-7,-1 6-3,9 0-3,-9 0-1,0-1-1,-1 1-5,1-1 1,-9 6-1,10-5 0,-10 5-3,-1-1-1,2 1-5,-2 0-1,2 0-1,-1 5-4,0-1 0,-10 1-3,11-5-2,-11 10 0,2-5 1,-1 5-2,0-5 0,1 4 4,-2 1-3,-8 5 3,9-4-2,-9-1 3,0-1-2,0 6 0,8 0 0,-8-5-1,0 5 1,0 0 1,0 0-1,0 0 1,0 0-1,0 5-1,-8-5-3,8 0-2,0 0 6,0 0-9,0 6-13,-9-6-15,9 5-15,-8-1-20,-2 1-23,1 6-25,0-1-37,9-5-31,-10 5-15,2-5-15,8 5-11,0-4-9,8 3-8,2-3-20,-1-1-47,0 5-97,9-5-66,-1 0-23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5:40.3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130 427 542,'-9'-5'92,"2"1"-87,0-6 26,7 6-10,0-1 29,3-3 12,-3 2-6,0-2-9,0 4 11,0-1-20,-3 1 0,2 0-5,-3 2 2,-1 2 5,1-4-16,-3 4-3,2 0 2,-2 0-7,1 0 6,6 0-7,-4 0-4,4 0 3,0 0-4,0 4-1,0-2 0,0 2-1,-4 9 5,-2 5 4,0 14-2,-1 8 0,-1 5-9,2 8 9,6 1-3,2 0-8,2-1 5,3 1-1,1-8-7,-2-2 5,0 0-5,-6-7 0,0-5 4,-8-5-5,4-6 3,0-6 1,0-3 1,-3-6-5,1-2-20,-1 0-43,2-3-33,-4-6-116,5-5 3,8-11-104</inkml:trace>
  <inkml:trace contextRef="#ctx0" brushRef="#br0" timeOffset="674">64 429 671,'-14'-13'51,"0"-4"25,-2-5-13,6 7-9,2 0 18,4 3-34,4 1 3,0 7-2,0-2-19,0 6-5,0 6-1,0 2 25,8 5 0,-4 10-7,10 8-5,3 5-1,10 4-2,-5 6-3,9 2-4,-4-2 4,8-2-9,-5 5-3,0-4 3,6 0-10,0 0 6,-9 0-6,4 0 0,-5 4 2,4-9-4,-6-4 1,-3-3-1,1-7 2,-5-4 5,-7-5-7,1-3-11,-3-3-45,1-3-45,-3-1-62,3-1 10,-4-6-95,4 0-368</inkml:trace>
  <inkml:trace contextRef="#ctx0" brushRef="#br0" timeOffset="1244">721 121 611,'-2'-12'3,"0"2"45,-3-3 28,1 3-15,3 5-12,2-3-4,-1 8-15,0-4 1,3 4-15,-3 8 16,-4 5 34,1 14-14,-3 14 7,-2 12-1,-2 16-8,2 15-13,3 3 6,1-3-20,7-3-2,1-9-12,5-6-2,2-11-4,2-1 4,-4-1-5,-2-3 1,-2-6 0,-4 2 2,-5-1-4,0-9-1,-1-5-12,1-4-62,3-14-129,2-4-38,6-5-398</inkml:trace>
  <inkml:trace contextRef="#ctx0" brushRef="#br0" timeOffset="1710">849 947 793,'-9'8'36,"4"-7"31,2-2-10,6-2-33,5-2 5,6-5-1,4-3-7,5-1 17,2-3-31,3 0-1,-3-2-4,6-4-2,-5 0 4,-4-2-4,0 2 0,-5-4 7,-4 4-5,-7 2 2,-2-2-3,-6 0 7,-2 4 8,-4 2-8,-4 5-8,-2 6-3,-2 6 3,-11 10 4,0 7-3,-8 10 2,4 0 9,-4 5 0,13 7 4,3-1 0,11-4-9,11 3 8,7-6-9,8-5 3,3-7-8,7-1 8,2-1-4,6-7-5,-2-2 3,2-7-3,-2-1 4,0 0-3,-2-9 7,0-1-7,-1-7-1,-3-6 0,0-4 0,-4-4 7,-3 0-7,-4-1-2,-3-3 2,0-1 2,-5 0-2,-4-5-3,-2-8 0,-3-1 3,0-12 1,-4-3-1,0-4-1,-1 4 1,-3 4-1,-2 7 1,0 18 0,2 3 0,1 8 0,3 11 1,-1 5-1,5 5-8,-1 4-10,1 8 18,0 11 10,0 8 21,0 8 4,0 10-6,1 5 1,-1 8-17,3 1 1,-1 3-3,2 1-3,0 4 0,3-4-3,-3 0-1,2 4 3,-2-1-3,2-1-1,-6-2 0,0-5-1,4-1 0,-4-11-1,0-6 1,-4-3-1,4-8 0,-6-10 4,5-6-5,-2-3-4,3-10-15,0 0-31,-2-4-63,2-6-72,0-5 5,2-6-50</inkml:trace>
  <inkml:trace contextRef="#ctx0" brushRef="#br0" timeOffset="2617">1339 732 685,'-14'-10'39,"-5"1"57,9 1-45,2 3-5,4-3-13,4 6-21,5-6 9,8-1-2,10 1 6,-2-6-3,11 1-7,-1 0 1,4 1-13,-4 1 2,0 1-1,-9 6-2,-1 3-2,-3-2 6,-9 2-5,-5 1 3,0 1-4,-4 3 0,-4 8 7,0 3 8,-5 12 5,-2 4-4,-1 5-10,-1 0-1,2-1-3,5-6 0,3-4-2,6-6 2,1-10 2,5-1 0,3-4 3,5-8 1,4-4-6,3-7 7,4-8-7,-7-7-1,-2-5 0,-1-5 0,-6 3 0,-2 6-1,-3 8-6,-2 14-4,-4 13 10,2 15 1,2 8-1,0 9 4,3 8-4,6-3 2,0-7 0,3-5-2,3-8 2,-4-11 1,-3-6 7,0-8-6,-5-10 1,1-7-4,0-12-1,1 3 0,-1-11 2,-2 1-2,-2-2 0,2 2 0,-3 1 0,1 7-1,0 5-2,5 10 1,3 7-1,1 6 1,10-1-1,1 5 3,4 0 0,2 0 0,-1 5 0,-2 3-2,-6 6 2,-2 3 0,-5 10-1,-5 5 2,2 8 1,-7 5-2,2-3 1,2 2-1,0-8 0,10-5 1,-7-12-1,2-6 5,2-9-1,-1-9 1,2-17-4,-3-1 2,3-11-2,1-12-1,-8-4 0,-3-8 4,-6 1-6,-5-6 2,-6 9-3,-8 8 0,-4 19-81,-4 19 11,-13 20-40,-3 19-86</inkml:trace>
  <inkml:trace contextRef="#ctx0" brushRef="#br0" timeOffset="3613">2587 678 204,'-6'-9'628,"3"-1"-586,6-11 43,3-2-3,11-4-19,9 0-7,4 0-17,6 5 5,-1 8-21,2 10-13,-5 8-2,1 17 7,-4 8-5,-1 11 0,-5 4-3,-7 6-6,-2-4 1,-9-2 1,-10-3-1,0-5 1,-4-15 2,4-2-1,-6-15 7,1-4-8,-6-13-1,1-6-2,1-12-2,-2-13-9,8-2-8,4-4 5,2 2 2,7 6 4,0 3 0,8 12-5,4 1-9,9 7-5,1-3 10,5 7 6,2-2 2,-3 4-3,-4-1 6,-1-3 6,-5 3-4,2-3 4,1-2 4,-5 0-4,0-2-1,-1 2 1,-4-7 0,-3 8 1,2-9-1,-5 5 1,-2-1-1,4-3 0,-6 3 6,-3 4-2,2-3 1,-2 0 3,-1 4-4,-1 5 11,1 3 12,-3 2-11,2 3-4,1 5-5,0 0-7,-4 5 2,-2 13 9,-2 9 28,-7 13-6,0 18-2,1 14-8,-1 5-5,8 3-2,5-5-4,6-6-2,2-7-3,4-13-3,-2-8 2,1-9-2,-1-7-3,0-6-1,-2-9 3,-2-6 5,3-8 2,5-6-3,-3-13-6,8-11-1,0-12 0,1-8 0,-4 6-1,-5 6 1,-5 15 0,-1 14-11,-10 18 4,-3 22 6,-3 12 1,-1 7 0,2 7-1,12-3 1,11-2 0,13-10 1,14-7-1,12-8 3,11-10-3,2-9-21,3-13-36,-4-8-45,-9-6-71,-5-4-47,-13-6-175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6:46.71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0 304 218,'9'0'355,"-9"-4"-64,0-2-40,0 6-17,0-5-26,0 0-43,0 5-35,0-5-25,0 0-14,0 5-10,0 0-8,0-5-8,0 5-7,0 0-5,0-5-9,9 5-3,-9 0-6,0-5-3,0 5-1,0-5 0,0 5-1,8 0 1,-8-5 1,0 5-1,0 0 0,0 0 1,10 0 3,-10 0 0,0 0 3,0 0 2,0 0 2,0 0 3,0 0 1,0 0 2,0 5 2,0-5 2,0 5-4,0 0-1,0 0 1,0 0 4,0 5 3,9 0-10,-9 0-1,0 1 5,0 3 5,0-3-1,0 4 0,8 0-12,-8 1-10,0-7 10,0 7-4,10-1-4,-10 0-2,0-4-4,9 4-1,-9-5 2,9 0 2,-9 6 1,10-7 3,-2 2 0,-8-1-4,9 0 6,-9 0-1,8-5 4,-8 6 0,10-7 0,-10 1-6,9 1-4,-9-1 1,9-1-2,1-4 5,-2 0-1,1 5 8,1-5 4,7 0 6,2-5 4,-2 5-2,1-9 0,10 3-4,-1-9-3,0 5-12,0-10-7,9-1-7,0-4-2,9 5-2,-9-11-6,0 6-3,8-6-5,-6 1 0,6 0 0,2 4 0,-11-4-1,10 4-2,-8-4 1,-1 10 1,0-5-1,-9 4 0,9 1 0,-9 0 1,0-1-4,0 11 2,-10-5 0,2 5 1,0 0 2,-2-1 1,-7 6-1,-2 0-2,9 0 2,-7 0-1,-10 0 0,9 5 0,0 0-3,-9 0-3,10 0-3,-10 0-6,0 0-10,8 0-22,-8 5-26,0-5-30,0 5-36,0-5-46,0 5-61,-8-5-66,8 5-70,0-5-85,-10 5-169,1 1-84,0-6-29,-9 5 11</inkml:trace>
  <inkml:trace contextRef="#ctx0" brushRef="#br0" timeOffset="46770">785 520 267,'0'-5'311,"0"0"-67,0 5-30,0-5-12,0 0-28,0 5-35,0-5-31,0 5-18,0-5-13,0 5-6,0 0-4,0-5-3,0 5 0,8 0-4,-8-5-1,0 5-6,0 0-1,0-6-3,0 6-2,0-4-1,0 4 1,0 0-4,0 0 3,0 0-1,0 0-3,0 0-3,0 0-1,0 0-3,0 0-7,0 0-3,0 0-7,0 4 1,0-4-3,0 6 5,0-1 8,0 5 8,0-5 8,9 5 8,-9 5 6,10-4 2,-10 4 4,8-5-2,-8 5-6,9 0-3,-9 0-8,10-4-8,-10 4-3,9 0 1,-9-5-4,0 5-3,8-4-5,1 4-1,-9-5-1,10 0 5,-2-5-1,1 6-4,1-2 2,-1-3-1,-1-1-2,2 0 0,-1-5 7,8 4 3,2-8 2,-1 4 8,-1-5 0,2-6 2,-2 2 3,10-2 10,-8 1-1,8 0 0,-8-5-1,6-1 0,-6 1 3,8-5 2,0 0 1,1-1-4,-1 1-6,0-5-7,9 5-2,0-6-6,-1 1-3,1-6-6,10 6-1,-10-6-10,-1 6 0,1-1-2,1 6 1,-1-5-3,-9 4-4,9 1-1,-9 5-3,1 0 0,-11 0-1,1 5 1,10-1-1,-20 2 0,11-2 0,-11 6-1,11 0-1,-10 0 1,-1 0 0,-8 0-3,10 5 0,-1 0 2,-9-5 0,0 0-4,8 5 4,-8 0-1,0 0 1,0 0 1,0-5 1,0 5-3,0 0 1,0 0-12,0 0-2,0-6 3,0 6-12,-8 0-16,8-5-18,0 5-20,-9-4-29,9-1-16,-10 5-35,2-6-42,-1 1-37,-1 5-41,-7 0-32,8 0-30,-9 0-36,-1 0-73,2-5-136,-2 5-48,-8 0-3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6:51.25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5816 614 245,'0'5'231,"0"-5"-32,9 5-13,-9 1-6,0-6 3,0 0-25,0 5-25,0-5-15,0 0-10,0 0-1,0 0 5,0 0 7,0 0 2,0 0 2,0 0-3,0 0-2,0 0-5,0-5-6,0 5-7,0 0-8,0 0-8,0-6-9,0 6-4,0-5-7,0 5-5,0 0-3,0 0-8,0 0-2,-9-5-6,9 5-3,0-4-6,0-2 0,0 1-6,9 0-7,-9 0-5,0 0-6,0-6-3,0 7-2,8-1 0,-8-6-1,0 6-3,10-5 2,-10 5 2,9-5 1,-9 0 1,0 4-3,8-3 0,-8-2 0,0 6 3,10-5-3,-10 5-1,0-5-3,9 0 2,-9 5 3,0 0-2,9-5-1,-9 4 0,0 1 1,8 1 3,-8-2-1,0 1 0,10 0-4,-10 0-1,0 0 0,0 0 0,0 0 1,0 0-2,0 0 3,0 0-1,9-1 6,-1-3-1,-8 4 0,10-1 2,-10-4-5,0 5 0,9 0-3,-9-5 2,9 5-3,-9-5 1,10 4-2,-10-3 3,0 3 3,8 1 0,-8 0 4,0 0-3,0 0 1,9 0-1,-9 5 2,0-5-3,0 5-1,0 0 0,8-5-1,-8 5 0,0 0 2,10 0-1,-10 0 1,0 0-1,9-5 0,-9 5-1,0 0 1,9 0 0,-9-5-2,0 5 0,10 0 0,-10 0-1,0-6 3,8 6 1,1-4 1,-9 4-1,10-5 1,-10 5-1,8-6 1,-8 6 1,9 0-3,-9-5-1,0 5-2,8 0 3,-8 0-2,0 0 1,11 0 1,-11 0-2,8 0 1,-8-5 1,9 5 1,-9 0-1,10 0 1,-10 0 0,0 0-1,8 0 1,-8 0 0,9 0 1,-9 5-3,10-5 0,-10 0-5,8 0 2,-8 0 3,9 0 0,-9 0 0,9 5 1,-9-5 3,10 6-3,-10-1 5,8-5-3,-8 0-1,9 4 0,-9 2 0,0-1-1,10-5 0,-10 5 4,8 0-3,-8 0 0,9 0 0,-9 0-1,10 0 2,-10 0 2,9 0 3,-9 1 6,0-1 5,0-1 3,8 7 3,-8-6-2,9 0 1,-9 0-1,10 5-4,-10-5-5,8 0-6,-8 0-2,9 6-1,-9-7 5,10 1 4,-10 6 3,9-6 2,-9 0 1,8 0 2,-8 0 1,0 0 1,10 5-5,-10-10-4,0 11-5,9-7 0,-9 1 1,8 1 0,-8 4 1,9-5-1,-9 0 1,10 5-1,-10 0-1,9-5-2,-9 5-2,8-5-3,-8 6-1,10-2-1,-10-3-4,9 4 19,-9 0-4,8 1-4,-8-2-2,10 2-3,-10-2 2,9 2 1,-9-6 2,9 5-16,-9 1 3,8-2 5,-8 2 0,0-6 4,10 5-2,-10-5 2,9 5-3,-9-5 0,0 0 0,8 5 0,-8-5 1,0 0 1,0 1 2,10-1-3,-10-1 0,0 2-1,0-6 0,9 5-1,-9 0 1,0 0 0,9 0-2,-9 0-2,0-5 4,10 5 1,-10 0 3,0 0-2,8-5-2,-8 5 0,0 1 0,9-1 2,-9-5-2,0 4-1,10-4 0,-10 5 0,8-5 0,-8 0 1,0 6 0,9-6 1,-9 0 2,0 0 0,8 0 0,-8 0 1,10 0-1,-10 0 2,9 0-17,-9-6 6,9 6 2,1-5 2,-10 1 1,8 4 3,1-5 5,-9-1-1,10 1 14,-10 0-11,8 0-3,1 0 0,-9-5-2,9 5-1,-9-5-6,10 4-3,-10-3 4,8 3-5,-8-4 2,9 5 3,1-5 2,-10 5-2,0 0 2,8-5 0,-8 4 0,0 2 8,0-1-4,0-1-2,9 1-3,-9 0 1,0 1-1,0-2 3,0 1-1,0 0-1,0-5 1,0-1 1,10 7 0,-10-7-4,0-3 2,9 3 4,-9 1-4,0 0-1,8 0 1,-8-6-1,0 7-1,9-2 2,-9 1 1,0 0-8,10 0 8,-10 0 2,0-1-3,0 1 0,0 5 1,8-5-1,-8 5-1,0-5 16,0 5-8,0-5-3,9 4-1,-9-3-1,10 4-1,-10-6 1,0 6-1,9-5-15,-9 5 6,8-5 0,-8 5 6,10-6 0,-10 7 2,9-7-1,-9 1 2,8 5-1,-8 0 0,9 0 0,-9 0-5,0 0 1,0 5 2,10-5 3,-10 5-1,0 0 0,0 0 2,0-5-1,0 5 2,0-6-1,9 6-2,-9-4-1,0 4-3,0 0 3,0 0-6,0-5 5,8 5 3,-8-6 0,0 1 1,10 5-1,-1-5 1,-9 0-2,8 0 3,2 0-4,-1 5 1,-9-5 0,9 5-2,-9-5 2,0 5 1,0 0-2,0 0 5,8 0-17,-8 0 6,0 0 4,0-5 1,10 5-1,-10 0 1,0 0 2,0 0-4,0 0 18,9 0-5,-9 0-6,0 0 1,0 5 2,8-5-1,-8 0-1,10 5 2,-10 0-3,9-5 2,-9 5 1,0 0 0,8 0 0,-8 0 3,10 0 0,-10 6-1,9-7 2,-9 2-2,9-1 0,-1 0-1,2 0-2,-10 0-2,9 0-1,-9 0 0,0 5 2,0-5 2,0 6 0,0-7 1,8 7 0,-8-6 0,10 5 2,-10-5 0,0 0-1,9 0-4,-9 5-1,0-4 0,9 3 1,-9-4 3,0 6-3,10-6 3,-10 5 0,0-5 3,8 5-2,-8-5-1,0 0-1,9 5-2,-9-5-1,8 1 1,-8 4-1,10-5-1,-10 5 4,0-5 1,9 5 3,-9-5-1,0 5-2,0-5-2,9 1 2,-9-1-1,0 0-2,10-1 0,-10 7 2,8-6 0,-8 5 2,0-5 1,9 5-1,-9 0 2,10 1 1,-10-7 2,0 7-2,8-1-2,-8 0-1,0 0 0,9 0-2,-9-4 0,10 3-3,-10 2-3,9-1-2,-9-5 1,8 5-1,-8-5 0,9 0 4,-9 6 0,10-6-4,-10-1 2,8 2 1,-8-1 1,0 0 0,0 0-2,0 0 1,9 0 0,-9-5 1,0 0 4,10 5-4,-10 0-1,9 0 0,-9 0-15,0 1 4,8-1 3,-8-1 4,10 1-2,-10 1-1,9-6-1,-9 5 7,0 0 16,8-5-4,-8 5-5,0-5-7,9 5 3,-9-5-2,0 0 2,10 5-3,-10-5-1,0 0-1,9 0-1,-9 0 3,0 0-1,8 0 2,-8 0 1,10 0-1,-10 0 2,9 0-1,-9-5 2,8 5-3,-8 0 1,10-5-1,-10 5 0,9-5-2,-9 5-2,8-5 0,-8 5 2,9-5 2,-9 5 2,10-6-1,-10 1-1,9 1 4,-9-1-2,8-6 0,-8 6-3,10-5-3,-10 0 1,9 0-5,-9-1 3,8 2-1,-8-2 1,10-4-2,-10 5 2,9 0 2,-9-1 0,9-4 4,-9 5-2,8 0 1,2 0 2,-10 0 2,9-1-3,-9 2 0,8-2-2,-8 2 0,0-2 0,10 1-1,-10 5-2,9-6 1,-9 7 3,0-6 1,0 4-2,0-3 1,0 3-3,0-4 2,9 0-1,-9 0 0,0 0-4,10-1-3,-10 2-1,8-2-3,-8-4-1,9 5-4,-1 0-2,-8-1-3,10 2 0,-10-2-1,0 6 0,9 0 0,-9 0 1,0 5 2,0-5-1,0 5 2,0 0-1,0 0 0,0-5-1,0 5-2,0 0-2,0 0 0,0 0-2,0 0-1,0 0 2,0 0 0,9 0 4,-9 0 3,0 0 4,0 0 3,0 0 2,0 0 2,0 0 3,10 0 3,-10 0 0,0 0 1,0 0 0,8 0 0,-8 0 4,9 0-2,-9 0 0,10-5-2,-10 5 2,8 0 0,-8 0 5,9 0-8,-9 0-2,9 0 4,-9 0 0,10 0 1,-10-5 1,8 5-1,-8 0-3,0 0 7,9 0-1,-9 0-4,0 0-2,10 0-16,-10 5 8,8-5 5,-8 5 1,9 0 2,-9 0 4,10 0-3,-10 0 4,9 6 16,-9-2-8,8-4-4,-8 6-2,0-1-3,9 0-1,-9 0 6,10-5-2,-10 6 0,0-2-2,8 2 3,-8-6-5,0 0 2,9 5-2,-9-5-1,0 0 2,10 0-1,-10 6 3,8-7-3,-8 1 1,9 1 1,-9-1 4,10 4 0,-10-3-3,9-1-2,-1 5 2,-8-5-1,10 6 0,-1-2 0,-9-4-4,8 1 1,-8-1-1,9 5-1,1-5 1,-10 0 2,9 5 0,-9-5-3,8 1 2,-8-2 1,10 1-2,-10 0 1,9 1-2,-9-1 1,8-5 1,2 4 1,-10 2-1,9-1 0,0-5 0,-9 5 1,8-5 0,-8 5-1,10-5 0,-10 5 0,9-5 3,-1 5 0,-8-5 2,10 0-1,-10 0-3,0 0 0,9 0-2,-9 5-2,0-5 0,0 0-1,0 5 2,0-5 0,9-5 2,-9 5-3,0 0 1,0-5 3,0 5 0,10 0 1,-10 0-2,8-5-1,-8 0 2,9 0 1,-9 0 0,8 0 1,2-1-2,-10-3 3,9 3 1,-9 1-1,9-4-1,-9 3-1,10-4 1,-10 5-3,8-5-2,-8 4-3,0 2 0,0-1 3,9-6 1,-9 6 3,10 1-1,-10-7-1,0 6 0,8 0 0,-8 0 0,0 0-3,9-1 1,-9 2 0,0-6 2,0 4-1,9 1 2,-9 1 0,10-7 2,-10 6 1,8-5-2,-8 0-3,0 5-2,9-5 4,1-1-1,-10 7-4,0-7-1,8 6 0,-8 0 0,0 0 3,0 0 2,9 0-3,-9 5 1,0-5 6,0 5-1,10 0-1,-10-5 0,0 5 0,0 0 0,0 0 0,0 0 1,0 0-1,0 0-1,0 5 1,0-5 0,0 0 1,0 0-3,0 5 0,0-5-1,0 0 3,8 5-2,-8-5 2,0 5-2,0 0-1,0-5 1,0 5 0,9 0 0,-9-5 0,0 5 0,0 1 0,0-6 1,0 0 0,9 4 1,-9-4 0,0 5-1,0-5-1,0 6 0,10-6-2,-10 5 2,0-5 0,0 5 1,8-5-3,-8 5-1,0 0 1,9 0 2,-9 0 0,10 0-4,-10 0 2,8 0 2,-8 5 0,0-5 1,9 1-1,1 4 1,-10-6 1,9 7 0,-9-6 0,8 5-3,-8-5 0,0 5 2,9 0 0,-9-4-2,10 3 2,-10-3 2,8-1-1,-8 0-1,9 5 6,-9-5-2,10-5 0,-10 10 4,0-5-2,9-5-3,-9 5 3,0 1 0,8-1-2,-8-5-2,10 4 0,-10-4-1,9 0 0,-1 6 2,-8-6-1,9 0 0,-9 0-3,10 0 2,-10 5 0,9-5 0,-1 0-2,-8 0 1,10-5-2,-1 5 3,-9 0 2,0 0-3,8-6 2,-8 6-3,10-4 1,-10 4 2,9-5 14,-9-1 3,9 1-10,-9 0-4,8-5-1,2 0-1,-10 0 1,9-1-3,-1 2-15,-8-7-3,10 6 8,-10 0 8,9 0 0,-9-1 1,9 2 4,-9-2 1,10 6 1,-10 1-2,8-7-2,-8 11-1,0 0 0,0 0 0,9 0-3,-9 0 2,0 0 1,10 0 4,-10 0 6,8 5-1,1 1 0,-9-2-1,8-4-20,3 5 6,-11 1 4,8-6 0,1 5 0,-9-5-8,10 5 4,-2-5 4,1 4 20,1-4-9,-2 0-4,-8 0-4,9 0-4,0 0 6,-9 0-5,10 0-1,-10 0-5,8 0-2,-8 0-4,9 0-2,-9 0-11,0 0-13,10 0-14,-10 0-18,0-4-12,0 4-13,0 0-13,8 0-7,-8 0-5,0 0 0,9-5 3,1 5 4,-10 0 2,9-5-1,-1-1-1,1 1-6,9 1-2,-9-7 1,10 1-6,-11 0-4,11-5-2,-11-5-2,11 4-7,-10-4-12,9-1-31,-9-4-58,-9 0-90,8 0-92,2-1-48</inkml:trace>
  <inkml:trace contextRef="#ctx0" brushRef="#br0" timeOffset="12854">26 797 254,'0'0'241,"0"5"-33,0-5-36,0 0-18,-9 0-5,9 0 3,0 0-7,-8 0-14,8 0-16,0 0-11,0 0-7,-10 0-4,10 0-2,0-5-4,0 5-3,0 0-6,0-5-4,0 5-7,0 0-1,0 0 0,0-5 1,0 5 4,0 0 1,0 0 1,0-5-1,0 5 0,0 0-1,0 0-1,0-6-4,0 6-6,0 0-6,0 0-4,0 0-17,0-5 1,0 5 0,0 0-4,0 0-2,0 0-1,0 0-3,0 0-3,0 0 11,0 0-8,0 0-4,0 0-5,0 0-2,0 0-4,0 0-1,0 0-1,0 0-3,0 0 1,0 0 1,0 0-3,0 0-1,0 0 1,0 0-2,0 0 0,0 0-1,0 0-2,0 0 2,0 0 0,10 0-1,-10 0 0,0 0 5,8 5 1,-8-5-4,9 6 0,1-6 0,-10 0-1,17 5 3,-17-5-3,19 0-6,-11 5 4,1-5 2,1 0 0,7 0 0,-7 0 1,-1 5 0,8-5-1,-7 0 0,-1 0 0,-1 0-1,2-5 1,-1 5 0,-1 0-1,2 0-2,-10 0 1,9 0 2,-1 0-1,1-5 1,-9 5-2,10 0 0,-1 0 3,-1 0-1,2 0 2,-1 0 0,-1-5 2,11 5-4,-10 0 2,-1 0-1,2 0-1,-1-6 0,9 6 0,-9 0-1,0 0 0,9 0 1,-9 0-2,9 0-1,-9 0 1,0 0 1,1 0 1,7 0 1,-7 0 0,-2 0 0,1 0 0,1 0 0,-1-5 2,-1 5-3,1 0 0,1 0-1,-2 0-1,1-4 1,1 4-1,-1 0 2,-1 0-1,2-5 1,-10 5 0,9 0 1,-1 0 0,-8-6-1,9 6 2,-9 0-2,10 0-2,-10 0 2,8 0-1,-8 0 1,9 0 1,-9 0-1,10 0-1,-10 0 1,0 0 3,9 0-2,-9 0 2,0 0-3,8 0-2,-8 0 0,0 0 1,10 0 2,-10 0-2,0 0 0,0 0-1,9 0 3,-9 0-2,0 0 1,0 0-2,0 0 1,0 0 2,0 0 2,0 0-2,0 0-1,0 0 2,0 0 1,0 0 1,8 0 1,-8 0-5,0 0 0,0-5 0,0 5 0,0 0-2,0 0 2,0-5-4,0 5 1,0 0 3,0 0-3,0-5 1,0 0 3,0 0 0,0 0 0,9 5 1,-9-5-2,0 0 1,0 5 4,0-5 8,0 5 5,0-6 8,0 6 2,0-4 4,0 4 1,0-5 2,0-1-1,0 6-6,0-5-5,0 0-5,0 0-2,0 0-5,0 0 2,0 0-2,0 0-3,0 0-1,0 0-1,0 5 1,0-6 0,0 2-1,0-1-3,0-1 0,0 6-1,0-5 3,0 0-3,0 1 1,0-2 1,0 1 0,0 0 3,0 0 1,0 0 0,0 0-4,0-1 2,0 2-1,0-1-1,0-1-1,0 1-3,0 0 0,0 1 1,0-2 3,0 1-2,0 0 0,0 0 1,0 0-1,0 0 0,0-5 0,0 5-2,0 0-1,0-1 1,0 1 0,0 1-1,0-2 1,0 1 0,0-5 1,0 5 0,0 0 1,0 0-1,0-5 3,0 5-1,0-1-3,10 1 1,-10 1 0,0-2 4,0 1-3,0 0-2,0 0 0,0 0-2,9 0 2,-9 0 0,0 0 0,0 5 0,0-5 0,0 0 0,0-1 0,0 6 2,0-5-2,0 1 1,0-1-2,0-1 2,0 6-2,0-5 0,0 0-7,0 0 3,0 5 3,0-5-3,0 0 2,0 0-3,0 5 3,0-5 1,0 0 9,0 0-2,0-5-5,0 10 4,0-11-2,0 6-1,0 5 2,0-5 1,0 0-2,0 5-4,0-5-2,0 5 3,0-5 0,0 5 1,0-5-1,0 5 1,0-5-3,-9 5 5,9-5 1,0 5 7,0-5-6,0 5-4,0-6 0,-10 2-2,10 4 1,0-5-1,0 5 3,0-6-12,0 6 9,0-5 2,0 5 1,0-5-1,0 0 1,0 5 2,10 0-3,-10 0 3,0 0-3,0 0 0,0 0 2,0 0 0,0 0-1,0-5-1,0 10 0,0-5 0,0 0-1,0 0 1,0-5-2,0 5 1,0 0 1,0-5 1,0 5 1,0 0-1,0 0 1,0-5-1,0 5 3,0 0-4,0 0-1,0 0 0,0 0-1,0 0-1,0 0-2,0 0 1,0 0 0,0 0 3,0 0 0,0 0 2,0 0-1,0 0 0,0 0 3,0 0 0,0 0-3,0-5 0,0 5 2,0 0-4,0 0 2,0 0 0,0 0-2,0 0 0,0 0 3,0 0 1,0 0-2,0 0 3,0 0-3,0 0 3,0 0-2,0-5 3,0 5-4,0 0-1,0 0 1,0 0-1,0 0 0,0 0 1,0 0-2,0 0 0,0 0-1,0 0 2,0 5 0,0-5-1,0 0 3,9 0 0,-9-5 3,8 5-17,2 0 7,-10-5 2,9 5 0,-1-6 4,2 6-1,-10-4-2,9 4 1,0 0 15,-9 0-6,0 0 0,8 0-5,-8 0-1,10 0-11,-10 4 3,9-4 3,-9 0 1,0 6 2,0-6-2,8 0 3,-8 5-2,10-5 12,-10 0-4,0 5-2,9-5-1,-9 0 1,9 5-2,-9-5-1,10 0 0,-2 5 1,-8-5-2,9 0-1,-9 0 1,8 5-3,2-5 1,-1 0 1,-9 0 2,9 0-1,-9 0 1,10 0 3,-10 0-4,8 0 0,-8 0 1,9 0 0,-9 0-1,0 0 0,10 0 0,-10 0-1,8 0 1,-8 0 0,9 5 1,-9-5 0,9 0-1,-9 0 0,10 0 0,-2 0-2,1 0 7,1 0-1,-2 0-3,1-5-2,9 5 0,-9 0-2,0 0 2,9-5 1,-9 5-7,1 0 2,-2 0 1,1-5 4,1 5 0,-1 0 0,-1-5 0,2 5 2,-1 0 0,-1-5 0,-8 5-1,9 0-4,-9 0 2,10 0 3,-1 0-2,-9 0-2,8 0 2,-8 0 3,0 0-3,10 0 2,-10 0 1,9 0-3,-9 5 0,8-5 0,-8 0 0,0 0-4,10 5 3,-10-5 0,0 0 1,9 0 1,-9 0 2,0 0-1,9 0-4,-9 0 6,8 5-4,-8-5 1,10 5-2,-10-5 0,9 0-1,-9 0 3,8 0 0,-8 0 5,10 0-2,-10 0-10,9 0 1,0 0 2,-9 0 3,10 0-2,-2 0 1,1 0-7,-9 0 3,8 0 12,2 0 0,-10 0-6,9 0-3,0 0 2,-9 0 0,0 0-4,10 0 2,-10 0-2,0 0 1,8 0 1,-8 0 4,0 0-2,9 5-4,-9-10 4,0 5 0,10 0 1,-10 0-2,0 0 2,0 0-1,8 0 0,-8 5 1,0-5 1,0 0-2,0 0-3,9 0 1,-9 0 0,0 0 1,0 0 2,0 0 3,0 0-3,0 0 1,0 0 1,0 0 1,0 0-2,0 0-2,0 0-6,0 0 3,0 0 1,0 0 1,0 0-2,0 0 3,0 0 0,0 0 0,0 0 5,0 0-4,0 0 5,0 0-4,0 0 0,0 0 0,0 0 0,0 5-1,0 0-1,0-5-1,0 0-1,0-5 1,0 5 0,0 0 0,0-5 1,0 5-1,0 0 0,0 0-1,0 0 1,0 0 2,0 0-1,0 0-1,0 0-1,0 0 3,0 0 1,0 0 0,0 0 3,0 0-4,0 0-3,0 5 9,0-5-4,0 0-5,0 5 0,0-5-1,8 5-3,-8-5 5,0 6 2,0-1-7,0-1 4,0 7 4,0-6 0,10 0 1,-10 5-2,0-5 3,0 5-3,0-5-1,9 6 0,-9-1 0,0 0 0,0-5 1,0 5-1,0 0-1,0 6 1,0-7 3,0 7 2,0-6 3,0 0 3,0 5 1,0-4 1,0 4 0,0-5 4,0 0-4,0 0 0,-9 5-5,9-5-1,0 1 0,0 3-3,0-3 2,0-1-4,0 0 1,0 5 3,0-4 0,0-2-3,0 2-1,9-6 4,-9 5-2,0 1 0,0-2-2,0 2 1,0-6-2,0 5 0,0 0 0,0-5 1,0 5 0,0-5 1,0 0 1,0 5-1,0-4-1,0-1 0,0-1 0,0 2-2,0-1-1,0-5-3,-9 5 0,9-5-1,0 5 3,0-5 0,0 5-1,9-5 1,-9 5 1,0-5 4,0 0-2,0 5 0,0 0 0,0-5 2,0 5-2,0 0 2,0 1 0,0-6-6,0 5 3,0-1-1,0 1 3,0-5-6,0 6 4,0-1-4,0-5 1,0 5 3,0-5-3,0 5 2,0-5-2,0 0 3,0 5-4,0-5 6,0 0-1,0 0 2,0 0-2,0 0 0,0 0-3,0 0 0,0 0 2,0 0-3,0 0 1,0-5-4,0 5 3,0 0 3,0 0 2,0-5-1,0 5 1,0 0 0,0 0-1,0 0 2,0 0-3,0 0-2,0 0 0,0 0 4,0-5-3,0 5 0,0 0 1,0 0 0,0 0 0,0 0 7,-9 0-3,9 0-3,0 0 1,0 0-1,0 0-1,0-5 2,0 5-4,0 0-2,0 0 1,0 0 2,0 0-2,0 0 0,0 0 2,0 0-1,0 0 5,0 0-2,0 0 0,0 0-1,0 0 0,0 0-1,0 0 1,0 0 0,0 0-2,0 0 2,0 0 0,0 0 2,0 0 0,0 0 0,0 0-2,0 0 1,9 0-1,-9 0 0,0 0-2,0 0 2,9 0 0,-9 0 2,10 0 1,-10 0 0,8 0-1,-8 0 3,9 0 0,1 0-4,-10-6 1,8 6-1,-8 0-1,9 0 1,-9 0 1,9 0-1,-9 0 0,10 6-1,-2-6 1,-8 0 2,9 0 0,-9 0 3,10 0-4,-2 0-1,1 0 2,-9 0 0,10 5 1,-1-5 1,-1 5-1,1-5-6,-9 0 2,10 0 0,-2 0-2,1 0 2,1 0-1,-10 0-2,9 0 3,-1 0 1,2 0 0,-1 0-1,-1 0 1,-8 0 1,9 0-2,1 0-1,-1 0-1,-1 0 2,-8 0 0,10 0 0,-1 0 1,-1 0-1,2 0 0,-1 0-1,0 0 0,-9-5 0,10 5 3,-2 0-2,9 0-2,-7-5 0,-1 5 2,-1 0-1,3 0 0,-3-6 0,1 6-2,-9 0 3,10 0-1,-2 0 0,-8 0 0,9 0 5,-1 0-3,-8 0 1,10 0 0,-1 0-1,-9 0 1,9 0-1,-9 0-1,0 0 0,10 0 0,-10 0-1,0 6 0,8-6-1,-8 0 2,0 5 0,9-5 1,-9 0 0,0 5-1,10-5-4,-10 0 1,8 5 0,-8-5 2,0 0 0,9 5 0,-9-5 1,0 0 0,9 0 3,-9 5 1,0-5-3,10 0-2,-10 0 0,0 0 0,8 0 2,-8 5-1,0-10 1,9 5-1,-9 0-1,0 0 1,10 0 0,-10 0 0,0 0-2,8 5-4,-8-5 0,0 0 2,9 0 4,-9 0-1,0 5 1,0-5 0,0 0 0,0 0 6,0 0-3,10 0 1,-10 0-3,0 0 1,0 0 14,0 0-6,0 0-3,9 0-6,-9 0 1,0 0 0,0 0 1,0-5-2,0 5-13,8 0 7,-8 0 13,0 0 2,0 0-4,0 0-3,0 0-2,9-5 0,-9 5 0,0 0-1,0-5-13,0 5 4,0-5 3,10 5 3,-10-5 1,0 5 2,0 0 0,0 0 5,8-5 8,-8 5 7,0 0 1,0 0-1,0-5 0,0 5 3,0-6-1,0 6-4,0-5-5,0 5-8,0-4 1,0 4 3,0-5 3,0-1-1,0 6 5,0-5 2,0 5 1,0-5 3,0 5-3,9-5-1,-9 0-4,0 5-4,-9-5-1,9 0-2,0 0 0,0 0-5,0 0 1,0-1 2,0 2 0,0-7 0,0 6-3,0 0 1,0 0 4,0 0 6,0-5 1,0 5 1,0 0 5,-8 0 1,8-5 1,0 5 1,0-1-3,0-4-5,0 0 0,0 5-3,0-5-3,0 5 0,0-6 0,0 7-2,0-7-1,0 6 0,0 0 1,8-5-2,-8 5 0,0 0 2,0-5 0,0 5 0,0-1-1,0 2-2,0-6 0,0 4 3,0 1-4,9 1-1,-9-7 0,0 6-2,0 0 1,0 0-1,0 0 0,0-5 1,10 5 0,-10 0 2,0-6-2,0 7 1,0-2 1,0 1 0,0-5 2,0 5-4,0 0 3,0 0-2,0 0-1,0-5 1,0 4 0,0 1-1,0 1 1,0-7-1,0 6 0,9 0 0,-9 0 3,0 0-1,0 0-1,0 0 0,0 5-2,0-5 1,0 0-2,0 0 1,0-1-1,0 2 0,0-1 0,0-1 0,0 1 2,0 0-1,0 0 3,0 0-1,0 0 2,0 0-4,0 0-1,0 5 1,0-5 0,-9 0-1,9-1 0,0 2 1,0 4 0,0-5 2,0-1 0,0 1 0,-10 5 0,10-5-1,0 0-1,0 0 0,0 5 0,0-5 0,0 0-1,0 5-1,0-5 1,0 5 1,0-5 0,0 5 1,0-5-1,0 5-2,0-6 2,0 6 0,0-4-2,0 4 1,0-5 2,0 5-1,0-6-1,0 6 2,0-5 0,0 5 0,0-5-1,0 5 0,0 0 0,0 0 0,0-4 1,0 4-1,0 0-1,0 0 0,0 0 2,0 0-1,0 0 0,0-6-2,0 6 0,0 0 4,0 0-1,0 0 0,0 0-1,0 0 0,0 0 0,0 0 0,0 0 0,0 0 0,0 0 0,0 0 1,0 0 0,0 0 0,0 0 0,0 0 0,0 0 0,0 0 0,0 0-1,0 0-1,0 0-1,0 0-1,0 0 2,0 0 5,0 0-5,0 0-1,0 0 1,0 0 2,0 6-1,0-6-1,0 0 1,0 0-7,0 0 5,10 4 8,-10-4-3,0 0-3,9 0 0,-9 5 1,8-5 0,-8 0 0,10 0-3,-10 5-6,9-5-1,-1 0 4,-8 0 3,9 0 1,1 6 1,-10-6 2,9 0-1,-9 5-1,8-5 5,-8 0-2,10 0-2,-10 0-1,9 0 1,-9 0 0,8 0 1,-8 4-1,0-4 1,10 0-1,-10 0 8,9 6-5,-9-6-1,8 0-1,-8 0 0,9 0 1,1 0-3,-1 0 0,-9 0-8,8 0 4,2 0-1,-10 5 2,9-5 0,-1 0 0,2 0 0,-1 0 0,0 0 2,-1 0 1,-8-5 2,10 5 1,-1 0-3,-9 0 2,8 0 0,2 0 0,-10 0 0,9 0-2,-9 0-1,9 0 0,-9 0 1,10 0-1,-10 5 0,8-5 1,1 0-2,-9 0 0,10 0 0,-2 0 2,-8 0 1,9 0-1,0 0-1,1 0 0,-10 0 2,8 0-1,1 0 0,-9 0 0,10 0-3,-2-5 3,-8 5 0,9 0 0,-9 0 1,10 0 0,-10 0 1,0 0-1,9 0 0,-9 0-1,0 0 1,8 0-1,-8 0 0,9 0 0,-9 0-2,0 0 1,10 0 1,-10 0 0,0 0-2,8 0 1,-8 0 1,9 0-1,-9-6 1,10 6 0,-10 0 1,9 0 0,-9 0-1,8 0 2,2 0 0,-10 0-2,9 0 1,-9 0-1,0 0-2,8 0 0,-8 0 3,9 0-2,-9 0 0,0 0 2,10 0 2,-10 0-1,9 0 0,-9 0-1,8 0-1,-8 0 3,0 0-3,10 0-2,-10 0-1,9 0 1,-9 0-1,8 0 2,-8 0 1,0 0-3,10 0 3,-10 0 0,0 0 0,0 0 4,9 0-1,-9 0-3,0 0 0,8 0 0,-8 0 2,0 0-1,0 0 0,0 0-3,0 0 0,9 0 2,-9 0-2,0 0-1,0 0 1,0 0 1,10-4-3,-10 4 2,0 0 1,0 0-2,9 0 4,-9 0 0,0 0 0,0 0-2,8 0 2,-8 0-3,0 0 2,0 0 2,0-5-3,10 5-3,-10 0 3,0 0 0,9 0 2,-9 0-1,8-6 1,-8 6-1,0 0 0,0 0 3,10 0-1,-10 0-3,0 0-1,0 0 1,0 0-1,0 0 1,0 0 1,0 0-1,9 0 0,-9 0-1,0 0 1,0 0 1,9 0 3,-9 0-4,0 0-2,0 0 3,8 0 0,-8 0 0,0 0 0,0 0 0,0 0-3,0 0 2,0 0 1,10 0 0,-10 0 0,0 0 0,0 0 2,0 0-2,0 0 0,0 0 1,0 0 1,0 0-3,0 0 3,0 0 0,-10 6-2,10-6 0,0 0 1,0 5-3,0-5 0,0 4 2,0 2-6,0-1 4,0 0 2,0 0 1,0 0-2,0 0 3,0 0-2,0 5 1,0-5 3,0 6-4,10-7-1,-10 7-1,0-1 2,-10-5-1,10 5 0,0 0 1,0 1 0,0-6 3,0 5 0,0 0-1,0 0 2,-8 0 0,8 0-1,0 6-1,0-7 3,0 2 1,0-1 0,0 0 5,0 0 2,0 0 3,0 0 2,0-5-2,0 6 1,0-1-3,0 0-1,0-5-3,0 5-2,0 1-2,0-7 1,0 7 0,0-1 0,0 0 1,0 0 0,0 0 0,0-5-2,0 5-1,0 0 2,0-4 0,0 3-3,0 2 0,0-6 2,0 5-3,0 1 0,0-2-1,0 2 1,0-6 0,0 5 0,0 0-1,0-5 0,0 5 2,0 0 2,0-5-1,0 6 0,0-6-3,0 5 4,0-5 1,0 0 0,0 5-3,0-5-1,-9 0 2,9 0-1,0 0-3,0 0-1,0-5 0,0 6 0,0-6 1,0 5-2,0-5 0,0 4 0,0-4 1,0 5 0,0-5-7,0 0 2,0 0 2,0 6 1,0-6 3,0 0-1,0 0 1,0 5-1,0-5 7,0 5-2,0-5-3,0 5 0,0-5-3,0 5-1,-9-5-7,9 0 3,0 5 1,0-5 1,0 0 0,0 0-1,0 5 2,0-5 2,0 0 5,0 0-1,0 0 0,0 0 0,0 0-2,0 0 2,0 0-3,0 0 1,0 0-1,0 0 0,0 0-1,0 0-2,0 0 2,0 0 1,0 0 3,0 0-2,0 0-1,0 0-1,0 0 2,0 0-1,0 0 1,0 0-3,0 0 0,0 0 2,0 0-1,0 0 2,0 5-1,0-5 1,0 0-1,0 0 2,9 0-2,-9 0 0,0 0 2,9 0-3,-9 0 1,0 0-1,8 0 1,-8 0 0,0 0 0,10 5 2,-10-5 0,0 0 1,9 0-3,-9 0 2,0 0 0,8 0 2,-8 0-2,0 0-2,10 0 1,-10 0 0,9 0 1,-9 5 3,0-5-3,9 0-1,-9 0 2,0 0-1,10 0 1,-10 0 3,0 0-1,0 0-2,8 0 2,-8 0 2,9 0 1,-9 0 4,8 0-3,-8 0 1,10 0 0,-1 0-1,0 0-1,-9-5 0,10 5-1,-2 0-3,-8 0 1,9 0-1,1 0 0,-10 0 0,8 0-1,1 0 0,-9 0-2,9 0 2,-9 0-3,10 0 0,-10 0 2,0 0-1,8 0 0,-8 0 0,0 0 2,9 0-1,-9 0 2,0 0-1,10 0-1,-10 0 2,8 0 0,1-5-2,1 5-2,-10 0 2,9 0-2,-9-5 0,8 5 0,-8 0 0,9 0 0,-9 5 0,10-5 0,-2 0-1,1-5 2,-9 5 0,10 0-1,-10-5-1,8 5 1,-8 0 0,0 0 1,9 0-1,-9 0 0,0 0 0,10 0 1,-10 0-1,9 0-2,-1 0 2,2 5 1,-10-5 1,0 0 0,9 0-2,-9 0 2,0 0 2,8 0-3,1 0 2,-9 0-3,10 0 1,-1 0-1,-1 0 0,-8 0 0,10 0 0,-1-5 0,-1 5 1,2 0-2,-1 0-1,0-5 0,-1 5 1,2 0 0,-10 0 0,9-5-1,-1 5 0,2 0 2,-10-5 1,9 5 0,0 0-2,1 0 1,-2-5 0,1 10-1,-9-5 0,8 0 1,2 0-1,-10 0 0,9 0 3,0 0-2,-9 0 2,10 0-1,-10 0 0,8 0-1,-8 0 2,9-5-2,-9 5 0,0 0-2,0 0 0,10 0 1,-10 0 1,0 0 1,0 0-1,0 0 0,0 0 0,0 0 2,8 0 0,-8 0-2,0 0 0,0 0 0,0 0 1,0 0-1,0 0 2,0 0-1,0 0-1,0 0 0,0 0 0,0 0 1,0 0-3,0 0 3,0 0-1,0 0 0,0 0 1,0 0 0,0 0 0,0 0 0,0 0 0,0 0 0,0 0-1,0 0 2,0-5 0,0 5 0,0 0-1,0-6 3,0 6-3,9-5 1,-9 1-1,0 4-4,0-5 2,0-1 0,8 1 0,-8 5-3,0-5 1,0 0 0,0 0 3,0 0 2,11 0-3,-11-5 0,0 5 0,8-1 1,-8 2 1,0-7 2,0 6-2,9-5-1,-9 5 2,0-5-1,0 0 0,0 5 0,0-5-1,0-1-2,10 6 1,-10-4-2,0 3-1,0 1 4,0-5-1,0 5 0,0 0 0,0-1 2,-10 2 2,10-1 3,0-6-2,0 6-1,0 1 1,0-2-8,0 1 3,0-5 2,0 5-2,0 0-1,0-5 1,0 5-1,0-6 1,0 6 8,0-5-3,0 5-3,0-5 1,0 0-1,0 5-1,10-5 1,-10-1 0,0 6-1,0-5-1,0 5 0,0-5 1,0 5 0,0 0 0,8-5 1,-8 5-1,0 0 2,0-1-1,0 1 0,0 5 0,0-4-1,0-1-2,0-1 2,0 1 0,0 5-2,0-5 1,0 0 0,0 0-1,0 5 0,0-5 2,0 0 0,0 0-3,0 0 2,9 0 0,-9-1 1,0 2 0,0-1 2,0-1 1,0 6-2,0-5 1,0 0 0,10 0-1,-10 0-1,0 5 1,0-5-4,0 0 0,0 0 2,0 0 1,0 0-1,0 5 0,0-6-1,0 2 1,0-1 2,8-1-1,-8 6 0,0-5 0,0 0 3,0 0-3,0 5 1,0-5 0,0 0-2,0 5 1,0-5-1,0 5 1,9-5-2,-9 0 1,0 5 0,0-5 1,0-1 1,0 2-1,0 4 0,0-5 0,0-1 0,0 1 2,0 5-1,0-5-1,9 1 2,-9-2-4,0 1 2,0 5 2,0-5-1,0 0-1,0 0-1,0 0 2,0-1-3,0 2 4,0 4-1,0-5-1,0 0 0,0 5 2,0-6 3,0 6-4,0-5 2,0 5-1,0-4-1,0 4-1,0 0 0,0 0-1,0-6-4,0 6 2,0 0 0,0 0 0,0 0 0,0 0 2,0 0 1,0 0 1,0 0 3,0 0 0,0-5-1,0 5-1,0 0 0,0 0 0,0 0-1,0 0-3,0 0 1,0 0 1,0 0-1,0 0 0,0 0-1,0 0 2,0 0-1,0 0 1,0 0 0,0 0-2,0-5 2,10 5 1,-10 0 1,0 0-1,8 0-1,-8 0 2,9 0-1,-9 0 1,10 0-1,-10 0-1,8 0-1,-8 0 0,9 0 1,1 0 0,-10 0 0,9 0-2,-9 0 0,8 0 3,-8 0-2,9 0 1,-9 0-1,10 0 1,-2 0 0,-8 5 0,9-5 1,-9 0-2,0 0 2,10 5-1,-10-5-1,9 0 1,-9 0-1,8 6 0,-8-6 1,10 0-2,-10 0 1,9 4 2,-9-4 2,8 0-2,1 0-1,-9 0 2,10 0-1,-1 0 0,-9 0 0,8 0 0,2-4-2,-1 4 1,-1-6 0,2 6-1,-1-5 1,0 5 2,1 0 0,-2-5 0,1 5-2,-1 0 0,-8 0 0,10-5-2,-1 5 2,0 0 0,1 0-2,-10 0-2,8 0 4,-8 0 0,9 0 0,-9 0 0,0 0 0,10 0-2,-10 0 1,0 0 2,8-5-1,-8 5 0,0 0 1,9 0 1,-9 0-2,0 0 2,8 0-1,-8 0-1,10-5 0,-10 5 0,9 0-1,-9 0 0,9-5-2,-9 5 2,10-5 1,-10 5 0,8 0 0,-8-5 1,9 5-1,-9 0 2,10-5 1,-10 5-2,0 0-2,8-6 0,-8 6 2,0 0-1,0 0 0,0 0-1,0 0-3,0 0 1,0 0 2,0 0-1,0 0 0,9 0 2,-9 0-2,0 0 0,0 0 2,0 0 1,0 0 0,0 0-1,0 0-1,0 0 1,0 0 1,9 0-1,-9 0 2,0 0-1,0 0-1,0 0 1,0 0 1,0 0-1,0 0-1,0 0 0,0 0 0,0 0-1,0 0 3,0 0 0,0 0-2,0 0 0,0 0 1,0 0 0,0 0 1,0 0-2,0 0-2,0 0 0,0 0 0,0 6-2,0-6 2,0 0 0,0 5-3,0-5 4,0 5-1,0 0 0,0 0 2,0-5 3,0 10-2,0-5 0,0 0 2,0 6-3,0-7 0,0 7 0,0-6 0,0 4-1,0-3 1,0 4-1,0-5 0,-9 0 2,9 6 0,0-7 0,9 6-1,-9-4 2,0 3-2,0-3 2,0 4 0,0 0 0,0 0 0,0 0 2,0-5 0,0 6 2,0-1 1,0 0-2,0 0 1,0 0 0,0 0 2,0 1 0,0-6-1,0 5 0,0 0 0,0 0 2,0 0-4,-9-5 2,9 5-3,0 1 1,0-2 0,0 2 1,0-6-1,0 5 1,0 0 0,0 0 7,-9 1-2,9-7 0,0 7-2,0-1 1,0 0 0,0 0 3,-8 0 2,8-5-8,0 5 5,0 1 1,0-6 2,0 4-1,-10-3-1,10 4 0,0 0 0,0-5 0,0 5 0,0 0 2,0 1-1,0-1 1,-9-5 2,9 5-2,0 0-3,0-4-1,0 3-2,-8-4-2,8 6-2,0-7-2,0 2-1,0 4-1,0-5-1,0 0 0,-10 0 1,10 0-1,0 0-1,0 0 2,0 0 0,0 1 2,0-1-1,0-1-2,0-4 3,0 6 1,0-1-2,0 0 0,0-5-1,0 5-1,0-5 0,0 5 2,0-5-2,0 5 0,0-5 1,0 0 0,0 0 2,0 0 1,0 0-1,0 0-3,0 0-1,0 0 2,0 0 1,0 0-1,0 0 0,10 0-1,-10 0 1,0 0 2,0 0 0,0 0-2,0 0 0,0 0 0,0 0 1,0 0-2,8 0 0,-8 0 0,0 0 0,0 0 1,0 0 0,0 0 1,9 0-1,-9 0 1,0-5-1,0 5 3,0 0-2,10 0-2,-10 0 0,0-5 2,8 5-1,-8 0-1,9 0 0,-9 0-1,9-5 1,-9 5 0,0 0 0,10 0-2,-2 0 0,-8 0-2,9 0 3,-9-5 2,10 5 0,-2 0-1,-8 0-4,9 0 1,-9 0 3,10 0 3,-1 0-2,-9 0-2,8 0-1,1 0 1,1 0 6,7 0-3,-7 0 0,-1 0-2,-1 0 0,11 0 0,-11-5 0,1 5 1,1 0-2,-1 0 1,-1 0-1,2 0 0,-10 0 1,9 0 2,-1 0-2,2 0 0,-10 0 1,9 0-1,-9 0 2,9 0-2,-9 0 0,8 0-2,-8 5-1,0-5 2,10 5 0,-10-5 0,9 0-2,-9 5 2,8-5 0,2 5 1,-10-5 1,9 0 0,-1 5 1,2-5 0,-10 0-2,9 0 0,0 0 1,-1-5 0,11 5 0,-11 0 1,2-5-3,-1 5 0,10 0 3,-19-5-2,8 5-1,1-5 0,1 5 0,-2 0 1,1-5 2,0 5-1,1 0-1,-10 0 2,8-6-2,1 6 3,1 0-3,-10 0-3,8-4 0,-8 4 0,9 0 3,-9 0-1,10 0-1,-10 0-1,0 0 3,0 0 5,9-5-2,-9 5-1,0 0 0,8 0 0,-8 0 4,0 0-2,0 0-2,0 0-2,0-6 1,0 6 1,0 0-2,0 0 0,0 0-3,0 0 1,0 0-1,0 0 2,0 0-3,0 0-2,0 0-4,0 0-5,0 0-7,0-5-9,0 5-8,0 0-12,0-5-10,-8 5-8,8-5-12,0 5-16,0-5-22,-9 5-31,9-10-34,0 5-39,0-5-38,-10 0-46,10-6-41,-9 7-38,9-7-24,-8 1-19,-2 0-29,1-1-55,1 1-100,-2-5-30,-8 10 14</inkml:trace>
  <inkml:trace contextRef="#ctx0" brushRef="#br0" timeOffset="23598">4112 792 99,'8'0'104,"-8"5"-14,0-5-12,0 0-9,0 5-1,0-5 2,0 0 3,0 0 4,0 0 1,0 0-3,0 0-5,0 0-2,0 0-5,0 0-3,0 0-3,0 0-2,0 0 0,0 0 2,0 0 3,0 0-2,0 0 2,0 0-5,0 0-2,0 0-4,0 0-4,0 0-3,0 0-5,0 0-5,-8 0-5,8 0 0,0 0-2,-10 0-1,10 0 0,0-5-2,0 5 4,-9 0 5,9-5 3,0 5 4,0 0 2,0 0 3,0-5 3,0 5 1,0 0-4,0 0-3,0 0 0,0 0-3,0 0-1,0 0-4,9 0-4,-9 0-2,0 0 2,0 0 0,10 0 2,-10 0 4,8 0 1,1 0 3,9 0 3,-9 0 0,10 0-2,-2 0 1,10 0-5,-8 0-6,8 0-3,-10 0-1,10 0-3,0-5-4,1 5 0,-10 0-2,9 0-2,0-6-3,-1 6-1,-7 0-3,8 0-2,-8-5 2,8 5-1,-1 0-3,-8-4-3,9 4 5,-8 0 0,7-5-2,-8 5 0,1 0 2,-2 0-3,-7-6 0,7 6 0,2 0-3,-10 0-2,-1 0 2,11-5 0,-11 5-4,2 0 4,-1 0 1,-1 0 0,1 0 0,1 0 1,-1 0-1,-1-5 0,2 5 10,-1 0-7,-9 0-1,8 0-1,-8-5 2,10 5-3,-10 0 0,0 0 0,0 0-11,9 0 7,-9 0 1,0 0 0,0 0 2,0-5-13,0 5-2,0 0-9,0 0-19,0 0-30,9 0-35,-9-5-42,0 0-48,0 0-43,0 5-84,-9-5-144,9-6-78,0 2-31</inkml:trace>
  <inkml:trace contextRef="#ctx0" brushRef="#br0" timeOffset="46850">6889 1018 210,'0'5'241,"0"-5"5,0 0-33,-10 0-39,10 0-40,0 0-34,0 0-25,0 0-15,0 0-10,0 0-5,0 0 3,0 5-3,0-5-5,0 0 0,0 0-6,0 0-4,0 0-4,0 0-6,0 0-9,0 0 0,0 0-2,0 0 0,0 0 3,10 5 2,-1-5 4,0 0 7,-1 0 4,11 0 2,-1 0 4,9 0-2,-9 0 1,9 0 3,0 0 0,9 0-6,0-5 0,1 5-1,-1-5 5,-1 5 1,1-5-1,10 5 1,-2-5-8,2 5 5,-10-6 2,8 6 0,2 0-5,-2-4-4,2 4 1,-1 0-7,0 0 3,10 0-5,-11 0-3,-7 0-2,8 0 0,0 4 4,-9-4 1,0 0 3,0 6 2,0-6 0,-9 0 0,9 0 1,-18 5 1,9-5-4,0 0-2,-9 0 0,0 0-3,1 0-2,-2 0 0,2-5-2,-11 5-3,11 0 3,-11 0-2,1-6-2,1 6 2,-1 0 0,-1-4 3,-8 4 0,10 0-1,-10 0-2,0 0 2,0 0-1,9 0-2,-9 0-2,0 0-1,0 0-2,0 0-1,0 0-1,0 0-1,0 0-1,0 0 1,0 0 0,0 0 1,0 0 2,0 0 2,0 0-1,0 0 2,0 0 1,0 0-1,0 0 2,0 0-2,0 0 1,0 0-2,0 0 0,0 0-3,0 0-1,0 0-1,0 0-3,0 0 3,0 0-2,0 0 0,0 0-1,0 0 2,0 0 0,0 0-3,0 0 2,0 0 1,0 0 0,0 0 1,0 0 2,0 0 0,0 0 1,0 0 2,0 0 2,0 0-1,0 0 3,0 0-1,0 0 0,0 0 0,0 0 1,0 0 0,0 0-3,0 0 0,0 0-2,0 0 1,0 0-3,0 0 2,0 0-3,0 0 1,0 0 0,0 0-1,0 0 1,0 0-3,0 0 2,0 0-2,0 0 1,0 0 0,0 0-1,0 0 0,0 0 0,0 0 0,0 0-1,0 0 1,0 0 2,0 0-2,0 0 2,0 0-2,0 0 0,0 0 2,0 0-2,0 0 1,0 0-2,0 0 2,0 0-2,0 0 2,0 0 0,0 0 4,0 0-1,0 0-3,0 0-1,0 0 1,0 0-2,0 0-3,0 0 3,0 0-6,0 0 1,0 0 1,0 0-1,0 0-10,-9 0-17,9 0-22,-10 4-26,2 2-26,-1-6-30,-1 0-29,10 5-31,-9-5-26,9 0-19,0 0-32,0 0-63,0 0-100,0 0-61,0-11-14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7:36.67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127 52 96,'-10'0'345,"2"0"-83,-1-5-84,-1 5-54,2-5-23,-1-1-5,-1 6-31,1-5-18,1 5-6,8-4 2,-9 4 3,-1 0 1,10 0-1,0-6-8,-8 6 3,8 0-1,0 0-2,-9 0-5,9 0-4,0 0-2,0 0-1,0 0 0,0 0 2,-10 0-1,10 0-3,0 0-1,0 0-2,0 0-2,0 0-1,0 0 0,0 0-4,0 0 0,0 0 4,10-5 3,-10 5 3,0 0 2,0-5 0,9 5 1,-9 0 2,8 0 0,-8-4 0,10 4-1,-1 0-1,-1 0 0,1-6 5,1 6 2,-1 0 0,9 0-1,-9 0-2,9 0 1,0 0 2,0 0 1,-1 0-4,2 0-1,0 0-1,-2 0 1,10 0 3,-9 6-3,0-6-4,9 0-2,-9 0-2,10 0 0,-1 0 3,-10 0-1,10 0-3,-8 0 2,8 0 1,0 0 1,-10 0-2,19 0 4,-17-6-4,17 6-2,-9 0 1,0 0-2,0 0 1,0 0-2,9 0 0,0 0-5,-9 0-1,9 0-1,-9 0 0,9 0-1,1 0-5,-1 6-1,-9-6-3,9 0 1,-1 0 0,1 4-2,-9-4 0,1 0-1,-1 5 3,9 0-2,-9-5-1,0 6 0,-8-6-1,8 4 2,-10 1-1,10 1 0,-8-1 0,-2 0 2,10-5 2,-8 5-2,-2 0-1,2 0-1,-1-5 0,-1 5 0,2 0 0,-2 0-15,2 0 7,-1-5 3,-1 0 2,2 6-2,-2-6 4,2 5-2,-1-5 0,0 4 16,0-4-6,-1 6-3,2-6-1,0 0 2,6 0-2,-6 5 3,0-5-5,8 0-2,-10 0 3,10 0 3,0 0 2,-8 0-1,8 0 2,-10-5 1,10 5 4,-8 0 0,-2 0 0,10-6-1,-8 6-2,-2 0-1,2-4-2,-1 4-2,0-5 2,0 5-1,-1 0 0,-7 0-2,8 0 1,0-6-2,-9 12 0,-1-6 4,11 0-3,-10 0 1,9-6 2,-9 6 4,1 0-2,-2 0 6,1 0-2,-1-5-1,2 5 3,-1 0 2,0 0-1,-9 0-1,10 0 1,-10 0-4,8 0 2,1 0-5,-9 0-1,0 0-2,10 0-2,-10 0-5,0 0 0,0 0 3,0 0-3,0 0 5,0 0-2,0 0-1,0 0 0,0 0 2,0 0-3,0 0 0,0 0 0,0 0-2,0 0-7,0 0-1,0 0-24,0 0-26,0 5-33,0-5-40,0 0-39,8 0-42,-8 0-27,0 6-30,9-6-13,0 0-25,9 5-42,1-1-68,-2-4-59,20 0-15</inkml:trace>
  <inkml:trace contextRef="#ctx0" brushRef="#br0" timeOffset="5570">1948 1274 104,'0'5'145,"10"1"17,-10-6 12,0 0-10,0 5-24,0-5-21,0 0-21,0 0-20,0 0-17,0 0-15,0 0-8,0 0-6,0 0-5,0 0-3,0 0-2,0 0-2,0 0-1,0 0 1,0 0 2,0 0 1,0 0 0,8 0 1,-8 0 1,0 0 2,0 0-2,0 0-3,0 0-3,0 0-2,0 0-3,0 0-2,0 0-2,0 0-2,0 0 1,0 0 2,0 0-2,0 0 1,9 0 0,-9 0-1,0 0 1,0 0-3,0 0 0,0 0-3,0 0 0,0 0-2,0 0 1,0 0 0,0 0 0,0 0 1,0 0-2,0 0 3,0 0-2,0 0 1,10 0 1,-10 0 2,0 0 3,8 0 3,-8 0 1,9 0 3,1 0 3,-1 0 1,-1 0-1,1 0-4,1-5-1,-2 5 0,11 0-3,-10 0-1,9-6-4,-1 6 2,2 0 3,-2 0 3,2-5-2,-1 5-2,0-4 0,0 4 0,-1 0-1,11 0-1,-10-6-3,-1 1-3,11 5-3,-10 0 2,1-5 2,6 5-1,-6 0-2,0 0-1,8 0 1,-10 0 2,2 0 1,-2 0-2,1 0-2,1 0 1,-2 5 0,2-5 0,-2 0 2,2 0 1,-1 5 0,-9-5 0,9 6 2,0-6 0,0 4 0,-9-4-1,9 0 0,-9 5 0,10-5-3,-11 0 1,1 0 0,-1 6-2,11-6 0,-11 0 1,2 5-2,-1-5 0,0 0 0,1 0 0,-2 0-2,1 0 1,-1 0 0,2 0 1,-1 0 0,0 0 0,1 0-1,-2 0 0,1 0 1,1 0 0,7 0 1,-8 0-1,9 0 0,-9 0 0,1 0 1,7 0 0,-7 0-1,-1 0 0,-1 0-2,11 0 1,-11 0-1,1 0 2,1 0-2,-1 0 1,9 0 0,-9 0 1,-1 0 1,1 5 1,1-5-1,-1 0-1,9 0 0,-9 0 1,-1 0 0,11 0 1,-11 0-2,11 0-1,-10 0 1,-1 4 1,11-4 0,-1 0 1,-9 0-4,10 0 1,-2 0 1,-9 0-1,11 0 0,-10 0 0,9 0-1,-9 0 0,1 0 3,7 0-2,-8 0 0,9 0-1,1 0 0,-11 0 0,11 6 1,-10-6-1,-1 0 0,11 0 4,-11 0-1,11 0 1,-10 0-1,9 0-1,-9 0-1,-1 0 1,11 5 0,-11-5-6,11 0 5,-10-5 0,9 5-3,-9 0 2,-1 0 3,11 0-10,-2 0 4,-7 0 4,7 0-1,-7 0 1,8 0 4,-10 0-2,11 0-1,-11 0 11,11 0-7,0 0-1,-11 0-1,11 0-1,-11 0-2,10 0 1,-8 0 0,7 5 0,-7-5 0,7 0 0,2 0 0,-11 0-2,11 0-1,-11 0 2,11 0-1,-2 5 2,-7-5 0,7 0 0,2 0 1,-2 0 0,-7 0 2,7 0-3,2 0 3,-2 0-3,-7 0 0,7 0 0,2 0 0,-1 0 0,-9 0-1,8 0 1,-7 5 0,7-5 0,-7 0 0,8 0 0,-8 0 0,7 0 1,-9 0-1,11 0 0,-10 0-2,9 0 4,-9 0-2,1 0 0,7 0-1,-9 0 1,11 0 0,-10 5 0,1-5 1,-2 0 0,11 0 1,-11 0 0,11 0 0,-10 0-1,-1 0 2,11 0 0,-11 0-5,1 5 0,1-5 1,7 0 0,-7 0-1,-1 0-1,8 0 1,-7 0 2,-1 0 2,-1 0-2,11 0-1,-11 0 1,2 0 1,-1 0 0,0 0 0,-1 0 0,11 0-1,-11 0 0,2 0 0,-1 0 1,10 0-1,-11 0-1,9 0-1,-7-5 4,7 5-1,-6 0-1,6 0 2,-7 0-3,7 0 0,-9 0 1,11 0 1,-10 0-4,9 0 1,1 0 0,-11 0 1,10 0-2,-8-5 0,7 5 2,1 0 0,-9-5-1,10 5 1,-11-5 1,11 5-2,-2-5 3,-7 5 1,7-6-1,2 6-1,-11 0 1,11 0-1,-10-4 0,9 4 1,-9 0 1,9-5-1,-9 5 0,10-5 0,-11 5-1,9-6 2,-7 6-1,-1-5 0,9 5 0,0-4-1,-8 4 1,7 0 1,-9-6-3,11 6 0,0-5-2,-11 5 3,11 0 0,-11-5 0,10 5-1,0 0 1,-9-5 2,9 5-2,-9 0 2,10 0-2,-11-5 0,11 5 0,-11 0 0,11 0 0,-2-5 0,-7 5 0,7 0 0,2 0 0,-10 0 1,9 0 0,-9 0-1,9-6 0,-1 6 0,2 0 0,-10 0 1,9 0-1,-1 0 0,2 0 0,0 0-2,-11 0 3,9-4-2,2 4 1,0 0 0,-11 0-1,11 0-1,-2 0 2,-8 0 1,9 0-2,1 0 1,-11 0 0,11 0 0,-10 0 2,8 0 1,1 0-2,-9 0-1,10 0 2,-1 0 0,-9 0-1,8-5 0,-7 5-1,7 0 0,2-5-1,-11 5 0,11 0 1,-2 0 0,-7 0 0,7 0 0,2 0 0,-11 0 0,11-6 1,-10 6 0,9 0-1,-1 0 0,-7 0 2,8 0 0,0 0 0,-9 0-1,9-5 1,0 5-1,0 0 0,1 0 0,-2 0-1,2 0-2,-2 5 0,1-5 0,-9 0 2,9 0 0,1 6-2,-2-6 0,2 0 1,-2 0 1,-7 0-1,7 5 1,-7 0 0,7-5 0,2 0 2,-10 0-2,9 4-1,-9-4 2,9 0 0,-9 0-1,0 6 0,9-6-1,-1 0-1,-7 0 1,8 5 0,-8-5-2,7 0-3,-9 0 2,11 5 3,-10-5 0,9 0 1,1 0 1,-11 0-1,1 0 0,9 0 3,-9 0 0,10 0-2,-11 0 0,1 0 0,1 0-1,-2 5 2,1-5-1,0 0 1,1 0 0,-2 5-2,1-5 0,1 0 0,-2 0 0,1 5-1,1-5 0,-1 0 0,-1 6-2,1-6 2,1 0 1,-2 0 0,1 0 0,1 4 0,-1-4 0,-1 0-1,2 5 1,-1-5-2,-1 6 0,2-6 2,-1 0 0,0 0-2,9 5 2,-9-5 0,-1 0 0,11 5 0,-10-5 0,1 4-1,-2-4-1,1 0 2,9 6 0,-9-6 0,10 0 0,-11 0 1,1 5 0,9-5 0,-1 0-1,-7 0 0,8 0 0,0 0 1,-9 0 0,9 0-2,0 0 0,0 5 1,-9-5 1,9 0 0,1 0 1,-2 0-1,2 0 1,-11 5-1,20-5 3,-20 0-6,11 0 0,-2 0 1,2 0 1,-11 0-1,11 0-1,-1 5 2,-1-5-1,11 0 4,-10 0-2,-1 0 1,11 0-1,-10 5 2,9-5-2,-9 0-1,9 6-1,0-6-1,-8 4 2,8-4-2,-10 0 0,10 5 0,-8 0 0,8-5 1,-10 6 0,10-6 0,-8 5 0,8-1 1,-10-4 0,10 6 1,-8-6-1,-2 5 0,10-5 2,-8 5-1,8-5 1,-10 5 0,11-5-2,-10 0 0,9 5 0,-9-5 1,9 0-1,-9 5 1,10-5 0,-1 5-1,-10-5 0,10 5 0,-8-5 0,8 5 0,-10-5 0,10 0 0,-8 5-2,8-5 1,-10 0 14,2 0-7,8 0 0,0 0-5,-10 0-1,11 0-1,-10 0 1,9 0-2,-9 6-12,9-6 6,-9 0-1,0 0 3,9 0 5,-9 0-1,9 0 0,-9 0 2,9 0 0,-9 5 0,10-5 0,-10 0 1,-1 0 0,11 0-1,-10 0 0,-1 0 0,2 0 0,8 0 0,-10 0-2,2 0 1,0 0 1,-2 0 0,10-5 1,-18 5 0,9 0 1,1 0 0,-2 0 1,10 0 1,-8 0-4,-2 0 1,1-6-1,-9 6 0,18 0-1,-18 0 1,9-5 0,1 5-1,-2 0 1,2-5-1,-2 5 1,-7 0 0,7-5 2,2 5-2,-2-5-1,-7 5 2,7 0-1,2-5 0,-1 5 1,0 0-1,-8 0-3,7 0 2,1 0-4,-1 0 1,-6 0 2,6 0 1,1-5 1,-1 0 0,-7 5 2,8-5-1,0 5 9,-9 0-4,9-5-3,0 5-3,-8 0 0,7-6 0,-7 6 0,7-4 0,2 4-3,-2-5 0,-7 5 2,7-6 1,2 6 0,-1-5 1,-1 5 0,2-5 1,-2 5 0,2-4-1,-1 4-1,8-6 1,-7 1 0,-1 5 2,-1-5-2,2 5 0,-2-5-2,2 5 1,-1-5 1,0 5-1,0 0-1,1-5 0,-2 5 0,2 0 0,-2-6 1,1 6 0,1 0 0,-2-4 1,-8 4 1,9 0-1,-9-5-1,10 5 1,-11 0 0,11 0-2,-2-5 0,-7 5 0,-2 0 0,11 0 1,-10-6-1,9 6 1,-9 0-1,-1-5 2,11 5-1,-10 0 0,-1-4-1,11 4 0,-11 0 1,2 0 0,8 0 0,-10-6 0,11 6 1,-11 0 1,11-5 0,-10 5-2,9 0 0,-9-5 0,9 5 0,-9-5-1,10 5 0,-11-5 0,11 5-1,-2 0 1,-8 0 0,9 0 1,-9 0 0,9 0 1,1 0-1,-10-5 0,8 5 2,1 0 0,-9 0 0,9-6-2,-9 6 1,10 0-1,-1 0 0,-9 0 1,8-4-1,-7 4-2,7 0 1,-7 0 1,7-5-1,-7 5 1,8 0 0,0-5 4,-1 5-2,2 0 1,-10 0 0,9 0 0,-1-6-1,-7 6 2,8 0-3,-8-5-5,7 5 3,1 0 0,-9-4 0,10 4-1,-11 0 1,1-6-1,1 6 2,7 0 2,-7 0-1,-2-5 1,1 5-1,0 0 0,9 0 1,-9-5-1,1 5 1,-2 0-2,1 0 0,1 0 0,-1 0 0,-1 0 0,1 0-1,1-5 1,-2 5-2,1 0 2,1-5 1,7 5-1,-7 0 0,-1 0 0,-1 0 0,1 0 0,1 0 0,7 0 0,-7 0 0,-1 0-1,9-5 1,-9 5-2,10 0 1,-11 0 1,9 0 0,-7 0 1,8 0-1,-8 0 4,7 0-3,1-5 1,-1 5 1,-7 0-3,8 0-1,0 0 0,1 0 0,-2 0 1,-8 0-1,9 0 1,1-5-2,-2 5 1,2 0 0,-11 0-2,11 0 2,-2 0-2,2 0 2,-1 0-1,-9 0 2,8 0 0,2 0 2,-1-5 2,-9 5-3,9 0-1,0 0 0,-10-5 0,11 5 0,-1 0 0,-9-6 0,9 6 0,-9 0 0,8 0 1,2 0 0,-11 0-1,11 0 0,0 0 1,-11-5-3,11 5 2,-11 0 0,10 0-1,-8 0 1,7 0 0,1 0-1,-9 5 0,10-5 2,-2 0-1,-7 0 0,7 6 0,-7-6 1,7 0-1,2 0 0,-11 0 0,11 0 0,-2 0 0,2-6-1,-1 6 1,-9 0-1,8 0 0,2 0 1,-1-5 0,-1 5-1,2 0-1,-2 0 2,2 0-1,-1 0 1,-9 0-1,10 0-1,-2-4-1,10 4 3,-8 0 0,8 0 0,-10 0 0,2-6 1,-2 6 0,1 0 1,1-5 3,-2 5-3,2 0-1,8 0 0,-10 0-1,2 0 0,8-5 0,-10 5 0,2 0 0,-1 0 0,9 0 0,-9 0 0,0-5-1,9 5-1,-9 0 2,9 0-1,-9 0-1,10 0 1,-1 0 1,-10-5 1,10 5 0,0 0 0,-8 0 0,7 0-1,1 0 2,-9 0-1,10 0-1,-1 0 0,0 0 0,-10 0 5,10 0-2,1 0-1,-1 0 0,0 0-3,-8-5 0,6 5 1,3 0 0,-1 0-5,0 0 0,0 0 4,-8 0-2,8 5 2,-1-5 0,-8 0 0,9 0 0,-8 0 0,7 0 1,-8 0-1,1 0 1,8 0 0,-10 0 0,2 0-1,-2 0 2,10 0 1,-8 0-2,-2 0 1,2 0-1,-1 0 0,-1 0 0,2 0 0,-10 0-4,9 0 2,-1 0 2,2 0 1,0 0 0,-11-5 0,11 5 0,-2 0-2,2 0 4,-2 0-3,1 5 0,1-5-2,-10 0 0,18 0 0,-10 0 1,2 0 0,-1 0 0,-1 0-1,2 0 2,-2 0-1,2 0 6,-1 0-2,0 0-2,0 0-1,-1 0 1,2 0 0,-1 5 0,-9-5-1,8 0-5,-7 0 3,7 0 2,-7 0 0,8 0 1,-8 0 0,-2 0 0,1 0 0,-1 0 0,2-5-1,-1 5 1,0 0-1,9 0 1,-18 0-2,9-5-1,1 5 2,-2 0 0,1 0 1,1-5-1,-1 5 0,-1 0 0,1 0 2,-9 0 0,10-5 0,-10 5 1,8 0 4,-8 0 4,0 0 3,9 0 2,-9 0 2,0 0 2,10 0-1,-10 0 1,0 0-4,0 0-3,0 0 1,0 0-2,0 0-2,9 0-1,-9 0-1,0 0 0,0 0-2,0 0-2,0 0 1,0 0-3,0 0 0,0 0 1,0 0-2,0 0-1,0 0 0,0 0 1,0 0-1,0 0 0,0 0 0,0 0 0,0 0 2,0 0 2,0 0-1,0 0-1,0 0-1,0 0 1,0 0 1,0 0 0,0 0-2,0 0 0,0 0 4,0 0 1,0 0 3,0 0 1,0 0 3,0 0 0,0 0 3,0 0 1,0 0-2,0 0-4,0 0-1,0 0-1,0 0 1,0 0-2,0 0 3,8 0 0,-8 0 3,0 0 9,0 0 0,0 0 2,0 0 3,0 0 4,0 0 2,0 0 3,0 0 0,0 0-2,0 0 3,0 0-1,0 0-2,0 0-6,0 0-2,0 0-5,0 0-2,0 0-6,0 0 0,0 0-3,0 0 0,0 0 2,0 0-3,0 0 0,0 0-1,0 0 5,0 0 2,0 0 0,0 0 3,0 0 3,0 0 2,0 0 1,0 0 5,0 0 1,0 0 2,0 0-1,0 0-1,0 0-2,0 0-7,0 0 6,0 0 0,0-5-3,0 5-4,0 0 1,0 0-1,0 0-2,0 0 5,0 0-9,0 0-3,0 0 0,0 0-4,0 0-2,0 0 2,0 0-6,0 0 3,0 0 0,0 0-2,0 0-3,0 0 3,0 0-2,0 0-1,0 0 3,10 0 0,-10 0-2,0 0 2,0 0 0,0 0 0,0 0 1,0 0-2,0 0 0,0 0 0,0 0-3,0 0-1,0 0-3,0 0 2,0 0-2,0 0 1,0 0 1,0 0 1,0 0 1,0 0-3,0 0-3,0 0-14,0 0-23,-10 0-27,10 0-38,0 0-45,-8 0-43,-1 0-45,-10-5-34,11 5-31,-11-6-47,2-3-74,-10 4-87,0-1-39,-11 1 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7:47.31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-2 542 134,'0'0'299,"0"0"-52,0 0-29,0 0-12,0 0-5,0 0-29,0 0-28,0 0-23,0-5-15,0 5-10,0 0-5,0 0 2,0-5 5,0 5-1,0-5-8,8 5-3,-8-5-7,0 0-3,9 0-2,-9 5-6,0-5-5,0 5-6,10-5-2,-10 5-1,0 0-5,0 0-3,0-5-7,0 5-5,0 0 0,0 0-1,8-6 0,-8 6-2,9 0 0,10-4-1,-11-1-1,11 5 0,-11-6-3,20 1-5,-20 0-2,19 1-1,-8-2-3,-2 1-2,10 0-2,-8 0-1,8 0-2,0-6-1,0 6-4,-9 1 0,9-1-1,0 5 5,0-6 4,0 1 0,1 1 1,-1-2 1,0 1 0,-1-5-1,1 5 1,0-5 0,0 4-4,1-3 4,-1 3 0,8-3-1,-7-2 1,7 1 1,1 0 0,1-1-2,-1 2 0,0-2-2,0-4-2,1 5 2,-11 0-1,11-1 2,-10 2-3,-1 4-2,-8-5-5,10 5 0,-20-1-2,11 1 0,-2 0-5,-7 5-3,-1-5 2,-9 5 1,8 0 0,-8-5-2,10 5-1,-10 0-3,0 0-8,0 5-13,0-5-18,0 0-22,0 0-24,-10 5-27,10-5-26,0 0-24,-8 5-16,8-5-10,0 0-5,0 0 0,0 0 4,0 0 7,0 0-3,-9 0-20,9-5-37,0 5-58,0 0-69,-10-5-49</inkml:trace>
  <inkml:trace contextRef="#ctx0" brushRef="#br0" timeOffset="456">1107 4 170,'8'0'208,"-8"-5"-8,0 5 0,0 0 4,0 0 4,0 0-23,0 5-35,0-5-26,0 6-14,0-1-11,9 0-4,-9 5 2,0-5 2,0 5 6,10 0 1,-10 5-3,0-4-10,8 4 2,-8 0 2,9-5-6,1 11 1,-1-7-6,-9 2-5,8-1 5,2 0 1,-1 1-5,-9 4-12,8-5-5,1 0-8,-9 5-9,0-4-5,0-1-11,0 5-10,0-5-5,0 6 0,0-6 4,0 6-2,-9-7-2,1 7-2,8-5-2,-9 4-1,-1 0-1,2-5-6,-1 0-9,-1 1-17,1-1-22,1-5-28,-2 0-39,10 0-44,-9 0-48,9-5-43,-8 1-43,8-1-43,0-5-62,0 0-98,0 0-69,0 0-13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7:49.60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7864 536 200,'0'0'251,"0"0"-39,0 0-22,0 0-9,-11 0-3,11-5-14,0 5-32,0 0-28,0 0-22,0 0-14,-8 0-8,8 0-2,0 0 0,0 0 0,0 0 4,0 0-2,0 5-1,0-5-3,0 0-4,0 0-6,0 0-6,0 0-7,0 0-7,0 0-3,0 0-3,8 0-3,-8 5 9,0 0 7,11 1 1,-3-6 3,-8 9 6,9-4 3,1 6 1,-2 4 1,1-4-10,9 3-5,-9-4-1,0 6 0,1-1-5,7 0-1,-7 1-1,7-7 2,-8 2 2,1 4-1,7-5 3,-7-5 1,-2 5 3,1-4-1,10-2 3,-11-4 4,11 0-2,-2 0 3,2-4 2,-11-7 4,19-4 0,-8 0 0,-2-6 1,2-4-3,8-5 3,0-11 0,-10 1 4,10-1 5,1-5 4,7-4 7,-7 4 9,-1 0 7,9 1 0,-9 4-3,0 1-6,9 4-9,-9 6-10,0 4-13,-8 1-8,-2 5-14,2-1-6,-1 11 12,-9 0-15,-1 0-6,2 4-2,-1 6 1,-1-4-9,-8-1 2,0 5 0,0 0-21,0 0 3,9 0-1,-9 0-9,0 0-16,0 0-14,10 0-15,-10 0-18,0 5-19,0-5-21,9 4-24,-9 2-28,-9 4-28,9-5-26,0 5-16,-10 0-16,1 0-15,9 5-10,-8 1-14,-1-1-28,-9 0-48,9 5-82,-9 1-28</inkml:trace>
  <inkml:trace contextRef="#ctx0" brushRef="#br0" timeOffset="2492">0 4066 84,'0'0'111,"0"0"14,0 0 8,0 0 8,0 0-4,0 0-19,0 0-19,0 0-15,0 0-13,0 0-12,0-4-4,8 4-6,-8-5-6,0-1-3,0 6-3,0-5-7,0 0-4,0 5-2,0-4-4,9 4 0,-9-6 1,0 6 1,0-5-2,0 5 0,0-5-2,0 5-1,0-5-3,0 5-1,10 0-4,-10-5-1,0 0-1,9-1-1,-9 6 1,8-4 0,2-1 2,-1 0 1,-1-6-1,2 7 0,-1-7 0,0 1 1,-1 5 0,2-5-2,-1 0-1,-1 5-3,-8-6 1,10 7-5,-1-2 5,-9 1 2,0-4 2,0 3 0,9-4 1,-9 0 0,0-1 2,0 2 2,0-2-5,0 1-2,10-5-1,-10 5 1,8-6-3,-8 1 2,9 0 0,-9 0-1,8 0 1,2-6-3,-10 6 1,9-5-2,-9 4 2,9 1-1,1-5-1,-2 5 1,-8-1-1,9 2 3,1-1-3,-2-1 1,-8 1-1,9 0-1,-9-1 2,10 1 4,-10 0 2,0 0-2,8-1 2,-8 7-2,0-7 2,9 1 2,-9 0-6,9-1-2,-9 1-3,10 0 1,-10 0-1,8 0 0,-8-6 0,9 6 2,-9 0 1,10-6-1,-2 6 0,1 1-1,1-7 0,-1 5 1,-1 2 0,1-1-2,1-1-1,-2 1 1,1 0 0,1-1-1,-1 1 1,-1 0 1,2 5-2,-1-5 1,-9 4 1,8-4 5,-8 5-1,9-5-2,1 5-1,-10-6-1,0 1 0,9 0 0,-9 5 0,0-5-6,8 0 3,-8-1 1,10 1 1,-10 0-1,9-1 0,-9 1 0,8-5 1,2 5-1,-1-1 1,0-4 1,-1 5-1,2-5 2,-1 5 0,-1-1 0,2 1-2,-1 0 2,0 0 1,1 0-3,-2 0 0,1-1 0,-1 1-1,2 5-1,-1-6 2,-1 7 4,-8-7-3,10 6 1,-10-5 0,9 5-1,-9-5 0,9 4 2,-9-4-1,0 5-5,10-5 3,-10 0 0,0 4 1,8-3 1,-8 3-1,0-4 3,9 4 3,-9 2 3,0-2 1,8-4 1,-8 5 1,10 0 0,-1-5 1,-9 5-1,9-1-1,-9 1-1,10 0-7,-10 0 3,8 0 1,1 0 1,-9 5 3,10-6-4,-10 1-1,0 5 7,8 0 5,-8-5-9,0 5-2,9 0-1,-9-1-2,0 2 0,9-7-3,-9 6-6,0 1 1,10-1 3,-10 5 0,0-6 0,8 6-1,-8-5 0,9 0 2,-9-5-1,10 5 1,-10-5-1,8 5 0,1-6 0,1 7 3,-1-7 0,-1 1-2,2 0-1,-1 0 1,-1 0-1,1-1 1,1 2-1,-1-2 0,-1 6 0,2 1-1,-1-7 1,-9 6 0,8 0 0,-8 5-1,10-5 1,-10 5 0,0-5 0,9 5-1,-9 0 1,0 0 0,9 0 1,-9-6 0,8 6 1,-8 0-1,10 0 0,-1 0-1,-1 0 0,-8 0 1,10 0-1,-1 0 0,-1 0-1,3 0 0,-3 0 1,1 0 0,-9 0 0,8 0-2,2 6 1,-1-1 0,-1-5 1,-8 5 0,10 5 1,-10-5 2,9 5 0,0 0 2,-9 1-2,10-1 3,-10 0 1,8 0-1,1 5-1,-9-5 2,8 1-2,2-1 0,-10 4-1,9-3-2,-9 4-3,9-4 1,1-2 1,-10 2-2,17-2 3,-17 2 0,10-1 1,-2-5 0,1 5 3,0-4-1,1 3 0,-2 2 0,1-1 0,1 0 3,-2 0 2,1 6 3,1-7 2,-1 7 2,8 4-2,-7-5-1,-2 6 0,1-1 0,1-5-4,-1 5-1,-1 1-3,2-6-3,7 0 1,-8 5-1,1-4-4,-2-1-4,1 0 3,1 0-1,7-5 1,-7 5 1,-1-4 1,-1-1 3,11 0 2,-10 0-1,-1 0-2,11-5 1,-11 5-1,2 1-1,8-1-1,-8 0-3,-2 0 1,9 0 1,-7 1 1,8-2-1,-8 2 2,7 4-1,1-5 1,-9 5 1,10-5 1,-11 6-1,11-1 1,-11-5-1,1 5-2,10 0 1,-11 1 0,1-1 0,9-5-2,-9 5 0,10-5 1,-11 6-1,11-6 0,-11 5-1,1 0 2,9-5-1,-9 6 1,10-7 1,-11 7-1,11-1 1,-2-5 0,-7 6 1,7-1-1,-7 0 1,7-5 1,2 5-1,-10 0 0,9 1 2,-1-1 0,-7 0 1,8 1 0,-8-1 0,7-1-1,-9 2 0,11-1-1,-10 0 2,1 1-3,7 4 2,-7-5 0,-2 0 3,11 1 1,-10-1 1,-1 0 1,1 0 1,9 1 0,-9-1 2,1 0 1,7 0-1,-7 0-2,-1 0-1,8 6 2,-7-6 0,-2 0 2,1 0-3,10 6-1,-11-6 1,11 5 2,-11-5 0,1 1-1,10-1-1,-11 0-1,2 5 0,-1 0-3,9 1 1,-9-1-1,0 1 4,-1-1-2,2 0 1,-1 1-1,-1-1 4,2-5 3,-1 5 0,10 0-1,-11-4 2,1 4 1,-1-5 2,2 5 0,8-4-5,-8 4 1,-2-5-2,11 0 1,-11 5-5,9-4-6,2 5-1,-10-1 1,9-5 0,1 5-1,-11-5-2,10 1 0,0-1 1,1 0 3,-2 0-2,-7 0-2,7-4 0,2-1 0,-2 5-1,-7-5 1,7 1-1,2-2 0,-11 2 0,11-2-1,-2 2-1,-7-1 1,7-5 1,2 6 7,0-2-2,-2-4 0,1 5-3,-1 1 4,2-1-1,0-5-2,6 5 0,-6 0-7,8-5 3,-8 0-2,7 5 1,-8-5 1,1 1 0,8 4 3,-10-6-2,2 2 1,-2-1 0,10 0 2,-8-5 1,-2 5 1,2 0-2,-1-5 1,-1 0 1,-7 0-4,7 0 2,2 0 1,-2-5-5,-7 5 1,7 0 0,-7-5-1,8 5-1,0-5 0,-9 5 2,9-5-1,0 5 1,-8-6 0,7 6-1,-7-4 1,7 4 0,2-5 2,-11 0-2,11-1 1,-2 1 2,-7 1 0,7-2-2,-8 1-1,9-5 1,-9 5-1,10 0-1,-11-5 0,2 5-1,7-6 0,-8 6 1,1-5-1,-2 0 1,11 0 0,-10 5 0,-1-5 1,2 0-1,-1-1 1,-1 2 1,1-2-1,1 1 0,-1 0-1,-1 0 2,2 0-1,-1 4 2,-1-3 1,-8-2-2,10 1 1,-1 0-1,0 0 1,-1-6-2,2 7 0,-1-7-1,-1 1 1,2 0 0,-1 0 0,0-1 0,1-4-2,-2 0 2,1 5 0,1-5 1,-2-1-3,1 1-2,0-5 4,1 5 0,-2-1 0,1-4-2,1-1 2,-2 6 0,-8-5 0,9 4 1,1-4-1,-1-1 1,-1 6 0,1-5 2,1-1-3,-10 6 0,8 0 0,1-6 0,1 11 1,-2-10-1,-8 10-1,9-11 1,1 11 0,-1-5-1,-1-1 0,1 1 1,1 5 0,-2 0 0,1-5 0,1-1 1,-1 6 1,-1-5-2,2-1 2,7 1-2,-8 5 1,1-5 1,7-1-1,-7 1-1,7-5 0,-7 4 1,8 1-1,-10 0-1,11 5 0,-11-6 0,2 1 3,-1 5 1,0-6 0,9 6 0,-9-5-2,-1 5 3,2-5-1,8 4-1,-8-4-2,-2 0-2,11-1 0,-11 1 1,1 5 0,10-5-1,-11-1 0,11 1 0,-11-1 1,1 7-1,9-7 1,-9 1 0,10 5 1,-2-6 0,-7 6 1,7-5-1,2 5 0,-11-5 0,11 4 1,-2 1 2,2-5 0,-1 5 0,-1-1 1,2 1 1,-2 0 2,2-5 0,-1 4 0,0 1-1,0 0 1,-1-1 0,2 1-1,0 1 1,-2 3-10,1-4-7,-1 4 9,2-3 3,-10 3 0,9-4 1,-9 0-1,9 5 0,0-5 6,-8 4 7,7-4-5,1 5-3,-9-5 0,10 0 0,-2 0-3,-7 4 1,7-4 3,-7 5 2,7-5-2,-7 4 0,7 2-2,-7-7-4,8 6 3,-10-1-1,2-3-2,7 4-1,-7-1 1,-1 1-2,10 0 0,-11 0 3,1 0-1,9-1 0,-9 7 4,-1-7-4,2 6-1,-1-4 2,0 3-1,1 1 0,-2 0-1,1 0 1,-1 0-5,2 0 3,-1-1 0,0 2-2,1 4 1,-2-5 1,1 5 0,1-5 0,-2-1-1,1 6-1,0-5 4,1 5 0,-2 0 0,1 0-5,1-4 3,-2 4-1,-8-6 1,19 6-8,-10-5 3,-1 5 3,1 0 0,1 0 7,7 0-4,-7 0 4,-1 0 0,-1 5 10,11 5-1,-11 1 0,1-1-1,1 10 2,7 1 2,-7-1 2,7 5-1,-7 0-2,7 6-5,-8-6-1,1 10 0,7-4-2,-7 0-2,7-6-3,-7 5-2,8 1 0,-8-1-3,-2-5 2,1 6-1,-1-5-2,2-1 0,-1 0-1,10-5 3,-19 5-9,8-4-16,1-6-27,-9 0-25,10 0-32,-10 6-38,0-11-43,0 5-43,-10-5-38,10-4-45,0-2-91,-9-4-115,9 0-46,-8-4-6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8:21.66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33 366 14,'-8'0'210,"8"0"-32,0 0-28,-10 4-28,10-4-20,0 5-15,-9-5-1,9 6-3,0-6-3,0 5-2,0-5-3,0 5 1,-9-5-1,9 0-2,0 0-3,0 0-7,0 0-3,0 0-1,0-5-1,0 5-2,0 0 1,0 0 5,0 0 2,0-5 2,0 5 0,0 0 3,0 0 0,0 0 1,0 0 0,0 0-3,0 0-3,0 0-3,0 0-3,0 0-8,0 0-6,0 0-10,0 0-7,9 0-7,-9 0-5,0 0-5,0 0-4,0 0-3,0 0 0,0 0-1,0 0-2,0 0-1,0 0-1,0 0 1,0 0 0,0 5 10,9 0 9,1 0 9,-2 5 5,1 0 7,1 6 6,7-1 4,-7 5 5,7 5-7,-8 6-8,9-1-8,1 1-3,-2-1-6,2 6-3,-2-1-4,10-4-6,0 4 0,0-4-2,1-1 3,7-5 4,11-5 1,-1-4 1,18-6-1,1-10 0,16-15-6,20-16-23,8-15-44,28-15-67,25-14-70,38-22-95,36-20-161,25-15-120,38-14-72,35-17-28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7:59.22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 2947 129,'0'5'143,"0"-5"-12,0 0-4,0 0-4,0 0-1,-8 0-15,8 0 1,0 0 0,0 0-6,0 0-7,0-5-12,0 5-9,0 0-9,0 0 2,0-5-13,0 0-12,0-1-10,0 2-8,0-1-5,8-6-6,-8 1-5,0 0-3,0 0-1,9 0 3,-9 0 0,0-1 0,10-4 1,-10 5 4,8 0-1,-8 0 4,9-5 2,-9 4 1,0 2 0,10-2 2,-10 1 1,9 0-2,-9-5 3,8 4-2,-8-4-2,10 5 1,-1-5 0,-1 0-2,1 4-1,1-9 1,-1 5-3,-1 0-1,2-1 1,-1-4-2,9 5-1,-9-5 1,0 4 0,9-4-1,-9 0 2,-1 5-1,2-5 0,-1-1 0,0 6-1,9-6-1,-9 6-1,-1-5-1,2 0 0,-1 5-1,-9-6 0,9 6 1,1-5 0,-10 0 0,8 5 0,1-1 1,-9-4 0,10-1-1,-10 7-2,8-7-2,1 1 0,-9 0 0,10-1 0,-2 1-1,-8-1 1,9 1 1,0 0 2,1 0 1,-2-1 1,1 1 2,1-5-2,-2 5 3,1-1-2,1 1 0,-1 0 0,-1 0-2,1-1-2,1 1 0,-2-1-1,1 6 2,1-5 8,-1 0-4,-1 0-3,2-1 0,-1 1-5,-1 0 4,11-1 0,-10 1-1,-1-5-7,2 4 4,-1 1 3,-1-5 1,11 0 7,-10 4-5,9-4 1,-9-1-1,-1 1-1,11-1 1,-10 6-1,9-5-1,-9 4-1,9 1 0,-9 5-1,-1-1 0,2 2-3,-1 4 0,0-1 2,-9 1-3,10 0 3,-2 0-3,-8 5 0,9-5 0,-9 4 0,8-3 0,-8-2 0,10 2 0,-1-2-1,0 1 1,1 0-1,-2 0 1,1-6-1,1 7 0,7-2 0,-8-4-1,1 5 0,7 0-4,-7-1 2,7 2 0,-7-2 3,-1 6-1,-1-5-2,2 5 2,-1 0 1,-1-1 5,1 2-3,1-1-1,-1 5-1,-9-6 1,8 1 0,2 1 0,-1 4-1,-1-6-1,-8 1 1,10 0 0,8 0-1,-18 0-1,8 0 2,11 0 0,-11-1-1,2 2 3,-1-1 0,-1 5 0,11-6-2,-10 6 1,-1-5 1,11 1-1,-11 4 1,2 0-3,-1 0-2,0 0 2,1 0 1,-2 4 0,1 1-1,-1-5 1,2 11-2,-1-7 4,-9 2 0,9 4 0,-9-5-1,10 5 13,-2 1-5,-8-7-2,9 7-2,-9-6-3,10 5 0,-10-5-1,8 0 0,1 0-12,-9 0 6,9 0 3,-9 6 9,10-7-1,-2 1-3,1 1 1,-9-1-2,10-1 1,-2 2-1,-8-1-1,9 5-4,1-5 8,-1 5 5,-1-4 3,1-2 4,1 7 2,-2-1 1,1-6 2,1 7 0,-1 4-5,-1-4-3,2-7-1,-1 12-2,-1-7-3,1 2 0,9-1 3,-9 0-4,1 0 0,-1 0 0,-1 5 0,2-4-2,-1-2 3,-1 7 0,1-1-1,1-4 1,-10 4 2,9 0 2,-1 0-2,-8 0 4,10 0-1,-1 1 0,-1-6-1,-8 5 1,10 1 0,-1-7 2,0 2 3,-9 4 1,10-5 0,-2 0 1,1 1 1,-1-2-1,2 2 1,-1-2-4,0 2-4,1-1-3,-2 0 1,11 5-1,-11-4-1,1-2 0,0 2-2,9 4-1,-9-5 1,1 0 0,7 6 0,-7-6-3,-1 5 2,-1-5-4,1 0 1,1 0 0,-2 5-1,1-4 1,1-1-2,-1 5 0,-1-5-1,11 0 1,-11 5 0,1-4-1,-9 4 0,10-5-2,7 5 2,-7-5-1,-1 6 2,-1-1 0,2-5 1,-1 5 0,-1-5-1,1 6 2,10-1-1,-11-5 3,2 5 0,-1 0 2,-1 1 0,-8 4 4,10-5 3,-1 0-1,0 5 1,-1 1-3,-8-6-3,10 0-1,-1 5 1,-1-4-1,2-1-3,-1 0-2,-9 0 1,9 1 0,1-6 0,-2 5 0,1 0-4,-1-5 5,2 6 1,-1-6-4,0 5 0,1-5 2,-2 5-2,1 1-1,1-7 4,7 2-6,-7 4 3,-1 0 3,8-5 3,-7 5 1,7 1 1,-7-6 4,7 5 2,-7 1 0,7-1 0,2 5 2,-11-5-3,11 1-1,-2-1 2,-7 5-3,7-5-3,-8 1-2,10 4-1,-11-5-2,11 0-5,-11 0 4,11 0-5,-10 1-1,-1-6 1,11 5 2,-11-5-2,2 5 0,8-4 5,-8-2 7,-2 2-6,9-1-1,-7 0 2,-1 5-5,0-4 1,1-2-2,-2 2 2,11 4-10,-19-5 7,17 5 1,-9 0-2,-8 1 2,10 4 2,-1-5 0,0 6-2,1-6 1,-2 5-2,1-4 2,1-2 5,-10 7-2,8-5-3,1-2 3,-9-4 1,9 1-2,1 4 1,-10-5-1,8-5-5,1 5 4,-9 1 2,10-7-1,-2 7-2,1-6-1,1 4-1,-10-3 1,9 4 2,-1 0 1,2 1-1,-1-2-1,-1 2 1,1-2 0,1 2 2,-1-1-1,9 6 0,-9-7 2,-1 7-3,2-6 2,-1 0-2,0 5 1,-1-5-2,11 0 1,-11-4 0,2 3-3,8 2 2,-8-6-2,-2 0 0,1 5 1,-1-5 3,11-5-2,-11 6 0,2-2 1,8 1-1,-8-5 3,-2 6-2,1-6-1,-1 5 0,11-1 0,-10 1 1,1-5-2,-2 6 1,1-1 0,1 0 4,7-5 1,-8 5-2,1 0 0,-2 0-1,1 1 1,1-6-1,7 4 0,-7-4-1,-1 5-3,8-5 0,-7 0 1,7 0-2,-7 0 2,7-5 0,-7 5 2,7 0-1,-8 0 3,1-4-3,7 4 1,-7-6 0,7 6 1,-7-5 0,7 5-2,-7-5 0,-1 5 0,8-5 2,-7 5 0,-1 0-1,-1 0-1,11-5 0,-10 5 0,1 0-2,-10-5 1,8 5-3,9 0 2,-7 0 2,-1-6-1,10 6 1,-11 0 0,1-5-7,1 5 4,-2-4 3,10 4 1,-8-5-1,-2-1 0,1 6-5,1-5 3,-2 1 6,11-2-1,-10 1-3,-1 0-3,1 0 1,9 0 2,-9 0 0,1 0-1,-1-1 0,-1 2 0,2-1 1,-1-6 2,-1 6-1,1-5 0,1 0-1,-2 5 1,1-5-1,1 0-4,7-6-3,-7 7-1,-1-2 1,-1-4 2,11 0 0,-10-1 0,-1 1 0,11 0 4,-11-1 0,2-4 1,8 5-2,-10-5 1,2 5-4,7-1 4,-7-4 1,8 5 0,-8-5 0,7 0 2,-7-1 0,7 1 0,-8-1 1,9 1-3,1 0 0,-11 0 0,1-6 0,10 6-3,-11-6 0,1 6 1,9 0 0,-9-6 1,9 6 1,-9 0-1,1 0 3,7 5-2,-8-5 3,1-1-3,7 6 0,-7-6 1,-1 1-1,9 5 1,-9-5-5,-1 4 3,11-4 2,-10 0 0,-1 5-1,11-5-3,-11-1 0,2 1 1,8 0 4,-10-5-4,11 4 1,-11 1-1,11-5 1,-10-1 2,9 6 0,-1-6 0,-7 6-1,-1 0 0,10-5 0,-11 4 2,11 1 0,-11 0 5,1-1-1,10 1-4,-11 5 0,1-6-1,9 6-2,-9-5 0,9 4 1,-9-4-6,10 5-1,-11 0 7,11-1 1,-11-4 2,11 5 3,-10 0-2,9 0-4,-1 0-2,-8-6 2,10 6-3,-1 0-1,-1 0-1,2-6-2,-2 6 2,2 0 4,-1 0 1,-9-5-1,18-1 2,-10 6-1,2-6 1,0 6 0,-2-5-1,1 0-1,-1 5 1,2-6 0,0 6-1,-2 0 0,1-5 0,0 4 1,0 1 0,1 0 0,-2-5 0,-7 4 1,7 1-2,2 0 1,-2 0 0,2-1 0,-1-4 0,-1 5 2,2-5 1,8 0 0,-10 4 1,2-4-1,0 5-1,-2 0 1,1-1-2,-1-4-1,2 10 0,0-6 0,-2 1 15,1 1-5,0 3-4,-8-4-3,7 4-1,1 2-1,-9-7 0,10 12-1,-11-7-16,1 1 6,1 5 6,-2 0-1,1-6 3,1 7 2,-1-1-1,-9 5 1,8-6 1,-8 6-2,9-5-2,-9 5 2,0 0-1,10-4 2,-10 4 0,0-6 0,8 6 0,-8-5 0,9 5 0,-9 0-1,0 0 1,10-5 0,-10 5-3,9 0 3,-9 0 1,8 0-2,-8 0 1,10 0 0,-10 0 0,9 0-1,-9 5 1,8 0 0,1 1 5,1-2 2,-1 7 0,-1-2 3,-8 2-1,10 4 2,-10 1 2,9-1-1,-9-1-4,8 2-1,2 5 0,-1-7-1,-9 7 0,8-6-2,-8 5 0,9-4 3,1 4 3,-10 0 2,9-5 2,-9 5 0,8-4 7,2 4 2,-10-5 3,9 5 0,-1-4 0,2 4 2,-10-5 1,9 6 2,0-6-2,1 0 2,-2 6-1,1-6 0,-1 5 0,11-5-4,-10 1 1,1-2-1,-2 7-1,11-11-5,-11 5-4,1 0-1,10 1-3,-11-6 0,1 0-3,1 0-2,-2 0-3,1 0 0,1 1 0,-1-2-4,-9 2 0,8-1 1,1 0 2,1 0 0,-2 0 3,-8 5-1,9-4 1,1 4 5,-10 0 5,9-5 3,-1 5 1,-8 6 0,10-6 1,-10 0 3,9 0 8,-1 1-2,-8-1-3,9 0-4,1-5 3,-10 5 3,8 1 1,1-6 1,-9 5-5,10-5-1,-1 5 8,-9-4 1,8 4-1,2-5-3,-1 5-4,-1-5-3,-8 6-2,9-7 0,1 7-7,-1-1-3,-1 0-2,2 1-2,-1-1-1,-1 0-1,-8 5 0,10-10-3,-1 5 1,-9 1-2,9 4 1,-9-5-1,8 6 0,2-7 2,-10 7-2,9-5-1,-9-2 0,8 1 2,-8 1-2,0-1 0,10-5 0,-10 6-1,0-1 1,0-5-1,9 5 1,-9 0 0,0-4 0,0 4-1,0-5 2,0 5 1,0-5-1,0 0 1,0 5-2,0-4 0,0 4 3,0-5-1,0 5-1,0 0 0,9 6-1,-9-6 0,0 0 0,0 0 0,0 1 8,0-1-3,0 0-4,0 1-2,0-7 3,10 7-2,-10-1 0,0 0 0,8 0-10,-8 1 3,0-7 4,0 7 1,9-6 1,-9 5-1,8-5 2,-8 5 1,10-4-1,-10-1 0,0 5 0,9-5 1,0 1 1,-9-2-1,10 2-2,-2 4 0,-8-5 0,9 0 0,1 6 0,-10-1 1,8-5-2,1 10 1,10-5 1,-11 0 3,11 1-2,-11-1 1,11-5 0,-11 6-2,11-7 0,-10 2-12,-1-6 4,1 5 2,1-5 2,-2 0 2,1 0 1,1 0 0,-1 0 1,-9 1 10,8-2-5,2-4-5,-1 5-2,-1-5-2,-8 5 3,9-5-4,1 0 0,-10 0 2,9 6 0,-9-6 0,8 0 1,-8 0-2,10 0-1,-10 0 1,0 0 2,0 0-4,0 0-1,0 0-6,0 0 2,0 5-1,0-5 0,9 4 0,-9-4 0,0 6 0,0 4 4,-9-5 3,9 5 2,0 0-1,0 0 0,0-4-1,0 3-1,0 2 1,0-1-3,0-5-3,0 5-2,0-4-4,0-2 1,0 1-2,0 6 1,0-7 3,0 1 1,9 1 0,-9-1 3,0-5-1,0 5-2,0-5-3,0 0-3,8 5-2,-8-5 0,0 0-3,0 0 1,0 0 0,0 0 3,10 0 8,-10 0 0,0 0 3,0-5-3,9 5 2,-9-5-2,9-6 1,-1 6-2,-8-4-4,10-2 0,-1 1-4,-9 0-2,8 0 1,2 0 2,-10-5-4,9-1 3,-9 6-14,9-5 8,-9 5 5,0 0 4,0-6 1,0 7 2,0-2 5,0 1 0,0-6 16,0 7-5,-9-2-1,9 2-2,0-7 2,0 1-2,-9 0 0,9-1 1,0 1-2,0-5-3,0 0-2,0-6-3,0 6-1,0-6-2,9 1 0,-9 0 2,0 4 0,9-4 0,-9 0 1,10 5 6,-10-6-1,8 6 2,-8 0 1,9-5-4,-1 4 4,2 5-1,-10-4 4,9 0-1,-9 0-1,9 5 1,-9-5 1,10-1 1,-10 6-1,8-11 0,-8 6-3,9 0-4,-9-6 0,0 1-6,10 0-6,-10-6-4,8 6-2,-8-5-1,9-1 0,-1 0 3,-8 2-3,10-2 9,-1 0 4,-9 1 7,9 5 4,1-1 2,-10-4 0,8 5 1,-8-1 5,9 6-4,-9-5 1,10-1-3,-10 6-1,8-6 1,-8 6-1,0 0 1,9 0-1,-9 0 0,0-1-1,9 1 3,-9-1 0,0 1-2,10 0-2,-10-1 2,8 1-1,-8 0 2,9 0 0,1 0-9,-10-1 7,8 1 2,1 0-3,1 4-4,-1 1 2,-9-5-2,8 5-2,1-1 2,-9 1-8,10 0 0,-2-1 2,-8 2 0,9-1-1,-9-1-2,10 1 2,-1-5 0,-9 5 1,8-1-2,-8-4-4,10-1 0,-10 6 5,9-5 3,-9 0 0,8 0 2,-8-1-2,10 0 2,-10 7 5,0-7 3,9 1-2,-9 5 1,9-1-2,-9-4 1,0 5 3,0 0 1,8-5 1,-8 4-3,10 1 1,-10 0-3,9 0 1,-9 0 1,0 0-3,8-1 4,2 6-1,-10-6 1,9 7-2,-9-6 3,0-1 3,9 6-1,-9-6 1,10 7-3,-10-6-1,8 4-2,-8-4 1,0-1-1,9 7 0,-9-6-1,0-1 0,0 1 2,0 0 1,0 5 2,0-5 0,0-1-2,0 1 2,0 5 0,0-6-2,0 7 0,0-2-2,8 2 0,-8-2 1,0 1 0,0 0 0,0-1-2,10 7 1,-10-7-1,0 2 1,0-2 2,9 1 2,-9 0-1,0-1-1,8 2 4,-8-2-1,11 1 0,-3 5 1,-8-5-4,9 0-1,1-1 0,-10 2 0,8-2-2,-8 7 2,9-7 1,-9 1-2,8 0 0,2-1 0,-10 2 2,9 4 0,0-6 0,-9 7 13,10-2-7,-2-4-3,-8 5 6,9 0 1,1 0-4,-10 0-4,8 0 0,-8 0-16,9 5 6,-9-5 6,9 5-6,-9-6-3,10 6 3,-2-5 2,-8 5 4,9-4 3,-9 4-1,10-6-2,-10 6 2,8 0 1,-8 0 2,9 0-1,-9 0-2,10 0 1,-10 0-3,9 0 3,-9 6-2,8-2-1,-8 1 1,9 6 1,-9-6 0,10 5 0,-2 0 3,-8 0-1,9 5 0,-9 1 1,10-1 0,-1 0-3,-9 1 1,8 4 0,-8-5 2,10 10-3,-1-10 0,-9 5 0,8 1-1,1-6 3,-9 0 1,10 5 1,-1-4-1,-1-1 6,2 0 0,-10 0-1,9 1 0,-1-1 1,-8 5-1,10-4 5,-1 4 2,-9 0 7,8 1 8,1 4 5,1 0 4,-1 5-1,-1-4-2,-8 5-4,10-7-6,-1 7-7,-9 0-5,8-1-6,-8 6-4,10-6-2,-10 0 4,9 1 0,-9-1-2,9 1 0,-9-1-3,10-5-1,-10 6 3,8-6-4,-8 6-15,9-6 7,-9 0 6,0 6 5,0-5 5,0 3 1,0-3 1,0 5 4,0-1 12,-9 6-7,1-6-5,-2 11-4,1-6-3,0 0 1,-1 6-3,2 0-2,8-1 0,-9 1 0,-1-1 0,10 1-4,0 0 2,0-6-2,0 5 0,0-4 1,0-6 1,0 6-13,0-6 6,0 1 5,0-5-3,0-1 4,0 5-2,0-10 2,0 6 0,-8-1 14,8-5-11,0 1 1,0-1 1,0 0-1,0 0-1,0 1-2,-9-1 0,9 1-1,0-1 3,-10 0-2,10 0-1,0-5-2,-9 6 1,9-1 0,-8 0 2,8 5 1,0-4-1,-9 4 0,9-5 2,-10 1 1,10-1-1,0 1 0,0-1-4,0 0-1,0-5-4,10 6-3,-10-6 1,0 0 0,0-5-2,0 6 1,9-7 3,-9 2 1,0-1 4,0 0 2,0 5 0,0-4 0,-9-7-2,9 7 1,0-6-2,0 5-2,-10-5-2,10 0-8,0 0-10,-8 0-8,8 0-13,-9-5-15,9 5-17,-10-5-16,10 0-16,-8 0-20,-1 0-27,-1 0-25,1 0-21,1 0-18,-1-5-18,-1 5-21,2-5-39,-11 5-49,2-5-77,-2 0-62,2 0-21</inkml:trace>
  <inkml:trace contextRef="#ctx0" brushRef="#br0" timeOffset="5242">805 644 278,'0'0'249,"0"0"-50,0 0-43,0-5-30,0 5-22,0-5-16,0 5-11,0-6-9,9 1-8,-9 1-6,0 4-1,10-5-2,-10-1-2,0 1-2,0 5-5,0-4-5,0 4-4,0 0-5,0 0-2,0 0 2,0 4 2,8 1 2,-8 1 1,0 3 5,0 2 1,0 4 8,9-5 2,-9 5-2,8 1-3,-8-1-2,10 0 0,-1 0 0,0-5-3,1 5-2,-2-4-4,1 4-2,9-5 3,-9 0 1,10-5-1,-2 1 2,-7-1 1,7-1 1,2-4-1,-1 5 2,-9-10-2,8 5-4,2-4-2,-1-1 1,-1-6 0,-7 6 2,8-5 0,0-5-4,9-1 0,-10-4 3,11 0-1,-10 0-4,18-6-3,-9-4-2,0 0-2,9-6 2,0 0-2,0 6 1,10-6 0,-11 1-1,1 4 0,10-4-1,-10-1-6,-1 6-1,1 0-2,1-1-4,-1 1 1,0 4-2,-9 1 1,0-1-1,1 6 4,-11 0-3,1 5-2,1-1-1,-2 1-1,-8 6 2,1-2-3,-2 6 1,1-5-4,-9 5 0,10 5 2,-10-5 1,0 5-3,0 0-2,9-6 2,-9 6 0,0 0 1,0 0 2,0 0-3,0 0 0,0-4 1,0 4 0,0 0 0,0 0 0,0 0 1,0 0 0,0 0 3,0 0 0,0 0-2,0 0 0,0 0 1,0 0 0,0 0-1,0 0 2,0 0-1,0 0-2,0 0 2,0 0-1,0 0-1,0 0-1,0 0-2,0 0-4,0 0-1,0 0 0,0 4-5,0-4-5,0 0-7,-9 6-8,9-1-15,0 0-18,-10 5-23,1 0-22,1 0-27,-2 6-25,1-1-30,1 0-27,-1 5-34,-1-4-69,1 4-139,1-5-64,-11 0-23</inkml:trace>
  <inkml:trace contextRef="#ctx0" brushRef="#br0" timeOffset="6312">5675 623 228,'0'-4'447,"-10"-7"-90,10 2-100,0 3-84,-9-4-53,9 5-24,0 0-9,0 0-2,0-1-3,0 1-2,0 1-6,0 4-8,0-5-9,0 5-11,0 0 0,0 0 3,0 5 5,9-1 3,-9 1 9,10 1 12,-1 9 11,-1-5 5,2 5 2,7 0-11,-7 1-8,-1 4-6,0-5-11,-1 5-12,11-4-7,-11-1-3,2 0-5,8 1 2,-8-1 2,7-6 1,-9-3 1,11 4 6,-1-5 1,0 0 3,0-5 0,-1 0-5,11-5-4,-10-5-2,9-1-2,1 2-4,-1-6-3,0-6-4,-1 1-7,11-1-1,-10 1 0,-1-5-3,1-1-1,10 2 0,-11-2-1,1 1 4,0-6 2,11 5 2,-13 2-2,3-2 1,-1 1 0,0-1-1,0 6-3,-8-5-6,8 4 1,-1 1-3,-8 5 1,10-6-1,-10 6-1,-9 6 0,8-2-3,1-4 0,-9 10-2,1-1-1,-1 1-4,-9 1 0,8-2 2,-8 6 0,10-5-1,-10 5-4,0 0-9,0 0-12,0 0-12,0 0-15,0 0-20,0 5-16,-10 1-22,10-2-22,0 7-20,-8-1-22,-1 0-18,9 1-17,-10 3-12,10-4-14,-9 6-10,9-6-25,0 5-45,0-5-73,9-5-78,-9 1-31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8:06.09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618 1030 407,'0'-10'617,"-9"0"-63,9 5-163,0 0-134,-10 10-69,10 0-33,-8 5-17,8 0-13,0 11-3,-9-1 1,9 5 5,0-4 0,0 9-10,9-5-14,-1 0-12,2 6-8,8-5-11,0-6-2,-1 5-6,11-4-9,-10-7-6,9 2-5,1-1-6,-1-5-4,0 0-7,-1-4-7,1-2-6,0 1-2,0-5-2,9-5-3,-9 1-2,0-7-3,1 2-3,7-7 0,-7 1 0,-1 0 2,0-6 1,0 6-15,-10-5 5,2-1 1,8 1 5,-18 0-6,9 0-7,-9 0-16,1-1-14,-1 1 3,-1-1-16,-8 6-12,9 0-19,-9 0-10,0 5-14,0-5-3,0 9-5,-9-4-16,9 5-14,-8 5-13,-1 0-7,-1 0-6,10 5-4,-17 0-2,7 0-2,1 5 0,1 1-7,-11-6-27,10 4-46,-1 2-75,-7-1-72,-1 0-40</inkml:trace>
  <inkml:trace contextRef="#ctx0" brushRef="#br0" timeOffset="40330">59 1213 165,'-9'0'429,"0"-5"-117,-1 5-117,2 0-50,8-5-30,-9 5-31,-1 0-14,10-6-11,0 6-9,0-4-5,-8-1-4,8-1-3,0 1-3,0 0-5,0 1-2,8-2 4,-8 1 4,0 0 3,10 5 6,-10-5 4,0 0 3,9 5 5,-9-5 1,0 5 1,0-6 0,0 6 1,0 0-1,0-4-2,0 4-5,0 0-3,0 0-6,0 0-5,0 4-5,0-4 1,8 0-2,-8 6-2,0-1-1,10 0 3,-1 0 2,-9 5 0,9-4-1,1 3-5,-10 7 1,17-6-1,-9 5-4,2 0-6,-1 0-3,-1 0-2,3 1-2,-3-1 0,11-5-4,-11 6-1,1-2-1,9-3 2,-9-1 0,0 0-1,1 0 0,-2 0-3,1-4 0,1 3-2,-2-3 1,1-6 0,0 5-1,1 0 1,-2-5 2,1 0 2,1 0 7,-2 0 1,-8-5 0,19 0 6,-10-6 3,-1 1 3,1-4-3,9-2-1,-9 1-4,10-5 2,-1-1-1,-9-4-5,8-1-4,2 1-3,-1-5 2,-1-1 4,10 0-1,1 2-6,-1-8 2,0 8 1,0-7 1,9-5-1,0 1-3,0 4-1,1-9-2,7 4-2,-8 0-3,10 1-1,-2-1 3,2 1 1,-2-1 2,11 5-1,-10-4 1,8 0 1,-7 4 1,0 0-1,-2 1-1,-8 4-1,0-4 0,10 4-2,-19 1 0,9 5-2,-9-6 4,0 11-1,-10-5-2,10 4 2,-8 1-1,-10 5 0,9-1 0,-9 2 2,9 3-4,-9 1 0,-9 5 2,9-5-1,-9 10 1,0-5 0,0 0 1,10 5-1,-10-5 2,0 5 2,0 0-4,0 0 2,0 0-4,0-6 1,0 6-3,0 0 4,0 0 1,0 0-1,8 0 0,-8 0 0,0 0 1,0 0-3,0 0 3,0 0-3,0 6 0,0-6 1,0 0-2,0 0 3,0 0-1,0 0 1,-8 0 0,8 0 1,0 0 1,0 0-1,0 0 0,0 0-1,0 0 1,0 0 1,0 0-2,0 0-2,0 0 1,0 0-1,0 0 2,0 0-2,0 0 1,0 0 0,0 0 1,0 0 1,0 0 0,0 0 1,0 0-3,0 0 2,0 0 0,0 0 0,0 0 0,0 0-1,0 0 2,0 0 0,0 0-1,0 0-1,0 0 1,0 0-1,0 0 0,0 0 1,0 0-1,0 0-2,0 0 0,0 0 2,0 0-1,0 0 1,0 0 1,0 0-2,0 0 1,0 0 1,0 0-1,0 0 0,0 0 0,0 0 0,0 0-1,0 0 1,0 0-1,0 0 0,0 0 1,0 0 0,0 0 3,0 0-1,-10 0-2,10 0 0,0 0 1,0 0 0,0 0 1,0 0-2,0 0 0,0 0 0,0 0 3,0 0-2,0 0 0,0 0-1,0 0 0,0 5 3,0-5-2,0 0 0,0 0-3,0 0 1,0 0 1,0 0-1,0 0 1,0 0-1,0 0 1,0 0 1,0 0 1,0 0 2,0 0 0,0 0 2,0 0 4,0 0-2,0 0 0,0 0 0,0 0 2,0 0-2,0 0 0,0 0-2,-9 0-2,9 0 0,0 0-2,0 0 1,0 0-1,0 0 1,0 0-2,0 0 2,0 0-3,0 0 3,0 0-1,0 0-2,0 5-1,0-5-2,0 0 2,0 0 1,0 0 0,0 0 0,0 0 0,0 0 0,0 0 1,0 0-1,0 0 0,0 0-1,0 0 1,0 0 2,0 0 0,0 0 0,0 0-2,0 0 1,0 0-1,0 0 1,0 0 1,0 0-3,0 0 0,0 0 1,0 5 2,0-5 1,0 0 0,0 0-1,0 0 0,-9 0-1,9 0-2,0 0 1,0 0 2,0 0-2,0 0 5,0 0-3,0 0 0,0 0-1,0 0 3,0 0-2,0 0-2,0 0 1,0 0-4,0 0 1,0 0-1,0 0 2,0 0 2,0 0-1,0 0-1,0 5 0,0-5 1,-10 0 2,10 0 0,0 0 0,0 0-2,0 0 2,0 0 1,0 0-1,0 0-2,0 0 0,0 0-1,0 0 0,-8 0 1,8 0-1,0 0 0,0 0 6,0 0-2,0 0-3,0 0-12,0 0-22,0 5-27,0-5-37,0 0-43,0 5-52,0-5-47,0 5-53,0-5-72,0 0-127,-9 0-89,1 0-23,-11-5 11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8:11.74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0 573 9,'0'11'26,"8"-6"-1,-8 5 13,0 0 8,0 0 6,0 1 4,0 3 2,0-3 1,0-1-4,0 0-4,-8 0-16,8 1-12,0-2-8,0-4-3,0 6-4,0-6 0,0 0-1,0 0-1,0 0 0,0-5 2,0 0 5,0 5 4,0-5 5,0 0 6,0 0 6,8 0 4,-8 0 1,10 0 1,-1-5 0,9 5-2,-9-5-6,10 0-7,-2-5-5,10 5-4,0-1-4,-8-3-3,17-2-4,-9 1-1,0 0 1,9 0 0,0-6 0,-1 7 0,1-7 1,1 1-1,8 0 0,0-5 0,-9 4-3,9-4 2,9 5-1,-8-5-3,-2 4 2,10-4 0,-8-1-1,7 1-1,-7 5 0,8-5 0,-18 0 0,9 4 1,0-4 0,-9 5-1,0-5 0,10 5 1,-11-1-1,-7 1 0,7 0-1,-7-1 1,7 1 0,-7 0-3,-10 0 2,9 5 0,-9-1 1,9 2 0,-9-2 1,0 1-1,0 5 1,1 0 1,-2-5-1,-9 5-1,3 5 0,-3-5 1,1-1-2,1 6 1,-10-4 0,8 4 0,1 0 2,-9-5-1,10 5 3,-2-6 2,-8 6 2,9-5-1,-9 5 4,9 0 1,-9-5 1,0 5 0,10-4 0,-10 4-2,8-6 0,-8 1-1,0 5 1,0-5 2,0 5 2,9-5 6,-9 0 0,0 5 0,0 0 1,0 0 0,0-5-2,0 5-4,0 0-4,0-6-5,0 6-1,0 0-2,0-4-1,-9 4-3,9-5 1,0 5 0,0-5-1,0 5 0,0 0 0,0 0 0,0-6 1,0 6 0,0 0-1,0 0-1,0 0 0,0 0 2,0 0-1,0 0 0,0 0-1,0 0 1,0 6 0,0-12 0,0 6 0,0 0-2,0 0 2,0 0-1,0 0 1,0 0-2,0 6-1,0-6 2,0 0-1,0 5-1,0-5 1,0 5-9,0-1-1,0-4-10,0 6-15,0-1-18,0 0-34,0-5-55,0 0-92,9 5-111,-9-5-68</inkml:trace>
  <inkml:trace contextRef="#ctx0" brushRef="#br0" timeOffset="36794">2859 1385 42,'17'0'386,"-7"-5"-88,-1 0-87,-1 5-61,11-5-28,-11 0-23,-8 0-23,9 0-10,1-1-4,-1 2-1,-9 4-3,8-5 2,-8 5 1,0-6-5,0 6-2,10 0-5,-10-5-6,0 5-9,0 0-6,0 0-7,0 0-7,0 0-1,0 0-6,0 5 0,9-5-3,-9 11 2,0-7 6,8 2 14,2 4-1,-1 0 1,-9 0 4,9 0 3,-1 6 5,2-6 1,-1 5-2,-1-5-13,2 5 2,-1-4-1,0 4-3,1-5-2,-2 0-3,1 5-1,-1-5-3,2-4 1,-1 3 2,0 2 6,9-6 6,-9 5 6,1-5 1,7 0 1,-8-5 5,9 6 3,1-12 1,8 6-4,-10-5-2,19 0-3,-9-5-4,19-6-1,-10 1-3,8 0-7,10-10-1,1-1-2,8 1-5,-9-5-2,18-1 0,-8-4-3,16-1-3,-7 1 0,7-6-2,2 0 6,-1-4-2,10 4-2,-10-5-1,9 6 0,-10-6-2,2 6 2,-10 5-2,1-2-9,-10 2 1,-9 5 6,0 4-2,-1 1 0,-16 5 2,-1-1 0,0 1 0,0 5 0,-9 0 0,-8-1-1,8 1 1,-10 10-1,2-5-3,-2 0-4,-7 5-6,7 0-8,2 0-6,-2 5-11,1-5-13,1 5-12,-2 0-9,-7 0-7,7 5-6,2 0-4,-2 0-7,-7 0-3,7 0-7,2 0-5,-11 5-6,11-5-7,-10 10-6,9-4-13,-9-1-33,-1 0-69,2 0-133,-10 0-61</inkml:trace>
  <inkml:trace contextRef="#ctx0" brushRef="#br0" timeOffset="40914">6213 2156 92,'0'0'206,"9"0"-2,-9 0 0,0 0-23,0 0-33,0 0-37,0 0-36,0 0-27,0 0-16,0 0-10,0 0-5,0 0-1,0 0-3,0 0 0,0 0 0,0 0 6,0 0-5,-9 0-2,9 0-3,0 0-2,0 0 0,0 0 0,0 0 0,0 0-3,0 0 3,0 0 3,0-5 1,-8 5 2,8 0 2,0 0 1,0 0 1,0 0 1,0 0 0,0-5 0,0 5 1,0 0 0,0 0-3,0 0-3,0-5-3,0 5-3,0-5-2,0 5 7,0-5-5,0-1-3,0 6-1,0-4-1,0-1 3,0 5 5,0-5 5,0 5-6,0-6 9,0 6 4,0 0 4,0 0 3,0-5-2,0 5-1,0 0-5,0 0-2,0-4-3,0 4-2,0 0-1,0 0-1,0 0 0,0 0-3,0 0 1,0 0 0,0 0-2,0 0-1,0 0 0,0 0-3,0 0-1,8-6-1,1 6 0,0 0 2,1-5 0,-2 5-2,11-5 1,-2 5-1,1 0 1,0 0 3,0 0 0,1 5-3,8-10 2,-10 10 2,10-5 0,1 5 1,-1-5 0,0 0-1,0 0-2,0 6 2,9-6-1,0 4-3,0 1 2,-1-5 1,3 6 0,-3-1 3,10-5-2,1 0 3,-2 5 1,2-5-1,-2 4 0,2-4 0,8 0-2,-9 0-1,9 6 0,-10-6-3,11 0-11,-1 0 6,-8 5 1,7-5 1,-7 0 1,8 0 1,-10 5 0,11-5 2,-9 0 6,-11 5-2,10-5-4,1 5 0,-11-5 0,1 5 1,0-5 0,1 6 0,-1-6 1,0 4 1,-9 1 2,0 0-3,0-5 3,0 6-3,-1-6-3,-7 5 1,-1-5 0,0 4-1,0-4 2,1 0-1,-11 6 1,10-6 1,-8 0 4,-2 0 1,1 0 2,1 0 2,-2 0 3,1 0 1,-9 0 2,10 0 1,-10 0 5,9 0 0,-9 0 3,0-6 0,8 6 2,-8 0 1,0 0 2,0 0-2,0 0-4,9 0-3,-9-4-3,0 4-1,0-5-5,0 5-5,0-6-3,0 6-1,0 0 1,0 0-2,0 0-1,0-5 0,0 5 0,0 0 0,0-5 0,0 5 0,0 0-1,0 0-2,0 0 1,0 0 0,10 0-3,-10 0-1,0 0 1,0-4-1,0 4 1,0 0-1,0 0 1,0 0-1,0 0 2,0 0-2,0 0 0,0 0 1,0-6-2,0 6 0,0 0 0,0 0 0,0 0 0,0 0 0,0 0-1,0 0 1,0 0 1,0-5 1,0 5 0,0 0 0,0 0 0,0 0 0,0 0 2,-10 0-1,10 0 0,0 0 1,0 0-2,0 0 3,0 0-4,0 0 1,0 0 2,0 0-4,0 0 1,0 0 0,0 0 0,0 0-1,0 0 3,0 0-1,0 0 0,0 0 1,0 0-2,0 0-1,0 0 1,0 0 2,0 0-1,0 0-2,0 0 0,0 0 1,0 0 1,0 0 2,0 0-3,0 0 0,0 0 0,0 0 1,0 0 0,0 0-1,0 0 0,0 0-1,0 0 0,0 0 2,0 0-2,0 0 0,0-5-1,0 5 0,0 0 0,-9 0 2,9-5 0,0 5-1,0-5 0,0 5 3,0-5 0,0 5-1,0 0-1,0 0-4,0-6-1,0 6-9,0 0-15,-8-4-24,8-1-26,-9 5-26,-1 0-31,1 0-35,-9 0-41,1 5-35,-11-5-65,1 4-123,-9-4-82,-1 0-29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9:06.79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2344 624 108,'0'0'244,"10"-5"-72,-10 0-54,0 5-23,0-5 1,8 0 0,-8 0-23,0-1-29,9 2-15,-9-1-2,0-1 3,0 1 3,0 0 6,0 0 6,9 5 2,-9-5 4,0 5-4,0 0-7,0 0-11,0 0-8,0 0-7,0 0-7,0 5 0,10-5 0,-10 5 2,8 0 1,-8 6-4,9-6 4,1-1 2,-10 7 4,8-1 3,1 0 1,-9 5 0,10-4 1,-1-2 6,-1 2 0,11 4 4,-11-5 0,1 0-3,10 0 0,-11 0-2,11 1 3,-2-1 1,2 0 1,-1 0-3,-1 0 1,2-5 1,-2 1 1,10 3 2,-8-3-1,8-1 0,0-5 3,0 5 1,1-5-2,-1 0 1,-1 0-2,1-5-3,10 0 3,-1-1 1,0-3-4,-1-2 1,1 1-3,10-5-1,-2 0 0,2-6 1,-2 1-3,11-5-3,-9 5-2,8-6-2,-10 1-1,11-1-4,-1-4 0,-1-1-3,1 6 1,1-5-3,-1 5-3,-9-6-1,9 5-2,0 6 0,1-5-1,-11 4 0,10 1-1,-8 5-2,7 0 1,-7-6 0,-2 12 0,2-7 0,-2 6 0,-6 0-1,6 0 1,-8-1 3,1 2-2,-1 3-1,-9-4 1,0 5 0,-1 0 0,1 0-1,0 0-2,-8 0 2,0 5-2,-2-5 3,1 0 1,-1-1 0,-7 2 1,-1 4 0,10-5 2,-11-1-3,1 1-1,-1 5 1,-8-5-1,10 5 0,-1-5 0,0 5-2,1-5-1,-10 0 0,8 5 3,1-5-2,1 0 1,-10 5 1,8-5-3,-8 5 3,9-5 2,-9 5-1,9-6 0,-9 2 0,10 4 0,-10 0-1,0 0 1,8-5 1,-8-1-2,0 6 0,9-5 0,-9 5 0,0-5 1,10 5 1,-10-4-2,0 4 0,0 0 0,8-6 2,-8 6-1,0 0-1,0 0-1,0-5 0,0 5 1,0 0 0,0 0 0,0 0-1,0 0-1,0 0 2,0 0-2,0 0 0,0 0 0,0 0 0,0 0-1,0 0-1,0 0-1,0 0-5,0 0-6,0 0-9,0 0-13,0 0-12,0 0-14,0 0-15,0 0-12,0 5-7,0-5-4,0 6-6,-8-2-7,8 1-11,0 6-18,-10-6-53,-7 10-99,7-5-107,-16 0-61</inkml:trace>
  <inkml:trace contextRef="#ctx0" brushRef="#br0" timeOffset="6230">18 6777 366,'0'-5'374,"-10"0"-108,10 0-104,0 0-35,0 0-10,0 0-38,0-1-27,-8 1-20,8 5-4,0-4 0,0 4 1,0 0 5,0 0 0,0 0-2,0 0-1,0 0-3,0 0-5,0 0-3,0 0-6,0 0-4,0 0-2,0 0-1,0 0 3,0 4 4,0-4 4,0 5 6,0 1 3,0 4 4,8-5 2,-8 5 3,0 0 2,10 0-1,-10 5-2,0-4 1,9 9 4,-9-5-1,9 0 3,-9 6 0,8-1 0,-8-5-1,10 6 1,-1 4-1,-9-5-2,8 0-1,2 1 1,-10-1-4,9-5-4,-1 1 0,2 4-1,-10-5-2,9 0 0,0 1-2,-9-7-2,8 7-4,2-6 1,-10 0-1,9 0 2,-1 0-2,-8 0 0,10-5 0,-10 6 3,9-6 5,-9-5 7,9 5 6,-9-5 4,10 0 4,-2 0 3,1-5 2,9-5 0,-9-1-3,10 1-4,-2-10-9,10 5-4,-8-10-6,8 4 2,-10 1-2,10-5 1,0-1 1,1-4-1,7 4 1,1 1 1,-9-5 0,9 4-4,1 1 1,-1-1-3,0 1 1,0 0 0,-9 0-4,9 4-1,-9 1-3,10-5 0,-11 4-2,11 1 3,-10-1 0,-1 1-4,1 5 2,0-5 0,-8 5-1,8-1 3,-10 1-1,2 0 0,-1-1 0,0 7 2,0-2 1,-9 2 3,9-2-4,0 1 0,-8 0 0,-2 4-3,1 2-2,-1-1-1,11 0-1,-19-1 5,9 6-1,1-5-3,-2 1-5,1-2 2,-9 6-1,10 0 0,-10-5-2,8 5-10,-8 0 2,9-5-2,-9 5 3,0 0-1,0 0 1,0 0-1,0 0 2,0 0 1,0 0-2,0 0 0,0 0 2,0 0 1,0 0-2,0 0 0,0 0-2,0 0 1,0 0 3,0 0 0,0 0-1,0 0-2,10 0 0,-10 0 2,0 0 0,0 0-3,0 0-2,0 0 1,0 0 2,0 0-1,0 0 1,0 0-4,0 0 1,0 0 1,0 0 2,0 0-1,0 0 0,0 0 0,0 0 0,0 0 0,0 0 1,9 0 1,-9 0-1,0 0-4,0 0 3,0 0-1,0 0-1,0 0 0,0 0 1,0 0-1,0 0 3,0 0 2,0 0-3,0 0 2,0 0-1,0 0 2,0 0-2,0 0 0,0 0 1,0 0 1,0 0-1,0 0 0,0 0-3,0 0 1,0 0 0,0 0 1,0 0-1,0 0-1,0 0 1,0 0-4,0 0 2,0 0 2,0 0 0,0 0 0,0 0-2,0 0 1,0 0 1,0 0 2,0 0-1,0 0 0,0 0-1,0 0-1,0 0 1,0 0-1,0 0 0,0 0 1,0 0 0,0 0 2,0 0 1,0 0-1,0 0-2,0 0 0,0 0-2,0 0 0,0 0 1,0 0-2,0 0 0,0 0 3,0 0 2,0 0 0,0 5 0,0-5 1,0 0-1,0 0-1,0 0-1,0 0 0,0 0 0,0 0-1,0 0 1,0 0 0,0 0-1,0 0-1,0 0 1,0 0-2,0 0-1,0 0 3,0 0 0,0 0-1,0 0 2,0 0 0,0 0-1,0 0 4,8 0-2,-8 0-3,0 0 2,9 0 1,-9 0-4,0 0 0,0 0 3,10 0-3,-10 0 3,0 0 3,0 0-3,0 0 1,0 0 3,0 0-2,0 0 1,0 0 0,0 0-2,0 0-1,0 0-1,8 0-1,-8 0 2,0 0 0,0 0 0,0 0 0,0 0 0,0 0-1,0 0 1,0 0 0,0 0-3,0 0 1,0 0-5,0 0-10,-8 0-10,8 0-12,0 0-16,0-5-19,0 5-16,0 0-20,0 0-19,-10 5-21,10 0-25,-9 1-21,-8-2-21,7 7-15,-7-6-18,-2 4-10,-8 7-10,0-6-13,10 1-27,-11 3-61,1-3-88,0-1-39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02.3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33 164 472,'5'-10'52,"3"0"57,-4 3-31,-4-3 11,0 4-47,0-1-5,0 3-2,-4-3 0,4 2-12,0-1-6,4 1-11,-4-1 4,0 2-7,4 0 8,-4 4-7,0-2 17,0 2-3,-4 2-8,4-2 5,0 0-9,0 0 17,0 0-13,4 0-8,-4 0-2,0 2-7,0 4 7,-4 3 7,-4 3-7,-1 5 2,1 5-2,-1-2 1,-2 1 1,7 1 0,1 1-1,6 1 8,1 1-7,3 2 0,2 2-1,-5 2 2,4-1-3,-3-1 1,-1 0 2,0-2 0,0-3-3,5-1 0,-1-3 0,7-1 1,2-6-1,9-3 3,2-5-2,1-5 0,3-3-1,-2-5 8,2-4-8,2-1 5,-2-2-1,-2 2 0,-2-5 4,-3 3-6,3-5 6,-7 4-4,-4-5 6,-3 2 5,0-3 0,-5-1 2,-1-6-8,-4-2-2,0-3-1,1-4-3,-1 0-1,4 3 2,-4 4 1,3 7 5,-7 2-7,0 5 14,0 6-9,0-1-6,0 4 7,-5 1-9,5-1-1,-2 4 1,0 0 6,2 0-5,-2 4 0,2-1-2,0-2-3,0 2 4,0-1 6,0 0-6,-4-2 0,8 2-2,-4 0-25,0 2-64,0 4-24,0 4-40,2 5-153</inkml:trace>
  <inkml:trace contextRef="#ctx0" brushRef="#br0" timeOffset="1021">1013 106 414,'-5'-10'62,"5"2"-3,-2-1 37,-1 3-28,-1 0 1,3 5-25,-8-1-16,1 0 11,0 4-16,-1 1 13,-3 5-9,-4 4-2,-1 3-3,-4 4-5,-1 4-4,3 4 5,-2 2-5,3-1-2,8 2-4,6-4 4,4 1-3,9-4 13,10-4 12,6-4 6,8-3-15,5-4-10,2-4-11,-5-3 8,1 1-9,-10 2-2,-3 0 2,-6 4-2,-13 1 4,0 5 1,-8 1 3,-9 2-8,1 0 2,-12 2-1,-2-3 2,-6 2-2,-2-3-2,2-2-16,3-1-26,2-7-17,13-1 11,1-8-38,13-4-75,9-5-150</inkml:trace>
  <inkml:trace contextRef="#ctx0" brushRef="#br0" timeOffset="1538">1277 449 178,'0'6'531,"0"-2"-503,0-3 60,0-2 3,9-1-38,3-2-23,5-2-3,7-2 5,-3-3-6,-3 2-6,5-2-6,-11 0-7,5-2 9,-7-1-3,0-1 0,-2-4-1,-3 0-2,-1-3 8,-4 0-15,0 3 3,-9 3-1,1 2-5,-7 7-2,-2 7-2,-9 4 3,3 11-3,-7 7 4,6 8-5,7 4 5,5 5-4,12-5 8,12 1-1,5-6 1,15-5 0,-1-5-2,4-3 0,2-10 2,-8-5 5,-2-4 0,8-9 3,-4-7-4,4-6 1,-2-6-1,-4-7 1,-7-4-3,1-6-2,-6 2-1,-9 0-1,-4 6-1,-8 7 0,0 12-1,0 7-1,-5 10-8,-3 11 4,-2 8 5,4 10 1,-3 7 4,5 9-1,8 1 5,8 0-7,5-1 0,7-5 2,-4-5 2,5-4 2,3-5-1,-3-3-2,-4-1-1,-4-5-3,-2 2-1,-7-3 2,-8-1 3,-3 1-2,-6 1-3,-8-1-1,-7 3-60,-1 3-106,-6-3-129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9:22.68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2632 750 4,'0'0'45,"0"-6"8,0 6 7,0-5 3,0 5 4,0 0-7,0-5-12,0 5-8,0 0-15,0 0-13,0 0-12,0 5-13,8-5-7,-8 0 2,0 0 18,0 0 18,0 0 21,0 0 14,0 0 16,0 0 13,0 0 10,0-5 3,0 5-5,0-5-11,0 5-13,0-5-12,0 5-10,0 0-10,0 0-4,0-5 1,0 5-2,0-6-3,0 6-2,0 0 0,0-4-2,0 4-1,0 0-2,0 0-4,0-5 1,0 5 1,0 0 2,0-5 1,0 5 0,-8 0-2,8 0-1,0 0-3,0 0 0,0 0-5,0 0-1,0 0-3,0 0-2,0 5 0,0-5-3,0 5 0,0-1-1,8 2 3,-8-1 1,0 0 1,10 5 3,-10 1 0,9-6 2,0 4 2,-9 2 3,8-1 1,2 5 3,-1-5 2,-1 1-1,2-2 5,-1-3 5,0 4 5,1-5 2,-2 0 1,1 0 0,-1 0 3,2-5 3,-1 5 4,10-5-1,-11-5-1,11 0-1,-11 0 2,10-5-2,0 0 1,1-1 0,8-4-6,-10 0-2,10 0-3,-8-6 0,8 1-1,-1 0 2,1 0-2,0-1-6,0-4-1,1 5 2,-1-6 4,9 6-1,-9 0 3,0-6-1,0 6 2,9 0 0,-9 0 2,0-1-1,1 1-4,-1 0 0,0 0-6,9-1 0,-9 0-4,0 6 2,0-5 0,-1 5-3,1-5 0,-8 4 1,8 1 0,0 0 0,0 0 0,-9 0-3,9 0 0,-9 4-2,10-4-1,-11 5-2,1-5-2,-1 5-2,2-1-2,0 6 0,-11-4-2,1 3-2,1 1-1,-2 0 1,1 0-2,-9 0-1,10 5-1,-10-5 3,9 5 1,-9 0-2,0-6 3,0 6-3,0 0 1,0 0 1,0 0-1,0 0-1,0 0 0,0 0 1,0 0-3,0 0 0,0 0 0,0 0 0,0 0-1,0 0 2,0 0-1,0 0-3,0 0 2,0 0 2,0 0 2,0 0-2,0 0-1,0 0-1,0 0 3,0-5 1,0 5 1,0 0-2,0 0-1,0 0 3,8 0-1,-8 0 0,0 0-2,0 0-1,0 0 2,0 0-3,0 0 1,0 0 1,0 0 0,0 0 0,0 0-2,0 0 1,0 0 0,0 0-1,0 0 1,0 0-1,0 0 0,0 0 0,0 0-1,0 0 0,0 0 1,0 0-1,0 0-1,0 0 2,0 0 2,0 0-3,0 0 2,0 0 0,0 0 1,0 0 4,0 0-2,0 0-2,0 0-1,0 0 3,0 0-2,0 0 2,0 0-4,0 0-6,-8 0-3,8 0-6,0 0-7,0 0-8,0 5-11,-9-5-11,-1 6-12,10-6-7,-9 5-13,9-5-11,-8 5-11,-2 0-13,10 0-9,-9 0-10,1 1-8,8-2-11,0 1-15,-10 6-23,10-6-51,0 5-91,0-10-99,0 0-46</inkml:trace>
  <inkml:trace contextRef="#ctx0" brushRef="#br0" timeOffset="1270">4381 374 294,'18'-5'236,"-18"0"-63,9-5-33,1-1-15,-10 6-5,8 1-3,-8-1-23,9-1-26,-9 1-19,0 5-11,0 0-8,0-5-7,0 5-3,9 5-2,-9-5-3,0 0-3,0 5 0,10 1 1,-10-1 5,0 4 1,8-3 0,-8 3 2,0 2 5,9-1 0,-9 0 6,10 1-2,-10 4-3,8-5-1,-8 5 2,9-5 0,-9 6-2,10-1 0,-10-1-6,9-3 1,-9 4 5,8 0 0,-8 1-3,9-1-2,1 0-1,-10-5 0,8 5 2,-8 1 0,9-6-3,-9 5 0,10 0 2,-10-5 2,9 1 0,-1-2-4,-8 2-2,10-6 0,-10-1 0,9 2 3,-9-1 1,8 0 5,2-5 7,-1-5 3,0 0 3,9-1 0,-9-3 0,18-6 1,-9-1-1,8-4-5,1 0-5,1 5-2,-1-11-1,0 1-2,9-1-1,0 1-2,1-5-2,-1 4 1,8 1 2,-7-1 5,-1 6 3,0-5 1,-9 10 2,9-5 0,-9 4-4,9-5-3,-1 1-4,3 5-3,-3-5-4,1 5-3,0-5-3,0 4 0,1 1 0,-1 0 1,-9-1-1,9 1-1,-9 1-1,0 3 1,0 1 0,0-6-1,-1 7 0,-7-2-3,8 2-1,-8-2 0,-2 6 0,1-5-2,-9 5-2,0 0 1,1 5 1,-2-6-1,1 6-6,-9-4-8,10 4-13,-10 0-19,0 0-20,0 0-22,0 0-26,0 4-22,-10-4-22,1 6-20,9 4-16,-18 0-29,9 0-67,-10 0-122,2 1-77,-10 3-31</inkml:trace>
  <inkml:trace contextRef="#ctx0" brushRef="#br0" timeOffset="7402">3173 1399 15,'0'0'66,"0"0"-14,0 0-11,0 0-12,0 0-7,0 0-9,0 0-5,8 4-4,-8-4 1,0 0 8,10 6 15,-10-6 16,0 0 15,0 0 15,0 0 13,0 0 11,0 0 9,0 0 2,0 0-10,0 0-9,0 0-12,0 0-10,0 0-10,0 0-12,0 0-11,0 0-10,0 0-6,0 0-5,0 0-4,0 0-2,0 0-3,0 0-2,0 0 0,0 0-2,0 0 0,0 0-1,0 0-1,0 5 0,0-5-1,0 0 1,9 5-6,-9-5 3,0 0 2,0 0 0,0 5 3,9-5 0,-9 5 2,0 0 3,8 1 6,-8-6-3,0 4 1,10-4-1,-10 5-1,0 0 0,9-5 0,-9 6 0,0-1 4,8-5 2,-8 4 0,0 2 2,10-6 2,-10 5 0,0-5 2,0 0-1,0 5 0,9 0-3,-9-5 2,0 0-1,0 0-1,0 0 3,9 0-3,-9 0 1,0 0-2,0 0 0,0 5 0,10-5 1,-10 0 2,0 0-1,8 0 3,1-5 0,-9 5 1,10 0 1,-2-5 0,1 5-1,0-5 0,1 0-1,7-1 0,-7 2-1,7-7-1,-7 6 1,7-4 1,2-2 1,-2 1 0,-7 0 0,7 0 1,2 0 0,-2-1-1,-7 1-2,7 0 0,2-5-3,-11 5-2,11 5 2,-2-6-3,-7 2 1,7-2 0,-7 6-1,7-5 1,-7 5-1,-1-5-4,0 5-3,9-6-1,-18 6-2,9 1 0,9-2 0,-9 1-3,-9 0 1,19 0 0,-11 0 1,1 0-1,-1 0 0,11-5-1,-11 5 0,3-1 0,-3 1 0,1 1-6,1 4 0,-2-5 4,1-1-1,-1 1 3,2 0-1,-1 5-1,-9-5 1,9 5 6,-9-5-1,10 5-2,-10 0 0,0 0 0,0-5-1,0 5 5,0 0-3,0 0 0,0 0 2,0 0 1,0 0 0,0 0-2,0 0-1,0 0 0,0 0-5,0 0 2,0 0 0,0 0 0,0 5 1,0-5 2,0 0 1,0 0-2,0 0 5,0 0-4,0 0 1,0 0-2,0 0 0,0 0 0,0 0 0,0 0-1,0 0 3,0 0 1,0 0 4,0 0 3,0 0 3,0 0 2,0 0 3,0 0 3,0 0 1,0 0 2,0 0-3,0 0-2,0 0-1,0 0-1,0-5-1,0 5-2,0 0-1,0 0-1,0 0 1,0 0-1,0 0-3,0 0-2,0 0 1,0 0-2,0 0-3,0 0-1,0 0-1,0 0 0,0 0 0,0 0 0,0 0-1,0 0-2,0 0 1,0 0 1,0 0-2,0 0 0,-10 0-1,10 0 1,0 0 1,0 0 0,0 0 0,0 0 2,0 0-3,0 0 1,0 0-1,0 0 1,0 0-1,0 0 1,0 0-1,0 0-3,0 0 4,0 0 1,0 0 0,0 0 0,0 0 0,0 0-1,0 0 0,0 0 1,0 0-2,0 0-1,0 0 1,0 0-2,0 0 0,0 0 2,0 0 1,0 0-1,0-5 0,0 5 1,0 0-1,0 0-1,0 0 0,0 0-1,0 0-3,0 0-7,0 0-11,0 0-12,0 0-12,0 5-14,-9-5-19,0 5-21,9 0-24,-10 5-18,-7 1-23,-1-6-35,1 4-75,-2 2-122,-8-1-78,-9-5-33</inkml:trace>
  <inkml:trace contextRef="#ctx0" brushRef="#br0" timeOffset="11614">4273 5071 396,'0'6'382,"9"-6"-89,-9 4-50,0-4-25,0 0-33,0 0-42,8-4-35,-8 4-24,0-6-16,0-4-5,10 5-4,-10-5-1,0 4 0,9-3-5,-9 4 0,9-6 1,1 1-2,-10 0-4,8 0-2,1 5-1,-1-5 0,2 0 3,-10-1 3,9 1-1,0 0 5,1 0 1,-2 0 2,11-5 2,-11 4 1,1 2 1,0-7-1,9 1-1,-9 0-6,1-5-1,-2 4-3,11 1-7,-10 0-6,-1-5-4,1 4-1,1 1-6,-2 0-5,1 4-5,1-4-3,-1 10 1,-9-4-1,8 3 0,-8 1-2,0 0 0,0 5 5,0 0 3,0-5 1,0 5-1,0 0-3,0 0 3,0 0-3,0 0-2,0 0 0,0 5-7,-8-5-1,8 0-3,0 5 1,0 0-1,-9 1 4,9 3 2,-10 2 2,10-2 2,-9 2 2,9-1 4,-8 5 0,8 0-1,0 0-1,0 1 0,0-1 4,0 5 0,0 1 5,0-1 4,0 0 11,0 5 11,0 1 4,0-1 4,0 1-2,0-1 3,0 0 3,0 0-1,0 1-14,0-1-5,0-4-4,0 4-7,-10 1 3,10-6-2,0 0-6,0 0-5,0 1 4,0-1-7,0 0 3,0-4-2,0 4-8,0-5-5,-9 0-1,9 1 0,0-1-1,-8-5-4,8 0-3,0 0-1,-9 0 2,9 1 1,0-7 0,-10 7-1,10-6-4,0 0-1,0-1-13,-9-4-14,9 6-14,0-6-23,0 0-30,0 0-35,0-6-33,0 6-29,-8-4-19,8-1-15,0 0-11,0-6-4,0 7 8,0-7 16,0 1 17,0 0 19,0 5 20,0-5 22,0 5 21,0-6 26,8 7 17,-8 4 17,0-6 14,-8 6 10,8-5 11,0 5 7,-10 0 5,1 0-1,9 0 4,-8 5 5,-2-5 4,1 6 8,-8 3 6,7-3 8,1-1 8,-9 5 6,9 0 8,0 0 9,-1-5 8,2 0 8,-1 1 7,9-6 3,-8 4 4,-2-4 3,10 0 1,0 5 0,0-5-2,-9 0-5,9 0-3,0 0-4,0 0 1,0 0 10,9 0 17,-9 0 14,10 6 15,-2-6 12,1 0 13,9 0 15,-9 0 11,18 5 4,-8-5-2,-2 0-6,2 0-3,-2 0-1,1 0-7,10-5-9,-11 5-14,10 0-14,-8 0-16,8-6-13,-9 1-18,0 5-18,0-4-14,-1 4-13,2 0-8,-1 0-8,0-6-5,-10 6-9,2 0-1,-1 0 0,-1 0 0,2 0-1,-1 0 0,-9 0-1,0 0 0,9 0 2,-9 0-2,0 0-1,0 0 0,0 0 1,0 0-3,0 0-3,0 0-4,0 0-9,0 0-5,0 0-8,0 0-9,0 0-9,0 0-14,0 0-9,0 0-15,0 0-15,-9 0-18,9 0-16,-9 0-15,-1 0-16,10 0-9,-8 0-7,-1 6 1,-1-6 1,10 0 5,-8 4 5,-1 1 8,9 1 7,-9-6 9,-1 5 7,10 4 10,-8-3 11,-1-1 9,9 0 15,-10 0 10,10-5 12,-8 5 10,8 0 10,0 1 8,-9-6 8,9 4 4,0 1 5,-10-5 8,10 6 5,0-1 1,-8 0 1,8-1-3,0 2-7,-9 4-2,9-5-6,0 0-10,-9 6-6,9-7-6,-10 6-5,10 1-4,-8-1-3,8 5-7,0-5-7,-9 0-6,9 6-11,-10-7-18,10-3-21,-8 4-19,8 0-24,0-5-21,0 5-19,0-5-14</inkml:trace>
  <inkml:trace contextRef="#ctx0" brushRef="#br0" timeOffset="13846">2135 2666 113,'0'0'181,"0"-4"-47,0 4-23,0 0-14,0-5-7,0 0-1,0-1 6,0 1 4,0 1 3,10-2-7,-10 1-18,0 0-18,0 5-11,0-5-4,0 0 0,0 5 4,0-5 5,0 5-1,-10-5-1,10 5 1,0-5-3,0 5-1,0 0-2,-8 0-4,8 0-3,0 0-1,0 0-4,0 0-8,0 0-5,0 0-4,0 0-4,0 0 0,0 0-4,0 0-6,0 0-3,0 0 3,0 0-3,0 5 0,0-5 2,8 0 0,-8 0 3,10 0 3,-10 5 7,9-5 6,-1 5 4,3 0 5,-3-5 2,1 5 2,9 0-1,-9 0-1,9 5-1,0-5 3,0 6 6,9-6 7,1 5 2,-1-5 4,17 5 3,-8-5 9,18 6 1,1-2-2,8-4-5,8 1-7,11-1-3,-1 5-3,10-5-3,7 0-7,1 5-6,18 0-6,-8 0-5,8 6-5,9-6-3,0 10-4,2 0-4,-2 0 0,0 1-3,10 4 1,-11-5 2,1 6 2,10-1 0,-1 1-1,-9-1 3,10 1-5,-10-6 1,-9 5 0,9-4-3,-17-1-3,-2 0 1,2 0 2,-10-9-3,-9 4 2,0-6 0,-9 2 1,1-6 4,-10 0 2,1 0 7,-10-5 4,8 0 6,-8 0 10,0 0 5,-9-5 4,9 5 1,-8-5 3,-1 0-4,0 0-3,-9 5-1,1-6-8,-2 6-3,2-4 2,-2 4 0,-8-5 1,1 5 0,-11 0 5,1-6-2,0 6 5,0 0 2,-8-5-4,-2 5 1,-7-4-3,-1 4-1,-1 0 1,2 0 1,-1 0-1,-9 0 2,0 0 2,0 0 1,0 0 1,0 0 1,0 0-1,0 0 0,0 0 0,0 0 0,0 0-1,0 0 0,0 4 0,0-4-2,0 0-3,0 0-6,-9 0-4,9 0-6,0 0-2,0 0-4,0 0-4,0 0-2,0 0-1,0 0-1,0 0 0,0-4-2,0 4-1,0 0-1,-10 0 0,10 0-2,0 0-2,0 0 0,-8-6-2,-1 6-2,-1 0-12,2 0-12,-11 0-14,10 0-14,1 0-14,-11 0-19,11 6-22,-1-6-17,-1 0-15,2 0-9,-1 0-14,-1 0-14,1 0-13,9-6-14,-8 6-11,-11 0-7,11 0-7,-1 0-8,-10 0-12,1 0-38,1 0-64,-2 0-98,2 0-39</inkml:trace>
  <inkml:trace contextRef="#ctx0" brushRef="#br0" timeOffset="57656">2605 1191 46,'0'0'65,"-9"0"19,9 5 22,0-5 26,0 0 12,0 0 5,0 0-14,0 0-15,0-5-15,0 5-13,0 0-14,0-6-9,0 6-1,0-5 1,0 5 0,9-4 3,-9 4 5,0-5 1,0 5 6,0 0-3,0 0-3,0 0-7,0 0-8,0 0-9,0 0-12,0 0-8,0 5-3,0-5 4,0 4 8,0 1 5,8 1 6,-8-1 4,10 5 5,-1-5 1,-9 5 1,8 0-5,2 1-10,-10-2-3,9 2-6,-9-1 2,0 0 7,9 0-1,-9 0-2,0 5-6,8-4-3,-8-6-1,0 5-1,10 0-4,-10-5-9,0 5-3,9 0 1,-9-5 0,0 1 2,0-1 2,8 0 2,-8-5 3,0 0 7,0 4 11,10-4 6,-10 0 6,9 0 4,10-4 0,-11-1-1,9-6-3,11 6-6,-10-5-10,9-5-6,1 5-5,-1-5-5,0-5 0,9 4-3,-9-4-1,9-1-2,8 1 1,-7 0 2,-1 0 6,0 0 4,0-1 4,9 1 2,-9 0 5,0-1 8,0 6 5,-9-5-3,9 5-2,-9 4-2,0-4-4,0 5-1,-8 0-5,8-5-5,-10 5-8,10 4-4,-8-3-6,-2-2-6,2 6-2,-1 0-4,0 0 0,0 5-6,-9-5 2,-1-1-3,11 2 0,-19 4 2,9-5 0,1 5 1,-10-5 0,8 5 5,-8 0 2,0 0 3,0 0 4,9 0-1,-9 0 3,0 0-2,0 0 2,0 0-2,0 0-3,0 0-2,0 0-4,0 0-2,0 0-2,0 0-1,0 0-1,0 0-2,0 0 0,0 0 0,0 0 0,0 0-2,0 0 2,0 0 0,0 0 1,0 0 3,0 0-3,0 0 0,0 0 3,0 0-1,0 0-2,0 0 1,0 0-2,0 0 0,0 0 2,0 0-1,0 0-1,0 0 0,0 0 0,0 0-1,0 0 1,0 0-2,0 0 0,0 0 0,0 0 4,0 0-1,0-6 2,0 6-1,0 0 1,0 0 0,0 0 0,0 0 1,0 0-3,0 0 0,0 0-1,0 0 1,0 0-1,0 0-3,0 6-4,0-6-14,0 0-14,0 0-15,-9 0-19,9 0-17,0 0-22,-8 5-25,-2-5-24,1 5-17,0-5-20,-1 4-22,2-4-24,-1 6-25,-1-1-20,2 0-16,8-5-18,-9 5-33,9 0-55,-9-5-103,9 5-48,-10 1-7</inkml:trace>
  <inkml:trace contextRef="#ctx0" brushRef="#br0" timeOffset="58738">4534 1368 282,'0'-5'255,"10"0"-55,-10 0-19,8-5-6,-8 5-28,9 0-36,-9 0-28,10-6-12,-1 2-1,-9 3 0,8 1 5,-8 0 5,10 0 6,-10-5 4,0 10 5,0-5 0,9 0 0,-9 5-5,0 0-4,0-5-6,0 5-9,0 0-12,0 0-11,0 0-12,0 0-11,0 0-9,0 5-7,0-5-4,0 5 1,8 0 2,-8 5 3,10-5 6,-10 5 6,9-4 8,-9 3 8,9 2 6,-9-1 3,8-5 0,2 5-2,-10 0-6,9 1-3,-9-7-5,8 7-5,2-6-1,-10 4 0,9-3-1,-1-1 2,-8 0 5,10 0 0,-1-5 3,0 0 1,-1 0-2,11 0-2,-1-5-2,0 0-3,9 0 1,-9-5 3,10 0-2,-1-1 1,9 1 3,-9-5 4,9 0 4,-9 0 7,9 0 3,-9-1 3,8 1 4,-7 0 1,-1-1-3,9 1-4,-18 5-6,9-5-6,1 5-6,-11-1-5,10-3-5,-8 3-6,8 1-3,-10 0-3,10 0-2,-8 0-1,-2 4-2,2-3-4,-11-2-1,11 6 0,-2 0-1,-7-5-1,7 5 0,-7 0 1,-1 0 1,-1 5 1,1-5 0,1-1-2,-10 6-2,0 0 1,8-4 2,-8 4-4,0 0 2,0 0 1,0 0-2,0 0-1,0 0 2,0 0 0,0 0-1,9 0 1,-9 0-1,0 0-3,0 0 4,0 0 0,0 0-1,0 0 0,0-5-1,0 5 1,0 0 1,0 0-2,0 0 1,0 0 0,0 0 0,0 0 1,0 0-1,-9 0-1,9 0 1,0 0 1,0 0-1,0 0-1,0 0 0,0 0 0,0 5-1,0-5 1,0 0 0,0 0 5,0 0-1,0 0-1,0 0 0,0 0-1,0 0 2,0 0 1,0 0-1,9 0-3,-9 0 0,0 4 3,0-4 1,0 0 1,0 0-4,0 0 0,0 0 0,10 0-2,-10 0 0,0 0 0,0 0-2,0 0 1,0 6 2,9-6 1,-9 0 0,0 0 3,0 0-1,0 0 0,0 0 3,0 0-3,0 0 0,0 0 1,0 0-2,8 0 1,-8 0 0,0 0-2,0 0 0,0 0 2,10 0-1,-10 0-1,0 0 1,0 0-1,9 0-1,-9 0 2,0 0-1,0 0 0,0 0-1,0 0 1,0-6 0,8 6 0,-8 0 1,0 0-1,0 0 11,0 0-6,0 0-3,0 0 1,0 0-3,0 0-1,0 0 2,0 0-2,0 0-11,0 0 8,0 0 2,0 0 1,0 0 0,0 0-1,0 0-2,0 0 4,0 0-1,0 0-1,0 0 0,0 0-1,0-4 3,0 4 0,0 0 0,0 0 0,0 0 1,0 0 0,0 0-1,0 0-1,0 4-1,0-4 0,0 0-4,0 0-5,0 0-8,0 0-6,0 0-8,0 0-6,0 0-12,0 0-11,0 0-11,0 0-11,0 0-12,0-4-11,0 4-17,0 0-14,0 4-16,0-4-18,0 6-17,0-6-16,0 5-10,0-5-9,0 0-9,0 0-16,0 0-34,0 0-67,-8 0-104,8-5-43</inkml:trace>
  <inkml:trace contextRef="#ctx0" brushRef="#br0" timeOffset="60447">-1 1079 16,'0'5'124,"8"-5"6,-8 0 11,0 5 15,0-5 13,0 0 9,0 0 0,0-5-24,0 5-28,0 0-28,10 0-28,-10-5-17,0 5-12,0-5-6,0 5-2,0 0-2,9-5-3,-9 5-1,0-5-1,8 5 3,-8-5-1,9 5-1,-9-5 0,0 5 1,10-6 3,-10 6 2,0 0 2,0 0-1,0-4-3,0 4 1,9 0-3,-9 0-2,0 0-3,0 0-5,0 0-1,0-5-3,0 5 0,0 0-2,0 0-3,0-6-2,8 6-2,-8 0-1,0 0 1,0-5-2,10 5 0,-10-5 0,9 5 3,-9-4 3,8 4 2,-8 0 1,10-6-1,-10 6 2,9 0 1,0 0 1,-9 0-3,8 6-2,2-2 6,-10-4 5,9 10 4,-1 1 5,-8-1 3,10 0 7,-10 5 4,9-5 3,-9 11-5,9-6-1,-9 0 5,0 0 3,10 6-1,-10-6-4,0 0-4,0 0 0,0 0-2,0-5-2,0 1-8,0-1-4,0 0-1,0 0-3,8 0 1,-8-5-1,0 1 3,9-2 3,-9-4 4,8 5 0,2-5 2,8 0 5,-8 0 3,7-5 0,10 1-2,0-7-8,0 6-4,9-10-6,0 0-4,10-1-4,-2-4 0,10 0 1,9-6 4,0-4-2,2-6-1,15 1 1,1-5-3,1-1-4,8-4-3,9 4-4,0 0-6,1-5 3,-10 6 0,9 5-1,-9-2 2,0 2 2,-8 0-2,-11 10 1,2-6 0,-10 5 2,-10 6-3,1 0-1,-8 0 1,-10 5 0,0-1 0,0 1-1,-9 5 1,-9 0 1,10 5 2,-20-5 3,11 5-4,-11 5-1,1-6 2,1 6-1,-10 0-3,9-5-2,-9 5 0,8 0-1,-8 0 2,0 0 1,0 0-3,0 0 3,0 0 0,0-4 1,0 4 0,0 0 0,0 0 0,0 0 0,0 0-1,0 0 0,0 0 2,0 0 6,0 0-5,0 0-2,0 0-5,0 0-6,0 0-7,0 0-9,0 0-4,0 0-15,0 0-8,0 4-6,0-4-8,-8 5-15,8-5-18,-9 6-19,9 4-28,-10-5-21,1 5-22,1 0-26,-2 6-31,1-1-49,1-1-93,-2 2-95,-8-1-43,0 0-13</inkml:trace>
  <inkml:trace contextRef="#ctx0" brushRef="#br0" timeOffset="61636">1992 2454 413,'9'-11'336,"-9"7"-92,0-1-47,0-1-21,8 1-37,-8 0-41,0 0-28,0 5-17,0 0-8,9-5-5,-9 5-2,10 0 5,-1 0-1,-1 0 2,11 0 1,-1 5 6,0-5 6,0 5 3,9-5-1,1 5-6,7 0-3,-8 1-2,9-1-5,-9-1-2,9 7-1,-9-6-3,9 0-2,0 5 2,-9-5 3,9 5 2,1-5 0,-11 6 0,11-7-2,-10 7-2,9-6 0,-9 5 2,9-5-2,-9 6 0,9-7 5,0 1 3,-9 0 3,19 1 3,-10-2 1,-1 1-2,11-5 1,-2 6-3,2-1-5,-1-5-2,9 0-5,0 0-5,-9 0-7,9 0-6,1 0-3,-11 0 0,2-5-3,8 5-2,-10-6 0,2 6 0,-10-5 4,8 5 2,-6 0-1,-3-4-2,1 4 2,0-6 2,0 6 0,1 0 3,-10-5-2,9 5 1,-9 0 0,0 0-1,-1 0-2,1 0 1,0 0-6,1 0-2,-1 5-1,-9-5 0,10 6-1,-3-6 0,2 4-1,-8-4-3,8 0 2,0 5 0,-9-5 2,9 0 4,0 0 0,0 0 2,0 0 4,1 0 4,-1 0 4,0 0 0,9 0 1,-9-5-1,0 5 2,0 0 0,0-4-2,-1-2-8,1 6 1,1-5-1,-1 5-4,-9-5 1,10 5-2,-11-4-3,1 4 1,0-6 1,0 6-2,-9 0-3,9-5 0,1 5 1,-2-5-1,2 5 1,-2 0 1,2-5 2,-1 5-1,-1 0 0,2-5 2,-2 5-3,10 0 0,-8 0-1,-2-5 1,2 5-2,8 0 1,-9-6 1,0 1 0,0 5-1,9 0-4,-9 0 3,0 0 0,1-4 0,-2 4-3,-8-5 1,9 5-1,1-6 0,-2 6 5,2-5-1,-2 5 2,1-4 0,-9 4 0,9-6 1,1 6 0,-2-5 2,-8 5 0,9 0 0,1-5-5,-2 5 1,2 0 3,-11-5-3,11 5-2,-2 0-1,-7-5 0,7 5 1,-7 0 0,8 0-2,-10 0-2,2-5 2,-1 5-1,-1 0 0,2 0-2,-1 0 1,0 0-1,1 0-1,-2-6 0,1 6 2,9 0-2,-9 0-1,0 0 0,1 0-2,-2 0 0,-8 0 1,9 0 0,1 0 1,-2 0 0,1 0 0,-9 0 0,10 0 0,-10 0 5,9 6-3,-9-6-1,8 0 0,-8 0-1,0 0 1,9 0 1,-9 0 0,0 0-5,0 0 2,10 0-1,-10 0 1,0 0-2,0 0 2,0 0-2,8 0 1,-8 0 2,0 0-5,0 0-9,0 0-14,-8 0-14,8 5-17,0-5-13,0 0-14,0 0-15,-10 5-17,10 0-17,-9-5-22,1 5-36,-1 0-41,-1 1-45,-7-2-58,7 1-88,1-5-160,1 0-73,-2-5-20</inkml:trace>
  <inkml:trace contextRef="#ctx0" brushRef="#br0" timeOffset="67414">4481 2657 18,'0'0'233,"0"0"-2,8-5-7,-8-1-10,0 6-36,9-5-38,-9-5-32,10 5-24,-10 0-11,9 0-3,-9-5 1,0 5 1,8 0 2,-8 0-2,0 0-7,0-1-4,9 1-2,-9 1-7,0-2-3,0 1-2,0 5-1,10-5 1,-10 5-1,0-4 0,0 4-2,0 0-3,0 0-3,0-6-5,0 6-3,0 0-3,0 0-6,0-5-3,0 5-4,0 0-3,0 0-3,0 0-4,0 0-2,0 0-2,0 0-1,0 0 2,0 0-1,0 0-1,8 0 1,-8 5 1,0 1 0,0-2 1,9 1 2,-9 6-1,10-2 4,-10 2 3,9 4-1,-9 0 2,8 5 3,-8-4-1,10 4 2,-1 0 0,-1 0-4,2 1-4,-1-6 2,0 6 1,-1-1-2,2-5-1,-1 0 2,-1 1 4,11-7 2,-11 6 5,11-4-2,-2-6 4,10 0 4,1-5 6,-1-5-1,19 0-1,-2-6-3,19-4-2,0-10 1,27-1-7,0-4-5,28-10-7,9-1-12,7-9-29,20-1-33,17-10-52,18-10-71,19-6-111,8-4-177,19-5-105,8-10-51,10-11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18:59.40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89 35 58,'0'0'188,"0"-5"-13,0 5-34,0 0-43,0 0-29,0 0-16,-9-5 2,9 5 4,0 0 0,0-5 1,0 5 17,0 0 24,-10 0 12,10-5-6,0 5-24,-8 0-25,8-6-23,-9 6-12,9 0-8,-10 0-5,10-5-2,-9 5 3,9 0 0,-8 0 2,8-4 6,0 4 3,-9 0 1,9 0 5,0 0 2,0 0 0,0 0 1,0 0-1,0 0-4,-10 0-5,10 0-4,0 0-4,0 0-6,0 0-1,0 0-2,0 0 0,0 0 1,-8 0 3,8 0 3,0 0 2,0 0 4,0 0 3,0 0 4,0 0 0,0 0 2,0 0 0,0 4 0,0-4 0,0 0-2,0 0-1,0 5-3,0-5 0,0 0 0,0 6 0,8-6 2,-8 5 1,10 0-2,-10-5-1,9 5 0,-1 0-2,1 0-3,1 1-5,7-2-3,-7 1-3,7 6 1,2-7-1,-2 1 0,2 1 0,-1 4 0,-1-5-1,11 0 0,-1 0-1,-9 0-1,10 0-1,-3-5-2,3 5 1,-10-5 1,9 0-1,1 0 1,-1 0 0,0-5 0,-1 5 0,1-5 2,0 5-1,-8-5-2,8 5 1,0-5-1,0 5 0,-10-5 2,2 5 0,8 0 0,-10 0-1,2-5 1,0 5-1,-2 0 1,1 5 0,0-5-2,0 0 0,-9 0-1,1 5 2,-2-5-1,1 0 0,0 0-9,1 5 4,-10-5 4,8 0 0,1 0 2,-9 0 0,10 0 0,-10 0 1,0 0 16,0 0-7,0 0-3,8 0-4,-8 0-2,0 0-1,0 0 0,0 0-1,0 0-6,0 0 2,0 0 4,0 0 1,0 0-1,-8 0 1,8 0 0,8 0 1,-8 5-1,0-5 0,9 0-1,-9 0-2,0 0 3,10 0-1,-10 0 0,0 0 0,0 0 0,0 0 3,9 0-2,-9 0 1,0 0 0,8 0 0,1 5 4,1-5-3,-10 0 0,8 0-2,1 0 0,1 0 0,-2 0 0,1 5-1,1-5-4,-1 0 5,-1 0 0,1 5-1,1-5 1,-2 0 0,1 0-2,1 6 2,-1-6 0,-1 0-1,2 0-1,-10 0 0,9 0 1,-1 4 0,-8-4 1,9 0-1,-9 0 0,0 0 1,0 5 0,0-5 1,0 0 0,0 0-1,0 0-1,0 0 0,0 0 1,0 0-1,0 6 0,0-6 0,0 0 1,0 0 1,0 5 2,0-5-1,0 5-1,-9 0 1,9 0 0,0-5-1,0 5-1,0 0 0,0 0 0,0 0 0,0 6-1,0-7 0,0 7 1,0 3 0,0-3-1,0 4 1,0 0 2,0 1 2,0 4 3,0 0 0,0 6 1,9-1 3,-9 1 2,10-2 1,-10 7-1,9 0 0,-1-1-3,-8 0-3,10 1-2,-10-1 0,9 6-2,-9-1-1,8-4 1,-8 4 0,10-4 4,-1 4 5,0-4 2,-9 4-1,8-4 1,2-1 3,-1 6 2,-9-6-1,8 6 2,2-7-4,-10 8 2,9-2-2,-9 1 3,0-1-5,9 5-2,-9-4 1,0 5-1,0-6 5,0 11-2,0-6 2,0 0 4,0 6 5,0-5-1,0 0-1,0-1 1,0 1-5,0-6-1,0 1-4,0-1-2,0-4-2,0 4-5,0-4-1,0-6-3,0 5 0,0-4 1,10-1 1,-10 1-2,0-1 1,0 1 3,0-1 0,0 0 0,8 0 1,-8 1-1,0-6-1,0 5-2,9 1 1,-9-6-4,0 6 2,10-6-2,-10 0 0,0 0 0,0 0 0,0 1 1,8-6-1,-8 6 4,0-6-4,0-5 0,0 5-6,0 0-6,-8-4-3,8-2-7,0 7-7,0-11-9,0 5-7,0 0-9,0-5-5,0 6-4,0-7-3,0 7-3,0-6-4,0 0-5,0-1 1,0 2 2,0-6 4,0 5 2,0-5 1,0 0 4,0 5 4,0-5 6,0 5 5,0-5 4,0 0 4,0 5 1,0-5 5,0 5 3,0-5 6,0 0 3,0 6 4,0-6 3,0 0 3,-10 4 2,10-4 0,0 5 0,0 0-1,0 1 0,-9-1 0,9-1 1,0 2 0,0-1 1,-8-5 1,8 5 1,0-5 2,0 5 0,0-5 0,0 0 5,0 5-2,0-5 1,0 0 1,0 0 1,0 5-1,0-5 2,0 0 0,8 0 2,-8 0 4,0 0 1,0 0 2,9 0 5,-9-5 4,10 5 0,-10 0 1,8-5 0,-8 5 1,9-5 0,0 5-1,1 0 1,-2-5 0,-8 5-1,9-5 0,1 5-1,-10 0-3,8-6-2,1 6 1,1 0-2,-10 0-2,8 0 0,1 0 2,0 0 3,1 0 4,-2 0 2,1 6-2,1-6 1,7 0-1,-7 5-1,-1-5-1,8 5-3,-7-5-6,7 0-3,-7 5-1,7 0 0,2-5-2,-2 5 1,2-5-3,-1 5 0,-1-5 2,2 5-1,-2-5 2,2 5 0,-1-5 6,10 5 6,-3-5 3,-6 0 3,8 6 0,-8-6 1,6 0 1,3 0 0,-1 0-4,9 0-5,-9 0-2,0 0-1,10-6-2,-11 6 2,11 0-3,-1-5 2,-9 5-5,9 0 1,-9-5-2,9 5 0,-9 0-3,9 0 0,-9-5-2,0 5 0,0-5 0,1 5-1,-1 0-1,0 0-6,-10-5 2,2 5 2,8 0 2,-10-5 0,-7 5 2,7 0 0,2-5 0,-2 5 6,-7 0-4,7-5 0,-7 5-1,-1-5 0,9 5-1,-9-6 0,0 6 1,-1-4 0,2 4 0,-1-5 0,-1 5 0,2-6-1,-10 6 3,9-5 2,0 5 1,1-5 0,-2 5 0,1-4 1,-1 4 3,2 0 1,-1 0 1,0-6 3,1 6 0,-2 0 3,-8 6 0,19-6 0,-11 0-1,1 0 2,10 0-4,-2 0-3,1 0-2,1 0-1,-2 0-2,10 0-2,-8 0 1,-2 0-3,10 0 0,-8 0-2,8 0 0,-10 0 2,10 0 0,1 0 0,-10 0-3,9 0 1,-9 0-1,0 0-1,9 0 0,1 0-1,-11 0-1,1 0 0,10 0 2,-11 0 1,1 0 0,-9 0 0,10 0-1,-2 0 2,-7 0-1,7 0 0,-7 0-1,-2-6 1,1 6 0,1 0 0,-1-5 0,-9 0 0,8 5 1,-8-5 2,9 0 0,-9 5-2,0-5 1,10-1 2,-10 6-2,0-4 1,0-1 0,0 5 1,0-5 2,0 5 2,0 0 0,0 0-1,0-6 0,0 6 0,0-5-8,0 5 2,0 0 0,0-4 0,0 4-2,0-6 0,-10 1 1,10 5 0,0-5 7,-9 0-4,9 5 0,-8-5 0,8 5-1,0-5 0,0 0-6,-9 0-4,9 0-5,-10 0-2,10-6-2,-9 7-1,9-7 0,0 6 0,-8 0 5,8 0 6,-10-5 2,10 0 4,-9 5-3,9-6-2,-8 7-3,8-7-1,-10 1-2,10 0-1,-9 0-1,9-6 1,-8 7 2,-1-7 3,9 6 3,-10-5 2,1 0 3,9 0-2,-8-1 3,8 1-2,-10 0-1,1-5-1,1 0-3,8-1-1,-10 1-3,1-1 2,9-4-3,-9 0-1,9-1-1,0 6 3,-8-5 0,8-1 2,0-4 0,0 5-1,0-6 2,0 6 2,0-6 2,0 6 0,0-6 0,0 6 1,0-5 0,0-1 2,0 6 0,0-6 0,0 6-4,0-5-1,0-1-4,0 1 0,-10 5-1,10-6-3,0 1-2,0-1-3,0 0 1,-9 2-2,9-2 1,-8 0-4,8-4-2,-10 0-1,10 4-3,-9-4 2,9-1 1,0 1 2,-9-2 4,9 2 5,0 0 4,0-1 6,0 6 8,-10-6 3,10 6 4,0-6 6,0 11 0,0-5 0,0 4 4,0-4-2,-8 9 4,8 1 3,0-5-2,0 10-3,0-5 1,-9 4 1,9 1-2,0 0-4,0-1-5,0 1-4,0 0-1,-10 0-2,10-1-4,0 7 0,0-7-1,0 1 2,0 0-2,0 4 1,0-3-1,0-1 0,10 4 0,-10-4 2,0 5-2,0-5 0,9 4 1,-9 6 1,0-5-1,0 5 1,8 0-1,-8 0 2,0 0-1,0 0-1,0 5 0,0 0-1,0-6 0,0 6 1,0 0 2,0 0 1,0 0 3,0 0 6,0 0 2,0 0 5,0 0 1,0 0 2,0-4 0,0 4-3,0 0-2,0-5-4,0 5-4,0-6-4,0 6-2,0-5-3,0 5-1,0 0 4,0-5-1,0 5-2,0 0-1,0 0 1,0 0-2,0 0 0,0 0 0,0 0-1,0-4 0,0 4 1,0 0 1,-8 0 0,8 0 2,0-6-2,0 6 0,0-5 4,0 5-2,0-5 1,0 5 1,0-5 1,0 5 2,0 0-1,0-5 1,0 5-5,0 0 3,8-5-2,-8 5 0,0 0-1,10 0-2,-10-6 0,9 6 0,0 0 0,9 0 0,-9-4-1,9 4 1,0 0-3,0 0 1,1 0 2,8 0 0,-10 0 0,10 4 0,-8-4 1,8 6-1,-1-6 0,1 5 2,0-5-1,0 5 1,1 0-2,-1-5 0,0 5 0,0 0-2,9 1 1,-9-6-2,0 4 1,9-4 0,8 5 0,-6-5 4,6 5 1,10-5 2,-8 0-2,7 0 2,10 6 2,-8-6 0,7 0 3,1 5 2,2-5-2,-2 4 1,0 2 1,0-1-2,0 5-1,0-5-3,10 5-3,-10-5-5,0 5-4,0 1 1,-9-1-1,9 0-1,-9-5 2,-1 5 0,2-5-1,-10 5 3,0-5 5,1 6-2,-11-7 1,1 1 1,0-5-2,1 6 0,-1-6 0,-9 5 7,0-5-1,-1 0-5,1 0 1,0 0-1,-8 0 2,8 0-1,-10 0 2,2 0-8,0 0 2,-2 5 2,-9-5-3,11 0 2,-10 0 0,1 0-1,-2 5 1,-8-5 0,9 0 0,-9 0 1,0 0 1,10 5 1,-10-5-2,0 0 1,8 0-3,-8 5-1,0-5 2,9 0 0,-9 6 1,0-6-1,10 0 2,-10 4 1,9-4 0,-1 0 0,11 5-1,-11-5-1,11 0 1,-2 0 0,2 0 0,-2 0 2,10 5 0,0-5 0,-8 0-1,8 0 1,-10 0 0,10 0-2,1 0-1,-1-5 3,0 5-2,0 0-1,-10-5 0,10 5-1,1-4-1,-1-2 1,-9 6 1,10-5-6,-11 5 4,1-5 2,0 5-2,-8-5 2,7 5 1,-7-5 2,-2 5-2,1 0 3,1 0-2,-10-5 4,9 5-3,-9 0 5,0 0 3,8-6 0,-8 6 3,0 0-1,0 0-1,-8 0-2,8 0-1,-9-5-7,-1 5-4,10 0-4,-9 0-3,-9 0-1,9 0 3,1 0-2,-2 0 1,1 0 3,0 0 1,1 0 0,-2 5 4,1-5-1,1 0-2,-2 0 0,10 0 3,-9 0-1,9 6 1,0-6 0,-9 0 0,9 0-1,0 5-1,0-5 1,0 5-2,0 0-2,0-5 1,0 5-1,0 0 0,0 1-1,9-2 1,-9 6-1,0-4 7,0 9 1,0-5-2,0 5-2,9 0 2,-9 0 0,10 6 0,-10-1 0,8 1-7,1 4 1,-9 0 5,10 5 1,-2-4 0,-8 5 1,9 4 2,-9-4 0,0 4 0,9 0 1,-9 1-1,10 4 2,-10-4 0,0 5-2,-10-1 1,10 1-2,-9-1 2,9 6-2,-9-6 0,9 6 1,-8-6-1,-2 1-2,1 5 0,-9-1 4,9 1 2,0 0 4,-9-1 2,1 1 0,7 5 1,-7-5 1,-2 0 1,0 4-2,11-5 0,-9 6-5,7-5-1,-8 0-2,8-1 3,2 1 4,-1-5-8,-1-6-2,2 6-4,8-11 0,0 1 1,0-1 0,0-5-6,0-5-4,0-4 4,0-1 1,0 0 4,0-4-4,8-2 1,-8-4 1,10 6 0,-10-6 2,9-5 0,-1 5 1,-8-5-3,10 0 3,-1 0-1,0 0 2,-9 0-1,10 0-3,-10 0-5,8 0-6,-8 0 0,9 0-5,-9 0-1,0 0-3,8 0-9,-8 0 7,0 0 8,10 0 5,-10 0 5,0 0 5,0 0 2,9 0-3,-9 0 13,8 0-3,-8 0-5,11-5 2,-3 5-3,1 0 1,1 0 0,-2 0 2,1 0-3,-1 0 0,2 0 1,-1 0-3,0 0 1,9 5 0,-9-5-11,1 0 5,7 0 2,-8 0 2,9 5 1,1 0 3,-2 0-1,10 0 0,0 0 8,1 0-6,-1 1-3,9-6-2,-1 4-1,3 1-3,6-5-2,2 6-1,7-6 1,1 5-2,9 0-2,0-5-2,0 0-5,10 5-3,-2 0-7,2 0-6,-1-5-9,1 10-7,-1-10-4,-1 5-4,-8 0 0,10 1-3,-10-6 12,9 4 9,-8 1 9,-1-5 16,0 6 10,0-6 10,0 0 6,-9 0 10,9 0 2,-8 0 0,-3 0 0,3 0 0,-1-6-4,1 6-1,-11-5-3,10 5-3,-18-4-1,10 4-3,-10 0-2,-1-6-2,3 6 1,-13 0 1,3-5 2,-1 5 3,-9 0 3,0-5 0,0 5 3,1 0 1,-11 0 5,1-5 2,1 5 2,-10 0 2,9 0 7,-9 0 6,8 0 7,-8 0 2,0 0 4,0 0-1,0 0 1,9 0 0,-9-5-5,0 5-1,0 0-7,10 0-1,-10 0-8,0-5-5,8 5-4,-8 0-5,0 0-4,0 0-5,0 0-4,0 0-3,0 0 2,0-5 2,0 5 0,0 0 0,0 0 1,0 0-1,9 0 0,-9 5 1,0-5-3,0 0-1,0 0 1,0 0-1,0 0-1,0 0 1,0 0 0,0 0-3,0 0 1,0 0 1,0 0-1,0 0 0,0 0 3,10 0-2,-10 0-1,0 0 1,0 0 1,0 0-2,-10 0-1,10 0 0,0 0-1,0 0 0,0 0 2,0 0 1,10 0 0,-10 0 0,0 0 0,0 0 2,0 0 1,0 0-2,0 0 1,0 0-1,0 0 3,0 0 0,0 0-1,0 0 0,0 0-1,0 0 3,0 0-2,0 0 0,0 0 2,0 0 1,0 0 3,0 0 1,0 0-3,0 0-1,0 0 1,0 0-1,0 0-1,0 0-5,0 0 0,0 0-2,0 0 4,0 0-2,0 0 0,0 0 1,0 0 1,0 0-1,0 0-1,0 0 3,0 0-3,0 0 1,0 0 1,0 0-3,0 0 0,0 0 0,0 0-1,0 0-1,0 5 2,0-5 0,0 0 0,0 0-1,0 0 1,0 0 0,0 0 1,0 0-1,0 0 1,0 0-2,0 0 0,0 0 0,0 0-3,0 0 4,0 0-1,0 0 2,0 0 0,0 0 0,0 0 0,0 0 1,0 0 0,0 5-1,0-5 0,-10 0 0,10 0-1,0 0-2,0 0 2,0 0 0,0 0 0,0 0 0,0 0-1,0-5 0,0 5 1,0 0 0,0 0 0,0 0 2,0 0 0,0 0 1,0 0 4,0 0-3,0 5 1,0-5 2,0 0-2,0 0 1,0 0-3,10 0-1,-10 0 0,0 0 1,0 0-2,0 0 4,0 0-3,0 0-3,0 0 1,0 0 0,0 0-2,0 0-1,0 0 4,0 0-5,0 0 3,0 0 2,0 0-1,0 0 0,0 0 0,0 0 2,0 0-5,0 0 1,0 0 0,0 0-1,0 0 3,0 0 0,0 0 1,0 0-2,0 0 2,0 0 2,0 0 0,0 0 0,0 0 0,0 0-1,0 0-1,0 0-1,0 0 0,0 0-1,0 0 1,0 5-1,0-5-1,0 0 1,0 0 0,0 5-1,0-5 2,0 0-1,0 0 0,0 0-2,0 5 0,-10 1 1,10-6 2,0 0 2,0 4-1,0-4 1,0 5-3,0-5 4,0 6 3,0-6-3,-9 5-3,9-5-2,0 5 0,9-5 1,-9 0 3,0 4 0,0-4-3,0 0 0,0 0 1,0 6 3,10-6-2,-10 0-1,0 5-1,0-5 0,0 0 0,0 0 2,0 0-1,0 0-1,0 0 1,0 0 2,0 0-2,0 0 0,0 0 0,0 0 0,0 0 1,0 0 0,0 0-2,0 0 1,0 5 0,0-5 0,0 0-1,0-5-2,0 5 1,0 0 0,0 0 2,0 0 0,0 0 0,0 0 0,0 0 0,0 0 0,0 0 0,0 5 0,0-5 2,0 0-1,0 0-1,0 0 1,0 0 2,0 0-2,0 0 2,0 0-2,0 0-1,0 0 1,0 0 0,0 0 3,0 0-2,0 0-1,0-5-1,0 5 1,0 0 2,0 0 0,0 0-1,0 0 1,0 0-1,0 5 3,0-5-1,0 0 1,0 0-2,0 0-1,0 0 4,0 0-4,0 0 1,0 0 2,0 0 2,0-5 4,0 5 2,0 0 1,0 0-1,0 0 1,0 0 0,0 0 2,0 0 7,0 0-5,0 0-3,0 0-2,0 0-1,0 0-1,0 0 1,0 0-5,0 0-10,0 0 5,0 0 1,0 0 2,0 0 1,0 0 0,0 0 1,0 0 2,0 0 0,0 0-1,0 0 0,0 0 6,0 0-3,0 0 2,0 0 0,0 0 3,0 0 1,0 0 3,0 0-1,0 0-2,0 0 3,0 0 0,0 0 0,0 0 1,0 0 0,0 0 0,0 0 3,0 0-3,0 0 1,-10 0 1,10 0 1,0 0-1,10 0 3,-10 0 0,0 0 0,0 0 2,9 0-1,-9 0 0,0 0-1,0 0-2,0 0 4,0 0-1,0 0-3,0 0-3,0 0 1,0 0-1,0 0 0,0 0-7,0 0-3,0 0 2,0 0 0,-9 0 0,9 0-3,0 0-1,0 0-5,0 0 2,0 0-3,0 0 1,0 0-3,0 0-1,0 0 0,0 0 1,0 0 1,0 0 5,0 0-5,0 0-2,0 0 1,-10 0 0,10 0 1,10 0 1,-10 0-1,0 0-1,9 0 7,-18 0-1,9 0-4,0 0-1,0 0-1,0 0 1,0 0 0,0 0-2,0 0-5,0 0 3,0 0 4,0 0 0,0 0-2,0 0-1,0 0 0,0 0 1,0 0-2,0 0 0,0 0-3,0 0 1,0 0 3,-10 0 1,10 0 0,0 0 0,0 0 3,0 0-1,0 0 1,0 0-2,0 0-1,0 0-2,0 0 2,0 0 0,0 0 0,0 0-1,0 0-3,0 0 2,0 0 2,0 0-1,0 0 1,0 0-2,0 0 2,0 0 0,0 0 3,0 0-2,10 0 0,-10 0-1,0 0 0,0 0 0,0 0-2,0 0 1,0 0-1,0 0 2,0 0 2,0 0-3,0 0-1,0 0 1,0 0 2,0 0 2,0 0-2,0 0-1,0 0-1,0 0 2,0 0 0,0 0 3,0 0-2,0 0-2,0 0 0,0 0 6,0 0-4,0 0 0,0 0-2,0 0-1,0 0 0,0 0 2,0 0 4,0 0-5,0 0-1,0 0 1,0 0 2,0 0-3,0 0-2,0 0 2,0 0-4,0 0 3,0 0 2,0 0-1,0 0 1,0 0 4,-10 0-3,10 0 1,0 0-2,0 0-1,0 0-1,0 0 3,0 0-1,0 0 0,0 0 0,0 0 0,0 0 0,0 0 1,0 0 2,0 0-3,0 0 0,0 0 0,0 0 2,0 0 0,0 0 2,0 0-2,0 0-3,0-5 1,0 10 1,0-5 0,0 0-2,0 0-4,0 0 3,0 0 2,0 0 1,10 0-1,-10 0 0,0 0-1,0 0 2,0 0 2,0 0-2,9 0 1,-9 0-2,0 0 2,0 0-1,0 0 2,0 0-2,0 0-2,0 0-1,0 0 1,0 0 1,0 0 0,0 0 2,0 0-3,0 0 2,0 0 1,8 0-2,-8 0-1,0 0-2,0 0-1,0 0 0,0 0 2,0 0-2,0 0-1,0 0 0,0 0-1,0 0-1,0 0 0,0 0-1,0 0-1,-8 5-2,8-5 5,0 0-1,0 0 2,0 0 2,0 0 2,0 0 2,0 0 1,0 0 2,0 5-4,-9-5 3,9 0-2,0 0 1,-10 5-1,10-5-2,0 0 1,0 0 0,-9 0 0,9 0-1,0 0 0,0 0 1,0 0 1,0 0-1,0 0 5,0 0-2,0 0-2,0 0 0,0 0 2,0 0-3,0 0-1,0 0-2,0 0-4,0 0 2,0 0-2,0 0-5,0 0-6,0 0-5,0-5-10,0 10-7,0-5-12,0 0-11,0 0-10,0 0-7,-8 0-11,8 0-11,-10 0-16,1 5-26,1-5-18,-1 0-11,-1-5-6,1 5-6,1 0 1,-2 0-4,1-5 1,1 5 10,-2-10 6,1 5-7,0-5-20,1 0-44,8-5-70,-10-1-98,1-4-46</inkml:trace>
  <inkml:trace contextRef="#ctx0" brushRef="#br0" timeOffset="15350">5328 293 138,'0'0'156,"0"0"-31,0 6-33,8-1-14,-8-5 3,10 5 3,-10-5 2,0 5 3,9-5 9,-9 0 7,0 5 4,0-5-13,0 0-25,0 0-23,0 0-13,0 0-10,0 0-3,0 0-1,0 0 2,0 0 1,0 0 2,0 0 1,0 0-1,0 0-3,0 0-4,0 0-3,0 0-3,0 0-4,0 0 0,-9 0-2,18 0-3,-9 0 2,0 0-2,0 0 0,0 0 1,0 0 0,0 0 0,0 0 1,0 0 1,0 0-1,0 0 1,0 0 1,0 0-1,0 0 0,0 0-1,0 0 1,0 0-1,9 0 0,-9 0-1,0 0 0,0 0-3,0 0 1,0 0-1,0 0 0,0 0 0,0 0 1,0 0 0,0 0 1,0 0 3,0 0 2,0 0 2,0 0 0,0 0 4,0 0 1,0 0 1,0 0 0,0 0-1,0 0 0,0 0-2,0 0-2,0 0 1,0 0-4,0 0-2,0 0 1,-9 0-1,9 0 0,0 0-1,0 0 0,9 0-1,-9 0 0,0 0 1,0 0 1,0 0 0,0 0 2,0 0 1,0 0 1,0 0-1,0 0 0,-9 0-1,9 0-1,0 0 0,0 0-3,0 0-1,0 0-1,0 0 2,0 0-2,0 0-2,0 0 1,0 0 0,0 0 0,0 0-1,0 0 1,0 0-2,0 0 2,0 0-1,0 0 0,0 0-1,0 0-3,0 0-4,0 0-6,0 0-5,0 0-10,0 0-7,0 0-13,0 0-12,0 0-11,0 0-11,-9 5-12,9-5-13,-10 5-19,2-5-32,-1 5-40,-9 5-57,9-4-85,-10 3-66</inkml:trace>
  <inkml:trace contextRef="#ctx0" brushRef="#br0" timeOffset="16420">2353 2510 35,'0'5'87,"0"-5"1,0 6 1,-10-1-4,10 0-8,-9-5-12,9 5-13,0 0-13,-9 0-12,9-5-13,0 5-9,0 0-8,-10-5-2,10 5 1,0-5 0,0 5 1,0 1-1,0-6 1,-8 0-3,8 0 0,0 0 0,0 0 0,0 0 2,0 4 0,0-4-1,0 0 1,0 0 3,0 0 6,0 0 4,-9 0 5,9 0 2,0 0 1,0 0 2,0 0 0,0 5-1,-10-5-5,10 0-5,-8 0-4,8 6 1,-9-6-3,9 0-1,0 5-1,-8-5 0,8 5 0,0-5 0,-11 0 0,11 0-2,0 4 1,-8-4 1,8 0 0,0 0 0,-9 6 0,9-6 0,0 0 1,0 5 0,0-5-1,0 0 0,-10 5-2,10-5 0,0 5-3,0-5-2,0 0-3,-8 5-3,8-5-2,0 0-4,0 0-1,0 0-1,0 0-1,0 0-3,0 0 2,0 0 2,0-5 0,0 5 4,0 0 0,0 0 4,0 0 4,0 5 2,0-5 0,0 0-12,0 0-19,0 0-22,0 0-16,0 0-16,0 0-17</inkml:trace>
  <inkml:trace contextRef="#ctx0" brushRef="#br0" timeOffset="16977">2198 2632 120,'-8'0'163,"8"0"-25,0-5-13,0 5-9,0 0-14,0-5-13,-9 5-11,9-5 1,0 0 10,0 5 2,0-5-11,0-1-15,0 2-12,0-1-4,0 5-1,-9-5-1,9-1-1,0 1 2,0 5-1,0-4 2,-10 4-1,10-6-3,0 6-4,0-5-5,0 5-4,0 0-9,0 0-4,0 0-6,0 0-6,0-5-3,0 5-1,-8 0-1,8 0-2,0 0 1,0 0 7,0 0-4,0 0-1,0 0-2,0 0-2,0 0 0,8 0 0,-8 0-1,0 0-10,0 0 6,0 0 5,0 0 2,0 0 6,0 0 5,0 0 3,0 0 6,0-5 5,0 5 1,0 0-1,0-5 1,0 5-3,0 0-4,0 0-5,0 0-4,0 0-5,0 0-1,0 0-3,10 0 1,-10-5-4,0 5-5,0 0-4,0 0-6,0 5-7,0-5-8,0 0-7,0 0-9,0 0-2,0 0-2,0 0-2,0 0-3,0 5-3,0-5-5,0 5-10,0 0-20,0-5-30,-10 0-42,10 0-63,-8 0-96,-1 5-79</inkml:trace>
  <inkml:trace contextRef="#ctx0" brushRef="#br0" timeOffset="33588">2252 2049 249,'0'-5'193,"0"5"-65,0 0-54,0 0-30,0 5-18,0-5 7,0 0 25,0 0 20,0 0 14,0 0 7,0 0 4,0 0-9,0 0-14,0 0-13,0-5-8,0 5-7,0 0-2,0 0-2,0 0-1,0-5 0,0 5-2,0-5 1,0 5-2,0-6 4,0 6 3,0-5 4,0 5 4,0 0 7,0 0 3,0-4 2,0 4 1,0-6 0,0 6-4,0 0-2,-8 0-6,8 0-3,0 0-5,0 0-2,0 0-4,0 0-1,0 0-8,0 0 1,-9 0 0,9 0-3,0 0 0,0 0-4,0 0-4,0 0-2,0 0 6,0 0-6,0 0 1,0-5-1,0 5-1,0 0 1,0 0 1,0 0-1,0 0-2,0 0 2,-10 0-2,10 0-1,0 5 0,0-5-1,0 0-2,0 0 1,0 0-4,-8 6 5,8-2-4,0 1 0,-9 1-1,9-1 4,0 5 5,0 0 3,-10 0 11,10 6-3,0-1 5,0 0 1,-8 0 1,8 0-3,0 0-3,0 1-3,0-6-8,0 5-3,0-5 2,0 0 4,8 0 0,-8 1 3,0-1 0,0-5-2,10 0 4,-10 0 2,9 0 1,-1 0-3,2-5-1,-1 0-2,-1 0 0,11 0-3,-10 0-4,-1 0-4,11 0-5,-11 0-4,2 0-1,-1 0-3,10 0-2,-11-5 1,1 0 1,-1 5 2,2-5 3,-1 5 2,0 0 1,-9 0 3,10-5 5,-10 5 3,0 0 1,8 0-1,-8-5-1,0-1-3,0-3 1,0-2-2,0-4-5,0 5-6,0-5-3,-8-5 0,8-1-3,-10 6-1,1-5-1,0-5-3,-1-1 2,2 1-1,-1-1 3,-9 1-1,9-1 2,-10 6-1,11 0 4,-1 0 0,-9-1 0,9 6 3,1 5 7,-3 0 0,-6 0 2,17 0 2,-18 5 0,9-1 3,9 1 2,-10 5-4,2-5-9,-1 5 0,9 0-1,-9 0-4,-1 5-1,2-5-2,-1 5-3,9-5-2,-10 6 1,10-1-1,-8-5-1,8 0-3,0 4 1,-9 2-2,9-6 3,0 5 0,-10-5 3,10 5 1,0 0-1,0-5 5,-9 5 2,9-5 1,0 5 0,0-5 2,0 0 0,0 0-2,0 0 4,0 0-4,0 0-4,0 0 2,-8 0-1,8 0-2,0 0-3,0 0-1,0 0 2,0 0-1,0 0 4,0 0 0,0 0-2,0 0-1,0 0 1,0 0 0,0 0-3,0 0 0,8 0 0,-8 0 0,0 0 0,0 0-1,0 0 2,0 0-1,0 0 0,0 0 0,0 0 0,0 0-5,0 0 3,0 0 2,0 0 0,0 0 0,0 0 2,0 0 0,0 0-1,0 0 1,0 0-2,0 0 0,0 0-3,0 0 0,0 0 1,0 0-1,0 0 2,0 0 1,0 0 1,0 0-2,0 0 2,0 0-1,-8 0-5,8 0-7,0 5-10,0-5-12,0 0-15,0 0-17,0 5-28,0-5-18,-9 5-24,9-5-20,0 5-22,0-5-24,-10 6-23,10-1-22,0-5-15,0 4-20,0-4-10,0 0-10,0 0-7,10 0-14,-10 0-34,9-4-52,-1-7-70,1-4-22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0:34.1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1939 705 38,'0'0'184,"0"0"-59,0 0-23,0-5-16,0 0-13,9 5-4,-9-5-2,0 0 3,0 0-1,10 5-9,-10-5-12,0 0-2,0-1 4,0 6 2,9-5 2,-9 1 0,0 4 1,0-6-4,0 6 0,8-5 0,-8 0-2,0 5 1,0 0 1,0-5-1,0 5-3,0 0-5,0 0-2,0-5-7,0 5-6,0 0-7,0 0-6,0 0-4,0-5-4,0 5-1,0 0-1,10 0-3,-10-5-1,0 5 2,9 0 2,-9 0 2,0-5 1,0 5-2,8 0 3,-8 0 1,0-5 1,0 5 2,0 0-3,0 0 0,0 0-2,0 0 1,0 0-3,0 0-1,10 5 3,-10-5 3,0 5 10,9 0 4,-9 5 3,0 0 4,9 1 2,-9-2 6,8 2 0,-8 4-3,0 0-8,10-5-2,-1 5 0,-9-4 1,8 4-1,2-5-3,-10 0-1,9 1-3,0-2-1,-9 2-3,10-2-3,-2-3-1,1 4 0,-1-5-2,2 5 1,-10-4 2,9-2 5,0 1 7,1 0 8,7-5 9,1 6 5,-9-6 6,18-6 6,0 6 6,0-5 3,1 0 1,7-5 0,1 0-1,0-5 3,10 0 2,-10-5 3,9 4 6,8-9 1,-7 0 2,8-6 1,1 0 0,8 1 1,-10-6 2,11 1 8,-1-5-6,0 4-2,0 0-2,0 1-1,0-1-5,0 1-4,0-1-4,0 6-15,-9-1-4,1 1-5,-1 5-1,0 0 1,-9 4 3,1 1 2,-2 0 2,-8 4 1,-9 1 0,0 5-2,-8-5-6,-2 5-9,1 5-8,-9-1-7,10 1-7,-19 0-5,8 1-5,-8 4 2,10-6-3,-10 6 0,0 0-1,9 0-3,-9 0 0,0 0 2,0-5-1,0 5-4,0 0 1,0 0 0,-9 0-4,9 0-4,0 5-9,0-5-14,-10 0-18,2 6-21,8-6-23,-9 4-27,-1 1-23,1 0-31,1 1-29,-2-1-24,1 5-23,-9 0-23,9 0-26,-8 5-25,-2 1-29,11-1-38,-19 5-88,8 0-88,-8 0-31,0 0 7</inkml:trace>
  <inkml:trace contextRef="#ctx0" brushRef="#br0" timeOffset="2501">10 1588 56,'0'0'56,"0"0"-12,0 0-9,0 0-7,0 0-3,0 0-3,0 0-1,0 0 2,-10 0 2,10 0 0,0 0 1,0 0 1,0 0-3,0 0-3,10 0-1,-10 0-1,0 0 0,0 0 1,0 0 1,0 0 3,0 0 3,0 0 5,0 0 4,0 0 2,0 0 0,0 0 1,0 0-1,0 0-2,0 0-1,0 0 2,0 0-7,0 0-3,0 0-4,0 0-1,0 0 0,0 0 1,0 0 0,0 0-3,0 0 5,0 0 2,0 0 3,0 0 0,0 0 2,0 0-3,0 0-2,0 0-3,0 0-3,0 0-4,0 0 0,0 0-3,0 0-3,0 0-1,0 0-1,0 0 1,0 0 0,0 0 3,0 0-3,0 0 2,0 0 1,0 0 0,0 0 0,0 0 0,0 0 1,0 0 1,0 0 2,0 0-2,0 0 2,0-5 0,0 5 1,0 0-1,0 0 0,0 0 0,0 0-1,0 0-1,0 0-1,0 0-2,0 0 0,0 0-2,0 0 2,0 5-1,0-5 1,0 0 3,0 0 2,-10 0 3,10 0 0,0-5 1,0 5 0,0 0 3,0 0-2,0 0 0,0 0-2,0-5-5,10 5 0,-10-6-3,0 6-4,0-5-1,0 5-2,0 0-3,0 0 2,0-4-1,0 4 2,0 0 2,0 0 1,0 0 1,0 0 2,0 0 0,0 0-1,0 0 0,0 0-1,0 0-2,0 0-1,0 0-3,0 0-1,0 0-1,0 0 1,0 0-2,0 0 1,0 0 1,0 0-2,0 0 1,0 0 4,0 0-4,0 0 1,0 0 1,0 0-1,0 0-2,0 0 1,0 0 1,0 0-4,0 0 3,0 0 2,0 0 1,0 0 1,0 0 1,0 0 1,0 0 0,0 0 1,0 0 0,0 0 0,0 0-1,0 4 0,0-4-2,0 0 0,0 0 2,0 0-5,0 0 2,0 0-2,0 0-2,0 0 0,0-4 0,0 8 0,0-4-3,0 0 3,0 0 0,0 0 0,0 0 1,0 0 0,0 0-2,0 0 1,0 0 2,0 0 1,0 0 1,0 0 2,0 0-1,0 0-1,0 0 3,0 0 1,0 0-2,0 0-4,0 0-1,0 0-1,0 0 1,0 0 1,0 0-1,0 0-1,0 0 0,0 0 0,0 0 0,0 0 0,0 0 0,0 0 0,0 0-3,0 0 1,0 0 1,0 0 1,0 0-1,0 0 1,0 0 0,0 0 0,0 0 1,0 0 0,0 0-1,0 0 1,0 0 0,0 0-1,0 0 0,0 0 0,0 0-2,0 0 2,0 0 0,0 0 0,0 0 0,9 5 2,-9-5 1,0 0-1,9 0 1,-9 6-1,0-6-2,10 0 0,-10 0 0,0 5 0,8-5 0,-8 0 0,0 0 0,9 5-1,-9-5 1,0 0 1,8 0 1,-8 5 0,0-5 0,0 0 0,10 0 1,-10 5 0,0-5 1,0 0-1,0 5 0,9-5 0,-9 0 0,0 5-1,9-5 1,-9 0-3,0 0 1,0 5 0,10-5-1,-10 0 0,0 5-2,8-5 2,-8 0 0,0 0 0,9 0 0,-9 5 1,0-5-1,10 0 0,-10 6 0,0-6 0,0 0 0,8 0 0,-8 4 2,0-4-2,9 0 2,-9 0 0,0 5 0,8-5 1,-8 0 0,0 0 1,0 0-2,0 0-1,0 0 2,10 0 0,-10 0-2,0 0 1,0 6-1,0-6-1,0 0 1,0 0 0,0 0-1,0 0 0,0 0 0,0 0 0,0 5 0,0-5-1,0 0 1,0 0-3,0 5-2,0-5-11,-10 4-18,10 2-27,0-1-38,0 0-40,0 0-63,0 0-110,-8-5-128,8 0-66,0 0-22</inkml:trace>
  <inkml:trace contextRef="#ctx0" brushRef="#br0" timeOffset="3985">803 939 188,'9'0'211,"-9"-6"-20,10 6-24,-10-5-23,0 5-23,0-5-21,8 5-18,-8-5-14,9 5-14,-9-5-8,0 0-9,0 5-7,0 0-6,10 0-6,-10 0-2,0 0-1,0 0 5,9 5 6,-9 0 4,8-5 4,-8 5 1,10 5 2,-10-4 7,0 3 3,9 2-3,-1-6-4,-8 5-4,9 0-4,-9 0-1,10 1-1,-10-6-4,9 4-1,-1-3-4,-8 4-2,10-5-1,-10 5 2,9-5 2,-9 0 9,8 0 8,2 0 2,-10-5 6,9 0 5,-9 0 6,17 0 7,-7 0 1,-1-5 1,9 5-3,-9-5-1,9 0-2,-9 0-2,8-5-2,2 0-6,-1-1-4,-9 2-6,10-7-5,-2 6-4,1-5-1,0 5 0,0-5 5,1-1 3,7-4 4,-8 5 2,1 0-1,-2-1-3,2 1-6,-1 0 11,-9 5-14,8-5-12,1 4-7,-9 2-5,10-2-1,-11 1-3,11 5 0,-11-6-16,1 7 5,1-1 5,-1 0 0,-1 5-3,2-6-1,-1 6 4,-9-5 2,8 5-18,2 0-27,-10 5-25,9-5-19,-9 6-22,0-1-34,0 4-40,9-3-41,-9 9-24,0-5-28,0-4-70,0 3-138,8 2-56,-8-2-10</inkml:trace>
  <inkml:trace contextRef="#ctx0" brushRef="#br0" timeOffset="4893">4699 867 69,'0'-5'184,"10"0"-25,-10 1-28,0 4-27,0-6-19,8 1-14,-8 5-11,0 0-8,0-5-7,0 5-4,9 0-4,-9 0-3,0 0-6,0 0-6,0 0-2,0 0 11,0 0 9,0 0 8,0 5 7,0 0 8,10 5 9,-10-5 3,0 6 2,8-2-9,-8 2-11,0-1-4,9 0-1,-9 0-9,8 6-3,-8-7 0,11 2 1,-11 4-2,8-5-2,-8 0-3,0 1-3,9-2-1,1 2 0,-2-1-2,1-5-1,-9 5 0,10-5 1,-2 0 1,1 0 0,0-5 3,1 0-1,7 0-3,1-5 2,-9 0-2,10 0-2,8-5 5,-10 0 0,10-1 0,0 2 2,1-7 0,-10 1-2,9 0 3,9-1 2,-9-4-9,1 0 2,-3 5-4,2-5 1,1 0 1,-1 4 6,-9-5 2,10 7 2,-1-7 3,-10 6-2,10-1 1,0 2-3,-8-1 0,8 4-5,-10 1-5,11-5-1,-10 5-5,-1-1-1,11 6-4,-10-5-2,-1 0-3,-7 5-5,7 0-2,2 0-2,-10 0 1,9 5-2,-9-5 2,9 0-1,-9 0-3,0 5 3,1-6 0,-2 6 0,-8-5-1,9 5-1,-9 0 0,8 0 0,-8-4 2,0 4-1,0 0 0,10 0 1,-10 0-1,0 0 3,0 0-1,0 0 0,0 0-3,0 0 1,0 0 0,0 0 1,0 0 0,0 0-1,0 0 1,0 0 0,0 0 3,0 0 4,0 0-2,0 0-5,0 0 1,0 0 0,0 0-2,0 0 0,0 0-1,0 0-5,0 0 1,0 0 1,0 0 3,0 0-1,0 0 2,0 0 0,0 0 1,0 0-1,0 0 1,0 0 1,0 0-1,0 0 1,0 0-1,0 0 3,0 0-2,0 0 3,0 0 1,0 0 0,-10 0 0,10 0 0,0 0 0,0 0-1,0 0-1,-8 0-2,8 0-9,-9 0-12,9 0-26,-8 4-38,-2-4-47,1 5-53,-10 1-62,11-1-87,-11 0-147,2 0-108,-2 5-37,-8-5 6</inkml:trace>
  <inkml:trace contextRef="#ctx0" brushRef="#br0" timeOffset="5883">6954 1567 86,'0'-4'452,"0"4"-69,0 0-78,-10 0-69,10 0-59,0 0-38,0 0-25,0 0-9,0 0-1,10 0 7,-10 0 9,8 0 8,1 0 2,1-6-2,7 6-5,2-5-7,-2 0-7,2 5-8,8-5-13,-10 0-10,10 0-6,0 0-7,1 0-6,-10 0-3,9 5-8,-9-5-6,9 5-6,-9-6-3,-1 6-5,2 0-5,-10 0-2,9 0-1,1 0 5,-11 0 4,10 0 8,0 0 5,-9 6 4,9-6 5,-9 5 1,10 0 1,-11 0 4,11-5 4,-2 5 4,10 0 5,-8 0 1,8-5 5,9 5 0,-9 0-2,9 0-7,-1-5-10,1 6-10,10-6-11,-10 4-9,10-4-6,-11 5-6,10-5-3,1 6-3,-11-6-2,1 5-2,10-5-1,-10 5 0,-1-5-3,1 5 1,1-5 0,-1 0-2,0 5-1,0-5 2,-9 0-2,9 5-1,-9-5 1,0 0 1,9 0-1,-9 5 2,0-5-1,0 0 2,-8 0 0,8 0 1,-10 0-3,11 5 0,-10-5 2,-1 0-1,-7 0-5,8 0 1,0 0 2,-9 0 1,-1 0-1,2 0 3,-1 0-3,0 0-1,1 0 6,-10 0-3,8 0 1,1 0-1,-9 0 2,10 0-2,-10 0 1,8 0 4,1 0-2,-9 0-1,9 0-1,-9 0 2,0 0 0,10 0 1,-10 0-1,0 0-3,0 0-6,0 0-18,0-5-30,0 5-35,-10 0-44,10-5-48,0 5-61,-9-5-63,0 5-55,1-5-45,-2 0-48,-7 0-79,-2 0-98,0-1-35,2-3 13</inkml:trace>
  <inkml:trace contextRef="#ctx0" brushRef="#br0" timeOffset="7175">7304 477 28,'0'0'122,"0"0"13,0 0 10,0 0 9,0 0 4,0-5 4,0 5-3,0 0-11,0 0-17,0-5-18,0 5-15,0-6-14,0 2-11,10-1-7,-10-1-3,9 1 0,-9 0 2,9 1 3,-9-2-3,0 6-1,10-5-4,-10 0-4,0 5-10,0-5-7,0 5-10,0 0-8,8 0-5,-8 0-4,0 0-3,0 5-3,0 0 1,9 0 9,-9 5 13,0 0 13,10 5 5,-10 1 2,0-1 0,0 5 0,8 1-1,-8-7-7,0 7-12,9-5-6,-9 4-3,9-5 0,-9 0 2,10 0 4,-2-5 3,1 6 5,1-6 1,7 0 3,-7 0 4,-1-5 4,8 0 2,-7 1-2,7-2 0,-7-4-5,7 5 2,2-5-4,-2-5-3,10 5-4,0-4-3,-8-2-2,8 1-1,0 0-4,1-5-3,-3 5-5,12-5-1,-1-6-2,0 7 1,0-7-1,0 1 0,9-5 3,1 0-4,-1-1 0,0-4-3,8-1 0,2-4 0,-10 5-1,8-6-2,2 6-3,-9-1 7,8 1 1,-10 0 5,2 0 4,-2 4 5,2 1 2,-10-1 0,0 6 3,-9 0-2,9 5-2,-9-5-2,0 4-2,0 2-6,1 3-3,-11-4-2,1 5-2,10 0-4,-11 0 1,-7-1-3,7 6-2,-7-4 2,-2 4 0,1-5-1,1 5-1,-1 0 3,-9 0 0,8-5-2,-8 5 1,9 0-2,-9 0-1,0 0 1,0 0 2,10 0 1,-10 0-4,0 0 1,0 0 1,0 0-2,0 0 2,0 0-2,0 0 1,0 0-3,0 0 2,0 0 1,-10 0-2,10 0 1,0 0-1,0 0 0,0 0-2,0 0-2,0 5-8,0-5-10,0 0-7,0 0-6,0 5-12,0-5-16,0 4-17,0-4-15,0 6-14,0-6-15,0 5-18,0-5-18,0 5-13,0-5-12,-9 5-11,9 0-11,0 0-11,-8 1-11,8-1-25,-9-1-45,-1 1-85,-7 1-65</inkml:trace>
  <inkml:trace contextRef="#ctx0" brushRef="#br0" timeOffset="11869">551 2480 130,'0'0'195,"0"0"-19,0 0-20,0 0-23,0-5-21,0 5-22,0 0-19,0 0-17,0 0-14,0 0-11,0 0-10,-10 0-6,10 0-6,0 0 0,0 0-3,0 0-1,0 0-2,0 0 2,0 0 0,0 0-3,0 0 4,0 0 1,0 0 4,0 0 5,0 0 8,0 0 5,0 0 9,0 0 8,0 0 5,0 0 4,0-4 0,0 4 2,0 0-2,0 0-1,0 0-3,0 0-2,0 0-3,0 0-1,0 0-2,0 0-1,0 0-3,0 0-5,0 0-4,0 0-4,0 0-4,0 0-5,0 0-4,0 0-4,0 0-3,0 0-1,0 0-2,-8 0-1,8 0 0,0 0-1,0 0 0,0 0 1,0 0 1,0 0 0,0 0 1,0 0 1,0 0 2,0 0 2,0 0 3,0 0 1,0 0 4,0 0 0,0 0 2,0 0 0,0 0-3,0 0 0,0 0-1,0 0-1,0 0-5,0 0 1,0 0 0,8 0-2,-8 0 1,0 0-1,0 0-2,0 0 0,0 0 0,0 0-1,0 0-3,0 0 2,0 0-1,0 0-1,0 0 1,0 0-1,0 0 1,0 0-2,0 0 1,0-6 1,0 6-1,10 0 1,-10 0-2,0 0 0,0 0 1,9 0 0,-9 0 0,8 0-2,-8 0 1,10 0 0,-10 0 0,0 0 1,9 0 0,-9 0 0,0 0 0,9 0 1,-9 0-1,0 0 0,0 0 2,8 0-1,-8 0 3,0 0-2,0 0 0,0 0-1,0 0 0,0 0 0,0 0-1,0 0 0,0 0-4,10-5 1,-10 5 2,0 0 0,0 0 0,9 0 0,-9 0 0,0 0 1,8 0-2,-8 0 2,0 0 0,10 0 0,-10 0 1,0 0 0,9 0-1,-9 0 1,9 0 2,-9 0-2,10 0-1,-10 0-1,0 0 3,0 0-1,0 0 0,0 0-1,0 0-1,0 0 1,0 0 0,0 0 1,8 0-4,-8 0 2,0 0 1,0 0 0,0 0 0,0 0 0,0 0 1,0 0-2,0 0 1,0 0 1,9 0-1,-9 0 0,0 0 3,10 0-2,-10 0 0,0 0 1,8 0 0,-8 0 0,9 0 0,-9 0 0,9 0-1,-9 0 1,10 0 1,-10 0 0,0 0-1,0 0-2,8 0 1,-8 0-1,0 0-1,0 0-1,0 0-2,0 0 1,9 0 3,-9 0 0,0 0 0,0 0-1,0 0 2,0 0 0,10 0 0,-10 0-1,0 0 0,8 0 0,-8 0 0,9 0 0,-9 0-1,10 0 0,-10 0 1,9 0 1,-9 0-1,8 0-2,-8 0 1,9 0 1,-9 0 0,10 0 1,-10 0-1,8 0 0,-8 0 0,0 0 3,9 0-3,-9 0 0,0 0 0,0 0 0,10 5 0,-10-5 1,0 0-1,9 0 0,-9 0 1,0 0 0,8 0 0,-8 6-8,0-6 5,10 0 1,-10 4 1,9-4 0,-1 0-1,-8 0-1,9 0 1,1 5 6,-10-5-2,9 0-3,-1 6 1,-8-6-1,10 5 0,-10-5 0,9 0 1,-1 0 0,-8 5-1,10-5 0,-10 4 0,9-4 0,-1 6 0,-8-6 1,9 0-1,1 5 2,-10-5-1,9 5 1,-1-5-2,2 0 1,-1 5-2,-1-5 1,2 0-1,-1 0 0,0 5 1,-1-5-2,2 0 2,-1 0 0,-1 0 0,2 0 0,-10 0-1,9 0 1,10 0 0,-19 5 0,8-5 0,1 0-1,-1 0 1,2 0 0,-1 6-1,10-6 0,-11 0-1,1 4 1,1-4 0,-2 0-1,1 0 1,0 0 0,1 0 1,-2 5 1,11-5-1,-11 5 0,1-5 0,1 0 0,-1 0 0,-1 6 0,2-6 0,-1 0 1,8 0 0,-7 0 0,-2 0 0,1 0 1,1 0 0,7 5-1,-7-5 0,7 0-1,-8 0 2,1 0-2,7 0 1,-7 0 0,7 0-1,-7 0 0,8 4 0,-10-4 0,11 0-1,-11 0 1,2 0-1,-1 0 0,10 0 1,-11 6 2,1-6-2,-1 0 0,2 0 1,-1 0 1,0 0-1,9 0-1,-9 0 2,1-6-2,-2 6 0,1 0 0,10 0 0,-11-4-1,1 4 0,1 0 2,-2 0-2,1 0 1,10 0 0,-11 0 0,1-5 0,9 5 1,-9 0-1,1 0 0,7-6-1,-7 6 0,-1 0 1,8 0 1,-7 0-1,-2 0 0,11 0-1,-10 0 1,-1 0 0,2 6 0,-1-6 0,-1 0-5,2 0 4,-1 0 1,0 0 0,-1 0 0,2 0 0,-1 0 0,-1 0 0,2 0 0,-1 0 0,-9 0 1,9 0 0,1 0-2,-2 0 1,1 0 0,-1 0 1,2 0-1,-1 0 1,0 0 0,1 0 0,7 0 1,-7 0-2,-2 0 0,9 0 0,-6 0 0,-3 0-2,11 0 0,-11 0 1,1 0 0,9 0 0,-9 0 0,10 0-1,-11 0 3,1 0-1,1 0-1,7 0-1,-7 0 2,7 0 0,-8 0 0,1 0 1,7 0 0,-7 0 1,-1 0-1,-1 0 0,11 0 0,-11 0-1,1 0 1,1 0 0,-1 0-2,9 0 0,-9 0 1,-1 0 0,11 0 0,-10 0 1,-1 0 0,2 0 0,7 0 0,-7 0 0,-1 0 0,10 0 0,-11 0-2,1 0 0,9 0 0,-9 0 1,-1 0 0,2 0-1,8 0 1,-8 0 0,-2-6 1,1 6-1,1 0 0,-2 0 0,10 0-1,-8 0 1,-2 0 0,11 0-1,-11-5 0,11 5 0,-10 0 1,-1 0 0,11 0 0,-2 0 0,-7-5 0,7 5 0,2 0 0,-11 0 3,11-4-4,-2 4 0,2 0 0,-1-6 0,-9 6 0,8 0-2,2 0 1,-1 0 0,-9 0 2,-1 0 0,11-5 0,-10 5 0,9 0 0,-9 0 2,-1 0-1,2 0-1,8 0 0,-8 0 2,-2 0-2,9 0 0,-7 0-2,8 0 2,-8 5 1,7-5 1,-7 0-1,7 0 0,2 0 1,-2 0 1,-7 0 0,7 0-2,2 0-1,8 0 1,-10 0-1,2 0 0,-1 0 0,9-5 0,-10 5 0,11 0-1,-10 0 1,-1-5 0,11 5-2,-1 0 1,-9 0 1,10-5 0,-3 5 0,-6 0 0,8-5 0,0 5 0,-9-5 5,9 5-3,-9 0-2,1 0 3,7-6-1,-8 6-1,1 0-3,8 0 2,-10 0 0,2 0 0,8 0 0,-10 0 0,10 6 0,-8-6 5,8 0 0,-10 0-4,2 5-1,8-5 0,0 0 1,-9 0 0,9 5 0,0-5-5,-8 0 4,8 0 0,-10 0 0,10 0 1,0 0 2,-8 0 0,8-5-1,-10 5 1,2 0 2,8 0-1,-10 0-3,2 0 1,-2 5 1,10-5-2,-8 0-1,-1 0 1,0 0-2,0 0 2,-1 0 1,2 0 1,0 0-2,-11 0 0,11 0 2,-2 0 0,2 0-3,-2 0 3,1 0-1,-9 0 0,9 0 4,0 0-1,0-5 1,-9 5 0,9 0 2,1 0 0,-2 0-1,-8 0 1,9 0-4,-9-5 1,10 5 0,-1 0-1,-9 0-1,8 0-1,2-6-2,-11 6 1,11 0 2,-11 0 0,11 0 1,-10 0-1,-1 0 0,11 0 1,-11 0 3,2-4-3,-1 4-1,-1 0-3,3 0 1,-3 0-1,-8 0 0,9 0 1,-1 0-2,-8 0 1,10 0 1,-10 0 2,9 0 0,-9 0 5,8 0 4,2 0 0,-10 0 3,9 0 1,-9 0-1,9 0 0,-9 0-1,10 0-3,-2 0-4,-8 0-1,9 0-2,-1-5-3,2 5 2,-10 0-2,9 0 1,0 0 1,-9 0-2,10 0 0,-10 0 0,0 0 3,8 0-1,-8 0 2,0 0 2,9 0 3,-9 0 4,0 0 4,0 0 2,10 0 3,-10 0 0,0 0 2,0 0-3,0 0 0,0 0-2,0 0-3,0 0-1,0 0-3,0 0 1,0 0 0,0 0-4,0 0 0,0 0-1,0 0-2,0 0 0,8 0-1,-8 0-3,0 0-2,0 0 2,0 0-1,0 0 5,0 0-4,0 0-1,0 0-1,0 0-1,0 0 0,0 0 0,0 0 1,0 0-6,0 0 3,0 0 2,0 0 0,0 0 2,0 0-1,0 0 0,0 0-2,0 0 1,0 0 2,0 0-1,0 0 0,-8 5-1,8-5-6,0 0-16,0 4-24,-10 2-36,10-1-42,0 0-45,0 0-54,0 5-78,0-4-146,10 3-93,-10-4-33,17 1 3</inkml:trace>
  <inkml:trace contextRef="#ctx0" brushRef="#br0" timeOffset="14631">6233 1567 247,'0'0'313,"0"-4"-80,0-2-64,8 6-50,-8-5-33,0 5-17,0 0-16,0-5-13,0 5-11,0 5 3,0-5 7,0 5 2,0 1 2,9-2 5,-9 7 14,8-1 9,-8 0 5,10 5-5,-10 1-3,9-1 3,0-1 6,1 2-2,-2 5-4,1-1 1,1-5 4,-2 5 4,10-5 2,-8 1-4,7-1 1,1-5 4,10 5-1,-11-10-6,10 5-8,10-10-6,7 0-7,2-10-9,17 0-18,17-10-41,21-6-77,6-9-91,37-5-156,20-11-172,16-5-97,17-10-55,19-5-22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1:20.63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697 605 84,'0'-4'114,"0"-1"0,0-1 4,-8 6-15,8-4-21,0-1-16,0 0-6,0 0-6,0 5-2,0-5-3,8 0-2,-8 0 1,0 5 4,0-5 1,0 5 0,0 0 1,0-5-2,0 5 0,0 0-3,0 0-2,0 0-1,0 0-2,0 0 3,0-5 0,0 5-2,0 0-3,0 0-1,0-5-5,0 5 0,0 0-5,0 0-4,0-5 2,0 5 1,0 0 2,0-5 3,0 5 2,0 0-1,0 0 5,0-5-2,0 5-4,0 0-2,9-5-4,-9 5-3,0 0-1,0 0-3,0 0-2,0 0-3,0-5-2,0 5-2,0 0-6,0 0-1,0 0-4,0 5-1,0-5 0,0 0-1,0 0-1,0 0 1,0 0 0,0 0 0,0 0 1,10 0 1,-10 0 0,0 0 4,8 5 0,-8 0 1,0-5 2,8 0 0,-8 0 6,0 5-1,0-5 0,0 0 0,0 0-1,0 5 1,10-5 5,-10 5 2,0-5-5,0 5 2,0 0-2,0-5-2,9 5 1,-9 0-2,0 0-4,8 0 0,-8 0 5,10 0 2,-10 4 5,8-3 0,1-1 0,-1-1 0,-8 2 0,10-1 0,-10-1-11,9 2-4,-1-1-1,-8-1-5,10 7 1,-10-11 2,0 4-3,8 1 0,-8 1 3,9-6-1,-9 4 0,0 1 1,0 1-1,0-6 1,9 0 1,-9 4 3,0-4 0,0 5 1,0 0 1,9 0 1,-9 0 2,0-5 2,0 5 3,8 0 2,-8 0 2,0 0-1,9 0 1,-9 0 1,0-5-1,0 5-1,10 0-6,-10 0-5,0-5-2,0 5 0,0 0-1,8 0-5,-8 0 1,0-5-2,0 5-2,8-5 3,-8 5 2,0-5-1,0 0-1,0 5 1,0-5-2,0 0 1,0 0 2,0 0 1,0 0-4,0 0 2,10 0 0,-10 0 1,0 0 1,0 0-1,0 0-1,0 0-1,0 0 3,9 0-1,-9 0-1,8 0 3,-8 0 1,0 0 2,10 0 0,-10 0 1,0 0-3,8 0 1,-8 0 3,0 0-3,0 0-4,9 0 1,-9 0 0,0 0 2,10 0 10,-10-5 8,0 5 5,8 0 9,0-5 5,-8 0 2,9 5 3,1-5 1,-2 0-7,1 0-9,0 0-9,8 0-8,-7 0-3,-2 0-4,1-5-3,-1 5-2,11 0-4,-11 0 1,2 0 1,7 0 3,-8 0-1,0 0 0,-1 0 2,1 1-3,1-2 4,-2 1 0,10 5-1,-9-4 1,-1-2 1,2-3 3,7 3 7,-9 1 6,10-4 16,1-1-1,-2-1 4,1 2-1,-1-6 2,1 5-3,9-5-6,-1-5-4,1 0-10,0 0 6,-1 5 5,0-4 1,0-2 7,1 1 3,0 5 3,-1-4 2,-7 4-2,7-5-2,1 0-4,-2 5 17,-7 0-9,9 0-6,-9 0-4,-1 6-2,10-6-3,-9 4-3,-1 1-6,1 1-18,-1-2-3,1 2 2,1-1-1,-11 5-1,10-5-1,-1 5 0,1-5 1,-1 0 1,-7 5 2,7 0-2,1 0 0,-9 0 0,9 0 0,-10 0 0,11 0-3,-11 0 1,0 0 0,2 0 2,7 5 3,-9-5 3,-8 5 2,10-5 1,7 5 6,-7-5-2,-10 5-1,17-5 2,-7 5-3,-10-5-2,8 0-3,0 5 0,2-4-1,-1-2 0,-1 6-2,1-5 7,0 1-2,0-2-3,-1 6 0,2-5 0,-1 1-2,-1 4-2,2-6 0,-2 6-5,-8-5 1,0 5 0,9-4-1,-9 4-1,0 0 0,0 0 1,8 0 0,-8 0 0,0 0-4,0 0 2,0 0 1,0 0 1,0 0 0,0 0 2,0 0 0,0 0-1,0 0 2,0 0 0,0 0-2,0 0 0,0 0-1,0 0 1,0 0-1,0 0 0,0 0 1,0 0 0,0 0 1,0 0 1,0 0-2,0 0-2,0 0 0,0 0 0,0 0 0,-8 0-2,8 0 2,0 0 0,0 0-2,0 0 0,0 0-1,0 0-6,0 0-15,0 0-20,-9 0-30,9 4-32,0-4-44,0 0-48,-8 5-52,8 1-44,-10-2-38,2 1-30,-1 1-27,9-2-30,-10 1-39,2 1-75,8-2-41,-9 1 3</inkml:trace>
  <inkml:trace contextRef="#ctx0" brushRef="#br0" timeOffset="2612">-2-1 7,'0'-6'47,"0"6"-9,0 0-14,0 0-9,0 0-5,0 0 1,0 0 1,0 6 3,0-6 5,0 5 6,0-5 13,0 4 10,0 2 7,0-6 1,0 5 0,10-1-1,-10-4-5,0 5-5,0-5-10,0 6-10,0-6-5,8 0 1,-8 0 6,0 4 7,0-4 9,9 0 11,-9 0 7,0 0 6,10 0 1,-10 0-3,0 0-6,8 0-7,-8-4-11,0 4-9,9 0-8,-9 0-7,0 0-4,0 0-3,0 0-4,0 0-2,0 0 1,0 0-3,0 0-1,0 0-2,0 0 0,0 0 0,0 0 0,0 0 1,0 0 0,0 0 0,0 0-1,0 4 1,0-4-1,0 0 0,0 0 2,0 0-1,0 0-1,0 0 1,-9 0 1,9 0 0,0 0 1,0 0-2,0 0 0,0 0 0,9 0 0,-9 0-1,0 5-2,0-5 1,8 6 1,-8-6-1,0 4 0,10-4-1,-2 5 1,-8-5 1,9 0 1,0 0 0,8 6-1,-7-6 1,-1 0 0,7 0 0,-6 0-1,-1 0 1,-1 0-2,10 0 1,-9 0 0,1 0 0,-2 0 0,0 0 0,1 0 0,1 4 0,-10-4 0,8 0 0,-8 0 0,0 0-1,9 0 1,-9 0 0,0 0-1,0 0 1,0 0-1,0 0 1,0 0 0,0 5 0,9-5 10,-9 0-4,9 0-3,-9 0-1,8 0-1,-8 0-1,10 0 0,-2 0 0,1 5-10,1-5 5,-2 0 1,1 0 3,-1 0 1,2 0 0,-2 0-1,1 5 1,0-5-2,8 0 1,-7 0 1,-1 0 1,-1 5-1,0-5 0,11 0 1,-11 0 0,2 5 0,-2-5 0,11 0-1,-11 5 0,0-5 0,1 0 0,1 5-1,7-5 0,-8 0 1,0 0-1,9 0-1,-9 0 2,-1 0 0,10 0 0,-9 0-2,-1 0 1,10 0 0,1 0 1,-11 0 0,0 0 0,11 0 0,-11 0 2,10 0-1,-9 5 1,-1-5-2,2 0 1,-2 0 0,1 5 0,-1-5 0,2 0-1,-1 0 0,-1 5 1,2-5 1,7 0-1,-8 0-1,0 0 0,8 5 0,1-5 0,0 0-1,-1 0 1,1 0 0,9 0 0,0 0-1,-1 5 1,1-5-1,-2 0-1,12 5-1,-2-5 1,-8 5 0,8 0 0,0 0 0,0 0 0,-8 0 1,8 5 2,-9-5-2,1-1 1,0 2 0,-1 3-1,-7-3-2,-3-1 1,11-1 2,-9 2-2,-1-1 2,2-1-3,-1 1 1,8-5 5,-9 6 1,-8-6-2,9 4-2,0-4 0,-1 0 0,1 0 0,-1 0 0,1 0-2,1 0 0,-11 0 1,10 0 0,-1 0 2,1 0 0,-1 0 0,2 0 0,-1 0-1,-1 0-2,1 0-2,-1 0 3,1 0 0,0 0 0,8 0 1,-8 0-2,0 0 2,9 0 0,-10 0 2,9 0-2,1-4 2,0 4-2,-1 0 1,1-6 2,0 6-2,-1-5 0,0 5 0,0-4 0,1-1 0,0 5-1,8-6-1,-9 6 0,1 0 0,0-4 0,-1 4-1,10 0 2,-10 0 0,1 0 0,0 4 2,-1-4 0,1 0-2,8 0 0,-8 0 2,8 0-1,0 0-1,0 6-1,2-6 0,-2 0 1,0 0 0,10 0 1,-2 0-1,-8 0 0,10 0 0,-1-6 1,1 6-1,-2-4-1,2 4 1,-10 0 0,9 0 1,1 4-2,-10-4 1,10 6 0,-10-6 1,8 5-1,-6-5-1,-2 4-1,8-4 2,-6 5 0,-2-5 0,9 6 0,-9-6-1,10 4 1,-10-4 0,10 0 1,-2 0-1,-8 0 1,10 0-1,-10 5 0,0-5 0,10 0 1,-18 0 1,17 0-2,-9 0 0,1 0-1,-1 0 0,0 0 1,-8 0 0,8 0 0,-8 6 0,8-6 1,-8 0 0,-1 0 1,9 4-1,-8-4 0,0 0-1,-1 0 0,10 0-1,-10 0 1,9 0-1,-8 0 0,0 0 0,-1 0 0,9-4 1,-8 4 0,0 0 1,-1 0-3,1 0 0,0-6 2,-1 6 0,1 0 6,-10 0-2,10-5-1,-1 5-2,-7-4 2,6 4 0,2-6-1,-9 6-1,8 0-4,-9 0 1,2-5 1,-1 5-1,-1 0 2,-7-4 0,6 4-1,3 0 0,-11-5 0,10 5 0,-9 0 1,9 0 0,-10-6 0,1 6-1,-1 0 2,-8 0-1,10-4 0,-10 4 0,9 0 3,-9 0-3,0 0-1,0 0-9,-9 0-13,9 0-21,-10 0-29,2 4-37,-9-4-56,-1 0-65,-1 0-99,3 0-58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1:27.36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-1 135 144,'0'0'160,"0"-5"0,9 0-4,-9 5-24,0 0-25,8-5-21,-8 0-13,10 5-13,-10-5-9,8 5-5,1-5-3,-9 5-1,8 0-4,2 0-6,-10 0 2,8 5 5,-8-5 6,9 10 0,1-5 0,-10 5-1,8-5-2,-8 5 1,9 5-1,-9-5-3,9 5-4,-9-6-3,9 6 0,-9 0-1,8-4 4,-8 4 4,9-6-3,-9 6-3,9-5-2,-9 0 2,9 0-2,-1 0 1,2 0 1,-1 0 2,-1-5-1,10 0-2,-1 5 2,1-10 1,9 5 1,0-5 2,-1 0 1,9 0-6,9-5-1,-8 0 1,18 0-1,-11-5-2,11 5-2,8-5 1,-9-5-1,0 5-2,-1-5-3,10 1-2,-9-1-1,1-6-4,7 1-2,-7 1 3,-1-1 0,0 0-1,-9 0 3,9 5 6,-9 0 1,-8 0 3,8 5 2,-9-5-6,2 6-1,-12-2-4,1 1-3,1 1-5,0 3-5,-9 1-2,-9 1-2,9-1 0,-1 5 0,-8-6 0,8 6 2,-8 0 4,1 0 2,-2 0-1,0 0-1,2 0-1,-10 0 1,9 0-3,-9 0-1,0 0-2,0 0-3,8 0 0,-8 0 1,0 0 0,10 0 0,-10 0 1,8 0-1,-8 6-5,9-6 4,-9 0-2,0 0 2,8 0 1,-8 0-1,0 0 0,0 0-1,0 5 2,10-5-2,-10 0 3,0 0-3,0 0 1,0 0 0,0 0 1,0 0 1,0 0-7,0 0 3,0 0 1,0 0 1,8 0-1,-8 0-1,0 0-1,0 0 1,-8 0 6,8 4 0,0-4-3,8 0-1,-8 0 0,0 0 1,0 5 0,0-5-1,0 0 1,0 0-1,0 6 1,0-6 0,9 0-3,-9 4 2,0-4 0,0 0 0,0 0 0,0 0 0,0 0 0,0 0 0,0 0 5,0 0-4,0 0 0,0 0 0,0 0 0,0 0-2,0 0 3,0 0-2,0 0 0,0 0-1,0 0 1,0 0 2,0 0-1,0 0 0,0 0-2,0 0 2,0 0-1,10 0 1,-10 5-1,0-5 0,0 0 0,8 0 0,-8 6 1,0-6 1,0 0-2,0 0-1,0 0-1,0 0 2,0 0-2,0 4 0,9-4 0,-9 0 1,0 0-2,0 0 2,0 0 1,-9 0 0,9 0 0,0 0 1,0 0 1,0 0-1,0 0 0,0 0 1,0 0-2,0 0 1,0 0-1,0 0 2,0 0-2,0 0 0,0 0 0,0 0 0,0 0-1,0 0-3,0 0 1,0 0-4,0 0-4,0 0-2,0 0-7,0 0-8,0 0-8,0 0-10,0 0-14,0 0-11,0 0-11,0 0-12,0-4-11,0 4-11,0 0-14,0 0-8,0 0-6,0-6-12,0 6-18,0 0-23,0-5-31,0 5-44,0-4-59,0 4-74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1:12.70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52 959 310,'-8'-5'320,"8"-5"-70,-9 5-43,9 0-13,-10 0-40,10-5-24,0 5-11,0 0-2,-8 0 3,8 0 3,0 5 4,0-5 3,-9 5-5,9-4-12,0-2-12,0 6-15,0-5-9,-8 5-6,8 0-6,0 0-6,0-4-6,0 4-6,0 0-2,0 0 0,0 0-6,0 0-3,0 0-2,0 0-3,0 0-1,0 0 0,0 0-3,0 0-2,0 0-2,0-6-5,0 6-5,0 0-1,0 0-5,8 0-5,-8 6 1,0-6-3,9 0-3,-9 4 2,8-4 5,2 5 2,-1 1-1,9-2 3,-10 1-2,10 0 1,-9 5 4,8-5-2,1 0-3,0 0-4,-1-5 4,-7 5-1,7 0-1,-9-5-1,10 5-1,-9-5-2,9 0 11,0 0-5,-9-5-16,8 5 6,-8-10 7,8 5 4,2 0 4,-1-10 6,-1 5-7,9-9 16,-7-2 23,7-3 2,-9-6 2,18-5 7,-8-5 10,8 0 7,-8 1 5,18-6 4,-10-5-4,10 5-1,-10 1-2,8 3-10,11-4-18,-9 6-9,-2 4-7,10 0-11,-9 1-6,1 4-7,-2 4-4,2 2-3,-10-1 6,1 0-5,0 5-1,-1 5-2,-8 0-1,-10 5 3,9 1-4,-7-2 0,-3 7 0,-6-2 0,-1 1 0,-1 1 2,-8 4-2,10 0-2,-10-5 1,8 5-4,-8 0 1,0 0 0,0 0 2,0 0-5,0 0-6,0 0-11,0 0-13,0 0-14,0 0-22,0 5-19,0-5-22,0 0-23,0 4-17,0 1-16,-8 1-8,8-2-7,0 7-6,-10-2-10,10 1-8,0 5-8,-8 0-7,8 0-10,-9 0-22,-1 0-32,10 5-50,-8 0-91,8-5-47</inkml:trace>
  <inkml:trace contextRef="#ctx0" brushRef="#br0" timeOffset="864">2388 1009 38,'0'-6'424,"0"2"-94,0-1-65,0-5-32,0 5-45,0 0-49,0-5-33,0 5-16,0 0-12,0 0 1,0 0 5,9 0 4,-9 0 0,0 0-5,8 0-6,-8 5-10,0-5-11,10 5-4,-10 0-8,8 0-6,-8 0 2,9 5 12,-9 0 17,10 5 12,-2-5 5,0 10-2,2-5 1,-1 5 3,-1 0-4,1 4-17,-9-4-17,9 5-6,0 1-5,-1-2-5,-8 1-3,10 0 0,-1-5-3,-1 0 5,2 0 0,-2 0 1,1-5 2,-9 0 3,9-6 1,0 7-1,-1-11 8,1 5 7,1-5 16,-2-5 8,0 0 7,11-5 1,-1-10 6,-1 0 9,9-5 2,1-5-6,-9 1-14,17-7-23,-8-3-2,8-6 2,0 5-4,0-5-12,10 1-7,-1-1-2,-9 0-2,10 5 15,-2 0-12,2 1-8,0 4-4,-10 5-4,1 0-2,-1 10-5,0 0-5,-9 1 5,1-2-5,-9 12-3,-1-6-4,1 10-1,1-5-1,-11 5 0,1-1 0,-1 2-8,2-1 5,-10 5 3,8-6 1,-8 6 1,0 0 0,9-4-1,-9 4-4,0 0-4,0 0-8,0 0-10,9 0-12,-9 0-14,0 0-21,0 0-18,0 0-16,0 4-21,0-4-19,0 0-17,0 0-20,0 0-19,0 6-15,0-6-21,-9 5-21,0 5-16,1-5-22,8 5-25,-10 4-32,-7-4-59,9 5-104,-19 0-34,9 0-2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1:32.81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-1 468 22,'0'0'105,"0"-5"4,0 5 1,0-5 3,0 0-1,10 0-13,-10 0-24,0 0-18,8 1-10,-8-2-5,8 1-1,-8 5-1,10-4 0,-10-2 1,9 6 0,-9 0-5,8 0-11,-8 0-5,0 0-7,9 0-1,-9 6-2,9-2-3,-9 1 0,9 5 10,-1-5 8,-8 5 2,10 5 3,-2-5 0,1 0 1,1 5 1,-10-5 1,17 5-12,-9-5 0,2-1-1,-2 2 0,1-1 3,9-1 5,-10 2 3,11-2 2,-3-3 1,-6-2-1,7 1-1,1 1 2,1-6 0,6 0-7,-7 0-1,9 0-2,-9 0-1,17-6-3,-8 1-3,8-5-5,0 1 0,0-2 2,2 2-1,6-6-2,2 0-1,7 0 1,1 0 4,-8-5 4,7 5 1,12-5 1,-13 5 1,13-4 4,-12 4 0,9-5 0,3 5-5,-3-6-3,1 2-4,-9 4-4,9-5-1,-10 5-3,2 0-3,-1 0 2,0-5 0,-9 5 0,1 0 1,-2 0 0,2 6 0,-1-6-2,-8 0 1,-1 4-3,0 2 1,-8-6-1,8 5-2,-8 0 0,0 0 0,-1 5 1,-9-5 2,10 5-1,-9 0-1,0 0-1,-1 0 1,1 0 1,-9 0-2,9 5 0,-10-5-1,1 5 1,1 0-1,-2-5 1,1 5 0,-9 0 0,9-4 0,-9 4 1,0 0 0,9 0 0,-9-6 2,0 6-3,0 0 0,8 0 0,-8 0 0,0 0 1,0 0 0,9 0 0,-9 0 1,9 0-1,-9 0 0,0 0 1,9 0 0,-9 0 0,8 0-2,-8 0 0,0 0 0,10 0 1,-10 0 0,0 0 0,0 0 0,0 0-1,0-5 0,0 5-1,0 0 0,0 0 1,0-4 1,0 4-1,0 0 1,0 0 0,0 0 2,0 0 4,0 0 2,0 0 3,0 0-2,0 0 1,0 0 0,0 0 2,0 0-1,0 0-3,9 0-3,-9 0-2,0-6-1,0 6 2,0 0-2,0 0 0,0 0-2,0 0 0,0 0-2,0 0 1,0 0 0,0 0 0,0 0 0,0 0 0,0 0 0,0 0 1,0 0 3,0 0-4,0 0-2,0 0 2,0 0-1,0 0 0,0 0 0,0 0 1,0 0-3,0 0 3,0 0-1,0 0 1,0 0 0,8 0 1,-8 0 0,0 0-2,0 0 1,0 0 0,0 0 0,-8 0-2,8 0 2,0 0-2,0 0 2,0 0 1,0 0 2,0 0-1,0 0-2,0 0 1,0 0 0,0 0 0,0 0 0,0 0-3,0 0 1,0 0 1,0 0 0,0 0 0,0 0 0,0 0 0,0 0-1,0 0-1,0 0 0,0 0 1,0 0 0,0 0 1,0 0 0,0 0 0,0 0 0,0 6 0,0-6 0,0 0-7,0 4-15,0 1-19,0-5-19,0 0-19,8 6-23,-8-2-27,0 1-38,0-5-50,10 5-88,-10 0-106,8 0-57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1:34.33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0 280 42,'9'-6'125,"-9"6"-2,8-5 0,1 5-15,9-4-13,-10 4-14,2-6-6,7 6-4,-7-5 0,7 5-3,-9-4-9,10 4-11,-9 0-10,1 0-7,-2 0-10,-8 0-7,8 4-3,2-4-4,-1 5 3,-9 1 11,8-2 7,-8 7 4,0-7 1,8 7 7,-8-2 3,10 1 2,-10 0-3,9 5-11,-9-5-4,8 0-1,-8 5-4,10 0-5,-2-5-2,-8 0 4,9 0 0,-9 5 0,10-5-4,-2-1 2,-8 2 7,9-2 4,-1 1 0,2 1-5,-10-2 1,8 1 3,1-5 7,0 5 6,0-5-5,-1 0 0,2 0 0,7 0 4,-9 0-1,11-5-2,-1 0-7,-1 0-6,1 0-4,9 0 1,-10 0-2,9-5-2,1 0-2,0 0 0,-1-5 0,1 5-1,0-5-1,-1 6 0,1-7 5,0 1 3,-2 1 1,2-2 0,-1 2 2,1-6-1,0 5 2,-1-1-1,1-3-6,8-1-3,-8 0 0,-1 0 2,10 0 2,-10 0 1,9 0 0,0 0 3,10-5-2,-10 5-2,10-4-3,-1 4-2,1 0-4,-2 0-3,11 0-1,-11 0-5,11 0 1,-9 5 0,8 0 1,-10-5 1,11 10-2,-11-5 1,2 5 0,-1-4-1,1 3-1,-2 1-1,-6 1-2,-2-2 2,8 1 0,-6 1-1,-2-2 1,0 1-2,0 1 3,0-1-2,-8 5 1,8-6 0,-8 2-2,-1-1-1,9 5 1,-8-6 0,-9 6 1,9-4 1,-10 4 1,1-5 0,-9 5 0,9 0 3,0-6-1,-9 6-1,9 0 1,-10 0 0,1 0-1,9 0 0,-10 0 1,1 0-1,1 0 0,-2 0 1,0 0-1,2 0-1,-1 0 0,-1-4-2,-8 4-1,8 0 2,-8 0-1,10 0-1,-10 0 1,0 0 1,9 0 1,-9 0 0,0 0 0,8 0 0,-8 0 1,0 0-1,0 0 1,10-5-1,-10 5 0,0 0-4,0 0 1,0 0 2,0 0 0,0 0 1,8 0 0,-8 0 0,0 0 1,0 0 6,0 0-4,0 0 0,0 0-2,0 0-1,0 0 0,9 0 1,-9 0-1,0 0 1,0 0 0,10 0-1,-10 0 0,0 0 1,0 0-1,0 0-1,0 0-1,0 0 1,0 0 1,0 0 0,0 0-1,0 0 0,8-5 3,-8 5-2,0 0 2,0 0-2,0 0 0,0 0 0,0 0 1,0 0 0,0 0-1,0 0 0,0 0-1,0 0 1,0 0 0,0 0-1,0 0 0,0 0 0,0 0 0,0 0-1,0 0 0,0 0 1,0 0 0,0 0 1,0 0 0,0 0-8,0 0 4,0 0 2,0 0 2,0 0-1,0 0 1,0 0-1,0 0 0,0 0 9,0 0-3,0 0-2,0 0 1,0 0-1,0 0-2,0 0 0,0 0-1,0 0 0,0 0 0,0 0 0,0 0 0,0 0 0,0 0-1,0 0 1,0 0 0,0 0 1,0 0 0,0 0-1,0 0-2,0 0 2,0 0-1,0 5 0,0-5 0,0 0 0,0 5-1,0-5 1,0 0 1,0 0 0,0 0 2,0 4-2,0-4 0,0 0 0,0 0 0,9 6-1,-9-6 0,0 0-1,0 5 1,0-5 0,0 0 1,0 0-1,0 0 1,0 0 2,0 0-1,0 0 1,0 0-2,0 0-1,0 0 2,0 0-1,0 0-1,0 0 1,0 0-2,0 0 2,0 0 0,0 0 2,0 0-1,0 0-1,0 0 3,0 0-1,0 0 0,0 0-2,0 0 0,0 0 0,0 0-1,0 4 1,0-4 0,0 0-1,0 0 1,0 0 1,0 0-2,0 0 0,0 0 1,0 0 1,0 0-1,0 0 0,0 0 0,0 0-1,0 0 0,0 0 3,0 0-3,0 0-1,0 0-1,0 0 1,0 0 1,0 0 1,0 0 0,8 0-1,-8 0 2,0 0-2,0 0 4,0 0-2,10 0 0,-10 0-1,0 0 0,8 0 0,-8 0-2,9 0 4,-9 0-2,0 0 0,0 0 0,0 0-3,0 0 3,0 0 2,0 0-1,0 0-2,0 0 1,0 0 1,9 0-1,-9 0-1,0 0-3,0 0-5,0 0-5,0 0-12,0 0-11,0 0-16,0 0-21,0 0-27,0 0-30,0 0-29,0-4-33,-9 4-47,9-5-86,0 5-115,0 0-51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1:38.28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3590 2294 112,'0'0'98,"0"0"-30,0-6-10,0 6-12,0 0-5,0-4-4,0 4-13,0 0-11,0 0-5,0-5-4,0 5-8,0 0 3,0 0-1,0 0 0,0 0 0,0 0 1,0 0 1,0-5 0,10 5 0,-10 0 0,0-5 1,0 5 4,0 0 3,0 0 8,0 0 7,0 0 7,0 0 9,0 0 8,0 0 8,0 0 3,0 0 1,0 0-5,0 0-5,0 0-3,0 0-9,0-5-4,8 10-5,-8-5-7,0 0-4,0-5-3,0 5 1,9-5 0,-9 0 1,0 5 0,10-5 2,-10 0 1,0 5 2,0 0 0,0 0 1,0-5-2,0 5-2,0 0 2,0 0-7,0 0 1,0 0-1,0 0 0,0 0-2,0 0 0,0 0-3,0 0-2,0 0 2,0 0-3,0 0-1,8 0 5,-8 0 4,9 5 5,0-5 1,-9 5 1,9-5 1,-1 5 1,-8 0-1,9 0-4,1-5-3,-10 5-2,8 0 1,0 0-2,-8 0 1,10-1-1,-1 2 1,-9-1-2,8-1-4,-8-4-2,10 6-1,-10-1-1,0-1 3,8-4 1,-8 6 2,0-1 3,9-5 2,-9 4 0,0 1 0,0-5-1,8 6-2,-8-2-2,0 1-1,0-5-2,10 6-1,-10-6 0,0 4-2,0 1 2,8-5-1,-8 6 1,0-6-2,0 4 0,0-4 1,9 5-1,-9-5 1,0 5-1,0-5 0,0 6-1,10-6 0,-10 4 0,0-4 0,8 5 0,-8-5 0,0 0 1,8 0-1,-8 6 2,0-6 3,0 0 4,10 4 3,-10-4 7,0 0 6,9 0 6,-9 0 3,8 0 2,1 0 3,-9-4-2,9 4-4,0-6-5,-1-3-5,2 3-5,-1-4-5,-1 0-1,10-5-4,-9 0-3,9 1 1,-1-7 0,-7 6 2,6-4 1,3-1 1,-1 0-1,-1-5 3,1 5 0,9 0 0,-10-5-2,1 5 0,-1 1-3,1 4-1,0 0 1,-1-5-3,1 5-1,-1 5-2,-7 0-2,7 0 1,-7 0-1,-2 0 0,-8 5-1,8 0 1,2-5 0,-1 6 1,-9-2 2,8 1-1,-8 5-1,9-4 0,-9-2 0,0 6-1,0-5 0,9 5 0,-9 0-5,0 0-4,-9-4-10,9 4-22,0 0-25,-9-6-27,1 6-22,-1 0-21,-1 0-24,-6-5-27,-3 5-30,1 0-46,-7-4-71,-2 4-66</inkml:trace>
  <inkml:trace contextRef="#ctx0" brushRef="#br0" timeOffset="3857">4688 3040 6,'0'0'90,"0"0"8,0 0 3,0-4 3,0 4 1,0-6 1,0 6-16,0-5-24,9 1-20,-9-2-11,0 6-7,0-5 2,8 5 3,-8-4 5,0 4 5,0 0 4,0 0 1,0-6-1,0 6-3,0 0-1,0 0-4,0 0-4,0 0-3,0 0-3,0 0-3,0 0 0,0 0-2,10 0-4,-10 0 0,0 0-1,0 0-4,0 0-3,8-5-3,-8 5-2,9 0-3,-9 0-1,10 0-1,-10 0 0,8 0-1,-8 0 0,8 0 0,-8 0 0,10 0 0,-10 0-1,9 0 0,-9 0 0,8 0 0,1 5-1,-9-5 0,9 0 2,-9 6 0,9-2 7,-9 1 6,8-5 4,2 6 2,-10-2 1,8 1 1,1 1 0,-9-2-2,10 1-6,-10 5-5,8-5-3,-8 0-2,9 0-2,-1 0 1,-8 0-1,0 0 0,10 0 1,-10 0-1,0 0 0,8 0 1,-8 0-2,9 0 0,0 0 1,-9 0-1,0 0 3,9 0 1,-9 0 1,8 0 2,-8 0 1,0-5-1,10 5 0,-10-5-1,0 5-1,9-5-2,-9 0 1,0 0-3,0 4 1,8-4 1,-8 0 3,8 0 4,-8 0 3,0 0 4,10-4-1,-10 4 4,9 0-1,-9-5-1,8 5-2,-8-5-1,10 5-4,-10-5 1,8 0-1,11 0 0,-19 0 1,8 0 0,0 0 1,1 0 0,1 0-2,-2 0-2,10-5-2,-9 5-1,-1 0 0,2 0-1,-2 0-1,1-5 0,-1 5 2,2 0 0,7 1 1,-7-2 1,-2-3-1,1 3 3,9 1 1,-10-5-1,11 1 4,-11-2 3,10 7 4,-1-7 0,1-4 2,1 11 1,-3-7-2,3-3 0,-2 4-4,9 0-4,-7 5-4,-11-5-2,19 0-2,-9 0-3,-10 0-3,11 5-1,-3-5 1,3 5-1,-11 0 0,10 0 1,-9 1-1,9-2 2,-10 1 0,1 1-1,-1-2 2,11 1 0,-11 1-2,2-2-1,-2 6 1,1-5-1,0 1 0,0-1 0,8-1-1,-7 2 1,-2 4 0,0-11 0,2 11 5,-1-4-2,-1-1 0,10-1-3,-9 2 0,-1-1 0,-8 5 0,10-5-1,-2 5-4,1-5 1,1 5 2,-10 0 2,8-5 0,-8 5 0,9-5-1,0 5 1,-9-5 1,9 5 1,-1-5-1,-8 5 0,10-5 0,-2 0 2,-8 5-1,9 0 2,-1 0-2,-8-5 0,10 5 2,-10-5-2,9 5 0,-1 0 0,-8 0-1,0-5 1,10 5 1,-10 0-1,0 0-1,8 0 1,-8-5-1,0 5-1,0 0 0,0 0 0,9 0 1,-9 0 0,0 0 0,0 0 1,0 0 1,0 0 0,10 0-1,-10-5 0,0 5-1,0 0 0,8 0-1,-8 0 0,0 0 0,8 0 0,-8 0 6,0 0-2,9-5 0,-9 5-2,0 0 1,10 0 0,-10 0 3,0 0 3,0 0 2,8 0 3,-8 0 5,0 0 1,0 0 0,0 0 1,8 0-2,-8 0-5,0 0-5,0 0-2,0 0-4,0 0-1,0 0-1,0 0-1,0 0 0,0 0 0,0 0 1,0 0 0,0 0-1,0 0 1,0 0-1,0 0 0,0 0 0,0 0-1,0 0 1,0 0-1,0 0 1,0 0 0,0 0-1,10 0 0,-10 0 3,0 0-2,0 0 0,0 0 0,0 0-1,0 0 1,0 0 1,0 0-1,0 0 0,0 0 1,0 0-2,0 0 1,0 0 0,0 0 1,0 0 0,0 0-1,0 0 0,0 0-1,0 0 1,0 0 0,0 0-1,0 0-1,0 0 1,0 0 1,0 0-1,0 0 0,0 0-1,0 0 1,0 0 2,0 0-2,0 0 1,0 0 0,0 0-2,0 0 1,0 0 2,0 0 0,0 0 0,0 0 0,0 0 0,0 0 1,0 0 1,0 0 0,0 0-3,9 0 0,-9 0-1,0 0 2,0 0-1,0 0-1,0 0 1,0 0-1,0 0-1,0 0 0,0 0 2,0 0-4,0 0 3,0 0 1,0 0 0,0 5 0,0-5 2,0 0 0,0 0-1,0 0 1,0 0-2,0 0-1,0 0 1,0 0 1,0 5-1,-9 0-5,9-5-5,0 5-8,0 0-9,-10 0-14,10 0-19,-8 0-24,0 0-21,8-5-21,-10 5-20,10-5-18,-9 0-18,1 0-22,8 0-32,0-5-51,0 5-83,-8 0-54</inkml:trace>
  <inkml:trace contextRef="#ctx0" brushRef="#br0" timeOffset="10640">6457 3663 147,'0'0'143,"0"0"-23,0 0-18,0 0-10,0 0-10,0 0-10,0 0-11,9 0-9,-9 0-8,0 0-7,0 0-9,0 0-7,10 0-7,-10 0-3,0 0-2,0 0-1,0 0-3,8 0-3,-8 0 2,8 0 0,-8 0 3,10 0 5,-1 4 3,-9-4 4,8 0 2,-8 0 3,10 0 3,-10 0 1,8 0-1,1 0 0,-1 0-1,2 0-2,-2 0-1,1 0 0,1 0 0,-2-4-2,1 4-1,0 0-3,0 0-3,-1 4-3,10-4 0,-9 0-3,-1 0-1,2 0 2,-1 0 3,-1 5 6,10-5 2,-9 0 3,-1 0 0,2 5-2,7-5 1,-7 5 0,6-5-2,-6 5-2,7 0-1,1 0 1,-1-5 3,1 5 7,1 0 3,6 0 2,-7-5 2,9 5-1,-9-5-4,7 5-1,2-5-3,0 5-2,0-5-5,-1 0-3,1 0-5,0 0-2,-1 0-1,1 0-2,0 0-2,-11 0 0,11 0-2,-9 0-1,9 0-1,-10 5 1,1-5 0,-1 5 0,1-5-1,0 5 0,-1-5 1,2 5 0,-3-5-1,3 5 0,-1 0 0,-10 0-1,11-5 2,-3 5-1,3-5 0,-2 5-1,1-5 1,0 0 7,-1 0 7,1 0 6,9 0 4,-10 0 2,9-5 3,1 5 1,0-5-2,-1 5-4,1-5-7,0 5-7,-1-5-2,-9 5-3,10 0-3,0 0-1,-9 0 0,9 0 1,-11 0 0,11 0 2,-9 5 1,-1-5 1,1 0 1,-1 0 4,2 0 3,-1 0 1,-1 0 1,1 0 2,-1 0 1,1 0 4,0 0 5,-1-5 0,1 5 3,-1 0 0,1-5 0,1 5-1,-2-5-4,1 5-2,-1-5-3,1 5-2,0 0-1,-9-5-1,17 5 0,-17 0-2,9-5 1,-1 5-4,1 0-1,0 0-2,-9 0-5,9-5-1,-1 5-3,-9-5 0,11 5 0,-11 0 0,10-5-1,-9 5 1,0 0 2,8 0-1,-8 0 1,1 0 0,-2 0 0,0-5 0,2 5 1,-1 0-1,-1-5-2,2 5 2,7 0 1,-9-5 1,2 5 1,-2 0 1,1-5-2,9 5 4,-9 0-1,0-5 1,8 5-1,-8 0-1,0-5 1,8 5-2,-7-5-1,-1 5-4,-1 0 1,10-5-1,-9 5-2,-1 0 2,2 0-3,-2 0 1,1 0 2,1 0 0,6 0 0,-6-5-1,-1 5 1,-1 0-2,1 0 0,0 0 2,0 0-1,9 0-1,-10 0 0,1-4 1,1 4 1,-2 0-8,1 0 6,-1 0 1,10 0 1,-9 0 5,0 0-2,8 0-1,-7 0-2,-1-6 11,-1 6-7,10 0-2,-9-5-1,9 5-6,-10 0 4,1 0 2,1 0-1,-2 0-1,10 0 1,-9 0 1,-1 0 1,1 0 1,0 0-2,0 0-1,-1 0 1,2 0 3,-1 0-2,-1 0-2,2 0 0,-2 0 0,1 0 1,-1 0-1,2 0 0,-2 0 0,1-4 0,1 4 3,-2 0-1,0 0-1,2 0-1,7 0-8,-9-6 2,2 6 2,-1 0 1,9-5 1,-10 5 0,1 0 0,9-4 1,-9 4 10,9-6-4,-10 1-2,10 1-2,-9 4-2,-1-5-1,11-1 1,-11 6 1,0-4-1,2-1 1,-1 5 1,9-6-1,-10 6 0,1-4 2,1-1 0,-2 5-2,0-6 1,1 2 0,1 4-10,-2-5 4,1 0 5,-9 0-1,9 5 1,0-5 0,-1 5 1,2-5-2,-2 0 10,1 0-4,-9 0-3,10 5-2,-2-5 0,1 0 0,-1 0 0,-8 0 0,10 0 2,-2 0-2,1-5-2,0 5 2,0 0 0,-1 0-2,-8-5 1,10 6-1,-1-2 0,-1-3 2,-8 3 0,8 1 0,2 1 0,-10 4 0,9-6 0,-9 1 0,0 1 1,8-1-3,-8-1 1,0 6-1,0-4 3,10-1 1,-10 5-1,8-6 2,-8 2-1,0 4 4,9-5-1,-9-1-1,0 2-3,0 4 2,0-5-3,0-1 0,10 2 1,-10 4 0,0-5-1,0 0 2,0 0-2,0 0 4,0-5 1,0 5 0,0 0 1,0 0-3,0 0 8,0-5 4,0 5 7,0 5 4,0-5 4,-10 0 3,10 0 3,0 0 2,0 0-5,0 0-6,0 0-6,-9 0-1,9 1-2,0-2-2,-8 6-5,8-5-1,0 1-1,-10-2 2,10 1-1,0 1-6,-8 4-1,8-6 1,0 6-1,0-5 3,0 5-2,-9-4-1,9 4 0,0-5 2,-10 5 1,10 0-3,-8-6 4,8 6-2,-8-4 1,8 4 2,-9 0 0,-1 0-1,2-5-2,8 5-4,-9 0 0,0 0 0,0-6-1,1 6 2,-2-4-2,10 4-1,-8 0 1,-1 0 3,9-5-1,-8 5 0,8 0-1,-10-6 0,1 6-1,1 0 2,-2-4-2,10 4-2,-8-5 2,8 0 0,-9 5 0,0 0-5,0-5 4,9 0 1,-8 5 1,-2-5 2,1 5-4,9-5 0,-8 5 1,0-5 0,-2 5 0,1-5 0,1 5-1,-2 0 1,2-5 0,-1 5 2,-1-5 1,2 5 1,0-5 0,-1 5-2,-1-5 2,2 5-2,-1-5 0,0 5-2,0-5-2,1 0 2,-10 5 0,9 0-2,1-5 1,-11 5 2,11 0-3,-10 0 1,9 0 2,-9-5-1,10 5-1,-11 0 1,3-5 2,6 5-4,-7 0 3,7 0-1,-7-5 0,9 5-1,-10-5 1,9 5 0,-9-5-1,0 5 1,9 0-1,-8-4 1,-1 4 1,0-6 3,9 6-2,-9 0-2,1-5-1,-1 5 1,10 0 0,-11-4 1,2 4-1,-1 0-4,0 0 2,1 0 4,-1 0 7,1 0-2,-1 0-4,0 0-3,1 0 0,-2 0 2,3 0-2,-3 0-2,1-6-5,1 6 2,-1 0 2,1 0 0,-1-5 0,0 5 2,1 0 1,-1 0-3,1-4 0,-2 4 2,1 0 1,1-6 2,-1 6 1,1 0-1,-1 0-2,0 0 2,9 0-1,-8-5-4,-1 5 3,0 0-3,1 0-1,-1 0 1,-9 0 2,10 0 1,-1-4 0,0 4 1,-9 0-2,10 0 2,-9-6 2,7 6-14,-7 0 4,9 0 1,-10-5 2,0 5 1,1 0 3,9-4 0,-10 4 0,9 0 13,-9-5-4,1 5-2,9 0-2,-10-6-1,9 6-1,-9 0 0,1-4-3,9 4 0,-10-5 2,0 5-2,1-6 1,7 6 2,-6 0-2,-2 0-1,1 0 1,-1-4 0,0 4-2,1 0 2,-1 0-1,0-5-4,1 5 2,9 0 0,-10-6 2,0 6-1,9 0 0,-8 0 0,9 0 0,-10 0 4,9 0-2,1-4 2,-10 4-3,9 0 1,1 0 0,-10 4 0,9-4-1,0 0 0,-7 0-1,6 0-4,-7 6 3,-1-1 1,10-5 0,-9 4 0,7-4 0,-7 6 0,-1-1 1,10-5 2,-10 4-2,9 2-2,-8-1 2,-1-1-3,10 1 1,-10 1 1,9-6 5,-9 4-2,11 1 0,-11-5-2,9 6 2,-9-6 2,10 0-2,-1 0-3,-9 0-2,10 0 2,-1 0 0,-9-6 0,9 6-1,1 0 1,-9-5 0,7 5 2,2-4-1,-1 4 0,1 0 0,-9 0 0,7 0 0,1 0-1,1 0-1,-9 0 2,7 0 0,3 0 1,-3 4-1,1 1 2,1 1-1,-1-2 0,1-4 0,-1 5-2,0 1-1,1-2 2,-1 1 0,1-5-2,7 6-10,-7-2 6,7-4 2,-7 5 0,9 0 4,-2 0 0,2 0-3,-1 0 1,9 0 10,-10 5-3,2 0 0,0-5-3,8 5-3,-10 0-1,1 5-3,9-5 0,-8-1-1,-1 6-3,9-4-4,-9-1-4,0 4 1,9-4-5,-8 5-4,-2-4-11,10 3-13,-9-4-15,1 5-13,-2-5-11,10 0-16,-8 5-11,-1-5-10,9 0-3,0 0-3,-8-5-5,8 5-3,0-5 1,0-1 4,8 2 8,-8-1 1,9-5-4,-1 4-3,-8-4-6,10 0-10,7 0-24,-7 0-35,-2-4-63,1 4-76</inkml:trace>
  <inkml:trace contextRef="#ctx0" brushRef="#br0" timeOffset="14074">52 4141 259,'0'0'574,"8"0"-87,-8 0-106,0 0-82,10-6-87,-1 1-60,-1 1-43,1-2-21,9 1-15,0 1-12,-10-7-7,11 7-2,-2-2 3,1-3 7,-10 4 10,10 5 12,-9-6 13,-1 2 15,2 4 13,-1-5 2,-1 5 16,-8-6 9,8 1 2,2 1-1,-1 4-9,-1-6-11,-8-3-14,10 4-7,-2-5-20,1 5-18,1-5-15,-2-1-16,0 2-13,1-1-9,1-5-5,-2 5-2,1-5-3,0 5 8,0 0-6,-1-5-3,-8 5 1,10 1-1,-10-6 1,0 4 0,8 1 0,-8-4-10,0 4 10,0-1-2,0-4-1,0 6-2,0-6-4,0 5-2,0-5 1,0 5-1,0-5-7,0 5 4,0 0-1,0-5 3,0 5 1,0 1 0,-8 3 1,8-3 1,0 3 1,0 1 1,0 1 1,0-2 2,-10 1 1,10 1 1,0-1-2,0 5 0,0-6 0,-8 6-1,8 0 0,-9-4-2,9 4-2,-9 0-1,9 0 2,-9 0 0,9 0 0,0 0 1,-8 0 1,8 0 2,-10 0 1,10 0 1,0 0-1,-9 0-1,9 0 3,0 0-4,-8 0-3,8 4-3,-8-4 2,8 6-1,-10-1 0,10-5-1,-9 4 0,1 1 1,-2 1 0,2 3 3,-1-3 2,9-2 3,-10 7 4,2-2 1,0 1 3,8 0 4,-9 0 5,9 0 3,-10 0 0,10 0 0,-8 0-2,8 0 3,-9 5-2,9-5-2,0 4-4,-9 1-1,9 0-1,0 0 1,-9 5 4,9 1-1,0-2 5,0 6 3,-8 0 1,8 0-1,-10 0 0,10 5-1,-8-6-2,8 2 3,-9 3-2,9-4-1,0 5 1,0-5 2,-8 0 0,8 5 1,0-5-2,0 0-3,8-1-5,-8 2 2,0-7-1,0 6 1,0-5 1,0 5 4,0-5 1,0-1 2,0 7 3,0-7 2,-8 1 1,8 5-2,-10-5 1,10 0-5,0 0-1,-9 0-3,9-5-2,-8 5-6,-2-5-3,10 5-5,-8-5-3,-1-6-3,9 1-1,-9 5-2,9-10 2,-9 5-4,9-5 1,-8 0-1,8 0 1,0-5 1,-9 0-2,9 0-3,0 0-13,-10-5-19,2 0-20,0 0-26,8-5-34,-10 1-50,1-6-67,1 4-79,-2-8-91,10 4-89,-8-5-89,8 0-105,0 0-150,0-5-46,0 5 19,0 0 52</inkml:trace>
  <inkml:trace contextRef="#ctx0" brushRef="#br0" timeOffset="14797">44 4260 573,'-10'0'699,"1"0"-13,9 0-130,-8 0-111,8 0-107,0 0-75,0 0-57,8 0-45,-8 0-38,19 0-33,-11-6-24,10 6-18,-1 0-12,1-4-9,-1 4-8,1 0-6,1-5-3,-2 5-1,1-5 1,-1 5-2,1 0-16,0-5 0,-1 5-6,-9 0-19,11 0-35,-11 5-50,2-5-58,7 0-61,-7 0-49,-2 0-73,9-5-86,1 0-117,-9 5-80,9-5-14,0 0 22</inkml:trace>
  <inkml:trace contextRef="#ctx0" brushRef="#br0" timeOffset="15017">653 4245 112,'0'0'697,"10"5"41,-10-5-90,8 0-60,-8 0-84,9-5-80,0 5-71,0-5-67,-1 5-58,11-5-48,-11 0-41,10 5-38,-1-5-34,-7 5-29,7 0-24,1 0-27,-10 0-35,1 5-40,9-5-54,-9 0-62,0 5-68,0 0-63,-9 0-59,8 0-53,-8-1-60,0-4-103,0 0-59,0 6 0,0-1 38</inkml:trace>
  <inkml:trace contextRef="#ctx0" brushRef="#br0" timeOffset="15184">618 4424 376,'-9'5'722,"1"0"7,8 0-89,-10-5-69,10 5-85,0-5-67,0 0-60,0 0-55,10 0-48,-2 0-47,11-5-44,-2 0-40,1 0-40,8 5-30,-9-5-22,10 0-15,0 0-9,-1 5-5,-7-5-9,-3 5-21,3 0-30,-2 0-39,1 5-37,0-5-39,-1 0-44,-9 0-50,11 5-50,-11 0-38,10-5-25,0 0-17,-1 0-28,2 0-45,-3 0-82,-6 0-54,7 0-2</inkml:trace>
  <inkml:trace contextRef="#ctx0" brushRef="#br0" timeOffset="15482">1910 3404 273,'0'-5'477,"0"5"-70,0-6-20,0 2-25,0-1-36,0 5-17,0-6-4,0 6-4,0 0-5,0-4-9,0 4-18,-9 0-23,9 0-25,0 0-24,0 0-14,0 4-12,-8-4-14,-2 6-14,10-1-14,-9 5-9,1-1-9,-2 2-8,-7 4-11,8 0-14,0 0-5,9 4-6,-8 1-6,-1 0-3,-1 0-5,10 0-1,0 0-9,-8 4-3,8 2-8,0-7-7,0 6-4,0 0-7,0 0-3,0 0-5,0 5 0,0-6-3,0 6-1,-8 0 0,8 0 1,0 0 0,-10 0-6,10-5-9,-9 5-19,1-1-26,-2-3-40,2 4-68,-1-6-81,1-3-104,-2 3-103,2-4-100,-1-5-115,-1 0-167,2-5-62,-1 5 14,0-10 54</inkml:trace>
  <inkml:trace contextRef="#ctx0" brushRef="#br0" timeOffset="15792">1459 4230 437,'-18'5'593,"-9"0"-89,10 0-68,-1 0-80,1-1-61,7 7-39,-7-7-20,-1 2-22,0 3-15,9-3-17,-7-1-8,6 4-10,1-3-8,-9-2-3,18 1-5,-8 1 1,-1-6 0,9 4 0,-10 1-4,10-5-6,0 6-5,0-6-9,0 0-7,0 0-8,10 0-10,-10 0-13,17 0-11,-7-6-12,7 6-10,1-5-8,9 5-8,-1-4-8,1 4-4,-2-6-6,2 6-6,9-5-3,0 5-4,-1-4-2,0 4-4,10 0 1,-2-6-3,-8 6 3,10-5-1,-1 1-1,1 4 2,-2-5-2,-6-1 1,6 2-1,-8-1 0,2 5 0,-2-6 0,0 2 1,0-1-1,-8 5-1,0-6 1,-1 2 0,-9 4 0,10-5-3,-9 5-3,-10 0-7,11 0-11,-3 0-9,3 0-15,-11 0-19,2 0-23,7 0-29,-17 0-32,10 5-37,-2-5-35,1 0-42,-9 0-44,0 4-42,8-4-35,-8 0-24,0 0-22,-8 6-22,8-6-36,-9 5-73,1-5-47,-2 4 7</inkml:trace>
  <inkml:trace contextRef="#ctx0" brushRef="#br0" timeOffset="16204">1582 4598 362,'0'5'477,"0"-5"-70,0 0-36,9 0-70,-9 0-64,10-5-43,-2 5-30,1 0-25,0-5-21,8 0-18,-8 5-15,9-5-14,0 0-11,-1 0-12,1 5-7,9-5-4,-10 0-1,1 0 1,9 5 1,-10-4 1,1-2 5,8 1 3,-7 5-7,-2 0 2,1-4 1,-1 4-3,-8-6-3,8 6-4,2 0-10,-11 0-8,2 0 4,7 0-9,-9 6-3,2-6-1,-2 4-3,1-4-7,-9 5-18,10-5-37,-2 0-44,0 0-52,2 0-51,-1 0-48,8 0-50,-17-5-51,9 5-50,0-4-55,-1-2-70,2 6-12</inkml:trace>
  <inkml:trace contextRef="#ctx0" brushRef="#br0" timeOffset="16580">1883 4573 483,'0'0'438,"0"5"-24,0-5-43,0 5-56,0 0-36,-9 0-17,9 0-2,0 5 5,0-5 8,0 5 4,-8 0 2,8 5 6,0 0 0,0 0-13,0 0-18,0 4-19,-10-4-20,10 11-20,0-7-19,0 1-24,0 0-25,0 5-12,10-5-11,-10 4-8,0-3-10,0 3-6,0 2-12,0-7-11,8 6-10,-8-5-9,-8 5-9,8-5-7,0 5-8,0-1-5,-10-4-5,10 1-1,0 3-1,-8 1-1,-1-5 0,9 5-5,-9-5-8,0 0-18,1 0-22,-1-5-33,-1 0-46,10 0-60,-8-6-81,8-3-112,-8-6-114,16-6-107,0-3-136,2-6-126,-1-5-44,-1-5 8,10-10 56</inkml:trace>
  <inkml:trace contextRef="#ctx0" brushRef="#br0" timeOffset="19497">556 6166 548,'-8'4'634,"-2"-4"-111,1 0-75,9 0-106,0 0-80,-8-4-65,8 4-44,8 0-36,-8-5-31,9 5-31,1-5-19,-2 5-13,10-5-8,-9 0-3,9 5-8,-1-5-1,1 5-1,-9-5 0,9 5-2,-1 0 0,1 0 0,-10 0-3,11 0-1,-11 0-13,0 0-21,2 5-23,-1-5-29,-1 5-30,2-5-33,-2 5-35,1-5-38,-9 0-35,10 5-35,-10-5-47,0 0-78,0 0-72,0 0-20</inkml:trace>
  <inkml:trace contextRef="#ctx0" brushRef="#br0" timeOffset="19687">513 6300 286,'-19'15'479,"1"-5"-42,1 0-22,-1 0-75,1-5-64,7 0-41,2 0-28,8 0-17,-9 0-12,9-5-1,0 0 0,0 5 1,9-5-6,-1 0-8,10-5-10,-1 5-15,2-5-17,7 5-23,-7-5-23,6-5-23,1 5-17,1 5-12,0-5-11,0 0-5,-9 0-7,8 5-13,-9 0-27,-7 0-34,7-5-44,-9 5-51,11 5-55,-11-5-55,2 5-47,-2 0-47,1-5-39,1 0-57,6 0-98,-7-5-35,9 5 13</inkml:trace>
  <inkml:trace contextRef="#ctx0" brushRef="#br0" timeOffset="20170">1662 5614 44,'0'-6'364,"9"-4"-31,-9 6-3,0-7-5,0 7-31,0-2-28,0 1-12,0 1-2,0-2 4,0 6 1,0-5-3,0 5-2,0-4-4,0 4-13,0 0-13,0 0-7,0 0-13,0 0-10,0 0-13,0 0-13,0 4-18,0-4-13,0 5-8,0 1-12,-9 3-12,9 1-11,0 1-6,-9 3-4,9 1 1,0 0-8,-9 5-10,9 0-12,0-5-6,0 10-6,-8-10-7,8 5-7,0 5-9,0-5-5,0-1-4,-9 1-2,9 0-2,0-5-1,0 5-2,-9 0 1,9-5-1,-9 5-1,9 0-1,-8-1-11,-2-4-16,10 5-25,-9-5-34,9 6-54,-8-7-65,-2-4-75,10 0-82,-8 0-79,8-5-70,0 0-68,0-5-81,0 0-115,0-10-21,0 5 28,0-5 56</inkml:trace>
  <inkml:trace contextRef="#ctx0" brushRef="#br0" timeOffset="20484">1290 6161 488,'-16'5'614,"-3"-1"-85,1 2-46,10-1-80,-11-1-63,11-4-38,8 6-32,-9-6-26,9 0-22,0 0-20,9 0-12,-1 0-6,11 0-6,-1-6-4,9 6-5,-2-4-7,1-1-14,11-1-13,-2 2-20,0-1-22,0-5-19,0 5-17,2 0-13,-12 0-12,12 5-7,-11-5-10,0 0-4,0 5-3,1 0-1,0-5-3,-9 5-3,9 0 0,-11 0-1,3 0-4,-2 0-16,9 5-28,-16-5-40,7 0-50,1 0-61,-1 0-74,-7 0-79,7 0-75,-8-5-63,8 5-61,-7-5-74,-1 0-99,-9 0-21,8 5 34</inkml:trace>
  <inkml:trace contextRef="#ctx0" brushRef="#br0" timeOffset="20922">1698 6444 169,'0'-4'293,"-9"-2"-17,9 1 7,-10 1-22,10-1-31,-8-1-30,-1 2-23,9-1-14,-9-1-9,0 6-8,1 0-10,-1 0-5,0 0-5,-8 0 0,7 6 9,-7-1 11,-1-1 9,9 7 7,-9-2 2,1 6-1,-1-5 2,-9 5-1,19 0-1,-10 0-11,1 0-6,-1 5-5,-1-5-4,11 0-11,-9 5-14,7-5-20,2 0-19,-11 5-16,19-5-15,-8 0-15,0-1-10,-2 1-7,10 0-4,0 0-2,0 0-2,0 0-2,0-5 2,0 5 1,0-5-1,10 0 0,-2-1 2,-8-3-3,8-1 1,-8-1 1,10-4-2,-1 0 0,-1-4 0,10 4 1,-9-5 1,9-5 2,-1-1 0,1 2 0,0-6-3,-1 5 1,2-10 0,-3 5 0,3 0-1,-1 0-2,-1-5-1,1 5 2,-1-5 0,10 1 6,-1-1 7,-8-1 5,9 2 13,0 4 2,-2-5 4,2 5 2,-1 0 4,-7 0-5,7 5-4,-9 0-2,10 1-16,-9-2 0,-1 7-4,1-2-3,0 6-3,-9 0 0,9 0-4,-9 6 0,-1-2 3,2 1 2,-2 5 0,1 1 4,-1-2 1,-8 6 0,10 0 1,-10 0-1,0 0 0,0 0-1,-10 0-1,10-1-2,-8 1 0,-1 0 0,1 5 2,-2-10 0,-7 5-1,7 0 0,-7-5 0,8 0 2,-8 0 2,-1-5 0,1 0 3,-2-5-1,11 5 1,-10-5 3,0-5 3,1 0 1,-2 0 3,3-5 2,-3 0 1,-7 0-1,9-5 0,-1-4-3,-9 4-2,0-11-4,-8 7-5,8-6-7,-16 0-1,6 0-3,2 5 0,-18 0 0,9-4-2,-1 9-2,-6-5 0,-3 5 0,1 0 0,-1 0 0,1 5-9,0 0-18,9 0-21,-9 5-28,0 5-49,9 0-71,-1 5-84,2 0-114,-2 0-113,10 0-120,-1 5-186,1 0-82,-1 0-11,1 5 37</inkml:trace>
  <inkml:trace contextRef="#ctx0" brushRef="#br0" timeOffset="21784">3193 6151 601,'-9'0'760,"9"0"26,0-5-152,0 5-118,9 0-133,-9-5-109,8 5-84,1-5-58,9 5-40,-10-5-25,11 0-8,7 0-22,-7 0-18,-3 0-9,3 5-3,7-5-3,-9 5-6,-7-5-19,7 0-19,1 5-30,-9-5-35,-1 5-42,2 0-50,-2 0-40,-8 5-38,0-5-31,0 5-30,0 0-21,-8 0-30,-2 5-37,-7-5-51,-1 5-52,1 0-4</inkml:trace>
  <inkml:trace contextRef="#ctx0" brushRef="#br0" timeOffset="21950">3043 6365 350,'-10'10'403,"1"5"9,1-6-47,0 2-44,8-7-25,-10 7-6,10-2 3,0-3 7,10-2 2,-10 1-3,8-5-17,0 6-28,1-6-29,9 0-32,0 0-32,-1-6-33,10 1-32,-9 1-28,9-2-24,-1 1-18,-9 1-14,10-7-9,0 7-25,-9-1-32,9-5-41,-11 5-45,3-1-54,7 2-62,-9-1-63,-7 5-64,7-5-57,1 0-64,-1 5-107,-7-5-58,-2 0-2,1 5 28</inkml:trace>
  <inkml:trace contextRef="#ctx0" brushRef="#br0" timeOffset="22895">4396 5753 65,'0'0'311,"0"0"-27,0 0-35,0 0-34,0-5-27,0 5-25,-8-5-16,8 5-14,0 0-12,0 0-3,0 0-6,0 0-4,0-6-2,0 6 4,0 0-8,0 0-9,0 0-7,0 0-12,0 0-8,0 0-10,-10 0-12,10 0-13,0 0-10,-9 0-7,1 6-6,-2-6-1,10 5 4,-8 0 6,-1-1 12,0 2 12,0-1 9,1-1 11,-1 7 9,-1-7 14,-6 7 5,16-2 2,-10 1-1,1 5-3,1-4-2,-2 3-2,2 1-7,8 0-6,-9 0-5,1 0 1,8 0-3,0 5-2,0-5 4,0 4 1,0 2 0,0-1-1,0-1 0,0 1-4,0 0-6,8 0-4,-8-5-10,9 5-4,-9 0 0,8-5 0,2 0-3,-2 0-2,1 5-2,9-11 3,-10 6 9,2-5 1,7-5 5,1 5 1,-9-5 1,9 0 5,-1-5 5,-7 0-3,7 0-5,1-5-4,-1 5-7,1-5-5,0-5-6,-1 1-5,-9-2-4,11 1-3,-1 1-3,-1-11 1,1 5 0,0 0 0,-9-5-2,8-5-1,1 5-1,-10-5-1,11-4-1,-11 3-3,2-8-3,-10 4 1,8-5 1,-8 0-2,0-5-2,0 0-2,-8 1 0,-2-6 1,2 0 0,-1 5-2,-9 0 0,0 0-3,1 6 0,-10 4-3,9 0-1,-9 10-7,0 0-10,2 5-12,-11 5-18,1 0-25,-1 10-34,1 0-41,0 5-46,9 0-53,-11 5-61,12 0-62,-2 0-59,9 5-72,0 0-124,1 0-86,8 0-22,0 0 21</inkml:trace>
  <inkml:trace contextRef="#ctx0" brushRef="#br0" timeOffset="24011">6864 3862 172,'0'0'258,"0"0"-26,0-6-24,0 6-23,0-5-20,0 5-17,0-4-19,0-2-17,0 1-10,0 1-2,9-1-2,-9-1 2,0-3-3,0 3-6,0-3 1,10 3 2,-10 2 7,0-6 2,0 5 1,8 0-2,-8 0 10,0 5 0,0-5-9,0 5-10,0-5-14,0 5-14,0 0-13,0 0-11,0 0-20,0 0-5,0 0-3,0 0-7,0 0-5,0 0 1,0 5-1,0-5 0,0 5 1,9 5 6,-9-5 8,0 9 10,8-3 4,2-1 3,-10 5 0,8-6 2,1 11 2,-9-5-4,10 0-7,-2 0-4,-8 5-3,0-5-3,8 0 0,-8 5-1,10-5-2,-10 0-1,0-5 1,9-1-2,-9 2 1,0-2 4,8-3 5,-8 3 9,8-3 12,-8-6 10,10 5 13,-1-5 12,-1 0 7,10 0 5,-9-5 3,18-1-4,-9-3-8,8-2-8,10-4-8,-10 0-13,9-4-12,10-1-9,-10-5-8,9 0-3,1 0 0,8-4-3,-9 3-8,1-4 0,-2 1 1,2-1 0,-1 0 3,1 5-2,-2-4 2,-8 3 0,0 2 4,2 3 4,-2 2 5,0-1 1,-8 0 5,-1 5 0,9 0-3,-8 0 0,-9 0-2,9 0-3,-2 0-2,2 6-3,-9-2-6,9 2-3,0-6-2,-11 5-1,3 5-2,7-5-3,-9-1 0,1 7 0,-9-1-1,9 0 1,-9 0 0,0 0-1,0 0 0,-1 5 0,-8-5 0,9 5-3,-9 0 1,0 0-4,0 0-5,0 0-14,0 0-10,0 0-14,0 0-13,0 5-14,-9-5-22,9 5-27,0 0-30,-8 0-23,8-5-28,0 5-30,-9 0-30,9-1-27,-9 7-22,0-7-13,1 2-13,-2-1-26,1 5-46,1-5-92,-2-1-41,-7 2 1</inkml:trace>
  <inkml:trace contextRef="#ctx0" brushRef="#br0" timeOffset="32048">11040 1980 91,'0'0'249,"0"0"-16,0 0-22,0-5-20,0 5-18,0-5-19,0 5-17,0-5-9,0 5-14,0-4-9,0 4-8,0 0-8,0-6-11,0 6-11,0 0-9,0 0-11,0 0-9,0 0-12,0 0-8,0 6-7,0-6-3,0 0-3,-8 4-2,8 1-3,0-5 1,0 5 0,0-5-1,0 5 0,0-5-2,0 5 2,0-5 0,0 0 0,0 0 0,0 5 0,0-5 0,0 0 2,0 0 0,0 0-1,0 0-1,0 0 0,0 0-1,0 0 1,0 0 0,0 0-1,0 0-5,0 0-14,0 0-18,0 0-21,0 0-23,0 0-25,0 0-31,0-5-37,0 5-47,0-5-54,0 5-76,0-5-68</inkml:trace>
  <inkml:trace contextRef="#ctx0" brushRef="#br0" timeOffset="32735">11386 1965 219,'-9'0'306,"9"0"-23,0 0-28,0 0-23,0 0-18,0 0-12,0 0-11,0 0-10,0 0-10,0 0-10,0 0-14,0 0-18,0 0-19,0 0-20,0 0-16,0 0-19,0 0-14,0 0-12,0 0-10,0 0-7,0 0-5,0 0-4,0 0-5,0 0-4,0 0-9,0 0-12,0 0-6,0 5-17,0-5-20,0 5-22,-10-5-21,10 5-20,0-5-19,0 0-13,0 0-19,0 5-11,0-5-20,0 0-30,0 0-57,0 0-81,0-5-47</inkml:trace>
  <inkml:trace contextRef="#ctx0" brushRef="#br0" timeOffset="33223">11836 2005 197,'0'0'305,"10"0"-26,-10-5-49,0 5-43,0 0-34,0-5-33,0 0-18,0 5-16,0 0-13,0-5-12,0 5-11,9-5-13,-9 5-13,0 0-8,0 0-6,0 0-3,0 0-5,0 0 0,0 0-1,0 0-1,0 0 0,0 0-1,0 0-1,0 0-1,0 0 1,-9 0-5,9 5-6,0 0-13,0-5-17,0 0-18,0 5-22,9 0-28,-9-5-37,0 0-48,0 0-67,0 0-97,0 0-54</inkml:trace>
  <inkml:trace contextRef="#ctx0" brushRef="#br0" timeOffset="33736">12262 2000 168,'0'0'323,"-10"0"-5,10 0-33,0 0-42,0 0-38,0 0-33,0 0-22,0 0-13,0 0-15,0 0-13,0 0-16,0 0-13,0 0-14,0 0-14,0 0-10,0 0-10,0 0-10,0 0-7,0 0-5,0 0-4,0 0-4,0 0-2,0 0-2,0 0-2,0 0 0,0 0-3,0 0-4,0 5-16,0-5-17,0 0-20,0 0-22,0 0-14,0 5-27,0-5-23,0 0-21,0 0-19,10 0-19,-10-5-32,8 5-48,1 0-85,-9-5-40</inkml:trace>
  <inkml:trace contextRef="#ctx0" brushRef="#br0" timeOffset="34142">12766 2005 160,'0'0'318,"0"0"4,0 0-37,0 0-43,0 0-41,0 0-33,0 0-23,0 0-16,0 0-14,-9 0-13,9 0-11,0 0-12,0 0-9,0 0-8,0 0-10,0 0-9,0 0-9,0 0-6,0 0-7,0 0 0,0 0-7,0 0-1,0 0-4,0 0-3,0 0 1,0 0-4,9 0-1,-9 0-2,0 0-4,0 0-3,0 0-8,0 0-13,0 0-19,0 0-18,0 0-23,0 0-23,0 0-23,0 0-21,0 0-23,0 0-30,8-5-40,-8 5-61,10-5-87,-10 0-46</inkml:trace>
  <inkml:trace contextRef="#ctx0" brushRef="#br0" timeOffset="34550">13200 2025 173,'0'5'282,"0"-5"2,8 0-33,-8-5-44,0 5-43,0 0-31,0-5-17,0 5-14,8 0-13,-8 0-14,0 0-12,0-5-12,0 5-5,10-5-9,-10 5-7,0-5-10,0 5-8,0 0-7,0 0-3,0 0-3,0 5-6,0-5-10,0 0-16,0 5-19,0-5-18,0 5-21,0-5-23,0 5-33,0 0-38,0-5-50,0 0-77,0 0-82,0 0-32</inkml:trace>
  <inkml:trace contextRef="#ctx0" brushRef="#br0" timeOffset="34800">13589 2020 306,'0'0'302,"0"0"-32,8 5-49,-8-5-56,0 0-49,0 0-36,0 0-27,0 0-18,0 0-11,0 5-7,0-5-8,0 0-4,0 0-4,0 0 0,0 0-1,0 5 0,0-5 0,0 0-1,10 0 0,-10 5 1,0-5-9,0 0-12,0 0-16,0 5-18,0-5-24,0 0-29,0 0-41,0 0-58,0 0-83,0 0-78</inkml:trace>
  <inkml:trace contextRef="#ctx0" brushRef="#br0" timeOffset="35160">14438 2065 243,'0'0'320,"0"5"-69,0-5-67,0 0-66,0 0-51,0 4-31,8-4-16,-8 6-12,0-1-8,0-5-22,0 4-42,0-4-66,0 6-110,0-6-101,0 0-54</inkml:trace>
  <inkml:trace contextRef="#ctx0" brushRef="#br0" timeOffset="36373">11112 1961 30,'0'0'52,"0"0"-1,0 4 3,0-4 4,0 0 2,0 0-4,0 0-3,8 0-1,-8 0-3,0 0-2,0 0-2,0 0-8,0 0-5,0 0-6,0 0-7,0 0-5,0 0-3,0 0-4,0 0-3,0 0 0,0 0-2,0 0-2,0 0 3,0 0 2,-8 5 6,8-5 3,0 0 2,0 0 1,0 0 1,0 5 1,0-5-1,0 0-4,0 0-5,0 0-6,0 0-1,0 0-2,0 0 0,0 0 2,0 0 4,0 0 7,0 0 7,0 0 6,0 0 6,0 0 7,0 0 3,0 0 6,0 0 1,0 0-3,0 0-2,0 0-2,0 0-4,0 0 4,0-5-2,0 5-6,0 0-3,0 0-2,0 0-2,0 0 0,0 0-2,0 0-6,0 0 2,0 0 2,0 0 1,0-5 2,0 5 2,0 0 3,0 0 2,0 0 2,0 0 2,0 0 3,0 0 1,0-4-1,0 4-1,0 0 1,0 0-1,0 0-2,0 0-1,0 0-2,0 0-1,0 0 0,0 0 0,0 0 0,0 0-2,0 0-2,0 0-2,0 0-1,0 0-3,0 0-3,0 0-3,0 0-3,0 0-1,0 0-4,0 0-1,0 0-2,0 0-1,0 0-3,0 0 0,0 0-1,0 0-1,0 0 1,0 0-1,0 0 0,0 0 1,0 0 1,0 0 3,0 0 1,0 0 2,0 0 2,0 0 1,0 0-1,0 0 0,0 0-2,0 0 1,-10 0-1,10 0-2,0 0-1,0 0 2,0 0 1,0 0 9,0 0 6,0 0 6,0 0 7,0 0 9,0 0 8,0 0 7,0 0 2,0 0-1,0 0-3,0 0-6,0 0-6,0 0-6,0 0-7,0 0-9,0 0-6,0 0-8,0 0-3,0 0-3,0 0-1,0 0-4,0 0-1,0 0-1,0 0 0,0 0 2,0 0-1,10 0 1,-10 0-1,0 0 0,0 0-1,0 0 4,0 0 1,0 0-2,0 0 2,0 4-2,0-4 1,-10 0-3,10 0-1,0 5-3,0-5 0,0 5 0,0-5-6,0 0-1,-8 5-2,8-5 2,0 5 0,0 0 1,0-5-1,-9 0 0,9 0 5,0 0 4,0 5 2,0-5 0,0 0 2,-10 0-3,10 0 2,0 0 3,0 0 1,0 0-1,0 0-2,0-5 1,0 5 2,0 0-1,0 0 0,0 0-2,0-5 0,0 5 0,0 0 0,0-5-1,0 5 1,0 0-1,0 0 1,0 0-1,0 0 0,0 0 0,0 0 1,0-5 1,0 5-1,0 0 1,0 0 2,0 0 0,0 0 3,0 0-4,0 0 0,0 0 0,0 0 1,0 0-2,0 0-2,0 0 0,0 0 0,0 0 1,0 0 0,0 0 1,0 0-1,0 0 0,0 0 3,0 0-2,0 0 0,0 0 0,0 0 0,0 0-1,0 0 1,0 0 0,0 0-1,0 0 1,0 0 0,0 0-1,0 0-2,0 0 2,0 0-2,0 0 5,0 0-3,0 0-4,0 0-16,0 0-17,0 0-16,0-5-19,0 5-21,0 0-31,0 0-29,0 0-33,-8-5-22,8 5-24,0-4-36,0-2-65,-9 1-120,9 1-49,-9-7-9</inkml:trace>
  <inkml:trace contextRef="#ctx0" brushRef="#br0" timeOffset="38166">10297 2089 31,'0'0'115,"0"0"-9,0-4-13,0 4-4,0 0-12,0-5-11,9 5-9,-9-6-7,0 6-4,0-4 1,0 4 3,0-5-2,0 5-1,0 0 2,0-5 0,0 5-2,0 0-1,0-5-4,0 5-6,0 0-2,0 0-1,0 0-3,0 0-3,0 0-2,0 0-3,0 0-2,0 0-1,0 0 0,0 0-2,0 0 1,0 0-3,0 0-1,0 0-3,0 0-1,0 0-3,0 0 0,0 0-4,0 0-2,0 0-1,0 0 0,0 5 0,0-5 0,0 5 0,8 0 2,-8-5 0,0 4 2,0 2 0,0-1 3,0 5 2,10-5 0,-10 5 1,0-5 0,9-1-3,-9 1 0,0 5 1,0-5-3,8 1-2,-8-2 1,0 1-2,0-5-1,0 6 1,0-2 1,10 1-3,-10-5 0,0 5 2,0-5-2,0 0 1,0 5 3,8 0 6,-8-5 9,0 0 10,0 0 13,0 0 9,9 0 12,-9-5 8,0 5 3,9-5-5,-9 5-6,9-5-6,-1-4-12,-8 3-11,9 1-8,1-5-9,-2 1-4,0-2 0,11-4-2,-11 6-2,2-6-2,-2 5 0,11-5-3,-11-5 2,0 5-2,1 0-2,9 0-1,-9 0 1,0 1 0,8-1-1,-7 4 0,-2-4-1,9 0-1,2 0 0,-11 6 1,10-6 0,0 5 1,-9-5-1,8 0 1,1 5-1,-10 0 3,11-5-1,-11 5 1,2 5-3,-2-5 2,1 5 0,-1 0 1,-8 0 1,10-5-7,-10 10 3,8-5 3,-8 5-1,0 0 1,9-4-2,-9 4 0,0 0 2,0-6 4,0 6-3,0 0-2,0 0 0,0 0 0,0 0-1,0 0-1,0 0 1,0 0 0,0 0 2,0 0-2,0 0 0,0 0 2,0 0-1,0 0-2,0 0 1,0 0 0,0 0-1,0 0 0,0 0 0,0 0 0,0 0 1,0 0 1,0 0-1,0 0 1,0 0 0,0 0 1,0 0-3,0 0 0,0 0 0,0 0-1,0 0 1,0 0-3,0 0 2,0 0-2,0 0 1,0 0 2,0 0 1,0 0 3,0 0-3,0 0-1,0 0 2,-9 0-1,18 0-1,-9 0 0,0 0-2,0 0 1,0 0 0,0 0 0,0 0-6,0 0 4,0 0 3,0 0-1,0 0 1,0 0 0,0 0-1,0 0 0,0 0 5,0 0-2,0 0-2,0 0 0,0 0-1,0 0 1,0 0-1,0 0 0,0 0 1,0 0 0,0 0 0,0 0 0,0 0 0,0 0 0,0 0 2,-9 0 1,9 6-2,0-6-2,0 0 1,0 4-1,0-4-4,0 5-11,-8-5-13,8 6-12,0-6-16,0 4-16,0-4-18,0 5-20,-10-5-14,10 5-9,0 0-16,0-5-21,0 5-25,0-5-31,0 0-46,0 0-73,0 0-49</inkml:trace>
  <inkml:trace contextRef="#ctx0" brushRef="#br0" timeOffset="39225">10705 1975 7,'0'-5'91,"0"5"0,0 0 0,0 0-4,0-5 0,0 5 1,0 0-1,0 0-7,0 0-4,0 0-7,0 0-11,0 0-10,0 0-8,0 0-8,0 0-7,0 0-7,0 0-4,0 5-7,0-5-1,0 0 6,0 0 10,0 5 1,0-5 2,0 5 2,0-5-1,0 0 4,0 0 0,0 5-5,0-5-10,0 0 2,0 0-1,0 0 0,0 0 4,0 0 2,0 0 0,0 0 5,0 0 1,0 0 5,0 0 7,0 0 6,0 0 9,0 0 6,0 0 5,0 0 3,0 0 5,0-5 4,0 5 2,0 0-3,0 0-5,0 0-7,0-5-7,0 5-11,8-5-9,-8 0-10,0 1-8,0-2-9,0 1-2,8-5 1,-8 5 0,0-5 2,10 1 2,-10-2 0,9 2 6,-9-1 6,8-1-3,-8 2-3,0-1-1,10-5-1,-10 5 0,8 0-3,-8-5-3,0 10-5,9-5-1,-9 0 0,8 0 0,-8 5 0,0-5 3,0 5 2,10-5 3,-10 5 5,0-5 4,0 1 0,0 3 2,8-3-3,-8 4-1,0-5 0,9 5-2,-9-5-6,0 5-6,10-5-1,-10 5-1,0-5-1,8 0 0,-8 0-4,0 5 2,9-5-1,-9 0 0,0 0 0,9 5 0,-9-5 1,0 5-2,0-5 0,9 1-3,-9 3 3,0-3 1,8 3-1,-8-3 2,0 3-1,9-3-1,-9 3 2,0-3-1,10-2-1,-10 7 1,8-7-1,-8 7-1,0-7-2,8 7 3,-8-6 2,0 5-2,10-5 1,-10 5-2,0-5 1,9 5 1,-9-5 3,0 5-2,0 0-3,8-5 2,-8 5 0,0 0-1,0-5 2,10 5-1,-10 5-2,0-5-1,0 1 2,0-2 1,0 6-2,0 0 1,0-5 1,0 5-2,0 0 0,0 0-4,0 0-3,0 0-6,0 0-12,0 0-15,0 0-24,-10 5-20,10 1-29,-8-2-29,-1 1-29,-1 0-34,-6 5-42,-3 0-76,2 5-126,-9-5-55,-1 0-12</inkml:trace>
  <inkml:trace contextRef="#ctx0" brushRef="#br0" timeOffset="40701">7484 880 135,'0'5'185,"-9"-5"-15,9 0-10,0 0-16,0 0-14,0 0-14,0 0-12,-10 0-12,10 0-10,0 0-7,0 0-5,0 0 1,0 0 2,0 0 2,0 0 5,0 0 6,0 0 6,0 0 5,0 0 7,0-5 6,0 5 7,0 0-2,0 0-8,0 0-11,0-4-11,0 4-9,0-5-4,0-1-9,0 2-9,0 4-1,0-5 3,10-1 3,-10 2 1,0 4-2,0-5-7,0-1-5,0 1 0,0 5-8,0-9-6,9 3-4,-9 2-6,0-1-2,8-1-3,2-3-5,-2-1-6,1 5-4,1-10 3,-2 5-4,0 0 3,11 0-2,-11 0 0,1-5 2,0 5-2,8 0 2,-7-5-3,-2 5-1,1 0 0,-1 1 0,2-2-1,-1 1 0,-1 5 1,2-4 1,-2 3-1,1 2 2,1-7 0,-2 7-2,0-7 3,1 2-3,1 4 0,-2-5-4,0 5 3,2-5 1,7 5-2,-7-5 2,-2 5-1,9-5 1,-7 5 0,-1 0 0,-1-5 0,2 5 0,-2 0-2,1 0 0,0 0 0,0 1 1,-1-2 0,2 6 1,-10-5 0,9 5 0,-1-4 4,-8-2 0,8 6-1,2-5-3,-1 1 0,-9 4 1,18-6-1,-10 1-1,-8 1-2,19-2 1,-11 1-1,0 1-3,1-1 6,9-1-3,-9 2 3,0-1 0,0-1-1,-1 2-2,10-1 5,-9 5 2,-1-6-3,2 2 2,-1-1-2,-1 5 0,2-5 0,-2 0-1,1 0-3,0 5 0,0-5 2,-1 5-4,11-5 4,-11 0 1,10 5-2,-9-5 2,-1 5 1,10-5 0,-9 0 0,9 0 0,-10 5-1,11-5 0,-11 0 3,10 0 1,-9 5-1,8-5-2,-8 5 0,0-5 1,9 5 0,-9-5-2,-1 5-1,2 0-1,7-5 1,-9 5 1,2 0 1,-2 0-1,1 0 3,9-5 0,-10 5-1,2 0-2,-1 0 0,9-5 1,-10 5-3,1 0 2,9 0-1,-9 0 0,-1 0 0,2 0 1,7 0 1,-8-5-2,0 5-1,-1 0 3,1 0 0,9 0 0,-10 0-1,2 0 0,-1 0 0,-1 0 2,2 0 1,7 0-6,-9 0 1,2 0 0,-2 0 2,1 0-1,1-4 0,-2 4-1,1 0 0,0 0 2,8 0 1,-8 0 0,0 0-1,0 0 1,-1 0-1,2 0-1,7 0 3,-7 0-2,7 0 0,-9 0 0,2 4 1,7-4-3,-7 0 2,6 0-2,-6 0 0,-1 0-1,-1 0 2,1 0 1,9 0 0,-10 0-1,2 0 0,-2 5 3,1-5-2,9 0 0,-9 0 0,-1 5-1,10-5-3,-9 0 3,0 5 2,8-5 0,-7 0 0,7 0 1,-7 0-1,-2 5 0,9-5 2,1 0-2,-9 5-3,1-5 2,6 0 1,-6 0-2,7 0 1,-8 0 0,0 0-3,0 0 3,-1 5 1,2-5-2,7 0 0,-7 0 0,-2 5 0,1-5-2,-1 0 4,2 5 0,-2-5 1,1 0 0,9 0 1,-10 5-1,2-5-1,-1 5 2,-1-5-3,10 5-1,-9-5 1,9 5-1,-10-5 0,1 5 0,9-5 2,-9 0-1,9 5 0,-10-5 1,10 5-3,-9 0 2,-1-5 0,11 5 0,-11-5-1,0 0 1,2 5 0,-1 0 0,-1-5 0,2 5 6,-2-5-2,1 5-3,9-5-1,-10 4-1,1 2 1,1-6 0,-2 5-1,1-1-6,0 2 5,8-1 1,-7-5 2,-2 4-1,11-4 1,-11 6 0,9-1 0,-7-5-1,7 0-1,-8 4 1,8 1 0,-7-5 0,7 6 0,-9-6-2,2 0 2,-1 4 1,-1-4 1,10 5-2,-9-5 0,1 6 1,-2-6 1,0 4 1,11 1-3,-11-5 0,1 6-1,9-2 1,-10-4 1,11 5-1,-11-5 1,10 6-1,-1-2 0,-7-4 0,7 0 2,-7 5-1,6 0 0,3-5-1,-11 5 0,10-5-1,-9 5 1,-1-5 3,2 0-4,-2 5 1,1-5-1,-1 0 2,2 0 1,-1 5 0,-9-5-1,8 0-1,-8 5 1,10-5 0,-10 0-1,8 5 0,1-5 0,-9 0-2,9 0-1,-9 5 3,9-5 0,-9 0 1,8 0 0,-8 5 0,0-5 0,9 0 0,-9 0 1,10 0-1,-10 0 1,8 0-1,0 0-1,-8 0-2,0 0 2,0 0 2,10 0-1,-10 0-3,0 0-1,0 0 0,0 0-9,0 0-4,0 0-11,0 0-14,0 0-20,0 5-25,-10-5-28,10 5-35,0 0-25,-8-5-28,0 5-26,8-5-30,-10 0-33,1 0-46,9-5-72,-8 0-71,-1 0-26</inkml:trace>
  <inkml:trace contextRef="#ctx0" brushRef="#br0" timeOffset="42046">10297 268 179,'0'0'163,"-8"0"-15,8 0-14,-10 0-10,10 0-9,-8-5-5,8 5-1,-9 0-1,9 0-3,0 0-6,-10 0-6,10 0-4,0-5-3,0 5-3,-8 0-1,8 0 1,0 0 0,-8 0 3,8-5 1,0 5 1,0 0-4,0 0-3,0 0-7,0 0-5,0 0-5,0 0-8,0 0-6,0 0-6,0 0-4,0 0-2,0 0-2,0 0-1,0 0 0,0 0 1,0 0 1,0 0 1,0 0-1,0 0-3,0 0-2,0 0-7,0 0-4,0 0-4,0 0-4,0 0-4,0 0-4,0 0-2,0 5-3,0-5 2,0 0-2,0 5-2,0-5 3,0 5 0,0 0 2,8-5 1,-8 5-3,0 0 1,0 0-1,8 0 2,-8 0-3,0 0 1,0 0 2,10 5 6,-10-5 6,9 0 6,-9 0 2,8 5 1,2-5 0,-10 0 1,8 5-1,1-5-4,-9-1-6,8 7-1,2-7-4,-10 7 0,9-2-2,-1 1 1,2 1-1,-10-7-3,8 7 2,1-7-2,-9 7 2,9-7 0,0 6 6,-9-5 0,8 0 4,1 0 3,-9 0-1,10 0-4,-10 0 0,0-5 0,8 5-2,-8-5-1,8 5-5,-8-5-3,0 5 0,0-5 0,10 0 0,-10 5-2,0-5-1,9 0-1,-9 5 2,0-5-1,8 0-1,-8 5 2,0-5-1,0 0 3,0 0-1,0 5 8,0-5-7,10 0 0,-10 0-2,0 0 0,0 0 2,0 0-3,0 0 0,0 0-6,0 0 9,0 0 9,0 0 0,0 0 3,0 0 2,0 0 1,0 0 1,0 0-2,0 0-3,0 0-5,0 0 1,0 0-2,0 0-2,0 0 0,0 0-3,0 0 1,0 0 0,0 0 0,0 0-2,0 0 3,0 0 0,0 0-2,0 5 3,0-5 1,-10 0 0,10 0 0,0 0-2,0 0-1,0 0 0,0 0-3,0 0 3,-8 0-2,8 0-1,-9 0-1,-1 5 3,10 0 0,-16 0-2,6 0 3,1 0-1,-8 5 0,-1-5 5,0 5 3,1-1 2,-1 2 3,1-7 5,7 7 0,-7-2 2,-1 1 0,0-5-4,9 5 1,1-5 1,0 5-5,-2-5-1,-7 0 1,17 0-3,-10 0-2,2 0-1,8 5-2,-9-10-1,-1 5 2,10 0 1,0-5-2,-8 5 5,8-5 0,0 5 0,-8-5-1,8 0 0,0 0-2,0 5 1,0-5 0,-9 0-2,9 0 1,0 5 5,0-5 3,0 0 5,0 0 4,0 0 4,0 0 2,0 0 5,0 0 1,0 0 2,0-5 2,0 5 0,0 0 0,0 0-3,0 0 0,0 0-2,0 0 0,0 0-3,0 0-5,0 0-1,0 0-5,0 0 0,0 0-4,0 0 0,0 0-5,0 0-4,0 0 0,0-5 0,0 5-1,0 0-2,0 0-2,0 0-3,9-5 0,-9 5 0,0 0-3,0 0 0,0 0 0,0 0-3,0 0 0,0-5 2,0 5-1,0 0 1,0 0 1,0 0-3,0 0 2,0 0 0,0 0-1,0 0 0,0 0 0,8 0 1,-8 0 1,0 0 3,0 0-1,0 0 0,0 0 2,0 0 3,0 0-4,0 0 1,0 0-7,0 0 0,0 0 0,0-5 0,0 5 3,8 0-2,-8-5 0,0 5 2,10 0 3,-10-5 0,0 5 0,9-5 1,-9 5-1,0-5 3,8 5 3,-8-5 5,0 5 7,0 0 2,10-5 8,-10 5 0,0 0 3,0 0-2,0 0-1,0 0-4,0 0-5,0 0-1,0 0-8,0-5-1,0 5-2,0 0-3,0 0-1,0 0 1,0 0-1,0 0-1,0 0-1,0 0-3,0 0 1,0 0-1,0 0 0,0 0-3,0 0-8,0 0-24,0 0-32,0 5-40,0-5-45,0 0-50,0 0-60,-10 5-72,10 0-73,-8 0-67,-1-5-91,-1 5-122,-6-5-55,-3 0-2,11-5 32</inkml:trace>
  <inkml:trace contextRef="#ctx0" brushRef="#br0" timeOffset="47129">6661 3762 117,'0'0'168,"8"0"-11,-8 0-11,0 0-13,0 0-11,0 0-10,0 0-6,0 0-6,0 0-6,0 0-4,0 0-3,0 0-4,0 0-2,0 0-4,0 0-3,0 0-2,0 0-4,0 0-5,0 5-6,0-5-7,0 0-7,0 0-5,0 0-10,0 0-3,0 0-8,0 0-3,0 0-3,0 0-3,0 0-2,0 0-1,0 0-1,0 0-3,10 0 1,-10 0-1,0 0 0,0 5 0,0-5 3,9 0 0,-9 5 3,0-5 2,0 0 2,8 5 2,-8-5 2,0 5 0,0-1 3,0-4-1,10 6 0,-10-1-1,8-1-1,-8 2 4,0-1 0,0 5 1,9-5 0,-9 4 0,0 1 0,8 1 1,-8-2-5,0 1-3,10 0 0,-10 0-3,8 0 3,-8 0 4,9 0 6,-9 0 0,0 0 5,10-5 3,-10 5 1,0-5 3,8 0-1,-8 0-4,0 4-5,0-3-1,8-1-1,-8-1-2,0-4-2,0 6-1,10-1-1,-10-1 1,0 2-1,0-6 1,9 5-3,-9-1 2,0 1 0,8-5-4,-8 6 0,0-6-4,0 0-1,0 4-2,9 1-2,-9-5-1,0 6 0,9-6-1,-9 5-3,0-5 3,9 4 5,-9-4 6,0 0 8,8 6 9,-8-6 9,10 0 7,-2 5 7,-8-5-1,9 0 0,1 0-5,-10 0-2,8 0-8,1 0-6,-9-5-8,8 5-4,2 0 0,-10 0 0,0 0-4,8 0-1,-8 0-3,0-6 1,9 6 0,-9 0 0,10 0 0,-10-4 0,8 4 2,-8 0-1,0 0 3,8-5 1,-8 5 1,0 0-1,0 0-1,10-6-2,-10 6-1,9-5 0,-9 1-3,8 4-4,-8-6-1,8 1 0,2 1 0,-10 4 3,9-5-1,-1-1 0,2 2 4,-2-1 0,1-1-2,-9 2-2,10-1-2,-2-1 1,-8 6 1,9-4-2,-9-1-2,8 0-1,-8 5 4,10-5-2,-10 5 2,0-5-4,0 0-2,8 5 4,-8-5-3,9 0 2,0 0-3,-9 5 4,9-5-3,-9 0 3,8 0 1,2 0-4,-10 5 2,9-5-3,-9 0 3,8 0-2,-8 5 0,8-5 1,-8 5-2,10-5 2,-10 0-2,9 5 3,-9-5-2,8 5-1,-8-5 1,10 5 0,-10-5-1,8 5 0,-8-4 0,9-2 2,-9 1-1,10 1 1,-2 4-2,-8-6-2,8 1 3,2 1 1,-1 4 0,-9-6-2,8 1 1,1 1-1,-9 4 1,9-5-1,0 5 1,-9 0-3,8 0 1,-8-6 3,10 6-1,-10-4-1,8-1 0,-8 5 2,0-6-2,9 6-1,-9-4 0,10 4-4,-10-5 1,8 5 2,-8-6 2,9 6-1,-1-4 1,2-1 2,-2 0 1,-8 0-1,9 0 2,0 0-1,0 0 0,9 0-2,-9 0-2,-1 0-1,0 0-1,2 0 2,-1 0 1,-1 0-3,2 0 1,-2 0 0,1 5 2,1-5 3,-10 0-1,0 5-1,8-5 0,-8 5 2,0 0-3,8 0-1,-8-5 1,9 5-2,-9-5-1,10 5 2,-10 0 0,8-5 1,-8 5 1,9 0 2,-9-5-2,9 5 1,0-5-1,-9 0 0,8 1-3,2 4 1,-10 0-1,8-6-2,-8 1 1,9 5 0,-9 0 3,0-4 0,8 4 4,-8 0-7,0 0 2,10 0 2,-10-6 1,0 6 0,9 0-1,-9-5 0,0 5-1,8 0 6,-8-4-2,10 4-1,-2-6-2,-8 6-2,9-5-2,1 1 2,-10-1 4,8 5 4,-8-6 3,8 6 3,1-4 1,-9 4 2,10-5 2,-2 5 2,-8-6-7,8 6-3,-8-4-3,10 4-2,-10-5 0,9 5-1,-9-6 2,8 6-4,-8 0 3,0-4-2,10 4 0,-10 0-1,8 0 1,-8-5 0,0 5-4,9 0 1,-9 0 2,0-5-2,8 5 0,-8 0 0,0 0 1,0 0 0,10 0 2,-10 0-3,0 0 0,0 0 1,0 0-3,0 0 3,0 0-4,0 0 1,0 0 0,0 0 3,0-5 1,0 5 5,0 0 5,0 0-2,0 0 5,0 0 1,0 0-2,0 0-1,0 0 0,0 0-3,0 0-3,0 0-3,0 0 0,0 0-3,0 5 3,0-5-3,0 0-1,0 0 0,0 0-1,0 0 0,0 0 0,0 0-1,0 0 1,0 0-6,0 0 2,0 0 0,0 0 1,0 0-1,0 0-10,0 0-11,0 0-10,0 0-7,0 5-15,0-5-22,-10 0-34,10 5-41,0-1-38,-8 2-37,8-1-40,-9-1-40,9 2-45,0-6-58,0 0-91,0 0-68,0 0-11</inkml:trace>
  <inkml:trace contextRef="#ctx0" brushRef="#br0" timeOffset="50209">10678 2020 147,'0'0'138,"0"0"-29,0 0-24,0 0-21,-9 0-17,9 0-14,0 0-11,0 0-9,0 0-6,0 0-4,0 0-2,0 0-2,0 0 1,0 0 0,0 0-1,0 0-1,0 0 2,0 0 1,0 0 8,9 5 11,-9-5 10,0 0 10,0 0 11,0 0 10,0 0 10,0 0 8,8 0-1,-8 0-6,0-5-5,0 5-6,0 0-7,9 0-4,-9 0-3,0-5-1,0 5-1,0 0 0,0 0 2,0 0 2,0 0 4,0 0 0,0 0 1,0 0-2,0 0 0,0 0-4,0 0-5,0 0-4,0 0-4,0 0-2,0 0 1,0 0 0,0-5 2,0 5 3,0 0 2,0 5 5,0-5-2,0 0-1,0 0-4,0-5-4,0 5-7,10-5-2,-10 5-5,0 0-3,0-5 1,0 5 1,0-5 2,0 5 6,0-5 7,0 5 3,0-5 5,0 5-1,0-5-3,0 5-2,0-5-5,0 5-7,0-5-8,8 5-6,-8-5-4,0 5-3,0-4 1,0-2 0,0 1 0,0 5-7,8-4 5,-8-2 4,0 1 1,0 5 2,0-4 2,0-2 6,10 1 8,-10 5 16,0-4 0,0 4-1,0-5-1,0 5 0,0-6-2,0 6-7,0-4-9,0 4-9,0-5-3,0 5-5,0-6 0,9 2 1,-9-1-4,0 5 1,0-6 0,0 2 2,8 4-3,-8-5 4,0-1-1,0 2-1,10-1 2,-10 0-3,0 0 0,8 5 2,-8-5-1,0 0 2,0 0-2,9 5 4,-9-5 2,0 0 3,0 0 4,0 0-3,0 5 3,0-5-2,0 0 2,0 0-4,0 5-2,0-5-2,0 0-3,0 0 1,0 5-3,0-5-1,0 0 1,0 0-2,0 0-1,0 0 1,0 1-2,0-2 0,0 1 0,0 1-1,0-2 0,0 1 1,0-5-1,0 5 0,-9 1 1,9-1 0,0-5 2,0 5 5,0-1 4,0 2 1,0 4 2,0-11-2,0 11 2,0-4 1,0-1-2,0 0-2,0 5-4,0-5-4,0 0-2,0 0 4,0 5-3,0-5-2,0 5-1,0-5-2,0 5-1,0-5 4,0 0 1,0 0 1,0 5-2,-8-5 0,8 0 0,0 0 1,0 0 2,0 0-3,0 0 0,0 5-4,0-5 2,0 0 1,0 0 1,0 0 1,0 5-2,0-5 1,0-5 0,0 10 1,-10-5 0,10 1 0,0-2 0,0 1-1,0 1 0,0-2 0,0 6 0,0-5 0,0 1 0,0-2 2,0 1-1,0 1-1,0-1 0,0-1 0,0 2 0,0-1 0,0-1 3,0 2-2,0-1-3,0-1 1,0 2 2,0-1-1,0 0 0,0 5-1,0-5-1,0 0 1,0 0-1,0 0 2,0 0-1,0 5-1,0-5 1,0 0 2,0 0-1,0 0 0,0 0 1,0 0 0,0 0-1,0 5 2,0-5-1,0 0-2,0 0 1,0 0-2,0 0 0,0 0 2,0 0 0,0 1 0,0-2 0,0 1 2,0 1-1,0-2 2,0 1-1,0-5-2,0 5 1,10 1-2,-10-1 2,0-1-1,0 2 1,0-1 1,0-1-1,0 2-1,0-1 0,0-1 1,0 6 0,8-4 0,-8-1-1,0 5-2,0-5 2,0 0-2,0 5-9,0-5 6,0 5-2,0-5 4,0 0 3,0 0 0,0 0 0,0 5 1,0-5 11,0 5-9,0-5 2,0 5-4,0-5-1,0 5-1,0-5 2,0 5-1,0-5-1,9 5 3,-9 0 0,0-5-2,0 5-1,0 0 1,0 0 1,0-5-1,0 5 1,0 0-2,8 0-2,-8-5 2,0 5 3,0 0-2,0-5-2,0 5 1,0 0-2,0-5 1,0 5 3,0-5 0,0 5-2,0-5 2,0 5-1,0 0 1,0-5 0,0 5-3,0 0 1,0-5 0,0 5-2,0 0 2,0 0 2,0 0 0,0 0 0,0 0 2,0 0-1,0 0 0,0 0 1,0 0-4,0 0 1,0 0 0,0 0 0,0 0 1,0 0 1,0 0-2,0 0-2,0 0 1,0 0 1,0-5 2,0 5-1,0 0 0,0 0-1,0 0 0,0 0 1,0 0 1,0 0-3,0 0-2,0 0 1,0 0-2,0 0 1,0 0 2,0 0-1,0 0-2,0 0 2,0 0 0,0 0-3,-8 0 3,8 5-2,-9-5 1,9 5 0,-8 0 2,-2 0 0,2 0 1,-1 0 2,-1 0-1,-6 0 1,6 0-1,1 0 2,1 0-2,-1-5 0,0 5 0,0 0-1,1 0 1,-2-5-1,2 5 0,-1-5-2,9 5 3,-10-5-2,10 0 1,-8 0 0,8 5 0,-9-5 0,9 0 2,0 0 1,0 0-2,-8 0 13,8 0-5,0 0-1,0 0-2,0 0-6,0 0 1,0-5 4,0 5 0,0 0-9,0-5 4,0 5 1,0 0 0,0 0 7,0-5-3,0 5-1,0 0-1,0 0 2,0-5-2,0 5 1,0 0-1,0 0-2,0 0 0,8 0-1,-8 0 1,0 0-5,0 0 3,0 0-1,9 0 0,-9 0 3,8 0-1,-8 0-3,10 0-1,-10 0 4,9-5 0,-9 5-1,8 0 1,2 0 1,-2 0 3,1 0 0,-9 0-1,9 0-1,0 0-1,-9 0 0,8 0-2,-8 0-1,9 0 0,-9 0 0,0 0-1,0 0 0,0 0 1,10 0 1,-10 0 1,0 0-1,0 0 1,0 0-1,0 0 1,0 0 0,0 0 0,0-5-2,0 5-1,0 0 8,0 0-1,0 0-2,0 0 3,0 0-2,0 0-1,0 0 3,0 0 0,0 0-7,0 0 1,0 0 1,0 0 0,0-5 2,0 5-1,0 0 1,0 0-1,-10 0 0,10 0-1,0 0 0,0 0 1,0 0-1,0-5-2,-9 5-1,9 0 3,0-5-3,0 5 1,0 0 2,-8 0-7,8-5 5,0 5 3,0 0 1,0 0-1,0 0 3,0 0-3,0 0 0,0 0 6,0 0-3,0 0-1,0 0-4,0 0 1,0 0 0,0 0 1,0 0 0,0 0 0,0 0 0,0 0-3,0 0 4,0 0-1,0 0-2,0 0-2,0 0 2,0 0 1,0 0-1,0 0 0,0 0 0,0 0-1,0 0 2,0 0 3,0 0-2,0 0-1,8 0 1,-8 0-1,0 0-1,0 0 1,0 0 0,0 0-3,0 0 1,0 0 1,0 0 1,0 0-1,0 0 1,0 0-1,0 0-2,0 0 3,0 0 0,0 0 0,0 0-2,0 0 2,0 0 0,0 0 0,0 0 0,0 0 0,0 0 0,0 0-1,0 0 2,0 0-1,0 0-3,0 0 1,0 0 2,0 0 1,0 0-1,0 0 3,0 0-3,0 0 0,0 0 2,0 0 0,0 0 2,0 0-3,0 0 2,0 0-3,0-5 0,0 5 2,0 0-2,0 0 1,0 0-1,0 0-3,0 0 1,0 0 1,0 0 1,0 0 1,0 0 0,0 0 1,0 0-1,0 0 1,0 0-1,0 0-2,0 0 1,0 0-1,0 0 1,0 0-2,0 0 0,0 0-1,0 0 2,0 0 1,0 0-2,0 0 0,0 0 0,0 0 2,0 0 0,0 0 0,0 0 14,0 0-6,0 0-2,0 0-1,0 0-3,0 0 1,0 0-3,0 0 0,0 0-13,0 0 6,0 0 3,0 0-1,0 0 3,0 0 0,0 0 1,0 0 0,0 0-2,0 0 0,0 0 1,0 0 0,0 0 1,0 0-4,-8 0-2,8 0-4,0 0-4,0 0-6,0 0-11,0 0-11,0 0-17,0 0-23,-9 5-20,9 0-22,0-5-21,0 5-21,-9-5-14,9 5-9,-9 0-2,9 0 4,0 0 10,-8 0 3,8 0 0,-10 0-2,10 0-14,0 0-27,-8 0-46,8 0-72,0 0-71</inkml:trace>
  <inkml:trace contextRef="#ctx0" brushRef="#br0" timeOffset="54942">11155 2000 87,'0'0'106,"0"0"-20,0 5-22,0-5-15,0 0-14,0 0-11,0 0-8,0 0-6,0 0-4,0 0-1,0 0-3,0 0 0,0 0-1,0 0 0,0 0 1,0 0-1,0 0 1,0 0 3,0 0 2,0 0 4,0 0 4,0 0 4,0 0 6,0 0 3,0 0 1,0 0 0,0 0-3,0 0-1,0 0-3,0 0-4,0 0-4,0 0-2,0 0-1,0 0-1,0 0-1,0 0 1,0 0-1,0 0-1,0 0 0,0 0 0,0 0-1,0 0 0,0 0 1,0 0 2,-8 0 4,8 0 5,0 0 3,0 0 3,0 0 4,0 0 2,0 0 1,0 0-1,0 0-2,0 0-2,0 0-3,8 0-2,-8 0-1,0 0-1,0 0 0,0 0 1,0 0-1,0 0 0,0-5-2,-8 5-2,8 0-4,0 0-2,0 0-3,0-5-4,0 5-1,-9 0 0,9-5-1,0 5 1,0 0 1,0 0 2,0 0 5,0-5 4,-9 5 1,9 0 1,0 0-1,0 0-1,0 0 0,0 0-3,0 0-3,0 0-3,0-5-3,0 5 1,0 0-1,0 0 5,0 0 6,0-5 4,0 5 4,0 0 4,0 0 0,0-5 1,0 5 1,0 0-1,0 0-6,0-5-4,-9 5-1,9 0-2,0 0 4,0-4-1,0 4 0,0 0 0,0 0-1,0-6-2,0 6 0,-8 0-4,8 0-4,0-5-2,0 5 1,0 0-1,0-4 1,0 4 1,0 0-2,0-6 1,0 6 0,0-5 2,0 5-2,0 0-1,-10-4 0,10-2 0,0 6 0,0-5 1,0 5 2,0-4-3,0 4 1,0-5 0,0 5 0,0-6 0,0 2-1,0 4-2,0-5 4,0 5 3,0-6 4,0 6 2,0-4 2,0 4-1,0-5 1,0 5 2,0-6-4,0 6-1,0 0-6,0-4-3,0 4-2,0-5 0,0-1 1,0 2-1,0 4-2,0-5 0,0 0 0,0 5 2,0-5 0,0 5 0,0-5-2,0 5 2,0-5 1,-8 5 2,8-5 2,0 5-2,0-5 4,0 5 0,0-5-1,0 5 0,0-5-1,0 0-1,0 5-2,0 0 0,0-5-5,0 5 1,0-5 3,0 5 0,0-5 2,0 5 2,0-5 0,0 5 2,0-5 2,0 5-3,0-5 2,0 5-1,0-5-2,0 0-3,0 5-2,0-5 1,0 0 2,0 5-1,0-5-1,0 5-1,0-4-1,0-2 4,0 6-2,0-5 1,0 5 1,0-4 1,0 4 2,-9-6 0,9 1-1,0 5 1,0-4 0,0 4 6,0-6-6,0 6-1,0-5-3,0 1-1,0-1 2,0 5-1,0-6 0,0 2-4,0-1 0,0-1 0,0 6 0,0-4 2,0-1-1,0-1 0,9 2 0,-9-1 0,0 0 0,0 0 1,0 0 2,0 5-3,0-5 2,0 0-1,0 0-1,0 5 0,0-5 1,0 0-2,0 0-1,0 5 1,0-10 1,0 10 1,0-5 0,0 0 1,0 0 2,0 0 1,0 0 2,0 0-1,0 0 1,0 0 1,0 0 1,0 5-1,0-4-1,0-2-1,0 1 0,0 1 0,0 4 5,0-6-2,0 1-5,0 1-2,0 4 0,0-6 0,0 1-1,0 1 0,0-2-7,0 1 3,0 1 2,0-1 2,0-1 2,0 2-1,0-1 2,8-1-2,-8-3 1,0 3 0,0 2 1,0-1 0,0-5-2,0 5 2,0 0 0,0 0-2,0 0 2,0 0 2,0 0 0,0 0 0,0 0 0,0 0 1,10 0 1,-10 0-1,0 0-1,0 0-2,0 0-1,0 5-2,0-5-2,0 0 0,0 0 0,0 0 1,0 1 0,0-2 0,0 1-1,0 1 0,0-2 5,0 1-1,0 1-2,0-7 0,0 7 1,0-1-2,0-1 0,0 2 3,0-1-8,0-1 3,0 6 1,0-4-1,0-1 0,0-1 1,0 6 1,0-4-1,0-1 1,0 0 0,0 0-1,0 5 0,0-5 1,0 0 0,0 0-1,0 0 0,0-5 0,8 5-1,-8 0 1,0 0 2,0-5-1,0 5 0,0-5-1,0 5 1,0 0 1,0-5 0,0 5 4,0 0 1,0 5 0,0-5 3,0 1 1,0 4 0,0-6-1,0 6 1,0 0-4,0-5-2,0 5-1,0 0-1,0 0-2,0 0-1,0-4 1,0 4-1,0 0 0,0 0 0,0-6 0,0 1 1,0 5-1,-8 0-1,8-4 1,0-2-6,0 1 2,0 1 1,0 4 2,0-5 1,0-1 0,0 2 1,0 4 0,0-5 6,0 5-2,0-6-1,0 6-1,0-4-3,0 4 1,0-5-1,0 5 0,0-6 5,0 2-4,0 4-1,0 0 0,0-5 0,0 0 0,0 0 1,0 0 1,0 0-8,0 0 2,0 0 3,0 0 0,0-5 0,0 5-2,0 0 2,8-5-1,-8 5 3,0 0 0,0 0-1,0-5-2,0 5 0,0 0 4,0 1-2,9-2 1,-9 1 0,0 5 1,0-4-4,0-2 2,0 1 0,0 5 1,0 0 1,0-4-1,0 4 0,0 0-2,0-6 4,0 6-3,0 0 1,0 0-2,0-5 1,0 5 0,0 0-3,0 0 3,0 0 1,0 0-1,0 0 1,0 0-1,0 0 0,0 0 0,0 0 1,0 0 0,0 0-2,0 0 1,0 0 0,0 0 2,0 0-1,0 0-1,0 0 1,0 0-1,0 0-2,0 0 3,0 0 1,0 0-1,0 0 2,0 0 3,0 0 0,0 0 2,0 0 4,0 0-2,0 0 1,0 0 0,0-4-1,0 4-2,0 0 0,0 0-1,0 0-2,0 0-2,0 0-1,0 0-1,0 0 1,0 0-2,0 0 0,0 0-5,0 0 4,0 0 1,0 0 1,0 0-1,0 0-2,0 0 2,0 0-2,0 0 0,0 0-5,0 0-10,-9 4-15,9-4-20,0 5-29,-8 1-38,-2-2-39,-7 1-43,-1 5-51,0-10-82,1 5-136,-10-5-59,0 0-15</inkml:trace>
  <inkml:trace contextRef="#ctx0" brushRef="#br0" timeOffset="58111">11085 2294 22,'0'0'152,"0"5"-14,0-5-23,0 0-19,0 0-4,0 0-12,0 0-6,0 0-3,0 0-1,0 0 0,0 0 0,0 0 0,0 0-9,0 0-1,0 0 1,0 0 0,0 0-2,0 0-1,0 0-2,0 0-2,0 0-1,0 0-2,0 0-3,0 0-4,0 0-3,0 0-4,0 0-1,0 0 5,0 0-6,0 0-5,0 0-5,0 0-2,0 0-4,0 0-3,0 0-4,0 0-10,0 0 2,0 0 2,0 0 2,0 0 1,0 0 3,0 0 3,0 0 3,0 0 3,0 0 4,0 0 5,0 0 4,0 0 5,0 0 7,0 0 4,0 0 6,0 0 2,0-5 1,0 5 0,0 0-2,0 0-4,0 0-7,0 0-6,0 0-9,0 0-5,-10 0-5,10 0-6,0 0-4,0 0-6,0 0-3,0 0-1,0 0-1,0 0 0,0 0-3,0 0 2,0 0-1,0 0 1,0 0 1,0 0 0,0 0 1,0 0-1,0 0 0,0 5 0,0-5 0,0 0 2,0 0 2,0 0-3,0 0 0,0-5 2,0 5-1,0 0-1,0 0 1,0 0-2,0 0-1,0 0 0,0 0 0,0 0 0,0 0 0,0 0-3,0 0 4,0 0-3,0 0 1,0 0 2,0 0 1,0 0 5,0 0 6,0 0 7,0 0 9,0 0 9,0 0 5,0 0 4,0 0 1,0 0-2,0 0-6,0 0-6,0 0-7,0 0-8,0 0-6,0 0-5,0 0-2,0 0-3,0 0 2,0 0 0,0 0-2,0 0-1,0 0 1,0 0-1,0 0 1,0 0 1,0 0-1,10 0-2,-10 0 0,0 0 1,0 0 0,0 0-3,0 0 2,0 0-3,0 0 3,0 0-2,0 0 1,0 0 1,0 0-1,0 0 1,0 0 0,0 0 4,0 0-4,0 0 3,0 0-3,0 0 0,0 0-1,0 0 1,0 0-2,0 0 0,0 0 2,0 0-1,0 0 0,0 0 2,0 0 0,0 0 1,0 0 0,0 0-2,0 0 0,0 0 0,0 0 0,0 0-1,0 0 0,0 0 0,0 0 1,0 0 0,0 0 0,0 0 0,0 0 2,0 0 0,0 0-1,0 0-1,0 0-1,0 0 2,0 0 0,0 0-2,0 0 0,0 0 1,0 0 2,0 0 1,0 0-1,0 0-1,0 0-1,0 0 0,0 0 0,0 0 0,0 0-1,0 0-2,0 0 1,0 0 2,0 0 0,0 0-1,0 0 2,0 0 2,0 0-1,0 0-1,0 0 0,0 0-1,0 0 0,0 0 1,0 0-1,0 0-11,0 0 4,0 0 3,0 0 2,0 0 2,0 0-1,0 0 2,0 0-1,0 0 10,0 0-4,0 0-3,0 0-2,0 0-1,0 5 0,0-5-2,0 0 2,0 0 0,0 0 0,0 0 1,0 0 1,0 0-3,0 0 1,0 0 1,0 0-3,0 0 1,0 0-2,0 0 2,0 0 1,0 0 1,0 0-1,0 0-1,0 0 1,0 0 1,-10 0 0,10 0-1,0 0 0,0 0 1,0 0-1,0 0 0,0 0 2,0 0-2,0 0 0,0 0 0,0 0 0,0 0-1,0-5 1,0 5-4,0 0-9,0 0-9,0 0-12,0 0-11,0 0-16,0 0-25,0 0-28,0-6-33,10 2-27,-10-1-19,0 0-17,9 0-14,-9-5-5,8 0 1,2 0-1,-2 0-3,1 0-16,0 0-28,0 0-46</inkml:trace>
  <inkml:trace contextRef="#ctx0" brushRef="#br0" timeOffset="59508">11429 1995 16,'0'-5'67,"0"5"0,0 0-1,0 0-1,0 0-1,0 0-4,0 0-6,0 5-2,0-5-4,0 0-5,0 5 0,0-5 1,0 0 2,0 0 7,-8 0 5,8 0 4,0 0 5,0 0 3,0 0 0,0 0-2,0 0 0,0 0-3,0 0 2,0 0 0,0 0 0,0-5-4,0 5-5,0-5-5,0 5-5,0-5-4,0 0-3,0 0-3,0 0-4,0 0-2,8 1 0,-8-7 2,0 7-3,0-7-3,0 1-4,0 1-4,10-2-3,-10 7 2,8-7 0,-8 2-1,0-1 0,9-1 1,-9 7 0,0-11-1,0 5 1,10 0 0,-10 0-1,0 0-1,0 0 0,8 0-2,-8 0 2,0 0 1,0 0-2,8-5-3,-8 5-1,0 1-3,0-6 2,0 4 4,0 2 3,10-1 7,-10-5 5,0 5 3,0 0 5,0-5 5,9 5 4,-9 0-3,0 0-3,0 0-8,0 0-5,8-5-6,-8 6-4,0-2-5,0-4-6,9 5-3,-9 1-1,0-6 1,0 4 0,9-4 0,-9 6-1,0-1 0,9 0-9,-9-5 7,8 5 2,-8 0 0,0 0-3,10 0 0,-10 0 0,8 0 0,-8 0 8,0 5-2,9-4-3,-9 3 1,0-3 2,0 3 1,0-3 2,0 3 0,10-3 2,-10 4 0,0-5 3,0-1 0,0 7-3,0-7 2,0 2-5,0-1 2,0 5 0,-10-5 3,10 5-3,0-5 0,0 5-1,0 0 0,0 0-3,0-5 2,0 5-3,0 0-2,0 0-2,0-5 0,0 5 1,0 0-1,0-5 5,0 5-6,0 1 0,0-7 0,0 7 3,0-7-3,0 1 1,0 5-4,0-4 3,0 3 2,10-3 0,-10-1-2,0 5-1,0-5 3,0 0-2,0 0 1,8 0 0,-8 0 0,0 0-1,9 0-2,-9 0 1,0 0-2,8 5 3,-8-5 1,0 0 1,0 0 1,0 5 3,10-5 3,-10 5-1,0-5 2,0 5-2,0-4 0,8 3-1,-8-3-3,0-1-2,0 5 2,0-6-2,0 7-2,0-7-1,0 2 0,0 3-1,0-3 10,0-6-5,0 5-1,0-5-2,0 5 1,0-5-1,0 5 0,0-5 0,0 5-10,0 0 5,0 0 3,0 0 2,0 6 1,0-7 4,0 7-4,0-2 1,0 1 0,0 1-1,0-2-1,0 1 0,0 1 1,0 4-4,0-5 2,0 5 0,0-6 1,0 2 1,0 4 0,0-5 0,0-1-3,0 2 2,0 4-2,0-5 2,0-1 0,0 6-1,0-4-2,0 4 0,0-5 4,0 0-1,0 5 0,0-5 2,0 5-2,0-5 0,0 5-6,0-5 3,0 5 2,0-5-1,0 5-1,0 0-1,0-5 4,0 5 0,0 0 8,0 0-5,0-5-1,0 5-1,0 0 1,0 0-2,0-5 0,0 5 0,0 0 1,0 0-1,0 0 1,0 0 1,0 0 0,0 0-1,0 0 0,0 0-2,0 0 1,0 0 0,0 0 0,0 0-1,0 0 1,0 0 0,0 0 0,0 0 1,-8 0 0,8 0-1,0 0-1,0 0 1,0 0 0,0 0 0,0 0-2,0 0 0,0 0-2,0 0 2,8 0 0,-8 0 1,0 0 0,0 0-3,0 0 3,0 0-1,0 0 3,0 0 1,0 0 1,0 0-2,0 0-1,0 0 1,0 0 1,0 0 1,0 0-2,0 0-1,0 0-1,0 0 0,0 0 1,0 0-1,0 0 0,0 5-1,0-5 0,0 5-1,-8 0-10,8 0-22,-10 5-30,2 5-33,-1 0-38,-9 4-42,1 7-41,-1-2-52,-9 6-73,0 5-129,1 0-61,-1-1-15</inkml:trace>
  <inkml:trace contextRef="#ctx0" brushRef="#br0" timeOffset="63331">13332 407 129,'0'-9'215,"0"9"-49,0-11-25,0 7-22,-9 4-28,9-5-21,0-1-14,0 2-10,0 4-2,0-5-1,0 5 1,0-6-6,9 6-3,-9-4-1,0 4 1,0-5 3,0 5 2,0-5 4,9 5 5,-9-5 3,0 5 2,0-5 1,0 5-2,0 0-1,0 0-4,0 0-4,0-5-3,0 5-6,0 0-4,0 0-4,0 0-1,0 0-6,0 0-3,0 0-5,0 0-5,0 0-4,0 0-2,9 0-2,-9 0-1,0 0 1,8 0-2,-8 5 1,9-5 2,-9 0 0,10 5 1,-10-5 0,8 5 1,0 0-1,-8-5 0,10 5 0,-10-1 0,9 2-1,-1-1 1,2 5 0,-10-5-1,8 5 0,-8-5 1,9 4 0,-9 1-1,8-5 1,-8 5 0,0 1 0,10-2 0,-10 1 1,0 0 6,0 0-3,0 0-2,0 0 0,0 0-1,8 0-1,-8 0-1,0-5 0,0 5-7,0-5 3,0 0 3,9 0 0,-9 0 1,0-5 3,10 4 4,-10 2 6,16-6 7,-6 0 5,-1 0 5,17 0 6,-9 0 4,2-6-1,16 6-1,-9-4-1,1-6-5,8 0-3,0 0-6,2 0-4,6 0-4,-8-5-2,10 0 3,-10 0-1,10 1 3,-1-7-1,9 6 1,-9-9 1,1 4 2,8-1-1,-1-3-4,1-1-3,9 5-5,1-5-1,-11 0-9,10 5 2,1 1-1,-1 4-2,-10-5 3,11 5 0,-11 0-1,1 5-1,-8-5 6,7 5-2,2 0-2,-9 0 3,-2 0-3,2 0 0,-1 0 1,0 6-1,-8-2 0,-1 1-7,-9 1 2,9-2 1,-8 1 0,8 1 2,-17 4-1,9 0 1,0-6 1,-10 6 5,9 0-3,-7-5 1,-1 5-1,-1-4 2,-9 4 1,10 0 0,-9 0-1,9 0 2,-10 0-3,2 0 1,-10 4 0,9-4-3,-1 0-3,-8 0 3,10 0-1,-2 0 1,-8 0 0,0 0-1,9 0 1,-9 0 1,0 0 2,0-4-2,8 4 0,-8 0 0,0 0 1,0 0-1,0 0 1,0 0-2,0 0 0,0 0 0,0 0 2,0 0 0,0 0-1,0 0 0,0 0-2,0 0 1,0 0 0,0 0-4,0 0-3,0 0-5,0 0-11,0 0-12,0 0-15,0 0-17,-8 0-19,8 0-13,0 0-14,0 0-12,0 4-9,-9-4-6,9 0-6,-8 5-8,-2 1-14,2-6-29,-1 4-54,-9 1-81,18-5-60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3:57.89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-3 578 301,'0'-5'413,"0"0"-115,0 1-76,0-2-50,9 1-62,-9 1-41,8-2-20,2 1-8,-2 5-2,1-4 1,1 4 3,-2 0 5,1-6 3,9 6 1,-10 0 4,10 0 0,-9 6-2,9-6-3,-9 0-1,-1 0-3,10 0 1,-9 0-3,-1 0 1,10 0-2,-9 0 2,1-6-2,-2 6 2,10-5 0,-9 5 1,-1-4 2,10-1-6,-9-1-2,9-3-6,-10-1-7,11-1 1,-2 2 2,1-6-2,-1 0-3,9-5 0,-7 0 5,7-5 1,1 1 9,-10-2-4,9-4-3,1 6 0,0-6-2,0 5-2,-1 0-3,1 0 0,-10 0-1,1 6 0,0 4-3,-1-5-3,1 5-2,-9 0-2,-1 4-4,2 2-5,-2 3-2,1 2-3,-9-1 0,10-1-1,-10 2 1,0 4-2,0 0-2,8-5 1,-8 5 1,0 0 0,0 0-2,0-6 0,0 6 1,0 0 3,0 0 1,0 0-2,0 0-1,0 0 2,0 0-2,0 0 0,0 0 0,0 0-2,0 0-3,0 0 1,9 0 2,-9 0-3,0 0 4,0 6-1,0-6 2,0 0 0,8 0 4,-8 5-1,10-5-2,-10 0-1,8 0 7,-8 4-4,0-4-3,0 6-7,9-6-5,-9 0-5,0 5-9,9-5-4,-9 4-14,0 2-2,9-1-8,-9-1-4,0 1-7,0 1-3,0-2-4,8 1-3,-8 1-8,0-1-9,0 5-12,0-5-13,0 4-13,0 1-15,0 1-17,0-2-20,0 6-28,0-5-41,0 5-75,0-5-93,0 0-44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04.8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227 422 668,'4'-14'34,"-4"2"74,4-1-5,-8 2-25,4-1-49,-9 5 12,1 3 7,-8 0-39,-5 6 7,0 6 4,-5 5-14,-1 8 9,-4 10-6,9 3 6,1 5-8,5 1 9,8-2-2,4-2-6,8-5 0,4-2-7,8-8 6,0-4-5,1-5 1,2-8 0,7-8 3,-5-8-4,7-7 4,-7-6-3,2-7-2,-1-6 5,-9-3-6,-9 1 0,-4 3 7,-4 7-5,-9 1-4,-9 8 1,4 4 1,-8 4 0,0 3-5,3 4 4,6 2-1,2 4 0,7 0-4,8 0-1,0 2-3,4 0 5,4 2 5,12 0 4,1 0-2,7-3 0,10-1 0,-2-1 0,2-3-1,3-2-1,-10 0 5,0-1-5,-10-1 0,-2-2 3,-2-2 3,0-3-3,-3-2-2,0-2 7,3-2-5,-4-1-1,-1 2 2,-2 0 1,4 4 0,-10-4-2,1 5 8,-5-3-8,0 0 1,0 0 0,-5 1 5,5 2-4,0 1 0,-4 5 1,0 3-4,4 2-1,-6 2 1,2 2-2,0 2-5,0-2 2,2 2 2,-2 2-1,4 1 2,-8 3 2,4 6-2,-1 3 4,1 4 5,-4 4-5,3 7 5,5 5 3,-4 5-4,4 4 13,0 8-12,4 1 3,5 11 2,-9 4 2,4 7-6,-8 4 0,-5 3-2,1-4 5,-2-3-11,6-12 1,3-5-2,2-15 1,6-6 0,0-4-1,-3-8-1,0-4 3,5-4-2,-9-6 0,4-4 0,-4-3 0,0-2-1,0-4 0,0 0-5,4-4 2,-8 1-7,0-5-4,0-4 5,-9-5 2,-5 0-6,0-4 2,-4-2 2,-1-6 1,2-2 7,4-7-7,1-12 4,13-4-1,8-3 3,9-1 0,7 3-2,5 5 1,10 10 1,4 4 1,0 5 1,3 5-2,-12 7 1,0 6 1,-10 5-1,-11 3 0,-6 5-4,2 0-2,-6 1 2,-7 2-33,2 1-59,-2-1-98,2 1-178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3:31.56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16 1045 58,'0'-10'340,"-10"5"-94,10-5-56,0 5-33,0-5-49,0 5-33,-9 0-18,9-5-9,0 5-5,0 0 0,0-5-1,0 1 1,0 3-1,0-3-1,0 3 2,0 1 8,0-5 5,0 5 0,0 5 0,0-4 1,0-2 0,0 6-6,9-5-6,-9 5-10,0 0-6,0 0-5,0-4-3,0 4-3,0 0-2,0 0-1,0 0 0,0 0 0,-9 4-2,9-4 0,0 0 1,0 0-3,0 5 4,0-5 8,9 6 8,-9-2 5,10 1 3,-10 1 6,8-2 6,1 7 5,-1-2 3,2-3-5,-2 3-8,10 1-6,-9 0-2,-1-5-6,11 5-6,-3-5-6,-6 5-7,7-5 7,1-5-6,1 5-2,-3 0-2,3-5 0,7 0 3,-9 0 1,10-5 0,0 0-11,8-10 7,0 5 4,1-5 5,8-9 2,1-2 3,8-4 0,9-9 2,8-2 2,0-13-1,2 0 1,8-2 2,-1 2 4,1-1 1,-10 0 4,10 0 3,-9 6 7,0 4 0,-1 0 2,-8 11-5,1-7-7,-11 11-4,-7 1-7,8 4-2,-18 0-11,9 5-1,-18 0-7,11 5-2,-20 6 1,9-2-3,-7 1 2,-3 1-2,3 4-1,-11-1 2,10 2-3,-9 4 0,9 0-1,-10-5-1,1 5-3,1 5-4,-2-5-11,1 0-17,-1 0-15,2 4-16,-10-4-23,8 6-28,-8-1-26,0-1-29,9 1-21,-9 1-16,0-2-10,0 7-11,0-7-8,-9 7-3,9-2-23,-8 1-48,-10-5-84,9 0-46</inkml:trace>
  <inkml:trace contextRef="#ctx0" brushRef="#br0" timeOffset="1334">1219 5673 137,'0'-9'164,"0"3"-40,0-3-20,0-2-6,0 1-2,0 5-11,-10-4-22,10 3-17,0 2-10,0-1-6,0-1-4,-8 1-2,8 1-2,0-2-1,0 6 2,0-5 3,0 5 3,0 0 1,0 0 0,0 0-2,-9 0-2,9 0 0,0 0-10,0 0 4,0 0-1,0 0 0,0 0 3,0 0 2,0 5 3,0 1 2,0-2 6,0 7-2,0-6-3,0 5-4,0-1-3,0 2-2,0-2-7,0 1-1,9 1 0,-9-2-4,0 1-2,0 0 0,8 0-1,-8 0-1,0 0 2,10 0 3,-10 0-3,8 0 4,-8-5 0,9 5 1,-9 0 3,8-5 0,-8 0-2,10 5 0,-10-5 0,8-5 2,-8 4 7,9 2 6,1-6 3,-2 0 2,1 0 4,0 0 2,0 0 3,-1 0 2,11-6-2,-11 2-5,10-1 0,-1-5 0,1 5 1,-1-5-3,-7 0 4,17 0-2,-19 0-1,10-6 2,8 7 1,-8-1 0,0-5 0,9 5-4,-2-5-9,2 5-1,-9-5 1,9 0-3,8 1-4,-9-1-3,1 0 0,0-5 2,8-1 1,-8 2 3,8-1 3,0-5 3,1 0 5,8 0 0,-9 0-1,10-5 5,-2 6 1,2-6-4,-1 0-3,1 5-4,-2 0-3,2 0-6,9 0 0,-11 6-5,2-1-1,-10-1-3,9 6-3,-8 1-3,-11-1-2,12 5 3,-10 0 0,-11 0-2,3 5 0,-2 0 0,-8 0 0,8 0 2,-7 0 1,-10 5-1,8-5-4,-8 5 1,0 0 2,0 0 3,0-5-3,9 5 2,-9 0 0,8 0-2,-8 0 1,0 0 0,0 0-4,0 0 5,0 0-2,0 0-2,0 0-1,0 0 0,0 0 1,0 0 0,0 0-3,0 5-11,0-5-16,-8 0-23,8 5-34,-9-5-32,1 5-35,-2 5-30,-7-5-25,8 5-19,0 0-8,1 0-2,8 0-6,-10-5-22,1 5-40,9-5-94,0-5-40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3:34.75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2105 197,'0'0'167,"8"0"-34,-8-5-17,0 5-8,0 0-5,0-5-2,0 0-22,0 0-20,0 5-23,0-5-9,0 5-7,0 0 0,0 0 3,0-5 2,0 5 5,0 0 3,0 0 0,0 0-2,0 0 0,0 0-4,0 0-3,0 0-1,0 0-1,0-5-3,0 5 0,0 0 0,0 0-4,0 0 1,0 0-1,0 0-2,0 0-1,0 5 3,10-5 5,-10 0 4,0 5 5,0 5 4,8-5 2,-8 5 4,0 0 2,0 0-2,9 0-2,-9 0-4,0-1-3,-9 6-5,9-4 1,0 4 2,0-6 0,0 1-1,0 1-1,0-2 1,0 1 2,0-5 3,0 0-2,9 5-5,-9-5 9,0 0 0,10 0 2,-10 0-3,8-5-2,-8 5-3,9-5 0,-9 0 8,9 0-10,0 0 4,-1 0 1,1 0 3,0-5 6,0 5 2,-1-5 5,11 5-7,-11-5-1,10 0-16,-9 0 4,9 0 0,-1-5-5,1 5-2,0-5-4,-1 5 0,1-5-3,-1 1 12,1-2-4,1 1-3,-2-4 0,9 4 0,-7-5 2,-3 4 0,11-3 2,-9 4 0,9-5 1,-10 5-1,9-5-2,-7 5-1,-2 0-6,1 0 0,0 5-4,-9 0-1,9-5-4,-10 5 0,1 0-1,-1 1 1,2-2 2,-2 6-1,-8-5-1,9 5 1,-9 0 0,0-4 1,10 4 1,-10 0 1,0 0 2,8-6-1,-8 6 5,8-5-2,-8 5-1,0 0-1,0 0 1,10 0-1,-10 0-6,0 0-6,0 0 0,0 0 3,0 0 5,0 0-4,0 0-1,0 0 2,0 0 0,0 0 9,0 0-3,0 0 0,0 0-2,0 0 1,0 0 0,0 0-3,0 0 3,0 0-4,0 0 1,0 0 0,0 0-4,0 0 0,0 0 0,0 0 3,0 0-2,0 0-2,0 0-3,0 0-1,0 0 4,0 0 0,0 0-14,0 0 7,0 0 7,0 0 3,0 0 7,0 0-3,0 0 0,0 0 6,0 0 11,0 0-9,0 0-4,0 0-3,0 0 3,0 0 0,0 0-4,0 0-7,0 0 2,0 0 2,0 0-2,0 0-1,0 0-4,0 0 0,0 0 2,0 0 1,0 0 0,0 0 0,0 0 1,0 0-1,0 0-2,0 0 0,-10 0 2,10 0-1,0 5 0,0-5-4,0 0-9,0 6-16,-8-6-26,0 4-33,-2 1-37,10 1-38,-17-2-36,7 1-31,2 0-25,-1 5-14,-9-10-14,10 5-25,-1 0-48,-9-5-84,0 5-39</inkml:trace>
  <inkml:trace contextRef="#ctx0" brushRef="#br0" timeOffset="18657">2476 1492 15,'9'0'16,"-9"6"18,0-6 23,0 0 22,0 0 19,0 5 15,9-5 10,-9 0 7,0 0-3,0 0-17,0 0-25,0 0-19,8 0-18,-8 0-12,0 0-6,0 0-2,0 0-2,0 0 1,0 0 4,0-5 4,10 5 1,-10 0-1,0 0-1,0 0 0,0 0 1,0 0 0,0 0 0,0 0-2,0 0 1,0 0 4,0 0 1,0 0 2,0 0 0,0 0 1,0 0-2,0 0 2,0 0-2,0 0-1,0 0-3,0 0-2,0 0-5,0 0-3,0 0-4,0 0-4,0 0-4,0 0-3,0 0-4,0 0-3,0 0-1,0 0-2,0 5 0,0-5-1,0 0 0,0 0 0,0 5 1,0-1 3,0 2 1,0-1 3,0 5 7,0-5 6,0 5 8,0-5 5,0 4 2,0 1-1,0-5-1,0 5-3,0-10-6,0 5-7,0 1-5,0-2-4,0-4-2,0 5 1,0-5 0,0 5 5,0-5-1,0 5 3,0-5-1,0 0 2,0 0 1,0 5 0,0-5 0,0 0-1,0 0 1,0 0 1,0 0-1,0 0 0,0 0 2,0 0 1,0 0 2,0 0 2,0 0 2,0 0 2,0 0 3,0-5 3,0 5 0,0 0 4,0 0 2,0 0 0,0-5-2,8 0 0,-8 0 1,9 1-4,1-2-2,-2 1-7,1-5-4,0 1-3,0-2-2,8 2-6,-8-6-3,8 5-3,-7-5-1,-1-1 1,9-3 0,-1 4 3,-9 0 4,10 0 4,1 0 2,-3 1 4,-6-1-2,7 0 0,-8-1 0,0 6-3,0 1-3,-1-2-3,2 7 0,-10-2-3,8 1 2,-8 1-1,9-2 0,-9 6-1,0 0-1,0-5 0,10 5 0,-10 0-3,0 0-8,0 0 3,0 0 2,0 0 1,0 0 2,0 0-3,0 0-2,0 0 3,0 0 6,0 0-1,0 0-1,0 0-1,0 0 2,0 0-1,0 0 1,0 0-2,0 0 2,0 0 0,0 0-2,0 0-2,0 0-2,0 0 2,0 0 1,0 0-2,0 0-3,0 0-1,0 0 11,0 0-2,0 0-6,0 0 0,0 0-1,0 0 1,0 0 2,0 0-2,0 0-13,0 0 5,0 0 5,0 0 2,0 0 1,0 0 1,-10 0 1,10 0-3,0 0 1,0 0 6,0 0-2,0 0-3,0 0-2,0 0-1,0 0-5,0 0 7,0 0 16,0 0-13,0 0-1,0 0-1,0 0 1,0 0 0,0 0 4,0 0-4,0 0-18,0 0 7,0 5 2,0-5 3,0 0 0,0 0 2,0 0-1,0 0 1,0 0 2,0 0 1,0 0-2,0 0 0,0 0 1,0 0 0,0 0 0,0 0 3,0 0-3,0 0 1,0 0 3,0 0-2,0 0 2,0 0-4,0 0-1,0 0 0,0 0 2,0 0 0,0 0-2,0 0 1,0 0-1,0 0 2,0 0 1,0 0-5,0 0-1,0 0 2,0 0-1,0-5 0,0 10-1,0-5 2,0 0-2,0 0 3,0 0 2,0 0-2,0 0 2,0 0-1,0 0 0,0 0 2,0 0-1,0 0 1,0 0 1,0 0 0,0 6 0,0-6 3,0 0 1,0 0-2,0 0 1,0 0 3,0 0 0,0 0 0,0 0 0,0 0-1,0 0 2,0 0 0,0 0 1,0-6-1,0 6-2,0 0 2,0 0 3,0 0 3,0 0-3,0 0 2,0 0 3,0 0 0,0 0 3,0 0 1,0 0 2,10 0-5,-10 0 5,0-5-4,0 5-1,0 0-1,0 0 1,0 0-3,0 0-2,0 0 2,0 0-6,0 0 3,0 0 1,0 0 0,0 0 1,0 0-1,0 0-2,0 0-3,0 0 10,0 0-7,0 0 0,0 0-1,0 0-1,0 0-2,0 0 4,0 0 0,0 0-5,0 0 3,0 0 0,0 0-1,0 0 0,0 0 0,0 0 1,0 5-3,0-5-2,0 0-2,0 0-4,0 0 5,0 0 1,0-5 1,0 5-1,0 0-3,0 0 2,0 0 2,0 0 4,0 0-5,0 0-4,0 0-1,0 0 0,0 0-1,0 0 3,0 0-4,0 0 3,0 0-1,0 0 2,0 0-2,0 0-3,0 0 4,0 0 1,0 0 2,0 0-2,0 0 1,0 0-1,-10 0 0,10 0-16,0 0 6,0 0 3,0 5 3,0-5 1,0 0-2,0 6 0,0-6 3,0 0 16,0 0-9,0-6-1,0 6-4,10 0 0,-10 0 1,0 0 0,0 0-2,0 0 2,0 0-3,0 0-1,0 0 1,0 0 1,0 0 0,0 0 0,0 0 0,0-5-1,0 5 2,0 0 0,0 0 0,0 0-2,0 0-1,0 5 0,0-5 0,0 0 1,0 0-1,0 0 0,0 0-1,0 0 1,0 0 0,0 0 1,0 0 2,0 0 0,0 0-2,0 0 14,0 0-3,0 0-4,0 0-5,0 0-3,0 0 1,0 0-2,0 0 0,0 0-12,-10 0 4,10 0-7,0-5 9,0 5 4,0 0-3,10 0 5,-10 0 1,0 0 0,0 0 0,0 0 11,0 0-8,0 0-2,0 0 2,0 0-3,0 0-1,0 0 0,0 0 1,0 0-2,0 0 2,0 0 2,0 0 0,0 0-2,0 0 3,0 0-3,0 0-1,0 0 3,0 0 1,0 0-2,0 0 1,0 0-2,0 0-1,0 0 2,0 0 0,0 0-3,0 0-2,0 0 2,0 0 1,0 0 3,0-4 0,8 4-2,-8 0 0,0 0 1,0 0 2,0-5-2,0 5-1,9 0 0,-9 0 0,0 0 1,0 0-1,0-6 0,0 6 1,8 0 0,-8-4-1,0 8-1,0-4 1,0 0-2,0 0 2,0 0 0,0 0 0,0 0-1,0 0 0,0 0 1,0 0 1,0 0 3,0 0-4,0 0 0,0 0 0,10 0 0,-10 0-1,0-4 0,0 4 1,0 0-1,0 0 2,0 0 15,8 0-6,-8 0-4,0 0-1,0 0-4,0 0-6,0 0-9,0 0-18,0 0-40,0 0-26,0 0-34,0 0-46,0 0-48,0-5-42,0-1-34,0 6-17,-8-4-10,8 4-3,0 0-2,0-5-16,0-1-38,0 6-65,0 0-38</inkml:trace>
  <inkml:trace contextRef="#ctx0" brushRef="#br0" timeOffset="20699">2627 1393 56,'17'0'167,"-7"-5"-10,-2 5-7,1-4 2,-1-2 4,2 1 2,-2 1 2,-8-2-26,9 1-33,1 0-27,-10 5-20,0-4-19,0 4-12,0 0-7,8-6-6,-8 6-5,0 0-2,0 0-1,0 0-1,0 6 0,0-6 0,0 0-2,0 0 0,0 4-1,0-4 1,0 0 0,0 5 1,0-5 0,0 0-1,0 0 1,0 5 1,0-5 0,0 0 0,0 0 2,0 0-1,0 0-2,0 0 5,0 0 1,0 0-2,0 0 2,0 0-1,0 0-1,0 0-1,0 0 0,0 0-1,0 0-2,0 0 1,0 0-2,0 0-2,0 0 1,0 0-5,0 0-9,0 0-12,0 0-13,-8 6-17,8-6-16,0 0-24,0 0-34,-10 4-46,10-4-52,0 0-68,0 0-72</inkml:trace>
  <inkml:trace contextRef="#ctx0" brushRef="#br0" timeOffset="21160">2539 1399 84,'0'4'109,"0"1"-9,8 0-3,-8-5 1,0 5 2,0-5 5,0 0 2,0 0-10,9 5-14,-9-5-13,0 0-10,0 0-5,0 0 0,0 0 0,0 0 5,0 0 0,0 0 2,0 0 0,0 0-5,0 0-2,0 0-8,0-5-7,0 5-7,0 0-6,0-5-7,0 5-4,0-5 0,0 5-3,0-5 0,0 1 0,0-2 1,9 6 0,-9-5 0,0 1 1,0-2-2,0 1-2,0 1-1,0-7 1,0 6-1,0 1 4,0-7-1,0 7-2,0-2 1,0-3 3,0 3 2,0 1-1,0-5 1,0 5-3,0-4-2,9-1-1,-9 5-2,0-5-3,8-1-4,-8 2 0,0-1-1,9 0 3,-9 0 2,9 0 1,-9 0 1,9 0 4,-9 0 0,0 0 1,0-5-1,8 6-2,-8-6 1,0 4 1,0-4-1,0 6-1,0-1-3,10-5 1,-10 0 1,0 5-1,0-5-2,0 5-1,0-5 0,0 5 4,0 0 1,9 0 2,-9 0 1,0 0 2,0-5 4,0 6 0,0-2-2,8 1-4,-8 1 0,0-2 3,0 7 6,0-7 5,0 7 0,0-1 1,0-1-1,0 2 1,0-7 1,0 7-5,0-1-7,0-5-5,-8 5-3,8 0-3,0 0 4,-9 0 4,9 0 9,0 0 4,0 0 1,0 0-1,0 5 1,-10-5-1,10 0-3,0 0-6,0 5-9,0-10-3,0 10-4,-8-5-1,8 0-1,0 0 3,0 5-3,0-5 0,0 5-1,0 0-2,0-5 2,0 5 1,0 0 0,0 0-2,0-4 1,0 4 0,0 0-2,0-6 3,0 6 0,0-5-1,0 5 1,0 0 0,0-4 3,0 4-1,0 0 0,0 0 2,0-6-3,0 6 9,8 0-4,-8 0-2,0 0-2,0 0-1,0 0-1,0 0 0,0 0 3,0 0-10,0 0 3,0-5 2,0 5 0,0 0 3,-8 0 0,8 0-1,0 0-2,0 0 2,0 0 0,0-4 0,-9 4 0,9-6-2,0 6 2,0-5 0,0 5 1,0 0 1,-9-4-1,9 4 1,0 0-2,0 0 0,0-5-4,0 5-4,0 0-14,0 0-29,0 0-30,-9 0-33,9 0-30,-8 0-27,-1 5-27,9-5-25,-9 0-19,0 4-19,1-4-33,-2 0-59,10 0-65</inkml:trace>
  <inkml:trace contextRef="#ctx0" brushRef="#br0" timeOffset="22056">1990 413 114,'0'-5'124,"8"5"-2,-8-5-4,0 5 1,10-5 4,-10 5-1,0 0 1,0 0-17,0-5-24,0 5-23,8 0-14,-8 0-10,0 0-4,9 0-2,-9 0 1,0 0 2,0 5 1,0-5 1,0 0 0,8 5 2,-8 0 0,0 0-1,10 0-2,-2 5-2,-8-5-4,0 5-5,9-1-7,-9 2-5,0-7-5,10 7-1,-10-7-2,0 1 1,0 1-1,0-2 0,8 1 3,-8-5 2,9 6 2,-9-6 4,9 0 2,-9-6 1,9 6 3,-1-5 1,1 1 0,1-2-4,-2-3 0,0-2-2,2 2 2,7-1 5,-7-5 3,-2 4 0,9 2 1,-7-6 3,7 0 0,1 0-1,0-5 2,-1 5-2,1-5-2,-1 5 0,2-4 0,-1 4 3,7-5-1,2 5 3,-9-6-1,9 7-3,-1-6 3,-9 5 0,10-5 0,0 5-5,-1 0 3,1 1 0,-9-1-2,9 0-2,-10 4-2,1 2-3,-1-1-1,1 5-4,-10-1 0,2 2-3,-1-1-3,-1-1-1,1 2-3,-9 4-1,9 0-2,-9-5 3,0 5-1,0 0-2,0 0 2,0 0-2,0 0-2,-9 5-7,9-5-9,-9 4-15,-8 2-23,7 3-27,-6 2-28,-3-1-30,1-1-30,-7 2-36,-2 4-65,0 0-104,1-1-90,-9 1-39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3:36.7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107 134 34,'0'0'66,"0"6"-19,8-2 0,-8-4 13,0 5 19,0 0 18,9-5 16,-9 0 12,0 0 9,0 6 4,0-6-14,0 0-25,0 0-24,0 0-22,0 0-15,-9 0-10,9 0-5,0 0-1,0 0 1,0 0-1,0 0 1,0 0-2,0 0 0,0 0-1,0 0-1,0 0-1,0 0 1,0 0 2,0 0 2,0 0 6,0 0 15,9 0 1,-9 0 1,0 0 2,0 0 3,0-6 0,0 6 1,0 0-2,0 0-13,9-5 2,-9 5 0,0 0 2,0 0-2,9 0 0,-9 0 2,0 0-1,0 0 0,0 0-3,0 0-3,0-5-4,0 5-3,0 0-5,0 0-3,0 0-4,0 0-2,0 0-2,0 0-4,0 0 2,8 0-2,-8 0 0,0 0 0,10 5 3,-10-5 1,8 0 2,-8 5 2,9-5 2,-9 0 9,10 0 6,-2 6 1,1-6 2,-1 0 0,2 0 2,-2 0 2,1-6 0,0 6-9,0-5-6,-1 5-5,2 0-2,-1-5-3,-1 5-5,10 0-3,-9-4-1,-1 4-4,10 0 4,-9 0-1,1 0-1,6-6-2,-7 6 0,9 0 3,-9 0-1,0 0 1,0 0-3,-1-5 1,11 5 2,-11 0 0,0 0 2,2 0-2,-1 0 2,-1 0 1,2 0 2,-2 5 0,1-5-3,-9 6 0,10-6-2,-2 4 0,0-4-2,1 5 3,-9-5 0,10 5-2,-2-5-2,0 6 2,-8-6-2,10 0 1,-10 0-1,0 4-1,9-4 0,-9 0 6,0 0 6,0 0 6,0 0 7,0 0 4,0 0 7,0 0 14,0 0-2,0 0-6,-9 0-6,9 0-7,-10-4-6,10 4-4,-8-6-8,8 6-12,-8-5-2,-2 0 2,1 5 1,9-4 1,-8-2 3,0 1-4,-2 5-1,10-4 0,-9-2 1,1 1 2,-2 1-2,10 4 0,-8-6 1,-1 6 0,9 0 2,-10-5-7,2 5 0,0 0 2,-1 0 2,-1-4-3,2 4 0,-10 0 1,9 0 2,1 0 12,-2 0 9,1 4 1,-7-4 4,6 0 4,1 0-1,1 5 5,-2-5 3,2 0-3,-1 6-6,-1-6-1,2 0-3,8 0 0,0 4-1,-8-4-2,8 0-3,0 0-7,-9 0-2,9 0-3,0 0-2,0 0-2,0 0 0,0 0-1,0 0 1,0 0-2,0 0 1,0 0 1,0 0 2,0 0-2,9 0-1,-9 0-1,8 0 0,-8 5 1,8-5-4,2 0 0,-1 6 0,-1-2-1,-8-4 4,18 5-2,-9 1-1,1-2 2,-2-4 0,0 5-2,11 0-2,-11-5 4,1 6-2,0-2 0,8 1 2,-7-5 1,-1 6 3,-1-6 2,10 0-2,-9 4-3,-1-4 1,2 0 0,-2 0-1,1 5-2,-9-5-1,10 0 1,-2 0 5,-8 0-1,8 0 0,-8 6 2,0-6-1,0 0-1,0 0 0,0 4-2,0-4 0,0 0 0,-8 0 0,8 5 0,-8-5-2,-11 0 2,11 5-2,-10-5 1,-1 5 0,3 0-1,-3 0 1,-7-5-2,9 5 2,-10-5 0,9 5 1,-9-5 1,10 5-1,-9-5 2,7 0-1,2 5-1,-1-5 0,0 0 1,1 0 0,9 5-2,-2-5 0,1 0-1,-9 0 3,18 0 2,-8 0-2,8 0 1,-9 0 0,9 0 1,0 0 1,0 0 0,0-5-4,0 5 1,0 0 1,0 0 0,0 0 0,0 0-1,9-5-1,-9 5 1,0 0-1,8-5 1,-8 5 1,10 0 0,-10 0-1,8-5 0,-8 5 1,0 0 0,9 0 0,-9 5-1,10-5-2,-10 0 1,8 5-1,-8-5 1,0 0-2,9 5 2,-9-5 0,8 0 0,-8 5 4,10-5-2,-10 0 2,0 5 0,0-5-1,8 0-1,-8 0-3,0 0 2,0 0-4,0 0 0,0 0 0,0 0 1,0 0 1,0 0 0,0 0 2,0 0-2,0 0 4,0 0 1,0 0-3,0 0-1,0 0 1,0 0 0,0 0 0,0 0 4,0 0-4,0 0 3,0 0 1,-8 0 2,16 0 1,-8 0 0,0 0-4,0 0 1,-8 0-1,-2 0-2,2 0 1,-1 0 1,-9 0-4,9 0-12,1-5 7,-10 5 2,0 0 1,9-5 1,-9 5-2,9 0-2,-7-5 3,6 5 11,-7-5-3,7 5-1,2 0-4,-1-5 2,-1 5-1,10 0 4,-8-5-3,8 5-1,0 0 2,0 0-4,0-5 1,0 5 2,0 0-1,0 0 7,0-5-5,0 5-1,0 0-5,0 0 4,0 0-1,8 0-1,-8 0 1,10 5-9,-10-5 0,9 0 5,-9 0 3,8 5-3,-8-5 0,10 5 3,-2-5 0,1 5 2,-9-5 4,10 5-4,-2-5 4,0 0-2,-8 0 2,0 5-3,9-5-2,1 0-1,-10 5 0,0-5 0,8 0-2,-8 0 0,0 0-1,0 0 2,0 0-2,0 0 3,0 0 0,0 0 2,0 0-1,0 0 0,0 0-1,0 0 0,0 0 4,0 0-2,0 0-2,0 0 0,0 0 1,0 0-1,0 0 0,0 0-2,0 0 2,0 0 0,0 0 0,0 0 1,0 0 1,0 0 1,0 0 0,0 0-1,0 0-2,0 5 1,-8-5-1,8 0 0,0 0-2,0 0 1,0 0 1,-10 0 0,10 0 1,0 0 1,0 0-1,-9 0 0,9 0 3,0 0-2,-8 0-2,8 0 3,0 0 0,-8 0-2,8 0 0,-10 0-3,10 0-1,0 0 3,-9 0 0,9 0 1,-8-5-1,8 5 0,-10 0 0,10 5 2,-8-5-2,8 0 0,0 0 0,0 0-3,0 0 2,-9 0 0,9 0 1,0 0 0,0 0-1,0 0 1,0 0 1,0 0-2,0 0 1,0 0 0,0 0-2,0 0 0,0 0-2,0 0 13,0 0-5,0 0-1,9 0-2,-9 0-4,0 4 3,8-4 0,2 6 5,-2-6-16,1 0 3,1 0 3,-2 0 1,0 0 3,1 0 3,1 0-1,-2 0-1,1 0 3,0 0 5,8 0-2,-7 0-9,-2 5 0,1-5-3,1 0 0,-2 0 1,1 0 1,-1 0-3,2 0 4,-2 0 6,1 0-1,0 0 0,0 0 1,-1 0 2,-8 0-3,10 0-2,-1-5 0,-1 5 2,0 0-1,2 0 0,-1-6-2,-1 6-2,-8 0 4,10-4-1,-2 4 0,1 0 0,-9 0 0,10 0-3,-10-5 3,8 5 0,-8 0 0,0 0-3,8 0 1,-8 0 0,0 0 2,0 0 2,0 0-2,0 0 0,0 0-9,0 5 7,9-5 2,-9 0-1,0 0-1,10 0 1,-10 0 16,8 4-6,1-4 4,-9 0-7,9 6-6,0-6 0,-9 0 3,8 0-3,2 5-14,-10-5 5,9 0 6,-1 0 2,0 0 4,2 0-2,-10 0 3,9 0-2,-1 4 2,-8-4-1,10 0-2,-10 0-1,8 0-1,-8 0 1,9 0-7,-9 0 3,0 0 2,0 0 0,10 0 0,-10 0 2,8-4 1,-8 4-3,8 0 4,-8 0-1,9 0-1,-9-5 1,10 5-14,-10 0 6,0 0 3,8 0 4,-8 0 0,8 0-1,-8 0-2,10 0-1,-10 0 14,9 0-5,-1 0-3,-8 0-5,10 5 1,-10-5 1,8 0 1,1 0 1,-9 0 1,8 0 0,2 0-2,-10-5 2,9 5-2,-9 0 2,8 0 0,-8 0 0,10 0-4,-2 0 2,-8 0 2,9 0-1,-9 0 3,9 0-3,0 5 1,-9-5 0,8 0 3,1 0-4,-9 0-2,10 0 0,-10 0-2,8 0 2,-8 0-1,8 0 2,-8 0 0,10 0-1,-10 0 1,9 0 2,-9 4 1,8-4-2,-8 0-1,10 0 0,-10 0 0,8 0 2,-8-4-2,9 4 0,-9 0-4,10 0 4,-10 0 2,8 0-1,0-5-3,-8 5 0,9 0 2,-9 0 0,10 0 1,-10 0-1,8 0-3,-8-6 2,9 6-1,-9 0-1,9 0 3,-9 0-1,9-4-1,-9 4-14,0 0 9,8 0 3,-8 0 3,0 0 1,10 0-2,-10 0 2,8 0 3,-8-5 12,9 5-8,-1-5-2,-8 5-4,0 0-1,10 0 1,-10-5-1,9 5 0,-9 0 0,8 0 0,-8 0 0,0-5 0,10 5 0,-10 0 2,8 0-2,-8 0 2,9 0 1,-9 0-2,0 0-1,9 0 6,-9 0-4,9 0-2,-9-5 2,0 5 1,8 0 10,-8 0-7,9 0-4,-9 0-4,0 0 0,10 0 2,-10-5 0,8 5-3,-8 0-11,8 0 6,2 0 2,-10 0 4,9 0 2,-1 0 0,-8-5-1,0 5 1,10 0 0,-10 0 3,8 0 1,-8 0-1,0 0-2,9 0-1,-9-5 2,8 5-1,-8 0 0,0 0-1,0-5 0,10 5 0,-10 0 0,0 0-4,0 0 0,0 0 3,0 0-1,0 0 1,0 0 2,8 0-3,-8 0 1,0 0 5,0 0 4,0 0-5,0 0 0,0 0-2,0 0-4,0 5 13,0-5-6,0 0-4,0 0-2,0 0 2,0 0-1,0 0 0,-8 0 5,8 0-9,0-5 5,-10 10 3,10-5-3,-8 0 2,8 0-2,-9 0 1,1 0-2,8 0 0,-10 0 1,2 0-1,-1 0 2,-1 0-2,2 5 2,0-5-1,-2 0 0,1 0-3,-8 5 1,8-5 1,0 0-3,1 0 3,-10 5-1,9-5 4,-1 0-2,2 5 2,-1-5-1,-9 0-1,10 0 0,-1 0-2,0 5 2,9-5-2,-17 0 3,17-5 0,-10 5 2,1 0-1,1-5 0,8 5-1,-8 5-3,-2-5 0,10 0 2,-9 0 0,1 0-2,8 0-1,-10 0 1,10 0 2,-8 0 3,-1 0 0,-1 0-3,2 0 0,0 0-1,-2 0 3,1 0-2,1 0 3,-1 0-2,-9 0 2,10 0-3,-2 5 0,-7-5 2,7 0-2,2 5 3,-1-5-1,1 0-2,-2 0-4,10 0 4,-8 0 2,-1 0-2,-1 0-1,10 0 0,-8 0 1,0 0-1,-2 0 4,10 0-5,-9 0 2,1 0 2,8 0 0,-8 0-2,-2-5-2,10 5 0,-9 0-1,1 0 2,-2 5-4,2-5 2,-11 0 1,11 0 1,-9 0 1,7 0 3,-7 5 0,8-5-1,-8 0-12,-2 0 0,11 5 7,-10-5 2,9 0 1,-9 0 0,10 0-1,-1 0 2,-1 0 13,2 0 0,0 0-10,-1 0-1,-1 0-4,2 0 1,8 0 1,-9 0-1,0 0-1,9 0-1,-9 0 2,9 0 2,0 0 0,-8 0-3,8 0 1,0 0 0,-10 0 2,10 0-1,-8-5 1,8 5 0,0 0 0,-9 0 2,9 0-3,0-5-1,0 5-3,-8 0 3,8 0-2,0 0 0,0 0 1,0 0-1,0 0 1,-10 0 0,10 0-11,0 0 5,0 0 6,-9 0 1,9 0 3,0-5-2,-8 5-1,8 0 1,0 0 10,-10 0-5,10 0-6,0 0 0,0 0-1,0 0-1,-8 0 5,8 0-2,0 0-1,0 0 0,0 0-5,0-5 4,0 5-3,0 0 18,0 0-8,0 0-3,0 0 0,0 0-1,0 0 0,0 0-3,0 0 2,0 0-17,0 0 7,8 0 6,-8 0 0,0 0 0,10 0 3,-10-5 0,8 5-2,1 5 3,-9-5 0,10 0-2,-2 5-1,1-5 1,-1 5 1,10-5 0,-9 5-1,9-5 1,-10 5-1,11-5-1,-3 0 3,-6 4-1,7-4 1,1 0 1,1 0 3,6 0-5,-7 0 1,0 0 1,9 0-1,-10 0 2,10 0-3,-9 0-3,9-4 0,-11 4 4,11-5-1,-9 5 0,-1-5 1,1 5-1,-1 0 3,2-5-1,-1 5 1,-10 0-5,10 0 1,-9 0 1,8 0-1,-7 0 1,6 0 0,-6 5-1,-1-5-1,-1 0 2,2 0-2,7 0-1,-7 0 3,-2 0-1,0 0 0,1 0 1,1 0-3,-2 0 1,1 0 2,0-5 2,0 5-2,-1 0 1,-8 0-1,10 0-1,-10 0 3,8 0-2,-8 0 2,0 0-2,0 0 3,9 0-3,-9 0 0,0 0 3,0 0-2,0 0 2,0 0-3,0 0 0,0 0-1,0 0-2,0 0 4,0 0 0,0 0-1,0 0 0,0 0-1,0 0 0,0 0-1,0 0 2,0 0 0,0 0 0,0 0 1,0 0 0,8 0 0,-8 0 2,0 0 4,0 0 0,0-5 0,0 5 0,0-5 2,0 5 3,0 0 2,0 0 1,0 0-20,0 0 8,0 0 2,0 0 5,0 0-1,0 0-1,0 0-2,0 0-1,0 0 18,10 0-11,-10 0-4,0 0-4,0 0-2,0 0-2,0 0 0,0 0 12,0 0-8,0 0-1,0 0-1,0 5-1,0-5-1,0 0 3,0 0 1,0 0-14,0 0 5,0 0 5,0 0 0,0 0 1,0 0 0,0 0-1,0 0 0,0 0 2,0 0 3,0 0 0,0 0-3,0 0 2,0 0 2,0 0 2,0 0-5,0 0-3,0 0-2,0 0 3,0 0 3,0 0-3,0 0-1,0 0-2,0 0 4,0 0 1,0 0 1,0 0-5,0 0-1,0 0-1,0 0 2,0 0 0,0 0 0,0 0-2,0 0 2,0 0 0,0 0 1,9 0 1,-9 0-1,0 0 1,0 0-1,0 0 4,0 0-2,0 0 0,8 0 0,-8 0-3,0 0 1,0 0 0,0 0-2,0 0-2,0 0 0,0 0 3,0 0 0,0 0 3,0 0-3,10 0-1,-10 0 3,0 0 1,8 0 1,-8 5-3,9-5-2,-9 0-2,9 0 0,-9 0 3,9 0-2,-9 0-3,8 5-3,1-5-1,-9 0-2,0 0-1,10 5-2,-10-5-3,8 0-8,-8 0-8,8 5-10,-8-5-8,0 0-6,10 0-6,-10 0-8,0 4-6,9-4-4,-9 6-1,0-6 0,0 0 4,0 0 4,0 0 8,8 0 13,-8 0 4,0 0 12,0 0 9,0 0 10,10 0 6,-10 0 8,0 0 3,8 0-5,-8-6 3,0 6 0,9-4 2,-9 4 2,8 0-1,-8 0 1,0 0-3,0-5 3,0 5 1,0 0-1,0 0 0,0 0 0,0 0 2,0 0-4,0 0 2,0 0-2,0 0 2,0 0 2,0 0-2,0 0 5,0 0 0,0 0-3,0 0 0,0 0-2,0 0 3,0 0-2,0 0 0,0 0-3,0 0-4,0 0 4,0 0 2,0 0 0,0 5-1,0-5 1,0 0-1,0 0 1,0 0 2,0 0-1,0 0-1,0 0 5,0 0-3,0 0-1,0 0 3,0 0-3,0 0 0,0 0 0,0 0-1,0 0-1,0 0 1,0 0 2,0 0 3,0 0 3,0 0 3,0 0 2,0 0 2,0 0 2,0 0 3,0 0-1,0-5 2,0 5 1,0-5 0,0 5 0,0 0 0,0 0 5,0 0-3,0 0 0,0 0-4,0 0-4,0 0-1,0 0 0,0 0-2,0 0-4,-8 5 4,8-5 0,0 0 1,0 5 2,0-5 4,0 0 2,0 0 3,0 0 0,0-5 0,0 5 3,0 0 1,0 0 0,0 0-5,0 0-1,0-5-5,0 5 0,0 0-3,0 0-5,0 0-2,0 0 3,0 0 0,-9 0 1,9 0 4,0 0-4,0 0-1,0 0-1,0 0-2,0 0 0,0-5-3,0 5-3,0 0-1,0 0 1,0-5-1,0 5 0,0-5 0,0 5-2,0 0 1,-8-5-1,8 5-3,0 0 5,0 0 0,0 0 1,0 0-1,0 0 3,0 0 3,0 0 1,0 0 3,0 0 1,0 0 2,0 0-2,0 0 1,0 0 0,0 0-4,0 0 0,0 0-3,0 0-3,0 0-2,0 0 1,0 0 2,0 0-3,0 0 1,0 0-1,0 0 3,0 0-1,0 0-2,0 0 1,0 0-4,0 0 4,0-5-2,0 5 1,0 0-1,0 0-1,0 0 1,0 0 2,0 0 5,0 0-2,0 0 3,0 0-2,0 0 1,0 0 2,0 0-1,0 0-1,0 0-5,0 5 0,0-5 7,0 0-2,0 5-2,0-10-4,0 5 2,0 0-2,0 0-1,0 0 0,0 0-7,0 0 2,0 0 0,0 0 1,8 0 0,-8 0 1,0 0 3,0 0-3,0 0 4,0 0 0,0 0 0,9 0 2,-9 0 2,8 0-3,-8 0-2,0 0 3,10 0-3,-2 5 1,-8-5-1,9 0 0,-9 0-1,0 0 1,10 0 1,-10 0-3,0 0 3,8 0-2,-8 0-1,9 0 2,-9 0 2,9 0-2,-9 0 2,9 0 3,-9 0-3,0 0 0,8 0 0,-8 0-4,0 0 2,9 0 1,-9 0-3,0 0-1,10 0 2,-10 0-2,8 0 2,-8 0 0,8 0-1,-8 0 1,10 0 1,-10 0 0,9 0-2,-1 0 2,-8 0 1,10 0 1,-10 0-2,8 0 2,-8 0-2,0 0 1,9 0 2,-9 0 0,0 0-2,8 0 0,-8-5-1,0 5-4,10 0 3,-10 0-2,0 0-3,8 0-1,-8 0 4,9-5 1,-9 5 1,10 0 2,-2 0 0,0 0 0,2-5 3,-1 5 2,-1 0-2,1 0-2,0-5-2,0 5-1,-1 0 1,2 0 0,-1-5-1,-1 5-20,10 0 10,-9 0 5,0 0 6,0 0 1,-1 0 1,1 0 0,1 0-1,-2 0 19,-8 0-12,8 0-5,2 0-2,-1 0-2,-1 0 0,2 0-3,-2 0 2,1 0 2,-1 0 0,2 0 1,-2 0 1,-8 0-2,9 0-1,1 0 3,-2 0-2,1 0-1,0 0 1,-9 0 0,9 0 0,-1 5 18,1-5-6,-9 0-7,9 0-2,0 5 1,-1-5-3,-8 5 1,10-5-1,-1 5-16,-1-5 7,2 5 3,-10-5 0,8 0 0,1 5 3,-1-5-1,2 0 1,-2 5 1,1-5 1,1 0-1,-10 0 1,8 5 0,0-5-1,2 0 1,-1-5 2,-1 5-2,-8 0 0,9-5-1,0 5 2,0-5 3,-1 5 0,2 0-3,-10 0-1,8-5 0,-8 5 3,9 0-1,-9 0-2,10-5 0,-10 5-1,8 0 0,-8-5 1,9 5 0,-1 0-3,-8-5 4,10 5 0,-2-5 0,-8 5-1,9 0 2,1 0 0,-2-5-2,-8 5 0,8 0-2,2 0-1,-10 0 3,9 0 0,-1 0 0,-8 0-1,8 0 1,-8 0 2,10 0-2,-10 0-1,9 0-1,-9 0 0,8 0 1,-8 0-1,0 0 3,10 0-3,-10 0 2,8 0 2,-8 0-1,9 0 0,-9 0-1,10 0 0,-10 0-5,8-4 3,-8 4 2,0 0 1,8 0-1,-8 0 3,0 0-3,9 0 0,-9 4 1,0-4 1,0 0-2,0 0-1,10 0 0,-10 0-3,0 0 5,0 0-1,0 0 2,0 0 0,0 0-2,0 0 4,0 0 0,0 0-1,0 0-2,0 0 1,0 0-4,0 0 1,0 0 0,0 0-1,0 0 0,0 0 1,-10 0 1,10 0 0,0 0 0,0 0-2,10 0 2,-10 0-2,0 0 2,0 0-3,0 0-1,0 0 2,0 0 2,0 0 2,0 5-2,0-5 1,0 0 1,0 0-1,0 0 4,0 0 3,0 0 1,0 0 1,0 0 3,0 0 1,0 0-2,0 0 0,0 0-4,0 0-3,0 0-1,0 0-2,0 0 0,0 0-2,0 0-1,0 0 0,0 0 0,0 0-3,0 0 4,0 0-1,8 0-1,-8 0 1,0 0 2,0 0 1,0 0 4,0 0 0,0 0 0,0 0-4,0 0 3,-8 0 0,8 0 0,0 0 0,-10 0-5,10 0 1,0 0-1,10 0 0,-10 0 2,0 0 0,0 0-1,0 5-1,8-5 1,-8-5-1,0 5-3,0 0 3,9 0-4,-9 0-1,0-5-1,9 5 2,-9 0 2,0 0 2,0 0 4,0 5 1,0-10-2,0 5 3,0 0 2,0 0-3,0 0 2,0 0-2,0 0-3,0 0 1,0 0 1,0 0-3,0 0 1,0 0 4,0 0-3,0 0 1,0 0-2,0 0-1,0 0-2,0 0 3,0 0-3,0 0-2,0 0 1,0 0 2,0 0 0,0 0 2,0 0 1,0 0-1,0 0 4,0 0-2,0 0 0,0 0-2,0 0 0,0 0-1,0 0 2,0 0 2,0 0-3,0 0 1,0 0-2,0 0-1,0 0 2,0 0-1,0 0 0,0 0-2,0 0 2,0 0-2,0 0 3,0 0 0,0 0 0,0 0-1,0 0 0,0 0-1,0 0-1,0 0 5,0 0-4,0 0 1,0 0 0,0 0 3,0 0-2,0 0 2,0 0-4,0 0-1,0 0 1,0 0 2,0 0-1,0 0 1,0 0 1,0 0-4,0 0 4,0 0-1,0 0 0,0 0 0,0 0-2,0 0-2,0 0 1,0 0 2,0 0 0,0 0-1,0 0 0,0 0-1,0 0 2,0 0 0,0 0-2,0 0 2,0 0-1,0 0-1,0 0 1,0 0 0,0 0 0,0 0 0,0 0 2,0 0-2,0 0 2,0 5 2,0-5-3,0 0 1,0 5-2,0-10 0,0 5 1,0 0-1,0-5-1,0 5 1,0 0 0,0 0 12,0 0-5,0 0-5,0 0-2,0 0 0,0 0 0,0 0 3,0 0-3,0 0-14,0 0 6,0 0 6,0 0 2,0 0-2,0 0 1,0 0-4,0 0 2,0 0 1,0 0 2,0 0 0,0 0-1,0 0 1,0 0-1,0 0 1,0 0 1,0 0-1,0 5-3,0-5 0,0 0 2,0 0 1,0-5-1,0 5 2,0 0-1,0 5 2,0-5 0,0 0 1,0 5-2,0-10-1,0 5 3,0 0 4,0 0-2,0 0 0,0 0-4,0 0 2,0 0-2,0 0 1,0 0-2,0 0-7,0 0 3,0 0 1,0 0 3,0 0-4,0 0-1,0 5-8,0-5 6,9 0 5,-9 5 0,0-5 1,0 5 0,0-5 2,0 5 3,8-5 9,-8 5-11,0-5-1,0 5 1,0-5-1,0 5 3,0-5-1,0 5 1,0-5 2,0 0 4,-8 0-1,8 5-2,0-5-1,0 5-2,-9-5-4,9 4 1,-9 2-1,9-6-1,-9 0 0,9 0-3,-8 0 3,-2 0 1,10 0 2,-9 0-5,1 0 1,8-6 1,-8 2 2,8-6 3,-10-5-2,10 5 2,-9-10-3,9 1 4,-8 4 0,8-5 0,0-1-1,0 1-1,0 5 1,0-4 1,0 4 2,-10 0 0,10 5-3,0 5 0,0 0 0,0 0-4,0 0 4,0 0-4,0 5 4,0-5-2,-8 5-1,8 5 2,0 0 6,8 0 11,-8 10 6,0-1 10,0 1 9,0 11 9,10-2 9,-10 1 8,0 6 7,0-1-7,0-1-1,0 1-2,0 0-7,0 0-4,0 0-6,0-6-8,0 6-12,0-5-1,0 0-10,0 0-6,0-5-1,-10-6-6,10 1-2,0-4-2,0-1 1,0-5 1,0-1 4,10 2 2,-10-6 10,0 0-1,0-6-3,8-3 2,1-6-3,-9-6-2,10 2-3,-2-6-3,0-5-13,1-5 0,-9 1 1,10-1 0,-2-6 2,-8 7-2,0-1 0,0 0 1,0 5 1,0 0 2,0 10 0,0 1-3,-8 4-1,8 0-1,0 4 0,0 2-1,-10 4-1,10 5 0,-9 0 0,9 0 2,-8 10 0,8-6 3,-8 7-1,-2 4-1,10 0-4,-9 0-5,1 4-1,8 1-2,-10-5-8,2 5 1,8-5 0,-9 0 3,9 0 4,-10 0 4,10-5 1,-8 0 3,8 5 6,-8-11-2,8 7-5,0-1-10,-9-5-11,9 0-15,0 5-19,-10-5-25,10-1-28,0 2-23,-8-6-35,8 5-34,0-5-36,-8 4-34,8 2-28,-10-6-19,10 5-13,-9-1-13,9-4 3,0 5-7,0-5-16,0 0-30,0 0-55,0 0-30</inkml:trace>
  <inkml:trace contextRef="#ctx0" brushRef="#br0" timeOffset="6654">3168 125 64,'8'0'51,"-8"0"-12,10-6 6,-10 6 18,0-5 26,8 1 23,-8-2 19,9 6 17,-9-5 15,0 1 8,0-2-5,0 6-13,0-5-15,0 5-8,0-4-6,0 4-3,0 0-1,0 0 1,0 0-3,0 0-5,0 4-5,-9-4-8,9 5-6,0 1-7,-8-2-8,-2 7-8,10-2-3,-8 6-3,-1 0-2,-1 5 0,2-5-4,8 5-1,-9-5-5,1 5 1,8 0 1,0 0-5,-10 0-6,10-1 0,0 2-4,0-7-2,0 7-2,0-6-5,0 4-6,0-4-5,0-5 1,0 5-6,0-5-6,0 0-3,0 0-1,0-5-3,0 5-2,0-5 0,0-5-1,0 0 5,0 4 7,0-4 6,0 0 2,0 0 4,0-4 2,0-1 1,-8-5-1,8 0-3,0-5-4,0-5-3,0-5-2,0 1 0,0-2-3,8-8 3,-8 4-1,10-1 3,-10-3 1,8 4 3,-8 5 2,9 0-2,-1 0 2,-8 6 2,0 4 5,10 0 1,-10 4 5,0 7 1,0-7-1,0 7 2,0 4-2,0 0-5,0 0-1,-10 4-6,10 2-2,-8 3-6,8 6 2,-9 0 3,9 5 3,-8 1 9,8 3 1,0-4 6,-10 5 2,10-5 7,0 4 1,-8-3-4,8-1-2,0 0-1,0-1-4,0-4-3,0 0-1,0 0-8,0 0-5,0 0-1,0-5-2,0 0-6,0-5-4,0 5 4,0-5-4,0-5 0,0 5 1,0-5-1,8 0 0,-8 0 1,0-5 0,0 0-4,10-5 1,-10 0-1,0-5-3,8 0 1,-8 0-2,9-4 0,-9 4 0,0-5 0,8 5-2,-8 0 2,0 4 0,0 2 0,0-1 0,0 5-1,0-5 0,0 10-3,0-5 2,0 5-4,0 0-1,0 0-3,0 0-2,0 5-3,0 5-10,-8-1-11,8 2-23,-9 4-24,9-6-24,-8 2-26,8 4-27,0-5-31,-10-1-28,10 6-29,-8-4-19,8 4-18,-9-6-19,9 1-13,0 0-14,-9 0-24,9 0-42,-9-5-74,9 0-56,-8 5-8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1-03T08:23:45.05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1097 732 55,'0'-5'230,"0"-1"-32,0 2-32,0-1-12,0-1-5,0 2-1,0-1 0,0 0-17,0 0-36,-10 5-32,10-5-18,0 0-14,0 0-5,0 5-1,0 0-3,0-5-7,0 0 11,0 5 7,0 0 6,0-5 6,0 5 1,0 0 3,0 0 5,0-5 3,0 5 2,0 0 2,0 0 1,0 0-2,0 0 0,0 0-1,0 0 1,0 0-4,0 0-2,0-5-1,0 5-1,0 0-1,0 0-2,0 0 0,0 0-2,0 0 1,0 0-3,0 0-4,0 0-4,0 0-3,0 0 0,0 0-3,0 0 0,0 0-7,0 0-4,0 0 1,0 0 14,0 0-2,10 0 2,-10 5 8,0-5 9,8 5 12,-8 5 4,0-5 0,9 5-13,1-5 3,-10 5-1,8-1-2,1 2-5,-9 4-8,9-5-1,-9 4-3,9-4-2,-9 1-2,0-2-8,8-3-14,-8 3-5,9-4-5,-9-5-1,9 10 6,-9-10 6,9 5 8,-1 0 8,2-5 11,-1 5 0,-1-5 5,10-5 5,-9 5-3,17-10-5,-7 0-5,7 0-3,0-5 0,10-4-4,-1-1-2,9-10-6,1 0 2,-2 0 0,10-5 0,1 0-1,8-5-3,-9 5 2,9-9-2,-9 4-2,9 0-1,-9 0-5,1 0-1,-2 1 0,1-1-2,0 10 1,-18-5 0,10 10-2,-1 0-4,-18 5 2,1 5-2,0 0 0,0 6 1,-11-1 1,3-1-12,-11 7 5,2-1 4,-2 0 1,-8 0 2,9 0 5,-9 5-3,10 0-3,-10-5 14,0 5-4,0 0 3,0 0-5,8 0-1,-8 0-5,0 0 1,0 0 0,0 0 10,0 0-7,0 0-4,-8 0-2,8 0-4,0 0-1,0 0 0,0 0 0,0 0-12,0 0 10,0 0-3,0 0 3,0 0 5,0 0 4,0 0-2,0 0 0,0 5 2,0-5-3,0 0 1,0 0-1,0 0 0,0 0-3,0 5 2,0-5-2,0 0-5,0 0 3,0 0 1,0-5 1,0 5-2,0 0 1,0 0 0,0 0 2,0 0 4,0 0-1,0 0-4,0 0 1,0 0 1,0 0-3,0 0 2,0 0-5,0 0 1,0 0 1,0 0 1,0 5-1,0-5 0,0 0 0,0 0-1,0 5 2,0-5 0,0 0-1,0 5-1,0-5 0,0 0-1,0 5 5,0-5-1,-10 0-2,10 0 1,0 0 0,0 0 0,0 0 1,0 0 1,0 0-2,0 0 0,0 0 3,0 0-2,0 0-1,0 0 3,0 0-3,0 0 0,0 0 1,0 0-1,0 0-1,0 0 1,0 0 0,0 0 0,0 0-1,0 0 0,10 0 0,-10 0 0,0 0 0,0 0 1,0 0-1,0 0 0,0 0 1,0 0 0,0 0 0,0 0 0,0 0 0,0 0 0,0 0-3,0 0 2,0 0-3,0 0-12,0 0-6,0 0-11,0 0-20,-10 0-19,10 4-25,0-4-28,-9 0-34,1 6-26,-2-1-39,2-1-34,-1 2-24,-1-1-22,2-1-13,0 2-11,-1-6-8,-1 5-29,10-5-53,0 0-82,0 0-32,0 0-1</inkml:trace>
  <inkml:trace contextRef="#ctx0" brushRef="#br0" timeOffset="5686">17 1254 168,'0'0'182,"0"0"-28,0 0-20,0 0-8,0 0-4,0 0-1,0 0-4,0 0-26,0 0-25,-8 0-24,8 0-16,0 0-9,0 0-3,0 0 0,0 0 2,0 0 4,0 0 5,0 0 1,0 0 1,0 0 2,0 0 0,0 0-1,0 0-2,0 0-1,0 0-2,0 0 0,0 0-1,0 0-2,-10 0-1,10 0-3,0 0-2,0 0 1,0 0-1,0 0 0,0 0-1,0 0 3,0-5 4,0 5 4,0 0 7,0 0 5,10 0 8,-10 0 7,0 0 7,8 0 8,-8 0 6,9 0 3,-9 0 0,10 0-1,-2 0-2,-8 0 0,8 0-3,1 5-7,1-5-6,-10 0-8,8 0-4,-8 0-7,8 0-6,-8 0-6,10 0-7,-10 0-2,0 0-8,0 0-1,0 0-1,0 0 1,0 0 0,0 0 1,0 0-1,0 0 0,0 0 1,0 0 12,0 0-6,9-5-5,-1 5 2,-8-5 1,10 5 3,-2 0 3,-8 0 2,9 0-7,-9 0 1,8 5 3,-8-5-3,10 0-2,-10 0-1,9 0-3,-1 0 3,2 0-4,-2 0 1,-8 0 2,9 0 0,0 0-2,0 0-2,-1 0-2,2 0-4,-10 0 1,9 0 2,-1 0-2,0 0 0,2 0 2,-1 0 1,-1 5-1,2-5-1,-10 0 0,8 0-2,1 0-1,1 0 1,-2 5-2,0-5-1,11 0 2,-11 5 1,1-5-2,0 0 1,0 5 2,-1-5-1,2 0 0,-2 5 2,9-5-1,-7 0-1,-1 0 2,-1 0 1,2 0-1,-2 0-2,1 0 0,9 0-1,-10 0-2,1 0 1,1 0 1,6 0 0,-6 0 5,7 0 10,1 0 7,9 0 6,0-5 3,-10 5 0,9 0-2,9 0 2,-8 0-3,0 0-11,8-5-7,1 5-6,-1 0-3,-8 0 1,8 0-1,0 0-1,-8 0-1,8 5 1,0-5 4,-8 0 0,9 0 3,-10 5-3,0-5 0,1 5 1,0-5-2,-1 0 0,1 0-1,-9 5 1,-1-5-3,1 0 2,-1 5 1,-7-5-1,-2 0-1,1 0 2,1 0 0,-2 0-2,-8 0 1,9 0 0,-9 0-1,8 0 2,-8 0 3,0 0-4,10 0 2,-10 0 1,8-5-2,-8 5-1,9 0 0,0 0-1,0-5 0,-1 5-1,2 0-1,-1 0 0,-1-5 2,2 5 0,-2 0 0,1 0 0,-1 0-1,10 0 2,-9 0 0,1 0 0,6 0-1,3 0 0,-2 5-2,1-5 2,0 0 4,9 0-4,-2 5 0,2-5-2,-1 0 1,1 5 2,0-5-1,-1 5 0,10 0-2,-10-5 1,1 5 1,8-5 1,-8 5 0,8-5-2,-9 5 2,10-5-1,-10 0-1,9 0-1,-8 0-3,0 0 1,9 0 1,-11 0 2,2 0-4,0-5 4,-1 5 1,10-5 0,-10 5 0,1 0-2,-9-5 2,9 5 0,0-5 2,-11 5-2,11-5-1,0 5 1,-9-5 1,7 5 3,-6-5-3,7 5-1,-8-5-4,-1 5 3,10-5 6,-9 0-6,-1 5 2,10-5-1,-9 5 0,-1-5 0,1 5 0,0-5 0,-1 5-1,1-5 4,-1 0-3,2 5 0,-1-5 0,-1 5 3,1-5 2,-1 5-2,1-5-3,0 5 1,-1 0 1,1-5 1,-9 5 0,9 0-3,-10 0-1,1 0 0,9 0 4,-9 0-3,0-5-1,0 5-2,-9 0 2,8 0 0,-8 0 0,9-5 1,1 5-2,-10 0 0,8 0 4,0-4-1,-8 4-3,10 0 0,-1 0 2,-1-6-1,-8 6 0,10 0 2,-2 0-2,1-5 2,-1 5 3,2 0-1,-2-4-3,1 4 0,1 0 2,-2-6-1,10 6-1,-9 0-3,-1 0-1,-8 0 3,9 0 0,0 0 0,0-5 1,9 5 0,-9 0 0,-1 0-1,2 0 4,-2 0-3,1 0 2,-1 0 0,2 0-2,-2 0 0,1 0 1,1-4 0,-2 4-2,0 0 2,2 0-1,-1 0 1,-1 0 0,2-6 3,-10 6 1,8 0 0,1 0-1,-9 0-5,8-5 1,-8 5 1,10 0 3,-10 0-3,0 0-4,8 0 1,-8 0 2,0 0 7,0 0-1,0 0-6,0 0 1,0 0 1,0 0 3,0 0 0,0 0 0,0 0 1,0 0 1,0 0 4,0 0-4,0 0 0,9 0 1,-9 0 3,0-4 1,0 4-4,10 0 0,-10-5-1,8 5 2,-8 0 1,9 0-1,-9 0-3,0 0-5,0 0 1,0 0-2,0 0 0,9 0 2,-9 0-1,0 0 1,0 0 0,0 0 2,0 0-1,9 0 0,-9 0 1,0 0 0,0 0-1,0 5 1,0-5 1,0 0 0,0 0-1,0 0 3,0 0-1,0 0 0,0 0-1,0 0-2,0 0-1,0 0 0,0 0-2,0 0 0,0 0 0,0 0-2,0 0 2,8 0 2,-8 0 0,0-5 1,0 5 0,0 0 1,0 0-1,9 0 1,-9 0-1,0 0 2,0 0-2,0 0 0,0 0-1,0 0-2,0 0 2,0 0 0,0 0 1,0 0 0,0 0-1,0 0 0,9 0 4,-9 0 1,0 0 1,0 5 2,0-5 1,0 0-2,0 0 3,0 0-1,0 0-1,0 0-3,0 0-3,0 0-2,0 0-2,0 0 1,0 0-4,0 0 2,0 0 2,0 0 2,0 0-1,0 0 0,0 0 0,0 0-1,0 0 5,0 0-2,0 0-2,0 0 1,0 0 0,0 0 3,0 0-2,0 0 3,0 0 1,0 0-2,0 0 8,0 0 4,0-5 5,0 5 5,0 0 1,0 0 2,0 0 1,0 0 7,0 0-6,0 0-3,0 0-4,0 0-6,0 0 1,0 0-1,0 0-4,0 0-4,0 0-5,0 0 1,0 0 2,0 0-5,0 0-1,0 0-4,0 0 2,0 0 3,0 0-1,0 0-4,0 0-3,0 0-6,0 0-11,0 0-15,-9 5-27,9-5-28,-9 0-28,9 4-35,-8 1-40,-1 1-37,0-6-28,0 4-20,9-4-7,-8 0-6,8 0-7,0-4-16,0-2-23,0-3-51,8-2-77,1-4-26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3:25.4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2668 555 421,'4'-4'49,"0"0"-30,-4 3-13,0-2-6,4-2-7,-4 5 7,5-6 13,-1-1 7,1-3 1,0 1-5,4-1 11,-4 2-10,-5 0-7,4 4 5,-4 3 1,0 1-8,0-4-7,0 4-1,0 0 2,4 4-1,-4-3 1,9 6 19,-1 0-8,0 1 8,5 4-5,7-1-6,-8 0-1,1 3 1,0-3 5,-4-3 0,5 4 6,-1-5-9,0-1-7,-1-4 2,4 2-7,-4-8 5,1 2 4,4-4 1,3-1-3,1-9 6,5-3-7,9-4 3,1-6 0,7-4 1,-2-3-1,1-4-2,3-1-3,0 1-1,0 0 0,-6 2 0,5 5-2,0 6 2,-8 3 0,3 1-1,-5 3 0,-2 1-1,-10 5 2,1 1 1,-6 4-1,-1-3 1,-3 2-2,3 3-2,-8 1 0,0 0 2,-3 6 2,-5 0-2,0-1 0,0 2 0,0-1 1,0 0-1,0 0 1,-5 0-2,5 0 1,-4 4-2,0-2-4,0 4-27,0 5-73,-6 5-271</inkml:trace>
  <inkml:trace contextRef="#ctx0" brushRef="#br0" timeOffset="61836">3135 3377 480,'-4'-2'65,"0"0"-28,4 4 33,-2-2-18,2 2-32,0 0 7,0-2-1,0 0-9,0 0 7,-2 0-3,2 0-3,0 0-7,0 0-7,0 0 1,2 0-4,-2 0 2,0 0-3,0 0 1,0 0-1,0 0 0,0 0 0,0 0 0,0 0 0,0 2 1,0-2-1,0 2 0,0-2 1,0 5 2,-2 2 4,2-2-7,-2 1 3,2-2-2,-4 0 1,4-3 0,0 2 1,0-2-1,0 3 0,-4-4-2,4 4 7,0-4 0,-4 4-1,-1-4-5,1 2 2,-4 2-1,4 1 0,-8-1-2,4 0 3,1 4-3,1-3 0,-2 3 1,-1-2-1,-3-1 0,2-1 2,0 4-2,2-2 0,-1 2 0,-3-3 2,-1 3-2,-1-2 3,1 1-2,4-1 10,0 2-8,-4-3 0,1 3-2,-2-2 0,4-1 3,-3 2 5,1-6-6,-1 7 0,-2-2-3,2 2 0,-4-3 1,-28 16-1,37-19 1,-1 2 0,1-4 1,4 4-1,-15 1-1,10-1 4,-8 0 4,4-2-5,-5 2 2,4-4-5,-3 4 2,0 0-2,-5 0 0,8-3 1,-3 3-1,-6 0 0,5-2 0,1 2 0,-4 0 0,-1-4 1,3 4 0,3-4-1,-7 1 1,9-1 2,-7 0 2,3 0-4,0 0 2,1 0 1,0-1-1,1-3 0,0 4 1,3 0-3,-4-4-1,2 4 5,2 0 0,0 0-4,-4 0-1,2-2 1,-2 2-1,0 0 1,0 0-1,-1-2 1,4 0-1,2-2 0,-5 0 3,1 4-3,4 0-2,-9-1 2,4 1 0,-7-4 0,7 0 0,-8 0 2,1 2-2,-1-2-2,-2-4 2,4 7 0,-2-7 1,1 4-2,7-2 3,-4-1-3,3 3 1,4-3 0,-3-1 0,0-2 0,-1 2 0,4-1 1,-7-1-1,-1 2 1,3 3-2,-2-3 1,-1-2-2,-1 3 4,6-3-3,-5 1 3,4 1-2,1-2 0,0 1 0,-3 1 0,4-2 0,-1 5 0,-2-5 4,5-1 0,2 1-3,-5 1 0,3-5 0,1-3-1,3 3 2,-2-1-1,3 0-1,1 1 0,4 3 1,0-1-1,-6 3 0,5-5 0,0 5 0,1-5 1,-1 1-1,1-8 0,0 6 1,4-7 0,-4 5 1,0 2-2,-1 2-3,1 1 3,0 2 0,4 1 0,-4-1 0,4 2 0,-6-1 4,6 5-5,-1-2 1,1-1 0,-3 1 0,3-2 0,-1 3 0,1-3 0,-3 4 0,3-6-1,0-1 1,0-1 0,3 3 0,-2-5 0,2 5-3,4-3 3,-7 1 0,8-1 0,-4 3 0,1-5 0,-1 6 0,4-3-1,1-1 0,-5-1 0,4 0 1,4 3-2,-4 2 2,-4-1 0,5 5 1,-5-2-1,4-2 0,1-1 0,-4-1 0,6 3 0,5-5-1,-8 5 1,5-3-1,-5 2 0,5-3 1,3 3-1,-4-1 1,5-1 0,-4 2-2,2 1 2,2-3 0,-4 6 0,-1-5-1,-3 5 1,6-6 0,-2 6 0,-1-1-1,1-1 1,1 2 0,4-4-1,-1 7 1,1-7 0,5 4 1,-6-2-1,4 1 0,-7-3 0,8 0 0,-1 3 0,-4-3-1,3 2 1,-3 1 0,0 2 0,-2-1 0,2-1 1,0 3-1,-8 0-2,7 0 2,-1-2 0,2 0-1,0 4 1,-3-1 1,4-2-1,3-1-1,-7 3-1,9-5 2,-2 2 1,-3 0-1,5-1 0,-2 2-1,-4-2 1,2 5 0,-2 0 0,-4-4 0,1 4 0,4 0 0,-5 0 0,4 0 0,-9 0 0,5 0 0,-2 0 0,1 0-1,1 0 1,0 0 0,4 4 0,-2-4 0,6 0 0,-7 4 0,9-4 0,-2 1 0,-3-1 0,4 3 0,-1-2 0,-2-1 0,3 4 0,-1-4-1,-4 4 1,0 0 0,3-2 3,-4-2-3,-2 5-1,5-2 0,-2 1 1,-5-3 0,1 3 0,1 0 0,0 0 0,3 2 1,-5-1-1,2 3 1,5 0 0,-2-1-1,-5 1 1,2 0 0,4-3 0,-9 3-1,4-2 0,-5 2 0,0-3 0,1 1 1,2 2 2,-3 1-3,5-5 2,-4 6-1,-1-2 0,0-3 0,2-1 1,4 4-1,-5-3-1,3 1 0,-3-2 1,3 0 1,4 4 0,-4-3-2,1 1 0,0-2 0,-3 8 1,4-5 3,-2 1-4,1 3-2,-5-1 2,-2-5 4,2 3-3,6 2-1,-5-5 2,-1 3-2,1-2 1,3 6 0,-6-7 1,2 5-2,2-6 1,-1 5 1,-1-1-1,-4-3-1,0-1 1,5 6-1,-5-1 3,0-1-3,2 2 2,1-2 0,0 1-2,1-1 0,-3 3 0,-1-1 6,4 1-6,-4-1 0,1 3 3,-1-1 0,-4-2-1,4-1-2,-3 1 0,4-1 2,-1 3-1,0-1-1,-1 1 1,-2-3-1,5 1 0,-6-1 1,4-5-1,-4 8 0,4-6 0,-4 7 2,0-4-2,0 5 0,0-2 0,0 1 0,-4-2 2,4 3-1,0-2-1,-4-3 0,4 0-1,-6 1 4,5-2-5,-2-3 2,3-1 0,-1 4 1,-4-6 0,1 7 0,-4 3 0,-1 2-2,-3 3 1,3-2 0,-6 4 0,4-6 0,1-1 0,1-2 0,1-1 0,0-1 1,-1 2 1,-5-1-1,0 4-1,-3 1 0,0-1-1,-2 1 1,2-1 0,-4 1 0,3-3 1,4-1-1,-3-1 0,4 1 0,-1-5 0,1 3 0,4 0 0,-4-2-1,0 2 3,-2-3-2,2 3 1,1-2 0,-1-1 0,4-1-1,-5 0 0,6-4 3,0 5-6,2-2 5,2-2-2,0 3 2,-1-4-2,1 0-1,0 4 0,4-4 2,-4 0-1,4 0 2,-5 0-2,5 0 0,5-4 0,-5 4 0,0 0-19,0 0-19,0-4-34,4 3-54,0-11-69</inkml:trace>
  <inkml:trace contextRef="#ctx0" brushRef="#br0" timeOffset="65804">2628 2911 421,'0'-4'186,"0"0"-140,3 3 4,-1-3-8,-2 0 1,0 2-6,2 0-3,-2 0-7,-2-2-6,2 4-6,2-4-3,-2 4-2,2-1-2,-2 1 0,0 0-5,0 0 0,0 0-2,0 0 0,5 1 4,-5-1 0,9 10 17,-1-2-9,5 1-9,1 3-1,1 2 0,1-3 3,-3 1-5,-5-7 4,0 5-5,-2-7 0,1 1 0,-1 2 1,-1-4 3,4 0 1,-5-2-3,4 4 4,-3-4 5,3-4 2,5-2 2,6-5-5,2-7-2,5-6 3,6-3-5,-3-8-1,8-1-1,-6 1 4,8-3 0,-2 2 1,-4-3 6,8 3-6,-6-5 0,9 1-2,-4 0-2,0 0 0,7-1-4,-2 3 5,0-2-1,3 1 0,0-1 1,-3 8 4,-6 1-2,-8 8-3,-9 6 0,-9 11-2,-3 2-1,-10 0-2,0 4 0,0 0-3,0 4 3,0-4-6,0 2-70,4 0-52,0 0-438</inkml:trace>
  <inkml:trace contextRef="#ctx0" brushRef="#br0" timeOffset="68140">2647 4566 529,'-12'5'72,"4"-1"-35,4 0 24,-5-2-32,5-2-7,-4 4 22,8-4-2,-9 0-13,5 4-15,-10-4 3,8 1 3,-6 3-6,-5 0 0,0 2 9,-1-2 5,0 5-13,1-5-5,4 2-5,-1-2 3,0-4-5,1 4-3,1 1 1,-6-1 1,-1 0-1,-2 6 1,4-7-1,-2 7 4,-7-2 5,10-3-3,-4-1-1,3 2 1,-4-2-2,3-4 1,0 4-1,-4-4-4,-1 5 1,2-1-1,-5 0 0,2 2 0,3-2 1,-5 4-2,7-7 2,-2 3 0,5-4-1,-4 0 3,3 0 4,4 0-8,-6 0 0,2-1 1,-4 1 1,-2 0-2,1 0 1,-3 1-1,-6-1 0,8 0 2,-3-1 7,7-3-6,7 0 5,-1-2-3,0-2-3,-2 3 1,2-3-1,1 4 1,-1-6 0,-5 6 0,8-5 1,-7 3 1,4-2-1,1-1-3,1-3 1,-2 1 0,0-2 4,1 1-5,-1-2 0,2 3 4,0-1-4,1-1 1,1 0-1,-3 3 0,3-3-1,-6 3 0,2-7 1,1 3 0,-1-3-1,0 2 1,-2-2-1,2-1 0,5 5 0,-5-1 0,1-3 0,2 2 0,1-2 0,4-1 1,-4-5 1,1 4-1,-1-2 0,5-2-1,-4 0 0,4 2 0,-3 2 2,2-2-2,2 7 0,3 1-1,0-1 1,3 1 0,-1 4 0,2-5 0,2 6 0,-2-5 1,4 2-2,-4-3 1,5 1 0,-1-1 0,-4-1 0,5 0 0,1 1-1,0-3 4,2 3-5,1 5 2,-1-4-1,-2 3 1,9-3 0,-7 1 0,1 2-1,-1 1 2,-2 1-2,4 2 0,3-1-1,-4-3-1,5 4 3,4-1 1,-5-3-1,4 2-2,3 1 2,-3-1 0,-2 3 1,7-3-1,0-2 0,-3 1 0,3 1 1,-4-2-1,5 1 0,-6 1-1,1 0 1,5-1 0,0 5 0,4-2-1,-2 1 0,-1-3 0,2 2 0,-2-2 0,-3 4 1,7 0 0,-6-1-3,-1 1 3,-1 0-3,1 2 2,-7-1 1,5 3-1,2 0 1,-1 0 0,5-4 0,4 4 0,0-4 0,4-2 1,-3 5-1,2-3 0,-1 0 0,-4 0 0,-2 0 0,0 4 0,-4-2-1,-7 0 2,5 0-1,-2 2 0,2 0 0,-1 0 0,-1 0 0,2 2 0,-1-2 0,3 0 1,-1 2 0,-3 0-1,-3 0 1,4 0 3,-9 2-4,4 0 4,-3 0-2,4 1 2,-1 1-4,0-2 1,3 5 1,1 0 2,-4-1-2,1 2 3,0-2-5,-1-3 2,-5 5 2,1-2-3,3 0-1,-4-3 2,1 5-2,-3-3 0,2 3 2,7-1-1,-7 3-1,5-1 5,-4 1-5,2-2 1,-6-1-3,-1 3 5,0-3-4,-3 3 4,-1 3 1,1-1-4,0 1 1,-1 6-1,0-2 0,-1 2 0,-2-2 0,5-1 0,-6 1 0,0-2 1,0-4-1,4 1 1,-4-1-1,0 6 0,0-3 0,-4 3-1,4-2 2,-7 2-1,3-1 1,-1-5 0,1 4-1,0-3 0,0-3 0,0-3 3,-1 1-3,-3 3-2,4-1 2,-9 1 1,-1-2-1,1 3 0,-1 4 0,-2-3 0,-3-1 2,7 1-2,2-5-1,-3-1 1,5 2 0,4-5-1,-8 3 1,5-3 1,-1-1-1,-2 6 1,-3-1-1,1 5 0,-6-2-2,4-1 2,1 1 0,0-3 0,-5 1-2,4-1 2,1 3 0,1-7 0,-1 7 0,-2-6 2,2 3-2,0 1 0,-4-2 0,-1 1 0,4 4 3,-3-3-4,0-2 1,-2 1-1,6-1 1,-4-2 0,5 3 1,-7-1-1,5-2 0,2-2 2,-1 4-2,-5-3 0,4-1 1,-3 0-1,0-2 0,-1-2 1,4 0-1,-3 3 0,-4-3 0,1 4 0,3-2 0,-4 2 1,2-4-2,2 4 1,0 0 0,-3-3 0,4 2 1,3-2-1,-4-1 1,-1 4-1,4-4 0,-7 4 0,4 0 1,-3-2-1,3-2 0,0 4 1,-1 0 0,6-4-2,2 0 2,1 1-1,1-1 0,-1 0 0,1 0 0,2 0 0,2-1-48,0 1-85,3-4-556</inkml:trace>
  <inkml:trace contextRef="#ctx0" brushRef="#br0" timeOffset="74884">7121 2768 463,'0'-4'69,"0"4"-62,0-2 65,0 0-22,0 2-26,0-2-9,0 0 2,0 0-10,0-2-4,0 4 2,0 0 3,0 0-3,0-1 2,0 1 4,0 0-2,2-3 11,-2 2-9,0 1 5,0-3-6,3 2 6,-3-3-5,0 4 2,0 0 3,0-2-10,-3 0 5,3 2-1,0-2-2,0 0-4,0 0 12,0 2-12,0-4 3,0 4 3,0 0 0,3 0-1,-3 0 11,-3 0-4,3 0-3,3 0 13,-3 0-8,-3 0-7,3 0-1,0 0-3,-2 0-3,2 0-3,0 4 1,0-4 3,0 2 3,0-2-4,0 0 1,0 0-1,0 0-1,0-2 9,0 2 2,0 0-9,0-4 4,0 4-5,0 0-1,0 0 2,0 4-5,0-4 0,0 0 0,0 0 1,0-4 0,0 8-2,0-4 3,0-4-2,0 4 0,0 4-1,0-4 1,0 0 0,0 0 0,0 0 1,0 0 0,0 0-1,0 0 1,0 0-1,0 0 0,0 0-1,0 0 1,0 0 0,0 0 0,0 0 0,0 0 5,0 0-5,0 0 0,0 0 1,0 2-1,0-2 2,-4-2-2,4 2 1,4-4 0,-4 4 1,0 0-2,0 0 5,0-1-5,0-2 1,0-2 0,0 5 0,2-4-1,-2 0-1,0 2 1,0-2 0,3 0 0,-2 4 0,2-3 0,-2 1 0,-1-2 0,3 4 0,-2-4 2,-1 4-2,3 0 0,-3 0 0,0 0 0,0-2-1,2 0 1,1 2 0,-2-1 0,3-3 0,-1 0 1,4 4-1,-7 0-1,4 0-1,-4 0 2,4 0 0,1 4 0,3-4 0,-2 5 1,5-1-1,-1 4-2,4-3 2,3 5 1,-5-2-1,2 5 1,5-3 0,-3 2-1,-3-3 0,1 1 1,-1-1-1,1-1-1,-2-3 1,-3 1 3,-4 0-2,4-4 0,-5-2 0,0 4 0,0-4-1,1 0 0,0 1-1,-1-1 2,1 0-1,-1 0 1,-4 0-1,4 0 0,-4 0-1,4 0 1,-4 0 0,0 0-1,0 0 2,0 0-1,0 0 0,0-1 0,0 1 0,0 0 1,0 0-1,5 0 0,-5 0 0,5-4 3,4-2 0,2-2 0,0 1-4,2-1 1,-1-3-1,2 1 1,2 1 1,-1-1-1,-2-2 0,1 3 0,-1 1 0,1-3 1,2-1-1,-3-1 0,5-1 0,5-3 1,-2 3-1,-3 1 0,5-2 0,-2 2 1,-7-1-2,3 1 1,5-5 0,-9 9 1,1-5-1,4 1 0,-1 3 0,-3-3 0,5-4 0,1-1 0,3 3 2,-2 0-2,1-1 0,-5-1-3,1 4 3,0 3 2,-1-7-2,4 3-2,-2 1 2,3 0 0,-4-1 0,-1 5 0,6-1 0,-9 1 1,3-3 3,1 2-4,-1 1 0,-3-1-3,-2 1 3,1 1 6,1 0-5,-1-1-1,-1-1-1,-2 2-1,1 3 3,1-1-1,-4 2 0,-4 2 3,0 2-7,-4 0 8,0-2-4,5 2 0,-5 0 0,0-4 0,4 4 4,-4 0-4,1-1 0,3 1 0,-1-3 2,-3 3-2,2 0 2,0 0 1,-2 0 0,0 0-2,0 0-1,0 0 1,0 0-1,0 0 1,0 3-1,0-3 1,0 0-2,0 0 1,0 0-1,0 0 1,0 0 0,0 0 3,0 0-3,0 0 0,0 0 0,0 0 0,0 0 1,0 0-1,0 0-2,0-3 2,-2 3 3,2 0-3,2 0 0,-2 0-1,-2 3 3,2-3-4,0 0 2,0 0 0,0 0-1,0 0 4,0 0-6,0 1 3,0-1-1,0 0-2,0 0-46,0 6-45,-2 2-205</inkml:trace>
  <inkml:trace contextRef="#ctx0" brushRef="#br0" timeOffset="77918">6660 3638 516,'-5'-4'28,"5"4"54,0-4-33,0 4-9,0 0-15,0 0-1,0-2 6,0 0-7,0 0-5,0-1-6,5 3-1,-5-4-1,0 4 0,4-4 0,0 2-1,0-2-2,0 4-3,5 0 23,-4 0-12,4-1-6,3 1 4,7 0 0,-2-3-3,-1 3-3,8-1 5,-1-3 0,2 0-10,2 4 5,-2-2 1,3 0-1,-3 0-1,3 0-1,-2 0 0,3-2 0,-1 0-3,-2 3-1,6-3 5,-7 0-5,3 4-1,-3 0 1,-2 4 1,-1-4 0,-1 1-1,-2-1 1,3 0-2,-4-1 0,3-3 2,6 2-1,-6-2-1,7 0 1,-2 0-1,-1 3 1,3-3 0,-3 0 0,-1 0-1,-3 4 0,-4-2 0,-3 0 0,4 2 0,-1-2 1,-3-2-1,9 4 0,-2-3 0,-4 1 0,6 0 3,-6 0-2,1-2-1,2 0-2,0 4 2,-6-1 0,3-2 3,1 2-2,-1-3-1,-3 0 0,1 4 0,5-4 1,-7 2-1,5-2 0,-1 0 1,1 3-1,-1-3 0,1 0 0,-1 4 1,1-4-1,-1 4 0,0-2-1,-2 2 2,2 0-4,-3 0 6,2 0-3,-1 0 1,2 0-2,-3 0 2,3 0-1,1 0 0,-5 0 0,1 0 0,-2-2 0,1 2 1,1 0-2,-1-2 1,-4 2 0,7 0 0,-6 0 0,4 0 1,-2 0-1,-2 0 0,3-4 0,-2 4 0,5-4 0,-4 4-2,-3 0 5,3 0-3,-2 0 0,4-1-3,-5 1 3,-1 0 0,2 0 0,1 0 0,-3 0 0,2 0 0,4 0 0,-5-3 0,-1 2 0,-2 1 0,2-4 0,1 4 0,-1-4 0,6 4 0,-5-2 0,0 0 1,3 0-1,-3-1 0,4 3 0,1 0-1,-5-4 1,0 4 0,3-2 0,-3 0 1,5 0-1,-1-2 0,0 4-2,-5-4 2,2 4 0,1 0 0,0 0 0,-2-1 0,4 1 1,-8 0-1,4 0 1,-2 0-1,-2 0 0,-1 0-1,6 0 1,-6 0 0,-4 0 0,5 0-1,-5-3 1,0 3 0,4 0 0,-4 0-1,0 0 2,0 3-1,0-3 1,0 0-2,0 0 2,-4 0-1,4 1 0,0-1 0,0 0-1,0 0 1,0 0 0,0 0 1,0 0-2,0 4 1,0-4 0,0 0 0,4 0 0,-4 0 0,0 0 0,0 0-1,0 0 2,0 4 0,0-4-1,0 0 0,0 0 1,0 2 2,0-2-1,0 0-2,0-2 0,0 2-1,0 0-35,0-4-112,-4 4-244</inkml:trace>
  <inkml:trace contextRef="#ctx0" brushRef="#br0" timeOffset="80356">7805 2974 473,'0'-3'81,"0"-1"-57,-4-2 31,4 2 6,-4 0-30,0-1-2,4 3 17,0-2-10,-5 2-18,5-4 4,0 6 2,0-4-12,0-1-3,-4 1 3,4-2 3,0-2-12,0 7 3,0-7-1,0 4 4,0-2-1,0 2 1,0-1 1,0 1-5,0 0-3,4 0 0,1 4 0,-5-2 2,8 2 0,-4 2 1,5 2-3,0 0 5,3 1-3,3 5 2,-2-2 1,-1 0 3,2-3-3,5 5-1,-7-2-2,1-3-1,0-5 4,1 4-1,0-4 0,3-5-4,-1-3 7,5-2-5,3-7 0,2-1-4,2-4 2,-2-9 11,5 0-7,0-5-5,4-1 3,0-3-4,5 4 0,-2-1 3,-1 1-3,7 0 1,-6-3-1,4-1 0,6 3 0,-10 3 0,-2 1 0,-6 10 1,-6 6-1,-10 4 0,-6 3 0,-1 6 0,-7 3-1,0-2 1,0 3 0,0-1 0,0 1 0,0 0 0,1 0-1,-1 0-4,0 0 5,0 0 0,0 1 0,0-1-1,0 0 0,0 0 1,-1 0-1,-2 0 0,3 3 0,0-2 0,0 3 1,3 0 0,1 0 0,-2-2 0,0 2 0,5-1 0,-2-1 0,-5 0 0,4 0 0,-4-2-1,0 0-1,0 4 2,0-4 0,4 0-10,-4 2-8,4-2-24,-4 2-38,5-1-81,-1 2-194</inkml:trace>
  <inkml:trace contextRef="#ctx0" brushRef="#br0" timeOffset="84982">3088 2863 276,'-5'-5'54,"5"5"-18,-5 0-7,3-4-4,2 4 51,-2 0-50,2 0-7,-2-2-15,2 2 11,-3 0 13,3-2-11,3 2-2,-3 0-5,0 0-1,0 0 3,0-2 7,0 2-17,0 0 6,0 0 5,-3 0-8,3 2-3,0-2-1,3 0 4,-6 0-5,6 0 4,-6 2-4,3-2-1,0-2 1,0 2 3,0 0-3,0-2-2,0 4 2,0-2 0,0 0-1,3 0 1,-3 0 0,0 2 1,0-2-1,0 0 0,0 0 0,0 0 3,2-2-3,-2 2 1,0 0 2,0-2-2,0 2 4,0 0 0,0-4 5,0 4-8,2 0 0,-2 0 2,2-4 3,-2 8-5,0-8 8,0 4 0,0 0-2,0 4 3,0-4-2,-2 0 1,4 0-1,-4 0-4,2 0 1,0 0-2,0 0 0,0 0-1,0 0 2,0 0-3,0 4-1,-2-4 0,2 0 2,-2 0-2,2 0 0,0 0 0,0 0-1,0 0 0,0 0 0,0 2 1,0-2 0,0 0 0,0 0 1,0-2-2,0 2 0,0 2 0,0-4 0,0 2 1,2 2 0,-2-4-1,2 2 0,-2 0 0,0 0 1,0-4-1,2 4 0,-2 0-1,0 0 1,0 0 0,0 0 0,0-4 0,0 4-1,0 0 1,0 0 0,0 0 0,0 0 0,5 0-1,-5 0 1,0 0 0,0 0 0,0 0 1,0 0-1,0-1 0,0 1 0,0 0 0,0 0 0,0 0 0,0 0 0,0 0 1,0 0-1,0 0 0,0-3 1,0 3 1,0-1-2,0 1 2,0 0 0,5 0 0,-5-4-2,0 4 0,4 0 1,-4 0-1,0 0 1,0 4-1,0-4 0,0 0 0,0 0 0,0 0 0,0 0 0,0 0 0,-4 0 0,4 0 0,0 0 1,0 0-1,0 0 0,0 0 0,0 0 0,0 0-1,0 0 1,0 0 0,-5 0 1,5 0-1,0 0-1,0 0 1,0 0 1,5-4 0,-5 4-1,0 0 0,0 0 0,4 0 0,-4 0 0,0 0 0,-4 4 0,4-8 0,4 4 0,-4 0 0,-4 0 0,4 0 0,0 0 0,0 0 0,0 4 0,0-4 0,0 0 0,0 0 0,0 0 0,0 0-1,0 0 1,0 0 1,0 0 0,0 0 0,0 0-2,0 0 1,0 0 0,0 1 0,0-1 0,0 0 0,0-1 1,0 1-1,0 0-1,0 0 1,0 0 0,0 1-1,0-1 0,0 3 0,0-3 1,0 0-2,0 0 0,0 1-1,4 3 3,0 2 0,0 2 0,9-1 0,-5-1 1,1 2 0,1-3-1,4 3-1,-2-2 0,-3 3 1,3-1 0,-3-4 1,2 2-1,-7-6 0,0 4 2,1-4-2,-1 0 2,0-4 0,0 0 5,9-10-5,1-1-2,13-12 0,-1-7 1,9-7-1,3 1 2,7 0 0,-4 0-2,8-2 0,-3-1 0,4-3 0,-1 4 0,0-6-1,-6 6 1,5 0 0,-7 5 1,-6 1-1,4 9 2,-9 6-2,-2 2 1,-7 6-1,-4 5 1,-2 2 1,-11 2-1,1 4 2,-1 0 2,-4 3 2,0-3-2,0 0 1,0 0-6,0 1 1,0-1 2,-4 0-2,4 0 1,0 0-2,0 0 0,0 0 0,4 0 0,-4 0 0,0 0 0,0 0 0,0 0 0,-4 0 1,4 0 1,0 0-2,0 0 0,0 0 0,0 0 0,0 0 3,0 0-3,-5 0-1,1 4-1,0 2 1,-7 5-42,-1 4-70,-2 11-122</inkml:trace>
  <inkml:trace contextRef="#ctx0" brushRef="#br0" timeOffset="88088">1688 2817 345,'-4'18'0,"-1"-3"1,1 0 0,-4-1 22,3 1 1,5-2-6,9 9 19,4-5 1,6-2-19,6 6-15,5-3 12,2-3-8,2-6 24,2-5 26,-3-8-22,0-11 11,12-14-30,0-11 1,6-16 1,6-3-3,7-10-2,2 0-3,0 2 1,-2 8-4,-2 1-2,-5 10-2,-7 2 1,-1 6-5,-9 5 3,-2-1-2,-1-1 0,-2 5 0,-4 1-1,-4 4 1,-5 8 1,-9 6-2,-9 5 0,0 4 0,0 0 1,-4 4-1,0 0 1,0 0-1,0 0 0,0 0 0,0 0 0,0 0 1,0 0-1,0 0 0,0 0 1,0 0-1,0 0 1,0-2 0,0 2-1,0 0 0,0-3 1,0 3-1,0 0 0,-4 0 0,4 0-4,-4 7-58,-5 3-9,-9 11-76,0 6-286</inkml:trace>
  <inkml:trace contextRef="#ctx0" brushRef="#br0" timeOffset="89152">2623 2821 534,'-13'10'0,"1"-1"0,-1-5 0,3 2 0,9-2 1,1-4 5,0-2-6,7 2 5,1 0 39,5 2-9,9 2-12,9 3-2,3 7-4,2-1-8,-1 2 0,1 3 4,-7-1-3,-1-7-3,-3-3 1,-1-5 9,-7-2 16,0-4-9,-4-5-7,2-9-7,-2-5-9,-1-4 3,5-5-4,3-7 0,1 1 4,-4-2-3,7 2 0,1-3 1,-4 1-1,7-2-1,-3-2 0,3 4 0,-2-1-1,-4-1 4,9 0-3,-6 2 0,3 2 0,-2 7 0,-3 4-1,-1 8 1,-10 3 0,2 7 0,0-1 0,-10 5 0,5 1-2,-5 0 2,-4 4 1,0 0-1,0 0 0,-4 0 1,4 0-1,0 0-13,-4 8-37,-1 1-18,-4 6-63</inkml:trace>
  <inkml:trace contextRef="#ctx0" brushRef="#br0" timeOffset="90592">2664 2790 456,'-5'-5'2,"-3"-3"18,4 0-8,-1-1-2,-2-1-2,7 1 5,-2-3-12,2 2 11,0-1-12,0-1 7,2 3-3,5-4 3,-2 5-4,-1-2-2,-4 9 2,8 1-3,1 0 6,-1 1 3,5-1-4,6 4 23,-2 4-23,0-2-4,-3 1 1,4-1 7,-5-2-8,-4-2 1,-1 0 0,-2-4 9,1 0-3,2-6 6,10-7-4,-2-6-1,1-1-4,8-10 1,0 4-4,-2-6 5,1-2-3,2-4 1,-5 3 1,-1-3-6,0 2 1,-1 4 0,-3 3-1,-5 4-2,1 8 2,-2 5 1,-2 5 0,-5 1-2,-4 4 1,4 0 0,-4-1 1,4-3-1,0 1-1,1 0 1,-5 2 1,4 1-1,-4 4 0,0 0 0,0 0 0,0 0-32,0 4-23,-9 9-28,1 9-122</inkml:trace>
  <inkml:trace contextRef="#ctx0" brushRef="#br0" timeOffset="94306">2318 2854 350,'-3'0'43,"3"-2"-29,0 2-1,-1 0 20,1 0-6,1-2-9,-1 2-5,0-2 3,0 2-16,3-4 5,-3 4-5,0 0 1,0 4-1,0-4 0,4 2 3,3 0 2,2 4 1,-1-1 8,9 3 29,0 1-18,3 1-12,1-2-6,-3 1-5,4-1 5,-5-4-2,-4-2 19,1-4-14,4-10 3,-1-1-4,4-4-3,-1-16 4,5-2-2,2-5-1,4-2-2,-2-2-1,-1 2 0,2 2-1,-2 4 2,-3 1-3,-3 4 1,5 4 2,-10 4-5,0 6 3,-2-2-1,-2 2 2,0 3-3,-5 1 1,-4 5-1,0-2-1,-2 5 1,2 1-1,2 0 0,-6 2 2,0 2-3,0-2 1,0 2 0,0 0 1,0 0 0,0 0-2,0 0 2,0 0-2,0 0 1,0 0 0,0 0 0,0 0 1,0 0-1,0 0 1,0 0-1,0 0 0,0 0 0,0 0 1,0 0-1,0 0 0,0 0 0,0 0 0,0 0-1,0 0 1,0 2 0,0-2 0,0-2 0,0 4 0,0-2 0,0-2 0,0 4 0,0-2 1,0 0-1,0-2 0,0 4 0,0-2 1,0 0-1,-6 6 0,2 7-8,-2 9-51,-6 10-58,-5 8-167</inkml:trace>
  <inkml:trace contextRef="#ctx0" brushRef="#br0" timeOffset="98646">5927 2821 684,'0'-17'2,"0"2"1,-5 1-2,1 7 7,4 1 20,0 2-4,0 0-11,0 0-8,-4 3 3,8-2 2,-4 2 2,0-2-2,0 2-6,0-3 3,4 4 1,-4 0-6,0 0 2,5 0-1,-1 0 9,4 4-8,5 1 3,2 5-4,2 2 2,0-3-4,1 4-1,5 5 0,-5-9 2,2 5-1,-1-5 0,-2 3-1,-3-2 0,-1-1 1,1-1 0,3-7 8,-5 3-1,2-8-2,9-5-5,2-8 8,2-10-3,9-10-5,8-3 5,-5-4-6,6-6 3,3 6-1,-3-6 0,1-4 0,5-1-2,5-2 0,1-3 0,9-1 1,0 5-1,5 3 0,-4 3 0,-5 2 0,-6 11 0,-11 7 0,-7 1 0,-6 8 0,-10 2-2,1 6 2,-6-1 1,-7 6-1,-2 3 0,-1 1 1,-3 0-1,-2 4 0,3-4 0,-5 4 0,0 0-1,0 4 0,0-4 0,0 0 0,0 0 1,0 0 0,0 0-1,0 0 0,-5 4-1,5-8 2,0 8 0,-2-4 0,2 0 0,0 1 1,0-1-1,0 0-3,0 0 3,2-1 0,-2 1-9,-2 0-14,4 0-46,-2 4-43,-2 1-183</inkml:trace>
  <inkml:trace contextRef="#ctx0" brushRef="#br0" timeOffset="101788">1494 4585 424,'-4'0'82,"0"-4"-61,4 4-13,0 0 21,-5 0 1,5-2-9,0 0-4,0 0-4,0-2 11,0 4-8,0-4-5,0 4 3,0-3-1,0 1-6,5-2-1,-5 4-3,0-4-2,0 4 1,0 0-2,0 0 0,0 0 0,0-2 1,0 2-1,4-2 0,0 1 1,0-3 9,6 4-8,0-4 6,7 4-1,-5 0-2,2 0 2,9 4 0,-6-4-5,4 4 4,3-3-2,1 1 2,-3-2 3,5-2 2,-2 1-8,-1-3 3,-3 0-1,0 4-1,3-4-3,-7 2 3,4 2 3,-1-4 0,5 4-3,-4-4-1,7 3 1,2-7-2,-2 4 1,1-2 2,3-2-3,-2 3 0,-2-3-2,2 4 0,-8-2 3,5 3-3,-6 3 1,3 0 4,-3 0-1,1 0-1,5 0 0,2 3 1,-1 1-2,2-4 0,-5 2 1,3-2-1,-1-2-1,0 2 3,-6-4 0,-3 4 0,4 0 1,-5 0 0,0 0 0,3 0 0,-3 0 0,-1 0-4,3 0 5,-1 0 0,-1 0-2,0 0-3,-3 0 1,4 0-2,-1-3 2,-5 3-1,2 0-1,0 0 3,-1 0-5,-4 0 4,0 0-2,-2 0 0,-1 0 0,4 0 0,-2 0 1,-4 0-1,5 0 0,-1 0 1,-3 0 1,3-2-3,-7 2 2,4-2-1,-1 2 0,-1-2 2,-2-2-2,-1 4 0,6 0 0,-6 0 0,0 0 1,0 0-1,0 0 0,0 0-1,0 0 2,0 0 1,0 0-2,0 4 1,0-4-3,0 0 2,0 2-1,0-2 1,0 0 3,0 0-3,-6-2 0,6 2 0,0 0 0,0 0-2,0 0 1,6 2 1,-6-2 0,0 0 0,0 0 1,0 0-1,0-6 0,0 12-1,0-6 1,0-2 1,0 2 1,0 2-2,0-2 0,0-2 1,-6 2 0,6 0-1,0-4 1,6 4 1,-6 0-2,0 0 0,0 0-1,0 0 1,-6 0 0,6 0 0,0 0 0,0 0 1,0 4 0,0-4 0,0 2 6,-1-2-4,-2 2 0,-3 0-3,-2 1 2,-5 1-3,0 2 2,-6 2-1,3-3 1,2-1-1,-3 4 0,-5-2 0,4 2 0,-3-3 0,1 3 0,-1-2 0,4 1 0,-5-5 0,3 2 0,3 4 1,-6-7-2,3 3 1,2 0 0,-4 0 3,1-2-3,-1 6 0,0-3 0,-6-1 0,5 2 0,-2-2 0,3 0 0,0-3 0,1 2 0,4-2 0,-1-1 0,-4 0 0,2 4 0,1-4 0,-3 0 0,1 4 0,-1-2 0,4 0 0,-2 0 0,2 2-1,-4-4 2,4 4 0,-5-3-1,8-1 0,-8 0 0,4-1 2,4-3-2,-3 4 0,0-4 1,-5 0-1,4 2 0,-3-2-2,-3 4 2,3-4 2,0 0-2,-3-1 0,3 1 0,4 2 0,-1-2 1,4-1-3,-3 1 2,0-4 0,2 4 1,-2-2-1,0 1 0,-3-3 0,3 2 0,0-1 1,5 3 0,-8-2 0,8-2-2,-1 4 2,0-1 1,1-1-2,-2-2-2,4 3 2,-3-3 1,0 2-1,1-2-1,-6 3 1,8-3 5,-7 0-5,4 3-2,-5-3 2,8-2 2,-7 1-2,5 3 4,-1-6-4,-1 1-1,4-4 1,2 1 2,-5 1-2,5 2 3,4-3-2,-6 2-1,4 3 1,-1-1-1,6-3 0,-4 0 0,1-5 1,0 5-1,-4-5 0,3 5 0,1-4 0,4 2 0,-4 1 0,0 5 0,4-3 0,-4 1 0,4-1 0,0 2 0,4 1 1,-4-1-1,0 3 0,4-1-1,-4 2 1,4 1 0,-4 1 0,4-4 0,1 6 0,-1-6 1,0 4-1,4-5 0,2-1-2,9-3 2,-7 0 1,1-1-1,-1 1-1,-6 7 1,2-2 1,2 4-1,-6-5 0,9 5 0,0-6-1,-3 1 1,8-3 0,3 1 0,0-2 0,3-3 1,-3 2 0,0 1-2,-1 3 0,-4 1 1,-3 1 0,0 3 0,-8 5 0,9-4 0,-5 2 0,8 0-2,0-4 2,6 5 0,3-6 1,-4 0-1,5-1-1,-1 0 1,5-1 3,-10 3-3,2 2 0,-1 0 0,-5 0-1,-4 3 1,-1 1 0,4-4 0,-3 4 0,3 0 0,1 0 0,3-4 0,-3 4 0,4-2-4,-2 0 4,3 0 3,-6 2-3,4 0 0,-3 0 0,-4-3 0,3 3 0,4 0 0,-3-4 0,4 4 0,3-2 0,1-2 0,2 0 0,-1 0 0,0 3 0,-2-2 0,-3 2 0,-3 1 0,4 0 0,-5 1 0,0 2-2,-3-2 2,4-1 0,-1 4 0,-4-4 1,4 6-2,2-4 1,-2 4 0,1-3 0,5 1 1,-2 2-2,-4-1 1,7-1 0,-7 0 0,-1 4 0,3-6 0,3 6 0,-5-4 1,4 1-1,3-1 1,-7 2-1,1-1 1,4 2 0,-5 0-1,2 1 1,3 1 1,-5 1-2,1-3 0,-1 7 2,1-1-1,3 1-1,-7 7 4,9-2-3,-6 4 0,-3 2 0,3 0-1,1 1 1,-10 0-1,5-2 1,-9 3 2,-3 4-3,-1 0 0,-5 3 0,-4 3 0,-7 3 0,-3 0 0,1 1 0,-7-1 0,1-2 0,-1-7-2,-2-1 0,5-7 1,0 0-3,-6 0-1,7-6 0,-4 1-6,1-5 2,3-3-9,4-1-18,-7 1-14,8-2-69,-6-3-126</inkml:trace>
  <inkml:trace contextRef="#ctx0" brushRef="#br0" timeOffset="106118">5500 3952 501,'-6'-4'7,"-2"-1"-5,-1 1 34,1 0 30,4 2-28,-2-6-17,5 8 6,-4-4-18,5 0-4,0 3 18,0-3-17,-2 0 7,4 4 3,-4-2 2,2-2-4,0 1 0,0-1-3,0 4 1,2-2-3,0 0-1,-2 2-7,0 0-1,3 0 3,-2-2-3,5 2 7,-2 2-4,4 0 4,1 0 3,-1 5 1,1-1-1,0 3-5,5-1-1,-5 0 0,3-2-2,1-1 3,-3-1-1,3 4 2,1-2-4,-2 3 4,1-5-2,0 6-3,1-6 0,0 3 1,-2-3-3,-3 2 2,-4-2-1,4-3 4,2 3-3,0 0 0,-2 0 1,-1-4-2,0 2 2,-6-2-2,2 0 3,-1 0-3,-2 0 5,2 0-1,-3 0 2,2 0 0,0 0 7,4-2 7,4-2-7,2-4-2,1 3-7,0-7 3,1 1-5,4-2 4,3-1-6,-3-3 1,5-1 1,2 1 0,-3-2-2,5 0 4,0-2-1,0 3-1,-1 1 3,1-2 4,-2 2 0,2-6 2,4-4-3,-5 0-2,5 0 1,-1 0-1,2 5 1,-5 4-1,4 1-1,-6 2 2,3 1-3,-3 1 0,1 3-2,-3 1 3,-2-3 0,-2 7 5,-1-3-10,-5 6 6,-9 0-6,0 0 0,-4 2 0,0 0 2,0 0-2,0 0 1,0 0-1,-4 0 0,4 0 2,-4 2-4,4-2-46,-5 2-86</inkml:trace>
  <inkml:trace contextRef="#ctx0" brushRef="#br0" timeOffset="110558">9908 4545 216,'-4'0'144,"3"0"-97,-3 0 10,-1 0-31,3-4-5,2 4 26,-2 0 6,2-2-23,0-2-8,-3 0-2,3 4-2,-1-4 17,-2 3-5,2 1 9,1-3-12,-3 2-14,3 1 1,-1 0-6,1 0-8,1 0 4,-2 0-3,1 1-1,1-1 0,-1 0 0,0 0 0,3-1 1,-3 1-1,0 0 0,1-4 1,3 4-1,5 0-2,3-4 2,7 4 0,-5 0 1,3 0 0,5 0 0,-5 0-1,1 0 1,2 0-1,0-2 1,-2 0-1,-1-4 0,1 6 2,-1-4-2,-3 3 2,1-3-1,5 0-2,-6 4 2,3-4-1,5 2 0,-1-2 0,-4 0 1,7 4-1,-3-3 0,-3 1-2,2 0 2,0-4 1,-2 6-1,2-4 0,-1 2 0,-5 0 0,2 1 0,-4-3 0,4 4 0,-8 0 2,5 0-2,-1-4-1,1 4 1,3-2 2,-4 0-1,1 2-1,-1-2 0,5 2 0,-1-4 1,1 4 2,-1 0-2,4-4-1,-3 3-1,0-2 1,0 2 1,2 1 1,-2 0-2,4 0 0,3-4 3,-6 4-1,6-4 0,0 2 0,-3 0-2,2-4 1,-1 6-1,-4-4 0,2 3 2,0 1-2,-6-3 1,3-2 3,5 5 2,0-4-1,7-2-2,3 2 1,-1-1-3,4-3 0,-4 3-1,0 1 0,-5-2 0,-3 2 1,-5 0 0,-1 0 0,1 4-1,-1 0 1,-7-4-1,5 3 0,5-3 2,-2 0-1,3-2-1,0-2 2,3 4-1,-3-5-2,2 5 3,-7-2-2,-3 2 0,0 4 0,-5-3 0,3-3 0,-2 2 1,1 0 4,-2-1-5,3-1 1,-1-6 3,4 7 3,-5-5 2,-1-2 0,-2 3 7,1 1-8,-3-5-5,0 1 1,0-5-1,-2 4-3,1-1 0,-2-3 2,2 3-1,-3 1 0,-3-2 1,2 2 0,-2-5 2,-3 1-3,2-1 1,-3 1 0,-2-3-2,0-2 1,0-1-2,-2 2 3,0-2-2,1 6 2,-3-1 4,1-1-6,-2 6 1,0 0 0,-3-2 2,0 1-3,-6 2 1,5-1-1,1 3 5,-2 1-3,3 1 1,2-1 1,1 5-2,1-2 0,-8 2 1,1 0-2,0 3-1,-7-2 0,3 3 1,-4-1-1,2-3 1,3 4-1,-6-4 0,7 4 0,-7-2 0,4 0 0,1 0 1,-9-2-3,2 0 3,-6 4-1,2-1 0,-2-2 0,-1-2 0,5 5 4,2 0-4,2-4-1,6 4 1,-1-2 2,1 0-1,1 0-1,-3 2 0,3 2-3,-6 0 3,5 0 0,-3 2 3,-6 1-3,4-1 0,-8 0-1,4 4 1,-4-2 0,4-1-3,-1-1 3,2 0 0,2 2 1,7-2-1,-6-4 0,6 4-1,3-4 2,-4 0-1,3 3 0,-2-1 0,-3-2 0,1 2-1,0 0 1,-5-2 0,3 4 0,1-4 0,0 4-1,6-3 1,1 2 0,-1-2 2,1 3-2,7 2-2,-7-2 2,-1 0 0,1 5-1,3-5 1,-4 6 0,1-1 1,3 1-2,1-2 1,-5 1 0,4 1 0,-2-3 0,7 3 0,-4-2 0,-1-3 0,1 3 0,5-2 0,-1 2 0,4-3 0,-8 5 0,5-2 3,-8 1-6,5 3 5,-2-1-5,4-3 6,0 5-4,-5-3 1,6 3-1,-1-1 1,1-1-1,2 2 1,-2-1-1,-1 2 1,5-3 0,-1 1 0,0 1 0,4-3-2,-3 7 2,0-2 0,1 1-1,3-1 1,-2 2-1,4 0 0,-2 2 1,3 0-1,1-1 2,0-1-2,0 4 0,3-6 1,2 3 0,-5-1 0,4-2 0,1-1 0,-1-1-1,2-5 1,4 1 0,-6 3 0,5-5 1,0 1-1,1 0 0,8-2 0,-4-1 3,6-1-2,4 0-1,-5 4 3,4-6-3,-5 6 1,3-5-3,2-1 3,-6 2-3,1 4 2,5-6 0,-4 1 3,8 3-2,-9-4-1,3-2 0,2 2 0,-5-2 0,5 0 0,-9 0 0,3-2 0,2 2 0,-9 0 0,6 0 0,33 6 1,-47-10-1,-2 4 0,3 0 0,-3 0 0,7 0 0,2 0 0,-5 0 1,2-2-1,1 2 0,-2-2 0,2 0 0,-7 2 0,0 0 0,1 0 0,-5 0 0,0 0 0,0 0 0,0 0-3,4 0 3,-4 0 0,0 0 0,0 0 0,0 0 0,0 0 0,0-4 1,0 8 0,-4-4 0,4-4 0,0 8-1,0-4 1,0 0 0,0-4-1,0 8 0,0-4 2,0 0-1,0 0-2,0 0 0,0 0 0,0 0 1,0 0-1,0 0 0,0 0 0,0 0 0,0 2 0,0-4 1,0 4 0,0-4-1,0 4 1,0-2 0,0 0 0,0 0-1,0 2 1,0-2-2,0 0 1,0 0 1,0 0 0,0-2 0,0 4 0,0-2 0,0 0 0,0 0 0,0 0 0,0 0 0,0 0 0,0 0-1,0 0 2,0 0-1,0 0 0,0 0 0,0 0 0,0 0 0,0 0 0,0 0 0,0 0 0,0 0-1,0 0 1,0 0 0,0 0 0,0 0 0,0 0-1,0-2 1,0 2 1,0 0-1,0 0-1,0 0-20,0 2-96,0-2-193</inkml:trace>
  <inkml:trace contextRef="#ctx0" brushRef="#br0" timeOffset="148544">4077 6793 622,'7'-9'17,"-2"1"-4,-1-2 14,0 6 7,-4-1-17,4 5-4,-4 0 1,5 0 9,-5 0 4,0 0-5,4 0-3,-4 0-3,0 0-6,0 0-6,0 0 0,0 4-3,4-3 26,4 3-20,5 6 3,2-2-3,2 9 1,0-4 1,1 2 6,1-1 0,2 3-1,-9-3-1,8-1-7,-7 1-2,-1-5-2,1 3 2,0-7 5,-2 3 1,1-10 18,5-8 9,4-12-17,16-15-12,8-16-3,12-7-5,5-7 5,13 0-4,-1 1 1,2 3-2,-2 4 0,2 5 0,-10 6 3,-4 6-2,-10 2-1,0 9 0,-3 0 0,-8 5 0,-2-1 0,0 2-3,-9 0 2,-2 6 1,-10 6 0,-5 3 0,-6 2 0,-6 8 0,-1-4 0,0 8-1,0-8 0,-1 8-2,1-4 2,0 0-3,-3 4-1,3-4-7,0 0-25,-2 6-17,0 2-36,0 1-107,-2 4-364</inkml:trace>
  <inkml:trace contextRef="#ctx0" brushRef="#br0" timeOffset="231696">4167 1592 368,'0'-19'374,"0"6"-328,0 0 35,-4 1-6,-4 2-28,3 2-21,-2 1 13,5-1-12,-3 0-15,5 4-5,0-1 0,0 5-4,0-4-2,3 2 0,-3 4-1,4 0 1,3 0-1,6 7 0,0 3 2,5 2-2,4 3 2,0-2-2,-4 6 0,4-3 0,-5-3 0,1-2 0,5-5 0,-6-8 2,5-8 0,5-5 1,6-10-1,8-8 4,8-11 2,13-10 5,8-11-1,9-4-3,5-14 10,9 5-6,-6-1 0,3 8-7,-7 4-5,-8 15 3,-4 6-3,-7 6 0,-10 9-1,-18 6 0,-5 5 0,-4 7 0,-11-1 0,-3 7 0,-3 1 0,-2 0 1,2 2-1,-6 0 0,-4 2 0,0 0-2,0 0 1,0 0 1,0 0 4,0 0-4,0 0 0,0 0-1,0-2-4,0 2 5,0 0-3,0 2 1,0-2-4,0 0 3,0 0 3,0 0-6,0 0 2,0 0 2,0 0-9,0 0-6,0 0 7,0 0-2,0-2 0,0 2-4,0 0-9,0 0-12,-4 0-36,-1 0-13,0-2-119</inkml:trace>
  <inkml:trace contextRef="#ctx0" brushRef="#br0" timeOffset="234808">60 7591 472,'-16'-8'209,"3"4"-152,0-2 30,-1 3-28,10-1-25,4 4-21,0 0-10,10 0 16,7 0 17,4 4-19,11-1 2,10 3 11,7 7-8,-4 5-10,0-1-3,-3 10-1,-5 4-1,-12 5-1,-12 0-4,-8 14 2,-10 0-1,-12 8-1,-8-5-2,-8-3 2,4-6-2,2-11 1,9-8-1,5-10 1,5-3 0,4-11-1,4 3 0,-5-4-2,10-4-20,-5-1-39,0-3-29,8-5-22,-4-1-148</inkml:trace>
  <inkml:trace contextRef="#ctx0" brushRef="#br0" timeOffset="277782">8128 1715 406,'0'-6'11,"-4"1"-11,3-3 0,1 4 3,0 0 1,0-3 23,4-1 4,0 0-8,4 2 11,1-1-34,2 1 3,-3 2-3,1 8 13,-1 0 10,2 5-8,-1 9-10,2-1-5,4 2 10,-6 2-4,3 0-4,2-4 7,-1-1-1,1-5 4,3-7 13,1-4-2,13-9-2,7-10 4,12-10-16,19-12-3,17-8 2,9-7-2,12-5-2,4-3-1,-1-3 1,-1 4-4,-2 2 3,-12 1 0,-5 5-2,-14 8 0,-10 7 0,-10 8-1,-11 9 0,-10 5 0,-8 9 0,-10 5 0,-12 2 0,-1 2 0,-4 0 1,0 0-1,0 0 4,0 0-4,0 0 0,0 0-2,3 0 0,-6 0 2,3 0 4,0 0-4,0 0-4,0 0 4,0 0 3,0 0-3,0 0-6,0 0 4,3 0 2,-3 0 0,0 0-4,0 0 4,0 0 0,0 0-1,2 0 0,-2 0 1,0 0-2,2 0-3,-4 0-6,2 0-34,0 0 21,0 0-6,0 0 3,2 0-19,-2 0 29,0 0-12,-2 2-16,0 2-28,-2 4-58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5:21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1181 3469 421,'-5'0'73,"-4"0"-50,2-4 8,2 3 23,0-2 1,-5-2-15,6 1 4,-1 2-22,0-6-6,-2 8 10,3-5-7,-1 1 15,-2-4-25,1 7-1,2-7 4,0 4 1,-6-2-4,4 2-5,-2-4 2,-1-1-1,-2-1 10,3 1 6,2-1-1,-2-1-11,-4-1-6,4-3 5,-3-4-3,1 1 2,1-1 0,1-2-3,-3-2-3,4 4-1,1-4 3,-1-2 0,3 2-1,0 2 4,-2-2 1,2 6-2,-3-2 4,3 1-8,-2-5 3,0 4 1,2-2-1,3-2-4,-3 2 0,4-2 1,-3 0-1,6 2 0,-3-2 2,0 8-2,0-1 0,1 3 0,2-1 0,-2 3-1,3-2 1,2-1 0,-2 1 1,2-5-1,1 1 0,-2 2 0,2-1 1,2 3-1,-1 2 0,-2-1 0,4 6 0,-6 2 0,-3 0 0,2 4 0,1-1 1,1 1-1,0-8 0,4 4 0,2 0-2,2-3 2,3-1 0,1 0 1,3 3-1,0-3 0,-2 2 0,1 2 0,1 4 0,-3-1-1,0 1 1,1 0 0,5-3 0,2 3 0,3-5 0,1 5 0,4-4-1,-8 2 2,2 2-2,-4 0 1,-1 0 0,4 2 0,-3-4 0,2-2 0,2 0 0,2 0 0,-1 4 0,3-1 0,0 1 0,3 0 0,-1-3-1,4 3-1,-3 0 2,-1 0 2,0-1-2,-1-3 0,-4 4 0,-1-4 1,1 4 1,0 0 0,0-2-1,-1 2 0,8 0-1,-4 0 2,5 0 0,2 2-1,1-2 0,-4 0-1,0 0 1,2 4 3,-10-4-1,2 0 1,-1 0-2,2 0 3,-2 4-5,-3 0 0,3-3 0,0 7 1,0-2-1,-7 3 1,5-1 0,-5 0-1,0-2 0,-2-1 0,1-2 1,-2-2-1,2-1 1,0 0-1,-4 0 1,3 4 0,-2-4-1,2 0 0,2 2 0,0 2 0,3-2 1,-3 0-1,0 3 0,-2-1 0,-3-4 0,-3 4 0,-3 4 0,4-3 1,-8 5 0,-2 3 0,3 1-1,-6 3 2,2 4-2,-2 2 0,-1 0 0,0 0 0,0 0-2,0-2 4,-1-2-2,-2-1 3,-1 3-2,0-6 0,-5 6-1,1-2 0,-3-1 0,-3 1 1,-6 2-1,0-2 0,2 6 0,-7 0 0,-2 0 0,0-2-1,-3 4 1,3-4-1,2 0 0,-2-2-2,6-2 3,-3 2-5,3-4 3,-4-1 2,-3 1-6,-3 0 5,-6 2-6,-1 3 2,-5-4 4,1 5-3,4 0-1,-2-1 2,7-1 0,3-2-2,-1-2 5,5-2-1,0 1 1,-4-5-1,-1-3 1,-6 2 0,-2 1 0,-5-1 0,-3-5 1,-3 5 0,1-6-1,2 0 0,-5 0 0,2-4 2,1-4-2,0 0 0,6 4 1,-2-4 0,4-2 1,3 2-2,2 0 3,-2-1 0,-7 1-2,-3-2-1,-3 2 1,-1 1 4,2-1-1,5-2 3,7 6-3,4-4 0,11 4-1,3-1 1,6-2-2,1 2 3,5 1-4,-3-4 0,4 4 0,-2-4 1,3 4 1,2 0-2,1 0 0,3 0 0,0 0 2,0 0-3,0 4 0,0-4 1,0 0-1,0 4 0,-1-4 0,1 0-1,1 1 1,-1-1-1,3 0 0,-3 0 1,0 0-1,0 0 1,0-1-2,0 1-2,0-4-21,2 4-46,0 0-81,4-6-167</inkml:trace>
  <inkml:trace contextRef="#ctx0" brushRef="#br0" timeOffset="2654">2288 2963 746,'-9'2'6,"-1"-2"-3,5 0 12,-2-2 63,5 2-31,0 0 0,4-5 1,3 1-48,4-10 0,10 1 5,3-10 5,10 0 4,6-4-1,10 0 1,1-4-5,6 5-9,1-3 2,0 0-2,2 0 0,2-1 2,-5 3-2,-2-4 0,1 3 4,-7-3-4,-3 4 0,-3 4 0,-2 2-3,-8 3 3,-4 5-1,-9 3 1,-6 6 1,-3-1-1,-5 1-7,-1 4-35,-3-2-11,1 2-2,-1 0-24,-1-2-39,-3 2-59,-5-5-47,-6 1 69,-2 0 155,-7-2 138,2 2-74,-2-1 91,3 1-90,1-2 39,6-2-50,3 0-11,7-1 27,1-1-48,6 5-20,1-3 6,1 8 2,9 0 19,3 4 0,4 5-1,7 5-1,3 5-5,0 1 0,-4 2-9,0 1-7,-9 0-3,-7 8-1,-7-3 0,-8 7-2,-7-2 0,-3-3-13,-5-3-52,5-4-28,7-5-97,6-15-199</inkml:trace>
  <inkml:trace contextRef="#ctx0" brushRef="#br0" timeOffset="3336">3833 1957 935,'5'-6'21,"-4"2"12,-5 8-32,-2 7 34,-5 11 15,-2 6-21,-1 7-10,2 5 0,-4 0-3,8-3-8,5-5 9,7-1-10,3-6-4,3-2 2,4-4-3,-1-2-2,-1-7 0,1-2 3,-3-7 1,1-2 1,5-11 0,0-11 0,3-5-4,3-15-1,-5-4 2,-4-2-1,-8 4-1,-5 6 1,-1 11-1,-8 6 1,-3 9-1,-9 5-3,-7 6 3,-9 6-2,3 2-18,2 6-52,4-1-61,14 2-130</inkml:trace>
  <inkml:trace contextRef="#ctx0" brushRef="#br0" timeOffset="3764">4184 1884 967,'9'10'15,"-5"-1"-15,0-1 22,-1-2 36,1 9-31,5 2-10,-1 4-6,5 2 0,2 4-7,-1 0-1,5 0 3,-5-6 1,1-2-2,-2-6-4,-3-3 2,-3-1 1,-3-6 12,0-2 15,-1-2 18,2-7-23,8-6-16,2-7-7,5-3 1,-3-11 1,-3 0-2,-3-1-1,-5-1-2,-2 1 1,3 9-2,-4 8 2,-3 6-2,1 5-2,-1 4-60,0 4-35,0 0-31,3 4-47,-1 2-126</inkml:trace>
  <inkml:trace contextRef="#ctx0" brushRef="#br0" timeOffset="4138">4616 2052 655,'4'8'98,"0"0"-21,0-8-7,0-4-17,5-8-20,1-1-12,4-10-11,0 4-3,-2-6-1,0-2 7,-4-1 6,-7 1-19,-2 0 10,-2 6 1,-1-2-1,0 9 10,0 5-7,-1 7 5,4 2-12,-3 6-5,-3 3-1,-2 10 1,-1 6-1,-1 4 0,4 6 3,7-3-3,4-3 0,8 0 1,0-6-1,5-2 0,0-6 0,-2-3 1,1-7 2,-3-5-3,1-5 6,1-7-4,2-7-1,3-4 6,1-8-3,0-1-4,3 1 10,-3 4 5,0 0 4,0 14-4,0-1-9,-2 11 2,1 3 1,-2 3-4,5 3-4,-6 6 1,-1 1 0,-3 5 0,-4 1 0,-5-2-2,-4-2 0,0 1 2,-2-7-2,0-3 1,0-2-1,2-3 5,0-1-1,2-5 2,-4-3-4,2-11-2,-3-2 2,3-8-2,-2-3 0,2 1-2,0 0 2,0 3-6,0 2-17,2 4-5,5-1-34,-2 1-9,4 5-96,0 2-263</inkml:trace>
  <inkml:trace contextRef="#ctx0" brushRef="#br0" timeOffset="5016">5688 1522 512,'-4'-4'218,"3"0"-184,-2-2 47,1 2-19,0 3-29,4-2-12,-2 3-6,0 0-5,-2 0 12,2 3-6,0-2-7,-2-1-3,-1 6-1,-2 2 6,-5 5 0,2 6 0,-1 2-4,1 6 0,3 0-2,5 0 0,3 4-1,3-3 1,7-2-2,5-4-2,0-3 0,6-5 2,1-5 0,5-5 2,2-5-4,2-9 3,5-6-2,-1-7-1,0-3-1,1-5 2,-5-2-2,-5-3 1,-5-3-1,-7 1 2,-6 0-1,-5 0 0,-3 3 1,-3 4-2,-3 12 5,-1 6-3,-1 9-2,-3 10-3,-5 11 3,-3 8 0,-6 12 0,-1 4-1,6 0-1,4-7 1,6-7 1,3-8 0,4-5 0,0-10 0,3 1 0,-2-5 2,2-5 0,3-5-2,2 1-2,0-3 1,-1 2 1,2 9-3,1 2 2,1 13 1,6-1 0,4 10 0,1 0 0,1-2 0,1-3 0,-1-1 0,-2-6 2,-2-7-2,-1 2 0,-4-6 0,1-6 1,-2-7-1,1-5 0,-3-10 0,5-7 0,-6-15-1,2-7 2,-3-8-2,1-5-1,-6-2-2,-3 9 3,2 3 0,-3 7 0,-3 8 1,-1 9 0,-3 5 0,1 14 0,2 3 0,0 9 0,1 1-2,2 4 1,1 0 1,-3 8 0,3-3 0,-2 9 2,0-5-2,2 5 0,0-2 5,2-3-1,0 4-4,1 6 6,2 8-5,2 8 2,5 3-1,0 5-1,1-2 4,1 5-4,-1-2-1,5-3 1,-8-1 0,2-5-1,-5-4 0,-1-12 0,-3-10 0,-2 0 0,2-5 1,-2-5 1,-1-2 16,3 2 13,1-9-6,3-5-23,2-8-2,1-4 0,5 0 5,2 4-5,3 2-2,-4 6-2,5 3 3,-1 2-1,-2 7 0,2 3-2,1 3 3,0 7 0,-1 6-1,-1-1 1,-6 8-5,-7-2 5,-6 6-1,-6 0 1,-9 0-1,-9-5-2,-2 4-3,-7-7-16,3-6 15,-1-7-1,6 2-1,5-12-3,8 0-11,2 2 0,3-10-30,7 3-46,3-6 19,5-3-23,6-5 46,5-2 20,2-2 33,4-1 5,0-3 9,0 0 44,2 0-3,-4 1 4,-4-3-8,1 6-23,-3-3-5,-5-3-10,2-1-7,0-7 0,-5-5 1,-1 2 1,-4-6-2,-2 1 3,-4 7 9,-5 3 4,2 7-9,-4 5 14,2 8-8,0 7 11,2 4-14,1 3-10,-3 5-1,1 5 0,-2-2-2,0 0 1,3 3 1,-2 0 0,5-2 2,0 5 6,-1 0-2,1 3 2,2 6-1,2 1 6,3 13 4,1 3-7,1 5 5,3 2-5,1 2 3,-1 0 2,5-2-2,-2 1 1,2-1-5,-2-2-5,-3 0-1,-3 5 0,-1-4-3,-4 0 1,1-7 0,-1-1-1,-2-10 0,2-8-13,-2-5-64,5-8-46,3-8-39,5-2-230</inkml:trace>
  <inkml:trace contextRef="#ctx0" brushRef="#br0" timeOffset="6748">7043 1361 634,'16'-14'78,"-4"5"-35,2-3 37,-1-3-10,5-3-24,-1 5-3,1-2-15,2-2-4,0-5-3,-4 3-18,1-6 5,-1 1-7,-6-2 0,-3 2 4,-10-3-3,-3 2 6,-5 6-1,-5 1 6,2 14-13,-5 8 0,1 10 5,-5 13 6,2 7-1,4 8 8,2 6 2,11-2-7,8-5-5,7-7-1,6-7 4,4-6-7,7-8-2,0-7 0,2-4-4,2-6-8,-3-5-20,-1-5-2,2-3 1,-1-2-8,-1-4 14,0 0-7,-2-2-36,-5 7 3,-4 3-21,-6 2-12,-5 7-47,-2 0-139</inkml:trace>
  <inkml:trace contextRef="#ctx0" brushRef="#br0" timeOffset="7476">4366 1027 699,'-2'-2'1,"-2"0"1,1-2 27,2 4 19,1 0-22,1 0-25,6 4 31,3 2 3,3 3-3,9 7-9,-1 3 0,0 8-3,3-4-3,-3 4-8,-4-4-5,0-6 11,-4-5 2,-2-5 6,1-5 1,2-10-7,9-1-7,8-12 3,14-12-3,15-15-1,19-15 2,20-15-5,17-16-1,16-14-1,15-13-2,3-3 0,-2 11-2,-8 9 0,-18 18 1,-22 21-1,-19 11 0,-19 19 5,-23 12-5,-12 8 0,-13 7-1,-7 7-5,-7 1-1,-4 4 2,-3 1 3,-3 5-2,-7 7-28,-1-2-8,1-1-29,3-5-4,1-3-29,-1-4-40,2-2-197</inkml:trace>
  <inkml:trace contextRef="#ctx0" brushRef="#br0" timeOffset="161072">2 6395 650,'1'-10'25,"2"2"-25,-6 3 0,3 1-5,-1 4 5,2 5 6,2-1 1,1 10 3,2 3-1,4 1-4,0-3-4,2-2-1,1-5 0,4-3 4,1-5-2,3 0 1,1-9 0,9-8-3,6-6 1,1-8 1,11-9-2,10-20-32,7-11-126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5:40.8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6087 526 627,'-2'0'17,"0"0"0,2-4 60,4 0-57,1-6 12,0 6 11,5-5 1,-6 5 7,0 2-3,1 0-18,-5 2-14,-5 0 1,5-2-7,0 2-2,0 0-6,0 0-1,5 0 0,-5 0-2,0 0 0,0 0-1,0 2-4,4 2 5,0 0 1,0 5 3,5 9 0,3-5-3,-2 6 1,8-2 0,-5 2 0,1-3 2,9-1 0,-7-3-2,1-6 2,0-1-2,7-6 8,-3-7-4,11-2 1,-2-7-6,6-6 4,4-4-2,3-4-1,2-5 1,-3 0 0,3 1 1,0-1 1,-1-1-1,5-3 0,3 0-1,1-1-1,5 1 1,-5 4-1,-10 3 0,1 3 0,-7 8 0,-12 3 0,-7 2 2,0 7-1,-1 1-2,-11 1 1,2 6 0,-4 0-1,-1 2 2,-1 2-2,-2-2 1,0 0-1,0 0 1,0 0-1,0 0-7,-2 2-18,2-2-29,-4 8-35,-3 1-133</inkml:trace>
  <inkml:trace contextRef="#ctx0" brushRef="#br0" timeOffset="4102">7747 1388 695,'-13'0'7,"3"0"-1,6-4 37,0 4-16,4-1-9,0 1-2,0-3-4,-1 3-4,1 0 5,0 0 5,0 0 5,0-1-14,0 1 9,0 0-6,0 0-8,0 0 2,-3 0-6,3 0 5,3 0-4,-6 1 1,6-1-1,-3 0 2,0 0-2,0 0 0,0 0 0,1 0 2,-1 0-3,0-1-2,-1 2 2,1-1 2,0 0-2,0 0 1,1 0-3,-1-1 2,3 1 0,-2-4 1,3 4-1,1 0 1,0-4-1,0 4 0,-1 0 0,-4 0-1,0 0 1,0 0-1,0 0 1,4 0 0,0 0-1,-4 0 1,4 0 0,1 0 0,-1 0 1,-3 0-1,3 4 0,1-4 0,-1 0 0,-1 0 0,1 0 0,-3 4-1,3-4 1,2 0 0,-6 0 0,4 0 1,-4 1-2,0-1 2,0 0-2,0 0 2,0-1-1,0 1 0,0 0 0,0 0 0,0 0 0,4 0 1,5-4-1,-1 4 0,2 0 0,3 0 1,-2 0-2,4 0 1,-2 0 0,1 4 0,6-3 0,-1 3 0,-2 0 0,0 2 0,3-2 0,-3 0-1,1 0 2,4-3-1,-1-1 0,-2 0 0,3 0 0,-1-1 0,-4-3 0,4 4 1,3-4-1,-6 4-1,3-4 1,6 2 0,-2-2 0,3 4 0,-1-4-1,4 4 2,-2-4-1,8-1 3,-6 1-1,8-6 1,-1 6 4,0-5-5,1 3 1,-4-2 1,0 3 3,-5 1-6,2 0 9,-6 4-9,2 0 4,-3 0-1,2-4-2,-1 4 5,1 0-4,4-2-1,-10 2 0,3-3 2,-3 3-1,-4 0 0,1 0-2,4 0 1,-8-4 5,6 4 2,0-2-5,-3 0-1,-1-4 2,3 2-2,-1 0-2,0 3 2,2-3-3,4 0 0,-6 4 0,6-4 2,4 2-1,-3-2-1,3 0 1,-5 3-1,1-7 1,-1 4 0,-9 0 1,3-2 2,2-1-4,-7 1 4,-2-2-2,1-1 0,-1 3 1,4-3-1,-5-3 0,3 2-2,1-3 2,-3-1 0,1 1 0,0-4-1,-2 6 0,-1-3 0,-2 1 1,-2 1 1,0 2-2,-1 5 3,-3-3-2,0 0-1,-3-1 3,2-1-2,-2 1-2,-3-3 2,2 1-1,0-1 1,-5-2 0,1 5-2,1-1-2,0 1 2,1-3 2,-5 3-2,5 3 0,-2-3-1,0 1 1,-1-2 0,-1 1 0,5 1 0,-4-2 0,1 3 4,-1-3-4,1 2 0,0 3 1,-4-3-1,1 2 0,1 1 0,2-3 0,-5 2 2,5-2-2,-8-1 0,1 1 0,5 2 2,-3-1 2,1-3-4,-2 6 1,1-5 0,-1 5-1,1-6 0,1 6 2,-6-5-2,4 3 1,-3-3 0,-2 1-1,3 2 0,2-2 0,-8 1 0,3 1 1,-2-2-1,0 3 1,-3-3 0,3-2 2,-6 6-3,2-5 0,2-1 3,-3 5-1,-1-3-1,0 0 6,2-1 5,3 5-7,-1-2-5,5 2 0,-3 3-1,3-2 2,1 2-1,3-3 1,1 4-1,0 4 0,-1-4 1,2 1-1,-2 2 0,-3-3 0,-1 1 0,-1-1 0,-2 4 1,-3-4 2,-1 0-3,-2 0-1,2 0-1,3 0 2,-6-4 0,7 4 1,-5-1-1,2-3 4,3 0-4,-5 0-1,3 4 1,2 0-3,1 0 6,1 0-7,5 4 4,-9 4 0,5-3 0,1 1 1,0-2-3,-1 3 2,4-3 0,1-2 0,-8 6-2,2-3 2,-2 3 0,0-2-1,-3 2 1,7-3 1,0 3-1,-3-2 0,4 2 0,7-4 0,-8-3 0,9 3 0,-8 2 0,5-2 0,-3 3-1,-3 3 1,-5-1 0,4 1 1,-4-2-1,0 5-1,4-3 1,1 3 0,-3-3 0,1 3-1,5 0 1,-3-3 0,3-2 0,1 1 0,3 3-2,2-6 2,-1 3-1,5 3 1,-4-3 0,1 1 0,0 3 0,2-3-1,1 3 1,0-1 0,3-1 0,-4 3 0,1-1 0,4-1 0,-4-1 0,4 1 3,-4-3-5,4 5 2,-4 3 0,4-2 0,0 2 0,0 1-1,0-1 0,4 2 1,-4-5 0,4 3-2,-4 0 1,4-2 1,-4-1 0,4-1 1,-2 1-1,2-3-1,0 1-1,0 1 2,4-5-2,-3 5-1,5-3 3,-2-1 0,1-1 0,-1 0-1,-2 1-1,5 1 4,-1-5-2,4 7 0,-1-2 0,-4-1 0,7 1 0,-1-2 0,-2-3 0,0 3 0,-5-2 0,2-2 0,1 3 0,0-1 0,-2 0 0,-1-3 0,1 5-1,-1-2 1,2-2 0,-3 1 0,4-1 1,-3 0-1,1 0 0,-5-2 1,6-2-1,5 2 0,1 0-2,-4-2 4,5 4-3,-3-4 2,5 5-2,-3-2 1,-3-3 0,0 1 0,1-1 1,4 0-1,-1 0 0,0 0 0,7-1 0,1-2-1,2 3 2,3-1-2,-4-3 2,2 0-1,-3 0 0,3-2 1,-3 1-1,-2-3 0,4 2 1,-5-2-1,5 4-1,-6-1 1,-4 1 0,-3 0 0,0 2 1,-6 0 1,1 1-2,-8 1 0,3-4 1,-1 4 1,-2 0 0,-1 0 1,0-4-4,0 4 1,0 4 0,0-4 0,0 0 0,0 0 0,0 0 3,0 0-3,0 0-17,-1 0-5,1 0-27,0 4-31,0-4-37,0-4-48,0 4-72</inkml:trace>
  <inkml:trace contextRef="#ctx0" brushRef="#br0" timeOffset="7582">8592 1371 497,'-8'-6'26,"4"2"14,-1 0 38,1 4-31,4 0 10,-4-1-23,4-3 8,-4 4 5,4 0-21,-5-4-3,5 4 2,0 0-6,0 0 0,0 0-2,0-4-4,0 8-4,0-4 2,0 0-10,0-4 3,0 4-5,0 0 1,0 0 0,0 0 0,0 0 4,0 4 0,0-4-4,5 4 0,-1 0-1,0 1 3,2 5-2,2 2 2,1-1-1,-1 4 3,6 0-1,-6 3-1,1 1 0,1 2 3,1 2-5,-1 0 4,4-2-2,-6 2-1,5 4-1,-3-6 1,1-2 1,-1 3-2,4-7 1,-2 2 3,-2-4-1,2 1-3,0-1 6,4-3-3,-4-1 3,-2-1 0,7-4-2,1 2 3,3-6 0,4 4-2,8-8-1,-7 4-4,14-6 1,-7-2 1,5 3-1,2-7-1,-5-2 2,0 1-2,0 2 1,0-5 0,-4 5 1,4-1-1,-8-1 0,4-1-1,-6 5 0,-1-5 0,-3 9 0,-9-3 0,1 4 0,-2 0 0,-6 3 0,3-3 0,-4 4-1,0 0 1,1 0 0,-5 0 0,1 0-2,2 0 2,-3 0 0,0 0 0,0 0 1,0 4-1,-3-4-6,2-4-9,1 8 1,0-4 0,-5 0 2,5 1-3,-4-1-14,-4-5 4,4 1 16,-6-6-5,1 1-10,-1-5 19,-1 1 5,1-1 1,2 5 4,-7-1-1,3 3 9,4 3 3,2 0-5,2 2-3,0 2 9,0 0-10,-1 0-4,1 0 2,4 0-2,0 0-1,0 0 1,0 0 2,4 0-3,-8 0 5,8 0 0,-4 0 1,-4 0-3,8 0-4,-4 0 4,5 0 6,-1 4-2,4-2-1,2 2-4,3 1 1,5-1-1,-5-4-1,1 4 1,1-4 0,1 6-1,0-6 0,-3 0-2,1 3-1,4 1 2,-5 0 2,0 2 0,-4 3 0,0-1-3,-2 6 1,0-1 1,-3 4 5,-4 2-3,-10 3 2,5 1 2,-8 4-4,-4-5 7,0 11-1,-5-6-3,4 3 4,-3-3-2,1-4-3,7 0-2,1-5 5,3-1-7,1-4-2,4-3 4,-2-2-4,5-7 0,1 3 0,-3-4-1,3 0 0,0 0 0,0 0 2,0 0 5,3-4-5,-3 4-1,0 0 2,1 0-2,-1 0 0,0 0-1,6 0 0,-6 0 2,0 0 0,0-1 1,0 1-1,0 0-1,0-4 1,0 4 0,0 0-2,0 0 0,0 0 1,0 0-1,0-4 0,0 4 2,0 0-2,4 0 0,-4 0-1,0 4 0,0-4-1,0 0 0,0 0 1,0 0 1,0 0 0,0 0 0,0 0-1,0 0 1,0 0-2,0 0 2,0 0 1,0 0 0,0 0-1,0 0 0,0 0 0,0 0 0,0 0 0,0 0 0,0 0-1,0 0 0,0 0 1,0 0-1,-4 0 1,4 0 0,0 0 0,0 0 0,0 0 0,0 0-2,0 0 2,0 0 0,0 0 1,0 0-1,0 0-3,0 0 0,0 0 2,0 0-1,0-4 0,0 4-8,0 0-21,0 0-30,0 0-1,-6-4-37,0 4-13,-5-6-81</inkml:trace>
  <inkml:trace contextRef="#ctx0" brushRef="#br0" timeOffset="98258">1520 1293 518,'-4'1'108,"2"3"-71,-2-4 29,0 0 1,0-4-46,4 3 15,-5-3-18,1 0-3,4 0 3,0 4-7,-4-2 2,0 0-1,0 0 5,-1-2-3,1 0-7,-6 4-4,5-1 3,-4-2-5,5 2 0,-4-3-1,-1 4 1,1-4-1,-5 8-1,-2-4 1,-2 5 1,-4-1-1,-7 6 0,-2-6 0,-2 4-1,-2-3 1,6-1 0,-1 4 0,2-6 0,9 2 0,-3 1 0,4-1 0,-3 0-1,-1 0 2,0 1-2,-7 3 2,3 2-2,-3 3 2,2 2-1,-48 39 0,59-50-3,6 5 3,1-1 2,-5 2-2,-8 7 0,-3 4 0,3-2 1,-7 8-1,3-4 0,-5 0-1,-2 8 1,2-4-1,-2 0 1,3 5 2,-4-5-1,4 8-1,-3-3 0,-2 4 0,2-1 0,-4 5 0,6 1 0,-5 4 0,4 4-1,0-4 2,0 9-1,6 0 1,-4 0 0,4 5 1,1-2 1,3 3-1,0-4 2,7-1-1,4-1-2,6 3 0,0-3 1,8-4-1,0 4 3,6-1 1,4-3 1,3 0 0,4-1 0,7 4 0,2-4-3,2-3-2,2-2 0,2 2-1,2-9 1,3-3-1,0-1 1,-4-6-2,8-2 1,0-10 0,4 2 1,-2-7 1,2-1-4,4-5 4,-4 0-1,5-4-1,-4 0-1,4 0 0,-5 0 1,0 0 0,0-4 2,-1 4-2,4-1 0,-7-2-3,0-2-1,-7 5 1,-6 0-2,-7 4 1,-7 0-10,-4-3-15,-5 3-5,-5 0-2,0-2-2,-4-2-39,0 0 2,-4-6-120</inkml:trace>
  <inkml:trace contextRef="#ctx0" brushRef="#br0" timeOffset="101188">2997 3604 705,'-4'-4'8,"0"-5"11,-5 1 42,1-5-15,-6-1-6,4 1-12,-3-6-1,1 5 10,-7 1-7,2-1-4,3 11-14,-7 6-4,-7 7 0,-1 13 0,-3 8 0,-2 13 1,2 2-2,2 2-1,10-6-4,8-8-1,8-7 2,8-8-3,6-7 2,8-2-1,3-10 0,1-4-1,9-6 2,-1 1 0,2-9-2,-2 1 0,-2-6 2,-7-4-2,-3-4 1,0-9 3,-1-10 1,-9 1 2,1-9-6,-5 3 8,-4-3-9,0 8 2,-4 2 5,-5 12 6,1 13 18,0 5-14,3 13-2,1 1-14,4 10 0,0 11 1,0 14 17,0 11 11,4 11-4,1 5-5,3 0-1,5-3-11,-4-7 0,4-2-3,1-2-2,-1-8 1,-5 1-4,1-6-1,-1-5 4,-4 1-8,-2-4-2,2-5-54,2-1-86,-2-12-11,4-1-130</inkml:trace>
  <inkml:trace contextRef="#ctx0" brushRef="#br0" timeOffset="101840">3203 3792 776,'0'10'14,"5"-10"44,3-4 19,7-6-34,2-3-16,10-8-12,4-6 0,-4-6 4,3 3-5,-8-3-8,-6 2 5,-4 1-5,-12 3-3,-5 0-2,-4 8 3,-1 2 2,-3 7-2,-4 6-3,-1 12 2,0 7-3,-3 12 3,-3 13 7,3 4-2,8 6-2,5 0-2,12-2-2,4-12-1,5-5 1,4-4-2,7-14 0,2-3 1,9-10 1,1-6-2,3-7 1,2-8 0,-6-6-1,0 0-2,-6-4-4,-5-1 5,-3-3-3,-8-1 0,-9 3 3,0-1 0,-2 1 1,-2 2-1,0 5 1,0 3 0,-2 9 1,-1 5-1,3 1 1,0 8-1,0 4 0,0 9 9,3 5 3,-3 4 25,4 15-1,1-1 7,6 4-19,-3 1-7,5 3-3,0 2 0,-4-2-4,5 4-7,-5-2 0,-1 0 0,-3-2-2,-1-4-1,0-3 1,0-11-1,0-3 1,-4-5-2,5-9 1,-5-5-33,1-4-42,2 0-40,-3-5-68,0-7-198</inkml:trace>
  <inkml:trace contextRef="#ctx0" brushRef="#br0" timeOffset="102530">3640 3447 850,'8'-23'11,"4"2"71,0 2-9,1 6-18,0 5-20,3 4-8,4 8-6,-3 9-4,1 0 8,5 10-9,-11 8-6,1 6-2,-13 3-4,-4 4-3,-5 2 2,-3-2-1,-2-8-2,1-9 0,7-5-4,-2-13-29,4-3-25,4-6-37,0 0-86,8-10-73</inkml:trace>
  <inkml:trace contextRef="#ctx0" brushRef="#br0" timeOffset="102838">4011 3677 653,'10'-4'38,"-2"-5"7,6-1 51,-6-7-41,5-2-18,0-3-7,-1-4-5,4-1 4,-8 0-8,5-2 3,-9-1-6,-4 3 3,0 0-8,-8 4 0,3 6 5,-7 3-13,1 9-3,2 1 0,1 8-1,-5 5 0,0 5-1,1 8 0,2 5 0,6 8 0,2 1 0,4 1 0,8 3 0,-2-4 0,5-5 2,4-8-2,4-6 0,7-11 0,1-6-3,8-13 3,-6-10 3,4-10-2,-3-5-1,-11-8 0,-3 2 0,-5 7 1,-5 6 1,-2 8 27,-2 10-18,-4 9-10,-4 12 0,4 9 1,-6 10-2,5 6 0,8 3 1,-3-1-1,0-7 0,5-7-3,-1-3 3,-4-17 4,5-6-1,1-12-3,8-10-1,-1-4 0,0-7 1,-3-2 4,4 1-3,-10 12-2,5 4 0,-5 10 0,2 9 1,4 17 0,3 5-2,0 5 2,5 7 0,9 1 1,-5-2 1,10-4-4,5-6 0,-3-2 2,2-11 0,-4-6 1,-1-10-1,-4-3 0,-5-10 0,-3 0 0,-1-4 1,-13 0-1,-9 0 0,-5 6 1,-9 2 4,-3 2-5,3 7-4,-2 6 4,-8 8 0,3 10-1,0 9 0,-2 3 1,5 9-1,1 2 1,9-5 0,1 4 2,7-9-2,7-2-2,5-6 1,-3-9-1,3-2 2,7-8 0,7-8 0,-5-6 0,7-8 0,43-72 0,-63 79 1,0-7-1,-3 5 1,-5-6-1,8-17 0,-7-6 1,-2-4-1,-2-4 0,2-7 4,-8-2-4,1-1 0,0 7-3,-1 7 3,2 6 3,3 15-3,1 4 0,2 16 0,1-1-1,-3 10 1,1 6-1,0 11 1,0 4 4,-1 4-3,2 6 7,1-1 9,0 3-6,1-2-4,2 3 5,1-1-11,2 7 7,1 0-7,0 6 4,2 2-3,-5 2-2,0 0 1,4 0 0,-3-6-1,4-4 1,3-4-1,3-5 0,-2-8 0,4-6 0,-5-7 1,4-2-1,1-8 1,-1-8-1,5-5 1,8-5-2,-7-5 1,5 0 0,-6 0 0,-4 1 6,-5-4-6,4-1 1,-8 1-1,1-11 0,-1-3 0,2 4 1,-3-5-2,-3 11 1,3 7 0,-7 9 2,0 10-2,-10 8 0,0 10-1,-2 9 1,-5 3 0,4 9 0,-1-2 0,14-3 0,14-7 1,3 0 0,4-6-1,7-3 1,2-5 0,-2 5-1,-3-2 0,-8 3 0,-3 2 0,0 0 0,-10 2 0,0-5 0,-8 3 1,-4 2 0,-6-5-2,0 3-4,-7-4-20,-7 1-57,2-5-18,5 3-140</inkml:trace>
  <inkml:trace contextRef="#ctx0" brushRef="#br0" timeOffset="104690">6622 3317 684,'-4'-4'4,"4"0"34,-4 0 36,0 2-16,4-2-18,0 4-8,-5 0-11,5 0 2,0 4-4,0-2-10,0 6 13,-5 5 7,1 6-21,2 7-5,-1 0 3,2 3-3,2-2 1,6 0 0,0-1-3,6-3-1,0-5 1,-1-1-1,5-7 1,3-1 2,-3-9 0,4-6 1,-2-7-4,7-8 0,-4-8 1,1-2-1,-2-5 1,-3 5 0,-4 4 1,-10 10 7,-4 2 14,0 7-12,-4 8-10,0 0 1,-3 8-1,4 2-2,2 9 1,2-2-1,9 4 1,-2-2 0,9-1-3,0-5 3,7-4 2,1-3-1,-3-6-2,1-2 2,-1-5-2,-2-7 1,0 1 0,-3-10 1,-5 0-1,-2-4-1,-2-4 1,2 0 1,-5-1-1,-1 1 0,0 4 0,4 4-1,-3 10 1,-1 0-2,1 17 0,2 9 2,3 14 6,4 17 16,-1 11 25,-5 16-1,2 2-22,3 4-4,5-6-11,-1-8 1,-3-9-4,3-10-4,-3-4 0,-2-9-1,-3-12 3,-5-6-3,-4-7 4,0-6 2,0-6-5,-8-11-1,3-10-1,-3-5 0,-7-22 0,3-4-2,3-9-3,-4-1-7,4-7 5,1 6 3,4 3 2,4 17 1,4 3 1,9 15-1,-5 8 0,5 14-2,1 1 2,4 12-1,-1 5 2,1 4 0,0 1 0,-9 3 0,-1 2 0,-4 3 0,-4-7 0,-4 2 0,0-4-1,0 1 1,0-5-31,-1-1-36,5-2 11,5 2 6,-1-8-31,8 0-12,7-4-8,3-2-3,8-7 20,-5-5 14,3-3 45,-6-4 25,1 0 1,-6 2 83,-5 6 26,-6-2-2,-3 11-18,-3 3-25,-3 1-33,-3 8-27,2 9 1,-4 6 2,-5 8 5,5 0-7,1 7-2,7-5-2,7-2-2,5 0 2,1-2 0,0-6-3,-1-2 1,4-2 0,-12-7 3,4-4 1,-3-8 0,-5-13-2,4-6-1,0-10-1,0-11 0,-2-4 1,2-2 19,0 10 0,3 4-3,1 13-10,8 5-3,1 14 1,1 12 6,9 6-9,-1 5 2,5 8-3,-10-1 4,-2 1-4,-4 0 0,-4-6 2,-7-6-3,1-3 0,-1-10 6,-4-2 0,0-10 0,0-9-6,0-7 0,0-11 0,4-1 3,2 5-3,1 6-2,-2 10 0,4 13-1,-1 12 3,6 1 0,3 9 2,-3 5 2,9-2-4,-7-2 0,1-2-1,0 2 1,-1-1 0,-4-5 0,1 4-44,-8-7-22,3 3-69,-4-7-87</inkml:trace>
  <inkml:trace contextRef="#ctx0" brushRef="#br0" timeOffset="106812">5638 4260 382,'-4'-4'275,"4"-6"-199,-4 6 11,-1-5-4,1 3-25,0-1-7,4 1 4,-4-2-32,0 4-1,4 4-2,0 0-11,0 0-5,0 4-2,0 6 17,0 11 17,0 6-5,4 13 0,0 6-10,0 2-7,5 2-4,0 0-8,3-1 7,-3-4-7,6-1-1,-3-8 1,-3-7-2,0-3 1,-2-4-1,-1-3-4,4-2 1,-10-4-64,4-3-34,-4-2-30,0-8-95</inkml:trace>
  <inkml:trace contextRef="#ctx0" brushRef="#br0" timeOffset="107202">5463 4655 608,'-15'-4'107,"3"4"-28,-1-6 14,-1 6-48,9 0-7,0 0-1,3 0-19,2 0-9,2 0-4,0-4-2,12 0 10,-2-5 15,14-5-15,10-3-6,-1-2-3,13-2-4,-3-2 3,-6 4-2,5-2-1,-8 3 0,-5 3 1,0 2-1,-1-5 0,-8 5 2,1-4-2,-7 2 1,-3-3 0,2-3-1,-6 2 0,-5-4 1,0-2-1,-4 2 0,0 0 1,-4-4-1,0 0 0,0 0-1,-8 1 0,8 7 2,-3 1 3,3 5 5,0 7 9,2 2-1,2 0-17,-4 12 0,0 7 10,0 16 29,-5 9 1,5 10-10,0 4-12,4 0-4,0-1 4,0-7-10,4 2-4,5-2 1,-1-6 0,0 1-1,-2-5-3,5-9-1,0 0 0,-2-10 0,-1-4 1,-3-3-1,3-6 2,-4-4-1,0-4 3,6-9 0,4-14-4,3-6 1,1-11-1,3 4 1,-2-1 2,-3 15-3,-7 3-5,-3 13 4,-2 6-2,-1 8 2,1 10-5,1 1 6,9 6 3,-1 11-3,0-1-3,4 4 3,2-7 0,2-2 0,2-11 0,3-2-1,-5-9 1,3-4 0,-7-8-1,0-5 3,-7-2-2,-3-12 0,-3-4 0,-4 0-1,-3 4 1,-1 4 0,0 6 1,2 12-2,0 5-5,0 4 1,4 5 5,2 8 0,3-2-3,4 7-11,2 1-22,-1 0-66,5-2-25,-3 2-73,-4 0-352</inkml:trace>
  <inkml:trace contextRef="#ctx0" brushRef="#br0" timeOffset="108126">6287 4417 646,'-6'-13'0,"2"-1"7,0 9 21,4-3-28,8 4-8,8 2-69,0 2-203</inkml:trace>
  <inkml:trace contextRef="#ctx0" brushRef="#br0" timeOffset="108253">6537 4359 618,'1'-1'97,"-2"-3"10,-2-4-9,1 6-31,-2-2-4,1 4-33,-1 6-16,-1 2-3,-8 5 16,0 10-13,-2 4-4,-1 4 0,8 1-5,7 5-3,2-7 2,12 5 0,9-8-3,3-4 0,12-10 0,2-3 0,5-6-1,-4-8 1,-2-6-1,-1-11 2,-6-6 0,0-9-2,-6-5 1,-1-8 0,-12-1 0,-3-4 0,-5-3 1,-8-3 0,0-1-2,-1-2 1,1 3-1,0 3 0,0 12 0,4 13 2,-6 11 9,6 11 4,-1 6-11,1 22-3,-3 9 38,3 17-6,-1 15-2,1 8-5,1 4-5,2-4-8,4-3-1,-3-5-4,9-6-5,-1-4 6,2-7-9,5-8 0,-3-7 0,3-13 0,0-14 7,49-72-4,-50 40-2,-10 1-1,1 0-1,-5 5-2,6-24 2,-7 4-1,-8 11-2,-2 12 4,3 14 0,-1 5-6,-4 13 3,1 9 2,-1 9 1,-1 5 0,10 3-2,10 1-3,3-9 2,5 0 0,7-10-16,6-2-4,0-7-19,4-4 4,2-8-17,-8-5 1,4-9 39,-8-1 13,-3-6-3,5-3 5,-10-3-1,-3 4 1,-3 10 0,0 3 6,-6 9-2,-5 6-3,0 13 11,0 11-3,0 3 1,0 13-4,0-1 0,-5-5 2,5-3-8,0-1 1,5-14 2,-5-7 2,4-6 20,0-18-17,4-11-4,-2-11-3,5-6-1,-1-10 1,4 10 0,-10 3 0,1 11 2,-1 10 4,4 9-6,-2 14 7,5 9 1,3 3 3,9 14-7,-7 1 3,6 9-7,-3-1-1,2 4 3,-7-4-2,-1 2-1,1-7-2,-10-3-44,0-5-58,-4-5-40,0-9-145</inkml:trace>
  <inkml:trace contextRef="#ctx0" brushRef="#br0" timeOffset="109326">7739 4637 642,'8'0'28,"5"-5"55,-1-9 3,6-3-17,5-6-15,-1-4-5,5-7-15,-6 1-4,-7 1-3,-3 1 0,-2 0-7,-9 12 8,-3-2-8,-3 11 1,-2 6-20,-5 8 1,1 10-2,-11 5 1,2 6-2,3 7 2,1 9-2,7-5 2,6 4 0,7-5 2,8-6-3,6-3 1,1-8 0,13-5-1,4-9 0,9-8 0,-6-13 4,4-6-2,-3-8-2,-1-9 0,-2-10 1,-10 0-1,-2 1 1,-12-5 2,-12 6-4,-8 6 1,-5 2 0,-11 9-1,-1 8 0,-3 13 1,3 6 0,-1 10-4,3 11 4,14 6 1,5 8-1,10 0 2,6 5 1,11 0-2,2-1-1,-3 2 1,9-1-1,-10 0 0,-2 4 0,-1-3 0,-10-2 1,-2-5-1,-2-7 0,-1-5-2,-6-3 0,-3-2-5,-2 1-9,-9-1 4,-1-4 6,4-1 5,1-8 1,9-4-7,4-1 3,4-13-2,9-3 2,4-2 3,7-5-2,-3-3 2,1-4 1,1 3 1,-2-3-1,0 3 0,3-9-1,-3 1 1,3 0 1,-3 0-1,-7-1 0,-3 9 5,-3 5 4,-6 10 3,-2 11-8,-5 8-4,0 11 3,-4 9-1,1 8 1,0 7-1,3-1-1,10 0 6,-1-5-2,8-8-2,5 0 0,3-6 0,1 1-1,1-5 0,1 1-2,-2-5 0,0 4 0,-1-3 0,-8 3 0,-2 1 0,-3-1 0,-3 5 0,-8 1-35,-4 6-60,-5-2-132</inkml:trace>
  <inkml:trace contextRef="#ctx0" brushRef="#br0" timeOffset="112250">9418 4122 614,'-2'-6'74,"0"2"6,-3-1 14,4 1-42,-3 0 5,0 0-3,1 4-12,-2-2-13,4 2-10,-3 2-13,0 6-4,-1 1 0,-3 14 4,-7 2 2,6 4-3,2 6-5,6-3 2,6-1-1,7-4 0,3-5-1,2-8 2,0-1-1,0-9 1,2-4-1,-6-4 1,-1-13 3,-2-6-5,-1-8 0,1-5 3,-10-6-3,-10-2-2,0 4 2,-7 3 0,0 2 1,-5 13-1,5 4 0,7 9-1,2 5 1,8 8-2,0 0 2,0 1 2,8 3-2,1 2-2,3-3 2,8-1 3,1-2-3,6-4-2,3-4 2,1 0 0,0-5 2,-6 3 0,-1-6-2,-7-1 0,-3-2 0,-1-7 1,1-8-4,-6-3 6,1 1-6,-5-3 3,-4 4 0,0 3 0,-4 3 0,4 6 1,-4 5-2,4 6 2,0 8-2,0 4 2,-5 10 0,5 13 23,-4 9 9,4 8 5,-4 10-1,8 0-5,0-1-10,5 1-7,1-4 0,1 3 1,3 1-5,4 0-11,-1 9 8,-7-4-7,-2 8-1,-4 4 1,-5 2 0,-7-6 2,-1-4-1,1-14-1,-1-13 0,5-15-1,0-11 3,4-10 3,0-8-5,-4-6 1,-10-9-2,4-13 0,-3-8 0,1-10 2,-1-1-2,2 1 0,4 1-4,9 12-11,4 6-18,8 13-1,-1 3-39,4 5-35,4 2 4,7 3-94,1 5-224</inkml:trace>
  <inkml:trace contextRef="#ctx0" brushRef="#br0" timeOffset="113254">10409 3725 674,'4'-13'31,"-2"1"68,-2 2 4,-2 1-55,-1 5 0,3 4-24,-1 0-4,1 4-10,-3 5 5,2 5 14,-3 3 4,-1 14-7,1 1 15,1 5 8,6 7-13,1 6-16,2-1 8,1 4-13,3-4-12,4 1 5,-6-4-5,1-2-3,-1-4 1,1 1 1,-4-9-1,-1-5 1,1-6-2,-5-3 0,2-9-21,-2-3-39,2-6-46,3 0-5,-5-6-124,-5-3-163</inkml:trace>
  <inkml:trace contextRef="#ctx0" brushRef="#br0" timeOffset="113592">10326 4148 459,'-12'-9'206,"7"3"-136,-4 3 14,7-1-11,2 4-28,7-4-27,2 2-1,5-6 10,11-5-10,10-1-5,0 1-4,4 3-2,-2-3-4,-6 3-1,0 3 4,-13 1 0,2 2 6,-8 0-4,4 4 1,-16 0-2,0 0 4,0 4-5,0-4-1,-5 4 3,5 6 4,-9 7-1,0 2-5,1 8-4,-1 0 1,4-1-2,1 1 0,5 0 0,2-4 0,5-6 1,2 1-1,1-9 0,5-5 1,1-2 0,-1-8 0,4-7 1,-3-5-1,-3-8-1,-1-3 2,-2-2-3,-4 1 2,-3 7 4,0 9 34,-4 5-23,-4 5-16,4 4 0,0 9 0,4 5 0,-4 7 1,9 2-1,-1 4 0,6 0 0,2-4-3,3-6 3,-5-4 0,2-3 0,-4-6 0,4-8 5,-8-10-5,2-3 1,-3-6 0,-6-8-1,-1 3 0,-4-7 0,-1 4 0,-4 3 0,5 1 0,0 4 1,0 6-5,4 7 6,0 2-4,4 8 2,4 0-1,2 0-3,5 4 4,4 0 0,3-2 0,-9 2 0,4 0 0,-2-4 0,-6 0 0,-1 0 4,-4 0-4,0 0-3,-4 0 3,0 0 1,0 0 1,0-4-2,-2 0 0,2 4 0,-2-6 2,2 2-4,0 4 1,0 0 1,0-4 0,0 4 3,-4 0-3,4 0-1,0 0 1,0 0 0,4 0 0,-4 0-9,-4 0-3,4 0-2,0 0 4,0 0 2,0 0 7,0 0-1,0 0 1,0 0 1,0 0 0,0 0 0,0 0-5,0 0-27,0 0-55,0 4-56,4 0-214</inkml:trace>
  <inkml:trace contextRef="#ctx0" brushRef="#br0" timeOffset="115024">10608 3645 520,'-4'-4'44,"-1"0"23,0-2-4,1 2-4,1 0-35,2 4 32,-2-5-16,2 5-9,-2-4-8,2 4 14,1 0-15,0-4-14,0 4-1,0 4-3,0-4-1,0 9 15,0 5 20,0 7-10,0 7-2,4 7 6,1 9-10,7 2 11,-3 8-8,5 0 0,-1 3-4,-3-1-6,3 1-3,-5-3-3,0-4-8,2-10 9,-6-4-5,1-13-4,-1-5 1,0-10 4,-4-7 6,1-1 14,-1-9-5,0-5-19,5-9 3,-1-8-5,4-9 3,4-2-2,3-2-1,2 0 0,4 4 0,3 3 0,2 5 2,-2 7-2,0 10-7,-7 7 7,0 12-3,-2 5 5,2 14-2,0 4 1,0 8 3,-2 5-6,2 0 5,-8-3-6,-1-1 4,-2-5-1,1-4 1,-6-9 0,2 0-1,-3-10 0,1-3-1,-1-1-2,6-4-37,-6 0-45,0 2-43,0 2-43,4-4-184</inkml:trace>
  <inkml:trace contextRef="#ctx0" brushRef="#br0" timeOffset="115654">11121 4268 636,'0'9'88,"4"-7"-65,5-4 75,0-6-35,8-5-16,6-2-5,-1-10-18,3 2 0,-2-8 3,-5 4-14,-2 0-1,-8 0-7,-8 3 3,-3-1-8,-2 2 1,-7 5 7,3 5 2,0 7-8,-4 12-2,-5 15 7,1 10-2,3 5 8,-4 10-3,10-6 7,8 1-5,4-10-4,10-5-2,3-7 1,1-5 2,9-6-3,6-8-3,8-4-3,-3-4-3,7-2-77,1-3-110,2-2-389</inkml:trace>
  <inkml:trace contextRef="#ctx0" brushRef="#br0" timeOffset="116270">12202 3873 594,'4'-8'83,"0"4"-10,-4 2 9,0-2-3,0 1-17,0 3 3,0 0-23,-1 0-13,1 0 0,-3 3-13,3-3-8,0 6-7,-1 2 6,-3 1-5,-1 10 8,1 3-6,-4 1-2,8-1-2,4 0 3,4-3-4,2-2 4,7-7-1,10-3-1,-5-1-1,8-12 4,5-1-2,-6-7-2,-1 1 2,-5-6 3,-1-8-5,-9 6-1,-7-2 1,-4-4 6,-2 4-5,-4 10 0,0-1 1,0 10-2,0-1 0,4 10 0,-5 3 1,1 9-1,4 2 0,4 8 0,1 0 0,3-4 0,6 0-1,3-6 1,5-3 1,-9-6-1,1-7 0,-1-1 0,-5-5 1,2-5 0,-10-7-1,4-1 0,-8-4 0,-3-5 0,-2 0-3,-6 0 3,1 0 0,-3-4 0,2 8 0,2 0 4,5 6-4,3 4 0,11 3-2,5 1 2,13-3 0,1 6 0,12-2-3,-3 3 3,2-1 0,-1-2 1,0 5-1,-9 1 0,-3-2 0,-4 0 3,-4 4-3,-5-4 0,-2 4-5,-2 0 5,-6 4 0,-6 9 2,1 6-2,-8 8 2,-2 8-1,1 5-1,-5 1-3,10-9 3,4-5 1,7-4-1,5-6 1,3-3-1,8-5 1,-4-1-1,7-8-37,6-4-37,-6 0-102,1-9-193</inkml:trace>
  <inkml:trace contextRef="#ctx0" brushRef="#br0" timeOffset="117132">12779 3344 784,'-18'5'0,"0"5"-2,4 3 2,2 1 5,8 3-3,8 0-2,5 2-12,8 3-199</inkml:trace>
  <inkml:trace contextRef="#ctx0" brushRef="#br0" timeOffset="117334">13037 3815 765,'5'-13'65,"-1"-5"2,4-5 33,-1-3-27,10 4-21,-4-1-9,4 10-19,-2 9-12,3 6 2,-1 9-4,3 7-3,-1 9 2,0 3 0,-4 7-2,-2-1 4,-2-1-5,-7-7 2,-8-1-4,4-9 6,-4-9 2,-3-1 15,0-8-2,-2-8-22,1-5-2,-2-6 3,2-8-3,-5-10-1,7 1 0,6-8 0,6 0 0,7-1-15,-1 9-21,9 4-49,7 9-9,3 5-38,4 9-104,3 5-322</inkml:trace>
  <inkml:trace contextRef="#ctx0" brushRef="#br0" timeOffset="117694">13640 3735 235,'4'9'463,"-1"-9"-428,1-4 14,2-1 9,2-5-24,3-3-13,5-5 5,1-1-6,-1-2 17,-2 2-17,0-6 16,-9 6 5,-5-2-20,-5 7-5,-6 1 5,0 7-20,-2 12 4,-1 7-4,-10 12 0,1 12 8,4 9-4,-3 2 2,13-6-5,9-2 3,7-5 4,9-12-2,5-6 3,10-12-1,5-1-5,12-9-2,-4-7 4,3-7-5,-6 2-1,-7-2 0,-6 1-2,-7 1-22,-1 4-25,-12 7-15,-4 2-111,-8 4-239</inkml:trace>
  <inkml:trace contextRef="#ctx0" brushRef="#br0" timeOffset="118498">8532 6113 425,'-4'-30'66,"-2"7"14,-2 0-16,-1 0 5,5 6-27,-5-2-1,5 1 8,-3 1-6,0 0 9,2 3-3,-4 5-5,1-1-20,-5 6-6,-4 4-17,-2 4 2,-2 6 5,-12 7 1,8 6 1,0 4 6,-3 0-3,11 9 1,0-1-3,3 5-6,8 2 2,3 2-4,8-4 0,3-3-1,2-7-2,3-3 0,-1-8 2,1-7 2,-3-6-3,8-2 8,-5-12-8,-1-6 4,2-5 3,5-8-7,32-80 0,-41 84 0,-1 0 1,-5 2-2,4 2 2,1-16-2,1 7 6,-3 6-2,-3 9-2,-3 9 2,-1 3-4,3 2-3,1 13 3,7-1 4,-2 8-3,4 6-1,1 2 4,-2-4-3,6 2 0,-5-4-1,0-4 0,-3-6-12,2 0-27,2-5-51,-5-2-24,1-6-25,2-10-28,-1 1-112</inkml:trace>
  <inkml:trace contextRef="#ctx0" brushRef="#br0" timeOffset="119038">8748 6095 335,'13'-4'108,"-8"13"-41,-1 4 23,-1 5-9,-3 1-10,-4 2 5,0-3-26,0-5-16,4-8-14,-5-1 21,5 0 19,0-8-3,5-3-38,-5-7-18,0-9-1,4-4 0,1-9 0,7 5 0,0-1 0,4 5 0,1 10 0,-8 7 0,4 10 0,5 0-1,-1 10 1,0 3 0,7 4-1,1 6 1,0-4 0,8 7 0,-4-8 0,8-4-7,-6-6-19,0-8 6,-2-8-1,-1-11 8,-10-2-10,3-6 17,-2-2 2,-7 3 4,-6-1-1,-2 0 2,-8 5 0,-2 4 12,-6 0 0,-8 5-1,0 9 4,2 4-10,-6 8 1,-1 11 5,0 7 2,-2 15-5,9-1 0,5 6-6,5 2-1,8-12-1,8 1 1,5-10-1,4-10 1,-1-8-2,4-1 2,3-8-1,-2-8 1,5-1-1,-5-5 0,3-8 0,-3-9 1,-7-2-2,-1-7 1,-3-4 0,-6-2-1,-4-6 1,-10-2-1,0-1 0,-2-3 0,-5 5 1,0-1-2,-1 4 1,4 10 0,5 9 0,1 12 0,4 6 0,-1 3 0,5 10-3,0 0 3,0 2-1,5 6 1,-1 5 0,4 4 0,-2 2 0,1-1 5,1 5 5,1 4 4,2-1-8,-7 5 4,5 6-3,-1 3-1,-2 4-2,1 2-3,-2 4 4,2-2-4,-1 6-1,-2-5 0,6-7 1,-6-2-1,5-9 2,-1-4-2,2-4 0,1-6 0,2-3 0,-2-1-1,2-3-1,-4-2 1,7-7-5,-2-2-5,4-3 1,0-6 3,4-3 3,-4-1-1,0 1 3,-3-1 0,-2 5 1,-2 1 0,-2-1 1,-1 1 0,-4-2 0,2 5 0,1-3 0,-3-2-1,2 1 2,-2 5-4,0-4 3,2 6-1,-6 2 1,0 0 0,0 0 0,0 2 0,0-2 0,0-2-5,-6 4-30,2 2-40,-2 0-56,-1 0-82</inkml:trace>
  <inkml:trace contextRef="#ctx0" brushRef="#br0" timeOffset="122698">10170 5305 521,'-2'-8'98,"-3"2"-19,4 6 13,-3-4-34,1 4-13,1 0-18,0 4-15,2-4 4,0 0-5,0 0 26,0 6-2,2 3-15,-2 3 16,0 7-9,2 8 11,1 4-5,-2 9 0,3 6 0,5 2-3,1 2-16,2-4-5,-3-2-4,3-8-4,1-1 2,-5-7-2,4-2-1,-4-7 2,-4-2-2,-4-4-17,4-3-55,-4-6 5,2 1-9,1-5-30,-2-5-95,2-3-329</inkml:trace>
  <inkml:trace contextRef="#ctx0" brushRef="#br0" timeOffset="123058">10062 5742 654,'-26'3'114,"3"-3"-15,6-3-17,-1 3-24,8-2-29,6-2-4,1 4-15,3-4 0,0 4-2,3-4-6,1 2-2,5-5 0,10-3 2,2-3 3,9-1-5,6-3 2,5 3-2,-7 1 0,6 4 0,-9-1 0,4 2 0,-4-1 1,0-1 0,-6-3 0,4-5 0,-7-4 0,5-5 2,-6 0-3,-4-4 2,-5 4-1,-6 0 0,-1 4 7,-12 1-3,-1 4 0,-5-5-1,1 6-2,-1-2-1,5 5 0,-4 1 1,4 5 0,5 7 1,-1-3-1,4 4 0,-1 4 0,1-3-1,-3 13-1,-3 3 9,2 6 7,0 12-1,4 1 2,0 4 4,4-3-4,6 3-3,1 0 4,-1-4-9,8-1-3,-5-6 0,-5 1-4,5-3-1,-5-4 1,3-2 0,-6-2-2,3-5 1,-4-1-1,-4-9 0,5 2 1,-5-6 1,4 0 5,-4 0-2,0-6 4,1-7-8,3-5 0,1-1-1,2-7 0,1 0 2,0 3-2,4 5 0,-8 4 0,0 6-2,0 3 0,1 9-3,-1 1 2,4 9 1,5 3 2,6 6 0,-2 0 1,2 4-1,3-10 0,0 0 0,2-7 1,0-10-1,-1-8 4,1-7-3,-1-6-1,-6-6 2,-4-6-2,-5 3 0,-3-3 0,-8 2 1,-3 1-1,-7 3 0,1 4-1,-1 5 0,-22-1-3,35 19-11,-4 10-7,0 7 20,-1 2 1,0 16 0,5 7 1,0-2 0,4 0 0,6-5 2,10-12 2,-1-6 5,6-7-1,4-6-4,1-8 0,6-9-4,-6-1 0,6-7 1,-10 6-1,5 1 0,-14 5-3,-3 1 1,-6 4-6,-3 4-28,-5 0-29,-2 0-15,2 0-83,2 4-193</inkml:trace>
  <inkml:trace contextRef="#ctx0" brushRef="#br0" timeOffset="124342">11945 5381 411,'-4'-4'235,"-5"0"-140,-5 4-10,5 0-26,-3 0-24,3 4-6,-8 0-9,1 10 8,-5 3 5,0 6-1,-7 9-18,3 5 6,-2 1-8,9 3-1,5-9-4,9-5-5,4 0 5,4-10-4,5-3-2,3-5 1,2 1-1,5-10 1,-7 0 2,2-6 2,3-7 1,1-1-4,-8-7 8,6-2 5,-4-8-10,-3-1 8,-2-5-7,1-3-7,-8 0 7,-4-4-6,4-2-1,-4-2-2,-8 7 2,8 1 2,-3 12-1,3 1-1,0 6 0,0 7 0,2 5 0,-1 5 0,3 4 0,-1 0-1,1 0 1,0 4 0,0-4-2,-3 5-1,3-1 3,0 6 2,0 3-2,3 0 0,-2 9 0,2-3-2,1 2 2,2 6 6,-2-4-3,3 4 3,2-4-1,-2 7 2,1 1 2,5 2-1,-5-3-3,2 3-3,3-2-1,1-5 5,2-3-4,-3-1 1,4-7-3,-2-2-2,-2-1 2,0-7 6,-1-5-6,5-4 2,3-1 1,-2-3-2,2-5-1,-1-6 1,-6 1 1,0-5-2,-3 0 0,1-3 1,-4-9-1,1 6 0,-4-5 0,-4 7 0,0 4 0,0 6 1,0 7-1,0 6-1,0 4-4,0 10 3,0 7 2,0 4 1,5 6-1,-4 2 0,7 1 0,1-3-1,2-9 2,-1 1-1,4-12 0,-1 3 0,-1-10-1,1 0-78,1-4-27,0-2-129</inkml:trace>
  <inkml:trace contextRef="#ctx0" brushRef="#br0" timeOffset="125248">12147 5126 564,'-7'-17'134,"6"11"-128,1 2-6,4 12-2,4 2 1,9 9 0,7 2-40,-3 6-57,5 5-295</inkml:trace>
  <inkml:trace contextRef="#ctx0" brushRef="#br0" timeOffset="125398">12474 5234 651,'5'-14'68,"-3"5"60,-2 1-38,-2 8-14,-3-2-52,1 8-12,-4 3 13,-2 9 3,-3 3-6,-2 3 0,2 7 0,5 0-8,1-4 1,10 0-9,1 0-3,1-4-2,4-5-1,-1 0 2,2-1-2,-10-3 3,0-5-1,0-1 2,-11 2 1,-2-7-1,1 3-2,-1-6 0,0-4-1,2-1-1,0-3-4,5-2-22,-2 1-27,4-1-8,1 2-32,3 3-109,3 1-149</inkml:trace>
  <inkml:trace contextRef="#ctx0" brushRef="#br0" timeOffset="125848">12629 4812 449,'0'-31'77,"-4"8"80,-2 6-34,2 11-59,2 2-25,0 4-22,-3 4 9,1 6 45,0 7-19,-2 6-4,-2 8 2,1 9 4,5 0 7,-2 2-34,4 3-2,4 4-5,-2-1 0,5 8-5,1-3-7,1 1-7,-1 0 7,2 0-1,0-1-7,-6-3-1,4-6 1,-8 0 1,2-11 0,-2-6 1,3-4-2,-3-10-5,0-5-30,-3-3-12,3-1-46,0-4-10,-2-4-66,2-1-110</inkml:trace>
  <inkml:trace contextRef="#ctx0" brushRef="#br0" timeOffset="126208">12654 5368 677,'4'-10'38,"-2"-1"52,5 5-7,3-3-29,12 1 5,-1-2-25,11-3-10,2 3-6,3-3-2,1 5-3,-2 2-1,-2-1-8,2-3 5,-3 1-1,-3 1-3,1-2 2,-8 1-4,-2-1-1,-3 2-1,-14 4 3,0 4 7,-4 0-2,0 4-6,-8 0-3,-6 6 1,-4 3-1,-7 5 2,-6 8-1,0 3 2,-2 2-2,4 3 1,5-1-1,4-2-1,11-1 1,4-5-1,10 0 4,-4-10-5,7-1 1,5-6 0,0-5 1,5-6 4,0-7-4,2-3 3,0-9-2,-4-5 1,-6-1-2,1-7 2,-2-1 17,-4 5 5,-2 4 2,-1 8-8,-4 6 1,-1 5-15,3 8-5,0 4-2,0 9-1,5 1 5,0 9-2,4 0 0,1 3 0,5-4-1,-1-3-6,4-6-7,1-5 2,2-4-6,1-12 6,-1-1 10,4-9-4,-1-9-7,-5 1 12,-3-1 1,-4 4 0,-5 5 0,-7 5 0,0 9-13,0 8 2,0 4 10,-7 5 0,0 10 1,-3 0 0,-1 8 0,1-4 1,1-4-1,5-6 0,0-7 0,-2-7 8,5-3 22,1-9-21,1-8-6,5-5 3,2-10-6,2-8 1,6 3 0,-2 1-1,4 5 0,-6 8 0,-6 11 0,3 7-1,-1 10 2,3 3 0,5 10 0,-2 5 0,3 0 0,-5 3 1,6 1-2,-9 6 1,-5-3-1,2-3-3,-4 0-34,0-4-20,1-10-33,1-5-65,4-8-69</inkml:trace>
  <inkml:trace contextRef="#ctx0" brushRef="#br0" timeOffset="127198">13981 5023 845,'8'-18'68,"-3"5"-1,-8 0 31,1 3-56,-2 1-28,-4 5 4,-3 4-15,-4 4-1,-4 9 4,-6 14 5,-1 5 5,-2 9-1,3 7 2,1 1 6,9 1-10,6-4-5,5-2-6,8-3-1,5-7-1,2-5 1,4-4 1,4-6 3,2-10-5,5-5-1,5-8-63,8-5-20,-5-4-44,4-5-75,-1-5-197</inkml:trace>
  <inkml:trace contextRef="#ctx0" brushRef="#br0" timeOffset="127550">14170 5301 572,'-7'13'22,"7"-3"73,5-2 2,2-8-17,8-4-34,2-4-36,4-2-7,7-7 3,-1 2 8,1-6 10,-4 2-4,-3 1 0,-4-1-5,-2-6-8,-5-2-1,1-5-6,-7-3 1,1 3-1,-8 1 7,-3 8 3,-5 10-6,-3 16-1,-13 16 13,1 16 13,-5 15-2,1 17-8,6 0 13,12 0-10,7-7-5,12-7-5,9-12-5,6-11 7,6-11-10,5-5 4,2-6-8,1-12 2,-1 0-2,-5-6 0,-5 1-4,-5-5-26,-6 2-10,-6 3 6,-1 0 7,-2 5-16,-5-2-26,0 2-41,-3-1-107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7:49.6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368 375 633,'14'-36'64,"0"0"-11,-3 5 64,-6 0-55,-1 12-23,-3 10 2,-1 1-6,0 2-23,0 2-6,0 14 28,-4 3 9,-18 85-4,13-79 0,4 8-6,-1 0 2,2 0-11,-8 30-1,4 7-6,0 7-3,-1 1 5,-1 1-6,-1 2-6,-2-6-4,2-8-1,-1-7-1,6-14 0,2-3-1,0-10 0,4-10-1,0-4-32,4-7-22,0-2-19,-3-4-40,4-4-84,2-2-175</inkml:trace>
  <inkml:trace contextRef="#ctx0" brushRef="#br0" timeOffset="360">108 887 670,'-31'-13'58,"1"-1"88,7 5-31,10-5-62,2 5-40,13-4 7,12-1-5,4 6-13,17-1 1,3-1-1,11 6-1,9 4-1,-1-4-16,6 8-59,2-4-155,-6 8-225</inkml:trace>
  <inkml:trace contextRef="#ctx0" brushRef="#br0" timeOffset="579">607 868 815,'-9'-17'17,"8"-6"59,2-12-9,12 3-35,14-3 7,6 3-11,12 5-1,4 10-1,-2 7-2,-5 14-13,1 11-2,-5 16-5,-4 5 2,-6 12-1,-7 2 1,-10-4-3,-11 2 1,-7-12-1,-2-1 0,-11-12 1,3-8-1,2-7 4,5-12-1,-6-11-4,8-6-2,4-10 0,4-2 1,4-1-1,6-3 0,4 5 0,3-3-1,1 8-1,9 8-6,6 6 1,8 5-1,8 3 7,-3 1 1,9-2-1,-3-2 1,-6-1 0,-3 1 0,-7-2-2,-6 1 2,-11-1 0,-6 3 4,-5 3 0,-5 2 6,-7-2-9,-9 8-1,-4 2 0,-9 7 0,-8 4 0,-2 6-1,0 8 2,4 1-2,3 3 2,5 1 0,8-3-1,8-2-2,7-4 2,6-5 0,4-4 1,3-9-1,4-5 0,5-9 0,3-13 0,4-9 1,1-3-1,3-7 1,-2 1-1,-8 9 3,1 4-3,-9 10 0,-6 9-5,-3 9 3,-1 13 1,0 3 1,4 4 1,2 1-1,0 0-9,1-3-26,-1-10 13,1-3 7,5-10 11,-8-10 1,5-3 3,1-10 0,3-3 0,-3 4 0,-4-1 0,1 5-1,-7 13-3,0 5 4,0 13 0,-2 6 1,5 4 1,1 8-2,4 0 0,-3 1 0,4-11 0,0 2 1,-1-13 11,2-6 10,-4-10-7,7-11 5,3-6-1,4-12-5,1-5-5,3-6 1,1-2 8,4 6-14,-8 3-4,-3 7 0,-3 11 0,-14 11-22,-2 10-57,-6 10 0,-1 7-131,-3 10-411</inkml:trace>
  <inkml:trace contextRef="#ctx0" brushRef="#br0" timeOffset="1576">2057 918 154,'23'0'508,"-1"-8"-409,6-7 7,2-6-27,2-2-11,0-8-20,-5-5-13,-3-1-1,-7 1-11,-9-3-8,-5 7-11,-10 5 1,-3 4-2,-7 10-2,-7 13 0,-4 9 1,-4 14 9,1 4 7,0 13 4,9 1-7,10-5-3,12 4-1,12-5-4,6-8-5,10-4 4,9-6-3,5-7-2,5-6-1,7-8-2,-7 0-55,7-10-15,-2 1-13,1-6-83,-2 1-171</inkml:trace>
  <inkml:trace contextRef="#ctx0" brushRef="#br0" timeOffset="1980">2644 278 622,'0'-23'134,"0"5"0,0 9-44,1 3-36,-1 2-37,0 12 20,3 2 17,-1 9-6,0 7 1,0 9-10,-2 7-8,3 2-6,-6 10-2,3 0-3,0 5-11,0-1-3,0 1 1,-2-5-5,0-6 0,0-2-2,-5-6-1,6-4 0,-9-5-24,10-8-43,0-10-47,4-1 12,7-12-41,6-4-83,3-9-126</inkml:trace>
  <inkml:trace contextRef="#ctx0" brushRef="#br0" timeOffset="2296">2922 412 296,'-6'-40'223,"-1"7"-132,2 6 9,1 0-17,-3 10 7,5 8-29,2-1-4,0 10-30,-5 6 18,3 3-3,-2 8 6,0 10 7,0 0 5,1 10-27,3 1 2,0 0-9,4 2-10,0 5-3,0-5-2,-1 4-7,-1-2 2,3 2-6,-10 0 6,3-3-6,-2-5-4,-3-4-59,-1-1-110,-1 0-182</inkml:trace>
  <inkml:trace contextRef="#ctx0" brushRef="#br0" timeOffset="2632">3077 847 837,'18'-13'46,"7"-1"32,6-5 6,0-4-45,8 2-26,-5-6-6,-5 4 7,-1-8 5,-8 1-8,-6-3-6,-1-3 2,-6 1-4,-6 7 9,-1 6-2,-5 9-5,-12 13-2,-11 9 14,-9 13 10,-5 10-1,-6 8-6,9 9-1,8 0-9,13-3-5,11-6-5,10-1 2,6-7 1,7-5-2,8-4 3,2-5-4,9-9-3,3-5-5,3-8-6,0-1-6,2-9 6,5-7-18,-3-6 28,-3 0-1,-4-9 5,-8-1 0,-4 1 0,-5-4 0,-7 5 1,-2 7-1,-8 2 5,-4 13-1,-6 3 0,-9 10 5,-6 4-1,-5 10 3,-2 5-1,-1 8-4,2 0-3,9 3-1,1 1-1,6-2-1,4 1 2,7-3-1,3-4-1,-2 4 0,5-10 0,-1 1 0,2-3 0,-1-7-1,9-8 1,2-4 0,3-2 2,6-7-2,18-5-1,9-3 1,6-3-3,6-7 3,-6-6 0,-9-7 3,-13-6 0,-9-3-3,-8-1 5,-6-8-4,-10-1 1,-5 0 15,-11-4-2,2 4-5,2 5-6,-3 8-4,4 10 6,5 8-5,2 5 4,2 9-4,-2 9 7,0 5-7,0 8-1,0 0 0,0 1 0,-2 5 0,2 3 2,2 9-2,2 6 3,0 3-1,6 5 4,-6 4-1,2 5 0,-3-5 9,-2 6-3,-2 2-5,-4-2-3,3-2 1,-3 6-2,4-6-1,-5 6-1,5-6 2,-3-2-1,1-7 2,-1-3-3,7-5 0,-3-6 1,4-3-1,0-9 0,3 0 0,1-5 3,7 2-2,4-6 0,1 0-1,5-4-2,-2 2-5,0-2-6,-2-5-9,-1 1-10,-3 3-36,0-5-41,-2-2-16,-1 3-76,2-5-210</inkml:trace>
  <inkml:trace contextRef="#ctx0" brushRef="#br0" timeOffset="3690">4467 609 651,'12'-13'176,"-5"3"-72,-5 1 38,0 1-81,-2 2-6,2 2-1,-2 4-15,0 0-16,0 0-9,0 0-9,0 0-5,0 0 0,0 4-2,0 0-1,0 2-83,-2 3-52,-6-1-255</inkml:trace>
  <inkml:trace contextRef="#ctx0" brushRef="#br0" timeOffset="4400">3604 738 378,'10'-8'53,"2"4"0,3 3-19,-7-3 57,5-4-36,-3 8-20,-2-6 1,3 2-8,1-5-5,0 5-9,1-2 16,0-2 1,1 3-6,-3 1-8,-3-4 5,1 2-12,-5 3-3,0-1 0,0 2 3,1-2 9,-3 0-1,3-1-1,-1 1-14,0-6-1,2 2 2,3-1-2,-3-1-1,1 2 0,-3 3-1,1-3 0,-1 6 1,-3-2-1,2 0 1,-2 4 4,2-5 0,-1 1 0,0 0-2,-2-1 2,2-3 0,-2 4 2,-2-6-3,-2 5-4,0-3 3,-4-2 0,-5 2-1,-5 3-2,1 5 0,-6 0 1,-5 0-1,-4 9 0,-5 5 4,-2 3 5,3 6 13,6 8-9,-1 1-3,10-1 1,11 0-3,-5-3-1,8-1-5,3-6-2,2-3 2,4-3-2,6-2 0,10-5-24,8 2-56,10-6-83,6 0-161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2:22.8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8 633 785,'-10'-11'2,"5"-1"0,5 1 19,1-1 12,6 3-5,4-1-4,-2 1-5,-1 1 9,0 4-7,-8 0-12,5 4-7,-1 7 9,4 4 6,8 8-3,5 2 2,4 11-5,3-3-2,2-2-7,2-4 2,6-8 3,3-7 5,12-9 10,5-13-6,12-13-5,8-13-2,7-14-4,7-11-1,0-4-1,-3-2-2,-2 0 5,-1 4-6,1 9 1,-4 7-1,-2 7 0,-15 9 0,-14 8 0,-12 8 0,-18 6 0,-4 7 1,-13 2-1,-1 4-3,-4 0-8,-4 0-17,-1 0-9,-3 0-22,-3 2-61,-2 0-109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2:47.9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75 665 493,'-9'0'27,"1"4"-11,1-4-15,4 0 21,3-4-3,3 4-9,-3-2-6,-3-2-3,3 4 5,0-4 3,0 0 5,-1-1 0,-2 1-6,-1-2 19,-2 2-1,2 0 3,-5 0-18,5 3-5,4-3 4,-4 4-8,4-4 5,0-2 0,-4 2 2,4 0-3,0-1 9,-4-3 0,4 2 4,-5 3-12,5-1-2,0-2 2,5-2 4,-5 3-6,0 1-2,0 4-3,0 0 1,0 0-1,0 0-1,0 0 1,4 0 1,-4 4-1,8-4 0,-4 4 2,5-3-1,1 7 0,2-4 1,2 2 0,-1 1 0,0-1-1,-5 2 2,2-3-1,4 5 2,-1-6-3,-1 5 0,-3-5-1,0 2 4,0 2-4,5-3 0,-6-1 2,1 0-2,3-4 1,-2 6-1,4-6 2,-1 0-2,-5 0 4,1 0-2,-1-2 3,1-2 1,-1-4-4,3-1 1,-2-5 1,3-1-4,1-2 0,0 0 1,2-1-1,2-1 2,-4-2-2,3-2 1,0-4-1,-4 0 0,5 0 2,0-5-2,-1-3 1,5-1-1,-4 0 0,1 1 1,4-1-1,-1-1 0,-2 5 2,3 1-2,-5 4 0,-3 4 0,-1 2 0,1 8 1,-10 3 0,0 6 1,0 0 2,-4 3 1,0-3 1,0 4-3,0 0-3,0 0 0,0 0 0,0 0 0,0 0 1,0 0 1,0 4-2,0-4 0,0 0 1,0 1-1,0-1 1,0 0-1,0 3 0,0-3-2,0 0 1,0 0-5,0 0-15,0 1-12,-4 3-70,4 6-141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06.9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194 199 542,'0'-7'51,"0"-1"27,0 0-3,-4 0-26,4 5-12,0-1-14,-7 1 5,4 6-11,-1-3 3,-2 4 11,-2-1 7,-5 5-13,0 1-4,-2 3 10,-2 3-14,0 4 9,-4 6-7,2 4-7,2 6 5,4 5-12,0 4 0,9 4 8,4-2-10,4 0 3,5-2-4,8-4-2,0-3 4,11-3-3,-2-7 1,14-6-1,-2-8 0,11-10 5,4-9-5,5-7-1,-1-7 6,1-5-6,-9-4 1,-11 1 4,-6-5 5,-11-3-8,-7-3 11,-3 1 9,-4 0 25,-12 3-36,-1 7 4,-2 6 1,-5 9-16,-4 9 0,-9 8 0,3 9 0,-8 10-2,9 6 1,1 4 0,8-1 1,13-1-5,4-3 5,13-2-2,4-7 5,12-4-5,0-4 2,4-3 0,-2-6 2,8-8-1,-6-5 0,-8-4 0,-1-7 0,-6-5 0,-14-3-1,-7-3 0,-2 1 3,-12-1-2,-4 3-1,-2 3 0,-2 4 0,-5 4 0,-6 5 0,3 7-1,-8 4-7,-4 7-35,-1 6-32,6 5-28,6 4-24,6 3-88,12-3-118</inkml:trace>
  <inkml:trace contextRef="#ctx0" brushRef="#br0" timeOffset="764">969 368 724,'18'0'27,"1"0"14,-7 4 68,-8 1-27,1 5-18,-1 5-32,-8 6 1,4 0 5,-9 2-19,5 0-9,0-2-1,-6 1-8,6-6 9,0-2-10,2-2 0,-1-4 0,3-7 23,0-2 29,5-7-20,2-10-26,4-9-2,6-7-1,-3-7-2,5 1 17,1 6-14,-7 3 5,-4 10-1,0 8-3,-6 9-5,-3 10 0,-5 14 0,-3 11 4,4 10 0,0 1-2,4 2-2,8-6 1,5-3 2,11-10-2,-3-6 0,5-9 4,5-10-4,0-10 3,4-7 0,-10-12-2,4-5 3,-7-7 6,-7 1-4,1 5 2,-12 7 4,-4 11-7,0 9-6,-4 9-10,-5 11 10,0 7-1,0 8 1,4 4 0,2 0 0,7-3 0,7-3-1,5-6 1,5-5-1,-3-5-6,9-6-6,-2-10 5,-4-4-2,7-8 3,-5-6 2,-1-4 2,-1-1 2,-8-1 0,-3 0 2,-2 4-4,-4 4 3,2 4 0,-2 4 0,0 5 0,-4 2 0,0 5 0,0-1 0,0 4-1,0-2 1,0 4 0,0-2 0,0 0-2,0 2 2,0-2 3,0 2 0,0-2 11,-4 0-9,4 0 9,0 0-6,0-2-3,0 2 1,0 0-5,0 0 0,0 2-1,0 1 3,0 5 4,0 6-4,-4 7 6,4 7 7,0 9 2,0 7-5,0 8 2,0 9-9,-6 4-1,6 6 2,0 4-6,-1-2 4,1-4-5,-4-6 3,-1-8 0,1-10-3,-3-5 3,6-13 0,-4-8-2,5-8-2,0-5-25,0-6-13,0-6-68,0-3-196,-4-4 26</inkml:trace>
  <inkml:trace contextRef="#ctx0" brushRef="#br0" timeOffset="1822">1563 425 571,'11'-26'142,"-2"0"-76,-1 7 7,-4 6-17,5 9-19,-4 4 24,11 4-9,8 7 5,-2 2-17,9 5-9,-4 1-12,-1 4-11,-13 4 2,-5 2-1,-12 3-5,-13 7 6,-11-1-9,-5 4 0,-8 0-1,2-2-35,8-3-63,0-10-24,17-6-161</inkml:trace>
  <inkml:trace contextRef="#ctx0" brushRef="#br0" timeOffset="2241">1995 458 684,'-4'-10'34,"-4"2"47,4-1-29,-1 3-2,-3 0-8,4 2 0,4 4-10,-4 0 6,-1 0-24,5 2-5,-4 2 25,4 4 6,-4 3-19,-3 4-13,4 5 5,2-1-3,2 4-9,3-2 4,10 2 3,3-1-6,0-2-1,-3-3 0,4-1-1,-5-5 5,-5-3-3,-3-4 6,0-6 11,6-8-12,5-7-3,-4-8 1,7-5-5,-2-3 2,1 2-2,-14 6 1,0 8 2,0 7-3,-8 6-5,0 8 2,4 6 1,-4 6 0,4 1 2,0 6-1,4-2-2,4 2 1,7-4 2,4-2 0,5-6 2,-3-4 3,7-6-5,-7-2 4,0-7-2,-1-2 2,1-5-2,-8-2 0,1-4-1,0-2 1,-2-6-2,1-2 1,-3-3-1,-2-2 0,1-3 0,1 1 0,-6 1 2,-4 3 3,0 3-5,-4 0-2,-3 3 1,2 1 2,2 2-2,-1 3 1,3 2 0,-2 0 0,2 5-1,1 3 1,0 1-1,0 6 0,0 1-1,0 1 0,0 3-12,0 3 2,0 2 9,1 1 3,2 2 0,1 3 11,-3 4 3,2 4 8,-1 4-14,2 4 11,2 4 4,-2 4-13,0 3-1,0 6 10,0 2 6,1 4-12,3 0-12,-4-3 5,2-2-1,1-5-1,-2-4 2,5-1-4,-5-3-2,-5-2 3,0-4-2,-5 1-1,-2-2-5,0-4-64,2-2-118,0-3-28,5-11-269</inkml:trace>
  <inkml:trace contextRef="#ctx0" brushRef="#br0" timeOffset="3194">2473 517 712,'-13'-8'62,"5"1"1,4-3-31,4-1 15,12-1-26,5-2-12,8 3-6,8-1-2,-4 5-1,8 1 0,-5 4-39,-1 2-182</inkml:trace>
  <inkml:trace contextRef="#ctx0" brushRef="#br0" timeOffset="3434">2749 567 760,'-4'12'59,"6"-8"-57,5-7 58,8-2 1,2-5-33,4-3-7,3-1 15,-3-1-3,0-2-12,-1-4 7,-4-1-9,-6-2 1,-1-3-6,-2-2-9,-3 0-4,-3 2 4,-2 2-2,-6 8-3,-3 6-3,-7 8-2,-4 11 1,-11 14 1,-5 10 3,4 8 1,2 6 3,10 1 8,15-4-6,10-3 14,6-6-20,13-8 3,6-3 4,3-5 1,-1-9-5,9-3-3,-9-6-89,8-8-24,-4-2-124</inkml:trace>
  <inkml:trace contextRef="#ctx0" brushRef="#br0" timeOffset="3817">3179 346 845,'3'-13'71,"-2"2"23,3 3 7,6 2-77,-1 6-2,8 6 12,8 2-6,3 5-4,1 2-2,-1 7-10,-5 1-3,-8 5-2,-5 3-3,-4 4 3,-12-1-6,-2-4 6,-5 0-7,-1-8 5,1-8 5,-2-10-2,2-16-8,2-9 4,6-12-4,5-11 2,5-6-2,8-3 0,5 3-6,7 6 6,-6 10-3,7 8-4,0 9 3,2 9-51,-3 6-39,-3 6-124,1 6-143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2:59.7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1710 392,'0'0'40,"-4"0"-13,4 0-13,0 0 5,0 0 6,0 0-17,0 0-3,0 0 0,0 0 8,0 0 3,0 0 12,0 0-17,0-2 9,-5 0 3,5-3 2,0 5-18,0-4 22,0 0-15,0 2 5,0-2-13,0 0 6,0 4 0,-4 0 10,4-1-15,0-2 4,0-2 1,0 1-7,4-2-2,-4-2 2,5 3 3,-5-3-5,4-2 4,-4 6 1,4-1-4,-4 5 4,0-4-7,4 4-1,-4 0 1,0 0-2,0 0 2,5 0-2,-1 0 1,0 0 0,4 4 1,2-4-1,8 5 2,-5 3 2,4 2-2,0 3-2,2 1 1,-2-1-1,0 4 5,3-3-4,-3-1-1,-5-3 2,-2-1-1,1-1-1,1-2 2,-8-2-1,0-4 1,0 4 1,0-4-1,1 0-1,-5 0 3,4-4 2,4 0 12,1-6-7,10-7-4,2-10 0,9-9-3,6-9 0,5-4-4,3-9 3,3-1-3,-2-4 0,-7 3 1,7 3-1,-8 3 0,-4 10 1,0 4-2,-8 7 1,-1 2 0,1 4 0,-8 1 1,7-1 1,-3 0-2,-3-2 0,5 4 0,-2 2 0,-9 6 0,-6 7 1,1 6-1,-6 4 1,-1 0 3,0 0-4,0 0-2,0 0 2,-1 0 0,1 0-1,1 0 1,-2 0 0,1 0 1,1 0-1,-1 0 0,-1 0 0,2 0 0,-1 0 0,0 0 0,-1 0-1,2 0 1,-2 0 0,1 0 0,0 0 0,0 0-2,0 0 2,0 0 0,0 0-2,0 0 4,0 4-4,1-4 3,-1 0-1,3 0 0,-3 4 0,0-4 0,0 0 0,0 0 0,0 2-1,0-2 1,0 0 0,0 2 0,0-2 0,0 0 0,0 0 0,0 0-1,0 0 1,0 0 1,0 0-1,0 2 0,0-2 1,0 0-1,0 4 0,-3 1 0,3 3 0,-4 2-6,-2 7-85,-2 4-138</inkml:trace>
  <inkml:trace contextRef="#ctx0" brushRef="#br0" timeOffset="9360">877 754 309,'-10'4'154,"6"-3"-138,-2-1 14,2 0-26,4 0 0,-4-1 16,0-3 6,-1 4-10,1-4 5,-4 4-10,-1 0-1,1-2 7,-6 2 5,5 0 4,4-2 0,1 2-8,-1-6-9,1 6-3,4-4-3,0 0 7,0-1 8,-4 5-1,4-4 1,0 2-6,0 2-4,-4-2 8,4 0-6,0 2-2,0-4-5,0 4 0,0 0-1,0 0 0,4-4 0,-4 4-2,0 0 0,0 0 0,0 0 2,4 0 0,0 4 1,1 6 4,4-1 1,4 3-3,5 2-4,-5-1 5,0 0-3,-1-3-1,-2-1 4,4 5-1,-6-6-2,1-3 0,-1 3-3,1-6 5,-5-2 2,2 0 10,2-6 2,6-3-10,-1-9-8,5-9 4,9-5-4,-2-7 1,2 3 0,8-8-2,1 2 0,3-6 1,9-2-1,1 0 1,0-3-1,3 4 1,-2 0-1,-3 3 2,-6 2-1,-7 7-1,-2 6 4,-11 3-2,-3 3 1,1 7-2,-7 3 6,-3 2-7,-1 3 2,-4 3-1,0 1 3,-2 2-2,-2 0 3,0 4-1,0 0-1,0 0 0,0 0 1,-2 0-4,-2 4-27,-4 2-28,-1 1-22,-3 8-77</inkml:trace>
  <inkml:trace contextRef="#ctx0" brushRef="#br0" timeOffset="15516">2851 1637 104,'6'-4'29,"-2"-1"19,3-3-48,4 2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3:11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103 982 527,'-19'-8'34,"5"3"-30,-1-5-3,5-2 4,-3 3 9,5-5 20,-2 5-15,2-5-11,4 1 2,2 0-1,2 3 0,2-2-4,0 1-4,3-1 3,3-1 3,3 3-5,-2-3 4,-1 3-4,2 3 1,1-3 2,-1 6-1,4 4 3,-1 0 3,-1 8-2,1 2 1,4-1-2,2 8-4,0 2 2,0-1-4,1-1 3,-3 0 0,-3-7 1,-1-1 8,1-5-3,25 2-2,-32-6-4,-1-6 7,3 2 3,0 0-4,9-9-2,3-6 0,6-8-3,2-5 0,8-7-3,-6-3 11,4-6-6,0-2 0,4-3-4,2 3 0,-2-4 1,5 1-2,5-1-1,-4 0 1,-2 4 0,5 5-1,-7 0 0,-12 9 1,4 5-1,-12 8 4,-4 6-3,-3 0 5,0 7 3,-6 5-2,-4-3-3,0 2 1,-2 2-6,1 0 1,-2 0 2,2 3-3,-3-2 1,0 3 2,0 0-3,0 0 3,0 0-2,0 0-1,0 0 1,0 3-1,0-3 3,0 0 2,0 0-5,0 0 1,0 0-1,0 0 0,0 0-31,-3 1-22,2 9-30,-4 3-37,1 5-128</inkml:trace>
  <inkml:trace contextRef="#ctx0" brushRef="#br0" timeOffset="5266">1911 2019 188,'0'0'246,"0"-4"-214,-4 4-23,4-2 5,-6 2-6,12-7-3,-13 3 9,8 4 4,-1-2-11,0 2-7,-1-4 10,1 0 9,0 4-3,-3 0-5,3 0 1,3 0-2,-3 0 2,0 0 0,0 0-2,0 0 2,0 0-11,1 0 9,-2 0-6,2 0-3,-1 0 1,0 0 3,0 0-3,0 0 0,0 0-1,0 0 7,0 0-6,0 0 11,0 0-8,6 0 7,-6 0-9,0 0 2,0 0 1,0 0 2,-6 0-6,6 0-2,6 0 5,-6 0-1,0 0 4,0 0-7,0 0 0,0 0 0,0 0 2,0 0-2,0 0-1,0 0 0,0 0 1,0 0-1,0 0-4,0 0 4,4 4 6,0-2-4,1 0 2,3 0-2,-7 2 2,6-4-4,-1 7 7,-2-5-1,5 6-3,-1-3-2,6 7 4,-5-2-4,0-1 1,3 1-1,-3-1 3,0-1 2,1-2-1,-2 2 4,1-3 0,-5 3 0,4-3 0,2 3 1,1 2-7,0-1 4,-2-1-1,4-2 3,-4-2-3,0 0 2,3-8 6,2-2 9,3-7-12,-3-9-4,6-4-1,4-1 0,-7-4-2,4-1-2,3-1 1,-6-2-2,3 5 4,1 1-4,-1-2-1,3 1 6,2-3-2,0-7 8,5-10 7,0-8 0,4 1-8,6-2-3,-7-1-4,2 8 3,-2 12-5,-2 4 2,-7 5 1,-2 8 8,-5 9-7,-5 1-3,-5 8 3,-2 1-5,-3 0-1,-2 4 0,2 0 1,-3 0 0,0 0-1,0 0 1,0 0-1,0 0 1,0 4-1,0-4 0,0 0-1,0 0 2,0 0-2,0-4 1,1 8 0,-1-8 2,-1 4-1,1 0 0,0 0-1,0 0-1,0 4 1,0-4 1,0 0-1,0 0 0,0 0 0,0 0 0,0 0 0,-3 0 1,3 0-1,0 0 0,0 0 0,0 0-1,3 0 1,-3 0 0,0 0 1,0 0-1,0 0 1,0 0-2,0 0 1,0 0 0,0 0 0,0 0 0,0 0 0,0 0 1,0 0-1,0 0 0,0 0 0,0 0 0,0 4 0,0-4 0,0-4 0,0 4 0,0 0 0,0 0 0,0 0-1,0 0 1,0 4 0,0-4 0,0-4 0,0 4 1,0 0-1,0 0 0,0 0 1,0 0-1,0 0 0,0 0 1,0 0-1,0-4 0,0 4 1,0 0-2,0 0 2,0 0 0,0 0-1,0 0 0,0 0 0,0 0 0,0 0 3,0 0-3,0 0 0,0 0 0,0 0 0,0 0 2,0 0-2,0 0 0,0 0 1,0 0-1,0 0 0,0 0 0,0 0-1,0 0 2,0 0-1,0 0 1,0 0-1,0 0 0,0 0 0,0 0 0,0 0 0,0 0 0,0 0 0,0 0 1,0 0-1,0 0 0,0 0-1,0 0 0,0 0-3,0 0-16,0 0-16,-3-2-12,3 4-44,-6 2-16,-2 0-19,-5-1-63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09.1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1721 782 648,'0'-1'40,"0"-2"-6,0 2 31,0-1-25,0 0-9,5 0 0,-5-2-2,0 2 14,0 0 2,0 1-17,0-2-6,0 2-2,0-2-1,0 2 0,0 1-13,0 4-4,-5 5 3,5 9 3,-4 5 11,0 11 5,0 4 14,0 3-25,-1-1 3,5-2-1,-4-1 0,4-5-5,-6 3-4,2-1-1,-1 1-1,-4-3 0,-3 1-3,-5-3-1,-2-3-3,10-7-44,0-7-86,9-7-10,9-10-101</inkml:trace>
  <inkml:trace contextRef="#ctx0" brushRef="#br0" timeOffset="450">1668 685 806,'-21'-20'15,"1"5"38,8 2 36,3 3-33,1 3-26,8 1-13,0 4-11,0 0-2,4 4 2,4 0-4,11 2 10,16-2 6,14-1-9,9 2-6,12-3-1,4-3-2,-4 3-4,-8 0-17,-13 6-71,-18 4-112,-13 5-367</inkml:trace>
  <inkml:trace contextRef="#ctx0" brushRef="#br0" timeOffset="734">1610 1105 683,'-21'17'65,"9"-8"21,1-5 10,11-4-25,1 0-47,9-2-1,7 0-1,4 1-9,7-2 1,1 3-2,8 0-5,-4-1-2,4 1 0,-3 1-4,2-1-1,1 0-1,-4 3-15,4-2-37,-8-1-44,8 0-21,-3 0-105</inkml:trace>
  <inkml:trace contextRef="#ctx0" brushRef="#br0" timeOffset="1080">2450 1074 479,'9'-4'140,"-1"-2"-61,0 1 42,1 1-38,-5 0-15,-4 2-18,0 0-21,-4 4-10,0 0-3,-9 6-7,-4 3 12,-7 6-6,-1 6 3,-2 4 2,9-6-12,1 2-2,9-4-3,8-3 3,4-3 7,4-2-8,9-3 1,1-2-6,9-4-1,0-4-42,8-4-50,0-5-60,0-6-163</inkml:trace>
  <inkml:trace contextRef="#ctx0" brushRef="#br0" timeOffset="1380">2501 704 693,'-26'-12'99,"5"7"-53,6-1-28,6 4-18,5 2-3,4 4-17,4 4-57,6-3 6,17 3-326</inkml:trace>
  <inkml:trace contextRef="#ctx0" brushRef="#br0" timeOffset="1620">2887 428 528,'4'-6'163,"-4"5"-78,4-2-9,-4 2-43,0 1-20,0 1-10,0 3 3,-4 4 13,4 3 25,0 6 1,-4 5-12,-3 2-5,0 7-2,1 8 0,-2 3 7,-1 3 4,-3 9-10,3 2-9,-2 0 5,0 0-11,5-1-1,-2-4 0,-1-3-2,5-5-1,0-7-7,0-7 0,-1-8 0,5-6 0,0-5 1,5-8 1,-5-4 3,8-5-1,0-7-1,5-7-2,0-6-2,11-8 1,-3 3-4,-3-1 3,4 7 0,-1 4 0,-7 10 2,9 9-2,2 6-1,-2 8-3,8 5 5,-2 4-1,-1 3 1,-1 1 2,-5 0-1,-5 1 2,-8 0-1,-9-2 3,-13 0 1,-15 1-2,-6 1-5,-11-2 1,-3-4-1,5-1 0,6-9-4,8-7-25,9-5-78,3-5-42,9-6-98</inkml:trace>
  <inkml:trace contextRef="#ctx0" brushRef="#br0" timeOffset="2760">411 526 267,'0'-10'421,"5"-3"-376,-1-1 36,0 1 0,0 1-9,0 1-23,1 1-10,2 1-2,-3 1 10,0 0-13,-4 4-3,0 3-14,0 1-2,0 0-11,0 4-2,-4 0 3,4-1-3,-4 7 6,4 3 0,-6 4-3,5 4 4,-4 5-5,1 0-1,4 3 0,-4 2 0,4-1-2,0-1 0,0-4 0,0-4-1,8-4 0,-3-5 4,2-3-2,5-7 0,1-4 0,4-3 0,7-7-1,-3-3 1,4-5 0,-1 0-2,1-6 0,-7 2 1,5 0-1,-6 4 1,-5 4-1,-7 7 0,0 3-1,-5 4 1,0 4-6,0 7 6,-4 9 14,-2 10 20,-2 9-9,-5 9-5,1 0-7,-2 2 0,5-2-8,4-4 1,5-3-5,0-5 2,0-5 0,4-6-6,-3-4 3,3-6-9,1-5-47,0-3-70,-1-6-35,1-7-101</inkml:trace>
  <inkml:trace contextRef="#ctx0" brushRef="#br0" timeOffset="3412">807 10 706,'-56'-10'75,"-6"9"15,-5 4-38,-3 9 3,-5 15-31,-3 15 2,-1 19 3,2 21-2,11 20-13,4 11-1,16 12-8,9 1-2,16-5-2,13-8 1,16-11 2,22-14-1,19-11 4,17-10-2,17-13-5,15-11 1,2-14 1,2-15-1,-4-20-1,-6-19-2,-8-19 1,0-19 1,-1-18 2,-9-13 0,-8-11 0,-8-10 0,-13-10-2,-14-1 0,-17 1-5,-18 8-27,-20 12 14,-14 19-43,-20 19-38,-12 17-83,-16 21-432</inkml:trace>
  <inkml:trace contextRef="#ctx0" brushRef="#br0" timeOffset="4544">3308 1229 486,'-8'10'76,"3"-2"-36,1-7 55,8-1-40,1-1-11,3-3 7,5-2 0,6-2-22,-6 0-6,4 1 5,-7-1-5,4-1-10,-6-4-8,5-1-1,-1-6-3,1-3 1,2-3 6,-2-3 1,0-6 3,-5 3 24,-4 3-15,-4 6 12,0 6-19,-4 7-11,-4 10-3,-5 8 0,-14 7 2,5 12-1,-8 8-1,7 3 2,6 0-1,12 1 6,10-7-6,3-1 6,9-4-6,7-4 0,5-2 1,8-7-2,2-3-18,9-7-61,1 0-47,4-8-85</inkml:trace>
  <inkml:trace contextRef="#ctx0" brushRef="#br0" timeOffset="4986">3930 982 767,'-4'-8'35,"4"8"-21,4 8 36,6 7-1,8 10 9,-1 6-15,4 6-5,-1 3-6,-4-2 0,-7 0 0,-1-5 0,-8-5-3,5-6-7,-10-5-10,1-8 5,0-3-2,4-8 21,0-3-22,0-9-6,0-9-7,0-6-1,0-5 2,8-7-2,2 3-5,13 0-20,2 4-18,11 3-46,11 10 19,6 7-64,0 9-92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14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138 487 713,'-5'-6'75,"1"2"5,-4 2-31,4 1-24,-1 4 2,-7 5 9,0 7-3,-4 8 3,-1 6-16,0 2-6,-1 7 25,8 0-15,1 1-17,9-3 6,5-3-8,11-1 1,8-7 3,6-6-8,6-9 4,4-10-2,3-7 2,2-11-1,-11-7 0,-2-8-1,-18-7 1,-7-4-3,-14-6 2,-7-3-1,-14-3 0,-1 6 0,-2 10-2,4 9 0,6 12 0,5 12 0,5 7-11,6 5 9,0 7 2,5 3-6,2 4 5,5 1-7,7-4 1,8 0-9,5-3-14,8-3-14,3-5-4,3-2-1,-5-3-7,-5-3 17,4-2 27,-5-3 6,-2-5 6,1-5 2,-8-2 1,3-3-3,-6-4 3,2 0 0,0 0 8,-3 4 16,-8 6 10,-2 7-10,-2 4-22,-5 10-1,-3 10 16,-1 11 28,-2 13 27,-2 15-17,-5 11-14,0 7 3,2 4-17,4 3 5,3-1-8,0-2-18,-2-8 1,2-6 0,-5-7-8,5-14-2,0-10 7,4-8-6,0-9-1,0-7-6,0-6-16,4-8-74,0-7-97,5-10-26,-4-11-246</inkml:trace>
  <inkml:trace contextRef="#ctx0" brushRef="#br0" timeOffset="736">712 429 740,'4'-17'107,"2"5"-47,-2 3-9,0 18 7,5 3 9,-1 1-2,5-1 12,1 13-24,4 2-27,-10-2-3,-3-1-5,-10 2-10,-3-4 7,-15 1-15,1 0 1,-9-1-1,0-1 0,-4-4-3,8-2-55,11-5-62,0-5 25,13-5-19,7-7-99,15-5-179</inkml:trace>
  <inkml:trace contextRef="#ctx0" brushRef="#br0" timeOffset="1036">1090 80 725,'11'-28'41,"1"6"44,-7 5 23,-5 8-46,4 5-45,-8 4-2,4 5 2,4 9 60,-4 5-20,4 8 1,4 7-18,-6 5-5,2 3-11,-1 2 3,-2 4-8,4 2-2,-5 5 0,0 3-4,0 5-1,-2-3-2,-5 3-2,3-6-4,-2-3-2,2-8 2,0-5-4,0-7 0,-1-9 0,1-10-3,4-6-21,0-2-19,0-10-10,0-2-24,4-7-67,1-7 48,-1-9-1,0-7-23,4-5-19,-2 9 0,-2 2 51,-1 4 29,-6 5 59,-2 2 94,-4-2 68,-3 1-75,-1 0-9,-1 2-31,6 0 5,-1-1 1,8 2-28,6 2-10,4 1-5,9 1 3,7 0 9,2 3-4,8 2 5,6 0 5,-6 3 5,0 11-18,-8 6-8,-5 6 9,-5 6 2,-13 8-4,-4-1-1,-4 3-10,0-8 1,-5 0-3,-1-8 0,5-2-2,1-6-81,-1 5-42,1-7-89</inkml:trace>
  <inkml:trace contextRef="#ctx0" brushRef="#br0" timeOffset="1673">1550 370 851,'-4'-9'17,"0"1"10,-1 4 21,-2 0-29,7 4-19,2 2 2,3 4-3,0-1 1,7 5-20,1 2-39,4-1-78,7 0-90,-3 3-150</inkml:trace>
  <inkml:trace contextRef="#ctx0" brushRef="#br0" timeOffset="1817">1758 494 464,'15'6'125,"-5"-4"13,0 0-5,-10-6-26,0 2-41,-4-4-8,4-1-15,-6-1 19,2 2 1,-2 1-22,-2 1-5,-1 2-23,-3 0 1,-5 8-6,-11 5 3,-2 10-1,-6 6 5,-8 10-13,9 3 9,0 0-10,13-2 0,9 1-1,9-7 2,8-3 1,9-2-1,5-6-2,9-5-4,2-5-32,8-7-46,2-4-88,9-10 11,1-5-50,4-9-325</inkml:trace>
  <inkml:trace contextRef="#ctx0" brushRef="#br0" timeOffset="2168">2220 510 493,'-2'8'100,"0"-3"-2,6 1-11,0-4-7,6-2-15,-2 0-6,5-4-23,0-2-2,-1-4 0,4-3-14,-8-2-1,0-2 21,1-1 1,-8-1-13,2 2 3,-3 4-10,-4 1 0,-5 6-17,-7 6-2,-12 10 3,-6 7 8,-3 8-9,-3 4 10,6 3-2,13 1-6,3 0-1,16-5-5,8 1 2,12-4 1,7 0-1,12-4 0,-2-4-1,4-1-1,-5-1 2,-6-2-1,-10-1-1,-6 3-5,-11-2 5,-2 1 1,-11 2-1,-6-1-2,-14 2-14,-10-2-47,-12 1-59,-12-3 19,-10-3-56,-2-1-225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0:12.9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6 266,'0'0'98,"4"0"-34,-4 0-27,0-2 38,0 0-12,5 2-36,-5 0-7,0 0 6,0-2-2,0 2-8,0 0-12,0 0-1,0 0-3,0 2-3,0-2 3,0 0-25,0 0-32,0 0-116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17.9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812 4 446,'-29'7'82,"9"-3"-42,3 0 54,9-4-34,3-2-26,-3 2-12,-3-2 10,2 0 3,-3 0 24,-1 0-2,5-2-29,-1 3 0,5-2-17,0 2-2,4 1-6,0 0-1,0 1-2,4-2-3,0 2 3,9 3 0,4-1 3,1 2-3,13 3 2,0-1-1,12 3 3,2-4-1,9-2-2,-1-2 2,6-4-2,0 0-1,1-2 1,-1 2-1,2 0 0,-4 2 1,1 0-1,-5 4 0,5 0 0,-5 1 0,5 3-1,-1 2 1,5-3 0,-6 3 0,2-5 0,2 2 0,-2-6 0,-1 5 1,-4-4 0,5 2-2,4 2 1,-5 2 0,9-1 0,0 1 0,0-1 2,5-1 0,-1-2-2,0-4 2,3-2-2,1-2 0,5 0 1,1 2-1,0 2 0,-6 4 0,1 2 0,-9 0 0,0 3-2,0 1 2,4-2 2,2-1-2,8 3 0,3-4 0,4-1 1,7 3-1,-2 0 1,9-1-1,-9 5 0,2-3 4,-11 1-4,-3-1-1,0-1 1,-6-2 0,0-2 0,1 4 1,-3-4 0,3 1 0,-9-1 1,0 0 2,0 2-4,0-2 0,-4-3 2,-4 1-1,3 0-1,-7-2 1,-2 0 1,0 4 1,1-4-3,-4 0 1,-4 0 0,1 0-1,-1 0 0,0 0 1,-5 2-1,3-2 1,-2 2-1,-3-2 0,2 0 1,5 0 0,-5 2-1,3 0 0,-2-1 1,-6 3 0,4 0-2,-9 0 1,-2-1 0,-3 0 1,-1 1 0,1-3 1,-4 2-2,8-2 0,-4 1 0,7 0 2,-5-2-1,4 2 1,-2 0-2,-6-2 1,-1 0 0,-5 2 1,-4 0-1,-1-2-1,-1 0 2,-6 2 2,-1-4-4,-4 2 4,0 0-2,0 0-1,0 0-1,0 0-1,0 0 1,-4 0-7,4 2-57,0-1-62,-9 3-145</inkml:trace>
  <inkml:trace contextRef="#ctx0" brushRef="#br0" timeOffset="60968">4454 3594 637,'0'10'44,"0"1"32,-4-9-1,4 4-20,0-4 6,0-4-11,0 2-14,0-2-5,0-2-20,0 2-1,0 0 6,0-3-5,0-1-3,-4 0-2,4-1-3,4-1 0,-4-2-2,6-2 0,2 1 1,6-1-1,3-1 1,0 0 8,0-1-1,2 5-5,2-1 3,-2 1-1,7-3-5,-1 2 5,-2 1-6,4 0 4,-6 1-4,-2 0 0,-2 6 0,-4 2 0,-1 4 0,1 6 2,3-1-1,-4 8 6,1 1-3,-1-3-3,-2 4 2,0-2 2,-6 0 9,1 9 0,-5-3 2,-9 4-10,-1 1 3,-7-1-4,3 0-2,-2 0 2,-4-6-4,3-2-1,4-2 6,-3-2-6,-3 1-1,1-1 0,-3-2 2,-7 1 1,3 3 0,-8-3 0,8-5-2,-2 3 2,9-7-1,6-3 6,7-2-3,1 0 2,4-5-3,-4 3-3,4-4 4,0-1-4,0-5 1,4 2-1,0 1 0,1-5-1,3 2 2,-4 1-1,9-2 1,2 0 1,2-1-3,1 1 2,5 1 0,-6 2-1,-1 9-2,-6-2 0,-1 3 2,1 4-1,-2 0 1,-4 2 2,5 2-2,-1 0 0,2 1 3,1 1-2,5-1-1,-4 5 2,-3-1 0,3 0 4,-6 1-4,5 7 1,0-2 7,-2 2 2,-1 0-9,1 0 7,-5-2-7,1 1-2,4-5 5,-1-6-5,2 1 3,-6-6-3,5 0 2,-1 0-1,1-4-1,-4 0 0,4-4 0,-1 4 1,2 0-2,-6 0 0,5-4-1,-5 4-5,0-2-10,0-2-24,5-4-13,-5-1-74,-3-4 7,6-5-98,-1-5-348</inkml:trace>
  <inkml:trace contextRef="#ctx0" brushRef="#br0" timeOffset="62152">5402 3312 555,'4'-8'50,"-4"1"-6,0-1 45,2 4-12,-4 0-42,2 3 1,-3 1 2,2 0-2,-3 0-11,-5 0-21,-3 5 8,-5 1 10,-11 6 1,-2 3-3,-6 6 1,-4 10-2,5 1-3,-1 5-3,6-1 0,13-1-7,3 1 0,10-5-6,8 1 5,5-1-1,5 0-2,-6-4 1,1-1-2,1-7 0,2-1 3,-5-9 12,4-5 5,-2 0 3,4-8-13,-1 3 3,5-7-8,3 0-1,-8-2-1,-2 2-3,-1 1 3,-2 1 0,4-3-2,-7-1-1,4-3 0,1-1 1,3-1-1,-6-2 1,7-1 2,1 5 1,-2 0 0,-3 7 2,-1-2-2,-2 7-3,2 1 3,1 0-2,1 1-2,-2-1 8,5 6-5,-5 0 2,0 4-1,1-1-4,-1 6 13,-1 2-6,-7 9-4,0 1 15,-5 5-6,-1 0-3,2 5 1,-3-7-1,1 5-3,2-8-4,4 0 1,-4-3-3,4-2-1,0 1 3,0-6-2,0 0-1,0-3 1,0-5-1,0-3-2,0-2-18,0-4-12,0 0-17,0 0-28,4-10-103,2 2 40,2-11-47,3 0-242</inkml:trace>
  <inkml:trace contextRef="#ctx0" brushRef="#br0" timeOffset="62956">5752 3414 751,'4'-8'48,"0"3"-4,0-3 54,-8 8-10,4-2-39,0 2-21,0 2-4,0-2-10,0 4-6,4 1 39,-4 5 5,0 7-15,0 4-4,-4 6-8,4 4-6,-4 1-4,4 3 3,-4 2 0,4-1 1,0-4-3,0 3-9,0-7 4,0-1-10,0-1 8,4-7-8,-4-2-1,0-8-2,4 1 2,-4-1 0,0-5-6,0-4-38,0 0-19,0 0-101,0-1-5,0-7-164</inkml:trace>
  <inkml:trace contextRef="#ctx0" brushRef="#br0" timeOffset="63316">5735 3676 763,'-16'3'71,"16"-6"13,0 3 16,0 0-44,2 0-17,6 0 21,6-1-3,7-3-27,2 0-9,8 0-7,-6-2-5,3 2-6,-1 4-1,-1-5-2,-1 1-7,-2-2-31,-1-2-65,-5 3 44,-4-3-32,0 4-83,-2-5-93</inkml:trace>
  <inkml:trace contextRef="#ctx0" brushRef="#br0" timeOffset="63661">6021 3311 659,'-1'-8'110,"-4"2"-64,5 2 39,0-4 19,0 8-50,0-1-16,0 1-14,0 1-2,0 5 33,-4 6 25,4 7-29,-4 6-17,4 7-1,-4 7-4,0 3 0,4 2-8,-5 2-4,5 0-1,-4-2 0,4-4-4,-4 1-5,-2-5-2,2-1-2,0-7 0,3-3 1,1-6-4,-3-1-1,1-5 0,2-3 1,0-7-25,2-1-11,1-2-38,-2-5-27,7 1-108,6-7-111</inkml:trace>
  <inkml:trace contextRef="#ctx0" brushRef="#br0" timeOffset="64110">6267 3586 846,'-13'0'45,"9"-1"-10,-4 1 63,8-3-26,0 2 0,0 2-31,4-1-19,-4 0-6,8 3-1,5-3 8,-1-3-5,12 6-4,-3-3 3,2 0-6,4 1-1,-6-1-1,1 0-3,5-1-2,-13 1-3,3 0-1,-3 1 1,-6-1-1,0 4 0,1 0 0,-5 2 0,-4 2 1,2-1 2,-4 5 0,-6 1-1,-1 4-1,-3 2-1,-12 3 3,3 1-3,-10 3 1,0 1 2,-1 0-3,2 0 2,-2 0-2,11-4 1,0-6 1,8-7-2,6-1 3,3-5-1,1 1-1,3-2-1,0 1 2,0-3-2,0 3 2,3-2-2,-3 0 2,1 0 0,2 0-2,-2-2 3,5-2 0,-2 0 6,5 0-3,3-4-3,2 2 1,3-1-2,2 1-1,-7 2 0,-2 4 0,5 6 0,1 3 3,-3 2-2,3 5-2,3-2 3,-1-1 4,3-2-3,-4-4 4,7 1-7,-8-6 2,1 0-2,-3-4 0,5-4 2,-11 4-2,0-6 1,1-2 0,-5 3-1,2-1 2,-2-5-3,-1 3-4,-3-6-4,0 3-18,-3-2-17,-3-1-27,-2-2-132,-5 3-13,-8-2-162</inkml:trace>
  <inkml:trace contextRef="#ctx0" brushRef="#br0" timeOffset="65438">5156 4420 617,'0'0'48,"0"0"4,-1-4-6,-2 4-2,2-1-9,-4-3-3,1 0-14,0 4-1,0-2-10,-9 2 1,0 2 3,-2 2 8,-6 1 24,-4-1-31,-3 2 2,2-2 11,-2-4 2,3 0-15,-2 0 6,5-4-7,1-2 1,-3 1-4,-1-3 4,-1 2-9,-2-2-3,-1 3 3,-8 1 3,4-2-2,-4 0 8,2-1 2,4-1 2,-1 0-7,7-3 0,-5-2-9,6-1 4,-1-2-3,1-2 4,3 0-4,0 3 4,-6-6-1,9 0 0,-3-4-1,3-2 1,4-2-3,1-3 0,0 1-1,-1-2 1,2 1-1,-2 1 0,1 0 0,0 5 0,-5-1-1,5 0 1,4 0 0,-4 0 0,5-4-1,3-1 0,1 0 1,4-3-2,4 4 2,5-1 0,3 5-2,1 0-6,1 0 4,9 4 4,-2-2-10,5 0 1,9-5 2,6 3 6,1-2-7,3 0 5,0 1 2,-6 2-3,1 3-2,-4 1 3,-2 8 2,-2-1-3,-2 2 4,6-1-2,-1-1-1,9-1 2,5-5 1,4 2 0,5-4 0,-3-2 0,2 2 0,-3 4 0,-5 3 0,-9 3 0,-2 3-1,-1 5 1,1 1 2,2 0-1,5-1 0,5 1 6,4-4-4,1 2 2,-2 1-1,-1 2-4,-2 3 3,-11 3 2,0 2-1,-2 5 8,-4 3 1,8 3 9,-3-1-16,4 6 12,6-6 5,-9 4-8,5-3-4,1-1 1,-5 2-6,-6 1 3,3 1-4,-2 4 4,0 2-6,-4 2 2,4-4-1,-2 3-2,0-3 2,-2-1-4,4-5-1,-9-2 1,5 4 1,-10-2-1,3 1 1,-7 3-1,-4 2 0,-9 4 3,2 0-2,-4 3 0,0-3-1,-2 0 1,3 0-1,-3-6 4,1 0-4,-1 0-1,0 0 1,-1 0 0,-2 6-1,1-2 1,0 2 0,-3 0 0,1-3 1,3 3-1,-8-1 0,5-4 0,4-4 0,-4-3 0,4-2 0,0 1 0,0-2 0,0 1 0,-4 0 1,-5 2 2,-2 4-3,-2-1 1,-4 5 0,-4-2-1,2 2-2,-2-2 2,-5 2 0,-2-4 1,3 2-2,-11-2-2,2-1 2,-7 5 1,-2-2 0,-1 2-1,-1-4 1,-4 2-1,0-4 1,0-3-2,2-3 2,-2-3 1,-4-3-1,-3-2-1,-3-3 0,-3 0 1,-8 0 0,0 0 0,-5 1 0,1 3 0,4 0 1,1 0 0,8-2 0,9 2-1,3-4 3,4 0-3,7-4 0,-2-2-1,0-2-1,1-3-5,-2-2-9,-2-5-6,-1-3-8,-1 0-103,0-2 1,1-2-163</inkml:trace>
  <inkml:trace contextRef="#ctx0" brushRef="#br0" timeOffset="67620">4142 1215 260,'-5'-9'239,"5"1"-167,-4 2 37,-1 0-29,1 1-12,4 1-11,-4-2-4,0 1 3,4-2-17,0 2-4,-4-3-15,8 1-2,-4 0-8,0 2 1,4 3-6,-4 0-5,0 4-1,4 5 1,0 5 8,9 6-4,0 4-1,6 3 20,-2 2-8,0-2 0,1-2-2,5-2-4,-6-6 1,-1-1 1,0-10 11,1 0-3,0-10-3,6-7-3,7-13-1,6-6-3,11-12-4,15-6 4,8-8-6,11 1 2,2 1-5,-7 4 0,-2 7 0,-2 8 1,-10 6 0,-6 8 0,-3 5 2,-5 4-3,-7 2-2,-15 4 2,1 5 0,-10 1-1,-9 0 1,-4 2 0,1 0-6,-5 0 0,0 2-5,-5-2-7,5 4-34,0 1-32,-8 5 4,4 3-66,-9 7-98</inkml:trace>
  <inkml:trace contextRef="#ctx0" brushRef="#br0" timeOffset="74896">4769 4505 720,'-6'-4'0,"2"-2"-5,0-6 5,-1 3 7,5 0 9,0-1-7,5-2 11,-5-1 18,0 3-19,0 2-8,0-1 6,4-1 10,-4 1 9,0-1-20,0 1-6,4 1 12,-4 0-6,0 4-8,0 3-4,0 1-4,0 0-2,0 5 2,4 3 8,2 7-5,7 5 5,1 4-4,2 7-2,1 0 1,2-3-1,-1-2 4,3-3-2,-3-6 0,5-4-4,-7-3 10,5-6-5,-1-4 16,5-8-13,8-6-5,2-8 7,8-5-6,11-8-1,-1-1 3,9-5-4,0 5 0,4 0 1,0-1-3,0 3 1,0 3 0,-9-2-1,1 10 0,-16 2 0,-1 2 1,-6 2 0,-5 3-1,-7 5 0,-1-1 0,-5 3-2,-8 1 2,-1 2 0,-2 0 2,-3 3-2,-2 1 0,2-3 0,-2 3-2,-1 0-1,0 0 1,3 0 1,-3 3 0,0-3-3,-3 0-2,3 1-6,3-1-8,4 4-25,-3 6-86,0 1-45</inkml:trace>
  <inkml:trace contextRef="#ctx0" brushRef="#br0" timeOffset="80930">4332 2494 357,'-1'-2'166,"1"0"-165,0-2 16,-5 0 39,5 4-29,0-4-9,-4 3 1,4-3-3,0 0 7,-4 0-9,4 2 1,-4-2 1,4 0-1,0 4 4,-4-1 2,4-2-17,0 2 0,-5-2 1,5-2 1,0 5-2,-4 0 0,0-2 4,4 0-5,-4 2-2,-3 0-1,0-2 5,-2 4-5,4-2 0,-8 2 2,5 0 0,-1 2 2,-2 0 0,-2 1-2,5 1 1,-5 2-2,1-3-1,-1 3 0,2-2 1,-2 2 2,0-1 1,-8 4 0,-5-3 2,-1 11 6,-4-3-3,0 2-4,-4 0 1,4 4-2,-5-3 1,6 0 6,-2 2-9,7-2 5,-2 6 0,5-2-4,0 2 3,-4 2-3,3-1 3,-1 1-3,8-4 0,-5-2 0,8-2-2,-5-5-1,8-1 0,1-5 0,5-2-2,0 0-6,4-4-25,0-2-22,4 0-8,-4 0 14,9-4-16,-4-6-22,4 1-40,0-9-43</inkml:trace>
  <inkml:trace contextRef="#ctx0" brushRef="#br0" timeOffset="81560">3643 2672 367,'0'-19'71,"1"5"-5,-1 5 1,0 7-29,0 2 1,-1 2-26,1 2 10,-5 1 18,1 3-10,-4 2 6,-1-1-14,1 5-14,-1-1 14,-2 0 6,-1 9-12,-1 2-2,-4 3-6,2 4-2,-2 4 1,0 3 0,4-4 1,5-3-6,-2-8 3,9-10 2,2-3-6,3-2 9,10 0 3,-1 1 0,4 1-2,11-1 0,10-3-7,3-4 1,3 0-2,3-4 0,-2 0-3,-5 0 0,-9-2 0,-4 4 0,-6 0 0,-12-4-1,-5 4 0,0 4 0,-4-4-1,0 4-13,-4 0 0,0 3-52,-5 5-62,-8 3-447</inkml:trace>
  <inkml:trace contextRef="#ctx0" brushRef="#br0" timeOffset="82744">2312 3450 445,'4'-4'16,"0"1"27,-4-1 16,4-2 1,0 2-17,-4-1-11,2 1 6,2 0-3,-4 0 2,3 2-11,-2-2-11,2 4 9,-3 0-3,0-1-3,0 1 7,0 0-7,0 0-2,-3 0-7,3 0-5,0 1-4,-1-1 0,1 0 0,-3 4-1,3-2 0,0-2 1,0 0 2,0 2-2,-1-2 1,1 2 1,-3-2 1,3 0 2,0 0 4,-2 0-1,2 0 1,0-4 1,0 2-5,0-2-3,-4-1 4,4-3 2,4 2-7,-4-2 0,5-1 1,3-1-2,3-1 0,6-3 0,4-1 0,3-1 0,1 1 2,-2-2 1,-1 7-2,-1 1-1,-7 1 1,5 6 0,-11 2 0,5 2-1,-5 6 4,5 1-4,-8 1-2,9 7 2,-5 2 0,-1 7 3,-4 4-2,1 4 1,-5 5-1,-9 3 1,1 0-1,-6 0 1,0-1-1,-3-1 1,0-4 2,-10-1-1,5-4-1,-6-3 4,-2-1-5,1-4 1,1-6 0,7 1 0,-3-9 0,11 1 0,5-6 0,-1-4 14,5-4-9,4-2-3,-4-6 16,4-7-20,4-4 3,-4-3 0,9-5-2,-1 4-1,2 0 1,8 6 3,-5 2-4,4 9 2,-3 1-1,4 1-1,-1 2 0,4 2 2,-7 1-2,4 3-5,-1 3 5,0 3 3,-7 2-2,37 36-1,-42-33 7,-1-3-4,0 4-2,0-3 0,7 9 0,-2-3 2,-1-2-1,1 1-1,-1-1 2,1-1-3,-4-1 0,9 1 4,-5-1-4,-1-3 0,0 5 3,1-5-3,-5-2-1,2-2 1,-2 0 0,-1-4 0,-2 0-19,2 0-13,-3 0 10,1-3-19,-1 2-16,0-7-62,0-6-15,6 1-170</inkml:trace>
  <inkml:trace contextRef="#ctx0" brushRef="#br0" timeOffset="83938">3025 3324 516,'1'-6'36,"2"-1"14,-2-1 6,5 0-22,-2 2 2,0 2 8,-4 0-8,0 3-9,0 1-11,-4 0-11,4 0 1,0 4-4,-4 5 13,-7 5 8,2 5-6,1 11-2,-5 7 12,1 7-2,7 2-5,1 4-14,4-2 6,4-6-5,9-8 0,0-5 0,-1-9 1,1-5 5,2-8 5,-2-5 2,4-6-7,-4-5 1,2-9-11,2-2 7,0-7-6,-5-8 11,-2 3-4,4-7-1,-10 1-5,-8-1 7,-4 3-8,-12 4-2,-9 2 0,-4 8-2,0 3-1,-4 7 0,3 5-2,-2 4-9,1 7 7,4 4 0,6 6-12,-3 1-11,11 0-19,4 0-20,9 3-21,8-3 7,0-2-28,9 1-34,0-7-238</inkml:trace>
  <inkml:trace contextRef="#ctx0" brushRef="#br0" timeOffset="89139">3405 4246 530,'-4'-4'9,"0"-2"13,0 1 18,2-3-7,2 4 1,-4 0-2,0-2-5,4 5-5,0-2-7,0 2-6,0-1-1,0 0-3,0 2-2,0 0-3,0 0-1,0-4 1,4 4 0,0 0 2,5 0 0,1-2-1,4 2 0,2-2 0,-3 4 0,-5 0 15,2 6-4,4-3-1,3 5-2,-4 3-6,1 5 1,4-1 0,-5 0-2,-1 2 3,1 0 0,2-1-1,-2 5 0,4-6-2,-4 4 2,-4-6-1,5 3 0,-5-9 2,-1-1-3,1-2 4,3-2 2,-3-4 2,10-4 16,3-6-12,14-11-2,3-8-1,13-3-6,6-7-3,-1-1 5,1 0-5,4-6-2,0-2 0,-5-4 1,5 0-2,-5-1 3,0 3-2,0 2 0,1 2-1,-2 8 1,-3 3 0,-4 3-1,1 5 0,-13 2 1,0 2-1,-8 5 1,-5 5 0,-7 3 1,-4 5-1,-12 1 0,2 4 0,-2-4 0,-2 4-6,1 0 6,-3 4-2,3-4 0,0 2 2,0 0 0,0 0 1,0-2-1,0 7 0,0-3 0,0-2-2,-1 2 2,1 0 0,0-3 2,0 2-2,0-2 1,1-1-1,-1 0 0,0 0 0,0 0-2,0 0 4,0 0-2,0 0 0,-1 0 0,1 4 0,0-4 0,0 0 0,0 0 0,0 0-2,0 4 4,1-4-2,-1 0 0,0 0 0,-1 0-2,1 0 2,0 0 0,0 0 0,0-4 0,1 4 0,-1 0 2,0 0-2,0 4-1,0-4-1,0 0 2,0 0-1,0 0 3,0 0-3,-1 2 1,1 0 0,0-2-1,0 2 2,0-2-2,0 0 3,0 0-3,0 0 2,0 0-2,0 4 1,0-4-1,0 4 2,0-3 0,0 2-1,0-3-2,1 1 2,-1-1 2,0 0-2,-1 0-2,1 0 2,0 0 2,0 0-2,0 0 0,0 4 0,0-4 0,0 0 0,0 0 0,1 0 0,-1 0-2,-1 0 2,1 0 0,0 2 0,0-2 0,0 0 0,0 0 0,0 2 0,1-2 0,-1 0 2,0 0-2,0 0 0,0 0 1,0 2-2,-1 0 1,1-2 0,0 2 0,0-2 0,-4 5-26,-1 2-24,-3-2-59,-5 5-91</inkml:trace>
  <inkml:trace contextRef="#ctx0" brushRef="#br0" timeOffset="130658">5905 5682 277,'1'0'22,"-2"-2"32,1 0 13,-3 2 5,1-2-30,2 2-11,0-4-6,0 4-5,0 0-1,0-4 5,2 4 12,-2-4-16,0-1 6,3 5-10,-3-4 7,-3 0 2,3-2-8,0 6-7,0-4-1,0 3 0,0-2-5,0 2 7,0-3-3,0 4-1,3-4-5,-2 0 8,-1-2-2,3 2 3,-2 1-3,3-3 0,2-4-4,-2 3 0,0-4 10,1 3 2,3-2-13,-4 1-1,5-3-1,1-2 1,1 1-1,4 4 2,-6-5-3,-1 9 4,0-3-3,2-2 0,2-3 3,3-1 2,-2 1-5,-1 1 0,-2 1 3,3-1 0,1 1-4,3-2 1,-3-1 2,1 2-3,1-1 0,0 3 0,-3 1 1,0 1 0,2-1 1,-2 1 0,-1-2-2,-2 6 0,1-5-1,2 5 1,3-6 0,-4 5 2,1-3-2,1-1-2,4 3 2,-1-2 0,0-1 0,1-1 0,4 2 0,-5 3-1,-3-3 1,5 6 1,-7-2-1,-3 0-1,3 0 1,2 0 2,5-1-2,-3-1 2,6-2 1,1 3-2,-2-3 1,2 3 0,4-3-1,-9 4 0,2 0 0,-1-2-1,-2 6 1,-4-4 0,1 4 0,4 0-1,-1 0 1,0-1 0,0-2 0,2 2 6,-2-3-6,-7 4 1,5 0 1,-3-4 0,0 4 3,1 0-6,-5 0 1,2-2 2,-2 2 0,7 2-1,-7-2 4,5 0-3,-1 4 1,2-4 0,4 4-2,-5-3 2,1 3-4,-1-4 2,1 4 4,-2 4-4,1-2 1,-3 2-1,3 3 1,1 0 1,-2 4-1,5-1 0,-7 2 9,5-1 4,1-2-7,-4 4 1,-2-2-5,3 1 4,0-1 3,1 3-7,-6 3 8,5-2-5,-5 2-5,1 0 5,0 0-4,1-4 7,-1 2-4,-5-5-6,0-1 7,0-3-5,0-2-1,-4-4 1,2-3-2,-2-1 1,0 0-2,0 3 0,0-3 2,0-3 0,-2 6-2,2-3 0,0-3-7,-4 3-23,4 0-10,0-5 2,-4 1 0,0-6 9,-5-3 9,1-6 5,-3-2 8,4 2 6,1-3 1,3 5 0,-1 2-1,3 1 1,1 5 0,0-3 0,0 8-2,0 3 4,1-3-4,3 4 5,5 4 3,3 0-4,7 1 13,3 5-6,5 3 1,-2 4 2,2 5-8,-1-3-1,-7 4 0,-4-5-2,-5 0-1,-4-1 2,-2-3 3,-4-1-1,-4-3-2,4-3-2,-8-1 1,0-2-1,-3 4 2,-3-3-2,-3 1-2,-3-2 0,-1 0-2,4-4 2,-5 0-1,1 0-1,3 4 2,-5-4-5,5 0 7,1 0 0,-7 1 0,3 2 0,4-2-1,-7-1 1,8 0 0,-1-1 3,4-2-2,-1 2 2,4-3 0,3 0-2,2-2 2,0 2-2,5 0 3,-4-1-1,0 1-2,4-2 1,-4 2 0,-1-3 0,5 5 2,-4-2 4,0 0-5,4 0 3,0 0-2,0 3 2,0-3 0,0 4-3,0 0 1,0-4-3,0 4 3,0 0-3,0 0 0,0 0-1,0 0 0,0 0-1,0 0-1,0 0-4,0 4-13,4-4-7,0 5-10,5-1-9,-1 4-44,5 2-25,7-1-194</inkml:trace>
  <inkml:trace contextRef="#ctx0" brushRef="#br0" timeOffset="147616">4839 6876 504,'-2'0'46,"0"0"-25,0 0 26,-1-2 6,3-2-15,-1 4-2,1 0-16,0 0 12,0-4-8,0 4-4,0 0 2,-4-1-1,4-2-10,0 3 14,0-1-13,0 1 2,0-4-1,0 4 5,0-4-7,0 4 1,0-2 0,-4 2-5,4-2 2,0 2 1,0 0-2,0 0-4,0 0 2,0-2 0,-5 4-4,5-2 6,5-2 2,-5 2 2,0 0-1,0 0-2,0 0-3,0-4-3,0 4-2,0 0 2,0 0 2,0 0-3,0 4 2,0-4 1,0 0-2,0 0 0,0 0-3,0-4 2,0 4-1,0 0 1,0 0-3,0 0 2,0 0-1,0 0 0,0 0 3,0 0-3,0 0 0,0 0-1,0 0-1,0 0 0,0 0 4,0 0-5,0 0 2,0 0 1,0 4 0,-5-4 0,5 0-1,0 0 1,0 0-2,0 0 5,0 0-3,0 2 0,0-2-4,0 0 4,0 0 0,0 2 0,5-2 0,-10 2 2,5-2-2,0 4 0,0 4 0,-4-3 3,0 5-2,4-1-1,-4-1 0,4 2-1,-4 1 1,4-1 1,-5-1-1,5-1 1,0 2 1,0-1 1,0 1 0,0 3-3,0-3 3,0 3-1,0 4 1,0 1 3,-4-3-2,4 1-4,0-1 6,0-4-6,-5 0 2,5-3 2,0 6-3,-2-5-1,2 5 4,0-1-3,2 1 6,-2 7-7,0-2 4,0 8 3,-2-4-6,-1 3 6,-1-3-5,4-1 4,-1 1 3,-2-6-9,3-4 2,0 5 0,0-5 3,0 1-3,0-1 0,-2 2-2,2-2 4,-2 1-3,2-1 0,0-1 0,0-6-1,0 2 1,0-7 0,0 3-1,0-4 1,0 0 1,0 0-2,0 0 1,0 0-1,0 0 0,0 0 1,0 0 0,0 0 0,0 0 3,0 0-1,0 0-2,0 0 1,0 0-2,0-4 2,0 4-2,0 0-3,-2 0-12,2 0-35,-4 4-7,0-8 11,0 4-8,-5-5-6,5-3-61,0-6-10,-5 5-133</inkml:trace>
  <inkml:trace contextRef="#ctx0" brushRef="#br0" timeOffset="148980">4548 7432 458,'-4'-2'119,"-6"-6"-99,6 4 18,3-1 16,-2 1-1,1 0-26,2 2-1,0-2 0,0 0 14,2-1-19,-2 1-1,3 0 9,-3 0-2,1 4-7,-1 0-9,0 0-4,0 4-1,0-4-2,0 0-1,0 0 1,0 0-1,0 0 0,0-4 1,0 4 4,8-2-4,-9 2 0,-2 0 1,6 2-2,-2-2 2,-1 0-1,6 0-3,-2 0 0,0-2 3,1 2-2,-5 0-1,4-3-1,0 3 3,0 0-2,-4 0 1,5 0 0,-5 3 0,0-3-1,4 0 2,-4 2 2,4-2-3,-4 4 4,4 4-3,0-3 1,2 3 1,-2 2-1,6-1 4,-2 5-1,-3-1 1,3 5 0,0-1-4,1 2 5,-1 4 4,4 0 1,-4-2-9,0-2 2,1-2-4,-5 1 2,4-5-2,-2-3 1,1-1 0,4 3-3,-2-7 5,-1 1 1,1-4 2,5-2 4,3-4-2,5 0-9,3-9 1,8 0 3,-8-5-5,7-5-1,-2-4 2,2 1 1,-7-1-2,0-2 0,4 2 1,-8 6-2,2 2 2,-1 2 3,-1 3-5,-2 5-4,-2-3 4,0 3 1,0-1 4,2 5-5,-6-3 0,0 2 0,-8 4 0,2 0 1,-5-2-1,1 4 0,-3 0 0,0 0 0,0 0 1,0 0-1,0 0 0,0 4 1,0-4-1,0 0 3,0 0-2,-3 0 0,3 0-1,0 0 0,0 0-1,0 2-4,-2-2-6,0 0-27,0 0-36,-5 0 1,-3 0-8,-2 0-59,-12 0-21,-1 2-266</inkml:trace>
  <inkml:trace contextRef="#ctx0" brushRef="#br0" timeOffset="156367">4071 8220 675,'4'2'42,"-4"2"12,0-4 41,0 3-41,0-3-6,0 0-7,0 0-15,0 0 1,0 0-7,0 0 4,4 0-15,-4-3 0,2-1 5,2 2-3,0-6-1,10 3 9,-5-7-5,3 2-3,1-3 2,4-2-4,-2-3-7,2 1 6,-4 4-2,3-5 1,-6 5-4,4-2-1,-5 1 2,-1 1-4,-4 0 3,5-5-2,-8 9 2,6-3 2,-5-2 0,0 9-1,-2-3 0,0-1-4,0-1 0,-2 6 1,0-5 0,2 5-1,0 0 5,-3-2-5,3 2 0,0 0-1,0-1 1,0 1 3,-1 4-3,1-4-3,0 2 2,0-2 1,0 4 0,0-4 1,0 3 0,1-3-1,-2 0-1,1 0 1,0 0 0,0-2 0,0 6 0,0-3 0,1 3 0,-2 0 3,2 0-3,-2 0-4,1 0 2,0 0 2,1 0-2,-2 0 1,1 0-2,0 0 3,0 0-2,0 0 0,0 0 2,1 0 2,-1 0-2,0 0-2,0 0-2,0 0 4,0 0-3,-1 0 2,2 3-6,-1-3 7,0 4 0,0 0 2,0-2-2,3 2 3,-3 0 0,0-3-3,2 3-1,-2 0 1,0 2 6,2-2-4,-2 5 0,0-1 3,0 2 0,2 3 0,-2-1-1,0 1 4,0 2 1,0 3-7,0 5 6,0-2 2,-2 2 2,0 5-3,2-2 1,-2 2-5,-2 3 4,0 0 2,0-5-10,4 7 7,-5-6-7,1 0 1,0-1 2,4-3 2,0-1-2,0 1-2,0-1-1,-4 0 0,4-3 1,0-2 5,-4 0-7,4-7 1,0-1-2,0-5 2,0 2-2,0-6 0,0 2 0,0-2 1,-5 0 0,5 0 0,0-2-1,5 2-18,-5 0 1,0-2-20,0 2-37,0-4-40,0 0 23,-5 3-30,5-3-13,-8 0-25,1 0-89</inkml:trace>
  <inkml:trace contextRef="#ctx0" brushRef="#br0" timeOffset="157476">4151 8511 538,'-10'2'63,"-3"2"-11,1 0 21,-1-3-14,2 2-9,4-2 0,3-1-12,2 0 1,2 0-7,0 0-15,2 0-8,2 0 32,3 4-2,4 4-19,6-2 18,4-1 2,-3-1-16,9 0 1,-2 2-1,3-2-6,-7 0-9,0 1-1,-1-1-6,-7-4 0,-1 4 1,-3 0-2,-4-4 0,0 0 0,-1 0-1,-4 0-25,5-4-51,-5-4-20,0 3 4,5-5-61,-5-3-14</inkml:trace>
  <inkml:trace contextRef="#ctx0" brushRef="#br0" timeOffset="157940">4767 8024 638,'4'-13'30,"-2"-1"-6,-4 5 64,-2-1-26,0 2-19,0 3-9,0 1-2,-1 2-13,-3 2 1,0 2 1,-8 2-7,3 5 14,-8 9-1,-5 5-5,-1 7-8,-9 7 2,2 3-2,-1 6 7,8-2-3,6 0-3,3-7-4,14-1 2,4-9-5,11-4-1,0-6 5,6-3-5,4-5 4,-4-1-6,7-4 0,-3-4 1,0-4-2,3 0-1,-8 0-1,-1-2 0,-1-1 0,-6-3 4,-4 1-5,-4 1 0,0-6 0,0 5 1,0-5-1,0 1-2,0 0 2,4-2-2,5-1 1,-1 2-1,2-1 1,3 6 0,5 1-2,-5 2 1,-5 2-1,0 4 0,-2 6 2,-3-2 2,1 5 4,3 5-4,-3-1 4,1 1-2,-5 3 1,4 2 10,-4 2-8,0 6 4,0 0-3,-4 5 9,-1-1-6,1 4-2,-1-3-1,3-1 9,2-2-7,0-3 0,0 1-4,0 0-1,2 0-3,3-6 0,-5 2-1,4-4 4,-4-1 1,5-5-5,-5-4-2,0 3 1,0-10 0,0 2 2,0-4-2,4 0-2,-8-4-23,4-2-27,-5-2-39,5-5-103,-4-10-2,8-9-73</inkml:trace>
  <inkml:trace contextRef="#ctx0" brushRef="#br0" timeOffset="158803">5138 7840 598,'6'-5'21,"-2"-3"25,-1 2 28,-3-2-5,1 8-29,-1-5 10,-1 5-11,1 0-8,-3 5-6,-1 3 20,2 10 0,-6 0-5,4 13 9,-1 2 4,-3 7-15,8 4-4,-4 2-14,4 4-3,0-2 2,0-2-4,-5-2-3,5-8-1,-5 1-4,3-8-1,2-10-1,-2-6-1,0-3-2,-1-6 2,3 0 1,0-4 4,3-4-2,1-6-3,3-7-4,2-5 2,4-4-2,-1-1 0,2-2-1,4 6-1,8 2 0,-4 8 2,9 3 0,-4 2-2,4 7-1,-9 2 1,1 7 0,-7 2-1,-3 7 1,-9 2 0,-4 2 2,-8 2-3,-5 0-6,-6 4-5,-3-4-10,1-6-6,-1 1-1,5-5-31,3-3-14,6-7 20,-1 1-20,9-8-101,4-3-34</inkml:trace>
  <inkml:trace contextRef="#ctx0" brushRef="#br0" timeOffset="159358">5434 8185 528,'4'-9'207,"1"5"-152,-1 0-1,-4 4 24,0 4 23,0 5-37,0 5-10,0 7 18,0 6 5,-4 4-32,-1 1-8,1 4-10,-4 5-7,4-5-2,4 3-1,-6 1-5,5-2 1,-2 2-3,-1 0-3,-1 1 1,1-5-3,0-5-3,-2 0 1,2-12-1,4-2-2,-4-8 2,4-5-2,-4 0 2,4-4-6,0 0 1,-5-4-20,5 0-33,-4-1 5,0-5-65,-4-7-40,2-6 1,5-8-48</inkml:trace>
  <inkml:trace contextRef="#ctx0" brushRef="#br0" timeOffset="159734">5434 8195 709,'0'-27'28,"0"2"37,9-1 8,-5-1 14,8 5-18,-3 5-28,1 11-22,0 10 21,-2 11 9,0 7 5,-3 6-11,3 3-17,-2 5-8,-4-5-4,-2-4-2,-2 0-5,-4 0-1,-2-4-3,-9-6-2,3 2 1,0-6-2,1-5-1,0-2-3,5-2-2,0-4-6,1 0-11,4-4-28,3-2-26,3-2 17,8-1 5,1 3-14,5-2-24,6 3 18,3-3-40,1 4-5,4-5-10,-9 3 102,5-2 28,-6-1 4,-4 1 13,-3-2-1,4-3 15,-5-2 13,1-6 29,1 2-23,1-3 40,-8-1-11,-3 6 2,-1 7-10,-4 3-22,-4 5-24,-9 4-7,-1 5 10,0 7 2,-3 5-6,-4 6 18,1-2-15,8 4-2,3 0-7,1-8-9,8 4 0,0-6-6,4 0 10,4-3-6,2-1-2,3 5-3,1-9 4,3 4-6,-5 1 1,-3-1 1,1-3-2,-3-1 0,-6-1 0,5-2 5,-12 2-1,0-3-1,-5 7 0,-3-3 0,-3-3-3,-5 3 2,4-5-3,-8 0 1,4 2-16,4-4-29,-3-4-105,-3 2-133</inkml:trace>
  <inkml:trace contextRef="#ctx0" brushRef="#br0" timeOffset="161578">6378 7786 521,'-9'0'97,"-10"0"-49,3 4 13,2 0-19,6 0-2,-5-2-19,7 2-7,2 0 1,3 1 23,-6 9-3,-3 7 10,-3 6-9,-3 9-2,-4 14 5,-1 8-5,-4 5 14,1 4-14,7 0-9,4-8-2,9-5 5,12-6-9,1-6-6,8-2 4,7-3-10,-3-7-1,1 1-2,1-4-4,-2-4 6,-7-6-5,-2-7 0,2-1-1,-9-5 0,-1 0 0,0 0 2,-4-2 0,4-2-2,-8 0 1,4 0 0,0 0-1,0 0 3,0 0-4,0 0 1,0 0 0,0 0 0,0 0 0,0 0-5,0 0-23,0 0-51,0 0-53,0 0-25,-4 0-173</inkml:trace>
  <inkml:trace contextRef="#ctx0" brushRef="#br0" timeOffset="170280">5031 9010 654,'0'-12'232,"-4"-1"-230,1 3 31,2 1 17,-3 5-25,4 0-9,-5 4 0,5-2 3,0-2-2,-4 4 0,4-4 0,0 0-6,0-1 3,0-1-6,0-2-3,0 0 3,0 3-2,0 1 4,0 2-8,0 2 2,0 0-4,0 2-8,0 6 8,4 5 6,2 10 4,5 10 3,9 11 2,-3 0-1,5 0-1,5-6-3,-2-3-3,-4-8 5,3-10 7,3-7 10,8-14-7,10-19-12,10-12 2,22-19-7,10-14 0,20-7-3,8-6-1,17-5-1,4 0 6,4 5-6,-8 5 0,-12 14 4,-22 16-1,-28 11 0,-28 20-2,-18 4 9,-16 5-4,-8 10-4,-4-4 5,4 0-4,-4 2-1,-4-2 1,-1 4-3,-2-1 0,-2-3-1,5 6 1,-1-6 0,5 0 0,4 0-2,0 4-3,-4-4 1,4 0-3,-4 0-6,4 4-7,-4-4 13,-1 0-13,5 0-19,-4 4-67,-6-3-22,-4 7-95,-7 2-450</inkml:trace>
  <inkml:trace contextRef="#ctx0" brushRef="#br0" timeOffset="172904">4596 7265 464,'-1'-5'163,"-4"1"-129,-3 0-3,0-2 22,-1 2 7,-4 0-21,5 0-14,-6 3 0,6-3-6,2 0 13,-7 0-16,1 4-12,-7 0 6,1 4-4,-11 4 2,-8 1 0,-2 1-1,0 3 0,-6 1-2,1-5 1,5 4 1,-6 1-5,1-1 3,1 9 3,-6 1-6,-9 9 3,-8 7 1,0 6-1,-8 9-3,-6 0-1,4 0 3,1-9-2,5 0-2,13-9 0,8-5 2,6-4-2,15-8 0,3-2-1,5-4 1,8-3-6,-1 3-19,9-5-21,0-2-56,4-2 0,8-8 19,5-2-104</inkml:trace>
  <inkml:trace contextRef="#ctx0" brushRef="#br0" timeOffset="173474">3432 7503 188,'8'-4'144,"-3"4"-20,-1-2-20,-4 0-54,4 0-5,-4-2 5,0 4-12,0 0-9,0 0-2,-4 0-12,4 0-3,-4 4-9,4 0 3,-5-2 3,1 2-4,0 5 0,0 3 0,-5 2 6,0 5 4,0 3 2,-1 9-7,-7 10 1,1 0 6,-4 4-6,3 4 1,-4 4 4,1-4-4,4-4 5,3-9-9,4-8-3,1-6 1,4-9-1,4-7 6,4-3-4,0 1 5,9-4-2,4-4 3,7 4-3,14-5-5,6-3 0,6 4 1,3-5-1,2 3 0,-1-6-1,-2 3-3,-2-1 2,-6 2 2,-8-1-3,-1 5-1,-14-2-1,-7 6 1,-6-3 0,-2 3-1,-6 3 1,0-3 0,0 0-1,0 0 2,0 0-1,-6 0-1,6 0 1,0 0-1,0 0 1,0 0 0,0 0 1,0 0-1,0 0-1,0 0 0,0 0 0,0 0-2,-1-3 1,1 3-4,-3-2-1,-1-2 2,2 0-3,-2 0-5,1 3-19,2-3 2,-3 0 5,4 0-54,-4 4-24,4-4-40,0 2-235</inkml:trace>
  <inkml:trace contextRef="#ctx0" brushRef="#br0" timeOffset="176318">66 8741 654,'-8'-13'9,"4"3"53,-5-1-15,1 1-2,4 1-7,0 3-15,-2-6 3,2 3 0,2-1 6,-2 2-4,4-1-7,-4-1-4,0 1 1,4 1 5,-5 4-7,5 2-5,0 2-6,-4 0-5,4 2-2,4 6 2,1 9 7,-1 10 11,4 9 2,4 9 7,4 4 2,1 1-1,0 4-3,3-4-5,-3 3-6,-5-7-4,2 2-2,0-11-2,-5-5-1,-1-5-3,-4-6 2,5-3-3,-9-9 2,4 1-2,-4-2 0,0-7 0,0 3 2,4-4-3,-4 0-11,4-4-17,-4-1-36,5-3-32,-4-11 13,6-3-52,4-6-31,-2-8-222</inkml:trace>
  <inkml:trace contextRef="#ctx0" brushRef="#br0" timeOffset="176910">614 8525 415,'-4'9'113,"4"1"-14,0-5-25,-4-1-24,4 4 2,-5-2-19,1-2 0,-6 1-6,2 3 0,2-2 1,-2-2 0,-1 3-10,1-5-4,4-2-4,-5 4-1,5-4-2,-6-4 11,5 4-10,1 0 0,-1-2-2,1-1 1,0-1 0,4-2-3,-4-2 0,4 4-2,-5-5-1,10-1 0,-5-3-1,4-1 0,4-3 0,2 4-1,8-2 1,-5 1 0,4 1 0,1 1 0,0 2 0,3 6 2,1 4-1,-3 4 6,2 6 0,0 3 6,-1 5 7,1 3-3,-4 3 1,-4 3 0,-2 4-1,-7 5-3,0 3-6,-8 3 8,-11 2-8,-2 2 2,-4-2-3,-6 1-4,4-9 2,-2-4 0,1-5-4,7-10 9,1 1-6,3-9-1,3-9 4,5 4-7,0-8 2,-3 4 3,4-5-4,-5 1 3,1-4-3,-1-2 3,5 1-4,-3 1 0,4-5 1,3-2-2,5-3 0,4-1 1,4-2 1,0-2 0,-1 6-2,2-1 1,5 5-1,-7 3 1,1 1 0,0 5 0,-2 0-2,1 8 1,1 0 2,4 5 0,-4 5 0,6 3-2,2 2 2,-4 3-2,-1-4 2,-4 0 0,-3-1-1,3-3 0,-3-1-1,-5-3 2,4-1-2,-1-1 0,2-3 1,-5-1 1,4 2 0,-3-2-2,-1 0-6,0-4-38,0 0-44,0 0 17,2-4-11,1-2-41,4-5-43,-2-4-214</inkml:trace>
  <inkml:trace contextRef="#ctx0" brushRef="#br0" timeOffset="178014">1068 8517 491,'4'-6'17,"-4"-1"43,4 1 5,-4 2-18,4 0-5,-4 4-11,2-4-6,-2 8 2,2-4-4,0 0 0,1 6 1,4-2 7,-7 9 14,4 4-19,0 5-6,0 1-11,0 0-2,1-5 4,3 4 0,1-5 0,-1-3 4,7-5-10,-2 1 9,0-5-3,4-1 2,2 0-5,2 2-2,0-4 0,3-1-3,-3-1 1,0 0-2,-1 4-1,1-4 4,-8 0-4,-1 4-1,-6 2 11,-2 2-5,2 1 11,-6 5-5,-6 5-5,-2 2-2,-2 2-2,-7 4-3,-10-4 1,5 2 3,1-6-4,-6 0-4,9-6-46,-3-5-1,1-2-20,-1-6-78,0-6 11,-3-3-242</inkml:trace>
  <inkml:trace contextRef="#ctx0" brushRef="#br0" timeOffset="178584">1047 8486 683,'0'0'26,"-5"-1"7,1-2 26,4 3-2,-4-1-11,4 1-9,0 0-1,0 0-14,4 0 2,-4 0-8,0-4-2,9 0 0,-5 2 2,8-6-2,5 3 2,7-7-4,6 2 6,6 1 3,2-5-2,7 1-1,0 4 6,-6-3-8,0 2-7,-6 5 8,-4-3-8,-3 2 2,-7-2-5,2 7 7,-8-3-11,-3 0 7,0 4-6,-6 0 1,-4 0-4,0 0 3,-4 0 0,4 0-1,0 0 2,0 0-2,0 0-2,0 0 2,0-4-1,0 4-2,0 0 1,0 0-8,0 4-25,-5-4-62,-2 4-25,-1 5-73,-13 5-554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53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239 318 814,'-5'-17'27,"1"3"102,4 1-74,-4 6-5,4 1 14,-4 0-30,0 2-16,-1 0-6,-2 3 12,-1-3-3,-5 8-13,-4 1 1,1 7-2,-8 7-4,-2 6 4,3 5-3,-3 5 1,1 5 6,10-1-4,2-1 0,13-6-7,4 1 0,5-8 2,10-4-3,6-2 1,12-7-4,9-7-44,12-5-30,9-3-77,9-7-107</inkml:trace>
  <inkml:trace contextRef="#ctx0" brushRef="#br0" timeOffset="466">688 27 761,'-4'-10'13,"4"2"70,-5 3-14,5 3-15,0 2-18,0-2-22,0 4 3,-4 0-9,0 6 47,0 3 8,0 6-48,-5 4 31,-2 6-15,3 4-3,3 7 0,-3 10 5,-1 2-12,1 5-4,0 1-4,-2-4-2,6-6-4,2-4-4,2-6-1,0-5-2,-3-2-1,3-8-1,0 2 0,0-6-21,-1 1-42,1-5-50,0-3-87,1-5 1</inkml:trace>
  <inkml:trace contextRef="#ctx0" brushRef="#br0" timeOffset="960">856 385 678,'-8'-5'90,"4"-3"5,-2 6 7,5 0-52,-3 2-27,1 4 5,-3 1-1,-2 9-3,-1 7 27,-3 6-15,-1 4-5,-1 1-12,13-1-12,1-3 3,1-6-4,9 1 6,7-8-5,-1-1-3,-3-7-3,1-3 11,4-6-7,-1-6 6,0-5-3,-1-6-7,-4-6 9,1-4-6,-9-5 0,0-3 0,-8 1-4,0 1-1,-9 4 1,5 8 0,-10 6-4,3 12-3,-1 1-24,-7 8-39,9 3-18,1 7-65,1-3-27,8 1-38</inkml:trace>
  <inkml:trace contextRef="#ctx0" brushRef="#br0" timeOffset="1366">1141 357 519,'2'-12'231,"1"4"-137,-8 3 14,5 3-38,-4-4-29,4 6 2,-4 4-37,0 5 2,-9 5 11,1 7 6,-7 10-11,5-1-5,-3 1-6,9-2 2,4-2 0,4-6-3,4 2-1,4-4 0,9 2 1,-4-4 3,7-2-4,1-3-1,0-5 0,-2-3 0,2-5 4,-2-7 4,3-6-5,-1-1 4,0-4 2,3-2 1,-3-4 3,-3-2-1,1 4-3,-3-4 9,-7 0-8,-1-1 2,-2-1-4,-2-4 3,-4-1-7,-1-4 0,1-1-3,-4 3 5,4 5 0,-5 8-3,5 10 2,0 7-5,-4 6-7,4 4-3,-4 5 8,4 9 2,-4 9 7,-1 9 1,1 8 2,-4 2 4,4-2-10,4-2 10,0-3-13,0-5 5,4-5-6,0-1 0,0-6 1,0-5 1,1-6-2,-1-3-3,4-4-2,-3-2 5,4-6 8,10-3-5,-3-9-3,10-7 0,2-6-2,-3-5-7,-5-1 7,-8 3-4,-7 5 5,-1 9-1,-4 7-5,-4 9-12,-5 4 8,5 9 7,-6 7 4,0 5 1,2 2-1,-1 3 0,5 2 0,4-6-2,9-3 0,3-2-2,8 0 3,1-5-30,6-2-38,4 1-35,-5-4-64,5-1-50,-10-2-271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55.8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-2 308 658,'0'4'128,"0"-4"-32,9-2 11,-1-6-49,6-4 3,9-7-28,2 1-6,-2-5-4,3-3 10,-9-1-13,-7 1 6,-2-1-6,-2 0 0,-6 2-16,-10 0 10,2 4-14,-2 6 2,1 3 3,-3 12-10,-8 8 6,-1 8-3,0 4-2,1 3 3,8-2-7,8 2 4,40 35 6,-28-52-2,9 1 0,-4 1 0,2-2 0,6 9 0,2 1 1,-5-1-4,-9 0-6,-1 0 7,-4-3-24,-4 2-33,0-5 17,0 1 1,-8-5-22,4 3 45,-5 0 5,-5-2 9,4-1 4,-2-1-1,3 4 0,1-4 1,-1 1 0,9-3 0,0-2 3,5-2 4,-1-2-7,4-1-2,1-5 2,8-3 6,2-3 22,-2 1-5,0-6 0,1 4-11,0-4 1,3-3 3,-7 0-14,5-1 7,-7 0 2,1 0-1,-5 2-4,-3 5 5,-5 1 10,4 8 12,-4 5-10,0 1-6,0 4-15,-4 3-1,4 2 1,-5 7 17,1 0 8,4 10-14,-4 3 14,0 2-9,0-1-1,4 5 0,0 3 0,-5 1-1,10 5 5,-5 3-13,0 2-4,0-2 6,0 4-9,-5-8 1,5-3-2,0-6 2,0-9-1,-4-4-1,4-7 0,0-3-5,0-4-2,0-3-3,0-1 2,0-1-1,-4-7-11,4-2-1,-4-7-1,0-11-8,4-9 16,4-15 5,0-3-15,4-8-6,5-3 15,-5 7 11,2 7 2,1 6 0,5 13-2,-8 11 2,1 6-2,-1 12 4,2 8 1,1 5 1,9 5 3,-3 3 0,-5 4 2,1 1 3,-6-3 2,-3 0-2,-8 0-9,-3-2 6,-1 0-7,-1-3-2,-8 5-22,1-4-55,-4 3-122,3-3-87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40.0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43 132 580,'-3'-2'29,"1"2"38,-2-4-20,4 3-11,0-2-7,0-1-4,0-1-8,2 1 9,-2-2 20,0 1 9,0-2-7,0 2-27,-2 3 1,2 2-4,-3-2-9,2 2-1,1 0-8,0 2-7,-4 0 3,4 7 2,-4 3 2,-1 7 4,1 6 14,0 5 0,0 1 8,-1 0-5,5 1-11,0-2-3,5-4 0,-1-3-4,0-4 4,5-3-5,0-1-1,3-5 1,-3-1 1,5-1-2,-1-3 2,-4-2-1,0-6 4,3 0-4,3-5 4,-2-3-2,3-3 3,1-1-4,-1-1 8,-8 1-3,5-2 3,-5 4-3,-4-1 8,1 1-1,-1-6-10,-3 3-3,2-5 1,-1 0-3,7 2 3,-4 2-3,-1-2 3,4 5-2,-4 4-1,1 3 0,-5 3-2,0 4 1,0 0-8,0 0 3,0 2 3,0 0-5,0 2 7,0 1 2,4 5 1,-4 3 0,0 5 0,0 6 16,0 3-3,-4 8-5,4 4 3,0 2-3,0 0-1,0 1-4,4-4-1,-4-5-3,0-3 4,0-7-4,0-4 3,0-7-3,0-6 3,0-2 4,0-4-6,0-2-2,0 0-14,0 0-56,4-3-174,0-6-248</inkml:trace>
  <inkml:trace contextRef="#ctx0" brushRef="#br0" timeOffset="802">542 278 855,'-1'1'83,"1"2"-3,-3-3-26,3 1-22,0-1-7,-1 4 27,2-2-24,-1 0-14,0 0-5,3-2-3,-3 0-3,0 0-2,0 0-1,0 2 0,0 0-25,-3 2-92,3 0-9,0 1-31,0-1-117</inkml:trace>
  <inkml:trace contextRef="#ctx0" brushRef="#br0" timeOffset="1094">586 82 673,'-4'-10'83,"0"3"43,4-3-25,-5 1-55,5 5-3,0 0-12,0-2-13,5 6-13,3 4 29,5 0 10,5 2-14,9 5-15,-1-1-12,9-5 10,-9 5-13,6-6 9,-7 0-7,3-4-1,2-4 1,-6 0-1,-3-2 3,-5 1-4,-3-7 0,3 8 6,-8-5-6,-4 5-1,0 0 0,1-2 1,-1 6-1,-4 0 1,0-1 0,0 1 1,0 1-1,0-1 0,0 0-3,0 0 3,-4 0 1,4 0 3,0 0-8,0 4 8,-5 2-4,1 1 2,-4 7 9,-2 3 5,0 8-2,-1 4 2,1 5 3,2 3-6,-1 1 2,5 1 0,0 1-4,0-2 0,-3-2-4,2 1-1,-2-3 1,2 1-2,-4-4-4,1-1 1,-1-6 5,5-5-7,-4-6 0,2-8 1,6-1 7,0-4-8,6-4-8,-6-1-22,4-5-23,0-3-51,0-7-110,5-3-113</inkml:trace>
  <inkml:trace contextRef="#ctx0" brushRef="#br0" timeOffset="1800">1142 40 700,'0'-8'113,"-4"4"-27,0 0 14,4-1-53,-5 5-17,5 0 25,0 0-31,5 0-13,-1 0-2,4 0 9,6 0-3,3 0-1,6 0-14,-2 0 4,-3 0 1,4 0-4,-5 0-1,0 0 3,3 0-2,-8-2-1,5 0 2,-7-2-2,1 1 0,0 0-1,-6-1-5,-1 3 4,-4 1 1,0 0 1,0 0 0,0 1-4,0-1 2,-4 3 2,4-3-3,0 0 4,0 0-1,0 1 0,0 2 1,-5-2-1,5 1 8,-4 4-8,-1 0 12,0-1 0,1 5-3,-1 1 6,-2 3 9,5 1-5,-2 5-2,0 3 4,0 3 3,4 5-6,0 2-7,0 5 5,0 2-4,4 2 4,-4 3-6,0-3-1,0-6-2,0 3 2,-4-11-3,-1-3 0,1-6-3,0-4-2,4-3 1,-4-4 0,4-6-2,0-2 0,0-2-20,0-4-39,4-8-54,4-5-143,5-8-176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42.6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61 253 107,'-4'-5'562,"4"-3"-463,-4 6-6,-1-2-28,5 2-13,-4 0-17,4-2-13,-5 4 0,3 0 2,2-1-4,0-2 5,0 2 11,-3 1 15,3-2-28,0 2-3,0 2-19,-1-1 1,-2 2 1,2 4-1,-3 1 7,-3 11 13,2 1-6,0 2-2,0 5 0,5 0-3,-4 2-3,4 1 4,4-1-3,-4 0-1,5-1-2,-5-2-5,4-3 0,-3-4 2,4 2 4,-1-10-6,0-3 0,-1-4 1,1-4 4,-3 0 7,2-6 3,4-2-7,-3-3-3,5-8-5,-5-4 1,4-6 0,-2-5-1,-2-5-1,1-3 1,-1 2 0,-1-1 1,-2 7-1,-1 1-1,3 12-1,-3 2 1,0 6-2,0 9-3,0 2-12,-3 6 17,3 5 0,-1 1 1,1 5 2,-3 5-3,3-1 0,-2 2-1,4 3 3,2 2-2,3-3 1,4 1-1,2-3 0,-1 1 1,3-5-3,3-2 2,-6-1 0,1-7-3,-5-1-3,1-6 1,-4 4 5,0-8 1,5-4 6,2-5-6,1-2 1,1-11-2,6-2 3,-1-3-1,-2-1-2,-4-1-3,-1 4 1,0 2 1,-4 4-1,-4 6 1,-4 4-1,0 3 1,0 2 0,0 3 1,0 1-1,0 2 1,0 0 3,-4 0-3,4 1 1,4-2 1,-4 3 0,0-1 3,0 1-3,0-3 2,0 3 0,0 3 0,0-3-2,4 0-1,-4 0-1,0 1-1,0-1-1,0 3 1,0 2 1,0 5 4,0 5 5,-4 6 5,4 6-9,-4 8 8,0 2-1,-5 6-3,2 3 0,0 2-3,2 2 3,0-3-3,3 1-2,2-2 0,-2-7-2,2-8-2,-3-7 0,3-6 0,-1-9-13,2-5-24,-1 0-11,3-8-16,1 0-141,2-5-22,5-9-204</inkml:trace>
  <inkml:trace contextRef="#ctx0" brushRef="#br0" timeOffset="1162">593 217 677,'2'-8'128,"-2"4"-18,-2-1-6,2 3-55,-3 0 2,3 2-11,-1 0-4,1 2-14,-3 0-2,2 3 0,-2 3-6,-1 1 19,2 5 18,2 3-26,0 2-13,0 6 6,-4 4-1,4 2-9,0 3 10,0-1-14,0 7 3,0-4-1,0-3 0,-4-2-4,4-6 0,0-6 1,0-6-2,0-5-2,0-2-25,0-6-2,0 0-33,0-2-158,0-6 4,0-4-278</inkml:trace>
  <inkml:trace contextRef="#ctx0" brushRef="#br0" timeOffset="1522">502 409 623,'-13'-3'167,"-2"3"-94,6 0 31,2 0-32,3 0-12,4-1 28,0 2-29,3-2-9,-2-1-16,4 2-9,3-6-11,10 4-8,-1-2-1,6-3-2,7 1-2,-3-2 0,8 7-1,-9-6 0,2 4-10,-2-3-17,-2 2-27,0-2-38,-6-2-21,2 1 21,0-1-47,-2-3-111</inkml:trace>
  <inkml:trace contextRef="#ctx0" brushRef="#br0" timeOffset="1866">972 119 320,'0'-19'282,"0"-2"-203,0 2 20,2 0-4,-2 3-32,0 7 4,0 1-36,0 2 9,-2 5-15,-1-2-6,2 3-2,-2 0 29,-1 4-12,0 2 0,-2 2 15,2 9-14,-4 2-13,-1 6 11,5 4-9,-6 5-3,9 7-3,-2-1 3,3 4-4,3 0 9,-2 0-6,-1 0-11,0 4-3,0-2 1,-4-2 2,3-2-4,-4-3-3,1-7 0,1-7 1,2-6-3,1-9 2,-3 2-2,3-11 0,0 1-12,0-4-8,0-2-25,3-5-9,-3 1-29,4-7-140,0-6-13</inkml:trace>
  <inkml:trace contextRef="#ctx0" brushRef="#br0" timeOffset="2354">1089 342 228,'3'-4'570,"2"-4"-536,5 0 76,-2-2-16,5 1-48,-3 0 24,3 1-26,-2 2 4,4 2-14,-6 0-12,3 4 1,-2-1-2,3 1-4,5 0-1,-1 0-6,1 0-3,5 0-6,-7 1-1,-1 6-1,-4-2-2,-6 6 3,0 3 0,-10 5 2,-7 4 4,-7 6-5,-4 0-1,-3 3-1,5 1 1,-5-1 2,7-3-1,2 0-1,2-4 2,4-6 1,2 0 1,5-7-2,3-4 5,2-7-6,6-1 12,3 0 0,8-4-2,3 3-8,5-7-2,2 4 1,-7 0-2,3-2 0,1 2 0,-7-1 5,9 1-5,-10-2-2,-3-2 2,-2 4-8,-2 1-8,-1-3-5,-9 2-25,0-1-103,-5-1-104,-6-2-280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11.9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166 338 705,'1'-8'33,"-2"1"82,-3 1-32,0 0-28,-1 5-21,5 1-19,-4 3 5,0 7 15,-6 9 28,0 6-20,-2 8 12,-1 3-28,0 2-1,9-2-3,0-1 0,4-2-3,8-3-16,-3-3 5,-1-1-8,0-6 4,0-3-3,-2-1 6,-2-5-8,-2-1-21,2 0-47,-4-7-79,0-3-9,4-1-192</inkml:trace>
  <inkml:trace contextRef="#ctx0" brushRef="#br0" timeOffset="339">75 342 775,'-23'-8'10,"9"-1"60,-3-1 18,9-1-25,-2 3-21,9 1 13,-2 3-11,3 0-9,4 2-14,0 2-6,6 0 5,-1 4-2,3 2 5,5 5-3,3 8 6,1 8-1,1 6 0,5 4-8,2 6-3,4 1-4,-4 1 2,3-2-3,-2 0-9,2-5 1,-6-2 4,-1-3-1,-1-4-4,-3-3 6,-3-3-4,0-1-2,-1-5-28,-7-4-44,1-3-58,5-6-65,-4-8-50</inkml:trace>
  <inkml:trace contextRef="#ctx0" brushRef="#br0" timeOffset="786">549 162 588,'-7'-8'35,"2"-1"41,0 1 10,1 0-30,0 2-10,4 1 8,0 3-5,-4 0-4,4 2-14,0 0-18,-4 4 1,-2 5 12,2 9 29,-2 5-19,-1 8 1,2 6-14,0 6 3,2 1-1,6 2-10,-1 1-1,2 4 13,-1-1-15,1 1-3,-3 1-2,4-4-6,-3-4 2,0-4-2,2-4-1,2-5 5,-2-4-5,4-4-10,1-3-59,-4-7-93,8-6 0,2-7-158</inkml:trace>
  <inkml:trace contextRef="#ctx0" brushRef="#br0" timeOffset="1192">666 735 670,'7'0'16,"3"-2"71,8-6-13,7-3-34,5-1-6,2-3 10,-3 2-3,0-3-2,-13 1-9,-2-1-7,-5 0 3,1-4-9,-10 0 22,0-3-28,-5-3 15,-6 3-24,-1 2-1,-1 4-1,-8 7-3,-2 9-1,-3 8 2,-5 10 0,4 12 1,-4 8-5,9 1 6,13 4 0,5-4 2,10-1 8,13-4-6,10-3 5,1-5-3,10-4-6,-7-2 7,4-4-6,-12-7 1,3-4 10,-5-5-5,8-10-3,-9-4 1,2-6-3,4-6 4,-10-1-6,-2-7 0,-1-3 3,-6-9-3,-1 2 2,-2-3-1,1-4 0,-6 4-1,2 2 0,-3 0 0,-3 8 0,-1 5 2,3 5 2,-4 8 2,1 3 2,4 6 2,-4 1-3,0 2-4,-1 3 5,5-1-2,-4 2 3,4 0-4,0 2 1,0 0-3,-4 2-1,4 0-2,0 2 0,0 0-4,0 0-4,-6 6 8,5 5 2,1 6 3,0 6 2,0 8 4,1 7-4,5 4 1,-2 6-4,-4 4 10,4 1-13,1 1 6,-5-1-3,0-1-2,4-2 5,-4-2-7,0-3 1,4-6 2,-4-3-2,0-9 3,0-2-4,0-14 0,0-1 0,1-8-11,-1-3-25,3-5-14,3-5-86,1-6-7,6-10-91,2-8-492</inkml:trace>
  <inkml:trace contextRef="#ctx0" brushRef="#br0" timeOffset="2033">1146 548 659,'-15'-8'96,"3"-2"-16,7 2-32,5 0-11,4 1-21,9-3 1,2 3 15,10-3-9,8 0 6,-4 1-15,3-1-5,-5 2 3,-3 1-4,-4 1 9,-8 3-7,-2-1-5,-3 1-5,-3 3 0,-2 3 0,-4 2 0,-1 5 3,-5 6-4,2 4 3,-6 7-2,-6 2 0,5 2 0,4 1 0,5-1 0,8-4 0,8-4 0,0-2 2,8-8-4,-2-7 2,6-4-1,0-6 2,-2-10 2,1-5-1,-2-6-2,-3-3 5,-1-5 0,1 3-2,-9 4 4,-1 7 17,-4 8-16,-2 5-8,-2 6-6,-2 8 6,2 7 0,-2 6-1,2 5 5,2 2-7,3 0 6,3-2-3,7-5 1,2-6-1,-3-6 0,3-1 2,1-8-2,-5 0 9,-3-9-5,1-5-2,-2-7 0,-5-6 2,-3-5 2,-1-3-6,-1 1-5,1 3 5,4 1 3,0 7 1,7 1-3,-2 5 1,1 4 3,2 3 0,8 1-4,4 3 5,1 2-4,12 0 0,-4 3 0,4-3 1,-3 4-3,-6 0 1,-14 1 0,-3 5 0,-7 2 3,-4 5-5,-4 6 3,-5 6 1,-6 8-2,1 3 3,-4 4-4,4 1-1,2-3 1,11-7 2,1-4-2,4-7 0,5-6 0,1-6 0,8-4 7,0-7-1,3-4-6,6-5 3,-6-5 0,0-4 4,-1-4-1,-8-3-4,-2-5 0,-2-1 2,-3-5-3,-10 4-1,-3 5 4,-6 5-4,-10 6 0,-5 3-2,-4 7-2,-5 3 3,2 5-4,2 2-95,3 7-18,10 2-74,7 3-228</inkml:trace>
  <inkml:trace contextRef="#ctx0" brushRef="#br0" timeOffset="3165">2407 580 849,'-4'-16'9,"4"0"73,4-6-6,0 1 41,9 0-82,5 0-14,4 1 27,-5 4-9,6 2-26,-1 8-6,-8 6-4,3 6-2,0 11 8,1 8-7,-5 8 5,-1 5-5,1 3 0,-4-5 3,-2-4-4,-7-3 5,-7-6-2,2-8-3,-2-5 7,-1-8-1,2-10-6,-1-5 1,2-6-2,-8-10 0,9-5-2,-2-6 2,12-1-1,2 3-4,5 1-13,5 5-2,9 5-15,4 4-10,8 3-3,-5 5 16,2 2 5,-2-1 21,-6 3 5,-7 1 1,-4-3 0,-2-1 1,-6-1 0,-4-1 0,2-2 1,-1-4 3,1 2 1,-1-2 3,-4 1 3,3 2 11,-5 0-2,-3 0 9,1 2-10,-2-1 3,0 5 0,-3 1-3,3 5-9,-2 1-3,2 4 0,-4 4-8,-1 4 2,-5 5 10,-3 8-5,-1 8 9,1 4-2,-1 3 1,9 3 1,5 1-9,4 3 0,7-3-2,-1 2-2,2 3 2,2 0-4,-1 4 2,-5-2-2,0 0-1,-3-2 3,2-4-1,-3-7 0,-4-5-1,4-6 0,0-6 0,-4-7 3,8-4-1,-3-8 3,6-4-6,6-5 1,4-6-1,7-6 0,-3-4 0,3-2-1,-3-1 2,-7 1-1,1 0 0,1 9-3,-12 4 2,4 7-3,-8 7-8,4 6 6,-4 8 5,5 5 1,0 6 0,4 4-1,2 4 1,-1-2 0,8-7 2,-4 0-4,3-9 4,5-3 0,-5-8 0,2-4-2,3-8-4,-1-4-1,-3-8-2,-2-4 4,-5-7-2,-3-5 1,-3-4 0,-5 0-4,-5 1 4,5 9 3,-4 9 0,4 12-4,-4 11-10,0 15 14,-7 10-1,2 12-3,2 9 4,6 4 1,9-4 0,12-2 0,9-7 1,8-5-1,5-9 1,3-4 0,0-7-1,-14-2 0,-5-4 0,-13-4 0,-12 4-1,-6 1-16,-18 7-54,-10 5-72,-17 6 20,-11 4-61,-14 2-278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46.0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291 171 624,'-5'-8'92,"5"-1"-13,-4 1 4,4 2-22,0-2 2,-4 0-29,4 3 6,4-1-3,-8 1 40,4 3-26,0 0-23,-4 4-15,-6 3-11,-7 8 4,-5 7 5,-15 9 7,-1 7 6,-5 4-14,6 3 3,10 3-2,6 0 3,7 2-7,6-1 1,8 0-6,7-2 3,8-3-4,2-3 0,8-4 4,8-5-2,-2-9-2,8-2 4,-8-5 0,0-8-3,-9-5 2,-4-1-4,-5 0 3,-9 0 0,1-1-2,-5-2-1,0 2-1,4 1-7,-4 0-18,0 0-22,0 0-53,0 1-92,0 2-21,-4-3-215</inkml:trace>
  <inkml:trace contextRef="#ctx0" brushRef="#br0" timeOffset="532">618 218 441,'4'-11'253,"-1"0"-184,-2 1 10,2 5-26,-3 1-19,0 0-13,1 4-10,-1 0 6,0 0 6,0 4 0,-1-3 5,1 3 5,0 0 33,-3 4-14,3 3-6,-4 6-16,2 6 10,0 7-11,-3 3 2,4 2-11,-2 6 2,2-3-9,1 0 1,-4-5-4,4-3-3,0-3-2,0-6-4,0-3 1,0-3 1,0-3-3,4-1-1,-4-3-28,0 1-37,1-5-101,6 0-57,6-8-95</inkml:trace>
  <inkml:trace contextRef="#ctx0" brushRef="#br0" timeOffset="936">1168 343 701,'13'-15'66,"4"-5"22,-2 4-12,-7-1-28,1-1-13,-8 2-7,-2 1-8,-3 0-6,-1 4-4,-7-3 5,1 6-10,-2 3 3,-4 5 0,-10 5-6,-6 3 10,-9 13-1,-10 4 24,0 4-21,3 2 15,5-3-14,17-1-8,9-5-1,17-7-2,5-2-1,11-1 3,-1-7 4,10-5-9,4-4 4,2-1-2,2-7 11,-5-3-12,4-6 14,-2 2-15,-1-4 7,-5 1 4,1 4-7,-1 4 16,-14 5-15,-1 6-2,-4 3-2,1 10 5,-5 6 12,5 6 0,0 7-1,3 10-6,-5 2-3,-2 0 4,-1-1-10,0-4 1,-4-5 0,3-6-3,-2-6 1,3-5-2,0-5-10,0 1-20,3-6-40,1 4-60,3-4-72,10-4-18</inkml:trace>
  <inkml:trace contextRef="#ctx0" brushRef="#br0" timeOffset="1506">1758 226 641,'4'-13'131,"-7"0"-48,-2 7-11,-7 4-16,-2 2-30,-12 4 1,-4 7 12,-2 3 8,-2 3 19,2 2-41,5 2 1,10-4-6,2 0-8,11 1 1,8-5 15,11 1-2,8-1-7,6 1-16,4-1 4,2 0-6,-9 5 1,-5 1-1,-7-2 1,-5 2-2,-13 1 5,-6 0-3,-7-2-2,-1-5 3,-9 1-2,9-5-1,-2-5 3,6-4 0,-1-8-2,3-5-1,4-6 0,7-8-3,2-2 1,12-4 2,9-3-7,3 2 5,2-1-2,1 4 0,0 1-3,0 3-13,-7 4 18,7 4-3,-2 2 5,-1 3 0,-1 6-4,-3 1 4,-4 1 0,-6 0 4,-3 5 0,-3-2 2,-5 3 2,0 0-3,-5 0-3,5 0 2,0 0-3,0-1 0,0 1 2,5 0-3,-5-4 4,0 0-1,0 4 3,0-2 4,0 0-2,0 2 1,0-2-2,0 4-1,0-2-5,0 0-1,0 0-2,0 2 2,4 5 2,-4 7 10,5 3 1,2 8 1,-1 6-2,-2 3 4,1 2-3,-5 3 0,-2 1 3,2-3 0,-3-1-6,2-3-6,-2-7 1,3-4-3,-1-5-1,-2-4-1,3-3-2,-2-4-14,2-4-31,0-1-4,-2-2-25,2-7-175,-2 0-71</inkml:trace>
  <inkml:trace contextRef="#ctx0" brushRef="#br0" timeOffset="2370">2091 14 637,'0'-6'142,"4"4"-59,0-2 6,4 2-15,2 2-17,7 2 29,10 8-17,-5 1-30,3 8 4,4 8 2,-4 6-15,2 5-5,-9 6-6,1 2 1,-3 2-3,-8 2-2,-4-2-5,-4 0 0,-8 4-5,-10-1 1,1-5-6,-1-2 1,-6-3 0,0-9 4,6-5-4,-5-7 0,9-9 1,3-3 3,3-5-1,6-3 3,2 0-7,2-2-1,0 1-3,0-3 3,2-4-2,3-2 1,1 3 1,1-5 1,6 3 1,-6 1 0,-1 2-1,-4 4-2,-4 2 0,0 0-2,0 0 4,-2 2-1,2-2 1,0 0 3,0 0-3,0-2 0,0 0-4,2-2-8,0-3-20,2-1-29,4-3-217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57.0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64 566 595,'4'4'112,"-4"-8"-1,9 2-17,-5-4-35,6-3-25,4-3-18,3-1 41,-5-3-21,2-1-24,0-2 10,-5 0-8,-1 0-3,-8-2-2,4-1-1,-8 3 4,4 0-5,-4 6 2,4 1 4,-4 8-12,0 4-1,-8 4-3,0 8 3,-14 3-1,-2 12 1,3 0 1,-6 4 11,13-3-4,5-3-3,13 0 6,0-6-2,9-4-4,5-1-4,8-5 3,8-5 2,-2-4-6,6-4-1,-6-1-4,1-5 2,-6-3 2,3-4-1,-9-5-1,1-2 2,1-3 0,-3-4-6,-3 2 7,-5 0 4,-2 8-3,-2 2 2,-5 11 3,-2 3-6,-3 5-2,-1 0-3,-2 9 2,-8 3-4,0 5 7,-3 6-3,-1 4-1,9 2 1,7-3 3,5 1-1,9-4-1,3-1 1,5-5 1,3-4 2,5-2-2,0-3 0,8-4-1,-2-2 2,4-8-5,-2 1 2,4-7-3,-1-5-1,-2-2-2,-2 0-1,-6-4-1,-5-3 5,-2 4-2,-2-1 2,-8 1 4,-1 5 0,-4 6-1,-4 3-3,-2 6-7,-4 2-1,-7 6 9,-8 3 1,-3 3 2,-5 5 1,-6 7 0,4-2 0,3 5-1,7-2 0,4-2 0,9-2-1,0-2 2,8-2 0,8-3 0,0-2-4,0-5 4,1-1 0,-1-6 3,6-2 10,9-4-5,-2-2 0,0-3 9,3-2 8,-3-3-5,-4-3 8,2 0-10,-2-4-4,-4-4-4,-1 0 2,4-6-11,-8 1 4,1-4-2,-5-5-2,0-1 2,0-2-1,1-2-1,-1 4-1,-4 4 0,0 9 1,0 8 2,0 5-2,-4 5 3,4 5-2,-5 2 0,1 2-2,4 2 1,-4 2-1,0 2 0,-1 2 2,5 1-2,-4 3 3,0 6 1,4 1 5,-4 4-6,4 5 7,0 8 0,0 0-1,4 4 2,0 2-1,-4 5-1,0-3 1,0 3 1,-4-2-4,0-1 0,-3-6-2,4-5-2,3-4 2,0 0-3,3-10-2,4-3 0,-3-3-2,4-5-2,1-5 1,4-1-1,3-3-7,8-5-24,-3 1-3,2-5-29,3 2-34,-9 1-9,0 1 1,-1 1-46,-4 0-76</inkml:trace>
  <inkml:trace contextRef="#ctx0" brushRef="#br0" timeOffset="1470">1140 421 818,'0'0'144,"0"-3"-42,0 2 7,4 1-52,-4 0-30,4 0-9,0-3-10,2 2 10,4-2-4,2 2-3,5 1 7,0 0-4,7 0-13,-3-2 3,-3 0-3,5-2-1,-11 2-4,1 0-39,-5 0-62,-3 4-59,-4 0-16,-2 2 30,-4 2 14,-3-1-140,-5 5 179</inkml:trace>
  <inkml:trace contextRef="#ctx0" brushRef="#br0" timeOffset="1680">1255 458 282,'-17'14'204,"-6"-2"-75,9-1-9,-2 1-10,7-7-9,1 5-25,3-6 12,0 1-22,5-5-16,5 0 0,-5 0-22,5 0-2,3 0-7,1 0 7,7 0-6,3 0-8,3 0-6,3-1 0,-1-3-3,-7 4-1,0-2-1,-4 0-1,-5 0 0,-1 0-7,-3 2-3,-4-2-22,4 2-17,-4-4-40,0 4-73,-4-4-34,4 0-201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39:52.0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192 58 591,'5'-5'102,"-4"1"-28,-1-2 2,0 4-15,-1 0-9,-2-2-17,1 0-9,2 4-3,0-4 9,0-1-12,0 1 2,-4 0-2,4-2 7,0 2-3,0 3-3,0-2 3,0 2-7,0 1-1,-4 0-1,4 0-6,0 0-2,0 0-7,0 0-2,0 1-14,0 3 13,0 8 3,0 3 6,4 12-1,-4 5 13,0 7-3,4 3 5,-4 2-12,2-4 3,1 5 0,-2-9 4,-1 4-10,0-3-4,0-3 2,-1-1 1,-2 2 1,1-5-5,-2-5 1,0 2 2,0-4-3,4-6-20,-4-5-16,4-3-45,0-5-35,0-2-58,4-2-25,-4 0-257</inkml:trace>
  <inkml:trace contextRef="#ctx0" brushRef="#br0" timeOffset="532">20 507 694,'-9'-2'123,"2"-2"-24,6 2-3,-3 0-57,4 2-7,0-4-17,0 8 5,0-4-14,0 2-3,4 6 24,-4 4 9,1 3-14,3 6 3,3-1-2,-1 2 2,8-1-14,-5-2-3,7-6 2,-6 1-1,7-2-2,1-7-1,-1-1-1,1-4 2,9-4 0,-2-4-3,8-3 1,-2-5-2,8-6-1,-8 3 1,8-7-2,-9 3 0,2 1 1,-7 0-2,-1 3 1,-3 4 0,-4 2-1,-7 5 1,4 2-1,-10 2 0,0 2-1,0 2-3,-4 0-10,0 2-23,-4 0-20,4 0-48,0 4-120,4-2-147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0:07.3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62 416 808,'-6'0'14,"-2"-2"-7,3-2 56,1 3 5,1-3-33,3-2-10,0 0-9,0-1 0,3-1 17,1-1-8,1-1 15,0-2-24,2 4 1,4-3-5,-2-1 3,8 1-12,-5-1-2,12 5 1,-3 1-4,0 6 2,3 8-1,1 7 2,-3 6 3,1 10-3,-4 3 4,-3 5-3,-1-3 2,-15 8 8,-10-2-5,-9 2 3,-10 2-2,-12-2 0,-8-3-5,1-5 1,5-11 2,8-10 27,12-11 2,11-5-27,2-13-7,15-9 0,4-6-2,8-7 0,9 5-1,9 4 4,6 4-4,-3 14-2,3 9 4,-2 5 0,0 9-1,2 3 1,-6 8-7,0 0 3,-9 0-27,2-6-61,-7 0-31,0-7 2,-2-3-89,-2-3-218</inkml:trace>
  <inkml:trace contextRef="#ctx0" brushRef="#br0" timeOffset="584">736 370 691,'-9'10'60,"1"7"30,-1 8-11,-3 4-10,2 9-37,1 0-1,5 1-15,4-1 8,4-2-11,10-5-5,3-6-2,1-7 8,4-7-1,4-7 13,-3-8-8,3-6-2,-5-13-12,-4-7-2,3-3-1,-12-7 2,1 0-2,-18 1 1,1 5 5,-16 5-7,-1 6-5,-6 15-7,0 8-8,-4 8-17,8 13-3,1 2-41,5 4-91,15-4-42</inkml:trace>
  <inkml:trace contextRef="#ctx0" brushRef="#br0" timeOffset="1026">1174 14 219,'0'-6'411,"-2"4"-343,2 0 31,0 0-22,-3 2-25,3-2 6,-1 2-24,1 0-14,0 0-3,-3 0-5,3 4-10,0 2 5,3 3 9,-3 9 2,4 5 10,-4 8 28,2 6-13,0 6-24,-2-1 13,-2 8-12,0-1-8,-2 4-2,-3 0 4,6-3-10,-8 0 1,9-4-1,-4-6-3,4-4 2,4-3-3,0-8 2,2-4-2,2-3 0,5-13 8,9-1-8,4-9 1,6-7-1,3-3 0,4-5-1,-3-1-7,-1 0 3,-4 0 5,-1-2-10,-7-2 9,4-1 1,-11-1-5,3-3 5,-7 4 0,2-1 0,-5 2 0,-1 4 4,-8 6-3,0 3-2,-4 7 1,0 2-5,0 3 2,-5 3-1,-1 0 4,2-1 2,-1 4-2,1-2-1,7-1 1,-2-3 0,3 0-1,0 0 1,0 0 0,3-1 1,-3 1 0,1 0 1,-1 0-2,3-2 2,-3 2-1,0-2-2,1 2 0,-1-2 1,3 2 0,-2-2-1,-1 2 1,3 2-1,-3-2 1,2-2 0,-2 2 0,0 0-1,0 0 0,0 0-1,0 2 2,0-2-2,0 2-1,-2-2 0,2 0 3,0 0 0,0 2 1,0-2 0,0-2 1,0 2 1,2 0-2,-2 0 1,0-2 3,2 2-3,-2-2-2,0 2 7,0-4-6,2 4-1,-2-2 0,0-1 0,3 0 1,-3 3-1,0-1 0,0 1 0,1-4 0,-1 4 0,3-2 0,-2 0 0,5-2 0,-6 2-1,4-2 0,-4 4 1,0 0-1,0 0 0,0 0 0,0 0-1,0 0 2,0 0-3,0 0 3,0 0 1,0 0 0,0 0-1,0 0 1,0 0 1,0 0 1,0 0 0,0 0 3,0 0 1,0 0-1,0-1 0,4 1-1,-4-3 3,0 3 0,0 0-2,0 0-5,0 3 1,0 4-2,0 12 8,0 10 3,-4 11 7,0 15 3,-3 7-1,0 1-5,3 8 0,6-7-8,0 3 4,1-6-4,1-5-7,-4-3 7,-3-3-6,-5-4 0,-2-6 0,-3-7 2,-4-8-2,-2-8-1,2-11 0,4-12-7,1-7-1,2-14 0,1-9 0,8-10-1,2-6-5,8-4-8,5-1 1,3 3-3,1 2 2,9 6-15,-1 4-10,5 2-58,-1 4 5,2 1 20,-3 2-42,4 4 28,-8 1 0,-3 1 1,5 2 9,-6 2 64,0 0 20,-1 5 6,-7 3 54,-4-2-1,0 8 22,-2-1-34,-6 1 8,-1 1-3,0 0 1,0 2 6,-4 1-31,0-3-8,-2 4-3,-1-4-8,2 2 9,-4 3-12,5-1 3,0 2 4,-1-2-1,5 4-2,0 0-1,0 0-6,0 0 1,0 0 7,5 0-2,-1 4 20,0 0 9,9 0-8,4 3-2,6 1-12,4 4-8,0 1 0,-2 2-1,-4 8-3,-8 0-2,-6 2 0,-13 4-1,-6-2 1,-7-2 1,-2-6 1,2-6-2,-1-7 10,10-8-7,2-10-4,3-7 0,10-9-1,7-7-6,7-4 3,11-2-19,-3 6-5,8 6-25,-4 10-16,4 6-2,-10 9 52,4 6-10,-8 2 4,-5 0 9,-1 1 15,-1-5 7,-6 0 3,-4-4 8,0-1 13,-4 3 37,0-4-24,0 4-14,-4 2-17,0 6-10,-9 6 6,-1 5 7,2 3-10,-1 2 1,7 1-3,6-6 0,5 4 1,3-7 4,9 1-4,3-3 2,2 3-4,3-3 1,2 3-1,-6-2 0,-3 0 0,-4 1 0,-5 3-1,-9-3 1,-13-1-3,-7 0-17,-5 1-39,-11-5-181,-2 1-133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2:46.3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983 813 506,'0'-2'131,"-6"-6"-49,6 4 13,-1-1-27,1-3-15,-3-1-2,-1-1-14,0-2-6,-2 3-4,-2-1-7,-5 9-13,-4-2 0,-9 7-1,-1 10-2,-5 7 5,2 11 6,-2 9 12,7 4-8,8 0 0,7 3-12,10-6 3,10-7-3,0-7-5,9-7 10,6-11-4,4-6-8,1-4 4,3-4-4,-9-4 3,-1-2-2,-14 9-1,-3-3-10,-6 4-12,-2 0-25,-5 9 35,-3 5 12,-12 3 1,1 4 4,-2 4-1,-1 0-1,5-6 5,9 0 1,6-5-7,-1-7 0,5 1 7,5-6-6,3 2 6,2 0 3,10-8-11,3 0 2,3 0-2,10-6-1,-5 1-6,0 5-81,-4-5 27,-3 5-39,-5-2-105,-6-2-359</inkml:trace>
  <inkml:trace contextRef="#ctx0" brushRef="#br0" timeOffset="554">1115 961 714,'4'-22'95,"6"3"-11,5 4 26,2 2-49,7 9-12,3 8-7,0 5 0,-2 10-4,-4 8-7,-1 8-17,-16 1-3,-7 1-3,-3-1 1,-12-4-5,0-5-3,-2-7 7,1-7-4,2-3-1,0-10 4,3-8-3,0-6-1,5-1-3,5-10 0,7-2-3,5-3-1,12-7-24,1 6-50,7-1-5,6 5 2,2 10-52,-2 3-94</inkml:trace>
  <inkml:trace contextRef="#ctx0" brushRef="#br0" timeOffset="930">1467 863 705,'5'-10'110,"4"1"-27,4 3 15,5 2-38,8 6-8,2 10-9,1 5-2,3 7-13,-3 7-11,-6 4-9,-13 1-1,-6 1 1,-5-1-1,-10-1 1,-5-4-7,-2-9 4,1-4-2,0-7 2,-1-7 1,4-4 0,6-8-4,4-5-2,4-8-2,9-8-1,7-4-14,9-7 0,5 0 3,2 7 4,0 3 6,0 4 3,-1 11 0,2 6 0,-5 5 0,0 8-1,-3 9-2,-8 5 2,-2 9 2,-6 5 4,-4 0-4,0 5-2,-1-7 2,0 1 1,3-8 1,-1-5-2,2-9 9,6-3-6,-5-8 1,5-6-3,1-7-1,-2-6 2,2-2-5,-5-4-2,-2-4-16,-1 3 15,-7-7-20,-2 0 23,0 3-8,-2 5 3,-13-36 4,17 63 3,-4-4-3,-3 4-7,-2 4 9,-6 0 1,-6 1 1,-3 9-1,-3-1 1,6 5 0,2-5 1,3 0-1,12-3-2,4 2 2,7-5-3,6 1-21,6-4-57,-2 0-80,4-3-173</inkml:trace>
  <inkml:trace contextRef="#ctx0" brushRef="#br0" timeOffset="1740">2315 1055 731,'-14'-14'100,"5"-5"-52,4-6 85,10-4-64,4-1-32,5-1 11,8 4-13,4 0-1,-3 8 1,1 7-20,-1 7-8,0 14 5,2 13 0,2 10-2,-5 14-9,1 6 4,-13 2-3,-10-5-1,-6-3 2,-9-11 3,-2-12 3,1-6 8,4-11 0,2-10-4,0-10-6,4-9-3,8-7-4,5-12 2,10-2-1,8-2-2,10 0-20,-1 6-26,6 5-83,1 12-48,-6 6-211</inkml:trace>
  <inkml:trace contextRef="#ctx0" brushRef="#br0" timeOffset="2182">3027 1068 911,'5'-31'28,"4"-1"65,10-3-19,3 8-10,3 4-20,2 10-21,0 9-11,5 8-10,0 8 5,-2 7-7,-2 4-2,-4 7 2,-20 3 1,-7 2 0,-12-3 2,-8 0-2,-6-5-1,-2-6 2,6-7 3,8-5 6,4-10-5,9-9-6,8-9-5,9-6-15,6-6-7,7-3 3,6-3-4,2 6 11,-1-1 7,1 11 10,-3 2 0,0 5 2,0 5 0,-5-5 9,2 6 13,-2 3-10,-9 1-9,1 2 1,-13 4 2,-2 7-2,-6-1 4,-1 7-10,-8 5 7,-5 1-6,0 0 1,0 6-2,-5-4-2,12-2-2,3-2 0,5-2-14,7-3-4,0-5 19,2-3 3,2-4 6,6-10-3,-5 3-2,3-9 3,3-3-4,3 4 0,-10 3 0,3 2-5,-2 7 2,1 2-2,3 7 5,5 2 3,3-1-3,3 4 0,1-1 0,-4-6 0,-3-1 0,-2-2-4,-7-3-10,1-4 14,-1-6 2,-2-3-2,4-8 7,-1-6-6,-1-10 2,1-1 0,-1-8 4,4-4-2,-9 2 6,2 2-8,-2 4 13,-1 8-9,-7 12 23,3 9-30,-4 11 2,-5 16-2,-2 9 18,1 17 8,-2 10 1,3 7-8,2 1-6,6-3-12,2-3 4,-1-6-2,0-6-3,-4-7-4,-2-6-47,-2-6-112,-3-6 26,4-11-31,3-4-184</inkml:trace>
  <inkml:trace contextRef="#ctx0" brushRef="#br0" timeOffset="3008">3801 1060 686,'6'-19'76,"2"2"-14,5 7 24,2 2-10,9 3-36,-2-3-18,8 1-4,5-5-1,2-1-2,-4-1-4,0 1 2,-8-5-1,-4-1 7,-6-2 8,-5-2-6,-6 0 5,-5 2-4,-6-2-18,-3 6 2,-5 2-2,-5 7 1,-1 12 2,-4 9 14,-3 14 4,2 13-3,2 8-4,12 6-6,8-4-1,11-4-4,5-6-2,9-9-4,5-7 5,6-4-2,4-7-4,5-5-4,-6-5 2,6-4-9,0-7-26,-3 0-42,-3-3-58,-9-1-65</inkml:trace>
  <inkml:trace contextRef="#ctx0" brushRef="#br0" timeOffset="31244">0 687 505,'7'-22'31,"3"-2"-31,-2-2 30,7 4-7,-11 3 12,4 7 6,-8 6-26,-4 1-11,4 5 5,-4 0-7,4 0-2,0 1 0,-4 5 0,4 2 2,0 5 5,0 4 1,-6 6-3,6 4 17,6 0-7,-2 9 9,4 1-11,2 3-2,3 0-1,2 1-5,0 3-2,-2-9 3,-3-7-2,5-5 2,-2-10 7,2-5-4,0-6 3,4-4 7,5-6-12,7-7 0,12-10 2,15-13-8,4-6 1,12-8 1,9-7 0,11 1-2,7-5 0,10-4 5,8-2-5,13 2 0,0 1-1,0 11-2,-8 7 2,-6 6 0,-18 9 0,-13 3 1,-13 3-1,-8 2 1,-13 2-1,-9 0 0,-9 4 3,-8-3-1,6-12-1,-33 34 2,-4 0-3,6-2 0,-2 2 0,0 0 0,0 0-2,2 0 2,-2 0 0,0-4 0,0 8-1,-2-4 1,2 0 0,0 0-1,-2 0 1,2 2 0,0-2 0,0 2 0,0-2 0,0 0-1,0 0 2,0 0-1,0 0 0,0-2 0,0 2 0,-3 0 1,2 0-1,-2 2 0,2-2 0,-2 0 0,2 0 0,1 0 1,0 0 1,0 0 0,0-2-2,0 2 1,0-2-2,0 2 1,0 0 0,0-4 0,0 4-2,0 0 2,0 0-1,1 0 1,-1 0 0,0 0-2,0 0 2,0 0 0,0 0 0,0 0 0,0 0 0,0 0 0,0 0-2,0 0 1,0 0 1,0 0 0,0 0-1,-1 4-2,1-4 2,0 0-1,0 0 2,0 0-3,0 0 2,0 0-1,0 0 1,0 0 0,0 0-1,0 0 2,0 0 0,0 0-2,0 0 2,0 0-1,0-4 1,0 8 0,0-4 0,0 0 1,0-4-1,0 8 0,0-8 0,0 4 0,0 0 0,0 4 0,0-4 0,0 0 0,-3 0 0,3 0 0,0 0 0,0 0 1,0 0 0,0 0 0,0 0 0,3 0-1,-3 0 0,0 0 0,-3 0 0,6 0 0,-3-4 0,0 4 0,0 0 0,1 0-2,-1 0 1,0 4 1,-1-4-1,1 0 0,0 0-1,0 2 1,0-2-6,0 0 3,0 0 0,0 2 0,0 0 2,0-2-1,-3 2 1,3 0 2,0-2 0,0 0 0,0 0 0,0 0 0,0 0 4,0 0-3,0 0-1,0 0 3,0-2-3,0 2 0,0 0 1,3 0 0,-6 0-1,3 0 0,0 0-2,0 0 2,0 0-2,0 0-1,0 0 2,0 0-2,0 0 0,0 0 0,0 0 1,0 2 1,0-2-4,0 0-2,0 0-1,0 0 1,0 0 5,0 0-4,0 0 4,0 0 1,0 0 0,0 0-1,0 0 2,0 0-1,0 0 1,0 0 0,0 0 1,0 0-1,0 0 0,0 0 2,0 0-2,0 0 1,0 0 0,0 0 2,0 0-2,0 0 2,0-2-3,0 2 0,0-2 0,-2 0 0,2 0 1,0 0-1,-2-2 0,4 4 0,-2 0 0,2 0 1,-2 0-1,0 0-1,-2 0 1,2 0 0,0 0-2,0 0 1,0 0-2,0 0 1,0 0 0,0 0-4,-2 0 2,2 0-1,0 0-5,2 4-2,-2-2-9,2 0-13,-2 2 16,0-2-4,3 7-3,-6 1-39,-1-3-122,-5 7 62</inkml:trace>
  <inkml:trace contextRef="#ctx0" brushRef="#br0" timeOffset="34102">1084 1517 424,'-1'-6'64,"-3"2"-13,1-4 5,-2 4-26,1-1-2,3 1-9,-2 2-2,-1-2 0,4 4-3,0-4-6,-2 0 0,2 3 17,-2-3-5,2 0-9,0-2-2,0-2 0,-2 5-3,2-1-2,0-2 2,0 2-3,-4 3 2,4-2-1,0 2 3,0-3-3,0 4 2,0 0-1,0-4 0,0 4-4,0 0 0,0 0 4,0 0-4,0 0 1,0 0-2,0 0 0,0 0 0,0 0 0,0 0 2,0 0-1,0 0-1,0 0 2,0 0-2,0 0 1,0 0 0,0-2-1,0 2 0,0 0 1,0 0-1,0 0 0,0 0 0,0 0 1,0-2-1,0 2 0,0 0 0,0 0 0,0 0 0,4 0 0,2-2 0,11 2 0,14-4 2,6 0-1,18 4 3,15-1-4,13-2 2,11 6-4,17 2 3,13 3-1,11 3 1,6 3-1,4-1 0,-3 0 0,-14-1 0,-9-2 0,-19-1 1,-9-1-1,-10-4 0,-5-4 0,1-2 2,1-4-2,-4 2 0,0 3-1,-3 1 1,-10 0 0,-6 0-1,-11 1 1,-11-1 0,-7 0 0,-9-1 0,-5 1 1,-5 0 0,-5-3 0,0 3 2,-2 0-1,-2 0 2,2 0-1,-2 0-3,-1 0-7,-2 4-28,-8 6-53,-8 3-21,-15 8-185</inkml:trace>
  <inkml:trace contextRef="#ctx0" brushRef="#br0" timeOffset="35300">1542 1881 232,'-10'-15'337,"-1"-3"-310,-2 1 21,3 4-13,6-1 8,0 10-13,0-1-6,4 1-12,4 4-11,-4 0 0,6 5 10,2-1 6,5 8 1,3 1 3,7 2-4,-5 11-3,3 1 2,-3 1-5,-1 7-4,-4-3 1,1-1-4,0-3 2,-1-6 1,-1-1 5,2-6 6,-1-7-13,1-7 6,0-1-2,10-9 0,10-4-3,18-5-5,9-9 3,11-5-3,7-4 2,3-9-2,3 0 0,-1-5-1,3-4 0,-1-4 2,-8 5-1,-3 7-2,-9 3 1,-9 9 0,-8 9 2,-5 6-2,-13 2-2,-5 9 2,-9-2 0,-4 6 0,-7 3 0,-4-3 0,0 4 2,1 0-3,-3 0 1,0 0 0,0 0 0,-3 0 1,1 0-1,2 0 0,0 0-1,0 0 1,0 0-4,0 0 3,0 0 0,0 0-2,0 0-2,0 0 1,0 0 1,0 0-2,-2 0 5,2 0-4,-2 0 0,2 0-2,0 0 0,0 0-1,0 0 2,0 0-2,0 0 2,0 4 3,0-8 0,0 4 2,0 0 0,0 0-5,2 0-7,-2 0-16,0 4-33,-2 1 38,-2 3-59,-4 6-55,-9 5-235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0:50.2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1901 103 404,'0'-2'17,"0"-1"-6,5-1 38,-5 0 3,0 2-6,0-6 1,0 4-14,0 3-2,0-3 4,0-4-1,0 6-3,0-6-4,0 7-13,0-3-4,0 1 1,0 2-4,0-3 5,0 0-5,0-2-1,0 1 3,0-3 0,0 0 0,0 4 8,0-1-3,0 3-1,0 2-3,0 0-5,0 0 1,0 2-4,0-2-2,0 4-3,0 1 3,0 5 11,0 7-3,8 4 0,-4 6 4,5 5-4,-5 3-1,4-2 2,4-1 4,-4-1-2,0 0-2,5-5-4,-9-3 1,5 3-5,-8-7 3,3 0-4,-1-4 4,-3-4-3,2-3 1,-4-2-1,2-2 3,0-4-3,0 4 0,0-4-2,0-4-5,2 4-23,-4-2-3,2-2 3,0-4-17,-3 3-35,-1-5 11,3-2-13,-3 3-91</inkml:trace>
  <inkml:trace contextRef="#ctx0" brushRef="#br0" timeOffset="706">1848 278 573,'-8'0'16,"8"-4"9,-5 4 51,5-2-28,0 2-24,0-2 8,0 0-1,0 2-3,5-4-5,-5 4-4,0 0-10,0 0-5,4 0-4,-4 0 2,8 6 21,1 2 6,-1 5 4,12 6-22,-3 2-1,0 6-1,1 0 2,4 0-1,-5-4-4,-3 0 0,-1-6 1,1-4-1,-6-3 0,-4-2-1,1-4 4,-1-3-3,0-1 3,4-5-4,5-7 4,7-11-6,5 0 4,-4-8-7,3-1 1,-2 1 0,1 3 0,-6 1 0,0 0 2,-5 4-3,-2 2 0,4 2-1,-10 3 0,5 3 1,-5 3 0,0 1 1,-4 3-1,4-2 0,-4 4 0,5 0 0,-5-1-1,0 1 1,4 2-2,-4-2-3,0 0-3,0 4-2,0 0 0,0 0-9,0 0-29,0 0-87,-4 6-197</inkml:trace>
  <inkml:trace contextRef="#ctx0" brushRef="#br0" timeOffset="16566">196 1495 474,'0'-6'112,"4"2"-77,-4-1 40,0 1-25,0 0-6,-4 2-5,4-2-11,0 0 0,0 0-2,0 3 0,0-3-10,0 0-3,0 0 2,4 2-4,-4 0 2,0 0-3,0-2-3,0 4-2,0 0 1,0 0-5,-4 0 2,4 8-3,0 6 6,-6 5 1,2 4 5,-1 7-2,0 7 0,-8 1-3,5-1 0,-5-5-4,5 3 0,2-7-2,1 3-1,0-8 1,5 2-1,-4-6 1,0 0-1,4-5 0,0-5 0,0-1 1,-4-2-1,4-2 5,0-1 3,0-3 0,0-3 0,4-3-7,0-3 1,0-7 1,1-3-3,-1-4 0,3 2 1,-3-4 1,4 0-2,1-2 2,-5-2-1,4 0 0,1-3 1,-5 3-1,0-1 0,0-5-1,4 3 0,-4-5 0,0-3 1,0 0 2,0-1-2,-4 7-1,5 3 0,-5 8 0,0 9-1,0 5 1,0 5-9,4 2 1,-4 0 3,0 4 1,0-2 4,0 4-1,0-2 1,4 2 1,0 1-1,-4-1 2,4 6-2,1-2 0,-1 5 1,-3 5-1,2 5 2,-2 7 5,2 7 12,-1 4 7,-2 4-5,0 4-2,-2 4 1,-1 2 1,2-5 0,-3 3-7,4 1-6,-4-4-1,-1 0 1,5-2-5,0-2 0,0-2-3,0-4 1,0-4 0,-4-5 0,4-4-1,-4-6 0,0-6-12,-5 3-23,5-9-82,-8-1 28,0-2-60,0-6-61</inkml:trace>
  <inkml:trace contextRef="#ctx0" brushRef="#br0" timeOffset="17600">27 1888 644,'-8'-4'28,"3"0"18,-4 4 25,7-1-20,-1 1-6,3 0 6,0 0-13,3 0-18,4 1-10,2-1 14,7 0 3,6 4 2,10-8-6,-1 4 2,8-1-4,-10-3 0,8-4-8,-12 4-5,3-2 2,-7 1-6,3-3-1,-11 4-3,0 4 1,-5-2 0,-4 2 0,0 0-1,-4 0 1,0 0-1,0 0-5,0 2-17,0-2-26,0 0 10,0 0-13,0 4-15,0-4-42,0 4-26,0-3-291</inkml:trace>
  <inkml:trace contextRef="#ctx0" brushRef="#br0" timeOffset="18990">591 1454 693,'-4'-9'68,"0"3"1,0-2 24,4-1-38,-4 7-27,4-2-3,-6 1 7,6-1-9,0 4 1,0-2-7,0 2 13,0 0 0,-1 0-8,1 0-13,0 2-3,0 5 3,-5 8 6,3 12 14,-3 10-8,4 7 6,1 8-9,0-1-1,0-1-4,4-6 2,0 1-12,2-9 8,0-4-9,-2-5-1,0-6 2,-4 1-2,4-9 4,-8 1-5,4-5 3,0-3-6,-4 2 3,4-7-5,0-1-10,0-1-33,-4-9-119,4-6 27,0-3-59,4-8-55</inkml:trace>
  <inkml:trace contextRef="#ctx0" brushRef="#br0" timeOffset="19424">617 1480 634,'0'-18'71,"1"1"-21,2 7 23,1 3-34,7-1-3,-2 4 1,8 4 12,4 2-23,7 6 0,1 1-6,4 5-3,-8 5 0,3-2-8,-11 6 1,0 2 1,-13-2 2,-8 8 7,-13 0-2,-14 1 2,-4 1-11,-6-3-3,3 3 5,-3-6-1,6-6-1,13-2 0,-3-6 3,9-5 8,8-2-11,-1-2 1,9-4-2,0 0-2,0 0-3,5 0 0,-1 0 6,0 8 3,9-3 9,6 13-3,2 1-6,7 6 4,2 3-1,2 9-11,-2-3 5,2 3-1,-3-3-5,-6-5-2,-1-2 2,-1-10-2,-7 0-2,-1-3-8,1-9-38,-5 3-70,-1-4-91,5-4-49</inkml:trace>
  <inkml:trace contextRef="#ctx0" brushRef="#br0" timeOffset="20190">1226 1403 293,'0'-17'385,"0"3"-315,-4 1 28,0 7-23,-1 2-8,5 0-26,-4 4 0,4 0-15,0 6 0,-4-2 17,4 9 20,0 9 2,-4 4-19,4 7-14,0 3-4,-6 8-13,6 1 11,6 0-9,-6 4-9,0-7 6,4 6-7,-4-6-4,0-4 3,0 3-4,-4-5 2,-2-5-2,5-4-2,-3-9-3,1-10-5,3-6-8,0-4-32,3-9-36,1-7-86,3-6 0,-3-7-101</inkml:trace>
  <inkml:trace contextRef="#ctx0" brushRef="#br0" timeOffset="20564">1181 1418 701,'0'-13'92,"0"3"-71,4 10 45,6 4 23,8 6 12,4-1-33,10 4 21,2 5-35,2-1-27,-6 1-4,-7 1-12,-10 3 5,-5 1-4,-12-1-4,-4 5-2,-15-1-6,1 3 2,-8-4 0,2-2-4,3-4 2,-2-2-17,9-3-14,5-6-41,5-3-46,8-5 48,0-1-86,4-7-70</inkml:trace>
  <inkml:trace contextRef="#ctx0" brushRef="#br0" timeOffset="21578">1831 1395 741,'0'-4'80,"0"3"26,0-3-28,-4 4-54,4 5-15,-6 11 47,1 12-4,-6 13 31,-3 8-27,-3 15-24,-6-7-8,5 5-1,1-8-13,-3-9-1,5-8-4,5-2-2,2-17 0,4-4-2,4-5 6,0-9 3,0-5-2,4-9-6,4-7 0,1-6-2,-4-5 1,4-4-1,0-5 0,-4-7-1,3 4-2,-4-4-5,1 0 3,3 8-2,0 4 2,-2 1 4,5 12-1,-4 6 2,2 2 0,-5 7 0,-4 2 1,0 2-1,0 4-1,0 0 1,0 0 0,0 0 0,0 0-4,0 0 0,0 0-1,0 6 3,4-4 2,-4 4 0,4 2 1,1 5 2,-1 2 2,0 6 0,0 8 2,2 6 2,2 1 0,2 8-2,-2-2 1,1-2 1,-1 1 1,1-1-3,-5 0-2,4 4 1,-2-7-5,-2 3 1,2-4-1,-6-5 0,4-4-1,-4-4 0,0-6 0,0-3-1,-4-9-7,8-1-9,-4-8-8,0 0-33,0-5-83,-4-5 6,4 1-40,-10-6-123</inkml:trace>
  <inkml:trace contextRef="#ctx0" brushRef="#br0" timeOffset="22274">1778 1759 611,'-18'-5'63,"4"1"-10,1 2 31,5 0-2,-1 2-5,5 0-33,4-2-11,0 2 3,8-4-19,5 0 3,5-1 5,13-3-3,-1-2-11,2 7-7,-1-3-3,0 2-1,-2 0-6,-1 4-30,-2 0-9,2-2-38,-3 2-57,-4-2-10,3 1-145</inkml:trace>
  <inkml:trace contextRef="#ctx0" brushRef="#br0" timeOffset="22680">2206 1439 247,'0'-8'426,"0"3"-335,-4-1 19,4 2-5,-6 1-51,6 3-10,-1 3-12,-2 3 50,2 15-8,-4 8-8,1 9-15,0 8-17,0 4 2,-5 4-10,5-4-10,0-6-8,0-4-1,-5-4-3,5-1-4,-1-8 0,0-4 0,4-6 1,-2-3-1,2-9-14,1-5-20,-3-8-55,7-5-86,0-10 8,6-5-32,3-11-273</inkml:trace>
  <inkml:trace contextRef="#ctx0" brushRef="#br0" timeOffset="23003">2182 1434 596,'-3'-6'141,"2"4"-61,-3-2 6,4 8-14,0 1-12,-4 3 6,4 2 13,0 7-18,4 2 1,1 6-17,7-2-4,3 4-19,2-4 1,0 4 1,0 1-3,2-1-15,2 4 7,-4-4 1,3 4-13,1-4 3,-8-1-4,1-4 3,0 1 1,-2-8-3,-3 2-1,-5-7-4,0-1-1,0-5-13,-2-4-22,1 4-3,-3-8-33,1 4-86,2-4 33,1-2-21,2-1-15,3-7-206</inkml:trace>
  <inkml:trace contextRef="#ctx0" brushRef="#br0" timeOffset="23408">2528 1288 276,'4'-18'394,"-4"3"-349,-4 6 74,-1 1-38,5 4-8,-4 2-40,0 6-12,-2 7 47,2 7 36,-1 9-30,-4 9-15,5 8-13,-4 6-8,3 8-3,5-1-7,0-1-15,-4 5 1,4-5 1,-4-3-7,-5-5-4,5-2-1,-7-6 0,0-5-3,5-8-1,-2-4 1,4-10-4,-1-7-15,1-2-12,4-12-49,4-5-57,5-10-129,3-4-377</inkml:trace>
  <inkml:trace contextRef="#ctx0" brushRef="#br0" timeOffset="24510">2823 1441 298,'5'-7'391,"-5"1"-280,0-2-8,-5 1-1,3 3-46,-1 2-1,3-2-3,0 4-17,0 0-14,-1 4-15,1 9 51,-3 6-17,-1 10-2,-2 11-7,2 4-3,-4 6-5,-1-2-5,5-2-5,-4-6 2,3-1-13,0-7 2,1-1 0,-1-6-3,4-8 0,-3 0 0,1-7-1,1-2 0,2-4-1,0-4-12,-4-3-34,4-2-60,-4-1-118,4-7-43</inkml:trace>
  <inkml:trace contextRef="#ctx0" brushRef="#br0" timeOffset="24884">2695 1476 285,'-9'-8'451,"-1"-2"-361,6 6 13,-4-1-17,4 1-27,4 0-5,0-2-1,8 2-12,5-1-9,4-3 1,6-1-22,7-1 1,2 5-11,-1 1 3,4 0-3,-10 0 0,4 8 0,-4-4-1,-7 4-13,0 0-64,-5 1-29,-5 3 23,1 1-40,-4 3-64,0 1-229</inkml:trace>
  <inkml:trace contextRef="#ctx0" brushRef="#br0" timeOffset="25170">2823 1763 649,'-19'25'49,"2"-6"31,1-5 3,6-1-14,4-3-14,3-6-20,6-4 6,8 0 8,6-8 3,8 2-47,8-2 3,0-1-8,4-1-1,-8 6-2,0 3-39,-4 1-17,-11 1-2,-4 11-82,-6-1-35</inkml:trace>
  <inkml:trace contextRef="#ctx0" brushRef="#br0" timeOffset="25394">2814 1988 687,'-10'13'45,"2"0"33,4-1 12,4-6-10,0-1-34,4 3-4,-4-2-8,4-2 28,0 0-26,10 0-14,5-4-3,2 0-14,1-4 1,13-4-6,-5-2-2,2-3-6,-7 3-66,3 1-28,-2-1-41,-8 2-75</inkml:trace>
  <inkml:trace contextRef="#ctx0" brushRef="#br0" timeOffset="25814">3370 1439 788,'-14'-5'51,"6"-7"41,-5-1-8,9 3-41,4 1-7,0-1-19,4-2-7,4 7 2,5-5 17,4-2-4,11 3-13,1 3-1,8-1-2,-6 3-1,4 4-6,-6 4 7,4 5-9,-11 1 1,5-3-2,-10 7-2,0-5-1,-9 3-55,0-1-40,-2-3-34,-6 6-82</inkml:trace>
  <inkml:trace contextRef="#ctx0" brushRef="#br0" timeOffset="26199">3511 1441 714,'0'-6'58,"0"1"27,2-3 31,-2 2-44,0 3-13,0 3-8,0 0 11,0 3-33,-2 3 9,0 6 29,-2 7-24,0 4-9,-3 13-1,5 0-9,-2 5-4,0 1 1,4-4-6,0 3-3,0-5-2,0-5-2,0-5-1,4 1-6,-4-4 3,0-5-4,-4-5 0,4 0 0,0-7-11,-4-4-14,4-2-12,0-4-32,4-3-124,-4-7-62</inkml:trace>
  <inkml:trace contextRef="#ctx0" brushRef="#br0" timeOffset="30978">4662 1257 608,'0'-10'21,"0"9"-8,-4-3 41,4 0-9,0 4-18,0 0 3,0 0-12,0 0-8,0 0-2,0 0-1,0 0 5,0 0 3,0 0 6,0 0-1,0 0 4,0 0-1,0 0-7,0 0-1,0 0-8,-5 0-5,-4 4 1,-1 1 2,-1 3-3,-4 2 5,-1 7 1,-7 1-1,5 5 13,-3 9 1,-3 12-3,3 6-3,4 8 12,9-1 1,2-3-1,16-7-10,-2-2 1,13-5 1,-2-4-6,7-5-1,1-4 3,4 0-7,-4-10-4,3-2 2,-4-7-1,-5 1 0,-2-5 1,-6-4-1,0 0 5,-5 0-7,-4-4 1,1 3 2,-1-2-6,-3-2 0,5 1 0,-2 0 2,0-2-4,0 3-13,5-3-58,-1-2-34,-2 3 11,1-3-42,1-2-70</inkml:trace>
  <inkml:trace contextRef="#ctx0" brushRef="#br0" timeOffset="31848">5442 1359 527,'0'-8'147,"-1"-2"-105,1 7 22,-3-3 1,2 2-22,1 2-12,0 2 6,0-2-18,0 2-3,0 2-9,-3 4 12,-1 7 9,2 10 9,-10 14-10,3-1 6,-5 4-2,6-5-8,4 0-8,7-8 3,5-8-3,7 0 2,6-6 7,5-5-13,6-3-3,-2-1-4,2 2 1,-3-2-3,-5 5-1,-7-1-1,-4 2 0,-9 3 1,-8 4 4,-8 1 4,-6 1-8,-9 4-2,-3-2 4,-10 2-6,9-2 0,-5-6 1,6-3-38,4-6-61,7-10-18,7-6-47,3-7-215</inkml:trace>
  <inkml:trace contextRef="#ctx0" brushRef="#br0" timeOffset="32306">5392 1372 783,'15'0'29,"6"0"46,1 0 22,10 0-42,6 0 2,7 0-8,0 0 2,0-4-11,-8 4-12,0 0-2,-10 0-10,-5 4-3,-5 0-7,-9-2-3,-3-2 2,-4 2-2,-2-2-1,1 2-2,-5-2-1,5 0-23,0 4-56,-8 5-75,-1 1-158</inkml:trace>
  <inkml:trace contextRef="#ctx0" brushRef="#br0" timeOffset="32915">6338 1221 522,'0'-10'121,"0"5"-90,0-3 48,0 6 7,-5 0-39,0 2-22,-3 4-14,-10 9 7,-7 5 26,-8 8-9,-3 11 2,2 12 1,-1 5-9,12 4 9,2 1-7,12-5-9,7-6-4,9-6 3,10-2-3,0-9-7,5-4-1,5-6-4,-2-8 6,3-7-9,-2-2 4,2-8-3,-3 0 0,-4-9-1,-1 3-1,-3-3 0,-8-5 1,0 5-3,-5 0 2,-4 3-2,-1 1 0,-6-3-1,-3 6-1,-7 2-4,-10 4-4,1 0-7,-14 8-22,5-2-60,-8 7 6,2-3-116</inkml:trace>
  <inkml:trace contextRef="#ctx0" brushRef="#br0" timeOffset="33998">6779 1198 571,'-5'-6'48,"3"-2"13,-1 3 4,3-3-13,0 4-9,3-2 11,-1-2-4,3 3 10,-5-3-23,0 3 7,0 1-13,0 4-15,0 0-7,-5 4 5,5 3 12,-2 4 7,4 7 1,-2 3-3,0 4-11,5 2 6,-5 3-11,0 7 0,4 1-6,-4 3-2,0-1 1,0 0-5,0-2 2,0-3-2,-4 0-2,4-7 2,0-1 0,0-6-1,0-7 0,0-5-1,0-3 1,0-6 2,0 0 2,0 0-1,4-4 3,1-6-8,3-3 0,5-5 1,1-2 0,8-7-1,-1-2 0,2-4 1,3 1-1,1-3-4,4 3 4,-10 1 0,-3 12 0,-5 6 0,-3 5-1,-6 4 1,-8 4-4,4 4 1,-5 4 3,-9 1 0,5 6-3,-8 3 8,0-1-5,1 0 0,1-2 0,5 3 0,6 1 0,0 2 0,0 2 1,4 2 0,4 2-2,4-2-2,1 0 3,5-2 6,8 0-3,-4 0-1,8 2-1,5-2 1,-5 0 0,5-1 0,-8 1 4,-1-1-6,-5-3-1,-4-2 1,-4-4 0,-2-3 3,-5-6-6,1 1 1,-3-2-5,0-2-19,0-2-40,-3-2-172,1-6-27</inkml:trace>
  <inkml:trace contextRef="#ctx0" brushRef="#br0" timeOffset="34874">7383 1153 689,'3'-5'18,"-6"-1"19,3-1 46,-4 1-16,4 2-21,0-4 2,-2 8-11,2-4-1,0 4-18,0 3-8,0 6 6,-3 6 35,2 10 8,-3 8-14,0 7-7,-1 10-6,1 0-11,0-2-6,0 0-7,0-6 5,4-8-8,0-5-3,0-8 1,0-6-2,4-7-1,-4-2 2,0-4 5,0-2-5,0-2 4,4-4-1,-4-3-4,8-9-1,1-3 3,5-7-4,13-3 1,-2 4 0,7 4 1,-1 6-1,4 3-1,-8 14 0,-2 8-2,-2 5 3,-11 10 0,-6 6-1,-8 0 1,-6 3-3,-9 1 3,-7-4 0,-1-4-1,-3-4 1,0-6-2,5-3-4,8-7-1,2-1 3,6-8-18,6 0-48,5-5-27,4-6 37,7-3 13,7-1 3,0-2 14,9 4 1,-8-1-3,5-1 11,0-2 15,-6 2 5,5-4 1,-6 2 1,-3 4 2,1 2 9,-2 5 18,-12 6 2,4 12 8,-5 7 5,0 12 9,0 8 15,-1 6-2,-2 4-22,-1 4-10,0 1-12,3 0-5,-1-2-3,3 0-6,-5-6-1,4-5-5,-8-7 0,4-3-1,0-9-1,0-5 0,-5-7 1,3 1-1,2-5-1,0-8-11,0 1-15,2-8 1,-2-13-16,0-1-12,5-9-45,-5-4 35,0-2 14,0-6 3,0-6 29,0-4 5,9-1 5,-1 1 4,6 3 2,7 7 1,2 8 3,-2 13 5,-3 13-2,0 11 7,-5 10 20,0 15-12,-8 6-9,-1 5 0,-4 1 1,-4-1-5,-4-4 0,-2-6-5,-3-4-1,2-6-1,3-1 0,3-6-2,3-6-4,2 0-18,4 0-13,3-4 17,4 0-5,6-2-7,4-3-29,7-1 15,-1-3 38,8-5 3,-9-3 4,5 2 0,-10-4 2,-2-2 9,-8 2 22,-5 4 9,-6 2-11,-6 9-17,-5 8-7,-3 4 20,1 8-6,-5 3-6,4 2-7,5 2 3,9-2 1,6 5 2,7-7-3,5 6-3,4-4-7,6-2 9,-4 3-3,1 3-3,-1-2 2,-7 4 3,-11-4-4,-2-2-1,-8 1-4,-6-5-15,-7 0-36,-10-3-43,5-6-74,-9 0-87</inkml:trace>
  <inkml:trace contextRef="#ctx0" brushRef="#br0" timeOffset="36232">8287 991 844,'35'-10'8,"5"10"23,4 6 62,-8 11-32,7 12 9,-1 5-6,-4 11 1,1 0-18,-12 9-8,0 8-6,-10 3-14,-13 0-4,-8 2-9,-13 0-1,-10-3-2,-4-5-3,-8-2-2,-3-3-49,0-8-45,2-6-53,0-3-41,0-12-233</inkml:trace>
  <inkml:trace contextRef="#ctx0" brushRef="#br0" timeOffset="41062">5562 2158 549,'-14'-4'9,"-3"-1"29,-3 1 2,3-6-6,1 6-3,3 0 6,-1-1-25,5 1 9,4 4 12,1 0-12,1 0-7,3 0 0,0 0-2,0 0 0,0 0 0,0 0 3,0 0 1,3 0-2,-3 0 9,1-2-11,2 2-10,-2-2 4,3 2 7,4 0-4,3 0 0,1-2-3,5 2 2,-3 2-4,3-2 4,1 2 1,3-2-1,8 2-1,-4-2-6,0 0 4,3 0-3,-1 4 3,4-4 1,-2 4-2,3-3-1,-2-1 0,2 3 3,2-3-4,2 1 0,-5-1-1,9 0 4,-4 4-1,2-4-4,-1 4 4,1-4-1,2 2-1,-3-2 0,-6 0 0,4 0-2,0 2 4,0-2-2,-1 0 2,-2 0-4,-1 2 1,4-2 5,-1 0-5,2 0 2,5 0-2,-3 0 8,7 4-6,-5-4 9,-2 0-5,3 0 0,-6 0-6,0 0 2,2-4 2,-8 4-1,1 0-2,2-2 0,-7 2 1,3-2-3,-1 0 3,4 2 0,-6 0 0,3 0-2,-1 2 4,4 0-2,0-2-3,4 2 4,-1-2-3,2 4-1,-5-4 10,4 0-9,-8 4 3,4-4 4,-9 0-3,9 1 0,-6-2 0,-2-3 1,61 0-2,-67 0-2,-5 2 2,2-2-3,0 4-1,13-4 4,-2 0-3,2-1 0,-6 1 2,0 0-1,-1-2-2,-2-2 2,3-1-2,2-1 0,-1-3 0,5 4 1,-6-5 2,-3 6-3,5-1 0,-11 3-1,2-3 2,2 1-1,3-2 1,-2-1 1,-3-3-2,3 3 0,1-1 0,-1-1 0,0-1 1,0 1-1,-2 3 0,2-3 0,-3 4 4,-3-1-3,-2 2 2,2 3-1,-7-3-1,1-2 1,-1 1-2,1-5 0,7 1 2,-3 0-1,-2-1 1,5 1 1,-8-1-2,0 1 2,-4-5-2,4 1-1,1 2 3,-1-2-2,0-5 0,-3 3-1,4 2 0,-1-6 1,-1 6-1,-2-2 1,-1 5 1,-1 1-1,-4 1 1,1-1-1,0-1 4,-4 1-3,-1-6 0,5 4 2,-7-6-4,2-1 0,1-1-2,-1 0 2,2 2 0,2-2 0,-4 8 0,1-1 2,-3 1 0,-1-2-2,3 4 0,-4-2-1,0-1 6,-1 1-9,0-3 7,-1 5-6,1 0 6,-6-1-2,0 1-1,2-1-4,1 1 4,-7 5 0,3-2 3,-7 1-3,-1 3 0,-2-3 0,0 1 0,-5 0 0,6-1-1,-5 3 0,4-2 1,-4-1 0,8-1-1,-1 1 1,3-3-1,-6 3 0,2 3 1,-4-2 0,0 0 0,-4-1 1,2 5-2,-6-6 0,3 6 1,-2-1-1,0-1 2,5-2-1,3 3 0,-2-3-1,2 2 1,2-1 1,-6 3-1,2-2-1,-2 1 0,-5 1 1,3 0-2,-5 0 2,5 2 0,0-2 0,1 0 0,8 0-1,-3 3 0,6-3 1,2 0 2,-1 0-1,0 4-2,-6-2-5,0 4 6,-1-2-1,-2 5 0,-5-1 0,1 0-1,0 6 2,-1-6 0,8 1-3,-6 2 3,8-2 0,-2 1-2,0 1 2,-4 3 0,-2-2-1,2 1-2,-8 1 3,3 3 0,4-3-2,-5 2 1,7-3 1,-1 1 0,9-1 0,-9 0 0,4-1 0,-4 6 0,4-5-1,-4 5 1,4-2-2,0-1 2,4 0 0,3 3 0,3-1-2,-4 1 2,2-1 0,5 2-2,-7-1 2,2-1 0,1 0-1,1 1-1,1-1 0,3 1 1,1-1 0,0 1-1,4-1 0,0 0 2,7 1 2,-4 3-2,1-2-5,-1 3 5,-5 3 0,2 2 3,2 0-3,-3 4-2,5-1-2,-2 1 8,2 0-5,3 0 1,1-4 0,3 4-2,2-2 2,-1 3 0,3 3 0,1 2 0,0 1 0,1 3-1,6-3-1,-3-1 3,9-5-1,0-2 0,7-4 0,3 0-5,3-7 6,1 6-1,9-6 2,-10 3-2,6-5 0,-3 4 1,0-3-1,-7-5 0,5 1 2,-4-2-1,4-4-1,-5-4 2,9-3-2,-5-2 1,6 1 0,-5-6-2,9 5 2,-11-3 1,3 4-2,-6-2 0,-2 6 1,-8 0-1,-2 0 0,-5 4 1,-1-2-1,-5 0 0,-1-2 0,-2 0-1,0 2 1,-2-2 0,4 0-2,-2 4 0,5-4 3,-5 0-1,0 0 0,0 4 0,0-4 0,0 0 0,0 0 2,0 0-2,0 0 0,0 0 0,0 0 0,0 1 0,4-1 0,5 4 2,-1-4 0,1 4-2,0 0 2,7-2-2,4 2 1,-8 0 1,5-3-2,-4 3 0,-2-4 1,2 4 1,-5-4-2,-4 0 2,2 0-2,-3 4 2,-2-4-2,2 0 0,-6 2 0,3-2 1,0 0-1,0 0 2,0 0-2,0 2-1,0-2 1,0 0 0,0 0 0,0 2 0,3-2 0,-3 0 1,0 0 0,0 0 0,-3 0 1,3 0 2,0 0-1,-1 0 0,1-2-2,1 2 0,-2 0-1,1-4-13,-3 0-121,-1 0-6,2-5-63,-6 3-500</inkml:trace>
  <inkml:trace contextRef="#ctx0" brushRef="#br0" timeOffset="50694">8889 1798 337,'-2'-4'57,"0"0"-31,-1 2 31,2-5-21,-2 3-15,3 2-7,-1-2-4,1-4 9,0 8-4,1-4-2,-1 3 0,0-3 8,3 4 5,-3 0-3,0 0 1,0 0-2,0 0-9,0 0 8,0 0-6,0 0-2,0 0 0,0 0-6,0-4-4,0 4 1,1 0 0,-1 0-2,0 0-1,0-2 4,3 2-1,-3 0-3,-3 0 5,3 0-4,0 0-2,0 0 5,0 0-5,0 0 2,0 0 0,0 0 1,0 2-1,0-2-1,0 0 0,0 0 3,-1-2-2,2 2 1,-1 0 0,0 0-1,0 0 2,3 0 1,-1 0-2,5-2-2,-2 2 2,5-2 4,3-2-2,-3 4-1,1 0 0,3-4 2,4 4-1,-1-1-2,-3-2-2,6 2 0,4 1 3,-2-4 3,5 4 6,4 0-5,4-4-2,3 0 0,2-2 1,-5 3-6,6-1 2,-2-2-1,-9 6-2,-2-4 0,-6 2 1,-6 2-2,-6 0 2,0 0-1,-10 0 1,4 0 0,-4 0 1,-4 0 1,4 0-2,0 0 0,0 0-1,0 0 1,0-2 1,-6 4-2,6-2-4,-1 0-49,-6 2-13,-2-2-58,-4 4-92</inkml:trace>
  <inkml:trace contextRef="#ctx0" brushRef="#br0" timeOffset="52082">8749 1171 211,'-3'0'14,"3"0"-12,-1 0 0,1 0 6,0 0-5,0 0 1,-4 0-3,4 0 4,0-2-5,-5 4-1,5-2-1,0 0-8,-4 0 5,0 4-9</inkml:trace>
  <inkml:trace contextRef="#ctx0" brushRef="#br0" timeOffset="52554">8433 1112 314,'-1'-14'36,"-3"1"7,-5 1 24,5 1-39,0-1 18,-6 3-14,6-1-12,-1-2-2,1 1-14,0 2 14,3-3-2,-2-2-6,1 5 43,2-1-21,0 1-21,-2 1-3,0 3 2,2-3 6,-3 4 0,2 0-6,1-2-1,0 2 1,0 0 0,0-1 0,1 1-3,2 2-3,-1 0-3,0 0-1,-2 4 0,2 0 2,2 4 0,3 3 9,-1 9-1,3 5-2,0 2 1,-1 3-5,1-1 1,1-4-1,1 4 0,-1-6 0,4-3 3,-6-3 0,1-2-3,-4-1 0,2-7 2,-1 1 0,2-2 4,1-4 0,0 0 1,4-2-3,4-6 4,5-1-2,11-12 1,10-6 3,8-4-3,11-11 0,11-6-1,9-6 0,7-1-8,8-4 5,0 3-6,8 2 2,-3 4 0,-1 10-3,-8 2 0,-6 3 1,-11 3-2,-4 1 2,-20 0-1,0 8 2,-15 0-1,-4 2 2,-9 8-2,-15 3 5,0 2-5,-2 3 6,-7 1-5,1 4 5,-1 0-4,0 0-3,-1 0 3,1 0-1,0 0-2,0 4 0,0-8-1,-3 8 1,3-4-1,0 0 1,-1 0 1,-2 0-1,1 4 0,0-3 0,-4 2 0,2-2-1,4-1-2,0 4 5,-4-4-3,4 0 1,0 4 0,0-2 0,-5 2 0,5-4 0,-4 4 0,4-4 1,0 4-1,-4-4 1,4 1-1,0-1 0,-6 0 1,6 0-1,6 0 0,-6 0-3,0 0 3,0 0 0,0 0 3,0 0-2,0 0-2,4 0-2,-8 0 3,4 0 3,0 0-2,0 0-2,0 0 1,0 0 0,0 0 0,0 0 0,0 0 0,0 0-4,0 0 6,0 0-2,0 0 0,0 0 0,0 0 0,0 0 0,0 0-2,0 0 2,0 0 0,0 2 0,0-2 2,0 0-2,0 0 0,0 0-1,0 0 0,-6 0 1,6 2 1,0-2-1,-1 0-1,1 0 1,0 0-1,0 0 1,0 0 0,0 0 1,0 0 0,0 0-1,0 4 0,-3-4 0,3 2-2,-1-2 2,1 2 2,0-2-2,0 0 0,0 0-3,0 0 3,0 0 2,0 0-1,0 0-1,0 0-1,0 0 0,1-2 1,-1 2-1,0 0 4,0 0-3,0 0 0,0 0 0,0 0 0,0 0 0,3 0-2,-3 0 2,0 0 0,0 0 1,-3 0-1,3 0 0,0 0 0,0 0 0,-1 0 0,1 0-1,0 0 0,0 0 1,0 0 0,0 0 0,0 0-1,0 0 0,0 0 1,0 0-5,0 0 1,0 2-1,-3-2-2,-1 0 0,-2 2-4,-2 0-9,-5-1-20,5 5-71,-6 0-98</inkml:trace>
  <inkml:trace contextRef="#ctx0" brushRef="#br0" timeOffset="97412">10819 1947 619,'-5'-27'5,"1"4"1,-1 5 5,-4-4 16,5 9 14,-2-1-2,5 5-17,8-5 0,-7 7-1,8-3-3,-3 1 8,0 3-2,-1-2-6,1 4-7,-1 0 10,-4 3-9,-2 1-5,2 0-7,-2 4 1,0 1 2,-2 9 10,1 7-5,-2 6 3,-4 9-4,-2 6 4,3 8-1,-5 7 1,2 7 6,-3 7-2,1 5 0,-2 5 4,-2-1-9,0 6 9,4-1-5,-2-1-3,6-1 10,1-4-3,4-11-2,-3-1-4,5-5-7,-6-11 2,4-10-2,-6-7 3,4-11-7,2-1 3,1-11-2,2-7 0,-2 0 3,3 0-1,3-8-3,-3 4 2,0 0 3,1 0-6,-2 0 0,1 0-3,0 0-6,-3-4-42,2-2 19,1-2 1,-3-5-1,3-1-13,0-1 14,3-2-14,-2 0-18,-1-2 11,-4 1 2,-2 1-10,-5 3 40,1 1 15,-5 0 4,-2-1 1,4-1 1,0-1 2,1-3 2,-2 2 13,5 2 2,4 2-5,1-1-4,1 2 7,3 7-5,0-3 6,3 8-6,-3-2-1,0-2 1,0 8-6,0-2 3,0 2 19,0 9 12,1 6-24,-1 7 2,3 6 4,-2 3-7,6-3 1,-1 4 1,8-5-7,-2-4 2,-2 0-3,7-4 1,-1-2-3,3-6 1,-6-3 5,4-3 6,2-5 2,2-4-10,9-8-4,8-5 2,14-6-5,1-8 1,5-8-6,4-1 1,-1-8 5,1 2-6,-2-2 0,2 0 0,6 7 0,-14 6-1,1 9 1,-6 4-1,-5 3 0,-10 2 1,-2 1 2,-10 1-2,1-1-1,-5 3 0,-1 1 2,-5-2 2,-3 6-3,1-1-1,-6 1-1,-4 4 2,0 0 0,0-2 0,0 2 1,0 0 1,0 2 0,0-2-2,0 0-2,0 0 1,0 0 2,0 0-3,0 0 5,0 0-3,0 0 0,0 0-4,0-2 2,0 2-1,0 2 3,0-2 2,0-2-2,0 4-7,0-2 7,-4-2-1,4 4 3,0-4-3,0 4 2,0-4-1,0 4 1,-4-2 1,4 0-1,0 0 0,-6 0 1,2 0-1,-5 4-1,1 0-1,-1-3-10,0 3-47,0-4-20,1 4-92,-4 0-290</inkml:trace>
  <inkml:trace contextRef="#ctx0" brushRef="#br0" timeOffset="105086">11281 1382 378,'-2'0'106,"-1"-2"-85,3 0 54,0-4-22,0 6-5,0-4-4,-1 3-16,-2-3 12,-1 4-14,-2 0-4,2 0 10,0-4-1,1 4-1,2 4 10,1-8-15,0 4 0,0 0-5,0 0 0,0 0-10,0 0 4,-3 0-6,3 0 3,0 0-10,-2 0 6,2 4 0,0-4-3,0 0 2,0-4-4,0 8 3,2-3-4,2 2-1,5-2 10,3 9-3,11-2 0,-2 1 1,8-5 11,5 4-10,9-8-4,4-4-4,6-4 2,5 3-3,3-5 1,-3 2 0,-3-5 0,1 5 0,-7 2 0,-10-1-1,-4 1 0,-8 2-6,-10 4-5,-3-2-6,-8 0 4,-2 2 3,-1 0 1,1-1-1,-3 1-2,-1 0 7,0-4-3,0 4 4,0 0-3,-1-4-19,-2-2-17,2-2 21,-4-5 7,1-5-12,-4-1 13,-6 2 10,1 0 2,-1-2 2,-1 4 3,1 3-2,-5 2 12,7 2 9,2 3 4,3 5-17,1 0-6,6 0-3,0 0 2,0 4 1,4 1 12,2 5 9,7 2 3,6 3-6,9 2-9,6 2 2,4-2 3,6 9-6,-7-2-6,-3 2-2,-9 2 1,-12 3-3,-14 5-1,-23 4-36,-25 5-75,-27 4-73,-34 3-343</inkml:trace>
  <inkml:trace contextRef="#ctx0" brushRef="#br0" timeOffset="107874">13486 1259 132,'0'-8'491,"5"4"-488,-1 1 28,-4-3 10,0 2-3,0 0-6,0 3 7,0-3-11,0 4 2,1-2-1,-1 0-2,3 0 2,-3 0 0,0-4-6,0 5-6,1-7-7,-1 4 9,3-2-3,-3 2-6,0 0 0,2 0 4,-4-1-4,2 5-1,0-4-1,0 4-2,0 0-2,0 0-2,0 0 2,0 0-1,0 0-3,0 0 1,0 0 0,0 0-1,-3 4-1,3 0 1,0 1 1,0 13 6,0 3 3,3 7 7,-3 13 11,2 5-5,-2 2 10,0 7-15,-2-3-4,-1-6-3,2-2-5,-2-4-1,2-7 4,-3-2-6,4-5-1,-5-4 3,0-3-4,3-6 0,0-3 1,2-6 0,0 1 0,2-3-2,-2 0 0,2-2-22,-2 4-35,-2-4-52,0-4-10,0-1-107,4-9-357</inkml:trace>
  <inkml:trace contextRef="#ctx0" brushRef="#br0" timeOffset="108640">14051 1211 449,'0'-5'85,"4"-3"-13,-4 4 3,0-2-24,0 2-9,0 4 9,-4-1-22,4-2-10,0 2 14,0 1-8,-7-4 3,7 4-3,-3 0-14,2 0-3,-4 4-4,-3 1-2,-3 9 9,-6 11 5,-4 3 0,-3 13-3,3-1 6,4 10 0,4-4-5,5-2 0,4-4-2,5 0 1,3-5-1,5-3-5,2 1 1,4-6-1,-1-6 0,6 0-4,-2-6 5,2-5 7,4-6 5,0-6-6,-2-6 9,2-5-12,0-4-1,-6-6-4,-2 0-3,-2-4 2,0-4 2,-6-1-7,-2-3 1,-3-5-1,-2-1 5,-2 1-5,-4-6 0,-2 6-3,2 5 3,-9 7 0,1 5 1,-1 7 2,-3 7-6,-5 3 0,1 2 0,0 3 3,0 2 0,1 3-3,2 0 3,5 0-18,2-2-26,4 2-9,5-3-9,2 1-14,0-2-49,2 2 16,2 0-92</inkml:trace>
  <inkml:trace contextRef="#ctx0" brushRef="#br0" timeOffset="109674">14295 920 680,'-11'-2'38,"1"0"22,2-4 10,-4 6-5,3-4 9,-6 4-14,6-1-24,-4-2-8,5 2-1,1-3 16,2 4 4,4 0-14,-2 0-11,3 0-13,0 4-4,3-4-2,-3 0 1,0 0-4,1 0 1,-1 1 0,3-1 1,3 3-1,2-2 2,5-1 1,5 4-1,0-4-1,3 0-1,6 0-1,-4 0 0,0 0 3,1-4-1,-1 3-2,-4-3 0,1 0 3,-7 0-3,-5 2 0,-4 0-1,1 2 0,-5 0-2,0 0-13,-3 0-34,3 0-36,-2 0 19,2 0-23,-2 0-60,-3 2-42</inkml:trace>
  <inkml:trace contextRef="#ctx0" brushRef="#br0" timeOffset="110282">14749 707 442,'2'-2'112,"-2"2"-41,-2 0-17,0 0-13,-1 0-12,2 0-8,1 2 2,0 0 3,0-2 0,-4 4 12,4 4-19,-7-3 8,3 5 4,-1 3-5,3 1-9,-3-1-7,4 0 3,1 1 9,0 3-12,1-3 9,4 1-7,3-2 3,6 0 3,3-1 1,5-2 9,5-5-9,2-1-9,4 0-1,-7 2-3,0-4-4,-4 0 3,-8 2-5,-5 0 1,-2 1 2,-6-1 8,-2 6-6,-2 1 9,-1-1-2,-9 3-4,-1-3-2,-6 3-3,-5 1 0,0-5 1,-3 3-7,2-5 3,3-3-7,3-4-41,6 0-25,1-6-2,5-1-39,2-7-57,12-5-150</inkml:trace>
  <inkml:trace contextRef="#ctx0" brushRef="#br0" timeOffset="110806">14791 636 560,'-2'-4'167,"-2"3"-77,1-2 14,2 2-18,-2-2-43,3 3-12,0 0-10,3-1-8,1 1 3,5 0 16,6 0 17,6-4-15,10 4-12,5 0-1,8-4-5,5 0-4,-7-2-1,0 5-3,-2-3 1,-7 1-7,-7-2 0,-10 5 1,-3 0-2,-4-4 0,-2 2 2,-6 2 5,2-4-7,-3 4 1,0 0 0,0 0-1,0 0-1,0 0 2,-3 0-2,3 0-36,0 0-97,0 6-28,3-2-356</inkml:trace>
  <inkml:trace contextRef="#ctx0" brushRef="#br0" timeOffset="112640">15161 1359 672,'0'-8'79,"-1"-2"-12,-2 5 13,2-3-16,-2 6-21,3 0-19,-1 1-3,2 1-1,-1 0-8,0 0-2,0 0 0,0 0 0,0 3 1,0 3 15,0 7 29,-1 10-4,1 8-15,-5 9-7,1 10 8,-3 9-18,-1 3-1,-2 5 1,-1 0-4,-2-4-3,2-5-2,1-7-3,3-6-4,-2-11-1,8-5-1,-3-12 4,4 1-3,-6-9 1,6-3-3,0-4-2,0 0-13,0-4-22,0-6-45,6-5-98,-2-5 22,5-6-118</inkml:trace>
  <inkml:trace contextRef="#ctx0" brushRef="#br0" timeOffset="113060">15180 1380 668,'0'-12'94,"0"7"-21,5 1 3,6 0 2,6 4-29,11 4 1,3 5-14,4 9 2,1 5 2,-6 3-17,-9 9-8,-11-6 0,-7 1 6,-14 1-4,-7-2-3,-10-4-4,-5-1-4,-3-6-2,2-1-3,2-3-1,6-5 0,10-5-11,7 2-92,5-6-12,10-6-65,8 0-75</inkml:trace>
  <inkml:trace contextRef="#ctx0" brushRef="#br0" timeOffset="113412">15531 1627 351,'-3'6'379,"3"-6"-345,3 0 1,5-2 31,1-2-39,6-4 1,3-5-7,2 0-4,0-1 6,-4-1 5,-3-6-14,0-6 5,-5 0-1,-1-4-4,-3 7 4,-4-1 6,0 7-9,-4 9-3,-3 5-3,-4 8-9,-7 13 0,-8 14 8,-6 7 0,3 6 9,-4 4 6,16-6-6,9-7-4,12-4-1,9-8-5,8-6-6,8-6-1,12-7-73,5-4-27,6-4-121,-3-5-428</inkml:trace>
  <inkml:trace contextRef="#ctx0" brushRef="#br0" timeOffset="113780">15956 1434 759,'13'-14'40,"-2"7"12,0 7 42,-1 9-21,5 14-14,0 8-29,0 5-8,-4 4 0,-5 1 1,-6-1-5,-6-5-5,-5-7-1,-2-3 0,1-6 8,-1-9 8,2-6 6,0-8-17,5-6-8,2-7 7,4-10-14,5-4-2,11-5-1,8-2 0,5-1-9,8 3-33,5 5-73,3 4 10,0 4-76,-5 10-231</inkml:trace>
  <inkml:trace contextRef="#ctx0" brushRef="#br0" timeOffset="114216">16582 920 650,'3'-6'83,"-6"2"-3,3 0-3,0 4-35,0 0-24,-1 0 3,-2 12 42,2 3-9,-4 12-20,1 4 22,0 11-9,0 2 1,1 4-20,2 2-3,2 0-11,3 3 10,-1 1-10,-2 4-1,2-7-3,-1-3-5,-2-8-3,0-3 1,0-10 1,-2-10-1,2-4-2,-3-7 6,3-6-3,3-2 9,-1-6-13,5-1 2,3-8-1,5-6 0,6-4-1,4-4-1,5 4 0,5 0 0,-1 10 0,2 4 0,1 7 1,-8 6-3,1 13 2,-9 5 0,-5 5 1,-7 4 0,-5-1 1,-10 5-1,-9-2 0,-7-2 7,-9-2-6,-4-2-1,-2-6 0,3-2-6,3-5 0,13-3-2,7-7-21,7-5-56,11-7-80,7-5 42,10-6-67,8 0-97</inkml:trace>
  <inkml:trace contextRef="#ctx0" brushRef="#br0" timeOffset="114748">17138 1372 771,'13'-4'50,"-5"4"27,-3 4 4,-3 6-21,-4 7-12,2 6-19,-5 0 0,4 2-1,-2-2-9,3-4-13,3-2-5,3-3-1,1-5-10,4-1-54,-3-2-10,1-6-26,-1 0-74,1-6-379</inkml:trace>
  <inkml:trace contextRef="#ctx0" brushRef="#br0" timeOffset="114958">17237 1244 687,'-9'-38'43,"1"7"16,-1 4 36,-2 10-58,7 7-14,0 2-23,2 3-5,4 5-46,2 4-39,7 0-142</inkml:trace>
  <inkml:trace contextRef="#ctx0" brushRef="#br0" timeOffset="115169">17517 824 501,'-1'-4'169,"-3"8"-91,-5 10 49,0 10-11,-4 11-35,-1 15-10,-3 2 11,2 3-15,2-1-26,5-1-3,3-4-18,5-8-7,2 5-3,-2-2-9,0-3 1,-2-5 5,-5-1-7,-1-7-7,-1-6-55,4-9-69,-2-4 8,5-5-55,2-8-137</inkml:trace>
  <inkml:trace contextRef="#ctx0" brushRef="#br0" timeOffset="115438">17394 1301 799,'29'-19'46,"2"-2"21,0 6 1,1 1-32,5 5-20,-5 1-16,-2 3 0,-6 2-32,-10 7-133,-12 4-390</inkml:trace>
  <inkml:trace contextRef="#ctx0" brushRef="#br0" timeOffset="121280">13941 2436 119,'-1'0'117,"-2"0"-109,2 0-2,-2 0-4,3 0-1,-2 0 0,2 0 2,0 0 6,0 0 17,0 0 1,0 0-11,0-4-5,0 4 7,0 0-15,0 0-2,0 0-1,0-1 1,0 1-1,0 0 0,0-4 18,0 4 26,0 0-16,0 0-8,2-4 16,1 0-10,1-2 38,-3 2-31,3 3 0,1-3 9,-3 0-3,0 0-12,-2 4 21,0-2-6,0 0-10,0 0 11,-2-2-2,2 4-17,-2-4-4,2 4 0,0-1 2,-2-3-9,2 0 8,2 0-4,-2 2-4,2-5-3,0 3-1,2 2-1,-1-2-2,-2 0-2,-1 4 0,3 0 0,-3 0-1,0 0 2,0 0-2,0 0-1,0 0 0,0 0-1,0 0 2,0 0-1,0 0-1,0 0 3,0 0-3,0 0 2,0 0-2,-3 0-1,3 4 0,0 0 8,0 2-2,3 7 3,-1 0 1,2 5-3,0 5 1,3 0 13,0-1-8,-7 5-4,4 0-4,-2 0 8,-2 4-7,2-4 0,-2 0-5,0-1 8,2-3-4,-4 0 4,2 0-9,0-2 8,-2 2-7,0 0 5,2 2-4,-4-2 0,-2 4 3,5-8-3,-3 12 0,1-8 4,2 0-6,-2-2 2,3 0 1,-2-6-1,2-1-2,0-1 0,0 1-2,-2-5 2,2-1 2,-2 2 2,2-1-4,-3-1 0,3-3 0,-1-1-2,1 0-13,0-2-22,0-2-10,0-2-51,-3-2 18,3-1-47,-1-7-32,-4-1-41</inkml:trace>
  <inkml:trace contextRef="#ctx0" brushRef="#br0" timeOffset="122262">13835 2789 552,'0'-8'48,"0"-1"11,0 1 12,2 2-21,-2 2-1,2 0-21,-2 3-4,0 1 0,0 0-7,0 0 7,0 0-4,-2 1-4,2-1-3,-2 0-8,2 4 0,0-4-3,-2 4 10,4 0 6,-2 2-9,2 3 0,0 5 9,1-1-4,1 5-1,1 0-1,5 4-4,-1-3 3,-4 4-6,7-2 2,-4 2-2,0-2 3,1-2-3,2 3 0,-3-7 0,-2 2-1,2-8 4,4 3 3,-4-6 14,2-6-5,8 0 4,54-31-14,-55 21-4,0 1-1,1 0 2,0-3-4,21-11 0,-4 0 0,1 2-2,-3 2-1,-3 1 4,-6 5-4,-2-1 3,-4 9-2,-5-3-1,-3 2 1,-2 2 1,-1-1 0,-3-3-2,1 4 1,-4-1 7,-1 1-8,0 0-5,-4-2-10,0 1-36,-2-3-30,-1 0 2,-3-2-67,-2 1-110</inkml:trace>
  <inkml:trace contextRef="#ctx0" brushRef="#br0" timeOffset="126826">12766 1300 651,'-4'-22'19,"-3"5"47,1 3-9,2 5-31,4 3-3,0-1 3,0 3-11,0 0-5,0 2-2,1-2 8,2 4-2,-1 0 11,-2-1-2,0 1-6,0 0-3,0 0-6,0-3-3,0 2 0,0-3 2,0 4-5,2 0-2,-2 0-3,0 4-3,5 0 6,0 5 0,8 6 1,5 6 5,0 2-4,2 8 5,-2-2-3,2-3 2,-3 0-1,0-3-2,1-6 1,-5-2 0,-1-3-1,-2-7 4,1 3-5,5-6 0,-6-2 1,5 0 1,3-4 1,9-2 0,-2-3-1,7-3 0,-5-3 1,8-4 0,-4-6 0,8-8 1,1-3-1,7-7 0,4-2-2,2 3-1,-1-1-1,-1 5 1,-1-1-2,0 3 0,-1 4 0,3-3 1,-2-1-1,4 3 2,-4-1-2,3 3 0,1 2-1,-2 2 2,-4 2 1,-1 6-2,-6 2-2,-7 2 2,-10 3 1,-8 3-1,-6 3 1,-1-2 2,-1 4-3,-1 0 0,0-1 0,-3 5-3,1-2 3,-5 2 1,1 0 1,-2 0-2,1 0 0,0 2-3,0-4 3,0 2-3,0 0-2,0 0 2,0 0 1,-3 0-1,3 2 2,0-2-2,0 0 0,-2 5-3,4-1-13,-4 4-3,-2-2-20,4 7-19,-11 0-62,0 9-222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2:01.3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472 1010 516,'0'-4'79,"-4"0"-35,4 0 46,0-1-39,-4 1 1,4 2-22,-4-2 6,4 0 0,-4 1-8,4-1-9,0 2-4,0-2-3,-6 4-2,6 0-1,-1 0 0,-2 0-7,-3 6 0,-5 1 0,1 3 4,-3-1-1,-6 5-1,6-2-2,2-3 1,5 1-1,2-1 2,0 5 0,0 3-4,0 2 2,4 2 1,0 6-2,0 0 0,0 4 2,4-3-1,0 3 2,4-4 0,-2-4-1,9-2-1,1-6 1,1-7-1,1 1 0,2-9 4,-1 0-1,2-5-4,-4-5 5,3-1-5,-3-7 0,-5-1 2,-2-4 2,1 2 0,-4-2 3,-12 0-5,-1 0 1,-6-2-4,-5 1 1,-4-3 1,-3 1-1,3 0-2,0 7 2,1 5-1,7 6 0,5 8-6,4 4 5,4 6 1,0 3-3,4 1 1,4-1 2,5-1 0,7-3 0,9-5-4,8-6-7,2-8-11,13 1-11,-3-8 6,0-2 13,-5 1 3,-1-1 6,-13 2 4,-2 0 1,-10 3-1,-3 1 1,-3 3 0,-4 1 1,-4 1 1,-4-2 4,5 6 8,-5 3 3,0 1-4,0 1-6,-5 3 2,1 10 22,-4 7-6,-2 11 22,0 13 7,3 10-2,3 7-14,2 1 0,2 0-11,2 0-8,1-5-5,-3-5-4,1-7-3,-1-5-3,-1-5 2,-2-9-4,1-6 1,0-7-2,0-9 0,2-1 0,0-4-1,-4-6-19,4-7-20,0-8-44,0-6-75,0-13 40,4-2-32,0-10-40,6-111-403</inkml:trace>
  <inkml:trace contextRef="#ctx0" brushRef="#br0" timeOffset="960">939 904 590,'14'-5'68,"4"5"13,-5 5 14,-4 9-14,7 7-12,-1 12-26,-2 1-3,-5 3-7,-3 3-11,-10-4-2,1 3-6,-9-7-8,-6-1 3,-1-8-2,2 0-4,-6-6-3,7-3-1,5-9-14,7-1-26,1 0-15,4-8-59,0-1-23,4-7-43</inkml:trace>
  <inkml:trace contextRef="#ctx0" brushRef="#br0" timeOffset="1260">1306 701 610,'8'-17'60,"-7"8"18,-2 3 9,-7 2-43,3 10 1,1 7 20,-5 4-28,1 10 3,4 4 3,-1 1 3,0 3 13,5 2-3,-2-1-17,2 4-15,0 6-8,0-2 2,0 6-4,0 2 4,0-2 0,0 0-5,-2-5-2,0 0-3,-1-9-1,-1-1-4,3-8-2,-2-8 0,3-10-1,0-1-1,0-3-16,3-5-17,-3-5-19,1 1-87,-2-6 26,-2-7-40,3-2-53,-1-8-372</inkml:trace>
  <inkml:trace contextRef="#ctx0" brushRef="#br0" timeOffset="1620">1248 1043 752,'-5'-4'35,"5"-2"-3,6-3 39,7-3-9,13 2-11,4 1-27,10 3 0,1 6-7,-2 6-1,-3 13-1,-10 6 0,-9 7 5,-7 9-2,-6-5 0,-8 0 7,0-9-23,-2 0 1,2-9-3,2-5-17,0-4-45,-3-5-60,5 0-113</inkml:trace>
  <inkml:trace contextRef="#ctx0" brushRef="#br0" timeOffset="1885">1535 903 731,'9'-10'32,"-5"2"-26,2 5 10,2 6 0,0-3-15,7 10-1,-3-1 0,1 5-64,1-1-46,-2 3-104</inkml:trace>
  <inkml:trace contextRef="#ctx0" brushRef="#br0" timeOffset="2040">1857 970 604,'8'-8'83,"-2"7"1,-3-3 17,-2 0-11,-1 4-37,-1 0-26,-3 4 5,-3 5 19,-3 10 6,-7 8-2,-3 4-12,-1 5-19,4 0-2,-1-1-4,10-4-10,2-3-1,6-2-5,6-4 1,5-4 2,4-3 1,6-7 0,5-3-6,6-5 1,-1-5 5,8-5-6,2-7 1,-2-4-1,5-8 0,-8-6-3,-5 3 5,0-4-7,-10 1 10,-11 8-5,-3 8 0,-7 2-2,-7 9 2,-3 8-5,-11 4 3,-10 9 2,0 10-1,-4 4 1,8 8 0,1-4-1,16-3 0,1-1 1,5-4-2,8-2 0,1-8 2,0-3 0,7-2 4,0-7-3,4-6 2,5-3-1,-3-5-1,4-6 1,-1 1-2,-2 1 0,-1 7 0,-10 1-6,1 9 3,-1 5 3,1 3 1,3 6 1,4-1-2,5 1 3,-4-1 1,4 0-4,3-7 3,-6 2-3,3-4 1,-3-4-1,-4-4 1,2 0 1,-2-6-1,0-3 0,-2-4-1,-3-2 0,1-12 0,1 0 0,0-9 1,-3-2-1,1-10 0,-1 2-4,-3 0 4,-1 1 5,0 4-5,-4 9 0,1 5 0,-1 12-5,0 7 5,0 7-7,-1 5 3,1 9 4,-4 9 10,-3 9-5,1-1 9,-2 7-11,-1 2 8,5-5 1,-3 3-1,3-2 1,0 1-7,1 4 0,3 5-2,-2 3-3,0 2 2,0-6-2,-1 4 0,2-8-5,-2-5 12,3-8-14,3-2 12,-2-11-10,4-1 1,-1-5-3,0-4-14,3 0-14,0 0-41,-3 0-101,5-5-50</inkml:trace>
  <inkml:trace contextRef="#ctx0" brushRef="#br0" timeOffset="3510">3375 880 389,'2'-8'53,"0"3"-23,2-3 16,-1 2 13,1-2-22,-2 4-12,2 3-23,-4-3 6,5 0 6,0 4 12,-5 0 17,0-4-4,4 4 13,-4-2-25,0-2 4,4 0-3,-4 4 1,0-4 2,0 4-6,0 0-7,0 0-4,0 0-2,0 0 0,-4 4 3,0 0 4,-6 6 4,0 3 1,-6 9-3,2 0 11,-9 9-5,1 2 0,6 3-2,-1 4-17,7-5 17,4-3-16,8-5-3,5 0-4,4-6 1,2-2 3,1-5-6,3-1 0,5 1 0,-5-5 2,0-1-2,2-2 0,-2-6 9,1-4-7,6-2-2,0-7 1,-1-9-3,3-1 2,-5-3 0,0-3 1,3-6 3,-5 3-4,2-3 1,1 4-1,-9 9 0,-3 7-5,-2 7 4,-8 8 0,-4 9 1,-6 16 3,-3 8 2,-5 7-2,1 6-2,5-2 8,6-4-8,6-9 0,8-8 3,5-4-3,1-6 1,4-1-1,-5-6 0,1-10 4,-1 2-5,1-10 2,-6-3-5,5-6 3,-5-6 0,2-1-5,-2-7-4,-1-1 1,0-5 2,-12 7-1,-1-3 2,-6 7-2,-4 5 2,2 4 1,-6 7 3,8 6 0,1-1 0,5 7-29,7 0 18,12 2 12,9-2 1,8-2-1,11 4-1,-3 0-3,2 4 6,-6 0-4,-2 2 3,-6 7-1,-3 1 1,-6 5 4,-4 2-3,-7 6-1,-4 0 12,-4 5-9,-4 3 4,-3-4-6,1-3 1,0-7 0,-1-3-3,5-9 3,4-3 5,0-6 6,0 0 8,0-10-12,0 1-9,0-9 2,4-8-2,5-5-1,-1 2 0,5-1-4,4 3 4,6 5-1,-6 9 0,0 7-2,-1 6-2,-4 8 5,-3 7 0,-4 3 0,4 5 0,-5 0 0,0-2 1,0-4-1,3-2 0,0-3-1,-2-6-2,-1-2 3,0-4 1,-4-8-1,4-6 0,2-1 0,1-10 0,1-2-1,2-1 0,-2 6 0,2 5 0,-1 8-5,-1 9 3,-2 11 3,1 4-3,1 3 3,1 5 0,-4 0-1,5-6-1,-1 4-33,0-10-73,3-3 35,-4 0 1,5-10 35,2-4-30,-2-7 19,1-5 19,5-5 12,1 1 10,-7-5 7,-1 9 19,-3 5 31,-5 3-29,-4 16 23,-4 6-9,0 7-16,-5 4 3,1 4-6,-1-1-7,1 0-1,4-7-1,-3-2-3,4-8 2,1-1 15,4-8 22,2-8-21,6-5-22,3-6 10,5-8-6,3-4 4,6 1 12,-6 7-15,2 5 5,-6 9-3,0 5 9,-7 12 7,4 1-10,-10 10-5,5-1-4,-5-1-4,0-4-1,0-3 1,0-1 2,-2-5 1,2-4 2,0 0-4,1 0 1,-1 0-2,3 0 3,-3-4-8,3 4 4,-3 0 1,0 0 0,-4 0 0,5 0 0,-1 4 1,4-4 2,1 0-3,1 0 0,2 6-1,6 2-1,-5 0 2,1 3-3,-1-3 1,-3 5-1,-6-7 4,0-2-1,0-4 9,0-2-4,1-6-5,3-1 0,2-9-6,2 1 6,3 3 0,-7-1 0,-4 4-2,-4 5-1,4 6-3,-4 0-13,0 6 15,-4 1 4,4 11 2,0-3-2,4 2 1,1 2-1,0-3 0,4-5-1,-1-3 2,-1 1-2,-1 1-15,-1-2-81,-5-3 26,-5 7-32,0-2-79,-4-5-104</inkml:trace>
  <inkml:trace contextRef="#ctx0" brushRef="#br0" timeOffset="5581">4825 356 788,'-14'18'31,"1"5"1,1-1 32,2 5 6,6-1-24,2-7-16,4-2 11,2-8 4,10-9 18,0-7-34,10-12-13,4 0-5,6-12 0,2 4 0,-5-4 2,-4 8-5,-6 6 4,-7 7-7,0 18 6,-10 11 8,0 18-6,-4 7-2,5 13-9,-5-1 1,4-6 0,4-2-3,5-8-6,-3-8-45,4-6-116,-6-7 35,-4-6-96,-4-7-444</inkml:trace>
  <inkml:trace contextRef="#ctx0" brushRef="#br0" timeOffset="5926">5420 132 930,'6'-4'35,"1"2"13,-3 2-4,2 6 12,5 3 7,-1 9 26,4 9-31,-1 7-9,3 4-16,-2 7-6,9-1 5,-9 10-21,6-1 4,-6 10-6,0 1-5,-6 7-2,-12 1-2,-4-1-3,-12-3 2,-1-5-19,-4-2-15,-4-9-30,0-4-102,-3-8-22,-2-7-150</inkml:trace>
  <inkml:trace contextRef="#ctx0" brushRef="#br0" timeOffset="86860">777 1541 513,'-22'0'1,"3"4"6,-2-8 10,3 2 7,5-2 3,4 1 7,4-1 27,-3 0-28,8 2-12,-4-2-7,4 4-11,-4 0 5,4 0 2,0 0 1,0 0 5,0 0-6,0 0 0,0 0 0,0 0-3,0-4 0,4 4-2,-4 0-4,0 4 0,4-4 2,0 6 0,0-2 4,2 3 3,2-1-7,4 3 1,-1-1 1,2 2 4,-1-2-3,-2 1-1,6-3 2,-1 6-4,2-7 4,-5 5-2,1-6 0,0 0 1,2 1-5,-6-5 1,3 4 0,-3 0 0,0 1-1,6 3 1,-3-2-2,-3 2 0,3-3 0,-3-1 0,0 4 1,1-6 0,-1 2 1,-1 0 1,-4-4-2,5 4-1,1-3 1,1-1-1,4 4 0,-2 0 0,0 0 0,-4-2 1,8 2 0,1 3 4,1-1-3,5-2 6,4 0 0,1-3-2,8-1-1,3-1-2,-2-1 0,7 0-2,-5-2-1,0 4 0,4 0 0,-9 4 2,4-4-2,2 4 1,-6-4-1,9 1 2,-4-1-2,-2-1 1,3-1 0,-2 0 0,-2-2-1,2 4 0,-5 0 0,-2 0 0,-1 4 0,4 0 0,-5 1 0,2 1 0,-6 2 0,5 0 0,-5-3 0,-5 3-1,3-2 2,-8-2-1,-2-3 0,5 3 1,-2-4-1,-5 4 0,5-4 1,3 0 0,-3 0 0,1 0 0,8 0-1,-3-4 0,2 4 0,2-4 0,0 4 0,-1-5 1,0 5-1,-1-4 0,3 2 0,-7-2 1,3 0-1,1 0 0,0 4 0,-1 0 1,1 0-1,4-1 0,-4-2 0,7 3 1,-5 0-1,8-1 0,-6 2 2,8-2-2,-8 1 0,4 0 3,0 0-3,0 0 1,-8-4-2,0 4 1,3 0 0,-7-4 1,3 4-1,-3-4 0,2 4-1,-1-2 1,-1-2 0,0 4-1,3 0 3,1-4 0,4 4-2,-3-1 0,4-3 0,2 0 2,3 0 1,-1 2 0,2-5-1,-1 3-1,5-2 4,0-2 2,-2-1 0,3 3-2,-2-2 0,1-1-4,0 1 3,0-2 0,-1 5-4,-4-3 0,-3 4 2,4-1-1,-10-3-1,2 2 3,0 2-3,-1 0 1,0-1-1,-2 1 0,-1 0 1,-3 2-1,0-2 0,3 0 0,-7 3 0,4-7 1,-3 4 0,5 0 0,-5-2 0,3 1-1,1-3 0,-3 4 0,2-2 0,-3-1 1,0 3-1,-1-2 0,1 2 0,-1-5 0,-3 5 0,7-6 1,6 1 1,-5-1-2,9-2 0,-6 3 0,4-1 1,-7 3-1,-1-3 0,2 1 0,-5 1 1,3-6-2,1 3-1,-1-2 2,5-3 0,2 1 0,-7-2 2,7-1-2,-6 3 0,4-2 0,0 0-1,-7-1 1,2 5 1,1-2 0,-8-3 1,2 5 2,0-4-4,0 2 1,-2-3-1,1-3 0,-1 2 0,0-2 3,-1-2-1,-5 0-1,2 1 1,-1 3 2,2-2 0,-4-2 4,1 0 1,1 2-4,-5-2 2,0 0-3,0 0 0,1 2 2,-4-2-6,2 4 8,-3-2-1,-3 3 1,-1-1-2,2 2 2,-5 4-2,3-1 0,-1-1-5,-4 2 1,-1-5 2,2 1-1,0-2-3,2-2 9,-3-2-9,1-4 1,0 0 3,-6 0 0,1 4-3,0 0 3,-1 2 2,2 2-6,-8 2 6,3-1-2,0 5-4,0 0 0,-2-1 2,2 1-5,0 3 6,2-3-2,-2 3-1,-3-3 2,2 3-5,-5-1 7,2 0-4,-3 3 0,-1-2 0,3 2 2,-6 3-2,2-3 1,-6-2-1,3 1-1,-2-1 0,1-1 1,1 5 0,1-2 0,1-1 0,-1 5 0,3 0-2,-6-2 2,4 2 0,-5 3 0,2-3-1,-1 0 2,1 0-1,-7 4 2,-1-2-4,-1-2 3,-2 0-1,6 4 1,-9 0-1,4 0-1,0 0 1,-3 0 0,1 4-1,0-4 1,-3 0 1,0 0-1,-2 0 2,-2-4-2,2 4 0,-3-4 0,7 4 0,-6 0 0,5 0-1,2 0 1,8-1 0,-5 1 1,4-4 0,0 0 0,0 0-1,-5-2 0,3 3-1,-1-1 1,-2-2-1,5 2 1,-5 0-1,-1 3 0,3-3 1,-3 4-1,0-4-1,8 4 4,-8-2-4,3 0 2,-3 2 0,-6-2 0,0 2-3,-3 0 6,-4 0-6,1 2 4,0 0-2,1 0 0,1 2 0,1 0-1,-4-3 1,5 7 1,-4-4 2,1-2-2,4 2 1,-5-1-1,-1 1 0,1-2 0,-3 2 1,3 0-1,3 0 0,7-3 0,-5 3-1,3 4 1,2-6-1,2 6 0,0-4 1,3-3-1,3 3 0,4-4-2,-1 6-2,3-2 1,-7 4 1,6-3 2,-7 5-9,-2-2 9,4 1-3,-2 3 6,3-3-3,-1 1 1,4-1-3,-1 1 3,3 2-3,-11-3-2,4 8 3,-3-2 2,-9 3 0,2-1-2,3 1 0,-2-5 2,1 0 0,6 2 1,-3-1-1,2-1 1,3-1-1,4-2 0,3-1 0,5-1 0,4-2 0,6-1-2,6 3-2,4-4-2,-1 1 6,1 5 0,-6 3 1,0 10 1,-2 3-1,-5 2-1,-3 3 0,-1-4 1,4-1-1,-5 1 0,5-5 0,3-3 0,-3 4 1,-1-6 0,1 6-1,-1-2 0,1 2-3,-5 0 4,7-2-2,-1 6 1,7-4-2,-2 4 1,4 0 1,6-4-2,-2 3 2,3-3 0,3 0 0,1 3 0,-3-4 1,3 1-1,2 0 0,-2 4 0,5 0 0,-5 0 0,0 0 0,0 3 0,2 1 1,2-2-1,1 2 0,-1-5-1,6 1 1,-1-4 0,-1-6 0,-3-3 1,1-5 0,0 1 0,-2-6-1,0 0 1,-3 1 0,3-1-1,0 6 0,2-1-1,3 5 3,5 1-2,0 0 0,3 7 0,2-3 0,2 4 0,3 3 0,-2-4 0,-4 1 0,5-6 1,-1 2 0,5-6 0,7 1 1,9-2 2,13-3-4,7-3 1,12 3 0,9-1 0,-1-2 0,7-2 0,-2 0 3,-2-4-1,1-4-3,-11-6 0,0 6 1,-18-5-1,-10 5 0,-12 2-1,-5 2-1,-18 0 2,-4 2-4,-7-2 2,-2 4-2,-1-4 4,-3 4-1,1-3 1,-1-1 0,3 4 0,-2 0 1,2-4-1,-2 6 0,-1-6 0,3 0-1,-3 4 1,0-8 1,2 4-1,-2 0-4,-2 0 2,2 0-33,0 0-39,0 0-55,2 0-4,7 4-195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3:01.1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959 1543 589,'2'-4'37,"1"4"-12,-3-4 23,4-1-5,-3 5-29,2-4 0,-3 4 4,1 0 9,-1 0-4,0 0 2,0 0 0,3 0-2,-6 0 5,3 0-2,0-2-7,-1 0-14,1 0 5,0-2 1,-3 0-1,2 4-3,-2-5-2,2 1-2,-4 0 1,1-2 1,0 2-1,1 1-1,-1-3 5,0 2-3,2 0-2,-2 4 1,1-1-1,2-3 4,-3 0-4,-1 4-2,0-4 5,-1 2-6,-2-2 1,-3 4-1,-3 0 1,1 4-1,-3-4 1,4 2 0,-1-2-1,2 4 0,1-4 1,2 4 1,-4 0-1,1-3 0,1 3 2,2 0-1,-3 2 3,5-3-4,-8 5 2,1-2 3,4 3-5,-4 3 1,0-1 1,-1 1 2,4-2 3,-1 3-4,1 0 3,-2 5 0,-2-3-3,0 2 1,1-3 1,0 7-4,5-6 4,-6 6-2,6-2-1,2 7 3,2-4-1,-3 1 0,2 0 4,4 4-7,-2-4-1,3-2 6,3 2-3,-3-4-1,1-1-2,2-1 1,3 0 5,-2-2-4,3 3-1,-1-5 2,8 1 5,-6-5 0,5-1-2,-1-3 1,3-1-4,3-4 0,0 0-1,-1 0-1,5-4-1,-5 3 1,0-3-1,-3 0-1,4 0 1,-5-2 1,4 3-1,-3-7 0,4 2-1,-4-5 2,6-1-1,-3-5-1,2 2 1,-5 0 0,2-2-1,-6 5 1,-1 1 1,-4-1 1,0 1 1,-1 0-1,1-5 0,2 3-2,-2-6 1,2 2-2,-1-4 1,1-2 1,-3-2 0,-2 4 4,-2 0 3,-5 2-2,1 2-1,-1 1-1,-2 3-1,-2 0-2,1-4-1,2 5 1,2 1-2,-5-1 0,4 5 1,3 1-1,-2 2 0,4 2 1,-3 1-1,3 3 0,-1-2-2,-2 2-4,3 0 0,-1 0-27,1 0-85,0 0-31,0 2-95,1-2-306</inkml:trace>
  <inkml:trace contextRef="#ctx0" brushRef="#br0" timeOffset="1583">1553 1610 356,'7'-13'80,"-1"3"-56,1-1-1,-1 0 40,1-1 22,-3-2-31,-3 5-11,-1 1-10,0 2 24,-1 1-21,-2 1-2,2 0-7,-2 0-10,3 4 14,0-2-4,0-2-10,-2 0 0,4 4-7,-2 0 9,0 0-1,3-3-2,-6 3-1,3 0-8,0 0 3,0 0-4,0 0-1,0 0 1,0 3 0,3-3 2,-3-3-5,0 6 1,0-3 4,0 0 0,-3 0-2,3 0 0,-2 0-2,2 0-4,0 0-5,0 4 5,0 2 2,-2 3 8,2 5-7,-2 3 6,-1 5 14,2 0-1,-3 5-8,1 4 1,2 1-4,-4 5-1,5-2-1,-3 1 1,2-4-1,-2 3-4,2-4 4,1-3-9,-4-5 5,4-5-2,-6-5-1,5-5-1,-2-3 1,3-5 1,0 4-3,0-4 0,0 0 2,0 4-2,0-4 2,0 2 0,0-2-1,0 0 4,0 0-1,3 0-2,-3-2 2,0 2 0,1-4 1,5 0 2,-2-5-5,1-4-1,8-1-1,4-7 0,10-2 4,-6 4-4,0 2-4,3 3 4,-6 9 2,2-3-2,-1 8-8,-1 8 8,-1 1-1,3 4-2,-3 6 2,-5 7 1,-3-2-2,-5-2 2,-5 0 0,-8 1 4,-6-1-2,-10-3-2,-8-6 0,1 0 0,1-9-4,0 0 4,9-8-5,5 0-6,1-5-20,8-1-19,4-3-4,5-4-21,8-1 21,9 5-14,0-2-27,10 1 4,0 3-9,2 1-33,-2-3-87</inkml:trace>
  <inkml:trace contextRef="#ctx0" brushRef="#br0" timeOffset="2534">2055 1764 113,'0'0'605,"0"3"-580,-10 5 32,1-2 10,-1 7-21,-1 6 10,-1-1-25,2-1-14,0 2 13,6-2-9,4-3-5,3-1-9,4-3 0,1-1 2,5-5-7,1 4-2,2-4-9,3-2-50,-5-4-53,-2 0-29,1-8-79</inkml:trace>
  <inkml:trace contextRef="#ctx0" brushRef="#br0" timeOffset="2769">2101 1633 582,'-4'-27'68,"-1"4"-32,-2 6 23,6 4 1,-2 7-23,3 2-33,3 0-4,1 4 0,2 0-1,5 4-10,2 4-44,4-2-34,-1-2-61,1 0-215</inkml:trace>
  <inkml:trace contextRef="#ctx0" brushRef="#br0" timeOffset="3008">2382 1323 683,'0'-4'64,"-2"0"-3,-2 2 0,1 0-5,-1-4-12,3 6-18,1-3-9,-5 3-6,5 0-1,0 0 1,0 0-2,0 0 0,0 3-3,-7-3 0,-1 6 3,-3 2 3,-3 5 3,-3 1 1,1 7 3,1-2 2,1 4 5,3 0 2,2 4-8,4 0 8,-2-1-18,0 9 7,1-2-5,2 3-7,0 4 9,-3 0 6,5 1-6,-1-1 1,2 0-6,-3-3 0,4-3-8,-4-1 5,-1-6-5,1-1 0,0-3 3,-2-5-4,2-5-4,0-3-9,2-3-37,2-3-44,0-4-10,0-7-35,0-3-16,0-11 10,2-2-62</inkml:trace>
  <inkml:trace contextRef="#ctx0" brushRef="#br0" timeOffset="3404">2174 1867 275,'0'-23'182,"0"4"-93,0 7 20,0 3-36,0 5-18,0 2-14,0 2-1,0 0-8,4 0 2,0 0 27,6 0-40,6 0-9,5-4-8,4 4-4,7 0-5,5 0-110,-2 0-184</inkml:trace>
  <inkml:trace contextRef="#ctx0" brushRef="#br0" timeOffset="6720">1573 2068 512,'-7'-9'28,"1"5"-23,-1-2 15,2-1 54,-1 3-30,5 4 2,-2 0-12,1 0 3,2 0-2,2 0-3,-4 0 10,0 0-7,4 0-2,-2 0-7,-2 0-7,4 0-3,-2 0 0,0 0-1,2-2-7,-2 2 3,4-4-11,6 4 0,4-8 2,7 3 11,14-3-6,4 2 3,13-2 2,3 3 0,7 1-10,2 2 7,2-2-2,0 0 12,5 0-11,-1 0-1,3-1-6,-6-5 3,-5 3 1,-13-3-2,-11 5 3,-13-3 0,-9 4-2,-8 4 4,-5 0 4,-3 0 0,-3 0-12,3 0 3,0 0-2,3 0-1,-3 0-9,0 0-40,-3 0 15,3 0-24,0 0-36,0 4-60,3 1-330</inkml:trace>
  <inkml:trace contextRef="#ctx0" brushRef="#br0" timeOffset="9486">679 21 602,'-14'-8'13,"8"7"-1,-5-7 20,2 8-6,4-4 18,-2 4-18,-2 0-15,4 0-4,-5 0 0,4 4-1,-1-4-2,1 5-3,-1-2 0,3-2-1,-1 3 0,-2 2 0,1-2 0,2 0 0,-6 0 0,6-3-5,0-1 5,-1 0 1,1 4-1,0-4 0,0 4 1,2-4 1,-1 0-2,3 0 0,0 2-1,3-4-4,-3 4 2,0-2 2,0 2 1,2 0 3,-2 2 13,4-4-4,3 8 8,3-3 9,4 5 7,8 3 2,8-1-15,10-3 11,10-3-21,6-2-3,6 0-2,1-4-1,1 0-6,-2-4 7,-3 4-5,-3-4 4,2 4 3,-10 0-10,3-2 12,-4 2-12,1-2 9,-11 2-2,-3-2-5,-6-2 4,-8 4 1,-7 0-3,-4 0-2,-6 0 6,-1-4 4,2 4-8,-4 0 0,3 0 4,-3 0-6,1 0 3,2 0 0,-2-1-2,2-2 0,-2 2-3,4-3 2,2 0-2,0 4 0,-3-2 0,0 0 1,-3 2-1,2 0 1,-3 0 0,0 0 0,0 0 0,0-2-1,0 2 3,0 0 1,0 0-3,-3 0 1,3 2 3,-1 0-3,2-4-1,-1 2-1,-1 0 2,1 0-1,0 0 0,0 0 2,0 0-3,-3 0 2,3 0 1,3 0 0,-3 0-1,-3 0 0,6-2-2,-3 4-4,-3-2-5,2 0-35,1 2-39,-4 0-52,-6 2-58</inkml:trace>
  <inkml:trace contextRef="#ctx0" brushRef="#br0" timeOffset="11700">3168 1436 632,'-11'0'65,"5"-4"-24,2-2-8,1 2 7,3 0-3,0-1 0,0 1-18,0 4-12,0 0 3,0 0 10,-1 0 2,-2 0-7,3 0 2,-4 4-12,-2 1 11,-5 3-1,-6 6 4,-4 3-3,-62 65 5,68-55-2,-1-4-4,4-2 1,2 6-3,-13 27 3,6-4-6,8-1 0,0-4 4,6-5-8,6-4-3,1-1 3,9-7-6,1 3-5,8-8-53,4 4-25,7-10-52,8-3-90</inkml:trace>
  <inkml:trace contextRef="#ctx0" brushRef="#br0" timeOffset="12126">3692 1647 701,'-14'0'10,"-2"-4"8,4-2 11,0 2 24,2 0-12,-1 4-14,-4 4-3,-2 0 6,-4 6 16,-7 7-7,-3 6-9,-8 4-6,-1 9-1,0 3-5,3-1 3,8-4-5,6-3-5,9-6 1,7-8-7,7-3-1,3-5 8,5-5 2,8 0 2,2-8-5,7-2-8,8-11 1,-1-2-2,2-6-1,-2-4 6,-7 3-7,-5 0 12,-8 11-6,-6 6-5,-3 6 7,-6 11-6,2 11 16,-2 3-6,3 10-11,4-1 4,3 1-4,6-5 5,6-6 1,7-2-2,3-5-2,3-10 2,6 0 0,2-4-3,-5-8-2,1-6 2,-2 1-1,-2-10-1,-2 0-2,-4-8 0,-3-9-2,-2-2-2,-6-10-1,1-7-10,-4-4 4,-2 3 6,1-1-1,-2 7 4,-2 14 6,-3 7-2,0 10 0,-2 6-4,-2 9-2,0 3-3,0 1-10,-2 8 0,0 0 14,-3 1 5,0 9 4,-2-5-3,-2 4 0,2 1 3,3-1-2,0-5 1,0 2-2,2-5-1,-1 9 4,-1-1-1,0 4 1,0 6 2,-2 4 4,-2 4-2,1 5 0,2 5 2,-2-1-1,2-4-5,1 5-2,-1-5 4,1-1-5,1-5 1,2-1 1,1-4-2,0-6 0,0-5 0,0-1-1,1-4 1,-1-5 1,3 2-2,-1-4-3,2 0 3,3-2 1,1 0-1,8 0 0,1-2-8,1-2-1,3-4 3,3-1 1,-5 3-6,0-5 10,-4-3-2,1 1 2,-2-2 1,-2-3-2,2-3 2,-5 2-4,1 2 3,-2-1 1,0 3-2,-1 6 2,-2 1-3,-1 4 3,-4 2-14,-3 4-4,2 2 18,-4 5 20,1 9-6,-3 1-1,2 6 0,-2-2-3,1-4-2,2 2-4,-1-6 0,3-3-2,0-6-2,2-2 0,-5 1 10,5-7 4,0-5-6,5-3-4,-3-3-2,2-14-1,3-4 0,3-5 0,2-1-1,0 7 0,3 3-1,-9 12-5,1 7 6,-2 8 1,2 9 1,-1 5 0,2 3 0,4 6-2,-1 0 0,-6-6 2,4 5-2,-1-7 0,-1-8 2,-2-1-1,-4-2 4,2-4 2,-2-4-5,3-5 3,3-5-5,2-3 1,3-6 1,0 0-2,-4 6 0,1 7 2,-8 5-4,2 5 2,1 5 0,4 8 10,4 1-10,2 5 2,2 2-2,1 2 6,2-2-6,-5-6-1,1 3 1,-2-9-3,-3 1 7,1-6-5,-3-4 1,1-4-1,2-6-3,1-3 3,3-2 2,0-10-2,0 2-4,-2 0 5,-5 4 0,-3 7-1,-4 2-1,-1 10-14,-1 8 16,-2 3 0,3 7 1,0-1 0,0 6 0,3 0-1,2-6-1,1 1 1,0-9-1,1 1 0,1-6-5,0-4 3,2-6 0,3-6-11,5-1 6,-1-6-4,0-4 11,-3-4-4,0-4 1,-4 1 1,-3-3 1,-3-2-2,-8 3-3,-3 1-1,-6 4 7,-4 12-10,-8 7 8,-3 18 3,-4 11 8,-1 12 4,7 11-4,9 2 1,8 6-3,14-6-3,7-6 2,11-8-2,9-6 1,2-7 1,2-10-5,3-5-20,-5-8 2,0-9 11,-5-10-1,-3-4 5,-4-6 1,-4-7-3,-1-4 4,-6 0 1,-2 2 0,-5 2-6,-4 9 3,-4 9-14,-6 13 6,-5 9 11,-1 9 7,-1 5 5,0 3-1,9 6-6,5-2-1,10 2 3,9 0-2,2-1-1,7-3-1,3-2-2,2 2 1,-2-2-3,-4 1 1,-7 1-2,-5 2-2,-8-4 1,-5-2-9,-10 3-2,-2-5 11,-4 1-2,0-7-9,5-1-7,1-6 4,4 0 7,5 0 8,2 0-9,2-4-17,5-2 10,-2-3 13,9-4 2,4-9 2,4 3 1,1-6 3,6-7-3,0-5-3,0-7 3,0-4 0,-1-11 0,-3-5 0,-5-3 0,-6 0 0,-6 0 0,-4 12 12,-5 3 6,-3 19 8,-3 12-11,-2 11-4,-5 18 19,-4 11 19,0 8-12,-2 13-9,-1 6-2,4 6-12,6-2 7,7 0-4,2 0-1,6-1-6,2 0-2,-2 4-2,-1-3-1,-6 0-5,-7 0 4,-5-6-3,-2-4-1,0-5 0,5-11-6,3-10-14,5-6-22,4-4-36,1-8-76,6 0-30,3-2-169</inkml:trace>
  <inkml:trace contextRef="#ctx0" brushRef="#br0" timeOffset="14662">5215 1647 941,'-11'-14'31,"5"5"-2,3 5 3,12-6 7,15 6-27,9 0-10,12-5-1,9 3-2,-4-1-38,-2 1-58,-10 2-67,-6 0-84</inkml:trace>
  <inkml:trace contextRef="#ctx0" brushRef="#br0" timeOffset="14864">5705 1087 763,'4'-42'78,"1"11"-24,-4 16-17,3 15 64,3 19-23,6 21-22,4 19 14,-1 13 9,6 14-26,-4-2-22,-6 2-1,2-5-17,-1-5-12,-6-8 2,-3-5-1,-8-7-2,-16-5 0,-9-3-39,-16-2-48,-13-2-93,-9-3-75,-12-9-349</inkml:trace>
  <inkml:trace contextRef="#ctx0" brushRef="#br0" timeOffset="21942">804 247 248,'-2'0'112,"2"0"-76,0 0-5,0 0-14,0-1 23,0 1-12,0 0 11,0-3 11,0 2-9,0 1-12,0-4 8,0 4-16,0-4 5,-4 4-12,4-2-2,0-2 5,0 4 2,0-4-9,0 4-1,0-4-1,-4 4 5,4-1-3,0 1 5,0-4 0,-6 4-2,6 0 3,0 0 1,6 0 1,-12 0 2,6 0-1,0 0-3,0 0-5,-1-4-2,-2 2-2,1 0 5,2-4-1,-2 6-4,2-4-2,0 4 0,0 0-1,0 0-3,-2 0 2,2 0-1,0 0-2,-3 4 0,3-4-1,-1 0-4,1 4 1,0 0 1,-3 6 3,2-1 2,-2 9-2,-1 0 2,0 1-2,-1 3 0,4-1 2,-3 2-1,0 0-1,1 4 4,1 0-2,-2 3 1,4-1 1,-4 2-2,-2-1 1,5 1 1,-3-2 0,1 1-2,1 3 1,-2-6 0,1 0-1,-1-1 0,3 1 1,-3 0 0,1 0-3,-1-4 3,-1 4-3,4-4 3,-3-2 0,0 0-1,-1-6 2,5-1-1,-4-2-2,-3-7 1,4 3-2,3-6 0,-1-2 1,1 0 0,0 0 0,0 0 0,0 0-1,0 0 2,-3 4-2,3-4 0,0 0-5,0 0-4,-1 0-8,1 0 0,0 0-10,-3 0-1,1 0 1,-2 0-21,-3-4-5,2-6-21,-7 1-7,7-5-22,-4-7 4,0 4-14,4-2 11,4 0 11,-2-3 59,2 5 32,-2 3 29,-1 1 53,-2 0 17,-2 3-19,-4 1-19,3 3-30,-5 4-5,1-4 6,0 2 4,1 4 4,2-4-10,0-1-13,2 1 9,2 0-1,2-2-10,-1 1 5,3 1-2,0-4-5,-1 8-9,3-4 14,0 4-11,0-2 0,0 2-7,3 0-1,-3 0-1,0 2 0,2 2 2,2 9 27,3 1-4,1 9-10,4 4-4,-4-1-5,0 9 6,-2-4-1,2 1 0,-1 3-1,2-6-6,-1-3 3,4-3-3,-8-5 5,1-5-1,2-5 2,-2-6 1,-1-2 0,0 0-2,6-10-1,12-7-2,5-6-2,12-4 0,1-4-2,7-5 0,-4 3 2,-1-1-1,-3 1 0,-3 3 2,-6 3-3,-5 4 4,-5 5-1,-6 5-1,-7 4 3,-3 5-2,-2 4 0,-2 0 0,0 0-1,0 0 0,0 0-2,0 0 2,0 0-2,0 0 1,0 0 0,0 0 0,-2 0-1,2 0 0,-3 4 0,2-4-4,1 0-3,-3 0-15,2 3-5,-3-1-22,-5 6-7,-4 1-44,-2 9-40,-2 9-86</inkml:trace>
  <inkml:trace contextRef="#ctx0" brushRef="#br0" timeOffset="23788">829 2406 654,'-18'8'22,"-5"1"-8,2-5 25,0 1-19,0 3 3,-3-2 5,2-2-7,-9 0-1,1-4 8,-2 0 10,1 0-13,-8-4 2,4-6-5,-2 2-9,1-1-1,2 0 1,2-9-7,-1 5 1,5-6-3,2-4-1,-1-2 2,6-2-2,0 0-3,2-5 2,0 1-1,-1-6 2,2 5-3,-2-3 3,3 4-2,-2 3 1,3-3 2,2 0-3,3 1 0,3-3-1,6-3 0,-1-8-1,6 2 3,1-6-4,2-2 4,5 2-2,-1 2 1,4 2-2,0 3 1,2 5 0,0 0 0,4 1 0,-2-1 0,3 3 2,6-1-1,-2-3-2,3 6 2,-2-1 1,-4 1-2,1 4 0,-2 10 0,-4 2-2,2-2 2,-2 9 0,1-2 1,9 1-1,-5-1 0,8 2 0,5-1 2,2-1-2,-7 2 0,6 3 0,-11 1 0,0 0 0,-8 2-1,-2 4 1,-5-2 0,1 4 0,-1 0 0,4 1 0,0 3 0,3-2 0,6 2 1,-2 1-1,1 1 1,1-1-1,-2-1 0,-3 2 1,-1 1-1,-3 1 4,0 1-2,1 4 2,-1 10 3,5 0-2,-5 0 0,1 8-3,3-7 2,1-1 0,-1-4 1,-1-2-2,1-2 1,-1-2-1,0 1 0,-3 1 3,4-2 0,-10 10 9,2 0 2,-6 9-5,-1 5-5,-6 3-4,2-4 1,-3 4-1,0-6 0,-1-7-1,-2 0 4,2 1-2,-11-1-2,-8 5 4,-5 5-4,-16-1-2,-13 14-1,-13-1-16,-26 14-42,-31 10-125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3:32.8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12 161 449,'-4'0'48,"4"-4"-22,-3 4 36,2-5-28,-2 5-1,2-4 14,1 4-14,0-4-8,0 4 9,0 0-9,0 0-13,0-2 4,0 4-6,0-2 3,0 0-6,0 0 0,0 0-4,0 0-2,0 0-1,0 0-1,0 0 1,0 0 2,1 4 8,-1 4-4,3-3 4,-2 3-6,2 2 1,-2-5-2,-1 7 1,3-7 2,-1 5-6,0-2 7,0-3-4,1 7 0,-2-6 2,2 7 4,1-3-9,0 3 11,-2 0-6,3 1 0,-1 3-3,-4-3 3,5 3-4,9 29 0,-14-38 2,0-3-3,2-1 4,0 2-4,2 7 2,0-1 2,1 1-4,-1-3 0,0 3 1,0-3-1,0 7 1,6-2 1,-6 3-1,5-1 2,-4 2-3,7-2 2,-7 1-1,7 1-1,-7-6 0,5 4 1,-2 1 5,1-5-6,1 2 4,2 1-4,1-1 4,5 2-4,0 2 4,8-1-3,0-1 2,-3 1-2,8-5 1,-10 0-1,1-3 1,5-1-2,-5 1 0,5 2 0,-4-3 0,5 1 1,0 3 0,-6 0-1,5 5 1,-2-3-2,2-3 2,1-3 5,0-3 3,4 2-7,2-8 1,2 0 1,5 0-1,-7 0-1,7 0-1,-8 4 0,0-4 0,-3 1 0,1-1-1,-8 4 0,4-4 4,-2 0 0,-3 0-2,6 0 0,0 4 2,5-8-3,-7 4 3,5 0-4,0-4 2,0-1 1,-1-3-2,2 2 1,-5-2 1,3-1-3,-3-5 1,4 1 0,-4 3 1,5-7 3,2 2-2,5-2-1,-4-5 4,6 3 0,7-7-4,-1 4 8,9-6-7,3 1 2,2-4-2,-2 8-1,-2-8 2,-5 9-3,-7-5-1,-3 0 7,-1 0-5,0 0 0,1-4 0,0 4-2,6 1 4,-5-1-4,2-2 2,-1-1-1,-2 3 0,-6 4 3,-3 1-1,-8 5 8,0 2-7,-1-2-2,1 7 2,3-3-3,2-1-1,2 5 0,-7-3 0,-2 7 0,-1-3 1,-9 6 0,-7-2 0,1 4 3,-6 0-3,-1 0 4,0 0-5,0 0 9,0 0-9,-1 0 1,1 0-1,-5-4-37,1 4-8,-4-5 5,-1 1-19,-9-4 12,0 6-20,-3-2-7,-7 0 6,0-1-4,0-5 33,1-3 25,2-5 10,-2 1 4,4 0 4,0 2 17,-1 1 25,5 2 2,-3 7-3,8 1-15,3 4-8,5-4-17,2 4 4,1 4 6,6 0 21,1 5 0,2-1-17,5 2-5,3 3-4,8-3 9,-5-2-3,4 1-5,3-3 1,-7 1 3,0-1-4,3-2-1,-4 1 1,1-2-3,0-2 1,3 3-3,1-4 5,0 4-5,3-4-2,-2 0 0,5-4-1,-9 4 2,2 0-1,-2 0-4,0 0 1,-9 0 3,-1 0-4,1 0 2,-8 0-2,2 0-2,-3 0 1,0 0-2,0 6 3,-4 2 20,-3 5-11,-3 14-3,-7 13 20,-7 10-9,-5 12-1,-4 6 0,0 7-1,-7-2 4,9 0 2,0-2-4,5-8-1,3-13-8,2-6-1,7-8-4,-4-5 1,10-4 2,-1-10-5,5-2-1,3-7 1,-2-2-1,3-2 2,0-4-1,3 4 0,-3-4 4,0 0-5,0 0 2,0 0-2,1-4 3,-1 4-1,0 0-2,0 0 0,3 0-5,-3-4-6,1-2-20,2-2-26,3-5-118,8-6-133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2:20.5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94 269 259,'0'-4'123,"-4"4"-108,4 0 17,-5 0 36,1 0-35,4 0-5,0 0 1,0 0-9,0 0-3,-4-4-2,8 4-2,-4-4 9,0 2 4,0-2-8,0 0-6,0 4-4,-4 0 1,4 0 5,0-4-3,0 8 7,0-4-6,0 0 0,0 0-3,0 0 3,0 0-3,0 0-2,0 0 5,0 0-8,0 0 1,0 0-4,0 0 3,0 0 0,0 0-1,0 4 3,0-4-5,0 6 9,-4 2 5,8 1-1,-4 9 4,0 1 5,4 3-5,0 5-6,1 0 2,-5 0-6,4 4 1,-4 0 3,4-1 1,0-1-1,0 2-2,1-1-2,-1-1-2,2 2 1,-2-8-3,6 2-1,-6-6-1,-4-2 0,4-7 0,-4 3 0,4-7-1,-8-2 1,4 0-1,0-1 0,0-1-1,-4 2-4,4-4-23,-4 4-19,-2-4-20,0-4-51,-2-5-3,-1-1-174</inkml:trace>
  <inkml:trace contextRef="#ctx0" brushRef="#br0" timeOffset="652">0 211 771,'11'-17'12,"2"-1"8,-1 5 30,5 3-8,7 5-7,1 6 4,8 3-4,-4 10-17,3 3-1,-6 2-4,-5 2-6,-6 6 11,-11 0 0,-8 0-8,-11 1-2,-6 3-1,-5-4-2,-6 0-3,3-4 2,0-2-2,4-7-1,1-1 0,12-7-1,3-3-1,5-3-13,4 0-32,4-3-3,0-3-57,5-2-4,8-7-58,2-6-340</inkml:trace>
  <inkml:trace contextRef="#ctx0" brushRef="#br0" timeOffset="1021">399 307 608,'0'7'21,"-5"3"-17,5-6 28,0 0 22,0-3-8,5-2 10,-1-3-31,0-6-8,4-1-1,5-3 2,-7-5-2,2 2 3,-2 2-4,-6-7-1,-6 5 1,0 2-5,-2 2 0,0 1-2,-1 6 0,1 6-8,-1 6-1,5 7 1,-6 9 3,5 4-2,0 7 2,5-2 0,2-1-2,5-7 2,4-4-2,2-5 1,4-2 6,-3-11-7,0-1 13,2-5-6,-3-3-1,0-6-1,1-5 4,4-2-5,-1-2 2,1-4 2,5 0-6,2 4-2,3 6 5,1 4-6,-2 3 5,4 10-4,-10 10 4,-1 2-1,-3 3 0,-5-2 1,-8 4 4,-4 1 0,0-5 2,-8-3-4,0-1-1,-5-1 6,3-8-3,0-8 7,6-1-12,-4-9 3,8-5-7,0-4 0,8-3-2,1-3 1,6-3-5,6 0-1,0 1-26,3 12 0,-3 6-7,-4 7-19,-2 20-21,-2 7-73,0 10-54</inkml:trace>
  <inkml:trace contextRef="#ctx0" brushRef="#br0" timeOffset="1732">976 673 561,'8'-13'73,"-4"5"-21,0-6 29,-8 9-20,0-3-21,-4 2-3,-5 6-15,-7 0 7,-1 10 3,-4 7-12,-7 6 4,-2 8-1,-3 5-6,-2 1-4,12-1-3,2-5-5,10-4-2,11-6-2,5-6-1,7-6 2,6-1-2,-1-8 5,0 0-1,1-9-4,42-32 0,-51 32 0,4-3 1,1-3 0,-2 2-1,5-22-1,4-1 1,-5-5 0,4-8 0,-4-5 0,-3 0 0,3-3-1,-7 3 1,0 14 0,-1 13 0,-1 13 0,-1 18 0,3 19 10,-5 17 21,5 22 17,-1 11-7,4 3-1,1 1-11,-1-10-10,2-9-10,8-10-3,-5-12-2,-1-13-4,-3-4 0,-1-7-2,-2-7-35,-2-9-69,-1-1 2,-2-8-61,5-9-41</inkml:trace>
  <inkml:trace contextRef="#ctx0" brushRef="#br0" timeOffset="2280">1116 704 650,'6'-4'21,"8"0"33,-6-2-18,9-7-4,-4-4 4,3-1-9,0-5 0,-4-4-1,-3 5 13,-5-4-4,-4 3-13,-4 8 6,0 4-10,-5 5-8,-3 12-8,-4 11 13,4 10 0,-10 5-5,10 7 1,-2-7-4,12-5-1,4-4 0,8-6-6,6-11 3,1-2 0,6-4-3,8-6-23,-5-7-33,5 3-6,-5-7-45,-3 4-6,3-9 5,-9-1-30,2 0-79,-2-3 69,-4-1 148,-1 5 39,-3 0 76,2-1-19,-7 4 2,-4-3 1,0 9-41,-4 3 12,-6 3-6,2 7-35,2 4 9,-7 9 12,1 10 10,-5 4-26,2 3-5,2 3 7,0 2-6,5 1-11,4-5-4,4 0-3,4-9-7,8-3 3,5-5-1,7-6 0,1-7-7,8-6 0,0-3-18,0-7-12,-4 1-3,-4-7-8,4-2 5,-8 0 4,-2-4-15,-2 5 11,-4-4 26,-1-1 7,-3 8-1,2 2 4,-7 4-1,0 3 1,-4 5 3,0-3-1,0 8 0,0 0 1,0 0-3,0 0 3,0 0-1,0 0 6,0 4-2,0-4 13,0 4-3,0-4-2,0 0 2,0 0 0,0 0-6,0 0-6,5 0 1,-5 0-3,0 0 0,0 0 3,0 0 6,0 0 3,0 0 5,0-4 0,0 4-3,0-4-10,-5 0-2,1 2 6,0-2-8,-3 4 2,-1 0-3,-1 10-1,-3 11 3,-1 2 2,5 5 3,-7 7-3,11-2-2,4-7 0,4 0-1,6-11 1,-1-3 4,3-11 0,1-1-1,0-9-6,6-5-1,-2-9-11,-4 0 4,-1-3 2,-3-1 6,-2 1-1,-7 13 0,0 4 1,0 3-10,0 12 7,0 3 3,4 4 1,0 1 0,5 3 2,3-3-2,5-5-1,3-5 3,1-4-3,0-4 0,-1-1 2,-4-5-2,1-2-1,-7-1 0,3-2 1,1-3 0,-10 1 3,0-2-3,-4 6 2,-4 3 1,4 2 1,-4 3 1,-5 6-5,-2 3 1,3 6 2,-9 3-2,4 5 0,5 5 0,-3-2-1,6-2-1,5-2 0,2-3 1,2-5 1,6 1-1,-6-10 2,4 4 1,1-8 1,-1 2-4,2-6 1,3-5 0,1-1 0,-2-9-1,-3 0-2,4-7 1,-5-7-1,3-7 2,-7-6 0,5-3 1,-5-5-2,-4-1 1,4 11 0,-4 6 2,0 15-2,0 13-6,-4 14 6,4 19 24,-4 22 25,0 12-11,4 18-9,-5 2-5,5 4-14,9-16-2,-1-3 8,9-16-11,7-7-5,1-13 8,0-12-6,4-6 0,0-18-2,3-7-19,-2-11-13,-2-12 4,-7-6-6,-8-4-4,-8 0 17,-9 5 13,-2 8-3,-6 9 10,-1 11-9,1 17 0,-4 12 10,3 11 6,1 7-1,8 9 1,4 1 1,4-3-2,8-2-1,5-8 2,7-2-6,1-12 9,3-5-6,-2-8-3,-1-5 3,7-5-6,-6 1 5,6 0-5,-1 5 3,0 8-14,-6 8 1,-5 11 13,-12 2 0,-4 2 5,-8-2-1,-4-2 0,-4-6 2,4-3 7,4-6 11,0-8-12,-1-9-12,5-6 7,0-3-7,0-10 1,9-4-1,-4-5-12,8 1-39,5 0-4,-5 9 2,-5 8-33,1 10-62,-5 5-43</inkml:trace>
  <inkml:trace contextRef="#ctx0" brushRef="#br0" timeOffset="4424">2381 589 714,'1'-4'38,"9"-10"-14,3-5 38,4-4 1,0-8-7,6-5-7,-6 0-23,0-4-10,-8-5 1,-4 5-7,-5 4 8,-4 1-6,-6 7-3,-2 2 1,-10 13 1,3 7-3,-6 12-1,-1 15 7,2 15 25,-1 18-11,8 9-8,7 5-4,20 3 2,7-12-12,13-9 2,10-16-3,9-7-3,-1-13 1,1-9-3,-1-5 0,1-5 0,-11-3-27,-1-6-58,-11-5 7,-3 2-50,-6-6-145</inkml:trace>
  <inkml:trace contextRef="#ctx0" brushRef="#br0" timeOffset="4852">3188 224 892,'5'0'0,"-1"4"-20,-3-2 11,-1 2-36,6 4-80,-6-3-441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21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21 242 643,'-10'5'188,"6"-1"-115,-1-4 21,1-1 21,4-3-61,0-3-25,4 0 7,1-2 2,-5-3-11,4 2-4,-3 1-6,6-1-8,-3 1-7,8-3-2,0-1 0,5-1 0,49-30 0,-53 36 0,-5 7-2,-1-1-18,-3 2-31,13 0-30,-8 3-2,5 7-26,8 1-41,-1 3-29,0-1-197</inkml:trace>
  <inkml:trace contextRef="#ctx0" brushRef="#br0" timeOffset="397">245 122 571,'0'-5'110,"0"-1"11,0 1-32,0-3-11,0 2-39,-4 2 18,4 0 11,-4 1-31,4 3-13,0 0-3,0 0-10,0 3-8,0 5 5,-4 7 30,4 12 5,0 4-17,0 11 4,0 2-5,4 2-7,0 2-7,4 0-5,1-6 3,-5 8-7,2-6 6,-4-2-5,-4-2 2,-4-1-2,2-8 2,-5-7-5,1-6-19,4-7-64,4-5-96,0-4-68</inkml:trace>
  <inkml:trace contextRef="#ctx0" brushRef="#br0" timeOffset="744">126 761 748,'-21'6'102,"5"-6"37,8-2-61,8-4-6,6-1-42,12-1-13,3-2-2,11-1-15,7 3 0,9 1 0,-3 0-63,8 4-76,-5-1-211</inkml:trace>
  <inkml:trace contextRef="#ctx0" brushRef="#br0" timeOffset="1006">839 193 103,'2'-33'540,"-2"-2"-451,-9 4 54,1 3-28,2 4-100,-2 5 43,-1 8-21,1-1-18,-6 12 11,1 6 4,-1 5 11,-7 12-9,3 12 10,4 9-18,5 6 5,1 5-10,8 3-1,0 0-14,8-3 3,-3 0-2,0-1-8,-1-2 2,-4-2-1,-4-2 1,3-4 2,-8-8-5,1-7-57,4-8-138,-1-6-76,5-7-326</inkml:trace>
  <inkml:trace contextRef="#ctx0" brushRef="#br0" timeOffset="1319">657 560 220,'0'-17'634,"0"2"-589,0 1 46,0 1-50,8 5-39,5 4-2,8 2-15,11 4-188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4:12.3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-1 229 609,'3'-4'70,"-6"-1"-11,3 1 20,0-4-38,0 6-13,0-1 2,3-5 7,1 6-8,-3-2-5,5-4 1,-6 7 3,4-7-8,-4 6 2,0-6-6,4 8-1,-4-4 0,2 3-3,0 1-10,-2 0-2,0 0-4,0 1 4,2 3 2,1 10 7,1-1 4,0 4-3,4 6 1,-2 0-1,1-1 0,2 1 2,-2-1-1,1 1-5,-7 3 1,6-4 1,-1-3-1,2-1 1,1-5 1,-1 1 2,5-5 1,2-5 3,6-8 1,10-1-9,0-7 1,10-3-3,4 1-3,1-7 1,3 2 1,8-2-1,-3-2 2,11 0-5,5-4 2,6 0 0,3-4-2,1 1 3,-2 1-2,-6-2 1,-6 5-1,-6 3 0,-9 0 7,-8 5-3,-12 9 1,-3-3-2,-7 6-1,-4 3-3,-1-1 0,-1 2 2,-2-2-1,-4 4 0,3-4 0,-8 4 0,2 0 0,-4 0 0,-2 0-1,0 0 2,0 0-2,0 0 0,-2-4-2,0 8-13,-1-4-18,-2 0-51,-8 4-97,-4 0-97</inkml:trace>
  <inkml:trace contextRef="#ctx0" brushRef="#br0" timeOffset="5494">722 530 544,'0'0'53,"0"-4"-19,4-1-12,0 1-11,2-2 9,2-2 12,-1 3-2,2-3-6,-2 2 8,-7 3 2,0-5-11,4 6-10,-4 2 3,-4-4-2,4 4-1,0 0-1,0 0 1,0 0-3,0 0 3,0 0-6,0 0 0,0 0 3,-6 0-5,5 0 3,-6 0-6,-3 4-2,-6 2 7,-6 1-1,-9 3 10,0 7 7,-8 6-6,1 4 5,0 2 3,3 9-6,8-1 0,8 7-3,7-4-1,11 6 0,5-2-3,5 6-5,3 0 2,4-1 1,-2-4 3,3-9-3,1-9 4,-1-6 1,-3-7-5,1-1 1,2-4-5,-1-5 2,-2 6-2,1-5-3,-4-1-1,-1 0 3,-3-2-3,-1 2 6,-4-8-4,-2 4 0,0 0 4,0 0-3,0 0-4,0 0 2,0 0 0,-2 0-1,2-2 0,0 2 0,0 2-4,0-4-15,-2 2-43,2 0-97,0 0-16,2 0-270</inkml:trace>
  <inkml:trace contextRef="#ctx0" brushRef="#br0" timeOffset="6762">1460 638 570,'0'-10'40,"-1"2"18,-3 3 28,4-3-26,-7 4-12,4-2 6,-1 2-9,2 1-11,-5 1-4,2-2-4,-4 0 2,-3 4-13,-8 4 12,-1 0-8,-4 1 8,-3 13-2,-1-1 1,4 6-2,-3 4-6,10 5-12,-5 7 7,11-3-9,3 1 5,9 3-5,5-8 5,6-1-2,8-4-2,3-4 0,4-10 5,9-5-9,3-8 4,4-8-5,-1-5 0,0-2 3,-8-12-1,-4 0 1,-6-11-3,-6 1 1,-8-7 1,-8-2-2,-2 0 0,-11-2 3,-4 8-3,-4 8-2,-3 5-2,-2 13 3,-3 10 0,-4 12 1,0 6-3,-2 5 3,6 3 0,5 0-1,11-3 0,7 2-7,5-8-32,9 1-53,3-1 17,11-3-6,5-5-35,6 3-30,6-2-61</inkml:trace>
  <inkml:trace contextRef="#ctx0" brushRef="#br0" timeOffset="7302">1740 607 377,'10'-14'231,"-2"1"-175,2 4 34,-6-1-18,-4 2-16,4 3-13,-2 5-2,-2 0-15,0 0-8,0 5 32,-2 7 3,-1-2-10,2 8 6,-3 9-7,-3 0-4,3 4-4,-5 5-7,1 5-6,-1 3-1,-2 6-7,1-1 0,6 0-4,-7-4-1,7-4-7,-1-5 2,3-9 2,0-6-4,-1-6-1,2-3 1,-2-7 0,2-5-2,1 0-6,-3-3-22,3-7-46,4 1-73,3-9 5,3-5-45,8-13-223</inkml:trace>
  <inkml:trace contextRef="#ctx0" brushRef="#br0" timeOffset="7684">1820 538 815,'3'-4'16,"-3"10"31,0 6 56,1 7-66,5 7-8,2 11-2,2-3-6,3-1-2,-2-2-7,-3-8 2,-6-1-6,-8 0-1,-5-7-3,-6 2-1,-1-7-3,-2 2-14,3-7-37,5-5-26,3 0-62,5-9-63</inkml:trace>
  <inkml:trace contextRef="#ctx0" brushRef="#br0" timeOffset="8015">2198 225 669,'0'-9'21,"-3"-1"36,1-3 8,-1 9-34,6-4-6,-3 7-15,0 1 0,2 5 31,-2-1 31,0 10-26,-2-1 1,-1 4-4,2 2 6,-2 8-7,-1 0-5,3 4-1,-2 5-13,3 0-6,-4 9 2,2 0-5,-2 8-3,-3-8-3,1 5 1,-1-2-2,6-6-1,-3-2-4,-2-5-1,5-6 0,-2-2 0,2-2 1,1-10-2,0 2 0,0-9-2,0-2-24,0-2-23,1-4-42,2-4-30,4-2 0,-2-2-63,7-5-38</inkml:trace>
  <inkml:trace contextRef="#ctx0" brushRef="#br0" timeOffset="8382">2148 722 361,'-5'-21'206,"-2"4"-139,3 1 2,1 3-24,6 1 0,-2 3-13,3 3-6,6-2 6,0 3-1,5-3 10,2 2-4,4 2-16,3 0-4,-2 1 1,5 3-1,-4 3-3,3 5-3,-12 6 0,-1 1-2,-5 6 5,-3 2-5,-5 0-4,-2-2-1,-2 2-2,-3-5-2,1 0 0,-1 0-8,2-1-62,-4-3-63,2-1-79</inkml:trace>
  <inkml:trace contextRef="#ctx0" brushRef="#br0" timeOffset="8704">2425 507 752,'11'-17'15,"-5"4"0,-2 7-13,0 6-3,6 10 1,-6 7-62,6 6-90,-1 4-208</inkml:trace>
  <inkml:trace contextRef="#ctx0" brushRef="#br0" timeOffset="8862">2716 580 710,'4'-5'91,"-3"1"17,2 0-10,-6-2-58,3 6-9,-4 4-14,-2 2 19,-12 7 2,0 4-4,-6 6-2,-4 0-7,3 8-8,1 1-10,6 3-1,5-6-2,6 1-1,10-3 2,5-5-4,5-9 1,5 0 1,9-7-3,2-6 0,8-6 0,-1-5-17,2-8 8,0-4 7,0-4-3,-7-4 5,-5-1 2,-6 6 0,-9 7 2,-6 6-2,-5 3 1,-7 7-3,-3 6-2,-10 7 2,-4 7 2,-4 2-2,-3 4 0,-1 4-1,2 0 1,5 0 0,6-4 1,7-2-1,11-4 1,5-7 1,9-6 0,8-4 3,3-8-4,1-6 1,4-4-1,-3-4-1,-2 3 0,-3 2-1,-6 7-1,-2 6 1,-2 4 1,-3 10 4,1 3-4,1 5 1,2 1-1,-1-2 2,5 0-1,-3-3-1,3-5 2,3-5-1,3-8 2,3-1-2,5-9-1,-1-7-2,2-2 1,-4-4 1,-3-4 0,-7-1-1,0-8 1,2-8 0,-2-2-3,-2-5 3,-2-3 1,0 8-1,-8 2-1,-2 12 1,-6 5 0,2 8-1,-6 10 1,-1 3 0,-1 2 4,-1 8-2,-1 4 6,0 4 3,1 2-3,-3 3 5,5 0-1,-1 1-5,5 3-1,4-2 1,0 3 1,2 4 0,2 0-2,-4 6 2,0 7-3,-2 1 0,-5 5 1,-4 4-5,-3 4 2,-3 0 0,0-1-3,-1-6 2,8 3-1,3-9 2,6-5-3,7-4 1,2-8 2,7-6 1,9-4-3,-1-1-1,5-8-7,0-4 0,-3-1-7,-4-3-8,-1 2-21,-3-1-29,-2-3-66,-2 1-17,1-1-192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4:22.5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263 66 707,'0'-18'8,"-1"5"25,-2 0 33,-1 3-13,2 2 1,2 4-9,0 4-14,0 0-4,0 0 3,0 4-5,-3-4-6,3 4 1,-4 0 18,-3 6 1,1 3-2,-5 4-1,1 6-8,-1 4-6,6 4-3,-2 1-4,5 9 3,2 3 1,-5 2-2,5 2-9,-2 2-5,-1-5 8,3-4-10,-1-5 1,1-1 4,-3-8-6,2-1 3,-2-3-3,-1-4 1,2-1-1,-2-1-11,1-8-21,2-1-33,1-6-64,-3 2-13,6-4-32,-3-10-354</inkml:trace>
  <inkml:trace contextRef="#ctx0" brushRef="#br0" timeOffset="404">64 447 779,'-23'-12'38,"5"-1"34,5 0 15,5 3-55,5-3-19,10 3-8,6-3-5,8 3 0,7 1 0,6 5 0,2 0-6,2 0-64,-4 8-49,-5 4-76</inkml:trace>
  <inkml:trace contextRef="#ctx0" brushRef="#br0" timeOffset="623">342 386 734,'-2'-10'43,"2"-3"23,6-1-23,5 1-16,10-5 19,7 5-8,4 0-7,2 7 2,-2 2-9,-5 8 3,-3 13-4,-3 6 7,-1 10-6,-6 7-8,-6 0 0,-4-3-7,-5-3 0,-10-3-6,-2-8-1,-1-4 4,-3-6-4,2-9 1,4-8 8,2-5-4,4-8-2,2-6-4,6-4-1,6-9-1,7 1 1,5 6-5,7-1 5,4 7 0,3 5 1,5 1-1,-1 3 0,5 5-2,-2 0-3,-4 5 5,-2-2 0,-4 2 0,-2 0 0,-6 0 1,-5 3-1,-2-3 0,-8 4 1,-5 0-1,-3-4-1,-2 8-9,-3 0 10,-5 1 0,-10 9 3,-5 3-3,-3 6 2,-8-2-2,4 6 0,3-4-2,4 4 2,6-4 0,4 0-1,5-6 0,8 2-1,1-2-5,6-7-6,1 2 6,43-12 4,-34-12 2,-1 2 2,-1-3-1,-1 3 2,13-16-1,-3 3-2,-4-3 2,1 7 0,-7 2 9,-1 4 0,-3 7-4,-4 2-6,-2 4-2,1 0 2,-2 8 0,2 2 1,-1 5 1,1 2-2,-1 4-1,1-2-4,-2 2-23,2-2 6,-4 3-8,0-9 12,0 1 13,-2-9-1,2 3 6,2-8 4,1-4-4,5-9 0,5-5 0,1-5-1,5-3 1,2-5 0,-1-2 0,-3 7 5,0 4-1,-2 3 12,-5 2-4,1 7-2,0 6-6,-2 8 6,-1 2 9,2 11-8,3 5-3,-1 1 1,0 3-8,-4 3 6,0-4-5,0-2-1,0-6 2,0-3 2,5-9-2,0-1 2,3-8-5,4-1 1,4-9-1,-3-3 0,0-4 0,0-8-1,-1-2 0,-6 1 0,-6-7 2,1 5-2,-9 5 1,-4 6-4,-2 3 3,-3 9-6,-10 5 4,-2 8 3,-7 5-2,2 9 2,3 3 1,9 6-1,5 0 0,13-4 0,10-4 1,10-2 3,6-4-1,6-3-2,1-1-1,-5-1-1,-7 6 0,-6-5-3,-8 9 3,-11 4-3,-11 0-8,-4 1-13,-8 0 7,-3-6 2,2-8 7,8-3 8,3-8 0,5-11 0,5-8 1,7-6 0,6 0 1,4-2-1,5-1 2,5 3-2,-3 4 0,2 0 1,4 2 0,-2 2 2,-3 1 3,6 5 0,-2 3 4,2 3-2,-3 3-4,-1 8 2,-3 5-3,-8 8 7,-5 6-4,-5 4-2,-6 8-3,-1-7 1,-5 7-1,4-12 0,-4 4-1,2-10 0,6-7 1,-2-2-1,2-3 4,-2-5-1,3 0 7,0-5-2,0-3-6,3-11-1,1-3 1,4-8-2,2-3 0,7-3 0,0 5 0,-2 4 1,2 4 0,-4 10 0,-2 3-1,-5 7 0,1 8 0,0 7 3,-3 3 2,0 10-3,0 2 2,-2-4-4,2 4 0,-1-4 0,1-6 5,-3 2-4,6-6-1,-2-5 2,-4-2 4,3-6-3,6-6 4,0-2-7,2-5 4,5-6-4,3-8 0,-3 0-1,-2-3 1,-5 3 0,1 8 2,-5 1-2,-3 10-1,-2 7-9,-2 10 10,-6 1 1,-2 7-1,-1 6 0,2 4 2,1-4-2,6-2 0,1-6 3,5-1-3,4-3 0,6-5 0,2-6 6,4 0-4,0-6-2,3-5 1,-3-3 0,-1-1-2,-1-6 1,-5 2-1,-2-2 2,-3 2-2,-4 1-2,-1 13 3,-1 1-2,-3 8-6,0 5 8,0 5 0,1 5 0,2 7 0,3-4 0,1-3 1,1 2-1,-4-8-89,0 1-48,-1-1-89,-6-7-101</inkml:trace>
  <inkml:trace contextRef="#ctx0" brushRef="#br0" timeOffset="2692">2351 175 744,'5'-19'50,"4"5"1,-2 6-44,-2 8-2,5 8-4,0 10-1,3-3-20,-1 6-24,4-2 15,1-2 12,2 1 11,4-9 6,4-5 2,-2-4-2,0-4 8,0-5 7,-1-5 26,-4-3 0,-3 0-3,-7 2 13,-3-3 8,-6 5-23,-1-1-10,-4 10-7,-2 4-16,-5 4 7,-2 6 5,-4 7-3,-2 6 2,2 4-7,3 0-2,5 0 0,9 0 0,6-5-2,5 1 2,3 3-5,2-3-2,-2-1-18,-3 1-21,-4 4-15,-10-6-10,-2 2 8,-9-5 20,-3-5 10,4-3 28,0-6 3,5-8 12,4-4-11,8-6 4,12-1-7,5-6 2,4-2-2,7-4 3,2 0-2,-5-5 10,4-3 2,-4 3-1,-2-3 4,-2 3 0,-4 5 1,-5 6 3,-7 6 0,-2 7-9,-5 4-11,-8 8 2,-2 4 5,-8 7 10,-1 2-2,-2 10-8,5 0 5,4 0-2,9-5-2,6 5-2,11-9-4,5 1 0,4-2-3,6-4 2,-2-3-2,-3-1-1,-3 3-1,-9-2-1,-4-1 0,-8 5 2,-6-1 1,-5-5 0,-2 1 3,-2-5-2,1-4 5,2-8 1,0-1-1,4-4-3,6-5-1,2-1 1,8-6-3,-2 2 0,5-4 2,1 4-2,2 0 0,3 6 0,-1 4 4,2 3 6,1 6 4,3 4-2,1 10 10,-1 1 0,2 8-1,-2 3-7,-3 1-10,-8 4 0,-2-1 0,-9 1-4,-4 0 0,-5 0-17,-1-4-76,-5-4-11,-1-2-148</inkml:trace>
  <inkml:trace contextRef="#ctx0" brushRef="#br0" timeOffset="3668">3407 148 789,'11'-10'7,"-5"5"-7,-4 1-5,-4 9 5,-4 13-38,-1-1-155</inkml:trace>
  <inkml:trace contextRef="#ctx0" brushRef="#br0" timeOffset="3825">3584 277 837,'7'-8'65,"-2"2"39,-1 2-31,-4-4-32,0 7-18,-5 2-15,-11 7 0,-8 2 7,-5 7 8,-7 2-7,0 8-6,4 4-7,8 0 3,12-5-3,5 7 1,7-10-4,5-2-2,1-4-9,1-7-13,3-5 8,1-5 4,6-1-3,2-11 11,4-3 4,2-10 1,2-4 0,-2-2-1,0-1 1,-4 5 6,0 6 5,-2 11-2,-2 6 1,-3 8 5,-2 10-9,2 3 0,-5 6-2,-1-4-3,-4 2 0,-2-2-1,-2-5-1,3-6 2,-3-3 7,1-9 7,3-1-12,5-9-4,3 1 1,4-1-1,-1 5-7,-2 1 4,-1 8 2,-3 0 0,3 8 1,4-3 0,-2 3-1,6 2 3,1-6-4,3 1-1,-2-9-1,5 3-9,-6-7 5,0-6-2,-4 5 2,-2-4-3,-6-5-24,-4 3 4,-2 2-29,-7-1-79,-12 6-40,-6 8-144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4:27.2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14 708 678,'-10'7'89,"3"-1"-38,7-10-2,4-5-16,9-5-20,6-5 9,7-6 11,5-3-8,-2-3-7,1-9-5,-2-1-5,-10-3-4,-3-2-1,-8-4 0,-5 2-1,-4 8 2,-5 12 4,-4 6 1,1 17-8,-7 5 0,-5 13-1,-3 6 9,2 12-3,-1 5 6,8 4 1,4-3 1,12-1-3,12-5-2,6-10 4,10-6-4,6-4-4,1 0-4,-2-11 0,-5 1-1,-5 3-1,-5 4-6,-9 2 2,-8-1 4,-5 8 0,-7-3 0,-3 3 0,-3-3 1,1-9 0,6 3 6,3-8-2,3-8-4,4-5 0,4-6 0,3-7-1,6-2 1,4-3-2,5 0 1,5 3 0,0 1 1,1 10-1,0 3 1,-4 5-1,-2 10 1,-2 7 0,-3 10 1,-5 1 1,1 4-1,-5 2 1,-1-2-2,-5-8 0,2-2-1,-1-5-1,1-4 2,2-4 1,3-4 1,6-4-4,0-4 2,3-1 0,2-4-4,-5 0 4,-2-2-1,-3-2 1,-2-2 1,2 5 0,-9 1 1,4 4 2,-3 3 1,3 5 4,-5-3 0,1 12-6,2 0 14,-3 11 23,4 10 6,0 7-14,1 9-1,0 3-4,2 6-6,2 3-4,2-3-1,-3 4-10,1-5 2,-5-4-4,-3-1-2,-1-4 2,-4-3-3,-4-11 0,-1-3 0,1-5 1,-1-9-2,-2-5 0,3-8-7,2-5-12,-5-13-15,5-10 8,2-8-1,5-9 10,8 0-1,8-1 1,8 0 4,7 2-1,5 2-4,4-4 2,3-3 3,1-1 4,-2-4-7,-6 5-3,-4 3 10,-12 10 8,-9 7-1,-5 12-4,-11 8 5,-7 9-1,-9 11 2,-2 11 5,-3 1 3,2 8 1,6 3 2,12-1-3,9 2-3,4-4 2,9-6-4,3 2-1,2-4-1,2-2-1,-3 0 3,-4 2-3,-6 3-2,-5-3-10,-8 2-15,-5-2-7,-1-2-12,-2-3-11,-1-5 20,1-1 10,0-8-2,5-4 5,0-5 18,5-5 2,2 1 4,6-4 0,6-1-1,0 5 1,3-1 1,0 1 0,1-1-1,1-1 3,0-6 8,2-6-2,5-4 0,2-5 3,0-7 3,-2 0-6,1-1 2,-9-2-3,-5 6 3,-6 3-1,-3 7-1,-4 3 19,0 9 1,-3 9-2,3 1-13,-1 12-6,-6 9 40,1 14 19,-2 10-20,0 11-6,1 7-12,1 3 0,3 1-9,2-1-6,1-5-1,0-5-4,0-8-5,0-3 0,-3-10-4,-1 32 2,2-55-1,2-4-1,0 0-17,-5 4-32,-1-2-37,-5 2-122,-2-4-52</inkml:trace>
  <inkml:trace contextRef="#ctx0" brushRef="#br0" timeOffset="1574">1265 479 744,'8'-9'47,"5"-1"1,2-3 4,6 0-33,5 3-16,6-2-2,2 3 2,-1-1-1,2-3-1,-4 3 1,0-7 1,-4 0-1,-3-2 0,-3 1 7,-2-5-3,-4 2 3,-4 2-3,-3-2 4,-1 6-3,-7 1 6,-3 7-6,-5 3-7,-7 11 8,-7 7 12,-3 5 9,-4 12-1,1 9-4,0 4-4,6 2-10,8-2 1,3 0-6,7-7 5,8-5-3,9-5-4,4-10 2,4-3-4,5-5 2,-3-9 2,4-5-4,-2-9-1,-3-7 0,5-6-3,-5-4 1,5-1 2,-2 0-1,1 5-3,-2 5 4,-6 5-2,-1 11 0,-6 6 2,-4 14 7,-3 3-2,-4 6 1,-3 4-1,-1 0-3,0 0 0,-3-8 4,1-6-2,2-3 1,0-6 10,1-4 0,6-10-11,1-10-3,4-4 2,5-9-4,4-7 2,3 4-2,-2 5-1,2 4 2,-5 18 6,-2 5-4,-1 9 11,-1 13-3,-2 3-3,-1 2-3,-2 4-3,-3-4 0,-2-2 2,2-2-3,-3-11 0,0-3 7,1-5 3,-1-5-6,5-9-4,-1-7 0,4-10 0,1-1 0,5-8 0,-5 3 0,4 7 0,-2 3 0,-1 13 1,4 10-1,-1 8 5,4 10 2,4 3-1,3 6 1,1 0-4,-1 4-1,-3-6 1,-4 2-3,-7 0-3,-8 0-37,-6-2-78,-9-2-20,-8-2-73,-1-9-240</inkml:trace>
  <inkml:trace contextRef="#ctx0" brushRef="#br0" timeOffset="2468">2378 8 822,'17'-10'44,"1"10"43,-4 14 23,2 9-47,2 12 8,6 6-3,-3 13-21,0 4-17,-1 5-6,-8 4-9,-12 0-5,-4 0 1,-10-3-3,-8-7-4,-5-11 0,-1-11-3,0-11 0,7-6 0,0-11 2,5-5-3,2-7-6,-1-2-4,4 0 0,1-6-10,3 3-21,2 1-8,1 1-43,0-2 26,0 1-16,0-5-26,-2 7-29,-1-7-158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5:58.3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699 776 615,'-1'-9'6,"-3"1"-2,1 2 9,3 2 24,0 4 9,0 0-27,0 0-2,3 0-8,-3 0 16,0 0-9,1-1 4,2 1-7,-3 0 1,0 0-7,1 0 2,-1 0-3,3 1-3,-2 3 6,4 2 7,3 2-5,3 5-1,1-3-1,-4 7 1,0 0-1,2-2 2,-1 3-3,2-5-4,-6 1 0,5-1 0,-1-4-2,-4 5 2,4-1 2,-1-1-1,1 3 2,2-1-4,0-5 0,-3 5 4,1-7-3,-1-3 0,-2-2-2,1-2 2,1 0 0,-2 0 0,8 0-1,-6 0 0,1 0 0,-1-2 0,1-2 0,1 4 0,4-4-1,-2-5 5,1 1-7,5-5 5,9-6-2,-1-3 1,10-6-3,2 1 0,4-8 1,1 7 0,1-7 1,-1 4 0,2-1-2,1-4 0,4 1 1,3-5-1,2 2 1,7-7 0,2-3-2,-1 2 5,2-3-4,-2 1 2,-3 6-2,-9 1 0,1 3 2,-14 5 1,-2 3 0,-6 3 1,-2 4-3,-10 5 3,-1-1-3,1 6 3,-9 4-5,1 1 1,-3 2-1,-3-2 1,0 4 1,0 4-2,0-5 0,-2 5-1,1 0 0,-2-4 2,-1 4-2,0 0 3,0 0-2,-1 0 0,2 0 0,-1 0 0,0 0 0,0 0 0,3 0-1,-3 0 1,-3 0-1,3 0 1,0 0 0,-1 4-1,-2 5-1,-1 14-38,-13 16-229</inkml:trace>
  <inkml:trace contextRef="#ctx0" brushRef="#br0" timeOffset="10026">11 1535 642,'-1'-5'0,"-2"1"-8,2 2 6,-4-2 2,5 0 19,0 4 1,0-4 0,0 4 5,-4 0-13,4 0-1,0 0-1,0 0 1,0 0 4,0 0 0,4 0 2,-8 0-11,4 0 8,0 0-10,4 0-1,-4 4-3,0-4 3,0 0-3,0 4 2,0 2 6,2 6 0,2 3 1,0 2-8,3 2 3,-1-2 2,1 6-2,-2-2 1,5-2-5,-5-1 3,3-1 0,-4-3 0,-2-1 1,2-4-2,-1 1 4,-2-2-4,2-3 3,-2 5 0,2-2-3,-2-4 0,-1-3 2,3 3-2,-3-4-1,0 0 3,2 0-4,-2 0 4,0 4-1,2-8-1,0 4 0,2 0 3,3 0-3,0-4 2,2-1-3,-1 1-1,0 4 0,-2-4 1,2-2 1,1 6-2,-1-4 1,2 0-2,-2-1 2,1 1 0,1 0 0,1-2-1,-1-3 2,4 1-1,-2 3-1,1-5 1,0-2 0,-1-1 1,4-1-1,-2 1-1,1-2 0,2 2 1,-1 1-1,-2-2 0,1 5 0,-1-5 1,0 5-2,3-1 2,-3 1-1,2-3 1,-1 3 1,2-1-2,-3-3 4,-2-1-2,4 5-1,-1-3 1,-5 2 0,3 1-2,-2 5 2,-5-1-1,1-3-1,0 4 2,1-2-2,-4 2 2,1 0-2,0-1 1,4-3 0,-1-2-1,-1 6 1,1-5-1,4 5 0,-8-2 1,4 3-1,-2-7 0,1 6 0,-1 0 1,-2-1-1,3 1 0,-3 2 0,0-2 0,-2 0 1,3 0-1,0 3 0,-1-3 1,0 0-2,2 0 2,-2-2-1,3-2 0,-3 7 0,2-3-2,-2 0 1,0 4 2,0-4 1,-1 4-2,-2-2 1,-1 2-2,0-4 0,6 4 1,-6 0 2,0 0-2,0 0 0,0 0 0,0 0 1,0 0-1,0 0 0,0-4 0,0 4 0,4 0 0,-4 0 1,4 0-1,-4 0 1,0-3 0,5 3-1,-5 0 1,0 0 1,0 0-2,0 0 1,0 0 1,-5 0-2,5 0 1,0 0-1,0 0 2,0 0-2,0 3 0,0-6 0,0 3-2,0 0-45,0 0-41,0 3-95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4:37.2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2096 335 898,'16'10'18,"-6"7"-17,1 14 3,-5 1 16,1 18 3,2 2 5,3 0-10,-1-12-4,-1-5 4,5-12-4,10-10-3,13-17-3,24-23-8,24-13-2,25-19-14,12-16-26,-2-11-53,-6-1-28,-14-7-66</inkml:trace>
  <inkml:trace contextRef="#ctx0" brushRef="#br0" timeOffset="83730">11 519 823,'-2'0'4,"0"-4"-4,-2 3 1,1-3 4,3 0 11,0 0-10,3 0-5,1-1 6,-2 1 1,0 2-3,0 0-4,-2 0 3,0 2-2,3 0 2,-3 0-3,0 0 7,1 0-5,-2 2 2,5 2 4,-3 0 9,6 9-6,-1 0 0,5 5-2,0-3 5,2 6-8,-3 2 3,1 0-7,-1-2 4,1 2-3,0 0 2,-5-6-2,1 5 1,-3-7 0,0 2 0,-4-3 7,5-5-7,-1 0 1,0 3 2,2-6 0,4-2-3,-1 1 3,7-5-1,1-1 2,8-7-5,9-6 1,13-8-4,11-9 0,8-11 0,8-10 3,2-2-3,1-5 1,-2 0 0,-9 1-1,-2 4 2,-6 8 4,-5 4-4,-5 4 0,-3-1 0,0 11 5,-2 2-7,-7 2 3,0 3 4,-4 3-7,-2 3 5,-5-1-3,-4 5 0,-3 0-2,-4 1 0,-2 6 1,-4-1 1,-2 1-3,-2 0 1,0 4-1,2 0 2,-6 0 6,0 0-3,0 0-4,0 0 2,0-2-3,0 2 1,0 0 0,-6 2-1,6-2 0,0 0-11,0 0-22,-1 4-72,-6 5-100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6:04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-1 861 175,'2'-4'380,"-2"4"-366,2 0-13,0-4 5,-2 4 44,3-4 14,-2 3-13,3-3-29,-1 0 3,-3 4-2,4 0-5,-4 0-4,0 0-2,0 4 1,4 5 7,1 1-5,0 3-6,0 5 2,4-1-2,-4-2-1,0 1 3,2-5 2,3 1-3,1-7 4,2-1-8,4 2 3,4-6-1,3-2 0,5-6-7,9-1 5,10-10-2,9-7 0,14-6-1,11-12-3,18-14 0,22-18 0,16-14 0,13-6-1,11-10 1,-6 15 2,-13 10-1,-24 15 2,-23 17-2,-22 16 1,-18 8 2,-16 6 6,-5 6 2,-8-1 2,-4 9-4,-3-3 3,-10 4-4,-3-2-5,-6 6 1,2 0-1,-7 0 1,1 0 1,2 0-6,-2 0 0,-1 0 0,-1 0-7,0 0-28,-6 0-48,-6 4-68,-4-2-244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6:12.4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3851 921 444,'-12'0'68,"-11"4"-63,5-4-3,-3 3 29,3-3 20,1 0-17,3 0-6,1 0-14,-1 2 7,1-2-4,4 4-3,0-4 8,1 4 0,3-4 1,-3 0-3,-6 0-3,4 0 5,-1 0-7,-3 0 4,1-4 0,-2 4-2,-2-6-8,2 3-2,5-1 14,1 0-5,-2 2-10,3-2 0,1 4-5,-2-4 0,-1 4 3,2-5 0,4 5 3,-8-4-4,4 0-1,0-2 3,-4 2 0,4-4 3,-2 7 0,2-7 1,-6 2-2,5-2-3,-1 3 2,2-3-2,0 2 0,-1-1-2,5 1 3,-6-2-3,2 3-1,2-3 0,-2-2 2,-1 1 0,1 1-3,4-2 2,-5 5 4,-1-3-4,5-1-2,1 1 4,-3 2-2,1-3 1,-1 1 1,1 2-2,2-6 6,-4 7-6,3-5 3,1-3-4,-3-1-1,3 1 2,0 0-1,0-1 1,-3 1-1,2-1-1,1 5 4,0-3-4,0-1 0,2-1 1,-2-1 0,4-2-1,-4 3 0,4 1 0,0-1 0,0 5 1,0 0 0,0 1-1,0 4 0,4-2 1,-4-2-1,0-1 0,4-1 0,-2-3 0,0 3 0,3-3-1,-4 1 0,3-1 1,3-1 0,-2 1 1,-1 3-2,0 1 1,0-1 0,3 3 0,2 1 0,-5 2-1,0 0 0,4-5 1,5 3 1,1-6-1,9-1 0,-2-1 0,0 1 0,3 3 0,-6-3 0,2 4 0,-1-1 0,-6 2 0,-3 4-1,-2-1 1,0 1 0,1 0 0,1 2 0,-2-2 1,2 0-1,5 0 0,-2 3 0,3-3 0,-2 0 0,5-2 0,-5 6 0,4-4 0,-3 4-1,-3 0 1,1 0 0,5 0 0,-5 4 1,-5-4-1,2 0 0,-2 0-1,1 2 0,5 2 2,-6-4-1,5 4 0,4 0 0,-3-3 0,4 3 0,-8 4-2,5-2 2,-2-2 0,2 1 1,2-1-1,-4 0 0,0 0 0,-1-2 0,-1 2 0,2 0 0,-7 0 0,5-3-1,-3 7 1,2-2 0,4 1 0,-5 3-1,-1-1-1,0-1 2,2 6 0,-1-5 0,2 1 0,0-1-1,-7 3 1,5 1 0,-1-3 1,-2 3-3,1 1 2,-2 5 0,-2-2 2,3 0-2,-3 6 1,4-1-1,-7 1 0,0 3 0,-6 1 0,2 2 1,-2 2-1,-5-1 1,-2 3-1,4-2 0,-11-1 0,3 3 0,-4-6 0,-1-5 0,0 0 0,0-3 0,-9 2 0,2-8 0,-4 2-1,-2-3 1,-4 2 0,4-9 0,-6 3-1,2 2 1,4-5 0,-2 3-2,8-2 0,-4 2 2,12-3-1,-1-1-2,5 0-3,7 0-13,6-3 6,0-1-6,4 0-10,0-1-6,4-3-18,0 0-1,6-2 3,5-5-13,9 1 0,2 1-42,6-5-119</inkml:trace>
  <inkml:trace contextRef="#ctx0" brushRef="#br0" timeOffset="2078">4932 718 567,'-12'5'88,"2"3"-38,-8-2 6,1 1 9,-1 3-21,-5-5-1,2 7-2,-1-2-5,-1-1-10,1-1-12,1-2 5,-3 3-5,3-1 0,4-2 3,-7-2 0,0-1-10,2 3 1,-2-2-4,-6 0 3,-1-3 1,-2 3 0,-1 0 1,0 0 1,-2-4-4,2 0-2,-1 0 1,8-4 1,-1 4-5,9-4 2,-1-1-1,6 1-2,-20-13 4,26 17-4,-2-2 1,6-2 0,-2 0 1,-5 0-1,1-5 1,-1-1-2,5 1 1,-2-3-1,-4 6 2,5-3-2,2 1 0,-4-1 0,1 1 2,1 2-2,1-3 0,-2 1 1,1 2-1,3-6 0,-5 3 1,5-1-2,0-3 0,1 0 1,-1-1 0,2 1-1,-2-1 0,1 1 1,-1-5 0,3 5 0,1-2 1,-4 2-1,4 1 0,-5 2-1,5-3 2,-4-1-2,4 5 1,0-5-1,0-3 0,0 4 0,4-6 0,-4 1 0,0 1-1,5 2 1,-5-2 1,4 3 0,-4 1 0,1-1-2,3 5 1,1-3 1,2 3-1,-2-1 1,2-3-1,3-1 1,4 1 0,-1-1 0,1 1 0,3-4-4,5 7 8,-9-7-8,4 7 8,-3 1-6,0-5 2,-2 6-1,-2-1 0,3-1 1,-2 1 0,4 1 0,-6 3 0,5-7 0,-1 6 0,3-3 0,-2 5 1,3-2-1,-4 2 0,0 0 0,2 4 0,-2-4 0,-3 4 0,2-1 0,4-3 0,3 0 0,-5 0 2,6 2-2,0-2-1,1 4 1,-3 0 0,-1-4 0,1 4 2,-4 4-2,-1-4 0,-1 0 0,2 4 0,-1-2 0,-5 2-2,6 0 2,2 0 0,-1-3 1,2-1-1,-3 4 0,2 4 1,-1-6-1,-1 2 0,2 4-2,-2-3 2,-2-1-1,2 2 1,-1-2 0,0 5 0,-1-5 0,4 6 0,-4-3 0,5 3 1,-3 3-1,4-3 0,-1-1 0,-3-1 0,3 2 0,1-1 0,-8 3 1,6-7-1,-4 5 0,-2-2 0,4-3 1,-5 3-1,1-2-1,1-2 0,-3 0 1,-2 1 0,2 3-1,2-2 0,-6 2 0,0-3 1,2 5 0,-2 1 0,3 3 0,-2 1 0,-1 2 0,0 1 0,-3 1 0,4-2 0,-1 0 0,-1 1 0,1-3 0,-3-2 0,5 1 0,-6-1 0,4 4 1,-4-3-1,4-1 0,-4 1 0,0-1 0,0-3 0,0 3-1,-4 0 0,-6 1 0,5-1 1,-4 1 1,1-5-1,-1 3-1,-2-3 1,1 5 0,-1-5-4,0 1 4,-2-1 1,1 3-1,-3-2 0,-3-1 0,-3 1 0,3-2 0,-6-3 0,0 3 0,6-3 1,-10-1-1,3 6 1,-4-6 0,0 4 0,1-7-1,0 7 1,5-2-1,-5-2 0,4 0 0,1-4 0,1 4-1,1-3 0,0-1 1,2 0-4,2 0-6,7 0 4,-4 0-4,6 0-2,2-1 1,3-3 2,-1 4-2,3-4 4,1 4-3,-3 0 1,1-4-4,2 2-7,0-2 1,-2 0-2,4 0 0,-2 4 2,0-5 5,2 5-8,-2-4-7,0 0 10,3 2-18,1-6-7,-3 4-3,6 3 6,-3-3-18,2 0-12,0 0 12,-2 4-34,0-5-127</inkml:trace>
  <inkml:trace contextRef="#ctx0" brushRef="#br0" timeOffset="4920">2357 480 559,'-5'-8'27,"-4"-2"15,1-3-10,-2 0 24,2-5-5,-1 5-21,1-1 2,-1-1-13,4 2 11,1 0-17,-1 5 11,1-2 1,0 6-4,4 0-2,0 4-1,0-1-7,0-3-2,0 4-1,4 0-5,-4-8 0,0 6 0,0-2 0,4 0 3,-4-1-1,0 1-1,5 4 0,-5 0-3,0-4 0,0 4-1,0 0 0,4 4 0,0 0 2,2 1-1,5 9 0,3 3 0,0 2-1,3 2 5,-5 6-1,1 0-2,2-4-2,-6 4 1,-1-4 1,2 0-2,1-2 2,-1-2-2,1 6 1,5-2-1,-2 0 1,1-4 0,4 2 0,4-7 0,3-1 1,5-7-1,0-6-1,8-6-1,6-3 1,5-9 3,8-5-3,4-3 0,4-5-1,0-2 3,-3-1-1,1-3-1,-6 3 1,0 1-1,-5 1 0,0-3 1,-4 4-1,1-1 2,-11-3-2,2 7 1,-8-3 0,0 4 0,-4 4 4,-2 2-2,-9 2 1,2 2 0,-1 7-1,-10 1 1,-1 5-1,1-4-2,-4 6-1,-1-2 0,3 0 0,-1-1 0,0 1-3,-2 0 3,0 2 2,0 2-2,-4 0 0,0 2-1,-4-2 1,4 4 0,-4-4-3,4 0 0,0 0-4,0 4-10,-4-4 3,4 5-9,-10-1-1,6 6-13,-2-6-7,-2 5-1,-1 5-22,-2 3-53,1 2-26,-4 6-172</inkml:trace>
  <inkml:trace contextRef="#ctx0" brushRef="#br0" timeOffset="12688">3419 773 398,'-9'8'139,"1"1"-109,-7 1 59,-2 3 0,-4 1-23,-6 3-17,0 0-5,-4-2 7,5 3-14,0-5-16,3 1-5,3-7 1,6 7 0,-4-5-2,4 1-4,-3-1-2,0 3 2,-7 2-1,-1 1 3,-3-2-3,0 4-1,1 1 4,-5-3 0,11 2-6,-6-3 1,9-1-3,5-5-4,0 1 0,-1 1 3,6-2-4,4-3 0,2-5 1,-1 4-2,3-8 1,3 4-3,-3 0-24,4-4 0,1-5-8,3-5-8,3-3-5,6-6-31,-3-8-6,7 3-21,6-7-18,-5 3 35,5-3-38,-6 7 24,-3 6 74,-2 3 24,-5 2 5,-3 7 8,-3 3 17,-4 1 50,3-2-7,-4 7-6,3-3-33,-1 0 24,-2 0-11,0 2 1,-2-2 11,-1 4-18,2 0 2,-2 0-21,-3 0-1,2 6 5,-4 2 5,-3 1-11,-1 1-1,3 1 6,0-1-6,1 3 3,-1 1 1,-5-1 3,2 1-9,-1-1 3,-1 2-1,1 2-2,-6 1 0,2-1-6,4-2 7,1-1-1,-4-1-4,8-5-3,1 1-3,2-5 2,4-2-2,1-2 3,-3 0 1,3 0-3,0 0 5,0 0-5,3 0 2,-3 0-4,0 0 1,0 0-2,0 0 1,0 0-1,0 0 0,1 0 1,4 4 3,2 0 1,1 0-1,3 1-2,6 3 3,-4 2-2,1-1-1,4 5 1,-5-1 0,4 0 0,1 5 6,4-1-4,1 2 3,6 2 0,6 2 1,6 0-8,1 4 0,-1-4 1,0 0-1,-8 2 0,0-6 0,-11-1 1,-1-5 2,-3 0-2,-5-3 3,-3-6-3,-3 1-1,-3-1 1,0 0-2,-2-4 3,-2 0-2,0 0 2,0 0-3,0-4-8,-2 0-32,-2-1-9,-3-5-16,-1-3-54,-5-4-85,-1-1-259</inkml:trace>
  <inkml:trace contextRef="#ctx0" brushRef="#br0" timeOffset="20719">632 1181 600,'-6'-5'0,"-1"-5"12,3 2 14,-2 3 48,2 1-35,1 0 5,2-2-14,-3 2-14,4 0 5,0 1 2,0 1-1,0-2 3,0 0 3,0 0-13,-5 2-7,5 2-6,0 0-2,0 0 0,0 2-4,0 6 4,-4-2 1,4 11 2,-4 10 6,0 9 5,-6 12 4,6 11 6,0 5-5,2 7-6,-1-4 1,2-8-5,-2-5-2,2-6-3,-2-8-2,3-7 1,0-6-2,0-10 3,0-4-1,0-3 1,0-6 5,0 0 1,0-4 6,3-4-8,1-6-8,4-3 1,4-5 0,0-3-1,1 8-1,-3 3 0,1 5-1,4 1 0,-2 4-2,4 4 4,0 1 1,7 5-1,-8-2 0,7 5 0,-1-3 0,-1-1 0,2-1 0,-1-4 1,-1-3 1,0-2 0,3-7-2,-5 4 2,0-9-1,5 3 0,-7-9 0,0 2-1,2-6 2,-6-2-2,0 2-1,-3 4 1,-3 5 0,-3 5-2,-4 1-7,0 8 2,0 9 7,0 3-1,0 3 1,1 8 0,2 2 0,1-2 0,3 4 0,-3 0-13,-4 4-60,5-3-63,-1 3-142</inkml:trace>
  <inkml:trace contextRef="#ctx0" brushRef="#br0" timeOffset="21491">1162 1409 507,'7'-17'206,"-2"8"-206,-4 3-16,2 6 16,-3 6 0,4 7 0,0 8-1,5-2-63,2 8-20,2-4-6</inkml:trace>
  <inkml:trace contextRef="#ctx0" brushRef="#br0" timeOffset="21663">1442 1544 487,'11'-18'30,"-7"1"34,-4 2 39,0 2-18,0 5-23,-10 2-29,-2 6-17,-5 0-2,-5 10 4,-11-1-4,4 8 1,-2-3-3,8 3-2,-3-3-4,9 5-4,7-6 0,2-3 0,8 3 0,0-5 2,5-3-1,8-1 0,4-4 0,9-4-1,-3-1-1,4-3 1,-2-2-1,-3 1-1,1 1 1,-11 7 1,1 1 0,0 9 10,2 4 9,-2 14 5,-5 6-7,-2 15-3,-2 6 0,-4 5-8,-4 4-3,-2-1 0,-6-3-2,-3-9 2,1-2-3,-1-12-1,1-5 2,1-8 0,-1-4 2,6-11-2,2-3 7,2-6-5,1-11-5,2-7-2,-2-8 2,6-8-5,2-5 2,8-6 0,5-4-1,-1-3 1,6-5 3,3-1-1,-3 5-2,6 0 2,2 1 0,0 3 1,0 0 0,3 2 0,-2 2 0,-1 6-1,1 5 1,-7 8 0,-2 8-2,-11 10-7,-6 9 7,-2 19 2,-4 12 3,-4 13-1,-2 7 4,-2 7 0,-5-5 1,2-7 1,3-1-5,1-9 0,5-5-2,-2-10-1,4-6 2,0-7 3,0-4 11,2-8-3,2-10-12,4-3 0,6-10 0,-1-9 0,1 1 0,-1 7-1,-5 1-3,0 9 3,-2 13-15,-2 5 10,5 9 5,-1 5 1,2 5-1,1 2 1,3 2-2,0 0 2,-1-6 6,-1 1-6,3-9 1,3 1-1,-6-6-1,2 0 5,2-4-3,-2-4-1,4-4 1,-1-2-1,38-49 1,-47 42 1,3-1-3,-5-5 0,1 0 1,9-21-1,-8-10 0,-2-5 0,1 2-1,-6-7 1,3 7 0,0 7 0,1 14-2,-3 5 2,-2 17 0,0 5-9,-2 13 9,-11 15 7,-1 12 25,-6 14-10,1 19 4,0 7-1,11-4-5,4 0-6,4-8 1,0-5-8,4-6 0,-4-8-5,0-3 0,-4-6 2,-5-5-4,-2-3-9,-2-4-37,-3-1-17,3-9-71,-5-5 13,8-13-129,1-13-373</inkml:trace>
  <inkml:trace contextRef="#ctx0" brushRef="#br0" timeOffset="22840">2051 1597 487,'18'-22'141,"5"0"-80,-2 9-10,-3-1-8,9 5 2,-6 1-32,7 2-8,-1-1-2,1 1-3,1 6-46,1 0-244</inkml:trace>
  <inkml:trace contextRef="#ctx0" brushRef="#br0" timeOffset="23418">24 2715 604,'-4'9'15,"4"-1"-9,-5-2 43,5-6 25,0-4-2,5 2-50,-1-2 1,4-5 5,2-3 3,1 3-10,2-5-5,2 1 6,-6-1-4,3 1-10,-2-1-4,3-4 1,1 0-4,-6-5 2,1 2-3,-4 2 4,-2-4-3,-3 2 0,-4 2-1,0 1 1,-5 1 0,1 8-1,-8 5-2,1 8 0,-3 9 1,-5 6 2,2 12-1,3 3 1,5 7 0,2-1-1,7 2 5,5-7-3,4-3 1,9-9 0,-2-2 0,-2-7 0,7-9-1,1-1 4,-1-9-4,4-3 0,3-6 2,-2-5-3,6-6-1,1-3 1,-3 1-1,1 0 0,-5 0 0,-5 10 0,-3 7 0,-5 1-6,-5 10 1,0 7 5,-4 6 1,9 3 6,-9 6-5,4 0 3,-4 0-2,0-2-1,-4-7 1,-1-5-2,1-3 4,4-3 5,-4-3 5,8-5 6,0-8-18,2-5-3,5-5 3,6-4-2,3-3-1,-6 7 0,1 5 1,-2 5 0,-2 9-1,-3 8-1,5 9 0,-4 1 1,0-1 3,0 5-1,-1-3-2,2-2 0,-6-1 0,0-7 1,-4 3-1,5-8 7,-5 0 0,4-4-3,4-5-2,2-5 0,6-3-2,-1 0 2,-7 3-1,1 5-1,-5-1-3,-3 10-6,4 4 9,2 10 2,-2-1 0,9 6-2,-5 0 0,3 2 0,-3-7 2,1-1 0,2-7 0,7-2 4,-7-4-4,9-6 0,3-7 0,-3-5-2,2-3 2,-1-2-1,-5 0 0,-4 4 0,-4-2-2,-4 11 1,-1 1-6,-1 9-1,4 5 4,-3 5 3,4 2 0,1 3 1,3 6-2,1-4 1,-5-2-15,-1 3-57,-7-1-90,0 2-155</inkml:trace>
  <inkml:trace contextRef="#ctx0" brushRef="#br0" timeOffset="24468">915 2514 488,'0'-41'336,"-1"9"-327,1 1 24,-4 8 3,4 10-36,4 5-10,2 8-23,5 8-143</inkml:trace>
  <inkml:trace contextRef="#ctx0" brushRef="#br0" timeOffset="24626">1162 2347 749,'5'-17'17,"-3"-1"49,0 3 15,-4 3-30,4 11-44,1 6 26,1 13 15,-3 9-14,2 9-11,-1 0-6,-2 8-5,-2-3 0,-2-1-9,-3-4-2,-2-5 2,4 1-3,-8-9-25,2 3-64,3-13-52,1 1-11,7-13-124</inkml:trace>
  <inkml:trace contextRef="#ctx0" brushRef="#br0" timeOffset="24867">1330 2213 772,'8'-33'85,"-4"16"-57,0 13-18,-4 13 83,5 18-44,-5 18-7,1 8-17,-1 10-2,-1 9-9,-4-9-2,1 0-6,4-5-1,-4-9-1,0-8-2,4-5-2,-4-1-9,-3-3-36,-2-1-125,-2-8-87</inkml:trace>
  <inkml:trace contextRef="#ctx0" brushRef="#br0" timeOffset="25112">1144 2589 774,'-18'-14'25,"10"1"29,2 1-17,6 6-29,8-3 1,12 1-4,5-1 1,6-5 4,6 1 1,6-1-2,-5 5 4,0-5-8,-4 6 7,-2 3-10,-7 5-2,2 5 0,-13 3 1,6 6 1,-1 5-2,-2-2 0,-4 0 1,4 6-1,-6-5-5,-11 5-74,-10 0-61,0-1-125</inkml:trace>
  <inkml:trace contextRef="#ctx0" brushRef="#br0" timeOffset="25398">1546 2468 605,'19'-18'98,"5"9"-39,-3 1 15,0 3-24,8 5-21,-4 5-19,-1 5-9,-3 3 3,-4 4-2,-8-3-1,1-1-1,-1 1 1,-5-7 0,0-5 7,0-4-1,6-5-6,1-7-1,3-3 0,9-2-1,-11 1 1,3 5-1,0-2 1,0 3 0,-6 3 0,-1-1 1,1 2-1,-4 3 0,-2 1 1,-1-2-1,0-2 9,-2-1 7,0 1 21,0 6-8,0-1-7,-2-1-21,2 8 2,-5 5 11,4 4 18,-3 14-10,-3 10 3,2 7 9,4 6-8,-2 7-5,3-3-8,0 5-6,0 3-6,0-3 6,-1 4-4,-3-1-3,-5-3 0,-5-5-1,0-4-8,-3-10-34,0-9 0,3-8-9,5-14 15,0-11-94,5-9-75,1-8-183</inkml:trace>
  <inkml:trace contextRef="#ctx0" brushRef="#br0" timeOffset="26156">1039 3451 654,'-6'-20'19,"2"7"8,-9 6 35,-5-3-2,4 10-34,-3 4-10,-5 2 11,-1 1 3,-2 6 4,1 3-5,-1 2-9,4-1-6,-2 6-1,7 0-4,6-2-8,1 2 4,5 0-5,8-6 3,1 0-1,7-5 2,2-1-3,6-11 0,4 0 5,-3-3-2,7-7-4,-6-2 2,2-3-2,0-2-1,-1-10 1,0-4 4,1-5-4,-10-8 1,6-2-1,-5-8 0,-2 4-1,-4-3-1,-1 7 2,-4 6-3,-2 5 3,-2 12 1,0 9 0,-2 5-2,2 5 2,-3 10 0,-1 7 21,0 12 7,-2 4-5,2 9-5,-4 0 8,3 3-1,5-3-11,-4-1 1,-1-1-15,5-5 5,0 1-3,5-5-2,-1 0 2,1-6-2,-1-2-1,4-5-1,-2-7 1,2 3-2,1-6-14,3-3 6,7-2-17,-1-7-5,2-5 19,3-1 8,-2-5 4,-4-2 1,-7-2 1,4 6-1,-10-1 0,-4 9 0,0 3-1,0 6-1,-4 3-1,4 8 3,0-2-1,0 8-1,4 2 2,1-1 0,-1 1 0,0-2-30,-3-3-72,2-1-65,1-5-46,-2-7-284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5:13.5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2 261,'-17'0'0,"4"-2"-55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4:40.8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7613 135 527,'0'-2'11,"-5"-4"11,5 0 1,-5-1 33,8-1-6,-3-3-30,2 1 10,-4 1-4,9 2-12,-3 0-11,5 3-2,-1 0 0,10-1 1,13 1 3,3 0 3,15-2 4,14 0 1,15 1-5,7-5 1,7 5 0,6-2-3,7 3-2,5 3 0,5 5-4,4 1 1,0 3-1,-9 3 3,4 3-3,-6-3 0,-7-1 1,-8-2 1,-1-7-1,-9-1 1,-7-1-1,-2-2-1,-5 0 0,-11-1-1,-12 2 0,-11 0 1,-12 0 1,-8 0 0,-9 1 1,-4 1 3,0-3-3,-4 3 0,2 0 4,0-1-5,-2-1-1,-3 0 0,0-2 1,-4 0-1,1 0 1,0 3-1,-1-2 0,3 2-3,5 1-10,1 0-44,0 1-46,0 5-5,-4 6-319</inkml:trace>
  <inkml:trace contextRef="#ctx0" brushRef="#br0" timeOffset="1194">156 1030 590,'-28'-7'14,"-1"-5"13,5-2-11,3-1 27,4 4 3,8-3-42,-5 5 15,9-3 2,1 2-10,-1 1 12,5 1-17,0 5-5,5 0 1,-5 2-2,4 1 0,-4 0 0,4 0-1,-4 1 1,6 2 0,8-2 1,7 3-1,4-2 0,11 2-2,0 1 4,11-1-3,-2 0 2,0 6-1,1-6 0,-1 5 1,5-1-2,-5 0 1,-2-1 0,5 1 0,1 1 1,-4 1 2,3 2-3,4-3 0,-3 6 0,0-1-1,0 1 0,3-1 2,4 1-2,2-3 0,-1-1 1,1-3-1,-5 0 1,0-7 0,1 2-1,-2-2 1,1-1 0,3 4 1,-2-2-2,3 0 1,1 0 0,4 0-1,-1 0 2,5-2-1,0 3 0,0-1 0,0-4-1,0-1 2,-4 3-1,4-2 1,-4-2-1,0 2 0,-1 2 0,-3 0 0,4 2 0,-5 4 0,5 1 1,4-1-3,-4 6 4,4-5-4,-4-1 1,-5-4 1,-8 2 0,-7-4 0,3-4 0,-12 0-1,-4 0 2,-4-2-2,-1 6 1,-7-1-18,0 2-35,-2-1-29,-2 8-34,0-2-187</inkml:trace>
  <inkml:trace contextRef="#ctx0" brushRef="#br0" timeOffset="2610">4746 1314 465,'-13'-12'2,"2"-1"1,0 1 19,1 5-3,2-1-4,-1 0 9,-3 1 1,7-1 0,-4 0 2,4 3-16,4 1-7,-2 2-4,3 2-2,3 0 2,1 0 1,2 0-1,8 0 2,-2 0 0,5-2-1,2 0 9,3 0 4,-4-4 0,-1 6-14,1 0 2,-1-1 1,-4 1 11,1 0 0,4 0-11,-1 0-2,0-3 2,7 3 3,-3 0-4,5-1 1,10 1-1,-3-3 0,8 3 1,4-1-1,-3 1-1,3 0 0,0 1 1,0 2-2,-10-2 2,4 3-2,-8-4 1,4 4-1,-5 0 1,2 0 0,2-2 0,-2 3-1,2 2 0,6-2 2,1 3-1,3-3-1,5 3 2,3-1-1,5 1-1,-3 0 0,131 13 0,-155-21 2,6 2 1,-1 0-3,0 0-2,27 2 2,4-1 0,-13 1 0,1-1 0,-2-2 1,1-1-1,3 0 1,3-1 0,3-3-1,3 0 1,-2 2-1,1 0 0,-1 0 0,2 2 0,-3 0 2,-3 0-1,-3 2 0,-3 0 2,-4 0-1,-2-1 1,-1-1 4,2 0 0,1-1 1,4-3 2,9 2-8,4-2-1,4 2-1,6 0 0,1 1 0,2-2 1,-2 3-1,-2-4 1,-5-1 0,4-1 0,5 0-1,2 0 0,-2 2 1,4 1-1,-2 1 0,-6 4 0,-4 0 0,-1 2 1,-4 0-1,-5-1 2,-4 1 0,-2-2-2,-3 2-1,1-1 1,2 1 5,3 0-5,1 0 1,7-2 0,3 2-1,4 0-1,1 0 1,0 0 1,2-3-1,3-1 0,5-1 1,3-2-1,7-2 0,-3 1 1,4-2-1,-4 1 1,-3 1-2,2 1 2,0 2-1,0-1 0,-7 2 0,1 2 0,2-2 2,1 0-2,5 1 0,-5-1-2,7 3 2,-5-2 0,-2 2 0,1-2 0,-5-2 0,0 1-1,-2 0 1,-2-3 0,-4 3 0,-4 0 0,-1 3 0,2-2 3,-2 2-3,-4 0-2,2-1 1,0 2 1,-5-2 0,-1 2 0,-1 0 3,-4-3-3,1 2 0,-1-2 0,1 3-1,-2 0-1,0-4 2,2 2 0,-3-2-1,-6 0 1,-2-2 0,-4 2 0,-3-2 0,-3-4-1,-2 6 1,-4-4 0,-6 0 1,-2 3-1,-5-3 0,-6 2 1,-6-2-1,1 0 0,-6 0 0,2 3 0,-3-2 0,0 2 0,0 1 1,0 0-1,0 0 0,0 0 0,2 0-1,-2 1 1,0-1 0,0 3 0,0-6 1,0 3-1,0-1 0,0 1 1,2-3 0,-2 3-1,2 0 1,-2 0-1,0 0 0,3 0 0,-3-1 0,0 1 0,0 0 0,1 0 1,-1 0-1,0 0 1,0 0-1,0 0 0,0 0 0,0 0 1,0 0-1,0 0 0,0 0 0,3 0 0,-3 0 0,0 0-1,1-2 1,2 4 0,-6-2 0,3 0 0,3 0 1,-3 0-1,-3 0-1,6 0 1,-1 0 0,-2-2 0,0 2 0,0 0 0,0 0-1,0 0 1,0 0 0,0 0 0,0 0 0,0 2 0,0-2 0,0 0-3,0 1 3,5-1 0,-10 0 0,5 0 1,0-1-1,0 1 1,0 0-1,0 0 0,0 0 2,0 0-2,0 0 0,0 0 0,0 0 1,0 0 1,0 0-1,0-2 1,0 2-1,0 0 1,0 0 0,0 2-1,0-2 4,0 0-1,0 0 2,0 0-2,0 0 0,0 0-2,0 1 2,5-1 4,-5 0 3,0 0-6,0 0 0,0 0 1,0 0 5,0 0 1,0 3-2,0-3 1,0 0 2,0 0-2,0 0 0,0 0-1,0 0-8,0 0 3,0 0 0,0 0 0,0 0-4,0 1 0,-5-1 2,5 0 0,0 0 0,0 0 0,0 0-1,-2 0-1,2 0-1,0 0 2,-3 0-2,3 0 1,0 0-1,0 0 3,3 0-2,-3 0-1,2 0 1,-2 0-1,0 0 0,0-1-2,0 1-22,0 0-49,0-3-13,5 2-26</inkml:trace>
  <inkml:trace contextRef="#ctx0" brushRef="#br0" timeOffset="5086">14020 804 560,'4'-8'29,"0"-1"-26,1-5 10,0 5 36,2-3-7,-1 1 3,-2 1-13,0 4 6,-1 0-16,-3 5-7,1-2-5,-1 3-5,0 0-1,0 0 5,6 0 2,-12 3-5,6-3-2,0 1-4,0-1 0,0 4-3,0 0 3,0 2 0,6 7 3,-2 5 2,0 1-1,5 2 4,1-4 2,5 1 9,3-5 21,6-6-11,9-3-13,16-5-4,17-13 0,19-9 3,19-8-9,16-9-2,5 0 0,-2-3-1,3 1-2,-2 0 0,-7 0 0,0 0 3,-10 3-3,-6 5 1,-8 7-1,-13 2-1,-11 10 2,-10 2-2,-7 1 0,-14 4 1,-9 2-1,-9 3 2,-10-1-2,-2 4 0,-8-2 0,0 4 0,0-2 1,0 0 0,-1 2-1,1-2 3,0 0-3,-3 2 0,3-2 1,0 2-1,-2-2-1,2 0 1,0 0 0,-2 0-3,2 0-9,0 1-14,-5 2 4,1 2 2,-1 1-27,-4 6-29,-2-1-24,-3 1-13,-14-3-113</inkml:trace>
  <inkml:trace contextRef="#ctx0" brushRef="#br0" timeOffset="9712">614 2272 196,'-9'0'258,"5"-1"-254,0-3 3,4 0 2,0 0-7,0-2 3,4 1 5,5-2 16,-5 0-4,4-1-8,1 3 11,-1-2-2,2 2-19,0 1-3,-2 2-1,-4 0 1,1 2-1,-5 0 0,4 0 10,4-2-8,5-2 3,-3 4-1,12-3-3,4-1 5,2 2-4,5-2-1,0 4 2,5 0-3,2 6 1,1-2 1,1-1 0,-5 1-1,0 0 2,-4-2-3,-2 0 2,0-2 0,-6 0-1,3 0-1,-7 0 4,7 0-2,-7 2-1,4-2-1,3 4-2,-2 0 2,-2-3 2,1 3 0,-4 0 3,3 0-5,-3-2-1,-3 0 1,5-2 0,-2 0 3,-3 0 0,9 0-3,-6 0-1,4-2 1,3 2 4,-3 0-3,3 0-1,-2-2 4,-3 2-3,-1 2-1,3-4 0,-1 0 2,1 0 1,-3-2-1,5 3 1,-4-6-2,3 2-1,0 3 3,-4-4 0,5 0-3,-2 5 0,-1-3 3,-3 2-3,1 0 5,5-2-5,-2 2 4,-4-1-4,7 0 0,-1-2 1,4 5-2,-6-2 4,3-2-2,-2 2 0,0 2 0,1 0-1,-2 0 0,3 0 1,-7 0-2,7 0 3,-6 0-3,3 2 2,-1-4-1,5 2 3,3-2-1,4 2-2,-1-4 0,-2 4 0,0 0 4,-4 4-3,-1-2-1,-3 0 0,4 0 0,-4 0 1,-3-2 0,9 0 3,-6 0-3,4-2 3,1 2-2,6-4 2,-6 4-4,10-2 1,-7 2-1,8-4 2,0 4 1,-3 4-3,3-2 2,-1-2 1,0 0-2,3 0 2,-2-6-2,1 6 2,3-4-1,-4 3-3,1-2 2,-2 2-1,-3 1 0,-2 1 3,4-1-1,-5 0-1,7 0-1,-6 3 3,4-3-4,2 0 3,-10 0-2,4 0 2,-6-3 1,-1 3-1,-1 0 2,8-1 3,-5-3-3,6 4-2,-1 0-1,9 0 1,-8 0-2,2 0 0,3 0 3,-14 0-1,8 0-1,-13 0 0,1-2-1,-2 2 0,-4 0 0,-1 0 0,0-2 2,-4 2-1,-3 0-1,1-2 2,1 0-1,4 2 0,-6-2-1,3-2 0,-3 4 0,-3 0 0,1-1 1,-2 1-1,-1 0 0,-4 0 1,3 0 0,-3 1-1,0-1 4,-3-1-4,6 1 0,-3 0 1,0 0 0,0 0 0,2 0 2,-4 0 0,2 0 5,0 0 6,-3 1 11,2-1-10,-7 0-10,-5 0-4,-4 0-1,-10 4 2,-4-2 6,-13 2-8,-4 0 0,-4 1-2,-10-1 2,0 0 0,1 2 0,-1-4 2,4-2-2,9-2 0,0 0-1,5-3 1,5-3 0,-2 0-1,3-2 2,2 5-1,-3-3 1,12 4-1,-4-3 0,9 1 1,5-2-1,0 2 0,1-1 1,4-1-2,-1 0 1,1-1 0,3-5 0,-5 6 0,1-3 0,4 0 0,0-1 1,1 1-1,-6 1 1,5-3-1,1 1 1,2 1 1,-2 1-1,4-2 0,-1 3-1,1 0 0,-4-3 0,4-2 0,-6 1 0,4-2 0,-1-3 0,1 3 0,-2 0 0,4 0 0,-5-7 0,5 7 0,-4-4-1,4 0 1,-2 0 0,5 0 0,-2-3 0,3 3 1,0 0-1,3-2 0,-2-4 0,5 2 0,-2-2 0,0-4 0,4 2 0,1-1 0,-1 3-1,1-2 1,3 6 0,4-2 0,-4 2 0,5 1-1,-7 3 1,8 0 0,-5 2 0,0 1-2,-1 1 2,6-1 0,9-1-2,-6 3 2,7 3 0,-1-1 0,4 1-1,-6 1-1,2-1 4,4 1-4,-5 2 4,5-2-4,-5 1 2,2 3-1,-2-2 1,5 0 0,-6 5 0,2-3 0,4 0 0,0 0 0,4 2 2,6 0-2,-6 2 0,4 2 1,0-2-1,1 2 0,1 0-2,-8 0 1,4 0 1,-8 0 0,-1 2-1,-2 0 2,-3 1-3,-6-1 2,4 3 0,-4 1 0,7 0 1,-3-2-1,2 3 0,3-1 0,-5 2 1,3-3-1,-7-1 0,0 3 0,-7-1 0,4-2 0,-2 2 0,1 1 0,0-1 0,1 2 0,4-1 0,-1 1 1,-3-1 0,3-1 0,1 1 0,-1-1 0,-5 2 0,1-1 1,3-1-2,-4 3 0,1-3 1,-5 6-1,5-1 0,2 4 2,-6 5-2,3 2 1,-2 3 0,1 0 0,-5 2 1,4 0 1,-6-7-2,-4 5-1,4-5 3,-4 1-1,0-1 1,0 7 3,-4 0-6,0 2 1,-6 1 3,2-1-3,-1-2-1,-1 1 1,-2 1 4,-7-2-2,1-3-3,1 1 0,-4-4 3,-7-2-2,-1 1 3,-6 1-2,0-4 0,-10 2 0,-9-2 10,-2-2-8,-3 1 2,-7-3-3,-8-2-1,-5-1-2,-1-7 0,6 3 5,6-6-1,6 0 0,11-4 9,7 2-10,7-4 1,8 2-2,2-2-1,9 3 0,5-3-1,2 2 1,3 0 0,4-2 2,1 4-3,3 0 0,0 0 2,0 0-1,0 0 0,0 0-1,0 0 0,0 0 0,0 0 3,3 0-2,-3 0-1,0 0-1,0 0 1,1 0 0,-1 0 0,0 0 0,0 0 2,3 4-2,-6-4-1,3 0 0,0 0 1,0 0 0,0 0 0,0 0 0,0-4 3,0 4-3,0 0 0,0 0-1,0 0 1,0 0 0,-1 4-1,1-4-2,1 0-2,-1 0-22,4 4-30,5 1-51,5 7-88</inkml:trace>
  <inkml:trace contextRef="#ctx0" brushRef="#br0" timeOffset="13612">7109 2178 517,'-1'0'10,"-6"-1"-6,1-2-1,3 3 27,-1 0 2,3-1-2,1 1-13,0 0 20,-3 0-13,3-4-5,0 4-14,0 4-5,0-4 5,3 0-1,-3-4-3,0 4 1,0 0-2,1 0 2,-1 0 0,3 0-1,-3 0 0,0 0-1,0 0 1,0 0 0,4 0 1,2 0 8,8 0-4,-2 0-4,5 0 0,0 0 4,3 0-6,-8 0-1,2 4 0,-1-3 2,5 2 2,-5-3-3,1 1 0,1 1 0,5 0 4,1-2-4,-4 0 2,7 0-3,-3 0 3,0 0-2,3 0 2,1 0-1,0 4 2,3-2-3,-5 0 1,4 0 0,-1 0-1,0-1 0,4-1 1,1 4 2,4-4 1,6 2-4,-3 0 0,3 0 0,-1 0 2,3 0 0,2-2-2,-5 0 0,-2 4 0,-1-4-1,-2 0 0,0 1 1,-6-1 1,4 3-1,-8-3 2,7 1-2,-5-1 0,4 3 2,2-2-1,4-1-1,1 0 0,0 0 1,1 4-1,-5-4 2,2 0-1,-2 2 1,3-2 4,-8 2-6,5 0 2,5-2-1,-5 2 2,6 0 1,0 2-4,5-3 2,2 2 2,-2 1-2,-3-3 0,1 3 0,0 0 3,-1 0-4,3-2 0,-4 2 0,-2-3 4,2 3-5,2-2 1,-9 0 0,3-2 0,-4 4 0,4-2 0,-8-2 2,5 0 2,4 0-3,3 0 3,2-2-3,-1 2 0,0-4-2,2 4 3,1 0-3,-7 0 0,3-2 0,3 0 0,-6 1 0,7-2 0,0 2 0,-7-3 1,3 4-1,-7-2 0,-2 2 0,-3-2 0,4 2 0,-8 0 0,7-2 0,-2 0 1,6 0-1,2-2 0,3 4 0,4-1 0,-3 1 0,3 0 0,-3 0 1,1 0-1,0 1 0,-3-1 0,1 0 1,-3 0-1,3 0 2,-3-1-2,-1-2 0,3 2 0,-2-2 0,0-2 0,-1 5 0,7-2 0,-2-2 0,6 0 0,0 0 0,1-1 0,4-3 0,-1 6-1,1-4 1,-5 0 0,1 3 0,0-1 1,3-2 0,-3-2 1,-5 3-2,1-3 0,-2 1 2,-5-1-1,0 2-1,2-2 1,-7 3 0,8-2-1,-6 2 3,6-1-2,2 1-1,-5-1 1,3 0-1,-6 1 0,2-2 2,-2 4-2,-9-1 1,4-4-1,-6 7 0,0-2 1,-5 2-1,-5-2 0,-1 3 0,-2-1 0,-5 1 1,2-4-1,2 4 0,-2 0 1,-3-2-1,0 2 0,2 0 0,-5 0 0,1 0 1,-3 0 1,0 0-2,0 0 3,0 0 3,0 0-4,-3 2 1,-1-2 1,-6 4-4,-14 0 1,-6 1-1,-10 1 2,-3 2-2,-8-3-1,-3 3 1,-1-2 0,-5 0-1,1-3 1,3 1 0,5-4 0,9-2 1,3 0-1,8 0 0,-4-3 0,4 1 0,-4-2 1,-3 3-1,0-4 2,-3 2-2,4-1-1,-3 1 1,8-2 0,5 2 1,2 3-1,2-2-1,5-4 1,-3 7 0,-3-3 1,3-4-1,-5 6 0,-5-2 1,-9 0-1,5 0-2,-10 1 2,2-3-1,3 2 1,4 0 0,6 3 0,-5-3 0,5 0 0,-1 0 0,4 0-1,-8-2 1,4 2 0,-4-5 0,4 3 0,-4-3 0,8-3 0,-4 4 2,9-3-3,-1 1 2,5 1 0,1-1-1,0 0 0,2 1 1,2-2 2,5-1-3,-1 2 3,5-1 0,-4-1-3,-2-3 0,2 0 1,-1-4 1,4 1 0,-2-3 1,2 4 0,4-4-3,1 0 0,1-4 0,2 0 1,-1 2 0,0 2-1,0-2 1,1 2-1,1-2 1,1-3-1,2 2 1,5 1-1,-4 0 0,0 2-1,2 3 2,2 3-2,0 0 1,4 4 0,-4-1-1,1 1 1,1 0 0,4 2 0,-5-1 0,4 3 0,1-1-1,4 1 1,-1-1 1,2 1-1,4-1 0,-6 2 0,0 0 0,0 0 0,3-2 0,0 3 0,1-1-1,0-2 1,3 1 0,-5 1 1,3 2-2,-5-2 2,2 1 0,3 1-1,-4-4 0,4 7 0,2-6 0,0 2-2,2 3 2,2-2 0,0-1 0,-2-2 1,-1 0-1,0 1-2,-1-1 2,-3 0 0,3 4 1,-7-1-1,1 0 0,5 2 0,-6-3 0,2 1-1,5 0 1,0-2 0,4 2 0,2 3 1,0-3-1,-1 0 0,7 0 0,-4 2 0,-1-2 0,2 0 0,-4 4 0,2 4 0,-1 0 0,0 2 0,-2-1 1,0 2-2,-2 0 2,-1-1-1,4 3 1,-4 1-1,3-1 0,-2 1-1,-2 2 1,0-3 0,-3 2 0,3 3 0,-6-1 0,0 4 0,0-1 0,-5-1 0,-4 4 1,-3-1-1,1-1 0,-4 0 0,-3 1 0,0-3 0,-4 6 2,-8-2-2,-2 8 2,-7 9-2,-1 1 3,-3 1-3,-10 0 1,9-3-1,-5 0 0,5-5 1,0-3-1,-4-2 1,3-2 0,-1-2-1,-1 0 0,4-6 0,-1 3 0,1-3 3,2 0-3,-7 1 0,0-1 0,-2 0 1,2-1 1,-7-1-2,1-1 1,-2-1-1,-2 1 4,-2-3-4,0 2 0,-3-3 3,-2 4-5,-1-2 5,-3-1-6,0 1 6,4-1-3,-1 1 0,1-3-2,1 5 2,-1-2 1,4-1-1,1 1 0,2 3 0,2-5 0,6-1 0,4 0 0,7-4-1,7-1 2,6-2 0,1 0-1,2 0-3,2 0 1,2 0-16,-3 0-28,-4 0-18,4 0-40,-4 2-58</inkml:trace>
  <inkml:trace contextRef="#ctx0" brushRef="#br0" timeOffset="17332">11397 2230 474,'0'-2'5,"3"0"0,-2-2 5,-1 3 16,5-2 2,-3-1 13,0 3-3,2-3-11,-1 2 2,-3 0 5,0 0-5,0 2-16,0 0 5,0 0-9,0 0-2,0 0-3,0 2-1,-3-2-3,3 0 0,-1 2 0,1-2-1,0 0-2,0 0-2,0 2 5,-3 6 1,3 1-1,-2 5 5,2 5 1,-4 4-2,1 2 3,-1 3 6,0 2-7,2-2 1,-2-1-7,4 0 10,0-6-4,6-2-2,-2 0 4,5 2-4,2 1 4,-1-2-4,8 5-1,-4-2 1,6 0 2,3-2 1,3-2-3,3-3 1,3-6 2,9-3-3,-6-3 4,5-2-4,5-4-1,-6-2 0,6-2-2,7 5 0,-9-7 0,2 6-1,0-4 1,-1 0 0,-6 5-1,2-3 1,-9 0-1,1 0-1,-4 0 1,1 2 1,-8-2 0,1 1 0,1-1-1,-5 0 0,-3-2 0,-2 2 0,-6 3 1,1-2-1,-8 2 0,2 1 2,-2 0-1,0 0 0,0 0 1,-2-4-2,2 4 0,0-2-11,-4-2-12,0-4 19,-6 0-10,0-1 4,-2-1 3,-1-3 7,0 3-1,5-1-2,-6 1 1,4 1 1,2 1 2,-1 1-1,1 3 0,4 0-1,-5 0 1,4 2 1,3 2 0,2 0-1,0-2 0,0 2 0,2 0 0,-2 0 0,5 0 2,4 2-2,-1 0 1,6 2-1,3 1 0,5 3 2,-8 2 3,2 3-1,-2 1-2,0 4 3,-4 2-3,7 36-1,-19-49 3,-2-1-3,0 6 3,-5-3-3,-5 10 0,-7 3-1,0-2 0,-3 0 3,3-5-3,3 2 0,5-7 1,-1-1-1,6-5 0,4 0 0,4-2-2,-2-2 2,2 0-3,0 0-2,2 0-9,-2 0 0,2 0-4,-2-2-2,2-2 3,1 3-42,2-7 8,5-4 7,3-3-27,-1-3 7,2-1-12,3-2-158</inkml:trace>
  <inkml:trace contextRef="#ctx0" brushRef="#br0" timeOffset="21494">12897 2412 650,'4'-2'5,"-1"-2"30,-6 4-16,1-4 18,2 3 28,-2 2-13,2-1-25,0 0-8,0 0-6,0 0 12,0 0-6,0 0-5,0 0 5,-2 0-6,2 3-3,2-3 1,-4-3-4,2 6-1,0-3-4,-3 0-1,3 0-2,-1 1-1,1 3 2,-4 6 8,0 13 5,-6 8-2,0 5-4,-3 12-1,1-4 5,3-2-10,1-3 6,4-7-1,-3-1-6,4-4 5,1-4-1,0-4-3,0-6 1,2 1 0,-3-1-2,2-1 0,-2-3 0,3 1-12,-1-1-38,1-1-65,4-2-59,9-2-70</inkml:trace>
  <inkml:trace contextRef="#ctx0" brushRef="#br0" timeOffset="22058">13571 2420 464,'-6'0'33,"6"-2"7,-1-2 10,1 0 4,0 0 7,0 4-6,0-1-7,0-2-13,-3 2-4,3-2-5,-2 3-11,-2 0-5,-3 0-2,1 0 2,-5 4-4,-1 0 4,-2 8 6,-10 3 5,-2 8-1,0 4-8,3 4-6,6 1-3,-5 4-2,12-1 5,2 2-6,4-7 2,1-1-1,7-8-1,3 0 0,3-9 2,-2-1 5,6-5-4,0-2 3,3-4-4,-1 0-2,3-2 2,-1-6 1,2-1-2,0-3 1,-6-7-1,7-6 2,-1-4-3,-4-3 0,-3-4 2,-2 2-1,-7 1 2,-4 2-3,-2 4 0,-3 2 0,0 4 0,1 4 1,-1 3-1,3 5-5,4 1 4,4-2 1,5-1 0,6 0 0,8-3-2,5 2 0,5 4 1,-1 3 0,-2 9-3,-5 9 4,-5 6 2,-8 12-1,-7 9 0,-10 12 5,-2 0-6,-8 0 5,-1-10-5,1-2 1,4-9 0,2-4 1,2-4 0,4-5-2,1 0 1,1-5-1,6 1 2,2-2-2,-1-3 2,8-3-2,-4 1 0,1-5 6,4-4-6,1-5 1,2-3 0,1-7 0,0-6 2,1-4-2,-3-5-1,-4-9 1,0-1 1,-10-4 2,-4 2-2,-2-1-1,-8 4-1,-5 4 0,-3 5-1,0 3-1,-2 6-5,1 9 4,1 1-11,4 7-14,5 4-18,2 2-61,5 4 10,1 4-82,1 1-138</inkml:trace>
  <inkml:trace contextRef="#ctx0" brushRef="#br0" timeOffset="23054">14523 2284 494,'1'-4'36,"-1"0"-9,0 2 43,-4-1-7,2-1-29,-2 0-12,0 0-17,-6 0 14,2-2 13,-2 6-11,1-1 1,-2-2-4,1 3 0,-4 4-3,0 0-3,-3 4 3,1 5-3,-15 8 7,0 8 2,-6 8-7,4 7-6,2 3-3,8 1-5,8 1 4,4 81-4,15-113 1,0-6-1,6 3 1,-6-5-1,6 13 1,1-7-1,2-4 1,-3-3 0,4-6 2,-6 3 0,2-5-3,-3 0 2,-2-1 5,-2-5-5,3-6 0,1-1-1,3-4-1,4-6 0,-6 0 1,2 0-1,1 2 0,-2 2 0,0 1-1,6 5 1,-10 3-1,4 5 1,-2 2-1,-3 3 0,0 3 0,-3-2 0,4 3 1,-3 4 5,0 6 0,-2 6 13,-2 9-1,0 4-3,-3 3 1,4 0-9,-3-1 5,0-2-3,1-3-5,3 5 2,-2-2 3,2-3-6,0 3 0,-2-2 1,0-3 0,-1-3-1,2-2-2,1-5 2,-3-5-2,3-4 0,0-1 0,0-2-7,0-5-20,0 2-29,0-3 10,0 0-24,0-8-43,3-7-81,5-12-95</inkml:trace>
  <inkml:trace contextRef="#ctx0" brushRef="#br0" timeOffset="23842">14782 2205 492,'-4'-13'13,"0"1"27,1 1 4,2 3 20,1 1-17,1 0-19,2 2-4,-3-1-1,1-2 6,-1 8 3,0-4-1,3 4-2,-6 0-12,3 0-7,0 0 1,-1 3-10,-2-2 1,3 3-1,0 4 14,0 6 12,0 5-8,0 7-8,0 9 2,-1 5-2,-2 8 2,1 4 5,-2 3-1,-6 3-5,2-8-5,2-1-2,-1-6 6,3-14-5,0-3-2,0-7 3,2-5-7,-1-6 7,2-3-4,1-1 1,0-4 2,0-1 0,0 1 1,1-3-3,2-1 0,3-3 2,2-6-6,8-9-1,5-4-2,4 3 3,10 0 0,-1 5-1,0 5-1,-2 5 1,-4 2 0,-7 8-3,-7 2 2,-3 8 0,-9 3 2,-7 8 2,-4 2-1,-11 3 0,-2-2 1,-9-3-1,4-6-1,-4-4 0,13-3 0,5-6 0,9-3 0,-2 2-6,6-6-16,6 3-6,-6-1 5,4-1-1,5-4-2,7-3 2,7-9-5,8 5-7,3-5 17,-1-1 10,1-4 4,1 2-1,-3-3 6,-6-2-1,-5 5 2,-2 2-1,-9 6 5,1 3 8,-5 2 3,-3 8-6,-2 3 3,-2 8 39,-2 10-16,-3 15-6,-1 5-8,-1 11-7,2-5 3,-4-3-4,6-3-7,4-3 1,0-5-7,0-2 0,0-11 0,0-3 1,-1-5 1,-2-6 0,2 2-1,-6-4-1,1-3-1,-5-1 0,1-1-8,2-11-24,-4-3 11,4-14 14,5-12-17,3-8 14,7-9-18,4-5 21,3 2 2,2 5 4,1 10 1,2 11-1,-10 12 0,1 10-1,-2 7-1,-1 6 3,1 4 0,1 6 0,2 3 2,-7 5 3,-2 2 0,-8 2-1,-5 4-4,-5 1 4,-2-4-4,1-5 0,2-1-1,4-8 0,5 1-3,2-6-12,1 4-40,6-7 12,2 3 33,7-8-13,7 0 1,4-7-10,12-10 20,-4-2-10,5-8-2,2-4 6,-3-1 14,-1 4 5,-9 1 3,-5 8 7,-10 8 33,-3 3 0,-7 11-16,-3 1-11,2 5-13,-4 5 24,1 7-12,1 10 0,2 4 1,2 3-9,4 0 5,2-1-7,-3-6 0,0-6-3,0 2-2,-7-6 5,-1-2-2,-6-1 0,-7-1-3,-4 3 0,-11-3-62,-3-2-63,4-3-161</inkml:trace>
  <inkml:trace contextRef="#ctx0" brushRef="#br0" timeOffset="25582">16126 2773 605,'-20'-8'42,"-1"-4"18,4-1-4,5 2-4,-1 1-21,2-2-10,2 7 5,4-3 11,1 4 7,-3 2-25,7-2-13,0 4 0,0 0-2,0 4-3,7-4-1,2 2 6,11 0 2,12 0-2,4-2-5,13 0 0,4-2 1,5-2-2,2 0 1,2-1-1,-5 1-1,-6 0 1,-10 2-16,-5 2-28,-15 0-10,-4 0-7,-4 0-4,-2-2 11,-7-2-50,0-1 30,-2-3-19,0-3-36,-2-3 29,-2-2-37</inkml:trace>
  <inkml:trace contextRef="#ctx0" brushRef="#br0" timeOffset="25904">16622 2533 282,'-10'-15'104,"-1"1"-9,2 1-25,1 1 13,2 3-4,6 3-19,-6 2-26,6 4-16,-1 4 0,1 4 42,-3 7-5,2 4-10,-3 8-22,4 7-5,1 3 5,2-1-9,2-1-2,1 1-7,-6-1 0,0-1-3,-11-1 0,-2-4 2,-8 3-3,-6-3-1,-2-4-28,2-2-47,-1-2-91,7 0-275</inkml:trace>
  <inkml:trace contextRef="#ctx0" brushRef="#br0" timeOffset="27104">18121 2506 281,'0'4'16,"0"5"2,0-5-2,0 4-6,0-2 5,0-2-4,3 0-3,-2-3-4,-1 3-1,3-4-3,-1 0 0,-2 0 1,2 0 0,0 0 9,-2 0 40,3 0-23,-2-1-24,-1-3 0,3-4 5,0 2 6,-2-2-14,2 0 10,1-1-10,-3-1 25,-1-1 8,3 0-5,-1 5-13,-2-2 1,2 0 7,-2 3-2,-2-1 2,2-2 4,-5 4-9,1-1 12,0-3 4,-3-2-17,1 5-6,-2-3 0,-3 2 4,-2 2-2,-1 1-9,-6 8 1,-4 3-3,-4 5 5,-1 10 2,-3 4 2,2 4 4,8 5-14,2 1 9,7-3-6,6-1 2,6-6 1,5-5 0,5-2-1,5-5 1,8-1-4,5-5 2,9 1-4,1-1-1,4 3 1,-5-4-1,-9 1 0,-8-3-5,-6 2 1,-10-4 3,-13 3 2,-7-1-1,-8 1 0,-7 1-1,1 0 1,0-6 0,10 0 0,7-2 3,5-2-3,6 0-1,8-6-4,10-5 4,8-1-1,9-7 0,10-4-2,3 0 3,3 2-2,-6 4 2,-4 2 1,-6 4 0,-7 7 0,-8 2 0,-3 4 5,-8 6 6,-2 5 7,-1 8-3,-6 4-1,2 8-6,-2 0-5,1-3-1,2-1 0,0-4-2,2-2 0,1-3 0,-2-5-8,-1-3-68,4-5-35,0-2-7,1-15-305</inkml:trace>
  <inkml:trace contextRef="#ctx0" brushRef="#br0" timeOffset="27974">18492 2383 508,'8'-5'3,"-4"7"-3,3 3 7,-5 8 8,-2 9-5,5 5-8,-3 11 0,5 0-1,1 8-1,6-3 1,-1-5 0,2-5-1,1-9-1,-6-2 1,-3-11 6,-3-5 60,-3-6 8,-1-4-67,5-9-6,2-5 6,1-9 13,5-3-18,3-3 7,1 6-1,4 6 12,-1 8 14,1 11-4,-1 8 3,-1 12-14,0 4 3,0 5-12,-2 5-5,3-1 4,-2-6-3,2-4-6,4-6 7,1-5-4,3-10 0,3-6 0,4-9 0,-6-4 1,0-8-2,24-67-1,-52 72 0,-1 4 4,-1 10-1,-5 1 7,1-9-10,-8 10-1,-8 10 2,-7 6-2,-4 3 0,-1 4-2,4 2 1,8-1-2,5-3 3,11 1-1,0-3 0,7-2 1,2 1-3,5-7-1,5-1 5,4-4-1,3-4 3,1 0-3,-1-1 0,-2 3-3,-7 4 3,-2 3 7,-6 9 16,-4 11-2,0 8 0,-2 15-7,-3 5 15,1 3-14,0 3-11,0-3-2,-5-5 1,1-2 3,-8-5-4,0-4-1,-6-8 0,1-5 0,0-4 3,6-9-3,4-10 9,2-4-8,5-8-1,3-6 0,1-9-2,4-7 1,4-11-7,5-5 3,4-5-1,2-3-1,0 2 4,-2 4 1,1 6 1,-4 6 0,3 4 0,1 2 2,0 3-4,2 1 1,-2 1 1,5 0 0,-1 0 0,-1 0 0,-1 4 0,-3 0-1,-1 0 1,0-2 0,-4 2 1,1-2-1,-2-4 0,2 0 0,0-4 1,2-1-1,-2-3 0,-1-1 0,-2 3 3,1 1-3,-4 1 1,-5 2 2,1 6-1,-6 0 2,1 10 1,-2 7-1,1 2 4,3 0-8,-1 4-5,-5 10 5,-3 7 2,-7 18 9,-2 9 0,-5 10 0,2 3 11,7 0-11,3-3 10,5-2-9,1-4-7,3-6-1,2-4 2,2-5-6,1-4 1,1-8-1,-1-2 1,-2-4 1,2-1 0,-2-1-2,-1-5-6,0 0-35,0-4-20,3-3-30,-3-1-33,1 0-81,-1 0-164</inkml:trace>
  <inkml:trace contextRef="#ctx0" brushRef="#br0" timeOffset="29264">19413 2706 732,'-9'7'17,"1"-1"-6,2-4 10,5-4 24,1 2-16,8-2-6,5 0-3,8-6-10,4 3-2,6-7 10,-5-2 3,-1-4-5,-4 0-4,-1-5 2,-5 0-6,-5 0-1,-3 1 0,-7 2 0,-7 1 1,1 8-4,-2-1 1,-3 8-3,-5 0 0,2 6-1,-3 4 3,-1 3-3,0 5 3,1 7 3,4 4-1,2 1-2,4 8 2,3-2 1,8 0-6,4-5 1,6 0 1,0-2 1,3-10-2,-1 3 3,3-9-4,0-3 1,5-4-2,4-4-6,7-5-22,4-5-14,2-2-58,-2-1-20,-2-4-113</inkml:trace>
  <inkml:trace contextRef="#ctx0" brushRef="#br0" timeOffset="30608">9035 1891 333,'0'-4'64,"2"-2"-20,-2 5-9,0-3 10,3 0-12,-6 1 29,3 0-23,0 1 2,-2-2-6,2 2-16,0-2 0,0 4 8,0 0-17,0 0 1,0 0-11,0 0-3,0 0 1,0 4 2,2 2 5,2 6 20,0 3-18,6 8 10,-1 2-13,-1 3 4,0 1-6,1 0 8,1 2 0,2 0-2,2-3-2,3-1 3,0 0-1,1-4-3,5-6 2,-2-4 14,7-1-2,1-10-3,16-8 0,13-10-2,16-8-7,19-11 2,12-5-7,8 0-1,5-10 0,-3-4 2,3 0-3,5-3 2,5 2-1,-5-3-1,-3 10 0,-9 0 1,-10 4 0,-17-2-1,-5 0 0,-11 2 0,-4 2 2,-11 5-1,-12 10 0,-12 10 1,-6 4-2,-11 3 0,-3 5 0,-4-1-2,0 4 3,-3 2-2,-2 0 0,2 0 1,-2 0 0,0 0 2,0 0-2,0 0 0,-2 0 0,2 0 0,0 0 0,0 0 0,0 0 1,0-2-1,0 2-1,0 0-2,0 2 3,0-2 0,0 0-1,0 0 2,0-2 2,0 2-3,0 0 0,0 0-4,0 0 7,0 0-3,0 0 0,0 0-3,0 2 3,0-2 3,0 0-2,-2 0-2,4-2-2,-4 2 3,2 0 1,0 0 1,2 0-2,-4 2-2,4-4 1,-4 4 0,2-2 1,0 0 3,0 0-3,0 0-2,0 0 1,0 0 2,0 0 2,0-2-3,2 4-3,-2-2 2,0 0 1,-2 0 0,2 0-9,-2 0-17,2 0-53,0 0-38,0 4-41,0 5-159</inkml:trace>
  <inkml:trace contextRef="#ctx0" brushRef="#br0" timeOffset="32786">13010 3020 115,'-19'0'109,"3"0"-56,4-2-29,3-4 25,4 6-3,0-5-6,5 1-23,0-2 17,0 2-9,0 0 3,0 0-13,0 4-6,5 0-6,-5 0 0,0 0 0,-5 0 12,5 0 4,0 0 4,0 0-7,0 0-5,0 0-4,5 0 4,-1-1 0,0-2 4,2 3-10,5 0 0,1 0-4,8 3 5,-2-3-6,8 1 5,6-1 0,4 4 2,5-4-2,6 2-1,9 0-1,5 2 0,5-2-1,2 2 0,5 0-2,-6 1 1,-1 7 0,-5-3-1,-8 1 0,-8-2 0,-6-1 0,-2-3 2,-1 0 1,1-4 3,3 0 2,3-2 4,3-4-3,3 0-1,4 2-1,-2 1 0,1 1-4,-6-2 4,-2 4-6,-9 4-1,0-4 1,-4 2 0,1 0 0,5-1-1,3 2 0,7-3 0,5 0 0,-5 0 2,3 0-2,-6 0 2,0 0-4,-10-3 4,-2 3-1,-5 0 0,-2-1 1,-1-1 4,57-4-6,-67 0 3,9 3-2,-1-1 1,5 0 0,23-6-2,1 6 2,1-1-2,-3-1 1,-7 4-1,-5 0 0,-1-2 0,-9 0 1,4-1 1,-5-5 0,3-3-1,-1-3 0,1 1 0,1-6 0,2 3 0,4-1-1,5-2 0,-7 2 1,-2 4 0,-9 3-1,-8 3 4,-7 1 1,1-2-1,-1-3-3,3 0 3,-1-6 0,2-3-2,0-1-1,-3-5-1,3-5 1,-3-1-1,-5 1 1,-1 4 0,-3 2 4,-5 4-5,-2 2 0,-1 2 1,0 0-1,-4-1 1,3 2-1,-4 0 0,0-5 1,-2 2 0,-2-2-1,-4 0 0,-3-1 1,-1-3-1,-3 0 0,-5-2 0,3 0-1,-6-2 2,6 1-1,-10 1 3,8 0-3,2 1-3,4 2 3,-2 2 0,4 1 0,-1 2 4,1 2-4,1 1 1,-8 1-1,0 0 2,-8-2-2,-2 0 0,-2-1 3,-2 1-3,-3 0 0,6 0 0,-3 2 0,4-1 4,4 5-1,-4-1-3,3 5 0,0-3 1,-1 3-1,-6-1 1,1 1-1,-4-1 0,2 2 0,3 0 0,0-1 0,7 5 0,1 0 0,-2 2-1,1 2-1,-1 4 2,1 0 0,-3 2 0,-5-2 0,-1 1 0,-1 1 0,-1 0 1,-2-4-2,-3 2 1,-2-3 0,-3-1 0,0 4 0,5 0-1,-6 0 1,6 0 0,2 6 0,2-1 0,5 0-1,-5 3 1,7-1 0,6 1 1,0-1-1,8 0 1,-4 0-1,5 0-1,-2 3 1,-2-1 1,-2 1-1,0-1 0,-2 2 0,0-1-1,-11-1 2,0 6-1,-4-3 0,3-1 0,-6 2 0,5-2-1,10 3 1,0-1 0,2-4 0,5 10-1,2-5 1,2 5 0,0 2-1,-2 3 0,3 5 2,-2 1-3,5 7 4,1-1-3,-3 0 1,7 0 0,0-3 0,5-5 0,-2-3 0,1 0 0,-1-2 1,-3 2-2,-10 5 1,1 1-1,-2 1 1,2 3-1,5-5 1,7-1 0,14 1-2,10-3 1,4 1 1,10 3 0,13-4 0,-2-1 1,10-1-1,8-4 2,7-4 5,6-6 3,6-4 0,14-8 1,9-7 2,15-4-7,-1-6-1,10 1-4,-1 2-1,-10-1 0,-6 11 0,-22 2 1,-7 3-1,-20 4 0,-8-1 0,-20-1 0,-4 2-1,-11-2 2,-4-5-1,-2 3 4,-4-2-3,0 0 2,0 0-3,0-2-2,0-2 2,0 2 1,0 0 2,0-2-3,0 2 0,0 0 0,0 0 0,4 0 0,-4 0 0,0 0 0,0 0 0,0 0 0,2-2 0,-2 2 2,0-4-1,0 4 1,0 0-2,-2 0 4,2 0-3,0 0-1,0 0 0,0 0-2,0 0-19,0-1-33,2-3-21,2-6-10,3-3 0,1 0-80</inkml:trace>
  <inkml:trace contextRef="#ctx0" brushRef="#br0" timeOffset="37404">20194 2558 167,'0'-12'74,"-5"3"-14,4 5 16,-3-6 9,-3 9-11,2-6-57,1 6 46,0-3-15,3 4 1,-4-2-25,1 2 6,1-2 26,2 2-20,-5 0-15,6 2-2,-1-4-1,1 4 8,0-4-7,1 2-2,2-2-4,4-2-2,6-5-6,5-1-3,9-5 2,4-4 1,1 0-2,0-3 2,-2-1-3,-2-2 3,-6 2-3,1-4 0,-9 3-1,1-1 1,-2-2-2,-2 0 2,-2 0-1,-1-4-1,-2-1 1,-2 0 0,-1-1-1,-2-2 0,-2 5 1,-4 8 0,3 3 0,-3 11-1,4 3 1,-2 3-1,3 2-1,-1 0 1,1 0-1,0 0 0,0 0 1,-3 2-1,3-2-1,-1 0-2,1 0 2,-3 8 2,-3-3 1,-1 7 0,-1 2 2,-1 5-2,2 0 3,-1 6 5,2 7 2,-2 5-1,-1 7 5,-2 5-4,3 4 3,-4 0-2,7 4-1,-4-1-3,2 2 2,3-7-4,0 3 1,3-2-5,-5-10 3,6 0-4,-1-7 2,1-5-2,0-7 1,-3-4-2,3-7 0,0-2 1,0-5 0,-2-3-1,2-2-3,2 0-26,-4 0-19,4-2-15,1-3-52,4-5-89,2-9-40</inkml:trace>
  <inkml:trace contextRef="#ctx0" brushRef="#br0" timeOffset="38214">20299 2556 659,'-21'-2'34,"3"-2"29,8 0 12,1 0-28,6-1-10,3 5-19,5-4-17,6 0 2,10-2-3,13 5 1,11-6-1,8 2 1,7 3 0,-1-2-1,-4 0 1,-6 0-1,-10 0 0,-12-1 1,-7 5 1,-9-6 5,-5 2 0,-4-3 17,0 1-6,1-7-11,-3 13 1,-3 0 2,3 0-6,-2 1-4,-6 7-1,-10 4 1,-3 7-1,-5 8 2,-2 5-1,6 0 2,6 2 1,11-6-2,6-1 2,8-2-2,3-6 0,5-4-1,6-5 3,-1-2-6,6-8 3,4-2-24,6-10-69,5-1-59,0-10-83</inkml:trace>
  <inkml:trace contextRef="#ctx0" brushRef="#br0" timeOffset="38672">20824 2069 592,'-13'-5'3,"1"5"-2,3 1-2,4 5-1,0 2 2,7 3 0,5-1-4,5-1-26,5 2-171</inkml:trace>
  <inkml:trace contextRef="#ctx0" brushRef="#br0" timeOffset="38989">20995 1912 529,'-3'2'29,"-1"1"-3,0 5 36,3-2 8,-4 7-6,1 6-26,0 8 12,1 6-6,3 9-1,-1 12-1,1 5-15,-3 4-6,3 3-4,-3-3-5,2-1-3,-2-7-2,-1-1-1,2-10-4,-2-6 2,1-7-2,2-9 0,-2-8 2,3-6-2,0-4 4,0-4 1,0 0 16,3-4 10,-3-6-29,1-7-2,3-4-1,1-12-2,3-2 0,3 2 0,1 2 0,0 4 0,2 6-2,-1 10 1,-2 4-4,0 6 1,-1 5 3,3 5 2,-2 1 0,2 8 0,-2 4-3,-3-1 3,-3 0 2,-4 0 1,-2 0 0,-8-2-3,-6 3 2,-6-3-2,-7-1-5,-5 0-21,4-5-33,4-5-28,5-4-52,11-4-171</inkml:trace>
  <inkml:trace contextRef="#ctx0" brushRef="#br0" timeOffset="39550">21197 2609 356,'5'8'234,"-1"0"-207,0-6 29,3-6 14,2-2-26,3 2-2,6-5-13,2-1-3,4-3 2,-2-4-3,1-1 1,-5 1 4,-1-4-13,-6 0-4,-2 2-1,-2-4 4,-6-2-9,-1 6 0,-1-2 5,-6 6-1,-2 3-2,-2 8-9,-3 4-1,-6 8 0,-4 5 1,-1 10-1,0 4 1,4 5 1,10 1-1,6-4 1,10-2 3,6-4-1,1-5-1,4-2 1,1-5-3,-3-3 3,3 0-2,-2-6-1,0-2-6,0 0-42,0-6-67,2-2-80,2-1-260</inkml:trace>
  <inkml:trace contextRef="#ctx0" brushRef="#br0" timeOffset="39979">21598 2304 656,'12'-9'25,"-1"7"6,2 6 54,4 11-3,-2 11-33,4 10-5,2 4-21,-2 6-14,-3-2 4,-4-2 1,-6-7 0,-3-7 6,-6-6 2,-1-9-1,-2-1 2,-1-7-2,2-8-4,-4 1 0,-2-10-10,2-7-2,1-6-4,4-8-1,8-7-1,9-4-4,11-6-25,5 0 2,8 1-7,0 4-14,1 11-30,-3 7-22,-8 13-52,-6 9-18</inkml:trace>
  <inkml:trace contextRef="#ctx0" brushRef="#br0" timeOffset="40510">19730 3572 668,'9'-36'44,"-4"7"-6,-2 6 26,-2 9-10,2 5-24,-3 9-9,2 0-9,5 4 28,5 0-14,5 1-5,7 1-3,13 0 14,16-4-4,18-8-2,28-11 1,30-9-10,27-6-13,16-4 0,5-1-1,-2 1 3,-15 1-5,-21 5 0,-20 3 1,-17 0-2,-17 4 1,-12 0 1,-14 6-2,-14-1 0,-12 7 1,-13 3 0,-12 4 1,-3 3-1,-5 1-1,-2 1 2,-1-1-2,3 0 0,0 0 0,0 3-1,0-6 1,3 3 1,-1 0-1,-2 3 0,0-6 0,0 3 0,0 3 0,-2-3 1,2-3-1,0 6 0,2-3 0,-2 0 0,0 0-1,0 0 1,0 0-1,0 0 0,-2 0 1,2 0-1,2 0-1,-2 0 2,0 0 0,0 0 1,0 0-1,0 0 0,0-3 0,0 6-1,0-6 0,0 6 0,0-6 0,0 3-1,0 0 2,0 3 0,0-3 0,0 0-1,0 0 1,-2 0 0,2 0 1,0 0 0,0 0-1,0 0 0,0 0-1,0 0 0,-3-3 1,3 6 0,0-3 0,0-3 0,0 6 1,0-3 0,0 0 0,0 0-2,0 1 2,-1-1-1,1 0 0,0 0 0,0 0 0,0 0 0,0 4 0,0-4 0,0 0 0,0 0 0,-3 0 0,3-4 0,0 4 0,3 0 0,-3 0 0,0 0-1,0 0 1,0 4 0,0-4 1,0 0-1,0 0 0,0 2 0,0-4 1,0 2-1,0 0 0,0 0 0,0 0 0,-3 0-1,3 0 1,0 0 0,0-4 1,0 4 0,0 4 0,3-8-1,-3 4 0,0 0 0,0 0 0,0 0 0,0 0 0,0 0-1,0 4 2,0-4-1,0 2 0,-3-2 0,3 0-1,-1 0 1,1 0 0,0-2 0,1-2 1,-1 4-1,0 0 0,0 0 0,0 0-1,-1 0 1,1 0 1,0 0-1,0 0 1,0 4 0,0-4-1,0 0-1,0 0 1,0 2 1,0-4 0,0 2-1,0 0 0,0 0 0,0 0 0,0 2 1,0-2-1,0 0 1,0 0-1,0 0 0,0 0 0,0 0 2,0 0-3,-3 0 3,6 0-2,-3-2 1,0 4-1,0-2 0,0 0 0,0 0 0,-3 0 1,3 0-4,0 0 7,0 0-5,3 0 2,-3 0-1,0 0 0,0 0 0,-3 0-1,3 0 1,0 0 0,0 0 1,0 0-1,0 0 0,-1 0 0,1 0 0,0 0 0,0 0 0,0 0-1,1 0 2,-1 0-2,3 0 1,-3 0 0,0 0 0,0 0 0,-3 0 0,3 0-1,0 0 2,0 0-1,-1 0 0,1 0 0,0 0 1,0 0-2,0 0 1,-3 0 0,6-2-2,-3 2-24,0 0-32,0 0-24,0 0-32,0 2-10,-3 0-39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5:24.2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1513 153,'1'-8'147,"-1"0"-133,0 2-5,3-7-5,-3 0 15,2 1 10,-2 1 24,2-1-25,-2 2-13,2 1 9,-2 1-3,0-2-17,0 7 7,5-3 8,-5 2-18,0 2-1,0 0 0,0 2-3,0-1 3,0 1 1,0-4-1,0 8 1,0-4 7,0 0 4,5 0 2,-5 0-2,0 0 0,0 0-4,0 0-1,0 0-7,0 0 0,0 1 0,4 1 4,0 0-1,5 2-1,-5 2 4,4-3 0,-2 5-3,2-2-1,-1 3 2,0-1-3,2-4 3,-5 2-1,0 2-1,0-3 5,5 1-1,-5 0-3,2 1 2,2 1-1,-1-2 4,0 0 3,6-5-4,-5 3 1,9-8 5,0 3 7,7-5-16,1-4 4,7-3 3,-1-5 1,13-2-3,1-6 1,2-2-1,9-7-4,6-1 1,1-4-5,6-1 3,4 1-4,-7 0 1,0 9-1,-8 4-2,-16 4 2,-1 8 2,-19 3-2,-4 7 1,-5 1 0,-9 4-2,-4 0 2,0 2-3,0 0-2,-4 3-35,-4 9-14,-4 3-83,-3 10-324</inkml:trace>
  <inkml:trace contextRef="#ctx0" brushRef="#br0" timeOffset="1186">1487 1290 488,'-17'-2'5,"4"-5"0,-2-1-4,7-2 4,3 10-4,1-4 3,0 0 6,4 3-8,-4-3 6,0 4 2,-1-2 19,1 0-20,0 2-9,0-2 4,-1 0 0,-2 0 17,0-2-18,3 4 12,-1-1-7,0-3 12,1 4-14,0-4 5,0 0-3,4 4-3,0 0-5,0 0-4,0 0 2,4 0 2,0 4 1,5 0 6,5-3 3,8 2 4,5 2-8,8-3 3,-6 4-7,4-4 0,-8 6-4,-4-4 4,-1 1 1,-4-1-3,-6 0 2,3 2-2,5-1 4,-5-1-4,4 4 2,1-3 1,4-1-3,-1 0 1,2 0 4,4-2-2,-2-2 0,3 5-3,-3-2-1,-1-2 1,-3 3 3,-4-4-3,0 4 0,3-2 0,-4-2 1,3 0-1,3 0 2,3-2 0,-4 2 2,8-4-4,-8 4 0,7-1 0,-3 1 0,-3 0 0,5 0 2,0 1-2,4-1 1,-6 4 0,3 0 0,1-2-1,4 2 0,0-4-1,0 5 1,2-2 3,4 1 0,0-4-3,5 0 0,1-3 1,-7 2 8,4-3-7,-3 0-1,-5-2 1,2 2 2,-6-1-1,6 1 3,-6-4-3,6 6-2,1-4 2,1 0 2,3 3-5,-2-3 4,0-2-4,2 4 1,-12-1-1,0 3 1,-4-2-1,-3 2 1,5 0-1,-9-2 1,3 4 0,2-1-1,-1-2 2,5 3 2,2-1-4,4-2 0,-4 3 0,3-1 3,-1 1-1,0 0-2,-1-4 0,2 4 2,-1 0-2,4 0 0,-4 0 1,4 0 1,0-2-2,4 0 1,-8 0-1,9 0 0,-4 0 0,-6-2 0,0 4 2,6 0-2,0 0 0,-5 0 0,4 0 0,-1 4 0,2-4-1,-5 2 1,8-2-1,-5 0 1,3-2 0,3 2 0,0-4 0,-1 4 0,2 0 0,-3 0 0,-2 4 0,-1-2 1,9 0-1,1-2 0,-6 2 0,9-4-1,1 2 1,0 0 0,-3-2 1,4 2-1,-1 2 0,4-2 1,-4 0-1,-1 0 0,4 2 0,-2 0 0,7 0 0,-4 2 0,0-3 0,5 2 0,-8-3 0,1-3 2,-2 2 3,3-5-1,1 0-1,-2 0 1,4 2 0,2 0-1,-1-1-1,2 3 0,0-2 0,-1 0-2,-8 0 0,-1 1 2,0-1 0,-3-2-2,4 2 0,-6-5 1,6 3 1,1-2 0,2 3 0,-3-1 0,-2 0 0,5 0 1,2 2-2,-5 0 0,-4-1 0,-2 1 2,1-2-1,-9 1 4,6-3-2,6 0-1,-6-1-1,3-1-1,1 2 5,-2-1-6,-5 5 1,3-6-1,-10 9 2,0-3 0,-2-4 2,3 2-4,-6-2 10,2-5 3,-3 0-2,3-1-2,-3-1-1,2-6-3,0 3 0,-9-4 0,2 0-1,-5 3 1,-7 0-3,-3-2 4,-4 6-2,2-2-3,-6-1 2,2-1-3,-4-2 4,-3 0-4,-7-4 0,-2-2 1,0 0 0,0-2-1,-10 1 2,1 1-1,-2 0-1,-2 4 0,-6 2 0,2 3 1,-7 0 0,2 4-2,0 1 0,-5-1 0,9 1 1,-6 5 0,0-2-1,4 1 1,-4-1-1,-4 5 1,-1-3 1,1 3 0,-7-3 1,5 6-2,1-4-1,-3 0 0,0-2 1,0 1 0,1-5 0,0 3 0,-1-5 0,0 3 0,0 0 0,-3-1 0,4 1 2,-1 3-2,-3 0 1,1-2-1,-1 5 0,5-3 0,-11 2-1,5-1 1,1-3 1,1 5-1,5-3 0,-3 0-3,0-2 3,-3 5 0,1-3 0,1 2-1,0 2 2,-2 3-3,6-3 4,4 1-2,-3-2 0,0 5-1,2-4 1,3 0-1,-9 2 0,0 2 0,0-4 1,-6 1 0,-2-3 1,-9-2-1,-6-1-1,-7 1 1,-1-2 0,-14 1 1,-1 3-2,-3-2 2,2 3-2,3 1 0,13 0-1,2 2 2,7 0 0,6 2 0,-1 0 0,-3 2-3,0 0 3,-1-2 2,-2 5-2,2 2-1,-5-2 1,5 1-1,4 2 0,5 0 2,7-3-2,5 1 2,5-2-1,9 4 0,-8-5-1,1-1 1,-5 8 1,2-7-1,-8 7-2,-3-2 1,3-3 1,-6 3 0,-2 0-2,-2-1 1,-2 1-3,2 2 3,2 2 1,0 1-1,5 0 0,-2 1 0,1-1 1,4 1 0,3-1-1,5-2 1,12-3 0,5-2 1,11-3-1,4-3 0,5 0 0,-1 4 0,-6-2 0,-1 2-1,2 0 0,-7 1 1,-5 3-1,3-2 0,-8 2 0,0 4 1,-8-1 0,0 2-1,-6 1 1,-4-1 1,-3 0 0,1 5-2,1-3 0,1 1 1,4 1 1,1-4 0,9 1-1,0-3 0,8-2 0,-1-1-1,7 4 1,4-5 0,0 1 0,2 2-1,2-3 1,-4 3-1,5 3-2,-4-3-1,8 2 1,-1 3 3,1-2-1,4 8 1,-5-2 0,1 3 0,4-3 0,-2-2 0,12 0-1,-6 2 1,0-1 0,4 1 0,0 2-1,5 4 1,-1 4 0,0 2-2,1 3 3,4 0-2,2 7 0,6-5 1,-4 4 0,7-4-1,-3-1 0,1-4 1,1-3 0,2-1 0,-7-1 0,5-2-1,-2 1 1,-3-2 0,0-4 0,-1-1 0,-4-1 1,-1-6-2,4 2 0,-3-5 0,-1 0 0,6-2 1,9-1 0,-2-1 0,8 0 0,0 0 0,8-4 0,4 0 0,-3-4 0,7 3 0,5-6 1,-1 2-1,0-3 1,2 1-1,0 0 0,-3 2 0,1 5 0,-4-4 1,0 2-1,-1-2 0,1-1 0,3 1 0,2-4 0,-5 3 2,1-5-2,-3 2 0,0-1 0,-6 1 0,-7 2 0,-12 1 0,1 1 0,-11 0 1,-7 4-3,-4 0 4,-1-4-2,-1 4 4,1 4-3,0-4 2,0 1 3,0 2-4,-5-3-2,5 0-4,-4 0-48,-4 4-35,-12 3-1,-4 1-6,-7 0-22,-9-4-120</inkml:trace>
  <inkml:trace contextRef="#ctx0" brushRef="#br0" timeOffset="4756">2047 991 412,'-4'-10'5,"-4"-1"11,3-2 11,1 1-12,0 2 35,0-3-25,-2 7 22,2-1-25,2 3 2,0 2-15,0 0-3,2 2-4,2 0 1,-2 0 3,0 0 0,4-2 12,0-2 3,6 4-3,-2-4-8,5 0-6,1 3 2,1 1-3,1 1 7,1 7-5,-3 2 1,3 3-2,1 8 14,3 6-7,0 6-1,-1 5-5,1 0-2,-4-1 3,2-4-1,-2-9-1,1-5 11,9-5 1,-2-8 5,12-8 1,133-71-3,-120 40 1,2-3-7,2 3 1,-5 1-2,46-28-9,-1 3 3,2-1-1,-2 3-3,-7-3 1,0 4 0,-6 1-2,-6 3 0,-9 8-1,-5 2 0,-3 1 0,-9 12 1,-10 0-1,-3 8 1,-10 2 0,-3 2-1,-6 3 0,-9 3 0,0 3 2,-6 2-2,-2 4-1,0 0 1,0 0 3,-2 0-1,2 0-2,0 0 0,0 0 1,0 0-1,0 0 2,0 0-2,0 0 1,-2 2-1,0 0-8,2 0-13,-4-2-41,-4 13 12,-9 5-71,-7 8-68</inkml:trace>
  <inkml:trace contextRef="#ctx0" brushRef="#br0" timeOffset="7576">2303 627 509,'4'-2'0,"4"-6"-5,-2 4 5,2 3 0,6 1 6,-1 0 2,-5 4-6,1 1 26,-1 3-17,2-1-6,4 1-2,-1 0 17,-1-3-1,3-1 0,11 0 4,-5-2-13,12-2 6,2 0-6,4-2-2,4 0 2,2-4-1,3 2-7,1-1 4,0-5 4,-2-3-1,8-8 1,5-1-8,7-6 4,6-7 3,9-5-4,5-2 0,-4-2-2,2 0 0,-6-2-3,-3 5 3,-7 1-3,-8 5 0,-7 5 2,-5 4-1,-14 4-1,0 3 0,-13 2 1,-3 7-1,-7 4 2,-7 1 7,-1 5 3,-4 0-3,0 0 2,0-2-8,0-2-3,0-4 7,0 7 4,0-3-1,-4 1-7,4 2-3,0 1 1,4 0 1,-4 0-2,0 0 1,0 1 0,0-1-2,-4 0 1,4 0 0,0 0 0,0 0 1,0 0-2,0 0 2,0 0-1,0 0 1,0 0-1,0 0 0,0 0-1,0 0 1,0 0 0,0 0-1,0 0-3,0 0-16,0 3-48,0 2 9,0 7-41,4 7-280</inkml:trace>
  <inkml:trace contextRef="#ctx0" brushRef="#br0" timeOffset="8805">4645 1250 444,'-27'-19'10,"2"1"-10,-6 1 9,4 8 0,-1-1-6,7 6 1,0 0 19,-2 4-14,9 0 1,2 0-3,3 0-4,0 4 2,3-4 4,-2 0-5,-1 0 13,1 0-2,-5 0 8,0 0-4,-2 0-8,-1 0 11,2 0-13,6 0 3,-5 0 9,8 0 2,1 0-18,2 0-2,2 0 1,0 0-3,0 0 0,2 0 1,-2 0-2,2-4 1,5 4-1,-2 0 1,3-4 0,5 3 3,4-3 2,6 0-6,3 0 4,-4-2 2,9 2 18,-4 0-17,8-1-3,0 5-1,4-4-1,2 6-1,-6-2 2,4-2-2,-4 4 1,5-2 3,0 0-1,-2-2 1,3-2-3,-4 2-1,-4-2 0,0 4-1,-7 0 5,-2 4-5,4-2 0,-11 2 2,1 0-2,1 0 2,-3 0-2,-2 1 0,2 1 1,4-2 2,-6 0 1,7 0 2,5 0-1,-3-3-3,8 3 0,-5 0-2,4 0 3,1-2-1,-6 2-1,3-3-1,-7-1 0,3 0 1,-7 0 1,4 0-2,3 0 2,-3-1 1,4-3-2,3 4-1,2-2 2,2 0 0,2 0 1,2-2-1,-2 4-1,2 0-1,-5 4 1,0 0 0,-1-2 0,2 2-1,-7 0 1,8-3-1,-8 1 0,3 0 0,-3-2 0,3 4 1,-2-2-1,-1 0 0,3 0 2,3 0-1,4-1 0,-6-1 0,8 0 0,-8 0-1,8 0 1,-6-1 0,5-1 0,-1-4 0,-1 2 1,-2 2 0,-1-1-2,0-5 3,0 8-3,0-2 1,0-2 0,4 0 0,0 4-1,4-4 0,-5 0 0,0 3 1,-1-3-1,0 2 1,2 0-2,-9 2 4,3-2-3,3 0 0,-3 0 0,5-2 1,5 4-1,3-4 1,3 0-1,5-1 0,-4 1 3,0-2-3,-1 1 1,-1-3 5,-5-2-5,0 1 1,2-3 0,-2-1-2,5-2 4,-5-1-3,2-3-1,2 0 1,-9-2-1,-2 3 1,-5 1 3,-4 4-3,-9 3 0,-6 1 3,0 3 2,-5-2 2,1 3-7,1-7 3,-4-2 1,2-1-4,-2-2 1,-1-2 0,0-2 0,0-1 0,-1-2 1,-2-1 0,-3 0 2,-1 0-3,-2 2 4,-4 0-3,-7 2-1,-49-42-2,53 53 2,-3-2-1,3 1-1,-8 2 0,-20-17 0,1 7-3,-2-3 3,0 0 0,-2 3 2,3-1-2,-1 4 0,0-1 1,-2 3-1,2 2-1,-2 3 1,3-1 0,-5 1 0,4-3 0,2 1 0,3-1 4,-3-1-2,2-1-2,2 1 0,-5 5 0,2 1 0,0-1 0,-2 2 0,-1 0 0,6 1 2,-10-1-2,1-2 0,3 3 2,2-3-1,-1 2 0,-1 1 0,-2 1-1,-7 1 2,-3-2-2,-9 5 0,0-2 0,4 0 1,4 0-1,5 2 0,1-2-2,7 0 2,6-2 1,-2 4-1,2-4 0,4 3 0,-6-2 0,3 2 0,-7 1 0,2-4 0,3 4 3,0-2-3,-5 0 0,7 2 1,-3-2-1,4 2 0,0 0 0,0 2-2,3 0 2,-5 0 0,3 2-1,5 1 2,-4-1-2,4 8 1,-4-2 0,4-1 0,-2 5 1,4-1-1,1-4 0,7-1-1,4-1 3,-7 1-5,3 2 4,0-1-2,-7-1 1,7 4 0,0-5 1,-2 1-1,5 0 0,-7 1 0,-2 1 0,5 3 0,-11-1 0,4 2 0,-2-1 1,8-2-1,2-1-1,-1-1 0,12 1 0,2-3-1,-5 5 3,5-2-3,-1-1 3,-5 5-1,4-1 1,-2-1-1,-1 3-3,0-2 3,-2 5-1,4-3 1,1 2 0,-3 1 0,5 7 1,-10-1-1,1 3 0,3-2-2,1 0 2,-1 0 2,1 0-2,4 0-3,0-2 2,5 0 2,4 4-2,4-1 1,2 7 0,5 0 2,3-1-1,4 1-1,5-1 1,2 1-1,10 0 0,2-3-1,1-3 1,6 0-2,1-8 2,-1-4 0,4-3 2,1-4-4,0-8 2,-7 0 0,3-4 0,0-4 0,-11 4 0,-2-5 0,-3 3 1,-1-2-1,-9 4 1,-4-1-2,1-1 2,-8 4-1,0-4 0,-3 6-2,-1 0 2,-4-1 0,4 1 0,-4 0 1,0 0-1,0 0 0,0 0 2,0 0-2,-4 0 0,4 1-2,0-1-12,0 0-23,-4 0 1,4 0 0,0 0-25,-5 4-88,-3-2-42</inkml:trace>
  <inkml:trace contextRef="#ctx0" brushRef="#br0" timeOffset="11510">5389 980 645,'5'0'5,"0"-4"-2,-5 4-6,5 0 6,-1 5-1,1 3 17,3 2 10,1-1-11,-1 3-5,2-1-5,-2 2 9,6-5 6,-5 6-10,3-1 9,1 1-14,0-3 1,6 3 0,-2-5 0,0 1-1,0-5-7,2-1 11,0-4 6,6-1 0,7-7-4,12-6-6,4-9 1,13-3-3,11-9-1,7-1-3,8-5 0,2-3 1,3-6-1,6-3-1,2-7 0,6-5-1,5 2 1,-3 2 0,-9 9-1,-12 11 1,-20 13 1,-11 7-2,-15 3 0,-14 13 0,-9-3 1,-10 8 0,-8 0-1,0 0 1,0 0 0,0 0 0,0 0-1,0 0 2,0 0 0,0 0 0,0 0-2,0 0 1,0 0-1,0 0 1,0 0-1,0 0 0,0 0-2,0 0 2,0 0 0,0 0 1,0 0-2,0 0 0,0 0 1,-4 0 0,4 0 1,4 0-1,-8 0 0,8 4 0,-4-4-1,0 0 2,-4 0-1,4 0 0,0 0-1,4 0 1,-8 0-1,4 1-2,0-1 3,0 0 0,0 0 0,4 3 0,-4-2 0,2-1 0,-2 0 0,0 0 0,0 0-1,0 0 1,0 0 0,0 0 1,0-1-1,3 1 2,-3 0-2,0 0 0,0-3 0,1 6 0,-2-3 0,1 0-1,0 0 1,0 1 0,-3-2 2,3 1-1,0 0-1,0 0 0,0 0-1,0 1 1,0-2 1,0 1 0,0 0-1,0 0 0,0 1 0,3-1 0,-3 0 1,0 0 0,0 0 0,-3 0 0,3-1 0,3 1 0,-3-3-1,0 3 1,0 0 0,0 0-2,0 0 2,0-1-1,0 1 1,0 0 0,0 0-1,0 0 0,0 0 0,0 0 0,0 0 0,0 0 0,0 0 0,0 0 0,0 0 0,0 0 0,0 0-5,0 0-6,0 0-30,0 0-4,0 0-15,0 0-35,0 1-85,-3 3-128</inkml:trace>
  <inkml:trace contextRef="#ctx0" brushRef="#br0" timeOffset="19762">3971 2272 433,'4'0'21,"-4"-3"-11,0 3 2,-4-1-1,4 1 29,0-4-1,-4 4-23,4 0 24,0 0-17,0 0-13,0 0-4,0 0 3,-5 0 4,5-2 8,0 4-4,0-2-1,0 0 1,0 0 1,-7 0-7,3 0 17,0 0-12,-5 4-12,-3 0-3,-5-3 0,-7 3 0,-1 0 1,-7 2-1,2-2 1,-5 1-2,4-1 7,0 0-1,4 0-2,2-2-1,-1 0-1,7 0 3,-5 2-1,1-1-2,4 1 3,-9 0-4,3-2 1,-7 4 3,2-3-4,-5 1 1,8 0 2,-8-2 0,9 2 1,0-4-4,-5 4 6,5-4-5,-2 0-1,2 0 4,0-4-2,3 4-3,-2 0 3,-3-2 1,3 0-1,-6-4 9,-62-3-10,76 5 1,-5 0-3,8 2 4,-3-2 3,-20-1-6,4 1 8,0-4 1,4 4-10,2-1 4,9-3-3,1 2 2,-1 1 1,4-7-3,1 6 7,1-3-6,-3-5-1,3 1-1,2 0 0,-3-1 3,5-2-3,-5 3 1,3-1-1,2 1 0,2 2 1,2-2-1,0 1 0,-4-2 1,3 3 0,1-2 0,0-1 3,0 3-4,0-3 0,4 1 1,0-1 1,0-1 0,0-1 0,4 1-2,-4-2 0,4 2 0,0-2 1,0-5 0,1 7-1,-1-2-3,0-4 3,0 3 0,-2-1 2,2-2-2,3 2 2,-2 0-2,5 6 0,-5 3 0,-1-2 0,4 8 0,-4-1-1,5-5 1,-1 1 0,5-3 0,2 3 0,-2-3-2,0 2 2,1-1-1,1-1 1,1 3 0,0 3 1,-3-2-1,1 3 0,0-3 0,-1 8 0,-1-4-1,-2 3 0,13-3 0,2-2 1,2-2 1,8 4-1,-13 0-1,5 3 1,-6-2 0,0 3 0,7-1 0,-5-3 0,3 4-1,1-4 1,-2 2-1,6-2 1,-9-1 0,5 2 0,-6-1 0,-3 3 0,5-3 0,-6 4 0,1 0 2,5 0-5,-2 0 6,-3 0-3,4 4 0,-1-4 0,0 1 0,7-1 0,-6 3 0,-1 1-1,2-3 2,-6-1-1,-3 6 0,5 0-1,-7-4 1,-3 3 0,1 2 0,1-2-1,-1-1 1,4 2 0,-6 2-1,5-3 1,-1 5 1,2-7-1,5 7 0,-3-2-1,-3-3 2,4 5-1,-2-2 0,-2 0 0,0-1 0,-4-1 0,0 1 0,1-1 0,-2 2 0,1-1-1,-1 1 1,0 2 0,-2-1 0,2 3 0,1-1 0,1 1 0,-2 2 0,1-3 0,-1 4 0,-2-1 0,1 1 0,1-2 0,-2 1 0,4-1 0,-2 1 0,-4-1 1,0 0-1,1 1-2,-1-1 2,0 5 0,-4-1 1,1-2-1,-1 2 1,0 5-2,-1-3 1,-3 2 0,0 2 1,-5 0-1,-3 0-2,-3 2 1,3-1 1,-2 2 0,1-3 0,-2 0 1,-1-1-1,2 1 0,2-1 0,-5 1-1,-6-2 2,1 2 1,-5-4-1,-4 6 0,-5-6 1,-2 4-2,-11-2 1,-5-2 0,-6 2 0,-3-2 0,-3-1 0,-4-3 1,4-2-2,8-5 0,9 2 1,11-6-1,7 1 3,13-5-3,0-1 1,5 1 0,3-4 0,6 4-1,-5 0 3,5-4 2,0 4-5,0-2 1,4 0 0,0 0 0,0 2 0,0-4-1,0 4 0,0 0-1,0 0-1,4 0-11,0-4-87,9-1-18,12-7-170</inkml:trace>
  <inkml:trace contextRef="#ctx0" brushRef="#br0" timeOffset="22102">4389 2412 648,'-17'0'1,"-1"0"13,1-4-5,-1 4 6,8 0 6,6 0 8,4 0-8,0-2 6,-4 2-4,4-2-10,0 2-1,0-2-8,0 2-4,4 0-1,-4 0-4,1 0 5,8 0 0,8 0 1,9 0-1,5 0 2,13 2 0,1 0-2,4 0 0,-2-2 1,5 0 3,2 0 2,3 0 3,1-2-2,8 2-4,4 0 0,2 0 0,1 0-2,-2 2 1,1-2-1,-2 4 2,0-4 1,1 5-3,-5-1-1,4 4 2,0-3-1,-4 5-1,-3-2 1,-1 0-1,-5-3 1,0 1-1,-4-2 0,-8 0 1,3 0 2,-1-3-3,-2 2 0,4-2 4,-1-1-1,1 0-1,3 4 1,2-4-1,3 0-2,1 0 2,4-4-3,-1 4 3,-3-4-1,-1-1 0,-10 1 4,-2 0-2,0 0 3,-3 2-1,-2-2-3,1 3-1,-6 1 3,0-3-2,-4 3-1,4 0-1,-4 0 4,4 0-4,-4 0 1,4 0 2,-4 0-3,0-1 2,6 1 0,-6-3-1,4 2 1,-6-3-2,8 4 1,-11-2 1,5 2-2,-6 0 2,2-2-1,0 2 1,-5 0-2,5-2 0,-9 2 1,-1 0 1,-4 0-2,1 0 0,-6 0 1,-4 0 0,5 0-1,-5 0 0,0-4 0,-2 8 0,-2-8 1,0 8 0,-2-4 4,-1 0-3,3 0-2,0 2 2,0-2 0,0 0 2,0 0-2,0 0 0,-1 2 3,1-4-4,-3 2 2,3 0-3,-1 0-1,1-2-35,0 2-52,1-4-113</inkml:trace>
  <inkml:trace contextRef="#ctx0" brushRef="#br0" timeOffset="23471">8976 2509 648,'-53'2'97,"8"-2"-97,8-4 0,12-1-5,12 5 3,9 0 2,4 4 19,10-3 0,15 1 6,23-2 4,28 2-11,33 0-4,33 4 0,31 2-9,24 7 3,16 2-8,7 2 2,1 6-2,-22-6 1,-13 4 1,-31-9-2,-25-1 0,-28-1 0,-23-3 0,-19-3 0,-22 0 1,-13-3 0,-12 0 0,-9-3 5,-4 0-2,-4-3 3,0 3 0,-6 0-4,-6 3-3,-2-6-3,-4 3-32,1-3-41,2-3-89,-3 2-353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4:46.7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335 280 599,'5'-4'58,"-5"0"66,1-6-51,-1 1-18,3-4-3,-2 3-20,2-3 5,4-1-7,-3-3-16,-4 4 11,4-1-1,-2-1 3,1-2-4,-3-4-7,-3-2 4,1 4-14,-2-2 29,-7 4-27,3 3-4,-4 5-1,-4 7 1,-8 4-3,-7 11 0,-10 5 0,-1 12 1,-7 6-1,5 5 11,10 0-5,6 3-4,13-4 6,10 0-9,14-3 9,10-3 3,14-7-2,11-8 2,8-2-1,13-11-6,7-2-3,-2-1-1,-7-3 0,-2 0-1,-18 6-1,-12 3 0,-14 5-4,-16 3 10,-11 4-3,-11 2-2,-11 4 0,-11-4 0,-5-1 1,-4-8-1,2 3 6,1-9-6,7-3 1,1-5-2,9-4-2,4-1-2,10-4-51,2-5-76,14-3-27,11-2-133</inkml:trace>
  <inkml:trace contextRef="#ctx0" brushRef="#br0" timeOffset="562">957 432 883,'27'12'66,"-15"-6"46,-8-6 68,-6 0-70,0 0-71,2 0-21,0 0-12,-3 0-5,3-4-1,3 4-13,-3 0-108,2 0-154,-2 4-361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23.2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135 114 624,'0'-15'41,"0"-2"21,-4 2 37,4-1-48,-4 2 28,4 3-25,-6 2 0,5-3 18,-2 10-29,-1-2-9,2 4-4,0 0-21,-4 6-5,-3 6 0,-7 3 7,-4 10-6,-1 4 3,8 5-6,1 3 14,3 1-16,9 2 7,0-1-7,13-2 0,4-2 4,5-4-2,13-8 3,2-2 0,5-10-2,7-7 2,0-8 0,0-5-2,-5-6 5,-1-8-6,-6-4-1,-3-8 6,-12-3-6,1-6 0,-2-4 0,-12-2 1,0 4 1,-5 8-2,-8 9-2,-6 12 1,-11 15-7,-11 13 6,-6 18-2,-3 10 2,7 6-5,6 3 4,20-2 0,12-5 1,10-7 0,13-9 1,4-5 3,4-11-3,-2-7 4,0-10-2,-2-11 2,0-6-1,-9-8 4,0-5-3,-5 2 3,-8 3 18,-9 8-9,0 9-13,0 13-3,-9 9-6,-3 11 4,2 8 1,1 5 0,8 9 1,9-1 0,12-6-3,3-5-5,7-5-5,0-13-3,2-9 16,-1-13 0,0-8 1,-10-8 3,-7-9-3,2-1 0,-11 9 5,1-1-5,-6 12 5,0 8-6,-6 7-10,-2 9 9,-2 7 0,1 7-1,-3 6 1,3 0-1,5-2-2,4-4 0,0-7 4,4-9 5,5-9-4,3-10 3,3-10 0,3-1-4,-1-5 0,-5 5-1,-3 11-9,-4 13-1,0 17 8,-3 14 3,3 12-2,2 9 5,5 4-5,5 1 4,4-7-1,11-8 3,3-14-2,6-14 4,7-13 5,5-15-7,-6-9-3,-2-9 2,-9-5-1,-9-2-2,-15-1-1,-12 7-1,-5 5-17,-6 6-54,-4 12-116,-1 7-78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5:51.2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9 359 582,'-5'-3'18,"4"2"-10,-2-3 11,2 4 31,1 0-9,1 0-17,2 0-2,-3 0 11,0 0-9,0 0-11,1 0-4,-1 0-3,0 0-1,0 0-2,0 0-2,-1 0-1,1 0 0,0 0 0,0 4 0,0 0 0,4 1 1,3 5 5,-3 2-5,5 1 1,-5 2-2,4-2 4,1 1-1,-4 3-2,4-3 6,2-1-2,0-3-3,-2 1-1,-1-5 5,1 3 0,-1-5-1,0 0 2,1 0 7,2-4-3,2 0-5,4 0 1,-3-4 3,4 0-3,3-1-1,1-3 1,9-6-4,-1 1 1,6-4-1,-2-1 1,3-5 0,3 1-2,-5-5 1,9 0 1,-3 0-2,-4 0 3,4 4-2,-7 0-1,2 2 3,-6 4-3,2-2 1,-5 5 0,4-1-2,-6 2 1,-1-1-1,1 1 1,-2-1 4,8 1-2,-9-3 2,9 3-3,-6 2-2,-4-1 2,-1 2 0,-3 7-2,-7-3-1,-2 2 0,0 0 2,2 4-2,-6-1 2,1-2-1,3 2-1,-4-3 0,0 4-1,2 0 1,-2-4 1,3 4-1,-2 0-1,-1 0 1,0-2 2,-3 2-1,5-2-1,-6 0 0,0 2 0,0 0 0,0 0 0,4 0 1,-4 0-1,0 0 0,0 0 0,0 0 1,0 0-1,0 0 0,0 0 1,0 0-2,0 0 1,0 0 0,0 0 0,0 0-1,0 0 1,0 0 1,0 0 0,0 0-1,0 0 0,0 0 0,0 0-1,0 0 2,0 0-1,-4 2 0,4-2 0,0 2 0,0-2 2,0 0-2,0 0 0,0 0 0,0 0-1,0 0 1,0 0-1,0 0 1,0 2 0,0-2 1,-6 0-1,6 4 0,-1-4 0,-2 0 2,3 4-1,0-4-1,0 0 1,0 0-1,0 0 0,-1 1-1,1-1 1,-3 0 0,3 3-9,0-6-17,0 3-14,0 0-58,3-1-47,-2-3-164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5:53.7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3 328 544,'0'-1'1,"0"-3"-2,-4 0-4,4 2 5,0 2 10,0 0 20,0-2 13,0 0-21,0-2-8,0 0-3,0 3 3,0-2 13,0 2-20,0-3-7,0 4-8,0 4 8,0 0 1,0 1 0,4 9 6,5 3-1,-4 0-4,10 2 0,-7-5-1,5 3 1,-1-3 8,1-5-6,2-1 6,2-2 7,4-10 5,3 2-6,10-11-4,6-7-2,14-9 0,1-5-5,13-3 0,-7-1-4,6-2-1,-5 1 4,-7 7-4,-5-3 2,2 8-2,-11 3 2,-3 3-2,-6 3 0,-11 5 0,-4 3 3,-6 6-3,-7 3 0,1-2 0,-5 6 2,0-3 2,0 0 2,0-3-2,0 3 0,0 0-2,0 0-1,0 0 0,0 0-1,0 0 1,0 0-1,4 0 1,-4 0-1,0 0 0,0 0 0,0 0 0,0 3 1,0-3 0,0 0-1,0 0 1,0 0-1,0 0 0,0 0-1,-4 0 1,4 1-3,0-1 1,0 0-1,0 0 1,0 0 2,0 0 0,0 0 0,0 0-2,0 0 2,0 0 0,0 0-1,0 0 1,0 4-1,0-4 0,0 2 1,0-2 0,0 0 0,0 0 0,0 2 0,0-4 0,0 2 0,0 0 0,0 0 0,0 0 1,0 2 0,4-4-1,-4 2 1,0 0 1,0 0 1,0 0-2,0 0-1,0-2 1,0 2 1,0 0-2,0 0 1,0 0-1,0 0 1,0 0-1,0 0 0,0-4 1,0 4-1,0 0 0,0 0 0,0 4 0,0-8 0,0 8 1,0-4-1,0 0 0,0 0 0,-4 0 0,8 0 0,-8 0 0,8 0 0,-4 0 0,0 0 1,0 0-1,0 2 0,-4-2 2,4 0-2,0 0 1,0 0-2,0 0-19,0-2-53,0 2-56,4-4-368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6:39.3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0 238 527,'4'-37'58,"-3"11"15,2 4-34,-2 13-39,4 6-1,2 10 0,1 6 1,8 1 0,0 5-12,3 2 7,7-4-4,-7-2 6,0-3 2,1-6 1,-3-6 2,-3-4 25,-2-2 15,0-3-17,-7-3 19,5 2-5,-10 1 1,-4-5-4,-2 7 1,1 5-5,-4-2-18,-6 10 3,-3 7 4,-2 8 2,-4 2-1,2 8-15,-1 1 0,9-1-5,3-4 0,5 0 0,10-10 1,-2-3-2,6-5-2,1 1-3,3-10-22,2-4-9,-1-2 20,1-3-5,-1-9 3,-2 1 12,0-6 4,-7-4 0,1-5 1,-5 5 0,-5 0 1,1 10 3,0-1-2,-6 13 1,9 1-3,-4 4-3,3 9 2,0 1 2,2 7-2,4-3 1,6 3 0,9 0-1,3-7-20,9-1-23,-2-5 6,8 0 2,-6-8 15,4 0 13,-8-5 8,3-5 0,-7 1 3,1 0 8,-5-5 8,-5 5 0,-5 3 12,-5 1 7,-4 1-7,-4 8-15,-6 0-11,-7 4-1,-5 5 8,-5 9 4,-1 1-3,-1 6-3,7 2-2,0 5 0,9-5-7,8 4-1,5-8 2,5 0 0,7-6-1,-3-7 0,5-1 0,29-1 0,-35-12 0,-2-2 3,3 2-2,0-5-1,9-4 0,-1-9-1,5-1 2,-8-7-2,2-3 0,-2-3 1,0-4 0,-6-5-1,1 1 0,-4-2 3,2 2-2,-5 8 4,1 9 7,-3 6 14,-3 11-12,3 10-14,-6 10 16,-1 15 35,2 7-16,-4 12-4,-5 2-5,9 8-8,2-6-5,6-6-10,1 2 4,7-7-4,6-11 0,-5-4 0,7-3-2,3-6-1,-5-5-2,1-8-3,5-4-11,-1-5-13,3-13-6,2-9 1,-4-5 0,-7-10 25,-1-2 9,-11 6 0,-4 4 1,-4 9 17,-1 16 9,0 2-23,0 11 0,0 11-3,-2 8 11,5 8-7,4 7-3,5 3-2,8-1 3,8-5-3,5-8 0,1-4 0,4-2-5,-1-9-5,2-8-6,-2-4-22,-1-6 0,1-3-25,-2-4-38,-2-3-93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7:35.0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670 1586 595,'4'-9'8,"-4"-1"-8,-4-2 2,0 3 20,1 3-12,2 2 10,1-1 6,0 1-19,1 0-4,2-2 3,-2 3-2,2-1 15,1 0-13,-2-2-2,1 2 3,-2 4 5,2 0-5,-3 0-7,0 0 1,1 0 0,-1 4 6,4 2 5,6 2 0,-6 1 0,6 4-2,2-3-1,-3-1-1,4 5 3,1-1-2,3 5-1,-4-1 0,1 0-5,4-2 1,-6-3 0,-3-6 5,4 3 8,1-9 10,8-5-2,8-9-10,10-3-9,9-6 0,6-8-1,7-1-4,7-5 0,-3-1 2,0 1-1,0 5 0,-5 1-2,-3 0 0,-6 5 0,-7 3 1,-6 5 0,-8 3 0,-4 2-1,-15 1 2,1 7-2,-7 1 2,-3 0 0,-2 4-1,-1 0-1,0 0 0,0-2 0,0 4 1,0-2-1,0 0 0,-1-2-1,1 4 0,-3-4 1,-10 8-2,9-10-2,0 8 2,2-4-2,-2 0-1,0 0-1,4 0-4,-4 0 2,4 4-14,0-8-5,0 4-24,0 4-39,0-4 16,4 3-86</inkml:trace>
  <inkml:trace contextRef="#ctx0" brushRef="#br0" timeOffset="1890">637 724 358,'0'-4'11,"0"0"15,-5 2 7,5-2-5,-5 4-17,5-4-9,0 0 12,0 4 7,0 0-11,-2-1 1,2 1-1,0 0 12,-3 0-1,2 0-18,-3-4 1,-3 4-3,-3 0 1,-3 0 2,-3 0-2,-7 4 2,5-3 1,-3 3 7,-6 0-10,0 0-1,-5-2 4,-2 2 17,-5 0 1,3-4-19,6 0 5,3 0-8,4 0 7,3-4 7,2 0-8,-2 2 3,5-2-4,2-4-4,7 3-2,-8 1 0,6-6 2,-1 3-2,1-3 0,-2 1 0,2-1 1,-5-3-1,2 1 0,0-2 2,2 5-2,4-4 2,-2 3-2,2 1 0,4-3 0,1 2 0,-4 1 1,0-5-1,-1 1 1,5-1-1,-4-3 0,-2 4 0,6-2 0,0-3 0,0 5 1,6-1-1,-6-3-1,4 4 0,1-1 1,-1 1 2,1-1-2,4 5-1,3-9 1,4 5 0,3 4-1,-4-5 1,4 5 0,5-1 0,-7-2 0,4 7 0,3-5 1,-6 2-1,6-1 0,-4 5 0,1-5-1,-3 5 1,4-6 0,-5 2 0,2 7 0,3-7 1,-1-2 0,0 5-1,3-3-1,-2 2 1,4-2 0,-4 3 0,1-3 0,2 4 1,3-1 0,0 1-2,4-2 1,2 2 0,4-4 0,1 7 0,3-7 1,1 4-1,0-2 0,-5 2 0,4 0 0,2 4 0,-6-1 3,4-3-2,1 0 0,1 4-1,3-4 0,4-2 1,1-2 0,1 7-1,-5-7 1,1 2 0,-1-1-1,1 3-2,-10 2 2,5-2 1,-3 4-1,-8 0 0,0 0 5,-3 0-5,1 0 0,-5 0 0,0 4 1,-2-2-1,1-2 0,2 4 0,-2-4 0,-2 4 1,1-1-1,1-1 0,2 2 1,-5 0-2,3 0 2,2-3-2,-2 3 2,3 0 0,-6 2-1,3-2 0,-1 4 0,1-3 0,3 5 0,-6-2 1,2 1-1,0 1 0,-1 3 0,-1-1 0,-4 3 0,2-2 0,-3 9 0,-2-3-1,-5 2 2,1 2-1,-6 4 2,-4 0-2,-5 5 0,0 3-1,-6-3 5,1-1-5,-5-4 1,2-4 0,-1 0 3,-1-2 4,-8-2-7,-5 2 4,-8 2-4,-9-4 0,-8 2 1,-5 2 4,-9-5-5,-6 1 2,-2 2-2,-12-4 1,3-2-1,0 3 3,-5 1-2,-5 2-1,-12-2 0,-10-2-1,-14 6 1,-15-2 3,-2-3-2,0-3 2,13-2 6,14-1-2,19-6 0,16 2 3,14-7-7,11-1 1,11 0 1,13 0 0,7-1-1,7-3-2,8 0-1,4 0 5,5 2-5,4-2 3,0 4-3,0 0-1,0-4 2,0 4-1,0 0-1,0 0 1,0 0 0,0 0 2,0 0-1,0 4 1,0-8 3,0 4-2,0 0-2,0 0 2,0 0-4,0 0 2,4 0-2,-4 0 1,0 0-2,0 0 1,0 0 0,0 0 1,0 0-1,0 0 0,0 4 0,0-4-1,0 0 1,-4 0 0,4 0 1,0 0-1,4 0 0,-8 0 0,8 0 1,-4 0-1,0 0 1,0 0-1,0 0 0,0 0 0,0 0 0,0-4 0,0 4 0,0 0 0,0 0-1,0 0 1,0 0 0,0 0 2,0 0-2,0 0-1,0 0 1,0 0 2,0 4-2,0-8-1,0 4 1,0 4-1,0-4 3,0 0-3,0 0 1,0 0 0,0 0 0,0 0 1,0 0-1,0 0 0,0 0-2,-4 0 2,4 0 1,0 0 0,0 0-2,0 0 0,0 0 1,0 0 0,0 0 2,0 0-3,0 0 1,4 0 0,-4 0 0,-4 0 0,4 0 0,0 0 0,0 0 0,0 0-1,0 0 1,0 0 0,0 0-1,0 0 2,0 0 0,0 0-1,0 0 0,0 0-1,0 0 1,0 0 0,0 0 0,0 0-1,0 0 1,0 0 1,0 0-1,0 0 1,0 0-2,0 0 2,0 0 0,0 0-1,0 0 0,0 0 0,0 0 0,0 0 2,0 0-2,0 0 0,0 0 2,0 0-2,0 0 1,0 0-1,0 0 0,0-4 0,0 4 0,0-4 0,0 3 0,0-3 0,0 4-1,0-4 1,0 0 0,0 4 0,0-2 1,0-2-1,0 0 0,4 4 0,-4-4 0,0-1 0,0 1 1,0 0-2,5 4 1,-5-2 0,0 2 0,0-4 1,0 4-1,0 0 0,0-3 0,0 3 0,-5 0 0,5 0 0,0 0 0,0 0 0,0 0 0,5-4-1,-10 4 2,5-2-2,0-2 2,0 4-1,0 0 0,0-4-1,0 4 1,0-4 0,0 4 1,0-5-1,0 5 0,0-4-1,0 0 1,0 2 0,0-2 1,0 4-2,0-4 1,0 0 0,0 4 0,-4-5 1,4 1-1,0 0 0,0 2 0,0-2-1,0-4 2,0 7-2,-4-7 1,4 2 0,0 2 0,0 1 0,0-3 0,0 2-1,0 0 2,4 0-1,-4 3 0,0-7-1,0 6 1,4-6 0,-4 4 1,0 3-2,0-3 1,0 0 0,0 4-1,0-4 1,0 4 0,0-6-1,0 2 1,0 0 0,0 4 1,0 0-1,0 0 0,0 0 0,0 0 0,0 0 0,0 0 0,0 0 0,0 0 0,0-1-1,0 1 2,0 0-1,0 0 0,0 0 0,0-4 0,0 4 0,0-4-1,5-6 1,-5 3-1,5-7 1,2-1 0,2 2 0,-1-1 0,-2 1 0,-3-1 0,-2 7 0,2-3 0,-3 1 0,0 5-1,-3 0 1,3 4-3,0 0-3,0 4-10,4 0-18,10 1-57,9 3-141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7:47.0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1032 470,'0'-4'6,"5"-4"-3,-5 3 7,0-3 4,0 6 16,0-2 0,0 0-19,0 0-6,1 3 12,-1-2-2,3-2 1,1 1-5,-3 2 26,2 0-11,-1 0-2,-2 2-19,0 0 3,0 0-5,0 2 1,0-2-8,4 4 8,3 0 7,4 9 9,2 1-8,1 7 1,3 0-3,1 0-2,-1 2-2,-5-2 3,-2-2-6,2-6-1,-1 1 3,-3-1-5,1-3 3,-5-2-2,0-4 0,0 0 2,-4-3-1,2-1-2,2 4 1,-1 0-1,2 2 2,-1-2 1,3 5 2,1 0-4,-4-1 3,0-2-2,0-2 3,-4-4 6,4 0 5,1-4-2,-1-6 3,8-3-7,7-10-2,7-4 1,8-4-6,4-1 4,5-7 1,11 1-3,2-6 2,6-2-3,5-2-2,3 4-2,-4-2 2,5 2 1,-1-6 0,6 2-3,6-6 3,11-6-3,0-8 3,4 1 0,-5-4-2,-3 8 2,-15 5-2,-8 9 0,-8 8 3,-9 11-4,-14 3 2,1 4 0,-6 8-1,-3 1-1,-6 2 2,-4 3-2,-2 3 0,-11 3 0,0 0 0,1 3-1,-5 0 1,0 0-2,0 3 2,0-3 0,4 1 1,-4 1-1,1 0 0,3-2 0,-1 4-1,-1-4 1,-2 0 0,0 0 1,0 0 0,0 2-1,-2-2-2,2 2 1,0 0 1,0 0 0,0-1 0,0 3-3,2-2 3,-2 2 2,0-2-2,0 0 1,-2 3-1,2-1 1,-3 0-1,2 0-1,-2 0-1,2 0 2,1 2 0,-4-2 1,-1-3-1,5 3 0,-4-4 0,4 0-1,0 4 0,0-4 1,0 0-1,0 0 1,-4 0-5,4 0 4,0 2 1,0 0-1,0-2 0,0 2 1,0-2-2,0 0 0,0 0 2,0 0 1,0 0-1,0 0-2,0 0 2,0 0 3,0 0-3,0 0 0,0 0 0,0 0 1,0 0 0,0 0-1,0-2 0,0 2 0,0 2 3,0-2-2,0-2 0,0 2 0,0-2-1,0 2 1,0-2 1,0 2-2,0-4-2,0 4-25,0 0-64,4 0-66,-4 8-36</inkml:trace>
  <inkml:trace contextRef="#ctx0" brushRef="#br0" timeOffset="3592">3242 1887 448,'0'-4'40,"-4"2"-39,4-2 49,0 4 9,-4 0-20,-3 0-20,-1 4 3,-1-2 2,-2 0 8,-23 9-12,30-9-11,0-2 11,-5 0 7,1 2-14,-9 2-5,-11 0 5,-1 1 31,-4-1-21,4 4-19,-8-6-4,8 2 5,-8 1-3,12-1 3,1-4 1,7 4-2,5-4-3,3 0 3,-3 0-2,-4 0 3,-1 0 0,-4 0-3,-5 0 10,-1 0-11,2 0 0,-6 0 5,4 0-2,-1-4-1,7 4-2,-7 0 1,7 0 0,0-1-1,-2-2-1,1-2 2,1 5 0,-6-4-2,5 2 1,0 0 0,-1 0 0,2-2-1,-3 4 0,3-4 0,4 0 1,-6-1 2,9 1-2,-1-2 0,5-1 1,-3 1-1,-1-2 2,2-1-3,-1 3 1,3-2-2,-2 3 2,-7-3-1,5-2 0,-3-3 0,1 3 0,-7-1 1,5-3 6,1 1-7,-3-1 1,1-1-1,5-2 6,1 3-6,-5-3 1,5-2-1,3-2 0,2 2 5,-1 1-5,5 0 3,0-4-3,0 3 1,4-6-1,0 0 0,-6-1 2,5-4-4,-2 2 3,2 1-1,-4 0 1,7 0-1,1 1-1,1-1 1,3 0 0,-3 0 1,0 4-2,0 6 2,1 3-1,3-1 0,-7 2 0,7-4 0,-3-1 1,4 1-2,-1-1 1,6-1 0,-6 2 0,6 0-1,2-2 1,-2 4 1,8-1-1,-8 2 0,6 1 0,4 0 0,-7-1 1,4-1-1,3-2-1,-3 3 1,1-3 0,5 4 1,-5-1-1,9 1 0,-8 3-1,2 1 1,2-1 0,-1 2 0,1 3 0,0 1-1,-1-2 1,0-1 0,-1 3-1,-1 0 1,1-2 0,-1 2 0,1 4 0,-2-1-1,-1 1 1,1 1 0,-2-1 0,1 4 0,-5-4 0,0 6 0,-2-4 0,2 0-1,0 2 2,0 3-1,3-1 0,-4 3 0,5 3 0,-1-1 1,1 5-1,0-1 0,3-1 2,-7-1-1,0 4-1,-5-3 1,4-1 0,-3 1 3,-5-5-3,5 5 3,1-1 0,0-4-2,3 5 1,-8-1-3,4 1 4,0 3-1,1-2-2,-2 1 2,-3 3 2,-1-2-4,1 1 2,-4-3 0,2 2 0,0 4 2,2-6-5,-5 8 5,0-1 0,0 0-1,-2 1 1,2 4 1,0 0-2,-1 0 1,-2 0-4,2 4 3,-3-5 1,-3 7-2,2-2 2,-6 1-2,1 3 2,-6 1 1,-2 4-4,0 1 1,-3-5 4,0 4-7,-3-5 8,1-3-1,-4-1-2,1 0 0,-4-4-5,4 0 9,-6-3-8,3-3-1,-6 2 9,4-5-4,-4 1-1,4-6-4,-1-5 1,3 2-1,0-1 2,-3-5 2,7 4-4,-6-3 0,6 1 3,3-2-4,5-4 2,-1 4-2,4-4 1,3 0 0,3 4 1,-2-8 0,2 8 0,0-4 2,0 0-3,-1-4 0,1 4 2,-6 0-1,5 0-1,1 0 1,1 0-1,1 0 2,2 0-2,0 0 0,0 0 1,0 0 2,0 0-6,0 0 5,0 0-2,0 0 0,0 0 0,0 0 0,0 0-2,0 0 2,0 0-1,0 0 0,0 0 0,0 0-1,0 0 2,0 0 0,0 0 0,-2 0 0,2 0 2,0 0-2,-2 0 0,2 0 0,0 0 0,0 4-1,0-4 2,0 0-1,0 0 0,0 0 1,0 0-1,0 0 1,-3 0-1,3 0 0,0 1 2,0-1-2,0 0 1,0 0-1,0 0 0,-1 0 0,-2 3-2,3-3 2,-1 0 0,1 0-2,0 0 2,0 0-4,0 0 4,0 1-2,0-1 2,0 0 0,1 0 1,-1 0-1,0 0-1,-1 0 1,1 0-1,0-1 1,0 1 0,0 0 0,-3 0-1,3 0 1,0 0 3,0 1-3,0-1-1,0 0 1,3 0-1,-3 0 0,0 0 1,0 0 1,0 0-1,0 0 0,-3 0 0,3 0 0,-1 0 0,1-1 0,0 1 0,0 0-2,0-3 1,0 3-1,0 0 2,0 0-5,0 0-1,1-1 0,-1 1 0,0-4-8,3 4-1,-3 0-3,1-4-16,3-2 1,1-2-19,-1-1-44,0-4-67,0 3-120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6:54.8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2626 6066 244,'0'-4'192,"2"-2"-169,-2-1-9,0 1 13,0 2-10,0 0 18,-2 0-16,2 3-10,2-3 15,-2 0 15,0 4-10,0-4-9,0 2 4,0-2-7,0 4-1,-2-4 2,2 4-5,-2 0 0,2 0-11,-4 0 0,1 0 0,-3 0-1,2 0-1,-10 4 2,6-4-2,-2 4 2,-3 2 3,2 2 2,-3 1-2,-1 5-1,-2-1 4,0 6 0,-3-2 5,-1 5-3,2-3-2,-1 7-1,-1-3 9,0 8-7,3 2 5,-9 7 1,4 4 3,-5 0-3,0 6 0,0 0-1,-1-6-3,1 6 0,2-1-1,-44 99-3,64-125-2,2 8 3,0-4-3,0 0 0,-5 26 3,2 3-4,3-4 1,0-3-1,0-3-2,1-5 2,-1-5-2,4-5 0,-2-4-2,2-6 1,2-6 0,-2-2-1,0-5 0,4 2 3,-1-2-3,-2-3 0,2-1-1,-2 6 1,2-5-13,-1 3-34,0 1-37,0-5-15,3 6-38,0-6-92</inkml:trace>
  <inkml:trace contextRef="#ctx0" brushRef="#br0" timeOffset="832">1697 7036 551,'0'-6'30,"2"2"49,1-5-39,-3 5 15,1 0-17,2 0-33,-3 4-5,0 4 10,4 4 22,-3 7 1,9 10 5,-5 8-12,-5 7 8,4 4-13,-4-4-9,4 1 4,0-1-12,0-8 3,5-5-1,1-8-2,1 2 5,4-11 2,-1-1 1,7-5 3,6-4-5,7-4-1,6-1-1,10-9-8,-4 1 3,3-4 0,0-2 0,0-3 0,-9-1-2,0 1 0,4-1 3,-9-4-4,4 5 1,-8 0-1,2 0 0,-8 7 0,1-2 0,-11 7 1,-3 2-1,-1 3 1,-6-3-1,-1 6 0,-3 2-6,2-4 0,-3 4-17,1-3-16,-1 3-4,6 0-44,-6 0-4,-6 0-16,1 3-82</inkml:trace>
  <inkml:trace contextRef="#ctx0" brushRef="#br0" timeOffset="5399">1363 7776 634,'0'-4'4,"-17"-19"35,17 19 8,0 2-13,0-1-15,0 3 17,0-4-16,0-2-6,0 2 4,5-5 11,-5 1-2,4 2 13,-4-2-2,4 3-22,-4 5 2,0-4-5,0 4-7,-4 0-6,4 0 0,0 0-1,0 4-1,-4-3 2,4 11 2,-5 3 5,-4 10 2,4 4 8,0 7-8,-4 5 6,2 3-3,2 4-7,-4 2 4,5-5 1,-4 0-3,1-5 0,2-8 1,1-5-3,1-5 1,-1-9 1,3 0-4,-2-7 3,2 2 5,-2-8-3,3-4 1,0 4-2,0-4 1,3 4-2,-3 0 3,1-4 1,-1 4-3,3-2 1,-2-5-7,3-3 0,1 1 1,2-9-2,4-3 0,-3 6 0,-4-3 0,2 9-1,-2 0 0,-1 5 0,-1 8-8,0 1 7,4 3 2,1 5 0,8 2 1,-2 3-1,0-1 2,1-2-2,1-3 0,1-3 0,-4-5 1,-2-2 1,-3-2 0,2-2 1,-1-5 0,3-3 0,2-7-3,-1-2 1,2-7 0,2-2 1,-1-3-2,-6-1 0,1 5 0,-3 0 0,-6 14 0,2 5 0,-3 4-1,0 4-4,0 4 0,-3 4 1,2 1 2,-2 5 2,1 3 0,0 2 1,2-2-1,2 1-1,3-5 0,-1-3 1,1 3 0,3 0 0,3 1 0,-7 5 1,0-6-2,-4 5-18,0-1-54,0-4-10,4-3-50,-4-1-25,0-9-19</inkml:trace>
  <inkml:trace contextRef="#ctx0" brushRef="#br0" timeOffset="6306">1631 7852 499,'2'-17'25,"-2"8"15,0 3-30,3 6-10,-2 0-5,6 2-4,1 6-10,8 1-2,-6-1-71,5 5-103</inkml:trace>
  <inkml:trace contextRef="#ctx0" brushRef="#br0" timeOffset="6478">1949 7920 458,'12'-10'75,"4"1"33,-8 1-17,-4 2-17,-2-2-29,-2 4-25,-2 4-5,-2 4-3,-8 4-6,-11 2 8,1 3-8,-5 5 4,0 0 2,6 0-4,-3 1-2,9-6-5,5 5-1,6-9 0,0 1 1,-1 1 0,10-5-1,-5 2 0,5-3 1,2-5-1,2 0 3,3-4-2,1-1 2,7-9-2,1 1 0,1-4-1,2-6 1,1 0 0,2 5-1,-9 0 3,-2 0 0,-6 9 7,-1 5-2,-9 0-7,0 8-1,0 13 27,0 15 22,0 14-21,0 16-11,0 5-2,0 2 2,5-8-7,-5-3 4,0-8-6,0-4-5,0-6 1,-10-5-3,1-9 4,1 1 0,-5-12-5,3-1 6,-6-5 1,0-5-7,-1-4 7,0-5-1,-5-6-6,1-5-6,3-7 1,-1-4-2,5 0 7,6-4-5,4 1 3,5 3-2,6 4 2,3-4-2,8 0 1,1 0-1,4 0-1,5-3-2,-1 1 4,4-6 2,-4-1 1,8-4-2,-4-1 2,0 1 0,-2 0 0,-1 0 0,-5 7 0,-2 2 1,1 1-2,-5 7 1,1-4 0,-2 4 0,-1-4 0,-2 8 1,-5 2-1,1 3 1,-5 1-1,-4 9 0,1 4-1,-1 0-4,-1 4 1,-2 13 4,-3 6 0,-5 8 0,1 7 2,2 10 1,-2 2 0,2-6 3,3 2-4,1 2 5,-1-8-5,0-7-2,3-10 2,0-2 0,2-17-1,0 1 5,0-8 3,2-3 1,5-11-9,2-6-1,10-14 0,-5-3 1,7 0-1,-4 4 0,-3 14-1,-6 9-5,-4 7-1,-2 8 3,2 10 3,3 1 1,1 6 0,2 8 0,3-4 1,1 0-1,0-2 0,3-4 0,5-3 0,-3-5 1,2-5-1,1-4 0,1-4 0,0-5 0,-3 1 0,1-6 1,-4-4 0,-3 0 0,0-9-1,0-3 0,-1-3 0,-1-7 0,7 0 0,-7-5 0,-2 0 0,1 0 0,-2 5 1,-8 4 0,-1 5-1,0 8 0,-4 10 0,3 3 0,-2 6 0,3 4-5,0 4-12,-5 10 17,0 8 12,-4 5-6,1 10 2,0 3 4,1-5-2,4-3 0,1-5-3,2 0 0,2-4-5,1 3 0,4-4 2,-3 5-1,0 1-2,2 3 0,-2 0 0,0 1-1,-1-5 2,-3-10 1,0 2-3,-3-7 0,2 2-14,-2-9-43,3 5-31,-2-3-44,4 3-102</inkml:trace>
  <inkml:trace contextRef="#ctx0" brushRef="#br0" timeOffset="7972">2745 7866 658,'11'-10'16,"-2"1"0,3-3-8,8 7-2,5 5-6,12 0-9,0 0-130,4 0-130</inkml:trace>
  <inkml:trace contextRef="#ctx0" brushRef="#br0" timeOffset="8542">462 9018 570,'-7'-13'37,"1"5"40,-1-6-15,2 5-15,-2 0-7,2-2 6,0 4-13,1 3 6,-11 0 1,1 6-20,-7 4-5,-7 8 9,-10 3 0,-7 10-1,2 5-7,4 3-5,6 1-5,9-3 0,10-3-5,6-7 3,8-1-4,4-7 1,5-2-1,3-5 2,5-4 1,7-4 1,-3-4-2,4-5 2,3-5-2,-2-7-2,-2-2 2,1-4 1,-7 0-4,0 4 1,-5 6 0,-5 3 1,-6 9-1,1 1 0,-3 4-1,-3 4-3,1 5 2,0 5 2,0 3 4,-2 2-4,4 4-2,-4-2 2,4-6-1,4 3 4,0-10-5,2 1 4,5-3-4,3 2 2,4-8-19,1 4-9,2-8 9,5 0-2,-7-10 2,4-3 9,-3-2 0,-3-4 9,-4-2-1,-4 2 2,0 8 3,1 1-3,-6 6 1,-4 3-2,0 5 1,4 9 0,-4 5 10,0 9 3,0 4-4,0 3-4,0-1 7,-4-2-5,0-2-2,4-10-4,-5-3 4,0-7 0,5-1 4,0-4 4,0-8-5,5-5-7,0-6-1,-1-8 0,4-8 0,-2 3 1,5 1 0,-5 8-1,1 10-1,-3 7-7,-3 8 4,4 10 4,4 1 0,0 6 1,-1 0 0,2 2-1,-3-3 0,-1-5 0,1-3 0,-3-1 2,0-9-2,-2 0 2,7 0 1,0-9-3,1-9 0,5-1 2,2-4-2,-2 2 0,-6 2 0,-4 7 0,-2 11-3,-1 2 2,2 11 1,-1 3 0,2 7 1,4 0 0,5 1-1,-6-5 0,5-5 1,-1-7-1,2-2 1,5-4-1,-2-6 1,1-7-1,3-1 0,1-7-1,-8-2 0,2 0-3,-1 0 4,-6 6 0,-1-1-1,-6 9 1,2 5 0,-4-2 0,3 6-1,-3 0 2,0 0-1,0-3 2,1 3 2,2 0-2,-3-4 2,0 8 3,0-1 1,1 7 52,-1 7-14,3 10-11,-2 6-12,2 3-2,-1 8-7,0 0-3,-2 6-4,0 0-2,0 0-3,-2 3-1,0-4-1,2-4 7,-3 0-6,2-13-1,-2-5 3,3-10-2,0-11-1,0-2 0,3-4-1,-3-10-7,0-11-13,1-8 5,2-21-6,1-11-4,5-6 0,2-10-11,2 1 7,1 5 10,5 1 13,5 17 5,-5 9 1,0 13-1,1 18-5,-3 17 4,-3 9 2,-2 10 1,1 8 1,-3 5 0,-6 4-1,-8-3 2,-6-6 0,-3-1 1,-1-7-2,2-5 0,-1-5-1,3-3 2,5-7 0,2-1-1,3-2 0,0 0-1,0-2-1,3 2 1,2-3 0,5-1 1,4-6-1,3-3-1,10-1 1,-6-7 0,1-2 1,1-4 2,-2-5-3,-3-8 0,0-5 0,-1-1 1,-7 6 0,1-4-1,-1 4 1,-2 7-2,2-1 2,-6 7 0,1 4 2,-1 5 0,-4 9 6,-4 1-3,4 8-2,-5 0-2,5 4-1,-8 4 2,-2 1 5,0 9 4,-5 1-4,5 2-2,-3-2 0,4 4 1,3 2-6,-1-2 2,6 4-1,1 0 2,0 5-3,1-1 1,3 5-2,3-3 0,0 1 0,2-7 1,-1 0-1,-2-8 4,5-2-3,-3-3 0,5-6-1,2-3 0,-1-5 2,6-4-2,4-5 0,-2-1 0,2-3-1,0-4-1,-11-2-3,-3-3 5,1-5 1,-6 5-1,0 3-1,5-22 1,-10 41-1,0 0-3,0 0-4,0 2-7,0 6 11,0 9 4,-6-2 0,6 8 1,0 2-1,6-2 0,-12 0-25,12-1-57,-6-4-42,0 4-37,-6-9-138</inkml:trace>
  <inkml:trace contextRef="#ctx0" brushRef="#br0" timeOffset="10634">1676 9158 658,'0'-46'47,"-4"2"43,0 4-15,0 3-43,0 12-21,4 10-11,0 3-10,4 11-79,-4 1-34,0 3-38</inkml:trace>
  <inkml:trace contextRef="#ctx0" brushRef="#br0" timeOffset="10837">1796 9001 572,'4'4'46,"-3"-3"-19,6-2 25,3-3-25,7 0 1,10-6-13,-2 1 10,3-4 13,-1-1-14,-3 1 0,-1-5 12,-8 5-15,-3-1 0,-1-5-1,1 2-7,0-4-7,-6-2-4,5-4-1,-1-2 1,-2-1-1,-3-1 1,-1 8 4,-4 0 6,-2 11 1,-2 7-2,-4 5-11,-5 9 5,-8 9 18,-1 8 11,-1 11-7,2 7 13,-1 6 2,8 0 1,1 3-13,6 1-4,1 0-5,6-5-8,0 0-8,0-4 1,-4 0-5,4-9 1,0 0 3,-4-5-2,-3-4-3,3-8 0,-1-6 4,3-3-2,0-6 2,2-4 0,0-3 2,-3-4-6,3-2-7,0-15 0,5-2-3,2-9-5,8-1 2,3-4 2,6-1 4,4 5 0,-5 9 4,-2 4 3,1 10-5,-5 9 3,-4 4-3,1 4 5,4 5-1,-4 5 0,2 3 1,-4 2 0,-1 0-2,-6 2-79,-1-3-3,-3 5-40,-2-6-99,-3-3-250</inkml:trace>
  <inkml:trace contextRef="#ctx0" brushRef="#br0" timeOffset="11483">2171 9055 579,'8'-23'53,"2"5"-13,1 9-20,3-3-20,0 6-1,-1 6-8,-1 0-45,1 0-34,0 4 36,2-4-40,-1 0 6,3-4 39,0-5 47,5-3 24,-5-1 35,1-2 42,1-7-32,-5 7 49,-2-2-12,-3 4-4,-2 5-31,-6 6-34,2 2-17,-7 2 6,-5 9 28,-6 8-9,1 8-9,-13 10-12,6 3 7,3 0 4,-2 0-12,8-5-12,5 2-8,7-11-1,2-3-1,7-5 2,3-5 1,8-7 0,1-6-4,11-4-2,-1-6-28,9-7-15,-2-8 13,2-5 12,1-5 3,-10-2 12,0 1 5,-14 1 0,-5 10 1,-6 9 5,-3 2 2,-3 10-1,-4 0-5,-5 12-2,-8 2 4,-7 7-4,-1 6 2,-6 0 1,5 4-3,4-6 2,4 2 0,8-10-2,3 1 0,6-9 1,1 3-1,6-8 0,5 0 1,8-8-2,-2-1-3,9-5 4,-3 1-1,0-1-1,-3 9 1,-1-3 1,-5 8-3,2 4 3,-2 1 0,0 7 0,0-2-1,1 3 2,-1-3-5,0-1 7,-1 1-3,0-2 0,1-4 0,-2-4 0,2 0-2,3-4 3,-3-6-1,-1-3 0,1-5-2,3-9 2,-5-3 2,2-7-2,-1-3-1,1-2-1,-4-2 0,-3 0 1,-3-1 0,-2 5 0,-2 8 1,-2-1-1,-2 7 0,0 8 1,0 5 0,-1 3 0,1 2 2,-6 4-2,6 3 0,0 1 1,2 0-1,-2 0 1,0 0 2,0 1-3,-3 3 2,1 4 0,-1-2 0,2 3 2,0 3 0,1 3-3,0 3 5,4 3-2,0 2 3,0 0-3,0 4 5,-6-1 7,6 5-5,-1 2 0,-2 1 1,3-1 3,-1-2-12,2 1 3,-1-5-6,0 0 1,3-1-2,4-3 3,-7-1-1,8-3 2,-2-2-2,1-4 1,3 1-1,1-9 1,-1-1-2,4 0 2,0-4 1,-1 0-3,2-4 2,-1-1-1,4-3-1,-1-2-2,4-3-3,-1 0 4,-2-5-3,-1 3 2,1-2 1,-4-5-1,-1 4 1,0-4 1,-2 3 3,0 2-3,-7 0 0,0 5 1,1 5-1,-5 3 0,0 4-5,0 0-1,-9 4-3,-1 3 9,-4 5 6,-1 5-4,1 4 3,1 6-3,2-4 3,8 0-5,3-2 0,4-2 1,6-1 1,3-5-2,-3 0 0,2-3 6,4-6-4,3-4 1,-2-4-3,4-6-7,3-1-1,2-4 4,-4-8-2,-2 1 3,-5-1 2,-6 6 1,-1 4-1,-7 7 0,2 6-6,-6 0-13,6 6 18,-3 3 2,0 4 1,2 5 1,0 3-2,3-2 0,2-5 1,-3-1-1,0-7 1,4 1 0,-2-7 2,2 0-3,4-9-6,-2-1-4,-1-5 2,0-4-1,-1-4 9,-4-4-1,-4 0-2,0-4 3,-7 2 0,2 9-1,-4 0 0,-6 9-4,2 9 1,1 8 2,-5 7 1,-1 8 0,5 4 0,3 2 1,6 0 0,4-2 0,1-2 0,6-6 0,3-3 2,3-5-1,1 1 0,0-10 3,5-4-4,0-2-2,3-3-8,1-5 5,-1 6 5,-5-1-6,-3 5 6,-1 4-1,-2 4 0,0 0 1,-2-3-1,-1 3 1,2 0 0,-2-4-1,-1 4 1,2-8 0,2 4 1,-3-9 0,2 1 0,3-6-2,2 1 1,5-6-1,-6-2 0,1 2-5,-2 1-9,-3 9-9,0-3-13,-10 7-28,-5 1-91,-6 4-47,-6 0-184</inkml:trace>
  <inkml:trace contextRef="#ctx0" brushRef="#br0" timeOffset="13574">3353 8853 625,'-7'-9'26,"8"1"-26,5 2-7,2 6-138</inkml:trace>
  <inkml:trace contextRef="#ctx0" brushRef="#br0" timeOffset="13746">2745 8849 728,'8'-15'4,"8"-2"0,12-1 7,3 1-3,18 2-6,7 2-2,2 1 0,-1 2-2,-13 9-86,-9 1-204</inkml:trace>
  <inkml:trace contextRef="#ctx0" brushRef="#br0" timeOffset="14556">28 10137 654,'-14'22'13,"8"-9"32,-1-6 37,6-7 6,1 0-15,1-3-36,8-5-27,2-1-4,9-11 6,-4 3 0,6-6-3,-3-3 6,-2-1-6,-3 0-4,2-8-1,-5-1-2,1-4-1,-3-5-1,-4 3 0,0 2 0,-1 3 0,-1 11 5,-3 5-5,-3 11 0,1 6-4,-2 8-2,-7 10 5,-3 9 1,-6 9 4,-4 10-1,6 4 0,0-1-1,12-9 3,6-8 1,9-2-2,10-7 1,8-2-1,12-10-2,4 3-1,3-4 0,-3 2-1,-9 1 0,-6 1-1,-11 7-1,-11 0 2,-6 2 0,-9-1 1,-1 1 0,-2-6 0,-7-2 0,7-4-1,3-4 2,5-3 4,-1-7-6,2-3 0,3-7 0,0-2 0,4-8 0,7-4 0,3-1 1,9-5-1,-5 3-1,6-3 0,0 10-1,-2 5 1,-2 8-3,-5 6-4,-6 12 8,1 2 0,-2 11 1,0 4 3,1 8-1,1 6-1,-6 1 4,0 0-2,-4-1 0,-4-3-1,4-1-1,-10-4 1,6-4-3,-2-4 1,2-7 1,1-3-2,3-5 1,0-4 6,0 0 0,3-4 3,-2 4 1,2-8-4,1-1-4,1-1-3,2-3 0,-3-4 1,0 7-1,0 2 0,-4 7-1,0 1-4,0 0-2,0 0-5,-4 1-14,4-1-13,0 0-29,0 0-44,0 0-10,4 2-55,-8-4-234</inkml:trace>
  <inkml:trace contextRef="#ctx0" brushRef="#br0" timeOffset="15478">560 9597 689,'-3'-17'29,"2"3"5,1 8-28,0 12 3,0 4 28,-3 1 35,6 1-23,-3 1-13,0 14 10,1 4-2,-1 0-10,-1 1-4,1 4-11,-3 3-1,2 1-4,-3 1-2,4 4-2,-5 0 2,5 0-5,5 4 1,-5-4-2,4 0-3,-4-5 7,4 0-6,-4-3-3,0-5 4,0-1-4,-3-11 0,3 0 0,-1-3-1,1-7-4,-4-1-44,4-1-16,-5-6-3,5-4-18,5-2-135,0-13-141</inkml:trace>
  <inkml:trace contextRef="#ctx0" brushRef="#br0" timeOffset="15868">601 9982 717,'4'-3'34,"0"-1"-29,6 4 73,6 0-43,7 4-19,7-3-8,6 3 1,-6 0 1,-2 2-2,-7 2-3,-7-1 15,-5 4 5,-5 7 5,-1 5-21,-6 8-1,-1-1-6,-2 0 0,-3 4-1,1-8-1,0 1-14,-5-8-72,3-1-60,5-9-84</inkml:trace>
  <inkml:trace contextRef="#ctx0" brushRef="#br0" timeOffset="16125">861 9925 560,'14'-40'35,"2"13"-29,3 4-6,-7 15-5,-3 4-39,-1 16 12,-4 3-97,-2 10-119</inkml:trace>
  <inkml:trace contextRef="#ctx0" brushRef="#br0" timeOffset="59342">684 1206 523,'-17'-4'63,"-6"3"-41,5-7 17,1 4 0,5-2 5,0-1-11,4 1 0,1-2-13,3 3-7,0-3-1,4 4 2,0-2-4,2 2 2,3-1-5,0-3-3,2-2 3,9 5-1,-4-3 1,5 0 1,4-1 2,7 7-4,-2-2-1,6 0 1,-3 8 2,4-2 0,2 2 3,4 3-6,2-1 2,-3 2 0,4-3-2,6 3 0,-5-2-1,5-2-2,2 1 2,6-1-4,-2 0 2,3 0-1,-2 0 1,3 2 0,-5-1-1,0-1-1,-3 4 1,-1-4 0,-6 1 0,5 1 0,-2-2 0,2 4-1,3-4 2,-2-3 0,6-1-1,1 0 2,1 0 1,6 0-4,2 0 0,2 0 1,4 0 0,-5 4 0,-2-4 1,-1 4 0,-5-2 2,-2 0 0,-3-2 2,5 0 1,-5 0-1,5-2 0,2 0 3,12-2-1,7 0-3,-1-1 1,2 1-4,0-2 1,-8 4 3,-6 0-2,-9-2 3,0 4-5,0 0 6,-9 0 1,5 0-6,1-3 7,-1 3 0,4-4 0,4-2 2,6-3-3,6-1-2,2-2 1,-4-1-7,1 3 4,-10-3-1,-16 9-2,-5-2 1,-10 2-1,-3 1 1,-4 6 5,-5-3-7,-1 0 2,2 0 0,-3 4 1,0-4 1,-2 0-3,-1 0 0,2 0 2,-1 0-4,-6 0 5,0 0-5,0 0 1,-2 0 0,1 0 0,1 0 0,2 0 1,2-4-2,-4 4 1,3 0 3,0 0-3,0 0 1,-4 0-2,0 0 2,2 0-4,-1 0 5,-1 0-1,3-3-1,1 3-1,-3 0 1,0-2-1,-2 2 1,-2 0-1,0 0-2,-3 0 2,0 0 0,-2 0 1,0 0 0,0 0 0,3 0-1,-6 0 0,3 0 2,0-2 0,-2 2-2,2 0 2,0 0 3,0 0-3,-2 0 2,2-2-4,-2-2-1,-2 0-39,-3 0-67,-6-5-36,-1 3-146</inkml:trace>
  <inkml:trace contextRef="#ctx0" brushRef="#br0" timeOffset="60887">5545 992 680,'-14'7'25,"4"-1"-24,-2-2 11,3 1 53,-4-1-1,-2 0-23,-11 2-14,-5-2-1,-4 0-2,-80 9 4,95-9-13,6-2-2,-4 2 0,4-4-1,-15 5 0,-2-1 2,4-4-8,0 0 5,2 0-6,-3 0 5,3-4-3,-2-1-3,-1-5 4,3 2-3,-6-1 0,4-1 2,3 1-1,3-1-1,2-1 4,3 5-7,2-2 6,3 3-6,2-3 2,0 6 3,0-6-5,-1 3 4,1-3-3,-4-2 5,0-3-2,1-5 0,-1 1 3,-1-2-6,4-8-3,2 0 3,1 1-3,5-5 2,-1 2 0,3 0-2,3-3 0,-1 5 1,2 0-1,0 0 0,3 0 0,2 0 1,-1 1-2,3-1 2,2-4-1,-3-1 0,2 1 1,1 2-1,1-1 0,-1 3 0,-1 0 0,1 4 0,1-2 0,1 4 0,2 0 0,0-1 0,6 4 0,-9 0-2,7 3 2,0 2-1,1 1 1,1-2-1,3 5 0,1 1 1,-2 1 0,3-1 0,-2 0 0,0 3-1,-5-1 2,0-2-1,0 4 0,-1 3 0,-2-2 0,5 2-2,-5 1 4,2 1-2,4 2 1,-3-2-2,1 3 1,5 0-1,-2 0 1,-1-2 0,-2 6 0,-2-3 0,0 1 0,-3 2-1,-1-1 0,1 3 1,0-1 0,3 1 0,-3 2 0,1-1 0,0 1 0,-1 1 0,0 0 2,-2 2-2,-1 3 1,2-1 0,-2 6 1,4 2-2,-5 0 2,-1 6-1,-2 0-1,1 1 0,-1 4 7,0 3-5,-4-3 0,1 1-1,-6 3 6,-2-4-2,-3 3 0,-1-1 0,-3-2-2,-2-1 1,4 0 2,-2-3-5,-3 0 8,-3-1-2,-6 4-2,-8-3 7,-9 5-9,-6-1 0,-9-1 2,-3 1-5,-5-5 2,-2-3-2,3-6 0,2-1 6,-4-6-6,4-3 0,-2-7 1,-2-1 1,-2-4-2,3 0 0,8-4 1,-2 0-1,11 3 0,6-3 0,12 0 0,8 4 0,7-4-1,6 4 2,0 0 1,4 0-2,0 0 0,0 0 0,0 0 1,0 0-1,0 0 0,0 0 0,0 0 0,0 0 0,0 0 0,0 0-1,4 0 1,-4 4 3,0-4-3,0 0-2,0 0-2,0 0 4,0 0 0,4 0 0,-2 0 0,5 0 1,3 0-1,2-4 0,4 4 0,1 0 0,-1-2 1,0 0 0,-2 0-1,-4 2 0,-5-4 0,-2 4 0,-1 0 0,-2 0-1,0 0 2,-2 4-1,4-8 0,-2 4 2,0 0-3,0 0 1,0 0 0,0 0-2,-2 0 3,2 0-1,0 0 4,0 0-3,-3 0-1,3 0-2,0 0-12,-1 0-25,-3 0-38,-6-5-17,-4-3-5,-6-1-75,-4-9-150</inkml:trace>
  <inkml:trace contextRef="#ctx0" brushRef="#br0" timeOffset="67058">2982 3334 756,'-4'-13'15,"-6"-2"-15,4 1 5,-2 1 7,4 1 14,4 6-1,0 2-3,1 0-6,3-5-5,1 5-7,-1-1 8,0 1 4,0 4-2,2-4-10,-6 4-1,4 4 0,0 3 13,-2 3 0,6 7-4,3 2-3,2 4 1,0 4-8,2-2 1,-2-6 2,-3 3-5,1-11 0,-3 2 3,-2-5-2,4-2 0,-2-3 1,1 1-1,3-4 6,5 0 10,8-13-1,9-4-5,11-10-2,11-6-5,10-7 1,6-4-4,9-2 1,2-4-2,3 2 1,-8 8 0,-8 4-1,-12 5-1,-7 8 1,-11 5 0,-3 3 1,-12 4 0,-1 1 2,-4 5-3,-11-3 0,3 4 4,-4-2-3,-4 6 0,-2 0 4,-2-4-4,-2 4-1,2 4 2,0-4-1,0 0-1,0 0 3,0 0-3,0 0 0,0 0 0,0 0-2,0 0 2,0 0-2,0 0-18,0 0-49,0 6-33,4 11-67,2 6-421</inkml:trace>
  <inkml:trace contextRef="#ctx0" brushRef="#br0" timeOffset="68228">4883 4768 776,'-8'-13'33,"-2"-4"-13,2-1 11,-4 5 15,10-1 9,-3 1-20,5 3-11,0 2-3,0 3-8,0 1 2,3 0-1,-3 2 0,2 2-9,-2 2-4,0-2-1,0 0-1,0 4 1,4 0 2,6 1-1,-2 3 0,6 6 1,6 3-1,4 2 1,-8-1 3,5 4-1,3-4-1,-7-3-1,-3-3 3,2 3-3,-1-7 2,-5-3 5,3-1 1,3-4 1,11-4 0,4-9-1,14-6 9,8-12-13,16-5 0,1-5-2,2-5-1,-3 6 0,-6 4-3,-7 1 2,-7 8 1,-11 4 2,-1 2-5,-5 6 6,-5 2-3,-2-5-1,-1 9 0,-9 1-2,-2 2 3,-5-2-2,-4 8-1,-2-1 3,-2 1-2,3-4 0,-3 4 1,0 0 2,0-4-7,0 4 3,0 0 0,0 0 2,0 0-2,0 0-5,-3 0-19,3 0-38,0 0 4,-2 0-31,0 4-52,-3 1-32,-3 3-213</inkml:trace>
  <inkml:trace contextRef="#ctx0" brushRef="#br0" timeOffset="80502">4918 4948 273,'5'-17'381,"-5"0"-368,0 7 11,0 1 13,-5 5-7,5 0 8,0 4-9,0-2-14,0-2-4,0 4 1,0 0-4,0 0-3,0 0-4,0 0-1,0 4 0,5 2 3,-1 7 6,1 8 2,7 2-4,0 8-2,1-2 1,2 5 1,-6-5-1,1-4-2,1-6 4,1 2-5,-2-7 4,9-9 3,-3 5 2,10-10-3,2 0 1,5-6-5,4-2 0,8-5 2,-2-10 2,7-4-1,3-4-2,4-10-2,4-4 1,-2 1 0,7-6-3,0 5 5,3-4-1,-2 9-3,-1 0 1,-4 7 1,-6-1 2,-6 7-3,-2 4-2,-13 4 3,0 2-2,-8-1-2,0 9 4,-10-1-5,-3 1 2,-3 1 1,-3 2-2,-2 2 3,0 0-3,-6 4 1,0 0-2,0 0-10,0 0-67,-6 0-88,5 0-185</inkml:trace>
  <inkml:trace contextRef="#ctx0" brushRef="#br0" timeOffset="89386">9559 3163 511,'4'12'3,"0"-1"-6,3 1 6,-3-2 8,2 3 23,1-3-8,1-1-8,-2-5 7,1 0 0,2 0 5,-1-3 22,5-2-23,3-7-2,8-1-8,9-9 12,12-5-7,8-11-1,6-8-1,7-3-11,3 1-5,-3 6 1,-5 0 4,-6 5-3,-1 2-7,-1 1 3,0 1-4,6-2 6,3-1-5,3-3 4,-4 3-5,-6 1 2,-7 0-1,-10 8-1,-10 6 0,-7 4 1,-11 7 0,-3-2 0,-6 8 2,-1-1-2,0 1 1,-1 0-2,1 0 0,0 0 0,0 0-2,0 0-5,0 0-4,0 1 0,-3-1 6,3 0-7,0 0 2,-1 0-6,-2 0 5,3 0 4,-4 4-12,-5 2-12,1-2-18,-5 3-8,-4 3-10,-4-2-31,-7-3-8</inkml:trace>
  <inkml:trace contextRef="#ctx0" brushRef="#br0" timeOffset="98701">9934 5815 412,'2'0'65,"0"0"-50,1 0 4,-3 0 15,-3 4 25,3-4-35,3 0-4,-3 0-5,0 0-9,0-4-1,1 4 5,-1 0-5,0 0-2,0 0 2,0 0 3,0 0-2,-1 0 6,1 4 0,0-4 0,0 0 4,0 0 0,0 0 0,0 0 1,0 0 0,0 0 1,-3 0 2,3 0-9,0 0 1,-4 0-6,-3 0-3,-2 0 5,-1-4 0,-1 4 3,1-4-2,-2 0-3,-2 2 0,1-2 2,-1 4-2,-1-4-1,5 4 4,-2-4-3,4 3-4,0 1-1,-1 0 3,-3-4-4,3 4 1,-5 0-1,1 0 0,1 0 1,-1-4 0,-1 4 0,-4 0-2,1-4 1,0 4 0,-2-2 2,-3-1-2,1-1 0,0 2 2,0-2-2,0 0 0,2 0 1,-3-1-1,3 1 0,2 0 0,-3-2 0,2 2 3,-2 0-3,4 3 0,-1-3 1,0-4-1,-3 2 2,3 2-2,-2-1 1,0-3 1,0-2-2,2-3 1,0 4-1,2-3 0,-1-3 1,2 1-1,-1 2 0,5-1 1,-6 0-1,4 2 0,1-3 0,1-3 0,-1 3 0,1-3 0,0 0 1,0-2-1,-1-3 0,-2 3-1,3-4 1,-1-3 0,-2-1-1,2 0 1,-1-4 0,-1 0 0,0 3 0,2-3 0,1 4 0,2-4 0,-1 5-1,1 3 1,1 0 0,3 0 0,0 1 0,4 4-1,0 4-1,4-3 2,0 3-3,4 5 3,4-5-1,-3 1 0,7 0 1,-3-1-1,2 1 2,-2 3-2,1-2 1,1 3 0,2-1 0,-2 3-1,-1-3 1,5 5 0,-2-3 1,1 2-1,-1 2-1,2 0 0,-2-1 0,3 1 1,-3 0 0,2 0 0,-2 2 1,4 2-1,-1 0 0,2 0-1,-1 0 1,6 0 0,-2 2 1,-1 2-1,2-4 0,-4 4 0,5-4 0,-6 4 0,3-4 0,-2 1 1,2 3-1,0-4 0,-2 4 0,4 0 0,0-2 0,1 2 0,1 0 0,1 0 0,2-3 2,-4 3-2,4 0 1,-2 0-1,1-2 0,-1 1 1,2-3-1,-4 4 0,2-4 0,2 0 0,-1 4 0,-2-4 0,-1 2 0,1-2 0,0 0 1,-4 4-1,1 0 0,-3-4 0,2 4 0,-4-3 0,2 3 0,1-4 0,-1 4 0,-1-4 0,3 4 1,-3-2-2,6-2 2,-2 4-1,0 0 0,4-4 0,0 4 1,-1-4-1,-1 0 0,1 0 0,-3 0 0,0 0 0,-1 0-2,-3 0 3,3 0-1,-4 0 3,2-4-3,1 4 1,2-4-1,-2 4 1,0-4-1,3 2 0,-2-2 1,1 0-1,0 4 0,2-4 1,-2-1 0,0 1 0,-4 4 0,3-4-1,-7 2 1,3-2 1,-3 4-2,-1-4 1,0 1 3,-2-3-4,-1 6 4,2-4-3,-2 0-1,2-1 5,-1 5-4,-1-4 0,2 0 0,-2 2 1,-1-2-2,0 4 3,0 0-1,1 0-1,2 0 0,-1-4 4,3 4-1,0-4 1,6 3-4,-5-3 0,3 4-1,1-4 3,-3 4 0,0 0-3,-2 4 2,0 0-2,-4 5 1,2 1 2,1 3 0,-4 4 0,-2 6 3,3 0-2,-2 4 2,-1-2-1,1 2 0,0-4-4,-2 6 3,-1-8 0,-2 2-3,1 4 2,-3-4 0,0-2 1,0-2-4,-1 4 3,-2 2-1,-1 2 3,0-4-3,-1 8-1,-5-5 3,1 3-1,-6-2-2,1 0 3,-6-1-4,2 1 0,-4-4 2,-3 4-1,-7 0 2,-7 4-2,-9-1 0,-9 3-1,-5 3 0,-5-1 2,-3-4 0,-3-3-2,-2-5 0,-2-2 0,-3-2 1,-4-5 1,1-2 0,3-7-1,3-1-1,7-4 0,5-4-1,6-1 0,3 1 1,6-4-1,-1 2-2,2-3 3,2 1 0,-1-2 0,-1 1-1,0 5 1,1 0 0,-1-2 0,4 3 0,4-1-1,4-2 2,3 2-1,2 0 0,3-1 0,1-3 0,3-2 1,0 5-1,0-7 1,1 2-1,3 5-1,2-3 1,2 2 1,3 2-1,-1-3 1,3 5-1,-1-2 0,2 4 0,6-4-1,-2 4 2,2 0-1,1 0 1,0 0 0,0 0-1,0 0 1,0 0 0,-3 0-1,3 0 1,0 0-1,0 0 2,0 0-1,0 0 0,0 0 0,0 0 1,0 0 0,0 0-1,0 0-1,0 0 0,-2 0 1,2 0-1,0 0 2,0 0 0,0 0-1,0 4 0,0-4 0,0 0-1,0 0-1,0 0 1,0 0 3,0 0-3,-2 0 0,2 0-1,0 0 1,0 0 0,0 0 0,0 0 0,4 0 1,-4 0-1,0 0-1,0 0 1,-2 0 0,2 0 0,0 0 0,0 0 0,0 0 0,0 0-1,0 0 1,0 0 2,0 0-2,0 0 0,0 0 0,0 0 0,0 0-2,0 0 2,0 0 2,0 0-2,0 0 0,0 0-1,0 0-1,-2 0 2,2 0 2,0-4-2,0 4 0,0 0 0,2 0 0,-4 0 1,2 4-1,0-8-2,-2 4 2,2 0 0,0 0 3,0 0-2,0 0-1,2 0 0,-2 0 0,0 0-3,0-4 5,0 4-2,0 0 0,0 0-1,0 0 1,0 0 0,0 0 2,0 0-2,0 0 0,0 0 0,-2 0 0,2-1 0,2 1 0,-2 0 1,0 0-1,0 0-1,2-4 1,-4 4 1,4 0-1,-2 0 0,2 0 0,-2 0 0,0 0 0,0 4-1,-2-4 0,2 0 2,2 0 0,-2 0-1,0 0 0,0 0-1,0 1-1,0-2 4,0 1-2,0 0 1,0 0-1,0 0 0,0 0 0,3 0 0,-3 1 0,-3-1 0,6 0 0,-3 0 0,-3 0 1,3 0-2,0 0 2,0 0-2,-2-1-2,2 1 3,0 1 4,0-1-4,0 0-1,0 0 1,0 0-3,0 0 6,0 0-3,0 0 0,0 0 0,0 0 0,0 0 0,0 0 0,0 0 0,0 0 1,0 0-1,0 0 0,0 0 0,0 0 0,0 0 0,0 0 0,0 0 0,0 0 0,0 0-3,0 0 6,0 0-4,0 0 2,-2 0-1,2 0 1,0 0-1,0 0 0,0 0 0,0 0-1,0-1 1,0 1 0,2 0 1,-2 0-1,0 0 0,0 0 0,0 0 0,0-4-1,2 4 2,-2 0-2,0 0-4,0 0-37,0 0-37,0 0-42,-2 0-55,-2-4-346</inkml:trace>
  <inkml:trace contextRef="#ctx0" brushRef="#br0" timeOffset="107612">10007 5932 390,'1'4'7,"-1"-4"-7,0 0-1,3 0-1,-3-4-11,1 4-29,2 0-100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8:37.6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2642 524,'-1'-4'4,"-2"0"0,2 0 18,-2 2 24,1-2-15,2-4 2,-2 3-4,2-3-7,-2 2 1,2-1-3,2 5 2,-2-2 8,0 0-9,2 4-7,-2 0 3,0 0-7,0 0 3,0 0-3,0 0-4,0 0 0,0 0-4,0 0-1,0 0 2,0 0-3,0 0 2,0 4-2,2-4 0,2 4 4,0 1 2,3 3-3,2-2 0,-1 7 0,0-3 6,1 3-3,2 1-3,-2-1 7,0 1-7,3-1 5,-3 4-2,1-3-6,-1-1 2,-1-3-1,-2-1 0,1-1 3,-2-2-3,2-2 1,-2-1-1,-1 1-1,0-2-1,-3 2 1,4-4 2,-3 0-1,-2 0-1,3 0 1,-1 0 0,0 0-1,0 0 1,-2 0 0,4 0-1,-4 0 0,0 0 1,3-4-3,-3 4 2,0 0 0,0 0 0,0 4 1,-3-4-1,6 0 0,-6 0 0,3 0 1,0 0-1,0 0 0,0 0 0,3 0 2,-3 0-2,0 0 0,0 0 1,-3 0 2,3 0 2,0 0-1,0 0 1,0 0-1,-1 0-4,1 4 3,0-4-2,0 0 5,-3 0-4,3 0 3,-2 0-5,2 0 2,0 0 3,0 0-5,2 0-2,-2 0 2,3 4 2,1 1 6,2-1-4,1 2-3,1-2-1,-2 0 1,1 0 4,-3-4-5,0 1 0,-3-1 0,5 0 4,-5 0-1,4 0-1,-3 0 1,0 0-1,1 0 1,-3 0 1,4-1-2,4-7 2,5-2-3,4 1-1,4-9 0,4-3 1,7-7-1,11-13 1,6-7-1,11-11 0,-1-4 0,3-4-1,-2 9 0,-5 4 1,-2 9 0,-6 10 0,-2 6 0,-5 4 0,-3 2 0,-1 6 0,-2-2 0,-2 1 0,-2 1 1,-1 4-1,-5-1 0,-8 5 0,-7 3 0,-2 6 1,-5-4-1,-2 4 4,0 0-4,0-4 0,0 4 0,0 0 1,0 0-1,0 4 0,0-4 1,0-4-1,0 4 0,0 0-2,3 0 2,-3 0 3,0 4-3,-3-8 0,3 8 0,0-8 0,0 8 0,0-4 0,0 0 0,0 0 1,0 0-1,-2 0 0,2 0 2,0 0-1,0 0-1,0 0 0,0 0 0,0 0 0,0 0 0,-2 0 0,2 0 0,0 0 1,0 0-2,0 0 2,0 4-3,0-4 3,0 0-1,0 0 1,0 0-1,0 0 0,0 0 0,0 0 0,0 0 0,-2-4 0,2 4 0,0 4 0,0-8 2,0 8-2,0-4 1,0 0-1,0-4-1,0 4 1,0 0 0,0 0 0,0 0 0,-3 0 1,6 0-1,-3 0 0,0 0 0,0 0 0,0 0 0,0 0 0,0 0-1,0-4 1,2 4 0,-2 0 1,2 0-1,-2 0 0,0 0 0,0 0 1,0 0-1,0 0 0,0 0 0,0 0 0,0 0-2,-2 0 4,4 0-2,-4 0 1,2 0-1,2 0 0,-2-1-11,0 1-45,2 0-37,-2 0-43,0 0-147</inkml:trace>
  <inkml:trace contextRef="#ctx0" brushRef="#br0" timeOffset="2581">643 1202 474,'-8'0'1,"4"-4"9,-3 4-1,2-4 14,5 4 29,-4 0-25,1 0-17,2 0-3,-2 0 8,-1-2-8,4 2-4,-4 0-1,2 0 3,-1-4 5,3 4-9,0 0 3,3 0 2,-3 0-2,2 0-2,-2 0-2,2 0 0,0 0 1,5 4 10,0-2-3,1 2 5,5 0 0,1 1-10,6-5 4,1 4-1,3 4-4,1-2 1,4-2 0,-1 5-2,2-1 0,-1-2 0,-2 2-1,-4-3 3,0 1 1,-6-2 2,-1-1-4,-2-3 2,-3 4 1,-3-4 2,-1 2-4,-1-2-2,-3 0 0,1 4-1,-3-4 2,2 0 2,1 4-1,1-4-2,0 0-1,0 4 0,-1-4 0,0 1 2,0-1-2,-1 0 0,1 0 0,-4 0 1,0 0-5,0 0 8,0 0-8,0 0 8,0 0-5,3 0 2,-6 0-2,3 0 2,3 0-1,-3 0 1,-3 0 1,3 0-2,0 0 0,0 0 2,0 0 1,0 0-2,0 0 0,0 0 0,0 0 1,0 0-2,0-5-3,-1 1-32,-2-2 34,-1-3 1,0-3-4,-3-1-3,-2 3-1,1-3 7,-1-1 1,-1-3 0,-1 4 1,0-1 0,5 5 8,-1-1-9,6 6 3,-2 0 1,3 4-2,0-1 1,0 1 7,0 0-5,0-4-1,0 4 0,0 0-4,0 0 1,0 4-1,0 1 12,4 5 3,1-2-11,2 9 3,1-4-1,3 1-2,2-1 7,1 1 6,1-1-9,5 1-1,-3-3-2,1 0 0,-1-1-1,-2 3 0,-3-3 5,-3 3-5,-4-3 11,-5 3-4,-2-1 0,-6 3 0,-3-2-4,1 1-3,-6-1 0,1-1-1,1-6-1,1 3 3,-2-1-4,2-2 0,0 1 1,1-1-1,-1-2-2,-18 5 4,30-9-4,1 0 2,-3 0-1,3 4 0,0-4-1,0 0-10,0 0-53,0 0-42,0 4-9,3 2-67</inkml:trace>
  <inkml:trace contextRef="#ctx0" brushRef="#br0" timeOffset="5761">1237 719 395,'4'-6'58,"1"-2"-26,-3 7-2,0-3 15,1 4 4,-3-4-28,0 4-12,0 0 5,0 0 10,0 0-10,0 0-4,0 0 8,1 0-3,-1 0-1,0 0 7,0 0-11,0 0 7,0 0-5,0 0-3,0 0-1,0 0-6,0 0 3,0 0-5,0 0 3,0 0-3,0 0 2,0 0-2,0 0 0,0 0 0,-1 0-2,1 0 3,0 4-2,0-4 0,0 4 1,4 1 13,1 8-3,4 5-4,3 9 1,1 0 1,1-1-3,-4 1 7,3 0-8,-2-4-2,-1-4 3,1-2 0,-3 1-2,-1-5-3,-2 1 2,-1-9-2,-3-1 2,-1-4-1,3 4 0,-3-4 5,0 0 4,0-4 4,4 4 7,6-4 2,10-5-14,5-5-5,9-3 2,5-12-2,7-7 2,8-8-6,0-6 3,4-8-2,7 1-1,-6-2 0,1 5 2,-1 0-2,3 4 1,-1-3-1,1 4-2,0-4 2,0 3 1,-2 4-1,-5 2-2,-7 8 2,-9 5 1,-7 12-1,-8-2 0,-4 7-1,-8 5 1,-2 3 0,-3-2 0,-1 4 0,-3 4 0,-2-1 1,2-2-1,-3 2 0,0-3 0,-3 4 0,3 0 2,0 0-1,-1 0 1,1 0-2,0 0 0,1 0 1,-2 0-1,1 0 0,-3 0 0,3 0-3,-2 0 3,2 0 0,-2 0 0,2 0 0,0 4-1,0-3 1,-2 3 4,-2 0-3,0 6-1,-3 2 0,1-3 1,2-3-1,0-2 0,1-1 0,2 1 0,-2-2 1,0 2 2,2-4-3,1 4 0,0-4 4,0 0-4,1 0 1,-1 0 2,0-4-3,0 4-1,-1 0 1,2 0 2,-1 0-2,-1 0-2,1 0 2,0 0 0,0 0-1,0 0 1,0 0-1,0 0 2,0 0-3,0 0 2,0 4 0,0-4 0,0 0 0,0 0 0,0 0 0,0 0 0,-3 0 1,3 0-1,3 0-2,-6 0 1,3 0 0,-2 1-4,-2 2 5,-3-2-6,-1 7-27,-2-2-36,1 2-45,1-3-81,-3 5-158</inkml:trace>
  <inkml:trace contextRef="#ctx0" brushRef="#br0" timeOffset="7447">1953 853 497,'-7'-4'6,"3"-2"13,3 2 37,-2-1-7,6 1 12,-2 0-41,2 2-6,2-6 19,-2 3-5,1 1 1,-2 0-9,-2 0 0,0 4 0,0 0-5,0 0-7,-2 4-5,2-4-1,-2 0-2,2 4 0,0-4-1,0 4 1,0 1 10,2 13 13,0 1-14,2 4-5,3 4-1,-3-2 1,5-6 5,0 2 1,3-6-1,0-1 0,5-3 0,4-1 1,10-6-4,6-4 4,6-8-6,11-2 3,3-11-4,3-2-1,2-4 2,0-5-2,-3-3 1,-1 3-3,-2-3 1,-6 7-1,1-7 0,-6 8 0,-2 0 1,-8 4-1,0 4 0,-8 2 0,-3 4 0,-4-1 3,-8 6-3,-6 3 1,-2 1 1,0 0 4,-1-6-5,1 1-1,1-1-4,-1-3-36,3-4-68,-2-1-212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7:24.2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111 161 516,'13'-18'72,"5"3"18,-8 2 7,1 0-16,-5 5-32,-3 4-34,-3 8-11,-9 4 18,-3 5 25,-8 6-26,-4 4-10,2 4 1,-2 0-1,8-3-6,7 0 3,4-5-6,2-2-2,8-8 3,2 5-3,5-1 3,1 5-1,7-1-1,-6 6-1,1 0 0,-5-3 0,1 0-1,-4-6-5,-3-1-17,-8 0-9,-10 1-43,-4-5 18,-3 1-17,-3-2 10,0-3 20,7-1 30,7-4 14,1 0 2,4-5 1,8-3 1,3-2 10,8 1 2,3-5 2,5 1-9,6-4-1,5-3-1,-1 3 2,3-4 3,1-2-8,-2 0 5,-2 0 8,-2-8 1,-6 5 1,-5-8-2,-2 4-1,-1 0-4,-6-3 0,-2 6-1,-1 6-4,-6 4 25,2 7-3,-3 6-29,-7 4 2,-3 8-2,-2 6 3,-12 3 4,3 6 3,1 8-3,8 1-3,3 0 1,6 3-5,8-4 2,9-4-1,-5-4 0,11 0 2,-2-4-3,5 2-2,-5-4 2,-1 2 0,-6-1 0,0-1 0,-6-4-1,-4 2 1,-1-7-2,-1 2 1,1-2-9,-5-7 3,5 3 2,-5-4 4,3-5-5,2 1-12,-3-6 9,6-7 2,-1 0 5,8-10 0,-2 0 2,9-4-3,1-1 1,9-1 4,-2 2-5,4 5 6,0 3 1,3 5 6,-7 5 13,2 3-12,-3 6 2,0 4-3,-1 4 6,-4 10-3,-2 2-7,-5 10 3,2-1-5,-10 7 3,-4-5-4,0 0 1,-9 0-4,-4 0-3,-8-4-62,-2-2-72,-9-2-105</inkml:trace>
  <inkml:trace contextRef="#ctx0" brushRef="#br0" timeOffset="991">799 57 643,'21'-23'53,"-1"6"-25,-5 8-24,-2 1-4,-3 12 0,-3 5-12,0 8-45,-3 1-79,-4 5-190</inkml:trace>
  <inkml:trace contextRef="#ctx0" brushRef="#br0" timeOffset="1187">1177 128 585,'8'-8'93,"-3"-1"-20,-1 0 28,-4 5-44,0 4-43,-3 0-11,-1 4 0,-5 1 21,-3 8 14,-60 59-13,60-57-11,-3 2 10,6 0-6,2 2-8,-7 16-3,5 1-2,6-5-2,10-2 0,2-3-2,5-4 0,6-5 0,-1-3 3,-1-9-4,3-1 4,-1-8-3,0-1 3,-3-13-3,2-2-1,-6-4 0,0-4 2,-5-13-2,-4 3-1,-4-4 0,-7 1-1,2 5 1,-7 5 0,3 4 0,0 10 1,-2 8-2,7 5-1,1-2-6,3 6-16,3 0 18,2 0 6,9 0 1,3 0 0,1 0-3,9 6 0,-6 2 3,0 1 1,0 8 0,-1 6 1,-6 4 1,-3 0 3,-7 5 1,-4-1-2,-2-4 3,0 0-1,-5-10-2,6-3-2,-3-9 1,1-1 11,3-4 6,3-4 26,-3-5-35,1-9-10,3-9 1,0-5-3,3-12 0,5 4 3,-4-5-3,5 5 0,1 12-1,1 1-2,2 5 2,3 13-3,-2 3-7,4 8 8,-1 6 1,2 7 2,1 10-1,-5 2 1,0 5 0,-1 5 1,-8 3 0,-3 4-1,-6 1 1,-1-5-1,-4 0-20,-2-2-44,-1-7-62,0-4-114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7:20.5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496 235 731,'-30'-20'7,"11"5"19,13 2 0,10 2-24,13 7-2,7 0-19,-1 8-104,-7 0-114</inkml:trace>
  <inkml:trace contextRef="#ctx0" brushRef="#br0" timeOffset="151">38 235 398,'-25'-37'322,"14"-3"-262,9 4 7,11-3-37,8 11-19,12 2-8,8 11-1,9 4 0,7 9-2,1 8 0,-5 11-4,-11 3-30,-12 14-60,-13 2-44,-20 0-161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7:11.0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0 889 304,'10'12'166,"-2"-7"-84,1 5 12,-6-2-41,-2 1 7,-1 2-13,0-1-22,-1 0 7,1-6-5,-3-1-4,1-1 4,0-2 16,2 0-7,0 0-9,0-2 0,0-1-23,-2-9-4,4-3 3,0-10-3,3-4 2,0 2 6,4-3 6,5 7 0,-6 1 2,-2 9-2,1 8-6,-3 1-5,-4 4-3,0 0-2,1 7 2,6-1 3,-1 7-2,8 5 0,-1-1 1,-3 6-1,1-6-1,-3 2 1,1-5 1,2-1-1,-7-6 0,0 4-1,0-10 0,-4 3 0,5-4 1,-5 0 0,0-2 4,0 0 0,0 2 0,1-1 2,-1 1 5,4-8-12,1-2-1,-1-3 1,0-1 1,3-5 0,-3 6 0,0 1-1,-2 7-1,1-5 0,-2 6 0,2 4-2,-3-4-1,0 8-2,1-4-1,5 6 7,-2 2 0,4 5 1,5 0 0,0 1-1,-1-1 0,4 1 1,-8-5-2,1-3 1,-1 2 0,1-4 0,-5-4 0,1-4 2,2-6-2,5-3 0,0-10 0,2-4 0,-1 0 0,-2-4 1,0 10-1,-11 6 0,5 11-2,-5 0-6,0 8 2,-5 10 5,1 4 0,-1 8 1,0 6 0,4-5 0,-2 0 0,6-8-2,-2-4 3,4-5-1,0-4 1,4-6 1,-1-6 0,5-4-1,5-5 0,4-4 0,-1-4-1,-4 6 0,-4-1-1,2 9-1,-9 3 0,5 8-2,-1 6 4,1-3 0,5 7-1,-4 1 2,-2 1-2,1-3 2,-1 1-1,1-9 0,1 3-5,0-10-1,-2 0-3,3-1 2,2-9 7,1-5-3,-4-2 1,1-6 0,0-5 0,2-7-6,-7-3 0,1-2 0,-1-6 0,-2 1 8,-2 0-1,-4 13 1,0 4 0,-4 14 0,0 5 0,0 18 1,-2 13-1,-7 13 21,2 9-11,-2 10 7,2 3-3,1 5 5,6-8-8,0-4-2,8-2-1,-4-8-1,6-9-5,1-4-1,1-6 1,1-10 3,6 0-2,2-3-3,4-4-3,7-8-31,2-2 6,2-7 8,2-2-2,2-8 11,-9 0 4,4-6 7,-9 3 0,-2-1-1,-10 4 1,-1 8 0,-9 6 2,5 5-1,-5 8-2,-10 4 0,-3 6 1,-5 7 0,-7 2 0,-6 5 1,4 2-1,5-1 0,8-6 0,5-2 0,2-3 2,7-9-2,3-1 0,3 0 1,5-8-1,6-1 1,2-3-1,0-2 0,2 1 0,1 5-3,-8 4 2,2 5 1,2 3-1,1 2 1,2-1 0,1 3 0,1-3 0,3-5 1,0-2 0,-3-2-2,2-2 3,2-5-5,-5-7 6,5-5-6,-13-2 6,1-10-3,-1-1 0,0-5 1,-1-3-1,-7-8-1,-2 2 1,-1-1 1,-3 13 0,-4 8 5,1 12-3,1 9-2,-2 10-1,-4 17 17,3 6 3,-6 12-5,4 8 0,3-2 16,4-2-20,3-2-3,1-3-1,0-3-4,0-9-1,3 0-2,-2-4-1,-5-6-48,0-3-19,0-1-43,0-7-44,0-6-145</inkml:trace>
  <inkml:trace contextRef="#ctx0" brushRef="#br0" timeOffset="1800">1442 785 559,'2'-1'93,"5"-3"-30,1-2-8,6 2-1,8 1-22,1-7-12,5 2 2,4-1-2,-2-1 4,2-3-7,-5-1-1,-1 1-2,-4-1 6,-8 1-3,0-4-3,-10-1 2,-4 3 4,-4 2-2,-3-1-3,-2 10-10,-6 1-1,-6 10 1,0 7 1,-5 5 0,5 8 0,2 7-2,7-1 2,11 3-5,5-1-1,6-3 1,8-5 0,5-4-1,8-2-2,-5-6-16,7-3-2,-1-6 7,-3-2 0,1-11 3,2 0 4,-4-6 3,2-6 2,-2-8 1,-3-4-1,-1-2 2,-7-1-1,-5-1 1,-3 7-1,-8 5 8,-2 6-3,-6 9-5,-3 8 1,-7 8 0,-5 5 2,-1 4 1,2 6-1,-1 4 0,5 2-2,4-1 0,8 1 1,0-6-1,1 2 0,8-10-1,1 3 0,0-9 1,4-1-1,2-5 1,1-3 1,4-1-2,-3-5 1,1-3 1,-2-5 0,4-3 0,-1-6-1,-2-8-1,-1-1 2,1-8-1,1-5-1,2-4 1,-1-1 0,-1-4-2,-1 4 2,1 6 1,-6 4 3,-2 5 2,-2 10 2,-4 8 6,0 5 2,-1 7-5,-2 5-9,3 0-3,-4 5 0,-2 9 4,-3 7 18,-6 6-5,4 4 0,1 5-8,6-5 4,1 1-5,3 2-4,3-1 7,-2 4-5,6-2 6,-3 2 2,2 2-2,-2 3-9,3-2 6,-3-1-6,-2-3 2,3-3-5,-5-2 1,0-11 0,0 0 2,0-3-2,-5-3-1,1-9-20,-1 3-45,-3 2-45,0-7-20,-6 3-130</inkml:trace>
  <inkml:trace contextRef="#ctx0" brushRef="#br0" timeOffset="2992">2563 897 692,'-16'7'36,"3"-1"-7,6-6 40,2 0-26,5 0-13,0 0-2,1 0-1,6-4-11,3-1-5,8-7-3,-1 1 2,6-7 6,3-4-13,-9-4 5,4-1 0,-1-1-6,-7-7 0,-1 3-2,-2 1 2,-6 4-1,-4 4 1,-4 2-2,-2 8-2,-2 3 2,-5 6 0,-2 12-4,-6 5 4,-4 10 10,-6 12-1,5 5 4,8 2 1,0 3-4,14-5-3,4-4-5,7-5 0,8-4 1,-2-4-2,1-6 2,3-4-2,0-3 2,-2-6 3,0-8-5,4-2 1,3-8 0,3-2-2,8-11 0,-2-4-1,-1-5-1,-3-1 2,-2 3 0,-2 3 0,-13 8-2,1 7 2,-7 9-2,-2 7-9,-2 7 10,2 9 1,-2 5 1,0 8 0,2-1 3,1 1-2,-2-6-2,-1-2 5,3-7-5,-3-1 3,0-3-3,-3-6 2,3-3 3,0-1 3,3-1 0,-3-7-7,4-7 2,2-6-2,3-10-1,0-2 0,1-1 0,2 5 1,0 5 1,-7 11-2,-1 6-7,2 11 4,-2 9 3,0 4 1,-4 8 2,5 6-2,-4 4 2,-1-7-3,0-3 0,0-6 0,0-5 1,0-7 1,3-1 4,-2-6 5,3-8-1,8-3-10,2-10 5,8-6-2,-4-5-2,2-5-1,0 3 1,-10 7-1,1 7 0,-7 13-3,0 7-5,-2 5 8,-2 13 1,2 3 1,3 8-2,-1-3 1,-3 1-1,4-1 2,-1-7-2,0-6 4,2-5 0,-2-8 4,1-4-2,7-6-3,2-3-1,1-4 1,5-6-2,-8-3 0,-2 8-1,-3 0 0,-3 9-7,1 5-8,-5 8 11,0 9 4,4 4 0,0 2 1,3 4-1,2 3 0,-4-7 1,2-2-1,2-4 0,-5 1 0,0-5-10,2-5-44,-4-1-29,0 0-25,1-3 4,-2-4-208</inkml:trace>
  <inkml:trace contextRef="#ctx0" brushRef="#br0" timeOffset="4108">3404 654 545,'4'-35'65,"-3"12"23,-1 9-54,0 7-33,0 8-2,3 9 2,-2 0 0,4 3 0,2 5 2,4-3-1,3-2 0,10-1-1,5-10 1,4-2-2,0-6 3,0-3-1,-5-5 30,-7 1 34,-7-5-26,-6 5-6,-4-4-1,-5 3 2,-2 9-17,-1 1-14,-2 4-2,-2 5 4,-37 47 2,41-38-1,0 1 5,1 2-1,1 0-5,-2 13-4,1 4 0,6-7-2,-3 3 1,2-7 0,0 4-1,0-8 0,1-2 0,-2 1-4,3-9-4,0 1-2,6-2 6,0-8 3,7 0-3,3-8 4,3-2 0,-2-3 0,1-1 0,-3-5 0,-5 2 1,-3 0 0,-1-2 1,-3 1 1,-1-5 1,-2 0 1,6 2 2,-9-6-3,4 8-2,-5-2 8,0 4-2,0 3 3,-2 5 0,2 3-6,0 6-4,0-4-1,0 4-5,2 4 5,5 2 0,-2 2 0,4 1 0,2 5 0,-1-1 0,0 4 0,-6 2-1,0 0 2,-4 3 1,-4 1-2,0-2-1,-3-2 1,0-2 0,2-3 2,1-10-2,3 1 2,1-5 0,0 0-1,4-5 1,2-3-2,2-2-1,6-3-2,0-7 3,6 3 0,-6-6-2,4 6 1,-4-4 0,3 7 0,1 5-2,0 5 0,2 4 1,-2 8 1,1 1 0,-5 9 2,-3-2-2,-3 8 1,-2-7-2,-2 2 0,-1 0-1,-3 3-69,-4-5-36,-1-2-53,-6-2-228</inkml:trace>
  <inkml:trace contextRef="#ctx0" brushRef="#br0" timeOffset="5196">4330 740 241,'2'0'600,"0"4"-586,-2-3 36,0 7 24,2 2-53,1 3-10,-3 4-6,1 1-4,-1-5-2,-1 2-6,-4-3-155,-2-3-392</inkml:trace>
  <inkml:trace contextRef="#ctx0" brushRef="#br0" timeOffset="5407">4318 522 752,'-5'-1'6,"5"1"-6,-4 0-1,8 4 1,1 4 1,0 5-1,4 1-34,-2 2-102,-2 4-243</inkml:trace>
  <inkml:trace contextRef="#ctx0" brushRef="#br0" timeOffset="5578">4566 552 662,'-1'0'84,"-10"4"-67,2 0 69,-2 1-50,-2 6-14,-1 1-15,-1 5-6,2 1 4,0-1-4,5 2 0,0-5-1,3-1 0,3 0 0,2-9 1,0-2 1,4-4 5,4-6-5,5-1 3,2-8-3,5-2-1,-3-3 2,1 7 11,-1 2-1,1 9-2,0 8 8,-1 5-3,2 5 9,-5 9-9,-2-2-1,-3 5-7,-2-2-4,-3-1 2,0-10-1,-3-6-1,2 0 1,-1-11 6,8-2-7,-1-7-4,4-5 0,7-5 4,-1 0-4,-2 2 0,-3 2-3,-1 11 1,1 3 2,-6 5 2,1 5-2,1 3 0,2 2 1,4-1 0,0 5-1,6-7 2,6-1 1,1-2-1,1-4-2,-4-4 1,-3 0 1,-1 2-2,-12-5-7,1 1-33,-2-2-48,-5-1-99,-3-1-303</inkml:trace>
  <inkml:trace contextRef="#ctx0" brushRef="#br0" timeOffset="6443">5484 691 814,'-2'-22'6,"4"-1"22,11-4 20,8 0 4,13 8 2,11-2-12,11 11-20,-6 10-13,-2 10-6,-14 11 1,-13 6 0,-10 0 3,-11 1-2,-10 3-2,-2-8 3,-2-2 1,-3-11-4,4-3 2,3-5 4,6-4 0,7-5-8,8-7-1,-1-7 0,14-4 0,3 0-2,5 2-2,-3 4-2,4-2-1,-5 5-2,-3 1 1,-5 2 5,4 1 1,-12 1 2,-2 1-2,-3 2 2,-1 7 0,-6-3-1,0 4-7,-6 4 3,-2 9 5,-9 4 5,-7 7 0,0 8-2,-1-1-2,4 0 2,5 1-3,6-1 1,3-8-1,6 0 0,2-6 0,8-4 2,3-9-1,8-4 1,8-8 1,2-7-3,-1-6-3,3-6 3,-3-4 1,-13 3 1,-3 7 0,-7 3-2,-2 13 0,-4 1-6,-2 8 4,-2 5 0,0 5 2,-3 7 0,3 3 0,7 3 0,2-1 0,8-3 1,9-6 1,8-2-2,3-3 3,5-7-3,3-5 1,3-4-3,-11-1 4,1-9-2,-4-3 0,-5-2 1,-3-6 1,-8-2-1,-2 2 2,-8-1-3,-4 0-1,-3 11 1,-3 3-2,-2 7 2,-8 9-1,-7 5 1,-7 9-3,-4 9 3,1 1 1,2 3 2,8 0-3,6-3 0,9-1 0,4-6 0,4-3 1,4-5-1,2 0 1,2-7-1,3-2 1,3-4 0,5-4-1,-1-6 3,6-7-2,1-6-1,-1-4 1,-2-13 0,2 0 0,-4-10-1,-2-4 0,2-7 1,-3-2-1,-2-5 0,2 0-2,-6 5 2,-2 5 3,-4 14-1,-1 13-2,-4 16-3,-1 11 0,-10 21 3,-6 16 6,-3 20 7,-2 14-3,-1 6 5,11 2 5,2-8-15,7 0 8,7-7-8,5-11-3,3-4 2,8-11 0,0-9-2,5-8 8,4-9-5,4-12-3,0-5-2,7-9-8,-7-5-2,-3-7 3,-5-7 2,-5-3 4,-5 4 1,-6 5 0,-4 10-3,-2 9-4,-3 12-10,0 10 16,2 9 0,0 2 1,4 12 0,2 3 0,4-1 0,3 1-1,-7-5-61,-2 1-60,-3-9-102,-6-2-397</inkml:trace>
  <inkml:trace contextRef="#ctx0" brushRef="#br0" timeOffset="7738">6954 448 769,'6'-40'57,"-2"13"-3,-1 10-47,-1 11-6,5 13-1,1 13 0,2 3-23,4 8-77,3 0-43,0 5-121</inkml:trace>
  <inkml:trace contextRef="#ctx0" brushRef="#br0" timeOffset="7888">7301 592 624,'17'-13'118,"-6"-1"-19,-2-2-36,-5 3 2,0 2-18,-7 5-19,-1-2-14,-6 8-12,-8 4 5,-11 6 5,-5 7-2,-4 2-2,-3 6-5,5 2-1,8-4-2,7 4 0,8-10 0,5 2 1,5-9-1,6-1 0,5-5 0,5-6 0,8-5 1,7-3-1,1-7 1,2-2-1,-4 6 0,-8-1 0,-4 6 0,-4 4 0,-4 8 0,1 6 0,-2 3 2,5 8 1,-3-4-3,5 3 0,0-1 2,4-6-1,-1-1-1,4-10-3,0-2-3,-3-2 3,1-11-4,2-5 6,-4-9 1,1-3 0,3-7 0,-3-9-1,0-7 1,2-5-8,1-5-10,-2-12 11,2 2-2,-5 1 8,-5 6 1,-3 15 0,-6 16 9,-1 12 9,-1 10-9,-3 9-4,-5 4 11,-6 8-1,-2 1 2,-2 4-1,0 5 7,4-5 5,6 1 0,5 1-18,4-2-1,4-2-6,-2 3 0,2 1 2,3 3-5,1 5 0,1 3 1,-1 9 4,1 6-4,-1 0 0,-4 8-1,-1 0 3,-3-3-1,0-2-1,0-3-1,2-9-1,0-1 1,4-8 2,2-2 0,6-4-2,0-7 0,6-1 0,4-2-10,-2-4 4,2-3 1,0-6 5,-1-4 1,-2-1-1,-2-4 1,2-6-1,1-2 2,1-4-2,-3-6-3,-2 3 3,-2 3 0,-8 4 2,-4 6-4,-4 7 0,-4 6-6,-4 8 4,-5 6 0,-4-1 4,-2 10 1,5 6 0,2-2 1,10 4-2,4-4 0,7 0 0,6-2 1,-1-7-1,6-1 0,1-9-2,4-2-21,-1-4 0,4-6 2,-3-5 18,1-5 0,-2-5 3,-3 0 1,-4 2-1,-5 6 7,-3 3-7,-7 11-1,0 4-3,-4 9 4,0 9 4,2 2-2,2 0 1,0 4-2,5-2 0,3-2 1,1-10-1,6-3 4,4-6-5,1-4-12,4-12-4,-1-2-2,-1-4 8,-6-9 7,-1-4 3,-3-2 0,-9-3 0,0-4 0,-5 0 0,-5 3 0,-3 6 0,-7 10-3,-7 12 2,-7 17 1,-3 11 7,-5 11-1,4 7-4,7 7 7,7-2-9,10-4 3,9-5-1,7-2 1,7-14-3,9-2 8,2-7-8,4-7-4,8-6-11,-1-5 2,0-7 3,0 0 2,-2 2 4,-6 1 2,-4 6 2,-3 3-3,-4 5 3,-2 1 0,2 7 0,0 2 0,2-2 0,0-3 1,0-1 0,1-4 0,-2 0 3,2-8-4,-3-1 2,-5-1-1,1 1-1,-5-3 1,1 0 1,-5 1-2,-1 2-29,-6-5-123,-28-17-130</inkml:trace>
  <inkml:trace contextRef="#ctx0" brushRef="#br0" timeOffset="10506">2650 830 570,'-13'-6'147,"-4"2"-101,2-4 32,-2 3-31,4-3-4,5 6-3,4 2-20,4-4-2,0 4-3,0 0 1,0 0 5,0 0-10,0 0-2,4 0-5,4-4 1,9 0-3,11-1 1,14-3-2,17 3 5,14-5-2,9 2 3,6 3-6,5-3-1,-9 5 2,-1 10-3,-4 0 2,-4 6-1,-9 7 0,-7-3 0,2 2 3,0-1 0,1-5 1,4-3 3,4-7 3,5-6-6,3-3 9,2-11-5,10-1-3,6-1 2,5-4-1,1 6-4,-6 0-1,-10 7 1,-25 2-2,-21 4-2,-14 4 0,-17 2 2,-5-2 0,-4 0 0,0 2 4,0-2-2,0-2-2,0 2 2,0 0-1,0 0 7,-3-2-8,3 4 0,-5-4-27,-10 2-26,-7-1-17,-12 1-48,-13-4-62,-11-6-255</inkml:trace>
  <inkml:trace contextRef="#ctx0" brushRef="#br0" timeOffset="11362">2886 395 576,'-5'13'13,"4"-9"18,1 0 67,0-4-32,1-4-20,8 0-17,8-6-5,4 1-8,5-4-2,1-1 4,1-3-3,-7-1 14,-4 3-7,1-2-11,-8 0-7,1-6 3,2 0-4,-5-4 1,4 0 0,-3 0-4,0 0 2,-5 4-1,-1 6 2,-3 0 0,-7 3 2,3 9-5,-2 5 0,-2 5 0,-12 3-2,0 7 2,-8 7-1,2 4 0,-4 1 2,3 10 1,5-1 11,2 4-5,5 4 2,6-3-4,5-5 5,7 0-1,1-1-7,5-8 0,3-4 2,5-4-2,4-6 6,3-3-3,10-2-2,5-8 1,0-7-5,10 0 1,5-2 1,-2-5-1,1 1-2,-14-5-3,-2 1-19,-8-2-56,-2-8-102,-14-3-254</inkml:trace>
  <inkml:trace contextRef="#ctx0" brushRef="#br0" timeOffset="11992">3432 147 646,'0'4'27,"0"6"-26,0-5 119,0 9-53,4 11-26,-4 2-1,4 1-14,-2 3-1,2-4-6,-4 0-6,3-10 3,-3 2-1,0-9-6,-3-3-5,1-1 6,0-2-3,2-4 3,0 0 4,0 0 8,0-10-1,0-3-18,2-10 1,0-8-3,1-13 0,2 2 0,4-6 0,2 5-1,-1 9 0,4 12-1,-4 0 0,-2 13-2,-1 3-11,-1 12 12,2 3 2,0 13 1,6 0 8,0 11-9,2 2 7,-6-5-4,-2-1-2,-4-2 2,-4-6 3,-1-2-5,-2-6 3,-2-2-1,2 0-3,1-6 2,0-1 0,2-4 1,0-4 8,2 4 5,0-5-7,2-7-6,3-3-5,4-12 4,-2-4-3,3-5 4,-2 5-3,3-1 0,-2 8 0,0 9-1,-7 6-2,1 3-1,-4 6-7,-1 0-3,0 3 9,3 7 5,1 0 0,2 7 0,1 6-2,1 0 2,2 0 2,4 2 1,-10 2-3,2-1 0,1 3 1,-3-2 0,-3 4-1,-1-8 1,-1 4 1,-3-6 3,0 2-5,-3-10-12,1 1-34,0-5-36,5-5-39,1-2-13,1-4-21,9-8-284</inkml:trace>
  <inkml:trace contextRef="#ctx0" brushRef="#br0" timeOffset="12748">3960 180 687,'4'0'28,"-3"4"-21,2 4 110,-3 5-64,4 6-17,0 2-3,1 2-7,0 0-14,-1-4-3,2 2-6,-2-7 0,-4 3-3,-4-3-2,-6-1-70,-2 0-45,-1 1-93,-5-5-252</inkml:trace>
  <inkml:trace contextRef="#ctx0" brushRef="#br0" timeOffset="12944">3894 138 563,'8'-40'94,"2"9"-29,5 8-8,1 5-41,1 9-16,-1 5 1,-2 8-2,2 0-12,-3 9-42,-2 1-53,-3 5-42</inkml:trace>
  <inkml:trace contextRef="#ctx0" brushRef="#br0" timeOffset="15487">8385 586 859,'37'-37'14,"-9"10"32,-14 11 36,-10 2-52,-1 14-28,-3 6 31,0 11 10,0 4-22,1 12 3,3 3-5,8 1-1,2 1 3,8-5 1,8-6-10,8-4 2,14-6-5,14-13-1,9-4-5,12-4 0,7-13 3,-2-2-4,-7-7 1,-3-2 0,-8-8 0,-2 1-3,1-5 1,0 3-1,-6 6 0,-2 5-4,-10 7-4,-10 1-22,-9 9-40,-11 1 20,-5 6-9,-10 2-16,-2 0-45,-4 6-74,-4 2-292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24.9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10 491,'-14'-4'21,"4"4"47,1-2 32,2-2-34,6 4-19,-3-2-19,4 2 7,0 2-10,0 0-8,0 6 28,0 3 13,-4 6-4,-5 8 6,5 10-12,-4 3-10,-7 8-5,7 2-12,2 6 9,2-1-7,-4 7-4,4-1-8,-1 5-2,1-1-1,4-8-5,-4 1 3,4-12-6,-4-9 0,4-13 2,0-4 2,0-10 10,0-7 8,0-14-15,0-6-4,4-12-3,4-9 0,1-10 1,8 0-1,11 5 4,-3 6-4,7 8-5,-1 14 5,0 11-3,-1 14 2,-4 11 1,5 9 1,-10 10 0,-1-1-1,-12 8 0,-12 0 2,-14 1 2,-5-3-3,-12-7 0,4-3-1,-8-10 0,12-8-4,1-8 1,12-3 2,5-5 1,6-2-9,8-2 0,10-5 7,13-1-1,7-3 0,10-1 3,11-2 0,-7-1 0,5-1 1,-11 0 1,2-2-2,-5-6 1,-7-5-3,0-11 4,-11-8-3,-2-3 1,-5 4 0,-6 8 2,-9 13-2,-5 12-1,-10 15-1,-10 17-2,-15 18-2,1 19 6,-9 11-2,17 8 2,12-4 2,19-5 5,19-11 3,12-6 0,17-8-2,10-6-6,3-9 3,5-7-1,-4-9-4,-9-6 4,-5-6 2,-7-4-4,-13-1-1,-8 3 6,-8 0-7,-10 4-15,-2 3-74,-6-1-164,-7 0-164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48:53.4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 1 477,'-9'0'18,"5"0"-2,-6 0 0,6 0 30,0 0-7,0 0-9,-2 0 20,2 0-14,0 0 2,-5-4-14,5 4 23,4 0-19,-4 0-5,-1 0-2,5 0-9,0 0-2,-4 0-3,4-1 0,0 2 7,0-1-4,0 0-3,0 0-6,0 4 1,-5-4-2,5 0 2,0 0-5,5 4 3,-1-2 0,5 2 0,-1-4 1,11 4 2,7 0-3,4-4 0,6 0 0,-1 0 3,9 0-3,1 0-2,-6 1 1,5 2 2,-4-2-1,-6 3 0,3 2-1,-2-2 1,4-4 0,-4 3 1,4-3-1,-2 4 1,-2-4-2,9-4 1,-4 4 0,0 0 0,7 0 0,-2 0 0,-5 0 0,-1 0 0,-4 4 0,0-2 0,-3-2 0,-2 2 0,2-2 0,-2 2 0,2-2 1,-3 0-1,4 0 0,0 0 0,0 4 0,0-4 0,0 5 0,-4-2 0,3-2 0,-2 3 0,-2-4 1,-3 4 0,-2-4-1,3 2 1,0-2-4,-5 0 5,7 0-2,-1 0 0,3 0 0,1 0 0,4 0 0,6 0 1,-3 4-1,3-4 0,8 4 0,-3 0-2,3-3 2,0 3 0,5 0-1,-1-4 1,-5 4 0,8-4 0,3-4 0,3 4 0,0-4 0,4 0 0,0 3 0,-2-3 0,-1 0 0,2 0 0,-6 4 0,1 0 1,-2 0-1,-1 0 0,-3 4-2,-1-4 2,5 0 2,-1 4-2,-1-4 0,1 0 1,0 4 0,2-3-1,-1-1 0,6 4-1,-1 0 0,2-4 1,-2 0 0,2 0-1,-3 0 1,-5 0-1,2 0 2,-3-4-1,2 0 0,-1 4 0,-3-1-1,-1-3 2,-2 4-1,-2 0 0,-4-4 0,0 4 0,-3 4 0,-1-4 0,-1 0 0,-6 0 0,2 4 0,-2-4 0,3 1-1,-4-1 1,4 0 0,-2 0 2,1 4-2,0-4 0,-1 0 0,0 4 1,-4-4 0,4 0-1,-9 4 0,5-4 0,-4 0 0,4 0 0,-2 2 0,4-2 0,-4 0 0,3 0 1,4 0-1,3-2-1,-4 2 1,4 0-2,2 2 2,-7-2 0,2 0-1,2 0 2,-1 0-1,-2 4 0,4-4-1,-2 0 1,-2 0 0,4 0 0,-4 0 0,0-4 0,-3 4 0,-2 0 0,-5 0-1,-5 0 2,-3-2-1,-7-2 0,-2 4 0,-4 0 0,0 0-1,-4 0 1,0 0 1,3 0-1,-3-4 0,0 4 0,0 0 0,0 0-1,0 0-2,2 0-62,3 0-38,-1 0-46,9 4-113</inkml:trace>
  <inkml:trace contextRef="#ctx0" brushRef="#br0" timeOffset="1835">6481 289 697,'-16'-4'33,"-4"-2"-16,4-2 13,4-1 13,6 5-8,2-2-27,0 2 15,0 0 9,4 3-12,0-3-1,0 0-5,0 4 1,4 0-8,-4-2 9,0 0-11,0-3 2,8 1-6,1 2-1,7-2-2,8 0 2,2 0 1,6 0 0,6 3-1,7 1-1,0 0 1,1 0 3,5-4-3,-2 8 0,3-4 0,-5 1 0,3-1 0,1 3 0,3-3 0,3 0 0,1 0 0,0 0 0,3 0-1,-3 0 1,4-3 0,-1 3-1,1-1 1,0-3 0,0 0 0,0 4 0,-2-4 1,2-2-2,-2 2 2,2 3-2,-3-7 2,1 4-1,2 4 0,1-6 0,2 6 0,2 0 1,5 0-1,2 0 1,-2 0 0,6 0-1,1 0 0,9-4 0,-5 0-1,2 4 0,0-1 1,-6-3-1,-1 0 0,2 0 1,-5 4 1,4-6-1,-1 3 0,8-1 0,-8 2 0,5-2 0,3 0-1,-3 4 2,0-4-1,-2 4 2,-2 0-1,-5-1 0,-4 1-1,0-4 0,-4 4-1,-2 0 1,-4-4 0,-7 0 0,-6 4 1,-9-6-2,-3 2-2,-9 4 3,-3 0-23,-9-4-90,-6 4-367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2:32.0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0 261,'0'0'161,"1"3"-133,-1-3-12,0 0 16,0 0-18,3 0-9,-3 0-5,0 0 0,0 0 13,0 0-13,0 0 0,0-3-14,0 3-19,1-1-22,5 1-26,-6 0-51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2:03.3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8 697 530,'-4'-5'9,"4"-1"26,-4 0 20,4 0-17,0 1-5,0-1 7,4 0-5,-4-1-6,0-1 4,0 3 3,0-2 0,0 2-15,0 1 4,0-2-9,0 2-9,0 0 0,0 3-2,0-2-5,4 7 0,0 4 2,5 7 5,-1 7-4,5 4 2,-1 5 2,4 2-3,-4-3-2,1-1 1,0-4 5,2-6 3,-2-5 2,4-7-3,1-3-1,9-6-1,2-5 2,12-9-4,16-8-2,9-11 5,13-9 0,5-10-3,13-9-3,6-8-3,-2-8 5,4 3 0,-8 2 1,-4 7-1,-13 12 2,-7 9-4,-10 10 6,-10 5-1,-5 8-1,-12 3-4,-6 5-2,-8 4 1,-3 1 0,-7 5-2,-3 1 0,-5 2-1,0 0 1,-4 2-8,0 2-12,0-2-18,0 0-19,-4 2-60,4-2-88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2:22.1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1641 33 469,'0'-3'60,"-1"0"17,-2-1 3,-1 3-39,2-3 0,-5 2-3,6 0-9,-2 0 2,3 0 4,-1 0 0,1 0-15,-6 0-1,5 2-1,-2 0-7,3-1-1,0 1 1,0-2-1,0 2-3,0 0-1,0 0 2,3 0-6,-3 0 5,0 0-5,0 0 0,1 0 0,-2 0 0,2 0 0,5 0-1,-6 0-1,4-2 2,1 2-4,4 0 2,2 0 0,3 0 3,4 2-3,-5 0 0,4-1-1,-3 5 1,4-2 0,-4 0 0,2 1 1,1 2-1,2-2 0,-2 1 0,0-1-3,0-1 3,0 0 3,-1 0-3,1-2-2,6 2 2,-6-2 2,4 0-1,3 2-1,-2-3 0,3 2 0,6-3-1,0 0 1,1 0 0,1 0-1,-1-3 0,-3 3 1,-1 0 1,-5 0-1,4 3-1,-2-3 1,-3 0 0,2 1 0,0-1 0,-1 0 0,-4 2-1,2-2 1,5 0 0,0 0 1,1-2-1,5 2 0,2-1 0,1 1 0,-1-3 0,-5 3 0,1 0 0,-4 0 0,-3-1 1,1 1-1,1 0 0,0 0 0,6-2 0,-1 2 0,3 0 0,1 0 0,3 0 0,-2 2 0,-2-2 0,0 0 0,-3 1 0,3-1 0,-4 0 1,2 3 0,-1-2-1,2 1 0,-1 0 0,4-2 0,0 0 0,2 0 0,-1 0 0,-4-2 0,3 2 1,-2 0-1,-1 0-3,0 0 3,-1 0 3,1 0-3,5 0 0,4 0-1,-1 0 1,3 0 0,-1 0 0,1 0 0,-2 2-1,-2 0 1,-2 0 0,-4 0 0,0-2 2,-4 2 0,2-4 1,3 2-2,4-2-1,5-2 5,5 0-5,4-1 2,1-1 1,1 2 1,-4 0-2,-3 0-1,0 3 0,-5 1 0,-1-3 3,0 3-3,0-1 0,1-2 1,7 2-2,1-3 0,11 0 1,0 0-1,-3 1 0,-7 0 0,-6 2 3,-12-2-3,-7 3 1,-8-1-1,-10 1-2,-4 0 1,-4 0 1,0 0-5,2 0-3,1 4-6,1 0-24,-3 1-25,-1 3-28,-8 3-74,-9 3-376</inkml:trace>
  <inkml:trace contextRef="#ctx0" brushRef="#br0" timeOffset="1974">1723 1161 591,'-3'-4'68,"3"0"12,-2 4 32,2-4-62,-2 4-9,0-2 2,2 0-12,0 2-13,-3-2 0,3 2-9,0 0-5,0 0-3,0 0 3,3 0-3,-3 0 1,2 0 1,2 2-2,4-2 4,6 2 3,3 0-7,6-2 5,5 0-4,4 5 2,4-1 4,4 0-6,5 2 0,0-2-1,7 4 1,-10-4-2,7 0 1,-4-3 1,4 7-1,-10-4 0,10-2 1,-1-1 0,5 3 0,-2-5 0,7-2 1,-4 3-2,4-1-1,2-3 1,-5 2-1,1 0 1,2 2 1,-4 0-1,1 0-1,3 0 1,-2-2-2,-3-2 1,2 4 0,-2-1 3,-1 1-2,-4-3-1,0 3 0,-3 0 0,0 0 2,-6-1-2,2-2 0,-1 3 0,3 0 0,0 3 0,-1-3 0,3 1 0,0-1 0,-4 0 0,1 3 0,-1-3-1,-5 0 2,-2 0-2,0 0 0,-2-3 1,-3 2 1,-1-2-1,-2-2 1,-1 3-2,0-2 1,-1 0 0,1 0 0,2 3 1,-2-3-1,2 1 0,4-2 0,3 3 4,2-4 3,5 0-2,-3 3 3,4-3-2,-1 0-1,-5 2-3,1 2 1,-8-1 0,-4 1 1,-1 2 0,-3-2-3,0 2 1,0 0-2,0 0 1,3 0 2,-3 2-3,5-2 2,5 0-3,-5 2 3,6-2-1,1 0-1,-4 0 0,1 0 3,-4 0 0,-3 0 2,-2 0 2,-1 0 0,-1 2-7,2-2 4,5 0-1,2 1 2,4-1-4,2 0 1,-1 0 2,4 2-1,-5-4-2,-2 4 5,-5-2-4,-4-2 1,-4 2 2,-2 2-4,-2-4 3,0 4-3,-5-2-1,3 0 5,-2 0-3,2 0-2,-1-2 1,-2 2 1,-1-1 0,-1 1-2,-3 0 3,-3 0-1,0 0 0,0 0-1,0 0-1,0 0-2,-3-2-73,-7-2-274</inkml:trace>
  <inkml:trace contextRef="#ctx0" brushRef="#br0" timeOffset="4514">26 658 570,'-5'-6'55,"-2"1"-17,3-1 38,-1 2-28,1 0-26,4 4 7,-1-1-13,1 2 9,0-1 0,0 0 4,0 0-1,0 0-1,0 0-2,0 0-7,0 0 3,0 0-13,0-1 3,0 1-7,0 0 4,0 0-7,1 0 3,-1 1-2,0-1 2,0-1-1,0 1-2,0 0 0,0 0-1,0 0 0,0 0-2,3 0 2,-3 0 0,6 0-1,2 1 1,5-2 0,2 1-1,2 0 1,3 0 1,-2 0 1,2 0-4,3 0 1,-2-3 1,0 6 1,1-3-1,-3 0 0,2 1 0,-1 2 0,-2-3 0,5 1 0,-7-1 0,3 0 1,7 0-1,-3 0 1,12 0-1,-6 0-1,8 0 0,-6 0 1,1-1 0,-4 2 1,-5-1-2,-1 2 1,-1-2-1,0 2 1,0-2 0,0 0 0,6 0 1,-2-2 0,1 2-1,-1 0 0,0 0 0,2-2-1,-6 2 1,4-1 0,0-2 1,4 3-1,0-1 0,-1-2 0,0 2-1,-3-2 1,1 3 1,-2-1-1,-2-1 1,-1 0-1,2 2 0,-5 0 1,-1 0-2,-2 0 1,2 0 0,-2 2 2,-1-2-2,5 0 0,-9 0 0,2 0 0,-1 0 0,2 0 0,3 0 0,-8 0 0,5 2 0,-4-2 3,-2 1-3,-1-2-1,-2 1 0,-4 0 1,3 0 1,-2 0-1,-1 0 0,6 0 0,-2 0 2,1 0-2,-1 0 0,1-2-2,0 4 2,-3-2-4,-2 0-14,-2 1-27,-3 2-36,-3-2-77,-9 3-107</inkml:trace>
  <inkml:trace contextRef="#ctx0" brushRef="#br0" timeOffset="5586">1186 455 521,'-4'-4'73,"0"1"-30,-3-1 43,4 1-30,2 2-10,1-1-12,0 0-2,-3 2-3,6 0 3,-3-2-3,0 2-7,0 0-7,0 0-6,0 0 2,0 0-4,0 0-4,1 0-2,-1 0-1,0 0 1,3 4 6,4-1 4,-3 4-3,0 0 5,2 1-8,5 1-3,-3 0 6,2 3-3,2 2 3,0-5 1,4 3-3,-4-5-4,-2 1-2,6-2 3,-4-2 1,1 0-2,2-1 0,-1 1 2,0-2-2,-1 2 0,0 0 0,-4-3-1,3 2 0,-7-2 0,9-1 3,-8 3-2,7-2-1,-2-1-1,-1 0 0,-3 0 2,-3 0-2,-3 0 0,-1 2 3,-1 0-3,-2 2 5,-3 6 7,-6 5 5,-12 5 0,-14 6-12,-18 8 1,-16 9-2,-18 4-4,-12 3-16,-6 2-83,-7-2-316</inkml:trace>
  <inkml:trace contextRef="#ctx0" brushRef="#br0" timeOffset="10334">1645 587 162,'0'0'159,"-1"0"-65,1 0-23,-3 0-24,2-2-37,-4 0 34,-2 2-1,2 0-3,1-1-8,-6 1-9,1 0-7,4-3-2,1 3 15,-1-1-7,3 1-4,0 0-6,2 0 7,0 0-11,0 0 6,2 0-5,-2 0-3,0 0 8,0 0-7,0-3-3,0 3-3,2-1 1,0-1-2,5-2-1,1 2 1,8-2 0,-2-1 0,3 3 1,-1-2-1,3 2 0,-5-4-1,1 6-1,-1-4 2,4 3 0,-1-3 0,2 0-1,7 0 1,-5 0 0,5 1 3,-5-1-3,0 0 0,-2 0-3,-2 2 3,-1 0 0,-4 0-1,5 0 1,0 0 0,0 0 1,7 0-1,1 1 0,0 1 0,-4-3 1,3 3 0,-3-1-1,-1 1-2,-3-3 1,2 2 1,0-2 0,-1 3 0,-1-1 1,1-1-1,-3 2 0,5-2 0,-3 0 0,1 0 0,5 0-2,-2 0 2,0 0 0,0 1 2,0-1-2,-1-2 0,-1 0 0,-2 0 0,1 1 0,9-1 0,-2 0 0,6 0-1,6 0 0,-1 0 2,2 1 1,-1 0-2,-4-1-1,-2 3 1,-1-2 0,-2 2 1,-2-1-1,1 2 0,-2-2 0,2 2 0,0-2 1,-1 0-1,1 2 0,-2-2 0,-2 2 1,3 0-1,-3 0 0,-1 0 0,4 0 2,-4 2-1,2 0-2,0 0 1,4 2 0,-3-3 2,2 2-2,1-2 0,0 3 0,2-1 0,-5-2 3,3 3-2,0-2 0,-1-2 6,-1 2-3,1-2 5,1 2-6,0-2-1,0 2 0,2 0 1,-1-1-1,-4-1-2,1 3 1,-7-2-1,2 2 0,-4 0 0,2-3 0,-1 2 0,6 0 0,-5-2 1,8 2-1,5-2 0,2 0 0,1-2 0,0 2-2,66-7 2,-84 7 0,-4 0 2,2 0-2,-1-3 0,16 3 0,2-1 0,2-3 0,5 2 0,2-2 1,2 0 0,6 2 5,3 0-5,-2 1-1,-3-2 0,-2 3 0,-1 0 3,-11 3-1,-3-3 1,-1 3-3,-1-1 1,2 0 5,5 0 2,4 2 1,6-4-3,4 2-3,3-4-2,-5 2 1,2-2 1,-3 0-2,-5 2 0,0 0-1,-9 0 2,-5 0-3,-5-2 3,-5 2-2,-7 0 0,-2 0 0,-1 0 0,-5 0 0,0 0 1,-2 0-1,0 0 0,2 0 1,1 0 0,1 0-1,-1 0 0,1 0 0,0 0 1,-3 0-1,-1 0 1,3 0-1,-6 0 0,2 0-24,-2 0-48,-2 0-26,-2 2-126</inkml:trace>
  <inkml:trace contextRef="#ctx0" brushRef="#br0" timeOffset="11925">5290 279 541,'-3'0'84,"2"-2"-31,1 4 7,4-2-8,0 2 4,5 1-14,1 3-15,1 0-1,4-1-3,-2 5 7,-3 2-9,5 0-13,-2-3-2,0 2 5,-1 1 0,-1-3-5,-1 1-3,0 2-1,-1-3 0,-4-2 0,-2 4 0,1-2 1,-7 2 0,-2 1 2,-6 1-4,-11 5-1,-10-1-44,-10 2-62,-7 4-88</inkml:trace>
  <inkml:trace contextRef="#ctx0" brushRef="#br0" timeOffset="12667">1904 752 403,'-13'0'149,"5"-2"-134,1-2 37,1 2-4,0-1 20,5 1-44,-2 0 19,2 0-11,1 0 2,0 2-7,1 0-6,-1 0-4,0-2-4,3 2-2,-2 0-5,6-2-5,6 0 2,7 2 8,12-1-5,6 1 1,4 0 2,7 1-6,2 1 2,1 2 4,1 0-8,0 0 4,1-1-5,-1-1 0,5-2 3,1 0-3,5 0 1,2-2-1,0 2 0,0 0-2,-7 2 2,-3 0 2,-4 0-1,-4 2-1,-3-4 0,1 6 1,1-4 0,2-1 0,4 2 2,-1-2-2,1 3 3,-2 0-3,-2-2-1,-4 2 1,-3 0 0,-4-3 4,-1 3-4,0-1 3,0-2 3,4 1-1,1-2-3,3 2-1,4 0 1,3-4-3,-4 4 2,1 0 4,-4-2-4,0-2-2,-5 0 3,2 0-1,2-1-1,-1-1-1,5 1 0,1-1 0,-2 1 0,-2-3 1,-3 4-1,-3-2 1,-5 3 2,-5-3-3,1 2 0,-2 0 0,-3-2 0,0 0 1,2 2-1,-5-2 0,2 1 0,-3-1 0,3 0 0,-4 2 1,-3 0-3,-5 0 2,-3 1 0,-5-2-11,-3 3-21,-1-1-13,0 1-40,-1 0-43,-2-3-120</inkml:trace>
  <inkml:trace contextRef="#ctx0" brushRef="#br0" timeOffset="13476">4800 602 571,'-8'0'68,"4"-1"-50,4 5 65,1-3 35,6 5-57,1 0 2,5 4-21,4 3-16,3 2 6,-2 1-11,1 4-14,-2 2 9,-1-1-5,-4 2-5,-5 1-5,-1-2 5,-7-1-6,-6 2 0,-10-2-11,-11-2-59,-10 3-74,-11-3-137</inkml:trace>
  <inkml:trace contextRef="#ctx0" brushRef="#br0" timeOffset="14557">1984 831 443,'-9'2'43,"4"-4"-19,0 0 43,-2 2-21,6-2-12,-2 0 22,2 2-18,1-2 7,-3 0-6,3 2-3,0-1-7,0 1-6,3 0-8,-3 0-3,0-3-2,1 6-3,6-2 10,-1-1-3,1 4-14,1 0 0,4 2 1,-8 1 0,4 3 6,2 1 8,5 1-8,-1 0 2,6-3 4,0 2-2,1-3-6,0 0-1,0-2 5,-1-1-4,-1-1-1,-5 0-2,-1 0 0,-2 1 0,-1 3-2,1-2 0,0 6 2,2-1 0,0 1-2,-1-3 1,1 2 0,0-1-1,2 0 0,-1-1 0,2-1 2,-1-1-2,-1 3 1,2 0 1,-2 1 2,0-1-4,-2 1 0,1 1 1,0-5 0,-1 5 3,4-2-1,0-5 2,1 5 0,4-6-3,-1 4-1,1-3-1,-7-1 0,4 0 0,-8 0 1,1-1-1,-5 1 1,2-2-1,-1 2 0,-1 0 0,1 0 0,2-2 1,-1 2 0,0-1-1,-1-3 2,-1 2-1,-2-2 0,-1 0-1,-3 0 1,0 0 0,1 2-1,-2-2 1,1 0 0,1 0 1,-1-2-2,0 2 0,0 0 3,0 0-1,0-2-1,0 2 1,0 0-2,0 0 0,0 0 0,0 0 0,0 0 0,0 0 1,0 0-1,0-2 1,0 2-1,0 0 0,0 0 0,0 0 0,-1 0 0,1 0 0,0 0 0,0 0 1,0 0-1,1 0 0,-1 0 0,0 2 0,0-2 3,0 0-5,-1 0 5,1 0-2,0 0 0,0 0 0,0-2-1,0 2 0,0 2 0,0-2 0,0 0 0,1 0-2,-2 0 0,1 0 2,0 0-1,0 0 1,0 0 0,0 2-1,0-2 1,0 0 0,1 0 0,-1 0 0,0 0-2,3 0 2,-3 0-1,0 0 0,0 0 1,2 2 2,-2 0-2,2-2-1,-2 2 1,2 0 0,-2 0 1,5 2 0,-5 1 0,2-1 0,2 2 0,-1 0-1,1-3 0,-2 4 0,2-2 0,0 3 1,0-2-1,0-1 1,3 3-1,-2-2 0,-1 0 1,0 1 0,-3 1-1,4 0 1,0-3 0,-3 1 0,2 2-1,-1-3 2,1 3-2,0-2 1,0 2-1,1-1 1,-1-1-1,-3 2 3,3-3-3,3 3 0,-2-2-2,0 2 2,5-3 0,-9 3 1,6-2-1,-2 2 2,-1-1-2,0 1 0,0 1-1,1-1 1,-1 0 0,0-3 0,0 3 1,-2-1 0,0-3-1,3 6 0,-4-2 0,2 0 0,-2-1 0,5 1 4,-5 0-5,2 3 2,-2-4-2,2 3 1,-1-1-2,2-1 2,-1 0 2,-2-1-2,3 1-2,-1-2 1,-1 2 1,0-3-1,0 2 1,1 0 2,-2 1 0,2-1 0,-2 1-4,2-1 3,-3 1-1,1-4 1,4 2-1,-3-1 0,3 2 0,-4-6 0,3 7 0,-1-2 0,0-2-3,-2 0 4,2-1-1,-3-1 2,1 4-2,2-2 0,-1 0 0,0-1 0,3 1 0,-4 0 0,2-2 0,1 2 0,-2 0 0,0-3 1,-2 2-2,0-3 2,0 0-1,0 0 3,0 0 2,0-3 5,-2 3-10,0-1-57,-5-3-310</inkml:trace>
  <inkml:trace contextRef="#ctx0" brushRef="#br0" timeOffset="17860">2610 1800 533,'4'-5'11,"2"-3"36,-5 3 57,2-3-45,-3 2-1,1-2-30,-1 3 10,0-1-9,0-2-14,0 4-6,0 0 8,0-1-3,0 1-1,0 2 0,3-2 1,-3 3-7,2 1-2,0-3 1,0 2-4,-2 1 0,0 0 0,0 0-2,3 1-3,-3-1 0,0 4 3,1 2 0,2 3 6,-2 3-5,3 2 1,1 1 1,-1-2-2,0 3 5,3-3-5,-1-2 0,1 1 7,0-2-6,1-1 3,1 1 4,-1-3-5,0-1 2,1 0-1,3-4 3,1-1 6,4 2-2,3-6-5,5 2-1,3-5-2,0 0-1,6-3 0,-2-1 2,3-1 0,0-2-1,0 1-1,2-2 4,-1 1-2,1 0 6,1 3-3,-2-3 3,2-1-3,0 2 2,6-1-5,-6 2 1,-1 3-1,0 0-3,-8 3 1,-2 1-1,-6 0-2,-7 2 1,2 0-1,-5 0 1,-5 2-1,1 0 0,-2-1 2,-1 1-1,-1 1-1,-1-2 0,0 1 0,-2 0 0,0 0 1,0 0 0,0 0-1,0 0-1,0 0 1,0 0 0,0 0 1,0 0 0,-2 0-1,2 0 0,0 0 0,0 0 0,2 0 2,-2 0-3,0 0 1,0 0 0,0 0 1,0 0-1,0 0-1,0 0 1,0 0 0,0 0 1,0 0-1,0 0 0,0 0-1,0 0 1,-2 1 0,2-1 1,0 0-1,0 0 1,0-1-1,0 1 1,0 0-1,0 0 1,0 0-1,0 0 0,0 0 0,-2 0 0,2 0 0,0 0-4,-3 0-3,3-3-14,0 3-25,-1 0-53,-6 0-258</inkml:trace>
  <inkml:trace contextRef="#ctx0" brushRef="#br0" timeOffset="19623">2888 1569 320,'-3'-4'38,"2"0"15,-4 0 22,5 3-34,-2-3 2,0 0 5,2 0-33,0 4-3,-3-4 6,2 2-2,1-2 10,-7 0-16,0 3-2,-1-2 1,2-1 18,-1 3 12,1-1-13,2-2 4,1 2 5,3 2-14,0-2-2,0 2 2,0 0-3,3 0-3,-3 0-5,0 0-3,0 0-1,2 0-3,-2 0-2,2 0 0,3 4 1,3 0 10,5 3-7,2 3 6,2-2-6,1 5 7,2 1-4,1-1-2,0 4 0,0-3 0,6 1 4,-2 1-5,3-3 8,-1 2-8,4-3-5,-2-1 2,-1 1 2,-5-1-3,-2-3-1,-4 4 0,-2-5 2,-4 1-2,-2-3 0,-4-1 1,-2 0-1,-2 0 0,2-2-1,-3-2 0,-3 0-10,3 0-5,-1 0-14,-3 2-18,-3-2-41,-3-2-47,-5-4-70</inkml:trace>
  <inkml:trace contextRef="#ctx0" brushRef="#br0" timeOffset="20298">3184 1496 276,'0'-2'310,"0"0"-283,0-2 52,0 1-22,0 0 4,0 2-10,2-1-22,-2 2-6,-2 0-8,2 2-1,-5 3-2,-4 5 22,-8 9 19,-8 8-13,-12 6-14,-7 7-6,-7 4-4,0 0 7,0-2-4,6-5-5,7-1-12,4-7 8,10-6-7,4-4 0,6-4 3,3-2-3,3-5-3,2 0 1,2-4 4,1-2-2,3-2 1,0 0 2,0 0-3,0-2 3,3 0-5,-3-2 1,1-2 1,2 2-6,3-3 0,2-1-7,1 0-21,-1 0-17,0-1-31,6 2-167</inkml:trace>
  <inkml:trace contextRef="#ctx0" brushRef="#br0" timeOffset="23720">2769 1509 610,'8'-2'24,"-2"-2"61,-2 3-44,-1-1-22,1 4 9,4 3 1,3 3 1,2 2-1,5 3-7,3 5-8,3-3-2,0 2-1,1 2-3,1-2-4,-5 1-2,-2-1-2,-2-2 1,-4-1-1,-5-1 2,-3-4-2,-1 1 0,-4-2-34,0 0-32,-2-4-37,2-3 3,0 3 51,2-8-38,1-4 59,5-5-14,0-6 42,4-8 11,0-5 30,-3-3 17,-4-1 11,-2-1 43,-7 5-42,0 7 17,-3 7-50,-2 9-30,-5 9-5,-5 12 14,-7 8 33,-10 17-14,-9 11-12,-1 8-10,-6 1 1,2 0 1,4-5 1,1-7-3,7-7-4,2-8-1,10-7-4,11-9-2,5-6 0,7-7 2,3-1 0,0 0-2,0-1 2,0 1-2,3-4 0,-3 0-2,2 0-10,-2-6-20,0 2-14,0-1-8,2-2-64,0-1-48,1-3-164</inkml:trace>
  <inkml:trace contextRef="#ctx0" brushRef="#br0" timeOffset="24514">2502 996 199,'-6'0'69,"-4"1"-69,2-1-68</inkml:trace>
  <inkml:trace contextRef="#ctx0" brushRef="#br0" timeOffset="25032">2002 809 307,'0'0'75,"0"-1"-41,0 1 2,0 1-15,0-2 1,0 1-5,-3 1-14,3-1 17,0 0 2,0 0-14,0 0 8,-1 0 3,1-1 0,0 1-3,-3 0 0,3 0 10,0 0 4,0 1-14,-1-1-4,2 3-3,-1-3 8,0 0 11,0-3-17,3 3-7,-3 0 6,0 0 3,0 0 2,1 0-5,-1 3-6,3-2 10,-2 3-4,4 4 2,2 2-6,-2 5 3,4-4-5,-1 4-2,-1-1 0,4-2-1,-6-4-1,0-1 12,-1 1-3,3-3-5,-2 1 0,0 2-2,4-1 2,-2 1-3,1-2 0,3 3 0,-7-1 0,2-2-1,1-1 0,-1 2 3,1-3-2,1 1-1,1-1 3,-4 0-6,5 2 6,-4 1-2,2 4 0,1 1 0,-1 2-1,0 1 0,1 1 1,-1-3-1,2-2-3,-4 1 3,2-5 0,-4-1 0,3-4 1,-5 2-1,1-3 1,1-1-1,0 0 1,-3 3-1,6 1 0,-2-3 0,2 7 0,-2-2 0,2-1 1,-3-1-1,1 0 0,-1-4 1,-3 4 1,-1-4-1,3 0 0,-6 0 2,3 2-3,0-2 1,0 0-1,0 0 0,0 0 1,0 0 3,0 2-3,0-2 2,0 0 0,0 0 1,0 0 13,3-2-11,-3 2 7,0 0-6,0 0-5,0 0-1,0 0 1,0 0 0,2 0-1,-2 0 3,0 0-1,0-2-2,4-2 0,3 3-1,3-6 0,4 0 0,0-1 2,1 0-2,-1-1 0,-1 3 0,1-2 0,-2-1 0,-2 3 2,2-1-1,-3-1-1,5-2 0,0 2-2,3-3 2,0 2 0,1-1 3,-4 2-3,-1 3 1,-2-1 0,-5 2 0,4 0-1,-9 0 1,6 1-1,3-3 0,1 0 1,2-1-1,-1 0 0,0 2 0,-2 1 1,-2 2-1,0-2 0,-1 0 0,2 3 0,-4-3 1,0 0-1,4 0 1,-4 2-1,-1-2 1,4 0-1,2-1 0,1-1 1,-1 0-1,4 2 0,-5-1 1,1 1-1,1 0 0,-3 2 1,-2-2-1,1 4 0,-3-1 1,3-2-1,-6 2 2,4-2 1,2-1 0,-2 3 1,4-3-3,-2 0 0,-2 2 0,0-2 0,-1 4 0,0-1 0,-4 1-1,0-3 1,0 3-1,-1 0 0,1 0 3,-3 0-3,3 3 0,0-6 1,0 6-1,0-3 1,0-3-1,0 3 0,0 0-1,-2 3-23,0 0-79,-7 5-150</inkml:trace>
  <inkml:trace contextRef="#ctx0" brushRef="#br0" timeOffset="36278">2234 982 332,'-5'-4'69,"5"4"-33,-2 0 11,2 0-20,-2-1-25,-1-2 36,3 2 15,0-2-29,0 2 12,0-3 3,0 4-23,-1 0-4,-2 0 0,3-2-6,-1 2-4,1 0 0,0 0-3,0 2 1,1 2 0,3 1 0,3 9 0,3 3 0,10 6-25,4 4-75,12 4-119</inkml:trace>
  <inkml:trace contextRef="#ctx0" brushRef="#br0" timeOffset="36722">2826 1322 200,'-3'1'11,"2"-1"-10,-2 2 24,-1 0-13,0 0-12,2 2-18</inkml:trace>
  <inkml:trace contextRef="#ctx0" brushRef="#br0" timeOffset="41558">1961 719 199,'-7'3'1,"3"-2"0,3 3-1,-2-4 0,3 2-1,0 0 1,0 0 0,0-2 3,3 0 4,-6 0 6,6 0-4,-6 2-7,1 2 3,0 7-5,0-11 3,-1 0-3,3 0 1,0 0 16,0 0 16,0 0-5,0 0 20,3 0 10,-1-2-23,-2 2-28,2 0-3,-2 2-4,0-2 2,-2 0-1,4 0-1,-4 0 8,2-2 31,2 2-17,-2 0 3,0-2 8,0 2-15,-2 0-6,0 0-9,2 0-3,-3 0-2,3 0 0,0 0-1,0 0 2,3 0 0,-3 0-4,0 2 5,0-2 8,0 0-6,0 2 6,2-2-6,-4 0 5,2 0-4,0 0 14,-3 0 6,6 0-18,-3 0-1,0 0 0,0 0 0,2 0-1,-2 0 6,2 0-6,-2 0 5,0 0 4,0 0-6,0 0-6,0 0 1,0 0 2,0-2 0,-2 2 0,4 0-3,-2 0 1,0 0-1,0-2 2,0 2-1,0 0-1,2-2 2,-2 2 0,0 2-2,0-2-4,0 0 4,0 0 1,0 0-1,0 2 0,0-2 1,0 0 0,0 0 2,-2 0-2,2 0-1,0 0 0,0 0 0,0 2 0,2-2 1,1 0-1,-2 2-1,2 0 1,-2-2 5,2 4-5,-3-2 0,1 0 1,-1-2 0,3 1-1,-3 2 1,2-3 0,0 1-1,-2 3 2,2-4-2,1 2 1,-2 2 3,2 0-2,-2 1-2,3 3 1,1 0 1,-1-2 1,3-1-3,0 2-4,-1-2 4,-2 1 5,3-1-4,-3 1 0,2-2 0,1 2 2,1-1-3,-2-1 3,4 0 1,-6 2-3,1-2 0,2 0 2,2 0-1,-4 1-2,4-1 0,-2 2 1,-2-1-1,5 3 8,-6-4-6,2 2 0,3 0-2,-1-1 5,-4 1-4,5-2 0,-2 0-1,-2 0 0,-1-3 0,3 3 6,-2 0-1,2 0-5,1 2 4,2-2-4,-2 1 4,4 1-4,-1 0 0,-1 1 0,-2 0 1,3 0 0,-2 1-1,-1 1 1,-2-3-1,4 4 0,-2-3 0,-2 1 1,1-3-1,-2 3 0,0 0 0,2-2 1,-2 2-1,4-3 0,-1 5 1,-1-1-1,1 1 0,1-3 2,-2 3-4,-3-2 3,2-3-2,-2-1 1,-1 4 0,1-4 0,-3-2 1,4 3-1,-1-2-1,1 2 1,0-5 1,-1 8 2,1-4-5,0-2 2,-3-1 0,0 2 1,1-3 0,-2 0 3,2 0-3,-3 0 0,0 0 2,1 0-2,-1 0 2,0 0-2,0 0-1,3 0 1,-3 0-2,0 0 3,0 0-4,0-3 4,0 3-2,0 3 0,0-3 0,0 0-2,0 0 1,0 0 1,0 0 0,0 0 0,0 0 0,0 0 0,-3 0 0,3 0 1,3 0 0,-3 0-1,0 0 0,0 0 0,-3 0-1,3 0 1,0 0 0,-1 0 0,1 0-1,0 0 1,0 1 0,0-1-1,0 0 1,0 0 0,0 0 0,0 0 0,0 0-2,0 0 2,0 0 4,0 0-4,-3 0 1,3 0-2,0 0 2,0 0-1,-1 0 0,1 0 1,0 0 0,0 0-1,0 2 0,1-2 0,-1 0-2,0 0 4,0 0-4,0 0 4,0 0-1,0 0-1,0 0 0,0 0-1,0 0 1,0 0 2,0 0-1,0 0 0,0-2-1,0 2 3,0 0 5,0 0-5,0 0-3,0 2 6,0-2-5,0 0-1,0 0 1,0 0-1,0-2 1,3 2 0,-3 0 2,0-1 2,0-2 3,0 2-8,0-1 0,0-4 0,1 0 1,3 2-1,-1 0 0,2-1-1,-1-1 1,1-2-1,5 3 1,-6-3 3,5 0-3,1 1-2,-2 1 2,3 0 0,2 0 1,0 1 1,-1-1-2,-1-1 0,2 0 0,0 0 3,2-1-2,-1-1-1,2-1-1,-2 0 1,0 1 2,0-1-1,-3 1 0,3-1-1,-3 1 1,0 2 3,-9 2-3,5-1 7,-3 2-5,0-1-2,6-3-1,1 2 0,2-2 1,0 1-1,-1-1 1,0 1-1,-3-1 0,3 1 0,3-1 0,-5 2 0,1-2 2,2 3-2,-3-2 0,-2 0 0,6-1 0,-4 0 0,3 1 0,-1-1-1,-1 1 2,-1-1 1,1 1-2,-4 0-3,2 2 3,-3 1 3,2-2-3,-1 1 0,3-3 0,0 0-2,-1-2 2,3 3 0,-3-3 0,3 1 0,-2 1 2,-1 1-1,0-1-2,-4 0 2,4-2-2,-2 2 1,3-1 0,-2-2 1,6 1-1,-4 0 0,1 1-3,-1 2 7,1-1-4,-1 2 0,4-4 0,-1-1-1,1-1 2,1 1-1,2-3 0,-1 3 0,0 1 0,1-1 0,0-1 0,3 3 0,-3-1-1,-1 1 0,0 1 1,-2 0 1,-1 2-1,2-1 0,2-1 1,-2 2-1,-1-2 0,2 3 0,-4-1 0,0 2 1,-4 0-1,1 3-1,0-3 1,0 0 0,2 0 0,0-2 0,-1 1 0,1-2 1,-1 2-1,-1-1 0,2 0 0,0-1-1,2 1 1,-1 2 0,1-2 1,-3 1-1,4-1 0,-4 1 0,-2-2-3,3 3 3,-2 1 3,-5-1-3,2 0 0,-4 0 0,3 3 0,-1-2 0,-1-1-3,2 3 3,2-3 0,2 2 3,-4-2-4,6 0 2,-1 0-2,4 1-1,-4-3 2,-1 2 0,-2 2 0,-3 0 0,-3 1 0,2-2-1,-3 6 1,1-3 0,-1 0 0,0 1 1,3-1-1,-1 0 1,-2 0-2,0-1 2,0-2-2,2 2 1,0-3 0,1 0 1,-2-2 0,2 2-1,-3-1 0,0-2-1,0 2 1,4 3 0,-7-2 1,6 2-2,-3 0 1,4 1 0,-6 1-1,4-3 3,-2 3-2,5 0 0,-5-1 0,4-2-2,0 2 2,0 1-1,-1 0-1,-2 0 1,2 1 1,1 2-1,-2-2 1,2 2-1,-1-2 1,2 1 0,0 0 0,3 0 1,2 2-1,0 0-1,-2 0 1,5 0 0,-5 0 0,3-1 1,-2 1-1,-1 0-1,1 0 1,-1 0 0,1 0 1,-2 3-1,1-1 0,-2 1 0,3 1 0,-3 1 1,3-2-2,-1 0 2,0 1-1,4-3 0,-3 2 0,3-2 1,-1-1 1,-1-2-4,1 6 2,-3-5 0,5 3 3,0 2-3,3-1 0,1 3-2,4 0 2,2-1 0,-5 1 0,2-1 0,-3-1 1,-5 2-1,1-5 0,-2 1 0,-1 2 0,1-3 1,0 1-2,-1 1 1,1 4 0,-2-2 0,-1 1 1,4 1 1,-4-3-2,0 0-3,1-3 3,-1 5 1,-2-3 2,1 3-6,1-1 3,1 3 0,-1 2 3,1-1-3,2 2 0,-3 3 1,1-3-1,1 2 2,1-4-2,4 3 0,-1-1 1,3-1 4,3 3-4,-3-2 0,-1-2-1,0 1 0,-1-2 1,-5-1-2,-1 1 3,-1 1 1,0-1-3,1-1 1,2 1 1,2-1 0,-2 2 1,2-3 1,-1 2-3,-1-3 1,-1-1-2,2-3 0,-4 5 2,0-2-1,-2-4 0,1 0 1,-1-3 1,-1-1-2,-1 4-1,1-2 3,0-2-1,-2 2-2,1-2 0,-4 0 0,2 0 1,-2 0 0,0-2-1,3 2 0,1-2-2,1-2-6,4 3-31,-1-2 12,-1 2-10,-3-2-1,-1 6-4,-3-3-7,0 1 17,2 3-2,-2 0 20,0-2 12,2 0 1,-2 0 1,2 0 0,1-2 0,-2 2 0,2-2-1,-3 1 1,0 2 1,0-2-1,-3 3 0,3 0 7,0 0 6,0-2-1,-1 2-8,1-4 2,0 0 8,0 2-6,0-2 6,0 0 5,0 0 1,0 0-5,0 0-1,0 0-8,0 0 2,0 0-1,1 0-2,-1 0 2,0 0-2,0 0 11,0 0 0,0-2 1,3 2-7,-2 0-4,3-2-1,3-2 4,-1 0 5,1-1-9,2-2 5,-5 2-1,1-5-5,5 5-3,-4-5 1,2-2-2,1 3 5,-2-3-4,-2-1 0,4-1 0,-1-2-1,3-2 1,2-1-1,0-2 2,-2-2 1,2 2-2,-1-2 1,-1 0 1,-1 2-3,-1-1 1,-2 3 2,1 2-3,-2 0 1,4 2 0,-2-1-1,-2-1 0,2 1 1,0 1-1,-1 0 0,2 1 0,-3 1 0,1 2 0,-3-3 0,3 1 1,-3-1-1,0 1 0,5 0-3,-4-3 6,2 2-5,2-1 5,-5 4-5,0-1 2,-3 3 0,5-1-1,-4 3 1,2-1 0,0-2 0,-1 2 1,-2 1-2,3-1 2,1 0-1,-1-1 0,0 3 0,0-1 0,-1 1-1,-2 0 1,2 3 0,-1-4 2,-2 4-2,2-1-1,0 0 1,-2 0 1,0 0 0,3 0 0,-3 0-1,0-1 0,1 1 0,-1-2-2,3 1 3,-3-2-1,1 2 3,2-1-3,0 1-2,-2 1 2,2 2 3,-1-2-3,-2 2 2,-2-2-1,2 4 0,0-1 1,0-2-2,0 2 2,0 1-1,0 0-1,0 0 0,0 0 0,0 0 0,0 0 1,-3 0-2,8 0 1,-3 0-3,-4 0 5,2 0-2,-2 0 0,2 0 0,-3 0 0,3 0 0,3 0-2,-3 0 2,0 0 0,0 1 0,0-1 0,0 0 0,-3 0 0,3 0 0,0 0 2,0 3-2,0-3 0,0 0 0,0 0 0,3 0 0,-3 1 1,-3-1-1,3 0 0,0 0 0,0 0-1,0 0 1,0 0-3,0 4 3,0-2 1,0 4 0,0 1 0,3 5-2,-1 0 0,0-1 0,0 2 1,2 5 1,0-1-1,3 2 2,2-3-2,-1 3 1,2 0 1,0 0 3,-1 0-4,3 2 3,-4 2-1,1 0 1,-4-4 0,-2 4-2,1 0 2,-2-4-1,0-1 0,3 3 1,-1-4-2,4-2-2,5 3 1,0-1 1,-2 0-2,-1-2 0,1 3 0,-4-3 2,-3 2-2,2-1 0,-2-1 0,3-2 1,-3 5-1,0-5 0,1 1 0,-4-1 2,3 2-2,0-2 0,3 3 1,0-1-2,-2-1 2,0 2-1,-1-5 0,1 0 0,-3-1 0,3-5 0,-4 5 0,-1-6 0,0 0 0,3 0 1,-2-3-1,-2 3 1,1-4-1,0 4 0,0-2 1,0-2-1,1 0 0,-1 0 0,3 0 2,-6 0-2,6 0 2,-3 0-2,0 0 2,-3 0-1,6 0-1,-3 0 1,0 0-1,0 0 1,0 0 0,0 0 1,0-2-1,0 2-1,0 0 0,0 0 1,0 0 0,0 0-1,2 0 0,-4 0 0,2 0 0,-3 0 1,3 2-2,0-2 0,0 2 1,0-2 0,3 0 0,-3 0-1,0 0 0,2 2 1,-2 0 0,0-2 1,-2 2-1,2-1-1,-3-1 1,3 3 1,0-3-1,0 1 0,0-1 0,0 0 0,0 0 0,0 0 0,0 0 0,0 0 1,0 0 0,0 0-1,-1 0 0,1 0 0,0 0 1,0 0-1,0 0 1,0 0 0,1 0-1,-1-1 1,0 1 1,0 0-1,0-3 1,0 3-1,0 0-1,0 3 1,-1-6-1,1 3 0,0 0 0,0 0 0,0 0-1,0 0 1,0 0 0,1 3-1,-1-3 1,0 0 0,0 0-1,0 0 2,0-3-1,-1 3 0,1 0 0,0 0 0,0 0 1,0 0 0,0 0-1,0 0 0,0 0 1,0 0 0,0 0-1,0 0 0,0 0 0,0 0 0,0 0 0,0 0 0,0 0-5,0 0 0,0-1-23,0-1-4,-3 0-3,-1-2-20,0-2 12,-1 1 9,-3-3-70,2 4 4,-3-2-54,-1 2-62</inkml:trace>
  <inkml:trace contextRef="#ctx0" brushRef="#br0" timeOffset="84870">2023 817 411,'-4'0'61,"0"-1"-24,4 1-15,-3-3 28,3 2-6,0-2-23,-2 2 19,0-3-24,0 0 0,-2 0-2,-3-2 2,6 1-16,-11-1 3,4 0-2,-5-1 1,2-5 0,1 6 0,2-1 8,-3-1-1,3-2 8,4 5-10,0 1 5,3 0-5,-2 2-2,3 2 2,-2 0-5,2-2 2,0 2-4,2 0 0,-2 2-1,0-4 2,0 4-2,0-2 1,0 0-7,3 2 7,1 2 0,0 4 1,5 1 5,2 1-3,-3 3 1,1 0 1,0 1-3,0 1 5,2 1-5,5-1 4,-4 0 5,1 0-7,1 1 4,1-1-3,2 0-2,-1 3-2,-2-1 3,5 4-1,-2-2 5,3 3-5,-3-3 6,-1 0-4,0-2-1,-3 0 2,-4-2-2,3-1 2,-1-2-1,1-1-1,-3 0 0,4-1-3,-5 2 2,2-1-1,0 1 1,-6-3-2,1 3 0,0-5 2,-3 1-2,0-2-1,2 0 0,-1-3 1,-2 3 0,4-2 0,-3 2 0,0-2-1,1 0 1,-2-1-1,-1 1 1,0 0-1,3-2 0,-3-2 2,0 0 3,0 0-2,0-2 2,1 2 0,-1 0 1,0 0 4,0-2-2,3 2 6,-3 0-1,0-2-8,0 2-2,0 0 0,0 0-3,0 0 2,1 0-2,-1-2 0,3 2 0,-1-2 0,0 0 0,0-2 0,1 3 0,1-2 0,-1 2 0,1-2 0,4-2 0,1-1 0,-1 1 0,2-5 0,3 4 0,-2-2 0,0 1 0,2-1 0,-1-1 0,2-3 3,5 1-3,-3-3 1,1 1-1,3-4 2,-3 3 1,-3 1-3,1-2 4,1-3-4,1 5 1,-3-3-1,5 3 0,-2-2 0,0 1 1,0 2-1,-2-1 0,1 0 0,-4 1-2,1 1 2,1 1 0,-1-1 0,5 1 0,-1 0 0,0 3 0,-1-5 0,4 3 1,-3-3-1,0 3 0,2-2-1,0-3 1,0 2 0,-3 4 1,1-3-1,-3 2 0,-2-3 0,4 4 0,-1-1 0,-1-2 1,6 1-1,-3-2-1,0 3 1,-2 1 2,-1-3-2,4 1 0,-4 2 0,6-1 0,-2-1 0,2 0 0,-3 3 0,0-5 0,2 3 0,1-1 0,-2 1 2,5-3-2,-1 2-1,-1 1 1,2-3 0,-1 3 0,-2 1 0,1 1 2,-1 0-2,-2 2-1,4-3 1,1 1 0,1-3 1,-1 0-1,0-1 4,-2 2-7,1 1 3,0 2 0,-6 0 0,1 0 0,-1 1 0,-4 2 0,-3 0 2,-4 1-2,-2 2-1,-1 0 1,0-2 0,-2 2 0,2 0 2,3-2-2,0 2 0,0-2 0,4-2 0,3 0 0,1 0 0,-2 1-1,0-1 2,2 0-1,1 0 0,6-1-1,-1-1 1,2 0-1,0-2 2,-1 1 0,-2-1-1,-2-1 2,1 1 0,0-3 0,-1 0 0,0 2-1,1-2 0,-5 3 1,1 0-1,-5 1 1,4 1-2,-7 2 0,2-2 0,-3 2 1,-2 3 0,1-3-1,-1 2 0,3 2 1,-4-2-1,2 0 1,-2 0-2,4 0 1,-1-2 0,0 0 0,3 3 2,1-3-2,-3 1-1,0 0 0,-1 1 1,1 0 0,-3-2 1,3 2-1,-5 0 1,0 2-2,0-1 2,-2 1-1,2 0 0,0 0 0,0 0-1,-3 1-3,3 1-14,-2 0-5,-3 2 4,4-2-3,-2 2 0,2-3-2,1 2 9,-3-3 14,6 0-2,-2-3 3,2 0-1,-2-3 1,2-1 0,1-1 1,-4-1-2,0-3 1,0 2 0,0 5 2,0-1-2,0 2 0,0 4 3,0-2-2,0 2 2,0 0 2,0 2 0,3-2 1,-3 0 4,-3 0-6,3 0 2,0 0-5,0 0 2,0 2-3,0-2 0,3 0 2,-3 0-2,2 2 0,0 0 1,3 2 1,-1 1 2,0 1-2,5 2 1,-1 0 2,2-1 1,1 3 0,27 26 2,-34-30-4,0 2 2,3-3-1,-2 1-2,7 7 4,1 1-4,-1-3-1,4 3 2,-3-3-3,2 2 1,-1 1-2,-1-1 1,2 3 2,-2-1-2,-1 1 0,0 0 0,-3 0-1,3-1 1,-2 1 0,1-3-1,1 2 1,1 1-1,0-2 1,-1 1 0,2 2 0,-1-4-1,-3 2 1,2 1-1,0-1 0,-1-1 0,-1 1 1,1 2 0,2 3 0,-1-4-1,1 4 1,0-1-1,-1-2 0,-3-2 1,2 1-1,-6-2 1,4-3-1,-2 2 0,1 1 1,1-1 0,-1 0-2,1 3 2,-1-1-1,0 3 1,1-3-1,2 2 0,-3-4 0,0-1 0,-3-2 0,2-5 1,-3 5 0,1-5-2,-1 3 2,1-2 0,0 2 0,2-3-1,0 3 0,-3 0 0,1 0-3,3-1-12,-3-1-18,-1-3-18,1 1-36,-5 0 16,2-1-27,-2 0-11,0 1 7,0 0-99</inkml:trace>
  <inkml:trace contextRef="#ctx0" brushRef="#br0" timeOffset="87729">5014 1116 313,'5'6'33,"-1"0"57,1 0-26,-3-1-21,3-1 32,-1 0-32,-3-2-1,4 3-6,-1-1-8,-1-1-1,-2-2-5,3 5 7,-1-4-5,-3 0 8,1-2 4,2-2 8,-3 0-22,3-4-12,1 5 8,0-11-6,5 4-6,-1-5 1,2-2 2,1-4-8,2-3 12,0-1-9,2 0 2,-1-2-2,3 1-3,-2-2 6,2 5-6,0-3 0,1 1 0,1-3 0,2-2 1,5-3 0,4-4-3,2-1 2,6-2 2,0 1-2,-2 7 0,-3 3 0,-7 4-1,-2 4 6,-11 4-1,0 1 1,-2 1-4,-6-1 0,2-2 1,0 0-1,2-1 0,-1-3-2,2 3 1,-1 0 3,-1 3-3,-1 3-1,-1 1 2,-1 5-2,-1-3 2,1 6-1,-4-2 0,-1 2 1,3 0 0,-3 1-2,0-2 2,1 3-1,-1 0 0,0 0-1,0 0 0,0 0 1,0 0-1,0 3 1,0-3-1,0-3 0,0 3 0,-1 0 1,1 0 0,1 0 0,-1 0-1,0 0 0,3-1 1,-3 1-1,0 0 0,0-3 0,0 2 1,0 1-2,0-3 2,0 3-2,0 0 1,0 0-1,0 0 0,-3 0 0,2 0-7,1 3 0,0-3-7,-3 1-10,2 2-20,-4-2-4,1 5-14,-3 0-25,0-4-36,3 6-50</inkml:trace>
  <inkml:trace contextRef="#ctx0" brushRef="#br0" timeOffset="89550">5243 66 533,'-5'2'0,"4"-2"26,-3-2 62,4 2-12,0 0-44,-3 0-2,3 0-1,0 0 5,0 0-14,0 0-2,0 0 1,0 0 2,0 0-5,3-2-13,-2 0 0,-1 0 4,4-1-1,-4 0-1,3 2 1,-1-2 2,-2 3-6,2-1 6,0 1-6,3-3 2,1 3 1,2-1 1,5-3-3,0 2 5,2 0-5,1 0 5,0 0-4,3 0 0,0 1-2,1-2-1,-3 3 5,4 0-6,-1 3 1,5 0 0,0 1 1,5 2 2,5 0-1,-2-1-1,1-1 3,4 0-2,-2-2-2,2-2 3,3 0-3,0-2-1,-3 0 2,-2-1-2,-6 0 2,-2-2-2,-4 1 0,0 2 1,-6-2-1,-1 2 0,-1 2 0,3 0 0,-2 0 0,1 2 0,4 0 1,-3 0-1,0 0 1,-2-2-1,-4 0 0,-2 0 1,-5-2 0,-4 2-1,-2-2 1,0 0-1,0 0 0,0 2 0,0 0-48,-2 0-57,0 4 7,-5 0-112</inkml:trace>
  <inkml:trace contextRef="#ctx0" brushRef="#br0" timeOffset="90638">5320 1007 515,'-4'-2'22,"1"2"26,1-1 12,2 1 10,0 0-26,0 0-6,0 1-7,0-1-3,0 0 1,0 0-9,0 0 2,-2 0 0,2 2-4,2-2-4,5 2-3,6 0 9,5 0-11,10 0-4,9 2 0,1 0 3,4 1-2,6 3-6,1 0 4,0 1 0,-1-2-2,-1 0-1,-2-2 0,-3 1 4,1-2-1,1 0 0,1-3-1,0 2 1,2-3-1,-4 1 0,-2-1-1,-6 0-1,-4 0 0,-9 0 1,-2 0-1,-7 0 0,-9 0 0,0 0 0,-1 0-1,-3-1 1,0 1 2,0 0 0,0 0 1,0 0-3,-3 0 1,3 0 0,0 0-1,0 0-1,0 0 2,0 0-2,0-3 0,3 3 0,-3 0-3,0 0-22,0 0-31,0 0-43,0 0-65,0 0-251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3:54.2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2507 427 386,'-9'0'222,"1"-4"-144,1 3 30,2-2-18,1-1-33,-1-1 3,2 5-22,6 0-3,-3 0-13,0 0 1,1 0-2,2-4-10,1 0-8,0 1 6,2-4-1,2 0 0,4 1-3,-1-1-1,6 0-2,4 2 1,7-3-4,3 4 2,9 1-1,1-1 1,1 2-1,3 0 0,-1 0 0,-6 0-10,-5 1-14,-7 1 0,-4 1-19,-5-1-17,-7 4-49,-2-2-33,-1 2-68</inkml:trace>
  <inkml:trace contextRef="#ctx0" brushRef="#br0" timeOffset="479">2717 383 609,'3'-4'110,"-3"-2"-9,0 2-16,0 0-45,0 3 16,-3-3-25,3 2 0,0 2-5,0 0-5,0 0 2,0 0-9,0 2 0,-1-2-1,-2 4-2,-3 4 23,-5 5 6,-2 6-10,-6 4-4,2 6-6,3 0-7,-2-1 6,5 5-5,3 0 5,2 3-3,-2-4-5,1 7-2,1-6-4,2-3-1,-3-5-4,4-4 3,-1-6-1,2-1 4,0-3-6,0-3-2,-1-1-19,2 0-28,1-6-37,0 3-62,1-4-1,11-4-159</inkml:trace>
  <inkml:trace contextRef="#ctx0" brushRef="#br0" timeOffset="973">3084 630 675,'-2'-5'65,"-2"-3"21,0 2-10,0 2-42,-1 3-5,-2-2-16,-4 7-3,-2 0 1,-5 4 3,-1 3-9,-2 5 4,1-1 3,6 8-10,0 0 6,1 2-1,8-1-6,0 2 3,7-3-4,2-4 5,3-6 2,1-5 1,1-4 6,6-8 5,6 0-6,5-10-6,3-4-2,3-4 9,-2-5 2,-11-1 3,-9 1 2,-5-4-13,-5 3-7,-6-3 3,-3 0-4,-6 3 0,1 3-1,-1 3-9,-1 7-4,2 3-9,3 7-32,-2 5-4,2 5-27,1 3-42,-1 4-91</inkml:trace>
  <inkml:trace contextRef="#ctx0" brushRef="#br0" timeOffset="1462">3444 283 614,'10'-23'76,"2"2"-18,-8 4 56,0 6-56,-3 3-38,-1 2-14,0 6-4,-1 2 20,-3 6 16,0 5-1,-3 10 11,-2 8-25,-2 5 7,2 2-4,1 5 8,-2 1 8,-1-2-20,1 4 6,-1-2-10,2-4-4,-2 0-1,-1 1-7,2-5-1,-6-1 0,1-7-4,5-5 1,2-9-2,1-3-4,7-5-36,0-2-24,0 0-39,0-3 3,2-2-84,3-3-295</inkml:trace>
  <inkml:trace contextRef="#ctx0" brushRef="#br0" timeOffset="1807">3335 607 530,'-8'-11'55,"-1"1"29,2 0 15,6 5-26,-2-1-29,3 4-3,3 0-7,-2 2-6,5-4-21,2 3 10,9-3-2,5-2 5,14-2 5,6 2-13,8-3-2,4-1 2,2 1-5,-2-1-3,-4 2 3,-8-1-4,-6 1 0,-10 2 0,-7 1-1,-3 1-1,-11 0 2,2 4 0,-5-2 1,-2 0-1,-5 4-1,0 0-1,-8 11 1,-6 1 2,-10 9-4,3 0-2,-2 3 2,2 0 5,8-3-5,6-2-4,3-2 3,5-6 1,3-3 1,2-5 0,3-1 1,3-5 2,6-7-1,4 0 0,6-3-1,3-6-2,3-2 0,-3 3 0,-7 5-2,-3 1-2,-8 10-2,-4 6 5,-2 5 2,2 5 1,0 3-2,3 6 1,2-2 0,3-4 2,4 4-1,0-8 2,4-4-1,-2-5 1,3-8-2,-1-2 1,1-7-1,-1-2 2,1-8-3,0-5 2,3-6 0,-5 0-1,0-7 2,-2-1-3,-5-2 0,-3-2 2,0-1-1,-7 1-2,1 2 1,-2 7-1,2 3-1,-3 5 0,0 10 2,0 6-2,0 1-2,-3 4 0,2 2 3,-2 1 0,3 1 0,0-2 0,0 2 0,0 0 0,0 0 0,0 2-4,0-2-1,0 2-5,-2 2 8,2 4 1,-2 1 1,2 7 0,0 5 3,0 4 1,0 4 3,-2 3 2,-1 7 9,-1 3-4,-3 3-2,3-1-6,-2-2 7,-1 0-7,3 0-2,0-3-3,4-5 2,0 1-2,0-6 1,4-2-1,0-4-1,3-2-57,3-3-27,4-1-22,7-3-138,5-5-429</inkml:trace>
  <inkml:trace contextRef="#ctx0" brushRef="#br0" timeOffset="2879">4710 509 570,'-5'0'93,"1"0"-46,-3 4 39,-1 0-13,-4 10-26,0 3-14,-1 4 12,1 2-28,3 4 12,5-3-12,4 3 1,1-1-8,3-3 2,4-5-8,0 0-3,3-5 2,-1-5-3,3-4 0,2-4-87,5-6-247</inkml:trace>
  <inkml:trace contextRef="#ctx0" brushRef="#br0" timeOffset="3104">4780 419 731,'-7'-34'34,"5"5"77,-1 6 20,3 4-66,5 6-23,-1 3-29,0 2-13,-1 4 2,7 8-5,1 4 3,6 7-74,0 7-71,2 2-97</inkml:trace>
  <inkml:trace contextRef="#ctx0" brushRef="#br0" timeOffset="3313">4926 697 349,'-6'10'250,"3"-6"-111,-1-8 10,3-2-59,1-7-27,0 3-36,0-7 6,1-4-12,6 0 2,-3-2-8,6-2 0,6 0 4,-1 0-3,-1 4-7,6-2 6,-1 9-7,-5 7-3,2 1-3,-2 10-1,0 5-1,0 3 0,1 7 0,-2 3 2,-3 2-1,0-1 0,-2 2-1,-2 0 0,-3-4-40,1-2-21,-7 1-20,-1-7-62,-2 1-145</inkml:trace>
  <inkml:trace contextRef="#ctx0" brushRef="#br0" timeOffset="3696">5354 212 714,'4'-51'10,"-1"3"119,-2 9-61,-1 11 13,0 9-29,0 5-21,0 6-19,0 3-7,-1 5-4,-2 1 13,-1 9 4,-2 3 16,-2 5 12,0 9-12,-4-1-10,1 7-1,5 1-1,2 3-1,6 2-7,2-2-6,3 4 1,4-3-5,-2 0 1,-4 1-3,-1-1-1,-1 1-1,-6-3 1,-1-1-2,-1-7-11,-10-3-45,3-6-46,-2-4-22,-2-3-69,2-4-175</inkml:trace>
  <inkml:trace contextRef="#ctx0" brushRef="#br0" timeOffset="4025">5242 485 744,'1'-14'37,"3"2"47,3 3 6,6 1-26,4 3-27,7 1-14,4-2-6,3 1-6,0 2-3,-2 2-8,-1-2 0,-5 2-1,-2 1-62,-2-4-105,1 4-304</inkml:trace>
  <inkml:trace contextRef="#ctx0" brushRef="#br0" timeOffset="4282">5510 569 644,'15'3'32,"6"0"35,0-7 4,9-4-14,2-2-36,0-1-5,-1-2 6,0-7 9,-8 1 6,-4 0-22,-3-6-1,-4 1-2,-3-2-11,-5 5 11,-3 2 0,-1 6 0,-5 3-6,-6 6-5,-8 7-1,-7 4 1,-4 6-1,-3 8 3,0 5 0,8 2-1,8-1 0,6 0 0,9-4-1,4 2 1,9-2 1,6-6-2,3 0 3,2-4-2,3-5-2,2-8 1,0 0 3,-1-9-2,1-6 0,1-7-1,2-3-1,1-2 1,-2 4-1,0 4 1,0 6 4,-7 5 2,-2 8-4,-5 4 5,-2 4 1,-1 3-1,-2 6-3,4 1-4,-5 7 3,-1-5-2,-2 2-1,-3-5-1,-3-3 1,-3-9 0,-1 5 0,-1-8 1,4-4 3,-3-4-2,1-3-1,6-10-4,-2-5 2,8-3 0,3-5-1,1 1-2,5 4 3,-4 4-1,-1 6-4,-2 7 3,-1 3 2,4 5-4,3 0 4,5 0 0,5 0 3,0 0-3,-2 2-2,-3 0 2,-8 4-2,-2 4 2,-11 7 2,-2 5 1,-8 4 2,-2 3-1,-2 2-2,1-2 1,0-4-2,7-3-1,1-2 3,4-9-2,0-1 3,0-8 7,4 0 12,1-8-18,4-5-3,5-6-1,0-4 0,6-4 0,-1 4 0,-1 4-2,2 6-4,-3 1-1,-4 12-6,-5 4 9,0 4 3,-1 1 0,-1 2 1,22 30-1,-24-39 0,3 0 2,2-2-2,-1 0 0,10-2-2,2-6-2,0 3 1,-2-7 1,-1 1 2,-6-5 0,-2 5 3,-5-1-3,-1 4 0,-6 1-8,-6 5 4,-3 6 2,-8 3-1,-1 5 1,0 7-2,1 0 4,6 3-4,3-4-4,5 4-6,2-7-3,1 0-9,6-7 3,-1 0 15,6-4 4,3-4 4,6-7 0,0 6-1,4-5 1,-4 2 0,-2 0-1,-3 6 1,-4 2-1,0 0 0,-2 1 1,1 2 0,-1-6 0,-2 5 0,3-4 2,1-2-2,4-2 0,-3-4 2,7 1-1,-4-5 0,-2 1 2,1-5-2,-2-2 5,-1-3 4,-1-7 1,-1-5-6,1-6 3,-3-7-3,2-2-1,1-3 1,-3-3 3,3 2-3,-3 6 3,0 10 13,-2 8 13,1 17-34,-6 5-5,-3 16 5,-9 12 22,-5 15 11,-5 8 1,-3 11-5,3 5-9,8-3-4,10-1-7,7-1-4,11-3 1,2-5-3,2-2-2,-2-10-1,-5-7 0,-1-8-20,-7-6-55,-6-1-80,-6-6-127</inkml:trace>
  <inkml:trace contextRef="#ctx0" brushRef="#br0" timeOffset="263394">768 1100 450,'7'-12'0,"-1"-3"5,2-2-3,4-1 9,3 1-3,2 2 7,1-2 18,5-1-8,-2 3 2,1-2 3,1 3-21,-2 5 8,-3-1-10,0 3-6,-8 5-1,-2 2 1,1 2 1,-1 5 4,8 3 7,-1-1-5,2 10 3,1 4 2,9 4-3,-6 4-6,0 5 0,3-1 3,-3 4-4,0-7 1,-1-3 2,-2-4-3,6-6 7,4-2 8,7-7 8,18-10-7,18-6-12,23-11 2,24-14-9,15-4 4,16-8-3,9-9 0,1 3 1,0 0 0,-6 1-2,-6 2 4,-5 0-3,-3 6-1,-10-2 1,-7-1-1,-9 5 0,-14-1 0,-14 7 1,-19 1 0,-13 4-1,-15 6 0,-13 5 0,-5-2 2,-10 5-1,-3 5 0,-6 2-1,-1 2 0,-1 0-1,1 3 0,-3-2 1,3 0 0,0 1 1,0-2-1,0 4-1,0 0 0,0 0 1,3 0-1,-2 0 0,2 4 1,1-2 0,-4 0 0,4-1 1,-4 2-2,2-2 1,-2 3 0,3-2 0,-3 0 1,0-2-1,0 0 0,0-2 0,0 2-1,0 0 2,0 0-1,2 0 0,-2 0 0,0 2 0,0-4-1,0 4 0,0-2 1,2 2-1,-2 0 1,3 0 0,1 2 1,-3 1-1,3-1 0,-1 0 0,-1-2 0,0 2 0,0-4 0,-2 0-1,3 0 1,-3 0 0,0 2-1,1 0-2,-1-2 3,3 0 0,-2 0 0,-1 4 0,0-4 0,0-4 0,0 8 0,3-4-1,-3 0-1,0-4 0,-3 4-2,6 0 4,-3 4 0,0-8-2,0 4 2,0 4 0,0-4 0,0 0 0,0 0 0,0 1 0,0-2-1,0 2 0,0-1 1,0 0 0,1 0 0,6 3 0,2-2 0,-1 3-1,4 0 1,-3 0 0,0-2 0,-2 0 0,-2-2 1,0 0-2,-1 0 2,0 0-2,-1 0 2,-3 2-1,1-2 0,-1 0 0,0 1-1,0-1 2,0 0-1,3 0 0,-3 2 0,0-4 0,0 2 0,0 0 0,0 0 0,0 0 0,0 0 0,0 0 0,0 0 0,0 0 0,3 2-1,-2 0-11,4 4-43,2 1-42,-2 3-97</inkml:trace>
  <inkml:trace contextRef="#ctx0" brushRef="#br0" timeOffset="265010">2 966 595,'25'-6'3,"-8"-2"-3,-10-5-97,-6 9-6,5 4 82,-6 4 13,0 0 8,0-3 79,0-1-46,-7 0 1,3-1-13,-1-3-12,-3 2-7,1 0-1,-1 0 3,2 0 5,-1 0 14,6 2-6,1-4-5,0 4 5,0 0 5,1 0-13,-1 0 1,0-1 2,0-2-1,0 2-5,0-3-5,-1 0 3,1 2 2,0-2-5,0 1 1,-3-3-1,3 2 0,0-4 2,-2 8-3,2-4 0,0 3 0,0-2-6,0 6-48,6 2-92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6:13.5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904 383 331,'4'0'142,"-8"0"-117,4 0 42,0 1-21,0-1-8,0 0-8,0 4 22,0-4-12,0 0 1,0 4 3,0 0 9,0 6-18,-6-1-6,1 9-9,-2 4-1,-2-4-2,-1 5 0,-2 0 5,-5 0 0,-6 2-4,1-2-7,-5 4 5,2-5-3,-2 0-3,1-3-2,3 2 1,-4-6 3,6-2-5,3-3 5,0 2-5,1-3-2,3 1-2,-3-2 1,-3 1-3,1 1 1,5-2 1,-3-3 1,1-1-1,5 0 2,7-4-2,0 0 4,4 0-2,0 0 1,3-4-1,-3 4 7,-3-4-8,1-1-2,2-7 1,0-2-3,0-1 0,0-2 2,5-1-2,-1 5 0,1-6 1,4 6 0,-2-5-1,0 9 0,-3-9 0,0 9 1,1-8 0,3 7-1,-4-7 0,0 3 0,2-5 0,1 2-1,-1 0 2,-2-6-2,0 4 1,2 1 0,-2 5 0,-4 0 0,4 3 0,-4 2 0,4-1-1,-4 5-1,5-2 0,3-2 0,-4 3 1,6-3 1,-3 4-1,1 2 1,-3 2-1,2-4 2,-7 4-2,4 0 1,-4 0-1,8-4 1,-3 4-1,3-4 1,0 3 0,-2 1-1,1 0-3,-3 5 4,2-5-1,-1 4-1,0 2 1,-1 2 1,0-4 0,0 5-1,5-5 2,-8 6-1,2-6 0,1 1 0,0 3 1,-2-2-1,2 1 1,3 7 0,-3-1 0,3 1-1,2-1 1,-5 2 0,0-1 1,5-1-2,-5 0 1,1-3 0,2 2-1,-1 1 3,2 1-2,2-1 2,-1 0-1,-5 6 1,4-1-1,-2-1 1,1-2-1,-3 3-1,2-1 2,1-4-1,0 2 2,1 3 0,1-1-1,-1 1-2,-2 0 1,2 0-1,-1 1 4,-1-2-2,1 1-3,0-1 1,1-2 1,-4 2-1,5-3 0,-5 3 1,2-3 0,-2-1-2,3 0 0,-3 1 1,0-5-1,1-3 1,-4 2-1,5-4 0,-2 1 2,0-1-2,0 0 0,0 2 0,-4-6 1,5 0 0,-5-4 1,0 2-2,0 2 0,0-4 1,4 4 3,-4-4-1,0 4 1,-4-4-4,4-1-1,0-3-48,0-7-78,-5-3-125</inkml:trace>
  <inkml:trace contextRef="#ctx0" brushRef="#br0" timeOffset="1890">1221 954 434,'0'0'55,"0"-4"-35,0 2 77,0-2-37,0 4-7,0-4-1,0 4 4,0 0-13,0 0-10,0-4-7,0 3 3,0 1-1,-4-4-5,4 4-8,0 0 0,0 0-8,-7 0-2,3 0-1,-1 4 2,-3 1 1,1-1 5,1 6 1,2 3 0,-4 1 5,-1 3-4,1 2 1,-2 2 0,4 2 2,2-5 0,0 1 5,1 2-9,6-2-4,-3 2 2,6 2-3,1-4-1,-2 2 0,9-3 5,-5-3-6,13 29-5,-15-44 7,-5 4-3,5-4-1,-3 0 5,7 0-3,-2 0-4,3-4 0,-2 4-1,-2-6-1,-1 6 0,-5-4-10,1 4-35,-6 0-59,1 0-22,-5 0-123,-1 0-427</inkml:trace>
  <inkml:trace contextRef="#ctx0" brushRef="#br0" timeOffset="2759">1260 716 688,'-1'4'118,"1"-4"-81,-3 4 37,3-4 6,-1 0-35,1 0-11,0 0 1,0 0 0,0 0 2,1 0 13,-1 0-15,0 0-7,3 0-14,-6 0-14,3 0 3,0 0-3,-1 0-26,1 0-86,0 0-90,0 5-626</inkml:trace>
  <inkml:trace contextRef="#ctx0" brushRef="#br0" timeOffset="16354">1503 275 207,'-22'4'255,"-5"-4"-172,6 2-12,7-2-21,1-2 11,-2 2-21,11-4-9,0 4-4,1-4 0,1 4 4,2-5-14,0 5-5,-2-4 12,-3 0 0,4 4-2,-3-4-7,4 2-4,0 2 1,0 0-4,0-3 0,0 3 0,0 0 3,0 0-5,0 0 2,0 0-8,0 0 0,0 0-1,1 3 1,3 3 4,5 2-2,2 1 6,9 5 4,-3-1-6,4 1-2,2-1 1,4 0-1,4 1-2,-1-1 5,-4 6-4,1-1 3,-5 1-5,1 2 4,-2 2-4,-4-6 2,2 2-2,2-1 3,-7-1-3,3-4 0,2 1 1,-3-5 0,-3 1 0,1-1 0,0-1-2,-1-4 0,-5 2 0,-2-2 2,-2-1-1,3 3 1,-1-6-2,-2 4 0,3-4 1,0 4 0,-3-4 0,0 0 1,1 0-2,-5 0 4,4 0-3,-4 0 1,4 0-2,-4 0 0,0 0 0,0 0 1,0 0-1,0 0 0,0 0 0,0 0 0,0 0 0,0 0 0,0 0 0,0 0 1,0 0 0,0 0 0,0 0 1,0 0-1,0 0 1,0 0-1,0 0 0,0 0-1,0 0 0,0 0 1,0 0 0,0 2-2,0-2-1,0 3 1,0-3-4,-4 4 5,-5 2 0,-6 7 1,-6 9 1,-4 5-1,-11 13 1,1 0 1,-14 10 8,-3 4-2,-5 9 5,-2-6 4,1-3-9,6-8 2,13-10-4,4-9-1,12-10-4,11-7 10,7-6 5,5 0-4,0-4-1,0 0-3,0-4-6,0 4 0,5 0-2,-10 0 0,5-4 2,0 8-1,0-8 0,0 4-2,0 0 1,0 4-1,0-4 0,0-4-7,0 4 4,5 0-9,-5 0 0,-5 0-10,10 0-3,-5 0-17,0-4-27,0 2-23,8-2-60,1-5-62,3-3-238</inkml:trace>
  <inkml:trace contextRef="#ctx0" brushRef="#br0" timeOffset="18078">2636 128 510,'5'4'0,"-3"-3"5,-2 3 88,2 4-37,-2-2 6,-2 7-13,0 4 5,-4 2 1,-2 7-14,-4-3 0,-2 7-3,-5 3-8,-2-1-4,0 3-5,-8 1-4,4-1 0,-1-3-5,0 3 5,0-7-3,-3 3 0,4-4-5,1-4-1,3-2-3,4-2 0,-1-5 3,6-5-2,2-1 0,-2 2 0,7-6 0,-4-4-2,1 3-1,-3-1-3,2 2 5,-2 0-4,3-4 3,2 2 2,2 1-4,4-6 6,0 3 0,0-2-1,0-2-4,0-5-3,-4 1 1,4-2 0,0-3-1,0-1 0,4 1 0,0-1 0,0 1 1,1 0-1,0-5 0,2 3 0,-1 2 0,2-9 0,2 4 0,-2 0 1,1-5 0,-5 6-1,2-2 0,1-2 1,-3 2-1,2-3-2,-2 3 2,3-6 0,0 6 0,1 2-1,-4 2 1,1 1 0,-1 6-1,-4 4 0,0 3 1,1 1 0,-1 0-3,0 0 3,0 0 0,0 0-1,0 0 2,0 0-2,0 0 0,0 0 1,0 0 0,0 0-2,0 0 2,0 0-1,3 0-1,-3 0 1,1 1 0,2 3 1,1-4 0,2 4 0,-2 0 0,1 2 0,2 2 0,-2-3 0,5 5 0,-2-2 1,1 5-1,-1 0 1,1 1 0,-1 5 3,2 2-2,0-2 2,-2-1-2,1 0 0,-1 4 2,0-5-2,1 2 1,-1-1 1,4 0 0,0 4 0,-3-3-1,0 2 0,3 6 2,-4-4-2,8 4 0,-8 0 0,2-5-2,1 1 4,-3-1-2,2 1 0,4-10-2,-5 0 0,-5-3 1,4-2 1,-3-7-3,-1 3 2,-3 0-2,2-4 1,-2 0-1,-1 4 2,3-4-2,-1 0 0,-2 0 1,0 0 0,0 0 2,0-4-1,0 4 5,0 0-6,0 0 3,0 0-4,0 0-9,0 0-13,0 0-33,0 0-45,-2-4-72,-2-1-175</inkml:trace>
  <inkml:trace contextRef="#ctx0" brushRef="#br0" timeOffset="19533">2948 760 443,'2'-4'32,"0"-1"-5,-2 1 14,2-4 30,2 2-28,-1-1 9,-3 1-10,0-3 7,-3 1-5,3 2-11,0-2-11,-1 3 20,2 1-5,-2-2-13,-4 2-6,3 0 0,-3-1 3,1 5-7,-2-4-2,2 0-5,0 4 2,-4 0 4,-1 4-9,-5 1 5,2 3 1,-5 6 7,3 3-9,-6 6 6,3 0 5,0 0-6,5 8-2,-2-5 0,1 7 1,5 2-7,-1-3 2,8 3 0,-3-3-2,8-1-1,-3 0 5,10 1-4,2-5 4,7 0 4,-2 0-6,2-8-1,3-2 0,-4-4-1,-2-5 6,-1-6-3,7-4-2,-5-6 5,3-1-8,6-5 1,-2 1-3,-1-4 0,-3 3 3,-4 1-4,-3 3 4,0 1-3,-1-1-1,-8 2 2,4 5-1,-5 1 3,-4 2-3,0 0-1,-2-4 0,0 4 0,0 0 0,-1 0-5,2 0-15,-3-4-59,-9 4-47,-5-5-100</inkml:trace>
  <inkml:trace contextRef="#ctx0" brushRef="#br0" timeOffset="34960">1291 1429 361,'5'0'90,"-1"0"-55,-4 0-7,0 0 26,0 0-9,4-4-25,-3 3-12,2 1 5,-1 0 2,-2 0 13,0 0-7,0 0-5,0 0-4,-2 0 7,2 1 4,-3-1-9,3 4 4,-1-4 6,1 0 2,-4 4-5,0 0-7,-5 2-1,1 2-4,-4 1 6,0-3-3,-1 5 0,5-5-2,-5 2-4,-1 1-1,6-5 2,2 2-4,-2-2 5,1-1 1,1 3-5,-7-2 1,-2 2-4,-1 2 5,2-3 4,-7 3-2,2-2 2,-1 1-5,2-1 2,-2-2-1,3-4-4,0 4 1,1-4 2,0 1-4,1-1 4,1 4-5,-3-4 1,1 0-1,-5 4 6,4-4-4,-9 0 3,3 4-5,-2-8 7,1 4-5,3 0 0,-3-4 6,3-1-8,0 1 2,1 0 2,-1-2-1,0-1-3,-1 1 3,1-2-2,3 3 4,1-3-4,-6 2 0,9 2 2,-3-2-2,-2-1 3,2 1-3,4-2 1,-8-1 5,2-5-5,2 5-2,-4-4 4,-6-5-3,9 5 3,-8-5-2,4 5 0,4-6 0,1 6-1,-1-5-1,4-5 2,-3 2 1,4-2-2,-7-4-1,5 0 0,1 1 0,1-5 0,-2 4 1,2 4 6,1 0-6,3 4-1,1-6 3,-1-2-3,2 0 0,3-5 1,1 1 0,3-5 2,0-1-1,3 6-1,-6 1-1,3 7 11,-4 0-7,3 0-4,-4 2 0,1 2 1,4-4 0,0 1-2,2 3 2,2-6-3,0 6 3,3-4-1,-1 2 0,3-2-1,-4 4 1,-1-2 1,0 3-1,0 3 1,2-2-1,1 4 0,1-5-1,1 1 0,6 2 1,-6-2 1,3-2-1,2 1 0,-1 1-1,1 3 2,-1 1 1,-5 4-2,1-1 1,-4 2-2,4 3 1,-1-3-4,2 2 4,2-6 0,1 7 1,0-9-1,6 5 0,-2-5 0,4 1-1,-2 0 1,3 3 0,-4-2 0,2-1 0,0 3 0,-2 5 0,-3-7-3,-1 6 3,0 3 0,-1-3-1,-3 2 0,1 4 1,2-4 0,2-1 0,2-3 0,1 4 1,5-2-1,-6 2 0,1-1 0,1 1 0,1 0-1,-3 4 1,-3-4 0,4 4-1,-1-2 1,-3 2 0,2 0 0,3 0 0,-2 0 2,-3 2-2,3 2-3,1-4-1,-1 4 4,0 1 0,-3-1 0,4 4 0,-1 2 0,-4-5 2,1 3-2,4-2 0,-5 1 0,-1 3-3,2-2 5,0-3-2,-1 5 0,0-2-2,-5 1 2,0 5 0,2-1 0,4 4 2,-5 2-2,-1-1 1,1-1-1,0 2-1,0-5 1,-1-1 0,2 4 3,-1-3-4,-1-1 1,2 1-1,-2-1 1,3 0 0,-2 1 0,2 1-1,2 2 1,-3 1 1,2-1-1,-1 2 0,1 2 0,-4-2 0,1-1-1,-1 1 1,-4-2 0,2 0 0,-2-2 0,3-1 1,-1-1-1,3 5 0,-4-5 1,-1 8-1,0-6 0,0 11-1,1-7 2,-1 3-1,1 0 0,0-3 0,2 2-1,-2-6 0,2 2 1,0 1 1,-3-5-1,1 5 0,-1-3 1,-4 6-1,0 2 0,-4 0-1,4 8 1,-5-1 0,1 3 1,-1-2-1,0-1-1,5-5 1,-1 0 1,-3-2-1,0 0 0,1-2 0,-3 6 0,-1 0 0,2 1-1,0 3 1,-3 0-1,-1 1-1,0-1 2,4 0 0,-3-4-2,0-4 2,2-7 0,2 4 0,-5-6-1,5 3 2,-10-2-1,6 2 0,-9 5 0,3-3-3,-9 3 3,2 4-1,-5-2 1,2 1 0,3-6 0,0 3 1,-6-3-1,4-6-1,-3 1 1,0-1 0,0 0 0,-1-5 0,5 2 0,-1-5 0,5 3 0,5-4 1,1-4-1,3 0 0,1 0 4,2 0-4,2 0 0,0 0 2,0 0-2,-1 0 1,1 0-1,0 0 0,3-4 3,-2 4-6,3 0 4,0 0-1,0 0 3,0 0-3,0 0 1,0 0 2,0 0-3,0 0 0,0 0 0,0 0-1,0 0 1,0 0 0,0 0 0,0-4-1,0 8 1,0-4-1,3-4 4,-3 4-6,0 4 6,0-8-6,0 4 3,0 0 0,0 0-1,0 0-1,0 0 4,0 0-4,0 0 2,0 0-1,0 0-1,1 0 2,-1 0 0,0 0 1,0 0-1,0 0 1,0 0-1,-1 0 2,1 0-3,1 0 1,-1 0 0,-1 0 0,2 0 0,-1 0 0,-1 0 0,1 0 0,1 0 0,-1 0 0,0 0 0,0 0 0,0 0 0,0 0-1,0 0 2,0 0-2,0 0 1,0 0 0,0 0 0,0 0-1,0 0 0,-1 0-2,2 0 5,-1 0-5,0 0 4,0 0-2,0 4 2,0-4-3,0 0 2,-1 0 0,1 0 0,0 0 3,0 0-2,0 0-1,0 0 0,0 0-2,0 0 2,0 0 0,0 0 2,0 0-1,-3 0-1,3 0 0,0 0-1,0 0-24,0-4-26,-2-1-139,2-9-112</inkml:trace>
  <inkml:trace contextRef="#ctx0" brushRef="#br0" timeOffset="38852">2111 1240 593,'-4'-14'37,"-4"-3"28,3 0-20,0-2 4,3 5-14,2 1 2,0-1-8,0 6-11,0 3 2,0 5 1,0-4-10,0 4 4,0 0-5,2 0 0,-2 0-2,0 0-3,0 4-4,0-4 0,0 5-1,5-1 16,0 6-2,-1 3-7,4 1-2,-2 3 2,1-4 0,-1 5-1,1-5 2,-2 1-1,2-1-4,0 1 5,2-5 0,-5 1-4,4-3 3,-3 3-5,3-10 1,-2 4 6,2-3-2,6-1 12,-1-5-2,9-5 1,9-7-6,-2-10-4,12-9 0,1-4 2,5-9-6,5 0 0,1-5 7,5 8-3,-5 2 1,-3 4-3,1-1 2,1 5 1,1 0 3,-4-3-3,-1 7-3,0-1-1,-3 2 1,-4 8-1,-8 2-2,0 4 0,-12 3-3,0 5 0,-9 3 0,0 2 0,-4 4 0,-8 0 0,4 0 1,-4-4 2,-4 4-3,4 0 1,0 0 2,0 0-3,0 0-7,0 0-11,-8-3-36,-4 1-15,-5-2-2,-2 0-39,-4 4-61,-9 0-90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7:50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4273 830 650,'2'-19'16,"-2"-2"-16,-2 7 0,-1 1 12,3 4 2,0 1 0,3 2 5,3-2-5,1-1-7,0 3 0,1-2 3,-4 7-4,1-2 5,-1 2-2,-3 1-1,3 4 19,3 1 7,2 9-18,1 5-2,4 2-1,-6 6-6,2-4-5,-2 0 4,1 0 2,-1-8-6,1-4 2,1-3 1,-1-4 10,7-2 10,6-8 1,13-7-13,15-6-2,7-10 1,13-8-6,6-8-1,10-4 1,5-6-5,7-7 4,5-1-3,-1 0-2,2 1 0,-5 3 0,-4 6 1,-8 8 0,-6-1-1,-10 10 0,-10 4 3,-11-3-2,-10 8 0,-10 6 1,-8 2-1,-8 5 5,-5 9-4,-5 1-1,-3 0 1,-2 4 0,1 0 0,0 0 3,0 0-5,0 0 2,-3 0-1,3 4 1,0-4-2,0 0 1,0 0-1,0 0 0,0 0 1,-1 0-2,2 0-3,-1 0-16,-1 0-19,1 0-17,0 0-11,-3 2-30,-3 2-58,-8 7-42</inkml:trace>
  <inkml:trace contextRef="#ctx0" brushRef="#br0" timeOffset="1363">-2 2496 483,'3'2'5,"-3"-2"0,1 0-5,-2 0 4,1-2 12,0 0 25,0 4-27,0-2-2,-3 0 2,3 0-6,0 0-5,0 0 6,0 0-8,0 0 1,0 0 5,0 0 1,3 0 0,1-2 16,4-6-5,1 3 9,6-5-6,2-2-13,4-1-4,3-2 5,1-2-2,0-1-7,8 1 0,-4-2 2,3 2-2,-1-1-1,4-1 0,-4 2 0,2 2 0,2-3 1,-9 1-1,0 0 0,0 3 0,-9 1 1,-3 3-1,0 1 1,-5 1-1,-1-1 1,-4 3-1,2-2 0,1-1 0,-1 1 4,1 2 1,-2 2-1,-1 3 3,-1-2-2,-1 3-2,-2 0 10,0 0-1,0-1 1,0 1-3,0 0-4,0 0 5,0 0-6,0 0-3,0 0 9,0 0-5,-2 0-2,2 0-1,0 0-3,0 0 3,0 0-2,0 0 6,0 0-7,0 0 0,0 0 0,0 0 0,2 4 0,3 5 8,4 5 0,-1 1-8,5 6 3,1 2 3,-2 0 0,7-2-3,-5 2 0,3-4 5,5 2-3,-4-2 0,6 3-2,4-4 2,-5 0-4,3-1 2,0 1 4,-4-5 1,5 0-7,-5 1 3,-1-1 0,6 2-1,-6-1 1,3 3-2,-6 2-2,2-2 4,-2-3-3,0 7-1,-4-6 0,3 3 2,2-5-2,-7 4 1,2 2-1,2-5 3,-2 3-3,4 2 1,-5-2 1,-1-3-1,1 3 0,2-3 2,-2-5-3,-3 5 2,2-5-2,0 3 0,-3-3 0,6-3 2,-6 2-1,3-4-1,-3 1 0,-2-1 0,-1 0 1,4-2-2,-2 6 1,1-3 0,-4 3 1,2-2-1,2-2 0,-4 1 0,2-3 1,-2 0-1,-1-2 0,-3 0 0,-1 0 0,0 0 0,0 0 0,0 0 2,0 0-1,0 0-1,6 0 1,-6 0-1,0 0 0,0-2 0,4 0 0,0-3 1,-4-1-1,6-2 0,-2 4 0,3-5 0,2 3-1,-1-6 2,2-1-1,4 3 0,-2-7 0,-2 2 0,6-2 0,3-5 1,-2 3-2,-3-2 1,6 2 0,0 2 0,1 3 1,-3-5-1,4 2 0,-3 0 0,2 2 0,1-7 0,-5 5 0,0 2 0,0-2 0,2-1 0,-2 5 0,0-1 0,-1 1-1,0-1 2,-6 1-1,6-2 0,3-2-2,-2-6 2,1 1 2,2 0-1,4 4-1,-7 1 0,4 2 0,-2 1 0,-2 1 0,0 3 0,-3-1 0,0 5-3,-5-2 3,3 3 2,-2-5-2,6-2 0,3-1 0,-6-1-3,4 1 3,2 0 0,-6 3-1,1 1 4,-3-1-5,2 2 3,-7 3-1,3 1 0,-4 0-1,-5 2 1,4 0 0,0-4 0,-4 6 0,1-4 1,2 4 1,-3 0-2,2 0 0,-2 0-1,0 0 1,0 0 0,0-1 1,-2 1-2,2 0 1,2 0 0,-2 0 0,0 0 1,0 0-2,0 0 1,-2 0 0,2 0 0,0 0 1,0 0-2,0 0 0,2 0 0,-2 1-1,0-1 3,4 4-1,-1 2 0,2 2 0,2 1-1,-1 1 1,2 2 3,2 1-2,-1 2-1,0 2 0,4 1 2,0-1-1,5 2 3,-5-2 0,3 1-3,-2-3 4,5 6-1,-2-6-3,-5 7 6,2 0 0,5 1-2,-3 4 0,-6 4-3,7-4 5,-2 0-6,1-4 0,1 0 1,0-6-1,6-4 2,-6 1-2,0-5-1,1-1 2,1 2-1,-5-6-2,-2 1 2,1-1-1,-3 4 0,2-3-2,-7 3 2,5-2 4,-2 3-4,0 5 0,1-2-2,1-3 2,-2 5 0,-4-5 2,2-3-2,-2 1 0,0-1-1,1-2 1,2 0 2,-6-4-2,6 5 0,-1 3-2,2-2 5,2-2-3,-2 5 0,2-1 0,-2-2 0,1-2-1,-2 5 1,-1-5 0,3 0 0,-4 2 0,3-6-1,-4 3 3,2 1-4,1 2 5,-2-2-4,0 0 1,-1 1 0,0 3-2,-1-2 2,-2-2 0,2 0 1,-1 0-1,3-3 0,-5-1 0,0 0 1,9 0 0,-5 0-1,4-5 0,1 1-2,-1 4 3,-2-4-1,-2 4 0,0-2 0,-1 2 0,4-4 0,-3 4 0,0-4 0,5 0-2,3-1 0,2-5 0,3-1-7,3-4 7,4-3-3,4-5 5,-3-2-1,7 2 0,-2-4 0,2 4-2,-1-4 3,4 1 0,-5 3 1,2 0-1,-2-2 0,-4 6 0,2 0-1,2-7 1,1 3 0,2 1 0,4-5-1,4 0 1,-6 4 0,5-2 2,4-4-3,-5 4 1,1 0 0,-3 0-1,-4 6-2,-4-2 3,-1 6 2,-2-2-2,-3 3-2,-6 5 1,-3-3 1,2 2 1,-1 5-1,-5-5 1,6-2-3,0 3 4,4-4-3,1-5 1,4 5 0,1-2 1,-1 1-1,2 1 0,-9 1 1,-3 3 0,-2-1-1,-5 6 0,-1 0 2,-2 4-1,-1-1-1,-4-3 3,0 4-3,1-4 0,2 4 1,-3 0 0,1 0 1,2 0-1,-1 0-1,2-4 0,-1 4 0,2 0 1,-1-2-2,1 2 1,2 2 0,-2-2 0,5 4 0,-1 0 1,-1 1-2,0-1 3,1 0-1,-1 6 2,1-1-1,-4 4 3,5 1-4,-6-1 0,1 5 5,0-1 3,4 0 6,-1 2-14,3 0 1,5-1 0,-6-5-2,2 1 0,-1-5 0,-2-1 3,-4-3 0,2-1-3,-2 0 3,6 2 31,-3-2-21,2 5-7,1-1-4,-1-2 0,-1 6 3,0-3-5,0 8 2,-4-2 3,0-1-1,-7-1 3,-6-3-4,-1-6-2,-9 0-2,6 0 2,3-4-1,5-4 7,3 4-7,1 0 0,0 0-4,0 4 0,0-4-12,0-4-23,1 4-14,3-6-24,0-2-102,5 0-228</inkml:trace>
  <inkml:trace contextRef="#ctx0" brushRef="#br0" timeOffset="5024">4574 2172 612,'1'-4'44,"-1"4"-29,0 0 12,0 0 17,0 0 13,0-2-14,0 2-21,0 0 3,3 0-12,-3 0 4,0 2-6,0-2-4,1 0 0,2 8 37,5 5-16,8 10-2,5 8-17,6 9 0,5 1-1,6 0-1,5-2 0,-1-2-4,1-7-2,-3-3 0,-3-2 3,-3 2-3,-2-1-2,-7 5 2,2 0 3,-6 0-4,1 5 1,1-4 0,-2-1-1,1-4 0,1 0 1,-5-14 0,2-3-1,-1-2 0,-9-7 0,3-1-1,-6 0 3,1 0-1,-2-1-1,1-3-2,-2 0 2,5-2-3,-8 2 0,2 0 3,-1 1 0,-2 1-1,2 2-1,-3-4 4,0 4-2,0 0 1,0 0-2,0 0 1,0 0 0,-3 0 0,3 0 0,0 4-2,0-4 2,0-4-1,0 8 0,0-4-1,0 0 2,0 2 0,0-2 2,0-2-1,0 2-2,3-4-1,1 0 2,2 0 0,6-5 0,5-5 1,6-3-1,-2-2 0,7-2 0,-7-2-1,8 0 3,1 0-3,2 1 1,5 0 0,-1-1 0,4 1 0,3 3-2,3-3 3,1 0-3,2-1 3,0-4-2,-1 5 2,-2-5-2,-1 0 2,-4 0-1,-3 4 0,-6 0 0,-3 2 4,-5 3-4,-5 5 2,-4 0 1,0 3-3,-9 6 2,1 3-2,-3-3 0,-2 4 1,-2 0 0,2 0 0,-4 0 2,2 0-3,-5 4-1,1-3 1,-1 7 0,-5-2-5,1-2 2,-3 5-2,-1-5 1,0 4-2,4-3-7,-7-1-5,4 0-9,-1-2-28,0-2-14,1 0-65,-4 0-148</inkml:trace>
  <inkml:trace contextRef="#ctx0" brushRef="#br0" timeOffset="7683">2490 1390 762,'-1'10'0,"-4"-1"-31,1-5 22,4-4 9,4 4 9,-4-2 2,0-2 5,5 3 2,-4 1-3,7-2 0,1 2-5,2-4-3,3 0 11,0 0-7,0-2-1,2-2 0,0-3-1,8-3-1,-3-3 1,7-1-3,-2 1-2,0-5 4,3-1-5,-4 2 1,6 0-3,-10-2 0,1 5-1,-4 1 1,-3 3-1,-7 2 1,0 7-1,-3-3 0,-1 0-3,-1 4-15,-3 0-19,0 0-60,0 4-30,-3 1-6</inkml:trace>
  <inkml:trace contextRef="#ctx0" brushRef="#br0" timeOffset="8712">1810 1911 543,'-1'-5'2,"2"1"5,-1 0 10,3 0 40,1 4-12,2 4 13,2-4-32,4 8 19,3 1-26,-5 1 2,5-1-18,-1 1-1,1 2-1,-3-7-1,1 3 2,1-2 3,8-6-4,-5 3 0,6-6 4,7-3-3,1-6 0,10-7-1,7-4-1,7-11 1,6-7 0,3-8-2,7-9-2,4-5 2,-4-1 0,2-3 1,-3 8-1,-6 5 2,-8 6-2,-10 8 1,-8 8 0,-7 5 1,-9 8-1,-3 3 0,-7 5 0,-6 3 0,-2 4 1,0 2-1,-4 2 2,0 0-3,0 0 1,0 0 0,-1 2-2,1-2 5,0 0-3,0 0 0,0 0-1,0 0-1,-3 0-1,3 0 3,0 0 4,0 0-4,0 0-2,3 0 2,-3 0 0,0 0-3,0 0 3,0 0 0,0 0-1,0 0 2,0 0-1,0 0 4,0 0-2,0-2 1,0 2-1,0 0 1,0 0-2,0 0 1,0 0 1,0 0-1,0 0-2,0 0 3,0 0-1,0 0-2,1 0 5,-1 0 2,0 0-2,0 0 0,0 0-5,0 0 3,0-2-2,0 2 2,0-1 2,0 1-3,0 0 9,0 0-7,0 0 4,0 1-7,0-1 5,0 0-5,-1 0 2,1 0-3,0 0 0,0 2-29,-3-2-59,2-7-387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8:14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4361 1767 302,'-2'-12'5,"0"-1"-1,0 3 6,2 1 12,-3 1 42,3 3-31,0-1-7,-1-2 1,-2 4-19,3 3 3,0-3-5,-1 0 14,-3 0-2,1 0 8,1-2 2,-2 2-18,1 0-1,2-1 0,-2 3 2,2 0-1,-2 0-8,-1 0-2,-5 4 2,-1-2-2,-5 2 1,-6 0 0,-7 4-1,-4-1 2,-6 5-2,-9-2 2,-10 5-1,-8-3 3,-5-1-1,-4-1 2,-5 4-3,-4-3-1,-10-2 1,-8 1 0,-5 2 4,-4-6 0,6-4 11,2-2-12,6-4 4,2-1 2,6-5-10,-1 6 11,9-2-7,3 4-4,4-1-1,3 5 1,0-2-1,-1 0 7,4 0-5,-2-2 0,2-1 0,-2-3 0,-1 0 2,0-1-1,-3-1-3,1 2 2,-2-1 0,-4 3-2,0-2 6,0 3-6,0-3 1,2 2 1,3 2-1,6-1 0,5 1 0,6 0 0,-2 0-1,3 3 3,-1 1-2,-1-4 0,-1 1 3,0-2 1,-1-1-2,-1-6 1,-3-3-4,5-2 2,8 0-1,-4-6 1,3 4 0,6-7 3,1-4-2,1-7 2,10-1-2,11-4-1,5-4 3,3 0-5,5-4 1,1-2 1,2 1-1,-1-1-1,6 2 1,1 4-1,4 4 0,2 4 1,5-1-1,4 1 0,0-2 0,6-3-2,5-3 2,5 6 0,1-4 1,5 2-1,4 3-1,-3 3 1,4 7 0,1 7 0,-5 2 0,0 6 0,-1 3-1,0-1 0,0 3 1,4 1 0,1 1 1,3-1-1,0 0 0,5 3 0,4-3-1,-1 2 1,4-2 0,1-1-1,-2-1 2,-5 2-2,2-1 1,-2 0 0,1 1 0,-2 1 1,4-1-1,-1 0 0,2-2-2,5 2 1,2-1 1,0-1 0,1 1 1,-1-1-1,-1 1 0,-3 3-1,2-1 1,-2-1 0,-3 2 0,2-2 0,1 3-1,-1 1 2,5-2-1,0 2 2,-2 0-1,-5 0-2,-2 0 1,-6 3 0,-2-3 1,2 0-1,1 2 0,10 0-1,6 0 2,6 2-2,5 0 0,6 2 1,2-2-2,3 0 2,6 0 0,2-2 0,1 0-4,-1 0 4,-6-1-1,-2 1 2,-5 0-3,-5-2 2,-3-2 0,-10 6 0,-5-2 1,-2 2-2,-7 2 3,-1 4-4,0 0 2,-2 1-3,-1 1 3,-3 1 1,-1 1-1,-6-1-1,-6 2 0,-4-2 2,-3 1-2,-3 1 0,2 4 0,0-1 1,5 3-1,-3-2 1,3 8-1,-1-2 2,6 2-1,0 3 0,1 2 0,2 7-1,1 7-1,-4 6 2,1-2 0,-2 3 0,0-3-2,-4-3 3,-2-5-2,-2 4 1,-1 0 0,-3-1-1,-8 3 1,-1 2-2,-9-2 1,-5 8 1,-7-2 0,-5 1 0,-8 3 1,-10-1-1,-8 9 1,-6 1-1,-8 2 0,-6 2 1,-8 3 0,-6-3 1,-9 0-2,-9-4-1,-12-2 1,-16-3 0,-18-2 5,-9-7-3,-13-7 4,-5-9-2,1-12 3,2-13 0,7-8 0,5-10 1,7-1-7,8-3 0,9 1 3,5-1-3,8 3 0,-2-1-1,7-1 2,11 0-2,5 5 0,2 1 0,6 0 0,0 2 0,-3 3 0,2 0 0,3 0 0,7 0 0,6-4 1,8 2 0,9-5-1,10-5 0,7 5 0,6-3 0,6 1 0,3 2 1,3-3-2,7 8 2,-1-2 0,3 2-1,4 0-1,1 3-1,4 1 1,2-3 1,0 6 0,0-3 1,-2 0 0,2 0-1,0 0 0,-4 0-3,1 0 6,-1 0-3,0 0 0,2 0 0,-1 1 0,3-1 1,0 0-1,0 0 2,0-1-1,0 1 0,0-3 3,3 3-4,-3 0 2,0-1-1,-3-3-1,3 2 0,-1 0 0,1-4 0,0 5 0,-3-3 0,2 1 0,-2 2 0,2 1-1,-2-4 1,3 4 0,-4-2 1,-1-2-1,-2 2-5,3 0 4,0-1-28,3 3-33,1 0-7,-3 0-29,1-2-173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4:04.3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95 162 585,'-45'-22'120,"16"2"-113,13-6 46,11 5-20,9 2-24,10 4-9,10-2-2,8 7 2,13-2-4,7 11-21,12 1-116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4:00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94 373 550,'-18'-9'73,"1"-3"94,-2-1-73,2-2-3,4-3-30,6 1-31,3-1 3,7 1 3,2 0-14,4 2-1,6 0-5,5 5-2,1 4 4,1 6-12,2 6-2,0 9-2,-6 8 3,-2 4 4,-4 8-4,-4-3-5,-8 3 7,-5-3-3,-3-5-2,-3-4 4,-2-6-3,2-3-2,2-6 5,4-7-1,2-1 9,3-4 5,-4-5-16,0-5-1,2-3 0,-1-6-2,3-5 0,7-3 1,2-2-1,3 0 0,5 1-3,0 9-6,0 2-9,-2 7-11,-1 3-25,2 3-17,-1 8 1,2-1-37,4 2-60,7 3-108</inkml:trace>
  <inkml:trace contextRef="#ctx0" brushRef="#br0" timeOffset="471">364 431 519,'-6'11'16,"2"-7"113,4 0 9,3-4-60,1-4-35,3 0-3,6-5-1,1-3-14,3-5-1,1-4-5,-1-1-6,-5-2-4,-2-3-9,-3 2 4,-2 2 2,-5 6-1,0 5-2,-5 6-3,-2 9-3,-5 4 0,-5 4 1,-4 12 2,0 0-1,1 3 0,10-4 1,6 1 2,4-1-2,6-3 0,5-4 2,3-3 0,6-3 0,5-5-1,3 1 0,-3-5 1,-1-1-1,-6-3 5,-2-2-4,-4-3-2,0-4 1,0-3-1,1-5 2,2-4 6,-2-2-7,4 0 3,-5-1-2,1-1 7,-2-2-8,-2 1 0,-4 3 2,-2 2-2,-3 7 1,0 5 2,0 3-2,0 9-1,0 1 1,-3 0-2,3 0 0,-1 0 0,-2 0 0,-1 1 0,4 3 1,-6 0-1,4 2 3,-3-1-2,2 2 1,2-2-1,-2 3 0,2-1 0,1 7 0,0 3 12,-3 8 1,-1 6 11,-2 7-2,-1 10-6,-3 2-3,2 1-5,0-3 4,-2 4 12,4-4-14,3-4-4,2-4-2,1 1-3,0-5 6,-3-5-5,2 1 0,-4-5 0,-2-6-1,3-7 0,0-5 3,0-3-5,2-6 11,2 0-4,0-6 2,0 2-9,0-5 0,0-2 0,0-7-1,0-3 1,-2-2-7,-4 2-8,-1-2 1,-1 4 1,-5 2-10,2-1 14,1 5 5,1 3-1,5 2 4,1 1-6,6-1-2,1 1 4,5-3 3,5 1-1,8-5 3,-1-3-2,6 3 2,5-5 1,-2 2-1,2-2 2,-4-1-4,0 1 3,-7 4-1,2-4 0,-1 0 0,-1 0 2,0-4 2,3 0-3,-5-2 1,0 2 2,-2-4 5,-4 2-6,-1-2 5,-3-2-3,-5 6-3,-1-2 2,-2 1-3,-1 2-1,-4 3 1,-2 2-1,2 4 1,0 1-1,0 5 0,1 0 0,3 6-1,-2 1-2,2 1-4,0-1 2,-4 3 0,1-2 2,2 6 3,-2-2-1,-1 5 1,-2 5 1,1 2 0,-1 6 0,-2 6 2,4 2 5,-3 3-2,2 1 1,-3-1 1,2 3-4,-1-5 1,2 4-2,0-1-2,3-2 0,2-3 4,0-1-4,7-4-1,-3-4 2,4-6-1,2-1 1,1-1 1,2-7-2,4 0 0,4-4-1,0-2 7,3-4-6,0 0 0,-3-3 1,-2-5 3,-2 2-2,-3-3 0,-1-5-1,1-3-2,-1-2 1,-4-4-1,4-1 1,-4-3 0,2 4 0,-7 0-1,-1 9 0,-3 2 1,-3 5 0,-1 3-1,-3 2-4,-2 2 2,-1 4 0,-6 6 1,-7 6 1,-2 3-3,2 6-2,0 2 5,6 4-2,8 1 2,6-1 0,6-2 0,7-2 0,6-4 0,5-1 0,2-5 0,10-4 0,0-2 1,1-7-1,0-4 1,1-4 2,-4-6-2,0 1 0,-9-6 2,2-4-3,-4 2 0,-6 2 1,-6 3-1,1 5 1,-5 2-1,-1 2 0,-3 6-5,0 1-2,-5 5 5,1 3 2,-4 7 1,1 1-1,3 3-1,-1 2 1,4-2 1,5-4-1,0 1-1,5-3 1,1-3 0,2-2 0,4-1 0,-5-5 0,-1 0 2,2-4-2,1-6 2,2 3 0,2-9-2,3-3 2,-3-2-1,-2-6 0,-1-2 1,2-1-2,-8-7 2,1 2-2,-5-3 0,-1-4 0,-3 1 1,-3-3-1,1 2 1,0 1-1,-3 7 0,3 5 0,-3 6 1,4 6-1,-2 5 2,2 4-2,-2 3-2,3 3-1,0 0-3,0 1 0,-1 5 5,-2 3 1,3 3 0,-4 6 0,4 0 0,-2 8 0,2 1-1,0 1 1,0 7 0,0 3 0,2 0 0,-2-1 1,-2-1-1,-1 3 0,2-7 0,-2-1 0,-1-4 0,4-4 0,0-4 0,0 0 1,4-6-1,0-1 0,1-3 1,2-3-1,1 0 0,0-4 2,4 3-2,-3-5 1,8-1 2,0-5-1,7-2-1,1-5 2,3-5-3,0 1 1,-5-6 3,1-4-4,-5 4 2,-5 1-1,-5 3 0,-5 5-1,-1 6 0,-6 4-2,3 4-5,-5 6 1,-4 6 6,-2 1-1,-2 6-1,1 4 2,3 0-1,6-2 1,6 4 1,4-6-1,3-1 1,3-3-1,-1-3 0,1-7 0,1 3 1,-1-8 3,-1-2-3,2-4 0,5-7 1,2-1-2,-3-5 0,4-2 2,-3 0-2,-3 2 0,-3 4-2,-5 3 2,-2 8-3,-6 4-9,-3 8 7,0 5 5,-1 6 0,0 4-2,3 4 2,1-2 0,5-3-1,5-3 0,3-6-2,-1-4-1,1-3 1,1-6 0,4-4 3,-1-5-4,0-6 4,0-4 0,0-3-2,-5-5 0,0-3 0,-4 3 2,-4-2-2,-4 4 2,-3 6-11,-2 7-2,-6 7 5,-6 9 6,-4 5-1,0 6 0,-5 5 2,7 3-2,6 4-1,6-4 4,7-1 0,7 1 0,6-5-1,6-5 0,4-3-5,2-6 2,7-4 2,-2 0-2,2-8 4,-2-2-1,0 1-2,-4-1 1,-1 5-1,-5 2-2,-8 6-3,-2-2 6,-3 9 1,-3-6 1,3 5 0,-1-1 0,-2-4-1,-1 0 0,-2-4-4,-1 0-15,0-2-12,0-2-38,-1-2-48,1 1-139</inkml:trace>
  <inkml:trace contextRef="#ctx0" brushRef="#br0" timeOffset="3556">2087 267 716,'-41'-19'7,"9"4"53,11 2 32,9 1-61,8 7-27,11 2-4,9 3-28,1 4-79,-1 4-98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25.9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83 591 811,'2'-16'29,"-4"1"6,-3 2 68,0-2-33,-2 3 0,1 3-40,2 5-1,-4 2-7,-1 6-11,-1 6 7,0 3-4,2 6-1,0 5 3,3 7 6,10 4-5,-4 1-4,7 1-6,5-3 0,5-1-3,-1-4-1,0-8 0,1-6 0,1-8 3,-7-4 9,-2-9 11,1-13-16,2-8-1,2-10 3,-6-7 3,-4-2-2,-2 8 0,-6 9-5,2 10-8,-3 10-3,0 13-5,-1 12 5,1 15 2,8 9 1,5 9 0,3 0 0,14-4 1,6-9 0,4-9 0,0-10 1,3-11 0,-1-12 2,3-11-3,-1-10 0,-6-13 1,-2-14-1,-11-5 0,-8-7-1,-7-3 0,-8 2 0,-6 6 0,-4 11-2,3 12 1,-8 13-3,-1 15-4,-1 16-5,-2 15 5,-1 11 5,5 13-5,13 8 8,15 3-2,17 1-1,7-3 3,14-10-2,7-11 1,-6-10 1,-7-8-4,-4-5-9,-16-1-8,-12 9 1,-14 3-30,-14 6-26,-5 0 0,-10 0-13,2-5 28,2-7 16,11-3 34,9-10 5,8-8-1,8-5 2,9-5 3,7-2 2,3-4 5,4 1 14,-1-4 7,6-4 4,-6-3 29,10-8-15,-7-9-3,4-2 3,-1-3-12,-10 5-8,-5 2-1,-7 11 0,-4 5-13,-10 10-5,-5 5-1,-6 9-4,-8 11-3,-8 9 1,-8 16 2,0 9-10,2 10 10,17 10-1,7 4 5,18-3-6,79 82 3,-66-133-1,4-2 3,-5-4 0,7-2 3,25-2-3,-2-9-1,2-7 1,-4-9 4,0-5-6,-11-7 3,-5-1-1,-8-4 1,-5 2-2,-8 7-1,-6 7 0,-2 6-1,-5 7 0,-8 10-5,-8 8 0,-11 9 4,-5 11-7,-8 13 4,-3 10 2,13 4-3,5 2 4,13-3 0,9-8-4,7-9 3,5-8 0,2-11 2,8-7 2,-1-10 1,6-6 2,7-7-2,-3-8-2,4-8 2,-4-9-3,-1-7 4,-3-7 2,-4-4-1,1-3 3,-7 0-2,-5-4 0,-2 1 2,-3 3-5,-3 4 9,-5 9 3,3 10 2,0 9-2,-2 8-3,0 8-5,4 3 5,-4 7-5,4 2-5,0 3-2,0 7 1,-5 2-1,5 9 15,-4 5 2,4 5 7,-6 11-7,6 3-2,6 3-3,-2 7-1,5 2 0,-1 5-5,-2 5 1,1 3-2,-3 0 0,-3 0 0,-1-4-3,-1-4-1,-6-5 1,1-10 0,2-5-1,-8-7-1,3-9-4,-2 0-28,2-9-42,5-6-28,4-7-182,6-6-424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4:07.9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19364 4078 419,'0'0'125,"0"-4"-30,0 2-8,-2-2-45,-2 0 6,1 0-10,2 4-3,1 0-15,-3-1-2,3-3 3,0 4-5,0 0 2,0 0 3,3 0-5,-3 0 2,0 0-1,0 0-7,0 0-6,0 0 1,0 0-1,-3 0 1,6 0-5,-3 0 1,0 0-1,1 0 1,8 0 0,-1 0-1,8 0 0,-4 0 2,5 4-2,-2-3 0,-1-1 0,2 4 0,1 0 0,0 2 0,2-2 0,2-1 0,3 3 0,3 2 0,5-4 0,-2-3 0,1 3 1,-5-4 0,2 4-1,-2-4 0,-3 0 0,1 0 0,-1 0 0,-2 0 0,6 0 0,2 0 0,3-4 0,3 4 0,5 0 0,0-4 0,0 4 1,-1 0-1,-1 0 0,-2 0 0,-3 0 0,-7 0 0,1 4 0,-4-4 0,2 6 0,-3-2 0,5-4 0,1 4 1,2 0-1,2 0 0,2-3 0,1 3 0,-2 4 0,-5-2 1,-1-2-1,-3 0 0,-4-3 0,-4 3 1,3 0-1,0 0 0,5-2-2,-1 2 2,8-1 3,-2 3-3,3-6 0,-2 4-1,-2 0 2,-3 0-1,1-4 0,-3 1 0,-2 3 0,3 0 0,-3-2 0,2 0-2,4 0 5,2-2-3,3 0 0,2 4-1,3-4 1,-7 0 0,3 0 0,-4-4-1,-1 4 1,-2 0 0,2 0 0,-5-2 1,4 2-2,4-2 1,0 0 0,1-2 0,5 4 1,1-4-1,-2-1 0,2 1 0,-1-2 1,-4-1 0,0 3 0,0 2 2,0-2-2,-1 0 2,2 4 2,1-4-5,-2 4 3,1-1-2,-2 1 1,-2-3-1,-1 2 1,-2 1-1,-2-4 1,-4 4-2,0-4 0,-4 4 1,-1 0-1,-2 0 0,-3 0 1,0-2-1,-5 0 0,1 2 1,-6-2-2,3 2 0,-4 0-18,0 0-41,-1 4-56,-10 2-99</inkml:trace>
  <inkml:trace contextRef="#ctx0" brushRef="#br0" timeOffset="1696">19375 5360 382,'4'0'323,"-3"-4"-311,2 4 34,-1-4 33,1 3-41,-2-3-18,2 4 4,1-4 4,0 4-7,-2 0 3,6-4-6,3 4-8,2 0 3,-1-2-1,8 2 2,0 0-1,2-4-3,-1 4-6,6 0 1,-6 0-1,0 0 1,0 4 1,3-2-2,-3-2-2,4 0-2,3 4 5,2-4-3,4 4-2,5 0 1,2-4 0,5 1-1,5-1 0,1 0 1,-3-1 0,1 1 5,-5 0 4,-3-3-1,-1 3 2,-3 0-4,1 0-3,-1 3 2,-1-3-1,3 1-2,-2-1-1,0 4 3,6-4-3,-2 6 5,3-2 3,4-4-6,0 4-3,-1 1 5,-1-2-5,-4-2 0,-3-1 0,-3 0 1,-1 0-1,-5 4-1,0-4 0,-1 0 2,-5-4-2,3 4 1,-1-1-1,4-3 1,-1 0-2,6 0 2,-3-2-2,-1 2 1,-1 0 0,0 3 0,-4 1-1,0-3 1,-5 3 0,2-1-1,1-3 1,-1 4 2,1-4-1,-1 2 0,-3-2-1,0 0 2,0 4-2,-4-4 0,2 4 0,-5-1 0,-2-3 0,1 4 1,2 0-1,1-4 0,2 0 2,3 2-2,3-5 1,0 1 0,-2-2-1,1 4 1,-6-1-2,-1 1 2,0 0-1,-2 2 0,1-2 1,-1 0 0,5 0 0,-1-1 0,-1 1-1,2 0 1,1 2-1,-3-2 0,0 4 0,2-4 0,0 3 3,5-3-2,-1 0 1,3 4-2,3-4 5,-1 2-1,-1 0-1,0-4-3,-6 6 5,-2-3 1,-5 1-6,-1 2 5,-5 0-4,1-2-1,-1 2 3,3 0 2,5-2-3,1-2 0,1 4-1,0-4 5,-1 3 0,-4-3-1,-3 0 6,-6 4-2,0 0-1,-1-4-4,-3 8-4,-3-8 0,6 4 1,-3 0 5,-3 0-4,3 0-1,0 0 7,-1 0-8,1-4-5,-3-6-28,-1 1-39,-5-5-61,-3 1-122</inkml:trace>
  <inkml:trace contextRef="#ctx0" brushRef="#br0" timeOffset="4494">18482 4840 496,'-2'-5'44,"0"-3"51,0 3-13,-3-3-33,0 4-8,1-2-13,-1 2 4,-4 3-17,-3 1-6,-4 1 4,-4 9 0,-5 2 6,-4 6 7,-5 9 11,-3 4-18,0 5-1,4 1-3,8-1-7,8-1-1,3-4-5,9-4 2,2-5-2,6-3 2,2-5 3,9-1 0,3 1-6,5-5 1,11-1-2,0 2 2,3 3-4,-6-1 4,-3-1-2,-9 6 0,-6 1-1,-11-1 1,-5 2-2,-10-2-3,-6 2-1,-4-5 4,2-1-2,2-5 4,5-4 3,9-8-3,3-8-2,10-7 1,9-8 0,6-3 1,10-3 5,5 1-4,1 3-1,3 4 5,-5 4 3,-2 3-2,-5 9-2,-5 5-3,-4 4 2,-12 13 1,1 5-2,-5 5 3,-3 4 1,-1-1-6,-1 1 5,-3-4-4,-1 2-1,1-10 0,-3 3-56,6-9-103,-5 1-223</inkml:trace>
  <inkml:trace contextRef="#ctx0" brushRef="#br0" timeOffset="5092">18692 4957 722,'0'-23'12,"0"10"26,-1 8-23,-3 1-15,-3 9 0,3 7-1,-1-1-31,4 1-63,1-3-78</inkml:trace>
  <inkml:trace contextRef="#ctx0" brushRef="#br0" timeOffset="5318">18789 4603 676,'-15'13'15,"-1"5"90,4-5-23,2 4-41,2-2 16,2-1-16,2-1-13,4 1 2,-2-1-4,2-1-3,0 1 1,2-3 5,1-1 16,-2 1-22,2 2-4,-3-1-3,4 1 9,-1 5-10,1-2-2,2 8-2,1 4-5,-2 3 3,2 7-7,-2-1 4,-1-1-5,0 5 1,-3-4-1,-1-1 0,0-6 1,3 1-1,-3-3-1,-3 0 1,3-4-1,0 0-11,0-6-19,0 1-34,3-5-41,1-7 17,5-2-59,8-4-66,2-4-176</inkml:trace>
  <inkml:trace contextRef="#ctx0" brushRef="#br0" timeOffset="5715">18972 5172 794,'-4'10'40,"-3"-1"11,-3 5 48,1-1-53,2 4-15,2 1-14,2 1-12,3-6 0,3 1-3,1-7-2,0-1-7,2-2-70,1-10-59,1-5-66,-2-3-23</inkml:trace>
  <inkml:trace contextRef="#ctx0" brushRef="#br0" timeOffset="5888">19013 4996 505,'5'-25'51,"-2"11"38,1 10-26,-4 3-38,0-3-24,2 8 5,2 0 11,0-3-6,3 3-3,4 4-4,-1-2-4,3-2 5,2 0-4,1-7 1,-2 2 1,-3-3 21,-3-2 36,-2-2-21,-2 4 11,-1 3-2,-2 1-25,-1 0-13,0 0-5,-1 5 2,-3 5 21,-3 3-9,-2 10-1,-3 4-3,2 0 7,-4 4-13,5-1-2,4 1-6,5-4 0,1-4 1,8-4-1,6-6 1,2-3 3,4-2-1,6-8-4,-1-8 4,5-2-3,-1-9-1,-4-3 2,2-5-1,-6-4-1,-3 4 0,-8 4 0,-2 2 2,-9 11-4,-3 6 2,-5 8-4,-8 6 2,-6 3 2,-2 10-1,-6-2 0,7 2 1,1 0 0,10-1 0,3-7 0,5-8-3,1 1-3,6-6 0,1-4 6,5-2 0,1-3 0,4 3 1,0-2-1,-2 6-3,1 6 2,-5 1 1,6 3 0,-1 3 1,0-5-1,1-2 0,0 2 0,-2-8-37,1 0-26,-3-4-23,3-4-57,-2 2-136</inkml:trace>
  <inkml:trace contextRef="#ctx0" brushRef="#br0" timeOffset="6736">19498 4858 547,'-23'0'230,"2"0"-200,1 0 72,7-4-33,5 4-30,5 0-25,3 0-9,6 0 2,-1 0 8,12 0 0,8 0-11,6 0-4,4 0 0,0 0 0,-4 0-1,-8 0-4,-2 0-23,-3 0-22,-2 0-31,-4-4-23,-1-2 0,-1 1 25,-3-7 31,-1 3 13,-2-5 35,-1-3 2,0 3 40,-2-3 0,-1-2 19,0 6 12,0 7 3,0-2-22,3 12-34,-2 2 81,4 7-41,3 8-23,3 2-8,3 0 1,-1 4 0,1-6-2,-4-2-19,-3-1-1,-6 1-2,-5-2-1,-6 2-5,-10 2-50,-5 2-74,-11 4-177</inkml:trace>
  <inkml:trace contextRef="#ctx0" brushRef="#br0" timeOffset="10552">18083 3583 631,'3'-21'68,"-2"6"-49,-2-1 60,-2 3-51,2 3-10,-3 5 11,-5-3-2,1 4-11,-5-2 13,-1 2-4,0-1-2,-3 1-9,0 4-4,-5 4-4,-1 1-2,-5 9 0,-4 7 7,1 6-6,-1 1 5,4 3 0,7-4-10,5 0 7,11 0-5,5-6 1,4-2-2,0-6 1,4-3 0,1-6 4,1-4 4,4-4 8,4-6-5,7-3-1,3-10-1,2-4 5,-2 0-3,-3 0 11,-8 6 3,-6 2 5,-2 11-12,-7 3-17,-2 5-3,-2 5-3,0 3 2,-2 6 2,1 3-2,2 2 3,1 6-2,4-6 1,4 0-1,2-5 1,7-1-1,6-4 2,-1-5-2,3 0 2,8-8-1,0-1-1,2-7 0,2-3 2,-6-6-1,-6 2 1,-2-4-2,-9 2 2,-6 3-2,-1 5 0,-3 3-2,-4 9-2,0 2-5,0 3 9,2 6 0,2 7 0,3 2-2,0 2-53,3 2-37,-2 0-17,1 0-127,-7-6-220</inkml:trace>
  <inkml:trace contextRef="#ctx0" brushRef="#br0" timeOffset="11205">18357 3525 554,'1'-26'73,"-1"-1"27,3 9-24,3 5-60,-2 3-16,7 9-4,2 1-53,1 5-98,0 3-159</inkml:trace>
  <inkml:trace contextRef="#ctx0" brushRef="#br0" timeOffset="11386">18617 3493 713,'10'-13'30,"1"-1"20,-1-7 68,2 6-23,6-1-51,1 7-14,0 5-10,2 6-9,-1 8 1,-6 7 2,4 10-3,-12 5-4,1 1 1,-7 3-1,-4-5 3,-3-4-9,-2-1 5,1-12-2,0-1 2,3-9 32,-2-8 6,6-9-41,-6-10 0,5-8-2,-2-9-1,6-14 0,2 0 1,7 5-2,2 3-4,6 9-15,0 12-38,6 16 0,3 3-9,66 35-57,-86-16-89,1 8-378</inkml:trace>
  <inkml:trace contextRef="#ctx0" brushRef="#br0" timeOffset="12727">18816 3897 287,'4'-3'36,"0"-3"-21,1 2 80,-2-4-22,-3 7-40,1-3 3,-1 4 16,0-4-15,0 4-3,0 0-5,0 0-7,0 0-3,0 0 16,0-4-14,-1 4-1,1 0-9,0 4-1,-5-4 7,-3 4-16,-8 1 6,-7 7-1,-3-1 8,-3 1-4,1 1 1,1-3 1,0-1-4,5 3 1,-5-2-6,1-1 8,-4 1-4,-2 1 0,-3-1-2,0-1 0,-5-1 1,-2 2 1,1-5 4,3 3-2,5-4-1,2-2 5,6 2-6,4-4 0,0 0-4,-3 0 1,0 0-2,-1 4-1,-2-3 1,-4-1 2,1 0 1,1 0 1,1-5 3,3 1-1,-1 0-4,2-2 0,1 1 0,2-3-3,2 4 0,-3 0 1,1-2 2,3 2-4,-5-1 4,5-3 4,2 2-3,-1-1 4,2-3-4,1-3 3,-3-1-6,2 1-1,-2-6 2,0-2 0,2 3-2,2-5 0,2 4-2,2-2 3,4-2 1,0 6-3,1-1 1,1-1-1,3 2 0,-1 0 1,1-6-1,1-2 0,-1-10 0,5 3 1,-1-3-2,3 5-1,1-3 2,2 6 0,1 8 2,1-2-1,-3 8-1,4-5-1,3 5 0,0-1 0,10-3 0,5-2 1,8 2 0,4-2 0,4-3-1,-1-1 1,-2 6 0,-8 2 0,-6-2 0,-8 3-1,-2 6 1,-3-1 0,-1-1 0,4 1 0,5-4 0,5-1 0,6 1 0,4-5 0,-2 5 0,-5-1 0,1 1 0,-6 4 1,-3 3-2,-1-2 1,-3 3 0,3 1 0,1-4 0,5 4 0,5-2 1,0 2-1,4-5 0,-2 5 0,-8 4 0,-2-2 0,-3 2 0,-7 2 0,-2-2 0,1 4 0,-2 1 0,1-1 0,2 4 0,3 2 0,1 3-1,1 4 1,2 2 0,1 8 0,3 0 0,0 6 0,-2-3 0,-2 1 2,-2 0-2,-2-3 1,-5 3 1,-5 0 1,-3-3-3,-3 3 4,-4 0-3,0 4 4,-7-3-3,2 1 1,-7-3 1,1-3 3,-2-4-2,1-2 0,2-11-3,-1 3 4,2-7-2,5-2 2,1-4-1,2 0 0,1 0 6,0 0-1,0 0-2,0-2 1,1 2-1,-1-2-2,0 0-3,3-2-3,-3 0 0,0-1 1,0 1-1,3 0 0,-3 4 1,1-2-1,-1 0-1,3 2-2,-3 0-1,0 0 4,0 0-1,0 2 2,0-2-2,0 0 1,0 0 0,0 0-3,0 0 3,0 0-3,-3 0 3,3 0 0,0 0 0,-1 0 2,1 2-2,0-2-1,0 0 0,0 0 1,0 0 0,0 0 0,0 0-3,0 0-1,0 0-8,0-2-33,-3 2 4,0 0-9,-1-2-54,-6-4-29,-2 3-82,-8-7-344</inkml:trace>
  <inkml:trace contextRef="#ctx0" brushRef="#br0" timeOffset="15390">19055 5339 684,'-4'4'10,"-1"0"-3,0-3 46,-1 3-8,0 0-29,-1 2 2,-1 2 5,-2 0 14,-2 1-8,-4 1 1,-1-1-2,-2 0-4,-2-1-9,-3 2 2,-3 3-4,-1-3-5,-4 3-2,-1-1 5,0-3-5,0 1-2,4-1 0,1-5 1,1 4-1,2-6-2,-7 2 1,-4-4-2,1-4 0,-5 4 1,-1-6-2,0 6 1,0-4 2,2 4 0,3-4 1,2 3-3,-3-7 2,7 4-1,0-2 0,3-1 0,-1 1 1,0-7-1,0-1 0,1 1-1,-3-5 1,3 1 2,0-6-1,2 4 1,2-8 0,4 0-4,6 1 4,1-1-3,5 0 0,2 0 0,4 0 0,1 0-1,0 0 0,0 1 1,1-5-3,4-2 2,3 3 0,3-7 0,3 7-1,4-7 1,4 5 0,-1-3 0,2 7 0,3-3 0,-2 4 0,1 0-2,0 0 1,-1 6 1,-3 2 0,2 2-1,-1 3 0,-1 5 0,2 1 1,-1-2 0,3 1 0,1 3 0,2-6 0,0 3 0,1 1 0,1-1 0,-2 3 0,-3-2-1,3 7 1,-1-7 0,1 4 0,0-2 1,4 2-1,-2-1 0,-2 1 0,-1 0 0,-4 0 0,1-2 1,-3 10-1,2-2-1,1 2 1,1 0-1,3 5 1,4-1 4,1-2-3,2 3 0,4 3 0,-4-2-1,0-5 0,-4 8 1,-4-1 0,-6 2-2,0-3 1,-4 5 0,2-1 2,5 2-2,-5 2 2,4 2-1,1-2-1,-1-1 3,2 3-3,-3-2 0,1-2 2,-3 1-1,-1-3 2,-5 2-2,3 2 0,-4 2 2,1-2 0,-2 3 1,1 0-4,-3 1 2,1 3 2,-2-2-4,-5 3 1,-1 4 3,-6 0 2,-4 5 4,-3 4-4,-1-3-2,-3 3-1,-3 0-2,-1-4 0,1 3 2,-4-6-1,-5-1 0,-3-5-2,-12-2 2,-8-2 0,-6 4-2,-14-4-5,-1-4 2,-7-2 6,1-4-3,3-1 0,3-6 0,7-6 0,5-4 0,5 2 0,9-6 0,9 4 0,4 4 0,13-1 1,5 1-1,6-3 1,5 3 1,2-1 0,0-3-2,2 0 0,0 0-2,3-1 2,-3-1 0,2-2-3,-1 4 1,-2 3 1,2-2-3,3 2 0,-6 1 0,-2 0-10,2 0 2,0-4-1,2 4-4,1-4-8,1-2-18,0-2-18,0-5-47,0-2-23,-2-10-99</inkml:trace>
  <inkml:trace contextRef="#ctx0" brushRef="#br0" timeOffset="17100">18563 4547 575,'2'19'3,"1"4"12,-3-5 55,-3-5-19,3 1-9,3-9 16,-3-3 13,0-2-1,0-7-28,1 1-31,-1-7-4,0-9 7,0 1-3,-1-6-1,-4-1-3,-2-3-5,2-5 4,-4-1-5,-2-7 1,-2 0-2,2-2 0,-1 0 2,-1 2 0,0 0 1,2-1-1,3 9 1,-1 0 1,1 3-1,2-1 2,-1-1-4,3 3 3,2 5 4,-5 8-6,5 5 0,0 6 2,-1 4-3,3 3-1,0 1 1,0 0-1,0 0-5,0-4 2,0 8 0,-1-3 2,1 3 1,0 4 1,-3 2-1,3 3 2,-1 5-2,-2-3 0,2 2 2,-4 2 0,1 2 1,-3-2-2,3 3 1,-2-1 0,-1-6 3,3 6-4,0-6 1,0 3 1,-1-5-1,3 0 1,-3-3 3,1-1-4,3-5 0,-2 0 3,3 0-1,0-4 5,0-4 0,0 4 6,3 0 12,-3-4-3,0 4-6,0-4-12,-3-5-2,3-5-4,0-5 0,0-3 1,0-5-1,3 1 0,2 0 0,0 3 3,3 0-5,-1 5 2,2 1 0,-2 6 2,-2-1-2,2 3 0,2 3 0,-1-2 0,0 4-1,1-1 1,-1 1-1,1 0-2,-5 4-2,0 0-1,0 4 5,3 0 1,2 9 0,-1 1 0,3 3 0,-1 2 0,2 0 0,-3 2 0,3 1 1,-3-3-1,3 2 0,0-2 0,0-6 1,-3 5-2,0-5 1,5-4 0,-9 1 1,2-1-1,-1 1 0,-2-6 0,1 0 2,-3-4 0,0 0-1,-2 0 3,0 0-2,0 0-2,0 0 2,0-4 2,0 4-3,0 0 0,0 0 1,0 0-1,0 4 1,3-4-2,-3 0 1,1 0 0,-1 0 0,0 0-1,0 0 0,0 0 0,0 0 0,0 0-2,0 0 2,0 0 0,3 0 0,-2 4 0,3-3 0,3 2 0,-1-2 0,1 3 2,-3 2-2,0-4 0,-1 0 0,-1-2 1,-2 0-1,-2 0 0,2 0 2,0 0-2,0 0 0,0 0 0,0 0 0,0 0 1,0 0-2,0 0 2,0 0-2,0 0 3,0 0-1,-3 0 0,3 0 1,0 0 0,0 0-1,-1 0-1,-2 0 0,-1-2-18,-4 2-28,-1-4-5,-3 0-42,-1-4-36,0-3-97</inkml:trace>
  <inkml:trace contextRef="#ctx0" brushRef="#br0" timeOffset="28558">19364 4639 433,'-2'0'78,"2"-1"-73,-7-3 11,3 4-6,1-4 17,3 4-15,-4 0 6,7 0-5,-3 0 3,0 0 0,0 0 5,0 0 2,0 0-11,-3 0 6,2 0 1,1 0-2,0-2 11,-3 2-10,3-2 0,0 2-1,-2 0-3,2-2-4,0 2-2,2 0 2,-2 0-2,0 2-2,-2-2 2,2 0 0,0 2 1,0-4 5,-2 2-1,4 0-2,-2 0-3,0-2-3,0 4 3,0-2-3,0 0 1,0 0 2,2 0-2,-4 0 2,2 0-5,0 0 0,0 0 0,-2 0-2,2 0 1,0 2-2,0-2 0,0 0 1,0 0 0,2 0-1,-2 0 0,0 2 1,0-4-1,0 2 1,0 0 0,0 0 0,2 0-1,-2 0 1,-2 0 0,2 0-1,0 0 0,0-2 0,0 4 0,0-2 0,0-2 0,0 2 0,0 0 0,0 0-1,2 0 1,-2 0-1,-2 0 2,2 0-1,0 0 1,0 2-2,0-2 1,0 0 0,0 0 0,0 0 0,2 0-1,-4 0 1,2 0 0,0 0 0,0 0-1,0 2 0,0-2 1,0 0 0,0 0 1,0 0-1,0 0 1,2 0-1,-4 0 1,2 0 0,0-2 3,0 2 0,0 0-1,0 0-2,0-2-1,0 4 1,0-2-2,2 0 2,-4 0 0,2 0-1,-2 0 6,2 0-2,0 0 0,0 0-2,0 2-1,0-2 0,-2 0 0,2 0-1,0 0 0,0 0 1,0-2 0,0 4-1,0-4 0,0 2 0,2 0 0,-4 2 0,2-2 0,2 0 2,-2 0-2,-2 0 0,2 0 1,2 0-1,-2 0 0,0 0 0,0 0 0,0 0 0,0 0 0,0 0 0,0 0 0,0 0 0,0 0 1,0 0-1,0 0 0,0 0 1,0 0-1,0 0 1,0 0-1,2 0 1,-2-2-1,0 2 1,0 2-1,0-4 0,0 2 2,-2 0-2,4 0 0,-2 0 0,0 2 0,0-2 0,2 0 0,-2 0 0,0 0 0,0 0 0,-2 0 1,2 0-1,0 0 1,0 0-1,0 0 0,2 0 1,-2 0-1,0 0 1,0-2-1,0 2 0,0-2 2,0 2-2,3-6 2,-2 2-2,6-5 0,0 3 0,1-6 0,2 3 0,-1 1 1,-1 2-1,1 1-1,-2 1 1,0 0 0,-3 0-1,0 2 1,2-1 1,-2-5-1,0 6-1,0-2 0,5 0 1,-1-1 0,5 1 0,-2 0 0,0 0 0,-1 2 0,-3-2 0,-1 4 0,1-4 0,-2 0 0,0 4 0,2-5 0,0 1 0,1 0 0,-2 2 0,5-6 0,-6 4 0,4 4 0,-2-5-1,1 1 1,1 0 0,-2-1 1,1 1-1,1 0 0,-4-2 0,6 2-1,-1 0 1,4-1 0,-1 1 0,-3-2 0,2-2 0,1 7 1,-3-3-2,0 0 1,2-2 0,1 2 1,-2-4-1,2 7 0,-2-7 0,-1 4 1,3-5-2,-1 5 1,6-6 0,-3 6 0,1-1 0,1-3 1,-1 2-1,0-2 0,0 3 1,-3-3-1,-1 2 0,-1 2 2,-1 0-1,2-5-1,0 5 1,-2-1 0,1-3-2,2 2 1,-2 2 0,-2 0 2,-1-1-2,0 1 0,1 0 0,-1-2 1,1 2-1,-1 3 0,-1-3 0,1 0 0,1 0 1,-1 2-1,1-6 0,-1 8 0,-1-4 0,-1 3 1,-2-3-1,-1 0 1,1 4-1,2-4 1,1 2 0,-2 0-1,2-3 0,-2 5 0,2-4 0,-2 2 0,4-2 0,-2 0 1,-3 0-1,-3 4 0,2 0 0,-3 0 2,0 0-1,0 0-1,0 0 0,0 0 1,0 0-1,0 0 1,0 0-1,0 0 0,0 0 0,0 0 0,0 0 1,0 0-1,0 0 0,0 0 2,0 0-2,0 0 0,-3 0 0,6 0 1,-3 0-1,-3 0 3,3 0-3,0 0-2,0 0 2,0 0 0,0 0 0,0 0 1,0 0-1,0 0 0,0 0-1,0 0 2,0 0-1,0 0 0,0 0 0,0 0 0,0 0 1,0 0-1,0 0 0,0 0 2,-1 0-2,1 0 0,0 0 1,0 0 2,0 0-2,1 0 1,-1 0 2,0 0 1,0 0-2,0 0 4,0 0 1,0 0 0,0 0-7,0 0 6,3-1-2,-2-2-5,2-2 0,1 1 1,1-6-1,-1 5 0,0-3 1,0 2 2,1-2-3,-1 3-1,0 1-1,3-4 3,-3 2-1,0 3 0,1-1 1,0-6-1,4 5 0,-1-3 0,2-2 0,0 2 0,-2-1 0,1 3 0,-1-2 0,0-1 2,-1 3-2,-1-1 0,1 3 0,-3-2 0,1-2 0,-1 4 0,3-1 1,-2-1-2,0-2 1,-1 4 0,3-1 0,1-3 1,-2-2-1,4 2 0,-5-1 0,2 3 1,-1-1-2,-2 1 2,3-2-2,-1 3 2,1-5-1,-2 1 0,4-3 1,1-2-1,-1 1 1,0 0 0,-1-1-2,1-1 2,2-1-1,-3-3 0,4 2 0,-3 0-1,3 2 1,-4-3 0,1 9 0,-1-5 0,0 1 2,1-1-2,2 1 0,-3-4 0,5 2 0,0-1 0,-1-3 2,0 5 0,-4 5-1,0 0 1,-3 1-1,-1 0-1,0 2 2,0 1-2,-2-3 1,2 2 2,0 2-2,-1-1 2,1-3-3,-1 4 2,1 2-1,-2-2-1,0 0 1,-2 4 3,2 0-4,-2 0 0,3 0 1,-3 0-1,0 0 4,0 0-4,0 0 0,0 0 1,0 0-1,-3 0 0,3 0 0,0 0 0,0 0 0,0 0 0,0 0 1,-2 0-1,2 0 0,0 0 0,0 0 0,0 0 0,0 0-3,0 0-4,0 0 1,-2 4-21,-3 6 8,-6 13-52,-6 8-71,-9 14-220</inkml:trace>
  <inkml:trace contextRef="#ctx0" brushRef="#br0" timeOffset="68450">22118 2561 361,'0'0'30,"-2"-1"9,0-2 7,2-2-15,-3 1-27,2 2 24,-2-2-14,3 0-8,-3 0 6,3 3 6,3 1-7,-3-3-4,0 2 3,0-3 2,3 4-8,-3 0 3,0-4 10,0 4-7,1 0 10,-1 0-9,3-2-9,-3 0 4,0 0-1,2-2 2,-2 4-2,0-4-4,0 4 2,0 0-2,2 0 1,-2 0 2,0 0-4,0 0-2,0 0 1,0 0-1,0 0 2,2 0 3,-2 0-3,0 0-2,3 0 2,-2 0 1,3 0-1,0 0-1,3 4 1,-1 0 0,-2-2-1,3 2 1,-2 0 0,-1 4 1,1-3-3,-2 1 5,1-2-2,1 0-1,-3 4-1,0-7 0,2 7 1,0-4 0,0 2 1,3-3 0,-2 1-2,-1-2 2,-3 2-1,3-4 5,1 4 6,-1-4 2,6 0-4,2-4-5,2 0 11,10 2-11,2-5 0,2 3 2,1-2-4,3-2-1,-2-1 1,2-1-1,5-2 2,-4-3-2,4-2 1,-3 0-1,2-1 0,2-1 0,-1 6 3,0-2-3,-3 1 0,-3 3 6,-10 1-6,-4 5 14,-6-3 8,-2 2-18,-1-2-4,-2 4 0,1 3 1,-2-3 0,-1 0 2,-1 0-2,3 4 2,-2-2-3,2 2 0,-1-2 0,0 0 2,-3 2-2,-2-4-1,0 8 0,0-4-2,-2 2-4,-4 2-1,-5 4-57,-9 7-94,-7 10-222</inkml:trace>
  <inkml:trace contextRef="#ctx0" brushRef="#br0" timeOffset="77464">22297 3719 292,'3'-2'29,"-2"0"18,3-4 1,-1 6-4,-2-3-20,2 1-4,-3 2-15,2-2 0,-2 2 0,2 0 8,-2 0 12,0-2-10,2 2-4,-2 0 4,-2 0-15,2 0 0,0 0-2,0 2 2,5 0 5,-4 3 9,6 1-5,-3 2 9,0 1 3,2 5-8,1-2-8,-3 1-1,3 1 22,2-3-12,-4-4-6,4 3 7,-1-1-13,1-5 16,2 4-5,0-4 10,-1-2 1,5-2 3,4-4-10,4-2 2,10-7-8,5-1-4,4-3 5,6-6 2,1 2-5,1-6 0,-1-1-5,1-3 2,-4 2-3,-3 3-2,-5 4 0,-4 3 1,-5 3-2,-2 3 0,-4 2 0,0-1 0,-1 7 1,-6-3 0,0 6-1,-4-2 0,-5 0-1,-1 4 1,-2-4-1,-4 4 1,0 0 0,0 0-1,0 0 3,-1 0-2,1 0 0,1 0-4,-1 0 4,-1 0-3,2 0-2,-1 0-15,0 0 4,0 4-18,-1 4-27,-3 2-92,-8 5-204</inkml:trace>
  <inkml:trace contextRef="#ctx0" brushRef="#br0" timeOffset="78972">21645 3863 581,'-7'0'6,"3"0"-4,0-2-1,2-2 18,2 4 16,0 0-2,0 0-2,-2 0-20,2-4 18,0 3-14,-2-2 35,-1-2-12,3 5-28,-1-4-9,1 4 7,0-2-7,0 2 4,1-2-1,-1 2-4,0-2 6,0 2-5,3-4-1,-3 4 3,2-4 3,0 3-3,3-2-1,-4-2 1,3 1 0,0 2-1,3 0-1,2 0-1,-1 2 0,4 0 0,0 0 1,-2 2 0,3 0-1,-2 0 0,0 2 1,2 1-3,-3-1 5,5 6-2,-1-6 0,1 5-1,1-5 0,-2 4 2,-3-2-1,2 2 1,-5-3-1,1 5 2,-1-1 0,1-1 4,-1 5 0,0 1-3,-1-5 3,-1 5-2,1-1-1,0-1-1,-1 1 4,1 2 2,-2 3-3,2 1 4,2 2-2,-4 6 4,2-4-8,2 0 3,-2 0-3,1-6-1,1 4 1,-1-3-3,1 1 2,-4 0 1,2 6-2,0 2 1,-5 0 0,0 1-1,-2-1 0,2 0-1,-2-6 0,0-6 2,0-2-2,0-5 0,0-4 1,0-2-1,0-2 4,0 0-5,-2-2-4,2-2-33,-7 0-53,0-5-21,-5 1-97,-1-5-244</inkml:trace>
  <inkml:trace contextRef="#ctx0" brushRef="#br0" timeOffset="79908">21626 4212 288,'-6'-4'34,"2"0"36,-3 2-14,0-2-15,1 0-26,-1 3 10,1-3-13,-1 0 12,2 0-17,-4 4 9,2-2-6,-1 0 7,0 2-2,3 0-11,1-2 17,1 2-7,3 0 14,0 0-3,0 0 10,3 0 1,-3 0-5,0 0-7,2-3-10,-2 3-1,2 0-2,-2 0-7,2 0-4,1 3 0,5-1 0,3 0 1,2 4-1,4 3 0,0-1 0,-1 2 3,0-2-1,-2-3-1,-2 3 5,0-6 3,-1 2-5,-3 1 1,-2-2-2,2-2-1,1 3-1,-1 2-1,4 2 4,-1 5 5,-3-4-5,5 5 0,-3-1 4,1 1 7,1-5-5,-3 3-4,-1-3-1,4 1-3,-3-1-1,0 1 4,5 2-4,-4-3 4,1 5-3,2 3-1,-4-2 1,3-2 0,0 1-1,-3-1 2,2 1-3,-3-2 2,1-1-1,-1 2 0,1-1-1,2 1 1,-3-3-2,2 3 3,3 1-2,-2-1 0,2 1 0,-1 3 5,1-4-4,0 1 1,-1-5 2,2 1-3,0-1 0,-1 3 0,-2-6 0,2 3-1,-1 4 0,0-1 1,0-1-2,-2 3 3,3-1-2,-2 1 1,2 1 0,-2-1 0,1 1 1,-2-2-1,2 1 0,-1-1-1,-3-3 1,1 3 0,-1 1-1,-2-5 2,2 3 0,3-3 0,-2 5 0,2-5 0,2 5 3,-4-1-4,7 4 3,-4-3-1,4-1-1,-3 1-1,3 3 1,-3-2-2,3 2 0,-2-3 0,2 3 3,-3-2-2,5 1 2,-4-1-3,2-1 1,-4-3 3,4-1 2,-4-1-2,1-3-1,0 2 0,-3-3-3,1-1 2,-3 0-2,-1 2 0,-1-2 0,-3-4 1,-2 4-1,-1-4 2,0 0 1,0-4 1,0 4-4,-1-4 0,-2-2-41,-3-7-11,-5-5-55,-2-8-71,-6-3-224</inkml:trace>
  <inkml:trace contextRef="#ctx0" brushRef="#br0" timeOffset="81266">22182 4518 197,'-9'-9'86,"1"-1"-75,-1 1 15,1-1 3,-3-2-8,1 3 3,1 0-4,1 3 12,-2-6-8,5 7-13,0-3 13,1-2 13,0 5-6,1-3-2,2 4-4,-2-2-12,1-2 11,2 3 9,2-3-5,-2 2-9,0-1-10,3 5 24,-3 0-15,0-4-6,0 6 0,0 0 6,-3-4 3,3 4-3,0-1 3,-2 1-8,2 0 6,0 0 1,0 0 2,2 0-7,-2 0-9,-2 0-5,2 0-2,0 1-1,0 9 2,0 3 6,-2 4 2,2 9 2,0 2 3,-2-1-8,4 4 12,-2-3-10,0-2 2,2-4-1,-4 0 0,2-3 1,-2-6-4,-1 1 0,3-5 0,-1-5-2,1 2 2,1-6-2,-1 0 0,0 0 3,0 0-3,0 0 1,0-2-1,0 2 0,0-4-3,0 4-31,-1-4-71,-3-1-225</inkml:trace>
  <inkml:trace contextRef="#ctx0" brushRef="#br0" timeOffset="88774">21589 3372 362,'-6'-9'70,"2"-3"2,1 2-56,2-3 27,1 4-13,0 1-8,0-2-20,0 6 6,-3 0-2,2 3 7,1-3 13,-3 4 4,3-4-15,0 4 3,-1-2-4,1-2 5,0 0 2,0 0-6,0 3-10,1-2 5,-1-2 4,3 5-10,-3 0 0,0 0-4,0 0-4,0 0 2,1 5 2,3-1 3,3 6 2,2-2-2,-1 5 1,-2-3 0,1 3 0,-3-1-2,-1-1 0,1-3 1,-4 1 4,4-1-2,-2-2 3,-2 2-4,3-4-2,-2-3 6,2 3 1,-2 2-3,-1-2-3,3-4 1,-3 4 4,1-4 2,-1 0 5,0 0 10,3 0 1,1-4-11,5 0-13,6-6 2,2 1 1,6-5 4,1-3-6,1-2 1,3-6 2,0-4-2,1-2 0,0-5-1,0 1-2,5-1 0,2 0 0,2-1-1,-1 3 1,3-3 0,-2 1-1,-4 5 0,1 3 0,-4-3 1,0 4 0,-2 0-1,-1 4 0,-1 0 0,-3 6 1,0 0-1,-7 7 1,-5 1 0,0 1-1,-7 4 1,-1 2-1,1-2 1,-1 0-2,3 0 2,-2 3-1,0-3 1,-1 0-1,0 0 0,-1 4 0,-3 0 1,0 0 0,0 0-1,0 0 0,-3 0 0,3 0 1,0 0-1,0 0 0,0 0 0,0 0 1,0 0-1,3 0 0,-3 0 1,0 0-1,0 0 0,1-2 0,-1 2 0,0 0 2,0 0-2,-1 0 0,1 0 0,1 0 1,-1 0-1,0 0 0,0 0-1,-1 0-1,1 2 1,0-2-1,0 0 2,1 0-1,2 4 1,-2 2-2,5-3-26,-2 9-15,-4-1-37,-4 7-39,-14 3-142</inkml:trace>
  <inkml:trace contextRef="#ctx0" brushRef="#br0" timeOffset="180807">3443 71 406,'-4'-6'13,"0"1"14,-2-1 13,2 0-10,0 0 19,2-1 8,2-1-15,0 2-7,0-2-24,0 3-5,2 1-1,-2 0-5,4 2 0,6 2 1,-2 0-1,0 0 0,5 4-5,0 0 5,1 2-5,4-2 5,-1 1 0,0 1 3,11-4-7,-2-2 4,14 2 0,-2-4-3,7 2 0,-9 0-11,-1 2 8,0 0 4,-5 0 2,2-2-1,-9 4-1,3-3 2,4 1 2,-9 0-2,3 2 0,2 2-2,5-3 2,-1 1-1,2 4 1,2-4-1,2-2 2,-6 3-2,2-2 1,-10-2 0,5-1 1,-2-1-1,-2 1 0,-1 0 0,4 0 0,2 0 0,-3 4-1,4-4 2,8 1-1,4 3 0,1-2 0,7 0 0,-4 0 0,0 0 0,-3 0 1,3-2 11,0 0 0,3-2-9,5 2-3,11-2 1,4 0-1,8 2 0,-2 2 0,0-6 0,-3 4 2,-4 0-2,-2 2 0,-6-2 0,-3 2-1,-3-2 2,1 2-2,-8-2 3,3 2-4,0-2 1,-4 4 0,-6-4-8,5 1 8,-8 2-1,2-2-4,-1-1 5,-2 4-1,0-4 2,2 4 1,-2-8-1,4 4 0,0-4-1,6 4 1,7-4-1,1-1-1,5 3 2,4-4-1,0 4-1,-1-2 1,5 4-1,-4-4 2,0 4 0,0 0 0,0-1 1,-5 2-1,3-1 1,2 3-1,6-3 0,-2 1-1,4-1 1,0 6 1,-4-4-1,4 4-1,-8-2 1,0 0 0,0-3 1,-5 3-1,5-4-1,0 4 1,4-2 2,0-4-2,4 2 0,-3-4-2,2 4 2,-2 0 0,-2 0 0,-2 0 0,2 4 0,-3-2 1,-1 2-1,1-4 0,1 4-2,2-4 2,2 1 4,5 2-4,-2-2-1,5 1 1,-4 0 1,2-2-1,-7 4-2,-4-2 2,-5-2 0,-2 2 1,1 0 0,2-2 0,0 2-1,3-1 1,1-1 0,0 6-1,4-4 0,-4 2 0,4-2 8,-5 2-6,1-3 0,4 3 0,-4 0 3,0 0-5,-5 0 0,5 0 0,-4-2 1,-1 3 2,-1-2 0,1-2-1,-3 2-1,0-2 0,2-1 0,-3 0 1,1 0-2,-8 0 0,0 0-4,-2 0 8,-4-1-6,-6-2 4,-2 2-2,-9-2 1,-3-2 0,-6 5 2,-5-2-1,0 0 5,-9 2-7,0 0 2,4 0-1,-4 0-1,0 0 0,0 0 0,1 0 0,-1 0 0,0 0 0,0-2 0,0 2 0,0 0 1,0 0-1,0 0 0,0 0 1,0 0-1,0 0 3,0 0-2,0 0 5,0 0-1,-1 0-5,1 0 0,0 0-12,-4 2-97,-5 0-196</inkml:trace>
  <inkml:trace contextRef="#ctx0" brushRef="#br0" timeOffset="182998">9444 121 529,'-1'2'42,"1"-2"-18,-3-2 22,1 0 12,2 2-18,0-4 2,0 4-6,0 0-9,0 0-17,0 0 5,2 0-5,1 0-10,8 0 2,1-4-2,7 4 2,12 0 4,8 0-5,13 4 4,5 2 5,14-2-10,3 0 2,7 0 0,2-3-2,-3 1 3,2-2-2,-1 0 3,-1 0-3,-1-2 0,1 2-1,-6 2 0,-8-4 2,-4 4-2,-13 0 0,-5-2 2,-9 0 0,-6 0-2,-5 4 1,-7-4 2,-3 0-2,-1 0 0,-3 0 1,-2 0-2,-4 0 2,0 0-2,6 4 0,-3-6 1,-7 0 0,0 4 0,2-4-1,2 2 1,-6 0-1,4 0 1,1 0 4,-3-4-4,0 8 8,0-4-6,0 0 1,0 0-3,0 0 1,0 0-2,0 0 0,0 0 0,0 0 2,0 2-1,0-4 1,0 2 0,-3 0 3,3 0-3,-2 0 2,0 2-2,0-2-2,4 0 4,-2 0-3,0 0-1,0 0 0,0 0 0,0 0 0,0-2-1,0 2 1,0 2 0,0-2 0,0 0 1,-2 0-2,2 0 1,0-2 0,0 2 1,0 2-1,0-2-1,0 0 0,0 2 1,0-2 0,2 0 0,-4-2 0,2 2 0,0 2-1,0-2 1,0 0 0,0 0 0,0-2 0,0 2 0,0 0 1,0 0 0,-3 2-1,3-2 1,0 0-1,0 2 0,0-2 1,0-2-1,0 2 2,0 0-1,0-2-1,0 2 2,0 0 0,0 0-1,0 0 2,0 0-2,-1 0 2,1 0-2,0 0 0,0 0 1,0 0 0,0 0-2,0 0 0,0 2-2,1-2-16,2-2-93,1 6-9,2 3-240</inkml:trace>
  <inkml:trace contextRef="#ctx0" brushRef="#br0" timeOffset="184763">18106 819 608,'-5'-4'4,"-4"-2"-4,4-2 5,1 3 7,4-1 7,0 0 34,3 2-22,-3-1-22,4-1-6,0 4 6,3-2-1,-1 2-6,2-2 8,5 3 3,0-3-1,2-4 5,2 4 5,0-6-4,3 1-7,-1-1-5,2 1-1,0-3-3,3 3-1,-3-1-1,2 1 1,1 1 1,-3-2-2,-2 2 2,-2-1 0,0 3-2,0-2 0,0 3 1,5-3-1,3 6 0,5-1 0,6-1 0,1 0 0,5 4 1,3-2-1,5 2 0,7-4 0,2 2-1,7 0 2,0-2-1,0 4 1,0 4-2,0-2 3,-2 2-1,-1 0-1,3 0-1,-1 0 1,1 1 0,0-5-2,0 4 2,0-2 0,0-2-1,-2 0 1,-2-2 0,0-2 2,0 4-4,1 0 4,2 0-2,2 0 0,-1 0 1,0 0-3,-1 4 4,-2-2-4,-2 2 4,1-2-2,-4-1 0,-1 3-1,-6-2 1,-3-2 0,-2 0 1,-2 0 0,-2 0-1,0-2 0,1 2 1,-3-4 2,0 4-3,1-1 3,-3-1-2,-2-2-1,-2 2 0,-2-2 0,-6 2 0,-2-1-1,-5 0 1,-5 2 2,2 1-2,-5-4-2,-3 4 2,-3 0 1,-4 0 3,2 0 0,-3 0-4,-3 0 10,3 0 0,0 0-4,0 0 1,0 0-7,-4-2-27,-6 2-70,-18 0-83</inkml:trace>
  <inkml:trace contextRef="#ctx0" brushRef="#br0" timeOffset="186947">3562 744 495,'-4'0'41,"4"-2"-7,-5 0-4,5-4 26,-2 2 3,-1-1-1,2-3-10,-2-2-13,-1 3-9,-2-1 10,2 1-5,4 3-10,-4 2-14,4 2-2,0 0-5,-4 2-4,4-2 3,0 4-11,0 0 12,4 1 4,0 8-1,4 1 2,2 3-1,9 1 1,-3-3-4,3-2 5,7-3 3,0-6-2,0-1 0,14-6-2,0-3-2,9-3-1,8-7 6,3-3-7,3 1 0,-1 1 1,-2-2-1,-9 4 0,-3 2-1,-8 1 0,-6 2-1,-6 2 1,-3 3 0,-6 1 0,-7 2 1,-2 0-1,-1 0 1,-9 2 1,0-2 3,0 2-4,0 0 2,0 0 1,-5 0-4,5 0 1,0 2-1,-4-2-1,4 0 0,0 0-14,-4 2-23,-2 0-39,-2 4-66,-6 3-79</inkml:trace>
  <inkml:trace contextRef="#ctx0" brushRef="#br0" timeOffset="188260">1109 1511 160,'-12'0'183,"6"0"-124,-2 0-10,4-4-11,-1 4-4,5-2-5,0 0 4,0 2-7,0-2-1,0-2 19,-4 4-9,8 0-1,-4 0-1,0-4-7,0 4-6,0 4-8,-4-4 6,4 0-4,0 0-8,0 0 4,0 0-5,-4 0 1,4 0 0,0 0-1,0 4 0,-4-4 0,4 2 1,0-2-2,0 0 2,0 0 2,0 0 2,0 0-5,0 0 1,0 0 0,0 0-4,4 0 1,-4 0 3,0-2-5,0-2 7,0 4-8,0 0 2,0 0 0,0 4 0,0-4 2,0 2-4,0-2 1,0 0-1,0 0 1,-4 0-3,4 0 4,0 0-3,4 0 2,-4 0-2,0 0 1,0 0-1,-4 0 1,4 0 0,0 0 0,0 0 0,0 0 0,0 0 0,0 0 0,0 0-1,0 0 0,0 0 1,0 0-1,0 2 1,4-2 0,0 2 0,5-4 1,-1 2 0,5 0-1,2-2-1,6 2 0,-4 2 1,0-2 0,2 0 1,3 0-1,-8 0 0,8-2 0,-9 2 0,-1 0-1,1 0 1,-5 0 0,4 2 0,-4-2 1,5 2-1,-5-2 0,5 0-1,1 4 1,0 0 0,-2-3 0,1 3 0,-3 0 1,3 0-2,1 0 1,2-2 0,-3-2 0,0 4 0,2-4 0,2 4 0,-4-4 1,4 0-2,2 0 1,2 0 0,2-4 1,-1 4-1,3-4 0,-4 4 0,-1 0 0,1 0-1,-4 0 1,-1 0 0,-4 0 0,1 0 0,-5 0 0,-2 4 0,1-4-1,-2 0 0,5 5 2,-6-3-2,5 0 1,-1 2 0,5 0 0,-7-2-1,6 0 2,6-1 0,-1 3 0,0 0 0,7 0 0,6-2-1,-2 2 0,1 0 0,3-3 0,2 2 0,3-2 0,-2-1 0,8 6 0,-8-2 0,9 0 0,1 0 0,0-3-1,-3 2 1,3-2-1,-5 2 0,-2-2-1,-1-1 2,-8 0 0,-1 0 0,-2 0-1,-2 0 1,-3 4 0,0-4 0,-2 0 0,-2 0-1,-4 2 0,1-2 1,1 0 0,1 2 0,1-2-1,-5 0 1,1 0 0,2-2 0,2 2 0,0-2 0,1-2 1,5 3-2,2 1 1,-1-4 0,5 1 0,-1 2 0,-2-3 0,3 4-1,-1 0 1,-1 0-1,4 0 1,-2 0 0,4-2 0,0 2 0,4 0 0,-3-2 0,2 2 0,-5 0 0,4 2 1,-8-2-1,-1 2 0,-3-2-4,-1 0 4,-5 0 0,-4 4 2,-1-3-3,4-1 1,1 3 0,0-2 0,-1-1 0,4 0 0,1 0 0,-4 3 0,3-3 0,1 0-1,-3 0 1,4 1 0,4-1 1,-8-1-1,9 1 0,-6 0 3,4-4-3,-1 1 0,1 2-1,-1 1 1,-3 0-2,-4 0 2,1 0 0,5-4 0,-2 2 2,-3 0-2,9-2 0,-2 2-2,3-2 1,-3 3 1,3-2 0,2 2 2,-9-3-2,3 0 0,-3 4-2,-3 0 1,5 0 2,2 0 1,-1-4-2,5-2 0,8 1 0,-2-3 0,8-1 0,-5-1 0,3-2 0,-5 3 0,-2 1 1,-2-2-1,-2 1 0,-2 3 0,-7-2 0,-3 1 1,1 1-1,-7 0 2,1-1-2,-5-1 1,1-2 0,1-3-1,4-2 1,2-7-1,1 5-1,1-2 1,5 0 0,-6 3 1,-5 3-2,4 2 2,-8 1 1,-3-1 0,-1 5-2,0-3 1,-4-3-1,0 2 2,0-2 0,-4-3-1,-5 2 0,5-4-1,-11 2 0,2-1 1,0 1 0,-3 1-1,-4-3 0,-1 4 0,0-1 1,-6 5-1,0-5 1,-5 1 0,3-1-1,-6 1-2,-1-1 2,0 1 2,-2 0-2,6-1 0,-8 6 0,10-3 1,-6 3-2,10 0 2,-5-1-1,4 5 0,-2-1 0,-4-1 0,-2-2 0,4 4 0,-1-1 0,3-1 0,-6 0 0,8 0 0,-10 1 0,4-3-1,-2 0 1,4 1 0,-6-1 0,3 0 0,-1 2-3,4 1 5,-1 1-2,-6 0 0,-2 0-3,-1 3 3,3-2 0,-7 3 0,4-1 0,3 1 1,-2 0 0,-4-3-1,5 2-1,2-3 1,-2 0 0,4-6 1,-6 5 0,3-3-1,-7 4 1,-4-2-1,-3 2 0,-1 3-1,1-2 1,-1 2 0,-5 1 0,-4 0 1,5 0 0,-1 0-1,-4 1 0,5 2-1,-5-2 1,0 3 0,0 0 0,1-2-2,-1 2 2,4 0-1,2-4-3,13 5 4,-2-2-4,0-2 4,7-1-3,-3 0 3,0 0 0,3 4-2,2-4 2,6-4-1,0 4 2,3-1 2,0-3-3,1 0-4,0 0 4,-2 0 3,-1 2-3,-4-2-1,-4 4 0,4 0 0,-3 4-2,2 0 2,-1-2 1,8 6-1,-4-4 0,13 1 1,-3-1-2,1 2 2,4-1 0,-1 2-1,0-2 1,-3 1-1,8-2 3,-1 1-4,0-1 1,1 0 1,-2 4 1,0-3-1,1 3 0,-4-2 0,-1 3-1,4-1 1,-3 2 0,0-1 0,-3 3 0,4-1 2,-10 2-2,2 1 0,-1-1 0,1-1 1,3-2-1,9-1-1,-5-1 1,3-2 0,4 3-1,-3-1 0,1 0 2,-1 1-1,-1 1 0,4-1 0,2 3 0,-5-1 0,5 3 0,-1-1 0,-1-1-3,5 1 2,1 1 0,-1-3 1,1 2 0,0 1 1,0-1 0,-1 3-1,1-1-1,4 6 1,4-2 0,5 6 0,4-2 0,6 2 0,-2-4-1,8 2 1,-1-2 0,1-6 0,8-1 1,0-5 0,4-2 2,1-7 0,11 0 2,0-4-5,9-4 1,-1 2 0,5-2 0,0 0 2,-9 1-2,-2 3 0,-6 0 1,-9 0-2,-11 4 0,-6 0 0,-5 0 0,-6 0 0,-8 0 2,0 0-2,0 0 3,-4 0 0,4 0-3,0 0 1,0 0 0,0 0-1,0 0 1,0 0 0,0 0-1,0 0 0,0 0 0,0 0 0,0 0-1,0 0 1,0 4 0,0-4 0,0 0 0,-4 0 0,4 0-2,0 0 2,0 0-2,0 0-3,0 4-1,4 0-18,-4 2-37,0 2-11,8 3-57,1 1-61</inkml:trace>
  <inkml:trace contextRef="#ctx0" brushRef="#br0" timeOffset="192653">5701 1718 385,'-4'-4'64,"-12"-6"-40,1 6-1,1-5 2,-3 3 34,-2-3-6,3-1-3,2-2-15,1 5 11,5-1-1,1 2-22,2 1-10,1 3-4,4 2 0,0-2 1,0 2-10,4-2 1,8-2-1,4-1 0,10-2 2,10 2-1,9 1 0,-1 2 2,9 2-3,3 2-1,-3 2 1,1 1 1,3 2 0,-5-2-1,6 1 1,2-2 0,3 1-1,8-1-2,5-2 2,-6 0 0,4 4 2,-4 0-2,-2-1 2,1 3-2,-6-1-1,-2 1 1,-7-2 2,2-2-1,-7 4-1,0-4 4,-1-3 1,5-1-4,-1 0 0,2 0 1,-1 0-1,-5 4-1,1-4 4,-1 6-4,-3-2 0,-6 0-1,2 0 1,-2-1 0,-5 3 0,2-2 0,3 0 0,2 1 0,3 1 0,-1-2-1,9 0 2,-1-4-1,5 4 0,-3-4 2,1 0-2,-8 0 0,0 0 0,2 0 0,-7 0 1,-2 1-1,0-1 2,-4-1 0,5-3 0,0 0 0,-4 2-1,7 0 0,-8-4 0,9 6 0,-4-4-1,3 3 2,-1-1-2,1 0 0,2-2 1,-7 4-1,7 0 1,-10-4-1,4 8 1,2-4-1,-6 0 2,5 4 1,0-2 1,2 0-1,3-1-2,4-1 3,-2 0-3,-1 0 4,3 0-1,-1 0-4,0 0 2,4-3 0,104-12-1,-131 11 0,3 0-1,-6 2-1,4-2 1,23-4 1,3 4 0,-3-1-1,4 1 0,-5 0 1,5 2 0,1-2 0,-2 4 0,-3 0 1,-6 0-2,2-1 0,-1-3 0,-6 1 0,2 2 0,-3-3 0,-2-2 3,0-2-3,-4 4 0,4-5 0,-8 3 0,4-3 3,-6-3-2,7 3 0,-5-3-1,4 1 1,-5-1 0,5-3 1,-5-2-2,3-1 4,5-5-4,5-4 1,-1 1 0,3 3-2,-2-4 2,0 0 1,-2 8 2,-8-2-3,-1 2-1,-1-3 0,-6 7 0,-3-2 5,-4 4-2,-2-5 0,-7 1 1,-2-1-2,-3-4-1,-3-5-1,-1-2 1,0-5-1,-2 1 3,-2-2-1,-1 1 0,-6 0 1,0-1 0,-2 6-1,-2-1-2,-4 0 3,-3 6-3,-2-1 3,-1 0-1,-11 0-1,1 6-1,-6-4 0,-8-2-1,-5 2 1,-4-4-2,1 8 2,-1-2 0,6 3-1,8 3 1,3 4 0,2 0 0,12 3 0,-6 2 0,8 2 0,-6 0-1,2 3 0,-5-2 1,-4 3 0,-6 0 0,-8 0 0,-11 3 0,-3-3 0,-6-3 2,-3 2-1,1-2-2,-4-2 1,9 3 0,3-2-1,8 2 3,3 0-1,6-2-1,-3 4 0,8 4 0,-1-2-2,-4 0 1,-1 4 1,1-2 0,-3 1 0,4 3-1,-6 2 1,5-1-1,-1 1 0,9 1 1,8-1 0,4-1 0,12 5-2,-3-1 2,3 1 0,4 5 0,-6 2-2,3 0 2,2 4 0,1 0 0,-7 2 0,3 1 0,-6-1 0,2-2 0,2 0 3,-3-4-3,3 6 0,-3-4 0,0 4-1,4 4 1,-5-1 0,9 1 0,-3 3 0,7 1 1,4 1-1,7 5 0,7-1 0,5-1 0,9-5 0,5-4 0,2-3 2,2-6-2,-1-6 0,5-1 0,-8-5 1,3-2-1,0-2 0,-1-1 0,3 2 1,1-2-1,4 0 1,-2 0-1,4-3 3,-4-1-3,4 0 0,-6 0 5,3 0-4,-5 0-1,0 0 2,-9 0-1,-1-1-1,-3 1 0,-1 1 1,-9-1 0,0 0 0,-4 0 1,0 0-2,0 0 0,0 0 2,0 4-1,0-4-1,-4 0 4,4 0-3,0 0 1,0 0-2,0 0 0,0 0 0,0-4 0,0 4 1,0 0-3,0 4 3,0-4-2,-4 2 2,4-4-1,0 2 0,0 0 0,4 0 0,-4 0 0,0 2 0,0-2 0,0 0 0,0 0 1,-4-2-2,4 2 2,4 0-1,-8 0 0,4 0 0,4 0-3,-4 0 6,0-4-3,0 4 0,0 0 1,0 0-3,0 0 2,0 0 0,0 0 3,0 0-3,-4 0-1,4 0 1,0 0 2,0 0-1,0 0-1,0 0 0,0 0 0,0 0 0,0 0 0,0 0-1,0 0 1,0 0 0,0 0 0,4 0 1,-4 0-1,0 0 0,0 0 0,0 0 0,0 0 0,-4 0 0,4 0 0,0 0-1,0 0 0,0 0 1,0 0 0,0 0 1,0 0-1,0 0 0,0 0-2,0 0 4,0 0-4,0 0 1,0 0-9,0 0-9,0 4-44,0-8-38,0 4-82,0 4-39</inkml:trace>
  <inkml:trace contextRef="#ctx0" brushRef="#br0" timeOffset="196014">11654 1816 448,'10'-8'3,"-2"-2"13,1 5 24,-2-3-3,-3 2 33,-3-2-11,3 7-14,-1-7-18,-1 4-3,3-2-3,-5 2-9,5 0-4,-1 1-4,0-3-3,2 6 3,5-4 2,6 4 2,7 0-3,5 0 0,3 4-1,6 2 2,4 1-6,10 1 4,2 2-1,7-1-1,5 1 0,0-1-2,6-5 2,1 4-2,3-4 0,2-2 0,7 2 1,-2 0 0,-1-3 0,-4 1-2,-7 0 2,-2-2-2,-6 4 2,2-4 0,-2 2-1,2 0 0,-4 0 0,1 0 1,-4-1-1,-4-1 0,-2 6 0,-4-4 0,-4 0 0,-2 2 0,-4 1 1,-2-1-1,3 0-1,-5 4 0,3-2 1,-2 2 0,1-3 1,2 1-1,2-2 0,0 0 0,-2 1 1,0-1-1,1-4 2,-1 0-2,0 4 0,0-4 0,3 4 1,4-2-1,-3-2-1,6 2 0,-3-2 1,4-2 0,-6 2 0,5 0 1,1-2-2,0-2 2,-1 4-2,1 0 1,0-4 0,-1 4 0,1-4 0,-1 3 0,1-3 0,0 0 1,0 2-1,0 0 0,1 0 0,-1 2 0,1 0-1,2 0 1,0 2-1,4-2 2,-1 2-1,3-2 0,2 0 0,2 0 0,0 0 3,1 0-3,1-2 0,4 2 1,5 0-2,4-2 1,-5-2 0,2 4-2,-4 0 2,0-4-1,3 4 1,-1-1-1,4-3 1,2 4 0,1-4 1,0 8 0,-1-3-1,-3 3 0,-2 0-1,-2 0 1,-5 0 1,0 2-1,-4-2-1,-1 0 0,-4-3 2,1-1 0,-4 0 0,7 4-1,1-4 1,1 0 0,1 0-1,2 0-3,-2 0 3,0 0 0,-1 0 1,3 0-1,0 0 1,3 0-1,-2 0 0,2 0-1,0-4 2,-7 4-1,1 0 0,-1 0 0,2 4-1,-7-4 1,4 0 0,1 4 0,0-2 0,-2-2 0,2 0-1,0 0 1,0 0 4,1 0-4,1-2 0,2 2 1,-2-4-1,-3 4 0,-5 0 0,-5 0 0,-6-4 2,-7 4-2,-2 0 3,-1 0-1,-5-1-1,-1-2 0,1-2 0,-2 5 0,-3-4 0,-1 4 0,-4-2 0,-3 2 1,-5-2 0,-2 0 3,-3-2 3,-3 4 0,-2 0 6,-2 0-3,0 0-2,0 0-4,0 0-3,0 0 2,0 0-4,0 0 3,0 0-2,0 0 0,0 0 0,0 0 3,0 0-4,0 0 3,0 0-3,0 0 1,0 0-1,3 0 1,-6 0 1,3 0-2,0 0 1,0 0 0,0 0-1,0 0 0,0 0 0,-2 0 0,2 0 0,2 0-1,-2 0 2,0 0-2,3 0 1,-3 0 0,1-4 1,-1 4-1,3 4 3,1-8 4,3 4 3,-1 0-2,1 0-7,1 0 0,-4 0 2,-2 0-2,0 0-1,-2 0 1,0 0-1,2 0 1,-4 0-1,2 0 0,0 0 1,0 0 1,-2 0-2,0 0 1,2 0-1,0 0 2,0 0-1,0 0 1,0 0 2,0 0 1,0 0 5,2 0-7,-2 0 0,0 0-2,0 0-1,0 0-11,-5-1-54,1-2-55,-4 2-6,-5-3-70,-2 0-204</inkml:trace>
  <inkml:trace contextRef="#ctx0" brushRef="#br0" timeOffset="198077">20222 1613 521,'-38'1'14,"-5"7"-7,-6-6 14,-8 2 17,-5-4 13,-4 0 21,-3-4-3,2-2-22,1-7-25,-4-1 12,4-3-10,5 3-3,7-3-8,10 4 1,17 3-7,10 5 1,9-3-1,5 2-3,3-6-1,4-7-2,1-13 0,2-4 0,1-7-1,1-3 0,0 2 0,4 0 0,5-4 1,3-4-1,5 1 0,7-9-1,8-1 0,0 0 1,1-1-1,1 8 2,-8 7-2,1 8 1,-10 8-1,1 11-2,-5 8 3,2 4-4,2 6 3,6 4-1,4 4 0,6 5 2,1 7 0,4 3-1,-2 4 2,-3 5-3,-4 5 1,-1 7 0,-8 8 1,-3 7 0,-8 7 2,3 137-2,-24-170-2,-3-3 2,-2-1 4,-3 0-4,-10 29 1,-9-6 0,-5-4-1,-7-1 0,-4-4 0,-11-7 1,3-3-1,-2-6 3,2-4-2,6 0-1,9-6 0,7-5 3,7-2-3,6-4 1,4-3 2,4 2-3,5-2-3,2-1 3,1 0 0,6 0 0,-3 0 0,1 0 1,-1 0-1,0 0 1,0 0-1,0 0 0,0 0 1,0 0-3,-1 0 3,1 0-1,0 0 0,0 0 1,0 0-1,0 0 0,-3 0 0,3 0 1,0 0-1,0 0 0,3 0 2,-3 0-2,1 0 2,-1-1-2,0 1 4,0 0-1,0 0-2,0-3 0,3 3 3,-3 0-3,1 0-2,-1 0-1,-1 0-7,1 0-27,0 0-48,0 0-58,1 0-69</inkml:trace>
  <inkml:trace contextRef="#ctx0" brushRef="#br0" timeOffset="199321">20876 1946 484,'-2'-4'41,"2"4"-15,0 0 27,0-4 18,0 2-14,0-2 3,2 4-25,-2 0-6,3 0-17,1 0-7,8 0 7,18 0 3,21 4 3,22 0 1,22 2-9,16-1 1,7-1 0,-2 0 0,-5 2-3,-7-4-4,-6-4 1,-3 0-2,-6-2-1,-9 0 2,-11 0-4,-18 3-2,-15-3 0,-16 0-52,-19 4-37,-16 0-150</inkml:trace>
  <inkml:trace contextRef="#ctx0" brushRef="#br0" timeOffset="200123">774 610 284,'-58'2'164,"1"-4"-164,-4 2-5,14-4-27,2 2-28,8-2 9,4 8-6,4-4-53</inkml:trace>
  <inkml:trace contextRef="#ctx0" brushRef="#br0" timeOffset="200838">20 2443 613,'-9'0'14,"5"-3"-2,-4 2 32,8-2 13,-4 3-35,4 0-3,4 0-14,-4 0-2,8-1 7,9 1-4,7-4 0,10 4 4,6 0-1,4 0 8,12 0-13,-3 4 0,13 0 1,0-3-3,5-1 2,10-1 2,6-2-5,-3-2-1,5-5 0,-11 5 0,-3-3 1,-8 4-1,-1 0 1,0-2 0,2 6 0,-7-3 0,-4 3 0,-4-2-1,-1 2 0,-3 2 0,-8-2 0,1 0 0,-1 3 1,-4-3-1,8 6 0,0-4 0,0 0 0,-3 2 0,3-4 0,0 0 2,-7 0-1,3-4-1,0 2 0,-3 0 1,-2 0-1,-2-2 0,2 1-1,-5 3 1,4-2 0,6 2 0,-3 0 0,-2 0 0,4 2 0,-1-2 0,-3 3 0,2-3 0,-1 4-1,-3-2 0,2-2 2,1 2 0,-4-2-1,0 0 0,-4 0 0,8 0 0,-4 0-1,0 0 1,0 2 0,8-2 0,-7 0 0,2 4 1,-4-4-2,2 4 1,-2-3 0,-2 2 1,-5-2-1,3-1 0,-2 0 4,2 0-4,-2 0 1,5 0 1,-5 4-1,6-4-2,-3 4 2,4-2-1,0 0 3,0 0-3,-4 2-1,3-3 1,-6 2 1,0-3 4,5 1-5,-6-1 0,8 0 3,-8 0-3,3 0 2,2-1-2,-2-3 1,-3 0-1,7 4 0,-6-4 1,3 2-1,3-2 0,-1 0 0,9 0 0,-4-1 0,3-1 0,5-2 1,-3 1-1,-8-3 0,0 1 0,-8 1 0,-4-2 1,-1 5-1,-8-3 2,-3-2-1,-1 6-1,0-5 0,1-4-1,6 3 1,-2-3 0,0-5 3,-4 3-2,10-2 0,-7-1-1,-3 5 0,3 0 0,-2 3 0,1-2 0,1 3-1,0-1-1,-3 5 4,5-3-2,-2 0 0,7 2-1,-7-1 1,1-3 0,0 1 1,-4 3 8,1-2 5,-1-5-1,-5 3-1,4-2-5,-8-1 3,5 2-4,-5 3-2,0-1 2,0 1-1,0-2-3,0 5 5,0-3-6,-5-2 4,1 2-5,-4-1 5,3-1-3,-9 1-1,2 0 2,-6-3-2,-4 2-1,-4-3 0,-5-1 0,-6 1 0,-3-1 0,-2 1 1,-8-6-1,5 2 1,3-1 0,10 1 4,-2 2-2,10-2-2,-1 3 4,-6 1-1,5-1-1,-5 1-3,0 3 0,-8 1 0,-1 1 0,-5 2 0,-4 3 0,-7-1 0,-6 4-1,-4 0 1,-5 0 0,-8 0-3,-7-2 2,-1 0 0,-4-2-1,-11-2-19,-9 5 7,-9-6 14,-2 2 2,-3-1-2,2 2 0,5 0-2,8 3 2,3 1-4,2 1 4,12 7 0,4 2 2,10-1-5,5 3 3,8 1 0,4 2-1,4 3 0,9-3-1,7 1-8,10-3-4,6-2 8,3-3 1,10 1-2,-4 3 4,4-2-3,-6 3-3,-2-3 4,-5 7 4,-2-3-3,-5 1 6,-4-2-2,-4 3 0,4-3 1,-8-2-1,1 1 0,5-1 0,-2-3 0,5 2 0,-2 1 0,5 0 0,-5 1 1,6-2-1,-2-1 0,6 3-2,7-2 2,4-5-4,6 7 3,7-1 1,4 5 1,6 4-1,3 2 0,4 4-1,4-3 1,-4 4 0,2-1 2,-2-2-2,-1 1 0,5-6 0,0 4 3,7-5 1,7-1-1,16-4-3,7-7 5,16-2-5,13-8-152</inkml:trace>
  <inkml:trace contextRef="#ctx0" brushRef="#br0" timeOffset="204995">5379 2203 726,'0'-10'1,"-4"1"16,-2 3-7,1-2 1,2 4 16,2 4 0,-2-4 15,3 3-13,-2-3-20,2 4-2,0-4 3,0 4-7,2 4 8,-2-4-11,0 0 0,0 0 0,0 0 0,0 0-3,3 4 3,1 1 2,7 9 7,2 7-4,-1 3-3,2 2 2,2 1-3,-1-4 1,-2-1 0,-1 0-2,1-5 2,0-3 0,2-3 2,2-7 13,4-1-4,11-6 10,13-7 0,17-9-15,17-10-2,13-7-1,14-2-4,0-3 1,-4-1-2,-1 0 1,-10-2 1,-1-1-2,-10 4 0,-6-4 0,-5 11 0,-10 1 0,-10 10 4,-5 4-4,-15 2 0,-1 5 2,-7 3-1,-12 1 0,-1 2 0,-4 6-1,-4 0 4,-3 0-3,6 0 0,-6 0 0,3 0-1,0 0 0,0 0 0,0 0 1,0 0-1,0 0 1,0 0-2,0 0 2,0 0-1,0 0 0,0 0-1,0 0 1,0 0-1,0 0 1,0 0-1,0 0 1,0 4 0,0-4-1,0 0-1,0 0 0,0 0 1,3 0-1,-3 0 1,0 0-1,-3 2 2,3-2-1,0 0 1,0 0-1,-1 0 1,1 0 0,0 0 0,0 0 1,0 0-1,0 0 0,0 0 0,0 2-1,0-2 1,0 0 0,0 0 0,0 0 0,0 0-2,0 0 2,0 0 0,0 0 1,0 0-1,1 0 0,-1-2 0,0 2 0,0 0 1,0 0-1,0 0 0,0 2 0,0-2 0,0 0 0,3-2 0,-6 2 0,3 0 1,0 0-1,0 0-1,0 2 1,0-2 0,3-2 0,-3 2 0,0 0-2,0-2 1,0 2 0,0 0 1,0 0-1,0 0-3,-3 0 4,3 0-2,0 0 0,0 0 0,0 0 1,0 0-4,0 0 5,0 0 0,3 0-2,-3 0 1,0 0 0,-3 2 0,3-2-1,0 0-4,0 0-13,0-2-41,3 2-23,-1 2-68,5 2 23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4:48.1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3807 673 205,'0'0'113,"0"3"-65,0-3 46,-1 0-15,2 0-22,-2 0 0,2-3-2,-1 3-26,0 0 1,0 0-5,3 0-9,-3 0 0,0 0 0,0 0-2,0 0 3,0 0-2,0-2-5,0 2 0,2 0 5,-2 0-2,0-2 0,0 2 0,0 0-1,0-2-2,0 2-3,0 0 1,-2 0 4,2 0-3,0 2 6,0-2 0,0-2-4,0 2-3,2 0-3,-2 0 1,0 0 1,0 0 0,0 0 3,0 0 2,0 0 1,0 0 2,0 0-5,0 0 0,0 0-7,0 0 2,0 0-5,0 0 4,-2 0-4,2 0 5,0 0-5,0 0 0,0 0-2,0 2-3,-3 0 0,3 0 5,-1 7 4,1 3 3,0 5-2,0 2-2,0 4 1,0 0 3,0 2 2,0-2-3,0 0-4,1 0 1,-1-2 6,-1-2-3,1 3-3,-3-5-3,2-4 4,1-3-4,-3-5 0,3-1 3,0-4-1,0 4-2,-1-4 0,1 2-1,0-2-6,-3 2-36,3-2-9,3 0 3,-3-2-36,0 2-64,4 2-12,0-2-173</inkml:trace>
  <inkml:trace contextRef="#ctx0" brushRef="#br0" timeOffset="772">3778 1094 299,'0'8'179,"0"-4"-146,-1-2 49,1-2-20,1 0-12,-1 0-20,0 0-1,0 0 22,0 0-7,-1 0-8,1 0-11,0 0 3,0 0-5,0 0-3,0 0-9,0 0-5,0 0 3,0 4-7,0-4 0,0 4 3,0 1 7,0 3 2,-3 1 2,3 1-6,-3 3-3,3 1 0,0 3 0,0-3-3,0 5 1,0-2 0,0 2-2,0-2-2,-1 1 1,-4 3 1,3-6-2,-3 6 1,0-2-2,0-1 2,-3-1-2,1-2-17,1-2-53,-1-1-26,3-2-19,7-5-9,-3-5-49,6 4-109</inkml:trace>
  <inkml:trace contextRef="#ctx0" brushRef="#br0" timeOffset="1214">3777 1480 351,'0'4'63,"0"-3"-7,0-1 10,0 3 20,1-2-42,-1 3-3,0 2-1,3 2-8,-3 1 15,0-1-23,1 1 14,2 1 0,-3-1 0,1-1-8,-1 2-7,0-1-2,0-1-4,0 2-7,0-1 10,0-1-8,0 1-4,0-1-2,0-2 1,0 2-1,3-3 2,-3 3 2,0-2-4,2 3 1,0 3 2,-2-3-1,2 1 1,-2-1-1,3 3-2,-3-2 3,0-1 0,0 1-5,1 2 2,-1-3 2,0 1-4,0-1 1,0 4-1,-1 1-2,1-1 3,-3 1-5,3 3 2,0-3-1,0 1 1,0-2-2,0 0 1,0 1-1,3-1 4,-3 1-4,0-1 0,1 1-1,2-3 2,-2-1 0,-1 3 0,0-3-2,-1 3 1,1 1 0,-4-1 1,1 4-1,1-2 1,0 1-1,-3-5 0,4 16 0,1-25 0,-3 0 3,3 2-3,0 0-2,0 1 2,0 3 0,0-2 1,0 3 0,0 3-1,-1-2 0,1 3 0,0-3 0,0-2-1,0-3 1,0-1 2,1 0 0,-1-4-2,0 0 2,0 0 1,0 0 2,0-4-5,0 4-8,0-8-44,0-1-25,0-9-25,3-1-138</inkml:trace>
  <inkml:trace contextRef="#ctx0" brushRef="#br0" timeOffset="3275">1948 2041 372,'-2'-1'64,"4"-3"0,-2 4 6,0 0-15,0 0-13,0 0 9,0 0-19,0 0-13,-2 0 13,4-4-8,-2 4-2,0 0-2,0 0-7,2 0 10,-2-4 3,3 4-11,-3 0-4,1-2 1,-1 2 1,0-4-5,3 4-5,1 0 1,0-4 2,3 0-3,3 4 0,1-5 0,2 1 2,2 0 3,0 2-5,0-2 3,2-3-1,0 5-4,-2-2 3,2 0-1,-3 2 0,-1-5-1,2 3 1,1 2 1,-2-6-4,1 4 3,0 3-3,2-3 1,2-4-1,-1 6 1,0-2-1,-1 0 1,3 0-1,-5 3 1,-1-2 0,1-2-1,-2 1 2,3 2-2,-4-2 2,2-4-1,2 5-1,1-3 2,-1 0-1,4-1-1,-2 3 0,2 0 0,-5-2 0,-1 2 0,-2 4 1,-4-1-2,-1-2 2,2 2-1,-1-3 1,2 0-1,1 2 0,3-6 0,0 8 0,-4-4 0,1 3 1,-2-3 0,-5 4-1,0 0-1,-4 0 1,1-4 0,4 4 0,-1 0 0,3-4 0,1 4 0,-1-2 1,-2 2-1,-1-4-1,-3 4 1,-1 0 0,0 0-10,-1 0-16,-2 4-22,2-2-23,-6 6-94,-2-3-251</inkml:trace>
  <inkml:trace contextRef="#ctx0" brushRef="#br0" timeOffset="4170">2517 1901 419,'-4'8'86,"0"-6"-19,1-2 12,1 0-21,2 0-18,0 0-10,-2 0 0,4 0-3,-2 0-1,0 0-4,2 0 0,-2 0-7,0 0 7,3 0-5,-3 0-6,1 0 0,3-2-2,8-2 9,3 0-10,3-1-6,9-3 6,-5 2-7,2-1 4,0 3-3,-3 0 4,-3-2-5,1 2 2,-7 3 0,2-3-2,3 0 2,3 0 0,0-2-3,2 2 0,0-1 2,1-3-1,1 4 1,-3-2-1,0 2 2,-1 0-1,-4-1 1,4 1 0,-3-2-2,1-1 3,2 3-2,1-2-1,-1-2-1,1 3 5,0-1-5,0 2 1,1-4 1,-4 7-2,-1-2 1,3-2-1,-3 1 2,2 4-2,1-4 1,-2-2-2,3 2 3,3 3-1,0-7-1,-1 4 1,0 2-1,1-2 0,-5 1 1,3-1-2,-8-2 1,3 2 0,-2 0 2,5 0-2,-3-1 1,1 1-1,2 0 2,-1-2-2,-2 2 0,0 0 0,0-1 0,-2 1 2,-5 4-2,6-2 2,-5-2-2,2 0 0,-5 0 0,2 4 1,-2-5-1,-1 5 1,-2-4 2,3 0-2,-1 4 0,-3-2 2,2 2-1,2-3 3,3-1-3,-1 0-2,3-2 4,2 2-3,-2 0 1,-2-1-1,-5 5 2,2 0-2,-5 0 2,-3-4-2,0 4 1,0 0-1,0 0-1,-3 0 2,3 0-2,0 0-3,0 0-7,-1 0-18,-3 4-7,-5 1-30,-6 3-52,-9 2-30,-6 3-63</inkml:trace>
  <inkml:trace contextRef="#ctx0" brushRef="#br0" timeOffset="5345">3330 1752 319,'3'-2'94,"-3"0"-30,0-2-10,0 4 15,0-4-41,-3 4-7,3 0 5,-1-1 5,1 1-1,-3 1-4,3-2 25,0 1-4,0 0-15,-2 0-1,2-3 1,0 3-3,0 0-10,0-1-8,2 1 2,-2 0-2,0 0-4,0 0 3,-2 1-6,4-1-2,-2 0 2,0 3-2,0-3-2,3 0 0,-6 1-1,1-1 1,2 4 7,2 2-4,-2-2 3,3 4-1,-3-3 2,1 3 0,-1-2-4,3 3 0,-2-1-3,2 5 6,0-3-3,-3 3 1,4-3-3,-2 3 2,0-1-1,0-1-1,2-3 1,-4 1-1,4-1-1,-1-2 1,1 2 0,-2-3-1,5 3 0,-3-2 2,0 3-1,0-5-1,2 6 1,-2-2-1,3-3 0,0-1 0,-1 4 2,1-3-2,-2-1 2,4 2-1,-2-2 0,1 0 2,1 1-3,-1-1 1,0 0 2,1 2-2,-1-2 1,1 0-1,-1-4 2,1 0-2,2 0 3,4 0 1,-2 0 1,1 0-5,-1 0 0,1 0 2,-5 0-4,3 0 3,-2-4-2,-2 4 2,3 0 1,-2 0-2,-1 0 1,3-4-1,-5 4 1,2 0 0,1 0-2,-2 0 1,0-2 3,-2-2-1,4 4-1,-1-4 3,1 0-2,3-1-1,0 1 0,0-2 0,1-2-1,-2 5 1,-1-3 2,-2 0 0,1-1-1,1 3 2,-6-2-2,1 2 1,0 0 2,2-1-4,-2-3 0,4 2-1,-1-2 0,0 4 1,0-1-2,-4 1 1,-1 4 0,-3 0 2,0 0-3,0 0 0,0 0 2,-3 0-2,3 0-7,-2 0-37,-5 0-52,-8 0-36,-8 4-40,-9 5-138</inkml:trace>
  <inkml:trace contextRef="#ctx0" brushRef="#br0" timeOffset="6929">3243 2120 196,'3'-2'68,"1"0"-25,-3-2 34,2 4-9,1-4-23,-2 4-13,1-1 41,-3 1-28,0-3-5,0 2 8,0 1-22,0 4 15,-3-7-9,3 3-7,0 0-9,0 3 4,0-7-4,0 5-3,-2-1-5,2 4-3,-4-4 4,-4 8-2,-1-2-3,-2 3 3,-4-1 2,-2 6-2,3-1-2,-7 4 7,-3 2-5,-1 4 3,-2-1 3,0 10-6,-1-5 5,0 4-6,6 3 1,-1-1 1,2-1-1,0 3 6,-3 1-5,-1 1 2,-2 3-2,-4 0-4,2 4-1,-1 2 2,2-2-2,3 6 0,1 0-1,6-2 0,-2-6 0,5-2 0,2-5 0,3-3-1,2-1 2,1-4-3,3-4 0,-1-2 0,3-6 0,2-3 1,0-2 0,0-7 1,0-1-2,0-2 0,0 0-14,2-5-17,-2 1-34,2 0-37,-2-2-68,0-2-107</inkml:trace>
  <inkml:trace contextRef="#ctx0" brushRef="#br0" timeOffset="7552">2506 2969 744,'-13'0'17,"5"0"10,-2 0 72,3-4-47,3 4-27,2 0-2,2 0-11,-2 0 2,2 0 13,-3 0 0,1 4-8,0 0-3,-3 2 0,1 2-5,3 1-2,-4 5-1,3 4-1,0 4-1,2 1-1,0 0-3,2 3 3,0-4-5,0-3 3,2-2-2,3-7 1,-1-3 7,5-5-1,6-2 9,4 0-7,7-5-5,1 1 0,7-6-4,-3 2 0,-3-1 0,-5 5 0,-8-2 1,-7 2-2,-9 4 0,-1 0-12,0 0-39,-1 0-12,-5 0-104,-2 4-168</inkml:trace>
  <inkml:trace contextRef="#ctx0" brushRef="#br0" timeOffset="8294">1972 3431 700,'5'0'25,"-5"0"-23,-3 0 68,-3 6-12,-1 7-10,-1 5 6,-5 4-10,-4 5-3,0 0 0,-5 4-7,-1 1 4,-7 7-6,-4-3 6,-7 9-17,-1-7-6,-3 2-1,3 0-6,-3 0 2,7-1-6,-1-7 2,8-1-3,3-8 4,7-9-2,5-5 1,11-1 15,0-12-12,1-4-5,-1-5-1,0-6-2,4-3 1,-3-2 0,4-3-2,1 0 0,6 0 0,0 1-3,3-5 3,3 4-1,-1 0 0,5 4-3,-1 0 4,-1 2 0,2-2 0,0 2-2,-2-2 3,4 0-1,0-4 0,2 6-1,-4-2 0,0 4 1,-4 5 0,-5 5 0,-2 1 0,-5 4-1,-1 4-1,0 0 2,0 0 0,0 4 0,0-4 0,0 0 0,0 0 0,0-4 0,0 4 1,0 0-1,-1 0-1,2 0 1,-1 4 0,0-8 0,-1 8 0,2-4-1,-1 0 0,0 0-5,0 4-3,4 1 9,0 13 1,3 3 0,2 8 3,-1 1-4,2 11 1,-1-5 1,0 0-2,1 3 1,1-7 2,2 1-2,-3 2 3,1-9-4,0 1 3,-1-4-3,-1-4 1,-2-5-1,-3-7 1,0-3 3,-3-2 1,2-2-1,-1 0-1,0-2-1,3-2-2,-1 1 2,0-1-5,0 2 3,-1-2-1,-3 4-18,0 0-31,0 4-46,-5 2 8,-1 7-80,-1 4-115</inkml:trace>
  <inkml:trace contextRef="#ctx0" brushRef="#br0" timeOffset="9412">2138 4029 673,'1'-5'55,"2"-3"34,-3 6-21,0-2-34,0 4 2,-3 0-8,3 0-3,-1 6 5,-6-2 15,-1 5-7,-2 3-10,-6 7 3,-1 4-1,1 4 2,-1 7-14,1 3-6,4-5-1,5 3-10,2-4 3,8-8-2,3-4 1,5-6 4,0-5-6,2-4 7,1-3-7,3-2 2,1-3 1,0 0-2,-1-6-1,1 7-1,-4-7-7,-2 2-19,-4-5-21,-2-1-43,-3 1 0,-3-10-41,-7 0-66,-2-8-166</inkml:trace>
  <inkml:trace contextRef="#ctx0" brushRef="#br0" timeOffset="9802">2196 3772 348,'1'-3'298,"-1"3"-270,-4 7 43,0 3 0,2-5-51,-2 7 22,1-6-5,2 2 11,-2-7 23,2-1-17,-4-1-28,1-11-16,0-2-2,1-5 0,2-3 1,2-1-1,3 1 1,0 9 1,1 7-10,-1 2 0,3 14 0,1 3 0,5 5 2,0 5-2,-5 0-5,-4 3-68,-12 5-194</inkml:trace>
  <inkml:trace contextRef="#ctx0" brushRef="#br0" timeOffset="14027">3876 1520 463,'-3'0'13,"2"0"13,1 0 43,0 0-50,-3-4-6,6 4 7,-3 0-18,-3-2 11,3 2-7,3 0 10,-6 2-2,2-4 5,2 2 7,-2 0-3,1 2-13,0-4 11,0 4 2,0-2-8,0 0-6,0-2-2,0 2-4,0 0 5,0 0-4,0 0 4,1 0-3,-1 0 0,0 0 1,0 0 5,3 0 4,-6 0-6,6 0-2,-3 0 1,1-2-3,-1 0-3,5-1-2,-3 3 1,-2-4 2,5 0-2,-1-2 0,0 2 0,0-1 4,5-3-5,-1 4 1,3-2 1,-1 1-3,1-3 2,-1 4 0,2-2-1,-1-2 2,-3 4 0,2-1 2,1-5 1,-2 3 5,2 1-5,-1-2-1,1-1 0,-1 3 1,1-2-3,-1 3 2,-2-3 2,2 4 1,-1-6 1,-4 9-3,2-7 4,-1 4 0,1-5-6,-2 3 0,4-2-2,-2 0-1,1-1 1,1 3-1,-2-2 2,1 3-2,1-3 2,-1 2 4,2-3-2,0 1 1,-1-2-3,3 1 2,-4-3 1,2 7-4,-2-3 0,2-2 0,-1 5 0,-1-3 0,0 2-1,1-2 0,1-1 1,1 3 0,0-5-1,-1 1 1,1 2 0,2-3-1,-3-1 1,1 3-1,2 1 1,-5-2 0,3 1-1,-2 3 1,-1-2-1,2 1 1,0-3 0,0 1 0,-2-1-1,3 2 0,-2-1 1,0-1 0,3 2 0,-1-3-1,-1 0 1,1-3 1,2 5-1,-4-5 0,3 5-1,-1-3 0,-1 1 2,-2-1-2,1 2 2,-1 1-2,0 0 1,4-3-1,-1-2 1,2 1-1,-4 2 0,3-1 1,-3-2-1,3 1 2,0 0 0,0-1-2,0 1 0,1-1 0,-1 1 0,0 3 0,-2-3 1,-3 5-1,1-1 1,-2-1-1,1 2 0,0-1 0,-3 5 0,0-2 0,-3 2 0,4 0 0,-3 3 0,-2 1 0,0 0 0,0 0-1,0 0-20,-2 1-30,-3 3 33,-3 6-100,-7 2-26,-11 3-256</inkml:trace>
  <inkml:trace contextRef="#ctx0" brushRef="#br0" timeOffset="15828">3925 987 117,'-2'0'265,"2"-2"-214,-2-2-8,-1 4 11,3-4 35,-1 4-44,-2-1-9,2-2 15,1-2-2,-3 5-9,3-4-11,0 0 8,-1 2-24,1-2 9,0 1-10,1 3-2,-2 0 5,2 0-1,-1 0-9,3 0 1,-3 0-2,0 0-3,0 0 0,1 3 1,3-3-2,1 0 0,3 6 5,5-4-3,-1 0 1,2 2-3,0 0 6,3-3-3,-4-1 4,1 3-5,0-2-1,-1 3-1,-1 0 1,1 2 1,2-2-1,-2 5 1,0 1-2,-1-2 1,-1 1 2,2 1 3,-2 1-1,2 0 3,0-3-4,-1 2-1,1 2-1,-1-3-1,1-3 2,-2 3-2,-1-5-1,1 4 0,1-2 1,-4-3-1,-2 3 0,-2-2 0,0 0 0,-1 0-1,-3-3 1,1 2 0,2-3 1,-1 0-1,-2 0 0,0 0 0,0 0 0,-2 0-2,4 0-21,-2 0-13,0 0-28,-2 0-42,2-4-281</inkml:trace>
  <inkml:trace contextRef="#ctx0" brushRef="#br0" timeOffset="16856">4187 345 514,'-2'-6'51,"-1"2"-10,6 4 21,-3 0-13,0-4-29,0 4-8,0-1-6,0 1 16,0 0 9,0-3 1,0 6 5,0-3-7,0 0-7,0 0-8,0-3-8,0 6-6,0-3 0,0 1-1,0 9 10,2 3 14,0 9 3,3 4-2,-1 7-3,0 5-1,0 0-10,2-3 5,-1 5-6,0-3-2,0 3-1,-1-4 4,1 1-4,2-3 0,-3-3-3,-3-2 4,2-6-5,-3-6 0,0 0 1,-3-7-3,2-1 1,1-5 0,0-4-1,0 0 4,0 0 0,0 0-5,0 0-21,0-4-25,0-1-62,-3-9-78,-1-3-124</inkml:trace>
  <inkml:trace contextRef="#ctx0" brushRef="#br0" timeOffset="17366">4219 224 262,'-7'-14'322,"3"1"-274,-1 0 77,1 3-64,3 1 6,-2 3-35,2 2 1,2 0 3,2 0-14,1 0-17,6-1-1,4-1 2,4-2 1,3 4 0,3 4-2,-3 0-4,0 8 5,-3 2-5,-4 11 7,-2 4-5,-7 5 1,-2 7 1,-7 3-2,-7 0 0,-3-1 3,-6-1-2,-1-7 0,-9-4 2,0-5-4,-1 0 4,-2-7-5,4-3 4,9-7-1,8-1-1,3-4 4,9-4-2,0 4 8,2 0-1,2 0-4,4-1-6,5-3-2,9 0 1,5-2-1,5-2 0,1 8-1,-4 0 1,-5 4-2,-6 2 1,0 2 1,-5 1 0,-3 1-1,-2 1-1,-3 1 2,-5 3 3,-5-4-2,-3 7 0,-2-5 1,-3 1-2,-2-1 0,-2-3 0,2 1 2,-2-5-2,1 2-4,4-3-21,2-5-9,-1 4-32,2-8-12,4 0-38,2 0-106,3-5-155</inkml:trace>
  <inkml:trace contextRef="#ctx0" brushRef="#br0" timeOffset="18034">4549 533 605,'4'-4'65,"0"0"18,-1-2 14,-3 6-43,0 0-30,0 0-20,-3 0-4,3 4 2,-1 2 24,1 2 12,-3-3-19,3 9-5,0-3-5,3 1-2,-3-5-5,0 8 1,1-3-1,-2 3-2,-2-1-12,-1 1-68,-2-3-33,-2-1-40,4-5 4,1-8-53</inkml:trace>
  <inkml:trace contextRef="#ctx0" brushRef="#br0" timeOffset="18280">4566 312 150,'0'-38'401,"0"9"-375,2 12 73,0 7-68,1 6-30,-2 10-1,3 2 1,0 5 0,6 6-1,0 3-34,3-1-113</inkml:trace>
  <inkml:trace contextRef="#ctx0" brushRef="#br0" timeOffset="23118">1033 4675 449,'-4'8'37,"0"2"3,-1-1 42,-2-1-48,3 1 21,-4-1-1,-1 2-4,-2-1-18,-2 9 2,-3-3 1,-1 2-16,0 0 4,-4 2-1,-2-1-2,2 3-10,-1-2 3,2-2 1,-1-3-5,1-1 6,-1 1 0,0-5-10,0 5 4,-5-5 0,5 1-3,-1-3-1,1-1-3,5 2 0,-1-4 3,1-3 2,4 3 0,0 0 3,3 0-4,0-2 4,2-2 1,0 4 0,1-4 5,-1-4-6,2 4 9,-2-2-6,1-2 0,2 0-1,0-1 1,0-7-5,1 2 4,3-7-10,-2 2-2,2-2 4,2-6-2,1 1-1,1-4 0,0-3 0,4-6-1,5 5 0,0-3 0,2 2 0,-1 5 0,-1-1 0,-1 4 1,0 0 0,-1 2-1,-3 2 1,-2 1-1,1 3 1,-3-2-1,-2 9-1,-2-1 1,2 9 1,-2-4-1,0 8 1,0-4-1,0 0 1,0 0 0,0 0-2,0-4 1,0 4 0,0 0 0,0-2-1,0-2 1,0 4 2,0 0-2,2 0-1,-2 0-2,3 0 1,-2 0 2,-1 0-2,0 0 1,0 0-1,0 4-2,0-4 0,3 2 0,-3-2-3,1 4 7,2 3 0,1 3 0,2-1 0,4 5 0,-2-1 0,2 5 0,1-5 0,-2 2 0,0-2 1,1 5-1,0-1 0,-1 1 1,2 1 0,-3 3-1,1 5 5,-1 4 0,0 2-4,-1-3 3,2-3-1,1 0 1,-2 0 1,3-6-4,-1-2 3,1 4 0,2 4-2,0 0 1,-2 4 0,2-1-1,-2-1-1,-3 2 0,1-8-1,-4-6 1,0 0 0,-1-7 0,-1-5 1,-3-1 0,0 0 4,0-4-1,0 0-3,0 0-1,0 6-1,0-6-24,0 0-22,0 4-60,1-8 15,3 4-94,7-6-80</inkml:trace>
  <inkml:trace contextRef="#ctx0" brushRef="#br0" timeOffset="24391">1218 5141 536,'5'-4'106,"-5"-1"-3,0 1-4,-3 0-45,3 2-2,-2-2-22,0 4-17,2-4-3,-2 4-5,-1 4 10,-4-4 9,2 6 2,-7-2 0,0 5-2,-1-1-8,1 2 7,-4 3-9,3 0-4,4 1-2,0-1 3,5 5-8,1-3 6,3 2 5,4 0-7,3 2-2,-1-1 4,2-5-3,4 1-3,-4-5 0,3 1 2,-1-3-3,1-1 1,-1-2-2,1 0 3,-2-4-3,-2 4-1,-1-8 0,1 4-42,-6-4-50,3-2-27,-4-1-141</inkml:trace>
  <inkml:trace contextRef="#ctx0" brushRef="#br0" timeOffset="24828">1286 4863 767,'-6'-9'6,"-2"5"30,-2-2 47,4 2-34,-1 4-5,6 0-14,-2 0 2,3 4-2,0-4-2,0 0-2,0 0 2,0 0-7,0 0 4,0-4-13,0 4-7,0 0-4,0 0-1,0 0-6,0 6-20,-1 2-43,-4 1-114,1 14-241</inkml:trace>
  <inkml:trace contextRef="#ctx0" brushRef="#br0" timeOffset="43542">1315 5580 361,'0'-4'19,"0"0"-7,0 4 22,3-5-17,-2 5-6,2-4-3,-3 4-4,2 0 0,0 0 19,-2 0-10,0 0 4,0 0-16,0 0 17,0 0 12,0 0-8,0 0-6,0 4-4,0-8-5,0 4 5,0 0 5,0 0-2,-2 0-9,0 4 4,-1-4 11,2 1-12,-2 3 4,-1-4-5,0 4-5,2-4 0,-5 4 6,-1-2-3,-2 2 6,2 0-1,-6 0-6,1 1 8,0 3-5,-1-2 1,-1-2 8,-2 1-5,2-5 9,2 4-10,0 0-9,-2-4 9,2 4-2,-1-2-3,-3-2 0,-2 4-2,-1-1 3,-1 1 7,1-2-2,2 2-3,1-4 2,2 0-2,-1 4-4,4-4-3,-2 0 1,-2 0-1,1 0 0,-2 0 2,-1 4-2,-5-3 2,5-1 2,-6 4 1,0-4-6,3 0 3,-1 0-1,-1 4 6,2-8-3,0 4-6,1-4 7,-1 3-7,3-3 2,-4 0 1,3-2 0,-4 2-1,-1 4 1,3-3-1,-2-1 1,1 2-1,1-6 0,2 4 3,0-5 1,-1 3-2,2-7-1,-2 1 3,1-2-2,2 1-1,-3-2 0,3 2 0,0-1-1,0-3 0,2 3 3,1-3-5,-1 2 3,2-2-3,0-1 4,2 1-2,1-2 0,-2-4 0,0 0-1,0-2-1,-4-2 0,4 4 0,-1-4 2,0 4 1,3-4-2,-1 1-1,4-5 2,2-2-2,5-1 1,0-3-1,5-3 1,-1-2-1,6 2 1,-4 1 0,1 7-1,-3-3 0,0 7 0,1-3 0,0 4 0,6-4 0,2-1 0,2-3 0,4 3-4,2-5 4,1 3-1,-3 1 3,0 6-1,-2 6 0,0-2-1,-4 6 0,2 3-1,-2 1 1,2-2 0,2 5-1,1-1-1,5 1 2,-1 1 0,3-5 3,2 5-2,-2-3-1,-1 2 3,-3 1-2,-7 1 0,-3 6 3,-5-2-4,1 4 1,2-3-1,3-1 1,4 4-1,2-6 1,6 6-1,-3-4 0,0 4 0,1 0-1,-5 0 1,-3 0-1,0 4 1,-1 0-1,1-2 1,3 2 0,1-1 1,-1 3-1,4-2 0,-3 4 0,5-3 1,-2-1-1,-3 0 0,2-2 0,-1 2 0,-2 0 0,-1 1 2,0-1-2,-2 6 2,2 3-2,1 1 1,0-1 2,-1 4-2,4 1 3,0-3-2,-2-2 1,-1 5-1,1-9-1,-4 4 0,2 1-1,-2 3 0,-2 1 2,4 1-2,-1 2 2,-2 6-2,-1-4 1,1 4 0,-2-5 0,2 1 0,0-1-1,-1-3 0,1 2 0,-2 2 2,2-6-1,-5 6 0,1 0-1,-1 4 0,3 0 2,-9 4 0,0 1-2,0 3 0,-4 1 0,0 0 3,0 1-3,-3-3 2,-1-1-1,-2-2 0,-1-1 0,-2 3-1,-2-6 4,3-1-4,-4 1 1,0-4-1,-1 0 1,1 2 3,-6-2-2,1 4 1,-4-4-2,-1 0 1,-1 2-2,-6-6 1,2 4 2,-4-2-2,-2-2 2,0-1-3,-3 1 0,-2-2 1,-1-3-1,3-1 1,0 0 1,1-5-2,8-2 0,8-2 3,8-4-1,3 0 0,10 0 3,0 0-3,-1-4 3,1 4-1,0 0 2,0 0 1,0 0 3,1 0-4,-1 0 1,3 0-3,-3 0 1,0 0-4,0 0 2,0 0-3,0 0 1,2 0-1,-2 0-3,0 0 3,0 0 1,0 0-1,0 0-1,-2 0 1,2 0 0,0 0 1,0 0-2,0 4 2,0-4-1,-3 0 1,3 0 1,3 0-2,-3 0 2,0 0 0,-3 0 0,3 0 0,0 0 1,0 0-2,-1-4-1,2 4 2,-1 0-2,0 0 1,0 0-1,3 4 0,-3-4 0,0 0 0,0 0 0,-3 0 0,3 0 0,0 0 3,0 0-2,0-4 0,0 4 4,0 0-5,0 0 5,0 0-1,0 0-2,0 0 3,0 0-2,0 0-2,0 0 2,3 0-3,-3 0 0,0 0 3,0 0-3,0 0 0,0 0 1,0 0 0,0 0-1,0 0 0,2 0 1,-2 0-1,0 0-1,0 0 1,0 0 0,0 0 0,0 0 1,0 0-1,0 0 0,0 0-1,0 0 3,0 0-2,0 0 0,0 0 0,0 0-1,-2 0 1,2 0-1,0 0 1,0 0 0,0 0-1,2 0 1,-2 0 0,0 0 0,0 0 0,0 4-3,0-8 3,0 4-2,0 0 2,0 0 1,0 0-1,0 0-1,0 4 1,-2-4 0,2 0 1,0-4-1,0 4 1,0 0 2,2 0-2,-2 0-2,0 0 0,0-4 1,-2 4 0,2 0 2,0 0-2,-3 0 0,3 0 0,0 0-1,0 0 2,0 0-1,0 0 0,0 0-11,0 0-27,0 0-24,0-2-48,3-6-125</inkml:trace>
  <inkml:trace contextRef="#ctx0" brushRef="#br0" timeOffset="50238">3837 564 556,'-10'-12'5,"2"-2"-5,1 3 20,1-1 16,3 7-3,2 1-10,-2-2-4,2 2 5,1 0 2,1 0-12,-2 4-4,1 0-10,0 0-6,0 4 6,0 4 0,1 2 3,2 7 32,2 6-20,2 0 9,2 8-3,1-3-10,4-1 6,-2 0-8,1-4 3,0-2-5,-4-7-5,1-1 6,-1-4 0,-5-1 2,0-6 18,-2-2-7,2-6-13,4 2-4,8-1-3,1-7 4,8-3-4,4-6-1,6-2 2,3-10-1,7-5 0,2-8 1,6-2-2,4-6 1,5-1 0,3-3-1,2 4 1,-1 5 0,0 8-1,-4 5 0,-4 5 0,-5 4 0,-1 5 1,-6 4-1,-1 1 0,-7 2 1,-4 1-1,-10 3 0,-3 1 0,-10 4 0,-6 1 0,0 3 0,-2 0 0,-3 2 0,0 0 0,1 0 1,-2 0 1,1 0-2,0 0 0,0 0-3,0 0 2,0 0-1,-3 2 1,-2 2-9,0 1-33,-2 7-14,-6 5-37,-1 6-64,-10 6-169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5:43.3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3931 2033 573,'3'-4'77,"-6"2"-26,3 2 15,0-2-1,0 0-27,0 2-17,0 0-1,0 0 13,3 2 7,-3-2-10,0 0-3,0 0-6,0 0-4,-3 0-9,3 2 0,0-2-8,0 2 1,3 2 7,-1 1 1,0 3-4,4 1-1,-2 5 7,6-1-7,-1-3 2,-1 2 0,-4-7-1,0 3-5,5-2 7,-4-6 3,0 4-6,-1-4 5,0 0 9,6-8-2,-6 6 0,5-6-12,3-5 1,2-1-1,2 1-1,-1-6 1,2-2-4,-3 2 0,1-3 2,1 7-1,-3-2 4,-5 7-5,0-1 0,-6 5 0,2 2 1,-1 0-1,1 4 1,-3 0 0,2-1-1,-3 1 0,2 0 0,-2 0-1,-2 0 1,-1 1-1,2-1-9,-2 4-39,2 6-71,-6 7-279</inkml:trace>
  <inkml:trace contextRef="#ctx0" brushRef="#br0" timeOffset="1581">4503 2792 700,'8'-10'27,"-1"1"-21,-7 1 10,0-2 40,0 5-10,5-3-27,-5 4-7,0-2 0,4 2-2,0-5 4,0 1 17,0 2-4,1-1-2,-1-3-14,0 5 9,0-3-8,-2 2-5,2-6-2,3 3-3,-3-5-1,7 1 2,-2 0 0,-1-2-1,5-3 4,-8 5 6,4-1-2,-5 1-3,-1 3 1,-6-1-2,2-3-5,-6 1 1,-3-1 0,1 1-2,-3-6-1,-1 2 0,-2-2 2,-2-4 0,0-3-1,-3 7 0,3-2 2,-4 6-2,5 2 1,-4 1 1,3 2-4,-4 1 2,-3 1 0,3 2 0,-6 3 0,5-1 0,-8-2 1,0 2-1,-1 0 0,0 3 0,4-3 0,-4 4 0,9-4 0,1 4 0,-2-2 0,9 4 0,-3-2-1,3 4 0,0 1 1,2 3-1,-5 5 0,4 6 0,-7 3 1,4 5 0,-1-1 1,-37 64 0,50-72 1,-4 1-2,-1-6 3,2 5 2,-4 18-2,1-1 2,6-3-3,8 0 3,2 3 2,9 2 2,9-3-5,7-5 1,8 2-4,2-5 2,3-7 3,8-1-3,-3-5-1,0-9 1,4 0-1,-1-8-1,2 0-1,-2-5 1,-8-5 1,-4-3-1,-5-2-1,-14 2 4,-1-6-3,-12 5 1,-4-5 1,-8 2-3,-4-2 3,-8 0-3,3-4 0,-8 6-1,5-2-11,-4 8-34,7 2-25,1 1-84,3 2-217</inkml:trace>
  <inkml:trace contextRef="#ctx0" brushRef="#br0" timeOffset="3215">6396 2769 605,'-23'13'26,"2"-3"-4,-3 3 43,3-5-8,-4 1-12,-2 1-2,0-1-6,-5-5-8,-1 4-3,-4-6 1,3 2-7,-2-4 2,-5 0-8,3-4-4,2 4-3,2-6-1,-3 2 2,4 0 1,0 3-1,4-3-2,1 0-3,3 0-1,-2-2 10,4 2-4,2-1-4,2 1 6,2-6 0,0 1 0,-3-4-1,5-5-6,1 1 1,1-1-1,1-1-1,2-2-1,1-2 0,4 0-1,1-4-1,4 1 1,0-5 0,4-2 0,1-1 1,7 1-2,3-1 2,-2 1 0,4 6-1,-1 4 0,8 2 0,-5 6 0,7-2 0,-1-1 0,5 5 0,2-4 0,3 5-1,5 1 1,-4 1 0,4 1-2,3 9 0,2 0-1,-7 9 3,7 1 0,-4 7 0,-4 2-2,8-2 2,-4 5 0,-2-3 0,5-2-2,1-4 2,-3 5 0,-1-3 0,-1-2 0,-14 1 1,-5 7-1,-10-2 3,-11 8-3,-4 0 2,-10 3-2,0-3 0,-3 4 1,-7-4-1,3-3 0,4 3-19,-5-5-41,8-3-88,2-6-170</inkml:trace>
  <inkml:trace contextRef="#ctx0" brushRef="#br0" timeOffset="4612">8083 2746 525,'16'9'131,"-8"1"-121,-4-2 20,-4-8 9,0 5 37,0-5-35,-4 4-15,-4 0 9,-1 2-4,-13-2-4,-1 5-5,-9-1 6,-2-3-2,-6 5-5,-1-6-6,3 0-1,-7 0-3,7-3-1,-3-2-2,6-3-1,4 0-2,1 0-1,-1-2-3,0 1 2,0-3 1,-4 4-4,4-5 1,-4 3-1,4-2 3,3 3 2,7-3-4,0-2 0,1-3 2,3-1-3,0-3 1,5-2 0,-7-6-1,10 2 0,0-4 0,5-1 0,4-7 0,0 2-2,4-5 1,5 1-1,5 1 2,4 0 0,-1 5 1,0 4-3,7 0 3,-3 4-2,0 2 0,3-2 1,1 8 2,-3-2-2,5 3-1,-5 5 1,5-5 1,-6 1-1,0 0 0,3-1 0,-7 2 0,0-1 0,0 3-1,2 5 1,-2-3-1,0 8-2,3-4 0,-4 8 3,3 0 0,3 1-2,-1 3 2,2-2 2,3-2-2,1 5 0,4-5-1,-4 0 1,2 2-1,2 2 1,-9 1 0,5 1 1,-10 1 0,-3-1 0,-1 7 4,1-2-5,-6 3 2,1 1-2,0-2 1,0 4 1,-2-2-2,3 3 1,-1-4-1,4 0 6,-4 1-1,0 2 0,3-2 4,3 4-1,-2 2-4,-5-2 6,2 0-4,-2 0-6,-1-2 6,-2-2-5,-8-1 1,-3 3 3,-5-2-5,-3 4 2,-10 0 0,-5 4 3,-11-1-5,1 5-1,-19 4-9,-8 1-34,-15 1-20,-9-1-68,-14 4-180</inkml:trace>
  <inkml:trace contextRef="#ctx0" brushRef="#br0" timeOffset="7440">4319 1337 456,'-1'0'35,"1"5"-29,0-1 83,-3-4-46,3 0-26,0 0 4,0 0 18,0 0-6,3 0-3,-2 0 8,-1 0-9,0 0-10,0 0-6,0 0-4,-1 0 3,1 0-4,0 0-4,-3 0 2,3 0 1,3-4-1,-2 4-1,-1-5-3,0 1 8,3 0-3,-2 2 1,-1-2 1,3 0 1,4-1-5,-3-3-1,5-2-3,-1 3 1,5-3-2,1-3 0,4 3 0,-5 1 0,3-3 0,-1 1 1,-1 3-1,-6 0 1,0 3 0,-3-1 1,3-2-2,0-1 0,-3-1 0,5-2-3,4 3 3,-2-1 4,-3-3-4,3 3 0,-2-1 0,4-3 0,-5 5 0,-1-1 0,-4 6 0,0-5 0,1 5 0,3-2 0,-7-2 0,4 3 0,2-3 0,-2-2 0,5 5-2,-1-7 2,-1 3 2,0-1-1,1-2-2,-4 3 2,4-1-1,-1 5 0,-2-3 0,2 4 0,-3-2 0,-1-1 0,0 1 0,4-2-1,1-1 1,-5 3 1,4-6-1,4 3 0,-4-1-1,1 2 0,-1-1 2,0-1-2,2 3 3,1-3-2,5 1 0,-8-1 0,5-2 0,0 3 0,1-5 0,0 1 0,3 0 0,-5 3 0,2-7 0,4 3-1,-1 1 1,-3-6 0,6 0 1,0-2-1,2-1 6,-2-1 4,-1 4-5,-6 2 1,0 4-3,-9 3 4,0 6 0,0-1-1,1 1-2,2-4-3,-7 8 0,4-6-1,0 2 0,-4 4 1,0 0-1,0 0 0,0 0 0,4 0 1,-4 0-1,0 0 0,0 0 1,0 0-2,0 0 1,0 0-1,0 0 1,0 0-6,0 0-24,0 0-36,0 4-51,0 2-197</inkml:trace>
  <inkml:trace contextRef="#ctx0" brushRef="#br0" timeOffset="8811">4469 919 325,'-4'0'34,"-4"0"15,-6 0 20,4-4-34,-3 8 25,-4-4-17,2 2-13,2-2 11,5 3-4,-5-3 0,5 0 0,-1 0-16,-1 0 3,6 0 3,0 0-10,3 0-7,1 0-5,0 4-1,1-4-3,-1-4 5,0 4 1,-1 0 4,1 0 7,0 0 5,0 0 0,0 0-10,1 0-1,2 0-1,-2 0-4,2 0 4,-2 0 1,5-3-7,-6 3-5,0 0 1,4-2-3,0 2 4,9-4 1,5 4 1,13-4 0,4 4 2,5-4-1,0 4-1,-2 8 2,-1 1 0,-12 1-1,3 7-2,-7 2 2,-4-1-1,-3 3 4,0-2-3,-5-6 0,-5 1-2,0-5-1,0-1 0,-4-4 0,0-4 0,0 0-2,0 0 5,0 0 1,0 0-1,0-4 2,0 4 1,0 0 2,4 0-4,-4 0 1,0 0-3,0-4-1,0 4 0,0-4-1,0 4-2,0-1 1,5-3 0,-5 4 0,0 0 0,0-4-1,0 4 1,0-4-1,4 2 0,-4-2 1,1 0-1,2 3 0,1-2 2,-2-2-2,2 1 0,-1 4 5,-2-2-4,-1 0 1,6 0 0,-6 2-1,0 0 2,0 0-2,0 0-1,0 0 1,0 0 0,0 0 0,0 0-1,0 0 1,0 0-1,0 0 0,0 0-1,0 0 0,0 0 1,0 0 2,0 0-2,0 0 0,0 0 0,0 0 0,0 2-1,0-2 1,0-2 0,0 2 2,0 0-1,0 0-1,0 0 0,0-4 0,0 4 0,0 4 0,0-4-1,0 0-3,0 0-16,-6 2-8,6-2 1,0 0-17,-1 0-6,-2 0-16,-1 2-71,-5-2-62,-1-2-165</inkml:trace>
  <inkml:trace contextRef="#ctx0" brushRef="#br0" timeOffset="14117">5512 1965 507,'2'-30'130,"2"11"-86,2 9-3,-2 6-16,4 10 67,1 2-51,3 9-9,1 2-8,2-2 13,-2-3-18,0-1-5,-5-7-1,1-2 3,-4-4 3,2 0-5,0-4-3,2-6-6,3-3-5,1-6 3,4-6-2,2-4 1,-2-2-2,2 1 0,3 1 3,-5 4-3,0 2 1,-9 10-2,1 3-2,-5 6 3,-4 4 1,0 0-1,0 0 3,-3 0-6,3 4 3,0-4 0,-1 0-1,1 0 0,0 0 0,0 0 0,0 4 2,0-2 1,-3-2-1,3 4-1,0-4-4,0 4-18,-2-4-14,4 0-31,-4 0-32,4 0-42,2-4-60</inkml:trace>
  <inkml:trace contextRef="#ctx0" brushRef="#br0" timeOffset="14936">6273 372 366,'-5'-4'77,"5"-1"-12,0 1 41,0 4-59,-2-4 13,2 4-22,0-2 16,0-1-3,0-5-32,2 4 12,-2-2-1,5 2-12,-5-1-9,0 5-2,0 0-7,0 1-5,5 3 5,-1 6 6,0 3-2,9 3 7,-5 3-6,5-2 11,2-2-10,-6-7-3,3 2 6,-3-6 9,-4 0 1,7-8 0,2-2-12,8-7 1,1-9-2,7-5-3,4-3 2,7-11-2,4 1-2,-3 0-1,7 0 1,-4 2-1,-3 3 1,-1 8-1,-9 0 0,-5 10 0,-6 2 0,-3 5 0,-10 2-1,-3 4 0,-5 4-12,0 0-16,0 0-15,4 10-31,-4 2 11,0 7-135,-4 12-105</inkml:trace>
  <inkml:trace contextRef="#ctx0" brushRef="#br0" timeOffset="16106">7189 677 402,'1'0'31,"-1"0"-30,0 0 17,3 0 11,-3 4-5,0-4-13,0 0-7,0 0 8,0 0 25,0 0-17,0 0 4,0-4 1,0 4 2,0 0 0,1 0-4,-1 0-2,0 0-9,0 0-7,0 0-1,0 0-4,0 0 7,0 0-5,0 0 1,0 0-1,0 0 0,0 0 4,0 0-3,0 0-3,0 0 1,0 0-3,0 4 2,0-4 0,0 0 0,0 0 1,3 0-1,-3 0 1,0 0 3,0 2-4,0-2 0,0 0 2,-3 0 1,3 0-1,0 0-2,0 0 4,0 0-4,0-2 0,0 2 1,0 0-1,0 0 2,3 0-2,-3 2 1,-3-2 2,3 0-3,0 0 0,0 0 0,0 0 3,0 0-3,0 0 0,0 0 2,0 0-2,0 0-1,0 0 1,0 0 3,0 0 0,0 0 2,-1 0-3,1 0 3,0 0 1,0 0-4,0 0-2,0 0 0,-3 0 0,3 0 0,-1 4 2,-2-4 1,-1 4-3,2 0-1,-2-3 1,0 3 2,0-4-2,0 4 0,-1-4-1,5 0 2,-4 0-2,0 0 1,4 0 0,-7 0-14,0 0 4,3 0-17,-2 0-23,2-4-68</inkml:trace>
  <inkml:trace contextRef="#ctx0" brushRef="#br0" timeOffset="18412">8045 2684 509,'0'4'38,"-4"0"-37,4-4 12,-4 0 29,4 0-33,0 0-7,0 0 5,0 0-7,0 0 14,0 0 21,0 0-5,0 0 1,0 6-6,-4-2 0,0-1-1,-2 7-18,0-1 6,-1-1-5,2-2 2,0 2-5,1-3 14,-4 3-1,-1-2 3,1-2-8,-6 4 8,4-3 4,-5-1-12,-4 2 1,1 1-4,1-1-2,3 2-1,-3-3-1,3-1-1,2 0 0,-1-2-1,3 2 0,-2-4-1,-4 4 1,1-4 1,-4 4-2,3-3 7,-3-1-3,3 4-3,1-4 6,3 0-2,1 4-2,2-8 0,1 4-2,-1 0 3,1-4-2,-1 3-2,-3-3 1,1-4 0,-2 2 2,2 1-1,1-3 1,1 2-2,-5-1-1,6-3 0,0 2 0,-1-1-2,4-1 1,0 1 1,-3-3-1,-1-2-2,1 1 2,1 4-1,0-5 2,1 1-2,4-1-1,-3 1 0,4-1 2,1 5-1,-3-8 0,6 3 0,-2-1 3,2-2-3,1-5-2,2 7 2,1-6 1,0 4-1,1 3 0,-3 1-1,3-1 1,-4 5 0,1 3 0,-4 2 0,2 1 0,-2 1 2,2-6-2,-2 4-2,4 3 1,-1-3 1,3-4 0,4-2 0,-7 6 0,5-1 0,-1-3 0,1 6 0,-5-6 1,1 8-1,2-9 0,2 5 0,2 0 0,-3-2 0,5 2 0,-7-1 0,2-3-1,3 4 2,1-1-1,-4 1 0,0 4 0,1-4 1,-3 4-1,1-2 0,-6 2 0,3-4 0,0 4 0,3-4 1,0 4-1,2 0 0,-1 0 1,1 0-1,0 4 2,3-4-2,-2 4 0,4-2 0,-2 2 0,-2-4 0,-2 0 1,4 0 0,-4 4-1,3-4 1,2 0-1,-5 0 0,2 0 2,2 4-2,3-3-2,-7 3 2,1 0 2,1 2-2,-2-6 0,0 3 0,1 1 0,1 0 0,-6 2 0,4-2 0,1 1 0,-1 3 2,-4-2 0,2 6-1,1-3 0,-1 1 2,-2 3-2,2-3 2,2 3 0,-4-4-2,0 5 3,1-6-2,-1 1-1,1-1-1,-2-2 4,1-2-1,-2 5-2,2 1 2,0-3-2,3 3 0,0-1 0,-3 3 3,1-6 0,-1 3-2,0 3 0,0-2-2,1-1 5,-1 1-3,0-1 0,0 3 3,2-3-1,-2 1-1,-1 3 2,-2-3-1,2 2 2,-3-3-5,1 4 1,-1-7 2,0 6-2,3-7 2,-3 5 1,-3-2 1,3 1-4,0 1 2,0-2-3,0-3 2,-1 3-3,1-4 0,0-2 2,0 2-2,0-1 1,1 1 0,-1-4 0,0 2-1,0-2 1,-1 0-1,1 0 1,0 0-1,0 0 1,0 0-1,1 0 0,-1 0 0,0 0 1,-1 0-1,1-2 1,0 2 0,0 0 0,0 0 2,0-4-3,-3 4 5,3 0-5,0 0-1,0-3-26,-1-1-63,-2-2 21,-1-7-66,-2-5-48,-1-9-271</inkml:trace>
  <inkml:trace contextRef="#ctx0" brushRef="#br0" timeOffset="20482">8274 1413 330,'-10'8'14,"-1"-6"1,3 2 17,2 0 9,-2 0-22,3 1-7,1 1-7,-7 6-4,4-3 1,-1 5-1,-2-1 0,1 0-1,-3 1 0,-2-1 0,1 1-2,3-5-7,2 1-11,-5 1 10,0-1 4,2-5 5,0 7 1,1-6 1,2 2-1,4-3-1,-5 3 1,1-2 0,-2-2 1,4-3-1,-1 3 0,3 0 1,0-4 0,2 6 0,0-6 2,0 4 2,-2 0-3,4 1 3,-4-1 2,4-4 2,0 4 2,0-4-10,0 0 12,0 0-1,0 0-2,0 0 1,0 0-3,0-4 16,0 4 11,0 0-10,-4-4-10,4 4-11,0 0 5,0-2-8,-5-1 2,5-1-3,0 4-1,0-4-8,0 4-20,0 0-28,-4 0 31,4 0 4,-4 4-5,-6 0-47,6-4-17,0 3-36</inkml:trace>
  <inkml:trace contextRef="#ctx0" brushRef="#br0" timeOffset="21013">7961 1661 104,'6'0'14,"-2"-4"-11,0 4-1,-4 0 3,0-2 3,0-2 53,0 4-26,0-4 8,0 0-1,0 4 31,0-1 13,0 1-21,4 0 14,-8 0-42,4-4 12,0 4-27,-4 0-4,0-4 8,4 4 0,-6 0 8,5 0-13,1 0-6,0 0-8,0 0 5,-3 0-1,6 0 3,-2-2-1,5 0-5,2-4-7,1 2 7,3-5-5,-2 1-2,3-3 7,1-1-6,-2-1 1,1 3-1,-3 1-1,1-1 0,0-2 0,-2 7-1,-1-5 0,1-2 0,-4 7 0,2-3 0,-1 3 1,1 1-1,-6-2 0,3 2 0,1-4 0,0 7 1,-1-3-1,1 0 0,-5 0 0,4 2 0,-4-2 0,0 0 0,4 4 1,-4-4-1,0 3 3,0 1-2,0-4 1,0 4 0,0 0-1,0 0 0,0 0 0,0 0 0,0 0 0,0 0-1,0 0 0,0 0 1,0 0 0,0 0-1,0 0 0,0 0 1,0 0-2,0 0 2,0 0-1,0 0 0,0 0 0,0 0 0,0 0 0,0 0 1,0 0-1,0 0 0,-4 0 0,4 0 0,0 0 2,0 0-1,0 0-1,0 0 0,0 0 3,0 0-2,0 0 2,0 0-1,0 0-2,0 0 1,0 0 2,0 0-2,0 0 0,-4-4-1,4 4 0,-5 0 0,5-2 0,-4 0 0,4 2-1,0-2 1,-5 2 0,3 0 0,2 0 0,-3 0 0,3 0 1,0 0-1,0 0 0,0 0 1,0 0 0,0 0-1,0 0 3,0 0 0,0 0-1,0 0 0,0 0 0,0 0-2,0 0-1,0 0 1,0 0 1,0 0-1,0 2 0,0-2 0,0 2 1,3 0 1,-1 2 2,3 1-3,-1-1 8,1 6 2,3-2-3,-4 1-3,1 5-1,0-5 1,4 3 0,-5-3-2,0 1 2,0-1-3,0-1 0,2 2 2,-2-6-3,0 1-1,1 3 3,-1 2 1,0-3-3,2 5 2,2-1 0,1-1 1,-1-1-3,2 1 0,-6-2 3,4-3-2,-3-1 0,-1 0-1,2 2 1,1-2 0,-3 3-2,0-5 2,2 2-1,-2 4-1,0-7 1,6 7 0,-6-4 0,0 2-1,0-2 2,1 0-2,9 11 0,-10-11 4,-1-4-3,1 4 0,-3 0 0,8 1 1,1-1 0,-2 6-1,-4-6 1,5-1-1,-5-1 0,0 2 1,0 0-1,1-4-1,-1 4 2,0-3-2,-3 3 1,4 0 0,-1-2-1,1 0 0,0 0 1,-1 2 1,4 0-2,-4 0 0,1-3 2,0 3-2,2 2 0,2-2 1,-4 0 1,5 1-2,-1-1 1,-1 4-1,-4-2 0,0 2 0,1-7 1,-1 7-1,-3-4 0,2-2 0,1 1 1,0 1 0,1 0 0,-1 2-1,3-2 0,-3 0 0,0 1 2,-4-5-3,5 4 1,-1 2-1,0-2 1,-4 0 5,4 1-5,0-1 0,2 4-2,-2-2 2,5 3 3,-1-1-1,2-3-2,-2 3 0,1-2 3,-5-2 0,0 0-2,0 1-1,1-1 0,-1 0 0,0 0 3,-3-2-3,4-2 0,-3 4 2,3 0-2,2 1 1,-3-1 2,0 4-3,0-6 4,5 6-1,-9-7 3,4-1-2,-4 0 5,1 4-6,-1-4-3,3 0 2,-3 0-2,2 0 1,0 0 0,-2 0-1,2 0 0,-2 0-3,0 4 7,0-4-6,0 0 2,3 0 0,-3 0 0,1 0 0,2 0 4,-2 4-6,-1-4 2,3 0 0,-3 2 0,1-2 0,-1 0 0,0 0 3,3 0-3,-3 0 0,0 0 0,0 3 0,0-3 0,0 0 0,0 0 0,0 0-1,0 0 0,2 0 1,-2 0 3,0-3 0,0 3-1,0 0-1,0 0 0,-2 0 0,2 0 2,0 0 0,0 0-3,-3-2-4,2-2-43,-6 0-13,-1-1-40,-2-3-171</inkml:trace>
  <inkml:trace contextRef="#ctx0" brushRef="#br0" timeOffset="24710">2749 1728 500,'-1'-4'13,"-3"-2"-8,4 2-3,-5 4 2,5 0 2,0-4-1,0 4-1,0 0 24,0-1 3,0-3 0,0 4 1,0-4 6,-4 0 3,4 2-13,0-2 11,0 0-10,0 0 5,0 3-16,0-3-8,0 4-10,0 0-2,0 4 2,9 1 27,3 5-7,8 2-7,5-3 8,-1 5-5,-3-5-1,-4-5-10,-3 0 13,4-4-1,-5-4-1,0 0-4,1-5-3,8-5-3,-1-3-2,9-10-2,6-4 0,9-5 0,1-4-1,5-1-1,5-4 1,-3 0 0,5 1-1,-5-2 0,1 6 0,-8 0 1,-1 7-1,-9 3 0,-5 7 1,-4 1-1,-10 9 0,-4-1 0,-5 9 0,-7 1 0,2 4 0,-1 0 1,-2 0-1,0 0-1,0 0 0,0 0-19,0 4-41,0 1-39,-2 9-173</inkml:trace>
  <inkml:trace contextRef="#ctx0" brushRef="#br0" timeOffset="27358">8280 2828 430,'-6'-2'228,"2"-2"-196,0-1 21,-2-3 23,-1 2-36,3-1 9,0-3-13,2 6-16,-2 0-1,4-1 5,0 1 0,-4-2-7,4 2-2,0 0-1,0 4-3,0-4-8,0 4 2,0 4-2,4 0 6,2 6 4,1-1-6,3 5 0,1 3 2,0-4 0,2-3-7,-5-1 5,2-5 1,3-4 4,5-4-7,7-9 4,7-10-9,6-9 1,16-9 0,-1-7 2,9-7-2,0-3-2,-1 5 2,-7 7 4,-8 5 9,-5 11-4,-9 7-4,-2 1-2,-5 9-3,-1 0 3,-3 3-4,0 5-2,-6-3 2,-2 4 0,-8 2 1,0 2-1,-2-4-1,-3 4 1,0 0 0,1 0 0,-1 0 0,-1 0-3,1 4 6,0-4-5,0 0 3,0 0-1,0 0 0,0 0 0,0 0 0,0 0 2,0 2-2,0-2 0,0 0-2,0 0 4,0 0-4,0 0 4,0 4-3,0-4 1,0 0-1,0-4 1,0 4 0,0 0 0,0 0 1,0 0 0,1 0 0,-1 0 0,0 0-1,0 0 1,0 0 0,-1 0-1,2 0-3,-2 0 2,1 0 1,0 0-3,1 0-13,-2-2-3,1 2-13,0 0-10,1 0-15,-2 0-27,1 2-13,-8 2-66,3 5-123</inkml:trace>
  <inkml:trace contextRef="#ctx0" brushRef="#br0" timeOffset="113070">6991 2930 740,'-4'-14'15,"4"1"19,-5 0 4,1-5-12,4 5 14,0-1-22,4 5-2,-4 1-3,0 6-8,5-2 1,-5 4-2,0 0 0,0 0-3,0 0 0,0 0 1,4 6-1,2-2 6,2 4 9,0 1-8,1 1 1,9 7-5,-1 6 1,0 0-1,2-2-1,-2 2-3,-4-6 2,1 2-1,0-5 0,-6-6-1,1-3 2,-5-1 0,4-4 1,-2-4 7,7-5-4,9-9-3,8-10-1,10-16-1,10-14-1,4-9 2,9-14-1,9-9 2,7 0 0,1 0 4,3 6-2,1 7 2,-10 8-5,-4 4 2,-6 10-2,-8 6 0,-7 8 0,-14 6-1,0 8 1,-14 8-2,-1 6 0,-12-1 2,1 6-2,-1 4 0,-4 3 2,1-3-2,-4 4 1,2 0 0,-3-4 1,0 4-2,0 0 2,0 4-1,0-8 0,0 4-1,0 4 0,0-4 1,0 0-1,0 0 1,-3 0 0,3 0-1,0 0 0,0 0 0,0 0-1,0 4 2,0-4-1,0 0 2,0 0-2,0 0 0,0 0 0,0 0 1,-1 0-1,1 0 0,0 0 0,0-4 0,0 4 0,1 0 0,-1 0 0,0 0 0,0 0 0,0 0 0,0 0 0,0 0 0,0 0 0,0 0 1,0 0-1,0 0 0,0 0 0,0 4 1,0-8-1,0 4 0,0 0 0,0 0 0,0 0 0,0 0 0,0 0 0,3 0 0,-3 0 0,0 0 0,-3 0 0,3 0 0,0-4 0,0 4 1,3 0-1,-6 0 0,3 0 0,3 0 0,-3 0 0,-3 0 0,3 0 0,0 0 1,0 4-1,0-4 0,0-4 0,0 8-2,0-8 4,0 4-2,0 0 0,0 4 1,0-4-1,0 0 0,0-4 0,0 8 1,0-4 0,0 0-1,0-4 1,0 4-1,0 0 1,0 0-1,0 0-4,0 0-12,0 0-42,0 0-60,-1-6-151</inkml:trace>
  <inkml:trace contextRef="#ctx0" brushRef="#br0" timeOffset="114840">8482 1099 505,'0'-4'40,"-4"4"-25,4-4-11,0 4 29,0 0 0,0-1-19,0-3-5,4 0 1,0 0 0,0-2 9,1 2 10,-5 4-16,1 0-4,-1 0-1,0-4-2,0 8 1,0-4 1,0 0-5,0 4 4,3 2 35,1 2-21,0 1-13,2 8 2,1 2-1,-1 3 0,8-5-2,-6 2-3,0-5-3,-3-1 3,0 0-1,2-5-2,-3-2 0,1-2-1,-1-3 1,3-1 5,-3 4-4,5-8 5,3-1 2,5-1-1,11-7-3,2-8 6,10-6-6,0-6-3,9-5 3,4-4 0,3-6 2,6 6-3,0-3 4,-5 5-6,1 0 2,-9 9-1,-1 0-2,-3-1 4,-2 5-1,-5 0-1,-1 4 0,-12 2 3,3 2-4,-10 0 3,-1 6 0,-3 1 1,-5 6 1,-5 2 2,0 0-2,-4 4-7,0 0 2,0 4 1,0-4-3,0 0-1,-4 0 1,4 0 1,0 0-1,0 0-2,0 0 2,4 0 0,-4 0 4,-4 0-4,4 0 0,0 0-1,0 0 1,0 0 1,0 0-1,-4 0 3,4 0-3,0 0 2,0 0-1,0 0 3,0 0-3,0 0-1,0 0 0,0 4 3,0-4-3,0 0 1,0 0-1,0 0 0,0-4 0,4 4 2,-4 0-2,-4 0 1,4 0-1,0 0 2,0 0-2,0 0 1,0 0-1,0 0 0,0 0 1,0 0-1,4 0 0,-4 0 0,-4 0 1,4 0-1,0 0 0,0 0-1,0 0 2,0 0-3,0 0 3,0 0-1,0 0 0,0 0 0,0 0 0,0 0 0,0 0 2,0 0-4,0 0 3,0 0-2,0 4 2,-5-2 0,5-2-1,5-2 0,-5 2 0,0-4 0,0 4 1,0 0-1,0 0 0,0 0 0,0 0 0,-5 0 0,10 0 0,-10 4-2,10-4 2,-10-4 4,5 4-4,0 0 1,0 0-1,0 0 1,0 0 1,5 0 1,-5 0-1,0 0-1,0-4 2,0 4-3,0 4 0,0-4 0,0 0 2,0 0-2,0 0 0,0 0 0,0-4 4,-5 4-4,10 0 0,-5 4 0,0-4 2,0 0-2,0 0 1,0-4 1,0 4-2,0 0 1,0 0-1,0 0 2,0 4-1,0-4-1,0-4 1,0 4-1,0 4 2,0-8-1,0 4 0,0 0 1,0 0-2,-5 0 0,10 0 0,-5 0 0,0 0 0,0 0 0,0 0 0,0 0 0,0 4 0,0-4 1,0-4 0,0 4-2,0 0 1,-5 0 0,5 0 0,0 0-4,0 4-24,0 2-56,-11 2-65,-4 9-159</inkml:trace>
  <inkml:trace contextRef="#ctx0" brushRef="#br0" timeOffset="148775">0 1620 474,'11'-1'13,"-6"-2"-13,3-2 5,0-1 5,5-6 10,0 3-16,2-4 5,-2-1 9,-1 5-5,-3 1-4,-1 2 2,-4 2 2,-4 4-3,0 0 0,0-4 3,2 4-3,-2 0-3,3-1 1,-2-3-4,5 0 3,2-2 4,5-2-3,-1 3 0,1 1-3,7 4 9,1 4 8,0 1-10,7 9 1,1-1 1,-1 1 0,2 3-5,-8-2 2,5 1 3,-6-3-11,-1-3 1,1-1 1,-4-1-1,-3-2 5,8-6-3,-1 0-1,0-6-3,12-11 7,7-14-1,11-13-1,16-10-6,13-9 2,3-10-3,6-2 1,-1-5-1,-5-6 0,3-1 0,-8 3 0,5 3 0,-7 5 0,0 9 0,-6 7 1,-8 3-1,-5 3 0,-5 4 1,0 4-2,-7 6 2,0 5-1,-7 9 0,-2 3 0,-9 5 1,0 5-1,-6 3 0,-9 2-1,-3 3 0,-4 5-2,1-4-10,-6 8-24,0 1-5,4 3-38,0 11-77,5 4-230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7:47.6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451 803 640,'1'-4'17,"5"4"-14,-12 0 0,6 4 46,6 2 25,-2 6-29,4 6-13,2 9-9,6 4-5,-4 2 4,4-3-8,-4 3 1,1-8-1,-3-6 2,1-6 5,0-3 7,-2-6-12,3-4 5,-2-8-12,7-3-1,10-10-6,-6-2-2,1-4 0,5 0 3,-6-4-2,3 8 0,-7-4 0,1 8-1,-3-2-4,-3 12-8,-4-1-9,-4 2-19,-4 4-32,-8 3 12,-3-3-10,-6 0-2,-4 4-11,-6-4-1,0-2-43,2 2-152</inkml:trace>
  <inkml:trace contextRef="#ctx0" brushRef="#br0" timeOffset="681">-1 50 340,'0'9'1,"2"-1"4,-2-2 1,2-2-2,1 0 10,1-3 9,-3-1-1,5 0-2,-2-1-10,5-3-5,-1-4-5,-2 2 0,5 2-1,1-9-5,4 3-20,1 1-22,-3-3-14,7-3-113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8:58:24.0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190 26 448,'4'-12'11,"-4"6"5,-4-2-14,4 8 0,-4 0 2,4 4 1,0-4 12,4 0 5,-4 0-8,0 0-10,0 0-1,0 2-2,0-2 0,4 0 12,1 0-8,-1 4 1,4 0 4,3 5 6,-2 3-5,-5 5-1,5 8 17,-9 11 4,0 11-5,-9 10-11,-4 12-1,-2 9-9,-2 7 0,-4 5-5,-3 4 1,3 6-1,0-3 0,-3 5 2,7-6-2,1-6 1,7-10-1,1-1 2,2-10-2,6-7 0,6-9 0,2-7 0,1-9 0,7-3 0,-3-7 0,7-4 0,1-4 0,0-2 0,3-3 0,-3-1 0,0 1 1,-6 5 0,-2 4-2,-9 7 1,0 15 0,-4 4 1,-8 13-1,-5 7 0,-2-2 0,-2 0 0,4-8-2,1-3 2,2-6 0,4 0 2,6 0-2,0 7-1,0-2 1,6 3 0,8-4 0,-1-4 0,3-5-1,3-4 1,7-3 0,0-5 1,6 2-1,-3-3 0,-1 8 0,6 6 0,-10 8 0,-3 2 1,-4 5-1,-13 4 0,-8-2-2,0 4 2,-5-3 0,-3 11 2,-1 1-2,-1 6 0,4 8 0,2 8 1,-1 2-1,5-2 0,0 0 1,4-4-1,0-8 0,0 0 0,4-11 0,0-16 0,5-5 0,3-18 0,-3-9 1,2-13-1,-3-1 0,1-4 1,-1-1-2,5 2 2,11 13-1,-3 15 2,0 16-2,-6 19 1,-2 21-1,-17 15 2,-5 8-2,-6 3-1,2 5 1,-4-8 2,9-13-1,0-10-1,2-8 7,12-11-4,-2 1-3,8-3 3,1-2-2,4-4-1,-2-5 0,-2-16-1,0-10 1,3-9 0,-6-10 0,4-2 0,-1-7 0,0-2 0,-9-2 0,4 0 0,1 5 0,-9 8 0,0 6 1,-5 18-1,-3 12 0,0 10 1,-5 12-1,9-2 2,0-6-4,4 6 2,0-6 0,4 4 3,4 10 0,-4-1-3,1 2 4,3-1 0,5 9 4,-2-2 15,6 6-14,0-4-5,-1-9 10,0-12-8,1-12-3,0-12 2,-5-13-4,-6-7-1,4-10 3,-6-7-3,0-2 0,-4-6 2,0 4-1,0 1 1,0-1 1,-4 0-2,4 2 0,-4-2-2,8-4 1,-8 0-2,8 0-29,-4 0 4,13 0-21,3-10-149</inkml:trace>
  <inkml:trace contextRef="#ctx0" brushRef="#br0" timeOffset="1807">1830 7398 632,'-17'-30'46,"0"7"-3,-5 1-17,8 5 3,5 8-15,9 5-5,-4 2-3,8 2 3,-4 2-9,9 5 30,-1 7 16,12 5-34,5 2 0,6 6-4,13-4 3,22-19 0,36-44-11,51-77-63,86-94-208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3:26.9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7642 321,'-2'-4'75,"2"4"-38,-2 0-25,-1-4 3,2 4-13,-2-2 39,2-2-15,1 4 9,0-4-26,0 4 1,0 0-4,0 0 3,0-4 0,0 4-6,0-1 2,0 1-1,0 0-2,0 1 0,0-1 5,0 0 7,0 0 1,0 0-2,0 0 3,0-1 1,0 1-13,1-4 3,2 4 1,-3-4 3,0 4 4,0 0-3,0 0-1,0 4-5,-3-4-3,2 0 2,1 0-3,-3 4 1,3-8 8,0 8-3,0-4-1,-2-4 1,0 4-1,2 0-3,0 0-2,0 0-1,0 0 1,0 0-1,0 4-2,0-4 1,0 0 0,0 0 0,0 0-1,2 0 1,-2 0 0,2 0-1,2 0 1,-1 0 0,-2-4 1,4 8-1,-3-4-1,0 0 1,1-4 0,4 8 1,-3-4 0,0 0-1,0-4 0,0 4 0,1 0-1,-1 0 0,0 0 1,0 0 0,0 0-1,2 4 0,-2-4 0,1 0-1,-3 0 0,0 0 0,3 0 1,-5 1-2,5-1 2,-5 0 1,4 4-3,-4-4 2,4 0 0,-4 4-1,4-4-1,-4 0-9,4 4 5,1-4-4,-4 2-6,6-2 9,-3 4-1,0-4 4,2 0 5,-2 4-6,1-4 3,-1 0 3,6 0 0,-2 0 0,0 0-3,2-4 1,3 4-19,5 0 6,-5 0 9,4-4 3,-1 4 0,0 0-2,1 0-1,-9 0-7,2 4 6,-3-4 3,-1 0 1,1 0-1,0 0 4,-3 0-1,-4 0 0,4 0 1,-4 0 0,4 4-1,-4-4 1,5 0 0,3 4 0,-7-4 1,8 1 0,-2-1-1,1 0 0,3 0 1,-2 0-1,-1 0 2,2-1-1,3-3-1,-2 4 3,-3-4 4,-1 4-1,2 0 4,-5 0-4,-4-4-1,4 4-3,-4 0 0,5 0-1,-4 0-1,2 0 1,-2 0 0,3 0 6,-1 0-1,-1 0 4,0 0-4,0 0-2,1 0 6,-3 0-5,0 0-4,1 0 1,-1 0-2,0 0 1,0 0 0,0 0-1,3 0 0,-3 0 0,0 0 0,-3 0 0,3 0 1,0 0-1,0 0 1,0 0 0,0 0-2,0 0 2,0 0-3,3 0 2,-3 0-16,-3 0-32,3 0-6,0 0-53,-1 0-52</inkml:trace>
  <inkml:trace contextRef="#ctx0" brushRef="#br0" timeOffset="1560">410 7714 448,'4'-1'39,"-8"-3"-33,4 0 7,0 4-5,0 0-3,0 0 11,0 0 34,0 0-10,0 4-15,0-8-8,0 4 1,0 0-8,0 0 4,4 0-7,-4 0-5,0 0 5,0 0 1,4-4-1,-4 4-4,0 0 2,4 0-4,1 0-1,-1-2 0,-3 2 0,6 0 0,2-4 0,-1 8-2,-2-4 2,3 2 0,0 2 0,-1-4-1,2 8-2,1-7 3,6 3-15,3 0-19,-3-4 24,4 0 8,3 0 1,-2 0 0,5 0 0,-6 0 1,1 0 1,5 0-1,-6 0 0,0 0 0,7 0 0,-7 0 0,2 0 0,3 0 1,-5-4-1,3 4 0,-3 0 0,0-4-1,-1 4 1,-3-1 0,-9 1 5,2-4-5,-1 4 0,-2 0 0,-2 0 1,5 0-1,-1 4 1,-1-4-1,5 1 0,3-1 0,4 0 0,1 0 1,2 4 0,3-4-1,-3 0 0,3 0 1,-3 0-2,1-4 1,4 4 0,-7 0 0,1 0 0,1 0 1,-2 0-1,-3 0 0,0 0 0,-1 0 0,-4 4 3,0-4-3,2 0 0,-7 0 0,2 4 0,3-4 1,-1 0-1,3 0-1,-3 4 1,-2-4 0,5 2 0,2-2 0,3 0 0,-6 0 0,3-2 3,1 2-2,-1-4 0,1 4-1,2 0 0,0 0 0,-2-4 0,1 4 0,1 0 0,-6-4 1,3 4-2,-2 0 2,5-1-1,-7-3 0,1 4 0,1 0 0,1 0 0,-2 0 0,1 0-2,-2 0 3,2 0-1,-2-4 0,-5 4 1,5-4-1,-5 4 0,2-2 0,0-2-1,3 4 1,-5 0 0,2 0 0,1 0 0,2 0 0,2-4 0,-2 4 0,1 0 0,1-4 1,1 4-1,1 0 0,-3-1 0,1 1 0,5 0 0,-6 0 0,3 0 0,-2-4 0,5 4 0,-6 0 0,3 0-1,-1 0 1,7 0 0,-9 0 1,7-4-2,1 4 2,-3 0-1,2 0 0,1-4 0,1 4 1,-2 0-1,1 0-1,-1 0 1,0-2 0,3 2 0,-3-4 0,3 4 0,-6 0 0,2 0 0,-2-3 0,5 3 0,-9 0 0,3 0 4,1 0-2,-4 0-2,3 0 6,-2 0 3,1 0 0,-2 0-7,1-4-1,-1 4 0,5 0 1,-7 0 0,2 0-2,-1 0 1,2 0-1,1 4 1,1-4 0,-1 0-1,4 0 0,-3 0 1,-3-4 0,3 4 0,1 0-1,-1 0 3,1 0-2,-1 0 0,1 0-1,1 0 2,-4 4-2,5-4 0,-8 3 0,1-3 1,-3 0 0,2 0-1,7 0 0,19 4 1,-34-4 0,1 2-2,4-2 2,1 0-1,4 0 2,2 0-2,1 0 1,2 4-1,-3-4 0,3 4 0,3-4 1,-4 0-2,3 4 1,6-3 0,-9-1 0,6 4 1,0-4-2,-3 4 2,2-4-3,3 0 2,1 0 0,4 0 3,0 0-3,1-4-1,0 0-1,-2 4 1,-1 0 1,2 0 3,-5 0-3,2 0 0,-6 4 0,2-4 1,4 0-1,-3 4 0,-1-4 0,-1 0 0,-2 4 0,1-4 0,-5 0 0,0 0 0,1 0 1,0 0-1,-4 2 0,2-2 0,-2 0 0,4 0 0,-4 0 0,3 0-1,0 0 1,1 4 1,-4-4 0,3 0-2,1 4 2,1-4 0,0 0-1,-2 0-1,3 4 1,-2-4 0,-1 0 1,1 1-1,0-1 0,-1 0 1,0 0-2,1 4 1,-5-4 0,4 4 1,-3-4 1,4 4-2,-1-2 0,0 2 0,2-4 1,0 4 0,0-4-1,5 0 1,-3 0-1,6-4 0,1 8-1,4-4 2,2 0-1,2 0 2,1 4-3,4-3 1,-2-1 0,-2 0 1,0 0-1,3 0 0,-4 0 0,-5 0 1,6 0-1,-5 0 0,0 0 0,-1 0 0,4 0 1,-4 0-2,0 0 2,0 0-1,0 0 3,-5 0-1,5 0 9,-10 0 4,5 0 0,-5 0-8,0 4-2,0-4 2,1 0-5,-1 4 0,-2-4 0,0 4-2,1-4 1,-2 2-1,0-2 1,1 0-1,-2 4 1,5-4 0,-8 0 0,7 0-1,-1 3 0,-1-3 0,0 0 0,2 2 1,1-2-1,-4 0 0,4 0-1,0-2 1,-8 2 4,6 0-1,-1-3-2,-2 3 1,0 0-3,-3 0 2,4 0-1,-8 0 2,3 0-2,2 0-1,-2 3 1,2-3 0,-6 2 0,1 2 0,1-4 0,-1 4 0,1-4 2,0 4-3,-1-3 2,1 3-2,-1 0 2,5-4-1,1 4 0,-2-4 0,1 0 0,2 0 1,3 0-2,-3 2 2,0-2-2,2 4 2,-2-4-2,1 0 1,2 0 0,0 0 2,-4 0-2,1 4-2,-3-4 1,5 4 1,-7-4 1,2 0 0,2 0-1,1 0-2,-5 0 1,4 0 1,-2 0 2,4 0-2,-4 0-5,1 0 3,-1 1 0,5 3-3,-7-4 3,5 4-6,0 0 3,3-4 0,1 2 2,0 2-3,0-4-4,0 4 0,3-4 9,-3 0-1,3 0-1,0 0 2,-3 0-3,0-4 3,3 4 2,-3 0-2,0 0 3,-2 0-5,0 0 6,0-4-3,-2 4 0,0 0 0,-2 0 0,0 0 0,0-2 0,0 2 0,-1 0-1,3 0 1,-1-4 0,1 4 0,-1 0 0,1 0 0,0-4 0,1 4 2,-1 0 1,1 0-2,2-4 1,1 3 2,3 1-3,-3 0 8,4-4-4,2 4 0,-6-4-2,2 4 4,0-4-5,3 4 0,2-2 0,1 2-2,4-4 2,0 4-1,7 0-1,-5-4 0,1 4 0,1 0 1,-1 0 0,-2 0-1,-2-4 0,-2 4 4,2 0-3,-1-1-1,0 1-3,0 0 2,1 0 1,0 0 0,-2 0 4,-2-4-3,0 4-2,-3 0 1,-1-4-1,-6 4 1,-1 0 0,0-6 4,1 6-1,-4-3-2,3 3 3,-1-4-2,-1 4-2,-1 0 1,2-2-1,-4 2 0,1-4 2,-1 4-2,0 0 0,-3 0 0,0 0 0,-5 0 1,0 0-1,-1 0 1,-3 0 0,0 0 0,0 0 4,0 0-5,0-4-4,0 4 2,0 0-8,-3 0-17,3 0-31,-1 0 12,-3-4-31,-3 3-52,-2-3 71,-3 0-34,-7-6 40,-3 6 43,1-5 9,-3 5 2,2-6 4,-2 2 8,0 3 6,3 1-11,4-6 20,3 7-3,-4-7 22,8 2-48,1 3 2,2-3 8,6 2 30,1-2 2,1 7-17,-1-3-9,3 4 0,-1 0-8,0 0 11,4 4-1,1-4 14,-1 0 11,2 1-28,2 3 2,-2-4 7,2 4-2,1-4-5,3 4-10,5-2-1,2 2 14,0 0-6,4 1-4,3-1-5,-1 0-5,1 2 5,1-6-4,-1 4 4,1-4-4,-1 0 3,-3 0 1,-1 3 4,-6-3-8,2 0 6,-6 0 0,0-3 1,-6 3-7,-2 0 6,-2-4-6,-4 4 6,0 0-7,0 0 2,0 0-2,0 0 0,0 0 1,0 0-1,0 0 0,0 0 0,0 0 1,3 0-1,-3 0 0,0 0-1,0 0 1,0 0 0,0 4 0,0 3 8,-3-1-3,2 7-2,-2 5-1,-1-1 2,-2 2 2,-4 4 1,2 4-3,2 0 1,-2-4-5,1 2 3,1-6-2,2-2 1,0 2 0,-1-5-1,1-3 2,4-5 5,0-2-5,0-3 1,0-1-1,2 0-2,-2 0 0,0 0 0,2 0 1,-2 0-2,0 0 0,2 0 0,-2 0 0,3 0-6,-3-1-7,1 1-34,-1 0-9,3-4-52,-6-2-40,-5-5-19</inkml:trace>
  <inkml:trace contextRef="#ctx0" brushRef="#br0" timeOffset="27548">456 382 452,'-3'-4'2,"-1"-6"7,0-3 1,0 3 3,2 3 4,2-4 21,-3-1 1,3 2-21,-1 1 3,1-1-5,0-2-4,0 8-5,0-1-2,0 1 0,0 2-3,1 2-1,-1 0 1,3 0-2,-3 0-1,2 2 1,0 2-1,4 4 1,2 5 1,6 6-1,3 4 4,0 4-4,1 4 0,5-3 0,-9-3 0,1-2 0,-2-5 0,-2-5 2,-2-3 3,-1-2 3,-4-7 8,9-1-2,11-5-8,1-3 1,16-6-7,5 1-1,5-2 1,2 1 0,-1-1 2,1 1-1,-5-1 1,1-2-1,5-5-2,-1 2 1,3-1 0,-3-6 4,-1 0-3,2 0-1,-1 0 0,-1-4-3,-3 1 3,-5 3 1,-4-2-1,-4 8-2,-11 2 2,-7 6 0,0-1 0,-9 9 1,-4-3-1,0 6-1,-1-2 0,-1 0 1,-3 0 0,0 4-1,0 0 0,-3 0-1,3 0-1,0 0 3,0 0 2,-2 0-1,4 0-1,-4 0-2,2 0 1,2 0-3,-2 0 3,0 0 1,3 0 0,-3 0 0,0 0-2,0 0 0,0 0 1,0 0-3,0 0-3,0 0-4,0 0 2,0 4 4,0-4 1,-3 2 1,3 0 1,-2 0 2,2 2-1,-2-4-2,2 5 6,-2-2-6,4 1 4,-4-4-1,2 0 0,0 0 2,0 0-2,-3 0 3,6 0-3,-3 0 1,0 0 0,0 0-1,2 0 0,-2 0 0,0 0 2,0 0-2,0-3 0,0 3-1,0 0 1,0-1 0,0 1 0,0-3 1,0 3-2,2 0 1,-2 0-1,2 0 1,1 0 0,1 0 0,-3 0 0,3 0-1,1 0 0,-5 0 1,2 0 0,-2 3 0,0-6 1,2 3-2,-2 0 1,3 0 0,-3 0 1,0 0-1,0 0 0,0 0-1,0 0 1,0 0 0,1 0 0,-1 0 1,0 0-2,0 0 1,0 0-1,0 0 2,0 0-2,0 0 2,0 0-2,0 0 2,0 0-1,0 0 0,0 0 0,0 0 1,0 0-1,0 0 1,0 0-1,0 3-1,0-3 1,0 0 0,0 0 1,0 0-2,0-3 1,0 3 0,0 0 0,0 0-1,0 0 1,0 0-1,0 0 0,0 3-2,6-3-22,-6 1-15,0 3-34,4 4-86</inkml:trace>
  <inkml:trace contextRef="#ctx0" brushRef="#br0" timeOffset="38198">1621 3616 363,'6'-8'3,"1"7"-2,-1-7 1,-4 4-2,4 2 0,1-6 0,0 4-4,6-1-12,-5-3-55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3:19.8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17571 487 276,'0'-13'203,"1"-1"-203,-1 3 2,0 1 12,-1 1 37,2 1-21,-1-2-4,0 9-1,4-3-11,-4 0-4,0 4 0,0 0-3,3 0-2,-3-4-5,1 8 1,2 0 8,1 1 21,1 9-17,0-1 5,-1 4 0,1 2-2,-1-3-9,3-1 11,-1-1-3,3-1 3,1-4 5,7-1 1,8-4-11,12-4 5,6-8-10,12-1 6,14-8 2,2-6-4,11-4-1,-2-4-3,1 3 1,-3-7-7,-4 0 3,-4-1-1,0-1-1,-4 1-3,0 1 0,3 3 0,-3 4 1,-3 2-1,2 3 0,-6 4 0,-6 4 0,-8 4 1,-11 3-2,-9 2 2,-9 2 0,-8 0 0,-5 0-1,1 3 0,-3-2 2,-1-2-2,3 5 1,-3-4 1,0 4-2,0-2 1,0 0-1,0 2 0,-3 0 0,-1 2 0,-3 0-4,2 7-35,-7-1-15,4 2-55,-5 7-131</inkml:trace>
  <inkml:trace contextRef="#ctx0" brushRef="#br0" timeOffset="37056">7510 5855 658,'2'0'9,"1"0"-9,-2-6 1,6-2 4,3 4 15,4-1 1,0-3 4,3-2-3,5 1 7,-5 1-20,4 2-1,-3-1-2,5 1-5,-2 2 5,7 0 0,-5-1-3,6 1 2,6 0-2,2 4 1,-6-2-1,8 2-3,-4-4 2,4 8-2,-4-2 0,5 2 0,0 0 1,-2 5-2,3-1 3,0-2-4,-3 1 2,2-1 0,-2 2 0,0-7 0,2 3 1,-5-4 1,1 0-2,-4 0 0,2 0-2,-2 0 2,-2-4 0,2 4 1,0 0 0,2-1-1,3 1 0,3 1 1,0-1-2,3 0 2,2 4-1,-1-4 0,1-4 0,0 4 0,-2 0 2,-1 4-2,0-4 0,2 4-1,-6 0 1,2-2 0,-4 2-1,3 0 1,-3 0 1,0-4-1,3 1 0,-4-1 0,4-1 1,2 1-2,-6 0 1,4 0-1,1 0 1,0 1-1,4-1 1,-2 4-1,4 0-1,2 0 2,5-2 0,1 2-1,3 4-4,-2-3-2,4-1 2,-1 2 1,-1-2 0,1-1-2,-1 3 4,1-2 2,0 0-3,-1 1-6,1-5-13,2 4 18,-2 0-3,-6-2 7,4-2-1,-2 0 2,3 0-1,0 0 0,1 4 1,-3-4-1,5 0-1,-1 0 1,1 0 0,2-4 0,4 4-1,-4-6-3,5 2 3,2 3 0,-2-3 0,2 0 1,-3 0-1,-4-2 1,-4 3 0,-1-1-2,-2 2-1,1-2 2,2 4 1,-1-4 0,5 0 1,-6-1-1,2 1-3,-1 4 3,-1-4-3,-1 2 3,-2-2 3,1 0-3,-2 4 0,-2 0 0,1-4-2,1 4 2,-3 0 2,0 0-1,-1 0-1,0 0 0,-3 0 0,4 0 0,-3 0 0,3 4 2,4-4 0,-2 4-2,1-4-3,-1-4 3,-1 4 2,-2 0-1,-3-4 1,-2 4-1,1 0 0,-3 0 3,-2-1-3,2-3 1,-1 4-2,1-4 0,0 4 0,-5-4 0,-1 2 1,0-2-1,-4 0 1,2 4 1,-5-4-1,0 4-2,-3-1 2,-3-3-1,-2 4 2,0 0-1,-3 0 0,-3-4 7,0 4 0,-2 0-1,1-4-2,0 4-4,2-2 2,-5 2-2,1 0-1,-1 0 0,-2 0 0,1 0 1,-1 0-1,2 0 1,-9 0-1,4 0 0,-1 0 0,-1 0 0,-2 0 1,2 0 0,-3 0-1,0 0 0,0 0 0,0 0 2,0 0-2,0 0 1,-3 0 3,6 0 1,-3 2 5,0-4-9,0 2 3,0 0 0,0 0 1,0 0-3,1 0 1,-2 0 2,2 0-3,-1-4 1,-1 4 0,1 0-1,1 0-1,-2 0 0,1 4-1,1-4 0,-1 0 0,0 0 1,0 0-1,0 0 0,0 0 1,-1 0 0,1 0-1,1 0 0,-1 0 3,0 0-1,0 0-1,0 0 8,0 0-6,0 0 3,-1 0-3,1 0 0,1 0-1,-2 0 1,1 0-1,0 0-1,0 0-1,0 0 0,0 0 0,0 0 1,0 0 0,0 0 0,0 0 1,0 0-1,0 0-1,0 0 7,0 0-1,0 0-2,1 0 2,-2 0-2,1 0 1,1 0 1,-1 0-2,0 0 2,0 0-5,0 0 5,0 0 0,0 0-3,0 0 3,0 0 0,0 0-3,0 0 5,0 0-8,0 0 2,0 0-1,0 0 0,0 0 0,0 0 0,0 0-1,0 0 0,3 0 0,-3 0 0,2 0 0,-2 0-13,2 0-67,3-4-64,0-9-282</inkml:trace>
  <inkml:trace contextRef="#ctx0" brushRef="#br0" timeOffset="40476">181 2695 174,'0'0'21,"-4"4"-8,-4 0 11,-1-2 7,1 2-6,-1 0-13,-2 0 0,3-3 1,-1 3 3,1 0-2,-1 0 2,-3-2 2,3 6-2,-2-4 1,3-3-10,4 3-2,4-4-5,-5 0 0,10 0 4,-5 0 11,4 0 5,-4 0-3,0-4-13,0 4-1,-4-1-5,4-2 2,-5 2 0,1-3-1,0 0 1,0 4 1,-1-2-1,5-2-1,-4 0 1,0 0 2,4 0-2,-4-1 0,4 1-8,0 0 8,-4-2 36,4 3-20,0-1 2,-6 2-8,6-2-6,-1 0 1,-2 3 6,3-3 33,-2-4-32,0 6-3,0 0 4,2 0-3,0-2 6,0 4-6,0 0-3,0-4-5,0 4 0,-3 0-1,3 4-1,0-4 1,0 0-1,5 4 3,2-2 6,4 2 0,6 0-3,0 5 0,-3 1-2,8-3 1,-1 3-1,-3-1 1,1-1-1,2 2 2,-9-2 0,5-3 5,-1 3-7,0-2 1,-3-2-1,0 1-1,2-5 1,-2 0 1,4 0 4,-1-5-6,13-3 3,-4-6-3,11-5 0,-1 0 0,9-7 0,5-9-1,0-6-1,9-3 0,-2-2 0,4-7-1,2 5 2,-3-2-2,-7 4 1,-3 10-1,-8 5 0,-12 8 0,-3 2 4,-7 7-4,-2 5 0,-8 1 0,-5-2 1,0 9 0,0-3 0,-2 0-1,-2 4 0,0-2 0,0 4-3,0-2-12,0 4-38,-2 5 10,2 5-63,-4 9-12,-3 7 31,6 3-161</inkml:trace>
  <inkml:trace contextRef="#ctx0" brushRef="#br0" timeOffset="41766">2718 2736 515,'-8'-22'5,"2"3"9,1 10 24,1 0-27,1 5-11,3 4-3,0 4 3,3-3 19,1 11 7,1-3-9,5 6-2,7 1-10,-4-1 15,5-1 9,9-1-16,-5 1 3,9-7-7,0-5 5,4-2 13,-1-6-11,6-3 4,-5-8-14,10-1-1,7-5 5,-2-7-7,-1 1-1,3-6-2,0 1 1,1-3 0,-8 5 0,-2-3-1,-3 7 1,-4 1 0,-9 6 0,-6 7-1,-3 1 1,-5 3 0,-5 6-1,-2 0 1,1 3-1,-6 1 0,2-4 0,-2 8 0,2-4-1,-3 0-6,0 1-31,0 2-33,0-2 42,-3 11-20,3 3-65,3 8-50</inkml:trace>
  <inkml:trace contextRef="#ctx0" brushRef="#br0" timeOffset="43836">4367 2849 476,'-4'-2'3,"-1"-2"3,1 0 8,0 0 5,0 4-11,4 0 8,-4-1 12,4-2-8,0-2-8,0 5-6,0-4 10,0 4 5,0-2-18,0 2-3,-6 0-1,12 0-4,-6 2 3,0 2 1,4 1 1,4 3 4,-4 2-4,5-1 4,-1-1-4,1 6 0,-4-5 3,4-1 0,1-3-3,-6-1 6,4 0-2,-4-2 8,5-2 14,-4 0-10,4-6 0,2 2 0,4 0-6,-2-5-1,4 0-7,1-5 4,5 1 2,-1-5-5,9-1 1,0-4-1,8-2 2,1 1 0,4-3-3,4 2-1,-3-2 1,-10 8 5,5-3-7,-14 9 0,1 0 2,-10-1 2,-5 10-2,-6-1 7,-2 5-2,-5-4-2,1 4 5,0 0-5,0 0-2,0 0-1,0 0-1,0 0 1,0 0 1,0 0-1,0 0-2,0 0 1,0 0-1,0 0 0,0 0 2,0 0-2,0 0 0,0 0 0,-3 0 0,6 0 0,-3 0-2,-3 0-3,6 0-21,-3 4-44,1 1 42,6 3-62,5 2-17,-4 7-244</inkml:trace>
  <inkml:trace contextRef="#ctx0" brushRef="#br0" timeOffset="45974">11313 3853 197,'-5'6'246,"1"-6"-231,4 2-5,0 0 9,0-2 18,4 0-21,-4 0 34,0 0-18,0 0-8,0 0-17,0 0-5,0 0-2,0 0 0,0 0 0,2 0 2,-2 0 3,0 0 8,3 0 0,-3 0 7,-3 0 0,3 0-8,0 0 1,0 0 0,0 0-5,0 0 2,0 0-2,0 0-4,0 0 2,0 0 3,0 0 0,0 0 1,0 0-7,0 0 1,0 0 4,0 0-3,0 0 2,0 0-2,0 0-5,0 0 8,0 0-1,0 0-5,0 0-1,0 0-1,0 0 0,0 0-1,0 0-5,3 0 1,-2 4 4,3 0-38,3 0-48,3 1-45,6 5-151</inkml:trace>
  <inkml:trace contextRef="#ctx0" brushRef="#br0" timeOffset="46882">12967 3669 520,'-27'-8'9,"3"-3"2,7-1-3,5 3 2,3 5 1,5 0-8,4 6 11,0-2 16,-4 0 1,4 2-14,0-2-13,-4 0-4,4 0 0,-6 0 2,6 0 0,-1 0 10,1 0 4,0 0-8,1 0-2,5 0-5,2 0 4,0 0-3,6 0-1,6 0-1,1 0 4,4-2-3,2 4-1,0-2 0,5 0 0,0 4-1,5-4 2,-6 6-2,8-3 0,-1 1 0,4 0 1,10 2-2,3-2-2,7 0 3,6 0-2,-2-3-19,0 3 11,-4 0 5,0-2 6,0-2-1,0 0 0,-4-2 1,0-2-1,-2 4 1,-4 0 0,0 4 0,-1-4-1,-2 2 1,3-2-1,-2 2 1,-1-2-1,-2 2-2,1 2 2,-5 0 1,2 1-1,-2-1-1,2 0 3,-5 0-2,3-2 1,2-2 0,-6 4 0,6 0-1,3-1 1,6-1 0,-4 2 0,3 0 0,1-2 0,-4 0 0,2-1 0,2-1-1,-11 0-4,6-1 5,-1 1-4,1-2 4,-2 0-1,2-2 1,0 0 0,0 4 0,-1-2 0,-1 0 0,3 2 1,-4 0-3,-1-1 2,0 1-2,0 0 2,1 0-1,0-4 1,2 4 0,1 0 0,0 0-1,-1 0 5,1 0-4,0 0 0,1 0 1,1 0-4,0 4 3,0-4 0,5 1 0,1 1 0,5-2-1,4 0 1,0-2 0,0 1 0,1-3 0,-2 0 0,-2 0 0,3-2 0,3 2 0,1 3 0,5-3 1,2 0 2,-1 4-3,2-4-2,2 4 2,-1 0-1,1 4 3,4 1-2,-4-1 3,2 0-3,-2 0 0,0-2-1,-4 0 1,6 0 0,0 2 0,-1-4 3,-1 4-1,-2-1 2,-8-1-4,-4-2 3,-4 0 3,-8 0-5,-2 0 0,-10-2 9,-8 0 0,-7 2 4,-9-1 1,-7-3-9,-5 4-2,-2 0 1,-4 0 8,0 0-6,-1 0-1,-4 0-6,1-4-31,-3 0-15,-7-6-30,-3 1-36,-9 1-193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4:17.3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4 313,'-40'0'0,"2"-4"-52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4:08.8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2786 446,'6'-10'0,"-3"6"-15,-3 4-6,1 0 20,-1 0 1,0 4 1,0-4-1,0 0 11,6 4-2,-6-2 1,0-2 5,4 4-3,0 4 7,5 1-18,7 1 16,3-1-4,16 5 11,10-1 7,17 0-7,12-1 4,13-2-11,15-5-11,5-1 2,6-4-2,6-9 1,-4-9-5,4-5 6,-4-3 0,1-1 2,-7 0 1,-4 6 8,-6-2-15,-12 5-3,-13 3 3,-12 2-4,-9-1 2,-8 7 0,-19 1-2,-8 2 3,-8 0 12,-6 4 15,0 0-6,-4 0-4,4 0-10,-4 0-4,0 0-3,0 0-1,0 0-1,0 0 0,4 0-2,-4 0 0,0 0 1,5-1 0,-5 1 0,0-4 0,0 4 1,0 0 0,0 0-1,0 0-1,0 4 1,0-8 0,0 4 0,0 0 0,0 0 0,0 0 0,0 0-1,0 0 0,4 0 1,-4 0-1,8-4-1,1 0-19,6 2-27,-2-2 13,4-4-36,-5 3-23,8-3-22</inkml:trace>
  <inkml:trace contextRef="#ctx0" brushRef="#br0" timeOffset="1214">3098 1471 300,'0'-8'59,"0"-2"-59,4 1 0,0 3-6,0-5 2,5 5 1,-1-2 1,-4 3 1,1 1 1,-4 4-2,-1-4-22,-1 4-92</inkml:trace>
  <inkml:trace contextRef="#ctx0" brushRef="#br0" timeOffset="1634">3155 1295 273,'9'-8'10,"-1"2"9,1-6 11,-1 3 34,-2 1-20,-2-1 3,-1 3-47,-2-2 18,-2 3-4,-2 1-10,1 0-1,0 2 5,0-2-1,2 0 0,0 0-5,2 3 7,2-3-1,-1-2-3,1 2 6,-3-4-5,5 4 4,-2 3-10,0-3 0,0 8 0,5 0 2,3 5 1,3 1-3,3 3 0,-1 2 3,-1 3-1,-3-1 1,3 2-2,-4-2-1,-3 1 0,3 3 2,-3-6 1,1 2-2,4-3 4,-6-1-3,5-3-1,-5-1 2,5-1-3,2 2 8,2-7 6,1-3-3,13-3 0,-1-3 1,15-7-3,-1-5-1,8-3-5,2-4 7,2-4-4,-3-3-1,1 1 2,-9-9-5,1 2 2,3-10-1,-4 3-3,-3-4 1,0 3 0,2-4-1,1-2 0,-6 2 1,9 0-3,-8 1 3,3-3-1,-3 2 2,-5 6-1,-4 2-2,-4 11-1,0 4 2,-11 8 0,1 2 0,-1-1 0,1 5 0,-5-2 2,-6 3-2,2 1 0,-1-1 0,-2 7 0,2-3 0,-3 6 1,-4-2-2,4 0 1,-4 4 0,0 0 0,0-4 0,0 4 0,0 0-1,0 0-1,0 0 2,0 0 0,0 4 0,0-4-7,0 0 0,0 0-2,0 0-4,0 0 10,0 0-11,0 0 1,4 0 6,5 0-43,3 4-23,2 0-30</inkml:trace>
  <inkml:trace contextRef="#ctx0" brushRef="#br0" timeOffset="3006">2917 1636 416,'8'1'87,"-8"-1"-87,4 0-5,-4 4 4,4 0 2,2 2 1,5 3-1,0 3 2,-2 2 0,4 1 3,-5 2 4,5 0-1,1 5-7,0-3 3,-2 0 0,1-6-4,-3 0 5,2-5-6,7-2 2,-7-8 24,11-6-4,12-5-2,3-6-4,12-8-8,8-4-5,2-5 3,2-3-5,4 1 1,0-6-1,1 4-1,4-6 6,0-2-5,-1-2-1,-4 0 1,0 1-1,-4-3 2,-8 6-2,-4 5 1,-8 5 2,-2 1-1,-11 12 1,-5 5 0,-7 6 0,-9 2-2,-4 6 0,1 3 1,-5-2 1,0 3 2,0 3 4,0-3-4,0 0 0,0 0 3,0 0-6,0 0 3,0 1-2,0-2-2,0 2 2,-5-1-3,10 0 1,-10 0 0,5 0 1,0 0-2,0 0 2,0 0-2,0 0 2,5-1-1,-10 1 0,5 1 4,0-1 3,0 0-1,0-1-2,0 1-3,-4-3-2,4-2 1,-4 5 2,0-4-2,4 4-1,-4-6 1,4 6 1,-5 0-1,5-4-1,0 4 1,0 0-1,0 0 0,0 0 0,0 0 0,0 0-2,0-1-6,0 2-14,5-1-6,-1 0-5,0 0-25,4 4-32,5 6-102</inkml:trace>
  <inkml:trace contextRef="#ctx0" brushRef="#br0" timeOffset="5488">8573 2341 425,'-4'-4'116,"-3"0"-112,2-1 15,-4-1-2,5 2-9,0 0 11,-3 4-2,4 0 6,2 0-6,-4 0-17,5 0 0,0 0-8,-2 0 7,2 4 1,2-2 0,3 0 1,6 0-1,6 6 3,4-4 0,11-3-3,3 7 2,9-4-1,1-2 3,1 2-1,4-4 2,7 4 6,2-4-1,5 1 3,6-1-13,5 0 1,2 2 3,2 0-3,-1 2 0,2 2 2,5-3-2,-7 5-1,1-2 0,2 2 1,-2-3 3,-3 3-4,2-6 0,2 2 0,-1-4 4,-5 0-8,-3 0 8,-4 0-4,-1 0 0,-6 0 1,2 0 0,-3 0 0,-1 0 0,-1 0 1,-1 0-1,2 0-1,-5 4 1,-1-4 0,2 4 0,-1-4 0,0 0-1,1-4 3,2 4-1,-3 0 4,2-4-3,3 4-3,-4 0 3,2 0-3,-1 0 0,3 0 0,6 4 0,0-4 0,2 0 0,0 0 1,2 0-2,-2-4 0,-3 0 1,-1 2 3,0-2-3,3-4 1,-4 3-1,1-3 1,1-2-1,2 1 1,-3 1-2,1-1 1,-1 3-1,-2-2 1,-5-1 1,-2 3-1,1-2 0,-3 0 0,-4-1 0,-1-4 1,-2 3 1,-2-7-2,-4 2 0,5-3 3,-8-3-3,6 6 0,3-6 0,-9 6-1,8-7 1,2 3 0,-3-2 0,3-6 0,0 0-1,-3 0 1,-4-3 0,1 1 0,-8 2 0,4 4 0,-13-2 1,-4 8 0,0-2 1,-5 5 0,-8-3-1,4 4 1,-5-1 1,4 1-1,-8-2 4,3-3-4,-3 1 2,0 0-4,-4-2 1,1 0 0,-1-3-1,2 3 0,-6-2 0,0-2 3,-1-4-3,-5 1-1,-3 3 1,-1-3 2,1 3 2,-5 4-3,-4 2-1,3 0 0,0 7 0,-1-3-1,-5 3 1,-3 2 0,-92-24 0,103 28 2,-3-5-2,3 5 1,0-2 0,-21-7-1,-2 1-5,2-2 5,0 3 0,-3-2 2,-3 0-2,2 1 0,0-2 0,-3 3-1,-1-1 1,-2 3-1,5-1 2,-5-1-1,1 1 0,2-3 0,-3 3 0,4-3 3,-1 3-3,2-2 0,2 3 0,1-4-3,-1 3 3,0 1 0,-3-1 2,5-2-2,-6 3 0,0-1 0,-3 1 0,-3-1 0,-5-2-1,-6 7 0,-5-3-1,-3 3 0,0-3 1,2 4-3,2-2 8,4 2-5,0 0 1,-2-1 0,8 5 1,2 0-1,-3 0-1,3 0 0,0 0 1,-2 4 2,1-3-2,-3 2 0,1-2-2,-4 3 4,2-4-4,1 4 1,2-2 1,2 2 3,3-4-3,2 4 0,-3-4-3,-2 4 3,2-1-4,-6 3 4,1 0 0,-1-3-1,0 9-10,-4-6 11,4 3 0,-4 5-8,-7-1-2,-1 1-5,-1-5 15,1 5 1,-5-3-1,6-1 3,5-5-2,4 5-1,4-2 5,2 0-4,6-3-1,-5 5 1,4 2-2,-1-1 2,5 0-1,4-1 3,7-1-3,6 1 0,7-2-3,8 1 3,-1-1-1,8-2 2,-2 3-1,7 3 0,-4-1 0,1-3 0,-7 5 0,3 1 0,-2-1 0,-3 5-2,-2-3 2,-1 0 0,-2 0 0,-6-1 1,-2 3 1,-2 1 0,2-3-2,-2-2 2,7 4-8,4 1 10,1-1-6,5 2 2,5 2-1,1 2 0,1 0 1,4 0 4,4 4-4,0 0 0,4 0 0,0 0 2,5-5 0,0 5-1,4 0 1,2 0-1,5 0-1,3 0 0,3 3 2,5-3 4,8 0-5,1 0 5,8 0-5,5-4 3,-4-4 0,9 4 0,-6-6-3,8-4 0,2 5 2,-1-9-1,1 3 1,-3-6-1,-7 2 1,-3-3-2,-14-5-1,-2 4 1,-9-2 0,-5 0 6,-6-2-4,-8 0 1,0 0 2,-1 0-5,-4 0 7,0 0-4,3 0-1,-3 0 0,0 0-2,0 2-1,0-4 2,0 2-2,0 0 1,-3 2-1,3-2 1,0 0 0,0 0-1,-2 0 0,2 4 0,0-4 0,0 0 0,0-4 4,0 8-4,0-4 1,0 0-1,0 0 3,0 0-2,0 0-1,0 0 0,0 0 2,0-4-2,0 4 1,0 0-1,0 0 0,0 0 0,0 4 0,0-4 0,0 0 1,0 0-1,-2 0 0,2 0 0,0-4-1,0 8-4,0-4-8,0 0-24,0 0-19,0 0-51,-2 0-39</inkml:trace>
  <inkml:trace contextRef="#ctx0" brushRef="#br0" timeOffset="8832">5545 2305 464,'-4'-8'6,"0"2"6,-1-1 4,-2-3-8,7 6 5,0-1-12,0-3 27,2 6-12,3-2-11,0 0-3,-1 4 0,0 0-1,0-4 0,5 8 2,-5 0-3,0-4 5,2 6 3,1 3 0,-2-1 1,5 5-1,3 5-4,-1-1 7,-2 2-8,6 0 5,3-2-3,-6-3 1,5 3-5,-1-3-1,1-5 4,-5 1 1,1-2-1,1-4 10,1-3 5,-4 3-6,5-8 6,4-1-10,3-3-2,6-2-3,2-3 5,2-5-2,6-1 2,1 0-6,1-6 3,5-2-5,5 1 3,-3-7 4,4-2 0,-5 3-2,4 1-3,1-1 0,0 1 1,-3 10 0,-4-2-3,-5 8 6,-5 1-5,-9 2 3,-6 3 1,-3 5-2,-9-1 3,-5 5 1,0-4 0,-4 4-2,0 4 1,0-4-2,0 0-1,0-4-2,0 4 1,0 0-2,0 0 0,0 0 2,0 0-2,0 0 2,0-2-2,0 2-1,0 0 0,0 0 0,0-2 0,4 2-2,-4-6 1,6 6-7,-2-4-4,4 3-8,-1-2-2,-2 3-20,2 0-18,-7 4-19,4 0-14,-4 6-37</inkml:trace>
  <inkml:trace contextRef="#ctx0" brushRef="#br0" timeOffset="15136">8058 2763 450,'-12'-17'12,"-7"2"-12,7-3 35,-1-3-9,7 6 27,-2-3-19,4 1 6,0-2-9,-1 2 6,0-1-14,1 3 9,2 4-1,-2 5-21,4 2-9,0 0 0,-3 4-2,3 0 2,0 0-1,0 0 0,0 0-1,0 0 1,0 0-3,0 0 0,0 4-3,0-4 4,3 6 2,1 1 0,2 11 1,8 5 3,-2 4-4,1-1 1,0 7-2,2-2 2,2-1 0,-3-3-1,1 0-1,5-4 1,-3-4 1,-4-2 0,1-3 0,-3-5-1,4-5 2,-2 0 4,0-8 4,5 0 5,13-5-1,0-9-6,12-4 6,11-9-12,3-2 5,5-7-5,0-4 4,8-6 1,1-4-4,8-1 0,1-1 1,-1 1-1,-3 5 0,-3 0 0,-7 2-1,-7 8 1,-3-1-3,-7 11 1,-8 1 2,-6 6-1,0 2-2,-10 4 1,-4 2 1,-1 3 1,-10 6 4,-3-2 1,-3 8 4,-3 0-2,-1-1-6,0 1 2,0 0 0,0-4-5,0 4 0,0 4-1,0-4 3,0 0-3,0 1 1,0-1 2,-1 0-3,1 0 1,0 0-1,0-1 0,0 1 2,0 0-2,0 0 1,0 0 0,0 1-1,-3-1 0,3 0 1,0 0-1,3 0 0,-6 0 1,6 0 0,-6 0 0,3 0-1,0 0 0,0 0 0,0 0 0,0 0 1,0 0-1,0 0-3,0 0 3,-1 0 0,1 0-6,0 0-23,0 0-18,0 4 11,-3-4-22,3 4-39,-4 0 4,2 7-164</inkml:trace>
  <inkml:trace contextRef="#ctx0" brushRef="#br0" timeOffset="19732">10275 2799 669,'2'4'0,"-4"-4"-2,-1 0 2,-1 0 0,4 0 3,-1 4 2,1-2-5,0-2-1,1 0 1,-1 4 3,3 4 9,1-3 0,2 5-6,1 7-1,4 0 0,-2 1-2,-1-3 4,5 2-6,-4-3 8,10-1-6,-7-4 4,2 5 6,3-5-4,6-1 7,-2-2 0,4-2-7,7 0 6,-1-4-9,6-4 2,2-2 2,3-2-6,3-5 9,4-5-7,5-4 1,2-5 2,11-6-1,3-3-4,0-4 0,6-5 2,-3 5-5,-1 4 7,-7 0-5,-8 5 4,-6 0-5,-4 8 4,-9 4 0,-1-2-4,-5 7 1,-5 1 0,-3 3 0,-5 1-3,-2-3 2,-4 11-1,-3-7 1,-2 4-2,2-2 2,-6 6-2,0-4 0,0 4 2,-4 0-1,0 0 1,2 0 3,-4 0-2,2-4 1,0 4 2,0 0-5,0 0 6,0 0-5,0 0 0,0 0 0,0 0 0,0 0 2,0 0-3,0 0-1,0 0 0,0 0 1,0 0-1,2 0-1,-2 0 1,0 0-1,0 0 1,0 0-1,0 0-1,0 0 1,0 0-5,0 0-3,-2 0-1,2 0 0,0 0 0,2 0-1,-2 0-3,0 0 2,0 0-4,-2 0-10,-6 0-25,-7-1 20,-6 1-8,-5 0 13,-10 0 4,6 1-3,-5-1-15,9 0-34,-5 4 45,12-4-11,-3 4-56</inkml:trace>
  <inkml:trace contextRef="#ctx0" brushRef="#br0" timeOffset="24654">3499 743 419,'7'-12'1,"-3"2"4,-4 1-3,0 1 0,2 6 12,1-2-7,-2-4 0,3 7 3,2-3-4,-2-4-4,0 8 2,1 0-3,3 0 3,0 4 1,5 0-1,0 1 2,6 3-3,-6 2-3,4 3-6,2-3 6,-2 3 4,4-1 4,-7-1 0,5-3-3,-2 0 0,-3-3 3,1 1 2,5-2 4,-3 1 3,-5-1-6,6-4-1,5 0 4,-1-5 1,9-5-1,-1-7-5,10-2-1,0-6 1,7-6-5,7-5 2,-1-5-1,5-1-1,-1-6-3,1 3 1,-1-4-2,5 5 1,-7-2 0,7 2 1,-3-2-1,-2 6-1,4 0-1,-4-1 1,-3 13 2,-9-1-2,-10 6 0,-4 4-2,-9 2 1,-7 7 2,-3 5 0,-8 1 0,0 1 0,-4 3 0,0 0 0,0 0-1,-4 0 0,4 0 0,0 0 0,0 0 0,0 0 1,0 0-1,4 3 0,-4-3 1,0 0-1,-4-3 0,4 6 1,0-3-1,0 0 0,0-3 0,0 6 0,0-3 0,0 0 0,0 0 0,0 0 0,0 0 1,0 0-1,0 0-3,0 0 3,0 0 1,0 0 0,0-3-1,0 3 0,0 0-4,0 0-30,0 0-24,4 4 33,0 0-64,5 6-90</inkml:trace>
  <inkml:trace contextRef="#ctx0" brushRef="#br0" timeOffset="27188">8458 2257 502,'-2'-6'0,"0"-2"11,-1 3 6,-1-3-16,4 6 22,0-6 8,0 4 5,-1 3 3,-2-3-9,2-4-13,-2 6 12,1-2-20,2-3 0,-4 7-4,4-6 0,0 6 8,0-4-2,0 4-8,4-4-2,-2 3 2,1-3 0,5 0-1,0 8-2,2 0 1,4 5 0,3 4 2,-4 6-1,5 3-1,4 5 1,-3-5-2,0 1 0,5 4 0,-7-5 3,1-7-2,1-2 0,-3-5-1,-3-3 0,5-1 4,9-9-1,4-9 8,18-7-2,16-11-6,15-13 5,17-8-8,9-10 2,8-5-3,12 1 3,9-4-4,-3-1 2,10 0-16,3 5-26,-4 4-13,-4 8-11,-5 7-20,-13 11-30,-15 11-84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2:31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4995 2993 268,'0'-6'231,"-1"-2"-205,-2 0 49,2 3-20,-3-5-5,1 2-27,1 3 13,0-3-15,0 6 4,-1-2-5,3 0-4,-1 4-11,1 0 1,0 0 1,-3 2 10,3 0-5,-4 4 2,-2-1-3,-2 3 2,-6 2-4,5-2-1,0 1 1,0-1-1,1-2 2,-1 3-8,1-1-2,0-2 2,-7 3 5,-1-1-3,-3 5-3,-4-3 3,-6 3 0,-4 1-3,-5-1 1,1-1-1,-1-3 0,3 1 2,4-5-2,3-1-1,3 0 1,-7 0 0,2 0-1,-5-2 1,0 6-1,-8-3 1,-2-5-2,-6 6 1,5-4 0,-8 2 1,5-4-1,4 0 0,3-2 2,6-2-2,6-2 1,-5 5 1,8-3-2,-1 1-1,-1 2 0,-10 1 1,1 0-1,0 1 1,-7 2-1,1-2 1,5-1 1,-2 0 2,8-1-2,-7-2-1,7-2 0,0 3 0,1-2 0,2 2-1,1-4 1,1 6 0,1-1 0,-9 1 2,1-3-1,4-1-1,-6 3 1,4-3-1,-3 0 0,10 0 0,-1-1 1,2-1-1,7-2 0,-6 4 0,0-1 0,1-1 0,-8-2 1,5 3-2,-7-3 2,4 2-2,1-2 2,3 4-3,-3-1 5,4-3-6,5-2 6,0 5-3,2-3 2,0 0-2,0-1-1,-7-1 1,8 1 1,-6-5-1,3 2 2,-1 1-2,6-2 0,1 0 1,-1-5-1,2 1 1,2-1-3,2-1 4,-5 2-2,-3 0 7,4-2-4,-1 5-2,1-1 3,3 2-4,-5-1 1,6 3-4,-1-3 3,1 1 0,-2-1 2,2-1-2,-5 0 2,-1-4-1,1 1-1,5-1 2,2 0-3,-2 2 1,4 0 0,4-1-1,0 5 4,4-1-4,0-1 1,0 0-1,2 0 0,5-3 1,-3 3-1,8-1 1,-3-1-1,1 2 1,1-2-1,2 3 1,3 5-1,-4-3 0,7 2 1,-1 1-1,4-1 1,2 1 0,-2-1-1,5 3 1,0 1-2,4 2 1,-5-4 0,6 8 1,-6-1 0,2-2 0,-1 2-1,0-3 1,0 4 0,4-4-1,-4 4 1,8 0 1,-1 0-1,7 4 0,4-4 0,0 0-1,-3-4 1,4 2-2,-4-2 1,-3 0 1,-3 4 0,-1 0 4,-4 0-4,2 0-3,2 0 3,-1-1 0,3-2 3,-1 2-3,-2-2 0,-1 3 0,-8 0 0,4 0 0,-4 3 0,3-2 1,-2 2-1,2-2 1,2-1-1,2 0 2,-1 0-1,2 4 0,-2-2 3,-4 0-4,-2-2 5,-2 2 0,-2 2 0,3-4 0,-1 4-3,4 0 1,-2-3-2,8 3 0,-6 2 1,0-2-2,-5 3 0,1-1 3,-2 0-2,-4-3-1,-1 1 2,-2 4 0,-2-4-4,-4 2 2,4-1-1,-3-1 1,-4 4 0,7-2 0,-4 3 2,4 1-2,-4-2 0,3 5 0,0-1 2,0-3-2,-2 1 0,0-1 0,-1 1 1,-3 2-1,1-1 0,4 2 0,-5 3 0,3-1 0,0-2 1,-2 1-1,4-1 0,-5 1-1,0-3 1,3 1 2,-2-3-2,-2-1 0,6 1 0,-6-1 0,-3-2 0,3 2 0,0 0 0,1 1 0,-1 1 0,4-1 1,-8 0-1,4 1 0,-4-1 0,2-1 0,-2 4 0,-1-1 1,1 1 0,-4 2-2,2 1 1,-2 0 0,2 0 1,-2 4-1,0 1 0,0-1 1,-2 0-1,-3 2 2,1-3-2,0-3 0,-2-2 1,-2 0 0,0-1 0,-8 2-1,1-1 0,-4-2 0,1 5 0,0-3 1,-2 2 1,2-1-4,-9-1 2,9 5 0,-10-3 0,0-2 3,5 1-2,-7-1-1,3-1 1,-4-1-3,4-3 4,-5 4-1,3-3-1,-2 2-1,0-3 0,-2 0 1,8-2 2,-10-1-1,10-3-2,-3-4 1,2 0 0,0-3 0,-2-1 0,2-2-2,-2 2 2,4 1 0,10-1 1,-5 2-1,3 0 0,4 4 0,2-1-1,-7 1 4,3 1-5,-3-1 2,3 0-1,-3 4 1,-5-2 1,4-2 1,1 0-2,1 0 5,4 0-5,3 0 6,5-2 2,0 2-7,4 0 3,0 0-1,0 0-3,0 0 4,0-4-1,-4 4-3,4 0 4,0 0 0,0-1 0,-5 1-3,5 0 3,0 0-2,0-3 0,0 3-2,0 0 2,0 0-1,0 0 0,0 0-1,5 0 0,-5 0-1,0 0 0,0 0 1,0 0 0,0 0 0,0 0-2,0 0 1,0 3-1,0-3 2,0 0 0,-5 0-1,10 0 0,-10 1 0,5-1-2,0 0 3,0 0-3,0 0 1,0 0 2,0 4-1,0-4 0,0 2 1,0-2 0,0 2 0,5-2 1,-5 0 0,0 2 0,0-2-1,0 0 2,0 0-1,0 0 1,0 0-2,0 0 0,0 0 0,0 2 1,0-4 0,0 4-1,0-2 1,-5 0-1,5 0 0,0 0 0,0 0 0,0 0 0,5 0 0,-5 0 0,0-2 0,-5 2 0,5 2 0,0-4 1,0 2-1,0 2 0,0-4 0,0 4 1,0-2 0,0 0-2,0 0 2,5 0-2,-5 0 1,0 0 0,0-2 0,0 4 0,0-2 0,-5 0 0,5 0 1,0 0-1,0 0 0,0 0 1,0 0-1,0 0 0,0 0 0,0 0 0,0 0-3,0 0-5,0-2-12,0 2-26,0 0-40,9 4-109,-1-8-94</inkml:trace>
  <inkml:trace contextRef="#ctx0" brushRef="#br0" timeOffset="6654">4417 2343 490,'0'-2'21,"0"-2"-9,0-4 49,0 7-15,0-3-13,0 1-23,0 2-2,1 1-4,-1 0 7,0 0-1,0 0 4,0 0-2,0-4 1,0 4-2,0 0 5,0-2 11,0 2-18,0 0-1,0-2 0,0 2-2,3 0-6,-3 0 2,0 0-1,0 0 1,0 0 2,0 0-1,0 2-3,0-2 1,0 0-2,-3 0 1,3 2-6,0-2 4,0 0 2,0 0 0,3 4 0,-3 1 0,2-1 0,0 2 1,0-2-1,1 0 0,-2 1 0,3 1 2,2 2-1,-6-1-1,4-1 5,-4 0-5,0-4 0,0 2 2,0-4 0,0 1-2,4-2 0,-4 1 5,0 1-5,0-2 0,0 1 7,0 0-2,0 1 0,0-1 0,0 0 5,0 0-6,0 0 7,0 0-4,0-1-5,0 1 1,0 0-3,0 0-1,0 1 1,0-1-1,0 0 0,0 0 2,0 4-1,5-1 0,-5-2 0,0 5 2,0-2-2,4-4 1,-4 2-4,0 0 3,0-2 0,1 0 0,-1 0 0,3 4 0,-3-4 0,1 1 1,2 2 1,-1-2-4,-2-1 5,0 4-3,2-4 3,-2-4 0,0 4-1,0 0 9,0 0 5,2 0-3,-2 0 1,3-4 3,1-1-14,4-1 1,1-3-4,2-3 1,2-2 1,-4 1 3,0 4-1,2-1-1,-5 2-3,-2 3 5,6-3-5,-6 2 0,-4-2 1,4 0-1,4 1 0,-6 3 1,2-4 1,0 3-2,1-3 0,2 0 1,1-3-1,0-1-1,4 3 0,-4-2 1,2-1 0,-2 2 0,4 1 0,0-3 0,4-1 2,-4-1-2,2 3 0,-1-2 1,5 1-3,-5 2 2,-3-1 0,1 3 1,2-3-1,-2 1 2,1-2-5,1-3 3,1 2 0,2-2 0,3-3 0,-5 3 0,2 0 1,1-3-1,-2 3 3,2 2-3,-5-1 0,2 1 0,1 0 0,-1-3 0,1 1 0,-1-1-3,4-1 3,1 0 0,0 1 0,1 1 0,-3-2 0,-3 3 0,1 5 0,-1-5 0,4 3 3,-1-4-3,2-3 0,3 5 0,-1-2-3,4-1 5,-1 1-3,2 2 1,-3-5 0,0 5 0,-3-2 3,3-3-4,-2 1 1,1 0 0,1-2 0,0-3 1,-2 5-1,1-2 0,-1 2 0,2-1 0,4-2 0,-1-6 0,5 8 1,-1-4-1,-2 3 0,-7 2 0,0-1 2,3 7-2,-6-2 2,3-3-2,3 1 1,1-1-1,2 1 0,0-2 0,3 4 3,-7-2-3,1 1 1,0 2 2,22-22-1,-40 28 1,-1 2-1,4 0 0,-4 1-1,11-7 0,1-1-1,2 1 0,-2-2-1,1 1 1,5-1 0,-9 7 1,1-3-1,-2 2 0,-5-1 0,-2 3 2,0 2 0,-2-6 0,0 4-2,0 0 2,0-1 2,-4 1-3,2-2-2,-2 1 1,0 1-1,0 0-2,-2 0 0,-2 0 2,4 2 1,-4 0-1,4-4 0,-4 6-6,0-1 3,-2-3 0,0 0 3,-1 0 1,2 2 0,0 0 0,1-2 0,1 3 0,-1-3 1,3 2-1,1 0-1,-3 0 1,2 0 0,1 2 1,-5-2-1,5 1 1,-4-2-1,0 2 0,0-2 2,-2-1-2,2 4 1,4-1 1,-2-1-1,0 2 0,2 0 0,2 0 1,-2 0-1,0-2 4,2 2-5,-2-2 3,3 2-3,-2-2 0,5 2-1,-2-2 0,4 0 1,5 0 0,1 2-1,9 4 1,-1 2 0,2 3-2,0 5 2,-3-1 0,0 4 0,-2 1 0,-10 1 0,-5 2 1,-4 2 1,-8 4-2,-8 1 1,-8 3-1,-2-2 1,-5 0-1,4-4 1,-1-6-1,8-6 0,8-3 0,6-6 5,6-3-5,0-1-1,0-1-13,0 1-27,0 0-39,4 1 30,2 2-36,5-3-31,3 0-54</inkml:trace>
  <inkml:trace contextRef="#ctx0" brushRef="#br0" timeOffset="12196">1207 912 480,'-17'-1'32,"-2"-3"-28,-2-2 1,4-2 25,4 3-9,-1-3 3,6 2-10,4-2 2,2 3-7,-1-3 13,6 6 9,-3-2-13,2 1-10,0-1-7,0 0 0,2 0 8,-1 1-1,-2-1-5,2 1-2,1-1 5,3 1-1,-3-3-1,1 2-4,3 1 0,-8 0 4,4 3-4,-4 3-3,5-2 3,-4 5 4,10 0-2,2 1-1,2 3 0,2-2 0,-3 1-1,2 1-1,-1-4 1,-7 1 5,5-1-1,-4 0-2,-1-2 1,0 0-3,-2-3 1,4 5 2,-2-4-3,1 0 6,-1 0-2,-2 0-2,2-2 5,1 0 1,0-2 6,0-4 8,8-1-14,0-5 0,6-3-3,3-1-3,-1 1 7,3-1-9,-6 0 8,9-2-7,-1-3-1,2 2 6,3-4-6,5-4 3,-1 0 0,0-3-1,6-1 2,0-2-2,-1-1 0,5 5 4,3 2-2,-3-2 0,-1 5 1,-1 2-5,-2 3 2,-4 2 3,-2 1-3,1 1-1,-10 6 0,6-5 1,-3 2 0,0 1-1,-7 2 0,1 1 1,-6 3-1,-7 1 1,-1-4-2,5 6 0,-8-2 0,1 2 0,-1-4 1,-3 6-1,-3 4 0,-4-4 3,1 2-2,-2 0 1,1-2-1,0 0 0,0-2 1,0 2-1,0 0 1,-3 0-2,3 0 2,0 2 0,0-2-2,0 0 0,0 0 1,0 0-1,0-2-1,3 2-2,-3 0-12,0 2-8,0 4-16,0 2-26,-4 5-46,-3 2-38,-10 6-251</inkml:trace>
  <inkml:trace contextRef="#ctx0" brushRef="#br0" timeOffset="19492">6227 115 387,'-2'-2'3,"0"0"2,2 0-1,0 2 4,-2-2 4,2 2 2,0-3-11,0 3-2,2 0-1,-2 0 0,0 0-4,0 0-24,0 3-33,-2-3-106</inkml:trace>
  <inkml:trace contextRef="#ctx0" brushRef="#br0" timeOffset="20827">6196 58 449,'0'-4'28,"-6"0"22,5-2 18,1 2-7,-3-1-43,2-2 9,1 2-7,-3-1-4,3 2-3,0 1 3,0 1-5,0-2 0,0 2-1,-1 2-6,1-2 3,0 2 1,0 0-4,1 0 1,-2 0-5,1 0-1,0 0-1,-3 2-1,1 0 1,-1 4 2,-1 7 3,-4 4-2,-2 6 2,2 4 2,-11 5 1,11-2 1,2-3-5,2-1 4,1-1-2,6-2 3,3-2-3,-2 0 1,4-2-3,6 0 3,-5 1-1,3-3-2,2-4 1,-1-1 1,5-3 0,-8-5-2,3 0 2,-5-2-3,1 0 4,-2-4-1,0 2 2,-3-4-4,0 4 1,0-2 0,-4 1-1,0 1 0,0 0-1,2-3 1,-2 2-2,0-3 1,3 2-1,-2 0 0,2-2-3,-2 2-8,-1 2-21,0-2-34,0 2-47,-1 2-24,-3 0-311</inkml:trace>
  <inkml:trace contextRef="#ctx0" brushRef="#br0" timeOffset="25704">0 3303 621,'4'-13'0,"-4"-2"9,0-1 4,0-3 11,0 5 8,0 5 8,4-5-25,0 3 6,1 0-7,-1 3-5,0 0 0,2 2 0,-2 5-5,3-2 2,-1 7 1,8 2-2,-6 2 6,6 9-4,2 2 8,3 8-6,-2 0 2,-4 0 0,-1-1-1,4 1-7,-4-4 1,-3-7 3,3-5-3,-2-3 13,7-4 1,6-8 4,7-6-10,14-7-1,5-8-7,9-4 1,3-5-1,5-3-2,5 6 2,-1-1-3,-3 1-1,2 3-2,-6 1 2,-5 2 0,-6 2 0,-7 4 1,-7 1-1,-6 5 3,-10 0-3,-2 3 0,-5 2 3,-6-1-3,-5 7 6,0 0-6,-2 0 3,1 2-2,-3-2-1,0 2-2,0 2-50,1-2-40,3 0-16,5 2-174</inkml:trace>
  <inkml:trace contextRef="#ctx0" brushRef="#br0" timeOffset="26828">2381 3169 479,'-4'-2'8,"-6"2"4,9-2 34,1 0-10,-3-2-4,3 4-13,3-1 7,-3-2-16,1 2-7,-1-3 2,6 0-1,-6 0 20,0 0-17,4-2 10,0 6 1,-4-4-3,4 0-12,-4-1 4,5 1 8,-1 0-6,0-1-3,0 3-1,0-2-2,1 0 4,3 0-6,-4 3 4,2-2-2,4 2-3,-2 1 4,1-3-4,0 3 5,4 3 0,-2-2-1,5 2-1,1-2 5,-3 7-6,2-4 3,7-2 0,-5 5 3,3-3 3,6 2-9,-6-1 1,3-1 4,-3 6-6,1-6 5,1 1-3,-2 2 0,-3-6 7,5 5-7,-2-4 0,0-2 0,3 2 1,-3-2-3,4 0 0,3 0 1,1 2-2,0-2 1,-3 0 0,5 2 0,-4-2 0,4 0 1,-5 0-2,4 4 1,-2-4 0,1 1-1,2-1 2,-4 0 1,4 0-2,-4 0 0,3 3 0,-7-2-1,1 1 2,4-2-1,-7 0 1,7 0 1,-1 0-2,4 0 2,-2-2-1,3 1 2,-1-3 5,0 0-8,-1 2 4,-4-2-1,5 0-3,-6 0 0,4 4 1,-4-1-2,3-2 1,-7 3 0,4-1 0,3-2 1,2 3-2,2-1 4,-1-3-2,4 4-2,-1-2 3,2 2-3,-3-2 1,-4 2-1,-2-2 2,-1 2-1,-3 0 1,4-2-1,-9 2 0,3-2 1,1-2-1,-3 3 1,2-3-2,1 0 1,-1 0 0,2-2 0,-1 2 3,-4-1-4,3 1 0,2-4 2,-9 7 0,1-6 2,-1 2-3,0 1 1,-1-2 1,-5 1 1,5-3-1,1 2-3,4-6 1,3 3 0,1-1 0,1-1-1,-4-3 4,5 1-3,-5 2 0,-2-3 0,-3 1 0,-1 1 1,1 1 0,-6-1-1,-4-1 0,2-1 0,1 5-1,1-9 0,-2 5 1,1-2-1,-1 2 2,-2-5 0,2 5 0,-2 1 0,0 1-1,-4-3 3,4 1-1,-4 0-3,0 1 1,0-3-1,0-1 1,0 1 0,0-3 0,-4 3 0,4-2 0,-4 0 2,0 3-2,-3-3 1,-1 4-2,3-3 0,1 5 3,-3-4-3,-2 3 0,4-2 3,0 3-3,-7-2 3,2-1-5,0-1 4,-3-4-2,-2 5 2,1-3-2,-4 2 2,1-2-1,3 3 0,-3 1 0,-1 1-1,4 2 0,1 1-1,0 1 2,-1 1 0,2-1-1,-1 0 1,-1-1-1,-4 1-1,0 1 1,1-1 2,0 0-2,-6 2 0,9-2 0,-2 3 0,3-1 0,-7 2 1,3-1 0,1 1 0,-4 0 0,3 0-1,-3-2 0,2 3 0,-70-11 0,74 9-2,-3 2 1,-2-1 1,3-1 0,-15 1 0,0-2 0,4 1 0,-5-2 0,7 2 0,-2-1-1,2-2 1,2 7 0,-5-3 0,3 2-1,-3 0 1,3-2 1,-6 4-1,4 0-1,-4-4 1,6 2 1,-2 0-1,-1-3 1,-1 5-1,-2-2 0,4 2-1,-8 0 1,4 0 0,-1 0 0,2 0-1,-6 2 2,2-2 0,3 0-1,0 0 0,-1 4 0,2-4 0,0 1 0,-1 1 0,0 0 0,4 0-1,-8 0 0,8 2 2,-4-2-1,1 1 0,-3 1 0,4 0 0,-6 0-1,4 2 2,4-2-3,10 0 3,3 0-2,2-3 1,-4 7 0,-1-2 0,-4 2 0,-7 1 1,-1 1 0,-2 3-1,0 0 0,-4 9-1,0-3 1,-2 2 0,3 2 0,-1 0-3,9 0 3,-1-2 0,9-2 0,1 4 0,-3 0 0,3-2 0,1 6 0,-1 1 0,-2 2-2,3-2 2,2 1-1,5-2-1,-2-2 2,4 1 3,1 5-3,-1 0 0,3 0-1,0-3 1,0-2 0,2-2 1,2 3-1,-4-2 0,4 0-1,0-4 2,0-2-1,0-2 0,0-3 0,0-1 0,4 1 0,-4-1-1,6 0 1,-2-3-1,3 3 0,1 1 1,1-1 1,2-1-1,-2-2 2,0-5-4,3 5 4,-3-6-5,0 3 4,1-3-1,2-2 0,-3 2 0,1 0 0,2 0 1,1-3-1,5 3 1,-1-2 0,1 0-1,5-2-2,-5 2 2,6-2 0,0-2 1,-6 0-1,6-4 0,0 5 1,-2-6-1,5 2 0,-1-1 0,3-1 0,-1 1 0,-2-2 0,1 4 0,-2-5 0,3 7 0,-5-4 0,2 0 0,2 1 0,-1-3 0,1 6 0,-2-2 0,-2 0 0,-1 0-1,-3 0 1,0 3 1,-3-3-1,1 0 0,-8 4 0,3-2 0,-4 2 0,0 0 0,-1 0 0,-2 0 0,-5 0-1,4-2 1,-4 2 0,0 0 0,4 0 0,-4 0 1,0 0-1,4 0 0,-4 0 0,0 0-1,0 0 2,0 0-1,0 0 0,0 0 2,0 0-5,0 0 3,0 2 0,0-2 0,0 0 0,0 0 2,0 0-2,0 0 0,0 2-2,-4-2 2,4 0 0,0 0 0,0 0 0,0 0 0,0 0 1,0 0-2,0 0 3,0 0-4,0 0 4,0 0-4,-4 0 2,4 0 0,0 0 0,0 0 0,0 0 0,0 0 0,0 0 0,0 0 0,0 0 1,0 0-1,0 0-4,0 0-37,0 0-17,0 0-41,-4 0-65,-1 0-182</inkml:trace>
  <inkml:trace contextRef="#ctx0" brushRef="#br0" timeOffset="31306">2617 2580 267,'0'-4'123,"0"0"-91,1-1 17,-1 3-4,0-2-28,0 0 31,0-1-31,0-3 4,-1 0-1,-2-1 11,3 5-1,-4-6 5,0 9-18,-2-6-7,-1 2 1,2 3 1,0-2-4,-3 0 6,4 0-8,-1 4-3,1 0 1,-3 0-4,3 0 2,-3 4 1,-1-4-3,-1 4 0,-5-2 2,1 2-1,-6 0 0,3 1 5,2-1-5,-3 0 5,-1 2-6,1-2 0,-1 3 0,-2-1 3,4 6-3,-1-5-1,4 1 1,-7 1 1,8-1 1,-1 0-2,1 2 0,-7-5 2,2 5-5,3 1 5,-2 1-2,-4-3 2,3 3-2,0-3 1,5-1 0,-7-2 0,7 3-1,2-1 1,-3 2 0,1-2 2,-2 3-3,0-4 2,1 7 3,0-2-4,-5 1 3,1-2-2,-1 3-1,1-2 1,-5-3 0,5 4 1,3-3 0,-5-1-3,5 3 3,3-2-3,1-1 0,-2 1 1,3-1-1,-2 3 0,0 1 1,2 1-1,4-1 3,-4 2-2,-3 1 5,-2-1-3,1 2 2,-1 2-1,-3-1 0,-1 1-3,4-2 1,1 4 2,-4-2 2,5 3-1,-8-3-3,5 2-1,5-6 7,-3 6-6,-1-3-1,4-3 2,-1 4 2,1-2-1,2 0-4,-5 1 5,-1-1 0,4-2-1,-2 3-1,3-1-2,-3-2 0,7 1 0,-6-1-2,4-6 4,3-1-2,3-2 0,-2-4-2,1-2 1,2 2 0,0-2 0,0 0 1,0-2 0,0 4 0,0-4-1,0 2-1,0-2 0,2 2-8,-2-2 0,3-2-17,-2-5-12,6-9 24,-1-1-2,8-8 2,-6 1 1,5-1-3,-8 1 15,2 2 0,-2 3 1,-1-1-1,-3 3 2,2 2-2,-3 6 1,0-1 0,-3-1 1,3 5-1,0-2 5,-1 1-3,1 3 3,-3 2 14,3 0-7,0 4-5,-1 0-1,1 0-1,-3 0-2,3 0-3,-2 0 0,-2 8 0,-3-2 0,-3 7 1,2 5 1,-8-3-2,5 2 0,3-4 3,-1 5 3,4-1-1,-4 1 0,1 0-4,-1-3-1,4-1 3,3-2 0,0-3 1,0 5 0,-2 3 5,-3-2-4,3 1-3,-2-3 1,2 1 0,0-3 1,-1-3-1,5 0-3,-4-3 1,4 1 3,0-6-3,0 2 2,-4-2-3,4 2 0,0-2 0,0 0 0,0 4 0,0-4 2,0 0-1,0 0 1,0 0 0,0 0 1,0 0 0,0 0 1,0 0-4,4 0 0,-8 0 3,8 0-4,-4 0 1,0 0 0,0 0 0,0 0 0,0 0 0,4 3 0,5 1 2,5 2-1,13-1 1,8-1 3,17 4-5,9-6 0,11-2 2,9-2-1,1 0 0,-8 0 2,-8-2-2,-12 4 0,-5-1 0,-14 1-1,-4-3 0,-9 3 1,-9 0 0,-2-1-1,-7 1 0,-2 0 4,3-2-2,0 2-1,-1 0-1,0 0 0,0 0 0,0 0 0,5 0 1,-4-2-2,4 2 1,-5-4-1,-1 4 1,-2 0 0,-2 0 0,1 0 0,-3 0 0,3 0-11,0 0-12,0 0-9,0 0 4,0 0-44,0 0-132</inkml:trace>
  <inkml:trace contextRef="#ctx0" brushRef="#br0" timeOffset="33654">3232 3106 211,'0'3'247,"0"-1"-247,0-2 14,0 0-11,3 0 50,-3 0-19,0 0 1,0 0-9,0 0-7,0 0 1,0 0-6,0 2-5,0-2-5,1 2 5,-1 2 32,0 4-29,3 1 2,1 1 9,-2 7-11,3-3 9,4-5 0,-5 5-18,4-7 10,-3-1 1,3 3-5,-2-5 2,2 2-2,6-2 8,-1-4-5,1 0 4,7-2-2,5-6-8,1 0 2,8-5 6,0-6-8,6-2 2,3-6 0,-5 0-5,6-1 5,3-3-7,-6 4 2,0 2 1,-3 4 1,-8 4-1,0 2-2,-13 3 0,-1 4 1,1 1-1,-5 1 1,-5 0-3,-2 2 1,1 3 2,-6-2-3,-1 3 2,0-1-2,0 1 0,0 0 0,0 0 1,0 1 0,0-1 1,3 0-2,-3 0 0,0 0-1,0 0 1,0 0 0,0 0 0,-3 3 1,3-3-1,0 0 0,0 0 0,0 0-1,0 0 1,0 0 0,0 0 0,0 0 0,-1 0 0,1 1 0,-3-1 0,3 0 0,0 0 0,0 0 0,3 0 1,-3 0-1,0 0 0,1 0-1,-2 0 1,1 0 1,0 0 0,0 0-1,0 0-2,-3 2 2,3 0 1,0 2-1,-1 0 1,-2-2-3,3 0 2,-2-1-13,2-1-34,-2 0-37,-4 4-105,-2-4-261</inkml:trace>
  <inkml:trace contextRef="#ctx0" brushRef="#br0" timeOffset="35070">2064 840 104,'0'-6'203,"-4"2"-186,4-1 28,0 1 13,0 0-10,0 0-29,4-2 30,-4 1-1,4-3-42,0 0-2,0-2 3,1-3 15,0 0-8,2 3-9,-3 2 3,-2 3 0,1 1-5,-2 4 4,2 0-2,-2-2 3,4 2-4,-3-2-4,0 0 1,-2 2-1,5 2 1,0 0 5,-1 4-1,4 3 6,5 10-8,-1 4 9,8 6-7,-7 2 1,1 1-2,1-1 0,-5-4 0,0-4 4,-2-4 1,1-6-1,-1-1 2,-6-6 0,5-2 8,-2-3-1,2-2 12,3-3-10,8-4-11,-1-3-4,13-5 1,8-3-3,9-4 1,11-8 3,4-1-5,8-12 2,6-12-1,9-5 0,9-5 0,3-1 0,4 8-1,-7 8 1,-6 8-2,-14 11 2,-8 3-1,-13 8 0,-8 3 1,-11 5-2,-6 7 0,-11-1 2,-5 5-2,-3-2 1,-4 0-1,5 0 1,-1-1 0,3-3-1,-2 6 0,-1-2 0,-2 2 0,-3 2 1,-3-2 1,5-2-2,-6 4 2,4 0-2,0-1 0,1 1 1,-1-3-1,-4 3 1,0 0-1,0-1 1,0 1-1,0 0 0,0 1 1,0-1-1,0 0 0,0 0 0,0 0 0,0 0 1,0 0-1,0 0 0,0 0-3,0 0 3,-4 0-1,4 0 1,0 3 0,0-2 0,0 3-1,0 0 1,0 0 0,0-2 0,0 3 0,0-1 0,0-1 0,-5-2-1,5-1 1,0 4-2,0-2 2,0-2 0,0 0-1,0 0 0,0 0 0,0 2-1,0-2 1,0 2-4,0 0-3,0 5-34,0 1-67,9 5-48,-5 1-244</inkml:trace>
  <inkml:trace contextRef="#ctx0" brushRef="#br0" timeOffset="40538">3629 3872 435,'-14'0'3,"6"0"0,4-4 20,2 1-5,-1-3 0,3 2-2,0 2-3,0-1 3,-1-1 13,1 0-16,0 4-8,0-2 3,0 0-5,0 2 6,0-2 1,0 2-2,0-4 2,0 4-4,0-4-4,0 4-1,0 0 1,0 0 1,0 0-3,0 0 2,1 0-1,-1 0 1,-1 0-2,1 0 0,0 0 0,0 0-1,0 0 1,0 0 0,0 0-3,1 0-7,-1 4-4,0-4-3,3 4-45,-1-2-66</inkml:trace>
  <inkml:trace contextRef="#ctx0" brushRef="#br0" timeOffset="41304">3664 3928 268,'-4'-6'2,"3"2"-1,-6-1 7,5 1 23,-2-2-4,0-2-16,0 3 1,0-3 23,-1-2 0,5 5-31,-4-3 4,-2 4 3,5-5-3,-6 5 33,3-2-29,-2-2 1,-1 3 12,3 1-6,3-2-2,-4 2-12,5 0 1,-4 0 4,4 3-6,0 1 1,0-3-2,0 3-1,0 0-2,0 0 0,0 0 0,0 3 1,0 2 0,0-1 2,0 2-3,0-2-1,-4 5 0,4-5 2,0 4 0,4 2-1,-4-5 2,0 7 10,4-3-8,1 1-3,-1-2 0,-3-1 2,3-1-2,-1 0-1,-1-2 1,0 0-1,0-3 0,1 7 1,-3-4 3,1 2-4,2-1 1,-3-1-1,1 0 1,2 0-2,-3-3 2,1 3-1,5 0 0,-6 0-3,0 0 3,4 2 0,-4-5 3,5 3-6,-5 0 4,4-4-2,0 0 1,0 0 0,-4 0 7,2 0-6,0 0-1,3 0 2,-1-1-2,1-2 0,0 3 0,2-4 0,-2 4 1,1-1-1,-2-3 3,-4 4-5,4 0 7,-4 0-5,0 0 2,0 0 5,0 0-1,0 0-2,0 0-2,-4 4 0,4-4-1,0 0 2,0 0-2,0 0 2,0-4 0,0 4-1,0 0-1,0 0 2,0 0-2,0 0 0,0 0 0,0 0 0,0 0-1,0 0-1,0 0-21,0 0-9,-4 0-78,8 0 46,-4 5-102</inkml:trace>
  <inkml:trace contextRef="#ctx0" brushRef="#br0" timeOffset="44888">6489 3828 402,'-2'-5'22,"-3"1"-17,4 0 11,-3-2-8,1 2 26,2-1-6,-2-3 1,3 6-6,0-2 4,0 0 1,0 0-2,0 3-8,0-2 6,0 3-14,0 0-1,0 3 3,0-3-1,-2 1-6,2 5 4,0 6 1,0 3 8,0 2-7,0 8 3,5 2-6,-1-4-4,4 0 3,1-2-1,0-2 2,5-4 0,-5 1-2,4-2-2,1-1 3,-2-2-6,6-3 5,-5 1-4,1-1 2,2-2-2,-1-2-1,-7-4 3,1 4-4,-3-4 3,2-4-1,0 4-2,-1-4 1,5 4 0,-4-4 0,-4-2 0,5 2 0,-4 3 1,-1-3-1,1 0 0,-2 0 5,-2 2-2,-1 2-2,0-2-2,0 2-2,0 0-24,-1 0-27,-2 0-45,-2 2-37,1 0-99</inkml:trace>
  <inkml:trace contextRef="#ctx0" brushRef="#br0" timeOffset="62846">3399 7705 173,'0'-6'191,"0"-2"-181,-3 4 12,2 0-6,-3 3 24,4-3-15,0 4-5,-5 0-8,5-4 3,0 4 2,0-4-4,0-2 3,0 1 8,-4-7-6,4 2-6,0 1 17,0-1-11,0-1-5,0 1-5,4 1 7,-4 1 21,0-2-18,5 1-4,-1 5 4,-4-2-1,0 2-6,1 0-4,-1 4-1,0 0 2,0 0-6,-1 0-1,1 0 0,0 4-2,0-4 0,0 4-3,1-2 4,2 6 7,3 1-6,2 5 0,3 3-1,5 2 3,-4-2-2,-2 5 1,3-7-1,0 2 1,-5-3-2,2-5 0,-2-1 7,-4-3-3,1-1 2,-4-4-3,3 4 2,0-2-4,1 2-1,3 0 9,1 5-7,0-1 2,0-2-4,3 2 3,-7-3 0,0-1 2,2-4 2,-3 4 5,-2-4-7,2-4 2,-1 4-1,1 0-4,3-4 1,-3 0-1,5-1 1,1 1 0,2-6-3,1-3 3,5 3 0,-1-7-1,-3 0-2,7-1 1,6-5 1,-5-4 0,9-1-2,3-7 2,8-5 1,14-2 5,10-6-2,4 4 4,5 3-8,3 4 0,0 2 1,-8 2 1,-4 3-2,-4-1-1,-9 4 1,-11 0-1,-1 8 0,-5-2 2,-9 3-1,-6 5 0,-3 3 2,-5 1-3,-9 5 0,-3 4 1,2 0 1,-3 0 0,2 0-1,-2 0 3,-2 0-2,2 0-2,0 0 3,0 0-4,0 4 1,0 0-1,0-8 1,0 4-1,-3 0 5,3 0-5,0 0 0,0 0 2,0 0-1,0 0 0,0 0-1,0 0 0,0 0 3,0 4-2,0-2-1,-1-2 0,1 0 1,0 2 0,0-4-1,0 2-2,0 0 2,0 0 0,0 0 0,0 2 0,-3-2 3,3 0-3,0 0-1,0 0-1,0 0 2,3 0 0,-3-2 1,0 2-2,0 0 2,0 0 2,0 0-3,0 0 0,0 0 0,0 0-3,0 0 4,0 0-1,0 0 3,0 0-3,0 0 1,0 0-1,0 0 0,0 2 0,0-2 0,-3 0 0,3 0 0,0 0 0,0 0 0,0 0 0,0 0-3,3 1 3,-3-1 1,0 0-1,0 0 0,0 0 2,0 0-2,-3 0 0,3 0-1,0 0-2,-1 0 3,1 0 2,0 0-2,0 0 0,0 0-3,0-1 3,0 1-3,0 0 6,0 0-5,0 0 2,0 0 0,0 0 0,0 0 0,0 0-3,0 0 3,0 0 0,0 1 2,0-1-2,0 0 1,0 0-2,-4-1 2,4 1 0,0 0-1,0 0 0,0 0 0,0 0 1,0 0-1,0 0 0,0 0-3,0 0 3,0 0 0,0 0-3,0 0 3,0 0-1,4 0 1,-4 0-1,0 0-1,0 0 2,0 0-2,0 0 0,0-2 2,0 2-1,0 0 1,0 0-2,0 0 2,0 2 0,0-4 0,0 2 0,0 0 0,0-2-4,0 2 4,0 2 0,0-2 2,0 0-2,0 0-1,0-2 0,0 2-1,0 0 2,0 0 2,0 2-2,0-2-2,0 0 2,0 2 0,0-2 0,0 0 1,0 0-1,0 0 1,0 0 0,0 0-1,0 0 0,0 0-1,0 0 1,0 0-1,0 0 1,-4 0 1,4 0-1,0 0 0,0 0 0,0 0 1,0 0-1,0 0 0,0 0 1,0 0-1,0 0 0,0 0-3,0 0 4,0 0-2,0 0 1,0 0 0,0 0 0,0 0 1,0 0-1,0 0 0,0 0 1,0 1-2,0-1 2,0-1-1,0 2 3,-5-2-3,5 1-3,0 0 3,0 0 2,0 0-2,0 0 0,0 0 0,0 0-2,0 0 2,0 0-1,0 0 0,0 0 2,0 0-3,5 1 3,-5-1-1,0 0 0,-5 0-1,10 0 1,-10 0 0,10 0 3,-10-1-4,10 1 1,-5 0 0,0 0 0,-5 0-1,10 0-2,-5 0 3,0 0 0,-5 0 0,5 0 0,0 0 0,0 0 2,0 0-1,0 0-1,0 1 0,0-1-2,0-1 2,0 1 0,0 0-15,0 0-27,0 0-60,0 1-66,5 9-30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27.8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0 624 822,'0'4'29,"5"-7"20,3-10 30,10 0-30,12-6-17,9-4 9,6-3 13,-6 4-18,-2-1 17,-2 0-7,-13 1-17,2-2-5,0-3-10,-10-2-6,3-2-2,-1-1-3,-1 1 0,-7 0 2,1-1-5,-4 1 4,-2-1-3,-3 1 2,-7 4 4,-1 4-7,-2 4 7,-5 3-2,-1 7 4,2-1 8,6 6 2,-5 1-12,5 6-2,-12 5 5,-1 11 1,0 6 0,-12 12 9,4 5-2,2 8-2,9 2 1,5 3-6,2 5 0,4-5 2,7 7-12,3-5 9,1 3-6,-2-1-4,3-2 3,-5-1 0,-7-3-2,0-4 2,-3-4-3,-1-4 3,1-7-3,2-7-10,4-8-32,-1-5-17,5-9 4,0-2-32,5-7-126,-1-6-131</inkml:trace>
  <inkml:trace contextRef="#ctx0" brushRef="#br0" timeOffset="548">83 591 910,'0'-11'2,"6"-3"57,7 2 20,8-1-19,15 3-21,12 1-12,1-2-15,9-1 7,-8 3-8,-4-1-6,-6 4 2,-15 0-7,-8 6 0,-12 0-4,-5 4 1,-1 6 3,-6 7 6,-1 10-5,-2 5 0,1 9-1,5 4 0,0 0-1,10-5-8,5 0-9,1-9-2,2-8 18,5-10 2,-7-5 5,2-13 2,3-13 1,1-11 20,1-14 0,6-11-6,2 0 0,-1 4-10,5 12 4,0 13-6,6 15-9,6 10 2,-5 13 0,3 9-2,-7 9-1,-6 1 2,-12 10-2,-3-5 0,-4-7 0,-5-6 1,-3-11 6,5-10 11,-6-8-7,-6-13-7,5-5-4,-2-13 1,3-8-3,4-6 1,10-4-30,7 1-103,12 1-78,4 6-268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3:49.4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49 675 583,'-4'0'6,"-4"0"-5,-5-4 2,2 2 0,4 2 1,5 0 12,-2 0 1,4 0 2,4 0 7,-8 0 2,8 0-10,-8 0-9,4 0-3,0 2-3,0-2 5,0 0-7,0 0 2,0 0 0,-4 0 2,4 0 0,0 0-3,0 0 4,0 0-6,0 0 0,4 0 0,0 0 0,-2-2 0,9-2 1,0 0-1,2 0 1,0-1 0,3 1 1,-6 0 7,4-2-7,-1 2-2,0 0 2,-1-1-2,4 1 0,-4 0 0,5 4 1,-4-2-2,1-2-1,4 0 2,3 4 2,-3 0-2,5-1 1,-6 1-1,4-4 0,-2 4-1,-2 0 1,4-4-2,-8 4 2,2 0 0,2 0 3,-4 0-3,1 0 0,0 0 0,3 0 0,-5-4 0,1 4 0,-3 0 0,4 0 0,-1 0 0,-1 0 0,1 4-1,-5-4-3,4 0 4,-4 4 1,5-4 1,3 0-4,1 0 3,7-4-1,3 4 0,4-4 2,0-2-4,4 3 2,-4-1 0,4 2 0,-2-2 0,0 0-1,-7 0 1,5 4 0,-5-5 1,2 1-2,5 0 1,-5 2 0,6-2 0,3 0-1,-4 0 1,8-1 0,0 5 0,1-4 0,3 0 0,4 2 0,-7-2 0,7 0 1,-4 0-2,0 4-1,-1-5 2,3 5 0,2-4 0,5 4 2,95-13-2,-126 13 0,-1-4 0,-1 4 0,2-2 0,17-2 0,8 0 0,-8 0 0,4 3-1,4-3 2,1-4-1,0 6 0,-1-6 1,1 4 1,3-1-2,1-3 0,0 2 0,1-2 1,-4 3-1,5-1-2,1-2 2,-2 5 0,-1-3 0,0 6 0,1-4 0,-2 0 2,-1 4-2,3-5 1,-5 5-1,0-4 0,-5 0-1,8 4 0,-3 0 1,0 0 0,4 0 0,-6-2 0,-3 4-1,1-2 1,-7 0 1,-1 4 0,-6-4-1,0 0-2,-2 0 2,-1 0 2,-5 0-2,8 0-2,-6 4 1,7 0 1,-2-3 0,2 7 4,2-2-4,-2-3 0,2 5 0,-2-6 0,-1-2 1,4 0-1,-4-2 0,0 0 0,-2-4 0,-1 6 0,-3-3 0,-3 1-1,-3-2 1,-6 4 0,-1 0 0,-6 0-7,1 0 1,-5 0 6,0 0 0,-2 0 4,0 0-1,0 0-3,0 0 1,0 0-1,0-4 4,-2 0-4,2-1 0,-2 1-2,2-2 2,0-2 1,0 4 1,0 3 6,0-3 0,0 0-3,2 4-2,-4 0 2,2 0-4,0 0 3,0 0 5,0 0-3,2 0 4,-2 0-5,0 0-2,0 4-1,2-4 4,3 5 8,2 3-7,1 2-1,5 7 1,-1 2-1,-2 4 2,8 4-3,-5 0 0,0 3 4,1-3-3,1 0-2,1-4 7,5 4-3,-5-6-7,8-6 4,3-1 1,8-6 0,-4-5 1,8-10-5,5-7 6,8-9-6,3-8 2,13-9-1,14-6-2,5-2 2,8-6-3,8-1 0,3-2 5,-4 3-5,-1 4 2,-3 6 6,-7 7-4,-7 7 1,-4 7-2,-14 5-2,-8 3 1,-7 4-1,-13 1-1,-8 5 3,-9 1-3,-12 0 0,-5 4 0,-3 0 0,-1 0 2,-1 0-2,1 0 2,-3 4 0,3-4-2,0 0 0,0 0 0,0 0 0,3 0 0,-3 0 0,0 0 0,0-4-1,0 4 1,0 0 0,1 0 0,4 4 0,-1-4 1,0 0-1,-1 4 0,-2-4-1,2 0 2,-3 1-1,0-1 2,0 0-2,0 0 0,0 0 0,0 0 0,0 0 1,0 0-1,0 0 1,0 0-1,0-1 0,0 1 1,0 0-1,0 0 0,0-4 0,2 4 1,-2 0-1,0 0 0,0 0 1,0 0-2,0 0 1,0 0 0,-2 4 1,-1-4-1,3 0 0,0 1 0,3-1 0,-3 0 0,0-1 0,0 1 0,-3 0 0,3 0 0,0-4 0,0 8 0,0-4 0,3 0 0,-1 0 0,-4-4 0,2 4 0,0 0 0,0 0-1,2 4 0,-2-4 1,0 0 1,0 0-1,0 0 0,-2 0 0,4 0 1,-2-4-1,0 8 0,0-4 0,0 0 0,0-4 0,0 4 0,0 0-1,0 0 2,0 0-1,0 0 0,0 0 0,5 0 1,-5 0-1,4 0 0,1-4-1,3 4 2,-4 0-1,0-2 0,1 2 0,-5 0 0,0 0 0,1-2 0,-1 4 0,3-2 0,-3 0 0,0 0 0,0 0 0,0 0 0,0 0 0,-3 0 0,3 0-1,0 0 2,0 0-1,0 0 0,0 0 0,3 0 0,-3 0 0,-3 0 0,3 2 0,3-2 1,-6 0-1,3 0 0,0 0 0,3 0-1,-6-2 1,6 2 0,-3 0 0,0 0 0,0 0 0,0 2-2,0-2 3,0 0-2,-3 0 1,3 0 0,0 0 0,0 0 0,0 0 0,3 0-1,-6 0 2,3-2-2,0 2 0,0 0 1,-1 0-1,1 0 0,1 2 1,-1-2 0,0 0 1,-1 0-2,1 0 1,0 0 0,0 0 0,0 0 0,0 0 0,0 0 0,0 0 1,0 0-2,0 0 1,0 0 0,0 0-1,0 0 1,-5 0 0,5 0 0,0 0 1,0 0-1,0 0 0,0 0-1,0 0 1,0 0-2,0 0 2,0 0 0,0 0 0,0 0-1,0 0 1,0 0 0,0 0-1,0 0 1,0 4 0,5-4 0,-5-4 1,0 4-2,-5 0 1,5 0 0,0 0-1,0 0 1,0 0 0,0 0 0,0 0 0,0 0 0,0 0 0,0 0 0,0 0 0,0 0 0,0 0 0,0 0-1,0 0 0,0 0 1,5 0-10,-5 0-4,0 0-23,0 4-12,5-4-18,4-4-53,8 0-73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5:03.2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41 955 689,'-9'-18'51,"-4"1"-18,2-2-7,3 1-3,8 11-7,0 3-4,0 0-8,0 4-3,4 2 14,7 4 2,2-1-3,0 7 0,8 3 3,-2 5-2,6 3-7,-3-1-6,-3 1 4,2-1-2,5-3 5,-3-7 0,11-11 3,19-10-5,22-22-5,27-23 0,35-17 0,18-19-2,24-15 4,22-12-4,13-9-9,25-13-51,17-12-50,16-6-126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6:18.4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638 792 322,'0'0'18,"0"0"-7,-4 0 22,4 0-4,0-1-10,0-3 15,0 4-11,0-4-13,0 4 32,0-4 3,0 4-11,0 0-5,0 0-4,0 0 1,0 0-12,0 0 0,0 0 6,0 0 0,-5-2-8,5-2 11,0 4-8,0-4-2,0 4 3,5 0-7,-5-4 1,0 4-2,-5 0-6,5 0 3,0 0-1,0 0 1,0 0-4,0 0 1,0 0 5,0 0-5,0 0 0,0 0-1,0 0 0,0 0 2,0 0 0,0 0-2,0 0 2,0 0-2,0 0 4,0 0-3,0 0-2,0 0 7,0 0 3,0 0 2,0 0-5,0 0-5,0 0 4,-4 0-6,4 4-1,0 0 1,0 6 1,4 3 0,-4 5-1,0 1 0,0-2 0,0-4 2,0 5-1,5-5-1,-5 1 2,0 1-1,4 2 0,-4-4 1,4 5-2,-4 1 2,0 2-1,-4-2 1,4-2-1,0-3 1,0-5-1,0-1 0,0-2 0,0-6 0,4 0 2,-4 0-3,4 0 2,1 0 2,0 0 1,9-4 1,3-2 0,4-2-3,3-1-2,5-1 3,-2 1-4,4-5 1,-6 7 1,3 1-2,-11 2 0,0 4 0,-1 0 1,-8 4 2,0 2 7,5 1-5,-9 7 0,5-1 0,-5 1 2,-3-1 3,-5 2-8,-2 3 5,-10 3-4,-5 2-1,-8 0 0,4-6-2,-7 2 1,-2-2 0,6-3-1,-1-9 1,-2-1-1,8 0-10,2-8-32,6-5-27,2-1-20,0-7-73,1 0-180</inkml:trace>
  <inkml:trace contextRef="#ctx0" brushRef="#br0" timeOffset="1050">621 837 657,'-8'-4'96,"-1"-6"-63,-2 6 1,3-1 33,3 5-19,1 0-15,4 0-12,0 0-7,0 0-2,4-4 2,-4 4-10,0 0 1,5-4 6,3-2-2,7 6-1,6-8-1,2 7 0,8-3-4,-6 4-2,3 0 0,2 0 3,-2 0-3,-3 0-1,-3 0 5,1 0-2,-2-4-1,-3 0-1,5-6 4,-2 6-3,-4-5-1,2 5 0,-6-2 0,-5 6 0,-3-3-1,-1 3 1,-4 0-1,4 0 0,-4 0-2,0 0-20,0 0-28,0 3-10,0 3-34,0 2-61,-4 1-58</inkml:trace>
  <inkml:trace contextRef="#ctx0" brushRef="#br0" timeOffset="1576">1441 635 567,'0'-9'59,"0"5"-4,0-2-12,-4 2-8,4 0 12,0 4-4,-4-1-9,4 1-5,0 0-1,0 1-13,-5 3-5,-3 10 4,-6 3 6,0 10-2,-7 9 0,1 4-1,3 1-5,0 3 0,9-2-4,4-2-2,0-4-4,8 5 1,4-10-2,5-1 0,4-7 4,2 0-5,2-5 0,-2-9 5,7 0-1,-5-9 0,-2-1 0,3-7 1,-1-5-1,-4-5-4,3-1 6,-8-4-6,1 0 2,0-7-2,-5-5 1,-2 3 0,-2 1 1,-4-2-2,-4 3 0,-5 7 1,-1 0 2,-6 1-2,-1 3 0,-7 2-1,3 4 0,0-1 1,1 5-1,-1 5 0,0-4-1,-3 6 1,3 4-3,-1 2-3,3 0-10,-2 1-1,4 3-17,-1-4-13,13-2-24,-4 2-37,5 0-70,4 1-205</inkml:trace>
  <inkml:trace contextRef="#ctx0" brushRef="#br0" timeOffset="2843">2036 388 497,'0'-6'79,"0"-2"-1,0 5-13,-1-3-13,1 6-14,0 0 1,-3 0-20,-1 6-14,-2 1-2,-6 7 6,-5 5 2,-1 2-2,-1 8 0,2 5 10,5 7 6,1 8-8,4 1-8,7 8-4,7 1-2,4-5 2,6-5-3,4 0 3,7-13-4,1-1 0,4-12 3,-4-4-2,3-6-2,-2-5 5,-9-7-1,-1-2 0,-4-3 1,-7-6-1,-5 1 2,0-4 5,-2-5-8,-7 5-3,0-9 3,1 4-2,-5 0 1,1-1-2,4-2 0,-1 3 0,10 0 1,-1 0-1,0 3 1,9-6-1,-1 7 0,8-3 0,-3-2 0,45-12 0,-58 27-1,0 4 0,0 0 0,0 8 1,5 2 4,-1 3 2,3 10-1,-2 8 3,-1 0-1,1 1 4,-1 3-1,2 1-2,4 0 3,-6 1-5,5-3 1,0 3-4,-3-5 3,2-1-5,2-4 6,-5-4-5,-5-6 0,0-3-2,0-5 3,1-1-3,-1-3 0,0-1 2,-4 0-2,4 2 1,-2-2-1,-2 0-17,2-4-21,-2 1-35,2-1-38,-2-1-34,4-7-171</inkml:trace>
  <inkml:trace contextRef="#ctx0" brushRef="#br0" timeOffset="3684">2521 91 425,'0'-8'83,"-4"4"-36,4 3 46,0-3-39,-5 0-16,5 4 13,0-4-12,0 2-3,0 2-4,0 0-6,0-4-3,5 4-7,-5 4-9,0-2-4,4 10 20,0 10 9,4 19 6,8 12-15,-4 11-2,1 7-7,4-3-1,-4 0-7,2-11 0,-2-3 5,-1-8-10,-3-2 3,-4-12-1,0-1 1,-3-10-3,0-6 1,3-7 0,-5-2-2,0-6 8,0 0 0,0 0-3,-5 0 2,10-6-4,-5-2 0,0-1 0,0-8 0,0-2-6,0-8 6,5 0-2,-1-4-1,4-1 0,9 5-3,-3 0-4,9 10 1,-2 7-1,0 6 7,3 8-1,-3 2 1,-3 6-1,4 1 1,-9 6-3,0 4 4,-13 8-1,-9-1 0,-8 3 0,-7-2-12,3-5-1,0-3-3,-1-5 2,12-9 6,2-5-2,3-4-13,5-8-44,5-1 35,-5-9 10,8-1 5,5-3 3,6-5 10,2 0 3,2-4-2,4 4 3,-6-4 0,0 3 0,3-3 0,-8 0-2,1 5 4,3-1-2,-7 4 0,-1 0 1,-2 5-1,1 9 8,0-4 5,-6 9 1,-1 0-2,-4 2 2,0-2-5,0 10-1,4-6 5,0 12 18,1 1-17,3 6 4,0 4 0,2 4-3,4 3-1,-5 7 0,3 3-8,1 4 8,-3 6 0,8 0-8,-5 4 5,4 3-1,-8-7-4,4 0 2,1-6-7,-6-8 4,1-5 1,-1-4-6,-3-4 2,-5-10 0,4-3-2,-4-2 0,0-8 3,0 1-3,0-2-19,0-3-43,-4-4-16,-5-7-10,1-7-31,-1-10-81,-6-8-171</inkml:trace>
  <inkml:trace contextRef="#ctx0" brushRef="#br0" timeOffset="4704">3122 482 512,'0'-27'57,"0"4"31,4 6-21,0 3-6,5 10-24,-1 3 41,10 6-27,9 9-12,-2 7-19,3 2-8,-2 5 6,-14 3-2,-6 0-1,-10 1-4,-2-1-3,-7 0-4,-4-4 0,-2-4-4,2-4 2,4-6-2,1-5-5,3-2-52,9-2-42,0-8-93,4-6-91</inkml:trace>
  <inkml:trace contextRef="#ctx0" brushRef="#br0" timeOffset="5026">3509 298 695,'9'-31'13,"-9"4"39,-5 8 9,1 6 10,-4 9-46,4 4-9,-10 4-3,1 9 9,3 5-1,-3 1-2,1 7-6,3 1 2,0 0 2,9 6-1,2-3-8,5 1 0,6 2-5,0-7 4,-1-3-5,7-5 3,7-1 2,-5-7-3,7-1-1,-7-1 3,2-4-2,-1-3-1,-1 3-2,-8 0 0,-3 2-1,0-2 2,-6 5 2,-4 5 2,-4 3-2,-10 2-1,0 6-3,-12 2 1,0-4-1,-1-4 4,-8-2-3,4-7-2,-6-2 0,4-4-18,2-8-7,8-4-25,7-2-27,4-3-44,5 3-71,7-3-221</inkml:trace>
  <inkml:trace contextRef="#ctx0" brushRef="#br0" timeOffset="6150">2212 1446 496,'0'-8'61,"0"-1"39,-4-1-48,-1 6 5,1 4-4,0 0-19,-4 0-14,8 0 1,0 0-8,-5 4-4,1 0 4,0 6 8,-2 3-3,2 10-2,0 8-3,4 5-4,0 9-2,4 0 1,6 5-2,-2-2 1,5 2 6,0-10-6,1-3 0,4-7-2,3-3 0,-4-4-2,3 0 0,1-6 0,1 2 1,9-7 1,0-6 3,12-6-2,6-10 1,17-11-2,9-7-4,4-7 0,6-5 1,-6 3-2,-9 5 0,-17 7 0,-22 11 1,-8 5-1,-11 9 0,-12 0 0,5 4 0,-5-4 0,0 4 0,0 1 0,-9 5-12,1 3-45,-11 0-25,10 5-43,-8-9-41,4-1-112</inkml:trace>
  <inkml:trace contextRef="#ctx0" brushRef="#br0" timeOffset="6654">2912 1622 621,'12'-13'14,"-4"0"16,1 7 32,-1 2 7,5 4-3,3 8-23,4 5 2,5 6-25,-6 8 0,3 9-12,-5 9-2,-9 1-1,-8 2-1,0 5-4,-8-7-5,0-2-63,3-3-81,1-5-182</inkml:trace>
  <inkml:trace contextRef="#ctx0" brushRef="#br0" timeOffset="7448">4008 1264 614,'0'-6'5,"-5"-3"10,1 1 44,0-2 5,4 5-26,-4-3 8,-2 4-13,5 2 6,1-1 4,0-1-10,0 4 4,0-4-10,0 4-4,0 0-10,-3 0 1,3 0-2,0 4-5,-1-4-3,1 0 5,-3 4-1,3 5 18,0 8 0,3 2-10,1 8 2,3 4-6,1 5 0,5 1-3,-1 3-6,1 4 7,3 0-7,-4-3 1,1-5 1,-1 0-4,-2-9 1,4 0-2,-9-4 1,-1-2 1,0 2-2,-4-5 0,0-3-21,0-2-38,-4-5-22,8-8 4,0-8-71,5-11-80,5-8-141</inkml:trace>
  <inkml:trace contextRef="#ctx0" brushRef="#br0" timeOffset="7944">4555 1209 224,'4'-8'494,"-4"2"-457,0-2 46,-4 7-18,-1-3-18,3 4-7,-1 0-21,3 0-9,0 4-2,-1 1-2,-3 5 9,-5 11-1,1 6-3,-5 5 0,1 3-3,2 5-2,6-3-3,6-5 0,5-5-1,2 0 1,4-10-1,3 0 0,-2-3 0,5-9 0,-2 3-1,-8-6 2,3-2 0,3-2 0,-7-6-1,5-1-1,0-5-1,-1-3 1,-3 4 3,-2-1-4,-7 1 3,-7-1-2,-2 1-1,-3-6 0,-5 2 1,-6-2-1,5-3 0,-3 3 1,-32-33-2,44 47 1,5 1 0,4 0 2,0 2-2,-4-2-2,4-5 2,4 1-2,13-2 2,1-7 0,13 4-2,3-6 2,2 5 0,1-3 0,-4 3 0,0 5 0,-8 1 0,-7 6-1,-5-1-1,-3 6 0,-6 3 2,0 7 2,0 10 2,-4 4-1,-4 4-3,4 1 5,-4 7-3,0-7 1,4 3-1,4-6-1,0 1 0,5-3-1,3-4 2,2-1-1,5-4-1,-3-4 2,3-6-2,-3-3 3,7-9 0,-6-1 1,0-9-2,2-7 3,-2-7-4,-4-7 0,-3-5 1,-6-6-2,-4-2 2,-4 2-1,-6 6-1,-3 3 0,-8 10-2,1 6-9,-1 8-6,0 7-10,2 2-21,2 4-27,0 8-61,4-2-59,6 1-143</inkml:trace>
  <inkml:trace contextRef="#ctx0" brushRef="#br0" timeOffset="8857">5149 773 704,'4'-21'24,"-8"8"31,0-1-2,0 9-6,0 1-23,4 0-11,0 4-1,0 0 5,0 0 2,4 4 3,0 5 39,0 5-22,0 11-14,5 7 6,-1 5-11,3 7 5,-2 2-3,-1 2-10,5-2 0,-5 2-3,5-8-1,-2 2-6,-2-3 0,-1-3 2,0-8 0,1 3-3,-8-10-1,4-2 2,-3-11-2,3 2 0,-5-10 2,1 0 0,-1 0-1,3-4 4,2-2 0,5-11 0,3-4-3,-1-8 0,-2-2-2,2-5 1,-7 1-1,-2 3 0,-6 1 1,3 12-1,0 6-2,0 9 1,-1 4-1,-2 0-5,3 5 4,0 7 3,3 7 0,2 2 0,9 6 0,-1-4 2,5-4-2,5-1 1,-2-5-1,-7-4-15,1-5-9,1 0-14,-8-4 1,1 0 7,-1-4 15,0-5-14,2-4 0,4-5 12,-1-5 2,4 2 13,-7-2 2,1 4 0,0-2 0,-2 2 0,-5 5 4,-4 6 0,4 8-2,-4 4 10,4 10 4,0 3-2,5 2 1,-1 8-7,1 0 5,-1-6-3,-1-2-6,-3-9 3,1 1-2,-1-9 5,-4-2 17,0-2 6,-4-9-27,-1-4-6,-5-11 1,6-6 1,3-3-2,5-1 0,7 7 1,-2 3-1,3 4-3,2 13-3,3 9 2,6 5 4,-5 13 4,9 5-4,-6 3 6,0 5-1,-7 0-3,0-3 3,-6-6-5,-4-5 1,1-7 0,-5-5 2,0-5 5,4-5 2,-4-5-6,0-7-4,4-14 0,-2-5 0,2-9 0,3 4 0,1-4 0,3 15-2,-2 7-2,3 13-1,3 16 4,1 3 1,7 13 3,-1 8-2,5-1 0,-6 2-1,-4-1 0,0-11 0,-2-1 0,-2-9 1,-5-5-1,-4-4 3,1-8-1,0-1-2,4-10 0,1-3 0,-2-4 2,0-1-4,-3 4 3,-1 5-2,-4 5 2,4 8-2,-4 1 0,0 4-2,0 4-1,0-4-5,0 0 0,-4 3 7,4 3-6,-4-2 5,-1 5-8,1 1-6,0-2-4,-4-3-7,1 3-16,-1-2-20,3 2-39,-2 1-38,5 1-90</inkml:trace>
  <inkml:trace contextRef="#ctx0" brushRef="#br0" timeOffset="13748">347 1703 497,'-5'0'16,"0"0"-9,5 0 26,-4 0 3,4 0-8,0 0-15,0 0-10,0 0 3,0 0-1,0 0 1,0 0 10,0 0 25,0 0-36,0 0 1,0 0-4,4 0 2,-4 0 7,6 0 8,4 0-9,7 4 1,0-4-4,4 0-4,7 4 2,1-8-1,8 4-1,-4 0-3,8 0 0,0-4 2,-3 4 0,-2-6-1,-2 6 2,2-4 2,1 0 2,1-1 4,3 5-3,-1-8-2,7 3-4,6-3 4,0-2 0,1 1-1,-1-3-1,-5 2-4,0 1 1,-4-1 0,-3 6 0,-3-1-1,-1 1 1,2-4 2,4 7-3,2-3 0,5-4 1,-4 2 0,7-2-1,-4-1-1,0-1 1,-1 1 0,1-3 3,3-1 1,-3-1-3,9 1 1,0-2 3,8-7-3,0 3-1,4-4 3,0-2 2,-4-2-3,0-1 1,0 1-1,-4 2-2,0-2 0,-9 4 1,0 0 1,-4 0-2,-9 2 2,-1-2 0,-3 4 0,2-2-3,-5-2 6,0 5-5,4-4 3,-6 4 1,4-1-2,-6 2 0,4-1 3,-7 3-3,5-2-1,-5 4 1,-5-1-1,-2 1-1,-2-1 0,-3 1 5,-1 3 2,-3-3 0,2 0-1,-3 3-2,-1-3-3,-4-5 1,6 5-1,4-4-2,-5 3 2,3-3-2,-3 2 0,3 1 1,-2 1-2,4-1 2,-5 1 0,-1 4 0,-4-5 0,0-3 1,1 3 2,-5-7-1,4 6 2,-4-6-4,0 3 3,0 3-2,0-2 1,4 3-2,-3-3 0,4 4-1,-1-2 0,-1 1 0,1-3 0,-3-1 4,-1 5-2,0-4 0,-1-6-2,-2 5 2,-1-1-1,0 2 2,-1 4-3,1 3 4,3-3-2,-8 3-2,1-3 3,0-1-1,-1 1 1,-6 4 1,2-5-4,-4 2 1,-4 3 0,-3-5 1,-1 5-2,-3 1 0,-2 2-4,-5-1 4,0 1 2,-5-3-2,-10 1 0,4 2-3,-7-6 3,-5 3 0,5-1 0,-5 1-2,5 1 1,1-2 0,-1 6 0,5 4-1,-6 0 0,5 4 1,-4 4 0,-5-2 1,-2 3-5,-3-1 4,-6 2 0,-3-5-2,2 3 0,0 2 3,4-1 0,4-1-1,0 1 0,5 5 0,-5-5 0,5-1 0,-1 6 1,-4-1 0,0 1 0,1-1 0,-1 6-1,0-2-1,5 1 2,-1 1 0,7 2 0,-2-2 2,4 4-2,0-2-1,-3 2 1,1 0-1,1 4 1,-8 0 0,1 3 0,-5 7-1,-8-1 1,-1 4 1,0 1-1,3-1-3,8 0 3,8-3-1,7 1 1,4-5 0,4 3 0,4 4-3,-6 1 2,8-1 1,-5 8 0,6-2 1,5 4-1,1-2-1,11 2 1,9-1-1,4 9 1,13-4 0,8-1 0,7-7-1,7 0 1,4-6 0,2-9 0,-3-10 2,7-6-1,0-7-2,4-2 2,1-10-1,12-2 0,8-7 0,8-1 0,-4-4 0,5-4 0,-1-1 0,4 0 0,-8 2-1,-4 2 0,-8 6 1,-13 5-4,-9 2-28,-10 6-31,-4 0 7,-2 2-10,1 6-27,7-4-25,6 1-90</inkml:trace>
  <inkml:trace contextRef="#ctx0" brushRef="#br0" timeOffset="16028">3610 1423 667,'-1'-17'2,"-2"0"-2,2-1 5,-2 3 12,6 2 14,-2-1 7,3 6 2,2-1-18,-2 1-8,-4 6-2,0 2-6,4 6 40,1 4-15,3 1-8,5 4-11,-1 3 2,8-1 1,-3-3-3,0-5-7,6 0 0,-1-5 4,7-4 4,3-4-3,9-9-2,3-10-3,12-8 0,1-11 1,5-10 2,4-3-3,-4-8 1,4-4-5,0 0 3,-4 3-1,1 3-1,-1 7 0,-6 8 0,-11 6-2,-3 5 2,-6 7-1,-3 3 0,-8 2 0,2 4-1,-1 1 1,-3 1 0,-4 8 0,-3-1 0,-4 2 0,-3 7-1,-5-3 1,-4 4-1,0 0 1,0 0-1,0 0 1,0 0-3,0 0 1,0 4-1,0-4-20,0 1-9,-4 7-15,4 9-66,-4 2-97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6:36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58 997 600,'-6'-2'99,"5"-1"-73,-2-1 16,1 4 22,0 0-20,4 0-20,-4 0-4,2 4 2,0-1 8,-2-1 2,-1 10 2,2-3-7,-3 9-2,-5 5-10,1 4-4,-1 9 6,5 4-7,0 0 4,4 5-8,4-4 7,5 0-6,3-5 0,2-1-1,9-3 0,2-1 0,5 0-5,2-4 2,-1-4-2,4-6 2,-10-2-2,3-3-1,-5-3-5,3-5-27,-5-4-11,2-4-8,4 0-46,-2-1-42,7-9-57,-2 1-196</inkml:trace>
  <inkml:trace contextRef="#ctx0" brushRef="#br0" timeOffset="518">793 1131 691,'-1'-5'19,"-3"-3"6,-1 4 29,1 2 22,0 2-29,0 0-3,4 0-11,-4 0-9,4 0 0,-5 0-4,5 0-6,0 6-6,0 2 4,-4 5 4,0 2-5,4 12-4,-4 4 3,8 0-6,0-1 3,9-1-7,-5-2 4,9-6-1,3 2-3,-3-6 1,-1-3 0,-1-5 0,3-3-1,-10 2 1,1-8-1,-1 0 4,-2-4 1,5-6-4,4-3 1,2-8-1,45-52 0,-54 59-1,-3 1 1,-1 4-1,0-1 0,4-3 0,-2-1 1,-2 2 1,2 7-1,-6 1 0,0 0-1,0 2 0,0 4-5,0 2 0,4 0 5,9 5 0,4 5 1,4-1 0,7 1-1,1-1 0,-1-4-1,-5 1 2,-8-2-1,-4-4 1,-2-4 1,-9 0 9,0-8-7,0-2-4,-4-7-1,-1-2 1,0-8 0,-1 0 0,3 4 1,2-2-2,1 6 2,1-4-2,6 6 1,5 4 0,-4-5 0,5 3 0,1-2 0,8-1-2,-1-1 1,2 6-2,3 0 2,-9 5-2,-3 2 3,-1 12-2,1 2 2,-6 7 0,1 10 1,-5 7-1,-4 5 1,0-1 1,0-1-2,4-8 0,-4-9-2,9 0 3,-4-10-1,7 1 0,-1 1 1,6-6-1,-5 0-4,2 1-18,5-5-25,-3 0-39,1-5-75,-3-9-167</inkml:trace>
  <inkml:trace contextRef="#ctx0" brushRef="#br0" timeOffset="1372">1512 620 721,'-8'-19'13,"4"5"6,-6 10 7,6 0-16,4 8-2,2 2-3,0 6-4,8 3-2,-2 2-37,0 0-36,5 2-62,-5-5-100</inkml:trace>
  <inkml:trace contextRef="#ctx0" brushRef="#br0" timeOffset="1574">1689 489 693,'0'-9'68,"0"1"-18,0 6 5,0-2-19,0 10-13,0 2 46,4 11-28,5 8-9,3 9-1,1 12-6,4 6 4,3 1-4,-4 7 6,1-5-14,-1 3-6,-4-11 0,1-1-8,0-2 3,-8-5-3,6-5-3,1-1 2,-8-7-1,0-7-1,-4-3-11,4-9-47,-4-5-1,0-2-3,0-4-63,0-11-28,-4-5-29,0-5-302</inkml:trace>
  <inkml:trace contextRef="#ctx0" brushRef="#br0" timeOffset="1882">1741 934 464,'-17'-10'209,"3"1"-109,2 5-8,3 0-25,-1 0-17,9 2-24,1 2-10,0 0-2,0 0-11,4-3 0,7-1 6,10-6-4,2 1-5,8-1 0,4-2 1,4-3-1,-2 2 0,-4-4-1,-5-1-1,2-1 0,-12-2 0,5-2 0,-11-4 1,1-4-2,-5-5 2,2 0-1,0-1 1,-6-3-2,0 0-2,1 3 4,-5-3-1,-5 5 2,-3 3 0,-6-3-1,1 12 1,-1 4-1,2 6 1,3 5 0,-1 4 0,5 8 0,1 6 0,-1 11 9,3 11 6,0 9 0,4 7 5,2 7-3,7-1-1,0-1-1,6 5-2,-4-8 1,-1 0-5,1-6 0,2 0-1,-10-8-7,3-3 5,-4-6-5,-4-1 3,4-8-1,-4-5-3,0-9 0,5 2 7,-5-6 2,0-4-3,0-2-3,0-7 0,1-10-6,2-8 5,1-1-2,0-3 0,5 3 0,2 6-3,-3 7 3,5 2 0,-5 4-5,5 3 1,0 10 2,6 4 2,-2 6 0,0 3 0,3 0 1,-3 6-1,-5-1 0,2-1 0,5 0 0,-7-3-3,1-5 2,-1 1-19,1-1 2,3-5-6,-4-4 7,1 0 10,4-4 2,2-5 5,-2-5-5,0-5 0,-3-2 0,0-6 2,-10-5 2,1 1 0,-5-1 1,-5-3 0,-3 8 1,2 4 2,1 14-1,-2 1-2,5 12-3,-2 9 3,0 5 0,4 8 2,0 3-2,1 6 0,8-7 0,2-3-1,0-10 2,2-1 0,-5-2-1,1-7 0,-5-5 0,0 0-1,2-4 1,-2-5 1,6-1-1,-2-7-2,0-6-2,1-4 3,-5-4 1,0-1-2,-4 1 2,0 4 0,0 8 0,0 2 3,0 7-3,2 3-1,2 1 1,0 6 3,0-4-2,5 8-1,1-2 4,-2 5 3,5 3-4,-5 3 0,5 5-1,2 1-2,-2 2 1,-1-2 0,-3-2 0,1 1-1,-2-9 0,1 1 0,0-6-1,-4-4 1,3-6-1,0-7 1,-3-5-3,3-9 3,1-7-2,-4 1 2,5 3 0,-6 3 0,0 13-4,5 5 4,-5 9 1,4 9 5,5 5-5,7 3 1,-3 6-2,1-2 0,-1-6 0,1 3 0,-1-9-4,-7-1 1,2-8-4,0 0-8,-1-4-2,1-5-14,1-9 9,-3-1 0,1-6-1,0-3 14,-2-7 7,-5-5 1,-4-10 1,0-4 1,0-1-1,-4-3 0,-5 0 3,2 5 6,-1 13 13,-3 7-4,5 10 5,-2 15-9,3 3-11,5 14 7,0 10 18,5 12-3,3 13-1,2 10-5,7 5 10,5-5-8,-1 0-6,3-10-6,-3-4-5,-7-7 1,2-7-4,-5-3-1,-7 0-26,0-2-46,-8-3-35,-6-3-52,2-3-129</inkml:trace>
  <inkml:trace contextRef="#ctx0" brushRef="#br0" timeOffset="3524">3156 418 643,'5'-15'90,"0"3"-60,2 3 14,2-1-9,2 1-18,6-3-10,0 3-6,4-5-1,-2 1-22,2 3-130,-7 1-309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6:40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214 1890 698,'-14'-14'65,"1"-3"-31,-3 7 33,-4 6 7,3 8-25,0 6-19,-5 9 2,4 15-2,-3 7-6,4 5-12,-3 7 3,12-5-2,-1-7-5,9-1 2,0-13-7,9-4-2,-4-8 1,11-3 0,-1-7-2,6-5 7,-3-9-7,5-5 1,-6-9-2,0-7 0,-5-7 1,-1-3 0,-2-4 0,-1 2 0,-4 11 0,1 4 0,-5 14 0,4 9-3,-4 4 3,1 8 1,8 7 6,2 2-4,4 4-2,-2 2 0,0-4-1,-1-5 1,1-1-1,-2 1 0,2-7-6,-5-1-10,1-6-12,-4 0 10,2-4 5,2-5-2,2-14-6,-3 0 6,1-8 9,-1-1 5,-4 5 0,1 0 1,0 9 1,0 9-1,-1 5 2,0 0 6,6 8 2,-2 6 1,1-3-3,-1 7-2,-2-1-2,1-3-1,-6 3 2,2-3-2,-3-2 1,-3-3-3,3-1 5,-4 0-1,2-4 0,2 0 16,-4-4-7,0-9-14,0-5 0,-5-13-2,1-5 2,8 0 2,0-5-2,4 9 0,5 5 7,3 6-4,-2 7-1,8 5-1,3 13-1,0 9 12,8 6-11,-3 4 1,-1 8 0,2 0-2,-13 1 2,2-10-2,-5-3 0,-7-6 0,0-9 2,1-4 5,-5-8-4,0-7-3,4-12 0,0-4 0,-4-9-1,4 0 0,5 3-2,-8 15 1,6 10-3,3 12 4,4 12-1,3 6 3,0 4-1,6 5 1,-2 0-1,-2-1 0,3-7-1,-9-1 0,-1-9 1,-2-5-12,2-8 4,-3-5-4,5-13-1,-1-4 5,0-7 7,-5-7-10,-2 0 9,-3-1 0,-2 1 2,-1 4 2,0 9-2,0 9-3,4 13 3,-1 18 0,8 14 16,-2 14 4,7 10-3,3 16 2,3 4 19,-1 2-24,5 2-13,-3-12 8,-2-5-4,1-9-3,-3-12-2,-6-10 3,-5-6-3,-4-8 4,1-7 3,-4-6-7,-5-10-16,-6-7-1,-3-14-6,-9-11-3,1-15 3,3-16 1,1-6 11,1-2 10,8 5 0,4 9-1,5 13 2,7 12 0,7 11-1,-3 12-1,5 11-2,-3 8 4,3 10 1,5 11 0,-5 6-1,1 0 2,1 1-1,-7-1 0,-7 4 0,-1-8 0,-8 4-1,-5-2-3,1-2-4,-1-4-9,-1-6-9,6-5-8,3-2 13,2-6 14,2-6 6,3-2-1,4-7 1,-2-10 0,5-3 2,-4-7-2,3-1 0,-4-9 0,-1-4-2,-3-5 2,-4-5-1,-4-8-4,-2-5 1,1 0 4,-2 10-1,1 7 2,-1 20 0,6 12 8,-3 14 4,4 9-13,-5 15 19,5 16 13,0 9-10,5 14 3,0 5-1,8-2 1,-1 1 0,7-8-5,-2-6-11,1-4-4,4-3-1,-5-6-4,1-13 2,1-4 0,-3-10 0,-3-4-2,1-8-12,-1-5-5,1-6-12,-2-4 6,-3-4 4,-1 0 2,-3-8 8,-4 4 8,-1 3-2,3 1 3,-3 4 1,0 2 0,0 7-1,0 5 0,1 5 1,-1 4 0,3 4-1,1 5 7,7 9-4,-2 5-3,-1 4 0,1-1-1,-4 5-6,2-8-52,-2 4-83,-4-8-130</inkml:trace>
  <inkml:trace contextRef="#ctx0" brushRef="#br0" timeOffset="1890">1519 1199 467,'-9'-23'467,"-4"-21"-463,5 13-1,0 12-3,2 10 0,12 5-26,2 8-90,5 5-180</inkml:trace>
  <inkml:trace contextRef="#ctx0" brushRef="#br0" timeOffset="2144">1695 1253 808,'5'9'10,"-1"-5"1,0-8 39,5-1-38,6-8-7,-2-5 3,3-5 3,1-4 11,3-3 0,-7 3 6,-1 0-9,-3 4-2,-4 2-8,2 2-4,-5 1-1,0-5-1,0 4-3,4-2 1,-6-2-1,-6 0-1,4 2 1,-6-2-2,0 0-1,-5 2 3,0 6 0,-5 1 0,4 3 0,1 9 1,5-2 0,4 4 0,0 0-1,-1 4 0,5 2 1,-4 3 7,0 4 2,0 5 0,4-5 6,0 5 2,0 1 5,4-2 3,0 0 2,0 6 10,5 4-11,-1 4-6,1 9-2,0 2 1,10 8-3,-7 3-6,5 5-3,-4 0 6,1-3-1,4-1-5,-5-1 2,1-4-6,1-4-1,-3 0 0,4-9-2,-7-5 0,1-4 0,-3-8 0,-2-2-2,-1-8-8,2-1-21,-6-6-6,0-2-25,0-2-45,-6-6-17,5-1-71,-3-12-205</inkml:trace>
  <inkml:trace contextRef="#ctx0" brushRef="#br0" timeOffset="2744">1907 1410 484,'-4'-17'69,"3"2"-61,2-3 9,3-3 26,6 2-12,3-2 5,4 2 16,-5 1 24,1 5-26,2 4-13,2 9-2,-7 4 5,3 9-16,5 6-5,-5 2-11,-5 2-3,1 0-5,-5-2 0,0 2 0,-3-5-36,-2-5-67,1-3-84,-4-1-216</inkml:trace>
  <inkml:trace contextRef="#ctx0" brushRef="#br0" timeOffset="3038">2080 1056 566,'3'0'17,"-2"0"-15,4 0 35,2 0-8,4 0-19,-3 0 0,5 0 19,-5-4-3,-3-2 21,-1 2 29,0-1-22,-3-3 9,-1 4-1,0-2-13,0 2-5,-1 0-11,-2 4-7,2 0-11,1 4-8,-4 0-4,-1 6 7,-3 7 9,4 6-1,-5 8-10,5 1-2,4 3-5,8-3 3,1-1-3,-1-4 0,9-4-1,3-4 1,-3-2 2,1-7-5,4-2 2,-5-5-2,4-3-3,7-3-2,-2-7-17,3-3 9,3-5-5,-5-5 17,0-3 1,-9-1 1,-1-4 0,-3-2 2,-6-1-1,-8 1 0,-4-1 1,-4-3-1,-6 10 0,5 5 3,-1 8-3,2 10-1,-5 12 1,-6 15 7,-2 9 4,0 9 0,1 7-2,9-2-5,5-6 2,7-9-6,8-4 2,-1-12-1,2-4 2,3-5 0,-5-6 0,1-10-1,3-3-3,2-10 2,5-4-1,-7 0 0,2 4 0,2 6-1,-1 4-1,-2 9 0,-1 4 1,5 4 2,3 5-2,-3-1 1,0 5-1,2-3 1,-2-5 0,-3 3 0,2-8 0,-2 0-5,0-8 1,-2 3-7,-6-8 3,2-5 1,1-1 0,-2-6-3,-3-4 6,3-5-7,-7-3 4,0-8 4,0-4 1,0-4 2,-7 3 0,3-4 0,-3 8 1,1 2-1,-1 4 0,2 4 0,-4 9 2,1 4-2,3 9 5,-4 3 3,3 5-4,2 6 6,1-4 2,2 4-2,1 4-5,0-4-1,0 0-1,0 0-3,0 4 0,0-4 1,0 9 3,-3 1 3,3 11-5,0 2 6,3 10-6,1 1-1,1 3 4,9 3-5,-1 0 2,4-3-2,-3 3-2,8-8 2,-5 3 0,0-4 1,3-3-1,1-1 0,-4-2 0,1-6 0,0-1 0,-1-5-1,-4-3-3,1-7 3,0-3-9,-2-3-2,1-7 0,1 1-2,4-9 2,-5-5 7,0-4-2,-4-3-2,3-11 4,-4 1 3,-1 0 1,-3 3 1,1 11 0,-5 8 5,0 9 5,0 5-8,0 4 0,-5 8-1,5 5 17,0 6 7,0 8-15,5 8-4,3-7 0,2 3-6,2-8 1,4-2 0,4-6 0,-6-3 0,5-6 0,1-6-1,-3-6-3,0-7-9,-1-5 1,0-3-7,1-6 9,-9-5 4,1-5 4,-8 1 0,-2-8 1,-4 7 0,1 7 1,1 7 0,2 9-1,1 14 2,1 6-2,2 15 17,3 8-5,1 9-5,1 3 1,3 0-6,6-2-1,0-10 0,4-7 0,-1-4-1,-2-9 0,-1-5-11,1-9-8,-9-3-10,3-11 9,-7-2 10,-4-2-1,-1-8 8,-4-2 2,-6-1 0,1-3 1,-9-3 0,1 4 2,3 5-1,2 8 5,-7 10-6,7 17 3,-2 9 3,1 10 1,0 12-2,2 3 1,8 6-3,6-4 1,1-4 0,8-5-3,-4-8 0,1-5 0,-4-9 0,4-9-1,2-6-8,4-7-19,-2-10 0,5-12 8,2 3-2,-1 1 14,-6 8 5,1 6 0,2 9 2,-1 6 0,-2 8 6,1 2-1,-2-3 1,0 3 5,-1 2-7,-3-6 0,1-3-3,-5-2-1,4-3-5,2-6-20,1-3-12,1-8 1,0-2 9,-3 0 4,-4-4 6,-1 6 10,-1-2-18,-3 9-57,-4 5-83</inkml:trace>
  <inkml:trace contextRef="#ctx0" brushRef="#br0" timeOffset="5024">3195 603 730,'-32'-6'142,"11"-7"-125,8 4 26,9-5-7,4-3-30,4 3-5,4 5-1,1-3 0,-1 6-2,1 3-48,-2 6-22,-7 7-66,-10 3-215</inkml:trace>
  <inkml:trace contextRef="#ctx0" brushRef="#br0" timeOffset="5196">2697 831 851,'-57'0'10,"12"-9"20,15-5 48,13-9-39,13 2-22,8-6-8,8 4-4,7-4-4,7 1-2,8-1 1,2-4-28,4 3-99,-1 2-127</inkml:trace>
  <inkml:trace contextRef="#ctx0" brushRef="#br0" timeOffset="5436">3401 5 900,'10'-8'36,"-6"8"-30,2 8 75,-6 2-22,8 7-30,5 6-15,0 4-3,8 0 3,3-1-1,-2 5-6,5-2 2,-2 1 1,-4 1-2,3 10-6,-7-5 2,0 8-3,7 2 0,-12-2 1,2 2-1,-3-2 4,-5-4-5,-6-3-5,-6-6-10,-5-3-30,1-3-28,-6-2-68,-11 0-95,4-2-337</inkml:trace>
  <inkml:trace contextRef="#ctx0" brushRef="#br0" timeOffset="5902">1922 1966 702,'-5'-31'72,"-2"1"9,0 7 10,2 4-20,0 11-26,1 2-26,4 6-8,2 6-4,2 7 20,4 9 1,11 4-8,-3 7-3,3-2 5,3-5-7,3 1-6,-6-8-2,3-5-2,-1-5-1,-3-5 1,9-8 0,7-11-3,11-12 0,8-21-1,13-11 1,4-12-2,6-10 0,3-1 1,1-6 0,-10 6 1,-4 1 15,-4 10 2,-5 8 0,-13 13-9,-4 10-6,-4 9 1,-11 12 0,-7 5-5,0 3 0,-9 9-1,-1-2-2,-4 0 3,-2 4 0,2 0 0,0 0-4,-1 0 3,-3 0 0,0 0-7,0 0 5,-3 0-11,3-4-16,-1 4-17,-3 0-49,-1-1-18,-7 1-99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07:55.5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1688 2017 413,'0'1'34,"0"-1"-8,0 3 3,0-3 26,0 0-3,0-3-18,4 3 5,-4-1 8,0 1-11,0 0 1,0 0-21,0 1-1,-4-1-3,4 0-4,0 0 1,-4 0-4,4 0 1,-5 0-5,-3 0 1,1 0 0,0 0-2,-3 3 2,2-2-2,-5 3 0,-4 0 5,-2 2-3,2-2 2,-4 1 0,-7 2-4,2-2 4,-2 3-3,-1-2 0,-4-3 1,8 1 0,-6 2 0,9-4-2,-3 1 0,-4 1 1,4 0-1,-7 0 0,2 2 3,-2-1-2,-2 2 2,-2-2-1,-2-1-1,1 2 0,-2-6 1,8 4 3,-5-3 1,6 2-5,2-6 1,3 3-1,-5 0 0,-2-1 0,-4 1 1,2 0-2,2 0 2,-6 0-2,1 0 1,4-4 5,-4-2-5,8-2 4,-4-5 2,4 3-3,1-7 2,-2 2-2,6-6-3,-1 2 5,-6-4-5,9 3 3,1 1-3,-3 6-1,-1-2 3,3 1-3,-1-2 1,2 3-1,-1-2 1,7 2 3,-2-1-4,5-2 1,-1 0 2,-1-4-3,8-3 1,-2-1-2,-1-3 2,5 0 0,0 2-1,0 2 0,4 1 1,4 2-1,-4 0 0,4 5 1,0-2 1,5-2-1,3-2-1,4-1-1,1-1 1,4 0 0,3-1 0,-3 0 0,-4 1 0,2 3 0,-2 0 0,-4 5 0,-1-2 0,2 3 0,5 1 0,2-5-3,0 1 5,7 0-2,1-2 0,4 0 0,2 0-1,4-1 1,2 1 0,1 0 0,-1 2-1,4-1 1,-2 1 0,5 0-1,-3 2 1,-5 0 0,3-1-2,-7 1 2,-1 1 0,4 1-2,-2-3 2,5 1 0,-1 2 0,4-1 1,-3 5-1,3-5 1,0 3-1,-2-3-2,9 1 2,-3 2-1,-4-1 1,-1 1 0,4-1 0,-4 2 0,6 1 1,-7 1 1,9 0-2,1 1-1,-3 1 1,7 0 2,1 2-1,-1 0-1,5 3-2,0 1 2,0 0 2,-1 0-2,1 1 1,-6 2-1,2 1 1,-6 0-1,1 1 0,-4 1 0,9 2 0,0 1 0,-7 3 0,7 3-1,0 2 2,-6 2-2,1 2 2,-4-2 0,-5 8-1,-1-4 3,2 0-3,-10 0 0,4 2 0,-2-2 2,-3 4-2,-2 0 1,-3 0 3,0 4-4,0 1 0,-8-3 1,3-2-1,-3 0-1,-3-3 1,0 2 0,-5-3 1,-4-1 1,-5 1-2,0 0 0,-4 0 0,0 2 1,-4 2 0,0 0 0,-1-2 0,-3 1 1,-1-3-2,1 1-1,-7-1 1,2-3 6,-8 0-6,-3-1 1,-1 3-1,-5 0 0,-2-3 0,-5 7 1,4-3 1,-2-3-2,4 0 2,-4-5 0,4 1-2,-6-5 0,-1 2 1,-7-3-1,1-1-1,-6-1 1,0 1 0,1 1 1,0-2-1,-1 1-2,1-1 2,3 0 0,1 2-1,-4-5 0,-3 5 1,4-3 0,-9 3-1,-1-1-5,-8 5 5,0-1 1,0 3-3,4-5 3,5 1 0,-1-3 0,9 1 0,-4-2 0,-1 1 0,-2-3-1,4 6 0,-5-3-1,3 1 2,-3-1-1,-1 5 1,9-5 0,-3-1 1,9 1-1,2-1 0,4-2 0,8-1 1,4-1-1,1-1 0,3-3-1,8 1 1,-1-1 0,8 0 0,2 0 0,0 0 0,4 0 0,0 0 0,0 0 0,0 0-6,0 0-22,0-1-38,0 1-19,4-3-50,2-1-59</inkml:trace>
  <inkml:trace contextRef="#ctx0" brushRef="#br0" timeOffset="2302">983 1218 481,'-7'-18'65,"0"-1"11,1 2 26,6-2-56,-4 2-8,0 1-12,4 2-5,0 3-5,0-1-7,0 7 0,0-1-6,4 0 2,0 4-4,1 4-1,3 4 3,7 5 3,2 5 16,0 5-10,3 0 5,5 2-8,-4 0 4,-1-2-4,1-3-5,0-5 5,-6 0-5,2-5 3,0-2-2,0-6 4,3 0 7,1-10-2,4-5-3,11-10-7,14-11 3,7-8-4,9-9 4,0-4-7,8-6 4,5-10-4,0-5 1,2-7 3,2 2-4,-4 5 0,2 7 0,-7 12 2,1 5-2,-9 4 0,-4 2-1,-5 4 1,-8 4 0,-9 2 0,-1 5 0,-12 4 0,-1 5 1,-9 4-3,0 2 2,-6 5 0,2 6 3,-9 1-3,0 2 1,-4 2-2,0 2 1,5-1-4,-5 1-19,0 0-2,-5 1-7,5 3-18,0 4-37,0 1-43,0 5-105</inkml:trace>
  <inkml:trace contextRef="#ctx0" brushRef="#br0" timeOffset="18346">8228 1909 599,'-1'-17'1,"-4"-2"18,1 2-12,-4 2 7,8 1-5,0 1 39,0-1-35,0 1-4,0 1-6,4 3 2,-4 3 9,4 2-11,-4 0-3,0 4-3,0 0 1,0 0 2,0 6 2,6-2 18,2 5-17,3 3-2,9 1 9,-3 1 1,-3 1-10,8-2 9,-5 1-8,2-1 2,0-1-2,1-3-2,-3-1 6,-5-2-4,1-4 4,2 0 1,-2-4-1,0-4 5,9-4-1,9-7 0,10-10-1,9-7-6,13-14 2,17-8 3,8-7-6,14-4-2,2-2 1,-2 3-1,-3 3-2,-8 4 2,-12 9 0,-8 4-1,-6 8 2,-10 3-2,-8 7 1,-6 1 0,-14 9 0,-6 1 1,-3 8-1,-10-1 0,-2 5 1,-2-1-1,0 0 1,1 2-1,-3 1 0,0 0 0,-2 2 0,0 1 0,0 0 0,0-3 0,0 3 0,0 0-1,0 3 0,0-6-1,0 3 2,-2 0-5,2 3 3,0-3 1,0 0-2,0 1 3,0-1 0,0 0-1,0 0 1,0 0 1,0 0-1,0 0 1,2 0-1,-2 0 0,0 0 0,0-1 2,0 1-1,0 0 1,0 0-2,0 0 0,-2 0-2,2 0 1,0 0 2,0 0-2,-2 0 2,2 0-2,0 0 2,0 1 1,0-1-2,2 0-2,-2 0 1,0 0 2,0-1-1,0 1 0,0 0 0,0 0 0,2 0 0,-2 0 0,-2 0-1,2 1 2,0-2-1,0 1 0,0 0 2,-2 0-1,2 0-1,0 1 1,0-1-1,0 0 0,2-1 0,-2 1 0,0 0-4,0 0-3,2 0-21,-2 0-54,0 0-42,4 4-16</inkml:trace>
  <inkml:trace contextRef="#ctx0" brushRef="#br0" timeOffset="20148">8152 1756 400,'-13'-12'62,"-9"-1"-60,1-1 6,-1-4-3,-2 4 3,3-1 24,4-1 43,-3 1-71,5-4-3,5 0 9,-3 0-7,1 0 3,2 1-3,0 5 0,-3 1-3,1 5 2,-15-1 1,0-1-3,-9 1 1,-2 2 1,-10 2-2,2 4 0,-1 4 3,-2 2 58,0 2-59,-3 3-1,3 2 1,1 3 0,3 4-2,0 4 0,8 3 1,-4 1-1,4 3 3,-1 2-3,3-1 0,4-1 3,3-6-3,7-2 4,4-2-7,-2 0 7,2-4-4,0 0 1,4 2-1,-5-3 0,4-2 0,2-1 0,3-2 1,1-3-3,3 0-1,0-5-48,10 1 13,0-4-26,7-5 5,5-5 32,4-2-58,3-7-59</inkml:trace>
  <inkml:trace contextRef="#ctx0" brushRef="#br0" timeOffset="20658">7138 1574 342,'9'-21'16,"-9"4"28,4 7 12,-8 4-45,4 4-10,0 2-2,-4 4 3,-1 2 4,1 7 4,-4 2-9,-3 5 8,-1 3 1,-2 1-4,2 6 10,-8 1 14,0-3-17,2 11-3,-9-3 3,1 0-3,-4 1-3,-6-1-2,-1-4 6,4-1 1,-4-6-8,8-4 3,5-5 1,7-7-7,8-3-1,1-2 0,8-6 6,4 2-3,-4 0 4,4-2-1,1 2-5,0 0 6,2 0-6,2-2 3,6 2 9,2-2-1,0-1 5,11 0-4,1 2-3,4-2 4,0 6-6,8 2 0,4 5-1,-1 2-5,7 3 3,3 2-2,-5 0 0,-6 1 4,2-3-5,-1-2 0,-15-3 0,0-2-2,-13-5 0,-3-1 5,-7-2-4,1 0 3,-3 0 0,-4-2-2,1 0 0,5 1 0,-6-3-2,0 0 1,4-6-1,0 5 3,-4-3-4,5 2 3,-1-2-4,-4 7 3,4-3-1,-4 0 0,0-2 0,4 2 0,-4 2 0,0 0 0,0-2 0,0 4 0,0 0 0,0 0 0,0 0 0,-4 0 2,4 0-1,0 0-1,4 0 0,-4 0 1,0 0 0,0 0 0,0 0-1,0 0 1,-4-1 0,4 1-1,0-3 0,0 2 1,0-1-1,0 2 0,0-2 4,0 4-7,0 0 3,0-1 0,0 2 1,0-3-1,0 0 0,0 0 1,-4 0-1,4 0 3,0 0-3,0 0 0,-4 1 0,4-1 0,0 0 0,0 0 1,0 0-1,0 0 0,0 0-2,0 0-30,-5 0-62,5 8 13,-8 2-53,-6 3-253</inkml:trace>
  <inkml:trace contextRef="#ctx0" brushRef="#br0" timeOffset="24116">3350 2981 196,'3'-8'70,"1"-1"-40,3 3 1,-2-2-21,-1-1-5,0-1 13,0-1 0,0-1 3,5 1 0,-9 5-12,4-2-2,0 7-7,-4-2 12,0 2 2,0 1 6,0 0 0,-4 0-12,4 1-6,0-1-1,0 4-1,0 4 4,4 2 2,-4 5 1,4 4-4,-4 2 2,5-1-3,0 0 1,5-2 2,-6 0-2,5-2 0,-1-2 0,1-1-3,-1-3 14,2-2-6,4-7-7,-6 3 1,1-4-2,-1 0 6,1-5-5,3-2 4,8-2-2,-3-5-3,4-1 1,7-4 0,-3-2 0,7-2-1,6-6 0,3-4 0,12-1 0,5-7 4,-2 0-2,12-5-1,-3-2 0,-7 6-1,-2-1 2,2 5-2,-6 3 1,-3 3 4,-4 5-5,-7 2 5,-2 2-2,-6 2-1,-2 4 0,-11 1-1,-5 5 5,-2-1-3,0 7 0,-6-3 2,5 4-4,-5 0 6,0 3-6,-4-3 0,4 2 2,-4 0-2,0 0-1,0-2 1,4 0 0,-4 3 0,0-2-1,0 2 1,0-2 0,5 2 0,-5-3-1,0 4 2,0 0-2,0 0 2,0-2-2,0 2 0,4-2 0,-4 0 0,0 0 0,0 0 1,0-2-1,4 4 0,-4-1 0,0-2 0,0 2-1,0 1-5,0 1-30,1 3-16,6 8-63</inkml:trace>
  <inkml:trace contextRef="#ctx0" brushRef="#br0" timeOffset="26262">4603 2991 429,'14'-8'30,"-10"1"-30,0 0-5,-8 2 3,8 3 2,-4 0 1,4 0 0,-4 0-1,0 0 0,5-2 1,-5 4 0,0 0 2,0 0-3,0 4 0,4 0-3,-4-2 3,4 2 5,4 5 9,-3-5 11,4 6-23,5-2 5,-1-3 3,4-1-7,0 2 13,2-4-7,3-2 7,3 0-2,3-4-7,-1 0 2,3-1 3,0-3-5,2 0-2,2-3 3,-2-3-1,6-3 5,7-4-4,4-2 5,5-4-2,3-4 5,-2-1-9,4-3 0,1 1-1,3-1-4,-2 0 4,1 5-5,-8 1 1,-2 2-2,-7 6 2,-7 2-4,-6 0 6,-2 3-6,-6 1 6,1 3-3,-8 3-1,-2-1-1,2 3 1,-8-1 4,0 2-4,0 1 0,-2-3 1,0 6-1,-3 1 1,0-3-1,-4 1 0,5 3-1,-5-1-1,0 1 2,4-3 2,-4 6 0,0-2-1,0-1-1,0 0 1,0 0-1,0 0 0,0-1 1,0-2-1,0 6 4,0-3-4,0 1 0,0-2 3,0 2-1,0-1-1,0 0-2,0 0-6,0 3-109,0 2-52</inkml:trace>
  <inkml:trace contextRef="#ctx0" brushRef="#br0" timeOffset="29114">5515 1994 485,'-4'-21'10,"0"-2"-10,0 1 14,-1 2-3,5 0-1,0 5 24,0-2-14,5 2 2,-5 1 18,4 1-34,0 1-5,0 3 2,5-3 9,-1 5-9,1 0-3,-1 4 0,-1 5 5,1 2 0,1 4-3,4 3 12,1 4-11,2 2 2,7 4 3,-6 2-5,1-2-3,0-2 3,-1-3 2,-4-2-2,1-5-1,0-3 2,-2 2 7,5-7 21,0-10 13,15-5-25,2-13-7,15-7-7,13-12-3,8-5-1,7-7 1,11-8-2,-1 2 0,2-2 1,-6 1-2,-4 2 1,-8 7-1,1 2 0,-10 7 0,0-1 1,-1 3-1,-10 4 0,0 2 0,-4 4 1,-6 3 1,-3 1-2,-2 4-1,-9 4 1,0 4 0,-10 6 0,-9 5 1,-4 4 2,-4 2-3,0 2 0,0 0 0,0 0 1,0 0-1,0 0 0,0 0 0,0 2-2,0 0-3,-4 0-7,0 2-25,-5 9-32,1 5-5,-10 5-74</inkml:trace>
  <inkml:trace contextRef="#ctx0" brushRef="#br0" timeOffset="80034">1741 2879 534,'0'-5'6,"-4"-3"-2,0-2 30,-3 2-12,4 1 49,2 1-21,-4 1-27,5-1-13,-4-2-8,4 3-2,0-3 1,4-2 10,-8 1 2,4 3-8,0 0 3,0 0-2,-4 1-4,4-3 5,0 4-2,-4-2 0,4 2-1,0 1 11,0 1-7,-5 0 0,5 2 1,0-2-2,0 2-2,-4 0-1,8 0-3,-4 0-1,-4 0 1,4 0 3,4 0-3,-4 2 1,0-2-1,0-2-1,0 2 0,0 2 1,5-2-1,3 4 0,1-1 1,6 3 1,2 0-2,-5 0 0,5-1 0,3-1 1,-3 6-1,4-2 0,-1 0 0,1-3 1,0 1-1,-2-1 0,2 2 0,-4-2 2,7 1-3,-3 0 1,4 1 0,4-3 4,0 1-4,-1 2 0,2-2-3,-2 1 3,1-2 1,-4 1 2,3 2-3,-6-6 0,1 5-2,-6-2 2,4 0 0,-1 1 1,-7-1-1,-1 0 0,5 0 0,1 0 0,9 1 0,4-5 0,4 4 0,2-2 1,5-2-1,-2-2 0,0-2 0,7 4-1,-2-1 2,-4-1-1,-3-2 0,-2 2 0,0-2 0,-1 2 0,0-1 0,0 0 0,-3 3 0,-2-1 0,-5 1 0,3-4 1,-7 8-1,3-4 0,-3 1-1,0 2 1,-1-2 1,-3 1-1,4 0 0,3-2 0,1 0 0,11 0 0,6 4 0,-1-2 0,4 2 0,3-2 0,4 3 0,-3-1 1,4 0-1,1-2 1,-1 2 0,6 0-1,3-3 0,7 3-2,-4-4 2,6 4 0,-5-2-3,-5 0 3,1 0 3,0 0-3,-4 0-2,3-2 2,1 4 1,-4-3 0,-4 3-1,-3-1 0,-3-2 0,-8 5-1,-4-4 2,-1 2-1,-6-2 0,3 3 0,-2-1 0,-2-2 0,6 0 0,-6 4 0,1-4 0,-6 2 0,3-3 1,0 1-1,2 0 0,-2 2 0,10-2 0,-3 0 0,4 1 0,-2 1 0,8-1 0,2-2 0,4 5 0,3-2 1,6-2-1,7 0-1,1 2 1,7 0 0,-7-3-1,4 3 2,-4-4-1,0 6 0,4-4-1,-4 0 1,0 2 0,0-4 0,0 4-1,0 0 0,-3-3 1,3 3 0,-4-4 3,-2 6-6,-1-2 6,-3 0-6,2-1 6,-5 3-3,1-2 0,-7 0 1,3 0-1,1 0 0,-1-3-2,-1 3 2,-3-2 0,7 0 3,1-2-3,3 0-1,-3 0 1,3 0-1,1-2 1,-1 0 0,-5-2 0,5 4 0,-3-4 0,7 0 0,0-1-1,1 1-2,1 0 3,2-1 4,-2 1-4,3 0-3,-1-2 3,-2 2 2,3 0-2,-1-1 1,0 1-1,-1 0 0,3-2-1,-1 1 3,0-3-4,4 2 2,0-2 0,2 0 0,5 3 1,5-5 0,-8 3-2,5-1-1,-8-3 2,7 3 1,3-3-1,2 1-2,0-2 1,2 3 1,-2 1 1,0-2-1,3 3 0,-2 1 0,3 1 0,6-3 2,-6 4-1,3 0-1,1-3 0,3 0 2,-3 0-3,3-5 1,-5 7-1,-2-3 1,-3 0-3,-8-1 6,1-1-7,-5 2 5,-4-1-1,-6 2 3,-7 0-3,-7 2 0,-12 3 0,-9-2 0,-12 2 0,-5 0 1,-4-2-1,-6 4 0,-6 0 0,6 4-22,6-2-137</inkml:trace>
  <inkml:trace contextRef="#ctx0" brushRef="#br0" timeOffset="102902">4416 3884 498,'-21'-4'16,"4"-6"47,-5 1-46,8-3 0,5 5 26,5-5-11,-5 1 0,5-1-8,4 3-21,0-1 11,4 1-12,1-3-1,-1 4 0,0 1 4,0-1-2,1 4 0,-5 0-2,4 3 1,-4-2-2,0 6 0,0-3 0,4 1 0,2 2 2,8-2-2,52 3 6,-45-4 0,0 0-3,3-4 3,5 4 2,24-4-6,13 0 7,5-1-6,-1-1 0,7-2-1,-3 4 0,-8-1-2,0-1 7,-8 0-5,4 0 1,-5 2-1,5 1-1,8 1 2,1-2-3,3 8 1,5-4-1,2 2 1,-7 0 0,1 2-1,-9-4 0,-4 0 0,-5 0 1,1 0-1,-5-3 0,0 2 2,4-3-2,4 0 2,7-2-2,2 3 4,4-1-3,-3 4 0,0-2 1,-2 2-2,-10-2 3,-3 2-1,-7-2 3,-11 0-2,-1 0-1,-1 2 0,-2 0-1,2-4 4,0 4-5,-1 0 2,-2 0 1,-5 4-2,-2 0-1,-7-2 1,-6-2-1,-9 0 1,0 0-1,-4 0 3,0 0-3,0 2 1,0-2-1,0 2-23,-4-2-30,4 0-85</inkml:trace>
  <inkml:trace contextRef="#ctx0" brushRef="#br0" timeOffset="113540">6936 4346 234,'4'-2'142,"-4"-2"-108,0 2 6,0 0-37,0-2 39,0 4-14,5 0 1,-5 0-20,0-1-4,0 1 3,0-2 5,0 0 0,4 0 11,-4 0-11,0-2 12,0 4 9,4 0-23,-4 0 2,0-2 0,0 2 0,0 0-6,0 0-2,-4 0-2,4 0-3,0 0 3,4 2-3,0 4 31,0 1-11,5 3-12,-1 3 6,5 3 3,-2-1 0,2 4-7,-5-1 5,2 3-6,1-4-1,-2-2 0,2-1 2,2-1-1,-1-3 12,9-6 0,7-4-1,12-4 3,7-10-9,11-9-7,8-13 0,10-14-4,12-9 0,8-8 1,10-8-4,1 4 1,-2-6 0,1 0-1,-18 1 0,-4 3 1,-9 8-2,-9 9 3,-9 12-2,-12 9 3,-7 11-3,-5 7 0,-12 3-1,-7 6 0,0 3 0,-6 1 1,-4 0 0,1 4 0,-5-2-8,0 2-6,0 0-12,0 0-5,0 2-16,0-2 7,0 2-14,0 0-47,0 6-77</inkml:trace>
  <inkml:trace contextRef="#ctx0" brushRef="#br0" timeOffset="115158">7977 4731 318,'-2'-4'61,"2"3"-23,-3 1-2,3-3-9,0 3 30,0-1-21,0 1-13,-1-3-13,1 2 4,0-3 0,0 4 39,1 0-43,-1-2-1,3 2 0,-3 0-6,0 0 2,0 0-2,0 0-2,0 0 4,0 2-5,0-2 1,-3 0 0,3 0-1,3 0 0,-3 0 1,0 0-1,2 0 1,2 0 0,0 4 1,3-3 0,-1 3 0,4 0 1,2 2-1,-3 0-2,5 0 9,1-1-5,5-1 0,-8 2 3,1 0-6,1-4-1,0 3 1,-1-1 6,-1 0-6,2 0 7,5-2-6,-3 0 2,1 0-4,0 0 3,3 0-1,1-2-1,-3 3 1,5-1 3,-2-2-5,-4 2 0,2-2 2,2 0-1,-7-2 0,6 2-1,0 0 1,-2 0-1,2 0 5,3 2-5,-6 0 0,1 2 0,5-4 1,-6 4-1,4-4 0,3 0 0,-3 0 0,0 0 1,3 0-1,-7 0 0,1 0 0,4 1 0,-5-1 1,1 3-2,2-2 2,4-1-1,-7 4 1,1-4-2,0 4 1,3-2 0,-2-2 1,3 2-1,-1-2 0,2 0 0,3 2 0,-3-4 0,8 4-2,-9-2 2,3 0 1,-2 0-1,-1 4 0,-2 0-2,0-3 2,-4 2 1,3-2-1,3-1 0,-1 0 0,4 4 0,4-4 0,-4 0-1,3 0 2,-3 4-1,3-4 0,-2 0 0,-1-4 0,3 8 0,1-4 0,-1 2 0,2-4 0,-2 4 0,-1-4 0,-1-2 0,0 4 0,-1-4 0,3 4 0,-3 0 0,8-4 0,-8 3 0,3-3 0,-3 0 1,-2 2-1,-1 0 0,-5-4 0,-3 2 0,1 3 0,1-2 0,-8-2 1,1 5-1,-4-2 2,2 0-3,-1 0 4,1 0 0,-3 0-3,2-1 0,4 3 1,-2 0 0,-4-2 4,1 2-5,-1-2 0,-3 2-2,2 0 4,-2-2-1,4 2 0,-3 0-1,0 0 2,2 0-2,-1 0 2,1 0-2,0 0-1,3 0 1,-3 0 3,1 0-2,3 0 1,-4 0-4,1 2 2,0-2 0,4 0 0,-2 0 2,1 2-1,3-2 3,2 0-2,-3 0-1,2 0-1,0 0 2,-1 0-1,-3 0-1,1 0 0,-1 0 1,-7 0-2,4-2 2,-2 4 1,1-2-2,0-2 0,0 2 2,0 0 1,2 0-3,-2 0 1,6 0 7,-6 0-3,5-2 1,-5 2-6,1 0 0,-2-2 0,-1 2 0,1 2 2,-3-2-1,1 0-1,-1 0 2,0 0-4,3 0 3,-6 0-1,3 0 0,0 2 2,0-2-2,0 0 0,0 0-1,0 0 1,0 0-9,-1 0-71,1 0-86,-3-2-311</inkml:trace>
  <inkml:trace contextRef="#ctx0" brushRef="#br0" timeOffset="118278">11367 3731 400,'9'-18'116,"1"5"-111,-6-1-4,-4 1 15,4 5 46,0 3-23,1-5-19,3 1 10,0 1-11,1-2-7,1 1-1,-1 1-4,0 2-1,-1 1 2,1 5 0,-1 0-5,2 1 3,3 5 1,1 0 3,3 4-2,-3 5-5,5-2 5,1 8-4,-3 2 3,1 0-1,4 3-5,-9-6 2,1 0 0,2-5-2,-5-6 2,1 1 0,-3-6 2,-1-2 10,5-4-2,5-8-1,9-3-4,4-5-4,9-10 3,8-7-3,6 1 0,-1-8 1,-1 1-2,1 1 0,5 0-3,-2 5 3,-1 3-3,1 1 0,-3 4 0,-1 0 0,0 0 0,-3 3 1,0 3-1,-9 2-1,-4 3 1,-5 5 0,-8 1-1,-7 4 1,-4 3 1,-7 0 0,1 2-1,-6 1 2,0 0-3,0 1 1,0-1 0,0 0 2,0 0-1,0 3-1,0-3 1,0 0-1,0 0 0,0 0-1,0 0 0,-6 0 1,5 0-4,1 1-67,0 3-59,0 2-277</inkml:trace>
  <inkml:trace contextRef="#ctx0" brushRef="#br0" timeOffset="120012">13167 4831 488,'0'-6'57,"0"-2"-19,-1 4 17,-2-1 20,2 1-41,1 0-9,0 2-9,-3-1-1,3 3-7,-1 0-2,1 3-5,1 1 19,2 2 1,2-1-17,2 3 11,2 2-8,1-2-7,4-4 9,-2-3 6,-2 3 1,10-8 3,4-1-8,-2-7 3,8-2-12,2-4 5,-3 3-5,2-1 0,-4-2-1,0 5 1,-6 2 2,-4 1-4,-2 4 1,-7 1 1,-3 1-1,-4 2 1,2 2 0,-3 0-1,0 0 2,0 0-1,0 0 1,0 0-1,0 0 1,0 0-3,0 0 3,0 0-3,0 0 1,0 0-1,0 0 0,0 0 0,-3 0 0,3 0 1,0 0-2,0 0-45,3 0-76,5 0-76</inkml:trace>
  <inkml:trace contextRef="#ctx0" brushRef="#br0" timeOffset="121002">15327 3853 456,'3'-9'10,"-2"-1"-5,-1 2-3,6-1 92,-2-1-55,0 1-13,0-3-6,2 1 5,-3 3 12,1 0-20,-3 3-3,-1 5 0,0 0 0,3 0-3,-3 0-6,0 0-3,0 0-2,0 5 1,0 1 15,4 5-5,1 3-2,0 2-2,4-1 1,5 2 5,-6-2 3,5-1-9,1-3 8,8-5 5,5-1-3,8-12 16,7-10-9,13-18-5,10-5-7,13-10-2,8-5-4,1 3-5,-4 6 4,-6 2-3,-11 7-2,-9 5 1,-5 3 1,-4 4 0,-3 0-1,0 2-1,-10 6 0,0 2 1,-5 1 0,-6 5-1,-6 1 0,-3 0 0,-2 4 0,-7-1 0,3 5 0,-4-2 0,-5 2 1,0-2-1,0 2 0,1 0 0,-1 0 0,0 0 0,0 0 0,0 0 0,0 0 0,0 0 0,0 0 0,0 0 0,0 0 0,0 0 0,3 0 0,-3 0-1,0 0 1,0 0 0,0-2 0,0 2 0,0 0 0,-3 0 0,3 2 0,0-2 0,0 0 0,-1 0-1,2 2 1,-2-2 0,1-2 0,0 2 0,0 0 0,0 0 1,0 0 0,0 0-1,0 0 0,0 0 0,0 0 0,0 2 0,0-2 0,0 0-1,0-2-5,1 2-29,-1 0-20,0-2-30,3 2-85,-3 0-270</inkml:trace>
  <inkml:trace contextRef="#ctx0" brushRef="#br0" timeOffset="122322">16452 4937 591,'-2'-18'44,"-1"5"-26,2 3-10,1 3 30,-3 3 14,3 4-20,3 0-20,-3 4 2,0-4 1,4 7 10,2 4 8,4 7 6,-1 5-21,4 6 3,0 3-1,2 1-5,1-2-3,0-9-3,3 4 4,3-11 15,3-2 2,6-7-9,9-12-3,6-2 2,10-11-3,6-8-4,1-1 4,10-11-8,-1-1-1,2-4-5,-4-2 4,-4 6-2,-4-1-2,-9 9-1,-3 1 0,-6 10-1,-6 2 1,-2 2 0,-11 6-1,-6 3-1,-10 2-2,-5 4 2,-4 2 1,0 0 1,0 0-2,-3 0 0,3 0 1,0 0-1,0-2 0,-1 2 2,1 0-2,0 0-13,-3-4-27,2 4-40,-4-4-104,-10 4-589</inkml:trace>
  <inkml:trace contextRef="#ctx0" brushRef="#br0" timeOffset="282566">7049 5046 394,'-7'-6'2,"2"-6"0,4 3 18,1 1 25,1-2 35,2 1 9,-1-4-68,-2-1 1,0 1 1,-2-1-3,-1 1 10,2 5-12,-3 1 7,4 3-18,0 2-5,0 2-4,-5 2 1,10-1-2,-5 3 3,1 2 0,6 6 1,2 3 3,0 6-1,5 12 3,-1 5 1,1 4-6,3 8 4,1-4-4,-1 0 0,0-5 2,3-9 1,1-5 3,-3-14 1,9-3 13,-2-12 6,11-14-10,11-12-7,10-8 1,9-13-5,11-4 2,10-3-3,-2 3 0,3-1-2,1-4-3,-2 9 3,-7-5-1,-6 4-1,-4 4 1,-8 2-2,-9 4 0,1 5 4,-11 3-4,1 1 1,-3 4-1,-11 8 1,1 2 0,-12-1 0,-7 9 1,-5 5 1,-3 2 2,-4 0-4,0 2 2,0 2-1,0-2-1,0 0 0,-2 0-1,2 0 1,0 0-1,0 0 1,0 0-3,0 2 3,-2-2-2,2 0 1,0 0 0,-3 4 0,-1 5-2,-1 1-9,-4 6-38,1-1-12,-1 6-37,1 2-48</inkml:trace>
  <inkml:trace contextRef="#ctx0" brushRef="#br0" timeOffset="284152">12192 5015 334,'0'-11'185,"2"-1"-183,-2 6 11,0-3 0,-2 1 40,2 0-11,0-1-18,0 3 4,-2-2 6,2 7-16,-3-6-6,3 6 9,0-3-3,0 4-2,3-2 1,-6 4-6,3-2-6,0 0-2,-1 0-2,1 0-2,0 0-2,0 4 0,0 4 3,4 3 6,2 6 1,4 8-2,7 4-1,-5 7 1,5 3-2,3 1-2,-2-6 1,2 1 0,-1-3-2,-2-3 3,-3-6-2,-1 0-1,-1-5 5,2-7 1,3-5 4,4-6 10,12-12-5,2-9 10,14-12-5,11-11 2,6-9-13,14-11-6,17-8 2,10-3-4,8-4 1,3 3 4,-3 5-6,-10 12 7,-12 6-2,-5 17-5,-17 4 4,-10 6-4,-7 4 2,-12 8 1,-8-1-2,-9 3-1,-3 7 1,-9-3-1,-7 4 5,-2 2-5,-1-2 2,-3 4-1,0 0 0,0 0 4,0 0-3,0 0-2,-3 0 0,3 0-1,-2 0 1,2 0 2,-2 0-1,0 0-2,-1 0 0,-1 0-3,-1 4-30,-4 0-38,1 2-31,-3 7 4,-1 5-320</inkml:trace>
  <inkml:trace contextRef="#ctx0" brushRef="#br0" timeOffset="285476">14666 5076 211,'9'-17'536,"0"0"-508,-5 3-28,-4 1-1,-1 3-2,5 9 3,0 1 11,2 1 1,8 5 7,-4 2-2,5 5-4,2 6 7,2 6-1,-4 6-3,-3 6-7,-1 3 0,-2-2 4,-4-3-7,5-3-1,-1-7 10,-4-11 6,4-5 5,-1-13 7,9-1-10,10-13-11,11-9-4,16-9-1,12-8-1,10-2 3,3-6-4,5-3-2,4-7 1,4-3 0,6-4-4,2-4 0,4 6 1,5 0-1,-4 4 0,1 1 0,-9 3 0,-5 5-1,-7 3 1,-5 7 0,-14 3 1,-5 7-1,-19 7 1,-8 4-1,-9 8-1,-6 3 1,-11 8-2,-4 0-3,-2 2-8,-2-2-23,0 4-16,3 0-53,-6 0-24,-1 0-120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2:25.1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20373 168 862,'11'-59'11,"-3"15"5,2 11 24,2 10-2,0 15-26,1 7-11,2 6-2,2 9-47,0 3-41,3 6-63,30 48-147</inkml:trace>
  <inkml:trace contextRef="#ctx0" brushRef="#br0" timeOffset="25000">6352 5848 258,'-4'-1'16,"1"-3"-16,-1 0-19,4 4-5,-2 0 24,-2 0 20,4 0-1,-4 0-19,0 0 1,-1-4 3,5 4-3,-4 0 6,4 0-6,-4 0-1,0 0 2,4 0-2,-4-2-2,4-2-19,0 4-53</inkml:trace>
  <inkml:trace contextRef="#ctx0" brushRef="#br0" timeOffset="26012">7165 5866 238,'0'0'15,"3"0"-5,-3-4 3,0 4 19,1-2-17,-1-2-6,0 0-9,0-1-9,3-3 9,-3 2 8,1-2-8,2 3-10,-3-3-108</inkml:trace>
  <inkml:trace contextRef="#ctx0" brushRef="#br0" timeOffset="28546">6701 5889 442,'-8'-2'1,"4"-6"44,0 8 6,-6-4-16,10 3 6,-2-2-9,2-2-18,-2 5-2,0-4-11,-1 2 4,2 0 12,-2 2-1,2 0 7,1 0 10,-3 0-13,3 0-4,0 0-8,0 0 4,0 0-2,0 2-3,-1-2-1,1 2-2,0-2-3,0 0 0,-3 0-1,3 0 0,0 4 0,3-4-3,-3 0 0,0 4 0,0-3 1,0 2 2,0-2 0,1 3-1,2 0 1,-2-2 0,2 0 1,-2 0 0,4-2 1,-1 0-4,1 4 7,4-4-4,3-4 6,3-6-2,6 2-2,5-11 2,5 0 3,4-12-4,-4 1-2,4-11 5,2 5-1,-8-8-6,4 4 8,-4-2-5,-7 3 0,1 3 4,-2 9-5,-8 4-1,-4 13 2,1 3-2,-10 1 0,5 6-1,-5 0 0,0 0 0,0-4 0,0 4 1,0 4 0,0-4-1,0 0 1,0 0 1,0 4-1,0-8 2,0 8-1,0-4 1,0 2-1,0-2-1,0 0 0,0 3 0,4-3 0,-4 0-1,0 4 1,-4-4-1,4 0 0,0 2-1,0-2 1,0 0 0,0 0 0,0 0 0,0 0 1,0 2-1,0-2 0,0 0 1,0 0-2,0 0 1,0 0 0,0 0 0,0-2 0,0 2 0,0 0 0,0 0-1,0 0 1,0 2 0,0-2 0,0 0-1,0 0 1,0 0 0,0 0-1,0 0 2,0 0-1,0 0 0,0 0 0,0 0-1,0 0-2,0 0 2,0 0-11,0 0 1,0 0 2,0 0 1,0 0 1,0 0 4,0 0-3,0 0 4,0 0 2,0 0-5,0 0 4,0 0-1,0 0 1,0 0 0,0 0-1,0 0-3,0 0 2,0 0-6,0-2 6,0 2-7,0 0 2,0 0 0,0 0-7,0 0-14,0 2-13,0-2-9,0 2 1,0-2-8,0 0-19,0 4 48,0 4-27,-5-3-88</inkml:trace>
  <inkml:trace contextRef="#ctx0" brushRef="#br0" timeOffset="54698">7434 6090 352,'0'0'106,"5"0"-83,-5 0 9,0-4 15,0 4-27,0 0-2,0 0-2,0 0-4,0 0 8,0 0-7,0 4 15,-5-4-19,5 0 1,0 4-7,0-4 2,0 1-3,0-1-1,-5 3 1,5-2-1,0-1 0,0 4 3,-2 0 3,2 0-1,-2 2 1,-3 7-3,0-3-2,-2-1 6,1 3-4,2-2-2,-5-1 6,5-1-4,-4-3 1,-2 5 0,0-2-2,-2 5 5,-1-3-4,0 3 4,1-3 0,-2 1-8,4-1 3,-3-1-1,0-1 1,1 2-1,1-5 0,-1 3 2,3-2 1,-4-2 1,-4 1-2,2 3 3,-1-4-2,2 2 3,-3-2-4,2 1-1,-1-1-1,2 0 1,2 1 0,-4-1 3,4 0 3,-1 2-5,5-6-2,-1 0 3,-3 0 1,0 4-3,1-4 0,5 0 0,-6-4 0,-1 4 1,-1 0 1,0 0-5,1-2 6,-3-2-3,-3 4-1,3-4 4,1 4-4,-1-4-2,0 4 3,1 0-1,1 0 7,-3 0-3,-3 0-1,5 0-3,1 0 1,1-1 1,0-3-1,-2 0 1,2 0 1,5-1-3,-5 1 4,5-2-1,-2-2-4,0 4 3,2-1-2,-1-3 0,-3 2 3,-1-3-5,2-1 5,-2-2-1,2-1-1,1 4 1,-2-5 1,-4 1-2,5 3-1,1 1 0,2 1 1,-1-2-2,1 2-1,-1-1 1,-5 0-1,6 1 1,-1-2 0,4 1 0,-4-1 1,5-2-2,0 1 1,0-1 0,0-1-1,-6 0 1,5-2 0,1-3 1,3 1 1,-3 3-3,4-3 1,-3 4-2,3-2 2,0-34-1,0 44 0,3-3 0,-2 2-1,-1-1 1,3-3 0,-2 1-1,-1-1 1,4-2 0,-1 7 0,-1-5-2,3 2 2,0-1 0,-1 1-1,0 2 1,0-1 0,0 1 0,1 2-1,-1-1 0,0 1-1,-3 0 1,6 0 1,-2-2 0,0 2 0,5 0 0,-1-1 0,-1 1 1,0-2-2,5-2-1,1 4 2,4-1 0,-5 1 0,0 0 0,-1-2 0,-2 3 0,0 1-1,3 0 1,-5-4 0,5 6 1,-4-4-1,4 4 0,1-4 0,-1-1 0,-5 1 0,1 4 1,3-6 0,-1 2-2,-2 0-1,-1 4 2,1-4 2,-1 3-1,-2-3-1,6 0 0,7 0 0,-7-2 0,-3 2 0,1 4-2,-3-1 2,1 1 1,3-4 0,-2 4-1,3 0 1,-3 0-1,3 0 1,-2 0-1,4 0 0,-1 0 0,-1 0 0,3 0 0,3 0 0,-6 0 1,5-4 0,-4 4-1,1 0 1,0-4 0,3 4-1,-5 0 1,2 4-1,5-4 0,-7 4 0,1-4 0,0 4 1,1-3-1,0 3 0,3-4 1,-8 4 0,4-2-1,1 0-2,-1 0 2,-5-2 2,1 0-2,0 4-1,0-4 1,5 5 0,-6-2 0,5-2 1,-5 3-1,1 2 0,-1-4 1,1 0-2,2 2 1,-7-4 0,4 4 0,1-3 1,-1 3-1,-2-4 0,2 4 0,-1-4-2,5 0 2,-8 4 0,4 0 2,5-2-2,-5-2 0,2 3 0,1-3 1,1 4-1,-4-2 0,0 0 0,1 0-1,-1 2 1,1-4 0,-4 5 0,5-2 1,-1-2 0,-1 3-1,0 2 0,1-2-1,-1 0 1,2 1 0,4 3-2,-5-2 2,-1-2-1,-4 4-2,2-3 3,1-1 3,-2 6-1,3-7-3,-3 7 1,5-2 0,-2-3-1,1 3 1,-5-2 0,4 3 0,1 5 0,-1-5 0,1-1 2,2 2-2,-7-1 0,5-1 0,-5 1 1,4 3-2,-4-1 2,5 1-1,-1 2 0,4-1 0,-4 2-2,0 2 2,1 5 0,-1-7 1,-2 6-1,2-2 1,-1-2-1,0 2 0,-2-5 0,-1 3 0,-4-3 1,4 3-1,-4 0 0,4-2 1,-8 7-1,0-3 1,-5 4 0,-2-2 0,-2 6-1,1-4 0,-5-2-1,1-6 2,4 2-2,1-3 4,5-5-4,-2-1 1,-1-2 0,5 2-1,-6-3 1,5-1 0,0 0 0,1-4 1,0 5 0,0-5-2,1 4 1,1-4-1,2 4 2,-4-2-1,0 2 0,4-4 1,0 0-1,-4 4 0,4-4 0,0 0-1,0 0 1,0 0-1,0 0 1,0 0 0,0 0 1,0 0 0,0 0-1,0 0-1,0 0 1,0 0 0,0 0 0,0 0 0,0 0 0,0 0 3,0 0-3,0 0-1,0 0 1,0 0 0,0 0 0,0 0 0,0 0-1,0 0 2,0 0 1,0 0-2,0 0-2,0 0 2,0 0 0,0 0 2,0 0-1,0 0 0,0 0-1,0 0 0,0 0 1,0 0 0,0 0-1,0 0 0,0 0-1,0 0 1,0 0 0,0 0 3,0 0-4,4 0 2,-4 0-2,0 0 0,0 0 1,0 0 0,0 0 2,0 0-4,0 0 3,0 0-1,0 0 1,0 0 0,0 0-1,0 0-2,0 0 2,-4 0-1,4 0 2,0 0 2,4 0-3,-4 0 0,0 0 0,0 0-1,0 0 1,-4 0 0,4 0 0,0 0 0,0 0 0,0 0 0,0 0 3,0 0-3,0 0 0,0 0 0,0 0 0,0 0-1,0 0 1,0 0 0,0 0 0,0 0 1,0 0-2,4 0 0,-4 0 1,0 0 0,0 0 0,0 0 0,-4 0 0,4 0 0,0 0 1,4 0 0,-8 0-1,8 0 0,-4 0 0,0 0 1,-4 0-1,4 0-2,0 0 2,0 0 0,0 0 0,0 0 0,0 0 1,0 0-1,0 0 1,0 0-2,0 0 2,0 0-1,0 0 0,4 0-2,-4 0 2,-4 0 0,4 0 0,0 0-1,0 0 1,0 0 2,0 0-2,0 0 1,0 0-1,0 0 0,-4 0 0,8 0 0,-4 0-1,0 0 1,-4 0 0,8 0 0,-4 0-1,0 4 1,0-4 1,0 0 0,0 0-1,0 0-3,0 0 3,0 0 0,0 1 2,-4-1-1,4 0-2,0 0 1,0 0 0,0 0 0,0 0 0,0 0 0,0 0 0,0 0-1,0 0 0,0 0-9,0 0-5,0-1-23,4 2-12,-8-1-28,4 4 18,0 4-61,-5-2-206</inkml:trace>
  <inkml:trace contextRef="#ctx0" brushRef="#br0" timeOffset="69256">6979 7817 614,'0'0'47,"3"0"-42,-6 0-4,3-4 17,0 4 24,0 0-13,0 0-3,3 0-6,-3 0-1,2-4-11,-2 4 3,0 0-1,0 0 2,0 0-2,0 0 0,-2 0-4,-1 0 2,2-1-2,-3-3 1,-3 4 4,1-4-9,-2 0 0,-1 4 5,-3-2-5,-2-2 0,0 0 2,1 4-4,-4 0 0,2 0 0,2 0 1,0 4 0,1-4-1,-6 0 0,8 4 0,-6-2 0,6-2 0,-6 4 0,2 0 1,-3 1 0,-2-1-1,3 0 0,-8 2-1,3 2 1,-7-3 1,2 7-1,1-2 0,-3-1 0,3 0 0,2-1 1,2-2 1,3 2-2,-6 1 0,3 1 0,-4-2 0,1 1-1,3 1-1,0 3 2,-2-3 1,5 3-1,-3-1 1,-7 1-1,7 2-1,-7-1-1,2 7 2,1-2 0,-6 2 0,0 2 0,1-4-1,-1 2 2,-2-2-1,0 3 0,0 1 0,-10 3 0,4 1 0,-2 4 0,-4 2 0,3-3 0,1 1 0,-7-2 0,9 1 3,-6 5-3,2-10 4,3 1-2,4 1 4,1-5-6,8 1 0,-3-2 2,-2 2-1,3 4-1,-4-1 1,0 3 1,-4 10 2,1-3-1,-2 0 7,-2 1-6,5 3 2,-5-5-1,-1 1-1,7 0 3,-2-5-4,6-3 4,-2 3-6,2-4 1,-5 0 1,9 4-1,-5 0-2,4-3 1,-1 3 3,7 0-1,-4-5 3,-2 3 2,5 2-1,-9-4-1,4 3-2,-4-3 4,0 2-1,-1-2 0,-2-1 2,-1 1-2,4-1-1,-4-8-4,8 5 0,-5 0-1,3 3 4,-2-4-4,4 5 0,2-4 3,1 0-3,3-2-1,4-3 1,-1-5 0,8-3-1,2-5 3,3-1-2,1 0-2,4-4 4,0 0-3,0 0 2,0 0-2,0-4 1,0 8-2,0-4 2,0 0-1,0-4 0,0 4 0,0 0 1,0 0 0,0 0-1,0 0 0,0 0 1,0 0-3,0 0-8,0 0-17,0 0-22,0-4-41,4 0-5,9-1 29,9-9 10,18-13-230</inkml:trace>
  <inkml:trace contextRef="#ctx0" brushRef="#br0" timeOffset="70950">6801 7647 690,'-8'-8'28,"1"2"-23,1 2 27,2 0 19,0 3-13,-1 1-24,1-4 9,0 4 1,0-4-8,0 4 6,-1-4-5,1 4-9,4 0 4,-7 0 4,4-2-3,2 2 2,1 0-5,-3 0 0,3 0-7,0 0 1,0 2 0,0-2-3,0-2 2,3 2-3,-3 0-1,1 0 0,2 0-1,4 2 1,-3-2 2,5 4 1,-1-4-2,6 8 2,-1-3 0,5-1-2,-5 2 1,-1-2-1,-3 0 0,-1 1 0,1-5 0,2 4 1,-3 0-1,1 0 0,-1-4 3,-2 2-2,5-2-1,-5 0 0,1 4-1,0-4 2,-7 0 0,4 3-1,-4 1 1,0 6 2,0 3 5,0 14-5,-4 6 6,-3 7-2,-4 8 0,-4-2 5,-1 4-5,-4-6 2,0-8 1,6-5-4,2-8 0,3-6-4,2-7 2,0-1 2,6-1-2,-2-6 1,3 2-1,-1-4-1,1 0-1,-3 0-1,6 0 0,-3-4 1,0 4-1,0 0 0,0 0-1,0 0 0,0 0 1,0 0-1,0 0 0,0 0 0,0 0-3,-3 0-4,-1 4-19,-2 0-1,-3 0-2,-3 5-27,-1 0-15,-1 1-29,4-2-32,-2 1-161</inkml:trace>
  <inkml:trace contextRef="#ctx0" brushRef="#br0" timeOffset="83492">196 11066 633,'5'-5'24,"-10"-3"-16,1-1 40,0 5-1,4-2-6,-4 2-20,4-4-9,-4 3 4,-1 1 6,1-2 1,-4-2-5,-2 3-4,0 1 11,2 0 5,-9 0-20,4 4-1,-2 8-4,-2 5-2,0 10 1,0 8-2,2 9 3,2 6-2,5 2 0,4-2-2,8-2 1,0-11-2,9-6 3,-5-6-5,7-12 5,-2-3-2,4-6 0,-4-6 1,2-11 6,2-2-7,-9-12 1,1 0 1,-9 3 2,0-3 0,-5 10 0,1 6-1,0 3-3,4 10-1,0 2-4,4 6 4,5 2 0,3 5 2,4 1-2,5-1 0,4 1 1,-1-1-1,1-8 0,-2 3 0,3-8 0,0 2 0,-7-4 0,2 2 0,-8-4 0,0-3 1,-5-7 0,3-1 0,-11-6 1,5-6-2,-10-5 0,-5-9 0,1-8-1,-4-5 1,-4-8 1,-5 8 0,3 1-1,7 11 0,-5 11 1,9 10 2,-2 11 1,6 6-3,4 8-1,9 14 11,4 9 24,12 13-13,3 14-4,6 5 10,3 4-16,-4-5-3,-5-5-4,-2-7 0,-8-6-3,0-5-2,-5-4 0,-5-8-1,1-10-8,-5-3-33,-4-6 2,0-8-3,0-6-46,-9-7-16,-3-6-27,-5-4-61,-3-4-169</inkml:trace>
  <inkml:trace contextRef="#ctx0" brushRef="#br0" timeOffset="84264">390 11057 549,'-8'-8'123,"4"7"-31,-5-3-4,9 0-32,-4 4-16,8 0-15,-4 0-14,0-4-8,9-2 6,3-3-9,12-9-1,1-5-30,12-3-65,5-5-55,-1 4-53</inkml:trace>
  <inkml:trace contextRef="#ctx0" brushRef="#br0" timeOffset="84534">876 10447 834,'0'-4'62,"-4"3"-13,4-3 20,-4 0-11,-1 4-25,5 4-14,0-4 2,0 0-4,0 4 0,0 1 6,5 5 4,-1 7-6,0 2-6,0 8-6,5 4 4,3 3 2,-2 3-4,8 3-7,-1 2-1,0 2-2,3-4 3,-3 1-4,-1-1 2,-2-4-4,5-5 0,-11-4-27,1 0-32,-5-8-49,0-2-21,0-7-44,-4-10-135</inkml:trace>
  <inkml:trace contextRef="#ctx0" brushRef="#br0" timeOffset="84858">929 10788 734,'-12'0'96,"1"0"-50,-2 0 29,4 4-17,5 0-27,0-2-14,4-2-5,0 0-4,0 0-6,4 0 1,0-2-1,5-2 3,1 0 1,12-5-1,-1-4-4,0-1 0,7-9 1,-2-4 0,2 1-1,-7-9-1,4 2 2,-1-1-2,-7 1 1,-5 2-1,4 5 1,-8-1 0,-3 4 0,-5 0-1,0 0 1,-5 2 1,1-2-2,-6 1 3,2 4-3,-2 0 2,-3 5 0,5-1-1,-5 5 6,2 5-7,3-2 11,3 6 1,1 0 2,0 0-7,4 0 1,0 6 2,-4 6-2,4 3 8,-4 12 1,8 3-6,0 7 8,4 3 2,6 0-1,9 1-16,-2-1 10,3-4-9,1-1 3,0 1-8,-1-5 2,2-3-1,-8-1-1,4 0 2,-5 0-1,-4-6 1,-5 2-1,3-9-1,-6-1 0,-1-7 4,-4-2-3,0-4 1,0 0 4,0 0-4,0-6-1,-4-2 1,-1-9-2,-4-2 0,4-12-2,4-1 5,1-3-6,0 3 5,1 1-6,4 4 4,-1 13-1,1 5-1,0 5-3,3 4 4,9 8 1,0 5 0,7 2-1,-3 7 2,0 1-1,-2-6 0,2-2 0,-8-3 0,0-3 2,-2-5-2,2 2-2,-5-6-4,0 0-3,-3-6 7,3-7-2,-4-5-4,-2-3 7,-2-7-11,0-3 9,-6-2-5,2 3 1,-5 7 6,5 5 0,4 5-4,0 9 2,0 4-1,4 4 3,5 5 1,-1 5 0,2-1 0,8 5 0,-9-1 0,3-4-8,1-3-94,-7 3 6,4-7-56,2 2-83</inkml:trace>
  <inkml:trace contextRef="#ctx0" brushRef="#br0" timeOffset="85848">1613 10367 575,'-8'-23'111,"-3"5"-73,6 13 17,-3 1-8,8 4-40,0 0-7,4 0 0,2 0 1,8 0-1,-2 0 0,42 4 1,-50-8-1,4 0 1,-3 4-1,-1-6 1,8 3-1,-7 3 2,-1-4 5,-3 4 19,-1 0 8,0 4 1,0 5 7,0 8-13,3 10-1,-2 4-8,9 1-2,-1-5-3,3 0-7,5-10 0,1 2 0,5-9-4,-2-2 4,-3-4 0,5 1-3,2-5 3,-7 0-5,5 0-1,-2-4 1,-7 3-2,4 1-1,-10 0 0,1 0 0,-1 0 2,-8 5-2,-4 5 1,0 7-1,-9 4-12,1 6-18,-8 0-26,3-4-30,-4 0-78,3-6-296</inkml:trace>
  <inkml:trace contextRef="#ctx0" brushRef="#br0" timeOffset="87354">1820 9981 828,'-5'-5'14,"1"1"11,0 0 13,0 8-10,8 4 7,4 5 2,1 6-19,5 8-4,4 0 1,3 4-4,-4-3-4,1 3-3,0-4-2,-1-6 0,0-8-2,-7 1 1,0-9-1,-2 3 0,-4-8 1,1 0 0,-1-8 0,0-5-1,5 0 0,-5-6 0,0-7 0,0 7 0,0 2-1,-2 7-4,8 1 4,-6 5-1,8 8 2,1-4 1,1 6-1,4 3-1,3-1 1,-4 1 0,0 1 0,-1 2 1,-8-7-2,-4 3 2,-4-6-1,0-2 3,0-2-2,-8-6-1,4-1 0,-5-5 0,-1-7-1,6-2 1,3-4 0,2 4 0,8-3 0,5 3-1,-2 5 1,9-5-1,-1 6 3,1-2-3,0-2 2,-7-2 2,4 5-3,-1-1 4,-8 2-4,-1 8 0,-4 1 3,-2 2-2,-2 6 1,0 0 0,-2 6 0,-1 7 5,2 8-3,-3 16 2,0 7 1,-1 10-5,5-5 0,5 1-2,3-13 2,-2-7-2,8-7-1,-2-9 1,1-6-2,0-8-1,-5-14 1,2-3-6,0-14 4,-6-5 4,-4-9 0,0 0-2,0 4 2,0 5-1,0 11 2,0 10-1,4 11 1,5 8-1,3 1 2,5 9-2,7 3 1,1 2-1,-7-2-3,5 1-1,-6-5-7,-7-7-8,-2-2 9,-4-4 6,2-10-1,-6-3-1,0-10 4,-6-2 1,6-2 0,6 4 1,-6 4-2,4 9 2,4 6 2,5 10 5,4 11 3,1 6-3,9 4 1,-2 4-1,-1-8 1,-3-2-4,-7-6 1,-3-7 1,-4-2 4,-2-8 2,-5-11-8,0-9-4,-5-10 2,0-3-2,-1-7 0,-1-2 0,2 0-12,0 3-10,5 5-16,0 5-24,5 8-27,0 10 12,4 13 44,0 4 10,4 9 12,0 5 8,-1 1 3,-3-2 0,6-2 3,-6-1 5,3-3 3,-3-1-5,-1-6-2,-4 1 2,2-9 3,2-1-6,2-5 1,-1-7 8,-5-4 18,-4 2 7,-4 1 9,-1 5 3,1 3-5,-6 1-2,6 5-17,-1 8-9,2 5-4,1 5-3,-2 9 6,4 4-12,4 3 1,6 1 2,4-2-5,7-4 0,2-2-1,3-6 0,4-7-2,-2-1-5,-3-3-10,-7-6-2,5 0-5,-2-6 6,-7-7-7,8-10 12,-9-4 9,0-4 2,-5-1 2,-4-8 1,-4 1 1,-8 1 7,0-6-4,-5-1 0,-5 0-3,-1-5 1,3-2 2,-5 2-4,1 0 4,7 1-2,-4 4 2,5 13 4,0 5 2,5 10 3,2 9 3,-4 2 6,5 6-7,0 6-5,0 6 3,0 1 2,-1 2 0,5 10-2,5-2-3,3 0 1,9 4-7,-3 0 1,8 0 1,-1 3-4,0 3 0,3 2 2,2 1-4,-3 4 2,3-3-3,-1-1 1,-1 0-1,1-5 0,-1-4 2,-3 0-3,0-4 1,-1-6-2,-3-8-4,-5-5-3,1-4-4,0-4-4,2-5-6,-2-4-8,-1-9 16,-3-1 5,-4-3 5,-2-1 0,-1-6-4,-2 2-2,-5-5 3,0 1 1,1 3 2,-5 1 3,5 4 0,-5 8 2,1 2 0,0 8-1,2-1 2,2 6-2,2 0 1,2 4 0,0 0 0,0 0-1,0 0 0,0 0 0,0 4 1,0-4 1,0 0-1,0 0-1,0 0 1,0 0 0,0 0 0,0 0 0,0 0 0,2 0 1,-2 0-1,0 0 2,0-4-1,0 4 1,0 0 0,0 0-1,3 0 0,-3 0 3,0 0-3,-3 0 3,3-4-3,-2 4 1,0-1-1,0-3-1,-1 4 1,2-4 0,-3 4-1,0-4 0,4 2 0,0 2 0,0-4 0,0 4 1,0 0 0,0 0-1,-5 4 0,5-4 1,0 0 0,0 0-1,0 0 2,0 0 0,0 0 1,0 0 2,0 2-3,-4 2 3,0 4-3,0 1-2,-5 5 2,5 5-2,4 7 2,8 5 1,1 5-2,4 5 0,-1-6 2,8 1-2,-8-9 1,5-4 1,0-6-3,3-8 2,-3-1-2,0-8 1,-5-8-1,4-5-1,0-6 0,-3-6-1,-7-4-2,1-1 4,-6-5-1,-1 2 0,-1 11 1,-2 0 0,3 13-2,0 5-3,3 12 5,2 5 3,5 4-2,-1 6 0,-1 0 0,0-4-1,1-1 1,-5-5 0,0-5-1,-2-8 2,2-4-1,-1-5-1,-2-9-2,2-9 0,-2 0-3,5-3 2,-2 3-2,0 8 4,5 1-4,-1 9 3,5 1 2,-3 6-1,4-1 0,3 3-2,-1-4-4,-3 0-1,-3 2 1,4-6 1,-1-1 2,-9-1 0,4-2 3,-8-1 1,4-2-2,-8 2 2,4-5-1,-8-1 1,4-2 0,-5 3 1,1 3 2,3 2 1,-2 5 3,3 8 1,1 0-4,6 14 1,-1 3 6,7 6-3,4 12 0,4-3 0,0 4 8,7-1-1,-7 1-5,1-3 2,4 2-5,-5-3-5,-4-1-2,-1 0 4,-2-3-1,0-1-3,-10-2 0,0-10-5,0-3 0,-6-10-6,2-8-9,3-3 6,-6-13 0,3-1 5,-2-8-1,6-1 6,-4-7 1,4 3 2,-4-4 0,4-2 0,-5-2 2,1-1-1,0-8 0,0-1 2,-1-1-1,-4-3 0,3 4 7,-1 9-1,1 4 4,2 11 8,0 7 1,0 9-1,0 10-14,4 8-3,0 14 7,4 10 1,4 12 4,5 14-5,6 0-4,3 3 7,-1-7-7,2-6-4,-1-7 4,-8-5-5,4-5 0,-6-4-11,-3-2-11,-5-7-14,-4-1-24,0-9 35,-4-8-8,-5-4 10,1-7 1,-7-6 10,2-6 11,5-2-1,-1 3 3,9 0-1,0 7 1,4-2 0,1 6 1,3-2 1,0-1-3,2-5 2,0 0-2,-2-3 1,1-5 0,-5-2 2,-4-1 1,0-3 5,-4 1 3,0 1 0,-5 3 6,1 9-7,1 6 2,4 3-3,3 14-9,10 14 13,2 12 13,5 15-4,2 9-13,11 7 1,-4-2-1,2-2-3,-3-16-5,-2-2 0,-1-12-2,-9-5 3,-1-9 1,-6-5-2,2-8 3,2-9-5,-6-10-1,1-4-6,-1-4-1,4 4 4,-4 4-2,1 6 2,3 7 1,0 5-5,-2 1-3,4 4-17,-2 0-6,-3 0-3,-1 4-5,0-3-18,0 7-61,-8-2-65,0 6-183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2:57.2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8 287 367,'0'-2'50,"0"-2"-11,0 0 5,0 4-7,0-4 13,-3 4-21,3-1-11,0-3 6,-2 0 5,2 4 0,0-4-1,0 4-12,-2 0-5,2 0 2,0 0-9,-2 0 1,2 0-3,0-2-1,2 2 1,-2 0-2,0 0 0,0 2-1,0-2 0,0 0 0,0 0 1,0 4 2,4 0 1,0 0 0,3 1-3,1 3 1,4-6 0,-4 6-1,5-4 2,-3-3-1,1 3 1,-3 2 0,3-4-1,-2-2 1,-1 0 0,-2 0 0,2 0-1,-1 0 0,2-4 3,2 0-1,2-1-1,-4-3 1,7-6-3,1 1 2,7-1-2,-6-3 2,7 2-2,6-6 0,-1 2-1,-1-3 0,3 0 1,-2 3 0,-2-3 1,0 5 0,-7 2 0,0-3-1,-1 9 0,-3-3 5,-5 3-4,-2 3 1,0 2 1,-6 0-3,-4 4 6,0 0-1,0 0 0,0-1 1,0 1-4,0 0 2,0 0 0,0 0-3,0 1 2,0-1-1,0 0-1,0 0 2,0 0-2,0 0 1,0 0 0,0 0 0,0 0-3,-4 0 1,4 0-5,0 4-21,0-4-22,4 0-43,0 0-55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2:58.6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2010 484,'0'-5'4,"0"-3"-4,0 4 9,0-2 21,4 1 6,-4 1-6,2 0-6,1 0 11,-2-2-11,2 2-5,-2 0 13,-1 3-17,3-3 15,-3 4-16,0-4-8,0 4 6,0 0-8,0 0 1,0 0-3,0 0-1,0 0 1,0 4 1,0-3-1,2 3 11,2 0-11,3 6 3,1 3 2,1 1-6,2 3 3,-1-4 0,-2 5-2,3-5 0,-2 2-2,1-3 6,-3-2-3,4-5-3,-3 3 4,-2-4 9,2-2 0,4-2-1,2 0 7,8-10-6,0 1 1,9-9-5,9-5 1,3-7-5,6-1 0,5-10-1,7 0-4,-4-4 2,3 9-1,-1 0 0,-6 1-2,1 7 4,-7-2-3,-2 6 3,-7-1-2,3 2 1,-6 0 4,0 5-5,-5-1 4,-5 6-1,-8 1-3,-5 3 1,-5 5-2,-1 2 1,-6-2-1,6 4 0,-6 0 2,0 0-2,0 0 1,0 0-1,0 0 0,0 0-6,0 0-1,0 0-13,0 0-26,0 0-10,0 4-34,0-2-73,0 2-49</inkml:trace>
  <inkml:trace contextRef="#ctx0" brushRef="#br0" timeOffset="5348">877 350 550,'0'-2'29,"0"-2"-2,0 0-11,0 1 19,0-3 22,0-2-25,4-1-15,-4 1 27,0 1-11,0 0-8,0 2-1,0 5 0,0 0-2,0 0 3,0 0-12,0 0-7,-4 4-3,4-3-3,0 3-3,-4-1 0,4 2 3,0 5 14,4 3-7,1 0-6,2 6 0,6-1 2,0-1 1,2 1-3,2-9 2,1 1 3,13-7-2,-1-6 5,10-1-6,2-11 0,9-7 3,1-6 0,-1-7-2,0-5 0,-4-1 4,-1 0-4,-1 0-4,-1 3 1,-9 7-1,0 6 0,-13 4-1,-2 6 0,-5 3-2,-5 7 0,-3-3 1,-3 6-3,-2 0 3,1 0-2,-2 2-4,-1-4 3,3 4-5,-3 0-5,0 0-12,0 0-31,1 0-20,-1 0-63,4 0 21,3 4-153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2:23.6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4 593 781,'-3'-22'104,"3"3"-21,3 2-20,-3 4-17,4 5-12,-3 2-13,2 6-18,4 12 17,-6 7 22,6 12-12,-1 11-12,1 7-2,-1 3-10,2 0-1,1-8 0,-2-5-2,4-15-2,-7-6 1,-3-11 6,4-5 25,2-13 4,5-14-31,9-12-2,3-11-3,6-11 0,2-4-1,-5 1 1,-1 3-1,-9 1-1,0 9-3,-4 8-8,-3 17-13,-3 10-30,-3 10-53,0 10 8,-1 11-20,-2 10-41,-1 9-245</inkml:trace>
  <inkml:trace contextRef="#ctx0" brushRef="#br0" timeOffset="376">387 704 716,'-3'11'17,"-3"1"86,-1 1-28,2 1-7,2 5-46,2 0 22,-2-4-17,6 0-8,-2-1-17,3-1 2,-1-1-2,-2-2-2,2-1-18,-3-1-90,0-2-69,0-5-202</inkml:trace>
  <inkml:trace contextRef="#ctx0" brushRef="#br0" timeOffset="557">425 619 643,'11'-40'58,"-5"9"34,-2 12 6,-1 6-35,-3 5-63,1 4-2,3 7-10,8-2-33,0 9-79,4-1-116</inkml:trace>
  <inkml:trace contextRef="#ctx0" brushRef="#br0" timeOffset="706">634 379 580,'4'-36'32,"-2"2"101,3 9-13,-5 6-29,0 9-57,0 10-26,0 14 43,0 14 12,0 24 3,-7 13-6,0 16-27,-1 1-4,2 2-12,2-5-3,1-10-6,2-7-4,1-13-3,0-14-1,0-16 1,0-8 5,4-7 2,2-9 4,5-13-11,4-1-1,6-12-3,0-9-11,0-2 2,-1-4-8,-6-2 10,-1 0-2,-2 4-4,-3 6 10,-1 5 0,-1 4 3,-2 14 3,-1 4-2,-3 5 2,-3 6-6,-5 4 5,-9 3 1,-7 5 0,-3 5-1,-5 2 1,3 3 1,2 2 0,9-1-1,7 2-2,6-2-1,8 2 3,7 0 0,7 0 6,9 0-6,8 0 1,4-1-1,0 2 0,3-3-1,-2-1 0,-5 0-1,-10-5 0,-6-2-6,-10-1-14,-8-1-9,-8-1 12,-10-1-1,-6-2 13,-4 3 0,0-4 3,7-2-1,6-5 2,7 2 3,2-2 1,6-5 3,6-1-2,0-5-2,6-7 0,9-4 3,6-4 1,4-6-1,4 3-1,-1-5-1,-1-5 2,-3-3-3,-2-3 0,-4 4-1,-3 4 5,-4 9-3,-2 5 3,-6 13-4,-5 9 7,0 8 7,-3 11 5,2 12-15,-1 5 4,0 4-8,0 1 1,1-5-1,-3-4-13,-3-3-68,-1-6-114,-5-4-315</inkml:trace>
  <inkml:trace contextRef="#ctx0" brushRef="#br0" timeOffset="1681">1412 374 495,'14'-31'105,"-3"3"-2,-2 2 8,-8 7-14,-1 14-70,0 9-2,-4 15 23,0 16-4,2 16-5,-5 10-9,2 8 0,2 2-4,1-8-7,2-5 0,2-8-12,2-14 4,3-11-3,-3-14 2,0-3 1,6-16 5,13-9-11,3-11-3,11-5-2,8-7 0,0 4-1,-7 5-2,-9 10-3,-6 11-2,-9 6 1,-6 14 5,-4 3 2,-1 4 1,-6 5 0,-1-3-1,-4 6-3,-9-4-3,-4 0-35,-3 2-20,-1-6-26,-1-3-35,5-5-84,3-5-115</inkml:trace>
  <inkml:trace contextRef="#ctx0" brushRef="#br0" timeOffset="2040">1641 679 346,'22'-41'289,"-4"0"-233,6-9 49,-3-4-17,5-4-11,2 2-23,0 1-5,-3 13-11,-5 7 5,-8 14 11,-6 10-20,-3 9-27,-7 18-1,-8 12 20,3 16 4,-7 14-10,-1 11-1,5 2-6,3 0-1,6-4-3,6-4-5,6-8-3,0-7 1,4-10-1,5-11 0,-1-11-1,1-10-13,9-10-4,4-14-3,1-9-4,2-13 0,1-7 5,-8-7 2,-5-2 12,-8 5 5,-7 5 0,-5 11 7,-7 10 2,0 11-3,-4 9-6,-6 10 5,-5 13 3,-2 11 3,-6 9-2,0 6-4,8 4-3,10 0 1,10-4-3,13-5 3,8-11-3,13-3-3,5-10-24,6-9-14,1-12-37,1-2-36,0-7-121</inkml:trace>
  <inkml:trace contextRef="#ctx0" brushRef="#br0" timeOffset="2700">2681 144 773,'-4'-12'41,"-3"1"72,3 3-17,2 3-51,-2 2-30,0 6-9,-7 2 19,-1 13 17,-9 4-2,0 11 4,0 6-14,4 2-5,1 4-9,4 0-8,8 0-4,5-1 0,5-2-2,4-4 0,3-3-2,3-6 1,0-6-1,-1-6 0,-1-4-3,3-5-2,-6-2 4,6-6-2,3-4-1,1 0 4,3-10 0,3-1-2,-4-6 1,-3-2 1,-2-4 0,-5 4 1,-6 2-1,-1 6 0,-4 3 0,-2 8 0,-2 7-9,-3 2 9,1 9-3,0 9 3,0-1 0,4 8-1,3-6 0,2-1-12,2-2-57,2-7-49,-2-2-72,2-11-145</inkml:trace>
  <inkml:trace contextRef="#ctx0" brushRef="#br0" timeOffset="3158">2911 386 681,'-4'-8'52,"1"8"-51,6 5 42,-1 3-10,6 6-15,7 1-5,4 0-4,7 0-6,8-5 4,-2-6-1,2-6 10,-2-6 0,-6-5 12,-5-2 18,-6-5 6,-5 1-33,-6 4 14,-1-1-16,-6 5 7,2 4-8,-3 1-11,-1 6-5,-2 6 1,2 7 0,-2 8 1,3 4 0,1 6 1,10-1 7,1 3-6,5 1 0,2-1-2,-2 2-1,-2-3 0,-2-5-1,-9 4-1,-9-4-1,-6-5-15,-5-3-6,-1-3-6,1-6 0,6-6 16,6-12 5,5-6-1,7-5 6,7-10 3,6-5 10,3-5 5,1-1 10,7 0-9,-3-6 5,5-2-5,2-6 5,2-5-7,0 4 5,2 1 3,-2 6 0,-6 11 3,-9 12-2,-6 10-7,-9 10-14,-4 12-1,-7 14 2,-1 11 1,-2 11-2,-1 7 1,0-4-1,2-2 0,5-12-2,4-1 0,3-10 1,1-7-1,4-9 2,4-5 2,9-5-4,4-3 0,4-4-3,5 3-2,-2-1-1,-3 10 4,-8 4 0,-2 2-1,-5 5 0,-2 0-1,0 1-1,1-2 4,-1 2 0,5-7-5,3-1 5,1-4-7,-1-4 8,-1-5 0,0-3 0,-3-6 0,0-6 2,-4-11-2,4-7 1,-3-7 1,1-7-2,-2-4 7,2 5 0,-4 3-7,-3 16 14,-3 10-3,-4 15-10,0 15-1,-2 17 1,-4 13 8,-2 15 1,0 8 1,1 7 1,6-4-10,1 0-1,1-8-1,2-3 6,-3-12-6,-3-12-14,-1-10 2,0-7-2,0-10 3,0-11-24,-1-7 17,8-8-14,1-11-5,6-7-7,10-3 30,1-1 4,0 4 0,1 7 5,-3 16-4,0 10 0,-3 9 1,1 8-7,0 9-42,-8 10-37,-2 4-86</inkml:trace>
  <inkml:trace contextRef="#ctx0" brushRef="#br0" timeOffset="4492">741 1158 194,'-17'-4'520,"1"0"-512,1 0 44,1 4 28,-6 0-51,1 4 5,-2 0-3,2 4 0,0-2-6,3 3-8,11-5-5,2 2 12,15-3 6,19 1-9,18-2-7,27 0-1,28-2 11,18-2 8,17 0-6,12-2-4,9 3-14,5 1-1,8 0 0,4 1-6,-2 7 5,-3-2-5,-5-1 0,-10-2-1,-12-6 0,-6-2-2,-12-9 2,-7 1 0,-12-4 1,-6-2-1,-12 5 0,-14 1-3,-14-1 2,-13 9 2,-11-3-2,-11 4-3,-13 0 2,-6 3-26,-5-3-23,-6 4 4,-1 0-9,-5 0 4,-5 0-45,-8 4-71,-8-4-186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39.5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3 792,'-29'-5'0,"-2"6"14,4 7 7,3 10-12,9 6-4,9 5-5,12 4-15,11-1-110,9-3-360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2:14.1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275 134 763,'2'-8'17,"-2"7"4,-2-3 53,2 1-31,0 2-14,0 1 3,0 0-1,0 0 1,0 0-11,-5 0-1,3-4-10,0 4 0,-3-2 4,1 0-9,0 2 0,-5 2-4,-3 0 0,-6 7 0,-9 3-1,-3 5 1,1 6 0,-1 6 0,2 2 3,3 5-4,5-1 2,5-3-2,7 0 5,6-5-5,4-2 0,5-6 1,2-5 0,5-5 3,1-5-1,1-4 8,8-1-5,4-11 3,-1-2 1,4-5-1,-2-2-8,-3-6 1,-2 4 3,-6-3-3,0-1-1,-10 0 3,1-2-3,-8-1-1,-2-1 0,-6 2 0,-2 3-2,-3 4-1,-4 5-11,-1 7-1,1 2 7,-1 7-2,0 1-11,-3 4-11,-1-3-2,2 9-39,0-1-37,2-1-91,9 0-181</inkml:trace>
  <inkml:trace contextRef="#ctx0" brushRef="#br0" timeOffset="584">500 327 759,'13'0'143,"-5"-3"-49,-2-1-2,-5 0-47,2-2-18,-2 5-10,-1-3-13,3 1-3,-1 2-1,-2 1-20,0 0-28,0 0-22,0 1-53,0-1-20,-2 3-92</inkml:trace>
  <inkml:trace contextRef="#ctx0" brushRef="#br0" timeOffset="862">742 53 561,'5'-13'115,"-1"1"-44,-1 3 8,1 3 1,1-2-26,-4 7-7,-1-2-8,3 3-5,-3 0-12,-3 3 2,-1-3-9,4 1-6,-2-1-9,0 4 7,0 6 0,2 7 9,-3 4-9,-1 8 3,-4 2 1,4 3-5,-1-1-1,5 57-4,0-81 5,3-1-4,-3-2 0,2-2-2,-2 5 0,4-3 2,-1-6 2,-2-2 3,6-2 4,3-5-7,9-5-2,2-7-1,8-4 0,0-5 0,-4-1-1,-1 4 1,-3 0 0,-4 4-1,-1 4-2,-8 6 2,-1 5 0,-3 4 0,-4 2-6,0 4-9,0 6 15,-4 5 0,0 6 16,-5 12-1,-5 5 4,0 10 1,-3-2-4,2 1 0,2-1-4,1-6-3,0 0 1,7-1-6,-2-1 1,3-1-4,-1-3 2,0 3-1,-1-7-1,2-1-2,0-4 1,2-5-6,0-9-11,0-5-2,2 0-17,2-8-16,0-2-33,4-3-44,1-12-80,4-6-275</inkml:trace>
  <inkml:trace contextRef="#ctx0" brushRef="#br0" timeOffset="1566">1269 320 555,'-4'21'157,"0"-2"-50,1 2-13,2-6-21,1-1-28,1 1-17,-1-4-16,3-3-2,-3-4-6,1 0 24,2-6 27,-1-4-5,0 1-38,5-7-5,2-5-5,1-6 2,2-4-3,0 2 1,0-1-1,-1 0-1,2 7 2,-3 2-1,3 4 0,-1 3 1,2 2-2,-4 8 0,1 8 0,-1 2 0,1 7 0,-2 2 0,-1 4 2,-4 0 2,-1-2-3,-3 0 3,-3-2-3,2-5 1,-2-5 0,0-5-2,3-4 5,3 0 6,0-4 5,-2-5-7,6-5-6,2-7-1,1-6-1,2-5-1,4 3 2,-4 4-2,0 8 0,-4 6-2,-4 3-4,-2 12-2,2 1 8,0 9 0,0 5 0,5 2 0,-2 4 0,1 0 0,3-2 0,-2-6 0,1 0 0,-2-7 1,1-1-1,-2-5 0,0-4 0,-3-1 3,1-7-3,2-6 0,3-3 1,1-6-1,2 0 3,-2-4-3,-1 0 0,-1 8-1,-5 4 1,0 5-5,-1 10-6,-2 10 10,2 1 0,3 4 1,2 7 0,3-1-1,1 2-1,-4-4-11,0 0-29,-3-2-42,-4-3-20,-1-2-89,-1-7-115</inkml:trace>
  <inkml:trace contextRef="#ctx0" brushRef="#br0" timeOffset="2316">1814 82 716,'3'-31'50,"-3"11"28,-3 8-28,2 8-40,1 4-10,1 4 0,-1 5 2,3 5-7,1 3-8,0 8-90,2 0-62,4-2-9</inkml:trace>
  <inkml:trace contextRef="#ctx0" brushRef="#br0" timeOffset="2482">2044 136 406,'13'-10'191,"-4"1"-84,-5-1 20,-1 2-43,-3 0 13,0 3-38,-5 3-29,-2 2-19,-11 10-2,-6 3 17,-5 6 1,-4 8-3,4 5-4,5-1-9,11-4-4,9 0-5,8 0 2,6-4-2,9-2-2,3-2-35,6-6-42,4-1-48,2-10-138</inkml:trace>
  <inkml:trace contextRef="#ctx0" brushRef="#br0" timeOffset="2766">2237 140 652,'5'-14'111,"7"1"-17,0 7 14,8 2-42,1 6-16,0 6-12,0 5 0,-4 10-14,-4 4 8,-5 4-12,-8-1-6,-4-1-4,-6 0-3,-3-6-1,-3 0-2,-3-8-4,5-3 6,2-7-1,0-5-1,4-5 4,4-7-5,1-7-2,6-2-2,4-6 1,5-6-1,5 5 1,4-1-1,0 4 1,0 4-5,1 8 4,0 5-2,-1 2 1,2 6-1,-4 6 3,1 2-6,-6 3 6,-2 4 0,-4 7 0,-4 1 1,-4 0 0,-2-1-1,0 4 0,0-2-3,2-6 3,0 1 0,4-6 3,-2-1-3,2-8-7,3-3-1,-1-2-1,5-7 7,1-6 4,4 1-2,1-8 1,-5-2-1,-3-4-3,-8 0 2,-2 3-3,-6-2 4,-3 7-4,-1 2 1,1 4 2,-1-1-8,4 6-1,2 3-16,5 1-26,3 0 16,1 2 12,5-2 5,4 0 8,10-1 4,7-1 3,8-2 3,2 3-3,-2 2 4,-5 2 0,-8 2-4,-5 7 4,-9 10 18,-7 1 8,-4 11 1,-4 3-2,-5 3-8,0-5-4,3 1 3,2-5-11,4-5 0,0-3 1,1-6-3,2-9-3,-2 0 14,9-8 5,3-6-17,1-7-2,6-6-1,5-4 0,-4 0 1,-4 8-1,-2 2-2,-6 8 2,-2 5-17,-3 8 14,0 1 1,2 9 1,1-1 1,-2 0 1,2 1 3,-1-2-2,1-3-1,1-3 1,4-8-1,4-2 2,3-8 0,5-3-1,1-8 0,-1-2 0,-5-6-1,0-3 1,-7-4 0,2 3 0,-5 3 2,-1 9 0,-6 9-3,0 5-6,0 9-4,-2 5 10,3 9 0,-2 5 0,2 6 1,-2 6 1,2 0-1,1 1 2,0-1-3,2-3-1,-2 3-1,-1-4-3,-6-4-17,-7 4-21,-9-1-14,-11 1-94,-8 6-215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3:57.4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3384 744,'-8'-23'26,"4"9"22,-9 1 6,5 3 13,-2 6-7,8 0-24,-2 1-12,4 3-7,0 3 1,0-3-4,0 4-1,4 10 30,8 5 6,0 12-21,9 5-6,7 12-8,2-2 2,-3 0-4,4-2-4,-5-4-5,5-3-2,-6-3-1,3-5 1,-11-1-1,4-3 0,-12-3-21,2-9-26,-3-3-41,-8-6 11,0-8-41,0-6-107,-4-11-239</inkml:trace>
  <inkml:trace contextRef="#ctx0" brushRef="#br0" timeOffset="330">159 3631 825,'-17'8'65,"-6"1"0,2 1 21,4-6-40,1 0-17,12-3-22,0-1-4,4-1-3,8-7 0,3-2 1,11-7 0,3-6 2,7-4-3,2 0 0,2-6 0,-5 9 1,0 1-1,-1 0 3,-7 1-6,-2 7 6,-4-6-6,-1 2 1,-4-6 1,1 2 0,-9 0 1,0 0 0,-12 0 0,4-4 0,-9 6 0,-6-2 1,2 6-1,0-1 0,4 7 0,-1 3 2,4 4-1,6 4 2,0 4 2,0 0 4,0 10-7,4 5 15,4 8-7,0 13 15,10 4 6,8 2-8,8 4-10,2 2-4,-2-6 1,2-2 0,-3-8 0,0-3-5,-8-7-4,-5-4 1,0-5-2,-12-7 1,5-5 0,-9-1 3,4-4 1,-4-4-2,-4-1 0,-5-13-2,-2-5 0,-2-4-1,1-9-1,3 5 1,5 4-1,8 1 0,0 3 1,9 5-4,0 5 4,11 3 0,-3 6 0,1 8-3,5 2 3,2 6 5,-1 1-5,-7 1 1,2-1-1,-5 1 0,-1-5 0,-4-3-3,-5 1 2,-2-5-23,3 2-25,-4 0-41,-1 0 25,0-3-37,0-1-24,1-1 12,3-3-36,0-6-17,1 0-28</inkml:trace>
  <inkml:trace contextRef="#ctx0" brushRef="#br0" timeOffset="1244">988 3389 658,'4'4'45,"0"-8"-32,-4 3 54,4-11-19,1-2-30,-1-5 7,3-4 3,1-2 9,-4 1-4,1-7 1,-5 8-17,-5-4 11,-3 6-10,-7-2-3,2 9 1,-4 1-7,-4 4-2,1 5 6,4 8-2,-1-1-1,3 12 0,4 8 5,6 8-1,4 6 5,8 7 1,7-4-12,11-6-1,-1-1 2,7-10-8,5-6 5,-4-3-3,0-10 0,0-8 1,-4-6 0,0-3-1,-6-4 0,3-1-1,-9-1-2,-3 2-3,0 3-7,-5 5-21,-5 1-37,4 3 14,-8 1-39,4-2-58,-4 2-139</inkml:trace>
  <inkml:trace contextRef="#ctx0" brushRef="#br0" timeOffset="1792">1198 2590 847,'-4'-6'39,"0"2"4,4 4 9,-4 0-17,4 0-13,0 0-5,0 4-2,4-4 3,0 6 32,2 7-5,8 1-1,-2 9-11,5 7-3,0 3-5,3 7-8,1 0-2,-4 5-3,7 3-2,-3-9 2,0 4 0,3-7-8,-3-1 4,-3-4-5,0-4 0,-1-8-5,-4-2 2,-5-2-18,-2-3-23,3-3-19,0-5-43,-5-2-7,9-4-63,-1-2-164</inkml:trace>
  <inkml:trace contextRef="#ctx0" brushRef="#br0" timeOffset="2152">1778 2724 688,'0'-13'73,"0"3"12,-4 2-1,4 7-18,-4 1-30,-2-4-4,5 4-6,-6 0-7,1 4 12,-2-3-5,-1 7-1,-8 6 12,5 1-17,-4 10-1,-1 2-2,1 1-4,7 3-7,-5 4 4,10-3-8,4-5-2,3 0-2,2-8 2,5-2 3,-1-9-2,-1-2-1,5-6 1,4-6-1,-6-7 1,6-9 1,-5-1-1,1-3-2,-5-5 3,1 2-4,-2 2 2,-3 6-1,0 4 1,0 7-3,5 10 3,-1 8 0,1 6 3,5 5 0,4 3-1,3 9-2,-4-8 1,3-1 0,-4-7-1,-3-4 0,0-5 0,2-2 0,-2-8 0,-1-10-1,-3-4-3,3-8-5,-6-2 0,-2-3 1,-4-9 4,-5-1 3,-4 1 1,-8-2 0,5 8 0,-8 1 0,7 8 0,1 10-3,3 7 3,5 4-1,0 12 2,4 5-1,0 14 2,0 0-1,4 9 4,5-2-5,3 0 7,1-12-7,11-8 3,1-1-2,3-9 0,6-4 0,-2 4-1,2-4-1,2 2 1,-6 2 2,-6 4-2,-3-3-2,-9 5-5,-3 1 0,-5 3-1,-4-5 1,-4 1 0,0 3-5,-5-3-17,-4-2 1,5 1 8,0-5 2,3-1 0,0-3 9,3-3 1,2-5 1,7-1 7,-7-9-2,5-1 2,3-4 0,0 2 0,1-6 0,4-5 0,-5 1 1,7-1-1,-6-3 0,-1-1 2,-4-1 3,-4 3-1,0 1 8,-4 10 0,0 2-4,0 4 6,-9 7-5,3 1 0,1 5-2,-4 0-4,-4 8 4,-1 5 1,4 9-1,5 8 2,1 5 0,8 6-2,8-1-4,6 0-2,9 3 4,-2-12-5,1-4 0,5-7 2,-6 0-2,3-8 1,1-7-1,-4-1 0,-1-1 0,-3-3 0,0-9 3,-5-5-7,-2-1 3,4-8 1,-10-3 0,1-3-1,-1 2 1,0 1 1,4 0 1,1 10-2,1 2-1,4 9 1,7 3 0,-4 8 1,7 6-2,1 9 2,-4-4 3,3 7-3,-12-1 5,1 2-2,-9-4-1,-4-2-1,0-1 0,0-6 1,-4-4 1,0-4-4,0-8 0,-1-6-6,-3-5 1,0-2-1,3-10 0,5 3-4,0-3-6,5-1-3,3 1 4,0 0 7,5-5 4,1 1 3,0 6 1,-1 3 0,-1 3 0,-7 5 2,-1 10-1,0 7 4,-8 6 3,4 9 12,0 3-6,0 10 0,4 5-9,0-1 1,2 0-3,8-8 0,3-6-1,4-3-2,-3-5 2,4-5-1,0-2-1,1-2 1,-6 0-1,4-2 1,-7 2-1,5-4-1,-11 4 1,5 4-1,-9-4 1,0 6-3,-4 2-3,-4 1 4,0 4-7,-5 5-5,-8 5-44,2 0-17,-2 0-52,-4 3-133</inkml:trace>
  <inkml:trace contextRef="#ctx0" brushRef="#br0" timeOffset="3996">3488 2132 577,'-12'4'0,"3"-3"-121,9-2 121,0 1 8,4-4-3,5 4 11,-5-4 19,0-2 25,1 2 4,-1-5-10,0-1-16,-4-1 21,-4 1-14,0-3 4,-5 3-4,5 1-1,-5 5-9,5 0-2,-4 4-9,1 4-14,0 5-7,1 9 6,-6 4 2,3 5-5,1 10 0,3-3-1,1 7-3,0-9 2,4 3-2,-6-11-2,6-6 0,6-9 0,-2-5 3,0-4 3,5-9-4,4-5 1,3-9 0,4-4-2,1-3 0,-4-3 0,-3 6 0,4 2 2,-5 10 6,-5 3-7,5 7 3,-9 9 2,5-4 0,-2 1-3,5 7-2,-3-4-1,-1-4 1,-4 0 2,5 0 5,-9 0-6,1-8-1,2 3-2,-2-7 0,4 2 0,-3 1-5,5 5 0,-2 2 4,7-2 1,1 4-1,9-4 1,9-1 0,-1-3-1,2-1-5,-1-9-3,0 5-4,-5-6-2,1-3 5,-6 4 4,-3-4-1,1-1 6,-7 0 0,-3-3-1,-1 3 1,-4-4 1,-4 5 1,0 0 1,-4 4 1,-4 5-3,4 3 8,-1 6 1,1 8-6,-4 10-3,-2 5 6,0 11 0,2 5-6,3 2 2,5-1 0,5-5 3,7-4-5,8-1 0,-3-7 0,4-5-1,-2-6 0,3-3 1,-6-5 0,4-9 0,-7-5-2,4-7-1,-5-7 2,-2-7 0,-6-5 1,-4-6 1,-4-8-1,-6-9 1,-2 0 0,-10-8 0,-1 3-1,6 5 0,-4 10 1,2 16-1,10 16 0,4 11 0,1 14 0,4 23 2,4 10 8,2 16 3,12 16 11,8 6-5,-1-4-3,7-8-6,2-9-3,-2-14-2,-1-7-4,0-10 4,-4-6-2,-5-13-1,-1-4 0,-7-8-1,4-5-1,-5-10-12,0-4 1,-1 4-1,-7-4 4,-1 10-17,-3-1-19,-2 9-7,-3-1-45,-1 1-104,-3 1-499</inkml:trace>
  <inkml:trace contextRef="#ctx0" brushRef="#br0" timeOffset="8084">4767 1509 688,'3'8'40,"-3"-3"-3,0-5 39,2 0-32,-2-5-29,9-3-4,-4-2 8,3-9-9,5-2 9,-1-2-3,1 0 0,-2 2-3,-2 2 7,-1 1-5,-8 1-3,4 0 0,-8 2-6,0 1 3,0 1-2,-1-1-5,-9 1-1,5 3 3,-4-3-1,-4 1 1,4 7 6,-5 1-6,8 4 3,-2 4-1,-1 9-4,0 4 2,-2 10 2,7 10 3,8 3-2,0 2 2,8 2-2,7-4 1,7-3 0,-4-11-3,8-4 3,0-9 1,-4-7-6,5-2-2,-5-8 3,1-2-1,2-6 3,-8-1-3,3-2-1,-4-2 2,-3-10-2,0 0 0,-5-6-2,-4-1 0,-2-7 4,-2 5-6,-6-4 6,-2 4-5,-1-1 1,-3 6 0,-1 1 3,-1 7-3,1 0 0,4 1 0,-4 3 1,0 2-1,-1 4 1,4-1-1,2 1 0,0 3 1,-1 2 1,5 3-2,0 1 0,-1 4 0,5 0 2,0 0-1,0 4-1,0-4 1,0 0 0,0 9 1,0 5 5,5 7-4,-1 8 3,4 5-2,5-1 2,4 3-3,2-1 3,3-3-4,-1 3 0,-2-8 1,2-4-1,-4 0-2,3-6 1,-8-4-1,19 10 0,-24-23 3,0 0-3,-2-4 0,3-1 1,5-5 3,1-2-4,1-6-3,1-5 1,-4 0 1,-3-4 0,-5-4-2,-4 0-1,-4-1 4,-5 1-2,-3 0 1,-7 8 1,5 4 1,6 6-1,-1 5 0,5 4-2,0 8-10,0 10 12,4 8 0,0 9 3,4 2-3,4 5-1,5-5 1,-3-6 0,8-6 1,-1-8-2,0-3 2,-5-10-1,4 0 1,1-8 0,-9-6-1,6-4 0,-3-5-3,-1-4 3,-4-4 1,2 4-1,-8 8 0,0 6-1,0 5 0,0 2-2,0 6-1,5 0 3,-1 2 1,4-2-1,1 4 0,0-4 1,3 0-1,-1 4-4,-3-4-2,1 4-1,-5-4-5,4 0 4,-3-4-2,-1 0 0,1 0 6,2-6 4,0-7-3,2 2 3,-5-10 1,-4-2 0,-4-2-3,0-5 1,-10-3-2,1-3 2,-1 0 2,1 3 0,1 7 0,2 11 11,4 11 0,3 8-9,6 13 0,3 18 28,12 9-9,-1 14-5,12 9 0,4-5-4,3-4-3,-2-9-4,-2-8-2,-2-6-2,-9-5-1,-2-3 0,-6-9 0,-4-6-1,-5-3-16,-4-5-22,0 0-43,-4-4-17,-1-1-119,-7-9-140</inkml:trace>
  <inkml:trace contextRef="#ctx0" brushRef="#br0" timeOffset="9576">5429 957 622,'-4'-4'87,"-1"2"-39,5 2 30,0 0-23,0 0-23,0-4-4,5-4 2,-1-1-8,0-5-9,6-1-5,1-6-4,4 4-3,-6-2-1,4 5-19,-1 1-79,2 3-55,0 2-138</inkml:trace>
  <inkml:trace contextRef="#ctx0" brushRef="#br0" timeOffset="9786">5527 853 568,'-10'-4'139,"5"-1"-106,2-5 51,3-2-25,7 3-20,4-5 8,-3 1-9,9 3 0,-3 1-6,7 5 2,6 4 3,3 6-6,6 5-7,-5 8 4,4 4-16,-3 4-5,-11 0 0,-8 0-4,-3-4 4,-6-2-7,-4-4 11,-4-3-11,2-5 7,-2-9 6,-4 0-11,-1-4 2,1-5-1,-5-8-4,-1-6 1,4-4 0,2-4 0,0 3 0,8 1 0,0 5-2,0 3-1,8 2 3,-4 0 0,5 3 0,3 5-3,4-1 2,1 2 1,-5 7-2,5 1 1,-1 0-1,0 1 2,3 3-1,-2 4 0,1-6-2,-6 2-4,-2 0 6,1-4-11,-5 1 11,4-1 0,-6-5-3,0 1-1,1-10 5,-5 1-6,-5-2-6,1-6 3,-10 2-6,0-3 3,-3 5 7,5 2-1,-8 7-2,7 3-7,1 10 4,-1 8 5,-4 9-5,3 5-12,6 5-23,2-1-10,6 5-22,0-5-1,4-4-53,0-4-51,6-10-17,4-7 82,-1-8 118,0-11 15,1-5 108,1-3-32,1 2-19,0 2 34,-2-2-20,3 5-3,6 5-21,-6 5-14,4 0-8,3 8-1,-3 1-11,-7 9-3,4-6 2,-10 1-6,-3-3-2,-1-2 0,-4-4 1,0 0 3,4-4 12,-8-2-15,0-7-17,-1-10-1,1-4 0,-4-8-1,8 3 0,0 1 0,8 4 2,5 4 2,-1 10-2,5-1 1,3 9 1,1 1-4,-3 4-1,9 4 2,-5 1 0,5-1-2,-2 6 0,-8-1 0,3-5-5,-8 6-3,-3-6-11,-5-4 13,0 4 2,-4-8 4,0 0-6,0-6-8,-4-3 9,0-4 5,-5-2 0,5 1 0,-4 1 0,1 7 1,4 5-1,3 1-1,0 4-5,0 4 0,3 1 5,-3 3-18,1 2-49,5 3-50,-6 1-59,0-5-143</inkml:trace>
  <inkml:trace contextRef="#ctx0" brushRef="#br0" timeOffset="10934">6315 318 532,'0'-8'172,"0"3"-165,5 9 37,4-3 30,5 11-47,-2-2-5,5 3-10,0-3-7,-1-1 0,0-1-4,-3-8 1,1-4-2,-1-4-12,5-7-14,-5-6 16,-1-6 7,-2-5 3,-3 1 3,-1-5 0,-1-1 13,-5-3 9,-5 4 8,3 1 20,0 12-16,0 6 0,2 11-27,0 2-6,4 8 0,3 6 13,2-1-1,-1 8-6,9 2 2,0 3 7,3-3-4,1-2-1,-5 2-6,4 2 0,-3-2-3,0 3 0,-5-5-3,0 6-2,-8 0-21,-4 4-44,-4-1-35,-8 7-74,-3-2-174</inkml:trace>
  <inkml:trace contextRef="#ctx0" brushRef="#br0" timeOffset="18824">1416 3510 517,'0'4'82,"-4"-4"-54,4 0 44,0 0-38,0 0-22,0-4 5,0 4 1,0 4 5,0-4-7,0 0-4,0 0 7,0 0-1,0 0 0,0-4-4,0 4 3,0 0-10,4 0 1,-4 4 3,0-4-8,0 0 3,0 0-2,0 0-2,0 0 3,8-4 9,5 0 3,7-2-6,5-3-6,0-4 3,12-5-3,-1-1-2,6-2 5,3-6 1,9-4-2,-1-1-1,9-4 3,8-9-5,13 0 5,11 0-5,6-4-4,6-1 0,-6 2 0,2-2 1,-7 3-1,-8 8 1,-9-2-2,-8 1 2,-6 1-1,-8 7 0,-7 0 0,-13 5 1,-2 6-1,-6 3 0,-7 9 1,-8-1-1,-5 6-1,-3 4 1,-4 0 1,-1 0-1,0 0-6,0 0-25,0 0-5,0 8-12,0-2-51,0 7-83,4 1-361</inkml:trace>
  <inkml:trace contextRef="#ctx0" brushRef="#br0" timeOffset="19724">4617 1840 396,'-12'8'343,"7"2"-335,5-10-6,13-10 38,9-3-2,22-12-9,14-8 2,12-11 13,10-11-18,12-3 6,0 0-19,-2-1 0,-3 1 0,-16 5 5,-5 7-4,-8 2 0,-2 3-7,-11 9-3,-11 1-2,-6 10-1,-7 11-1,-13 1 4,-4 9-4,-4 0 0,-2 0-45,-4 5-39,-7 3-24,-8 6-106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2:18.4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268 128 737,'4'-23'28,"0"-2"36,-4 2 40,3 4-40,0 6-21,-2 1 8,-1 2-6,0 10-10,-1-3-13,-2 6-11,0 1-2,-1 6 4,-2 3 19,-5 10-6,1 8-10,-1 5-1,-1 5-4,0 4 8,4 0-12,2-1-6,-1-2 2,3 0 1,0-4-4,2-3 0,0 0 0,-4-3-7,2-5-19,-5-4-40,5-2-44,-7-2-66,4-5 123</inkml:trace>
  <inkml:trace contextRef="#ctx0" brushRef="#br0" timeOffset="358">143 358 762,'-25'-9'26,"-1"-1"35,-2-2 45,4 3-31,5-1-29,9 6-6,2-1-18,5 2-1,6 3-12,-2-1-9,7-3 4,11 4 0,10-4-3,12-2 3,12 1-4,3-3 2,6 3 2,-4-3-1,-9 4-2,-10 0 2,-12-2-1,-10 6-2,-8-4 6,-7 4-6,-4 4 0,0-4 0,0 10 0,-5 3 6,3 4-5,0 6 1,-3 4-1,3 4 1,4-3-2,2-1 2,4-1-1,2-7 3,6 2-3,-1-4 0,1-6-1,2-3 4,-2-2-2,1-6 2,5-6 0,-2-6 0,6-3-1,-3-6-2,0-2-1,-6-5 5,-6-2-3,-9-2-2,-6 0 0,-8 1-5,-4 4-2,-7 0-29,-2 10-14,2 7-2,-1 5-40,1 5-57,6 5-121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2:19.3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93 286 858,'17'-11'54,"-5"5"-46,-8 2 61,-7 0-29,-1 12-25,-9 5 1,-2 6 3,-6 8-1,0 4-4,1 4-7,6-3-2,5-1-2,5-3-3,4-5 1,2-5-1,0-5 0,4-3 1,-2-6 7,0-1 5,3-3 15,5-7-9,-2-3-15,2-5 5,4-6 0,-2-2-4,0-4 2,-5-4-7,0 4 4,-6-3-4,-3-3 0,-7 6-8,-2 0-20,-5 5-3,-4 0-18,1 7-71,-4 3-109</inkml:trace>
  <inkml:trace contextRef="#ctx0" brushRef="#br0" timeOffset="390">329 328 613,'12'4'316,"-4"0"-302,0-8 51,1-1 11,-1-3-50,3 4-19,-5 2-6,1 0-1,-3 0-8,-2-2-70,1 4-147</inkml:trace>
  <inkml:trace contextRef="#ctx0" brushRef="#br0" timeOffset="668">624 64 326,'-11'-18'504,"3"3"-486,-1 3 62,2 3 2,3 3-24,2 2-46,4 3-5,1 1 5,5 1 0,9-1 3,4 0-3,6 6 5,-1-4 5,0-2-5,-4 4-7,-8-2 2,2 6-8,-4 1 7,-1 1 1,-1 3-2,-3 6 4,-1 2 10,-6 10-1,-1 2-9,-32 93 1,22-105 3,-2 1-8,4-3-5,-3 0-3,-7 15 1,2-5-3,7-8-1,2 0 0,3-6-27,3-3-43,2-2-49,2-5-12,0-1-95,5-4-72</inkml:trace>
  <inkml:trace contextRef="#ctx0" brushRef="#br0" timeOffset="1028">752 391 648,'-3'-15'78,"2"4"15,-2 1 4,2 1-8,1 5-42,1 2-30,3-2-17,9 0 0,2 0-6,10-1-8,4 1-57,3-2-55,-3 4-60</inkml:trace>
  <inkml:trace contextRef="#ctx0" brushRef="#br0" timeOffset="1254">1246 315 790,'-17'21'10,"-5"2"55,4-2 39,1 0-59,1 0-9,5-2-15,1-5-5,3-6 4,6-1-10,-2-5 37,6-4 16,-2-5-49,2-7-9,3-7-1,2-6-4,5-5 9,5-5-7,0 6 3,-1 3-1,-3 7 5,-4 7-3,-3 10-6,-6 8-4,4 6 4,-3 3 2,4 8-1,-2 2-1,3 4 1,-3-4-1,-2-2 0,1-6 0,-2-3-3,2-8 6,-2-2 4,5-4 6,-2-6-7,6-5-4,7-4-2,2-2 0,2-3 0,-1 7-2,-10 3 1,-2 11-8,-5 2 6,-3 13 3,4-1 0,1 10-2,2-2 2,2 2-1,0 0 2,4-7-1,2-5 5,0-3-5,-1-8-1,6-4 0,-3-4 1,0-3-1,-2-6-3,-2-2 4,0-3 0,-4 5 0,-2 8 0,0 1-4,-5 6-9,-2 6 8,0 6 5,3 5 0,-3 6 0,1 2 3,-1 2-7,3-2 4,1-4-6,4 2-83,-2-6-29,3-3-68,-1-6 9,3-10-205</inkml:trace>
  <inkml:trace contextRef="#ctx0" brushRef="#br0" timeOffset="1876">1799 311 541,'33'-59'228,"-4"5"-214,-4 10 57,-4 7 45,-5 14-67,-12 14-49,-5 5-9,-3 12 8,-3 5-4,-2 2-82,5 11-11,0-2-33,4-3-70</inkml:trace>
  <inkml:trace contextRef="#ctx0" brushRef="#br0" timeOffset="2040">2097 139 156,'15'-27'505,"-3"2"-383,-8 2-5,-7 5-8,-1 5-43,-9 7-42,-8 6 16,-8 10 23,-11 7-19,-2 10-17,2 4-18,6 1-6,13 1-1,10-4-1,11-2-1,8-3-18,7-3-29,9 1-65,3-7-75,4-3-186</inkml:trace>
  <inkml:trace contextRef="#ctx0" brushRef="#br0" timeOffset="2274">2301 198 694,'14'-17'120,"-3"3"-72,-3 5 40,-2 5-19,1 6-19,-3 4-9,3 3-11,-5 8-12,2 2-8,-4 4 3,-2-1-9,-5-1 1,3-2-3,-3-6-2,2 1 0,0-5 2,1-5-1,4-4-1,0-4 0,6-5-3,5-1-8,6-7-2,7-2 2,4-6-1,-2 7 12,0-1 2,-4 6 0,-5-1 8,-7 7 13,-2-1 3,-1 1 1,-5 3-4,0 4-16,-4 0-4,0 4-2,-2 5-1,-3 4 0,3 1 1,-2 7-1,-1-2 0,6 3-10,1-7-17,0-2-21,1 0 7,3-9 7,-1 2 15,-1-8 12,0-6-39,0-1 40,2-8 5,4-6 0,4 0 0,3-8 1,6 4 27,3 4-11,-1 4-3,0 6 1,-3 5 5,-6 4-7,-5 8 0,-2 5 8,-6 9-10,2 3 4,-2 6-5,-2 0-2,1 0-2,0-3-4,0-3 3,4-6 0,2-3-3,5-6 2,4-2-3,6-8-10,5-6-4,6-3 10,-3-8 4,1-4 1,-1-4 1,-5-4 6,-3 3 10,-1-3 5,-3 10-8,-2 2 5,-6 8-7,-5 9-2,-4 2-11,-4 6 1,-5 6 2,-3 3 1,0 4-3,1 2 0,3 4 1,6 0-2,8-2 3,5 1-3,6 1-4,4 0-3,4-1-3,-2 1-3,-2-1-7,-8-3-3,-8-2-17,-10 0 18,-19-3-5,-13-1-12,-13-3-43,-8-2-104,-4-7-233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4:17.9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 1292 399,'-4'0'314,"4"-6"-290,-5 5-4,0-1 68,-1 4-49,2-2-15,-4 1 1,3 5 8,1-6 6,0 4-17,0-4 3,4 6-4,-5-2 2,5 9-7,-4 5 0,4 5-4,0 3 0,0 5-1,4 2-3,9 1 6,4-1-5,3-6-3,5-1-1,4-8 1,8-5-3,-1-3 1,2-6-1,3-8 0,0-4-1,-3 2 1,-10-7 1,1 3-3,-11-1-1,1 1-4,-7 1-38,1-5-7,-5 1 4,1-1-20,-8-5-18,-1 2-5,-4 0-21,-6-2 28,-7 1 35,1 5 29,-4-1 17,3 5 16,4 1 19,1 2 19,8 3-18,-2-1 13,4 0-1,2 4-20,2 0-10,4 4 53,6 3-27,5 3-6,1 7-10,9 6 4,-2 6-11,-7 1-2,5 1-2,-6 2-8,-5 1-3,-3-1-1,-4-2-4,1 1 2,-2-1-3,-4-4-10,-4-4-34,4-6-63,0-9-98,0-7-218</inkml:trace>
  <inkml:trace contextRef="#ctx0" brushRef="#br0" timeOffset="3044">601 1153 189,'3'0'27,"-3"0"-2,0 0 10,1 0-22,2 1-7,-2 3 0,5-4-3,-2 4 0,0-4 1,0 4 14,1-4-7,-1 2-1,0-2-4,0 4 2,1-4 4,-1 4 5,0-1-1,2-3-1,-2 2-11,0 2 0,0-4 0,2 4-2,-2 0 1,0-4-1,0 1-2,1 3 1,-1-4-2,0 4-2,0-4-15,1 4-27,-1-4 7,-4 0-5,4 2-22,-4-2-42</inkml:trace>
  <inkml:trace contextRef="#ctx0" brushRef="#br0" timeOffset="3696">759 1112 405,'5'-4'47,"-5"-4"-19,0 3 11,4-5 22,-4 3-9,0-3-20,0 1 6,4 5-12,-4-6 15,0 2-17,-4 3 2,4 1-4,0-2 2,0 6-10,0 0 4,0-4-13,-4 4 3,-1-4 4,5 4 0,-4-5 12,0 5 1,4 0-12,-4-4-3,0 4-5,-3 0 3,2 0-2,-3 4-1,0 1 5,-1 3-6,-4 6-2,1 9 6,-2 0-1,8 9-3,-2 7 7,8 2-5,4 4 0,4-1-2,8-2 0,5-4-1,1-5-1,5-6 1,3-10-1,2-3 1,-7-5-1,-4-5 1,3-4-2,-7-4-1,-4-2 3,2 3 0,-11-8-3,5 4 5,-9 2-5,4-3 3,-8-2-1,4-3 0,-5 3-1,1-3 0,-6-1 0,6 1-2,3 0 2,-2-5-2,3 1 2,3 0-1,1 2 0,3 1-1,-7 1 1,4 3 0,0 2 0,-4 3 0,0 5-3,0 0 2,5 0 1,3 9 3,5 6 3,5 7-3,9 8 4,2 11 4,3-1 5,-2 0 7,2 2-11,-2-2 5,-2 1-2,-3-7-7,-4-5-1,3 2 2,-3-5-5,-4-3 4,2 4-3,-2-5-2,-4-4 0,-3 0-1,4-1 0,-6-3-2,1-5 0,-5-3 0,0-2 1,-4 0 0,0-4-2,0 0 1,0-4-5,0 4-15,0 0-27,0-4-33,0-10-21,0-9-21,0-9-63,-4-12-181</inkml:trace>
  <inkml:trace contextRef="#ctx0" brushRef="#br0" timeOffset="4656">1398 965 631,'-12'-10'29,"3"2"-9,-5 3 30,6 1-20,2-4 2,-2 6-11,-1-2 15,1 4-22,-5-4 16,-1 8-6,4 0 6,-2 2 0,-5 7-9,0 9-3,2 4 4,-2 3-3,8 6-8,1 1-3,4-5-1,4-3-3,4-3-2,4-6-2,1-5 0,-1-6 3,-2-3-3,1-1 2,-3-4-1,3-8 0,1-1 4,1-9 0,4 0-5,-1-9 1,1-4 0,-2 4 1,2 8 2,-9-2-3,4 6 7,1 7-6,-5 4 6,6 8 4,8 4 0,-1 7 3,4 6-8,3 2-3,-3 0 0,-3 0 0,0-2-3,-9-2 1,-1-2-2,-4-3-6,1-1-33,-5-9-3,0 0-43,0-4-39,0-12-91,4-3-230</inkml:trace>
  <inkml:trace contextRef="#ctx0" brushRef="#br0" timeOffset="5204">1637 781 791,'17'32'30,"1"4"21,0-1 11,-5-4-1,0 1-34,-5-9 2,0-2-11,-2-7-11,0-9 2,-2-1 6,-4-4 8,0-5 17,-10-9-36,2-7 1,-2-6 1,-7-9-1,0-11 1,-5 0 1,3-7 2,3 1-1,-3 3 2,9 4-3,2 7 1,8 11-5,0 7 0,0 7-1,0 9-1,6 1 0,1 8-1,8 5 0,-2 4 8,8 10-6,1 4 1,5 8 0,-5 3-1,5 6-1,-6-4 1,2 1 1,-1-1-1,-1 0-3,-7-3 1,4-3 0,-1 3 0,-4-7 0,-5-3-29,1-4-56,-4-9-5,0-5-41,0-5-12,-5-4-34</inkml:trace>
  <inkml:trace contextRef="#ctx0" brushRef="#br0" timeOffset="5654">1724 930 602,'-25'-6'74,"2"2"20,9-1-17,6 5-32,4-4-20,4 4-13,4-10 8,4 3-2,6-11-14,9 3-4,-2-8 0,3 2 0,-3 2-7,1-2-5,1 2 0,-2 1 2,1 1 1,1 0 6,-2 3-2,-4-1-1,2 2 5,-2-5-3,-4 5 3,-1-4 1,-3 2 1,-5 1 0,-3 1 5,-1 1 19,-1 2 0,-3 5 10,1 1-9,-1 4-2,2 4-12,0 9-1,0 6-1,2 8-1,2 4-2,2-3 7,4-1-3,6-6-5,-5-3 0,3-5 2,-3-3 0,1-6-3,1-3 3,0-1-4,2-1 2,4-3-3,-3-6-2,8 2 1,-1 3-1,-4-3-1,3 8 1,-4 0-1,1 4 2,-7 5-2,1 1 1,-4 2 6,-2 7-3,-5-2 0,-5 6-2,-6 4 1,-2 0-3,-3 3-2,-1-3-12,-6-4-20,9 0-22,-3-9-16,5-7-46,1-5-38,-1-4-130</inkml:trace>
  <inkml:trace contextRef="#ctx0" brushRef="#br0" timeOffset="6486">2317 1369 305,'12'-6'153,"-3"6"-99,-5 2 0,1 6 35,-2 1-24,-1-1-11,-4 2 4,-1 3-10,-2-3-7,-8 3 1,5 1-8,-10 3-6,-1 0-1,-2 6-6,-7 0 0,-1 4-2,-6 0-8,-1 0-2,-4 3-2,-8-1 0,4 2-1,-5-4-6,-4-1 5,4-3 0,2-5-4,-2-1 1,4-3-2,-2-3 0,3-4 2,-1 3-2,0-2 1,-2-3 0,3 3 1,3-2 0,-6 2 2,7-5-3,-5-1-1,5-2 0,-3-4 2,3-1 0,-1-9-2,3 1-4,-3-1 4,2-4 1,4 0-1,3 1 1,6-1 0,1-1-1,-3 2-1,7-2 1,-1-2 1,3-2-1,-2 0-1,-5-4 1,3 0 1,-8-4-1,9 5 0,-8-1 0,4 0-1,3 0 0,2-1 2,1-3-2,8-4 1,-1 3 0,1-3 0,2-1 0,5-1 0,1-3-1,3 4 1,-2-1 0,3 0 0,3 7 0,-2 3 0,6 4-1,0 2 1,2 2-1,3 2 2,1-5-3,1 4 4,8-4-4,-5-1 2,2 4 0,7-4 0,-5-3 4,0 4-3,7-1-1,-6 0 0,0-2 0,5 6 0,-5-4 0,9 6 0,-6-2-1,3 2 1,-2-5 0,6 3 1,2-2-1,-2 2 0,6-4 0,-6 6 0,2 3-1,-6-3 0,-3 4 1,-2 3 0,-1 1-1,3-5 2,-1 5-3,2 1 2,-4-6 0,5 5 3,-2-5-3,3 5 1,-7-3 1,2 7-1,-1-5 0,-5 2 0,1-1 0,5 5 1,-2-6-2,-3 6 1,4-1 1,4 1 0,-5 0-1,3 0 2,1-2-1,3 3-1,-3 3 2,-2-6-2,3 6 4,4-4-4,-2 0 3,-3 3-2,-2-3-1,3 0 2,-5-2 0,3 2-3,-7 4 2,0-4-1,0 0-1,2 4 2,-2 0-2,-3 0 0,3 4 0,1 0-1,-5 0 1,4-2 1,-3 6 0,4-4-1,-5 1 0,4-1 3,-3 2-3,4-3 1,-1 1-2,-3 2-1,1 2 2,5-3 0,-3-1 4,0 6-3,2-6-1,2 5-2,-4-1 2,3 2 0,-3-5 1,0 3-1,-8 1 1,4-1-1,1-2 0,-5 2 0,-1-3 1,5 3-1,-8-2 1,4 7-1,5-3 0,-6 3 2,1 1-2,-1 3 0,-4-4 0,5 1 0,-4-5 0,4 5 1,0-6 0,0 1 0,-5 4-1,5-3 0,-5 3 0,0 1 1,0-1-1,2 1 0,-2-1 0,0 1 0,-1 3 0,-2-4 2,2 1-2,4 1 0,-7 2 0,4 0 0,-4 1 0,5-5 1,-5 2-1,4 3 0,-4-5 1,0 4-1,0 1 0,0 1 0,0-6 0,0 5 1,4-3-1,-4 2 1,0-4-2,0 1 2,0 3-1,0-7 0,0 7 0,0-4 0,0 1 0,0 3 0,-4 2 0,0-5 2,-1 3-2,1-4 4,-3 1-4,-1-1 0,-1 1 0,1-1 0,4 1 1,-9 1-1,5-2-2,-2 4 1,1-3 2,1-1-1,-2 1 0,2-5 0,-1 5 3,-3-1-2,0 4-2,1-3 2,1 3 0,-2-2-1,-1 3 0,-2-1 0,3-4-3,3 5 3,-8-5 4,4 1-4,-1-2 1,1 4-1,-1-3 2,2 1-2,-1-1 4,-5-3-3,8 2 0,-3-3 0,1 1 0,-2-1 5,1 3-6,3-3 2,-7-3-1,5 6-1,-4-3 6,4 1-4,-1-1-2,0 3 2,1-2-2,-4 3 3,4-4 1,-1-3-4,5 2 3,-5-1-2,2-1 0,-2 1 1,5 0 0,-5 2-2,0-5 2,-2 2-2,4 2 0,-3-4 0,1 1 0,-23 12 0,31-17 4,1 0-4,0 4 0,0-4-4,-5 6 4,1-2 3,4 0-3,-6-3-3,8 3 3,-2-4 4,4 4-4,-3-4 0,2 0 0,-2 4 0,2-4 0,-3 2 0,4 2 0,-5-4 0,5 4 1,-4-4-1,4 0 0,0 0 0,0 0-2,0 0 2,0 0 0,0 0 0,4 0 0,-4 0-6,0 0 5,0 0-17,0-4-20,5-2-5,3-6-5,7-7-10,7-7-21,-1-9-36,7-7-34,1-2-11,3-6-230</inkml:trace>
  <inkml:trace contextRef="#ctx0" brushRef="#br0" timeOffset="9096">2175 1041 460,'-14'-4'115,"1"3"-84,0-3 1,5-4 57,0 2-70,1 2 36,4-1-14,1 1-1,2 4 1,0 0-6,0 0-6,0 0-15,0 0-2,6 4 23,4 1-8,2 3-5,5 2-3,4 5-2,3 0-4,1 8 5,-1-4-3,-3 3-2,0-3 3,-1-2-2,-3 0-5,-4-7 0,-4-1-5,0-1 0,-1-2 1,-2-2-1,2 0 0,-3-3-2,3-1 5,0-1-4,1 1 2,-1-8 0,1-2-2,6-3 0,-2-4-2,-1-6 8,5-4-3,3-4 1,1-5-6,1-1 11,9-3-11,-5-4 7,6 0-7,-3 2 1,8-8 5,-2 2-5,4-2-1,-2-4 2,1 1-2,-2 3 1,-2 0 0,2 10 4,-5 4-6,0 1 4,-1 4 0,-2 4-1,-7 0-2,0 4 4,-1 0-1,1 1-3,0-1 5,3-3-2,-3 7-1,-3-2 1,4 6-1,-5-2 1,-4 3 0,1 1 2,0-1-3,-1 5 0,-1 1 0,-2-1 0,-2 3 0,2-2-2,-1 3 4,-5 1-4,4-4 1,-3 6 0,-1-2 2,0 0-3,-3 4-1,-1 0 0,3 0 0,-3 0-1,0 4 1,-3-4-12,2 4-10,-3 6-21,-9 3-19,-4 10-131,-7 9-585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4:42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21 413 563,'-4'0'4,"3"-4"15,-3 1 17,-1 1 27,5-2-26,-2 4-2,2-4-10,0 4 1,0-4-3,-2 3-5,-1-3 9,2 4-12,1 0 7,0 0-3,0 0-3,0 0-1,0 0-10,0 0-1,0 0 2,0 0-1,0 0 0,0 0 3,1 0-5,-1 0 2,0-4-3,0 8 0,0-4-2,0 0-1,3 0 1,-1 0 1,5-4-1,2 4 1,12-2 2,10-2-2,3-4 2,7 7-2,1-7 1,0 4 2,6 0-3,-3-2 1,-2 2-1,2 3-1,-6-2 2,-3 3-2,-1-1 1,-6 2-2,-1-1 2,-2 0-1,-1-1 1,-4 1-1,-2 0 1,1-4-1,-6 4 0,-3 0 1,-2 0-1,-4 0 0,-2 0 1,-1 0 0,-2 0 0,0 0 3,-2 0-4,2 0 0,-3 0 0,2 0-8,1 0-10,-3 0-21,-1 0-10,-4 0 2,-2 0-18,-3 0-20,-5 0-14,1-4-41,3 0-153</inkml:trace>
  <inkml:trace contextRef="#ctx0" brushRef="#br0" timeOffset="630">518 181 491,'-12'-9'47,"1"3"22,2-2-14,1 4 9,5 3-27,2 1-12,-2 0-4,3 0-13,3 0-1,-3 1-3,0-1-1,1 4 18,3 4 22,3 2-23,3 3 8,1 1-5,6 5-3,0-6-5,5 4-3,4 1-8,-1-5 5,4 1-1,-1-5-6,2 4 3,-2-3-3,-3-1 1,-4-1-3,-1 0 3,-6-2-2,-4-2-1,-4-3 1,-4 3 0,-4 0 1,0 6 5,-6 7-5,-6 2 2,-5 8-3,-9 4 0,-1 1 1,-1-1-2,2 0 0,3-5 0,8-3 0,-1-5 0,8-1-1,2-3 2,-1-5-1,5-3 0,1 1 0,2-3 0,1-2-15,0-2-26,0 0-42,4 4 9,6-8-3,7 4-88,7-2-92</inkml:trace>
  <inkml:trace contextRef="#ctx0" brushRef="#br0" timeOffset="1290">1076 849 547,'-6'0'66,"-1"0"22,0 0-7,3-4-33,3 4-9,-2 0-15,3 0 5,0-4-4,3 4-6,-3 0-1,0 0-5,1 0-3,3 0-4,7-2 2,9-2 0,3 0 3,7 0-2,4 3 3,3-7-8,1 4 0,-1-2-3,4 1 1,-7-3 0,-2 4-1,-4-2-1,-4 2 0,-3 1 0,-4 1 2,-3 0-2,0 0 1,-1-2-2,-5 4 1,-2 0 0,-2-4 2,-1 4 2,-3 0 1,0 0-2,-3 0 4,3 0 1,0 0-5,-1 0 4,1 0 4,0 0-1,-3-1-5,1-7-5,0 2 0,-3-6 4,1-1-3,3-1 2,-3-1-1,1-6-2,1 2 4,2-6-1,-2 2-3,2 0 3,0 4-3,2-2 1,0-2 0,2 2-1,0-2 3,0 4-3,1-7 0,2 3-1,-3 1 1,1-5 0,0 5 0,-1-2 0,-1 3 1,-3-2-1,2 5 0,-4 1 1,2 4 0,0-1-1,-3 3 0,3-2-1,0 1 1,-2-2 1,2 5 1,0-1-3,0 2 1,0 3 0,0-3 3,2 6-2,-2-1-1,3-1 0,-3 4 1,0 0 0,0 0-1,2-4-1,-2 4 1,2 0 0,-2 0-3,8 0 2,5-2 1,7-2-1,8-4 0,5 4 1,5-5 0,0 7 0,3-6 0,-5 4 0,-2 4 0,-2-5-1,-2 1 1,1 4 0,-2-4 0,1 2 1,2-2 0,0 0-1,-1 0 1,2 3-1,-4-7 1,-5 4 0,-4 4-2,-8-2 0,-6 2 1,-2 0 0,-1 0 0,-3 0 1,0 0-1,0 0 2,0 0-2,0 0 0,0 0 0,1 0 0,-1 0 0,0 0 3,-1 0-3,1-3 2,0 3-2,0 0 1,0 0-1,0 0 0,0 0 0,0 0 1,0 0 0,0 0-1,0 0-1,0 0 1,0 0-1,0 3-3,0-3-4,0 2-1,-3 6 6,2 11 3,-2 8 2,1 9-2,0 12 2,0 0 0,-1 4 3,2 2 0,1-5 0,-3-1-3,6-3 2,-6-13-2,3 3 0,-1-7-1,1-2 0,-3-8 0,2 1 0,1-1-1,-3-5 2,3-3-2,0-2 1,0-3-1,-2 3 0,0-2 2,0-3-2,2 5 1,-3-2-1,2 2-2,-2-3-6,0-1 4,3 0 1,0-4 2,0 0 1,3 0 1,-3 0-1,0 0 0,0 0 1,0-2 0,0 2 1,3 0-1,-3 0-1,0 0-1,4-2 0,5-2 1,-1 0 0,2 3-2,2-3 2,1 4 0,-2-4 1,2 4-1,0-4 0,3 4 1,4-2-1,1-2-1,7 4 1,0-4-1,3 1 5,4 3-5,-1-6 2,4 6-1,1 0 3,-4 0-2,5-4-1,-2 8 1,-5-8-1,0 4 1,-5 0-1,-3 0 0,-5 0 0,-4 0 0,-3 0-3,0 0 2,-2 0 2,-3 0-1,2-4 1,-1 4-1,2-1 3,-1-3-1,1 0 0,0 4-2,-2-4 0,0 4 0,3-2 0,-4-2 1,2 4-1,0 0 1,-5-4-1,2 4 0,-1 0 1,-2-4-1,3 4 0,-3 0 1,2-1 2,-2-3-3,0 4 2,1-4 1,-3 4-1,0-4 4,1 4-4,1-6 10,-1 2-8,1-5-1,0-1-2,2-7-1,1 4 2,-2-9-2,4-1 1,-2 0 2,-2-3 0,2-1-3,-2 0 2,2 0-1,-3-1 0,1-3-1,2 0 1,3 4 0,-1-4 0,-1-1-1,-1 1 1,2 0-1,-2-1 1,-3 5-1,0 4 1,0 10 1,-4 5 0,0 2-2,0 2 1,2 4-1,-4-4 1,2 3 1,-3-3-2,2 0 0,1 0 2,-3 2 0,3-1-2,-1 3 1,-2 0-1,3 0 0,0 0 0,-1 0-3,1 0 2,1 0 0,-1 0-3,0 0 0,3 0 1,1 3 3,4-1 1,9 2 0,7 0 0,7 0-1,1-3 0,2 3 0,-3-4 0,-4 4 0,-1-4-1,1 0 4,2 0-3,7-4 0,0 0 0,2 3 1,0-7-1,-2 4 0,-3-1 0,-2 1 0,-3 4 1,-3-4-1,-3 2-1,-8-2 1,-5 4 1,-2-4 0,-6 4-1,-1 0 0,0-1 0,0 1 1,3 0-1,-3 0 1,0 0 0,0 1 1,0-1-1,0 0 0,0 0 0,0 0-1,0 0 1,0 0-1,0 0 1,0-1-1,0 1 0,0 0 0,0-3 0,0 3 1,2 0-1,-2 0 0,0 0-1,0 0 0,0 0 0,0 0-1,0 3 2,0-3-1,0 0-1,0 1-1,-2-1-3,2 4 2,2 2 3,0 5 2,0 8-2,1 4 2,-2 12-1,-1 1 0,-4 1 1,0 7 1,-2 2-2,-5 2 0,2-2 2,1-2-1,2 2-1,3-6 0,1-1 2,4-1-2,1-7 0,-1 3 0,0-5 2,-2 1-2,0 1 1,-2-4-1,-3 0 1,1-4-1,1-4 0,-1-6 0,3-1 1,1-10 0,0 2 0,0-4 2,1 0-2,-1 0 2,3 0-2,-3 0-1,1-4 0,2 4 0,1 0 1,5 0-1,3 0 1,5 0-1,4 4 0,6-8 0,3 4 0,-1 0 1,5 0 0,1 0-1,0-2 0,1-2-1,1 0 3,1 4-1,-2-5-1,-2 1 0,-2 0 0,-4-2 0,-4-2 0,-5 7 2,-4-3-2,-5 0 0,-3 0 2,0 2-1,-3 0-1,-3 0 0,-1 2-2,0-4-2,0 4-4,0-5-9,-1 1-28,-3-4-5,-6-1-9,-4 1-12,-7-2-34,-7 1-61,-6 1-248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0:56.8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4184 490,'-5'-13'6,"-2"-5"43,5-3 8,-2-2 8,4 0-26,0 0 8,0-3 6,4 4-20,-4 3-1,0 10-25,0 5-7,0 8-1,0 1 1,0 9 4,2 3 5,0 10-5,7 0 0,-1 5 3,6-5 0,4 0-4,1 0 4,0-6 2,0-6-4,0-2-2,1-3 9,-3-2 13,7-12-5,-3-2-3,5-7-10,10-10 4,4-2 0,-5-8-9,9-1 9,1-3-9,3-3 1,5-2-1,7 3-2,-2 3 2,1 4 0,-3 1-1,-5 0-1,0 4-1,-8 0 1,3 5 0,2-5 1,-3 8 0,-6-3-1,-3 9 0,-8 0 0,-4 3 0,-11 2 1,-3 7-1,-3-3 0,-3 0 1,0 4-1,-2-2 0,-2 2 1,2 0-2,-2 0 1,0 0 0,0 0-9,0 0-13,0 2 10,-2 7-5,-4 3-31,-2 11-7,-8 0-18,-1 12-32,-4 1-32,-3 8-109</inkml:trace>
  <inkml:trace contextRef="#ctx0" brushRef="#br0" timeOffset="248566">5574 214 737,'-14'-10'11,"4"3"1,-2-3 19,-1 1-2,6 5 8,1 0-2,1 4-2,3-2-5,2 2-13,0 0 2,0 2-7,-3-2-8,3 0 2,3 0 1,-1 0-2,9 4 3,17 0-2,22-4-2,25 0 1,27 0-3,26-8 1,21-6 0,11 1-1,9-6 2,0 1-2,-1 1 0,-15-2 4,-12 6-4,-10-1 0,-12 5-1,-15 1 1,-10 2 0,-11 2 0,-13 0-1,-14-1 0,-11 1 2,-15 4-1,-13 0 0,-9 0 0,-8 0-17,-1 4-64,-6 1 11,-6 9-86,-11 3-239</inkml:trace>
  <inkml:trace contextRef="#ctx0" brushRef="#br0" timeOffset="249264">5356 1395 821,'-15'0'10,"5"0"-10,3-2-3,6 2 3,13 0 14,15-4 17,25 0 2,31-1 6,32-7-9,32-3-18,29-3-3,22 1-3,14 0-3,11 2 0,3-3 2,0 9-5,-10-1 0,-9 2 0,-18-1-1,-17 1 1,-28-5 1,-27-1-1,-24 1 0,-28-1 2,-25 5 1,-16 5 0,-16 2 0,-12 2-3,-13 0-34,-12 0-26,-16 2-22,-16 2-122</inkml:trace>
  <inkml:trace contextRef="#ctx0" brushRef="#br0" timeOffset="249916">4854 824 379,'-7'-4'104,"3"-2"-55,2 2 8,-2-4-32,1 7 13,3-3 4,0 4-20,0-4-1,-1 4-3,1-4 8,0 4 0,0 0-7,-3 0 0,3-2-1,0 2-7,0 0 0,3-4 0,1 0-6,2 0-1,33-18 0,-34 22 0,2-4-4,-1 8 1,-2-4 2,9 0 0,0 0-2,2 3 1,-2 3 2,2-2-1,2 0 1,-3 0-3,4-3 4,-1-1 4,0 4-5,0-4-3,-2 4 4,-1-4-4,2 6 0,-1-2 2,-2 4 0,1-3 1,3-1 1,0 6-5,1-6 4,0 5 0,2-1-2,1-2 1,-2 1-3,0 3 3,3-5 1,-4 5-2,3 2 2,2-3 0,-1 1-3,-1-2 2,2-3-2,-2 5 2,0-2-2,0 1 0,3-1 0,-6-3 0,6 5-1,-3-2 3,-1 1 0,1 1-3,0-2 1,0-3-1,1 7 3,-3-6-2,0 3-1,2-1 3,-5 1 0,1 1-4,-5-2 2,1 5 0,0-3 2,-1-1-2,1 1 0,2 1 0,1-5-1,-2 3 0,1 5 1,-1-6-2,2 1 3,-1 1-4,-2-2 4,-3 1-2,4-1 1,-4-2-1,1 3 0,-1-1 0,1-3 1,-1 3-1,-1-2 0,1-2 0,-1 0 0,-1 1 1,3-5-1,-5 4-1,-2-4 1,3 0-6,-5 4-1,2-4 0,1 0 1,0 2 3,0 2 1,4-4 0,-1 0 0,3 0 1,-1 0 0,1-4 0,1 2 1,-3 2 0,3-4 0,-2 4 0,2-4 0,2-1 0,0 1 0,6 4-1,-2-4 1,6-2 0,0 2 1,1 4-1,3-4 0,2-1 0,-1 1 0,1 0 0,1-1 0,-2 1 0,3 0 0,-2 2 2,-1-2-2,1 0 0,-3 0-2,-2 4 1,-1-5 1,-3 5 0,-3-4 1,-1 0-1,-2-2 0,-2 2-1,-5 0-6,1 4-55,-6-1-4,-3-3-54,-5 4-115</inkml:trace>
  <inkml:trace contextRef="#ctx0" brushRef="#br0" timeOffset="251296">5366 810 178,'-14'0'114,"-1"0"-84,-2 0 3,0 0 2,0 0 4,0 4 2,2-4-16,-1 0-6,4 0 13,2-4-3,3 4 5,1-4-8,4 0 4,2 4 7,0-1-14,0 1-16,2 0-5,-2 0 5,0-4 1,0 4 2,0 0-5,2 0-4,-2 0 1,0 4-2,3-4 1,-2 1 13,6-1 3,1 8-2,6-2-6,3 2-2,3-3 1,0 3-6,-2 2 6,2-7-5,-4 3 2,1-6 5,1 4-2,1-8-1,0 4-2,0-2 0,0-5 0,2 3-2,0-2 0,3-2-1,0 3-2,1 1 1,1-6 2,-1 6-3,3-5 1,0 1-1,0-2 0,-1 5 2,0-3-2,-6 2 0,0-1 0,-4-3 2,-1 6-1,1-5 2,0-1 1,1-2 0,-4 3-4,6-5 0,-3 5 1,3-5 0,-4 5 1,3-4-2,0 3 0,-2-3 4,3-1-1,-3 2 0,-2-1 1,-2 0-4,1-1 7,-2 1-1,4-2-2,-1-3 2,2-3-4,1 2 1,2 2-1,0-6 0,1 5 1,-2-1-2,0 6 0,0-4 3,-3 7-4,1-3 1,-3 3-1,1-2 0,-2 3 0,2-1 0,-2 3 1,-1-3-1,3-3 0,0 3 0,2-3 0,4-1 1,1 1-1,-1 3 0,0 1 0,1-3 1,-6 3 0,1 5-2,-4-2 2,1 2-1,-1 0 0,-4 3 1,3-3-1,0 0-1,2 0 1,2 2 0,1 2-1,-1 0 3,4 2-3,-3-2 2,0 4-2,0 0 2,1 0-2,-1-3 2,-3 3-2,1-4 4,1 0-3,-2-4 0,3 4 0,2-1 1,2-3 0,0 4-1,0-4-1,2 0 1,-2 4 0,-3 0 0,0 0-1,-1-2-2,2 4-5,-1-2-19,-1 4-7,-1 0-7,3 1-14,0 7-33,1 3-80,-3 6-155</inkml:trace>
  <inkml:trace contextRef="#ctx0" brushRef="#br0" timeOffset="252742">6561 1205 257,'-10'10'0,"2"-1"-1,-3-1-59</inkml:trace>
  <inkml:trace contextRef="#ctx0" brushRef="#br0" timeOffset="252848">6473 1295 262,'0'0'21,"0"-4"-5,1-1 21,2-3 46,-2 2-22,3 2-27,-1 0 6,1 4-9,2-1 1,3 1 23,2 0-19,1 0-17,8-4-3,1 0 12,3 0-17,3 4 9,1-6-8,1 6-6,2-4 8,-1 4-9,2 0-3,2 0 2,-2 0 3,-3 0-3,1 0 0,-5 0 2,-1 0 0,0-4 4,1-5-2,-1 3-8,3-5 3,1 1-2,0 1 1,-1-5-2,3 5 0,-3-3 3,1 2-3,-3 6-1,-1-5 1,-4 5 1,-2-1-1,-1 1 2,-3-2-2,-1-2 0,-5-1 3,-2-1-3,-2 2-4,-1-5-41,-6 3-47,-1-3-68,-6-4-308</inkml:trace>
  <inkml:trace contextRef="#ctx0" brushRef="#br0" timeOffset="253522">6334 883 512,'-13'0'57,"0"-4"-21,6 2 16,2-2 0,5 0-28,0 3-23,1-3 4,6 4-3,3-4 6,4 0-5,8 4 13,11-6-4,7 6 7,3-3-1,10-1-9,9-2-1,8-2-4,0-1-4,7-1 4,-2 2-4,-5-1 1,-7-1 0,-5 1 2,-9-3-2,-6 6-1,-7-1 1,-6 1-1,-4-2 0,-5 3 0,-2 1-1,-5 0 0,-2 2-2,-7-2-11,2 4-3,-4 0-13,-3 0-12,0-4-55,0 4-83</inkml:trace>
  <inkml:trace contextRef="#ctx0" brushRef="#br0" timeOffset="254266">5803 873 449,'-9'-4'11,"4"-1"26,-4-3-32,2 6 42,2-2 2,2 1-11,-1 3-31,4 0-6,0 0-1,4 3 28,3 3-18,3-2 9,2 5-8,5-1 7,6-2-8,-1-2-1,4 1 0,0-5 3,1 0-3,4-1-6,0-7 7,4 2-4,-4-3-4,5-3 4,-4 6-5,1-3-1,-7 1 0,-2 3 0,-4-3 7,-3 2-7,-2-6 2,-1 3 0,2-5-1,1 1-1,-1-4 6,4 3-4,1-5 0,0 2-1,3 3-1,-1-1 6,3-2-5,-1 4 5,1-5-5,-1 5 2,0-1-2,2-3 2,0 4-2,1-6-1,0 1 2,-3 1-2,3 2 0,-5-3 1,3 5 2,-5 0-3,2 3 0,-1 2 2,1-1 3,1 3 2,4-2-3,-2-1 1,7 1-1,-1 2 4,4-1-7,-2 1 1,0 2 1,1-1-3,-4 1 0,0 0 1,-6 4-2,-2 0 2,-1 0-1,-4 4 0,3 1 1,-1 3-1,1-2 0,0 1 0,3 3 0,-4-1-2,-6 3-35,-3-2-36,-8 7-22,-6-2-75,-10 8-209</inkml:trace>
  <inkml:trace contextRef="#ctx0" brushRef="#br0" timeOffset="255196">5962 981 443,'-7'-4'29,"2"0"5,1-2 12,1-2-24,3 8 9,0-1 2,0 1-27,3 0 5,-3 0 6,3 0-9,-3 1-8,1-1 39,4 4 5,2 4-17,5-2-8,6-2-4,6 1-2,4-1-5,2 0-2,2 0-5,2-2 2,-5-2-2,2 0 0,-5 4-1,-1 0 0,-6 1 1,3 3 0,-6-2-1,1 1 1,-1 3-1,-2-1 0,1-5 0,-1 0 2,2 2-2,3-6 0,-2 0 3,3 0-2,1-6 0,0 2 1,0 0-2,0 3 1,3-7 1,1 4 0,0-2 1,4-1 1,-4-3-1,3 5 1,0-3-2,-3 2 4,-1-2-3,-1 4-3,-4 4 3,2 0-2,-1 0 1,-2 4-1,2 4 3,4-2 1,-3-2-4,3 5 6,1-5 4,0 6-5,3-7 4,2 3 1,-1-2-4,1 0 0,1 0-4,-5-4-3,-2 0 2,-3-4 0,-4 4-2,1-4 2,-5 0-2,1-2 0,-1-1-5,3-7-13,0 1-16,-3-1-18,-2-1-39,-3-2-57,-8 4-197</inkml:trace>
  <inkml:trace contextRef="#ctx0" brushRef="#br0" timeOffset="256050">6588 787 512,'-3'-4'36,"2"0"-12,1 0-14,0 4 17,1 0 13,3-5-27,3 1 5,2 0 11,-1-2-9,0-1 1,1 1-2,-1 2 11,-1 0-18,2-1 0,-1 1-1,1 0-3,0 4-2,4-2 1,5 2 5,3 2-1,2-2-3,5 4 5,1-4-7,4 4 7,-1-4-7,0-4-1,-1 0-4,1 2 4,-3-6 3,0 3-8,1-3 4,0-2-2,0 2 0,-1-1 1,4-1-2,-4 1-1,3 1 1,1-1 0,-2-1-1,1 2 5,0-1-3,-2 3 2,-1-2-3,-2 3 2,-5 1-2,-2 0 0,-3 0-1,-2 2 1,-5 2 1,1 0-2,-2 0 0,-4-4 0,2 8 0,-2-4 1,-3 2 0,0-2 0,1 0 3,-3-2-3,1 2 0,-1 0 1,0 0-1,0 0 3,0 0-4,-1 0 1,1 0-2,0 0-3,0 0-66,-3 0-18,-1 2-34,-8 2 24,-2 4-64</inkml:trace>
  <inkml:trace contextRef="#ctx0" brushRef="#br0" timeOffset="266542">4921 2259 634,'3'2'24,"-3"2"-12,-3-4 42,3 0 11,0 0-27,0 0-20,0 0 1,3 0 5,-2 0 8,-1 0-7,3-4-13,-1 2-1,-2-1 5,0 3-3,0-4-4,0 2 0,0-2 1,-2 0-2,2 0-3,-3-1-2,2 1-1,1 0 0,-3-2-2,3-2 3,0 3 0,0-3 1,-4-2-1,3 1 5,-4 1-3,-2 2 3,-1 3-3,-2 3-4,-5 0-1,-5 3 2,2 7-2,-6 3 4,0 14 3,1 4-3,1 1 5,4 9-9,5-5 7,5-1 2,3-3-9,7-5 5,5-6-4,1-6 6,5-3 0,4-2-3,4-5 1,4-1-4,7-4 0,5-4-2,1 3 0,3-7-27,-1-2-17,1-3-19,1-5-63,-1-1-37,0-2-225</inkml:trace>
  <inkml:trace contextRef="#ctx0" brushRef="#br0" timeOffset="267166">5309 1870 561,'7'-13'18,"-3"3"17,-1 1 27,-6 1 1,0 6-22,2 2 0,-2-4-26,3 4 9,-2 4 0,0-4-4,2 2-10,-5-2 24,1 13 8,-4 1-5,-1 7-9,0 7-3,0 11-5,-1-3-4,6 5-6,0 1 5,2 2-5,0-4-1,2 0 3,0-3-4,0 3 5,-2-9-8,-2 1 9,0-1-8,0-4 0,-1-6-2,1-6 0,1-1-1,2-7-1,1-3 4,0-2-1,0-2 8,1-2 2,2-2 6,-1 1-10,0-3-8,0-6 1,2-1-4,4-6 0,1-8 3,5 4-3,-1-4 0,3 0 1,1 0-1,0 6 1,0 6-3,-2 2 4,-1 1-5,-2 6 3,-1 2 0,-3 4-1,1 0 1,1 4 0,1 2-1,4 6 2,-5 1-1,1 6 4,2 4-2,-3 4 2,-2-4-3,1 4-2,-4-1 2,-1-4-1,-4 1 0,-2-2 0,0-6 0,-3 2 0,3-7-10,-2-1-16,1-1-17,3-2-35,0-2-11,3-4-40,1 0-13,5-6-138</inkml:trace>
  <inkml:trace contextRef="#ctx0" brushRef="#br0" timeOffset="267870">5674 2292 621,'-7'-14'134,"1"1"-65,2 0-18,1-1 2,7 1-5,0 3-32,8-3 3,2-1 9,5 5-2,2 1-7,1 6-4,-3 4-1,1 6 15,-3 11-6,-5 6-4,1 4-4,-5 5-5,-1-1-3,-2 1 1,-4-1-8,-1-6 3,-4-4 1,-2-2-3,-2-6 2,-1-3 1,2-7 3,3-1 2,1-8 8,2-1-15,1-9 1,0-3-3,1-6 0,2-8 0,6 0 0,3 5 0,4-1 0,2 4 0,6 0 0,4 4-1,1 2 1,4-1 0,-4 5-3,-1 9 1,-5 2 0,-1 4-1,-8 11 1,2 1-2,-4 7 3,-3 6 0,-1 0 1,-1 0 2,-1 1-2,1-3 0,-2-6 0,4 3 0,-2-7 0,1-4 0,-1-5 0,-1-2-1,-2-3-8,0-1 9,5-5 2,3-1-2,4-11 2,3 0-2,3-10 1,-6-4-2,0-1 0,-6-3 0,-2 3 0,-5 1-1,-3 2-3,-7 4-5,-3 2-1,-4 10 7,-4-1-9,-2 10 7,-4 4 5,2 8-5,-4-2 2,3 7-3,2 1 1,4 3-4,1 0-12,5 6-24,5 0 0,2 0-4,4-2-14,4 2-24,2-1-35,2-7-84</inkml:trace>
  <inkml:trace contextRef="#ctx0" brushRef="#br0" timeOffset="270038">7479 2156 634,'17'-35'62,"3"8"-23,1 1-2,3 7-27,4 1-10,-1 9-39,-1 5-121,-3 4-208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5:25.4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1108 632 266,'13'14'339,"-5"-1"-244,-1 0-47,-5-3 16,0-2-22,0 1-12,-2-1-11,-2-2-1,2-2 11,-2 1 1,-3-5 1,4 0 13,-3 0-9,0-5-21,-3-5 11,1-2-5,2-7-17,1-4 4,3-3-2,4-5-4,5 4 8,-1 0-8,3 10 5,-1 3 8,-1 5-11,-2 9-1,0 4 4,2 5 3,0 5-1,3 3-1,1 2 0,-2 2-6,-2-2 5,-1-1-4,-1-5-2,-5-3 0,0-1 1,0-5 0,-2-4 3,0 0 0,3 0 4,-3-4 4,4-1-3,-3-3-9,6-7 0,3-7 0,4-5 0,-1 5 0,-1 3-1,-2 1 0,-1 10-2,-5 3-3,-1 5 3,1 5-2,3 7 5,1 3-1,2 3 1,6 0 0,-2 4 1,4-5-1,-1-2 0,1-1 1,2-6-2,-1-3-1,0-1-2,0-8 4,2-1-4,0-5 1,-1-7 2,0-5 0,-4-1 1,-3-3-1,-4-1 1,-4-2 0,-2 4-7,-3 6-7,-4 10-2,-3 5 6,-6 9 9,-5 9 1,-6 3 0,0 6 0,2 4-2,6-2 2,8-6-1,5-2 0,3-3 0,4-9-1,3-1 2,0-4 8,3-4-4,7-1-4,0-7 1,5 2-3,-1 1 2,0 1-8,-4 6 2,0 8 5,0 2 1,-2 1 0,1 5-1,-2-1 1,1 1 0,-1-5 0,2 1 0,-4-6-3,1-4-1,-2-4-2,2-2-4,0-7-4,2-5-4,-1-5 7,3-3 0,0-11 4,1-3-4,-1-8-4,1-6 10,0-1-5,-1 1 9,-4 6 1,-5 12 3,-4 17 11,-4 9-14,-7 16 6,-1 11 25,-5 15 9,-1 17-11,-1 6 4,2 2-11,5 3 2,1-7-13,3-4 2,4-8-9,0-2 0,-2-6-1,2-11-2,-3-4 0,2-5 3,-2-9 0,2-4 2,1-4-6,-3-9-15,2-6-1,-2-12 2,1-5-4,4-5 7,2 1 2,4 4 9,1 1-4,2 12 1,-1 6 2,2 3 2,3 9-1,-3 1 0,5 4 0,4 4 3,3 5-2,1 1 3,3 3 1,-2 1-3,-8-1-1,0 1 0,-8 7-1,-6-6-2,-4 10-1,-5-2-29,-7 4-20,-3 0-30,-2-4-68,0 0-43,-1-6-307</inkml:trace>
  <inkml:trace contextRef="#ctx0" brushRef="#br0" timeOffset="1500">2557 278 715,'13'-18'54,"-1"5"16,-6-1 35,-2 1-24,-1 7-36,-6 6-39,-5 4 6,-6 6 7,-6 3 14,-5 14-8,-69 86-4,81-90 9,5 4-13,1-6-7,1 2-5,-2 25 1,8-10-4,5-3 0,11-4 3,9-5 0,5-7-5,5-5 1,0-10 1,4 0-2,-2-8-7,-7-4-2,-1-2-9,-8 1 1,-6 1-14,-9 6-17,-4-1-3,-6-1-95,-7 8-11,-10-1-42,-9 7-256</inkml:trace>
  <inkml:trace contextRef="#ctx0" brushRef="#br0" timeOffset="2168">335 1378 572,'-2'-2'64,"-2"-2"13,-4-4-24,-1 3 1,-4-5-11,1 1-19,-4 1 10,-3 2 4,0 2-7,-3 8-14,-3 2 9,-3 7-3,-2 6-3,1 8-2,-1 8-6,5-3 5,2 7-11,11-3 4,3-3-2,9-3-6,7-3 1,6-4 1,2-5-2,4-5 2,0-3 3,0-7-6,-1-6 4,0-3-5,-1-6 4,1-1 0,-1-6-4,-3-4 1,3-12-2,1-1 1,-1-10 0,-3-8-2,2 1 4,-4-5-8,-1 4 11,-2 4-6,-5 14 1,0 1-2,-4 8 2,-3 12 5,2 4-1,-2 5 4,-1 2-8,4 4 0,0 0-1,-1 4 1,-2 6 5,1 3 10,-2 10-5,0 0-1,1 8-1,2 3-3,-2-5 1,6 2-3,-3-5-1,1 5 3,6-8-4,-3 4 1,2-4-1,1-2 1,2 2-2,-1 0 0,-2-2-1,1-6 0,1-1-4,-1-5-5,1-1-3,5-4 8,1-2-4,-1 2 7,2-8 1,-2-2 1,-1-2-4,1-3 2,-2-6-2,1-1-2,-3-4 5,-4 0-5,2 7 5,-6 2 0,-1 1 0,3 10 0,-6 2-9,3 2 0,3 6 9,-2 1 1,6 5 3,-3 3-3,2 6 0,3-2-1,-4-6-14,-1 7-36,-2-7-31,-2 2-82,0 0-150</inkml:trace>
  <inkml:trace contextRef="#ctx0" brushRef="#br0" timeOffset="3008">700 1232 719,'5'-17'17,"2"4"-4,-3 3-5,1 6-8,2 0 0,1 4 1,1 4-1,3-4-3,-2 0 3,1 4 0,-2-8 1,-1 4 4,-4-4 1,1 4 35,-5 0 13,-2 0-13,-2 4-13,-3 0-16,-4 6 21,-2 7-6,-1 6-7,1 8-5,2-3 9,7 3-4,4-4-6,7-4-5,6-2-1,5-6-3,3 2-3,6 1-1,-1-1 1,1-2-1,-9-1-1,-1 3 1,-9 0-1,-2-3 0,-9-1-1,-1 1-8,0-5-1,0-3 2,1-6 7,3-2-38,0-10 2,4-1 31,4-6 5,2-8 0,4 4-4,6-4 5,1 4 0,3 2 0,1-2 0,0 0 0,1-2 0,-5 6 1,1-4 1,-4 2-1,-1 2 4,2-3-2,-3 7 4,-2-2 9,-1 8 0,-4 1-3,-4 4-3,-1 4-1,-4 8 8,0 1 19,0 18-11,0 8 2,2 7 0,-2 6 4,0 1-18,0 1 3,0-2-6,0-2-2,0-6-1,0 1-2,-2-5 1,0-5-5,-3-4-1,1-4 6,1-6-5,2-8 0,1-5 0,0-4 3,0 0-4,1-13-1,-1-4-9,5-10 3,-3-13-7,5-10-3,-2-8 9,0-5 0,-1-10 2,3-2 0,2 7 3,1 0 2,8 11-3,0 11 4,3 11-1,-4 12-3,1 10 2,-5 17 2,0 9 1,-5 14 1,-2 9 7,-4 6-7,-4 6 0,-8 2 0,-6-2-1,0-10-1,-6 1 2,-1-12-2,0 0 0,1-8-11,8-10-53,1 3-9,9-10-18,1-4-128,6-10-342</inkml:trace>
  <inkml:trace contextRef="#ctx0" brushRef="#br0" timeOffset="4043">1525 1309 667,'3'9'47,"3"-5"2,-1-4 7,4 0-33,3-4-14,1-5 0,1 0-3,4-3 0,-4-3 5,-1-7 11,-2 3 12,-5-6-2,1 6-3,-6-4-1,-1 6 9,0 3-12,-1 9-17,-6 5-8,1 1 0,-5 13 0,-3 7 1,-2 6 1,1 5-1,5 5 0,3 2-2,6-7 3,2-1-3,6-3 1,2-7-3,0-7 2,7-9 0,1-1 1,2-9 1,5-9 0,-1-7-1,5-6 1,0-1-1,-1-3 0,1 0 0,0 8 0,-3 10 1,-1 3 2,-3 10 1,-4 10 2,0 3-1,-6 6 3,-3 7-6,-2-4 3,-3 1-4,-3-5 0,-3-5-1,1-3 0,0-6 0,4-4-1,0 0 1,5-8-6,1-2 2,5-3-3,2-5-4,4-10 2,0-3 6,1-4-6,-3-1 9,0-4-1,-6 3 2,-1 5 3,-3 1 12,-7 14-1,-3 3-4,-6 9-4,-3 5-6,-5 9 9,-3 9-3,4 5 0,3 4-5,9-1 4,9 1-5,9 0 5,9-4-3,8-4-1,0 2-1,4 2-1,-4 0 0,-3-2-1,-7-2-3,-6 3 3,-9-3-4,-6 2 5,-6 2-1,-5-6-6,-2-3-1,1 1-3,-4-7 2,6-3 4,-5-1 2,5 0 3,-1-8 2,4 4-2,1-5 2,6-3-1,2-2-2,2-3 2,6-5-1,2-1 0,2-2 0,6-6 0,1-1 0,3-3 0,1-4-2,3 3 2,-2 1 2,-3 8 1,-4 6 2,-7 7-4,-3 2-1,-5 8 0,-1 4 3,1 0-2,0 2 3,0 6-1,-1 3-1,1 6 2,-2 2-2,1 4-1,-2 0-1,3-1 0,0 1 0,-1-4 0,1-1 1,1-9-1,-1 6-7,-3-10-15,2 3-16,-1-6-46,0 2-86,-2-3-71</inkml:trace>
  <inkml:trace contextRef="#ctx0" brushRef="#br0" timeOffset="5182">2393 983 742,'-4'-19'35,"1"5"10,3 5-28,0 5-14,3 8 2,1 5-5,2 1-5,1 7-55,4 1-21,1 1-132</inkml:trace>
  <inkml:trace contextRef="#ctx0" brushRef="#br0" timeOffset="5340">2689 1035 482,'17'-14'242,"-3"-3"-142,0 4-4,-4-1-12,-3 6-33,-6 3-11,-5 5-34,-1 4 8,-11 5 10,-4 9-3,-2 5-4,-5 7-6,5 3-6,5 1-1,6-1 0,7-2-2,4-3-2,4-3-2,3-2-19,-2-4 2,4-1 2,-5-9 6,0-5 7,0 0 4,1-12-2,6-1 2,2-14 0,2-8 1,2-9-1,0-6 0,-1-2 2,1 2-1,3 6 10,-2 3 5,2 12 14,0 10-10,-2 7-2,4 8 1,-3 8-3,2 5-2,1 10-1,-5 4-8,-3 4 2,-3 1-1,-7-1-1,1-4-4,-5-4-1,0-10 2,0-3 1,0-2 3,0-8 1,0-4 1,2-10-7,3-9 0,3-3 0,2-9-1,5-2-3,2 5-2,-1 5 5,-4 10-1,-3 7-5,1 10 5,-2 10 1,3 7 0,0 6 1,2 8 0,0 5 3,-1 1-4,1-1 0,4-5 6,4-8-6,3-6 1,1-8 2,3-5-2,2-13-1,-1-8 2,-1-6-1,-3-4-1,-4-8-1,-2-1-6,-9 3-5,-8 3-10,-4 3-1,-7 4-28,-4 1-27,-3 13 11,-8 0-57,-2 1-38,-3 8-171</inkml:trace>
  <inkml:trace contextRef="#ctx0" brushRef="#br0" timeOffset="6180">3204 353 820,'9'-18'28,"-4"5"41,0-1 24,-2 5-24,-2 5-31,2 0-4,-3 4 4,0 0-13,-3 0-12,3 4-8,3 1 15,0 9 1,2-1-6,4 5 3,3 5-7,1-2-5,4 2 3,2-4-4,2-6 2,3 5-2,6-9 3,3-5 9,8-4-15,7-10 3,7-3-1,5-8-4,10-6 1,6-6-2,10-3 0,-1 0 1,-2-3 0,-7 3-2,-7-1 1,-10 7 1,-10 3 0,-6 0 1,-9 8-1,-9 2 2,-8 3-2,-1 1 0,-4 3-2,-3 2 2,-2 3 0,-2 1-2,-2-2-2,-1 6-1,0-4 3,-4 4-4,2-3 1,0 3-1,0-4-5,0 4 1,0 0-5,0 0-4,-2 0-6,2 0-15,-3 4-37,-1-4 34,-4 7-26,-51 34-35,43-32-32,0 1-166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0:41.2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 1750 699,'-1'-5'135,"-6"5"-83,1-4 34,-1 8-27,6 1-14,-2 5-19,3 2 1,0-7 8,0 3-6,0-2-3,0 2-18,0-3 6,-1-1-3,-2 0-6,3 2 10,-2-2-8,-2 5 4,0 4 15,-4 5-12,-2 9-5,1 5 0,1 3-4,0 1-2,3 4 7,4-3-7,-2-1-1,6-1 6,-3 1-6,1-5 0,2-5 1,-1 1-1,-2-2-2,0-4 3,2-2-3,-2-5 0,-2-2 2,2-3-2,0-5-31,-2 2-3,4-6-20,-2 0-34,4-6 3,4-2-78,10-9-34,8-2-92</inkml:trace>
  <inkml:trace contextRef="#ctx0" brushRef="#br0" timeOffset="466">566 2015 660,'14'-13'30,"-5"-1"47,-5 1 34,-4-1-43,-4 5-20,0 5-8,-1-2-12,0 6-4,-2-4-9,-3 4-4,-3 4-4,-6 6 3,-2 3 4,-5 10-1,-5 4 0,9 7-5,-5 5 1,10-1-4,8 3 0,4-5-3,7-4 2,6-1-1,5-4 1,6-4 1,3-6 1,-1-3 1,5-10 2,0-8-2,0-6-2,5-3 0,-4-8-1,1-2-2,-7-11 0,-4 0 0,-7-2-1,-2-4 1,-12 0-2,-6-5 0,-3 4 0,-1-4 0,-3 5 3,-5 5-3,0 7-2,0 4 1,-1 9-1,-1 10-2,1 5-2,-3 4-25,5 5-11,1 8-14,7-2-34,8 7-12,6-3-48,10 2-66</inkml:trace>
  <inkml:trace contextRef="#ctx0" brushRef="#br0" timeOffset="1036">1017 1540 687,'4'-10'49,"-4"1"60,-1-3-25,-3 10-44,4-2-19,0 4-6,0 0-5,0 0 1,-3 4 6,3 2 27,-2 2-24,0-3-9,0 3 6,-1 2-1,3-5-4,-1 7-2,1 3 1,0 2-1,0 6 1,-3 8-2,3 0 5,-4 5-5,0 4 2,2 6-4,-6 4 0,-2 2-3,6-6-4,0-2 6,2-2-4,-1-3-1,6-7-1,-1-1 2,2-8-1,3-6-1,0 1 2,-3-9-2,5 0 3,-1-5 0,2-4 1,5 0 0,5-4-2,1-1 1,1-7-3,5-1 0,-6-1 2,-3-1-1,1-6-2,-5-2 1,-2-8 0,-3 0 0,-5 3 1,-1 1-1,-3 6 0,-3 7-4,2 9-2,-4 5 2,-6 9 4,-3 5 0,-3 7-2,-5 5 0,4 7 2,9-2 0,9-4 0,4 0 0,6-8 1,7-2 0,1-3-1,1-10-2,-3-3 2,0-2 0,-1-3 0,-5-10 0,1 1 1,-5-10 0,1-2-1,-3-4-2,0-6 1,1 3 1,-4 1 0,3 8 0,0 6 0,2 7-1,-2 3 1,0 5-4,6 2 0,6 0 3,5 0 1,7 2 2,1 1-2,1 1 0,-1-4-1,-1 4 0,-2-4-4,-4 0 4,-5 0 0,-3 0 0,-3 0-2,-2 0-4,-5 6 4,0 2 0,-4 5 2,-4 6 1,-3 3 0,-6 4 0,-1 3-4,-3-2 3,-1-4 1,4-2-2,1-2-5,5-2-7,0-9-20,8-2 7,0 2 18,4-8 6,6-4 2,5 0 0,6-6 0,3-3 1,1-5 0,-1-1-1,-1-2 1,0-2 0,-3 0 0,-6 2-1,-3 4 1,-2 2 6,-5 5 1,-4 6-7,0 8 6,-3 10-2,-2 8 35,-2 19-13,-2 12 6,1 20-8,2 4-3,-4 7-1,6-2-12,3-3 3,-2-6-3,-1-10-7,-5-5 5,-1-14-4,-2-8 1,-1-9 0,3-13 0,2-5 9,4-13-3,-2-5-7,-7-9 1,1-10-2,-8-7-1,0-11-3,4 2-3,6-2 6,6 6-1,4 1-1,4 7 0,6-1-5,5 4-1,6 1 6,4-3-4,3 4 2,5 0 3,-2 1 0,1-1 1,0 4 0,2 0-1,-6 2 0,0 6 2,-5-3-1,-7 9 0,-2 1 0,-5 2 0,-5 2 0,-2 4-1,-2 0 1,0 0 1,0 0 1,0 0-4,0 0 1,-2-4-2,2 4-43,-3 0-24,3 0-23,-1 0-39,1 4-120,-9 2-324</inkml:trace>
  <inkml:trace contextRef="#ctx0" brushRef="#br0" timeOffset="2782">2181 2306 759,'0'-6'51,"-4"3"6,0-1 17,-2 0-26,5 4-23,2 0-2,-1-2 2,0 2 0,0 2-4,0-2-4,-1 0 1,-2 0-5,3 0-6,3 0-1,-6 0 2,6 0-4,-6 4-1,3-4 0,0 4-3,0-1 17,-2 7 1,2 4-4,-2 9 3,-3 0-5,0 4-3,0 3-1,-6 60 1,10-76 2,-2-1-5,3 1-4,0-5 0,-1 12 0,1-2 1,-3-1-1,3-5-1,-2-3 0,0-5-1,2 3-35,0-4-25,0-4-13,4-4 10,3-2-106,5-8-83</inkml:trace>
  <inkml:trace contextRef="#ctx0" brushRef="#br0" timeOffset="3240">2500 2306 701,'4'-13'51,"-1"4"39,-3-2-25,-3 8-36,3 3-9,-1 0-1,-4 2-8,-2 2 10,-4 4 11,-3 1-8,-7 4 9,-4 10-5,-2 0-19,2 8 4,4 3 3,4 3-9,6 3-1,5-3-1,7-6-2,4-3 2,3-5-2,0-2 2,5-11 8,1-2 6,0-7 6,6-2-16,4-10-1,-7 0-2,4-6 1,-3-2 2,-4-4-7,-1-8-1,-5-1 0,-4-3-1,-4-1 0,-4-1-6,-4 1-6,-5 9-31,-7 2-8,-4 6-32,-2 6-28,-5 3-86,0-3-179</inkml:trace>
  <inkml:trace contextRef="#ctx0" brushRef="#br0" timeOffset="3758">2700 1570 676,'-2'4'1,"-7"2"14,-1 2 48,2 1-32,-6 1 2,1-2 5,5-3 5,-1-1 5,4-2 0,1-2-6,-5-2-17,2-2-6,3-5-2,0 1-2,1-2-9,6 1-4,-2-5-1,8 5-1,0-5 1,1 7-1,3-3 3,2 2 2,-2 7 0,2-3 0,2 4-3,0 4 4,0 5-2,0 1-1,0 7 6,-2 6-4,-6 4 3,-8 4-1,-5 5 2,-10 4 0,-10 4-3,-6 2 6,-3-2-11,-4-3 6,3-14-1,6-5-4,4-8 2,10-9 3,3-1 0,7-4 5,1-5-5,2-3-3,-2-2 1,3 1 2,0-4-7,4-1 2,3 2-1,4 7 0,-2-5-1,1 2-2,2 4 0,1 6-1,0 4 2,2 8 0,-2 3 1,2 2 0,-5 4 0,4 2 0,-6-2 1,-3-5-1,0-7 0,-1 0-3,1-5 2,-3-2-3,0-4-30,2 0-22,0-4 1,8 0-42,3-2-108,6-3-474</inkml:trace>
  <inkml:trace contextRef="#ctx0" brushRef="#br0" timeOffset="4538">3429 1822 677,'-10'-8'205,"6"-2"-187,3 1 40,2-5-21,13 5-20,0 1 1,10-2 1,1 1-6,8 1-4,0 3-5,1 1-2,-2 0-2,-2 4-8,-3 8-86,-6 1-97,-9 0-277</inkml:trace>
  <inkml:trace contextRef="#ctx0" brushRef="#br0" timeOffset="4740">3501 1956 647,'-28'15'158,"9"-3"-134,7-7 78,8-5-9,5 0-49,7-4-31,9-1 0,6 1-7,3-6-4,10 2 1,-3 3-3,0-5-4,-7 6-35,-2 0-36,-3 1-56,3 1-68,-3-2-227</inkml:trace>
  <inkml:trace contextRef="#ctx0" brushRef="#br0" timeOffset="4988">4134 1509 727,'27'-19'55,"8"-2"32,-4 7-4,1 5-24,-3 6-22,-5 10-12,-4-2 0,-6 12-5,-6 5 1,-5 5 8,-6 1-3,-6 7-9,-7-4 0,-2-5-8,-5 1-3,1-2-6,2 0 5,1-6-3,6-6-1,3-3-1,3-2 1,3-4-1,3-3 1,1 3-1,4-4 3,1 4 1,8 2 0,8 2-2,10-3-2,6 7 4,-4-6-4,4 3 0,-4 2 0,-3 3 0,-9 1 0,-4 3-2,-9 1 2,-8 2 2,-10-2-1,-9 2 0,-8-2 0,-8 3-1,-6-7 1,2-4 0,-2-1-1,5-6-5,6-8-21,5-2-35,7-2-14,12-10-40,10 0-89,12-3-206</inkml:trace>
  <inkml:trace contextRef="#ctx0" brushRef="#br0" timeOffset="5482">4843 1835 386,'41'-12'303,"-12"3"-254,-8 3 40,-9-7-16,-3 5-27,-4 2 7,-3-3-30,-2 1 1,-4-2 1,-4-3-5,-5 4-5,-6-9 4,-7 9-6,-6-3-1,-6 6 2,-5 6-3,-2 6-1,1 7 4,1 9-9,6 4 4,8 5-9,7 2 6,10-3-3,8 0-2,8 0 2,4 0-1,5-3-2,2-4 4,2-1-1,-1-11 0,-2 0 1,3-5-2,-1-2 3,7-10-1,-1-2-3,4-9 4,0-2-5,1-12 2,1-1-2,-4-12 0,-2-6 3,2-8-3,-7-5 0,0 0 1,1-4-1,-5 5 0,-3 7 0,-2 5 0,3 6 1,-5 8-1,4 9-3,-6 9 3,0 9 3,-4 5-3,0 0 0,-4 8-4,-3 1 4,-2 7 7,-2 7 6,-1 4 2,2 4 9,1 4-8,5 1-4,6 3 2,-2 1-1,4 5-2,3-1-2,-3 4 0,0 0 1,-2 2-3,-2 0-4,-2-2 3,2-4-2,-3-7-3,2-2 0,-2-1 0,-1-7 2,-2 0 1,-1 3-4,2-8-18,-6 0-26,3-5-14,3-3-70,5-1-20,5-5-66</inkml:trace>
  <inkml:trace contextRef="#ctx0" brushRef="#br0" timeOffset="6256">5346 1593 911,'0'0'9,"-4"10"7,-5 3 73,1 9-40,-1 8-16,-2 7-15,0 3 13,5-4-13,-2-3-4,4-3 4,-1-9-12,1-1 4,0-7-2,0-3-3,1-2 2,1-3 1,2-5 3,-2-5 8,0-3-14,2-11-5,0-8 4,2-12-4,2-7 0,3-7 0,1-5 2,1 7-1,3 6-1,4 9 0,-2 9 0,-1 10 1,3 7-2,0 2 2,-4 5 4,5 4-4,0 5 1,3 4-1,-3-1-2,-1 9 2,-3-1-1,-4 6 2,-2 4 1,-7 8-3,-2-3 0,-8 8 0,-2-3 4,-5-1-4,-4-1 1,1-5 1,-2-5-2,2-4 4,3-7-3,2-9 1,5-1 2,6 0-3,-1-4 3,5 0 1,2 0 0,-2 0-3,3 0 0,1-4 1,4 0-1,6 3-2,6-7 0,1 5-2,4 2 0,2 2 4,0 6-5,-1-3 0,-3 5 3,1 5 0,-3 3 1,0-2-1,-6 2-2,1 5 2,-12-9-1,-7 6 1,-8-6 0,-3 5 2,-10-9 0,-1 5-1,-5-7 0,-2-1-1,0-6 0,-2 0-5,-3-6-14,1-1-14,-2-3-27,2-3-18,2-5-24,4 0-63,6-9-139</inkml:trace>
  <inkml:trace contextRef="#ctx0" brushRef="#br0" timeOffset="7162">5297 731 597,'21'-31'143,"0"8"-72,-2 10 18,-3-1-28,-8 10-54,1 14 16,-1 11 29,1 6-5,0 13-11,7 6 1,-1-2-5,2 2 7,0-11-15,4-7-8,0-6 11,10-9-8,3-7-5,12-8-4,10-10-7,12-3 2,9-10-3,6-4 1,2-1-1,7-7-2,2-3 1,1 0 0,1-4-1,-5 3 1,-6 5 2,-6 4-5,-13 5 2,-8 5-2,-11 9-3,-16 3-6,-10 6-19,-7-1-6,-8 5-30,-6 0-5,-4 2-1,-5 1-16,-6 1-73,-6 6-94</inkml:trace>
  <inkml:trace contextRef="#ctx0" brushRef="#br0" timeOffset="13644">2941 1992 577,'0'0'5,"0"4"17,0-4 15,-2 2 0,2 2-9,0-4 1,-4 4 7,0 1-3,0-1-10,-1 2 4,-4 1-10,3-3-10,-1 2 7,-3 2-4,-5-5 0,1 7-6,-9-4 1,1 2-1,-2 1 0,0-5 3,1 2 3,1 2-7,4-7 6,-2 3 2,-1-4-2,1 0-7,-1 0 4,-3 0 0,3 0-3,0-5 7,0 5-8,2-4 3,-2-4 1,1 2 7,3-3-7,0 1 1,3-2 0,0 1 6,1-1-5,4 2-2,-3-5 1,3 4-4,0-1 3,-1 2-1,2-5 1,2-1-1,-2 1-5,1-1 2,1-4-2,-1 0 3,2-3-3,0 2 1,5-4 2,0-4 0,0 4 2,5-4-5,0 10 0,4 0 0,2-1 2,3 3-2,4 2 0,-1-5 1,4-3 2,-1 2-3,-2 6 0,2-5 0,-2 9 0,0-5 0,-1 5 0,0-1 0,2 3 0,-2-3 1,4-3-2,3 3 2,-3 2-2,2-1 0,3-1 1,-7 6 0,0-2-1,-5 5 1,0-1 0,0 2-1,-1 0 1,3 0-1,-1 0 2,2 0-2,1 0 0,-1 2 1,1-1 0,-4 1 0,2 2 0,-2 0 1,1-2-1,1 2 2,-2 4-2,2-3-1,3 3 1,-2-2-1,-3 2 1,2-3 0,0 3 2,-5-2-1,2-2 0,-3 1-1,-2 3 2,6 1-1,-5-1-1,0 6 1,3-1 0,-4 6 1,0-1 1,4 0-2,-8 5 3,-3 4 0,2 4 0,-3 5 3,-3 5-1,2 3 1,-3-4-3,-3 6 0,-2-2-1,1-7-1,-3 0 1,1 1-1,-3-2 3,-2-5-2,-1-3-2,-2 3 4,-5-4-1,1 0-2,-7-8 3,-2 2-2,-4-8-1,-1 1 0,0-9-2,2 3 4,2-8-3,2 0 0,2 0-2,2-4 2,5 4-1,-2-5 3,6 1-3,0-4 0,8 2-1,-7 2 1,5-5-28,3-1-6,-1 0-9,1-3-20,-1-4-30,4 0-63,-7-6-89</inkml:trace>
  <inkml:trace contextRef="#ctx0" brushRef="#br0" timeOffset="16988">4140 2293 664,'-14'-4'7,"1"0"5,-2 3 37,6-3-2,5 0-21,4 4-17,0 0 1,0 4 2,0-8 13,0 4-7,1 0 2,-1 0 0,0 0 6,0 4 0,0-4-10,0 0-6,3 0-9,1 0 6,6 4 5,8-3 2,5 3-8,8 4-2,0-5-3,4 7 10,0 0-9,1-1 3,1 1-1,-1 3 0,-2-1 1,-4 2-2,-1-5 1,-1 1 2,0-1-2,2-1 3,3-3 2,7-1-8,0 0 1,0-1 0,0-3 1,1 3 1,0-3 0,0 4 0,-3-4-1,4-4 2,1 4-3,-1-3 3,5 0-1,2 3-3,0-4 1,3-2 0,-6 3 1,3-1-2,-2 0 2,0 2-2,-3 2 2,4-4 1,-3 1-4,4-1 3,-7 2 1,3-6-1,0 3 0,-3-7 0,-1 2 3,-1 1 3,-6-1-6,-5-3 4,0 5 0,-7-2-6,2-3 4,-3 4-5,-1-3 4,-1-2 2,-1 1-5,2-2-1,0-3 4,-3 0-2,0 0 2,-5 1-1,-1-2-1,-1 1 1,-1-3-2,-1 2 1,-1-4 1,-1-8-3,-2 1 0,3-3 0,-3-3 2,0 1-2,1-1 0,-1 0 2,0-1-2,-1 2 0,-3-5 0,-3 4 1,2 0 0,-4 5-1,-2-2 1,0 3-1,2 3 0,-2 0 1,-2 4 0,1-4 0,-2 4-1,-3-2 0,-2 2 0,-1-4 0,0 4 0,-3 0 1,-3 2-1,1-2-1,-3 2-1,-3 2 2,-2 0 1,-3-2 0,-2 2-1,-3 1 0,1 1 1,2-2-1,2 5-1,0 1 1,2 0 1,1 1-1,-4 2 1,1 5-2,0-5 0,-2 2 1,-3 3-1,4 1 1,-5 0-1,-6-2 3,2 2-2,-4 1 0,-6-1 0,-1 2-1,-1-2 1,4 4-1,1-4-1,2 4 2,4 0 0,3 0 1,1 4-2,5 0 1,-2 2-1,2 3 1,0 3-4,-1 1 4,0-2 0,-5 4 3,2 5-6,-10-1 5,-1 6-3,-2 2 1,-110 46 0,134-65 0,5 1 0,-2 1 0,3-3 0,-24 13 3,3-3-3,1 2 0,7 2 0,-5 2 0,2 0-1,6 4 1,-4 4 0,5 1 0,1 3-3,6-3 3,4 3 0,4 1-1,4-3-1,2 1 1,5-1 0,0-2 1,2-1 0,2-1 1,0 2-1,0-1 1,5 0-2,-1 4 2,4-4-1,6 3 0,5-2 0,6-1 1,4-4-1,8 1 0,5-3 2,6-1-2,2-6 3,4-3-3,3-1 3,5-7-1,1-6-1,6-4 0,-3-2-1,-3 2 0,-5-1 1,-9 1 2,-9 0-3,-7-2 0,-5 6 2,-7-4-1,-3 0-1,0 0 2,-5 3-3,-3-3 2,-3 4-1,-6 0 0,2 0 1,-1-4-1,-2 4 1,-2 0-1,2 0-3,-3 0-2,3-4-7,-4-2-73,0-11 38,-2-12 7,-1-13-24,3-9-42,3-16-19,2-5-29,2-8-62</inkml:trace>
  <inkml:trace contextRef="#ctx0" brushRef="#br0" timeOffset="18864">4781 503 683,'-7'-31'24,"2"8"9,-7 0 45,7 10-33,1 3-14,-1 10-15,5 0-15,0 0 0,2 10-1,2 9 24,0 11 10,5 15-3,2 8-12,-1 6 5,5 1-4,2-7 0,7-4-4,8-9-7,7-8 3,11-5-2,10-10-3,7-11 0,12-8-2,5-9 3,5-12 4,3-8-8,-7-7 11,0-10 4,-2-6-5,-1-5-5,-2-8-6,4-4 0,-1-2 0,1 10-1,0 5-2,-1 10 2,-3 12-1,-1 3-1,1 6 0,-4 4 0,-2-2 2,-5 6-1,-7 2-2,-5-2 2,-11 6-1,-8-1 1,-7 5-1,-10 1-3,-8 2 3,-6 6 0,-3-4 1,-4 4-1,0 0 0,0 0 0,0 0-1,0 0-1,0 0-6,0 0-18,-3-4 7,3 8-6,-1-4-6,-2 0 4,-4 0-12,-3 4 1,-2-2-9,-5 2-32,1 0 1,1 0-27,-2-3-66,3 3-190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0:27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159 509 659,'-1'-21'22,"-2"3"10,-3-1 18,2 0-5,5 6-9,2 0-33,-2 1 49,7 6-40,-4-2 58,-3 7-40,-1-3-11,0 4-15,-4 4 0,-5 15-4,0 8 6,-8 5-4,-1 12 6,-4 0-2,4-3 4,6-11 0,-7-3-5,10-12-2,0-1 2,5-6-3,0-3 1,-1-5 1,5-4 5,0 3 4,0-3 6,0-4-13,0-4-3,0-5-2,0-6 1,5-7-2,-1-5 0,6 2-1,2-1 2,1 1-1,5 1 0,-5 1 0,-8 0 1,7 5-1,-7 3 0,0 0 0,-1 5-1,6 5 1,-10 7 0,4 2-2,0 0 0,-4 8-2,0 0-2,-4 2 6,4 11-2,-4 2 2,-1 12 0,-2 9 1,3 5 6,1 4 0,2 1 0,1 0-3,1-2 4,2-8-8,-1-3 6,2-1 0,1-4-2,-5 3-4,0-4 5,0-3-3,0-1-2,0-4 0,0-2 2,-5-7 0,5-1 1,0-3-3,0-6-7,-2 1-24,2-1-10,2-4-14,-4 0-13,2-9-173,0-5-84</inkml:trace>
  <inkml:trace contextRef="#ctx0" brushRef="#br0" timeOffset="704">4 616 660,'-4'-7'22,"4"-3"30,0 1 8,4-5-4,5 2-30,1 3-6,9-5-15,1 5 1,2 1-3,2 6-3,0 2-5,-7 2-42,0 10-66,-2-3-83</inkml:trace>
  <inkml:trace contextRef="#ctx0" brushRef="#br0" timeOffset="952">622 509 515,'-4'9'223,"-3"-5"-212,4-4 14,3-4 3,4 4 0,10-3-8,3-3-10,2-2 2,7-1 4,-3-5 1,1 1 2,-1-1 2,-9-5-1,3 2-8,2 0-4,-7-2-3,2-7 0,3 4-2,1-5-1,-1-4-1,-3 2 2,-1-5-3,-5 1 3,2 2 2,-10-1-1,-5 5 3,3 2 3,-5 10 6,3 6 1,0 9-11,-2 0-5,-2 13 0,-9 6 3,-3 4 9,-1 0-3,0 7 1,1 1 16,5 0-7,5-2-4,2 1 0,3 3 7,1 1-9,4-3-2,0 6 0,0-5-4,0 4 3,0-1-3,0 1 0,0 1-1,-4-3-2,4-1 0,-4-2-3,-3-1 0,3-3-1,-3-4 0,1 0 2,-1-2-1,-2-2 0,4-5-2,1-1-6,-1-6-26,5-4-17,0-3-26,0-3 15,5 0-66,-1-10-98,6-1-227</inkml:trace>
  <inkml:trace contextRef="#ctx0" brushRef="#br0" timeOffset="1544">722 559 543,'-8'-10'107,"-1"6"-42,5 0 27,0-1-41,4 1-35,4 4-8,4-4 3,5-2 13,5 2 0,9-3-10,-5 1 0,9-2 3,-1 3-6,2-3-2,-5 2-4,4 2-1,-10-1 1,0 1-3,-2 0-1,-6 0 1,0 2 0,-4 2 3,3 0-3,-8 0 1,-3 0 7,-1 0 1,0-4 7,-1 8-8,-3-2-7,-5 6-2,-6 1 1,1 1 1,-3 7-3,-7 0 3,7 2-1,0 3-1,-5 1-1,5 4 3,3-6-4,1 2 1,-1 0 0,9-6 1,2-4-1,6-7 4,5-2-2,8-8 3,5-9-3,5-6-1,67-75 1,-80 76 0,-5 1-2,0 7 1,-3 1 12,6-5 11,-7 5-22,0 9-2,-8 9 0,4 9 0,-10 9 2,6 5 1,3 3-3,-2-3 0,6-5 1,2-4-1,5-10 4,-1-3 1,5-6-2,5-8 3,5-6-4,1-3 0,3-6 0,-2-8-1,-8 0 1,0 4-1,-5 2 1,-5 4-2,-3 7 1,-5 5-1,0 5-6,0 1-1,-5 7 7,1 2 0,0 3 0,0 4 0,-5 2 0,2 3 0,4 1 0,3-6 1,3-4 0,4 1-1,-3-5 0,5-5-2,-5 2 2,5-6 1,-1 0-1,6-6 0,8-6-1,1 3 0,5-4 1,0-5 1,-5-1-1,-1 0-2,-4-8 2,-2 1 0,-2-9-1,4-2 1,-5-3-1,1-10 0,1 1-8,1 1 9,0 2 1,-7 5-1,3 5-2,-6 11 2,-2 10-1,-1 7-3,-3 16 4,-3 15 8,-1 13 7,0 14 14,0 11-8,-1 7-5,5-4-1,0-2-3,0-4-7,0-13 7,-1 0-12,-3-9 2,0-5 3,-1-8-3,-3-4 3,4-6-2,0-1-3,-1-7-3,-2-5-6,7 0-18,-4-4-42,0-5-5,0-4-4,1-6-25,3-7-14,3 3-53,2 4-55</inkml:trace>
  <inkml:trace contextRef="#ctx0" brushRef="#br0" timeOffset="2676">1566 563 517,'0'-18'80,"-4"1"-11,-1 4 16,0 3-35,5 1-23,5 5-9,4-6 1,3 2-4,9-1 5,8-1-2,1 1-4,10-5 4,-11 3 4,4 1-15,-15 5-3,-1 1-1,-3 8 6,-6 1-2,-4 9 2,1 7-3,-5 2 3,-5 9-5,-3-1 4,-2 1-7,2-1 0,3-4 0,5-6 2,5-2-1,2-5-2,4-1 3,-3-7-3,1-2 0,-4 0 5,0-8 3,-3 0-3,4-6-4,2-3 0,6-5 0,-1-6-1,5-7 0,6-5 0,4-3 0,-5 7 0,3-3 1,-3 12-1,-3 8-2,-5 7 0,-2 12 2,-4 13 1,0 6 7,-1 10-4,1 3 3,-6 3-3,-3-3 4,-3-5 1,-1-8-2,2-8-6,-2-7 8,1-4 2,2-4 23,1-8 9,0-6-42,1-5 1,3-8-1,5-3 0,5-7-1,3 3-2,-1 5-2,1 2-24,-1 10-26,1 4-7,-1 7-35,6 2-64,1 4-114</inkml:trace>
  <inkml:trace contextRef="#ctx0" brushRef="#br0" timeOffset="3300">2571 411 540,'14'4'200,"-3"2"-174,-6 5 58,-4-1-26,-1-1-2,0 9-23,0 1-12,-4 4-6,0-2 4,2 2-13,-2-2-1,4-2-5,1-5 4,4-1-1,2-4 0,1-1-2,2-4 4,4-8-5,-1-4-2,1-1 1,1-10-4,0-6 5,-6-4 0,-5 2-2,-4 1 1,-4-1 1,-9 0 1,2 10 5,-4-2-4,1 5-1,1 1-1,4 5-1,-2 2-5,7 6-11,4 2-3,4 2 10,7 0-1,6 1 6,4-1 5,3-8-1,1-1 0,2-9 1,4-3 0,-1-6 2,3-4 0,1 0 1,-3-5 3,-2 1 1,-5 0 7,-7 8 0,-4 1 0,-8 8 10,-2 6-11,-2 4-13,-5 12 4,-4 10 26,-2 14 11,-3 16 6,-9 15-1,4 14-7,2 3-20,6 1-3,2-4-5,4-9-3,-2-2-5,2-7 1,0-1-2,0-8 0,-5-6 2,1-4-2,-2-8 5,-3-5-5,-1-9-2,6-5 4,4-7 9,-1-9-3,1-4-9,0-6 3,-2-10-2,2-4-1,-4-9-1,3-3-7,1 0 2,4 5 0,0-2-13,4 1 6,1 7-1,3 2 1,2 4 0,5 3-8,5-5 0,-2 7-10,6 0-15,0-2-27,-2 6 3,-2 5-93,0 2-217</inkml:trace>
  <inkml:trace contextRef="#ctx0" brushRef="#br0" timeOffset="4702">3449 79 398,'-5'-9'36,"1"1"16,4 2 23,0 1-15,0-3 16,0 4-22,-5-1-6,5-5-7,0 6 21,-2-5-22,2 1 3,-3 4-14,2 4-7,1 0-2,-3 4-12,2 0-8,-2 5 10,-5 9 11,-1 4 4,-1 9 0,-2 6-13,-7 3 9,10 0-10,0-4 5,2 9-2,3-5-9,-2 2-1,6 6 2,-8-6-5,4 2 7,-1-8-8,0-1-1,3-8 1,0-4 2,2-10-2,4 1 0,10-7-13,0-1-24,11-6 1,10-6 5,5-1 6,3-11 9,-2-1 0,-7-3 8,-5-5-6,-4 0-1,2-4 9,-10-5-7,1 1 11,-2 3 2,-5 5 2,-3 4-1,-4 5 4,-2 9 8,-2 5-2,-2 4-7,2 4-4,-8 5 8,-6 9-1,1 1-2,-1 2-2,2 6 2,-1-4-3,9 0-2,0 0 1,8-6 0,0 0 2,4-7-2,2-1 3,1-5-2,2-4-2,-3-8 1,4-1 1,-1-4-2,-4-5 1,0-1-1,-2-4 0,-6 0 0,-1 2 0,-1 2 0,-3 2 0,-3-1 0,1 9 1,-1-1-2,1 3 1,2 3 0,0-2 0,0 2 1,0 4-1,4-4 0,0 3 1,0 1-1,0 0 0,0 0 0,4-4-2,-4 4 0,4-4 1,0-2 0,0 2-1,-4 4 2,2 0-1,1 0 1,-3 0-1,0 0 1,0 0-1,0 0 1,0 0 0,0 4 0,0-4 0,0 0 0,0 0 0,0 0 0,0 0-1,0 0 2,0 0-2,-3 0 1,3-4-9,0 4-4,0 4-2,-2-4 2,-2 2 10,0 2-39,4 0-38,-4 0-2,4-3 4,0 3 33,0-4 37,0 4 8,0-4 1,4 0 0,-4-4 0,0 4 8,4-4-2,0 3-5,-2 1 3,5-4-1,-2 4 0,2-4 6,-1 4 7,1-4 9,-3 2 0,3 2-6,-2-4 3,-1 4 6,0 0-1,-4 0-9,0 0-5,4 0 4,-4 0-4,2-4-1,0 4 4,0 0-1,2 0-1,-4-4 1,3 4-7,-2-1-4,-1-3-1,3 4-3,-2 0-1,2-4 0,-1 4 0,0 0 0,0 0 0,-2 0 0,3 0 1,-3 0-2,0 0 2,0-4-1,0 4 1,0 0-1,-3 0 0,3 0 1,0 4 1,0-4 1,0 0-1,-2 0 0,2 0 2,0-4-2,0 8-2,0-4 1,0 0-1,2 0 0,-2 0 0,0 0 0,0 0 0,0 0 0,0 0 0,-2 0 0,2 0-2,0 0 2,2 0-2,-4 0 0,2 0-2,0 4 2,-2 5 2,0 5 0,-2 3 0,0 10 0,0 4 4,-3-3-3,1 3 5,2-8-3,0-2 1,-1-2-2,5-9 0,0 1 0,5-5 0,-1 2 1,4 1-2,6 5 1,3-1-2,6 5-2,-7-3 2,1 2 0,-3 0 3,0-7-1,-5 3-1,-8-7-1,-1 6 3,-6 1 0,-12 0-3,-3 1 1,-1-1-1,-5-3 0,10-6 0,5-3 1,6-2-1,6-7-8,6-2-7,5-7 10,6-2 3,7-8 1,2-4 1,9 1-1,-4-3 1,4 2 0,-8-5 1,8 0-1,-10 1 0,3 3 0,-5-3 0,-3 6 0,-6 8 1,-5 2 1,-4 7 0,-1 7 2,-4 5-4,0 0-3,0 4 0,-9 1 0,-2 9 3,-4 3 0,2 6 2,3 4 0,2-4-1,4 2-1,8-2 0,0 0 0,0-6 2,2-2-3,5 3 2,-1-9 0,-2 3 0,6 1-1,-5 1 1,-1-1 1,-2 1-2,-3-1-1,-3 0 1,-5 6-1,-3-5-16,-5-1-32,-2 1-23,-6-1-30,0-3-6,-10-6-16,4-1-15</inkml:trace>
  <inkml:trace contextRef="#ctx0" brushRef="#br0" timeOffset="7506">3263 582 588,'-18'0'30,"1"0"18,3-6 65,2 2-29,-1 0-27,6 4-8,3-4-8,1 4 1,1 0-19,4 0-1,6-1-19,11-7 0,3 2 4,22-7 7,13-1 0,13 1-6,10-4-1,13 3 4,0 1-7,4-1-2,-13 9 3,-7-3-3,-11 2 0,-15 6-1,-12 0 0,-17 0 0,-5 2-2,-8 2 1,-4-4-2,-1 4 1,-4-4 1,0 0 0,0 0-3,0 4-6,-4-4-11,-3 5-11,3 2-56,-3 4-121,-1-2-293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29.6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628 372 944,'-4'-7'39,"-4"-1"67,-1 0-4,1-1-18,4 9-38,-1-2-18,5 2-8,0 2-6,0 7 9,-7 3 2,3 7-4,0 8-1,0 4-10,0 5 6,4 0-9,0 5-3,0-3 1,4-4-3,-4 1-1,4-7 3,-4-6-1,0 1 1,0-7-4,0-5-18,-4-7-22,4-1-31,0-6-64,0-5-211</inkml:trace>
  <inkml:trace contextRef="#ctx0" brushRef="#br0" timeOffset="347">756 121 810,'-4'-28'37,"-5"2"-34,-7 3 11,-7 4 29,-4 6 15,-5 7-32,-10 4-9,-11 6 13,-5 15 0,-12 12-13,-4 13 17,-11 22-20,5 12 17,6 10-1,12 6-6,21 0-5,33-6-7,22-4 3,34 1-3,18-12-6,18-6-2,13-6-1,5-19 2,-6-11 1,-11-18 1,-6-17-4,-13-13 5,-8-19-3,-5-10-1,-11-17 5,-5-12-8,-12-11 0,-5-12 0,-12 0 1,-16-2-4,-11 10-6,-12 15-117,-14 14-83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0:35.6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208 146 456,'0'0'18,"5"-4"47,-5 4 13,0-6-51,0 6-8,4 0 18,-4 0 7,0 0-7,5 0-3,-1 0-3,-4 2 2,0-2-1,0 4-18,0 0 6,0-4-10,0 4-1,0-4-8,0 0 4,0 1-4,0 3 7,0-4-4,0 0 10,0 0 0,0 0 10,0 0-11,0 0-1,0 0-8,0 0 3,0 0-4,0 0 2,0 0-1,0 0-2,0 0 2,0 0-2,0-4 3,0 4-5,0-1 0,0 1 0,0-4 3,0 4-3,0 0 0,0 0-1,0 0 1,0 0 0,0 0 2,0 0-1,0 0-1,0 0-2,0 0 2,0 0 1,0 0 2,0 0-6,0 4 2,0-3 0,-4 7 1,4 6 0,-5 3 6,1 15 0,-6 9 15,6 8-6,-4 5 6,2 9-1,-2-1-14,-1 1 14,5-9-14,-4-4 0,3-10-3,0-8 1,1-5-1,-1-6-2,1-7 1,3-5 1,-2-5 1,2 0-3,1-4-1,0 0 0,-3-4-35,3 0-37,-2-5-26,2-5-44,-2-8-48,0-5-116</inkml:trace>
  <inkml:trace contextRef="#ctx0" brushRef="#br0" timeOffset="720">32 474 641,'-18'-8'19,"9"2"14,4 2 42,5-5-31,1 1-30,6 6-13,3-2 12,8-4 11,1 3-2,4 1 10,6 2 5,4-6-6,5 3-9,6-3-12,-1 3 4,5 1 1,-3-4 0,-4 6-5,-12-6-2,-4 8 6,-9-5-6,-8 5-2,-6 0-3,-2 0 0,0 1 0,0 3-3,-2 0 7,-6 10-5,-2 3-2,-3 2 1,-1 12 0,-3 1-1,1 3 5,-4 1-5,5-3 0,5 1-1,5-5 3,1-4-2,8-6 0,1-6 5,3-5-5,6-2 7,9-10-7,-2-6 6,8-3-6,3-10 0,-1-4 1,0 0-1,-8 1 0,-1 3 0,-9 9-1,-9 5 1,0 5-5,-4 4 3,0 4-2,2 1 4,-2 9 0,2-1-4,0 4 4,5 1 5,1-3-5,5 2 0,2-3 0,4-1 0,-3-3 1,-3-3 2,1-5-3,-10 2 8,-2-8-5,1-2-2,-2-7-2,2-4 5,2-6-7,4 0 3,2-4 0,2-4 2,6 4-2,0 4-3,4 6 3,3 0 1,-1 7-1,2 5-2,-6 1 1,-3 4 1,0 4-10,-5-3 9,-5 11 0,-3 3 0,-8 10 1,-1 2 1,-5 10-1,3-1 0,-8-4 0,9 3 0,2-12 0,3-2 1,3-2-1,1-9 4,3-2 0,6-4 1,-3-4-4,6-8 4,4-2-3,4-7-2,-2-2 1,1-8 0,-6-4 0,-3-1 3,-3-3-4,-5-1 0,-8-1-1,-5 7-5,-7 7-11,-3 1-15,-14 13-4,0 9-14,-5 0-17,-2 9-13,-3 1-44,6 3-101</inkml:trace>
  <inkml:trace contextRef="#ctx0" brushRef="#br0" timeOffset="1912">1616 29 640,'3'-13'11,"-2"3"57,2 2-11,-3 3-5,0 5-5,0 0-15,0 0-5,0 0-3,0 1-5,-3 3-5,3-4-10,0 8-1,-1-2 13,-3 7 12,-1 6-3,-2 12-10,-3 5-1,1 4-4,0 5-2,-1-1 0,2 2 1,-3-2-2,5 0 3,-2-2-3,-6 2 2,4 0-1,-1-3-5,-3-1 2,5-4 2,1-3-7,2-10 6,12-2-6,2-8 8,5-7 1,12-2-4,9-4 0,8-6-3,3-6-1,-2 3 3,-8-8-3,1 2-1,-11-7 4,-1 3-2,-6-4-1,2-3-1,-5-5 0,-5 0 2,1 4-2,-5 0 0,-4 8 0,0 2 2,-4 7-4,-5 6 0,-5 8-1,-6 6 1,-9 7 0,0 2-2,-5 12 4,11 0-2,8-3 2,2 3-1,8-4 4,7 0-3,10-10 0,-1 2 2,1-9 0,6-3 0,-5-7-2,-1 0 0,-1-9-1,-2-3-1,-1-3 1,0-9 0,-2-2-1,1-4-8,-4-1 3,-1-2 3,1 3 4,-3 7-2,0 5 4,-2 5-4,3 3 2,-2 3-1,6 1-2,2-2-3,7 3 3,10-5 3,5 2-1,-1-1 1,7-1 0,-3 2 1,-6-1-3,-3-1 4,-5-1-2,-5 5 1,-11 2-1,1 0 0,-4 3 2,-2 1-2,1 0 0,-3 0-6,-3 5 5,-9 3 1,-2 7 0,-3 2 0,2 5 0,4 1 0,10-1 0,8 1 1,10 0 0,0 3 0,10-4 1,4 1 0,-3-1-2,0-3 0,-1 2 0,-10-2 0,-2-6 0,-7 1 2,-5-1-2,-1-3 0,-2-6 0,-1 1 1,2-1 1,0-4-2,-3 4 0,1-4 1,-4-4-1,-1 0 1,-2 3 1,3-7 0,-1-2 1,5 1 0,7-5-3,7-3 0,8-6 0,3 0 0,8-8 0,8 1 0,4-3 0,-6-7 0,1 4 0,-2-5 0,-3 6-3,-13 9 4,-7 7-2,-5 7 0,-6 10 1,-4 2-11,-5 6 9,-5 7 1,-5 5 0,-1 4 0,3 9 1,7 0 1,10-4 0,9-3 1,5 2-1,8-3 4,1 3 0,2-3-4,3-1 3,-3 5-2,2-1 2,-6-1-4,-4 2 2,-7 0 0,-10-2 1,-6-2-1,-11 0-2,-8-2-5,-12-2-32,-3-2-66,-9-2-121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0:39.4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10 962,'10'-4'2,"-6"-2"-2,-7 2 11,-3 4 26,-1 14-4,-4 9-15,1 0-5,-1 8-10,1 3 3,2-1-6,-6-1 0,0 3-2,-10 1-101,-4-1-167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4:39.3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38 794 543,'-9'-23'34,"4"-8"-14,1 0-1,-1-1 3,5 5 12,-4 6-6,4 6-7,-4 3 5,0 3-16,0 5-1,4 2-9,0 4 0,4 2 4,4 9 0,1 8-1,5 2 2,4 8-2,3 1 4,1-1 0,5 0-4,-2-3 2,4-1-1,-4 0 3,1-10 1,10-3 3,-4-9 4,10-10-1,7-12-11,13-14 5,12-11-5,20-16-2,2-1 2,11-12-1,-1 0 0,0-2-2,-1 0 0,2-2 2,-12 3-1,-5 5 0,-16 13 1,-12 10-2,-13 17 0,-15 9 0,-2 9 0,-11 0 2,2 5-1,-1 0 0,4-2-1,-12 2 0,4 4-1,-6-1 0,-3 1 2,-5 0-3,0 1 2,1-1-1,-5 0 1,0 4-2,0-4-7,0 4-10,0 0-19,0 7-9,-9 2-50,-4 18-141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5:57.6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48 143 702,'-20'0'76,"8"0"-69,-1-5 48,9 1-7,4 4-11,4-2-18,-4 0-4,0 2 8,4-2-3,1 0-5,3 0-2,0 0-2,4 0-2,0 2-1,9-4-5,0 0-1,8 3 0,0-1-2,3 0 0,-2 2 1,-2 2-1,6 0-36,-6-2-49,1 1-30,-5-1-75,-3 3-197</inkml:trace>
  <inkml:trace contextRef="#ctx0" brushRef="#br0" timeOffset="278">386 48 433,'-12'-14'139,"-1"2"-14,5 3-13,2 1-64,2 5-14,4 1-18,3 0-11,-3 4 1,7 1 8,1 5 43,5-1-22,8 5 7,3 2-25,1-1 2,0 2-8,-1 1-4,-3-1-4,-8 4-3,-3 2 3,0 5 1,-10 0-4,-12 7-19,0-1-40,-14 4-57,0-1-89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5:58.3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75 510,'0'-16'175,"4"5"-109,-4 3 22,0-2-50,0 5 1,0-1 7,0 0-13,0 2-4,-4 0-6,8 3-9,-4-3-2,0 4-1,0-2-6,0 2-1,-4 2-2,4-2-2,0 1 0,0 6 1,4 0 1,-4 8 0,2 7 3,1 6 1,2 5 3,5 5 2,-6 3 0,0 3 3,1-1 2,-5 4-4,0 3-6,-5-1 0,-3-1 3,-7 0-4,2-5-3,4-7 1,-3-5-1,8-8-2,-1-8 6,5-6-2,0-3 2,0-6 4,0 0 6,5-4-1,-1-3-9,4-5-2,5-3-3,1-3 0,8 1 1,-5 3-2,0 1 0,-3 6 0,4 1-1,3 6 0,-2 4 1,3 3 0,-1 3 1,7-1-1,-7-1 0,0-4 1,3 0-1,-3-4 1,-4 0 1,0-2-1,3-4-1,-3-2 2,-1-3-2,4-2 0,-3-3 0,0-1 0,0-2 0,-2 4 1,-7-1 1,1 7-4,-5 3 2,-4 4-3,0 4-5,4 6 8,-4 1-1,0 5 0,5 1 1,-5 0 1,4 1-1,-4-5 0,4 1-8,-4-1-35,4-1-34,-4-1-35,2 1-92,0-2-168</inkml:trace>
  <inkml:trace contextRef="#ctx0" brushRef="#br0" timeOffset="718">573 471 582,'-4'-44'7,"-4"0"-3,-4 2 65,5 5-10,2 11-5,5 7-29,-4 7-24,4 6-1,4 6-27,-4 4-51,4 6-114</inkml:trace>
  <inkml:trace contextRef="#ctx0" brushRef="#br0" timeOffset="915">916 339 469,'20'-10'135,"-4"0"-31,-3 1-22,-5 0-21,1 1-9,-4 1-1,-2 0-13,-3 4-20,-3-1-8,-5 2-2,-2 4-8,-11 4 0,-6 3 0,-3 7-1,-11 4 0,-1 6 1,1 2 2,9 1-2,6 0 0,10-2-2,7-4 0,9-4 2,4-6 1,1-5 1,7-4-1,5-7 1,0 0-2,11-7 3,-3-3-3,3-6 3,2-2-3,-2-4 0,-3-2 3,-4 4 3,-1 4 7,-3 6 3,-5 2-5,-6 11-5,2 8 4,2 11 7,-5 12 30,-1 9-18,0 10-11,0 4 2,-4-1-1,4 0-9,1-4 0,-1 0 3,0-6-8,0-3-1,-4-1 2,-4-4-5,0-3 1,-5-3 0,1-7 1,-5 0-1,-1-5 1,0-3-1,2-7-2,-1-3 1,-1-6 0,4-2-1,-3-7-1,1-9 0,3 0 1,1-9 0,4-2 0,4-3-4,0-1 3,8-1 0,5 1 1,4 1-1,-3-1 2,8-3 0,-1 0-1,-3-3 0,9-4-1,-2-4 1,-1 0 1,2-1-1,0 2 1,1 3 0,-6 8-1,-4 0 0,-2 6 1,-11 2-1,1 2 1,-10 3-1,-3 1 0,4 6 0,-6 3 0,4 5 0,2 5-1,0 5-6,0 6 6,-5 8-1,-3 8 2,-1 9 0,-1 8 0,4 4 2,-2 2 2,7 4-1,1 1-2,4-6 0,0 1 0,4-6 1,5-5 1,-5-6-3,0-8 0,2-4 1,-2-7 3,0-6 0,6-8 2,-2-10-1,5-9-5,4-13 1,7-10-1,1 0 0,-4 0 0,3 10-1,-7 10 1,-4 13-1,-9 7-6,1 10 5,0 7 1,4 9 0,-4 5 2,3 4 0,0 1-1,1-3 0,-1-2 2,5-6-2,2-6 0,-2-1 0,0-6 1,-1-2 3,-2-4-1,8-4-3,-5-2 2,0-2-2,-5-7 2,6-2-2,0-6 0,-1-4 0,-1-6 0,-3-1 0,-1-5-1,-2 3 3,-3 1-3,-3-1 2,-5 2-1,1-3 0,-4 3 1,4-1-1,-5 4 0,5 8 0,0 4 0,0 8-1,4 3 1,0 5-1,-5 0-2,5 3-2,0 3 1,0 0 2,0 5 1,0 1 1,5 8 2,-5 3-2,4 7-1,-4 1 1,4 3 0,0 6 0,-4 3 2,4 4-2,-4 2 4,0 4 0,-4 2-3,4-5 1,-4-3-2,4-2 0,0-5 1,0-7-1,4 0 0,0-6 4,1-7-3,-1-3-1,6-6 0,4-4-3,-6-7-2,9-1-10,4-3-18,3-6-43,5-4-19,-1-5-90,-2-5-228</inkml:trace>
  <inkml:trace contextRef="#ctx0" brushRef="#br0" timeOffset="2474">1550 319 692,'-16'3'51,"7"-3"-9,5 0-16,8 1-1,5-1 13,9 0-20,17-1-14,10-3-4,17-4-88,4-1-295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01.3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93 343 358,'4'-6'228,"-4"0"-120,0 1-26,0-3-11,0 2-20,0 0-5,0-1 2,0 3-4,0 0-17,-4 2-6,4 4-19,-5 8 7,1 5 17,-1 10 5,-1 10 24,-1 7-36,1 7 3,2 5 0,0 4-5,4-1-6,0 1 1,0-3-4,0-1-2,0-4-3,0-4 0,-4-4 3,-1-6-5,1-3 0,4-8-1,-4-4 1,4-6-1,-4-7 0,4-2-22,4-2-24,-4-4-55,4-6-16,5-6-149</inkml:trace>
  <inkml:trace contextRef="#ctx0" brushRef="#br0" timeOffset="404">11 346 655,'-4'-15'81,"0"4"13,1 3 12,3 1-41,0 3-16,4 2-6,7 2-5,13 2 15,1 2-9,12 3-26,-2 5-7,4 1 2,-2 6 2,-8 2-2,-2 2-6,0 0-5,-10 2-2,-13 0 1,-4 6-1,-4-2 2,-9 5 0,-4-1 0,-10-5-1,5-1-2,-9-5-16,9-5-20,5-6-33,0-3-9,7-4-26,6-3-52,7-5-170</inkml:trace>
  <inkml:trace contextRef="#ctx0" brushRef="#br0" timeOffset="728">406 512 536,'17'-14'167,"-9"1"-56,0 3-6,-6 1-25,1 2-35,-3 6-18,0 2-17,-3 3 0,3 4 3,-2 6 3,0 1-6,0 6-1,2 0-3,0 2-6,2 0 2,6-2 0,6-3 4,3-2-4,4-5 0,0-6 7,7-5-1,-5-5 8,7-7 2,-4-7 12,2-8-15,-7-4 1,0-5-6,-6 0-2,-2 1-5,-9 8-2,0 6 4,-8 10-4,0 7-1,0 8 0,0 3-1,-6 7 3,0 2-4,1 7 2,5 4 0,4 0 2,4-2-2,5-2-1,6-4 1,60 24 1,-63-43-1,-3-2 0,1 0 2,2-2-1,15-4-1,-6-1 1,3-5 0,-3-1-1,-4-6 1,-3-4 0,4-4-1,-9 1 0,-1-5 0,0-4 0,-2 1 0,-3 0 1,1-2 1,-4-1-2,-3 3 0,2-3 0,1 3 0,-3 2 0,2 3 0,1 4 0,-5 8 0,5 3 0,0 8 0,-4 7-1,4-1-1,0 4 1,-4 2-2,4 1 2,-4 7 0,-5 3 1,5 6 0,0 6 0,-6 4 0,6 1 1,-2 6-1,2 1 0,1-1 0,6 5-1,-2-3 1,6 2 0,-1 0 0,4 4 0,3 0 0,-5-2 0,0-3 0,5-5 0,-3-8 1,4-6-1,-1-7 1,-5-5-1,2-5 3,1-5-1,4-4-1,7-3 0,4-7-1,5-5 1,0-4-1,0-5 1,-6-1 0,-1-4 0,-7-2 0,0-1-1,-12 1 0,-5 3 0,-1 1 1,-3 7-1,-5 5-1,1 5 1,-1 4-3,1 8 1,4 6 1,-6 6-2,4 7 3,-1 6 0,7 6 0,3 0 0,6 2-1,6 1 1,10 0 0,-2-2 0,12-2 1,-4-1-1,4-4 0,-10 0 1,-1-2-1,-11 0-1,-5 2 1,-12-2-1,0-1-8,-9-3 3,0-4-4,-2-6-2,2 0 3,5-2 2,4-5 1,-1 0 3,5-2-1,5-4 0,-1-1-5,8-3 9,7-3 0,7-5-1,1 2 1,8-8 0,-4 1 1,4-1 0,2-6-1,-4-2 2,0-4-1,0-5-1,0-3 4,-4-2 1,-6 2 0,-5 6 5,-10 5 4,-8 10-10,-8 8 1,-5 9-5,-9 8 0,-5 9 0,-9 9 0,2 11 1,-3 7-2,12 4 1,5-2 0,13 4 0,7-1 0,9-5 0,5-4 1,3-3-1,1-6 0,9-6 1,-2-5 0,2-11 0,3-5 1,0-6-2,2-5 0,-5-6 1,4-4-1,-13-6 1,3-3 1,-3-5-2,-1-1 0,-4-2 0,1 3 0,4 7 0,-5 7-1,-1 7-1,-3 11 2,1 10-3,4 13 3,-6 7 2,1 7-1,-5 6 0,0 6 0,-4-3 3,0-1-3,-4-4 2,0-3-3,-9-4 1,-5-2-1,-1 0-3,-2-4-89,-7 2-192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05.4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0 730 691,'9'-4'23,"3"-8"28,1-4 17,4-6-35,2-4-6,-2-5-5,-7-2 6,1-1-17,-6-3 28,-4 1-25,-2-3-7,-4 1-6,-2 4 22,2 5-16,-2 8-1,5 6-6,-2 9-7,0 12 7,0 7-4,-9 10 8,2 8-7,-2 7 5,2 2-2,10-1 9,1-3 0,9-7-1,14-2-5,2-8 4,12-6-2,-2-4 1,8-1-6,-8-4-2,-4 6 1,-12 2-5,-8 5-8,-14 3 3,-10 6-14,-5 1 13,-9-4 11,5-5-1,1-6 0,1-6 2,12-5 9,5-4-6,6-5-3,2-1-1,8-5 1,5-1-1,1-2 1,4 0 0,1-1 0,2-1 0,2-2 1,-7-2-1,0-4 0,3-3-1,-6-1 3,2-2-2,-1-1 2,-10 3-2,-1 2 1,-4 1 7,-4 4-8,0 5 2,-8 4 2,4 3-4,-5 7-2,1 5 1,-3 1 1,-2 11-4,-4 10 2,-4 6 3,-3 10-4,3 9 3,8 2 0,2-3 1,8-2-1,13-6 0,3-5 5,-1-8-5,7-5 7,3-9 3,3-7-5,2-6-3,4-6-2,0-5 3,4-6-3,-10-5 6,3 0-4,-9-2 8,-4 7 0,-4 6 1,-2 5-6,-9 7-5,0 6 0,0 7 0,0 3 0,0 2 0,-4 6 1,4-4-1,-5-2 0,5-3 2,-5-6 0,5-4-2,5-7 6,-5-2 0,9-6-6,-1-5 1,5-5-1,-1-4 1,8 2-1,-7 4-3,-5 6 0,1 9-2,-1 8 5,-2 9-4,2 4 4,0 4 0,2 2 2,3 2-4,-5-6 1,2 0 1,3-5 1,5-5-1,-1-2 0,0-6-2,1-2-8,4-3-57,0-2-40,1-2-58,-6-1-226</inkml:trace>
  <inkml:trace contextRef="#ctx0" brushRef="#br0" timeOffset="1178">1010 49 709,'-4'-11'104,"4"-2"-8,-5 1-24,1 4-15,4 5-26,-5 1-20,3 2-5,2 8 1,-4 3 7,-3 10 12,1 10 4,-2 9 0,-1 4-6,5 6-2,0 0-12,0 3 8,4 3-6,4 0-1,0 5-4,-4 0-3,0 1 1,0-7-3,0-3 2,0-11-4,-4-4 3,0-8-3,0-4-3,4-6-49,-10-3-54,4-7-41,2-5-80</inkml:trace>
  <inkml:trace contextRef="#ctx0" brushRef="#br0" timeOffset="1478">920 665 208,'1'-31'438,"2"4"-374,1 4 0,8 3-11,-4 2-50,9 2-1,8 7 0,12 3-4,-1 5-25,6 2-48,3 1-6,0 0-41,-7 0-1,3 0 88,-5-4 35,-1-4 11,0-2 50,-5-1 14,-8-4 58,1-1-53,-10-1 21,-5 3-28,-4 3 3,-2 3-36,-4 4-32,-2 4-4,-3 8-3,-7 7 3,-9 8 6,1 9 0,-3 5 3,2-1-1,5-2-1,5-5-3,9-4-5,4-6 4,9-3-4,-4-7 3,8-6 5,2-2-4,1-9 2,2-6-4,6-9 0,0-8 9,-7-9 1,-1-6-7,4-6 8,-12-5-7,5-1-5,-7-1 0,1 1-4,-2 4 2,0 6-1,2 8 1,-6 11 8,5 12-3,-12 7-7,6 8-3,-4 9-1,0 7 8,-1 7-2,-3 9 6,0 5 0,2 1-5,-3 0 3,5 3 6,4-5-9,4 3 1,9-7-1,-3-3 0,7-3 1,5-2-2,1-5 0,3-4-2,0-3-12,-8-5 1,44-10 4,-54-7 4,6-5-1,-1-3-2,-1 3 1,9-17-1,3-3 6,-11 3 0,0 2 0,-5 6 0,-4 4-2,-4 7 1,0 6 0,0 3-7,-4 4-10,0 1 10,1 3 2,-1 6-1,0 3 5,2 7 0,-2 4-10,4 5-10,4 2 4,-2-1 9,2 0-4,3-7 9,1-8-1,-4-6 5,2-9 9,0-4-8,2-9 2,1-6 0,3-8-1,-3-4 0,3-3 4,-2-1 1,4 5 2,-10 3-6,5 4 11,-5 5-4,-4 7 0,0 5-2,0 0-2,0 5-4,1 1-1,-1 0-1,3 0 0,1 1 1,5 3-1,3 2-1,4 3 1,1 7 1,-7 2 1,1 5-2,-3 5 0,-1 3 1,-7 0 0,0-1-1,4-5 1,-4-4 0,5-7 0,-5-7-1,4-3 0,0-6 4,5-6-1,-4-5-2,6-5 1,-1-2-4,4-3 2,-1 3-1,-5 7 0,1 6-3,-4 7 0,4 3 4,-1 5-2,6 4 3,-1-1-1,0 2 1,-1 3 1,1-1-2,2-2 0,-2-1 4,-3-5 1,2-7-1,1-9-1,5-6-2,-4-7 0,3-2 1,-4-1-1,-3-1 2,-10 0-1,0 3 1,-5 0 0,-4-2-3,0 2-4,1 4-13,-2 4-55,-3 1-33,1 9-107,0 5-147</inkml:trace>
  <inkml:trace contextRef="#ctx0" brushRef="#br0" timeOffset="2910">2491 380 579,'10'20'79,"-6"3"36,-4-2-15,4 5-46,-4-2-18,0-1 1,5 2 11,-10-3-27,5-5-3,0-4 9,-4-7 20,4-8 23,0-6-42,0-7-20,0-10-1,9-8-3,-1-9-3,5-2 4,1 0-5,4 3 2,3 9-1,-7 9-1,6 8-1,-1 11 1,-5 11-3,6 7 3,0 11 0,-3 3 0,-3 9 1,1 0-1,0 1 0,-2-2 1,-4-1 0,-1-4 0,0-5-1,-3-5-1,-4-4-11,2-5-40,-2-6-47,2-2-97,1-3-244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09.0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307 196 644,'1'-10'82,"3"-1"15,0-5-9,6-6-39,-5 0-12,3-1 22,0 2-32,-8 0-13,0 4 16,-8 2-18,-5 3-1,-9 7-3,-5 5-8,-8 7 2,-4 10-1,-6 12-1,1 12 0,5 6 1,7 7 0,11-1 3,2-3-3,18-6 1,5-9-1,12-10 0,-2-10 3,10-13-2,8-13 2,-1-12 1,4-12 4,-1-9 0,-2-4 9,-7 1-3,-5 6 0,-8 10 11,-3 13-16,-5 10-10,-3 12 2,2 9-2,6 11 2,3 6-2,8 6 0,-2 2 0,6-2 1,0-5-1,-3-4 0,-3-2 0,5-6-20,-5-3-81,6-7-95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09.9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31 531 562,'-5'-4'108,"-4"2"-18,5-4-18,-6 6-16,9-1-11,-2 1-17,3 0 11,0 0 6,4-3-16,10-1-7,3-5 5,10-5-8,8-3-1,4-3-12,5-2 3,-2 3-6,-6-1 0,-3 4-3,-8-1 4,-6 3-1,-4-3 0,0-1-2,-2-3-1,-4 2 5,1-4-3,-1 0-1,-8-2 2,-2-2-3,-4 0 0,1 0 1,-10 1-1,4 3 0,-1 1 0,1 6 1,2 2 0,-1 4-2,5 7 1,0 1-3,-2 5 2,5 3 0,-7 3 2,-1 9 0,-3 7 4,-5 6 14,1 7 12,-1 5-5,5 4-7,-1 3 8,5 3-4,4 5-4,4 5-4,0 3-5,0-1-6,4-2 2,-4-3 0,4-7-5,-4-5-1,0-6 6,0-5-6,-4-6 2,4-9-2,-4-6 0,4-7-11,0-3-19,0-6-7,4-2-24,-4-8-84,4-3-28,0-8-136</inkml:trace>
  <inkml:trace contextRef="#ctx0" brushRef="#br0" timeOffset="600">183 561 620,'-11'-13'36,"2"2"37,4 5 36,2 0-46,6 0-34,9-3-10,6 1 10,15-3 11,10-3-17,4 4 2,6 1-6,-2 3-12,0 5 1,-13 4-7,-4 9 3,-10 3-3,-4 6 6,-12 6-1,-8 4-3,-4-1 2,-5 4 0,0-1-4,3-4 0,2-4-1,0 0 0,4-6 0,1-2-20,-1-4-67,4-3-153,3-6-387</inkml:trace>
  <inkml:trace contextRef="#ctx0" brushRef="#br0" timeOffset="892">726 454 673,'-8'-56'85,"-5"11"-6,-9 6-6,3 10-19,7 12-32,3 5-19,0 9-3,7 3-1,4 6-2,2 5-69,6 2-37,2 1-64,5-1-246</inkml:trace>
  <inkml:trace contextRef="#ctx0" brushRef="#br0" timeOffset="1072">899 157 524,'8'-27'130,"-6"6"-6,2 4-20,-1 5-21,-2 8-61,-1 8-1,-4 13 40,3 12-5,-8 10 0,5 12-7,-10 7-13,8 7-13,-2 2-7,5 2-4,3-3-2,3-7-5,1-8-3,0-11-1,0-6 1,-2-15 2,4-6-3,-6-8 12,4-8-9,4-11 0,1-6-4,3-15 0,6-7 0,5-9 3,-2 6-3,0-1 0,-1 9-1,-2 12-1,3 10-1,1 11-1,0 10 3,0 10 0,2 6 1,0 7-1,0 6 1,-12-1-1,-3 0 2,-8-3-1,-7-2 1,-6-4-1,-12-2 1,-4-3-1,-2-4-13,-2-2-14,0-7-18,5-4-39,5-7-29,8-6-81,7-1-171</inkml:trace>
  <inkml:trace contextRef="#ctx0" brushRef="#br0" timeOffset="1568">1282 661 512,'30'-2'133,"3"-2"-66,4-3 19,4-5-33,-1-1-5,-5-2-9,-2-3 2,-5-1 6,-4-2-10,-12 0-7,-3-2-11,-4 0-4,-5 0-5,-4 0 2,0 2-6,-4 3-2,-2 9-4,-13 9 0,-3 11 0,-11 14 0,-1 12 1,-7 7-1,9 6 0,6-1 0,13-1 0,6-7 0,13-6 2,7-9 1,5-7-1,10-9 7,9-9 9,2-8-9,5-9 1,8-10 2,0-5-3,-3-3 2,-2 1 7,-5 6-2,-4 12-6,-9 9-5,2 12 0,-9 13-4,-1 10 2,-3 7-2,-4 5-1,-6 0 4,-4-4-4,-4-8 0,-2-6 5,2-8-4,-3-7 7,4-7-3,-1-6-1,0-9-2,2-4 0,0-9-2,2-8 0,4-5 0,8-2-1,4-4-2,5-1-12,3 11-17,1 4-25,3 9-49,0 11-37,-7 6-164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12.4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13 800 497,'-6'9'295,"2"-7"-286,1-8 62,3-7-18,7-2-8,3-3 1,7-5-26,3-3 5,3-4-4,1-4-10,-3-2-2,34-85 4,-46 100-10,-5 0 0,-1 3-3,-3 3 1,1-16-1,-5 10 1,0 8 1,-6 7-1,-10 12-1,-4 7 1,-2 8 0,-5 9-1,8 4 0,11 0 0,6 3 1,16-3-1,12-3 5,13-2-5,7-4-2,5-2 2,2-4 0,-8-2 0,-9-2 0,-11-1-5,-11-3-13,-6-3 7,-8-1 9,-6 1-14,-3-2-6,1-1-17,-5-1-5,3 0 20,1-4 15,8 3 7,0-3-4,5-3 3,2-2-9,6-1 6,3-2 6,5-4 3,2-3-3,3-2 1,6 0-1,-6-6 10,0-2 1,3-2-1,-6-6 13,2 1-13,-1-4-3,-9 1-1,-1 2 9,-1 5 9,-4 7 7,1 5-14,-5 9-1,0 3-6,0 5-8,-2 13 0,-2 7 34,-3 18-14,1 12 21,-2 12-5,4 7-7,4 4-5,1-4-13,6-3 1,3-6-4,3-4-4,-5-3-2,0-6-2,2-8-1,-6-7-1,-4-9 2,0-6 0,0-9-2,0-3 2,-4-4-2,4-6-3,0-1-42,-4-9-13,4-5-46,-6-10-16,6-5-82,10-10-239</inkml:trace>
  <inkml:trace contextRef="#ctx0" brushRef="#br0" timeOffset="810">635 409 678,'-2'-27'22,"2"4"81,0 3-3,0 11-30,5 5-33,0 8 2,4 9 7,5 8-7,0 10-22,1 7 17,-2 5 1,-3 0-26,-6 0-2,-5-1-3,-11-6 1,-2-5-3,-7-4 0,-3-6-2,-1-4 0,4-6-12,3-3-52,5-4-4,7-2-42,6-6-147</inkml:trace>
  <inkml:trace contextRef="#ctx0" brushRef="#br0" timeOffset="1102">836 481 729,'15'-17'53,"-1"2"34,-1 2 13,2 5-35,-1 6-26,5 9-7,-3 7-10,3 8 1,3 12-1,-9 4-1,-3 4-6,-3 2-4,-10-4-2,-6-1-4,-3-11-3,-4-5 3,-1-10-1,5-5-3,2-9 4,-1-9-4,5-11 4,6-8-4,0-12-2,6-4 2,9-7 0,6 3-1,3 4-2,3 5-17,4 11-39,-5 8-11,4 8-22,1 7-67,-2 6-78</inkml:trace>
  <inkml:trace contextRef="#ctx0" brushRef="#br0" timeOffset="1448">1300 648 626,'5'0'80,"4"-9"-12,3-5 12,0-3-11,8-2-22,-3-7 20,-3 4-36,1-5-5,-3 0 8,-7 2-11,-2 2 8,-6 4-7,-2 4-14,-5 7-1,-3 4-7,-4 6-1,-1 8 0,-10 7 1,-2 8-2,-5 7 2,6 5-1,4-1-1,9 2 2,10-3-1,11-4-1,7-4 0,12-7 2,7-6-1,10-8-1,5-8 0,3-8 0,0-9 2,-4-6 0,-4-7-1,-7-5-1,-5-5 0,-6 0 0,-9 4 1,-6 3 0,-4 8 0,-5 10-1,-3 6 0,-7 11-1,-8 7 2,-5 9-2,-8 8 1,-4 9 0,5 1 0,0 3 1,10-4-1,11-6-1,6-4 0,4-6 0,4-8 0,6-3 1,9-8 0,10-8-3,-3-3 3,9-6 0,-8 1 1,1 1-1,-7 6-2,-4 7 1,-2 6 0,5 4 1,-7 7-1,8 5 1,3-3 0,5 2 0,8-6 2,-4-3-2,4-6 0,-2-4 0,0-4 0,-5-3 1,-5-3 0,-4-1-1,-1-1 1,-4-3-1,-3 0 0,-2-4 1,-2-2-1,-4-4 0,2-2 0,-7 2 0,-3 4 0,-1 4 0,-1 7 0,-11 11-2,-6 9 2,-6 7-1,-2 10 0,-5 9 1,10 2-1,5 5 0,10-3 1,6-5 0,1-4 1,8-6-1,-1-4 0,3-10 0,1-1 0,3-4 2,-1-6-2,6-4 1,2-2-1,4-5 2,1-6-2,-2-6 0,1-2 1,-5-7 0,1-5-1,1-7 1,-2 1 0,-3-5 1,-2-2-1,0 2 1,-1 0-2,-7 2 0,2 4 1,-2 3-1,-1 5 0,-6 9 1,1 7-1,0 8 0,-3 6 0,1 6-3,-1 10 3,-10 1 0,1 6 0,-2 9 0,-1 0 1,3 3 0,8 6 0,3-1 3,6 3 0,6-1 0,3 2 0,5 2-1,0 3 1,0 3-3,-3 5-1,-4 0 2,-3-4-1,-2-4-1,-1-7 1,1-12-1,-1-6 1,3-5-1,-3-7 0,2-4-2,8-2-1,-2-2-10,5-4-1,0 2-20,0-1-31,-2-1 3,-5 0-67,3 0-155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31.0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54 136 524,'-6'-10'119,"2"-7"-6,2 2-17,0-2-7,0-5-26,4 7 9,-2 2 5,0 3 18,0 4-48,2 5-37,-4 4-2,0 12-2,-2 18 50,-4 10-26,3 12 2,1 6-12,4-1-2,4-3 1,5-7-5,1-6-4,4-3-3,-6-5-4,-4-4 1,0-2-1,-4-2 3,-4-5-6,-4-2-29,4-7-33,-2-9-46,5-5-147,8-5-277</inkml:trace>
  <inkml:trace contextRef="#ctx0" brushRef="#br0" timeOffset="374">35 74 560,'-1'-19'220,"1"4"-124,1 2 30,2 1-68,1 3-38,8 5 0,0 2-8,9 6 11,12 5-2,9 6 21,3 7-35,8 6 6,-4 3-7,-1 1-3,-9 2-1,-9-2 2,-15 0-2,-15 5 5,-18-1 5,-13 3-11,-17 1 4,-7-8-5,-5 3 0,1-8 0,3-8 0,12 0 0,8-7 0,15-3-2,8-5-2,9-2-7,8-2 8,13-2 3,10-3 1,16-3 1,6-4-2,13 1 3,-4-5-5,-5 3 3,-5-1-1,-5 1 0,-6-1 1,-3 1 1,-16 3-2,0 3 3,-9 1 8,-5 4-10,-4 2-1,-4 4-1,-13 3-7,-3 7 8,-9 3 3,-7 9-1,-73 54-4,89-66 2,8-1 0,3-2 0,1-3 0,-12 15-4,12-6 4,5-3-1,6-6 0,2-3 1,9-1 0,-5-4-1,3-4 2,1 0-1,-3 0 2,-2 0-1,2-1 8,-6 3-9,-4-2 1,0 0-1,-4 0-58,4 4-59,-10-1-35,2 1-77</inkml:trace>
  <inkml:trace contextRef="#ctx0" brushRef="#br0" timeOffset="1275">445 442 226,'-12'0'499,"5"-1"-422,2-3 21,5 0-41,5-2-7,10 1-11,6 1-7,6 4 9,8 5-4,6 9-17,-3 5-5,-2 2-3,-13 6-1,-8 0 1,-18 4 6,-15 3-8,-20-1-7,-15 3-2,-5-5 4,-4-4-1,5-8-4,12-6 1,7-5 7,14-8 2,11-2-10,13-4-13,5-3-113,16-5 36,7 2-88,7-3-121</inkml:trace>
  <inkml:trace contextRef="#ctx0" brushRef="#br0" timeOffset="1641">1045 382 819,'0'-8'76,"-4"0"44,-1 2 7,0 2-54,1 4-42,-5 4-18,-3 4 2,-2 6-4,-1 3-3,-1 7 3,3 3-8,0 0 1,9 5-1,8-2-2,5-2 1,8-3-2,-1-2 4,8-4 0,-3-5-1,-2-1 4,3-9-2,-5-8 4,5-9-2,5-9-7,-2-6 4,-4-4 2,3-5-1,-11 4-1,-5 6 7,-6 7-2,-2 6-4,-2 6-5,-2 8-8,0 10 2,0 7 5,0 6 1,4 8 0,8 4 1,9-1-4,11-4 2,6-4 1,6-7 0,5-10 0,-1-9 2,3-9-2,-6-13 1,-6-10 0,0-8 1,-9-9-2,-7-4 2,-6-4-1,-9-3 0,-8 9-1,-4 2-1,-8 15 1,3 11-1,5 9-4,-5 17-5,-3 10 5,-7 12 4,5 9-1,1 8-1,9 5-1,16-5 4,17-1-2,12-6 3,6-8-1,9-6 0,2-7-1,-9-1 1,-10-2 0,-9 3-2,-13 2 0,-9 3-1,-16-1-21,-5 5-13,-7-5-7,3-2-4,8-7 43,2-7 1,8-12 3,3-3-2,10-10 0,3-8 1,8-5 4,0-5 2,11 5 7,-1 0-1,4 5 26,-4 4-9,0 10-14,-6 7-6,3 14 3,-7 6 9,3 13 2,-7 3-10,-5 7 0,-2 2-4,-3-1-7,-5-1 8,-6-1-8,-5-1-38,-5-4-123,-3 0-114,-7-14-501</inkml:trace>
  <inkml:trace contextRef="#ctx0" brushRef="#br0" timeOffset="2519">2033 188 862,'31'-39'30,"-14"12"50,-4 12-52,-3 8-22,2 11 3,2 11-8,-1 11-1,-1 13-22,-6 8-255</inkml:trace>
  <inkml:trace contextRef="#ctx0" brushRef="#br0" timeOffset="2708">2304 487 773,'-3'17'8,"2"0"46,-6-3 54,3 1-46,-2-2-16,2-1-15,-4-2 2,3 1-22,-3-4 10,8-3 15,0 0 44,0-8 17,0-7-68,8-10-19,1-14 3,8-7-2,2-6 12,2 0-7,0 6 1,-1 11 0,-7 8-6,-5 10-11,1 13-9,-5 10 9,6 7 0,5 8 2,5 8 0,-2 4-2,3 4 2,-3-1 1,-1-1-3,-8-3-6,-1 0-54,-7-1-105,-5-6-252</inkml:trace>
  <inkml:trace contextRef="#ctx0" brushRef="#br0" timeOffset="3127">2703 543 389,'-8'9'549,"3"-3"-541,14-8 17,8-4 31,5-4 3,13-1-40,0-5-9,0 1 16,2-6 6,-12 2-10,-4-2-5,-5-6-6,-8-1-5,1-2-1,-9-2-5,-5 5 0,-3 4 0,0 6 0,-11 7-6,-12 16 0,-9 11 5,-9 10 0,-5 13-5,12 6 3,10 2 2,19 1 1,15-8 2,19 0 1,14-5 1,14-9 1,0-6 1,7-10-3,0-8 4,-2-7 0,-9-14 1,0-1-2,-12-11-4,0-11 1,-8-5-2,3-7 0,-11-5-2,-3 4 2,-3 10-1,-3 4 0,-6 9 1,1 11-2,-6 8 1,-3 8-15,-1 8 6,-1 5 0,2 9 5,2 3 4,8 3 1,6 3 0,7 2-2,9 0 3,4 0-5,2-1 5,-11 5-2,-2-2 2,-10-1-1,-4-1 2,-15-4-3,1-7 0,4-7 2,1-7 11,4-8-13,8-10-4,7-5-4,2-8 7,6-7-1,3-3 2,-5-5 0,1-2 0,-3 0 0,-2-6-1,-4 4 3,-4 1-2,-1 0 0,-4 11 0,-3 7 2,-1 12-2,0 11-19,6 9 19,-6 18 4,8 12 17,5 9-1,4 8 5,5 4 3,9-5-9,6-7-2,-2-2-4,4-9-8,-5-6 3,-2-8-8,-11-2 0,-7-3 2,-10 1-2,-12 1-14,-10-1-61,-12 4-128,-6 2-131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15.7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186 249 607,'3'-15'55,"-3"-3"67,-3 3-32,-1 3-15,0 5-12,-1 1-39,-3 4-6,-5 6 6,-3 6-1,-6 3-2,-4 10-5,1 4-1,2 9-5,3 5 0,8 1-4,3 2 0,11 0-4,2-4-1,7-6 1,6-5 1,3-7 0,1-9 0,0-7-1,3-10-2,2-10 0,1-5 0,-2-10 0,-1-5-2,-14-4 2,-6-3-1,-8-1 0,-6 2 1,-12 1 0,1 7 0,-3 7-2,3 6 2,4 8-1,7 7 0,3 0 1,6 4-5,2 0-4,3 0 4,5 0 5,6 1 0,8 3-2,5-4 2,4 3 0,2-3 0,-2-3 2,2-1-2,-5 1 0,-2-1 0,-6 2-1,-4 0-2,-9 6 1,-4 7 2,-4 5 0,0 9 1,-4 9 1,-4 7-2,1 1 1,-2 0 0,4-2-1,5-7 0,0-6 0,4-8 2,4-7 0,1-7 0,3-3-1,4-8 0,2-3-1,4-9 1,0-3-1,0-2 0,-4 0 0,-4 4-1,-2 6-2,-4 9 0,-2 5-2,1 7 5,1 6-1,3 1 1,3 2 1,3 0-1,3 1 0,1-5-11,-1-3-7,-4-2 3,4-8 8,-3-6 5,0-6 1,0-5 1,-1-8 0,1-4 1,-1-7-1,3-2 1,-5-9 3,7-2 0,-1-1-2,0-5 2,-3 2 2,-3 8 13,-3 8 2,-7 12 10,-2 14-23,-4 16-6,-6 21 6,-5 16 18,-4 19 0,-4 17-10,2 12-2,2-1-6,4-7-3,6-7-2,6-13 0,-2-15 0,6-8-2,-3-11-1,0-10-9,0-7-28,0-7-6,1-6-82,-1-7-74,3-9-129</inkml:trace>
  <inkml:trace contextRef="#ctx0" brushRef="#br0" timeOffset="1020">802 297 695,'-22'-2'44,"5"0"-6,4 2 73,4-2-40,4-2-11,3 2-32,4 2-4,8-3-1,11-1-15,10 0 1,9-2-9,9 0 0,0 5-1,0-2-8,-4 6-82,0 1-68,0-1-176</inkml:trace>
  <inkml:trace contextRef="#ctx0" brushRef="#br0" timeOffset="1252">1548 251 594,'-7'7'62,"-1"0"17,-5 0 28,0 3-33,1 3-21,0 4 9,0 4-19,3 6-17,2 0-6,6 1-9,2-1-5,4 0-2,3-6-3,2 1-1,-2-5-11,2-2-110,-2-5-200</inkml:trace>
  <inkml:trace contextRef="#ctx0" brushRef="#br0" timeOffset="1455">1627 195 763,'16'-47'31,"6"10"24,-7 12-2,-1 10-27,1 11-22,2 10-4,-1 7-2,-4 12-37,1 5-57,-3 11-27,-3 3-50,-3 4-202</inkml:trace>
  <inkml:trace contextRef="#ctx0" brushRef="#br0" timeOffset="1566">1804 402 390,'5'27'117,"4"-14"20,-2-6-30,1-10-52,0-8-10,4-5-3,-2-4-2,2-9 2,-1-2 7,2-2-11,-3 5-6,1 7 3,-4 6-6,-1 4-19,-2 14 1,3 6 16,1 5-14,2 7-7,6 3-4,-4 3-2,5 0 3,3-2-1,1-4-1,3-5 0,4-8 3,1-8-1,2-11-2,4-4 1,-1-6 0,-2-3-1,-2-2 0,-6 2-1,-8 2 1,-3 1-1,-2 4 1,-5 3-2,1-9-6,-7 23-50,-3-1-25,3-1-79,-1 0-210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18.5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70 184 503,'-4'-18'71,"-1"-1"34,1 0-24,4 0-4,0 4 0,0 0-12,4 3-17,-4 2 5,0 5-11,0-1 4,0 2-5,0 2-9,0 2-16,0 2-8,0 2-5,0 7 2,-4 8 16,4 8-5,-4 9-7,0 5 1,-1 1-2,1 0-5,0-1 0,4-3-2,-4 0 4,0-3-4,-1 0 0,1-3-1,-6-5 0,6 0-1,0-6-29,3-4-23,1-2-58,1-5 5,7-2-50,6-11-120</inkml:trace>
  <inkml:trace contextRef="#ctx0" brushRef="#br0" timeOffset="390">255 498 703,'0'4'25,"1"-2"19,2-6 55,9-3-58,4-5-12,1-3 3,11-4 4,-2-4-16,3-2-3,-5 3-1,-3-1 3,-8 0-4,-8 2-3,-5 2 1,-4 2-5,-2 3 3,-2 5-3,0 5-5,-5 6-3,-4 8-1,-3 7 1,-1 6 0,-5 5 0,7 7 0,3 0 1,7-1 0,1 1-1,8-5 0,8-1 0,1-8 0,7-6 1,8-8 1,2-11-2,10-10 1,-2-7-1,2-8 1,2-7 0,-6-3 0,-2 3-1,-2 5 1,-7 7 9,-8 6 5,-3 11-15,-6 7-1,1 3 1,-5 7 0,5 2 1,-1 4 1,0 4-2,-4-1 1,4-4 0,-4-1-1,4-7 2,-4-1-1,5-4 1,-1-6 1,9-1-2,3-7-1,8 2 0,-1 1 0,8 1 0,-6 4-1,3 4 0,-7 3 0,1-2 1,5-1 0,-2 0 0,3-4-1,2-1 1,-1-5 0,4-2 0,-11-1 0,1-2 1,-6 1-1,-13 1 1,0 1-1,-8 1-1,0 5-4,-5 3-2,1 6 3,-15 7 4,5 5-1,-12 6 1,2 4 0,-1 0 0,2 2-5,9-2-3,5-4-5,9-4-6,0-6 7,8-4 12,9-10-3,8-4 3,7-9 4,6-1-4,2-2-3,-2 2 3,-6 6 0,-3 4 0,-12 10 1,2 6 0,-6 12 5,-1 13 0,1 13 1,-1 7 2,-7 3-1,2-1-3,-6-5-3,2-4 0,-7-10 0,-1-4 0,-4-8-1,-5-6-1,4-7 2,-3-8-2,5-10 0,-2-4-3,4-9-6,3-6 6,5-8-6,7-1 7,4-7-6,10 0-1,-2-4-4,5 0 7,5 0 2,-6 1 2,0 4 1,3 2-2,-7-1 3,-3 5 0,8-3 3,-5-1-3,0-2 8,0-2 6,2-1 3,-2 5 0,-3 1-2,-3 9 5,1 9 2,-8 6-8,-4 3-2,0 8-8,-4 6-3,-1 13-1,-6 11 6,-2 17 3,1 8 13,-5 9-10,-1 1 5,9-1-10,4-7 1,5-4-3,0 0-1,0-11-2,1-3 0,2-11 0,-2-5 0,2-8-2,-1-5-7,0-2-22,-2-6-9,0-6-55,2-7-23,-2-10-43,4-9-78,2-9-175</inkml:trace>
  <inkml:trace contextRef="#ctx0" brushRef="#br0" timeOffset="1688">1322 309 546,'-8'-14'68,"-5"9"-32,5 2 63,-5 2-49,9 1-25,0 4-12,-2-4-2,5 0 7,2-3 5,-1 6 1,6-3 2,2-3 7,5 2-16,8-2-10,3 2-4,5-3-3,3-4 5,-2 2-4,-3-3 0,3-3 3,-7-5 12,-1-2-9,-5-6 7,-4-4 11,-9-3-13,0 5 7,-4 4-1,0 4 5,-3 5 1,2 10-18,-3 14-6,-5 13 6,-3 17 18,-1 12 0,-7 13-13,4 5 1,3-3-5,5-7 5,3-2-7,5-14 2,0-9-7,0-14 3,5-12 6,-5-10 13,8-14-16,0-11-5,9-9-1,3-6 1,5-4 0,-2 7 0,-1 5-2,-5 13 0,0 6-2,-9 10 1,1 10 0,2 7 2,-3 5-1,5 6 1,-5 3-1,5 4-14,-3 5-8,4 1-48,3-4-8,-3-5-19,8-3-36,-1-10-129</inkml:trace>
  <inkml:trace contextRef="#ctx0" brushRef="#br0" timeOffset="2302">2377 299 830,'9'-25'58,"-4"7"35,-7 5-16,-5 6-46,-3 7-14,-6 4 3,-8 5-7,-2 5-4,-9 5-4,9 4-2,-4 2-1,3 3-1,13-1 0,2-2-1,3-2-2,5-8-3,4-3 1,4-8 4,9-8 5,0-9-4,5-3-1,9-3 1,-6 2-2,0 6-2,-2 7 3,-6 8 0,-5 7 4,2 6-2,-1 10 0,5 1 0,-2 1-1,5-6 0,0-9 4,7-9 1,1-12-2,2-10 0,8-10-4,-3-8 1,-2-5 0,-4-2-1,-3-2 0,-6 1 0,-9 1-1,-4 1 2,-2 0 0,-4 8 1,-2 6 1,0 8-3,1 11 0,2 8-6,1 14 6,0 7 3,0 11-1,0 6 5,8 3-2,2 0 3,8-3 2,7-1-4,-2-5-5,8-1 2,-2-3-2,-1-5 0,-9 0-1,-7-5 1,-5-3-1,-7-1-4,-8-3-18,-9-2-34,-8 3-78,-6-2-295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21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409 223 675,'-4'-12'27,"0"-1"70,4-1 8,-4-1-28,-2 2 7,5-2-31,-3 1-15,1 3 7,-1-1-13,2 5 4,-2-1-17,1 6-9,-1 8-8,-2 7 1,-2 14 7,-5 11-2,-5 14 3,0 7-2,5 0 0,1 3-7,2-4 1,4-3-2,3-1 0,2-5 2,1-6-3,0-5-7,0-7-30,1-10-38,-1-4-38,3-9-39,-2-4-15,2-6-307</inkml:trace>
  <inkml:trace contextRef="#ctx0" brushRef="#br0" timeOffset="314">175 551 614,'-21'-19'70,"-6"3"-12,5 3 81,-5 5-78,6 2-5,3 1-31,5 5 2,-2-2-4,6 2-10,7 0 1,2 0-6,2 0-3,4 0 4,12 0 6,3 0-6,6-2 2,16 0-6,11-4-2,-1-1-1,9 1-1,-4-4-1,-1-4 3,-6 3 1,-6-4-4,-5-4 2,-13 1 1,0-2-2,-11-2 4,-6-3 6,2-2 6,-7 0-5,-1 0-4,1-1 1,-5 0-6,-2-3-1,-1 2 2,-1 0 5,-1 4-6,-2 4 1,1 6 5,-3 4-8,5 7 2,-4 1-2,-1 10-2,-9 6 2,0 7 0,-7 11 4,-6 8-2,8 7 6,1 4-1,5 2-2,7 1 1,2 1-2,3-3-2,5-2 0,5-4-1,-1 1-1,0-7 0,2-7 0,1-5 1,1-11-2,-2-5 1,-2-5 0,2-4 1,-6-2 4,4-4 2,0-6-3,4-7-5,1-8 0,8-5 0,7-5 0,-3 4-1,0 8 0,28-11 0,-49 36-3,0-2-2,1 6 2,4 3 3,2 4 0,2 10 1,5 3 0,3 4 0,-3-5 0,2 0-3,3-6 1,-2-7-1,0-7 2,7-3 0,-3-9-3,1-3 3,5-4 1,-6-5-3,-4-4 5,-1 0-2,-4-3 1,-3-7 0,-5 2 0,-4 1-2,0-1 0,0 8 1,-4 4 0,-1 7 0,1 7 0,0 2-4,-10 7 4,0 8 0,-3 3-2,-8 8 1,-3 4 1,7 4 0,4-1-1,6 1-1,6 0-2,10 0-1,6-4-4,6-3 3,5-1 3,9-7-3,0-7 3,8-7 1,-1-12 2,3-7 0,-1-11 0,-2-7 2,-1-5 0,-6-1-2,-5 5 10,-4 9 2,-10 6 4,-6 7-5,-3 9-8,-3 3-3,-3 4-5,1 6 3,-2 5 2,0 8 1,0 4-1,0 3-1,1 2-7,6-6-7,-2 0-2,6-5-1,-3-8 0,5-3 13,2-10 0,1-6 5,7-7-5,7-8 5,0-6-4,-1-2 4,3-1 1,-6-3 0,-5 4-1,2 3 2,-11 3 7,-4 8 10,-4 7 7,4 4-20,-8 6-6,4 8 1,0 10 3,0 10 12,0 18 3,6 15 1,-2 16 0,3 8-7,2 3-3,-1 0 5,3-5-7,-7-7-1,1-7-6,-5-2 5,-5-9-4,-9-13 0,0-6 0,-3-12 0,-4-12 1,2-7 2,2-10-5,0-9-4,-5-12-11,3-12 4,7-11-2,-1-8 0,5-7-4,12 2 12,0 2-8,9 8 2,5 7-3,9 7-5,-1 7-3,9 2-6,0 6-33,9 2-31,-10 3-59,4 4-106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23.7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34 334 932,'9'-12'15,"-2"3"20,-7 1 16,0 7-18,0 4 8,-6 9 3,2 3 12,-4 10-20,-1 4-9,1 5-1,-2 6-9,6 6-2,4 6 3,0 7 0,0 1-2,4 0-10,0-7-1,0-3-2,1-10-3,-4-7 3,-1-6-2,-1-8-1,-2-6-3,1-7-41,2-2-7,0-6-69,2-8-111,-2-3-116</inkml:trace>
  <inkml:trace contextRef="#ctx0" brushRef="#br0" timeOffset="284">67 476 682,'12'-38'56,"2"7"26,-1 6 23,1 7-30,-1 7-20,-5 6-26,1 6-1,0 9 4,3 6 8,-1 7-22,-7 7 3,0 4 7,-4 3-17,-8-1-1,-3 1-6,-5-1 1,-2-6-3,-3 1-2,-2-8 0,7-3-52,6-9-38,1-7-20,5-8-68,8-7-22,5-10 74,-1-6 3,6-6 123,9-3 5,-2-4 90,0 1 10,3 4-19,1 7-7,0 5-2,-1 6-17,-3 11 5,0 6-16,3 6-19,-6 5 10,9 6-4,-6 7-13,0 3-7,-1 3-3,-8-1-5,-3 2 3,-5-3-6,-3-5-1,-1-6-1,0-7 2,3-6 8,-1-8 8,5-7-12,3-5-9,8-9 0,-1-4 0,5-5 2,1-3-2,2 7 1,-11 5-1,3 6 0,-7 9-5,-6 8-6,0 8 9,-4 7 2,4 8 0,0 9 0,1 0 1,-1 4-1,4-1-1,1-4 1,1-5 2,4-4-1,-2-6 1,1-7 0,-1-9-1,4-6-1,-3-7 0,-1-6-2,2-6 2,-5 0-2,-1-4-1,2-1-2,-10-3 1,0 3-9,-6-1-11,-2 7-22,-6 4-12,-7 11-40,-16 11-38,-5 10-90</inkml:trace>
  <inkml:trace contextRef="#ctx0" brushRef="#br0" timeOffset="1192">1064 418 149,'0'-9'490,"-5"-1"-411,1-1 38,4-1-33,-10 0 10,6 1-49,0-1-10,3 5 23,-2 1-21,1 4-10,0 2-21,0 6 0,-6 7 17,-1 10 0,-3 8-2,-7 15-1,5 6 9,6 3-17,5 7 4,3 0-3,3-2-13,3-2 4,-2-6-2,-1-6 0,1-8-1,0-9 1,-4-8 2,1-10-4,2-1 0,-6-8 3,3-4-3,-4-8-3,0 1-6,-2-12-2,2-10-5,0-9 9,4-12-9,4-9 11,2-7 5,5-3-7,4-1 6,2 5 0,2 7-1,7 12-1,-3 10 3,-2 11 0,-3 12-4,-1 13 1,-7 10 0,1 9 2,-3 12 1,-3 6 0,-4 5 0,-5 2 0,-5-2 1,-3 0-1,-2-5 0,1-7 0,-5-2-1,4-10-13,5-4-23,5-6-9,0-2 6,8-6 1,6-4 7,7-1 9,5-9-7,8-2 12,6-2 9,-5-5 7,4-4 2,-4-2 0,4-3 2,-4-4 3,4-3 5,-10 5 13,-1 5 4,-7 6-6,-8 10 4,-5 7-13,-8 10-9,-9 10-1,-11 9 0,-1 3 3,-5 10-3,2-2-2,7 0 0,4-1 2,6-4-2,8-4 0,6-6 0,3-5-4,4-5 1,2-8-1,-2-7-1,7-7 5,5-5 0,-1-1 0,-4 4 0,0 4-2,-1 5-2,-4 10 3,-3 5 1,0 5 0,4 7 0,1-2 0,-1-2 1,1-3 0,5-4 2,5-8 0,2-6-3,6-4 0,-3-3-1,4-4 1,0-4 1,0-2 0,-7-2-1,5-2 1,-13-1-1,-2-2 1,-8-1-1,-2 3 4,-7 1-2,-6 6 1,-3 7-3,-7 11-1,-11 10 1,-2 9 0,-2 9 0,3 2 1,7 3-1,4-3 0,8-4 0,8-4-1,2-3-1,4-9-5,3-3 0,1-2 5,8-6 1,1-1 0,1-3 1,4 0 0,-1-1 1,-2 7 5,-4 4-3,0 11 14,-2 6 3,-5 14-3,1 9 4,-3 10-5,-2 5-2,0 5-7,-4-5-2,0-2 0,-4-6-4,0-5 2,-6-6 0,-3-7-2,-4-5-1,-2-7 0,2-7-5,4-6-6,0-8-4,4-6 1,4-7 5,5-6 5,10-7 1,-1-6 3,8-2 0,4 0 0,7 1-2,1-1 2,8 2 0,-2-5 0,8 0 0,2-3 0,4 1 0,-2-2 0,-2 1 1,0 2 4,-10-1-1,-4 5 4,-9 5 0,-5 4-2,-3 9 1,-10 2-2,-4 5-2,-4 1 0,-7 2-2,-5 0-1,-2 3 0,-9 1 0,2 2 1,3 2-2,-5 4 2,4 6-1,2 5 0,-3 8 2,3 6-1,0 3-1,3 1 0,5-1 0,5-1 1,7-6 1,1-4-2,1-6 0,3-3 0,7-6 3,2-6-1,7-8 1,1-5-2,4-6-1,5-4 0,-5-1 0,2 5 2,-9 6-2,-3 3-1,-5 9-2,0 2 3,-2 11 0,1 5-2,-4 4 3,0 6-1,2-2 1,-3-1-1,1-2-1,2-5 1,-1-7 0,4-2 0,3-7-1,-1-5 0,2-3 1,9-6 0,-6-7 0,4-3 0,-2-4 0,-2-4 1,-7-3-1,3-6-2,-2-7 2,0 0 0,-3-5 0,-3 1 2,-5 1-3,0 7 2,0 7 4,-5 7 5,5 12 10,-4 8-10,0 5-5,-3 4-4,-4 5 11,-2 13 0,-1 6 6,-3 11 2,-1 4-4,8 1-5,2 2-5,4-2 4,4-4-2,5 1-6,2-3 2,3-3 2,1-2-6,0-3-2,2 1 1,-9 0-31,-2-2-49,-2-2-71,-2-5-82,-6-9-170</inkml:trace>
  <inkml:trace contextRef="#ctx0" brushRef="#br0" timeOffset="3284">2448 457 745,'4'-14'50,"-2"2"38,9 3-15,2 0-15,6 1-31,-1 1 3,6-3-7,4 0 0,-2-1 2,6-3-16,-3-2-1,4 0-4,-8-5-1,0-1 2,-1 1 3,-11 2 3,-5-2 1,-2 4 10,-6 4-1,0 3-2,-4 6-9,-6 8-10,-3 7 4,-4 12-2,-7 8 0,8 5 3,3 5 2,5-1-6,8-1 0,8-7 0,5-5 1,3-3 1,3-4-3,7-7-29,8-5-103,-2-5-116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27.3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12 870,'4'-3'56,"-1"2"-31,-6-1 31,3 0-19,0 0-30,0 2-5,0-2-2,0 2-1,-2 2-24,-6 0-148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29.6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21 410 821,'-11'-6'26,"5"-3"32,-2-7 14,12-5-45,0 0-4,2-4-3,5-4-2,6 3-8,7 1-2,3 0 2,8 2-9,4 2 8,5 2-9,1 3 4,-3 6-4,-4 6-1,-3 4-1,-6 7-21,-4 0-46,-3 5-57,-3-3-79</inkml:trace>
  <inkml:trace contextRef="#ctx0" brushRef="#br0" timeOffset="300">479 181 485,'-8'-11'218,"-4"2"-109,-2 1 48,2 0-104,-8 3-10,3 3 5,-4 0-16,-1 6-7,1 4-3,-2 5-2,1 0-2,5 6-4,3 3 8,10 1-9,-1-1 2,5 5 5,6 0 1,1 2-7,3 0-6,2 2 3,0 3-3,-1 6-3,-7 4-5,0 0 7,-4 2-5,-4-6-2,-4-3-6,1-6-35,2-10-18,3-4-63,2-10 1,2-3-27,10-8-90</inkml:trace>
  <inkml:trace contextRef="#ctx0" brushRef="#br0" timeOffset="728">604 15 606,'-4'-4'109,"2"1"1,-2-1-37,1 1-11,3 2-9,-1 1-23,-2 0-9,2 0-12,1 4-3,-3 3 2,3 6 17,0 9-4,0 5 17,0 7-13,4 4-8,0 5 1,3 1 9,-1 2-10,4 0-8,-6 2 5,4-2-11,-8-4 2,0-4-1,0-3 0,-4-12-2,4-8 2,0-6 2,0-6 7,-4-6 10,8-6-21,-4-6 4,0-8-6,4-6 0,-2-8 0,2 1 1,3-4 0,2 3-1,0 5 0,4 5 0,1 4 0,3 8-4,-3 5 2,3 6 2,5 4 3,-5 8-3,6 3-4,3 5 3,0 3 1,-3 2 4,-4 2-4,-3 0 3,-3 2-3,-3-2 0,-6 0-1,-4 2 1,-4-3 2,-6 2-2,0-1-9,-1-2-50,1-2-46,2-4-41,4-1-56,-1-6-90</inkml:trace>
  <inkml:trace contextRef="#ctx0" brushRef="#br0" timeOffset="1274">1101 376 426,'15'-22'221,"-6"5"-97,-5 5-23,-2 7-58,0 7-21,-2 4 50,0 5-1,2 4-46,-2 8 23,3 0-23,-2 3-11,2-4 6,-2-3-17,2 3-2,-3-7 3,0-2-4,0-3-40,0-2-73,-4-3-77,-5-9-237</inkml:trace>
  <inkml:trace contextRef="#ctx0" brushRef="#br0" timeOffset="1500">1107 166 456,'18'-28'144,"-8"7"-67,5 11-42,-2 4-32,-3 8 0,8 8 0,-5 5-3,1 5-4,8 4-16,-5 3-110,4-2-37,1-6 167,1-5 34,-1-9 18,1-7 30,-6-5-9,-5-3-17,2-1-14,-2-2 16,-1-1 7,-7 4 7,0 3-7,-4 0-23,-4 6-1,4 2-20,-8 7 6,-8 6-3,-4 5-5,2 6-3,-6 3 3,3 3-11,6 0 2,5-4-3,10 1 2,10-4-6,10-3 2,12 0-4,2-2 2,2-2-3,-2 1 0,-6-3 0,-11-4 2,-8-3-2,-4-1 2,-5-3 0,-9 4 3,-5-2-2,-8-1-3,-5 6-7,-2-4-14,-7-1-19,4 0-15,3-1-18,2 1-34,3-4-87,5 0-408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31.7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109 676 832,'0'-4'53,"0"-1"-8,2-6 18,7-7-24,4-3-18,5-6-2,6 0 2,0-5 1,-6 1-6,-2-1-6,-5-3-1,-11 0 0,0 3-5,-11-1 10,-1 7-14,-2 7 1,-2 7-1,-11 6-6,0 12 5,-5 6 1,0 8 0,-1 7-3,11 4 1,5 1 0,17 1 2,8-3 1,15 0 1,18-7-1,15-5 0,1 0-1,1-5 0,-6 1 0,-11 1-1,-13 2 1,-13 3 0,-9-1 0,-8-2 0,-6 1 0,-3-5 0,-1-4-2,4-3 0,2-4-1,2-8-1,1-3-2,3-1-4,3-6 5,1 0 1,5-2 1,1 1 3,4-2-1,3-2 1,-3 2 0,1-4 0,5-1 0,-8-3 1,5-1-1,-3-3 0,4-1 0,-8-3 0,6 1 1,-6 1-1,1 4 2,0 4 4,-7 8 5,0 6 3,-2 5-7,1 6-5,-8 7 5,1 9 10,0 8 5,-3 11 7,-1 9 1,3 8 3,3 5-2,0 5-7,4 7-11,0 3 9,4 2-11,1-5 7,0-2-13,-3-12 1,0-7-3,-2-8 0,1-3-1,-6-10 0,1-6-2,2-6 0,-4-6-33,4-5-29,-4-4-30,4-5-125,-6-9-29</inkml:trace>
  <inkml:trace contextRef="#ctx0" brushRef="#br0" timeOffset="788">603 378 815,'9'-45'7,"2"7"38,2 9 53,1 6-45,5 10-16,2 11-4,3 8 3,3 11 2,0 9-4,-5 9 11,1 4-26,-9 1 0,-10-2-3,-4-2-3,-9-1-9,-5-4-2,-10-3 1,1-5-3,-3-1 0,1-9-40,0-1-25,1-7-82,4-3-143</inkml:trace>
  <inkml:trace contextRef="#ctx0" brushRef="#br0" timeOffset="1230">971 414 818,'4'-19'22,"3"-5"27,2 0 81,2-1-69,6 4-20,1 4-14,9 7 4,0 8-5,3 14-1,0 8 3,-3 15-12,-4 8-1,-7 4-2,-10 5-7,-11-2 0,-3-2 0,-5-10-4,-1-3 2,-1-15-4,6-6 20,1-14-10,0-10-8,-1-10 3,5-10-5,0-7 2,4-6-2,4-3-1,0-2 1,9 1-1,4 0-7,6 5 1,0 6-18,6 9-42,6 8-31,2 5 3,-3 11-54,2 4-30,-6 7-203</inkml:trace>
  <inkml:trace contextRef="#ctx0" brushRef="#br0" timeOffset="1606">1548 508 686,'3'9'66,"-2"-7"-49,4-4 59,5-3-12,-5-3-31,11-5 2,-2-3 16,2-5-8,3-4-7,-2-3-4,-5-5 10,-3-2-13,-5 3-8,-4 1 0,-3 10-8,-1 6-6,-2 7-1,-5 8-3,-7 8-1,-6 9-1,-6 8 0,-6 7-1,4 7 0,6 1 0,11 2 0,9 1 0,12-5 1,11-2-1,7-5 0,9-8 1,7-8 0,2-13 1,4-8-1,2-11 0,-2-8 0,-1-9-1,-4-5 0,-9-3 1,-7-2 0,-6 2-1,-8 3 1,-7 11-1,-4 8 0,-4 11 0,-7 11 0,-3 8 0,-8 9 0,-6 4 0,0 7 0,3 1 2,4-2-2,8 0 0,6-5-2,10-6 1,3-5 0,9-5 0,6-8 1,5-4 0,4-4 1,-3-1-1,1 3 0,-8 0-1,-3 6-1,-5 2 2,2 4 0,2 3 0,1 3 1,0-2-1,5-1 1,0-3-1,2-4 0,2-2 0,-3-6 0,-1 0 0,-3-3 0,-5-2 0,-1-3 0,-1-2-1,4-3 1,-3-2 0,-1-2 0,1 0 0,-5 0 0,2 2 1,-10 4-1,-6 3 0,-2 5-2,-9 9 1,-4 9-1,-7 7 1,-3 7 1,-1 5-2,4 7 2,7 1 0,5 1-1,8-3 1,6-1-2,4-4 1,5-6 1,1-8 0,2-3 1,6-11-1,3-2 1,2-11 0,0-3-1,3-6 1,-3-2-1,0-4 0,-4 0 1,0-4 0,1-4-1,-5-2 1,-3-4 0,-2-5 0,-4-2 1,-4-1-2,0 0 0,-1 4 0,-2 4 1,-1 9 0,0 7 0,0 10-1,-1 7 2,1 6-2,-1 8-1,-4 9 1,-9 6 0,1 7 2,-1 9 3,2 3 2,5 3 2,10-3 1,2 4-5,10-4 1,5-2-4,2-1 2,3-6-3,6-1 0,-5-5 0,9-4 0,-8-3 0,5-7 1,0-7 1,1-6-2,-1-6-1,-1-5 1,1-6-1,-3 0 0,-1-7-1,-4 2 1,-3-3 0,-5 2 2,-6 2 1,-2 2-3,-4 7-2,-1 3 2,-2 7-4,-1 8 2,-2 6 1,2 7 1,0 3 0,-3 7 0,5 3-1,2-6 2,4 1-2,1-2 0,3-1-15,2-7-54,1-2-54,0-5-18,-2-4-80</inkml:trace>
  <inkml:trace contextRef="#ctx0" brushRef="#br0" timeOffset="2964">2788 232 625,'7'-45'30,"2"7"57,-8 12 15,2 7-49,-6 8-24,-1 6-29,-1 5-1,1 5-15,0 3-51,0 6-75,0 3-222</inkml:trace>
  <inkml:trace contextRef="#ctx0" brushRef="#br0" timeOffset="3150">2902 405 704,'-3'9'65,"3"-3"14,-1-3 56,-2-6-54,3-1-42,-2-6-5,2 1 0,-2-9 3,4 1-13,0-4 0,2-6-4,4-2-12,4 1-3,7 1 6,-6 4-4,5 6 0,-1 11-5,1 6 2,-5 10-4,0 9 3,1 5 1,-3 7-2,0 2-2,-3-1 0,9-1 3,-4-6-1,5-4-1,6-6 1,4-7 1,-3-4-3,5-10 0,2-5-2,5-3-6,-5-3 2,-2-6 3,-7 0 2,-4-2 1,-12-4-1,-6 1 1,-2 1 0,-6 2 0,-2 10-2,-1 1-1,-5 12-1,-2 4 3,0 9-2,0 5 3,-5 7-2,5 4-5,3 1-17,-1 1-5,3-2-9,7-2-19,2-8 16,2-3 29,6-10 12,6-4 0,5-10 1,5-3 2,4-7 5,-1 1 8,-2-4 0,0 6 7,-4-1 11,-8 9-14,2 1-7,-3 8 4,2 10 6,-4 7 5,1 10 11,1 11-6,-5 8-1,0 12-5,-4 9-15,2 8-1,-2 2-6,0-1-4,0-3 3,-2-12-1,-2-7-3,0-10 0,-3-7-2,-2-9 5,2-9-3,2-7 1,1-4 3,-1-11 0,2-2-8,2-7 0,-2-7 3,2 0 1,1-8-3,1-3 3,3-5 0,4-7 0,-4-2-5,1-1 5,1 5-1,-2 4-1,2 7 0,-2 4 0,4 6-2,5 2 4,4 2-1,5-1 1,4 3-1,2-1 1,3-1 0,1-1 0,0 1-2,-4 4-13,-2 1-64,-4 5-22,-8-1-77,-4 2-217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36.1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132 662 873,'-12'-4'12,"-1"0"10,0 0 66,-1 3-33,5 5-16,2-1-12,1 3-13,2 1 4,1 4 1,3 0-10,0 1-2,-1 3-4,1 0 0,-3 0-3,-1 3-10,-2 1-87,-4-2-74,-3-3 3,-1-5-428</inkml:trace>
  <inkml:trace contextRef="#ctx0" brushRef="#br0" timeOffset="202">37 582 600,'17'-41'84,"0"3"3,-3 7-17,1 6-27,-2 10-3,-5 4-27,1 7-7,-1 4 1,0 5 15,4 5-18,0 0 1,1 1-3,-2-2 1,-5-2 2,-3-2 20,-3-1 11,-7 0-4,-3 6-11,-6 3-6,2 4 4,-1 4-17,4 0 6,11 1-6,8-2 1,14 0 1,9-1-3,13-4 1,5 1 3,-1-5-4,-5-2-1,-13 2 0,-11-4 0,-10 1 0,-9-1 4,-7 3 6,-7-1-4,-9 3-2,-2-2-4,0-1-4,4 1-28,0-5-20,5-1-25,4 0-31,0-4-33,7 0-195</inkml:trace>
  <inkml:trace contextRef="#ctx0" brushRef="#br0" timeOffset="660">961 403 836,'28'-27'17,"-10"4"34,-7 6 54,-9 4-62,-8 13-15,-9 9 14,-8 9-7,-8 4-4,0 9-13,-1 4-12,3 3 5,6-2-3,6 1-7,9 0 5,4-3-6,8-1 2,9-5 1,8-5-1,14-4 0,7-7 0,7-10 0,4-8 0,1-9-2,-4-6 0,-5-6 2,-4-4-1,-7-3 0,-6-3 1,-9-1 0,-6-1 0,-7 9-2,-4 5 1,-6 8-2,-4 15 0,-10 8 1,-9 9 0,-5 6-1,-9 7 1,-1 3 0,1 2-1,7-3 1,5-3 0,9-5-2,9-5-2,10-6 3,6-7-3,12-8 2,10-2 1,8-7-2,4 0 0,2-1 2,-8 7-2,-3 3-2,-6 6 3,-6 6 1,2 5 0,-3 2 1,-1 4 0,0-3 1,4-1-1,-4-3 0,-2-7 4,2-5-3,-1-4 0,-1-3 1,2-6-1,-4-5 0,4-3 0,-3 0-1,-1-6 0,1-6 2,-1-1-1,4-4 0,-3-5-1,-1-3 2,-2 2 0,-2 1-2,-1 4 2,-2 8 3,-5 12 3,2 10-3,-4 6-5,-5 11 0,-3 15 10,-6 8 1,-1 11 2,1 8 12,-1 6-5,6-3-3,6 1-9,8-6 0,1-2-1,6-10-6,3-5 0,1-8 2,-1-8-2,-1-3 5,2-11-3,2-6-3,3-7 0,2-8-8,0-7-1,0-8-2,1-5 3,1-9 0,-2-4 5,1-2 1,-3-5-3,-2 7 5,-6 8 0,-2 11 1,-8 13-1,-2 9-3,-6 16 2,-10 10 0,-4 10 1,-5 11 14,-3 9-3,5 6-1,7 0-3,10-1 1,7-2-4,13-4-2,8-8 0,10-3-2,3-6 3,3-9-1,3-10-2,-1-7-3,0-7-4,68-56-18,-93 47 10,-3-3 1,-2 0 11,-1-2 0,5-19 2,-5-1 1,-5 3 0,-6 5 0,-1 10 1,-3 10-1,-6 9-1,-3 10 0,-3 9 0,-7 11 1,0 6 0,3 6 1,6 2 1,7-1-1,7-4 0,7-3-1,5-5 0,8-4 3,6-4-2,5-3-1,9-9-6,2-5-28,9-8 13,1-5 5,2-8 8,2-3 7,-2-3 0,-2-2 0,-4-1 1,-9 1 2,-6 2-2,-11 4 5,-10 1 2,-5 5 1,-8 2 1,-7 3-5,-4 3 3,-6 7-6,-7 5 3,-5 11-1,-4 5-3,1 6 2,2 3-1,6 5 1,3 0-1,8-1 1,4-4-2,5 0 0,8-4 0,1-5 0,7-4 0,1-3 0,-1-5 2,4-5-2,-3-4 2,3-4-2,3-7-1,-1-5 0,3-4 1,1-5 0,-1-4 0,0-4 1,-3-1-1,1-2 0,1-7 1,-4-1-2,-2 0 2,2-4-1,-4 0 1,0 2 0,-3 0 0,-1-2-1,0 4 1,0 2 0,0 3 0,-1 9 1,-3 5 2,2 6 4,-4 7 14,2 7-7,-4 2-11,0 6-2,-3 5 0,-2 7 0,-2 8 4,-1 9 1,2 8 5,1 8 9,2 2-6,6 4-1,-2 0 3,2 3-6,2-3-10,2 0 1,1-5 3,2-4-5,1-5 1,3-4-1,-2-3 1,3-6-1,2-5 2,-1-3-2,5-1-1,3-5-8,4-1-26,3-6 0,5-6-18,1-4-36,8-4-38,8-7-12,3-4-107,3-4-245</inkml:trace>
  <inkml:trace contextRef="#ctx0" brushRef="#br0" timeOffset="2572">3219 445 675,'12'-34'131,"-3"3"-22,-9 4 0,-6 9-38,-8 4-30,-4 8-2,-10 10-9,-9 8-4,-5 9-6,1 7-12,1 7-4,9 1 0,3 1-2,11-5 0,5-3-2,8-4 3,4-6-2,7-7 1,2-7 2,5-6-4,7-7 0,5-6-4,5-7 3,4-4-2,-4 0 3,0 2 0,-8 6-7,-5 7 3,-8 6-2,1 11 6,-3 6 2,-2 6-2,1 4 3,-3 2-3,1 2 0,-1-2 0,7-4 1,-1-4 0,7-7 1,4-6-2,3-8-5,-1-8-5,3-7 8,-2-2 1,-2-6 2,-2-4-2,-1-1 2,0-6 0,-4-3-1,-2 1 6,-2 5 0,-5 7 9,-2 11-7,-4 7-7,0 8-1,0 7 0,0 9 0,3 7 3,-2 6-2,3 8 5,3-1 0,2 0-6,2-3 3,1 0 2,3-4-4,0-3 0,-2 0 1,-5-1-2,-1-4 1,-6 0 0,-6-2 1,-9 2-2,-7-3-43,-9-1-25,-3-3-63,-11-3-123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40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194 451 443,'8'-2'201,"-4"-2"-134,-4 0 34,0 3-38,0-3-22,0-2-3,0 2-6,0-4-1,0 4-6,0 0-3,0-1 0,0-1-5,0-2 0,-4 7-3,4-3-4,-8 2-5,-1 4-4,-10-1 0,2 9 1,-4 3 1,-7 9 0,7 9 2,-7 5 0,7 3 1,4-2 0,8 4 1,5-5-2,12-5 1,1-6-6,4-4 2,5-8-1,8-3 2,4-8-3,15-6-50,0-8-7,3 1-43,-1-5-34,-2 0-16,-11-4-121</inkml:trace>
  <inkml:trace contextRef="#ctx0" brushRef="#br0" timeOffset="436">489 8 615,'-5'-6'84,"1"4"3,3 2-18,-3 6-29,-1 6 20,1 5 6,-4 8-19,-5 7-1,-1 8-2,0 9-1,6 3-13,-5 3 0,5 7-7,3 1-5,1-6 0,4-1-6,0-7-1,0-4-5,0-11-1,0-5-1,-4-4-2,4-10-1,0-3 2,0-9-1,0 0 10,0-6-6,0-4-2,4-9-4,0-7 4,9-7-5,-5-8 1,9-3 0,3 1 0,-7 4 0,3 5 0,-2 10-1,0 6 0,-1 11-5,-4 8 6,3 11 5,5 6-5,3 7 1,-3 6-1,-1-1 1,-2-2 1,0 4-1,-5-3-1,-1-3 3,-8-4-1,5-2-2,-10-4-3,1-2-48,0-3-32,0-5-49,-1-5-35,1-1-119</inkml:trace>
  <inkml:trace contextRef="#ctx0" brushRef="#br0" timeOffset="952">635 562 683,'4'-27'73,"9"-5"43,-1-5-15,16 1-31,6 1 9,2 5-36,4 11-12,-1 9-8,2 14-2,-3 17 7,-2 13 7,-5 12-13,-4 4-9,-10 4 3,-17-5-8,-9-8 2,-3-7-3,-8-3-5,3-9 7,0-11-2,0-6-5,-5-8 2,8-9-4,-3-5 2,-1-8-3,5-6 2,9-7-2,7-3 0,5-3-1,12 4 0,1-2 0,6 11 1,8 3-1,-6 7-2,12 7 4,-9 6 0,-2 7-4,-2 5 3,-3 9 1,-4 6 0,-6 13 0,2 3 0,-8 5 0,-9 1 0,4-5 0,-8 3 0,0-5 0,-1-4 0,5-3 0,-4-4-1,4-5-3,4-5 3,1-7-1,7-4 2,2-6-4,9-4 1,6-7-2,-1-4-4,2-6-3,-5-2 2,-1-1 2,-12-7-4,-6-2 5,-3-1-2,-7-4-2,-5 2-6,-8 1 1,2 7 3,-2 7-40,0 9-14,0 12-7,-2 7-43,2 8 45,-4 6-49,5 8-161</inkml:trace>
  <inkml:trace contextRef="#ctx0" brushRef="#br0" timeOffset="1606">1442 522 431,'25'2'121,"-4"1"-31,-1 4 37,-3-2-48,-9 5-30,2-1 0,-3 3 3,-3 1-26,-2-2 3,-4 1-9,-2-2-5,0 2 3,0-5-2,1-1 12,1-4 15,2-2 2,-4-2-21,4-10-16,0-1-3,4-6-1,1-7 1,5 0-3,4 1 1,-2 4 0,1 3 5,-5 9-4,-4 7-3,5 12 3,-3 1-4,3 10 3,-4 6 2,3 4-3,-4-7-2,-4-2 4,4-1-4,-4-10 2,-4-3 2,8-10 4,-4-2 3,0-3-7,0-3-2,5-7 1,-1-5-3,0-2 1,0-3 0,0 6 0,1 2-1,-1 7 0,-3 5-6,2 7 1,-3 3 4,1 7 1,5-3 0,-2 7-1,1-1 1,-1 1 2,4-5-2,1-1 0,-5-2 1,8-3 1,4-3-1,1 0 1,0-1-2,4-1 0,3-4-1,-8 0 0,3-1 0,-1 1 1,-1 1 0,-5-2-1,-3 3 0,1 1 0,-1-1 1,-4 2 3,-1-4-2,0-2-1,-4 1 0,4-5 0,-8-1-1,4 4 1,-8-1-2,3 2 1,-4 3-1,0-3-2,1 8 0,-2 8 3,-7-3-2,-7 9 2,3 11 1,0 3-1,-1 9 1,8-1-1,5 4 2,9-3 1,4-7-2,9-4 0,7-9 1,1-6 0,1-11 1,9-5 3,-1-11-5,2-5 2,-7-6-2,-2-3 0,-1-3 2,-9 4-3,-3 6 3,-3 8-4,-6 6 2,2 6-11,-3 11 11,0 5 0,-3 5 0,3 6 0,3 3 2,1 0-3,7-4 1,-2-3 0,3-5 0,2-7 1,2-4 0,3-4-1,-2-7 0,2-2-1,-1-9-1,3-5 2,-9-5 2,3-7 0,-1-5-2,-2-4-2,-3-10 2,3-5-2,-6-4 4,5-3-2,0 9 0,-6 13-1,-1 13-1,0 14 1,-4 26 1,-4 18 6,-5 21 11,-2 21-2,0 16 2,5-1-11,-2-2 1,8-11-1,0-9 0,0-15-2,4-6-1,-4-15-3,0-8 1,0-9 7,0-6 1,4-11-7,-4-10-1,6-6-2,2-9 1,6-11-2,3-8 0,0-2-2,0-3 3,3 3-3,1 12 2,-9 11-1,-2 14-3,-3 12-2,4 10 6,-2 8 2,3 9 1,-2 6-1,3 1-1,-5 4 0,2-5-28,-10-1-25,0-6 5,0 2-64,0-9 36,-4-5 6,-2-6-69,1-7-65</inkml:trace>
  <inkml:trace contextRef="#ctx0" brushRef="#br0" timeOffset="3052">2623 286 603,'10'-2'88,"-6"2"-67,-4 0 68,-4-2-16,4 4-46,0-2-5,4 0 17,4 2 2,1 0-15,5 2-15,1-3-1,5 2-5,-8 1 1,1-1 3,-3 3-3,1-2-1,5 2 7,-8-5-2,5 3 1,-3-4-3,-2 0 7,6-1-4,-6-2-6,-3-1 3,-1 3-1,0-1-2,-4 2 1,4 0 0,-4-2 0,-4 0 5,4-4-10,-4 0 0,0 1 1,4 1-2,-5 0 0,5 2 0,0 2-6,-4 0-2,0 2-4,-2 2-56,-2 4-59,0 1-88</inkml:trace>
  <inkml:trace contextRef="#ctx0" brushRef="#br0" timeOffset="3638">2930 507 182,'16'-12'502,"-8"-3"-452,1-2 58,-1-1 1,-4 3-26,-4 2-16,2 1-7,-8 10-29,-2 4-19,-9 11 6,-7 9 3,-1 10-5,-6 12 0,4 6-4,6 0-6,7 3 1,8-4-4,11-9-2,4-6 4,14-7-2,-5-8 1,13-9 1,3-8-4,2-12 3,-1-3-3,5-1 2,-11-5-3,-1 2 0,-11 3 3,-3 1-3,-6 1 2,-2 5-2,-6-1-2,0 0-24,-6 1-46,5-3-105,-3 3-88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45.0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470 794 946,'-6'-20'8,"-2"4"6,-9-4 8,-7 5 22,-1 7-6,-12 4-18,-1 8-15,-7 6 2,-4 7 7,1 10-13,5 5 6,-2 3-3,10 5 0,8 0-4,10-3 3,9-5-3,12-3 1,5-4-1,3-8 3,9-5 0,7-8-2,3-10 0,4-9 0,0-8 1,5-6 0,-9-5-2,0-9 20,-2-3-4,-5-4 2,-6-7-5,-1-6 5,-3-5-9,-1 1-7,-1 4-1,-3 9 3,-1 18 3,-4 17 2,-2 10-8,-6 12 2,-5 13-3,-1 16 3,-7 14 0,-6 15 2,3 10 12,6 2-8,10-4-1,4-8-3,8-7-4,5-8 4,4-11-4,6-8 0,0-10 1,8-12 4,-2-6-5,4-11-1,0-7 1,4-6-2,-11-8 0,-4 1-3,-4-4 4,-6-5-5,-6 3 3,-2 5 2,-1 7 0,-2 8-4,-1 14-1,0 8 1,0 10 4,0 8 0,0 8 0,3 0 1,-1 3-1,2-5 0,0-1-67,5-4-54,0-6-86,-4 1-218</inkml:trace>
  <inkml:trace contextRef="#ctx0" brushRef="#br0" timeOffset="697">752 529 484,'13'-11'25,"-1"1"78,5 1-36,3 1-19,5-2 12,-4 1-7,3-1-6,-3 1 4,-7-3 8,-6 6-16,2-1-6,-10 7-19,-7 0-7,-4 11-4,-7 4 2,-3 8-2,-6 8-1,9 5-6,1 3 3,13-3 0,8-3-3,4-2 3,11-4-1,2-5 0,5-3-2,1 1 1,4-1 0,-6 0-1,-2 2 0,-5-2 0,-10 4-2,-8 0-11,-8-2-14,-5 1-3,-6-3 6,2-6 0,4-3 5,5-6 18,8-6 0,4-6 0,0-4 1,9-7 0,-3-4 0,5-7 3,5-3 1,-8-6 10,2-2 1,2-8 2,3 4 12,-2-1-11,4 2 4,7 5 3,6 7 2,3 5 13,-2 8-4,0 3-13,-13 9-5,1 4-10,-5 13 7,-3 11 14,-2 18-7,-2 8 2,-6 11-7,-5 9-2,0-4-6,-5-5-5,1-3 2,4-7-4,-5 2 0,5-6 1,-2-7-3,-2-3 2,1-7-2,2-8-11,1-5-18,-3-6 10,6-8-6,1-8-25,2-6 24,3-9-1,0-11-9,-1-8-4,1-10 21,-4-9 15,2-6 1,-3-8 1,2-2 1,4 2 1,-2 8 0,5 12 1,-3 10 8,2 17 4,0 11-6,-1 9-4,2 16 16,-5 5-1,6 10 0,3 9-2,1 5-5,-9 3-1,-1-1-5,-8-3 5,-4-4-8,-5-5 1,-3-2-1,-8-2-2,3-1-7,-8-3-86,-2-2-70,1-2-188</inkml:trace>
  <inkml:trace contextRef="#ctx0" brushRef="#br0" timeOffset="1793">1841 692 736,'-5'8'91,"1"-4"-84,4-4 12,8-8 28,6 0-16,6-3-3,4-2-4,-2-5 1,5-3 6,-6 0-14,-7-4 2,1 0 0,-3-2-4,-8 3-3,-4-3 2,-4 4-12,-8 3-1,4 9-2,-9 3-1,-4 16 2,-6 5 0,-4 12-2,-4 10 1,9 9 1,-5 2 0,14 2 0,7-6-1,14-6 1,2-7 0,11-8 0,9-5 2,0-8 1,6-11-2,-1-6 1,4-10-2,-4-10 2,4-4 0,-6-7-1,4 0 0,-8-2 0,3 3-1,2 7 7,-4 10 7,1 13-3,0 9-3,-1 13-3,0 10-1,-3 8-2,-6 5 0,-7 5 0,-7-3 0,-7-4 1,-5-5 3,-3-10-4,-4-5 1,8-6 4,4-7 4,4-5-2,0-5-8,4-6-2,1-8 1,4-6 0,5-4-1,3-3 2,1-3-2,0-3 2,-1-2-1,-3 4 0,-1 4 0,-2 3 0,-5 6 0,-1 10 0,-5 8-1,0 2-1,0 10-6,-7 2 4,3 3 1,1 5 0,2 5 2,1 6 2,5 2-1,9 2 0,3 3-2,2 8 2,3 1 3,-5 3-3,-7 4 0,-3-5 0,-10-4 0,-3-5 0,-2-9-1,-9-4 0,-1-9-7,8-3 0,2-6 3,3-4-7,5-4 4,2-5-4,5 1 1,1-5 2,6-2 2,9-1 0,-5 1 4,3 0 2,6-1 0,-9-1 1,3 6 0,1-5-1,1 3 0,-1-2 1,-1 5 1,-8 3 0,-3 3 2,-3 2-3,-7 4-2,-3 4 2,-1 6 4,-2 3-3,-2 1 1,-1 3-2,1-4 0,0-5 0,3-1 0,5-3 0,0-4 0,0 3 0,0-3 0,0 0 0,0 0-7,0-3-2,0 2-9,0-2-18,5-2-15,-1 3-32,13-23 14,-12 23 32,-1-2 23,-1 1 14,1-1 2,2-2 19,-3-2 8,1 7 7,-2-6-4,-2 2 2,0-1-9,2 2-2,-2 0-8,0 3-2,0 1-7,0 0-6,-2 1 7,2-2-7,0 1 4,0 0 5,-2 0 5,-1-4 1,2 4 2,-3-6-9,1 0-2,-1 0-3,4-2 1,0-1-4,0 1 0,0 3 1,0 1-1,0 2-3,2 2 2,-2 2-4,0-2 4,0 2 1,0 2 0,-2 3-1,2-1-4,-2 1-8,-1 1-31,3 0-9,-1-2-36,-2-2-3,6 0-142</inkml:trace>
  <inkml:trace contextRef="#ctx0" brushRef="#br0" timeOffset="5939">3014 481 542,'-9'-27'91,"-5"-3"-23,2 1 37,3-2-28,4 5-1,1-1-28,4 4-3,0 1 1,0 5-2,4 6 7,-4 3-19,0 4-19,0 4-8,-4 4 2,-1 10 10,1 8 12,0 5 0,0 6-17,-6 5 2,8-1-8,0 1-1,4 3-1,0-5-2,1-2-2,-3-1 3,0 0-1,-3-5-2,-3-3-2,-1-2-31,-1-2-39,2-6-71,2-5-64,4-6-169</inkml:trace>
  <inkml:trace contextRef="#ctx0" brushRef="#br0" timeOffset="6299">3041 82 847,'-6'-28'3,"2"7"23,0 6 39,-1 3-23,1 6-34,4 6-8,0 2 1,0 6-3,-4 1 1,8 9-54,-4 3-24,4 3-32,5 3-65</inkml:trace>
  <inkml:trace contextRef="#ctx0" brushRef="#br0" timeOffset="6517">3389 238 806,'4'-8'61,"-4"4"35,-4-1-28,0 1-23,-3 4-27,-6 9 3,-7 5 5,-8 7 6,-6 7-12,-2 6-5,5-1-4,-1 6 2,8-3-11,10 1 3,5-1-2,5-1-3,4-4 3,9-7-2,3-6 3,5-5 1,7-13-2,1-4 0,6-11 0,1-10-2,1-2 2,-1-5-2,-5-3 0,-5-2 2,-4 1-3,-5-2 2,-6 0-2,-10 1-1,-5 2 1,-6 5-2,-7 5 2,-7 8-2,-2 7-17,-9 5-30,-2 6-38,2 7-32,-5 2-89,13 3-245</inkml:trace>
  <inkml:trace contextRef="#ctx0" brushRef="#br0" timeOffset="6929">3512 364 691,'19'29'18,"2"0"38,1-2 6,-5-8 2,-3 6-1,-1-10-18,-5 0-16,-4-3 6,-4-7-3,0-2 11,0-2 29,-1-6-11,-3-5-42,-1-5-5,-2-8 10,3-6-10,3-5-6,2-4 4,6-1 0,6 0-4,7 7-2,2 3 3,9 8-4,-9 8-3,4 9 0,0 8 2,-3 9-3,-1 10 7,-1 4 0,0 5-2,-1-1 4,-3 4-8,-7 0 1,-3 1-2,-3-4 1,-3 9 1,-5-1-3,-2-4 0,-1-1-13,2-3-53,-4-6-42,1-7-94,8-6-133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35.4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168 307 723,'5'-15'88,"-1"-3"-60,-4 3 66,0-2-9,0 5 7,0 5-38,0 3-24,0 2-14,-4 8-10,-5 7 16,-2 10 3,-5 14 4,2 12-6,-2 13-6,-3 1-5,5 2 1,2 0-10,3-5 5,-3-7-4,0-5-3,1-6-1,3-9 2,3-8-2,1-8 1,3-10 6,1-4 4,4-11-2,2-11-9,5-12 0,9-13 0,1-11-1,-3-11-1,4-3 0,-1-2-1,-8 4 3,0 4 0,-2 9 1,-7 12-1,0 6 0,1 3-1,-1 6 1,-4 8 0,0 4 0,4 3-2,-4 11 1,0-3-4,4 4 5,-8 0-2,4 0-1,0 0 1,0 1 1,0-1-4,0 0 2,0 0 0,0 3-1,0-2 0,0 5 3,0 2 0,0 1-4,0 9 5,0 8 1,0 9 0,0 7-1,0 16 7,0 5 0,4 6 8,0 4-1,5 1 0,1 1 4,-2-2-12,2-2 2,-6-2 0,-4-4-6,0-3-1,-4-11 3,-2-5-3,6-7 1,0-16-2,6-4-1,-6-11-9,0-3-30,0-5-2,4-7-121,-4-6-69,9-9-53</inkml:trace>
  <inkml:trace contextRef="#ctx0" brushRef="#br0" timeOffset="758">66 723 562,'-21'-6'112,"1"-2"-59,9 3 39,7-3-57,8 6-31,18-2 10,4 0 0,14-1-4,7-1 1,3 2-5,2 1 1,-3-1-7,-11 0 2,-1 0 1,-11-2 5,1-2 3,-6-1 6,0-5 12,3 5-10,-3-9-10,-3 5 23,1 0 7,-10 3-3,-1 2 24,-4 4-7,-4-1-11,0 5-24,-3 0-6,3 0-11,3 5 7,-3 3-4,0 14 34,1 2-3,2 11-2,1 11-7,2 3-5,2 5 0,2 2 0,3-1-13,-8-1 2,2 0-7,-1 0-2,-2-5 5,-1-1-6,-6-3 6,-1-9-6,-2-5-36,-1-11-19,2-6-45,0-10-126,1-10-213</inkml:trace>
  <inkml:trace contextRef="#ctx0" brushRef="#br0" timeOffset="1239">671 631 860,'0'-33'7,"4"1"55,5 5 47,-4 5 6,11 3-73,3 4-5,7 4-15,-4 3-3,9 5-12,-9 6-2,0 9 3,-8 9 2,-14 7-3,-9 11 2,-13 3-6,-5 2-3,-8 0-2,0-3-50,2-7-38,8-5-10,7-10 0,8-6-59,10-9 10,10-12-154</inkml:trace>
  <inkml:trace contextRef="#ctx0" brushRef="#br0" timeOffset="1492">1001 524 643,'13'-27'84,"-5"2"43,0 3 4,-1 3-76,-2 8-2,-1 5 12,-4 0 5,4 6-46,-4 4-13,-4 2 13,8 6 18,-4 5 12,0 10-26,4 7-4,-4 6-8,5 4-7,-5 9 8,4-2-9,-4 8 0,0-1-2,1-1-3,2-1 3,-3-3-3,0-4-1,-3-4 3,2-6-5,-3-6 0,-1-7-39,1-8-30,0-5-46,4-7-69,-4-6-113</inkml:trace>
  <inkml:trace contextRef="#ctx0" brushRef="#br0" timeOffset="1830">1151 562 867,'18'-42'19,"-1"7"28,0 7 40,7 5-30,-3 7-5,6 6-17,8 14-9,-1 6-7,6 11-7,-3 8-4,-6 5-5,-12 4 7,-12 5-4,-18 1 5,-14 0-5,-10-2-6,-9-1-3,-1-5-119,2-8 44,12-8-79,0-7-122</inkml:trace>
  <inkml:trace contextRef="#ctx0" brushRef="#br0" timeOffset="2116">1565 125 673,'13'-36'27,"-3"2"66,-3 6 16,-7 13-24,0 3-67,0 8-11,0 8-1,-4 15 42,-1 8 48,-2 9-38,3 12-6,0 6 16,7 0-25,2 5-13,4-1-11,5 5-9,-1-4-4,-4 3-2,0-3 0,-2-3 0,-6-1-1,-2-6 4,-3-5-7,-1-6-31,-2-6-89,6-11-155,-3-3-23</inkml:trace>
  <inkml:trace contextRef="#ctx0" brushRef="#br0" timeOffset="2392">1813 602 456,'9'-28'390,"-4"10"-289,-3 6-29,-2 5-23,-2 7-30,0 6-16,-2 2 7,1 5-6,-2 6-3,0 0-1,5 4-35,0-2-144,-4 2-237</inkml:trace>
  <inkml:trace contextRef="#ctx0" brushRef="#br0" timeOffset="2619">1909 266 821,'-8'-32'0,"2"5"0,2 4 24,0 10-12,4 9-12,0 6-18,0 5-1,0 7-120,0 3-195</inkml:trace>
  <inkml:trace contextRef="#ctx0" brushRef="#br0" timeOffset="2820">2131 263 846,'7'-8'29,"-7"3"71,2-2 15,-4 2-31,2 5-54,-4 4-30,0 1 1,-9 9 16,-6 5-6,-1 10-7,-3 11-3,0 6 3,6 6 0,5-1-4,8-1 0,7-6 1,7-9 2,10-8 0,8-6 2,5-10 3,8-5 4,8-8-8,5-7-1,-4-7 1,9-7-4,1-8 0,-2-5 4,-7-6 1,-8-2-2,-18 2 12,-12 2-7,-9 7-2,-8 10-1,-7 9-5,-8 13-4,-9 12 2,-5 14-1,-4 11-1,3 13 4,-2 0-1,15 3 0,8-8 0,13-8 1,5-9-1,4-9 1,7-9 1,8-11 9,-2-7-5,8-8-1,2-10-2,2-4 6,1-1-6,-6 5 5,-5 5-7,-10 13-8,2 9 7,-1 9 1,-2 5 1,5 9 0,2-2 0,3 2-1,-6-4 3,0-3-1,-1-7-1,-4-1 0,-3-6 6,0-8-5,4-6 0,3-5-2,3-8 0,2-9 2,0-3-1,-1-9-1,-6-6 1,1-3-1,5-7-2,-3 5 2,-3-2 1,3 5 0,-3 10 1,-6 7-1,1 10-1,-9 12 1,-5 8 0,1 3-2,0 6-1,0 7 2,-10 6 13,1 8 9,-1 8 1,-3 5-6,3 3-5,6 1 1,2-2 4,6 3-5,2 1-5,5 0-1,-2 4-1,5 4 1,-1 3-6,-5 1 4,0 0-3,-4-2 2,0-6-2,-4-8 0,0-9-1,4-6-12,0-6-31,-5-5-21,5-5-63,0-3-89,0-2-26</inkml:trace>
  <inkml:trace contextRef="#ctx0" brushRef="#br0" timeOffset="3767">3056 531 670,'0'-19'189,"5"2"-144,0-2 27,12 0-10,10-3-28,7 7-18,10-2 33,10 3-17,3 3-20,1 5-12,-12 2-1,-9 10 0,-15 6-3,-10 5 2,-12 7 2,-8 7 3,-4 4-1,-1-3-2,-1 5 1,0-3-1,9-1 1,2-6 1,3 0-1,7-6 0,4-6-1,2-3-44,-4-7-33,8-5-70,0-4-117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6:52.4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65 946,'31'-12'40,"0"-1"-22,-10 2 32,-4-1 3,-2 6-11,-6 1-33,-1 1-8,-8 2-1,2 0-19,-2 4-49,-2 2-89,2 0-203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7:40.4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18 283 822,'-8'-9'32,"0"3"-24,6-3 77,2-3-31,2 8-22,-2-1-13,2 1-8,-2 4 3,6-2-9,-6 2 0,0 0 0,0 2-5,4-2 11,0 4 2,0-4 0,5 0-4,-1 4-3,5-3 7,-1-1-1,8 3-5,9-3-2,-1 1 0,10-2-5,3-3 5,8 0-5,-5 0 0,4 2 0,-4-2 0,1 0 4,-7 4-4,-1 0 0,-8 0-1,-1 0-19,-2 0-16,-10 4-4,0-4-20,-3 2-38,-1 0-5,1-2-46,-3 0-168</inkml:trace>
  <inkml:trace contextRef="#ctx0" brushRef="#br0" timeOffset="442">678 44 660,'-17'-13'34,"4"1"46,1 5-7,2 0-13,4 2-6,2 5-25,4 0-8,0 0-3,0 0-2,0 0-4,0 0-2,1 0-1,4 0 8,2 4 18,8-3-11,-2 6 2,8-6-7,7 7-4,1-2-5,4 3 0,0 5-3,0-1 2,-8 8 0,-4 6 0,-1 6 0,-8 7 6,-7 8 2,-5 6 1,-17 1-4,-6 3-3,-8-3 0,-8-1 0,4-6-5,-6-6 7,2-3 0,8-7-13,6-5 6,1-6-4,3-2 1,12-7 3,1-3-6,1-5 3,7-2-3,0-2 0,0 4-7,1-4-22,5 0-8,-6-4-12,4 4-29,0-4-53,1 0-99,3-3-443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7:42.2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233 238 310,'-3'-14'366,"2"9"-326,-4-3 28,1 2-17,0-1-18,0 5-9,4-4-4,-4 0 0,-1-3 27,1-1-1,-4 1-37,2 1 8,-2 0-3,3 2 6,0 6-12,1 0-4,-9 6-4,0 2 2,-11 7 0,-1 5-1,0 4 1,1 3 1,7 2 4,5 0 0,3 1 1,9 1-1,4-2 0,5-3 5,12 1-2,7 0 1,10-4-4,3-6 1,-2 5-7,4-5 0,-6-2 5,-12 3-6,-8-1 1,-6-2 0,-7 4 1,-15-2 0,0 1 0,-7 3 1,-8-2-4,-6-6 3,3 1-1,-4-5 0,8-5-1,-2 0 2,9-8-2,6 3 0,-1-6 0,3 2-5,9 3-17,-2-2-5,6 4-28,-2 0-21,9 0-41,3-4-62,3 0-188</inkml:trace>
  <inkml:trace contextRef="#ctx0" brushRef="#br0" timeOffset="556">537 454 723,'9'-9'97,"-5"3"-3,0 2-2,-6 4-41,2 0-13,-5 10 8,5 2 2,-1 3-14,1 2-9,0 6-14,4-6-1,-2 6-2,2-5-8,-1 1 7,-3-2-7,-3 0-4,-3-2-68,-1 1-55,-3-5-65,2-3-102</inkml:trace>
  <inkml:trace contextRef="#ctx0" brushRef="#br0" timeOffset="772">533 391 726,'-4'-59'76,"4"13"21,0 7 10,-4 12-52,4 14-32,0 4-22,0 9-1,4 4 0,4 5-4,-2 4-33,10 6-69,3 3-84,6 3-8</inkml:trace>
  <inkml:trace contextRef="#ctx0" brushRef="#br0" timeOffset="968">957 332 663,'13'-10'72,"-3"-1"20,-2-1-4,-1 3-10,-3-3-29,-2 11-27,-2-2-6,-4 6-7,-6 4-6,-7 8-2,-13 8-1,-6 4 1,-5 6 1,3-1-1,3 1-1,9-4 0,3-7-4,10-4 2,12-9-1,1-5 3,4-4 0,9-1 0,7-11 0,1-2 0,59-31 2,-62 37-2,-5 4 0,3 2 0,-6 2 3,17 0 1,-2 10 17,-8 13 1,3 3-2,-3 15 15,-3 7-10,-2 2-9,-5-1 3,-5-3-15,3 0 7,-10-6-3,0-5 1,0 0-6,-4-7-3,1-6 3,4-9 3,-5-7 1,5-3-2,-4-6 0,3-7-2,-6-7-3,3-8 0,-1-8 2,5-7-2,4-6 0,4-9-2,6-7 1,3 0 0,5 3 0,-1 8 1,0 8-2,2 12 1,-2 16-8,2 10 6,3 10 3,-1 10-1,2 11 1,-1 4 0,-5 3 1,-5 2-1,-3-7 2,-3-3-1,-2-10-1,-4-1 0,3-6 4,-3-7 3,7-5-3,-3-9-2,4-8-2,5-9 1,4-9-1,0-7 0,2 0 0,2 6-1,-8 11 0,-5 10-2,4 15-5,-4 12 8,0 11 3,5 7-2,0 5 0,6 4 0,-2-3-1,1-1 0,5-8 1,-2-2-1,1-9 0,1-9 3,-2-3 4,-4-5-5,7-11-2,-7-3 0,-1-8 1,1-1-1,-1-3 0,-12 0 2,0 4-2,-8 12-1,0 4-8,-6 11 7,-4 9 1,-3 8 0,-8 10-13,-3 0 2,7 6 5,-2-7-1,13 0-1,6-9 4,4-4 2,6-5 3,8-4-1,7-6 4,-3-2-3,9-4 0,-2 3 0,-3 1-2,1 4 1,-2 0 1,-8 9-1,-1-1 3,4 1-2,-8 1 0,5-1 0,-5-2-1,5-6 2,-2-1 0,2 0 0,-1-4 1,-2-1-2,1-7 0,-1-3 2,4-4-2,-5-4 3,-1-6-2,0-7-1,-3-5 0,0-3 1,0-10 3,-3-5-4,3 5 13,-4-3-7,2 5-2,-3 12 5,0 9-2,-3 10 0,2 10 2,-2 5-9,-1 0-4,-1 12 4,0 0 6,-8 5-4,5 1-2,-1 1 9,-2 6-2,3 0 3,-1 3-4,5 4-2,0 7 2,4-2 0,1 5-4,3 3 4,3 5-2,-2 2 0,-1 3-2,-3 1 0,-2 0 0,-2-6 1,-1 0-3,2-11 0,0-6 1,2-8-1,2-6 0,3-7-1,3-4-3,7-6 4,2-2-34,2-3-7,7-3-10,-5-3-27,2-1-25,-1 3-75,-5-2-273</inkml:trace>
  <inkml:trace contextRef="#ctx0" brushRef="#br0" timeOffset="2842">2329 618 834,'-4'-26'51,"4"0"20,4-11 17,9-3-46,5-6 0,13 2 8,-2 4-18,4 7 3,-4 10-19,-1 10-9,-11 13-3,1 11-3,-1 6 5,6 16-6,-7 2 2,-1 5 6,-8 0-5,-6-4 1,-9-1 1,-5-6-3,-1-10 1,5-6 2,-5-7 2,6-10-2,4-7-5,2-12 1,7-6-2,0-10 1,13-1-2,3-2-3,6 4-14,8 5-1,6 10 3,-2 6 13,9 4 2,1 7 1,0-2 1,-2 7-1,-7-3 2,-3 4-2,-16 0 0,-7 1-1,-6 3 0,-8 0 2,-1 6 3,-10 3-1,1 6 0,-11 2 0,-3 10-2,3 0 0,0 1 0,1 1 0,8-3-1,-1 3 1,9-12-1,0 0-4,8-9-3,0-9 6,4-6 1,5-9 2,5-5-1,5-4 0,-1-4 0,1 4 0,-2 8-1,-9 1-1,-2 10 1,1 4-2,1 6 2,0 1 1,1 4 0,1 1 1,8-2-1,-1-1 0,-2-3 1,3-3-1,-1-1 0,-7-4-19,2 0-11,3-5 27,-6-7 2,4-7 1,0-2 0,2-12 0,-2-3 4,-3-10-2,3-4 0,1-3 11,-1-5-2,-4 0 2,-5 8 9,-2 6 1,0 17 12,-12 14-27,0 17-8,-5 19 5,1 13 6,-11 18 15,2 9-8,2 7-6,4-2-2,5 5 3,8-8-7,-5-7-5,5-8 3,-4-8-4,0-10-4,0-11-77,-2-7-20,5-5-7,-2-9-139,2-11-299</inkml:trace>
  <inkml:trace contextRef="#ctx0" brushRef="#br0" timeOffset="3750">3347 403 598,'4'-2'49,"0"2"31,9 7 5,7-1-21,1 0-13,4-4-3,7-2-15,2-6-5,3-2-2,-8-5-8,-1 0-2,-5-5 1,-1-1 0,-9-2-5,-5-2 2,-2 0 3,-8 0-9,-2 2 4,-4 6-4,-11 7-8,-6 8 1,-2 19 8,-9 12 2,7 11 12,0 6 1,17 4-7,8-2-4,8-6-5,13-6-1,7-9 2,9-4-7,8-8 0,2-4 1,2-3 1,3-6-4,-11-8-1,-2-2-47,-4-3-70,-5-1-79,-5-3-619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7:46.6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31 628 840,'0'-8'88,"0"6"4,-5-2-22,1 4-27,4 2 5,-4 2-16,0 8 10,-1 3-15,-2 2-14,5 2-1,2 2-6,2 2-4,0 0 2,3 4-4,0-2-2,-5-2-63,4-6-78,0-2-59,5-9-46</inkml:trace>
  <inkml:trace contextRef="#ctx0" brushRef="#br0" timeOffset="224">154 407 466,'6'-40'25,"-3"11"89,-2 10-39,-1 11-69,0 10 0,0 9-3,3 5 13,1 3 21,4 2 3,8 2-10,5-4 0,8-1-2,8-5-10,8-3-7,3-5-3,3-5-7,0-5 2,-7 1 1,-14-6 0,-7 2 43,-15-1-5,-3-1 9,-10 9-23,-3-2-22,-6 7 10,-9 6-6,2 3 5,-7 5-8,11 4-5,5 1 0,8 0 1,8 3 0,8-4 3,7 9 0,3-4-5,-1 4 3,-3-4-2,-5 0 7,-3-5-3,-16 1 4,-4-5 4,-9 1-7,-4 0-4,-12-6-2,4 1-1,-4-7-46,13-7-40,6-1-98,12-11-143</inkml:trace>
  <inkml:trace contextRef="#ctx0" brushRef="#br0" timeOffset="712">1270 647 835,'38'-14'25,"-10"-3"65,-11-1 5,-13-1-37,-2 4-19,-4 2 1,-6 0-14,-5 1-8,-6 6-4,-9 2-10,-6 8-3,0 2 0,-2 6 4,-2 3-3,5 4-2,8 0-3,1 2 3,7 0-2,9-2 0,4-2-2,0-3 2,4-1 2,0-5 0,4-2 2,-3-2 0,2-4 3,3-4-2,2-6-2,3-3 0,9-8 1,-3-6 3,1-2 2,5-2-6,-5 5 2,3-1 1,6 4-4,-1 5 4,5 5-4,3 4 1,2 5 0,-1 6 2,1 5-2,-3 9 1,0 3-1,-15 8 0,-1 3 2,-8 7-2,-4 3 3,-10 4-1,-6-3-3,-4-4 4,1-6-4,1-12 0,0-7 8,6-8 2,3-12-1,1-1-7,3-13-2,3-5 1,8-9 0,2 0-1,4-6 0,4 3 0,3 7-2,-7 5 1,1 6-1,4 11 0,-5 5 2,2 5-5,7 0-36,-5 5-54,0 1-33,3 2-128</inkml:trace>
  <inkml:trace contextRef="#ctx0" brushRef="#br0" timeOffset="1470">1781 777 381,'-4'0'284,"4"-8"-249,9-3 57,-1-1-23,6-3-18,9-6 26,-7-2-30,1-4-7,0-1-4,3-6-2,-12 0-7,-2 0-1,-3 3 1,-6 8-3,-3 4-12,-2 7-10,-12 12 0,-4 4-2,-2 15 0,-11 2-1,8 14 1,0 1 0,17 2 0,8 1 0,13-3 3,15 1-3,10-3 5,10-9-4,6-5 0,3-9 3,-3-7-1,-1-6-3,-10-6 3,0-5 0,-2-5-3,-8-4 1,4-9-1,-8-2 0,-3-1 3,1-3-2,34-66-1,-57 97 1,0-2-1,0 7 0,0-3 0,-4-4 0,-10 12-1,-7 0 1,-6 7-2,-8 6 2,0 9-1,-5 2-1,4 7 1,10-3 0,5 4 0,5-5 0,9 2-1,6-8 2,2-2 0,3-6-1,3-3 0,5-5 1,-4-3 1,5-8-1,4-6 3,1-5-1,4-5-1,-1-5-1,-2-5 1,3-3-1,-9-1 3,-1-3-2,1-4 0,-2-1 2,-2 0 1,0-4-4,0 0 1,2 0 2,-1 0-3,4 2 3,-6 6 3,-3 2 13,-1 7-13,-3 7 6,-2 4-6,1 7-3,0 3 1,-4-2-4,-1 8-1,-3 0 0,-2 0 0,2 6 1,-1 2-2,1 5 1,4 1 1,2-1 0,2 6-1,0 2 0,2 5-1,5 2 2,-2 4 3,4 5-2,2 3-1,0 0 0,-2 0 0,0-1 1,-4 1 1,-1-2 1,3 1-3,-6-7 0,4-1 2,-1-8-2,0-4 0,6-7 1,-2-8 0,2-3 1,5-2 1,2-7-2,3-5 0,1-1 0,0-5-1,-1-4 0,1-2 0,-3-6 0,5 3 2,-9-5-2,1-1 0,-5 1 1,-3 2-1,-2 6 1,-5 6 1,0 6-2,0 5 0,-4 8-4,-6 8 4,-2 5-1,-5 13-3,-10 2 4,9 8 0,7 1 1,9-1-1,8-3 3,9-4 1,9-3-3,-3-4 1,2-7-1,4-7 1,-5-7 1,3-6-1,2-9 1,0-3-1,-1-6-2,-5-8 2,-2-1-2,-1-3 1,-6-1-3,-2 3 7,-1 10-4,-5 6-1,-1 8 0,-6 9-6,-1 9 5,-5 6 1,1 6 0,2 10 0,-2 0 0,8-3 0,4-1-1,6 0 1,3-4 1,3-6 0,7-3-1,4-5-1,3-9-20,6-5-19,3-7 2,-4-9 20,6-4-2,-2-3 7,-8-5 10,0-1 3,-6-3 0,-4-1-1,-1 7 0,-3 6 1,-8 4 2,3 9 7,-8 7-1,-3 3 3,-1 2-8,-1 0-1,-3 2 1,-1 1 4,-2 1 9,3 0-3,0-2 7,0-2 1,2 4-6,2-4-1,-2 0-5,2 0 1,0 0-7,-2 4-1,-2 0 1,0 7 1,0 5 0,-8 3 2,5 4 2,2 3-5,0 1-1,5-4 2,5 4-1,0 0-3,9-2 3,-1-4-2,1-4 1,6-1 0,4-7-2,-2-3 0,9-6-1,0-2-7,4-6-1,0-5 0,0-6 5,-1-6 1,-2-2 2,-5-2 1,-1-4 0,-7-3 0,0 2 0,1-5-1,-12 8 1,1 3 0,-9 3 0,-9 6 0,1 4-3,-12 7 3,-4 4 0,-4 8-3,-3 1 2,-5 9 0,2-1-3,2 10 3,7 2 0,8 2 0,1 0-1,12 2 2,8 0 1,6-5-1,8 3 0,-1 0 0,4-2 3,7 0-3,-1-8 3,8 2-1,0-7-1,6-4-2,3-8-1,-1-6 2,5-8-2,1-1-1,0-8 1,5-2-2,-8-4 4,3-5 0,-4 3 0,0-1 0,-11 5 0,-6 5 0,-12 3-3,-7 11 3,-8 3 0,-9 1 0,-6 4-1,-14 4 1,-2 1-5,-10 9 3,0 3 2,5 6 0,0 4-1,6 4 3,3 1-3,5 1 1,6-4-1,5 2-2,6-4 2,0-9-5,8 0-21,-4-5-2,4-3 13,4-1 7,-2-5 2,5-4 5,2 0 0,7-5 2,-2-5 0,6-7 1,-1-2-1,4-6 2,-2-2 1,2 0 7,-4-2 2,3-1-8,-9-1 2,-3-2 0,2 3 2,-5-3 9,-3-2 1,-4 1-11,-2-4 1,2-2 3,-1-1-7,1 3 3,2 1-5,1 2 9,-3 7-10,0 1 4,-2 6 7,-2 6-10,-2 3 1,2 6-2,-3 3-1,2 3-1,1 0-2,0 2-1,-3-1 3,3 7 1,0 2 0,0-1-1,0 5 2,0 3-1,0 4 0,0 2 1,-1 2-1,-2 2 0,6 0 1,-3-1-1,1 1 0,6 4 0,-3 0 1,3 1 0,-2 3 0,-1 1 0,-4 1-1,0 1 0,0 0 0,0 3 0,0-5 0,4 0 0,0-1 2,2 1-2,9-3 3,2 0-3,7-9 1,-3-2-4,7-3 3,-7-8 0,5-5 2,3-6 0,3-2 1,6-5-1,6-5-4,-2-2 3,-1-1-1,-6-2 1,-3 2-1,-7-1-1,-2 1-1,-9 2-19,1-5-10,-2 5-11,-2-1-19,2 1-26,-5 0-22,-2-1-77,-2 1-197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0:38.3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1172 760,'-6'0'22,"12"0"4,-2-5 21,8-3-14,1-2-4,5-3 14,9-4 6,-5-1 4,9-5-22,-8 4 2,2-3-15,2-4 0,-9 3 1,-1 4-1,-3-4-5,-6 2-1,-4 2-4,-8-1 1,0 5-9,-6 4 1,-2 1-5,-1 5 3,-1 5-1,-9 5 2,2 7-4,-1 5 3,-2 8 1,0 4 1,10 0-1,2 3-3,5-1 2,7-4-1,7-5 1,1 0-1,6-5 2,3-2-1,5-3 2,-5-6 0,1-3-1,2-6 3,4-5-1,-6-3 1,9-7-2,-2-3 7,2-4-7,4-1 4,0 0 8,1 3 5,0 6-7,-4 6 0,-7 9-5,-4 6-5,-1 5 2,-7 8-2,0 6 3,-2 3-4,-1-4 0,-2 1-1,-4-1 1,3-7-2,-2-6 0,-1-5-4,0 2 3,0-8-13,7-6 9,8-5 5,-1-6 0,7-8 2,6-8-1,-2-1 2,1-2-1,-5-1 5,-6 3-4,-5 5 2,-6 10 0,-4 2 4,-4 9-3,-2 6-3,2 4 0,-4 4-2,1 10 1,1 1 0,2 6 0,0 6 0,8 0 2,4 0-2,-2-2-2,7-2 1,-1-4 2,7 0-1,-7-2 0,-6 4-4,2-3-1,-1-3-19,-3 6 1,-4-7-14,0-1 18,-2-4-5,0-3 4,-1-2 0,2-4 12,2-4 0,2-2-5,-1-3 10,5-4 2,-3 1 1,1-2 0,5 1 4,-1 2 6,-5-1-4,4-3 5,2 2 5,6-5-6,3 1 6,2-5 0,6 4 10,10 0-2,-4 1-3,4 3 6,-6 5-18,-5 3-1,-5 6-5,-2 6-1,-7 3 3,-6 5-4,1 3-1,-3 1 1,-4 0-1,0 0 0,-3-1-21,-2-3-47,-4 3-37,-3-6-84,-8-3-221</inkml:trace>
  <inkml:trace contextRef="#ctx0" brushRef="#br0" timeOffset="1102">1132 697 923,'0'-23'22,"0"2"16,0 7 44,4 5-58,-4 3-24,0 8-1,4 2 0,0 8-1,-2 1-11,0 6-38,-2 2-46,0 4-63,-2-2-145</inkml:trace>
  <inkml:trace contextRef="#ctx0" brushRef="#br0" timeOffset="1306">1449 781 909,'10'-7'67,"1"1"-10,-3 0 44,-3 0-20,-4 5-44,-2 1-15,-4 4-13,-6 1-4,1 8 11,-6 5-12,-7 5 1,2 9-3,7-1-2,-2 5 0,4-1 0,3-4 0,5-4 0,1-4-7,3-6-9,3-4-1,-1-6 3,0-3 4,4-5 10,2-7 1,5-5 2,5-5 0,-1-9-3,4-5 0,-1-3 5,-3-3 9,1 2-8,4 5 7,-5 4-3,2 10 11,2 7-8,-2 6-4,2 12 7,0 3-12,3 5 0,-4 3-4,-3 3 0,-2-2 2,-6 1 0,-1-2-2,1-1 2,-5-6-2,1-3 1,-2-5 0,1-4 3,1-8 2,6-5-2,3-2-2,7-5-2,6-3-1,-2 4 1,0 6-2,-1 5-4,-6 6 6,-1 6-3,1 3 3,-5 5 0,0 1 0,1-3 0,35 25 0,-37-35 1,1 0-1,1-3 4,-1-2-2,9 1 1,5-6-3,-9-3 3,2 0-3,-1-1 0,-6 1-1,0-2-4,-5 1-5,-2 2-19,-3 3-17,-3 3-27,-9 2-95,-3 0-82</inkml:trace>
  <inkml:trace contextRef="#ctx0" brushRef="#br0" timeOffset="2408">2520 438 639,'0'-2'305,"0"2"-292,0 4-8,-4 2 63,4 6-22,4 7-4,6 0-9,7 2-4,10-2-7,-2-3-5,11-7 2,-2-3-2,7-6-1,1-6-6,4-7-5,2-3 5,1-5-2,4-6-7,-5-3-1,6-7 1,3-3 1,5-8-3,4 2 1,0-4-1,-2-2-3,0 10-17,-7 2-13,-8 5-25,-5 8 7,-9 12-18,-3 2-33,-6 5 0,0 3-36,-5 5-177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8:57.5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1799 678,'-8'-2'51,"3"2"15,-6-2 22,7 0-3,0 2-28,4 0-17,-5-4-13,1 4 0,4 0-3,0 0 0,0 0-8,0 0-1,0 4-7,0-4 0,0 0 0,0 0-4,0 2-3,0-4 2,4 4-3,1-2 3,0 4 0,9 0 4,7 0-7,6 0 1,12-3 0,2-1 0,5 0-1,4-4 2,-6 3-2,6-3 0,-7 0-2,5 2 2,1 0-3,-4-4-7,-3 6-24,3 0-12,0-4-5,-3 4-38,3 0-19,-9 0-27,-2 0-86</inkml:trace>
  <inkml:trace contextRef="#ctx0" brushRef="#br0" timeOffset="472">676 1498 737,'-13'-14'44,"-5"6"11,8 3 25,-3 1-18,9 4-33,0 2 2,0 4 2,-1 2-10,1 3 1,8 2 0,1 1 19,7 3-3,6-4-8,13 6-2,4-1-4,9 5-10,5-2-8,-4 2-1,-1 4 1,-1 0-2,-16 3-2,-1 1-1,-13 2-3,-9-1 2,-12-1 4,-13 1-5,-11-1 1,-8 0-1,1 1 2,-2-5-2,-1-2 0,10-6-2,-3 0 1,12-3 0,2-7-13,3-3-18,8-2-28,7 0-6,3-8-26,3 4-46,-2 0-207</inkml:trace>
  <inkml:trace contextRef="#ctx0" brushRef="#br0" timeOffset="8306">1858 1754 746,'4'-13'38,"0"-6"-3,9 4 24,-1-5-13,17 1-8,1 0-13,10 2-6,0 0-3,3 3-7,2 5-3,4 1-2,-2 2-3,3 6-1,2 0-2,-3 4-19,-4 0-31,-12 2-83,-5 2-140</inkml:trace>
  <inkml:trace contextRef="#ctx0" brushRef="#br0" timeOffset="8650">2324 1613 643,'0'-12'103,"-4"3"-23,4-1 20,0 2-32,-4 7-18,4-3-20,0 4-2,0 1-3,0 2-9,0-2 3,-5-1-5,5 8 9,-4 2 3,4-1-9,-4 9 9,0 1-6,-1 3 3,5 5-3,-4 0-6,4 4-5,-4 0 8,0 4-9,-3-3-3,3-1-1,-3-3-2,1-1 1,-2 4-3,-5-4-5,0 0-35,2-5-60,3 0-74,5-7-72</inkml:trace>
  <inkml:trace contextRef="#ctx0" brushRef="#br0" timeOffset="9070">2638 1803 673,'0'-4'108,"-1"2"-34,-3 2 27,0-2-50,-5 6-27,1 4 9,-5 1-3,-9 12-6,3-2-8,-2 10-2,6 0 2,6-2-1,11 0 2,5-3 3,8-2-8,6-9-2,2 0-2,8-7 10,-5-8 8,5-6-8,-1-7-5,-6-6-8,1-6 5,-7-5-1,-5-4-7,-3-5 0,-10 3 1,-10-3-3,-4 10 0,-3 7-3,-8 7 3,-8 7-2,-2 12-4,0 10-8,-8 7-43,3 7-27,0 9-13,0-3-119,14 1-403</inkml:trace>
  <inkml:trace contextRef="#ctx0" brushRef="#br0" timeOffset="9588">3772 1726 621,'7'-17'128,"-6"3"-56,-1-1 11,-1 2-7,-8 1-54,-4 8-7,-8 2 12,-14 6-2,-4 6-1,-10 7 4,0 6-9,-3 6-7,12 1 8,8 3-9,11-2-6,13-1 7,8-1-5,12-4 0,5-6-3,4-6 5,7-5-1,2-12 1,6-4-2,-5-10 3,4-5 1,-4-8 2,0-2 4,-13 3-3,-5 3 4,-3 9 7,-10 5-14,0 11-10,-6 4-1,1 10 3,-2 3-3,2 2 6,5 6-8,7 2 2,9-6 0,5 3 0,0-7 0,7-2-15,-7-5-8,0-6-3,3-2-3,-7-4 0,4-7 6,-1-5 0,1-5 14,0-6 8,-2-3 1,-2-1 0,0 0 5,-4 8-5,-2 6 17,-3 7 1,-8 5-7,0 5-10,-4 5 11,0 9-7,-10 3 15,1 6-12,3 4-6,2 0 7,4 3-9,4-3 5,4-2 1,0-4-4,5-7-2,-1-1 3,0-8-2,-2-5 6,8-5 0,-1-12-4,4-6-3,1-6-3,9-6 3,-6 5 0,-7 3 4,4 8-4,-5 5 0,3 7 0,-2 1-4,5 6 4,-2 0 2,1 4-2,4-2 1,-1 2-3,0-1 4,3-3-2,-3-3 0,-7 3-2,2-4 2,-1-2 4,-6-2-4,-1 4 2,0-1-1,-3-1-1,-5 2 1,-5 4-1,5 2-1,-8 4 1,-5 5 0,-9 12 1,4 4-1,-3 8 2,1-1-2,7 0 0,9 0 0,6-10 0,6-1-1,6-6-1,3-5 1,0-6 1,1-6-1,4-6-3,4-7-1,-9-9 4,2 1-1,-6-3-1,-9-6 3,-4 2 0,-8-3 0,-1 4-3,1 4 3,-8 4-2,4 4 1,-1 4 0,5 3 1,-1 2 0,9 4 0,0 2-20,4 0 8,9 0 12,8 0 1,11 0 0,-1 0-1,13-2 1,-3-2 0,-11-1 1,1 1-2,-5 0 0,-14 2-1,-3 8 1,-8 3 2,-2 9 18,-6 5-13,1 7 3,-2 3 0,-1-3-5,1-3-2,8 2-1,4-8-1,0 0-1,5-7-5,-4-1-29,-1-7-49,1-1-113,-1-5-42</inkml:trace>
  <inkml:trace contextRef="#ctx0" brushRef="#br0" timeOffset="10848">4826 1615 641,'-1'-60'77,"-4"3"49,1 9-7,0 15-67,0 16-22,0 7-30,-1 10-4,5 14-19,-4 3-42,4 6-105,4 13-234</inkml:trace>
  <inkml:trace contextRef="#ctx0" brushRef="#br0" timeOffset="11028">5146 1668 598,'14'-8'135,"0"1"-28,-5-1 13,-9 3-47,4-3-16,-4 4-19,0 0 8,-4-1-16,-1 5-20,-7-4 1,-11 8-5,1 4 0,-13 3 3,0 6-4,-6 6 1,2 2-6,8 2 2,10 0 2,2-3-3,14-2 0,2 1-1,6-10-3,2 0 1,2-3 2,5-6 0,0-4 5,5 0-4,0-6-1,7-3 1,1-5-1,-2-1 0,3-4 5,-9 0-5,-3-3 7,4-1 0,-9-2 0,3-3-1,-6-3 0,5-5-4,5-5 0,-8-3 2,5 2-2,-5-6 3,5 2-3,-5 2 5,4 9-1,-8 3 4,0 15 1,-4 5 1,0 6-12,0 6 1,-4 3-1,4 0 5,-4-1-5,-6 6 0,4 1 3,2 1-2,-3 3 1,1 1 3,2 7-3,-4 4 9,3 1-6,5 5 12,0 6-10,0 3 0,0 0 9,0 4-8,-4 2 0,4-2 1,-4-3-4,0-1-4,-2-4 0,6-1 0,6-4-1,-2-7 0,4-6-1,1-1 0,5-4-1,6-7 2,3-2-1,3-8-7,6 2 5,-1-5-1,4-7-5,-4 5 5,4-5-8,27-21-1,-58 30 1,0 1-10,0-2-15,1 2-21,3-5-32,2 0-52,0-3-177</inkml:trace>
  <inkml:trace contextRef="#ctx0" brushRef="#br0" timeOffset="12282">6563 1529 503,'4'-18'82,"0"1"-2,-4-2 26,-4-2-52,0 2-1,0 0 12,-1 3-14,5 5-17,-4 3 4,0 0 0,-2 6-11,5-2-18,-2 8-2,2 2 14,-2 6 8,2 3-1,-2 10 24,3 2-23,0 5 5,0 1-14,0 3-1,-2-1-4,-1 0-7,-2-3-5,-2 0 0,1-1-4,-6-4 1,3 0-14,-1-8-45,5-3-34,1-7-57,4-3-16,4-6-20,-3-4-179</inkml:trace>
  <inkml:trace contextRef="#ctx0" brushRef="#br0" timeOffset="12628">6337 1713 658,'-21'-4'128,"0"4"-39,-3-4 4,3 2-14,8-2-22,-2 0-19,6 4 5,6 0-9,3 0-13,0 0-12,7 0-3,3-1 0,8-3-1,8 1 4,14-2-3,5-1 1,2-2 0,3 3-7,2-3-2,-3 4 2,-9-2 2,3 3-2,-6-1 2,-8-6-1,3 1 1,-6-5 1,-1-5-2,-1-2-1,1-6 2,-1-4-2,-3-1 1,-7-3 0,2-1 1,-5-1 1,-3 5 0,1 1-3,-5 4 8,0 5-1,-4 4 0,-4 9 0,4 1-3,-4 8-3,-5 0 1,1 9-2,-10 7 1,1 7 0,-6 8 6,1 7 1,4 6 3,1 6 4,-2 2-8,11-2 2,2-5 0,2 4-8,0-8 2,5 0-1,2-5-1,-1-9 0,0-2-1,3-10 1,-4-3-1,2-10 4,2-4-1,9-10-2,8-7 0,4-6-1,5-2 0,3 0 0,-6 8-2,-10 6 0,-5 7 1,-3 8 0,-6 7 2,4 5-1,1 3 0,-1 1 0,6 3 1,4-2 0,3-6-2,5 1 2,2-5-1,3-5 1,4-4-1,-6 0 2,4-8-2,-4-3 0,-1-6 1,-1-5-1,-6-4-2,1-7 2,-9-3-1,-3-3 1,-3 3-2,-7 3 2,-3 11 0,2 8-3,-8 6 2,-3 8-4,-5 14 4,-11 9 1,-2 3-1,2 11 0,7-3 1,13 3 0,8-6 0,12-3 4,11-3-1,16-6-3,10-5 2,9-2-2,8-11 1,-5-1 1,1-9-2,-4 1 1,-10-3 0,-5-1 1,-11 2-2,-11 2-2,-12-1-2,-8 7-23,-2-2-41,-3 1-85,-5-1-113</inkml:trace>
  <inkml:trace contextRef="#ctx0" brushRef="#br0" timeOffset="13970">8701 1592 722,'0'-10'116,"-3"1"-8,2 1-30,-3 4-25,0 2-25,-5 4-20,-1 2 4,-2 9 4,-7 5 8,3 1-9,-7 8-4,6-2 3,9-2-3,8 0-3,4 0 4,4-5-11,9 0 4,6-6 0,3-7-2,5-1 0,3-8 0,3-4-1,-2-5 2,1-6-3,3-4 3,-9-8-3,-3 0 0,-1-1 1,-7 1 2,-7 4-3,2 4 10,-5 10 4,-5 5 0,-4 3-12,0 5-2,0 0-1,0 8 3,-4 3-2,4 4-1,0 0 1,0 7-1,0-3 1,0-2 0,4-7-1,0-1 3,2-5 0,1-6 6,3-6-9,8-5 0,-1-4 2,1 2-2,2-3 0,-1 5-2,-10 5-1,-1 8 1,0 12 2,5 1 0,3 2 1,0 7-1,-2-3 0,3-6 0,-3 0 0,-1-5 4,1-6-3,3-4 2,5-6-1,1-5 2,-2 0-3,1-5-1,-8-1 0,-5 2 0,-9-1-9,-4-1-54,-10 2-65,-9 2-98,-8-1-312</inkml:trace>
  <inkml:trace contextRef="#ctx0" brushRef="#br0" timeOffset="14630">8656 1341 813,'-17'-6'93,"5"-2"-9,3 0 14,5 1-42,4 1 0,0 0-27,4 2-14,1 0-10,3-1-1,-2 5-4,2 0-5,3 5-10,-5 2-55,2 2-21,-2-3-97,-2 3-102</inkml:trace>
  <inkml:trace contextRef="#ctx0" brushRef="#br0" timeOffset="18274">9716 1187 700,'3'-13'9,"-1"0"24,-4 1 34,-2 1 1,1-1 6,2 6-29,-4 1 4,3 1-16,0 1-8,2 3 0,0 0-4,0 0-8,0 3-11,-3 2 9,2 14 19,1 8 9,-4 12-14,0 7-6,4 7-2,-5 1-1,5 4-4,0-3-3,-4-3-1,0-2-5,-3-8 1,-1-2-2,-4-5-1,2-3-1,-2-5 1,3-4-1,-5-7-29,9-3-38,2-7-13,3-6-4,3-4-96,2-2-72</inkml:trace>
  <inkml:trace contextRef="#ctx0" brushRef="#br0" timeOffset="18648">9601 1561 703,'-22'-4'115,"5"-5"-88,-1 3 40,4-3 20,5 1-31,6 4-25,3 0-14,5 2-12,6-3 5,8-2 4,8 2-2,12-5-2,-3 2-7,7-1 1,-9 5-4,-2 0-3,-2 2-35,-2 2-56,-3 2-42,-1 0-19,1 2-283</inkml:trace>
  <inkml:trace contextRef="#ctx0" brushRef="#br0" timeOffset="18942">9928 1649 492,'-11'18'285,"7"-7"-266,5-7 13,6-4 37,9-6-23,2-2-17,7-5-7,8-2-10,3-6 1,1-2 14,-5-4-7,-10-4-7,-2 0-4,-7-5-4,-2 0 0,-7-5 7,-8 7-8,0 1-1,-8 14 10,1 3-9,-3 15-4,-7 10 3,-11 18 2,2 10 6,-6 12-2,11 5 5,5-4 2,17-6-7,11-4 6,15-3-7,4-11-4,12-4-2,10-9-2,-3-9-8,4-4-73,-1-8-25,-4-5-90,-6-5-311</inkml:trace>
  <inkml:trace contextRef="#ctx0" brushRef="#br0" timeOffset="19354">10510 1435 811,'-9'-8'19,"5"-6"41,4-5 27,8 2-35,9 0 3,9 2-32,7 5 7,7 8-3,-3 10-7,0 9-10,-8 10 5,-5 5-2,-11 8-9,-12 1 4,-2-1-7,-7-4 1,-11-9 1,7-5 0,3-13 1,1-3 3,4-12-6,2-11 1,-2-6-1,4-10-1,4-7-3,5-3-15,3-2-7,5 0-15,7 4-20,-3 10-17,7 8-61,-5 11-28,5 10-278</inkml:trace>
  <inkml:trace contextRef="#ctx0" brushRef="#br0" timeOffset="19954">11189 973 683,'4'-46'25,"-4"3"41,-8 5-1,-3 7-12,-2 12-6,-4 6-26,5 1 10,-1 8-1,-2 4-16,-1 4 3,2 10 15,-8 8 4,-4 9-10,0 10 3,-2 3-4,6 6 11,0-1-1,9 5-8,5 0-4,7-1 7,5 9-3,0 3-9,4 2-4,-2 4-3,0-2-2,-2-4-6,-8-5 0,-3-7 2,-5-5-3,0-6 0,-2-7-1,1-7-2,-5-2 0,5-11-22,5-6-29,2-2-17,3-7-30,3-4-91,0-8-95</inkml:trace>
  <inkml:trace contextRef="#ctx0" brushRef="#br0" timeOffset="20328">10894 1574 639,'-1'-9'93,"-2"-5"-33,3 9 19,-1 1-5,2 0-31,6 0-23,3 4-2,7 0-10,9 0-5,0-1-3,6-2-11,-1 3-72,0 3-100,-6-2-339</inkml:trace>
  <inkml:trace contextRef="#ctx0" brushRef="#br0" timeOffset="20569">11140 1624 706,'-4'8'14,"4"0"14,4-6 29,6-2 1,2 0-25,11 0-9,-2-6 9,1-2-6,5-5-9,-6-2-3,-4-7 1,3 3 0,-12-6 2,1-3-5,-5-2-7,-4 2 0,-3 1 0,-1 8 7,-2 3-4,2 7-7,-10 9-2,-3 13 2,-1 10-1,-3 8 5,-6 9 0,9 1-2,5-1-2,3-4 4,16 1-5,2-11 5,5-4-4,8-5 2,3-7 3,-2-6-3,4-12-1,0-2 1,1-11-3,4-8 1,-6-1-2,7-5 1,-9 2-2,2 11 2,-1 4 0,-4 13 0,-3 9 0,2 7 3,-5 2 0,-2 12-4,-4-6 2,-2 4-2,-6-1-1,-2-9 1,2-4 0,-3-3 3,3-4 6,3-4 4,1-7-13,2-1-9,8 1-7,0-9 1,10 5-4,0-5 8,1 5 5,0 0 0,-4-2 6,0-3-1,1 1 2,-3-2-1,-2-3 0,-1 0 0,-7 4 6,-3 1-2,-2 3 2,-8 3 6,-6 3-12,0 5 5,-5 6-2,-3 5 1,-5 7 4,1 8-4,5 4-2,1 2 1,9 0-3,7 2 2,7-5-1,5-3 0,4 0-1,3-5-5,3-5 5,-4-5 0,3-6 0,2-2 3,-5-6-3,3-6 0,2-3 3,-6-2-2,-1-2 1,1-3-1,-1 5 0,-4 2 1,-6 2 4,1 1 1,-6 2 0,-1 1-5,0 1 6,-1-2-2,1 5-6,-3-5 7,3-1 4,-1 5-11,2-6 8,-1 1-3,3-1 3,-2 7 7,2-3-13,-1 8-2,-2 0 0,2 0-1,0 4 0,5 4 1,1 1 4,8 5 1,-2 1-3,3 2 1,-1 2-2,3-2 0,-11-1 0,2-2-1,-3-3 1,-3 1-2,-2-3 2,-2-3-1,0 3 0,-2-1-3,-1 0-11,3-3-15,3 3-18,-3-2-19,2-1-9,2-1-29,0 0-43,0 0-64,6-8-267</inkml:trace>
  <inkml:trace contextRef="#ctx0" brushRef="#br0" timeOffset="21844">12524 1306 781,'10'-7'33,"-3"-5"38,-1 2 36,-3 1-28,-3-1-21,0 7-23,-5 0-19,-6 6-6,-7 2 8,-9 8 7,-2 6 3,-3 7-17,6 1 3,8 1-1,0 3-10,5 0 6,9-3-9,3 1 3,1-6-1,4 0-2,4-4 0,1-6-3,2 1-7,6-6-18,4-4-34,7-3-39,-2-2-65,10-7-116</inkml:trace>
  <inkml:trace contextRef="#ctx0" brushRef="#br0" timeOffset="22166">12679 1476 692,'-13'12'5,"8"-2"36,5-6 44,5 0-4,8-4-6,5 0-41,3-4 6,6-4-9,5-2-12,3-3 0,-5 3-1,-4-3-1,-2-4 9,-4 3-7,-7 1-6,2-5-2,-7-4-11,-3-1 9,0-4-6,-2 4 2,-7-2-4,-3 6 3,-3 5-4,-17 13 8,-4 6-7,-5 13 10,-5 6-2,3 7 0,7 5 3,9 3-1,7-3-4,13-3-1,2-3-1,6-3 1,5-5 0,6-4-3,2 0 0,3-3-1,0 1 0,5-5-2,-6 1 0,-3-3 0,4-1-11,-9-3-59,0 3-44,-1-6-95,1 3-429</inkml:trace>
  <inkml:trace contextRef="#ctx0" brushRef="#br0" timeOffset="22878">13698 1826 737,'0'0'36,"0"0"13,0 0 64,0-2-40,0 0-22,0 2-13,0-2-15,0 2 1,0 2 3,0 0 4,0 3 20,2 1-21,0 6-4,-2 3-7,0 1-8,-4 4-4,0 2-4,-10 0 1,1 5-4,-5-1-10,-3-2-66,-3-3-104,0 2-178</inkml:trace>
  <inkml:trace contextRef="#ctx0" brushRef="#br0" timeOffset="49970">14730 1111 891,'-1'-16'9,"-2"5"-6,3 1 77,-1 3-30,1-1-28,0 4-5,1-2-3,-1 6-2,0-4-1,3 4 4,-3 0-2,0 0-6,0 0-1,-3 3-6,3-2 1,0 13 0,-1 11 0,-2 3 5,-1 13-1,-1-1 10,4 4-7,-3-4 2,1-2-1,2-3-7,-2 1-1,1-1 1,-2-3-1,-2 5-2,-2-6-9,2 3-60,-5-5-58,6-6-132</inkml:trace>
  <inkml:trace contextRef="#ctx0" brushRef="#br0" timeOffset="50344">14452 1479 666,'-19'-4'96,"6"-4"-17,4 4 11,5-2-37,6 5-19,0-1-16,0-2-3,2-2-5,0 2 0,5-1-1,5-1-1,0-2 0,7 8-3,10-4 1,-2 3-5,8-2 2,1 3-2,0-1-1,5-3 1,-5 4 0,3-6-1,4-2 1,-6 0 3,6-1-4,-6-4 0,-5 3 1,-2-3 1,-9 3 1,-4-7 0,1 3-2,-7 1 15,-4-2-8,0-2-4,-2-1 0,-1-3-1,-2-2 0,-1 0-1,-2-4-1,2 4 0,-6 0 0,2 2-1,-2 4 2,3 2 0,-4 3-2,2 2 3,-2 1 5,1 5-3,2 4-4,1-2 2,-3 2 0,3 0-3,-2 0 0,0 2-2,0 2 2,-1 4 0,-2 5 1,-6 8-1,-2 8 6,-2 3 7,-2 9 6,0 4-8,4 4 1,2 0-3,3 1-4,2 2 0,2-4-1,1-4 0,3-5-3,0-11 2,0-5-3,4-7 2,-1-11-2,-2-1 9,4-8-2,3-4-2,10-7-4,5-10-1,9-3 0,0-3 2,-2 2-2,-6 8 0,-10 8-1,-6 9-1,-4 4 1,1 9 0,2 7 0,0 4 2,2 2-1,3 5 0,-3-4 0,4-6 0,3 4 0,0-6 1,4-3-1,1-6 1,0-6-1,4-4 1,2-6 0,0-3-1,1-9 1,0-4-1,-3-7 2,-4-2-2,-4-2 0,-6 0 1,-5 2-1,-3 9-3,-10 8 1,-2 7 2,-3 5-3,-2 6 3,-10 8 0,0 11 0,0 6-2,3 3 1,7 3 1,7 4-4,14-7 4,6-2 6,13-3-5,11-6 1,12-4-2,7-3-1,3-6 1,-3-3 0,-5-1 2,-11-1-2,-7 1 0,-15-3 3,-7 2-1,-7 1-2,-4-4 0,2 4 0,-4 0-30,0-4-119,0-2-175</inkml:trace>
  <inkml:trace contextRef="#ctx0" brushRef="#br0" timeOffset="51792">16526 1252 681,'0'-13'169,"-1"3"-85,1 1 20,-3 9-64,1-2-21,2 4-8,-2 10 1,-3 3 62,4 11-23,-9 13-17,5 9-5,0 5-8,2 5 2,6 4-7,-1-3-3,2 0-2,0-1-2,0-9-4,2 0-2,-6-8-2,-6-4 0,1-6-1,-2-6 0,-2-6-15,4-10-31,2 1 3,-1-12-79,8-10-83,3-11-114</inkml:trace>
  <inkml:trace contextRef="#ctx0" brushRef="#br0" timeOffset="52122">16533 1394 656,'1'-27'84,"2"6"15,-1 2-5,0 6-33,4 5-36,1 1 5,3 3-5,5 1 1,2 6 0,3 2 14,1 9-8,4 3 2,-4 2-15,-2 6-3,-7 0-12,-3 2 0,-12 2 1,-7-1-3,-10-1-2,-4 0 0,-6-4 1,-1-2-1,0-6-16,7-3-13,7-6-14,4-2 5,6-4 10,10 0-15,1-4-17,5-6 17,5 1 3,6-5 19,3-3 11,7 3 7,-2-3 3,3 0 1,4-2 1,0-3 5,2-2 23,-4 3 7,-5-2-6,-4 5 4,-4 3-5,-15 4 5,2 7-11,-5 4-9,-2 2-13,-4 7 8,-2 5 12,-5 5 7,0 8-8,-2-1-5,3 5-10,2-4-5,3-4-1,3-4 0,4-3 4,4-7 0,3-5-3,2-4 2,6-8 0,2-5-2,4-8 1,2-4-2,-1-2 1,-3 4 0,-6 4-1,-6 4-1,-5 11-2,0 8 0,-1 3 3,1 7 0,6 5 2,3 2-2,2 2 0,2-4 0,3-2 0,-6-3 0,1-9 1,1-1-1,-2-4 2,1-4-1,2-5-1,3-8 1,1-2-1,-3-8 1,2-8 0,-4-5 0,0-6 0,-2-8-1,0 0 0,-4-5 4,2-4-4,-3 1 0,-2 5-3,-2 7 6,-2 14-6,-1 18 3,-2 7-3,-2 9 0,-2 11 2,0 7 1,-5 7 0,-6 9 1,-2 7 1,-3 1 4,2-2 4,1 1-2,6-7 1,3-5-4,3 4-3,5-6 3,0 1-5,2 1 2,8 4-1,-6 0 1,2 1-1,5-1 1,-3 0-2,2-8 0,-2-6 1,5-7-1,1-1-1,0-5 1,3-8-2,5 4 1,1-9-1,5-5 0,0-3 2,2-6 0,-1 0 0,-1-8-3,-4 3 3,-6-7 0,-1 0-1,-6 1 3,-2 4-3,-5-1 1,-4 12 0,3 5-2,-6 6-6,0 4 4,2 8-2,-6 10 6,3-1 0,-2 10 0,2 2 0,4 4 1,4-2-1,6 0 2,4-1-2,3 1 1,-3-8-1,-2-1 0,-5 1-2,-2-4 2,-8-1-8,-3-1-3,-2 1-23,-3-5 13,1-3 0,1-2-5,2 0 10,6-4 11,-2 0 2,6 0-4,-2-4 5,6 0 0,2 0 2,1-3 0,6-5 0,4-3 1,4-1-1,-2-1 0,2-4 2,1-4-1,2-2 3,-6 0 4,-3-5-2,2-1 5,-4 3-2,-7-1-2,-2 9 9,-2 3-3,-8 6-13,1 9 1,-6 4-4,0 8 3,-11 7 0,1 10 0,-3 4-1,6 7 1,3-1 2,12 5-1,10-5 0,4-7-1,7 3 2,7-8-2,2-4 2,-1-7-1,2-7-1,-4-5 2,0-5-2,-2-7 2,-1-7-2,-6-4 2,2-8-2,-8-9 0,1 0 0,-5-2 1,-3-1-1,-1 5 0,-1 7 0,-3 14-2,-3 8-3,3 5-6,3 13 11,2 8 1,2 10 0,3 8 12,3 5 4,2 1-10,1-1 7,0 0-10,-3-3 5,-2-5-6,-7-1 4,-11-3-4,-5-3-3,-13 2-40,-6-4-115,-4-1-265</inkml:trace>
  <inkml:trace contextRef="#ctx0" brushRef="#br0" timeOffset="85394">9904 3723 530,'-2'-5'19,"0"-3"3,-1 4 21,-1-1-16,4 1 15,-4 4 37,3-4-45,1 2 6,0-2-13,-5 4-8,5 0 2,0-4 2,0 3-3,0 1-4,0-3-4,0-2-2,5 1-3,-5 0 1,4-6-6,1 1 3,7-5 7,-3 6 4,6-1-1,-11 5-4,0-1-6,-4 5-2,0 0-3,0 7 0,0 3 4,4 3 0,2 10 0,2 4 3,8 5 2,-4 5 2,8-2 1,-6-3-2,6-1-5,-1-4 1,-5-5 0,2 0-5,-4-9 6,4-3 6,1-10 18,5-10-11,22-7-10,13-10-2,18-9-1,16-9-4,17-4 2,10-5-3,10-5 1,1-4-3,2-3 1,-4 1-1,-2 4 5,-7 3-4,-7 12-1,-8 2-1,-16 8 0,-12 9 0,-10 0 2,-16 10-2,-12 3 4,-12 1-6,-11 7 4,-3 2-2,-7 4-1,-2-4-18,-2 4-4,6 0-11,-6 0 7,0 0-4,4 4-22,-4 0-13,4 2-54,-8-2-43,4 4-98</inkml:trace>
  <inkml:trace contextRef="#ctx0" brushRef="#br0" timeOffset="94580">8460 1663 617,'-5'0'13,"4"-3"-13,-3 2 7,4 1 26,-4 0-9,4-4-19,0 4 7,0 0-1,0 0 6,0-2-2,0 0 8,0 0 2,0-2 1,0 4 15,-5-3-21,5 3-7,0 3-6,0-3 3,0 0-4,0 0-4,0 0 2,0 0 1,0 0-2,0 0 0,5 0 1,-5 0 2,4 0-2,4 0 4,1 0-3,3 0-3,4 6 5,1-6-6,-3 4-1,7-4 3,1 5-2,1-2-1,3-2 1,-3-1 1,2 0-1,2 3-1,-5-3 2,1 0-2,-2 0 0,-3 1 0,4 3 0,-5-2 0,2 2 0,0-2 0,5 0 2,-3-2 1,2 0-2,5-2 0,1 0-1,2-2 1,-4-2-1,4 5 2,-10-2-2,1-1 0,1 4 0,-9-1 0,1 1-2,1 0 2,-4 0 2,2-4 0,2 4-4,-2 0 1,4 4 1,-1-8 0,1 8 3,9-8-2,-6 4 2,7-2-2,-1 0 0,1 0 3,1 2-3,-4-4 1,2 4-1,-2 0 1,-2 0 0,4 0-1,2 0 2,3 0-1,3 0-1,5 0 1,-4 0-2,2-3 0,-1 6 1,-2-3 1,0 0 0,-4 0 1,1 0-3,-3 0 5,0 0-3,-1 0 0,4 0 4,-1 0-4,4 0-1,6 0 3,-6 0-2,4-3 1,0 3-1,2-2-1,3 0 2,-5 0-3,4-2 2,-2 4-2,1 0 0,-1 0 0,0 0 0,-2 0 0,0 4 2,2-2-2,-2 0 0,1-2 0,-2 0 1,2 0 0,1-2-1,-3-4 0,4 2 0,2 3 0,2-7 0,-1 4 4,0 2-3,0-2-1,-6 0 0,5 0 0,1 3 1,2-7-1,2 4 1,8 0 0,-3 2 0,2-6 4,-2 8-4,-4-4 0,-3 3 2,-2-3 2,2 0-3,-9 0 3,3-2-3,0 3 1,-2 1 1,0-6 0,1 4-1,0-5 2,0 3-2,-2-2 1,0 3-3,1-3 1,-4 2 2,0-2-2,-4 4 0,0 0-1,-9 3 0,2-3-1,-4 4 1,-3 0 0,-3-2 0,4 2 0,-5-2 5,-4 0-6,3-2 4,-4 0 6,-2 4-5,1 0 5,4-3-3,-7 3 0,2-4-3,1 2-1,1-2-2,-2 2 2,2 0 0,-1 1-2,2-3 0,-2 4-1,-7 0 1,0 0 0,0 0 5,0 0-6,4 0 0,-4 0 2,0-4 0,0 8 0,0-8-2,0 8 2,0-4-2,-4 0-18,4 0-18,-10-4-33,-3 4-39,-5-2-83,-10-2-343</inkml:trace>
  <inkml:trace contextRef="#ctx0" brushRef="#br0" timeOffset="97074">9271 559 696,'-1'-12'13,"-3"-2"12,-1 1 52,-3 0-29,0 2 4,-4-1-34,4-2 10,-5 5-4,1-3 0,-1 5-2,-7-5-2,-1 8-6,0 0-5,-7 2 1,3 2-3,-7 4 2,-2 2-5,2 3 3,2 3 1,2 3 2,4 3-8,10 1 4,1 2 1,6 2 3,7 4 0,7-4-2,-2 2-7,3-6 1,2-2 4,-2-3 3,4-5 0,0-5-6,4-4 1,-4-4 3,2 3-1,6-7 1,4-6-4,-6-3 3,9-2-1,-5-4 0,2-4-1,4 0-2,-5-4-1,1-1-1,-1-3 9,-2 1 1,3-3-4,-7 5 3,-4-3-1,-3-1-2,1 5-2,0-5 0,-7 5-1,1-2 3,-1 3-5,0-3 1,-4 8 0,0 2 0,0 8 2,0 6 0,-4 2-3,4 7-1,0 0 2,0 0 1,0 3-2,0-3 1,-4 1-1,4-1 0,0 3 0,0-2-1,-5 5 2,1 2-4,-7 3 5,2 4-3,1 4 2,0 1 0,-1 3 1,5 2 2,0 5 1,0 3 1,-1 5-4,0-1 5,3 7-7,-2-2 1,0 1 3,1-3-5,2-4 0,1-3 0,1-3 2,6-7 0,4 0-2,-2-5 0,3-3 0,-3-4 1,-1-5-1,2-2 2,-2 1-2,2-5 1,7-1 0,0-5 1,11-2-1,-5-3-1,5-4 0,0-4 5,-6-3-3,1-1-2,-6-2 0,-5-2 0,-2 3 1,-3 1-1,-3 1 0,0 9 0,-6 5-1,2 3-4,-2 5 5,-1 5-2,-1 7-2,-1 5 7,-2 6-3,1 4 0,2 2 0,5-3 0,3-3-1,1-5 1,2-1 0,-3-3 0,0-5-40,0-3-34,-2-3-50,0-4-30,5-7-118,-2-5-321</inkml:trace>
  <inkml:trace contextRef="#ctx0" brushRef="#br0" timeOffset="98140">9628 177 673,'4'-17'71,"-4"7"0,0 6-66,-4 6-4,4 6-2,-4 5-11,4 6-62,-5 4-99,10 4-119</inkml:trace>
  <inkml:trace contextRef="#ctx0" brushRef="#br0" timeOffset="98282">9857 345 490,'22'-11'148,"-5"-4"-29,-7 0-22,-3-3-5,-3 5-23,-7 3-12,-1 1-10,-6 5-28,-2 4 4,-9 8 9,-6 3-7,4 5-9,-3 3-7,9-2 0,11 2-5,3 2-3,12-2 7,11 4-5,12 2-1,3 0 1,6-2-3,-6 2-4,-10-2-2,-11-4-3,-14 2 0,-10-3-7,-7 1-18,-14-6 6,1 0-2,-3-7 9,9-6 6,6-7-16,10-7 0,2-3 21,16-4 10,-2 2 0,6-3-1,12 3 1,5 2 1,-2 0 0,5 2-1,-2-1 4,-2 1 3,2-2 6,-3-1 1,4-5 1,-1 0 3,-1 0-6,0-2 0,-9-2-2,5 0-9,-13 1 9,-1 5-4,-2 5 6,-7 5 13,-3 3-7,-1 4-10,-1 4 6,1 0-12,-3 0 5,2 4-4,-3 4 14,-1 2 1,-3 5-3,-1 2 6,5 2-3,-4 2-2,-1 2-3,2-1-7,3 1-3,1-1 5,2 1-7,2 4 2,-1 0-1,0 4 0,0 1 2,-1 3-3,-2 1-1,2 5 1,-6-5 4,1 0-5,-1-1 2,1-4-2,-2-8 1,4 0 0,0-1 0,-3-4-1,7-6-1,-3-3-8,3-3-13,3-2-21,-3-3 1,0 2-29,1-3-39,5-3 4,-6-2-109,4 1-237</inkml:trace>
  <inkml:trace contextRef="#ctx0" brushRef="#br0" timeOffset="99616">10320 267 585,'0'-8'73,"4"0"-17,-4 1 47,0-1-50,0 3-11,0 1 9,0 0-13,0 0 0,0 4-11,0-1 0,0-2-10,0 2 2,0-2-3,0 2-8,-4 1 13,4 0-14,0-4 11,0 4-10,-4 0-8,0 0 0,-1 0 0,5 0 0,-7 0 2,3-2-2,0 2 3,1 0-1,-1-2-1,0 2-1,2 0 0,2 0-3,0 0 3,0 0 2,0 0-2,0 0 0,0 0 1,2 0-1,-2-2 0,0 2 0,3 0 0,-3 0 0,0 0 0,0 0-1,0 0 0,0 0 1,0-2 0,1 2 2,-2 0-2,2 0 0,-1 0 0,0 0 0,0 0-1,0 0 4,0 0-6,0 0 4,0 2-3,-1-2 2,1 0 0,0 2 0,0-2 2,-3 0-2,3 0 0,0 2 0,0-2 1,-2-2 0,2 2-1,0 0 2,0 0-2,0 0 1,0 2-1,0-2 0,0 0 0,0 0 0,-2 0 2,2 0-2,0 0 0,0 0 4,0 0-4,0 0 0,0 0 1,0-2 2,0 2 0,0 0 1,0 0 2,2 0-5,-2-2 1,2 2-2,-2 0 5,3 0-4,-2-2 4,6 0-1,1-2-1,8 0 2,-4 3-1,5-3-4,2 8 8,3 1-5,-8 7 1,3 2 1,-3-1-3,-6 2 3,-3-2 2,-10 9-5,-3-3 3,-7 2-5,-5 2 0,2-4 1,-1 2 3,3-3-4,6-5 0,1-2-2,1-2 0,-6-2 1,5-2-10,0-1-15,-7 0-20,6-2-37,-7 2 16,8-8-18,3 4-68,6-6-146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9:51.8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48 248 273,'-2'-10'578,"0"6"-495,-2-1 16,0 5-52,0 4-8,-1 5 23,-2 5-14,2 3-21,0 6 0,3 0-1,2 4-10,4-1-10,0 1-3,0 0 0,-1 0-3,-3-4 0,-4 4-30,-3-4-68,1-6-78,-1-4-162</inkml:trace>
  <inkml:trace contextRef="#ctx0" brushRef="#br0" timeOffset="232">41 68 728,'7'-37'93,"-1"16"-60,-3 11-28,1 9-5,0 14 0,7 6 1,6 8-1,4 9-3,9-1-28,4-4-4,5-4 7,-1-8-1,2-10 1,1-3 25,-6-12 2,2-2 2,-4-3 21,-4-6 44,-8-2 10,-6-2-8,-6 2 8,-7 1-9,-4 9-26,-4 1-29,-10 16-4,-7 7 16,-7 6 3,-2 6-7,2 5-7,9-1 2,10 0-6,14-3 1,14 3 1,12 2 11,16 1-15,10 1-4,2-1-3,-5-3 0,-10-4 0,-12-6 0,-15-4-2,-10-3 2,-12-5 0,-16 1-12,-18-1-31,-9 1-24,-8-2-33,-3 0-61,0-3-122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9:53.2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109 381 681,'0'-11'140,"-5"-1"-60,5 8 18,-4 3-45,4 5-28,-4 5 10,0 6 24,-5 16 0,1 5-22,-6 9-12,4 8-1,2 1-7,3 0-2,1 1-3,8-1-2,1-2-4,-1-2-4,0-5 0,-3-4-2,-2 3 3,-3-8-3,0-1-9,-9-8-36,5-8-38,-1-2-64,5-11-52,-3-8-573</inkml:trace>
  <inkml:trace contextRef="#ctx0" brushRef="#br0" timeOffset="315">17 502 701,'9'-27'118,"3"4"-61,1 6 27,0 7-28,11 7-5,1 10-6,7 3 13,2 13-11,2 2-24,-9 4-1,-5 1-15,-13 3 3,-9-2 0,-13 1-7,-11-1-3,-1-4 0,-11-1 3,2-3-3,2-7-2,2-6-16,6-9-29,7-1-29,1-5-40,3-9-82,7 1-234</inkml:trace>
  <inkml:trace contextRef="#ctx0" brushRef="#br0" timeOffset="607">302 498 703,'33'-11'143,"-2"3"-34,4 8-28,-10 6-14,7 10-17,-6 2-8,-8 9-10,0 6-10,-10 3-8,-3-5-6,-10 4-2,-3-7 1,-5-3-6,2-6-1,3-7 1,4-6 6,-1-10 17,5-6-19,-4-7-4,4-10-1,4-13 1,6-2 0,3-2-1,9-1 1,-5 9 2,-4 9-6,1 14 2,0 9-3,3 8 3,-3 9 1,8 9 0,3 4 1,1 3 3,2 2-4,3-1 1,4-5-1,-4-4 1,0-7 1,-6-5-1,-1-9 0,-7-5-1,-1-9 3,-2-7-2,0-2-1,-5-8 1,-9-1 3,-4 1-7,-12 4 6,-1 0-4,1 10 1,-6 6-2,-1 8-4,-3 7-5,-2 10-17,3 7-31,0 2-38,5 4-37,12 0-48,8 0-145</inkml:trace>
  <inkml:trace contextRef="#ctx0" brushRef="#br0" timeOffset="1117">1027 583 209,'27'-6'435,"-1"2"-332,-13 4 32,0 6-45,-9-2-40,0 5 15,0 3-34,2 1-5,-2 2-3,2-1-7,-2-1-3,0-1-10,-4-6 3,4-1 20,0-5 18,1-9-26,12-5-12,-1-5 2,8-6 1,1-3-3,-1 1-4,-3 9-2,-4 5 1,-7 9-4,4 2 4,-1 4-1,-1 2 2,2 4-2,3-3 0,6 3 0,-2-6 0,-7 0 0,4-2 0,-9 0 0,-1-2 1,-8 2-2,0 2-8,0 0 9,0 7 0,0 5 0,0-1 0,0 8-2,0 24 2,0-40 0,0-5-1,0 4-20,0-4-51,0 2-39,4-4-86,0-2-235</inkml:trace>
  <inkml:trace contextRef="#ctx0" brushRef="#br0" timeOffset="1567">1583 368 647,'8'-36'57,"1"9"32,-9 9-6,0 7-78,0 9-5,0 6-13,0 8-28,0 7-138,4 4-343</inkml:trace>
  <inkml:trace contextRef="#ctx0" brushRef="#br0" timeOffset="1733">1888 466 659,'16'-8'132,"-7"-2"-59,-1-3 45,-4 0-33,-4-1-32,0 1-2,0 3 4,-8 1-14,-5 5-36,-9 4-1,-5 9 3,-13 9-4,-3 5 3,3 7 0,6 7-6,6 3 2,11-4-1,9-1-1,8-4 1,4-7-2,9-6 2,-5-5-2,6-3 2,4-6-2,-1-6-1,0-6 2,5-5 0,9-6 0,-4-8 4,4-8-4,-4-5 0,-1-2 0,-1-6 0,-8-2-3,3-4 3,-7 5 1,-1 0-1,-3 9-1,1 9 1,-1 8 4,-4 10 3,-5 7-7,0 6 0,-5 14 0,-4 5 0,-1 16 12,-3 9 5,-8 7 8,3 3-11,-1-2 1,11-2-9,4-6 1,8-4-4,4-7-2,2-7 1,13-7 0,2-1-1,-2-10 0,12-7-1,-4-2-2,8-11-8,-3-7-10,2-8 7,-1-5 4,-4-7 3,-4 3 5,-8 1 1,-9 8 2,-6 4 0,-1 14 9,-12-1-6,0 10-3,-5 6-1,-2 7-1,-7 4 3,-2 10-2,5 0-1,1 4 1,9 0-1,8-4 0,0-4 1,12-4 0,5-2 0,4-8 0,12-3-1,6-6 0,9-10-1,5-3-4,0-2 0,5-10-4,-5-2 2,-5-6 7,-5 7-1,-6-5 1,-10 8 1,-5 0-1,-13 6 2,-5-1-2,-8 9 0,-1 3 3,-13 2-5,0 12 2,-12 3-1,-2 12-2,-7 4 6,8 8-2,0 1-1,8-5 0,7 4 0,7-11 0,5 3 0,8-10 0,0 5-2,1-9 1,3-2-2,0-7 1,2 0-3,3-4 3,1-4 2,3-5 0,1-5 0,5-7-1,-7-4 4,1-5-1,0-5-1,-1-3 2,0-10 4,1 0-4,0-8-2,-1 3 8,-4-5-6,1 3 8,-5 3-1,-6 6-1,-2 11 4,0 10-3,-5 8-9,1 5 9,3 7-10,-3 1 0,-5 8 0,1 0 0,-5 5 4,2 5-4,-2 3 0,5 2 0,-1 2-4,1 6 6,4 2-2,4 1 4,-4 7-2,4 3 0,0 0 11,4 4 8,-4 2-16,0 2-2,0-2 1,0-2-3,0-3-1,0-5 6,0 0-6,0-5 0,4 0 0,4-8 0,5 0 0,4-10 0,3 1 0,5-10 0,-3 0-2,9-8-1,-4 0 1,8-6-2,-10 2 2,-1-1 0,1-1 2,-6-3-15,3 5-6,-5-5 16,-3 2-11,4-1 2,-9-2-10,3 1-6,-3 3-11,-4 1-54,2-3-98,-2 3-597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9:56.8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73 499 544,'0'-6'239,"-4"-2"-159,4 3 27,-4 1-47,4 0-24,0 2-8,0 0-9,0 4-1,-4 0 0,-2 2-4,-2 4 10,-1 3 5,-1 2-13,2 5-5,-1-1-3,1 6-8,4 2 6,8-2-5,0-4 1,5 4-1,3-10-1,1 1 2,7-2 2,-4-7-4,1-1 1,2-8 8,-1-1-2,3-9-4,-3-7 5,5 2-5,-2-6-2,0 6 0,-2-3-2,-2 7 4,-7 2 0,-1 1 3,-2 7 4,-6-1 0,2 2-4,-3 4 6,-3 0-11,3 0 0,0 0-1,0 2 0,4 2 0,10 5 0,7 7 1,0-1-1,7 10 0,-1-2 0,0 0 0,-10-4-1,-5-6 1,-3-1 0,-5-6 2,-3-6 2,2-4 3,-2-6-5,6-7 0,1-6-2,0-5 0,0-7 0,1 3 0,-5-3 0,0 4-3,0 8 3,1 4 0,-4 6 2,2 5-1,1 4-1,7 2 0,2 2-2,8 0 2,7 0 1,-3 2-1,2-2 0,-5 2 0,-9-2 0,-4 2 1,-5-2-1,0 0 0,-4 0-1,1 0 1,-1 0 2,0-2-1,0 2-2,0-2 2,0 2-3,-1 2-1,1 0-1,-4 7 3,-5 9 1,1 8 0,-5 1-4,2 6 4,4-4 0,6-2 0,2-4 0,7-4 1,2-6-1,3-3-31,-3-1-51,7-5-83,1-4-299</inkml:trace>
  <inkml:trace contextRef="#ctx0" brushRef="#br0" timeOffset="878">867 188 813,'-5'-13'56,"4"5"35,-3 3-49,4 1-40,-3 8 0,3 0-1,0 5-1,0 8 0,-1 2-12,2 4-60,6 0-80,1-5-120</inkml:trace>
  <inkml:trace contextRef="#ctx0" brushRef="#br0" timeOffset="1059">1070 175 671,'9'-21'131,"-5"2"14,0 1-44,0 9-46,-4 5-16,0 8-8,2 9 21,2 14-4,0 9-10,0 14-6,-1 8-3,-6 1-3,3 3-14,-1-3-2,1-5-7,1-6 1,2-6-4,-2-4 0,2-9-9,-3-4-35,0-10-15,-3-1-44,2-10-59,-2-8-150</inkml:trace>
  <inkml:trace contextRef="#ctx0" brushRef="#br0" timeOffset="1328">1021 520 649,'-22'-8'99,"5"3"24,3-3-46,-7 4-28,2-2-17,7 6-6,6-4-8,2 4-4,4 0-6,0 0-2,0 0-2,0 4 0,0-4 1,4 0-1,2 0 5,6 0-1,11 0-2,3-4-3,14 4 1,-5-4-3,6-1-1,2-3 1,-5-1 1,-1-1-2,-4-7 1,0 3 2,-7-5 1,1 2 4,-10-6 9,-3 0-5,-3-8 0,0 1-6,-7-3 2,5-7-4,-5 4 4,0-5-6,-4 3 5,0 5 5,-4 6 14,0 10-14,0 7-2,-9 9-9,-2 6 0,-6 14 10,-5 16 7,-6 9 11,2 12-8,-2 7-3,11 4 0,9 4-5,0-8-4,12 0-4,6-9-2,8-2-2,-1-10 4,-4-7-5,3-11 1,-4-8 1,-4-10 9,7-10-5,2-14-6,1-6 1,6-15 0,8-7-1,-1 6 0,3 0 0,-11 9 0,0 12-4,-3 11-2,-4 12 6,-3 13 0,5 6 0,6 4 0,3 4 0,-1-4 0,1-8 1,3-2 0,-4-7-1,5-6 3,-5-8-1,4-2-1,6-7-1,-3-9 0,2 5 0,-4-2-1,-5-2 1,-5-2-2,-11 5-2,-2-1-4,-1 2-8,-3 4-20,0 3-28,0 1-75,0-1-212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19:59.2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216 618 406,'9'-10'325,"-2"-3"-252,-5-4 25,1 2-18,-6-3-48,-1-1 8,-2 2-14,-2 0-2,-1 3 8,-4 10-20,2 4-9,-10 12 1,-4 7 8,-7 13 2,-2 7 1,2 3-7,11-2 2,8-3 5,6-7-5,14-4 3,1-7-10,9-10 3,4-5-3,7-12 3,-5-5-4,8-10 0,-6-4 1,-7-5-1,0 1 1,-5 4 4,-4 8 9,-5 6-8,-3 10-7,-1 15-1,3 7 7,-2 6 4,6 8-5,3-1 0,8-1-2,4-8 2,-1-2-1,7-8-5,-2-7 0,9-6-8,-1-2-23,3-9-44,-2-3-74,4-5-117</inkml:trace>
  <inkml:trace contextRef="#ctx0" brushRef="#br0" timeOffset="518">1010 668 336,'4'8'499,"1"-8"-482,-1-4 57,6-10-23,5-5-16,9-4-8,1-6-8,2-3 9,0-8-11,-6-1-4,-9-3 11,-7-2-10,-10 6 2,-6 9-5,-2 7 10,4 8-17,-8 10 1,-1 14-4,1 3 1,3 7-2,1 5 1,2 3-1,12 1 2,13 0-1,7 0-1,9-2 2,8 0-1,5-4-1,1 2 1,-1 2-1,-6-6 0,-16 4-3,-9-4 2,-12-2-8,-12 1-5,-5-1 8,-10-7-2,5-1 3,5-5-3,2 0 8,8-8 0,5 0-5,8-5-4,4-1 7,6-7 1,1-1 0,6 1 0,5-6 1,0 0 0,4 0 0,-5-4 1,4 1-1,-6-1 4,3-6-3,-3-5 5,1 1 1,-2 1 0,-3 4 17,-7 1-4,-5 10 6,0 3 14,-9 9-24,0 5-9,0 8-5,-9 7 3,-5 8-2,2 14 22,-1 9-3,3 10 8,2 2-13,4 3-2,4 2 0,4-5-7,0 0-7,0-2 0,5-6 2,-8-6-1,2-4-2,-3-3 4,-3-12-4,3-7 0,-1-7 1,1-5 6,1-8-7,-1-5-4,3-8 4,-2-12-6,2-2 3,1-11 1,2-9-4,1-3 3,1-9-2,4 5-2,0 3 5,2 7 0,2 10 1,-1 13 1,-2 12-3,-3 3-3,-2 12 6,3 8-2,-2 5 2,2 6 1,6 8-1,-7 0 0,1 5-1,-3-1 2,-6-4-2,-4 0-3,-5 0 3,-10-4 0,-1-2-14,-6-2-13,3-6 5,0 1 4,6-6-6,4-3 1,6-5-4,4 0-13,2 0 3,2 0-7,3 0 32,6-4 4,7-1 2,-1-1 1,6-6 6,4-1 1,-1-2-1,3-6 0,0-6 0,2 0 0,-2-9 1,2-1-1,-7-3 6,-2-4 7,-1 7 5,-4 7 2,-5 7 10,-9 5 1,-4 9-11,-5 5-12,-12 8-5,-4 4 0,-7 7 1,-2 10 7,-6 7 0,10 10 5,-2 3-1,11-1-3,5 0-5,12-4-1,0-3-5,8-7 1,6-3 1,9-4-1,2-8 3,6-7-4,1-2 1,8-8-2,2-7-1,0-5 1,1-7-2,-1-6 2,-4-5 0,2-9 0,-11-3 0,3-2 2,-11 2-2,-4 9 0,-8 11 2,-5 10 2,-4 12-2,-11 14-2,-6 7 5,-1 16 3,-2 6-5,-1 4 0,13-1 0,3-8-2,10-3 0,4-7 2,8-4-2,6-13 2,-1-5-3,8-8-2,2-9-4,7-6-3,-8-6-2,4-4 8,-5-2 3,-2 1 1,-11 7-1,-5 5 0,-3 9-2,-5 5-2,-3 8 4,-1 5-1,0 9 2,3 3-1,-2-2 0,4 4 0,5-6-1,-2-2-31,0-3-57,-3-6-60,0-3-170</inkml:trace>
  <inkml:trace contextRef="#ctx0" brushRef="#br0" timeOffset="2138">2774 285 829,'8'-50'72,"-4"7"19,2 11-25,1 17-43,-6 3-23,2 12-9,-1 10 8,0 5-60,0 0-148,2 12-289</inkml:trace>
  <inkml:trace contextRef="#ctx0" brushRef="#br0" timeOffset="2310">3158 298 455,'9'-9'462,"-1"1"-395,-5 4 42,-6 2-42,-1 0-25,-6 6-23,-2 0 1,-12 5-6,-6 5-3,-2 3-11,-2 6 2,-1 8 1,8 0-2,5-3 0,8-1-1,6-2 0,5-10-1,3-3 1,4-3-2,7-7 2,3-8 2,10 1-2,4-11 0,4 1 0,-5-2 0,0 3 0,-9 6 0,-1 8-2,-4 8 2,-4 6 0,0 3 0,-4 2-1,4 6 1,-1-6 0,4-1 0,3-3 1,2-7-1,1-4-2,3-7-8,7-6 1,5-5-7,-1-1 11,-1-6 5,-3-2 0,-4-4 0,-5 0 0,-2-5 1,-4-7 3,-3-1 2,2-6-4,2-2-1,-5-6 0,-4 5 1,2 3-1,-5 5 3,-2 11 14,-2 15-7,0 3-11,-4 12 2,2 0-1,-9 9 1,3 3 4,0 3 1,-1 2 18,1 1-4,6 3-11,-4-2 6,4 0-6,-1 2 1,5-2-6,5 4 2,-1-1-6,0 4 7,-4 1-5,0 6-1,0 1 1,-4 3-3,0-2 1,-6-3-1,5 0 3,0-2-2,2-4-1,3-1 0,4-4 0,0-2 0,6-2 3,3-3-3,0-1-1,-1-3-3,6-6 2,5 0 1,2-8-3,7-2 3,2-6-6,4-1 0,10 0-1,-14-5 1,2 3-2,-13-2 8,-7 2-4,-7 1-8,-4 3-9,-5 1-48,-7 1-49,3 1-130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39.7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256 50 783,'0'-2'59,"-4"0"26,-4-3 14,-8 1-13,-1 2-20,-4 4-33,-5 2 3,-5 7-10,-1 10-15,2 8-10,-1 9 4,10 7-4,7 4 0,10 1 0,4-4 0,4-6 1,4-3 1,5-8-2,5-9-2,5-6-9,-1-8-9,9-8 7,0-8 1,8-11 11,-8-6 0,4-9 1,-8-10 2,0-4-2,-19-8 0,-8 3-1,-8 3-1,-15 2 1,-3 16 0,-5 11-1,1 9-2,1 14-2,1 8-10,9 7-170,-3 10-144</inkml:trace>
  <inkml:trace contextRef="#ctx0" brushRef="#br0" timeOffset="420">569 117 890,'5'18'5,"-1"1"37,2-4 37,2 2-34,0 5-35,1 0-4,1 0 11,-6 1-16,0-4 3,-4-2-3,0-8 0,0 1 12,0-10 24,0-10 10,4-7-26,2-14-10,5-15 7,3-3-1,9-7 12,-5 4 14,6 12-20,0 16-18,-2 16-3,2 17-2,5 18 9,5 9-3,3 12-1,-4 2-4,0 0 2,-4-6 0,2-6-2,5-3 7,7-10-3,3-10-2,7-9 2,3-12 0,2-7-4,-7-10-1,-1-8-17,-6-4-20,-8-3-16,-15-6-55,-11 0-47,-11 2-78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0:02.8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30 816 699,'-12'14'92,"-2"-9"-9,9-5 32,4-9-48,2-1-47,13-7-8,1-2 3,6-8 3,9 0 0,-4-8-7,0 3-3,1-8-5,-2-4-3,-1-2 5,-3-8-5,-4 0 5,-7 8 5,-6 8 7,-5 11-7,-6 12-6,-3 7-1,-7 8-2,-4 10 1,-7 7-2,-2 10 1,4 4 0,8 1-1,9-1 5,13 0-5,15-5 6,16-1-3,7-4-2,8 1 1,2-7-2,-7 2 0,-11 2 0,-10-6-3,-14 9-7,-8-5-5,-10-2 2,-10 2 2,-3 2 0,-2-7-11,4-2 8,6-6 6,5 0 8,5-7 0,3-2-4,7-3-7,3-2 5,8-5 4,3-1 2,4-3 0,3 1 0,2-4 1,-2-1-1,-3 0 0,-2-3 1,-1-5 3,-1 0 5,-3-5-1,1-5-1,-3 1 1,1 0-3,-1 0-3,-2-1 10,-2 3-5,1 0-3,-5-3 5,1 5 2,-4 5 1,0 8-3,-5 2 3,0 10-4,-5 3-2,5 2 0,0 3-3,-5 3-1,5 0 0,-2 0 0,2 5-2,-4-1 0,-4 8 0,-1 3 2,-2 6-1,-3 4 4,0 4 2,1-1 4,4 9 2,0 1 3,6 4-3,2 2-5,2 5-1,4-4 4,-1 1-7,-1 2-2,-2-7 0,2-5 0,-2-9-1,2-4-1,-2-6 1,2-7 0,-1-2 3,2-7 2,0-2 0,6-7-4,0-10-1,5-5-1,3-3 0,5-11 1,-6 6-1,0 5 1,-5 8-1,-6 9-1,-1 9-6,-5 4 6,5 13-1,-1 2 2,4 4 1,5 4 0,0 2 0,6-5-2,-2-6 0,4-1 1,3-3-1,-3-9 1,2-5 0,-1-4-2,0-7-1,4-6 0,-2-2-2,1-6 0,-4-2 5,-6-2-1,-3-2 0,-11 1 0,-2 3 1,-6 0-1,1 13 0,2 1-2,-6 11-5,6 4 4,0 8 2,-2 3-2,-1 4-4,3 6 5,2 4-9,4-2 2,2-2-11,4-4-3,4-1-1,-1-5-5,6-3 11,-3-3-17,5-3 18,5-2-4,-1-4 20,3-2-6,0-3 3,-5 1 2,0-6 0,-4-1 3,-1-6-1,-3 1 1,1-5 1,-5-3-1,-1-1 0,-2-4 3,1 3-3,-3 2 0,0 3 0,-3 10 3,-1 3 0,3 7-3,-6-1 7,3 4 5,-1-2-9,1 2 0,-3 2-2,2-2 0,-2 2 0,2-2-1,-2 0 1,-1 0-1,2 2 0,-1-2-1,2 0 2,1 0-1,-3 0 0,3 0 0,-1-2 0,-3 0 1,-1-4-1,1 2 1,0 2-1,0-1 1,-3-1-1,2 0 0,1-2-1,-3 2 1,-1 4 0,-2-4 0,-1 4-1,1 4 1,-10 0 1,5 2 1,-3 3 3,-5 5-2,1 3 2,-4 0-1,0 5-3,0-3-1,5 3 0,4-4 0,6 1 2,3-2-2,8 1 1,4-3-1,4 2-9,5-4-27,4 5-56,5-5-54,5-3-83</inkml:trace>
  <inkml:trace contextRef="#ctx0" brushRef="#br0" timeOffset="1814">1440 293 451,'-8'4'139,"-1"5"-22,1-5-6,-1 4-38,1-3-18,4 5-4,-6 2-10,6 1-7,-1 2-13,5 1 1,0 3-9,0 0-6,7-2 0,5 1-2,-2-3-2,5 0 1,6-4-2,3-3 0,-3-2-1,0-2 0,3-6 1,-6-2 1,3-4-2,-1-5-1,40-54 0,-54 52-1,2-7 0,-1 7 1,-3 0 1,9-14 0,-7 6-1,-2 6 2,0 7-2,-4 7 0,-1 6 1,-2 11-1,-3 9 13,2 13 27,-4 12-7,1 8-5,5 3-6,4-1-9,5 3-3,3-7-3,2-8 0,2-2-5,-4-8-1,-3-13 0,-6-2 2,2-11 2,-3-6-2,0-12 8,0-2-10,0-12 0,0-9-1,2-10-3,5-12 3,1-5-2,2-5 2,4-4 0,0 4 1,1 5-1,0 12-1,-1 15 0,-5 14-1,3 11-4,-4 10 2,0 10 3,2 5-2,0 12 3,-6 5 1,-4 0-1,-11 3 2,-4-7-2,-4-1 0,-2-8 0,-1-4 1,1-6-1,7-5 0,-2-2 0,8-4-12,5-2-27,3-2-48,3-4-45,3 1-11,2-3 10,6 2-107</inkml:trace>
  <inkml:trace contextRef="#ctx0" brushRef="#br0" timeOffset="2662">2037 542 640,'1'6'71,"6"-2"39,3-4-46,10-6-25,4-6 11,5-1 3,3-5-14,-1-4-9,0-1-5,-6-4-1,-1 0 8,-14 0-8,-3-1-4,-10-2-5,-2 8-15,-4 3 5,-5 9-1,0 6-2,-6 14-2,-5 13 1,0 7 3,0 16 0,-2 2 5,14 2 0,8 0-2,9-10-6,6-5 2,9-8-2,7-8-1,10-6-37,5-5-112,8-8-126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0:05.7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71 893,'8'-6'48,"-8"2"15,0-1-10,-1 3-34,1 0-13,0 2-5,1 0-1,2 4-1,-1-3-110,0 9-301</inkml:trace>
  <inkml:trace contextRef="#ctx0" brushRef="#br0" timeOffset="2822">299 133 153,'-4'-4'254,"0"-4"-193,-8-2 79,4 2-81,1-3 15,1-2-25,-1-5-2,2 5-6,-4 0 10,1 3 0,-6 1-20,0 1-8,1 4 0,-2 0 4,5 4-2,-4 0-10,4 4 6,-1 4 3,-2 7 8,3 6 0,-4 6-11,6 4-5,2 1-6,3 0-2,3-1-4,3-4-2,-3 0-1,0-2-1,-3-2-2,-2 0-60,-4 0-91,-2 0-261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0:06.5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226 82 792,'-25'-19'50,"-2"1"16,-4 3 42,6 2-52,5 5-23,11 3-5,4 1-12,3 4 13,0 0-11,2 0 5,0 5-2,-3-2-1,-1 2-7,3 1 2,-3 3-4,-1 12 11,1 10 25,-3 10-27,2 8-4,-5 14-6,-3-1-1,5 3-3,-1 0 1,4-1-4,2-5-2,6-6 0,-2-4 0,2-11 1,2-9 0,2-10-1,-1-10 0,12-9 8,1-9-7,9-9-1,1-12-1,5-12-4,-2-6-1,-2-2-5,-7 0 1,-6 4 4,-5 11 5,-7 13-1,-6 12-9,-3 6-2,-9 18 11,-4 8-1,-5 11 2,3 6 0,2 1-2,10 0 0,10-4 2,11 1-4,14-6-4,10-9-16,6-3 1,4-7-6,-1-6-1,-6-10 16,-10-6 1,-4-3 2,-6-6 9,0-8 0,-2-4 2,0-1 0,-3 1 0,-3 10 1,-2 6 4,-6 7 0,-3 6-2,-4 2-3,0 2 0,-2 7 0,0-1 0,-6 6 1,1-1-1,0-3 1,0 1 0,5-5 4,0-2-3,1-8 1,3-2 2,0-7-4,3-8 0,2-2 5,2-4-5,2 4 2,-4 6 8,2 7-9,-2 8 0,2 6-2,-3 9 1,9 5 1,1 5-2,5 3 1,5 5 0,-1 0-1,7 0-2,-4-7 2,3 2 0,1-11 2,-2-4 0,0-9-4,-3-2 5,0-10-2,-1-3-1,-1-6-1,-1-12-2,-5 0 4,-4-5-2,-5 4 2,-2-3-1,-6 16 1,-2 6-1,-2 5-1,-4 12 1,-5 5 0,-2 9-4,-2 1 4,0 7 4,2 1-4,5 0-1,1 4-5,5-8 5,0-2-6,4-6-6,0-5 10,1-6 0,3-4 3,3-2-2,3-10 2,7-3 0,3-6 1,5-8-1,-1-1 0,0-5 4,-2 8-4,-1 0 0,-1 4 6,-5 10 0,-6 9-2,-4 4-4,-2 4 0,-1 9 4,1 6-3,-3 2 1,1 6-2,2 0 1,-2-4-2,3-2 2,1-3-1,0-7 1,-3-7 0,2 0 0,3-8 2,3-6-1,5-3-2,2-1 1,0 5-1,0 1-2,-5 6 1,-1 4 0,-1 6-2,2 1 5,-4-1-3,0-2 2,1-2 2,2-4-3,2-8 0,2-6 1,6 1-1,0-4 1,-1 2-1,-6 3 0,-3 6-1,-5 2-2,-3 4-3,-3 8 3,1-2 3,-1 3-1,3-1 1,-3 0-3,1-6 3,2 2 1,-3-4 1,1-4-1,9-6 0,-8 2-1,2-7 1,3-2-3,-1 0 5,2 3-6,-4 1 2,0 9 0,5 4-1,-5 4 1,3 7 1,-3 1 0,5-1-1,-5 3 1,0-9 0,-1 3 0,3-4 11,-6-4-3,4-2-5,0-4 1,4-2-3,1-1-1,-1-4 0,2 3 1,-2 4-1,-3-1 0,-1 7 0,0 0-3,6 4 3,3-1 1,6 3 2,2 0-3,7 1 0,-2-3-4,2 0-3,-3-2-5,3-2-3,-5 0-8,-5-2 12,-1-2-12,-5-3-21,-8 1-21,-2-2-36,-2-5-52,-4-1-67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0:09.3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283 268 695,'8'-26'104,"-4"-1"-57,-6-2 58,-4 4-42,-2 8-40,-5 7-10,-7 9-2,-8 12 16,-6 6 3,-6 14-2,-2 5-11,2 1 2,11 1-1,8-5 1,10-1-12,6-7-5,8-6 3,10-5 2,6-14 2,11-4-9,8-11 4,3-8-4,1-6 1,-3 0-1,-12 4 4,-8 6-2,-7 9-1,-8 6-1,-3 12 0,2 3 0,3 7 3,5 5 1,6-2-3,2 2 2,2 0-1,3-10-1,3-5 3,2-4-3,8-12 0,2-1-1,-1-10-7,0-6 1,-6-6-1,-2-6-3,-9-3 6,-6-6 1,-6-3 2,-6 0 1,-6 7-2,-1 8-1,-1 11 1,1 15-8,0 12 3,1 5 7,-1 9 3,4 9-2,0-1-1,7 9 10,1-2 4,8-1-9,1-1 6,1 4-8,-1-5 2,-2-1-3,-4 3-1,-11-3 1,-11 0-2,-8 6-39,-85 60-73,87-91-78,6 0-212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0:10.1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299 274 400,'12'-31'309,"1"-1"-218,-7 5 30,-4 4-49,-2 5-33,-8 14-35,-5 7 11,-11 2 20,-8 17-9,-3 5 1,-8 7 5,2 6-3,10-1-3,4-3-5,15 0-12,12-3 1,12-3-5,15-3-2,12 4-2,10-8 4,1 2-5,-3-2-3,-9-4 0,-13-2-2,-12 2-1,-10 3-8,-14-5 9,-8-2-5,-9 2-2,-1-3 8,-2-5 1,9-5 1,3-4 1,7 0-1,7-8-14,8-5 5,7-10-4,13 0 7,3-4-2,11-1 10,1-1 0,5 2 0,-2 0 1,-2 4 3,-2 6 10,-5 2 8,-8 7-7,-7 4-10,-5 8 8,-3 8-4,-2 3-8,1 6 0,1 2-1,0 0 3,4 0 1,4 2-3,5-2 2,4-4 2,3-6-1,1-1-2,2-10-1,-4-12 4,-3 1-4,-4-9 0,-4-9 0,-6-1 0,-6-7 2,-8 1-1,-3 1-2,-2 6 0,-5 10-5,-2 7 4,-5 10-2,-5 10 0,-8 3-34,-6 14-9,-6 0-7,2 8-32,5 1-55,8 0-41,11 1-17</inkml:trace>
  <inkml:trace contextRef="#ctx0" brushRef="#br0" timeOffset="810">1071 5 570,'-1'3'139,"-2"-3"-37,1 0-7,0-3-37,2 2-2,-2-3-24,2 4-11,0 0 9,-3 0-9,3 0 8,0 0 1,3 0-1,-3 0-4,0 0-14,-3 0-2,3 0-6,0 4-2,-1 0 0,-2 7 0,-1 6 8,-2 14 9,-1 9-10,-1 10 8,-1 4-7,2 3 1,3 1-8,0-3 3,4-7-3,4-6 0,0-2-1,3-9 1,5-4 1,-3-6-2,4-6 0,4-3 2,5-6 1,4-2-4,-1-7 1,3-2 0,-6-5 0,2-3-1,-7-4-2,-4-6-4,-1-4 0,0-4-3,-4 4 5,1-1 4,-5 5-2,-1 2 5,-3 13-6,0 2-1,0 2-2,-3 8-3,3 6 6,0 3-3,0 6-15,3 2-12,-2 2-38,6 2-7,1-6-34,2 4-104</inkml:trace>
  <inkml:trace contextRef="#ctx0" brushRef="#br0" timeOffset="1372">1359 286 472,'-6'-27'169,"-2"1"-143,4 15 58,-2 0-79,4 9-5,0 0-19,4 2-68,6 2-45,1-2 23,7-4-135,2-4 244,2-5 50,1-2 92,-2-7-37,-2-1 26,0-2-51,0 1 45,-2 2-35,-2 9 14,-5 5-46,-1 8-37,-2 8 22,-1 15 12,-4 12 2,1 14-18,-2 15-7,-3 3-5,-5 4-12,2-6-10,0-8-1,3-3-2,0-6 0,-2-6-2,2-3-1,-4-11-19,-1-3-23,1-6-59,-1-9-4,-1-10-52,5-2-29,1-10-71</inkml:trace>
  <inkml:trace contextRef="#ctx0" brushRef="#br0" timeOffset="1716">1482 575 347,'12'-37'280,"-4"1"-178,0 5 19,1 4-44,-4 8-16,7 2-23,0 4 3,5-1-7,3 5-4,5-1-1,5 1 2,5-3-4,-2 2-8,5 3-7,-5 1-8,-5 0-2,-10 4-2,-7 2-2,-7 4 2,-6 8 4,-8 7 0,-3 4-3,-2 8-1,-2 1 3,-3 3-3,10-5 0,2-1-1,4-2 0,4-6-1,4-4-2,0-3-2,2-5-6,2-3 0,1-6 4,6-4-14,0-6-4,2 1 18,0-8 1,3-6 4,-6-4 3,1-6 0,-2-7 0,-5-4 0,-1 0-2,-7 0 3,-2 6-2,-4 3 2,-1 14 5,3 2-1,0 11-5,-1 2 0,5 2-2,0 3 2,0 1-3,2 0-4,1 1-19,1 3-1,4 0-34,3 0-29,2 0 30,1-2-8,3 2-20,1-4 25,-1 0 43,1-4 20,-2 4 12,-4-4 32,-3 4 19,-2 2-3,-3 5-10,-4 5 11,0 5-13,1 8-12,-2 2-2,1 2-4,0-1-5,0 3-9,0-2-6,0 0-5,0-5-2,-3-2-1,2-1-1,1-8 1,0-3 1,0-6 23,4-8-1,4-8-20,5-7-5,7-12 0,1 0 1,4-3 3,-1 4-2,-7 8 11,-5 7-2,-3 11-11,-5 8 0,-3 11 2,2 7 2,0 6-3,-2 3 1,4 0-1,-1-4-1,4-5 1,4-8-3,4-1-3,8-9-3,6-8-33,-1-5 29,4-13 8,-4 0 4,-4-9 0,1 0 0,-7-3 3,2-5 3,-5 3 10,-8 4-7,-1 6 12,-5 11-21,-4 7-1,-3 8-5,-1 10 6,-7 7 3,2 5-2,-2 1-1,4 3 1,2-3 0,4 4-1,1-4 0,4 0 0,5-6 0,-3 5-11,3-7-23,-3-2-8,-4-3 0,-4 1-30,-7-1-41,-10-1-49,-7 5-47</inkml:trace>
  <inkml:trace contextRef="#ctx0" brushRef="#br0" timeOffset="3330">85 968 715,'-19'-8'106,"5"3"-88,-6-3 86,4 2-16,7 2-45,6 4-24,-1 0-8,8 4-5,11 0 13,15 2 6,13 2-10,23-3 7,19 5-7,16-1-3,11-5-6,9 4-4,5-4 4,-7-3-6,-10 3 1,-11-4 1,-15 0-2,-10 0 0,-10-4 0,-1-1-1,-5-5-1,1-1 0,-5 1-14,-4 2-16,-4-3-5,-7-1-12,-4 7-20,-10-3-35,-5-2-72,-6 6-239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0:14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1019 521 681,'0'-19'103,"0"-2"-46,0 4 23,-4 3-42,4 1-1,0 2 1,-4-1-2,-2 6-16,2-3 3,-1 1 3,-4 3-3,1 1-6,-3 0-6,-4 8-5,-4 1 0,-2 7 5,-5 3 4,0 6-6,3 2-3,-5 10 6,4 1-1,6 3-8,-6 7 7,7 0-1,2-2-3,9-2 0,-2-3 0,12-7-5,0-3 5,10-5 5,14-7-1,15-6-2,13-1-4,7-4-3,-1 1-1,-5-1 0,-5 2 0,-21 2 0,-8-3 0,-11-1 1,-6 0-1,-8 0 4,-2-2-2,-8 2-2,-15 4 1,-4-3 2,-8 3-1,-3-6-2,-67-8 1,91 6 0,6-4 0,3 4-2,1-4 0,-10 4-9,3 0-9,3 0-17,2 4-39,3 0-31,3 0-33,4-2-57,11 2-218</inkml:trace>
  <inkml:trace contextRef="#ctx0" brushRef="#br0" timeOffset="676">1556 665 706,'1'-9'44,"-1"-1"29,-4-2 22,-2 3-50,-1 3-3,2 2-18,-6 4-8,1 8-7,-10 3 19,-1 5 0,0 3-8,-7 8 8,3 4-3,1 1-5,4 5 2,10 1-11,3-5-3,11 3-1,9-1-1,8-7 0,7-1-1,4-6 1,5-7-2,-2-9 3,4-5-5,2-9 7,-10-9 0,1 1-6,-4-6 7,-4-5-2,-10-3-7,-1-2 5,-5-5-3,-1-2-3,-5-1 1,-4-1 0,-5-2-1,-5 9-1,-2 3-2,-14 11-9,-5 10-6,-3 11-8,-9 11-17,-1 6-34,-4 8-9,4 4-48,8 2-73,-1-1-164</inkml:trace>
  <inkml:trace contextRef="#ctx0" brushRef="#br0" timeOffset="1276">970 912 509,'-8'-1'105,"-1"-3"-27,0 4 25,4-4-35,4 4-32,-2 0-8,6-4 8,-3 4-7,6 0 12,3 4-1,4 4-4,10 1-5,7 5-8,1-1-8,4 6-7,-4 2-3,-4-2-2,-10-1 0,-7 1 3,-12-2 2,-9-3 1,-3-3-3,-17 0-5,0 1 0,-8-2-1,-3 3 1,0 1 1,1-1 1,0 0-3,8 1 1,4-5-1,8-1-3,9-6-2,8-2-46,8-2-37,10-6-43,17-5-76,8-1-406</inkml:trace>
  <inkml:trace contextRef="#ctx0" brushRef="#br0" timeOffset="1852">2202 454 557,'-6'-15'76,"2"-2"18,0 0-5,-1 3-19,0 6-1,2-1-16,2 3 2,-2 2-13,1 0-7,0 4-4,0-1-7,-2 1-14,0 1-1,-3 3 3,1 6 9,-9 2-4,2 1 0,0 2 0,1 8 4,-1 2-3,2 6 4,0 7 3,1 6 1,3 6-8,5 2-6,2-6-4,2 4 9,2-5-6,-1-2-4,-2-1-1,-1-6-4,-1-5 3,-2 0-2,3-4-3,-1-8 0,-2-6-3,3 1-14,-2-7-21,0-3-27,2-4 16,2 0-21,-2-4-132,6-7-117</inkml:trace>
  <inkml:trace contextRef="#ctx0" brushRef="#br0" timeOffset="2378">2334 794 522,'-5'0'96,"0"0"13,3-2-21,2-4-15,-2 6-11,0-4 7,-2 0-19,1-1-12,2 5 6,-2-4-2,2 4-10,-2 0-21,1 4-6,-2 9 19,0 4 0,1 6-6,2 10 0,2-4-1,-1-1-7,4-5-6,-1-5-1,-3-1 0,0-11-2,0 1 0,0-5 0,0 0-1,-3-2-19,2 2-25,-2-2-48,-1-4-50,3-2-122</inkml:trace>
  <inkml:trace contextRef="#ctx0" brushRef="#br0" timeOffset="2722">2414 512 731,'-2'-4'106,"-1"-2"9,-1 3-31,4 3-45,-1 0-5,1 0 3,1 0 9,-1 0-2,0 0-14,3-4-8,-3 4-13,0 0-4,0 0-2,0 0-2,0 0-1,0 0 0,0 0-1,0 0-25,1 0-48,2 0-31,-3 4-56,5-1-137</inkml:trace>
  <inkml:trace contextRef="#ctx0" brushRef="#br0" timeOffset="3292">2876 307 591,'2'-19'116,"0"1"33,-4 9-45,0 5-62,0 0-24,-1 6 21,-1 0 9,-4 7-8,-1 3 5,-3 3 3,2-1-26,-4 7 2,4-2-9,2 6 4,1 0-6,2 4-4,1 3 6,3 9-4,1 3-4,0 2 7,-3 3-10,2 1 8,1-2-6,-5-4-3,5-2 0,-4-5-2,4-7-1,-7-3-1,4-9 1,2 1 0,-3-6 1,1 1-2,1-1-34,0-1-12,0-1-18,-1 1-69,3-7-41,7 3-108</inkml:trace>
  <inkml:trace contextRef="#ctx0" brushRef="#br0" timeOffset="3728">2746 790 739,'-23'-8'25,"4"6"79,5-5-30,6 3-10,2 2-36,6 2-17,0 0 7,2 0 0,5 0 10,3 0 20,13 0-6,10-4-12,12 0-10,5-1-4,8-3 3,-1 2-4,4-2-2,-11 3-1,-5 1-3,-8 0 0,-11 4-5,-6 0 0,-9 0-2,-5 0-2,-3 4 1,-2-4 0,-2 0 0,1 0-1,0 0 0,0 0 1,0 0 0,1 0-1,-2 0 1,1 0 0,0 0 0,0 0-1,0 0 0,0 0 4,0 0-3,1 0-1,-1 0-4,0 0 4,0 0 1,0 0 3,0 0-4,0 0 0,0 0 0,0 0 0,0 0 0,0 0 0,0 0-3,0 0 6,0 0-2,0 0 0,0 0-1,0 0-1,0 0-2,0 0 3,0 0-1,0 0-5,-1 0-7,1 0-8,0 0-20,0 0-32,0 5-13,-3-5 21,3 8-36,-2-4-19,0 2-40,2-2 36,7-4 60,-2 0 43,6-4-42,2-2 46,0-2 17,-1 3 19,1-3 34,-6 4 31,-1 2-3,-4-2-34,-2 4 15,0 0-31,0 0 3,0 0-4,0 0 6,0 4 10,0-4 3,-2 2-3,2-4-12,-2-2-5,-1 4 8,2-4-14,1 1-1,-3 3 3,2-2 4,-2-2-9,2 4-6,-4 0-8,-3 6 1,-10 5 11,-3 4 0,-2 7-3,-8 5-3,9 5 0,-1 3-3,9 1-3,2 4-5,8 1 7,1-5-7,7 0 3,4-5-2,4 0-2,3-12 3,-1-2 4,1-7-6,2-6 2,3-4-1,-2-8 0,3-2 2,6-7-1,-9-2-3,3-8 0,2-5 4,-11-7-3,2-3-2,-1-6 2,-2-2-3,-4 4 2,-7-2-4,-7 2 3,-4 6-8,-3 5 3,-6 12-6,-3 6-7,0 12-1,-2 8-13,1 11-11,3 1-43,4 12-5,-3 0-102,9-1-169</inkml:trace>
  <inkml:trace contextRef="#ctx0" brushRef="#br0" timeOffset="4928">3564 899 791,'8'21'37,"2"-3"40,-6 1 15,2 4-41,-2 2-11,-4 2-15,0 0 1,0-1-2,-4-1-3,0-4-1,-2-2-10,0-2 5,1-3-5,0-6 8,3-7 18,2-1-2,-2-5-7,2-9-21,-3-7-4,3-7 8,5-11-8,2-3 0,4-6-2,3 8 3,1-1 0,2 5-3,3 9 0,-6 4 3,1 10 0,-2 5-2,2 8-1,-5 8 1,6 9 2,-2 10-2,1 5 5,-4 5-5,-5 3 1,-2 0-2,-1-1-1,-3-7 1,4-1 0,-2-8 0,0-5-31,-2-9-16,2-3-25,5-6-33,6-2-35,6-10-77,16-1-25,9-6 98,1-8 132,-3-5 12,-6-7 131,-10-1-11,-2-6-30,-10 1 24,5-4-19,-2 5-27,-1 3-5,-8 13-8,-4 10-22,-8 11-18,-9 10 12,-6 11 19,-50 88-24,65-83-12,-1 0 1,5 2 0,5-4-3,2 16 2,7-2 0,10-5-6,5-7 0,6-1-3,0-5 1,0 1-2,-5-5 0,-6 3 1,-7 1-1,-12 2-2,-6 7 1,-12 1-5,-12 3-5,-16 3-14,-12 2-6,-12-1-45,-11-3 5,-13-4-57,-10 0-122</inkml:trace>
  <inkml:trace contextRef="#ctx0" brushRef="#br0" timeOffset="5872">872 1453 248,'-20'-4'409,"8"1"-382,6-3 29,2 2-8,0 0-7,0 4-9,-2-4-15,4 4-5,0 0 10,2 4-7,0-4-6,2 4 7,10 0 3,2-2 3,18 5-6,10-1 9,20 3-3,11-5-2,13 4-3,2-2 0,8 2-5,6-3-2,8-1 4,9 6-7,0-6-4,9 1-1,1 3 4,3-2-6,-5-2-1,-7-1 1,-6 1 0,-10-2-1,-4-4 0,-5-5 2,3 3-1,3-2 1,-9-2-1,-4 3 1,1-3 2,-11-2-3,-3 6 0,-9-1 1,-12-1-1,-2 2 0,-7-4 0,-3 7 0,1-7 1,0 2-1,1-1 0,1-1 1,-1-2-2,0 1 1,-2-1 0,-4-2 2,-4 3 0,-2-5-1,-7 5-1,2-1 1,-6-3 5,1 0-1,1-1 7,-1-3 0,5 2-2,-6-7-5,2 5 1,-4-2 12,-3 2 5,-6 3-10,-2 1 0,-4-4-6,0 3-6,1-5 2,3-2-1,-1-2-1,1-4 0,1-4-1,2-1 0,-5 0 1,1 1 0,-7 0-1,-4 4 0,-8 4 1,-5 0 4,-2-2-5,-6 2 0,2-4-2,-4 0 5,2-5-2,1-3-1,2-1 0,1-4-2,-3-1 1,-1 1 2,-6 4-1,-7 5 0,-9-1 0,-10 5 0,-12 0-4,-3 0 0,-2 4-13,0 0 6,1 2 6,4 2-3,3-2 3,3 2 3,1-3 1,2 5 1,2-2 0,-1 2 0,0-2-1,-10 5 0,0-3 1,2 3 0,-3 1 1,1 4 0,2-5 1,5 9-4,0-3 5,2 4-5,-2 4 2,-5 0 0,-11 0 1,-3 4-1,-3 1-1,-2-1 0,5 0 1,5 4-1,3-6 1,5 5 0,0-3-1,2-2 1,0-2 0,-2 0 0,-2 0-1,-7 4 1,-2-4 1,-4 5-1,-5-1 0,8 6 1,3-2-1,9 5 0,6 1 2,5-1-2,3 6-1,5 4 1,0-2 0,-1 2 2,-2 8-2,-2 0-3,0 1 3,-3 3-1,8 3 0,6 2 1,3 3-1,10 3-1,3-2 1,6 2-1,7 2 2,0-6 2,1 2-2,5 2 0,-2-6-2,-3 4 2,-1 2 3,-3-2-3,3 6-1,2-6 1,-1 6-1,2-6 1,7-4 0,5 2 0,6-7 0,4 1 0,7-5 0,11 0 0,4-4 1,15-8 3,5 2-3,22-6-1,9-3 0,21-3 2,15-5 0,3-2-1,5-4-1,0-2 1,-13 1-1,-14-1 0,-8-2 1,-23 2 1,-21 0 0,-15 0-1,-12 3 4,-4-3-3,-12 4-2,-2 0 1,-1 0-1,-3 0 1,0-4-2,0 4-4,-3 0-35,-2-4-75,-4-2-4,-11-7-21,-1-5-164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1:10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6178 729 332,'-4'-13'13,"-4"-1"-6,-1 3 13,5-1 39,-6 3-30,2-1 9,-1 2-8,1-1 45,-2 0-64,2 1 7,-1 1 12,-1-1-4,6 0-10,3 2-1,-2 2 3,2 0-5,1 4 0,0 0 3,0-1-3,0 1 1,0 0 1,1 0-7,-1 0-2,0 0-5,0 0 0,3 0 0,1 0-1,7 1 5,2 2-3,5-2 3,6-1-3,4 6-2,2-4 3,2 2-3,2-2 1,-2-2 3,-1 4-4,0 0 7,-5-3-6,1 3 0,0-4 3,4 6-2,-5-2 0,5 0 2,0-1-4,4 1 8,-4 2-3,8-1-3,-5 2 1,7-2-1,-1 1 0,-2-1 1,7 2-1,4-6 2,-1 5 0,6-4 0,3 0 5,3-2-8,2 2 6,-3 0-2,-1 3-4,-2-1 4,-3 0-3,-8 4 0,3-2 0,-4 3 0,-4-1-2,0 0 7,-1-3-6,-5 1 2,2-2 0,5 0-2,-6-3 7,4 2-6,-5-3-2,-2-3 3,2 2 2,-2-3 0,-5 2-2,0-2-3,-6 0 5,-3 0-3,-4 0 2,-1 3 1,-8-3-3,-1 0 1,-1 0 0,-1 2-3,-2 0 5,0 0-5,-2 2-7,-1-3-59,-2 3-69,-12 0-113</inkml:trace>
  <inkml:trace contextRef="#ctx0" brushRef="#br0" timeOffset="1820">1041 683 430,'0'-4'58,"0"3"-49,0-2 56,0 2-15,0-3-21,0 4-13,0 0 2,0 0-13,0-2 13,0 2 26,0 0-20,-4 2-1,4-2-16,0 0 0,0 0 3,-5 0-7,5 0 2,-8 0 0,0 0-5,-11 4 0,5-3 1,-3 2 0,1-3-1,0 1 1,4-1 1,-5 0-2,4 0 1,-5 0 5,4-1-4,1 1 11,5-3 2,-5 2-7,2-3-3,0 0 0,1-3 1,-3 0-4,-4 0 5,-1-1-1,4 1-2,1-3 0,-4 5-1,2-3 0,2 4 6,5-2 0,-5 1-1,5-2 2,4 2-5,-6-1 2,4-2-4,-1-1-2,2-1 3,0 1 0,-3-3-3,4-1 3,-5-1-4,5 5 1,-4-5 1,1-1-1,-2 2 0,5-3-1,0-1 1,0-2 2,-1 1-3,5 1 0,0-2 3,0 0-3,5-2 0,-1 3 0,0 1 2,-3 0-1,4 0 0,2-4 0,0 6-1,1-3 0,1 1 1,3 0-1,-3 3 2,0 1-2,6 3 0,-7 1 0,5-1 0,-5-2 0,5 5 1,1-3-1,4-1 0,-1 2 0,-3 1 0,4-2 0,-1 2 0,-4 4 0,-1 0 1,-6-1-1,1 5-1,-2 0 1,5 0 0,-1 0 0,3 0-1,-3 0 1,1 4 0,-2-3 0,6 3 0,-6 0 0,1-4 0,-1 6 0,5-4-1,-5 2 3,4-4-2,0 2 0,1-1 0,0 2-1,1-3 2,0 1-1,-2 2 0,1 1 0,0-3 0,-4 1 0,0 0 1,1 2-2,-6-2 2,4 2-1,-4 1 0,5-1 1,-1 2-1,2 0 2,4-5-2,-5 5 0,3 0 1,1-4 1,-5 3-4,5-1 4,2 4-1,-6-4-1,-1 2 0,1 3-1,-1 1 1,2-2 2,4 1-2,-6-1 0,5 1 0,0-1 0,-5 2 0,7-1 0,-6 3 0,4 2 1,-9 2-1,4 2 0,-4 3 0,1-2 0,-5 4 3,1-4-2,-1-4-1,4 4 0,-4-3 0,0-5 1,3 3-1,-6-6 1,3 3-1,-1-1 2,1 1-1,-4 1-1,4 1 1,-9 1 0,5-1 0,0-3-1,0-1 1,-1-1-1,1-4 0,0-2 0,4 1 0,-9 3 2,0-2 2,-5 5-2,-3 1 1,-14 2-3,0 1 0,-10-3 4,3 7-4,-2-4 0,3-3 0,12 3-1,0-3 1,2-1 0,9-1 0,1-2 0,5-4 0,4 0 2,0 2-2,-2-3 0,0 2 0,2 1 0,0-4 0,-4 1 0,3-1 1,1 0-1,0 0 0,0 4 1,4-8-2,0 4 1,0 0 0,0 0 3,0 0-3,0 0 0,0 0 0,0 0 0,0 0 1,0 0-2,0-1 1,0 1 0,0 0 2,-5 0-2,5-3-1,0 2 1,-4-2 0,4 2 0,-4-3-3,4 2 0,-4 2-7,-3-2-3,4 0-8,-1 2-42,4 0-48,3 2-69</inkml:trace>
  <inkml:trace contextRef="#ctx0" brushRef="#br0" timeOffset="4766">6470 1559 154,'5'-5'326,"3"-1"-307,0-2 9,-3 3 4,3-3-7,0 0 1,2 1-1,4-1 2,-5 0-6,-1 2 1,-4 2 26,1 1-24,-5-3-2,1 2-11,-1 4 10,0-4-1,0 3-5,3-3-5,-3 4 0,0-4-3,4 2-4,0-6 6,5 7-1,2-6 7,-3 2-3,5 3-3,-7 0 2,6 2-3,-1 2 2,5 0-6,-3 2 2,5 0 5,1 0-10,5-3 4,-1 5 0,8-4-2,-6 0 7,11-2-3,-5 4-1,4-4 1,3 0-3,3 4-3,0-3 7,1-2-8,0 1 2,6-4-1,-6 0 3,3 4 0,0-4-3,4 2 3,1-2 0,5 3-3,3-3 3,2 1 0,-2 3-2,-5 0-1,-4 0 1,-5 0 1,1 3 1,-2-3-3,-5-3 2,4-2 0,6 3 1,-3-2 0,1-4 0,1 4-1,0-1 2,2-3-1,-1-2 0,4 7 1,3-7-4,-3 6 3,1-1-4,-13 1 2,-1 0 2,-3 2-4,-9-2 2,-2 4-1,3-4-1,-4 4 2,0 0-1,-6 0-1,2 0 1,0 0 0,-8 0-1,-3 0 1,-5 0-1,-3 0 2,-1-1-2,0 2 4,0-1-2,0 0 2,0 0-1,0-1-3,-1 1-1,1 0-7,-4 0-40,-9-3-14,-9 3-31,-5 0-52,-12 3-208</inkml:trace>
  <inkml:trace contextRef="#ctx0" brushRef="#br0" timeOffset="6470">1906 1535 414,'0'1'48,"0"2"-40,-4-3 19,4 0 30,0 0-10,0 1-9,0-1-14,0 0-5,0 0-4,0 0 14,-5 0-20,1 0 2,0 0 4,-7 4-2,-1 0-3,3-2 8,-8 2-8,-1 1 2,-1 1-1,2 0-1,-4 0 4,-7 1-5,3-1 6,-2 2-3,5-3-4,-3-1 1,-3 2-4,6-2 7,-4 0-7,3 1 0,-8 2 0,5-6 2,-9 5 0,4-2-1,-9 0 6,5 1-2,-5-1-3,6-4 4,-3 4-3,2-4 0,9-4 0,0 4-6,0-1 0,3-3-1,-5 0-1,-1 4 0,3-2 5,-6 0-5,3 2 1,1-4 4,2 2-5,-2-2 1,3 3 6,1-3-5,3-4 1,0 4-2,4-2 0,-7 1 0,3-2 2,-6 0-3,9-5 6,-3 7-3,1-5 3,8-1-5,-5 1 1,4-2 0,1 1-1,-2-1 0,4 1 1,1-2-1,1 1-1,-5-3 1,9 2 1,-6-3 2,5-3-4,0 2 1,3-2 4,0-3-5,-1-1 2,2 6-2,-3-6 1,0 8 1,-1-6-2,1 6 0,0-3 2,0 3-1,4-6-1,0 1 0,0 0 1,0-6-1,4 5 1,4 1 0,-3-2-1,3 5 0,2 2 0,4-1 0,-1 1 0,3-2 0,1 3 2,7 1 1,-3-1-3,2 1 0,8 0 2,-6-1-2,3 5-1,-3-1-1,3 2 4,-2-1-2,-4 1 1,5 1-1,-6-1 0,-3 2 1,4-2 1,4 3-1,-2-1-1,1 0 0,-3 2-1,5 0 1,-6-1 2,0 5-2,3-4 0,1 2 1,-1 0 0,1 0-1,-4-2 1,3 4 0,-7-4 0,6 3-1,3-2 1,0-2-1,2 5 0,-3-2 1,-7 2-1,5 2 0,-11-2 0,5 4 0,0-3 1,-2 3-2,2 0 2,-4 0 3,0 2-4,6-2 0,-2 1-2,-4 2 2,1-2 0,0 1 1,-2-2 1,1 1-1,0 1-1,-3-4-1,4 6 1,-2-3-1,1 3 4,-5-2-6,5 3 7,0 1-7,2-2 3,-7 1 0,5 1 4,0-1-4,-1 3-1,0-3 1,-4 5 0,5-1 2,-9 1-5,4-1 5,-4 1-2,1-1 0,-1 0 1,-3 1-3,4-1 4,0 1-1,4-1-1,-5 1 0,0 1-1,0-2 1,-4 0 0,4-1 0,1-2 0,-1 3 4,0-1-4,0-1 0,0 1 0,1-1-3,-1 1 5,3-3-2,-3 5 0,0-1 1,1 5-1,-5-1 0,-5 3 0,1 2-1,0 5 1,-6-4 3,-3-1-3,4 0 0,-4 1 0,0-2 1,2-4-1,-2-2 0,1 3 0,-5-1 6,-7 0-6,-1-2 1,0 4-3,-12-3 6,2-1-5,0 1 2,-2-5 1,4 1 0,-4-3-2,8-3 4,-4-2-2,8-4-2,-3 4 0,3-3 0,-8 2 0,4-2 1,-2 3-1,4 0 2,2-2-2,1 0-1,7 0 1,1-2 4,7 0-3,-5 4 1,4-3-2,2-1 1,4 3 1,-5-3-1,5 1 1,0-1 0,4 0-1,-4 0-1,4 0 3,0-1-3,0 1 2,0 0-2,0 0 0,0 0-1,0 0 1,0 0 5,0 1-4,0-1-2,0 0 1,0 0 0,4 0 1,-4-1-1,0 1-1,0 0-1,0 0-15,-9 0-19,0 4-8,-1-3-36,-3 3-31,-4 0-66,5-2-182</inkml:trace>
  <inkml:trace contextRef="#ctx0" brushRef="#br0" timeOffset="30418">6553 2219 331,'-8'-7'41,"4"-1"55,-5-2-53,5 2-12,-3 3 3,4 2-5,2-2-1,-2 5-14,3 0-3,0-2 9,0 2-7,0 0-2,0-2 1,-2 4 0,2-2-7,0 0 0,-2 2-1,2 2 7,0 1 2,4-1-4,-1 4 12,2-2-4,5 2-2,3-3-1,-3 7 0,5-5-1,5 1-4,1 1-7,4-1 8,7-2-1,-2 2-1,6-3 1,-1-1-5,6 4 4,3-6 0,-1 2 2,2 0-5,-1 0 3,1-3-2,1-1 3,-1 4-2,4-4 3,-4 0-7,-3 4 2,4-2 5,2 2-6,0 0 6,1 1 1,3-1-8,-3 2 0,0-3-2,-1 1 3,1 0 2,0 0-2,7 0-4,-2-2 4,3-2 0,1 0-4,8 4 2,0-4-2,4 1 3,0-1-2,2 3 2,-2-2 0,0 2-3,-1-2 3,-2 3-2,-5-2 2,0 2 1,-4-2-3,-5-2-1,-5 2 3,-3-2-1,-7 4 1,-2-4-1,-5 4-2,0-4 3,-10 1-3,3 3 0,-7-4 2,-3 0-1,3 4-1,1-2 0,-6-2 1,1 2-1,-3-2 0,1 0 0,-5 2 0,4-2 2,-6 0-4,0 0 0,0 2 2,0-2 1,2 0-1,-2 0 0,3 0 1,-1 0 0,-3 0-1,1 0 3,-4 0-3,0 0 2,0 0 1,0 0 0,1 0 1,-1 0-4,3 0 3,-3 0-1,0 0 0,0 0 4,-3 0-1,3 2-1,0-2 3,-1 0-6,-2 0 7,3 0-6,0 0 0,0 0 7,-1 3-7,1-6 2,0 3-4,-3 0 2,3 0 1,0 0-3,0 0 1,0 3 2,0-3-3,0 0 0,0 0 0,-2 0 0,4 0 2,-2 0-2,0 0 0,0 2-1,3-2 2,-6 0-1,3 0 0,-2 0 0,0-2 0,2 2 0,0 0 0,0 0 0,0 0 2,0 2-2,0-2 1,0-2-1,0 2 2,0 0-2,0-3 0,0 3 2,0 0-1,0 0-1,0 0 0,0 0 1,0 0-3,0 0 2,0 0 0,0 0-1,0 0 2,0 0-1,0 0 0,0 0 0,0 0 0,0 0 0,0 0 1,0 0-2,0 0 1,0 0 0,0 0-1,0 3 3,0-3-3,0 0 1,0 0 0,0-3 0,0 3 0,0 0 0,-2 0 0,2 0 0,0 3 0,0-3 0,2 0 0,-2 0 0,0 0 0,0 0 0,0 0 0,0 0 1,-2 0-3,2 0 2,-3 0 0,3 0 0,0 0 0,0 0 0,0 0 0,0 0-1,-1 0 0,1-3-10,0 3-19,0 0 8,0 0-17,1 0-50,-5 3-89</inkml:trace>
  <inkml:trace contextRef="#ctx0" brushRef="#br0" timeOffset="63472">44 3613 458,'-13'-4'23,"5"4"-5,0-2 14,3 2 30,-2 0-24,7 0-14,0 0-5,0 0 2,0 0 9,0 0-10,0 0-6,0 0 7,0 0-13,-3 2-3,3-2 1,0 0-3,0 4 2,0 0 4,3 0-8,-3-3 4,7 7-3,-2-2 7,7-3 4,-3 3-4,7 2-9,-2-3 13,9-1-12,2 4 7,-1-6-2,6 2-3,2 0 3,2-3-4,-2-1 0,6 0 1,2 0 1,1 0-2,3-1 2,12-3-2,-3 4 4,5-4-5,-5 4 0,0 0-1,-5 0 1,-4 0 0,-4 4 1,0-4-2,-1 0 0,6 0 0,-6-4 1,9 4 1,5 0-2,1-2 2,3 0 0,1 2-2,-8 0 1,1 2 1,1-2-2,-7 2 2,-7 2-2,3-4 0,-5 5 4,2-2-4,7-2 4,0-1-2,5 4 1,4 0 5,3-2-4,2 0 0,-3 0 4,2-2-7,-9 4 3,4 0 0,-9-3-3,4 2 3,-8-2 0,3-1 0,1 4-3,-3-4-1,-6 4 4,9-2 0,-3 0-3,-6 0 1,4 2-2,-4 1 1,4-1 3,-6 0-2,0-4 3,4 5-1,1-5 0,3 3-1,3-2 2,-1-1-3,1 0 1,1 4-2,-1-4 2,-1 4 0,-2-4-2,-6 2 0,5 0-1,-4 0 2,-2 2-1,-2 0 1,-1 0-1,4-3 1,-1-1-2,2 0 2,-5 0 2,9 0-3,-5 0 3,5 0-4,4 4 2,-6-4 1,-2 0-2,-6 6 0,-2-6-1,-7 2 0,-1-2 0,-8 0 3,1 2-4,-9-2 1,0 0 0,-4 0 1,0 0 1,0 0 0,0 0-2,0 0 2,0 0-2,-4 0 2,4 0 0,0 0-4,0 0 2,0 0-5,0 0-26,0 0-61,4-2-88,5-2-390</inkml:trace>
  <inkml:trace contextRef="#ctx0" brushRef="#br0" timeOffset="65070">4582 3708 335,'6'0'38,"-6"-1"-18,4 1 28,-4-4-11,4 4 24,9 0-22,-4-4-8,12 4 8,10-2-17,3 0 10,7 0 8,8 2-15,8 2 8,9 0-14,5 4-7,9-2 2,8 1-2,-1-1 1,0 6-2,3-6 1,161 17-2,-206-20-2,-7-1-1,7 4 3,-4-4-3,42 6-1,-5-2 4,5-4-6,3 4-1,-3-4 0,2-4 0,-2 4 2,0-4-2,-4-2 4,-2 2 2,-3 3-8,-3-2 8,0 2-4,-2-3 1,-2 4 2,-1-4-5,-1 4 1,-6 0-1,1 0 3,-2 4-3,4-4-1,1 4 0,6 0 5,2-3-7,5 3 9,3 0-4,-4-2 0,7 0 1,4-2-2,-4-2 1,1 2 1,3 0-3,-8 0 2,3 0 1,-1 2-4,-6 0 4,0-2-4,2 4 2,1 0 0,-4-3-3,-2 2 1,-1-3-1,-4-3 1,-9 2 2,-3-3-4,-11 4 1,-3-4 0,-14 0-1,-3 2 0,-6-2 1,-5 0 0,-3 0 0,-4 3-1,-1-3 3,2 0-2,-6 2-1,0 0-4,0-3-2,-6 5-11,5-4-8,-6 2-21,6-6-23,-8 4-20,2-5-39,-5 1-121</inkml:trace>
  <inkml:trace contextRef="#ctx0" brushRef="#br0" timeOffset="81522">551 7121 426,'10'-8'14,"-2"4"-7,2-1 23,-6 5 39,-4 0-8,0 0-12,0 0-16,0 0 4,0 0-9,0 0-15,-4 0-1,8 5 5,-4 8 7,4 1-7,5 11-13,-5 4 2,9-3-1,-5 5 3,8 2 1,0-7-3,1 0 4,0-7-5,7-6 1,1-3 15,3-10-10,10-10 4,11-7 3,5-10-7,16-13 4,9-10-5,10-8 6,15-14-3,16-13-4,7-7-2,17-9 2,9-3-1,1 1-4,13 5 4,-7 4-4,-7 13 4,-7 5-6,-12 12 6,-14 9-1,-11 3-5,-4 6 0,-14 6 1,-5 4-1,-8 1-1,-7 8-1,-14 4 0,-8 10-1,-14-1 1,-4 9 0,-10-3 0,-8 4 1,-2 4-2,-7 0 1,-4 0 0,0 0 2,0 0-1,0 0-1,0 0-1,0 4 0,0-4-2,0 0-8,0-4-5,-4 4-29,4 0-25,0 0-31,0 0-61,0 4-155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2:36.1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1181 240,'0'0'140,"0"0"-125,2 0-11,-2 0 15,2 0 6,0-2-11,1 2 0,-2-4 11,2 4-16,-2 0 38,2-4-8,-3 4-10,0 0 4,1-4-2,-2 3-15,1 1 23,0-4-26,0 4-7,-3-4 7,3 0-10,-1 4 16,1-2-10,-3 2 1,3-4-2,-1 4 2,1-3-9,0 3 9,-3-4-4,3 4 6,-2-2-4,2-2-6,0 0 1,0-1-2,0-3 7,0 2-4,2-2-2,1-1-1,-2-1-1,3 2 0,-1-1 5,-2 3 3,2-2-5,-3-1 0,2 1-3,-2 3 1,2-5 0,0-2 1,-2 3-1,6 3 1,-6-6-2,0 3 2,4-1-1,-4 3 0,0-7-1,0 3 3,0-5-3,0 3 0,0-2 2,0-3-2,4 5 0,-4 4 1,0-5-1,4 1 0,0 5 0,-4-2 0,5-3 1,-4 3-2,3-3 2,3 5-1,-3-5 1,5 2-1,-1-3 0,3 1 0,-2-5 0,-1 1 0,2 0 0,-1 3 0,2-5 0,4 2 1,-6-1-1,1 0 0,1-4 1,-1 3-2,-2 0 2,0-2-2,2 2 1,-1 2 0,-1-1 0,1 1 0,-1 2 0,2-2 1,-3 3-1,4-3 0,-1-1 1,1-1-1,2-2 0,-1-2 0,4 0 0,-8 0-2,5 2 4,-3 2-2,-2-2 0,3 2 0,1 1 0,-4 1 0,-2-2 0,2 6 0,0-1 0,0 1 0,-4-1 0,0 5 0,-3-1 2,2 3-2,-1 1 0,-2 2-1,2 0-13,-4 4-27,0 0-46,-2 0-75,-3 0-107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1:05.7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2 711 561,'0'-8'38,"0"4"-8,-4 3 23,4-3-20,0 4 0,0 0-19,0 0-4,0 0 4,0 0 3,0-4 12,0 4-5,0 0 6,0 0 1,0 0-6,0 0 3,0 4-10,0-8-9,0 4 6,0 0-5,0 0-4,0 0-3,0 0-1,0 0 0,0 0-2,0 0-2,0 4 2,4-4 1,-4 5 3,8 3 6,-2 2-2,7 3-2,1 4 0,-2 1-3,1 1 0,-3-2-1,1-2-2,0-3 2,-2-3 0,-5-3-1,0-2-1,0 0 1,0 0 0,1-3 0,3 7 0,0-2 0,2 2 0,4-3 0,-1 3 1,-5-2-2,1-2 2,-4-4 1,2 0-2,-2 0 0,0-4 2,5-2-1,-1 2 1,-1-5-3,0 1 3,-3 2-3,0 2 0,2-1 2,-1-3-2,8 4 0,-6-7 0,5-1 2,1-1-2,3-1 0,1-5 1,-1 2 0,0-2-1,2-2-1,3 2 1,-6-7 0,8 4 4,2-7-4,-5-2 1,7 0 0,-3-1-1,7-3 0,-7 3 2,4-3-2,-4 12 1,-4-8 1,3 9-2,-3 4 0,1-5 1,1 4-1,-2 2 3,0-4-3,3 2 10,-3 0-1,0-3-6,3 3 5,-3-2-4,-4 4 1,2-2-3,-2 5 0,-4 1 1,-3 0 0,4 5 1,-6-2-4,-4 6 2,5-1 1,-5 1-2,0 2-1,0-2 2,1 0 1,-1 0 2,0-1-3,2 1-2,-2-4 2,1 2 4,4 2-6,-5 4 1,-4-3-1,4 3 4,1-2-1,-5 2-3,0 0-2,-5 2-15,5 0-50,-8 3-30,-8 9-110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2:37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1489 2031 205,'-4'-12'365,"0"2"-327,4-3-33,-6-4 12,6 3 16,6-5-13,2 2 13,-2-6-12,5 2-8,2-2 1,-1-4-3,4 4 9,-2-4-8,3 0-3,2-4 7,1 3-5,1-3 0,1 0 0,5 3-2,-4-3-1,3 4-3,-7 4 0,2-2-2,1 6 1,-8-2-3,3 2 4,0 0-4,1-2-1,-4 7 1,3-3 1,0-2 0,1-2-2,0 2 0,-1 1 0,1-1 1,-4 2 0,2-1 0,-6 5 0,2 0 1,2-2-2,-4 1 1,1 1 2,2-1-3,1-3 0,4 0 5,-4-2-5,6-3 1,-2 5-1,2-2 3,-3 0-3,-2 6 1,1-1 0,-6 1-1,1 1 2,-1-2-2,1 5 0,-1 1 0,4-1 0,-4-1 0,5 1 1,-1-5 0,4 5-1,-1-5 0,4 1 1,3-1 0,-7 1 0,4 1-1,0 1 1,-1-1-1,-6 3 0,3 1 0,1-2 1,-4 5-1,1-3 1,2-1 0,3 1 0,-6-2-1,3 1 1,0-1 0,5-2 0,-4 1 0,2-1 0,4 3 0,-7-4 0,1 3-1,0 5 0,-5-3 0,1 0 0,3-2 0,1 6 0,-4-1 1,6 1-1,-4 0-1,0-2 1,2 2 0,2 3 0,-1-7-1,-2 4 1,2 4 0,0-2 0,1-2 0,-3 1 0,1 3 0,0-4 1,-1 4-1,-3-4-1,3-2 1,1 2 0,-1 3 0,-3-3 0,6 0 0,-3 0 1,2 4 0,0-4-2,4-2 1,-2 6 0,3-4 0,0 3 1,3-3-1,4 0 2,-6 0-2,7 4 0,-6-2 2,-1-2-2,0 0 0,-1 0 2,0 4-2,-3-4 0,-3 4 2,5-1-2,-6 1 1,-1 0 2,3 0-3,-1 1 2,-1 2-1,1-3-1,0 1 1,-1-1 0,0 4 1,0-4-2,2 4 1,-2-2 0,-3 0-1,3-2 0,1 2 0,-4-2 0,2 4 2,1-4-1,-2 4 0,2-3 0,1 3 0,5-4 0,-2 4-1,0 2 3,3-2-3,-7 4 0,1-3 1,4-1 1,-5 4 0,1-2-2,-1 3 0,2 0 1,-3-1 2,1 2 0,3 3-1,-2 1-2,2 3 2,4 0 0,-6-2-2,2 7 2,3-3 0,-4 6-2,0-2 3,0 0-3,3 4 1,-5 0-1,1 3 1,0-1 0,-1 2 0,-3-1 1,2 1-1,-1-2 0,-5 5-1,1-1 2,-2-1-2,-1-1 0,1 4 0,-4-5 1,5-1 0,-6-2-1,2 0 1,-2-4 2,4 3-3,1 1 0,-1 0 1,1 4-1,1-4 3,-2 0-1,-2-1-1,1 1-1,-2-4 1,2-1-1,2-4 0,-4 4 0,2-7 2,-2 2-1,2 2 3,-7-1-4,0 3 0,0-2 3,0 2-1,0-2-2,0 4 2,-6-2-2,6-2 0,0 3 1,0-7-1,0 6 0,0-4-1,0 2 3,0 0 1,0 3-3,-1-1 1,-2 2 1,1-4-2,-1 4 0,2 3 3,1-4-3,-3 5 3,3-4-3,-1-1 2,-2 4 0,2-7-1,-6 0 3,-2 7-3,-1 1 0,-2 0 2,-4 4-2,1 1 1,-2 3-1,3 1 1,-10 1-2,3-2 0,0-3 4,-3-5-2,-5 0 0,1-1 0,-6 1-1,-5 4 0,-2-4-1,3 0 0,1-4 1,2 4-2,3-8 1,0 2 0,2-2 0,1-2-1,-2 1 1,0 1 0,0-6 0,0 4 0,-1-3 1,-2-1-1,-2 1-1,2-1 1,-3 0-1,1 1 1,-1-1 1,4 1-1,-4-1 0,1 1 0,5-1 0,-1 4-1,2-7 0,-1 3 0,5-3 1,-3-1-2,1-1 0,3 2 0,-4-1 1,-4-1-1,1 1 1,-2-1 1,-2-2-1,-1-1 1,2 3-2,-4-2 2,-3-2 1,0 0-1,-2 1-1,-2-1 0,-1 0 2,3 2-2,0-2 1,3 0 0,6 0 0,0-3-9,4-1 6,0 0-14,5 4-3,0-8-15,0 4-37,5-1-7,7-3-54,-2-4-167</inkml:trace>
  <inkml:trace contextRef="#ctx0" brushRef="#br0" timeOffset="2722">2079 2077 578,'5'-22'0,"-2"3"22,-3 2 6,-3 3 5,3 9-10,-1 1-1,1 0-10,-3 4-11,3 0 0,0 0-1,0 0 0,0 0 1,0 0 7,-4-2-3,-2 2 1,-5 2-3,-3 2 10,-14 0 15,3 1-8,-10 3 6,0 2-5,-1 3-9,0 5 3,2 1 1,2 2-7,3 2-1,0 9-1,7-1 3,1 5-9,-2-1 5,5 1 4,-3 1-4,3 3 3,0 0-1,1 5 2,4-4-7,1 4 6,-3-1-2,10-2-1,1-2 0,4-1-3,1-3 7,2 0-10,2-1 7,2-3-1,5 5-2,-8-2 0,6-3-1,-3 3 1,1-3 1,2-1-2,1 1 2,0 5-1,2 7 2,-4 6 0,0-1-3,3 5-2,-3 0 3,5-2-3,-1-6 2,1-6 0,6-4-2,4-1 4,-2-8-2,9-8-1,-4 0 2,8-6-1,0-1-1,6-2 4,6-5-4,-4 3 0,3 1 0,2-1-1,-2-2 3,-1 3-3,0-1 3,4 2 3,-7-1-3,4 5 2,-1-1-1,-3-1-1,-5-3 5,-2 1-8,-13-1 2,0-5 0,0 2 2,-5-2-1,0 0-2,2-4 2,-6 4-1,0-4-1,-4 0 1,3 0-2,-4 0 5,3 0-3,-2 0-2,-1 0-1,2 0 3,1 0-3,-2 1 1,-4-2 0,-5 1 0,3 0-1,-3 0 2,-3 0-2,3 0-6,-1 1-19,-2-1-17,-3 0-5,-6-1-36,-9 1-28,-7-4-41,-6 0-64,-7-6-217</inkml:trace>
  <inkml:trace contextRef="#ctx0" brushRef="#br0" timeOffset="4042">1252 3876 387,'-18'-32'307,"-1"1"-244,5 8-42,2 2 37,-1 8-7,9 3-8,0 6-19,4 4-14,0 0-4,0 0-1,0 4 5,8 6 16,0 3-10,2 4 0,7 6-5,6-1 0,-5 1-2,2-6 2,-2-4-6,0-3 2,-1-1-1,0-1 2,2-6 4,0 2-5,5-8-1,8-2 2,6-3-2,8-9 1,14-4-2,11-5-1,10-10 1,8-7-1,12-6 1,0-3 1,5-1 6,4 4-3,-10 6 0,-6 9-4,-11 3 1,-12 9-1,-6 2-1,-11 2 5,-4 5-6,-3 1 3,-7-1 1,-4 1-5,-6-1-1,-4 5 2,-5-3-1,-7 7-2,0-3 0,-9 8 3,-1-2 1,-4 2-3,0 0 3,-4 0-4,4 0-2,0 0 2,0 2 0,0-2 2,0 0-2,0 4 1,-5-4 1,5 0-2,0 0 0,0 0 0,0 0-3,0 0 3,0 0 0,-5 0-5,5 0 3,-2 0-1,0 4 2,0-4-1,-2 4 4,-3-3-3,1-1 1,2 4-1,0-4 1,1 0 1,3 0-1,0 0 1,-1 0-1,-2 0 1,3 0-1,0 0 0,0 0-1,0 0 1,0 0 0,0 0 0,0 0 1,0 0-1,0 0 0,0 0 0,0 0 0,0 0 0,0 0 0,3 0-1,-6 0 2,3 0-1,3 0 0,-3 0-9,0 0-10,1 0-17,-1 0-11,0 0 2,0 0-20,3 0-7,-2 0-26,-1 0-38,0 0-40,-4 4-199</inkml:trace>
  <inkml:trace contextRef="#ctx0" brushRef="#br0" timeOffset="7544">2083 878 358,'-3'0'25,"3"-4"-7,-1 4 20,1-4-10,1 4-19,-2-1 19,1-3 7,0 0-10,-3 4 4,2 0-21,-2-4-7,-1 4-1,-1 0 9,1 0-5,3 0-1,-3 0 0,4 0 6,0 0 4,-5 0 6,5 0-3,0 0 11,0 0-9,0 0-2,0 0-2,0 0-8,0-2 4,0 2 3,-4-3-4,-1 3 1,0-4 2,1 0 2,-4-6-8,-1 1 0,1-5 5,-1 5-4,0-9 6,-7 5 3,5 0-4,-2-1-5,3 1-6,-2-1 5,2 1 5,0 3-2,-1 1-4,-2-3 2,1-1-2,-2 3 4,-5 1-9,1-5 3,-3 5-1,-10-1-1,4-2 5,-9 3-3,2-4 1,-5 7 1,5-6 1,1 3 0,0 3-3,4-2-1,8 3-2,-6 2 0,10-2 1,3 5-1,0-4 0,4 4 0,-2 0 0,3 0 0,1 0 0,-1 0 0,5 0-2,-6 0-9,6 0-22,-1 0 4,2-2-12,-2-2-62,4 0-12,-2-4-19,3-1-136</inkml:trace>
  <inkml:trace contextRef="#ctx0" brushRef="#br0" timeOffset="8406">1361 947 401,'-9'8'30,"3"-4"-1,-2-2 5,0 0 30,3-1-7,-6-1-12,-3 0 9,-9 0-15,-8-1-6,-14-1 5,-8 0 3,-7-2-8,-6 4 2,2-4 4,3 0-15,0-1-9,7 1-1,-3-2-7,5-2-4,-1 3 1,1-3 1,3-6-2,3 5 0,-1-5-2,4 1 4,2 0-5,6-1 1,-6-1 5,8-6 0,-3 0 3,10-4-5,-1-6-1,6-4 3,-1-2-5,2-2 1,-1 3 2,4 1-4,-1 2 5,8 3-5,-1 7 1,9-4 3,-1 4-3,8 0 0,6-2-1,3-2-1,13-5-1,6 1 2,14-6 0,13 1-1,7 0 1,8-1 0,9 3 1,-5 7 2,-3 4-3,2 6-1,2 3 1,-8 10 0,2 4-2,3 8 2,-1 2 0,4 12-3,-1 9 3,-3 9-2,-7 18 2,-8 9-1,-12 6 2,-8 11 0,-20 3 0,-17-7 1,-16 5 4,-21-9-5,-17-3 3,-23-6 5,-14-4 0,-11-5-1,-6-4 2,-10-9-6,-5-6-2,2-11 0,-5-1-1,5-9 6,9-5-6,18-7 3,17-4 0,-42-14-2,111 11 0,4-2 1,0 2 0,0 1 1,0-4-3,3 4 1,-2 0-2,-1-4 0,3 4 6,-2-2-6,4-2-2,5-4 1,-2 3 1,5-3 0,-5 4 0,0-2 0,-2 2 0,1 4 0,-3-1 2,2 1-2,0 0 0,-2-2 0,-4 2 0,0 0 1,0 0-1,0 0 0,0 0 0,0 0 0,0 0 0,-4 0 0,4 2 0,0-2 1,-6 0 2,6 0-3,0 0 0,0 0-1,0 0 1,-1 0 2,1-2-2,0 2-2,0 0 2,-3-2 0,3 2-1,0 0 0,0 0-5,-2-4-7,-1 4-4,-1-4-1,-4 0-1,2-1-1,-2 1-10,4 2-19,-1 2-34,1-4 1,0 4-44,-4 4-25,-2-2-108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41.4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280 434 646,'-4'-5'81,"4"-3"37,0 2-40,-4-2-13,4-1-18,0 5-3,0-6-2,4 1 24,0-1-32,13-7-6,4 2-10,12-2 1,0-1-12,8 6 0,-4 7-7,-4 5 0,0 9 1,-4 13 3,-7 6-2,1 12-1,-10 9 4,-9 0 1,-13 9-4,-3-3 1,-11-1 1,1-4-2,-8-6 2,-2-9 1,3-8-4,0-14 5,4-11-2,3-14 2,3-5-5,7-10 0,3 0-1,5-3 0,8 8-1,1 3-4,7 4 1,5 3 3,3 11-2,5 1 1,2 5-3,12 9-49,-2 3-81,5 6 52,3 0-32,4 8-48,0-8-105</inkml:trace>
  <inkml:trace contextRef="#ctx0" brushRef="#br0" timeOffset="419">954 735 415,'14'-36'125,"-5"-6"-25,-1-8-24,-8-6-2,0-7-42,0-6-23,-8-4 12,-9 0 13,-11 0-15,-117-99 32,113 159-6,-2 5-2,-6 8-24,-5 8-9,-38 7 19,-8 25-7,-8 27 0,-2 23-16,8 29 0,15 12-1,20 8 7,26-3 22,28-15-8,32-13-15,22-20 2,28-23-10,17-25 10,16-23-11,13-20 5,3-24-6,-3-23 1,-5-17 0,-12-19 0,-24-16 0,-17-7-2,-31-3-2,-17 3-5,-22 6-9,-24 9-36,-6 11-29,-7 18 48,-8 19-37,3 21-77,-3 20-153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3:07.6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1392 434,'0'-13'273,"-4"-1"-254,-1 5-9,-3 3 6,4 2 0,0 0-5,-1 4-7,5 8 1,0 2 8,5 7 1,-1 6-5,0 4-4,4 5 8,1-1 2,4 0 3,2-4-5,6-4-6,4-4 5,3-6 2,6-9 4,11-4 6,13-17-2,20-12-3,16-15 4,26-14-12,12-18 3,12-14-6,16-8 5,2-7-2,2-3-2,13 5 11,-2 5 0,9 13-1,6 5-4,4 3 1,-8 8-9,-2 2-2,-15 2 1,-25 6-4,-20 5 0,-21 8-2,-23 7 0,-14 7-1,-14 5-1,-16 8 1,-7 6-2,-14 1-4,-1 10-7,-6 0-2,-8 0-5,0 2-6,0-4-27,-8 0-35,-6-1-2,-1-3-51,-1-2-193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3:45.4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8 417 637,'-4'-12'19,"4"-1"25,-4 0 15,4-6-14,0 5-8,0-3 1,4 3 18,-4 1-24,4 3-16,0 1 8,-4 9 0,0-4-6,0 4-8,0 0-2,0 4-4,0-4-3,0 0-1,-4 0 0,4 0-3,0 5 3,4-1 1,0 10 5,1 3-1,3 6-4,5 0 2,-2 4-3,-3-4 1,5-2 1,-5-4 0,5-2-1,1-7 0,4 0 3,-1-6 2,8-6-1,8-10 4,7-4 0,7-9-1,10-10-3,5-3 2,10-8-6,12-2 7,-1 0-4,4 5 0,3 0 0,-3 15-1,-16 3 2,-10 9-4,-16 3 1,-13 7-2,-15 3 0,-9 1 0,1 0 1,-9 4-3,0 0 4,0 0-3,0 4 1,0-4 0,0 0 0,0 0 2,0 0 1,0 0-3,0 0 0,0 0 1,-5 0-1,5 0 2,0 0-1,0 0-1,0 0 0,0 0 0,0 0 0,5 0 1,-5 0-1,0 0 0,0 0 0,0 0-1,0 0 1,0 0 0,0 0 1,0 0-1,-5 0-1,5 0 1,0 0 0,0 0 0,0 0 0,0 0 3,0-4-3,0 4 1,0 0 0,0 0-1,0 0 0,0 4 0,0-4 3,0 0-5,0 0 4,0 0-1,0 0-1,0 0 2,0 0-5,0 0 6,0 0-6,0 0 4,0 0-4,0 0 6,0 0-1,0 0-2,0 0 0,-4 0-1,4 0-1,0 0 2,0 0 0,0 0-1,0 0 1,0 0 0,0 0-12,0 0-35,0 4-16,-4-3-69,0 3-79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3:47.0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371 1105 425,'0'-9'52,"0"-3"50,0 3-44,-4-1-9,4 1-20,-4 1 14,8-2-30,-4 5 18,0-3-14,4 4 7,-4-2 12,0 2 17,0 4-9,0-1-18,0-1-9,0-4-1,-4 2-5,4 2 1,0-1-3,0-1 1,0 4-4,4 0-5,-4 0-1,0-4 0,0 8-1,5-4 1,7 4 0,1 1 1,6 3-1,7 1 2,0 9 0,5-5-2,-1 5 2,2-5 0,2 0-2,-2-2 0,-1-1 0,4-2 1,-5 1 0,6-5 0,-4 4 0,8-2-1,3-2 0,6 0 0,-2-3-1,2 3 2,0 2-1,0-2 0,0 0 0,-2 1 0,2-1-1,-4-4 1,-2 0 0,5 0 5,1-4-5,0-1 0,0 1-2,2-6 2,-1 5 0,4-3 1,-2-2 0,1 2-1,-7-1 0,1 1 0,0-2 1,-6 1 3,1 0-4,3-1 0,0-2 9,-6 3-3,5-5 1,-3 5-3,-6-5 2,4 1 2,-1-4-3,-1 2-3,-1-3 1,-9 5 1,-2-5 5,2 3-4,-10 0-2,-1-4 2,4-3-3,-3-1 2,0 4-1,2-6-2,-6 2 0,4 0-1,0-3 1,2-1 0,2 0-1,-2 4-2,3 0 2,-5 2 0,-9 2 1,1 1 1,-4 3-2,0 0 1,-3-3 0,-2 3 0,-4-4 0,0 2-1,-3-4 1,1 3-1,-2-1-2,0 2 2,-5-2 1,-5 0 0,4 2-2,-3-1-4,-10 1 5,0 3-2,-5 1-1,-2 0 3,-6-1 0,2 1-3,-3-1 2,0 5 0,3-5 1,-2 1 1,6-1-1,-2 5 0,3-3-1,4 1 2,-2-1-1,0 1 0,0-1-1,0-1 0,-8 3 0,4-1 0,-9 1-1,2 1-1,0-1 2,-1 2-1,2 3 0,6-1 1,-5 2 1,5 0-2,0 0 4,0 4-3,-1 0 1,-4 0-1,1 8 0,-6-2 1,-8-1 0,-3 2-1,-10-2-2,-5 1 4,-5-2-2,2 1 1,-2 1-1,13 0-4,13 0 4,9-3 1,11 7 0,2-1-1,-1 3 1,1-2 0,-2 9 0,-6-2 1,-5 0-2,-1 6-2,-2-1 3,-1-3 1,2 2-1,2-2 0,-2 2-1,8-2-1,-1 3 2,10-3 0,-5-2-1,8 2 1,2 2-1,6-2-3,-2 4 4,4 0-1,-3-2 2,0 6 1,1 0-1,1 4-1,1-4 1,-5 1-1,5-1-2,3-2 1,2 0 1,4-4 0,-1 6 0,5 0 1,5 0 0,3-1 1,0 5 0,9-2-1,3 0 1,7-1-2,4-1 4,2 0-3,8-4 3,8 0-4,-3-7 2,9-5 1,3-3-1,2-3-1,-2-1 0,-1-4 0,-3 4 0,-5-2 0,-10-4-1,0-2 1,-8 8 0,4-2 0,-5-2-1,2 0 0,-9 2 0,3-2 1,0-2 0,-1 0-1,3-2 1,-1 0-1,3-1 1,-4-1-1,2 0 5,-3 0-4,-4 1 1,3-3-1,-6 4 2,-1-2-4,1 2 1,-5 0 0,-5-1 1,-2 5 0,-2-4-1,1 4-2,-5 0 0,2 0 2,-2 0-1,0 0-8,0 0 2,0 0-12,-2 0-6,2 0-12,0 4-24,-2-4 17,-2 5-47,0-2-2,-1-2-153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3:50.0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3 573,'0'0'18,"0"0"-16,0 0 1,0 0 5,0 0 12,0 0-13,0 0-7,0 0 5,5 0-3,-5-4 0,0 4-1,0 0 3,0 0-4,0 0-3,0 0-46,4 0-41,-4-1-45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1-11T09:23:58.1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653 127 458,'-9'-12'24,"1"1"-7,-1-1 5,5 3 21,4-1-3,0 3-33,4-3 38,-4 2-15,5-1-22,-1-1-1,-4 2 7,0 3 34,0-3-43,0 2-1,-4 6-3,-1-1-1,1-2 0,-6 3-3,5 0 3,-4 3-1,-3-2 0,-5 5 1,-7 0 0,3 4 0,-4-1 0,1 5 1,-2-1-1,3 4-4,-3 1 4,5-3-3,6 4 0,2-2 3,13 1-1,0 4 1,9 4-1,2 2 1,6 12 0,0 6 0,-1 10 0,4 5 0,-7 10 1,-9 8 0,-8 2-1,-5 1 1,-10 0-1,-2-7 0,-9-8 1,-2-4-1,-8-9 4,5-6-3,3-10-1,3-9 1,0-6-1,17-9 0,-1-5 0,9-5 1,4-2 0,4-4-1,-4 2-5,4 0 0,5-2 1,-1 0-1,8 2 4,5 0-4,0 8 4,7 7 1,1 12 0,-5 13-1,-3 10 0,-4 13-1,-8 4 2,-9 10 0,-5 2 1,-11 1 1,-1 1-2,-11-3 0,-6 1-3,2-2 3,-6-1 3,1 1-1,-4 0 8,8-1-2,0 3-8,8-1 0,8-1 1,13-2 3,8-6-4,9-12 0,8-7 1,7-10 4,6-9 4,2-4 3,-2-6-1,3-2-4,-7-5 4,1-1 3,-5-5-2,-3-6-1,-1-2-7,-6-2 0,4-2-4,1 0 0,-8-1-1,-1 1-14,-3 0-5,-2 0-11,-3 4-16,0-4-43,0-2-118,1-7 46</inkml:trace>
  <inkml:trace contextRef="#ctx0" brushRef="#br0" timeOffset="13090">455 4615 533,'-9'-14'57,"1"1"-26,-2 5-26,4 3-1,6 1 12,-4-2 3,4 2-2,0 4-14,0-4-3,4-1 3,-4 1 1,0-6 4,5 2 17,-5 3 5,0 5-10,0 0-5,0 0 5,-5 0-20,5 4 0,0-3 0,0 7 1,5 2 3,0 3 2,9 6-6,3-2 1,4 1 1,3-5 2,10-5-2,6-2 0,10-10-2,11-6 0,5-9-2,13-12-1,9-13 0,18-13 3,9-7 6,13-8 3,8-5 1,0 2-3,-4 6 6,-13 12-4,-16 9-4,-16 10-2,-24 11 1,-11 5-3,-15 9 1,-8 0-2,-5-1 0,-7 9 0,0-7-1,-9 6 0,-4 6 1,0-4-22,-4 4-9,-2-4-101,0 3-143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1:56.24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BD04634-8828-49AF-B280-F84CB452B878}" emma:medium="tactile" emma:mode="ink">
          <msink:context xmlns:msink="http://schemas.microsoft.com/ink/2010/main" type="inkDrawing" rotatedBoundingBox="11848,8169 13057,7643 13154,7866 11945,8391" semanticType="callout" shapeName="Other"/>
        </emma:interpretation>
      </emma:emma>
    </inkml:annotationXML>
    <inkml:trace contextRef="#ctx0" brushRef="#br0">21 515 112 0,'-3'2'288'16,"0"-1"-32"-16,3-1-40 0,-1 4-27 0,-2-4-11 0,3 3 4 15,0-3-21-15,0 0-20 0,0 0-18 0,0 0-10 0,-2 0-8 16,2-3 0-16,-3-1-7 0,0 3-6 0,3-1-6 15,-1-4-10-15,-2 3-11 0,3-2-10 0,0-1-10 0,0 1-8 16,0-1 0-16,3 2 3 0,-2-3-1 0,-1 3 1 0,0 2 1 16,0 0-2-16,0 0-1 0,0 0-5 0,0-1-9 15,0 3-6-15,0 0-5 0,0 0-6 0,3 0-3 16,-3 0 0-16,0 0-2 0,0 0-2 0,0 0 1 0,0 0 2 16,0 0-1-16,3 0 3 0,-3 0 3 0,0-1 3 0,0 1 14 15,0 0 3-15,2 0 6 0,-2-3-2 0,3 3 1 0,-2-1 1 16,-1 1-3-16,0-3-5 0,0 3-5 0,0 0-4 15,0 0 0-15,0 0-2 0,0 0 0 0,0 0-3 16,0 0-4-16,0 0 3 0,0 0-5 0,0 0-5 0,0 3-4 16,0-3-1-16,0 1-2 0,3-1 1 0,0 3 1 0,-3-2 0 15,2 4-1-15,2-3 5 0,-1 2 0 0,1 0 0 16,2 1 0-16,0 1 0 0,0-1 4 0,-1 1-3 0,2-2 2 16,-2 1 0-16,-1 0 2 0,4 1 1 0,-4 1 0 15,4 0 0-15,-4 0 0 0,3 1 0 0,-2-2-8 0,1 0 6 16,0 0 3-16,0 1 3 0,-2-3-1 0,1 3 0 0,-1-3-2 15,1 2-1-15,1-1 9 0,1 1-7 0,-6-4-3 16,10 2-1-16,-7 1-2 0,1-3 3 0,2 1-1 0,-2-3 3 16,5 0-1-16,-4 5 5 0,2-5 8 0,-1-5 9 15,5 5 1-15,0-3 8 0,0-4 7 0,0 1 2 0,5-3 5 16,3-2-2-16,-4-1-6 0,5-3-2 0,3-3-5 0,-2 0-7 16,2-1-9-16,4 0-1 0,-1-3-8 0,4 0-2 15,-2 0-2-15,2-2-4 0,-4-1-3 0,2 5 4 16,-3 0 0-16,1-3 0 0,-1 4-4 0,-2 2 1 0,3 0 2 15,-6 0 0-15,3 2-1 0,-1-1-2 0,1 0 1 0,3 0 2 16,-3 1 1-16,3 0-1 0,-4 0-2 0,1 3 1 16,0-3 0-16,1 4-1 0,-4 0-2 0,1 2-1 0,-2 0 2 15,-2-2 0-15,0 2 0 0,1 3 0 0,-6-3-2 16,2 3 4-16,-3 2-2 0,0-1 0 0,-2 1 0 0,-4 2 0 0,0 2 0 16,-1-2 0-16,-4 2 0 0,2 0-5 0,-3 0 0 15,3 2 1-15,-3-2-1 0,0 2 2 0,0 2 2 16,0-1-4-16,0 1 5 0,0 0 3 0,-3 0-1 0,3 3-1 15,-3-1-1-15,3-2-3 0,-4 3-3 0,4-3-11 0,-2 1-14 16,2-2-15-16,-3 0-18 0,0-1-26 0,3 2-24 0,-1-2-26 16,-2 1-28-16,3-1-20 0,0-2-25 0,-2 0-27 15,2 0-22-15,0-2-40 0,-3-4-60 0,0 1-92 16,3 5-70-16,0-9-28 0</inkml:trace>
  </inkml:traceGroup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2:52.1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41FA312-0223-4027-B896-B25065EBF71A}" emma:medium="tactile" emma:mode="ink">
          <msink:context xmlns:msink="http://schemas.microsoft.com/ink/2010/main" type="inkDrawing" rotatedBoundingBox="13781,10158 16795,10243 16748,11904 13734,11818" hotPoints="17320,11073 15976,11839 14494,11395 15838,10629" semanticType="enclosure" shapeName="Ellipse">
            <msink:destinationLink direction="to" ref="{1C9C1EAA-04CE-49C7-BB01-64CC19483DBF}"/>
          </msink:context>
        </emma:interpretation>
      </emma:emma>
    </inkml:annotationXML>
    <inkml:trace contextRef="#ctx0" brushRef="#br0">2668 698 16 0,'-6'1'47'15,"4"3"2"-15,-4 1 4 0,2 0-1 0,2 0 7 0,-4 0 0 16,2 0-8-16,2 1-11 0,-4-1-11 0,2-1-2 16,1 0 0-16,-1 0-2 0,-1 3 1 0,-2-1 1 0,-1 0 3 15,2 4 1-15,-1-5 0 0,-4 6 4 0,-1-1-3 0,4 0 4 16,-4 0 3-16,-3-2 1 0,0 2 4 0,1 1 2 16,0 0 3-16,-3 0 2 0,-2 0 0 0,1-1-4 0,-3 0-7 15,2 5-4-15,-2-4-7 0,-4 0-2 0,4 0-10 16,-1 3-5-16,-2-2-3 0,0-1-2 0,5 0-2 0,-5-3 3 15,4 2-3-15,1-1 1 0,0-1 3 0,1-2 2 16,0 1 0-16,2-1-1 0,1-1 1 0,1-1-2 0,-4 0 1 16,7 0-1-16,-3-1-4 0,-1-2-2 0,0 3 1 15,3-1-2-15,-2 1 0 0,0-1-1 0,-1 0-1 0,-1 2 0 16,0-2 1-16,-4 0-1 0,1 4 0 0,0-2 0 0,-4-4 1 16,4 5 2-16,1-1 0 0,-7-1-1 0,7 3 4 0,-2-2 1 15,-2-2 3-15,3 2 4 0,2-2 1 0,-2-1 1 16,0-1-1-16,4-1 2 0,-2 3-2 0,1-1-2 15,1-2-2-15,2 0-3 0,-2 0-1 0,0 0 0 0,0-2 0 16,3-1 0-16,0 3-2 0,3-1 1 0,-1 1-3 16,-2-2 2-16,0-1-3 0,3 3 1 0,-1-2-3 0,-2-1 0 15,-4 3 0-15,1 3 0 0,-2-1 1 0,1-2 0 0,-6 5 1 16,2-4-2-16,2 2 0 0,-7 1 0 0,7-1 0 16,-4-2 0-16,0 2-2 0,1 1 2 0,1-4-1 0,1 2 2 15,0-2 1-15,5 2-2 0,-4-2 0 0,2 0 0 0,1 0 1 16,3 0-1-16,0-2 0 0,0 2-1 0,1-2-1 15,3 2 6-15,-1-2-1 0,-1 0-2 0,4 2-1 16,-5-3 0-16,3 3 0 0,-4-1 1 0,-3-2 0 0,0 3-1 16,-2 0-2-16,-2 0 2 0,0 0-1 0,-1 0 0 0,-3 3 1 15,2-2-1-15,-2-1 0 0,-3 3-1 0,2-3 2 0,0 2-2 16,-4 0 1-16,-2-2 1 0,2 2 0 0,-1-2 0 16,0 0 0-16,3 0 0 0,0 0 0 0,3 0 0 15,-1 0 0-15,5-2-1 0,0 2 1 0,-1-2 0 0,4 0 0 16,3 2 0-16,-5-3 1 0,6-1 2 0,0 2 7 0,3 0-1 15,-3-1 6-15,2 2-2 0,1-4 1 0,1 3 0 0,1-1 1 16,-1 0-2-16,7-2-5 0,-5 2-2 0,0-2-2 16,3 1-1-16,-1-3 0 0,1 3-1 0,-2-6 0 0,1 5-2 15,-2-3 0-15,1 0 0 0,4-1 0 0,-7-1-2 16,2 1 2-16,0 1 0 0,-4-2 0 0,3 0 0 0,1 1 2 16,-5 1-1-16,4-1 0 0,-2 0 1 15,-2 3-1-15,-21-20 7 0,21 17-6 0,-1 3 1 16,3-2 0-1,-1 0-2 64,-23-30 6-79,29 27-4 0,-4 0-3 0,-10-52 0 0,18 51 0 0,3-2-2 0,0 1 2 0,-3 0 0 0,2 1 0 0,1-1-2 0,-2 2 2 0,-1 1 0 0,0-4-2 0,0 6 2 0,0-3 0 0,0 0 0 0,0-2 0 0,0 3 1 0,0-4 0 0,-1 2 0 15,-2-13 2-15,1 14-3 0,2-1 0 0,-3-1 0 0,0 2 0 0,3-2-3 16,-1 1 3-16,-2 1-1 0,3 1 1 0,0 0-1 15,0 1 0-15,0 1-1 0,0-1 0 0,3 2 2 0,-2 1 0 16,-1-1 0-16,3 3 0 0,0 0 0 0,-3 0 0 0,2 0 0 16,2-1 0-16,-1 0 0 0,2 0 0 0,1 0 0 15,-2-1 0-15,4 1 0 0,-4 0 0 0,1-3 0 0,2 1 0 16,2 2 2-16,-2-2 2 0,4-2-3 0,-5 2 2 16,4 1-2-16,-1-2 1 0,2-2-2 0,0 5 1 0,-2-5 1 15,3 0-2-15,0-1 0 0,2 1 0 0,-1-1-2 0,-3 1 1 16,-1 1 1-16,3 1 0 0,-1 0-2 0,-5-1 1 15,1 2-3-15,3 2 3 0,-2-2 1 0,-2 0 0 16,0 1 1-16,0 0-1 0,-3-1 0 0,1 4 0 0,2-2 0 0,-4 0 2 16,1 4 0-16,-2-3-4 0,2 0 1 0,0 3 4 15,-1-1-3-15,2-2 0 0,2 0 3 0,-5 3-3 0,5-3 0 16,-1 3 1-16,2-4-1 0,2 0-1 0,0 5 1 16,-1-5 0-16,2 2 0 0,-1 1 0 0,3 1 0 0,-2-4 0 15,2 3 0-15,0-1 0 0,3 2 0 0,-2-3 0 16,-1 1 3-16,6 1-1 0,-4 0-1 0,3-1-1 0,-3-1 0 15,1 3 1-15,0-2 1 0,2 1-4 0,-2-3 2 16,2 4 0-16,-2-1 0 0,1-1-1 0,2 1 2 0,-2-1-1 16,1 3 2-16,2-3-2 0,-3 1 0 0,4-1 2 0,2 1-2 15,-1-3 0-15,-2 4-2 0,5-2 0 0,-2 2 2 0,-1-1 0 16,4-2 0-16,-4 4 0 0,2-1 0 0,-6 1-1 16,3 0 2-16,-2 0-1 0,1 0 0 0,-3 0-1 15,1 0-2-15,-1 0 0 0,2 1 3 0,-5-1 0 0,5 0 0 16,-4 0 0-16,3 0-2 0,-3 0 2 0,1 0 2 15,0 0-2-15,4-1 1 0,-6-2 1 0,5 3-2 0,0-1 0 16,1-4 0-16,-1 3 0 0,0-1 0 0,2 1 2 0,-1-1 4 16,0 0-2-16,1 3-2 0,2-5-1 0,-3 5-3 15,-1-2 1-15,4 2-2 0,-5-1 0 0,2-2-6 0,1 3 6 16,-4-2-1-16,2 2 6 0,-2 0 0 0,0 0 1 0,-1-2-3 16,0-1 0-16,-3 3 0 0,2 0 0 0,0 0 0 15,1 0-3-15,-3 0 1 0,2 0 1 0,0 0 1 0,1 0-1 16,-3 3 1-16,0-1 0 0,2 0 0 0,0 1-1 15,-2-2 1-15,3-1 0 0,0 2 0 0,-3 3 0 0,1-2 0 16,-1-3 1-16,3 3-1 0,-3 2 1 0,5-3-2 0,-6-1 1 16,3 3 0-16,-2-3 0 0,1 3 1 0,2 0-1 15,0-2 0-15,-2-1 0 0,2 3 3 0,2-4-2 16,-3 0 1-16,1 0-2 0,-1 0 0 0,4 4 0 0,-2-3 0 16,0 4-2-16,1-5 1 0,1 2 1 0,-2-2-2 0,0 3 2 15,2-3-1-15,0 0 2 0,1 3-1 0,-1-1 0 0,2-2-2 16,-3 3 2-16,1-1 0 0,-1-1 0 0,-1 2 0 15,-1-1 0-15,0 0 0 0,-2 1 1 0,2-2 2 0,-3 3 0 16,0-1-3-16,0-1 0 0,0 3 0 0,-2-1 7 0,-1 0-3 16,1 3-2-16,-4-4 0 0,2 5-1 0,-1-3-1 15,-2 1 1-15,2 2-1 0,-2-1-6 0,1-2 1 16,-5 5 5-16,7-5-3 0,-4 3 3 0,2-2 0 0,-2 1 0 16,1-2 0-16,-1 2 0 0,1 0 3 0,1-1-2 0,-5 0-1 15,5 1 2-15,-1-4-2 0,-1 7 2 0,1-5-2 0,-1 0 0 16,2 2-2-16,-2 1 2 0,1-2 0 15,-1-1 2-15,2 5 0 0,-4-4 0 0,2 0-1 0,2 1 1 16,-4 1-2-16,2 1 0 0,2-3 1 0,-1 4 7 0,-1-2-3 16,-1 3-2-16,5-3 3 0,-7 1-1 0,2 1-2 0,-2 0 5 15,5-2-3-15,-4 0-6 0,1 2 2 16,-2-2 1-16,5 7 7 0,-6-7-5 0,2 2-1 0,-2-5 1 16,3 2-2-16,0 2 1 0,-3 1-1 0,0-5-1 15,0 4 0-15,0-2 2 0,0 1-1 0,0 0-1 0,-3 1-1 16,0-1 1-16,3 0 1 0,-2 3 1 0,2-2-2 0,0 2 4 15,0-1-3-15,-3-2 5 0,0 0-3 0,2 3 1 16,-2-2-1-16,1 1 1 0,-4 3-2 0,2 0 4 16,-3-2 0-16,1 0 1 0,-2 3 2 0,-2-1-1 0,1 0 1 15,-3-1 1-15,0-1-2 0,-3 2-1 0,0 2 1 0,2-3-2 16,-5 2-2-16,5-4-1 0,-5 1 2 0,4 0 1 0,-1 0-1 16,-1-3 0-16,-2 3-1 0,2-1 1 0,1 0 2 15,-3 0 0-15,0 1 1 0,-1 1-2 0,1-4 3 0,-1 3-3 16,-4 2 0-16,3-1-1 0,-3-1-1 0,2 2 0 15,-1 0-2-15,1-2 1 0,-1 0-2 0,0 0 1 0,1 0 1 16,1 0-1-16,1 0 0 0,-2-3-3 0,-1 0 2 16,1 2-1-16,-1-5 2 0,1 5-2 0,-1-5 1 0,1 2 0 15,-5 3 0-15,1-4 1 0,1 0-1 0,-2 1 2 0,-1-1-1 16,3 0-2-16,-3-1-1 0,2-1 0 0,-6 5 3 16,1-3-4-16,-1 0 1 0,-2 5-2 0,-6-2-3 0,3 1-21 15,-5 1-29-15,2 1-43 0,-1-4-78 0,0 3-165 16,-4-2-107-16,-6-1-56 0,-4-1-22 0</inkml:trace>
    <inkml:trace contextRef="#ctx0" brushRef="#br0" timeOffset="1696.0677">-305 520 52 0,'0'0'86'47,"0"0"537"-47,11-10-335 0,-11 10-248 0,0-3 0 15,0 3 0-15,0-2-6 16,1-1 75-16,-1 3-85 0,0-3-2 0,0 3-1 0,0 0-1 16,0-2-4-16,0 2-1 0,0 0-5 0,0 0-2 0,0 0-1 15,0 0-4-15,3 0 2 0,-3 0-5 0,0 0 3 16,2 0-3-16,-2-3 1 0,0 1-1 0,3 2 2 0,-3-1-1 15,4-3-2-15,-1 4 1 0,0-1 1 0,-1-2-1 16,-2 3 0-16,0 0 0 0,0 0 0 0,3 0 0 16,-3 0 0-16,1 0 0 0,-1 0 0 0,3 3 0 0,0-2 4 15,-3-1-1-15,2 4 3 0,-2-3 2 0,3-1 3 0,-2 5 3 16,5-3 0-16,-4 1 3 0,2 2-1 0,-1-2-1 16,0 0-2-16,-2 2-2 0,5 0-1 0,-1-1-1 0,-1 2 0 15,1-1-2-15,2 0 1 0,-2 0-2 0,2 1 1 0,4-1 1 16,-6 0 0-16,3 5 0 0,-1-4 0 0,-2 4 3 15,2-1-3-15,-2-3 2 0,1 2-2 0,-5 0-1 0,4 2 1 16,1-5-4-16,-2 2-1 0,1 0-1 0,-1-1 0 0,-1-1-2 16,0 1 2-16,-2-1 1 0,4-5-1 0,-5 5 4 15,3-2-3-15,0-3 0 0,-3 2 5 0,1-2 5 0,4-2 7 16,-2 2 5-16,4-5 5 0,1 2 1 0,1-8 1 16,3-3 3-16,2-1-6 0,3 1-4 0,1-5-8 0,2-1-4 15,3-5-5-15,-2-1-2 0,2 0-1 0,4-4 1 16,0 3 0-16,-2-3 1 0,5-1 2 0,1 0 1 0,1 1 2 15,-1-2 2-15,0 1 4 0,2 1 0 0,-2 0 2 0,3 3 0 16,-2-4 1-16,0 3-1 0,0 2 0 0,-1 0-3 16,0-1-1-16,3 5-2 0,-2-3 0 0,0-1-4 0,0 4 1 15,-1-2-2-15,0 2 1 0,3-2-2 0,-5 3-2 0,5-1 2 16,-9 0-3-16,5 0-1 0,-5 3 0 0,2 0-2 16,-3 1 1-16,0 0 0 0,-5 6-2 0,0-1-1 15,-4 2 0-15,-3 2 0 0,-3 4 0 0,-2 0 0 0,1 0 0 16,-4 2 0-16,2 0 0 0,-4 1 0 0,1-1 0 0,-2 2 0 15,-1-1 0-15,3 2 0 0,0-2 4 0,-3 2-3 0,0 0-1 16,0 0 0-16,0 0-1 0,0 0-1 0,0 0 0 16,0 0 1-16,0 0-5 0,0 0 3 0,0 0 0 15,0 0 2-15,0 0 1 0,0 0 0 0,0 0 0 16,0 0 0-16,0 0 0 0,0 0 0 0,0 0 0 0,0 2 0 0,0-2 0 16,0 0 0-16,-3 0 0 0,3 0 0 0,0 0 0 15,0 0 0-15,0 0 0 0,0 0 0 0,0 0 0 0,0 0 0 16,-3 0 1-16,3 2-1 0,-1-1 1 0,-2-1-1 15,1 3 0-15,2-1 0 0,-6-2 0 0,5 3-1 0,-2-1-1 16,1-1-5-16,-4 4-7 0,5-3-2 0,-5 1-12 0,0-2-11 16,0 3-16-16,2 1-13 0,-1-1-21 0,-2 1-28 15,-1-1-39-15,1-2-90 0,1 0-139 0,-6-2-67 0,-1 0-32 16</inkml:trace>
    <inkml:trace contextRef="#ctx0" brushRef="#br0" timeOffset="4203.5376">560 970 98 0,'2'0'117'16,"4"0"-12"-16,-2 0-3 0,-2 0 1 0,4 0 2 16,-5 0 7-16,3-3 2 0,-1 1 3 0,0-2-1 0,-3-1-16 15,2 4-19-15,-2-2-19 0,3 1-9 0,0-3-2 0,-3 2 2 16,0 0-1-16,0 1 3 0,0-1 0 0,0 0-4 16,0 6-2-16,0-3-7 0,0 0-6 0,0 0-9 0,0-3-5 15,0 3-4-15,0-2-4 0,0-1-2 0,0 3-3 0,0 0-3 16,0 0-2-16,0 0-1 0,1-2-3 0,4 1 0 15,2 1 0-15,4-4 0 0,-2 0 0 0,10 3 0 0,0-5 0 16,2 2 0-16,4-1 2 0,1 2-2 0,5-2 0 16,-1 2 1-16,3 0 0 0,-2 1-1 0,3-1 0 0,-3 1 1 15,2 2 3-15,3 0 0 0,1 0 0 0,-4 2 2 16,5-2 3-16,-2 0 4 0,6 0 3 0,1 0 0 0,-6-2 0 16,6 1 0-16,0-2 0 0,1-1 0 0,0 0-2 15,-1 0-3-15,1-3-2 0,0 0-2 0,-1 1-2 0,5-2 0 16,-5 0-2-16,2-2-1 0,-1 1 1 0,-2 2-1 0,1 2 0 15,0-5-1-15,-5 5 1 0,0 2-2 0,-2 1 4 0,-2 2-4 16,-5 0 0-16,0 0 0 0,-8 5 0 0,3-5 1 16,-5 5 0-16,1 1 2 0,-4-1 0 0,-1 1 3 15,-3-1 0-15,0-1 0 0,0 1-1 0,-5-3-3 0,5 1 1 16,-5-1-1-16,-2 1 1 0,2-3-1 0,-2 3-2 0,1-1 0 16,-5-2 0-16,2 3 2 0,-1-3-1 0,1 0 1 15,0 0-1-15,-3 0 2 0,0 0 0 0,0 0 2 0,0 0 2 16,0 0 1-16,0 0 3 0,0 2 2 0,0-1 3 15,0-1 0-15,0 3 1 0,0-6 0 0,0 3 1 0,0-1-4 16,0 1 0-16,0-2-5 0,0 2-1 0,0 0-3 0,0 0 0 16,0 0 0-16,0 0-2 0,0 0-3 0,0 0 0 15,0 0 1-15,0 0-1 0,0 0 3 0,0 2-6 0,0-1 3 16,0-1-1-16,0 3 1 0,0-6 0 0,0 3 0 0,0-1-1 16,0 1-1-16,0 0 2 0,0 0 0 0,0 0 0 15,0 0 2-15,0 0-4 0,0 0 4 0,0 0-2 0,0 0 1 16,0 0-1-16,0 0 1 0,0 0-1 0,0 0 0 15,0 0 1-15,0 0 1 0,0 0-1 0,0 0-1 0,0 0 0 16,0 0 0-16,0 0 0 0,0 0 0 0,0 0 0 0,0 0 0 16,0 0-1-16,0 0-1 0,0 0 2 0,0 0 0 15,0 0 0-15,0 0 2 0,0 0-5 0,0 0 4 16,0 0-1-16,0 0 0 0,0 1 2 0,0-1-7 0,0 0 3 16,0 0-1-16,0 0 3 0,0 0-2 0,0-1 2 0,0 1 0 15,0 0 0-15,0-2 7 0,0 2-5 0,0 0-2 16,0 0 3-16,0 0 0 0,0 0 0 0,0 0-3 0,0 0 0 15,0 0 0-15,0 0 0 0,0 0-2 0,0 0 1 16,0 0-2-16,0 0 0 0,0 0 1 0,0 0-2 0,0 0-5 16,0 0-14-16,0 0-17 0,0 0-17 0,1 0-24 0,-1 0-26 15,3 0-26-15,-1 0-39 0,-2 0-57 0,0-3-85 16,0-2-96-16,0 0-45 0</inkml:trace>
  </inkml:traceGroup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1:59.0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35BF0F6-80BA-4D85-A6EB-E30B949B0AC5}" emma:medium="tactile" emma:mode="ink">
          <msink:context xmlns:msink="http://schemas.microsoft.com/ink/2010/main" type="inkDrawing" rotatedBoundingBox="15631,8052 17322,7487 17443,7850 15753,8415" semanticType="callout" shapeName="Other"/>
        </emma:interpretation>
      </emma:emma>
    </inkml:annotationXML>
    <inkml:trace contextRef="#ctx0" brushRef="#br0">0 505 95 0,'3'0'201'15,"-2"2"-16"-15,4-2-22 0,-2-2-21 0,0 1-9 0,-3-3 5 16,1 3 2-16,-1-2-14 0,3 0-19 0,-1-2-16 0,-2-3-13 16,3 5-6-16,0-4-1 0,-3 3-2 0,1-2-2 15,-1 1 5-15,3-1 6 0,-3 1 0 0,0-1-1 0,0 2 1 16,0-1-4-16,0 4-1 0,0-2-4 0,0 2-9 16,0-4-7-16,0 3-12 0,0 2-5 0,0-4-9 0,0 1-7 15,0 3-5-15,0-2-3 0,0 4-8 0,0-2-3 0,0 3 1 16,0-3-3-16,0 0 0 0,3 2-1 0,-3 0-1 15,2-2 0-15,-2 2 2 0,3 3 1 0,-2-1 1 16,5 2 7-16,0 21 57 0,0-13-31 16,-1-1 13-16,-4 3 13 0,2 3 4 0,0 0 2 0,-3 0-1 15,0 0-2-15,0 2-4 0,0 1-7 0,0-4-13 0,0 1-12 16,0-2-5-16,1 2-5 0,-1-8-5 0,3 5-5 16,0-5-1-16,-1 0 2 0,2-3-2 0,-1 1 6 0,0-3-3 15,-1 1 5-15,2-3 7 0,4-4 8 0,2 0 3 0,2 0-1 16,1-4 3-16,2 0-3 0,2-3-3 0,2-1-3 15,0 0-7-15,1-3-4 0,4 0 0 0,-2-3-5 16,-1 3-2-16,5-4 1 0,-2 0-1 0,5 0-4 0,0 0 0 16,3-2 0-16,3-3-3 0,1-1 0 0,6 1 0 15,-2-3 0-15,3-1 2 0,3 4 0 0,-1-6-2 0,4 3 1 0,-4 0 2 16,5 1-3-16,1-2 0 16,-4-1 2-16,50-17-2 0,-52 20 2 0,-2 2-1 0,-1-1-1 15,-2 1 2-15,2 1-2 0,-7 2 0 16,4 0 1-16,28-18-5 0,-36 20 4 0,2-2 3 0,-3 2 3 0,1 2 0 15,-6 1-2-15,2 1-1 0,-5 0 4 0,-4 2-2 16,2 0-1-16,-9 2-2 0,1 3-5 0,-4-1 4 0,-1 3 3 16,-2-2-4-16,1 4 0 0,-5-2 0 0,4 2 0 15,-5-2 0-15,3 0-2 0,-3 2-2 0,0 0 1 0,0 0 0 16,0 2 1-16,0 0-1 0,0-2 3 0,-3 2 0 0,3-2 0 16,-2 2 0-16,2 0 2 0,0-2-2 0,0 2 0 15,0-2 1-15,-3 0-1 0,3 0-1 0,0 3 3 0,0-1-2 16,0-2-4-16,0 2-6 0,-1-2-9 0,1 2-13 15,-3 0-13-15,0 1-20 0,-2-1-27 0,4 2-27 0,-7 1-36 16,1-2-34-16,-4 2-34 0,0-2-46 0,-1 3-86 0,-2-4-151 16,2-1-66-16,-5 3-17 0,0-4 3 0</inkml:trace>
  </inkml:traceGroup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2:48.4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A33D50A-9CA6-4BD9-8B65-191BFF9B155A}" emma:medium="tactile" emma:mode="ink">
          <msink:context xmlns:msink="http://schemas.microsoft.com/ink/2010/main" type="inkDrawing" rotatedBoundingBox="19813,7919 20909,7655 20975,7932 19879,8195" semanticType="callout" shapeName="Other"/>
        </emma:interpretation>
      </emma:emma>
    </inkml:annotationXML>
    <inkml:trace contextRef="#ctx0" brushRef="#br0">4173 372 18 0,'0'-5'160'0,"0"0"-44"0,-1-1-34 16,1 0-23-16,-3 1-5 0,0-1-8 0,3 2-17 16,-2-3-12-16,2 3-9 0,-3 1-2 0,3-1-3 0,0 3 1 15,0-4-4-15,0 5 0 0,0-2 2 0,0 0-2 0,0 2 0 16,0-5 0-16,3 5 0 0,-3-2-2 0,2 2 2 15,-2-1 0-15,3-2 0 0,-3 3 0 0,0-2 0 16,0-1 0-16,0 3 2 0,3 0-1 0,-3 0 0 0,0 0 2 16,0 0 0-16,0 0 3 0,0 0-1 0,0 0 2 0,0 0-3 15,0 0 3-15,0 0-4 0,0 0 1 0,0 0 0 0,0 0-3 16,1 0 2-16,-1 3 3 0,3 2 11 0,-1-2 9 16,1 2 2-16,0 4 5 0,-2-4 14 0,4 2 6 15,1 4 3-15,-2-3-1 0,1 6-11 0,-1-3-6 0,-1 2-2 16,0-1-6-16,1 1-13 0,1-2-6 0,-2 2-6 15,-2-3-1-15,4 1-2 0,-2 0 1 0,0 3 0 0,-2-6 2 0,5 0-2 16,-4 1 3-16,2-2 1 0,2 2-2 0,-4-5 0 16,2 3-3-16,2-6 4 0,-4 3 6 0,5-1 4 15,0-1 4-15,2 0 3 0,2 0-1 0,4-2 2 0,-3-2 0 16,1-5 0-16,5 2-7 0,3-4-6 0,1 1-6 0,-4-3 0 16,7 0-2-16,-1-2-1 0,1-1-2 0,2-1 0 15,0 0 2-15,1-2-2 0,-1 2 0 0,1-1 0 0,2 0 0 16,-5 0 0-16,6-1 0 0,1 2 0 0,-1-2 0 0,0 1 0 15,3 2 0-15,-1 1-2 0,-2-3 0 0,1 3 1 16,-1 2 1-16,0 0 0 0,-1 1-2 0,-5-1 2 0,2 2-1 16,-3 2 1-16,-2 3 1 0,-1-4-1 0,-3 0-1 15,-2 5 2-15,1-4-1 0,-5 3 0 0,-1 2 2 0,0-2-2 16,-4 2 0-16,-2-1 0 0,2 1 0 0,-5 0 0 0,2 2-2 16,-1-2 1-16,0 2 0 0,-3 0-3 0,-6 2 0 15,2-2-6-15,-4 4-11 0,-4-1-17 0,-1 0-28 0,-9 2-49 16,-2-1-92-16,-4 3-117 0,-8 1-67 0</inkml:trace>
  </inkml:traceGroup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2:49.23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0DA5156-1515-48A5-AAF0-8ACE1DD47F3A}" emma:medium="tactile" emma:mode="ink">
          <msink:context xmlns:msink="http://schemas.microsoft.com/ink/2010/main" type="inkDrawing" rotatedBoundingBox="16317,8656 17143,8333 17189,8449 16362,8772" semanticType="callout" shapeName="Other"/>
        </emma:interpretation>
      </emma:emma>
    </inkml:annotationXML>
    <inkml:trace contextRef="#ctx0" brushRef="#br0">658 1031 18 0,'4'5'178'0,"-1"3"-63"16,-1-5-38-16,2 2-18 0,2-1-9 0,-4-2-5 0,4 3-12 15,0-3-12-15,1 0-2 0,0 0-1 0,1-2 9 16,1 0 11-16,3-2 4 0,0 0 1 0,6-2 2 0,-2-1 1 16,0-4-3-16,2 2 1 0,0-4-5 0,1 2-6 0,4-1-7 15,-3 0-1-15,6-1-3 0,-5 1 0 0,2-4-1 16,0 4-6-16,-2-1-4 0,2-1-4 0,0 1 0 0,-2 2 0 15,1-2-1-15,-1 0 0 0,1 0-1 0,-1 0 1 16,-2 0 0-16,1 1-3 0,2-1 2 0,-3-1-3 0,1 3-1 16,-3-2 0-16,1 3 1 0,-1 0-2 0,-2-1 4 0,1 3-3 15,-1 0 1-15,-3-1-2 0,-3 0 3 0,6 6-2 16,-6-3 0-16,1 1-1 0,-3-1 1 0,-1 2 0 16,0 2-1-16,-1-2 0 0,-1 2-1 0,1 0 1 0,1 0 0 15,0 0 0-15,0 2 0 0,-2-2 0 0,0 2 0 0,1 0 0 16,-1 0-1-16,-1 1 0 0,2 1 1 0,1-3-1 0,-5 2 1 15,2-1 1-15,-1 2 0 0,1-2 2 0,0 2 0 16,-3 3-3-16,0-3 1 0,-3 5 0 0,0-3-3 16,-3 4-9-16,-2-1-20 0,-2 2-36 0,-2 1-58 0,-1-1-87 15,-7-1-114-15,-2 4-59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4:49.2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95 484 830,'-26'19'48,"3"-11"68,2-4-44,7-8-25,4 0-22,6-6-9,4-3 3,6-6 4,2-8 25,10-4-25,3-6 14,8-3-20,1-1 3,10 0-4,6 5-6,8 1-2,3 6-6,2 4-2,2 11 0,-6 10-2,-2 8 2,-4 14-2,-2 5-8,-3 4-21,0 4-13,-5 0-40,-2-2-14,-8-2-54,-6 4-146</inkml:trace>
  <inkml:trace contextRef="#ctx0" brushRef="#br0" timeOffset="398">421 279 657,'-7'-11'98,"-1"5"-45,2 0 56,-2-2-34,1 4-43,0 4 5,6 0-7,-4 0 14,1 4 12,0 2 8,-3 6-19,-2 1-1,1 7-17,0 7 3,1 4-9,2 5-1,5 5-3,0-1-6,5 6 0,0-1 1,-1 3 4,1-2 3,-1 0-8,0 5-7,-4-7 5,0 6-8,-3-5 2,-1-1-2,0-3-1,0-5-5,4-5-53,7-8-34,7-4-67,11-11-116,11-4-349</inkml:trace>
  <inkml:trace contextRef="#ctx0" brushRef="#br0" timeOffset="847">1244 696 727,'-2'-14'11,"-2"5"42,-4-5 34,-4 1-34,3 3-8,-7 2-17,1-1 10,-2 5-6,-1 2-6,-9 4 11,-3 2 6,-8 9 3,-7 10-15,-1 4-12,-6 6-5,6 2-2,9 2-11,9-1 7,14-1-5,10-2-2,9-2 3,11-8 2,6-2-2,6-11 5,5-6-5,3-12 5,5-10 0,-3-10 9,0-9 3,-4-11 1,-6-2-3,-7 5-3,-6 4 7,-3 9-2,-12 9-3,0 11-17,-7 10-1,-2 8-1,-2 11 1,-2 6 1,-1 12-1,0 4-1,8 1-1,11-5 1,7-2 1,9-6 0,15-10 3,-1-3-3,4-10-11,-4-4-15,2-10-7,-9-2-22,-4-7-8,-6-2 3,-5-2-18,-2-4 53,-5 0 9,1 0 12,-3 0 3,0 3 1,-1 7 1,-2-2 10,2 11 20,-3 2-31,0 10 1,1 10 25,2 5 3,-1 8-11,2 10-2,-1-1-4,-3-1 0,-3-4-6,-1-2 2,2-6 1,-2-6-8,0-7 10,4-6 9,1-10 2,3-11-17,5-5-2,3-14-2,4-6-1,1-7 6,0 5-3,0 5 3,-5 12 7,-1 10-7,-4 11-6,2 8 0,-1 11 1,5 10-1,1 3 2,6 3-2,-1-2 0,0 0 0,-4 0 0,-2-6 1,-2-2-2,-7-1-1,-4 1-47,-4-6-32,-3 1-92,-1-2-50,-1-7-298</inkml:trace>
  <inkml:trace contextRef="#ctx0" brushRef="#br0" timeOffset="1898">1858 624 442,'4'-5'447,"-1"1"-394,-2 0 17,-1 4-22,0 8 25,-1 13-3,-6 4-15,-1 12-16,-7 1-10,0 3-5,2-4-8,2-6-5,3-8-1,3-4-8,4-7 4,1-7-1,1-9 12,8-5-11,6-9 3,4-10-6,5-9 3,4-6-3,0 1 1,-6 1-1,2 10-1,-4 8-1,-6 10-1,-1 13 2,-1 5-2,4 11 0,-1 3-2,-1 8 2,3 6 0,-2-2 1,-3 0 2,-4 0-6,-2-2 2,-2 6-45,-1-3-82,-3-1-158,4-4-330</inkml:trace>
  <inkml:trace contextRef="#ctx0" brushRef="#br0" timeOffset="2348">2353 918 899,'12'-2'5,"8"-6"-5,1-5 81,4-5-54,6 5-18,-1-6 20,-3 1-8,-1 1 1,-3-6 22,-1 0-2,-3-1-11,-3-3 6,0 0-8,-5-4-17,-5 4-1,-6 0-6,-2 8-2,-8 2-3,-4 9 0,-7 8 0,-11 8-3,-10 15 3,-7 8 0,1 9 0,9 10 2,10-1 4,18-3 1,18 0 8,10-5 2,11-10 4,12-4-2,7-8-15,8-11 4,6-3-3,0-6-4,-2-9 1,3-2-2,-4-1-14,-5-5-36,-10-1-14,-11 0-51,-11-2 33,-6-2-17,-6 1 2,-2-5 20,1 0 3,5 2 70,-3 0 4,2 6 52,-2 1 47,-4 13 1,-3 1-79,-8 4 12,-6 13 18,-4 6 14,-6 12-28,0 4 18,-3 4-24,5 0-6,4-3-8,4-3 0,7-2-6,6-4-1,3-10 3,7-11 5,4-6-4,6-14-7,6-13-5,5-5 0,-1-13 1,-1-5-3,-4 6 0,-9 3 2,-6 10 0,-3 8-2,-5 13 0,-4 14-5,0 6 5,3 13 0,1 8 1,3 6 0,3 7 1,5 1 2,4-5 1,7-3-2,5-6-3,4-12 4,5-6 1,5-13-3,4-13-1,3-14 1,-1-4 0,-5-10-2,-5 1-1,-12-1 0,-10 3-5,-10 3-4,-6 8-13,-6 9-65,-1 9-48,0 3-50,3 2-241</inkml:trace>
  <inkml:trace contextRef="#ctx0" brushRef="#br0" timeOffset="3698">3809 127 118,'-2'-22'512,"0"-2"-455,0 1 71,-1 1-43,-1 5-12,0 7-31,3 5 6,-2 1-8,1 4-24,2 0-10,0 4 3,-2 7 20,-3 10 16,-2 16 5,-2 13-6,-4 16 1,-3 7-16,2 4-6,3 0-3,8-1-3,6-9-12,8-7-2,3-2 0,3-6 0,-4-8-3,-5-5 3,-1-10-4,-4-6 2,-3-11 6,0-11 5,2-6-10,5-13-2,2-14 0,8-13-1,7-9-1,6-4-5,2 2 4,-2 8 1,2 11-2,-4 14 4,-5 11-2,3 12-7,-3 14 8,-2 7 0,1 16-4,-5 3 5,-8 5 0,-12 5-1,-11-6 1,-12-1-1,-10-4-1,-9-7-6,-7-5-6,4-8-11,0-5-5,8-10 4,9-8 0,11-6-55,12-5-11,16-6-7,16 3-23,14-5-43,11 6-99</inkml:trace>
  <inkml:trace contextRef="#ctx0" brushRef="#br0" timeOffset="4298">4604 578 488,'12'-13'229,"-8"-1"-172,0-3 63,-4 2-31,-3 1-46,-2 2-3,-4 7-12,-6 1-17,-9 8 2,-7 1 2,-8 13 4,-6 5 5,-2 4-5,5 4-6,3 5-6,12-1 0,7-2 3,12 0-4,9-2-3,6 0-1,9-8 3,5-2-3,1-6 10,2-11-6,4-4-2,2-13 7,-1-6-3,0-12 34,-4-4-6,-5-4-3,-12 0-8,-4 7 7,-5 9-13,-9 5-9,1 13-10,1 2 0,-2 7-3,-1 10 1,5 3 1,2 10 0,6 0 1,13 2 0,10-2 1,12-5 0,8-5 2,3-3-2,4-9 0,-2-1-1,-2-8 1,-9-9 0,1-3-1,-14-9 3,-2-8-2,-4-2-2,-7-1 2,-8 3 0,1 2-1,-6 4 0,1 4 2,-5 2-2,0 7-3,0 9 1,-1 1-1,-3 13-4,-3 5 7,1 11-2,-3 4 1,-1 11 1,6 1-1,4-1 1,6 1 0,3-4 0,3-6 0,3-4 1,3-6 0,2-10-1,2-7 0,2-8 0,5-7-5,3-6-2,2-9 6,2-6-4,2 1 3,-3-2-1,-5-4 3,-2 2 0,-4 7 0,-10 1 0,-3 5 0,-3 9-2,-4 5-4,-3 6-14,2 8 14,-2 15 6,-3 2 0,2 14 0,1-1 1,2-1 0,1-2-1,4-2 1,5-10 3,5-7-1,5-8 1,5-2-4,6-12-3,2-2-18,3-3-9,0-7-22,-4-5 9,0-2-10,-8-2 4,-1-6 0,-5 4 27,0-1-2,-3 1 9,4 8 4,-4 1 11,-1 7 0,-2 6 0,-2 1 1,-5 6 5,-4 4 0,-3 7 12,-3 5 12,-2 9 3,0 2-2,-4 6-7,2-2 9,2 2-13,2 0-13,2-3 10,3-2-12,1-7 1,-3-2 3,3-7-9,0 0 8,0-10 19,0-2-8,4-10-15,3-7 0,4-12-2,2-6-2,4-7 2,0-1 3,2 3-2,-4 7 9,1 8-3,-4 14-9,-4 11-7,1 8 7,-1 11 4,-1 12-4,-1 6 2,1 5-3,-3 1 3,1-5-3,2 1 2,1-12 0,0-6 5,5-11 6,3-10-12,6-13 4,6-10 1,5-8-4,5-9-1,2-1 1,-7 5 2,-4 8-2,-11 11-1,-6 15-10,-5 16 10,-1 11 3,-3 10 2,4 11-5,-1 1 1,5-5-1,3-7 6,7-6-3,10-8 4,4-7-4,10-12-3,4-8-9,5-9-16,-5-6-3,-3-8 5,-5-2-37,-9-4 18,-8-3-31,-10 5 0,-5-2-1,-9 10-76,-5 8-215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42.8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424 316 569,'0'-11'47,"-7"2"20,2-3 2,3 2-6,2-3-21,0-5 48,0 5-5,2-4-29,-2-2 34,-2 5-26,0 1-15,-1 9-6,2 0-17,-2 2-23,3 4 5,-1 4-1,-3 1 10,4 7 2,-5 3-8,1 6 8,0 6-6,4 4-5,-4 7 3,4 4 1,0 2-10,0 2 4,4 0-4,-4-4 0,0-4 2,4-1 0,-8-7-2,4 3-2,-4-7-3,-1-2-34,1-4-45,4-7-75,0-5-54,4-6 17,1-14-275</inkml:trace>
  <inkml:trace contextRef="#ctx0" brushRef="#br0" timeOffset="412">132 583 634,'-29'-8'100,"4"0"4,0-1-23,-2-1 9,13 5-30,6 1-35,4 0-7,8 4-14,8 0-2,7-2 19,16 0 24,10-2-24,12-2-16,9 6 0,0-1-4,-4-2 4,0 6-4,-5-3-2,-2 1-2,-2-1-99,1 0-12,-9 4-149</inkml:trace>
  <inkml:trace contextRef="#ctx0" brushRef="#br0" timeOffset="787">731 108 649,'0'-22'102,"0"3"8,6-2 3,-6 6-28,0 3-22,0 1 19,0 5-15,0 4-26,0-2-17,0 8-17,0 4-3,0 7 37,0 8 2,-6 12-11,5 5-10,1 6-1,-3 8-3,1-5-7,4 3-4,-2 0 2,3 0-7,4-6 1,-3 2 1,-4-6-3,4-6 6,-4-1-5,4-7-2,-4-6-12,0 0-51,5-8-38,-5-1-157,4-3-31</inkml:trace>
  <inkml:trace contextRef="#ctx0" brushRef="#br0" timeOffset="1161">1075 544 791,'-17'4'2,"-2"6"11,6-6 34,5 5-18,3 1-17,10 1 16,7-1 12,8 3-13,13 1-6,4-6-3,1-3-14,3-1 0,-5-4 1,-6-4 4,-9-9 7,-2-2 5,-6-10 12,-5-8-8,-3-6-16,-10-1 7,-7 2 4,-1 2-5,-9 9 7,-1 7-19,-3 11-3,-1 9-5,-10 8 4,4 11 0,-7 8 1,9 3-1,5 7-1,16 3-30,6-4-69,14-5 10,16 0-97</inkml:trace>
  <inkml:trace contextRef="#ctx0" brushRef="#br0" timeOffset="1522">1565 502 746,'13'-7'108,"-5"3"-104,-6 6 40,-2 4 53,0 9-44,-2 4-28,-2 6 28,-4 2-25,-1-2-15,1-2-6,-4-4-6,5-2 4,3-9 11,3-8 21,1-12-24,1-7-12,8-12 11,5-13-3,-2-6-6,7 1 14,7 4-2,-5 9 9,-4 15-23,1 11 2,5 13-3,-2 12 2,3 8 0,1 7 0,-4 3-1,-1 2 1,-8-7 1,-3-7-3,-5 1 1,0-11 0,0-5 4,-4-4 12,0-10-7,6-7-8,3-11 2,5-6-3,2-8 0,-3 3 4,0 7-1,-3 5 12,-1 12-16,-4 6-1,-1 14-3,0 8 4,0 10 3,5 7-1,-1 5-1,2 3 0,2-4 1,3 1 1,-3-7-3,1-3-26,-5-5-54,2-7-100,4-6-73,-10-5-258</inkml:trace>
  <inkml:trace contextRef="#ctx0" brushRef="#br0" timeOffset="2078">2155 665 704,'10'8'72,"8"-8"-24,3-9 43,0-9-11,11-3-32,-1-4-16,4-5 5,-9-5 8,-3-1 25,-10-5-36,-5 1-14,-8 0-8,-8 5 10,-9 6-15,2 11-3,-2 10-4,-4 17-4,-10 16 4,4 17 3,-5 12 4,11 5-3,8-1 1,9-4-1,17-5 0,4-12 0,11-8 2,3-10-1,12-10 0,2-9 0,1-8-2,3-7 2,1-2-1,-1 0-4,-16 2-21,-4 3-103,-8 6-84,-17 2-313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2:58.91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C9C1EAA-04CE-49C7-BB01-64CC19483DBF}" emma:medium="tactile" emma:mode="ink">
          <msink:context xmlns:msink="http://schemas.microsoft.com/ink/2010/main" type="inkDrawing" rotatedBoundingBox="10273,11075 11950,10317 12058,10557 10381,11314" semanticType="callout" shapeName="Other">
            <msink:sourceLink direction="to" ref="{341FA312-0223-4027-B896-B25065EBF71A}"/>
          </msink:context>
        </emma:interpretation>
      </emma:emma>
    </inkml:annotationXML>
    <inkml:trace contextRef="#ctx0" brushRef="#br0">0 683 1 0,'3'2'47'16,"1"-1"-20"-16,1 2 0 0,1-1 12 0,0 0 13 15,0-2 10-15,1 0 5 0,-3-2 7 0,4 0 1 0,-2 2 4 16,-3-3-13-16,1 3-18 0,2-1-12 0,-4-1-5 16,2 2 0-16,-1-3 6 0,0 3 3 0,-1 0 6 0,-2 0 5 15,3 0 6-15,-2 0 4 0,-1-2-4 0,0 2-5 0,0 0-6 16,0 0-9-16,0 0-7 0,0 0-4 0,0 0-10 15,3 0-4-15,-3 0-6 0,0 0 0 0,0-3 0 0,3 3-2 16,-1 0 1-16,-2 0-3 0,3 0 3 0,-2-3-2 0,2 3 1 16,1-2-3-16,2 2 3 0,0-3-1 0,0 1 3 15,0 2-1-15,2-1-1 0,-1-3 1 0,1 4 1 0,-1 4-5 16,0-3 4-16,2 4-1 0,2-3 2 0,-5 4-1 16,4 1 4-16,-2 1-2 0,1-1 1 0,1 4 5 0,-1-3-4 15,0 2-1-15,1 1 0 0,-1 1-3 0,2-1-2 16,-2-2-1-16,2-3 1 0,1 2 1 0,0-1 3 0,2-3 5 15,-2-2 3-15,1 0 5 0,2-4 6 0,0-3 2 16,1-1 1-16,5-4-3 0,-2-4 0 0,5-2-5 0,3-5-2 0,0 0-2 16,-4 0-3-16,6-5-2 0,1-1-2 0,1 2 1 15,2-4-3-15,1 3 1 0,-2-2 0 0,0 4-2 16,2-1-3-16,0-1 2 0,-3 5-3 0,2-4 1 0,1 4 2 16,-1-2-4-16,1 0 2 0,-1 2-3 0,1 0 1 15,1 1-1-15,0 0 0 0,-2 1 2 0,3 0-3 0,-5 0 1 16,6 3-1-16,-4-4 3 0,6 5-2 0,-4-1-1 0,1 1 1 15,1-2-1-15,-4 5 1 0,-2-1 1 0,-2 2-1 16,0 1 1-16,-5 1-2 0,-3 1 1 0,-2-1 6 0,-4 2-3 16,-3 0 0-16,-1 3-1 0,-5 3 3 0,1-1 2 0,-3-2 7 15,2 4 3-15,-4-1-4 0,4 1 7 0,-6 0 6 16,1 0 0-16,-1 0-2 0,0 0-3 0,0 0-4 0,0 0-5 16,0 0-5-16,0 0-2 0,0 0-6 0,0 0 2 15,0 0-1-15,0 0-1 0,0 0 0 0,0 0-1 0,0 0-1 16,0 0 2-16,0 0 0 0,0 0 9 0,0 0-4 0,0 0-2 15,0 0-1-15,0 0-1 0,0 0-1 0,0 0 0 16,0 0 1-16,0 0-8 0,0 0 2 0,0 0 2 16,0 0 1-16,0 1 1 0,0-1 1 0,0 0-1 0,0 4-1 15,0-4 2-15,0 0-1 0,0 0 1 0,0 0-1 0,0 2 1 16,0-2-1-16,0 1 0 0,-1 2 1 0,1-2 1 0,0-1-1 16,0 4 0-16,0-3 1 0,1-1-2 0,-1 0 1 15,0 2-1-15,0-2-1 0,0 0 2 0,0 0 0 0,0 0 0 16,0 0 0-16,0 0 0 0,0 0 0 0,0 0 0 15,0 0 2-15,0 0-2 0,0 0 1 0,0 0 0 0,0 0 0 16,0 0 0-16,0 0 1 0,0 0-2 0,0 0 0 16,0 0 1-16,3 0-2 0,-3 0 1 0,0 0 0 0,0 0 0 15,0 0 0-15,0 0-2 0,0 0 1 0,2 0-2 0,-2 0-1 16,0 0-2-16,0 0-6 0,0 0-10 0,-2 0-12 16,-1 0-11-16,-1 3-14 0,-4-1-14 0,1 0-15 0,-5-1-17 15,0 2-30-15,0 2-40 0,-3-5-62 0,-4 2-91 16,1-2-69-16</inkml:trace>
  </inkml:traceGroup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07.9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06B6BBA-A0C3-4694-87F5-D678056F1B45}" emma:medium="tactile" emma:mode="ink">
          <msink:context xmlns:msink="http://schemas.microsoft.com/ink/2010/main" type="inkDrawing" rotatedBoundingBox="17129,6815 19098,6223 19175,6478 17206,7071" semanticType="callout" shapeName="Other"/>
        </emma:interpretation>
      </emma:emma>
    </inkml:annotationXML>
    <inkml:trace contextRef="#ctx0" brushRef="#br0">0 576 45 0,'3'0'230'16,"0"0"-68"-16,-1 0-38 0,-2-3-13 0,0 3-3 0,3-1-8 15,0-2-17-15,-2 3-15 0,2-2-12 0,-1-2-7 0,4-1-10 16,-5-1-13-16,2 1-8 0,2 2-6 0,-1-2-6 15,2 2-4-15,-1-4 1 0,-4 6-2 0,5-4 0 16,-6 3 1-16,1 1-2 0,-1-2 0 0,3 3 0 0,-1 0 0 16,-2 0-2-16,6 0 2 0,-5 3 0 0,4-2 0 0,1 4 0 15,1-2 2-15,-1 5-2 0,2 2 0 0,2-1 3 16,-1 0-2-16,3-1 0 0,0 3 1 0,18 11 0 16,-17-14-2-16,5 1 3 0,0-1 0 0,-1 1-1 15,3-1 0-15,-4-1 0 0,4-2 1 0,-4 1 3 0,3-1 6 16,-2-1 5-16,2-2 2 0,0 1 3 0,-2-3 1 0,5 0 0 15,-3-3 0-15,2-1-2 0,2-3-5 0,-3 1-5 16,4-2-2-16,3 0 1 0,3-5-1 0,-2 1-2 16,0-1 0-16,8-5 0 0,1-1 0 0,0-3-1 0,10-2-1 15,-1 2-2-15,4-3-2 0,5 2 1 0,2-2 0 0,4-5-1 16,1 4-1-16,2 1 1 0,2-2 0 0,-2 0 2 0,1 3 0 16,-2 0 1-16,-6 2-1 0,-2 1 3 0,-6 1-1 15,-5 1 1-15,0 0 0 0,-7 1-2 0,-5 4-1 16,-2-2 1-16,-4 5-2 0,-3-2 0 0,-3 2 2 0,-2 3 2 15,-5-1-4-15,-1 1 2 0,0 1 0 0,-5 3-3 0,4-3 2 16,-5 5-3-16,0-2 0 0,-5-1 2 0,5 5 0 16,-5-3-1-16,2 3 2 0,-1-4 1 0,-2 4-2 0,3 0-2 15,-3 0 0-15,0 0 0 0,0 0-2 0,0 0-1 0,0 4 0 16,0-4-1-16,-3 3 0 0,3 0 3 0,-2-1 0 16,-1 2 1-16,-4-2-1 0,3 3 0 0,-4-3 1 0,1 2-2 15,1 0 2-15,-2 1 0 0,-2 1 0 0,2-2 2 16,-1 3-1-16,1-3 1 0,0 5-1 0,-4-3 1 0,2 0-2 15,2 3-6-15,-1-2-8 0,-1 2-9 0,4 1-16 16,-6-1-21-16,0 2-43 0,-1 0-71 0,1-1-156 0,-1 1-69 16,-10 2-34-16</inkml:trace>
  </inkml:traceGroup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09.9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34AA941-5F99-47D8-AA89-126D451DDB4A}" emma:medium="tactile" emma:mode="ink">
          <msink:context xmlns:msink="http://schemas.microsoft.com/ink/2010/main" type="inkDrawing" rotatedBoundingBox="13764,12334 16847,12042 17011,13776 13928,14068" hotPoints="17290,13147 15445,13722 13655,12995 15500,12420" semanticType="enclosure" shapeName="Ellipse"/>
        </emma:interpretation>
      </emma:emma>
    </inkml:annotationXML>
    <inkml:trace contextRef="#ctx0" brushRef="#br0">130 647 4 0,'-5'-3'66'15,"1"1"-9"-15,1 2-2 0,-1-4-3 0,4 2-1 16,-2-1-3-16,2 1-2 0,0 1-11 0,0-4-15 16,0 2-7-16,0 0-7 0,0 0-4 0,0-2-2 0,0 0 7 15,0 1 1-15,-3-3 2 0,0 7 0 0,-1-4 9 0,-4-2 2 16,1 5 2-16,-2-2 5 0,-2 1-1 0,5 2 2 15,-5-3 1-15,0 2 10 0,4 1 9 32,-1-2 6-32,-16-9 428 31,24 8-459-31,8-2 13 0,-4 2-34 0,2 1-2 0,-1 0 1 0,-1-1 1 16,1 2-2-16,1 1 1 0,-5-3-1 0,2 3-1 0,-1 0 1 15,-2 0 0-15,3 0-1 0,0 0 1 0,-3 0-1 16,0 0 3-16,0 0 2 0,0 0-3 0,0 0-1 0,0 0 2 15,0 0 0-15,0 0 0 0,0 0-2 0,0 0-1 0,0 0 0 16,0 0 0-16,0 0 0 0,0 0 0 0,0 0 0 16,0 0 0-16,0 0-5 0,1 0 0 0,2 0 5 0,-2 0-1 15,-1 0 0-15,3 0 0 0,0 0 1 0,-3 0 0 0,2 0 6 16,-2 0-1-16,0 3-3 0,0-3-2 0,0 1 0 16,0 2 2-16,0-3 1 0,3 2 2 0,-2-2 1 0,-1 5 3 15,3-4 1-15,-3 2 7 0,3-2-2 0,-1 5 0 16,-2-5-1-16,3 1-4 0,0 0-1 0,-2 3-2 0,2-1-2 15,-1-2-4-15,4 2 0 0,-5 2 0 0,4-2 3 16,1 3-4-16,-2-3 5 0,1 1 1 0,5 3 0 0,-4-2 2 16,1 0 5-16,1 5 5 0,-1-2 8 0,1 2 1 15,-1 0 4-15,-1-1-3 0,4 2-1 0,-2 1 1 0,1-2-3 16,1 0-6-16,-4 0-3 0,5 3-2 0,-2-4-2 0,1-1 1 16,-1-1 5-16,15 2 29 0,-12-5-18 0,3-2 3 15,1-3 0-15,3-5 1 0,1-1-2 0,2-5-4 16,2-2-1-16,3-4-6 0,-2-1-3 0,6-1-4 15,0-3-4-15,4 0 0 0,0-3 0 0,1 2-2 0,0-5-4 16,2-4 1-16,1 3-3 0,1-3 1 0,3-1 0 0,1-1-2 16,2-2 1-16,1 4-1 0,4-3 3 0,-3 4 0 15,1-3 1-15,-2 5 1 0,-1 1 1 0,-2 1 3 0,-7 1 0 16,0 6-1-16,-4-1 2 0,-3 2 2 0,-5 7 0 16,-6-3 1-16,1 4 0 0,-4 1 2 0,-1 1 2 0,-5 3 3 15,-1 1 1-15,-1-1-2 0,-1 2-2 0,-2 3-1 0,-1-4-3 16,-1 5 0-16,-2-2-6 0,2-1-1 0,0 3-2 15,-3-1-2-15,2 1 0 0,-2 0-2 0,0 0 0 16,0 0 1-16,0 0 5 0,0 0-5 0,0 0 1 0,0 0-1 16,0 0 1-16,0 0-2 0,0 0 0 0,0 0 1 0,0 0-6 15,0 0 4-15,0 0 1 0,0 0 0 0,0 0 0 0,0 0 0 16,0-3 0-16,0 3-1 0,0 0 1 0,0 0 0 16,0 0-1-16,0 0-1 0,0 0 1 0,0 0 2 0,0 0-1 15,0 0 0-15,0 0 0 0,0 0 0 0,0 3 2 16,0-3-1-16,0 0-1 0,0 0-3 0,0 0 3 0,0 0-2 15,0 0 0-15,0 0 2 0,0 0-2 0,0 0 2 16,0 0 0-16,0 0 2 0,0 1-4 0,0-1 2 0,0 0 0 16,0 0 0-16,0 0-1 0,0 0 0 0,0 0 1 0,0 0 0 15,0 0 2-15,0 0-2 0,0 0 0 0,0 0-1 16,0 0 1-16,0 0-1 0,0 0-1 0,0 0 0 0,0 0 2 16,0 0 0-16,0 0 0 0,0 0 2 0,0 0-2 15,0 0 0-15,0 0 0 0,0 0 0 0,0 0-2 0,0 0 1 16,0 3 0-16,-2-3 0 0,2 0 1 0,0 0 0 0,0 0 0 15,0 0 1-15,2 2 0 0,-2-2 0 0,0 2 3 16,3 1-2-16,-2-3 0 0,-1 1 0 0,0-1-2 0,3 4 0 16,0-1 1-16,-3 0-1 0,2-2-1 0,-2-1 1 15,0 2-1-15,0 0 0 0,0-2 2 0,0 3 0 0,0-1-2 16,0-2 1-16,0 1 0 0,3 2 0 0,-3-3 0 0,0 0-1 16,0 0-1-16,0 0 2 0,0 0 0 0,0 0 0 15,0 2-4-15,1-2 2 0,-1 3 2 0,0-3 0 16,0 0 0-16,0 0 0 0,0 0 0 0,0 0 0 0,0 0 2 15,0 0 0-15,0 0-2 0,0 0 1 0,0 0-1 0,0 0 0 16,0 0 1-16,0 0-1 0,0 0 0 0,0 0 0 0,0 0 2 16,0 1-2-16,0-1 1 0,0 0-2 0,0 0 1 15,0 0 0-15,0 0 0 0,0 0 0 0,3 0 0 0,-3 0 0 16,0 0-2-16,0 0 2 0,0 0 0 0,0 0-1 16,0 0 1-16,0 0 0 0,3 0-1 0,-3 0-1 0,0 0 2 15,0 0 0-15,0 0-2 0,0 0 2 0,0 0-1 16,0 0-5-16,-3 0-8 0,0 0-11 0,3 0-14 0,0 0-21 15,-1 0-22-15,-2 2-29 0,1 2-34 0,-5-3-51 0,-4 2-99 16,0 2-116-16,-3-5-62 0,-4 0-19 0</inkml:trace>
    <inkml:trace contextRef="#ctx0" brushRef="#br0" timeOffset="34811.772">1207 1292 18 0,'0'0'156'15,"0"0"-28"-15,0 0-25 0,3 0 36 0,0 0-91 16,-3 0-10-16,0 0-5 0,0 3-3 0,0-3-2 16,0 1-1-16,0 2 0 0,0-2-4 0,2 4-3 0,-2 0 0 15,3 0 2-15,0 0 2 0,-3 1 2 0,0-1 5 0,-3-1 1 16,0-2 1-16,1 1 0 0,-1-1-2 0,-1 3-8 0,-1-4-5 15,0 2-5-15,0-3-1 0,4 0 1 0,-2 0 2 16,-2 5-1-16,-1-3 1 0,2-2-2 0,2 1 0 0,-4-1-2 16,0 3-4-16,0-3-4 0,0 0-1 0,-1 5-1 15,-3-5 2-15,2 0 1 0,-1 3 1 0,-1 2 7 0,1-5 4 16,0 2 10-16,-3 2 1 0,-1-2 3 0,1 1 1 16,0-2 1-16,0 1-3 0,0 3-3 0,-1-5-5 0,2 2-5 15,2 0-4-15,-3-2-5 0,2 5 2 0,1-5 1 0,-1 1-1 16,1-1-2-16,-2 3 0 0,4-2 1 0,-2-1 1 15,0 3 0-15,1-1-1 0,-2-2 0 0,3 2-2 0,1 1 4 16,-2-3-4-16,-2 1 1 0,4-1-2 0,-8 4 1 16,3-4-4-16,2 3 2 0,-2-1-1 0,-1 0-1 0,3-2 2 15,0 4 4-15,-4-4 1 0,1 3 3 0,3-1 1 0,-3-2 2 16,0 0 2-16,0 0-2 0,-2 1-1 0,5-1-1 0,-3 0-4 16,-2 0 0-16,2 0-4 0,1 0-3 0,2 0 2 15,-2-1-1-15,-1 1-1 0,3-2 1 0,0-1-2 16,-4 3 4-16,7-2 4 0,-4 0 5 0,2 2 2 0,1-2 2 15,1 2 0-15,-5-2 0 0,4-1 3 0,-5 3-7 0,5-1 0 16,-2-2-7-16,0 3 0 0,1-1-6 0,-2-2 1 16,2 1 0-16,-3 0 0 0,2-1-1 0,-2-1-1 0,2 3 2 15,0-2-1-15,-1 1 2 0,-2-2-3 0,3-1 5 16,-1 2-2-16,2-2-1 0,-1 1 3 0,-1-1 1 0,4 0-1 16,-6 0-2-16,2 1 2 0,2-3-2 0,1 3 1 15,1-3-2-15,-2-1 0 0,1 2 0 0,-1 0 0 0,0-3-1 16,0 3-1-16,1 0 2 0,-1-1-2 0,1 1 2 15,-1-1-2-15,2 1 0 0,-4-3 0 0,2-1 1 0,0 6-1 16,0-6 0-16,1 2 1 0,-1-1 1 0,1 2 3 0,1-2 6 16,-5 1 1-16,4 1 1 0,1-1 1 0,-4 0 3 0,2-1 1 15,1 3-3-15,1-4-3 0,0 2-2 0,-2 0-2 16,4-2-3-16,2 1 1 0,-4-1-1 0,5-1-3 16,-3 0 2-16,-2-1-1 0,4-1-2 0,-1-3 4 0,2 0-3 15,-5 0-1-15,4 1-1 0,-1-5 3 0,0 4-3 0,-1 1-1 16,2-4 2-16,-1-2-1 0,0 4 1 0,3 0 1 15,-1 0 0-15,-2 0-1 0,1-2 1 0,2 2-1 0,-3 2 5 16,3 0 2-16,0 0 0 0,0 5 3 0,0-3 1 0,0-1 1 16,3 6 0-16,-3-4 0 0,2 0-2 0,-2-1-4 15,3 2-1-15,-2 0-2 0,2 3 1 0,0 0-3 16,-1-3 0-16,2 0 2 0,-1 0-2 0,2 0 2 0,1 0-3 16,-2 3-1-16,1 0-1 0,-1-3 2 0,0 4-1 0,2-4 0 15,-1 5 0-15,-4-2 2 0,5-1-2 0,-1-1 2 0,-1 5-1 16,1-6-1-16,1 3 1 0,-5 0 1 0,4 2-2 15,1-1 0-15,-2 3 0 0,1-3 2 0,-1 3 0 0,2-3 0 16,-2 3-2-16,1-2 0 0,-1 2 2 0,4-3-1 16,-4 3 1-16,4-2-2 0,-4 1 0 0,4 0 0 0,2 2-2 15,-3-2 1-15,-1 2 1 0,2-2-2 0,2 2 2 0,-5-2 0 16,-1 3 0-16,4-2 0 0,-1 2 2 0,1-2 1 16,0-1-1-16,1 1-1 0,-1 0-1 0,-1 0 0 15,4 0 0-15,-5-1-1 0,1 0-1 0,5 1 0 0,-5 3 2 16,1-4-1-16,1 3 1 0,-2 0-2 0,4 0 1 0,-2-3 2 15,1 4-1-15,-1-2-1 0,1-2-1 0,-4 4 2 0,6-1 0 16,-1-3 0-16,-2 2 2 0,2 3-2 0,-3-3 0 16,2 1 1-16,-1-2 1 0,2 2-2 0,-5-3 0 0,7 2 0 15,-4 2 0-15,0-3 0 0,-2 2 0 0,4-2 0 16,-4 4 0-16,2-2 0 0,-1 2 0 0,0-3 3 0,3 2-3 16,-2 1 0-16,-2-2 0 0,2-1 2 0,-1 3-2 15,2-2 1-15,2 0-1 0,-3 2-1 0,3-1 1 0,0-5 0 16,0 5 0-16,3-2-2 0,-4 2-1 0,6-4 1 15,-2 3 2-15,0-1 2 0,1 2-2 0,0-2 0 0,-1 2 3 16,2-2-3-16,0-1 2 0,-5 2-1 0,2 0-1 0,-2-1 0 16,1 3 1-16,-1-2-1 0,0 2 1 0,-6 0 1 15,4-1 1-15,-2-2-3 0,-1 3 0 0,2-2 0 0,-2 2-2 16,-2 0 2-16,2 0-3 0,1 0 3 0,-1 0 0 0,-1 2 2 16,2-2-1-16,-1 0-1 0,4 0 0 0,-3 0 0 15,3 0 0-15,-5 0 0 0,4 3 0 0,-1-3 0 16,2 0 0-16,0 0 0 0,1 0 0 0,0 0 0 0,3 0 0 15,-3 0 0-15,1-3 0 0,5 3-1 0,-4 0-2 16,4 0 3-16,-2-2-1 0,0-1 1 0,1 3-1 0,2-1-3 16,-1 1 3-16,0-2 1 0,-3-1 0 0,4 3 0 0,-4 0 0 15,-2 0 1-15,2 0 1 0,-3 0 0 0,3 0 7 16,-3 0-4-16,0 0-4 0,3 0-1 0,-6 0 0 0,5 0 0 16,-2 3 0-16,0-1 0 0,0-2-10 0,0 0 5 0,3 0 1 15,-3 0 1-15,1 0 1 0,-1 0 0 0,3 0 1 16,1 0 0-16,-1 0-1 0,2 0 2 0,-2 0 0 0,4 0 0 15,-3 1 0-15,2-1 0 0,0 3 2 0,0-3 1 16,-2 2-3-16,1-2 0 0,0 0 0 0,0 0 2 0,-1 0-2 16,1 0 0-16,0 3-2 0,3-2 1 0,-7-1 1 0,7 0 0 15,-1 2-2-15,-3-2 2 0,4 3 0 0,-1-1 0 16,-1-2 0-16,0 2 0 0,1-2 0 0,-1 2 0 0,1 0 0 16,-5-2 0-16,5 0 0 0,0 3 0 0,-2-2 0 15,2 2 0-15,0-2 1 0,-2 2-1 0,2-3 2 0,0 2 0 16,-2 0-1-16,2 1-1 0,4-2 3 0,-7 3-3 0,3-1 2 15,-2 1 0-15,2 0-1 0,0-1 0 0,-2 0-1 16,2 2 0-16,0-1 3 0,-1 2 0 0,-1-5 0 0,-1 2 1 16,0 4 0-16,2-1 0 0,2-3 2 0,-7 5 1 15,5-2-5-15,-2 0 3 0,1 1-2 0,-3 2 0 0,0-4-1 16,1 5 0-16,0-2 1 0,-2 0 2 0,2 3 1 0,1-1 3 16,-1 1 2-16,2-2 3 0,-3 2 2 0,1 3 0 15,-1-2-2-15,4 2-1 0,-5-3 1 0,5 0-5 0,-5 0-1 16,5 2-4-16,-5-2-3 0,5-1-1 0,-1 0 3 0,-1 1 0 15,0-1-3-15,-1 0 1 0,0 1-1 0,2-3 0 16,-3 0 2-16,0 3-2 0,-1-1 1 0,-1-1-1 16,2 1 2-16,-4-1-1 0,-1-1-1 0,1 2-3 0,-4 4 2 15,0-3-1-15,2-1 2 0,-7 0 0 0,4 5 0 0,-2-4-1 16,-3 5 0-16,0-1 3 0,0 2-2 0,-3-2 3 16,3 3-2-16,0-2-1 0,-5 0 1 0,5-1 0 0,-1 2 1 15,1 1 0-15,0-3 0 0,0-1-2 0,0 2 0 16,0-3 0-16,0-2-2 0,0-2 2 0,0 2 0 0,0-1 0 15,0 3 0-15,0-2-1 0,0 1 1 0,0-2 0 0,0 6 0 16,-6-2 0-16,4 3-1 0,-4-2 1 0,0 2-2 16,-4 2 2-16,-5 2 3 0,-6 0 3 0,-6 4 1 0,-5-1 0 15,-12 8 6-15,-9-2-2 0,-10 3 1 0,-11 7-3 16,-14 1-16-16,-16 6-44 0,-18 0-75 0,-22 3-164 0,-29 2-160 16,-27 4-88-16,-32 1-47 0,-31 3-30 0</inkml:trace>
  </inkml:traceGroup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12.2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1552E4C-CAF5-4643-B40A-F3B39B2DF6A5}" emma:medium="tactile" emma:mode="ink">
          <msink:context xmlns:msink="http://schemas.microsoft.com/ink/2010/main" type="inkDrawing" rotatedBoundingBox="10330,12578 11484,12025 11574,12214 10421,12766" semanticType="callout" shapeName="Other"/>
        </emma:interpretation>
      </emma:emma>
    </inkml:annotationXML>
    <inkml:trace contextRef="#ctx0" brushRef="#br0">0 457 37 0,'4'-3'98'0,"4"1"-7"16,-1 2-13-16,2 0-17 0,3 0-6 0,1 0 7 0,-1 2 5 16,-6-2-3-16,2 0-5 0,-1 0-3 0,-2 0-1 15,1 0 1-15,-5 0-10 0,2 0-14 0,-2 3-7 0,2-3-2 16,2 0-2-16,-1 3 1 0,-1 2 1 0,0-2 5 0,-1 2 5 16,4 1-1-16,-5 3-1 0,4-3-1 0,1 3-4 0,-2 0-6 15,1-1 0 16,-1-1-7-31,2 1-3 0,31 38 87 16,-31-43-69-16,-4-3 3 0,2 0 2 0,2 0 0 0,-1-3-7 16,-1 3-1-16,1-5-4 0,-1 4-4 0,3-1-4 15,1-3-3-15,2 2-2 0,-4-2-3 0,5 1 1 0,-2-3 0 16,-2 3-2-16,5-3-1 0,0-1 0 0,0 2-1 16,0 1-1-16,3-5 2 0,-1 2-3 0,0 0 0 0,4-6 0 15,-2 3 0-15,6 0 2 0,-1 0-1 0,2-4 3 0,2 0 2 16,-1-1 0-16,2 1 4 0,4-2 1 0,-4 1 3 15,3-3 3-15,-3 3 2 0,5-4 1 0,-4 4-1 16,1-2 3-16,-1 4 5 0,-1-3 4 0,1 0-1 0,-1 0 1 16,-3 4 2-16,3-2-4 0,-5 0 1 0,1 3 0 0,-3-3-4 15,-1 4-5-15,1-3-2 0,-1 3-3 0,-4 0-3 0,1 3 0 16,-1 0-1-16,-2-1-4 0,0 3 0 0,0-1-2 16,0 0 1-16,-3 1-2 0,3 1 0 0,-2 0-1 0,-2 1 2 15,-1 2-2-15,-2-2 0 0,-1 0-3 0,1 4 0 16,-2-1-1-16,-2 1 0 0,2-4-1 0,1 2-1 0,-4 2 0 15,3 0 2-15,0 0 0 0,-1 0-1 0,-2 0 1 16,3 0 0-16,-2 0 0 0,-1 0 0 0,0 0 0 0,0 0 1 16,0 0-1-16,0 0 2 0,0 0 0 0,0 0-1 0,0 0-1 15,0 0 2-15,0 0-2 0,0 0 2 0,0 0-2 0,0 0 2 16,0 0-2-16,0 0 0 0,0 0-2 0,0 0 2 16,0 2 0-16,0-2-2 0,0 0 0 0,0 0 1 15,0 0 1-15,0 0-1 0,0 0 1 0,0 0 0 0,0 0 0 16,0 0 0-16,0 0 1 0,0 0 0 0,0 0-1 0,0 0 2 15,-1 0-1-15,1 0 0 0,-3 0 1 0,3 4-2 16,-2-3 0-16,-4 2 0 0,5 2 0 0,-2 1-7 0,0-1-14 16,-1-2-16-16,2 2-17 0,2-3-19 0,-3 2-24 15,0 0-28-15,3-1-57 0,0-3-83 0,-1 0-123 0,-4-3-59 16,-1-1-23-16</inkml:trace>
  </inkml:traceGroup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14.4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B37E09B-9D64-4D85-A3AB-5D5D7F8D9E56}" emma:medium="tactile" emma:mode="ink">
          <msink:context xmlns:msink="http://schemas.microsoft.com/ink/2010/main" type="inkDrawing" rotatedBoundingBox="2634,8135 2865,11944 2098,11990 1867,8182" semanticType="verticalRange" shapeName="Other">
            <msink:sourceLink direction="with" ref="{21E41742-44B5-4BC4-8DA7-334FBF131A01}"/>
            <msink:sourceLink direction="with" ref="{BDDF5146-1682-4C86-A7D0-7B5682A4301F}"/>
            <msink:destinationLink direction="from" ref="{5842A17D-89E4-4536-AC63-A93019C1E3BD}"/>
            <msink:destinationLink direction="from" ref="{8AE1A15A-810A-4C6A-AA1B-46218F10C7D9}"/>
          </msink:context>
        </emma:interpretation>
      </emma:emma>
    </inkml:annotationXML>
    <inkml:trace contextRef="#ctx0" brushRef="#br0">543 299 175 0,'0'-8'195'0,"-3"1"-54"0,-2-2-22 0,1-1-7 15,1 0 0-15,-1-1-13 0,-1-2-27 0,1 1-15 0,1-2-6 16,0 1-5-16,3-3-8 0,0-1-9 0,0 0-3 0,0 5-4 16,0-3 4-16,3 2 4 0,-3-3 0 0,3 5 1 15,-2 1 0-15,-1-1-1 0,0 2-4 0,0 1 1 0,0 1-4 16,-1 0-4-16,-2 3-5 0,0 0 1 0,-2 0-1 15,1 0-2-15,-5 1-1 0,-2 2-7 0,2-2 3 0,-5 1-2 16,2 2-3-16,-5 0 4 0,-1 2-3 0,2 1 0 0,1-3-1 16,-4 1 0-16,2 3 1 0,4 1 0 0,0-1-1 15,-4-2-1-15,5 2 2 0,0 1-3 0,4-1 0 0,-3 1-1 16,4-2 1-16,-2 5 3 0,1-5-2 0,1 5 0 0,-1-2-1 16,4 1 3-16,-1-1-3 0,1 0-1 0,-2 1-1 15,2 2-3-15,-1-3 2 0,2 4 2 0,-1 1 0 0,-4-2 1 16,4 3 0-16,-4 2 2 0,4 0-2 0,-4 1 0 15,4-3 3-15,1 1-2 0,-1 0-1 0,2 0 0 0,-4 0 0 16,5-3 0-16,-2 0 0 0,3-1 0 0,0 1 0 16,0 1 0-16,0-3 0 0,3 3 2 0,-2 0 2 0,2 0-2 15,2-1 5-15,-1 1 4 0,-1 2 4 0,4-1 0 0,-2 3 5 16,4-1 0-16,-2 1 1 0,1 0 1 0,-1 3-3 16,-2-1-1-16,2 4 2 0,-3 1-1 0,2 2-7 0,-4 0 1 15,2 3-1-15,-4-2 1 0,0 2-2 0,0 2 0 16,-1-2-3-16,-2 3-1 0,1-3 1 0,-4 3 0 0,2-3-1 15,1 3-1-15,-3-3 1 0,0-1-1 0,0 4-2 16,-4-5-2-16,2-2 0 0,1 1-1 0,1-4 2 0,-2 4-1 16,1-5-1-16,-3 0 0 0,1 0 0 0,1-2 0 0,1-2 1 15,-1 0 3-15,-1 0-4 0,2-4-1 0,3 0 1 0,-4-1-1 16,4-5 0-16,1 4 0 0,-2-4 0 0,-2-2 1 16,2 2 1-16,2-2-2 0,-1-2 2 0,-1 1 1 15,1 1-3-15,-1-3 2 0,2 2 0 0,1-2-2 0,-3 0 1 16,2-2-1-16,2 2 0 0,-2-3 0 0,3 1 1 0,-2-2 1 15,2 2 0-15,0-1 0 0,0 2 1 0,0-4 3 16,0 3-4-16,2 0 0 0,1 0 0 0,1 0-2 0,1-1 2 16,5 2-1-16,-1-3 0 0,3 1-1 0,3 1 0 15,-3 0 1-15,2-1-1 0,0 3 1 0,-2 0-1 0,3 3 0 16,-1 1 0-16,-2 0 0 0,0 3 0 0,0 1-1 0,0 3 1 16,-3 3 0-16,-2 2 0 0,1 3-1 0,-1-1 1 15,2 4 1-15,-3 1 0 0,3-2 1 0,-1 4-2 0,-1-4 0 16,1 3 0-16,-3-2 0 0,3-1-2 0,-1-1 1 15,1 1 1-15,1-1 0 0,-2 1 1 0,-2 0 1 0,-2 6-1 16,1-3 2-16,-1 4 1 0,0-1 3 0,-1 5 0 0,-2-2 1 16,0 2 1-16,0 0 0 0,-2 1-1 0,2-1 2 15,-3 0-1-15,3 1-2 0,-3-1-1 0,3 0-1 16,0-1-4-16,-1 0 3 0,-2 0-2 0,3 3 1 0,-3-1-1 16,-2 0-2-16,1 1 0 0,-1-1 0 0,1 1 2 0,-2 2 1 15,1 2-2-15,-2-1 2 0,-1 0 0 0,4-3 1 0,-3-1 0 16,2-2 1-16,-2 2-1 0,-1-4 3 0,2-2-1 15,0 2 0-15,2-6-2 0,-1 1 3 0,1-3-2 0,-1 1-1 16,2-3 0-16,0 1 1 0,-1 1 3 0,4-1 4 16,-3 1-2-16,3-1 2 0,0 1-2 0,3-1 4 0,-3 1-3 15,3 1-4-15,-2 2 0 0,5-3 0 0,-4 4-1 16,2-4 2-16,2 5-2 0,-1-2 4 0,-1 0 4 0,-1 4 5 16,-1-1-2-16,2 2 0 0,-1 1-2 0,-3-2 0 0,0 4 3 15,-3 2-1-15,-1-1-1 0,2 2-7 0,-1 0 0 0,0-3-2 16,-1 0 6-16,2 1-3 0,-1-1-3 0,0-1-1 15,2-4-1-15,-2 2-1 0,3-5 0 0,3-3 2 16,-2 1-1-16,2-6-2 0,2-1 2 0,-1 2 2 0,4-5 2 16,-1-1 1-16,4-3 5 0,-2 1 1 0,7-3 4 0,-1 1 2 15,6-5 0-15,-2 0-3 0,0-2-3 0,8-2 3 16,-3 0-3-16,4-2-3 0,-1 0-4 0,3-1-2 0,1-1-2 16,-3-1 2-16,4 0-3 0,-4 1 0 0,3-2 0 15,0 2-2-15,-2-1-1 0,-3-1 3 0,4 2-1 0,-5 0-2 16,-1-1 1-16,2 1-1 0,-6-1 0 0,-3 3 1 0,1 0-2 15,-6 1 4-15,-4-1-2 0,-3 3 4 0,1-2-4 16,-5-1 1-16,-1-3-2 0,-4-1-1 0,-1-1 0 16,-2-1-3-16,-3-4-16 0,-2 2-31 0,-2-3-36 0,-1-3-48 15,-1-1-74-15,-3-1-162 0,-4-5-123 0,-2-1-74 0,-6 0-28 16</inkml:trace>
  </inkml:traceGroup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50.6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1CF1B88-F8CD-4986-A3B9-E9A55DCD6834}" emma:medium="tactile" emma:mode="ink">
          <msink:context xmlns:msink="http://schemas.microsoft.com/ink/2010/main" type="inkDrawing" rotatedBoundingBox="1668,7247 2450,12647 1587,12772 804,7373" semanticType="verticalRange" shapeName="Other">
            <msink:sourceLink direction="with" ref="{21E41742-44B5-4BC4-8DA7-334FBF131A01}"/>
            <msink:sourceLink direction="with" ref="{BDDF5146-1682-4C86-A7D0-7B5682A4301F}"/>
            <msink:sourceLink direction="with" ref="{18C14220-381E-45D4-81CD-7E7A727C3349}"/>
          </msink:context>
        </emma:interpretation>
      </emma:emma>
    </inkml:annotationXML>
    <inkml:trace contextRef="#ctx0" brushRef="#br0">674 3 28 0,'-15'5'168'16,"2"-1"-1"-16,-5-2-16 0,2 3-15 0,1-1-15 0,-3-2-5 0,-1-2-15 15,1 3-11-15,0-2-12 0,-1-1-3 0,1 0-9 16,1 0-5-16,1 0-8 0,-2 3-12 0,2-3-8 16,4 0-6-16,-3 0-9 0,3 0-9 0,0 0-1 0,5 0-3 15,-2 0 0-15,1 1-2 0,1 2-3 0,1-3 0 0,0 2 0 16,2-2 1-16,-1 2-1 0,1 0 2 0,1 2-2 15,0 3 1-15,3-1-1 0,-2 0 1 0,-1 3-2 0,3 2 1 16,-1 1 1-16,-2-1-1 0,3 1 0 0,-3 4 2 0,3-2-1 16,0 1 3-16,0 2-3 0,0-1 0 0,0 2 0 15,3-1 2-15,0 2 0 0,-2 0 2 0,4 2-1 0,1 3 2 16,0-2 0-16,1 0 0 0,1 1 2 0,-1 0-2 16,0 3 0-16,1-5-1 0,1 2 2 0,-2-2-1 0,2 3-1 15,-1-4 0-15,-4 2-3 0,2-1 4 0,-4 0-2 16,0 3 3-16,-2-2 5 0,-2 3 2 0,-3 0 0 0,-2 1 4 15,-2 4 0-15,-6-2-1 0,0 2 0 0,-1 1-2 0,-5-1-3 16,1 2-5-16,-2-2-2 0,1 0 0 0,-1 2-2 16,1-7 2-16,-1 6-1 0,-2-6-2 0,5 2 0 0,-5-2 0 15,4 1 1-15,4-5-2 0,0-1 2 0,1-3-2 0,3-2-1 16,1 0 0-16,4-4 1 0,3 0 1 0,-1-3-2 16,2-4 2-16,-1 3-1 0,2-3-1 0,-1 0 2 0,3-3-1 15,0 1-1-15,0-2 0 0,0 3 0 0,3-3 0 16,-1 0 0-16,1 0 0 0,1 0 1 0,1 0 1 0,2-3 6 15,3 3-2-15,2-2-3 0,2 2 1 0,1-5-1 0,4 4-2 16,0-2 1-16,2-2-1 0,1 5-6 0,-1-2 3 16,6 2 2-16,1 0 0 0,-1 0 0 0,1 2 2 15,4 3-2-15,-1-2 1 0,3 3-1 0,-3 1 0 0,1 4 0 16,0-1 0-16,0 5-1 0,-6 3 1 0,1 4 0 0,2 2 0 16,-6 4 0-16,0 3 1 0,-4 5 7 0,-3 6-1 15,1 5 0-15,-5 4 1 0,-2 3-3 0,-2 4 0 0,-4 3 0 16,-4 10-3-16,0 2-5 0,-3 7 9 0,-1 4-1 15,-1 7-5-15,1 2 0 0,-2 1 0 0,1 3 1 0,1-4-2 16,1 0 2-16,3-4-7 0,0-3 3 0,0-1 3 0,0-6 1 16,3-5 2-16,4 0 1 0,-2-6 3 0,-1-5-3 15,4-2 0-15,-1-3 1 0,2-1-1 0,1-6 3 0,-2-1 0 16,1-3-2-16,1-2 0 0,-1 2-2 0,0-6 4 16,-2 0-3-16,-1-5-1 0,0 3 1 0,0-1-3 0,-1-5-1 15,-1-1 2-15,1 0 0 0,1-5-1 0,-2 1-1 0,-2-5 1 16,1-1-1-16,1 2 1 0,-1-4 0 0,-2-4-1 15,2 5 0-15,2-6 0 0,-1 0 1 0,-1 1-1 0,2-5 2 16,1 0-1-16,-2 3 0 0,1-2-1 0,-1 3 0 16,-1 0-1-16,-1 5 1 0,1 4 0 0,-3 2 0 0,0 1 0 15,0 9 0-15,-5 0 1 0,-2 10 1 0,-2-1 2 0,-2 4 1 16,-1 6 1-16,1 0 1 0,-1 9 2 0,-3-3 0 16,6 5 4-16,-2-1-4 0,2-3-1 0,2-5 0 0,4-6-4 15,2-2 2-15,1-9-2 0,1-2-2 0,5-8-1 0,0 1 9 16,1-6-2-16,4-5-1 0,1 1 0 0,4-5 2 15,0-2-2-15,4-4 0 0,4-2 2 32,1-4-8-32,164-48 28 0,-161 28-29 0,3 0-1 0,-4-1 1 15,2-2 0-15,-3 2-1 0,3-3-7 0,-4 1-11 16,-4-3-19-16,3 3-24 0,-5-2-29 0,0 2-45 0,-2 0-74 16,-2-2-121-16,-7 4-104 0,3 2-50 0</inkml:trace>
  </inkml:traceGroup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20.2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842A17D-89E4-4536-AC63-A93019C1E3BD}" emma:medium="tactile" emma:mode="ink">
          <msink:context xmlns:msink="http://schemas.microsoft.com/ink/2010/main" type="inkDrawing" rotatedBoundingBox="2509,8442 3976,7862 4067,8090 2600,8670" semanticType="callout" shapeName="Other">
            <msink:sourceLink direction="from" ref="{2B37E09B-9D64-4D85-A3AB-5D5D7F8D9E56}"/>
            <msink:sourceLink direction="to" ref="{0BDF9D57-AE0B-4D8B-9D15-ED8A35BBF455}"/>
          </msink:context>
        </emma:interpretation>
      </emma:emma>
    </inkml:annotationXML>
    <inkml:trace contextRef="#ctx0" brushRef="#br0">0 499 163 0,'6'0'167'0,"0"-5"-15"0,1 3-17 0,1 1-27 15,-4-2-22-15,4-2-20 0,-4 5-9 0,-1-3-5 0,2 1-3 16,-2 2-1-16,-2-3-4 0,-1 3-2 0,3 0-8 0,-3-2 2 16,0 2-1-16,0 0-7 0,0 0-6 0,0 0-2 15,0 0-6-15,0 0-4 0,0 0-2 0,0 0-4 16,3 0-3-16,-1 2 0 0,-2 1-1 0,3 2 0 0,1-5 0 15,1 5 2-15,-2-1-2 0,1 3 1 0,3-4 6 0,-2 3 1 16,2 1 6-16,1 2 1 0,1-3 1 0,-2 3-2 0,-2-1 1 16,2 0-1-16,-1-1-4 0,0 3-2 0,1-1-2 15,1-2-1-15,-4 1-3 0,4-2 0 0,2 2 2 16,-4-2-3-16,2-1 3 0,-1 0-1 0,3-2 1 0,-1 0 3 16,0-1 3-16,6-2 4 0,-3 0 4 0,3 0 0 0,0-2 0 15,3-3 0-15,0 1-5 0,1-3 0 0,2 1-1 16,3-2-5-16,-1 2-5 0,4-7 0 0,1 1 3 0,4 1-2 15,2-4 1-15,0 0 0 0,-1 0-4 0,3-1 3 16,1-5 0-16,0 1 0 0,5-1-3 0,-4-3 0 0,3 2 0 16,-3-4 1-16,2 3 3 0,-1 0-2 0,0 1-2 0,-3 1 0 15,-1 1 0-15,0 2 0 0,-7-4 0 0,3 1 0 16,-4 4 0-16,0-2 0 0,-2 3 0 0,-1 1 0 16,0 0 2-16,-2 0 0 0,0 4-1 0,-4 0-1 0,1 2 0 15,1-1 0-15,-1-1 0 0,-2 2 0 0,-3 3 1 0,-2-1-1 16,0 1 1-16,-1 2-1 0,-5-1 0 0,1 3 0 0,-4 0 0 15,1 0 0-15,-1 2 0 0,-1-3 0 0,-2 3 0 16,3 0 0-16,-3 0 0 0,3 0 0 0,-3 0 0 0,0 0 0 16,0 0 0-16,0 0 0 0,0 0-1 0,0 3 0 15,0-3 1-15,0 2 2 0,0 0-2 0,0-2 2 0,-3 2-1 16,3-2 0-16,-3 2-1 0,3 1 0 0,0-3 0 16,0 0 1-16,0 0-1 0,0 1 0 0,0-1 1 0,-2 3 0 15,-1-3 0-15,3 0 3 0,0 0-2 0,0 0 2 16,0 0 0-16,0 0-1 0,0-3 2 0,0 2 0 0,-1 1-2 15,-2-3 0-15,3 1-1 0,-3 2-2 0,3-2 0 0,-1 2 0 16,-2-2-2-16,3 0 2 0,-3 2 0 0,3-3 0 16,-2 3 2-16,-1 0-1 0,3 0-1 0,0 0 0 0,0 0 2 15,0 0-2-15,0 0 0 0,0 0-2 0,0 0 2 16,0 3 0-16,-1-3-1 0,-2 2 1 0,3 0 0 0,-3 0 1 16,3 3-1-16,-2-1 0 0,-1-2 0 0,3 0 0 0,-1 0 0 15,1 0 0-15,-3 1-1 0,3-1 1 0,0-2-3 16,0 1 3-16,0 2-2 0,-3-3 2 0,1 2 0 0,2-2 0 15,-3 3 0-15,3-2 0 0,0-1 0 0,0 2 0 16,-1 1 0-16,1-1 0 0,0 1 0 0,0-3 2 0,0 0-2 16,0 0 0-16,-3 5 0 0,0-4 0 0,3-1 0 0,0 0-2 15,0 0 2-15,0 0-1 0,0 0-1 0,0 0 2 16,0 0 0-16,0 2 0 0,0-1-1 0,0-1 2 0,0 0-1 16,0 0 0-16,0 0 0 0,0 0 0 0,-2 0 2 15,-1 0-1-15,3 4 1 0,-3-4-2 0,3 3 0 0,-1-3 0 16,1 3 0-16,0-2 0 0,0-1 0 0,0 4 0 15,0-3 0-15,0-1 0 0,0 0 0 0,0 2-2 0,0-2 2 16,0 0 0-16,0 0-1 0,0 0 1 0,0 0 1 0,0 0-1 16,0 0 0-16,0 0 2 0,0 0 1 0,0 0-2 0,0 0 1 15,-3-2-2-15,3 1 0 0,0-3 1 0,-2 0 1 16,-1 4-2-16,3-3 0 0,-2 3 0 0,2-4 0 0,-2 3 10 16,-1-1-4-16,3 2-3 0,-1-1-3 0,-2-4 0 15,3 5 0-15,0 0 0 0,-3 0-1 0,3 0-7 0,-2 0 2 16,-1 0 5-16,3 0-2 0,-1 0 3 0,1 5 0 15,-3-4 0-15,0 2 0 0,1 4 0 0,-1-4-2 0,3 2-4 16,-3-2-6-16,2 2-12 0,1-2-6 0,0-2-5 16,0 4-3-16,0-1-6 0,0 3-10 0,0-3-14 0,-3-3-11 15,3 2-23-15,0-3-54 0,0 2-96 0,-5-2-101 0,-2 0-55 16</inkml:trace>
  </inkml:traceGroup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22.5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AE1A15A-810A-4C6A-AA1B-46218F10C7D9}" emma:medium="tactile" emma:mode="ink">
          <msink:context xmlns:msink="http://schemas.microsoft.com/ink/2010/main" type="inkDrawing" rotatedBoundingBox="2597,9304 4875,8491 4979,8782 2700,9595" semanticType="callout" shapeName="Other">
            <msink:sourceLink direction="from" ref="{2B37E09B-9D64-4D85-A3AB-5D5D7F8D9E56}"/>
            <msink:sourceLink direction="to" ref="{0BDF9D57-AE0B-4D8B-9D15-ED8A35BBF455}"/>
          </msink:context>
        </emma:interpretation>
      </emma:emma>
    </inkml:annotationXML>
    <inkml:trace contextRef="#ctx0" brushRef="#br0">86 1358 77 0,'6'0'126'0,"-4"0"-15"0,4 0-7 0,-5 0-1 0,-1 0 3 16,3 0 1-16,-1-2-11 0,-2 2-17 0,0 0-18 15,0 0-16-15,0 0-11 0,0 0-12 0,0 0-5 16,3 0-3-16,-3 2-3 0,0-2-6 0,3 5-2 0,-2-5-1 16,-1 3-2-16,5-2 0 0,-5 5 0 0,3-5-2 0,1 4 0 15,1-1 1-15,-2 1 0 0,1-3 1 0,2 1 1 0,-2 3-1 16,1-5 0-16,-1 3 0 0,1-1 0 0,-2-1 3 15,1 0 11-15,4 2 5 0,-1 0 2 0,-2 1 1 16,-1-1 0-16,2 1 5 0,0-2-1 0,0 2-4 0,1-1-6 0,-2 3-7 16,-1-4-2-16,4 5 0 0,-4-5 0 0,5 6-3 15,-3-2 2-15,-1 1-4 0,2-2 3 0,-2 2-1 16,2 0 4-16,-3 2-1 0,1-5 2 0,1 2-2 0,-2 0 1 16,1-1 3-16,-1 0-1 0,1 1 0 0,1-1-2 0,-2-1 1 15,1-2-1-15,-2 2 5 0,1-2 2 0,0-2 4 0,1 3 2 16,-2-4 0-16,4 0 3 0,1-4 2 0,1 3-3 15,3-2-1-15,0-2-4 0,-1-1-2 0,7 1-3 16,0 0-1-16,0-4-3 0,1 3 0 0,2-3-3 0,3-2-1 16,7 3 0-16,1-3-3 0,2 0 0 0,2 0 1 0,-1 0-3 15,4-5 0-15,1 2 2 0,2-1-1 0,1 0 2 16,2-3-3-16,1-1 4 0,1 1-3 0,4-2 1 0,0 0 0 16,2-4 1-16,-1 3-1 0,2-3 1 0,-2 0 2 15,3 0-1-15,-4-1 1 0,1 2-2 0,-2 0 2 0,-1-1 2 16,-1-1 0-16,-3 4 0 0,-2-5 0 0,-1 3 4 0,-2 1 2 15,-2 2 5-15,-2 0 0 0,0-3 1 0,-2 6 4 16,0-2 1-16,-1 2 2 0,-2 0-2 0,1 0-2 0,-1 3-2 16,0-2-2-16,-3 0-5 0,2 1-6 0,-5 5 0 15,2-1-4-15,-3 0-3 0,0 2 0 0,-2 0 0 0,-3 1 0 16,-2 0 2-16,-1 2-2 0,-1 1 0 0,-4 2-4 0,-3 1 4 16,0-3-2-16,-4 5 0 0,1-1-1 0,1-2 1 15,-5 3 1-15,2-2 1 0,-1 2 2 0,-2-3-2 16,3 3 1-16,-3 0-1 0,0 0 1 0,0 0-1 0,0 0 0 15,0 0 0-15,0 3 2 0,0-3-2 0,0 0 2 0,0 0-1 16,0 0-1-16,0 0 0 0,0 0 1 0,0 0-1 0,0 0 2 16,0 0 0-16,0 0 0 0,-3 0 0 0,3 0-2 15,0 0 5-15,0 0-2 0,-2 0-1 0,2 0 0 16,0 0-2-16,-3 0 3 0,3 0-3 0,0 0 1 0,0 0 1 16,0 0-2-16,0 0 0 0,0 0 0 0,0 0 1 0,0 0-1 15,0 0 1-15,0 0-1 0,0 0-2 0,0 0 2 16,0 0 0-16,0 0 0 0,0 0-2 0,0 0 2 0,0 0-1 15,0 0 1-15,0 0 1 0,0 0-1 0,0 0-1 0,0 0 2 16,0 0-1-16,0 0 0 0,-1 0 0 0,1 0 0 16,0 0 0-16,0 2 0 0,0-2-1 0,-3 0 1 0,0 3 0 15,3-2 0-15,-2-1 0 0,-1 0 0 0,3 0 0 16,-3 2 0-16,3 1 1 0,-1-3-2 0,-2 2 1 0,3-2 0 16,-2 3 0-16,-1-3 0 0,3 0 0 0,-3 5 0 0,3-5 0 15,-1 4 0-15,-2-2 0 0,2 3 0 0,-2-5 1 0,3 3-1 16,-3-2 0-16,3 3 0 0,-2-3 0 0,2-1-1 15,0 2 1-15,0-2 0 0,0 3 0 0,0-1 0 16,0-2-1-16,0 4-1 0,0-4 2 0,0 2 0 0,0 1 0 16,0-1 0-16,0-2 0 0,2 2 0 0,-2-2 0 0,0 2 2 15,0 0-2-15,0-2 1 0,0 3-1 0,0-3 1 16,0 0-1-16,0 0 0 0,0 0 0 0,0 0 0 0,0 0 0 16,0 0 0-16,0 0 0 0,0 0-1 0,0 0 1 15,0 0 0-15,0 0 1 0,0 0 1 0,0 0 0 0,0 0 0 16,0 0-2-16,0 0 2 0,0 0 0 0,0-3-2 0,0 3 0 15,-2 0 0-15,-1-2-1 0,3 0 1 0,-1 2 0 16,1-2 0-16,-3 2 1 0,0-2-1 0,3-1 0 0,-2 3 0 16,-1-2-1-16,0 2-2 0,2 0-3 0,-2 0-5 15,-5 0-13-15,4 0-11 0,-1 0-13 0,-2 2-17 0,0 3-21 16,-2-3-23-16,-2 5-40 0,2-3-66 0,-6 2-105 0,3-1-89 16,-4-4-40-16</inkml:trace>
  </inkml:traceGroup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2:04.67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B8DA059-1065-4027-A6FA-D256FFDEBE14}" emma:medium="tactile" emma:mode="ink">
          <msink:context xmlns:msink="http://schemas.microsoft.com/ink/2010/main" type="inkDrawing" rotatedBoundingBox="2681,9215 4015,8790 4100,9058 2767,9483" semanticType="callout" shapeName="Other">
            <msink:sourceLink direction="to" ref="{0BDF9D57-AE0B-4D8B-9D15-ED8A35BBF455}"/>
          </msink:context>
        </emma:interpretation>
      </emma:emma>
    </inkml:annotationXML>
    <inkml:trace contextRef="#ctx0" brushRef="#br0">210 1393 32 0,'4'-1'228'0,"-1"-1"-6"0,-1 0-16 0,2-3-22 15,-4 4-27-15,3-2 0 0,-3-2 7 0,0 4-9 0,0-5-25 16,-3 2-29-16,3-1-18 0,-1 2-15 0,-2-2-13 0,3 2-5 15,0-2-5-15,0 0-7 0,3-1-7 0,-2 2-5 16,-1-1 1-16,3-1-2 0,0 1 1 0,-1 0 1 0,2 0-2 16,-1-1 4-16,5-1 3 0,-4 1 0 0,1-1 0 0,2 3-3 15,-2-2 1-15,2-4 1 0,-3 5-1 0,-1 2 0 16,2-5-1-16,1 5-4 0,-5 1 2 0,4-1-2 0,-5 1-1 16,3 2-3-16,-3 0-3 0,0 0-3 0,3 0-5 15,-2 0-3-15,2 2 0 0,-1 1-3 0,1 2-2 0,1 0 4 16,4-1 2-16,-1 3 6 0,2 3 2 0,-2-4 6 15,4 5-1-15,-2-2 3 0,3 1 0 0,0-1-3 0,-2-1-3 16,2 2 1-16,0-1-5 0,1 1-4 0,-2-1-2 16,1 2-1-16,-1-4 1 0,1 4-2 0,-1-3-1 0,1-1 3 15,-3 0-4-15,-2 0 3 0,2-3-1 0,-2 0 0 0,1-2 3 16,2 2 3-16,-1-4 9 0,3 0 4 0,3-2 7 16,1-2 5-16,5 0 1 0,2-5 5 0,0-1-1 0,6-1-3 15,-3-4-13-15,6-2-3 0,-1-2-3 0,5 4-7 16,-5-1-2-16,5-5-5 0,-2 1-2 0,2-1 1 0,-1 2 3 15,4-3-4-15,-3 3-4 0,-2-2 0 0,2 0 2 0,-2 0-1 16,-1 4 2-16,-4-2-3 0,0 2 1 0,-1-1-1 16,-3 2 1-16,-4 5 0 0,1-3 3 0,-5 3-3 0,-1 3-1 15,-4 0 0-15,0-2 2 0,0 5-2 0,0-4 0 16,-2 2-2-16,-2 3-1 0,-2-3 3 0,1 2 0 0,-1 1-2 16,0 4 2-16,-3-7-1 0,1 6 2 0,1-2-1 0,1 3 3 15,1 0-6-15,-5-5 3 0,1 5 0 0,-2 0 0 16,-1 0 0-16,3 0 0 0,-3 0-2 0,0 0 1 15,0 0 1-15,0 0-4 0,0 0 2 0,0 0 1 0,0 0-2 16,0 0 1-16,0 0 1 0,0 5 1 0,0-5-2 0,0 0 4 16,0 0-2-16,0 0 0 0,0 0-2 0,0 0 10 0,0 0-5 15,0 0-2-15,0 0-1 0,-3 0-1 0,3 0-5 16,0 3-4-16,0-3-4 0,0 0-15 0,-1 0-5 0,-2 0-11 16,1 1-17-16,-5-1-18 0,1 7-20 0,0-7-25 15,0 3-26-15,-3-2-29 0,5 4-41 0,-4-5-62 0,1 2-145 16,-5-2-88-16,0-2-33 0,-3 2-6 0</inkml:trace>
  </inkml:traceGroup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4:10.49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4E782A2-6EAB-4A09-A1E9-1FF96FD87F9F}" emma:medium="tactile" emma:mode="ink">
          <msink:context xmlns:msink="http://schemas.microsoft.com/ink/2010/main" type="writingRegion" rotatedBoundingBox="47,12140 2530,11714 2716,12800 233,13226">
            <msink:destinationLink direction="with" ref="{A16AFB7D-2E50-4C14-80AA-7DE330933F8B}"/>
            <msink:destinationLink direction="with" ref="{60633AED-9369-4CA7-8897-DC78D224B55B}"/>
          </msink:context>
        </emma:interpretation>
      </emma:emma>
    </inkml:annotationXML>
    <inkml:traceGroup>
      <inkml:annotationXML>
        <emma:emma xmlns:emma="http://www.w3.org/2003/04/emma" version="1.0">
          <emma:interpretation id="{0544EDF0-1D79-4073-A604-54A8B524097E}" emma:medium="tactile" emma:mode="ink">
            <msink:context xmlns:msink="http://schemas.microsoft.com/ink/2010/main" type="paragraph" rotatedBoundingBox="47,12140 2530,11714 2716,12800 233,13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207E7C-A15D-4C84-BA6F-6064077B61E9}" emma:medium="tactile" emma:mode="ink">
              <msink:context xmlns:msink="http://schemas.microsoft.com/ink/2010/main" type="line" rotatedBoundingBox="47,12140 2530,11715 2716,12800 233,13226"/>
            </emma:interpretation>
          </emma:emma>
        </inkml:annotationXML>
        <inkml:traceGroup>
          <inkml:annotationXML>
            <emma:emma xmlns:emma="http://www.w3.org/2003/04/emma" version="1.0">
              <emma:interpretation id="{94E022AD-61C6-4D42-A547-456F5946DABD}" emma:medium="tactile" emma:mode="ink">
                <msink:context xmlns:msink="http://schemas.microsoft.com/ink/2010/main" type="inkWord" rotatedBoundingBox="47,12140 2530,11715 2716,12800 233,13226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Try</emma:literal>
                </emma:interpretation>
                <emma:interpretation id="interp2" emma:lang="en-IN" emma:confidence="0">
                  <emma:literal>Try,</emma:literal>
                </emma:interpretation>
                <emma:interpretation id="interp3" emma:lang="en-IN" emma:confidence="0">
                  <emma:literal>By</emma:literal>
                </emma:interpretation>
                <emma:interpretation id="interp4" emma:lang="en-IN" emma:confidence="0">
                  <emma:literal>is,</emma:literal>
                </emma:interpretation>
              </emma:one-of>
            </emma:emma>
          </inkml:annotationXML>
          <inkml:trace contextRef="#ctx0" brushRef="#br0">35 61 69 0,'0'3'94'0,"0"-3"13"0,0 0 11 0,0 0 5 16,0 0-4-16,0 0-15 0,0 0-22 0,0 0-17 0,0 0-18 15,0 0-13-15,0 0-10 0,0 0-8 0,0 0-7 16,0 0-4-16,0 0 0 0,0 2-5 0,1 1 0 0,-1-3 0 16,0 0 0-16,3 0-1 0,-1 3-1 0,-2-1 2 0,0-2 2 15,0 3-1-15,0-1-1 0,0-2 0 0,0 1 0 16,0-1 0-16,0 3 0 0,0-1 0 0,3-2 0 0,-3 0 0 15,0 3 0-15,0-2 0 0,0-1 0 0,0 0 0 0,-3 2 0 16,3-2 0-16,0 0-1 0,0 3-1 0,0-1 2 16,3-2 2-16,-3 2-2 0,3 0 0 0,-2 0 0 15,-1 1 1-15,3-2 0 0,-3 2 0 0,3-2-1 0,-2 2-1 16,-1-1 1-16,3 0-1 0,-1 1 1 0,-2-3 0 0,0 1 0 16,3-1 0-16,-3 3 0 0,0-2 0 0,0-1 0 0,0 0 0 15,0 0 0-15,0 0 0 0,0 0-1 0,0 0 1 16,0 0 0-16,0 0 0 0,0 0 1 0,0 0 0 15,0 0 0-15,0 0 1 0,0 0-2 0,0 0 4 0,0 0-4 16,0 0 2-16,0 0-2 0,0 0-2 0,0 0 2 0,0 0 0 16,0 0 0-16,0 0-2 0,0-1 0 0,0 1 2 0,0 0 0 15,0 0 0-15,0 0 7 0,0 0 7 0,0-3 7 16,0 3 7-16,0 0 4 0,-3-1 1 0,3 1 1 16,-2-5 3-16,-1 3-6 0,3-1-10 0,-1-1-3 0,-2 4-7 15,3-1-2-15,-3-2 0 0,3 1 0 0,-4 0 0 0,1 0 1 16,1 2 3-16,-1-2 1 0,3-1 7 0,-1 3-3 15,1-2-3-15,0 2-2 0,0 0-2 0,0 0 0 0,0 0-5 16,-3 0-1-16,3 0-10 0,0 0 2 0,-3 0 2 16,3 0 1-16,0 2 0 0,0-2-2 0,0 5 0 0,3-5 2 15,-3 2 0-15,3 0 0 0,-3-2 2 0,0 2-2 0,0 1 0 16,0-3 0-16,0 1 0 0,0-1 0 0,0 3 0 16,0-2 0-16,0-1 0 0,0 0 0 0,0 0-4 0,0 0 4 15,0 0 0-15,0 0 0 0,0 0-1 0,0 0-1 16,0 0 2-16,0 0-3 0,0 0 6 0,0 0-1 0,0 0-2 15,0 0 1-15,0 3-1 0,0-3 0 0,0 0 2 0,0 0-2 16,0 2 0-16,0-2 0 0,0 0 0 0,0 0 0 16,0 0 0-16,0 0 0 0,0 0 0 0,0 0 0 0,0 0 0 15,0 0 0-15,0 0 0 0,0 0 0 0,0 0-2 0,0 0 2 16,0 0 0-16,0 0 2 0,0 0-2 0,0 0 0 16,0 0 0-16,1 0 2 0,-1 0-2 0,0 0 2 0,3 0-1 15,-1 0 2-15,-2 0 1 0,0 0-4 0,0 0 1 16,0 0-1-16,0 0 0 0,0-2 3 0,0 2 0 15,0 0-3-15,0 0 0 0,0 0 3 0,0 0 4 0,0 0 4 0,0 0 1 16,0 0 1-16,0 0 1 0,0 0 3 0,0 0 3 16,0 0-3-16,0-3 0 0,0 3-2 0,0-1-1 15,0-2-3-15,0 2-3 0,0 1-2 0,-2-3-1 0,2 1-3 16,-3 2 2-16,3-2-2 0,0 0-1 0,0 2 2 0,0 0-2 16,0 0-1-16,0 0 3 0,0 0-1 0,0 0-1 0,0 0 0 15,0 0-1-15,0 0 0 0,0 0 0 0,0 0 0 16,0 0-1-16,0 0 1 0,0 0 1 0,0 0-1 15,0 0 0-15,0 0 0 0,0 0 1 0,0 0-1 0,0 0 0 16,0 0-1-16,0 0 1 0,0 2 0 0,0 0-3 0,0-2 2 16,0 2 0-16,0 1-1 0,0-3 2 0,0 1 0 15,0 2 0-15,0-2 0 0,0 4 3 0,0-3-1 0,3 1 0 16,-3-2-1-16,0 2 0 0,0-2 1 0,-3-1 1 16,3 3-3-16,3-3 0 0,-1 3 0 0,-2-2 0 0,3-1 0 15,-3 0 0-15,0 0 0 0,0 0 0 0,0 0-1 0,0 0 1 16,0 0 1-16,0 0-1 0,0 2 7 0,0-2 3 15,0 0 0-15,0 0 2 0,0 0 1 0,-3 0 1 16,3-2 1-16,0 2-3 0,0-1-2 0,0-2-2 0,0 3-4 0,0 0-1 16,0 0 2-16,0 0-4 0,0-3 0 0,0 3 1 15,-2 0-2-15,2 0 0 0,-3 0 2 0,3 0 0 0,0 0-2 16,0 0 0-16,0 0 0 0,0-1 2 0,0 1-2 16,0 0 1-16,0 0-2 0,0 0 1 0,0-3 0 0,0 3 0 15,0-1 0-15,0 1 0 0,0-5 0 0,0 3 0 16,0-1 0-16,-1-1 0 0,-2 3-2 0,0-2 0 0,3-1 2 15,0 2-2-15,0-3 2 0,0 3 0 0,-2 1 0 16,-1-2 0-16,3 3 2 0,0-2-2 0,0-1 2 0,0 3-2 16,0-1 0-16,0 1-1 0,-1 0 1 0,1 0 0 15,-3 0 1-15,3 0-1 0,0 0 2 0,0 0-1 0,0 0 0 0,0 0 0 16,0 0-1-16,0 0-1 0,0 0 0 0,0 0 0 16,-3 0 1-16,3 0-2 0,0 1 2 0,0-1-1 15,0 0 1-15,0 0 0 0,0 0 1 0,-2 0-1 0,-1 0 0 16,3 3 0-16,-1-1 0 0,-2 1 2 0,3-2-2 15,0 1 2-15,-3 3-1 0,3-3 0 0,0 0-1 0,-2 0 0 0,-1 1 0 16,3-2 0-16,0-1 0 0,0 3-1 0,0-2 0 16,0-1 1-16,0 3 0 0,0-1-1 0,0-2 1 15,0 2-1-15,0 1 1 0,0-3-2 0,0 0 2 0,0 0 0 16,0 0 0-16,0 0 0 0,0 0 0 0,0 0 2 0,0 0-2 16,0 0-2-16,0 0 2 0,0 0 2 0,0 0-2 15,0 0 2-15,0 0-1 0,0 0-1 0,0 0 2 0,0 0-1 16,0 0 0-16,0-3 1 0,0 3-1 0,0-2 1 15,0 2-1-15,0-2 0 0,0-1-1 0,3 3 0 0,-1-1 0 16,-2-2 0-16,0 2 0 0,0-4 0 0,0 3 0 0,3 0-1 16,-3 2 1-16,0-5 1 0,3 3-1 0,-2 1 0 15,-1-2 0-15,3-2 0 0,-1 4 0 0,-2-1 1 0,3-1-1 16,-3 3-1-16,3-2 1 0,-2-1 0 0,-1 3 0 16,3 0 0-16,-1 0 0 0,-2-3 0 0,3 1 0 0,0 2 1 15,-2 0-1-15,-1-3 0 0,3 3 0 0,-1-1-1 0,-2-1 1 16,0 2 0-16,0 0-1 0,0 0 1 0,0 0 0 15,0 0 0-15,3 0 0 0,-3 0 1 0,0 0-1 0,3-5 3 16,-2 5-3-16,2 0-2 0,-3 0 2 0,4 0 0 0,-4 0 0 16,5 0-1-16,-2 0 1 0,0-3 0 0,-2 3 0 15,-1 0 0-15,3 0 0 0,-1 0 0 0,-2 0 0 0,3 0 0 16,-3 0 0-16,0 0 0 0,0 0 0 0,0 0 0 16,0 0 0-16,0 0 0 0,0 0 0 0,0 0 0 0,0 0 0 15,0 0 0-15,0 0 1 0,0 0 1 0,0 0-2 16,0 0 0-16,0 0 0 0,0 0 0 0,0 0 2 0,0 0-1 15,0 0-1-15,0 0 0 0,0 0 0 0,0 0-1 16,0 0-1-16,3 0 0 0,-2 0 1 0,-1 0 0 0,0 0-3 16,0 0 1-16,0 0 3 0,0 0 0 0,0 0 0 0,3 0 0 15,-3 0 0-15,3 0 1 0,-1 0 1 0,-2 0 1 16,3 0-3-16,-2 0 1 0,-1 0 0 0,3 0-1 0,0 0 0 16,-1 0-1-16,-2 0 1 0,4 0 0 0,-4-1 1 15,3-3-1-15,2 4 0 0,-2-2 0 0,-2-2 0 0,2 2 0 16,1-1 3-16,2 2-3 0,-1-4 0 0,-1 1 0 0,1 3 0 15,-2-2 0-15,-2 0 0 0,2-1 0 0,2 3-2 16,-2-2 2-16,1 1-1 0,-1 0 2 0,-1-1 1 0,1 3-2 16,1-1 0-16,-1 1 0 0,-1 0 0 0,0 0 0 15,3 0 2-15,-2 0-4 0,-2 0-1 0,2 0 3 0,2 1-1 16,-2-1 1-16,0 3 0 0,1-1 0 0,-2-2 0 0,4 2 0 16,-5 1 0-16,4-3 0 0,1 1 0 0,-5-1-1 15,4 3-1-15,-2-2 2 0,1-1 0 0,2 3 0 16,-2 0 0-16,1-3-4 0,-1 1 2 0,1-1 2 0,1 2-1 15,-2 0 1-15,1-2-1 0,2 3 1 0,-2-1 0 0,-1-1 3 16,2 2-1-16,-1-1 0 0,-1-2-1 0,0 3-1 0,-1-2 2 16,2-1-2-16,-1 2 1 0,-1-2 0 0,2 4-6 15,-1-3 2-15,2 2 2 0,-1-3-1 0,-1 5 0 0,1-3 1 16,1-1-1-16,-2 2 1 0,0 2 6 0,-1-5-4 16,2 0 1-16,-1 5-1 0,-1-2-1 0,2 0 1 0,-2 2 1 15,-2-1-2-15,4 1 0 0,-5 1 3 0,3 0-2 0,-3 3-1 16,3 0 0-16,-2 1 0 0,-1 1 0 0,0 1 0 15,0 0 0-15,-1 1 0 0,-2 2-1 0,3-2 1 16,-3-2-2-16,3 1 2 0,-5 4 2 0,4-4-2 0,-2 3 0 0,-2-1 1 16,-1 0 0-16,2-2-1 0,-1 3 1 0,-2 1 1 15,3-2 1-15,-4 2-1 0,-1 0 1 0,-1-5 0 16,2 5 1-16,-4-2 1 0,5 1 0 0,-5 1-2 0,3 0 1 16,0-4 0-16,-1 1-2 0,2-2 1 0,1 0-1 15,-2-1 0-15,5-3 1 0,-2 0-1 0,1-2 0 0,1 0-2 16,-1-1 2-16,2-2 1 0,-1 3 0 0,4-5 0 0,-3 1 1 15,3 2 1-15,0-3-1 0,0 0 0 0,0 0 0 16,-2 0 1-16,-1-3 1 0,3 2 0 0,-1-1-4 0,-2-1-2 16,3-1 2-16,-3 2 0 0,3-3-1 0,-2 1-1 0,-1 0 0 15,3 0 0-15,-3 0 0 0,3 0 0 0,-1-3 1 16,1 0 1-16,0 4 1 0,0-5-1 0,1 5-1 0,-1-5 0 16,3 3 0-16,2-6-1 0,-2 7 0 0,1-6-2 15,1 2 2-15,2-1-1 0,1-1 1 0,-4 0-1 0,4 0 1 16,-4 1 0-16,3 3 0 0,1-2 1 0,-1 0-1 0,1 0 1 15,-1 0 0-15,-1 4-1 0,2-3 0 0,-4 2 5 16,4-1-5-16,-4 1 0 0,3 3 0 0,-1 1 0 0,0-5 0 16,0 6 0-16,0 0-1 0,0 0-4 0,2 0 4 15,-2 0 1-15,-3 6 0 0,1-5 0 0,1 3 0 0,0 1 0 16,0-1 0-16,-1-2 0 0,1 2 0 0,-2 2-1 0,1-2-2 16,-1 1 2-16,-1-2 2 0,1 0-1 0,1 2 0 15,-1-5 0-15,2 3-1 0,-2-1 1 0,-2 1 1 0,4-1-1 16,-2-2-1-16,0 0 1 0,-2 0 0 0,2 0 1 15,1 0 1-15,1 0 0 0,-2 0-2 0,1 0 1 0,-1-2 0 16,-1 2 0-16,1 0 1 0,1-3-2 0,-1 3 0 16,0-2 0-16,-1-1 0 0,2 3 0 0,-1 0 2 0,2-5-2 15,-1 5 0-15,4-3 0 0,-4 2 2 0,3-6-1 16,1 4-1-16,-4 2 0 0,4-6 0 0,-1 2 2 0,4-1-2 16,-5-1 0-16,4-1 1 0,-1-1-1 0,-2 0 2 0,1-1 0 15,1 2-2-15,-3-3 0 0,0 0 0 0,1-2 0 16,-2 3 0-16,-2 0 0 0,1 0-2 0,-1-1 2 0,0 0 0 15,-2 4 2-15,-1-1 1 0,0-1-2 0,-1 3-1 0,-2-1 2 16,0 1-2-16,-1 0 3 0,1-1-2 0,-2 4-5 16,-2-2-7-16,1 3-12 0,0 1-15 0,-3-2-14 0,1 1-17 15,1 2-23-15,0-3-36 0,-2 3-61 0,1-1-82 16,-4-1-102-16,0 2-58 0</inkml:trace>
          <inkml:trace contextRef="#ctx0" brushRef="#br0" timeOffset="1630.1244">-187 58 16 0,'3'0'16'0,"-3"-5"0"16,0 5 17-16,0 0-12 0,0 0 8 0,0 0 3 0,0 0 7 16,0 0 4-16,0 0 5 0,0 0 1 0,0 0 0 15,0 0 4-15,0 0-1 0,0-3-1 0,0 3 2 0,0 0-2 16,0-1 0-16,0-3-4 0,-3 4-1 0,3-2-9 0,0 2-3 15,0 0-7-15,0 0-4 0,0 0-6 0,0 0-5 0,0 0 0 16,0-1-2-16,0 1 2 0,0-3 0 0,0 3 8 16,0 0 3-16,0-2 2 0,3 2 7 0,-3-3 1 15,0 2 1-15,3 1-1 0,-3-2 2 0,0-1-2 0,0 3-4 16,0-2 1-16,0 2-4 0,0 0 1 0,0 0-1 0,0-2-2 16,0 2-1-16,0 0-4 0,0 0-4 0,0 0-2 15,0 0-3-15,0 0-1 0,0 0-3 0,0-1-3 0,0 1-1 16,0 0 1-16,0 0 1 0,0 0 0 0,0 0-3 0,0 0-1 15,0 0 0-15,0 0 1 0,0 0-1 0,0 0 0 16,0 0 2-16,0 0-2 0,0 0 0 0,0 0 0 0,0 0 1 16,0 0 6-16,-3 0-4 0,3 0-2 0,0 0-1 15,0 0 0-15,0 0 0 0,0 1 0 0,0-1 0 0,0 0-8 16,0 0 6-16,0 0 0 0,0 0 2 0,0 0 0 16,0 0-2-16,0 2 2 0,0 0-1 0,0-2-1 0,0 0 1 15,0 0 1-15,0 3-1 0,3-3 0 0,-3 2 1 0,1-2-2 16,-1 1 2-16,3 2 2 0,-1-3-2 0,-2 2 0 15,3-2 0-15,-3 3 0 0,0-3 0 0,3 1 0 16,-2-1 0-16,-1 0-2 0,0 0 2 0,3 0 0 0,-1 2 0 16,-2-2 0-16,3 4 0 0,0-3 0 0,-2-1 0 0,-1 0 0 15,3 0 0-15,-1 3 0 0,-2-3 0 0,3 0 0 0,1 5 2 16,-1-3 0-16,0-1-2 16,-2 2 0-1,16 7 3 16,25 31 55-31,-41-39-46 16,6 13 23-16,-4-13-28 0,-3 3-1 16,3 1 6-16,2 10 21 0,-4-8-21 0,-1 0-1 15,3-3-2-15,-3 1 2 0,5 3-6 0,-5 0-2 0,3-1 0 16,-2 1-2-16,2 1-1 0,0 1 0 0,-1 0 2 0,-2 3-2 16,3-3 2-16,-2-1 0 0,2 1-2 0,-3 0 2 15,3-1-1-15,-1 1 1 0,-2-3-1 0,3 3-1 0,-3-2 0 16,3 3 0-16,-2-8 0 0,-1 4 0 0,5 0-1 0,-2-3 1 15,-3 1-2-15,2 3 4 0,0-2-1 0,-2-3 2 16,4 2-3-16,-4-2 2 0,3 3 1 0,-3-3 0 0,0 0 0 16,0 3 0-16,0-3-3 0,3 2 1 0,-1 2 2 15,1-1 0-15,1 2-1 0,-1-3 1 0,-1 4 0 0,1 1 1 16,0-2 1-16,1 2 2 0,-2-1-3 0,4 0 2 0,-5-1-1 16,2 2 1-16,-1-3-1 0,-2 0-1 0,3 3-3 15,-3-3-6-15,3-1 5 0,-2-1 0 0,-1-2 0 0,3 1 2 16,-3-1 0-16,4 0-2 0,-4 0 0 0,3-1 5 15,-1-2-1-15,-2 4-3 0,3-5 1 0,-3 2-1 0,3 1 0 16,-2-2-1-16,-1-1 0 0,3 3 1 0,-1-2-1 0,-2-1 0 16,3 5 0-16,-3-5 0 0,0 2 0 0,3 0-1 15,-2 0 2-15,-1 1-1 0,0-1 0 0,3-2-1 16,-3 1 1-16,3 2 0 0,-1-3 0 0,-2 2 0 0,0-2 0 16,0 0 0-16,0 0 0 0,0 0 3 0,0 0-3 0,0 0 2 15,0 0-1-15,0 0-1 0,0 0 0 0,3 0 3 0,-2 0 0 16,-1 0-2-16,3 0 0 0,-3 0 2 0,3 0 0 15,-1 0 2-15,-2-2-1 0,3 2 2 0,-2 0-1 0,-1 0 1 16,3-3 1-16,0 2 0 0,-1 1 0 0,1-2-3 16,-2-1 1-16,-1 3 1 0,3-2 6 0,-3 0-2 0,3 2-3 15,-2-2 0-15,-1 2-1 0,3-2-1 0,-3-1 0 16,3-1 0-16,-1 3-8 0,1-2 3 0,-2 1 6 0,-1-3-1 16,3 4-5-16,0-2 3 0,2-1-2 0,-1 0 1 0,1 0-2 15,5-2 0-15,-2 1-6 0,0 1 3 0,1-3 1 0,2-1 2 16,1 4 2-16,3-6 0 0,-2 2-1 0,5-1 3 15,-2-2 0-15,8-2 1 0,0 1-2 0,6-8 2 16,2-1-3-16,9-6 2 0,5-3-2 0,9-6 2 0,7-6-2 16,13-5-2-16,10-6 1 0,7-6 0 0,14-9 0 0,7-6 0 15,12-9-1-15,9-5-1 0,7-8-16 0,6-8-45 16,7-5-115-16,-1-10-159 0,3-7-102 0,-3-4-58 0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45.9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23 1043,'-2'-4'33,"0"-1"78,-1 1-15,2 4-54,1 4-31,1-4-10,4 8 17,4-3-8,-4 9-8,3 5 2,0 4 0,-8 7-4,-8 7-11,0 1-129,-6-1-73,8-2-98</inkml:trace>
  <inkml:trace contextRef="#ctx0" brushRef="#br0" timeOffset="210">284 10 856,'8'-6'34,"-1"2"-32,-5 4 31,-4 10 41,4 3-25,-4 10-29,0 3 17,-3 2-25,0 1-6,-4 0-5,5-2-1,-4-1-223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54.77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9E1D8BA-4746-4FEC-8BEF-F5F6D92F0E6F}" emma:medium="tactile" emma:mode="ink">
          <msink:context xmlns:msink="http://schemas.microsoft.com/ink/2010/main" type="writingRegion" rotatedBoundingBox="1640,13179 3826,12155 4136,12817 1950,13841"/>
        </emma:interpretation>
      </emma:emma>
    </inkml:annotationXML>
    <inkml:traceGroup>
      <inkml:annotationXML>
        <emma:emma xmlns:emma="http://www.w3.org/2003/04/emma" version="1.0">
          <emma:interpretation id="{5D232947-61FB-494D-B09C-31EF0C3FE256}" emma:medium="tactile" emma:mode="ink">
            <msink:context xmlns:msink="http://schemas.microsoft.com/ink/2010/main" type="paragraph" rotatedBoundingBox="1640,13179 3826,12155 4136,12817 1950,13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A1F988-090E-4D0C-8E38-DFAE9A6E11FB}" emma:medium="tactile" emma:mode="ink">
              <msink:context xmlns:msink="http://schemas.microsoft.com/ink/2010/main" type="line" rotatedBoundingBox="1640,13179 3586,12267 3819,12764 1872,13676"/>
            </emma:interpretation>
          </emma:emma>
        </inkml:annotationXML>
        <inkml:traceGroup>
          <inkml:annotationXML>
            <emma:emma xmlns:emma="http://www.w3.org/2003/04/emma" version="1.0">
              <emma:interpretation id="{D3140B73-E07F-4690-A7D4-F46F2120CF7C}" emma:medium="tactile" emma:mode="ink">
                <msink:context xmlns:msink="http://schemas.microsoft.com/ink/2010/main" type="inkWord" rotatedBoundingBox="1640,13179 3586,12267 3819,12764 1872,13676"/>
              </emma:interpretation>
              <emma:one-of disjunction-type="recognition" id="oneOf0">
                <emma:interpretation id="interp0" emma:lang="en-IN" emma:confidence="0">
                  <emma:literal>E</emma:literal>
                </emma:interpretation>
                <emma:interpretation id="interp1" emma:lang="en-IN" emma:confidence="0">
                  <emma:literal>¥</emma:literal>
                </emma:interpretation>
                <emma:interpretation id="interp2" emma:lang="en-IN" emma:confidence="0">
                  <emma:literal>K</emma:literal>
                </emma:interpretation>
                <emma:interpretation id="interp3" emma:lang="en-IN" emma:confidence="0">
                  <emma:literal>€</emma:literal>
                </emma:interpretation>
                <emma:interpretation id="interp4" emma:lang="en-IN" emma:confidence="0">
                  <emma:literal>5</emma:literal>
                </emma:interpretation>
              </emma:one-of>
            </emma:emma>
          </inkml:annotationXML>
          <inkml:trace contextRef="#ctx0" brushRef="#br0">59 915 109 0,'-7'-14'335'0,"1"3"-86"0,-1 0-45 0,2 0-25 16,-2 1-62-16,1 1-40 0,1 1-24 0,1-1-8 0,1 3-8 15,1 0-4-15,-1 1-4 0,3 2-5 0,-1-2-5 0,-2 2-3 16,3 3-3-16,0 0 0 0,0 0-2 0,0 0-3 16,0-1-4-16,0-1 1 0,0-3 0 0,0 5-1 0,0 0-1 15,0-3 0-15,0 3-2 0,0 0 2 0,0 0-2 16,0 0 2-16,0 0-3 0,0 0 0 0,0 3 1 0,0-3-1 15,3 0 1-15,-2 5-1 0,4-3 0 0,-2-1 0 16,1 2 0-16,1-3 2 0,1 5-1 0,1-2 3 0,-1-1 4 16,1 3 5-16,1 1 5 0,1-2 1 0,1 3 0 0,-1-1 1 15,-1-2 1-15,-1 3-1 0,2 0-7 0,-2-2-2 16,4 0-4-16,-2 1-1 0,-2-1-1 0,1 1-4 0,1-2 2 16,1 2-1-16,-1-2-1 0,-2-4 0 0,1 7 0 0,1-6-2 15,-2 2 2-15,4-3 2 0,-2 0-1 0,1 0-1 16,-1 0 0-16,3-4 1 0,3-3-1 0,-2 4 1 15,2-4 2-15,0-2-2 0,1 1 2 0,4-2-1 0,-1-4 0 16,2 2 0-16,6-6-3 0,-4 2 1 0,9-5 1 0,-3-2 0 16,4 0-1-16,-2-3-1 0,5-4 3 0,0-2-2 15,2 3 2-15,4-6-1 0,-2 0-1 0,4 1-1 0,-1-2 2 16,3 0-2-16,1 0 0 0,1 2 0 0,1-1 1 16,-1 2 1-16,-1 1 0 0,4 0 7 0,-3 3 5 0,-1-1 5 15,-1 8 6-15,-2-4 0 0,-6 6 4 0,-2-1 1 0,-5 5-1 16,-2 2-6-16,-4 3-2 0,-7 0-5 0,0 2-4 15,-5 2-6-15,-3 2 2 0,-2 1-2 0,-1-1 2 0,-1 3-2 16,-3 0 0-16,2 2-2 0,-2-1 1 0,-2 1 0 0,2-3-3 16,-3 3 0-16,3-3-1 0,-1 3 0 0,-2 0 0 15,0 0-1-15,0 0 1 0,0 0-1 0,0 0-1 0,0 0 0 16,0 0 1-16,0 0 0 0,0 0 0 0,0 0 0 16,0 0 0-16,0 0 2 0,0 0 0 0,0 0-1 0,0 3-1 15,0-3 0-15,0 0 1 0,0 0 0 0,0 0 0 0,0 0-1 16,0 0 2-16,0 3-1 0,0-3 1 0,-2 0 0 15,2 1-1-15,0-1-1 0,0 0 0 0,0 0 0 0,0 0 0 16,0 0 0-16,0 0 0 0,0 0 0 0,0 0 0 16,0 0 0-16,0-1 0 0,0 1 0 0,0 0 0 0,0 0 0 15,0 0 1-15,0 0-1 0,0 0 2 0,0 0 1 0,2-3-1 16,-2 0 3-16,0 3 0 0,0 0 0 0,0-1-1 16,0 1 3-16,0-3-2 0,0 3-1 0,0 0-3 15,0-1 2-15,0 1-1 0,3 0-1 0,-2 0-1 0,-1 0 0 16,3 0 0-16,-3 0-1 0,0 0-1 0,0 0 1 15,0 0 2-15,0 0-1 0,0 0 0 0,0 0-1 0,0 0 2 16,0 0-1-16,0 0 2 0,0 0-2 0,0 0-2 0,-3 0 2 16,3 0 2-16,0 0-1 0,0 0-1 0,0 0 1 15,0 0 0-15,0 0 2 0,0 0-2 0,0 0-2 0,0 0-3 16,-1 0-6-16,-4 0-19 0,-1 1-25 0,-3 3-32 0,-6 3-41 16,2 2-84-16,-5 0-158 0,-3-1-96 0,-6 0-46 15</inkml:trace>
          <inkml:trace contextRef="#ctx0" brushRef="#br0" timeOffset="5016.0481">369 755 26 0,'3'-7'54'15,"-2"0"12"-15,2 3 17 0,2 0 10 0,-2-3 11 16,0 1 7-16,-2 1 7 0,-1-1 1 0,3 1-4 0,-1 0-11 16,-2 2-13-16,3 0-14 0,0-2-13 0,-2 1-13 0,4-2-14 15,-2 2-8-15,1-2-5 0,2 1-3 0,-2-1-1 16,1 1 2-16,4 0-3 0,-2 2 0 0,1-1 3 0,2 0-5 16,-1 1-1-16,0 2 2 0,1 2 7 0,-1 2 2 15,3 1 3 48,3 4-1-63,-3 3 3 0,235 309 229 15,-232-318-245-15,0-4 3 0,1-5 1 0,4-4-1 0,-1-1 2 16,5-6-2-16,3-2-4 0,-2-3-3 0,5-1-6 0,-5-1 0 16,5-2-2-16,-2 0-1 0,0-2 0 0,2 2-1 15,-3-3 0-15,1 3 0 0,-4 2 2 0,4-1 2 0,-4 1 1 16,-2-1 2-16,5 3 1 0,-6 0 1 0,3-2 1 15,0 5-1-15,-2-3 1 0,0-1-3 0,2 1 2 0,-3 2-2 16,3-3-3-16,0 5 2 0,-5 1-5 0,5 0 2 0,-5 1-1 16,0-3 0-16,1 4-4 0,-1 2 3 0,-3 1 2 15,-1 3-1-15,0-1 1 0,-3 3 1 0,-3-1 0 16,3 1 2-16,-5 0 1 0,4 2-2 0,-5 1 1 0,4 0 0 16,-5 1-2-16,2-3 2 0,-2 4-1 0,-1-2-3 0,-1 3-2 15,1 1 2-15,-1-2-1 0,-1 3-2 0,-2-2-1 16,3 2 0-16,-3 0 0 0,3-3-3 0,-2 3 2 0,-1 0 1 15,0 0 0-15,0 0 0 0,0 0 0 0,0 0 0 16,0 0 0-16,0 0 3 0,0 0-1 0,0 0-2 0,0 0 0 0,0 0-1 16,0 0 1-16,0 0 0 0,0 0 0 0,0 0-1 15,0 0-2-15,0 0 2 0,0 3 0 0,0-3 1 16,0 2-3-16,0 1 0 0,0 0 1 0,0 2-4 0,0-2-9 16,0 2-18-16,0-2-24 0,3 2-30 0,-1-2-36 15,-2 2-63-15,0-2-118 0,0-1-120 0,0-2-68 0,0 0-20 16</inkml:trace>
          <inkml:trace contextRef="#ctx0" brushRef="#br0" timeOffset="19792.0211">1073 699 375 0,'-8'-21'395'0,"1"6"-111"0,0 3-63 0,2 1-41 16,1 3-70-16,1 3-35 0,-2 1-18 0,5-1-17 15,0 5-15-15,0 3-13 0,5 1-2 0,-1 3-5 0,2 1 6 16,0 0-3-16,7 1-1 0,-1 2-1 0,6-1 6 0,2 0 1 16,6-2-4-16,6-5 3 0,8-6-1 0,9-8 1 15,10-11-2-15,13-5-2 0,14-13-26 0,8-16-53 0,15-12-116 16,8-16-155-16,13-16-94 0,14-16-47 0</inkml:trace>
        </inkml:traceGroup>
      </inkml:traceGroup>
      <inkml:traceGroup>
        <inkml:annotationXML>
          <emma:emma xmlns:emma="http://www.w3.org/2003/04/emma" version="1.0">
            <emma:interpretation id="{75F4590D-06CC-45A1-864D-A4FBFEBD922D}" emma:medium="tactile" emma:mode="ink">
              <msink:context xmlns:msink="http://schemas.microsoft.com/ink/2010/main" type="line" rotatedBoundingBox="2468,13205 3977,12480 4132,12803 2623,13528"/>
            </emma:interpretation>
          </emma:emma>
        </inkml:annotationXML>
        <inkml:traceGroup>
          <inkml:annotationXML>
            <emma:emma xmlns:emma="http://www.w3.org/2003/04/emma" version="1.0">
              <emma:interpretation id="{70E54535-AC2E-47D9-B7D0-663849F62469}" emma:medium="tactile" emma:mode="ink">
                <msink:context xmlns:msink="http://schemas.microsoft.com/ink/2010/main" type="inkWord" rotatedBoundingBox="2468,13205 3977,12480 4132,12803 2623,13528"/>
              </emma:interpretation>
              <emma:one-of disjunction-type="recognition" id="oneOf1">
                <emma:interpretation id="interp5" emma:lang="en-IN" emma:confidence="0">
                  <emma:literal>is</emma:literal>
                </emma:interpretation>
                <emma:interpretation id="interp6" emma:lang="en-IN" emma:confidence="0">
                  <emma:literal>u</emma:literal>
                </emma:interpretation>
                <emma:interpretation id="interp7" emma:lang="en-IN" emma:confidence="0">
                  <emma:literal>in</emma:literal>
                </emma:interpretation>
                <emma:interpretation id="interp8" emma:lang="en-IN" emma:confidence="0">
                  <emma:literal>us</emma:literal>
                </emma:interpretation>
                <emma:interpretation id="interp9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-13445.9994">815 804 37 0,'0'0'100'15,"0"0"-19"-15,3 0-8 0,-1 3-1 0,-2-3 9 0,0 0 9 16,0 0 5-16,0 0 4 0,0 0 2 0,0-3-7 0,3 2-14 16,-3-1-25-16,3-3-21 0,-2 2-13 0,-1 2-7 15,3-3-7-15,-1 2-5 0,-2-2 0 0,3 2 0 0,-3 2 0 16,3-3-2-16,-2 2 0 0,2 1 0 0,-3 0 0 16,0 0-2-16,0 0 2 0,0 0 0 0,0 0 0 0,0 0 2 15,0 0-4-15,0 0 4 0,3 1 0 0,-1 2 2 0,-2-3 1 16,3 2 2-16,-2-2 2 0,2 4 0 0,0-2 4 15,-1 2-1-15,2 0-3 0,-1 1 0 0,1-2-7 0,2 5 1 16,-1 0 1-16,-1 0 1 0,1 3 2 0,2 2 2 16,2-1 1-16,-1 1 1 0,-1 0 4 0,1 1-2 0,0-3-3 15,3 5-3-15,-2-2-1 0,3-2-3 0,0 2 1 0,-2-4-4 16,-1 1 2-16,3 0 0 0,-2-2-2 0,2-2 2 16,-3-3 1-16,3 1 2 0,-2-2 6 0,2-1 6 15,0 1 8-15,0-3 4 0,0-3 2 0,0 1 3 0,0-1-1 16,3-2-3-16,1-6-3 0,-1 7-6 0,4-8-7 0,-2 1-2 15,7-2-3-15,-5-2-2 0,5-2 0 0,3 0-2 0,-4-2 0 16,9-1 0-16,-4-1-1 0,6-3-1 0,-3 0-1 16,5 1 2-16,0-6-4 0,2 1 4 0,4 0-1 15,-5-1 0-15,5-1 2 0,-2 0 0 0,-1 3 1 0,1-4 1 16,-1 3 0-16,-1 0 1 0,1 1 5 0,-3 2 0 0,0-1 3 16,-5 2 2-16,3 2 1 0,-6 2-2 0,4-1-1 15,-6 2 0-15,1 2-4 0,-3 2-4 0,-3-1-1 0,-2 0-3 16,1 6-3-16,-6 1 0 0,0-1 1 0,-2 3-1 15,0 2 0-15,-5 0 1 0,4 0-2 0,-4 1 0 0,-1 3 0 16,-3-4 0-16,1 3-2 0,-1 0 1 0,-1 2 1 0,-2-2 0 16,3-1 0-16,-3 3 0 0,3 0-1 0,-3 0 2 15,1 0-1-15,2 0 0 0,0 0 1 0,-3 0-1 0,0-2 2 16,0 2-2-16,0 0 0 0,0 0 0 0,0 0 0 16,0 0 1-16,0 0 1 0,0 0 0 0,0 0-1 0,0 0 2 15,0 0-3-15,0 0 3 0,0 0-1 0,0 0-2 0,0 0-3 16,0 0 1-16,0 0 2 0,0 0-2 0,0 0 1 15,0 0-3-15,0 0 3 0,0 0 1 0,0 0 0 0,0 0 0 16,-3 0 0-16,0 0-1 0,3 0 2 0,3 0-1 16,-3 0 0-16,3 0 0 0,-3 0 0 0,0-1 0 0,0-2 1 15,0 3-1-15,0 0 1 0,2 0 1 0,-2 0-2 0,0 0 1 16,0 0 0-16,0 0-1 0,0 0 2 0,0 0-2 16,0 0 2-16,0-2-2 0,0 2-2 0,0 0 2 0,-2 0 0 15,2 2 0-15,-6 2 0 0,2 1-2 0,-1 3 0 0,-2 3-1 16,-1 1-5-16,1-1-13 0,0 3-13 0,1-3-19 15,0 5-25-15,1-5-42 0,1 0-78 0,-4-2-137 16,7-3-84-16,-5-2-42 0</inkml:trace>
        </inkml:traceGroup>
      </inkml:traceGroup>
    </inkml:traceGroup>
  </inkml:traceGroup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57.2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1E41742-44B5-4BC4-8DA7-334FBF131A01}" emma:medium="tactile" emma:mode="ink">
          <msink:context xmlns:msink="http://schemas.microsoft.com/ink/2010/main" type="writingRegion" rotatedBoundingBox="2603,8806 3039,8806 3039,12152 2603,12152">
            <msink:destinationLink direction="with" ref="{2B37E09B-9D64-4D85-A3AB-5D5D7F8D9E56}"/>
            <msink:destinationLink direction="with" ref="{01CF1B88-F8CD-4986-A3B9-E9A55DCD6834}"/>
          </msink:context>
        </emma:interpretation>
      </emma:emma>
    </inkml:annotationXML>
    <inkml:traceGroup>
      <inkml:annotationXML>
        <emma:emma xmlns:emma="http://www.w3.org/2003/04/emma" version="1.0">
          <emma:interpretation id="{C2E19297-3719-4EEA-8974-A7602E07DF86}" emma:medium="tactile" emma:mode="ink">
            <msink:context xmlns:msink="http://schemas.microsoft.com/ink/2010/main" type="paragraph" rotatedBoundingBox="2603,8806 3039,8806 3039,12152 2603,12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5E5E8D-BFDF-4440-9F78-0EDB89255A4A}" emma:medium="tactile" emma:mode="ink">
              <msink:context xmlns:msink="http://schemas.microsoft.com/ink/2010/main" type="line" rotatedBoundingBox="2603,8806 3039,8806 3039,12152 2603,12152"/>
            </emma:interpretation>
          </emma:emma>
        </inkml:annotationXML>
        <inkml:traceGroup>
          <inkml:annotationXML>
            <emma:emma xmlns:emma="http://www.w3.org/2003/04/emma" version="1.0">
              <emma:interpretation id="{0BDF9D57-AE0B-4D8B-9D15-ED8A35BBF455}" emma:medium="tactile" emma:mode="ink">
                <msink:context xmlns:msink="http://schemas.microsoft.com/ink/2010/main" type="inkWord" rotatedBoundingBox="2603,8806 3039,8806 3039,12152 2603,12152">
                  <msink:destinationLink direction="to" ref="{8AE1A15A-810A-4C6A-AA1B-46218F10C7D9}"/>
                  <msink:destinationLink direction="to" ref="{5B8DA059-1065-4027-A6FA-D256FFDEBE14}"/>
                  <msink:destinationLink direction="to" ref="{5842A17D-89E4-4536-AC63-A93019C1E3BD}"/>
                </msink:context>
              </emma:interpretation>
              <emma:one-of disjunction-type="recognition" id="oneOf0">
                <emma:interpretation id="interp0" emma:lang="en-IN" emma:confidence="0">
                  <emma:literal>I</emma:literal>
                </emma:interpretation>
                <emma:interpretation id="interp1" emma:lang="en-IN" emma:confidence="0">
                  <emma:literal>1</emma:literal>
                </emma:interpretation>
                <emma:interpretation id="interp2" emma:lang="en-IN" emma:confidence="0">
                  <emma:literal>|</emma:literal>
                </emma:interpretation>
                <emma:interpretation id="interp3" emma:lang="en-IN" emma:confidence="0">
                  <emma:literal>\</emma:literal>
                </emma:interpretation>
                <emma:interpretation id="interp4" emma:lang="en-IN" emma:confidence="0">
                  <emma:literal>l</emma:literal>
                </emma:interpretation>
              </emma:one-of>
            </emma:emma>
          </inkml:annotationXML>
          <inkml:trace contextRef="#ctx0" brushRef="#br0">675 652 28 0,'-3'15'59'16,"2"0"7"-16,-5 0 2 0,6 0-2 0,-2-1 1 15,2 3 2-15,0-1-10 0,2 0-20 0,-2-1-13 0,3 0-12 16,0 3 5-16,1 0 21 0,1-1 14 0,-1 0 7 0,4 0 5 16,1 3 2-16,-2 0 1 0,1-2 0 0,-1 2-7 15,0 0-25-15,2-4-16 0,-1 4-10 0,2 1-4 0,-4-5-4 16,2 5 0-16,-1-2-3 0,3 1 1 0,-4 1-1 16,0 1-1-16,0-3 0 0,0 2 1 0,0-2 0 0,-3 0-1 15,2 0 0-15,-2-3 1 0,1-3 0 0,-1 2 0 16,2-3 0-16,-1 2 1 0,0-6-1 0,4 1 0 0,-1-4 0 15,1 3 0-15,1-7 1 0,3 1 0 0,-2-2 1 0,2 0-1 16,3 0 0-16,1-3 2 0,1 0 1 0,0-2-3 16,0 2 0-16,2-2-1 0,-2 2 0 0,-3-2 0 0,0 2 0 15,-2 2-1-15,-5-1 0 0,1 2-1 0,-1 2 0 0,-4-1 2 16,-2 4 0-16,-2-1 2 0,-5 6 0 0,2-2 8 16,-5 4 3-16,-3 6 3 0,0 1 0 0,-3 3 0 15,-1 2 3-15,-2 1-2 0,1 1-3 0,1 3-5 0,1-1-5 16,0-3 1-16,3 0-4 0,0-2 2 0,3-3-1 0,2 0-2 15,0-4 2-15,2-2-1 0,2-3 5 0,-1-1 4 0,4 1 0 16,-3-5 3-16,3 3-3 0,0-5 2 0,0 2-1 16,0-3-1-16,3 1-3 0,-3 0-3 0,4 1-1 15,-1-3 1-15,-1 1-3 0,1 0 2 0,1-1-3 0,-1 2 1 16,1 2-1-16,1-2 2 0,1 1-2 0,-2-2-2 0,1 5 1 16,-1-2 1-16,1-2 0 0,-2 2 0 0,4 0 0 15,1 1 0-15,-4 1 0 0,4 1 0 0,-4 0 0 0,3-1 0 16,-2 2 0-16,2 1 0 0,-2 2 0 0,-1-1 0 15,2 1 0-15,0 0 0 0,-3 4 0 0,2-2 0 0,-2 4 0 16,1 0 0-16,-4 0 1 0,3 5 1 0,-3-4 0 0,0 6 0 16,-3 4 3-16,3-1 1 0,-4 1 1 0,1 8 1 15,-2-2 2-15,1 1 0 0,-4 1 0 0,5 2-2 0,2-2 1 16,-2 1-3-16,3 0-1 0,-2-6 2 0,-1 8-2 16,3-7-1-16,-3 2 4 0,3-1-1 0,-1-1 0 0,-2 2 1 15,3-5 1-15,0 0-1 0,0-1-2 0,0-3 0 0,0 3 2 16,0-4-4-16,3-1 3 0,-2 1-2 0,-1-5 1 15,3 4-3-15,2-4 2 0,-2 0 3 0,-2 0-1 0,2 3 4 16,-3-2-2-16,3 0 2 0,-1 2 0 0,2 1 0 0,-4 1-3 16,3-4 0-16,-3 2-2 0,0 0 0 0,3-2-2 15,-1-1-1-15,-2 1 0 0,3-3 0 0,-3 0 0 0,4 0 0 16,-1 0-1-16,-1-4 2 0,1 0-1 0,-1-3-3 16,0 2 0-16,2-3 1 0,-1-3 2 0,0 4-3 15,-1-2 0-15,4 1 0 0,-5-6 0 0,2 3 3 0,-1-2-3 0,1 2 0 16,0 1-2-16,-2 1 2 0,2 1 0 0,-3 4 0 15,0 0 3-15,0 3-2 0,0 0 1 0,0 1 0 16,0 3 0-16,0-3-1 0,-3 0 1 0,3 0 0 0,0 3-2 16,0-3 0-16,0 2 1 0,0-5-1 0,0 5 0 0,0-2 0 15,0-4 0-15,0 0 0 0,0-3 2 0,0-1-1 16,0 2-1-16,3-5 2 0,-3 0-2 0,0-1 0 0,2-3 1 16,-2-2 1-16,0 1-2 0,0-3 1 0,3 3 2 15,-3-3-1-15,-3 0 5 0,1 2 2 0,-1-2 2 0,2 0 2 16,2 0 1-16,2 0 1 0,-1 0 0 0,-2 0-1 0,0-2-1 15,0 2-5-15,0-3-1 0,0 3 0 0,0-3-5 16,0 1 1-16,0-1-1 0,0 2-2 0,0-5 1 0,0 5-1 16,0-2 1-16,-2 2-1 0,-1-5 0 0,2 5-1 15,-2-2-2-15,3 1-2 0,-3-1-13 0,1 2-20 0,-1 1-34 16,2-2-59-16,-5-1-121 0,1 1-126 0,-4 0-71 0,-2 1-34 16</inkml:trace>
        </inkml:traceGroup>
      </inkml:traceGroup>
    </inkml:traceGroup>
  </inkml:traceGroup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28.3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DDF5146-1682-4C86-A7D0-7B5682A4301F}" emma:medium="tactile" emma:mode="ink">
          <msink:context xmlns:msink="http://schemas.microsoft.com/ink/2010/main" type="writingRegion" rotatedBoundingBox="2352,10291 3581,9745 3969,10617 2741,11164">
            <msink:destinationLink direction="with" ref="{2B37E09B-9D64-4D85-A3AB-5D5D7F8D9E56}"/>
            <msink:destinationLink direction="with" ref="{01CF1B88-F8CD-4986-A3B9-E9A55DCD6834}"/>
          </msink:context>
        </emma:interpretation>
      </emma:emma>
    </inkml:annotationXML>
    <inkml:traceGroup>
      <inkml:annotationXML>
        <emma:emma xmlns:emma="http://www.w3.org/2003/04/emma" version="1.0">
          <emma:interpretation id="{A24E082E-3566-4999-9FAF-44794C817DBB}" emma:medium="tactile" emma:mode="ink">
            <msink:context xmlns:msink="http://schemas.microsoft.com/ink/2010/main" type="paragraph" rotatedBoundingBox="2352,10291 3581,9745 3969,10617 2741,11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76F369-FECF-4509-B07A-321944FE6497}" emma:medium="tactile" emma:mode="ink">
              <msink:context xmlns:msink="http://schemas.microsoft.com/ink/2010/main" type="line" rotatedBoundingBox="2655,10154 3684,9949 3725,10156 2696,10361"/>
            </emma:interpretation>
          </emma:emma>
        </inkml:annotationXML>
        <inkml:traceGroup>
          <inkml:annotationXML>
            <emma:emma xmlns:emma="http://www.w3.org/2003/04/emma" version="1.0">
              <emma:interpretation id="{8F972B6D-0AD7-4A1E-9742-F352F730F35D}" emma:medium="tactile" emma:mode="ink">
                <msink:context xmlns:msink="http://schemas.microsoft.com/ink/2010/main" type="inkWord" rotatedBoundingBox="2655,10154 3684,9949 3725,10156 2696,10361"/>
              </emma:interpretation>
              <emma:one-of disjunction-type="recognition" id="oneOf0">
                <emma:interpretation id="interp0" emma:lang="en-IN" emma:confidence="0">
                  <emma:literal>w</emma:literal>
                </emma:interpretation>
                <emma:interpretation id="interp1" emma:lang="en-IN" emma:confidence="0">
                  <emma:literal>W</emma:literal>
                </emma:interpretation>
                <emma:interpretation id="interp2" emma:lang="en-IN" emma:confidence="0">
                  <emma:literal>-</emma:literal>
                </emma:interpretation>
                <emma:interpretation id="interp3" emma:lang="en-IN" emma:confidence="0">
                  <emma:literal>+</emma:literal>
                </emma:interpretation>
                <emma:interpretation id="interp4" emma:lang="en-IN" emma:confidence="0">
                  <emma:literal>_</emma:literal>
                </emma:interpretation>
              </emma:one-of>
            </emma:emma>
          </inkml:annotationXML>
          <inkml:trace contextRef="#ctx0" brushRef="#br0">716 2003 24 0,'7'0'221'0,"-3"0"-49"16,4 0-39-16,-4 0-16 0,1 0-8 0,1-3-8 15,-2 1-18-15,1 2-22 0,-1-3-11 0,-1 1-14 0,0 2-8 16,-1-1-3-16,-2-2-3 0,3 3-1 0,-2 0 1 0,-1 0-1 15,0 0 0-15,3 3 8 0,-3-2 5 0,0 4 2 16,0 0 2-16,0 3 5 0,0 0 1 0,0 2 4 16,0 0-3-16,3 0-11 0,-2 1-6 0,2 0-7 0,2 2-1 15,-1-2-7-15,4 0-1 0,2-1 1 0,2 0-1 0,2-1 4 16,0-2 0-16,3 0 7 0,2-2 2 0,0-2 2 16,4 2-2-16,2-5 0 0,0-2-4 0,1-2 0 0,3 0-4 15,0-6-4-15,5 3-5 0,2-6-1 0,-1 2-3 16,1 1 0-16,3-5 1 0,-3 0-4 0,-1 1 1 0,1-2 2 15,1 2-3-15,-4-2-1 0,-2 0 2 0,0 2-2 0,1-1 2 16,-5 1 0-16,-4 2-2 0,4 2 0 0,-6-1 0 16,1 2 0-16,-2-3 0 0,-4 4 0 0,-1-1 0 0,-2 2 0 15,-1 3 0-15,-4-2 0 0,-1 4 0 0,1-2 0 0,-4 1 0 16,0 2 0-16,-1-2 0 0,0 3 0 0,-1-2 0 16,-2 2 0-16,3 0 0 0,-3-2 0 0,0 2 0 0,0 0 0 15,0 0 0-15,0 0 0 0,1 0 0 0,-1 0 0 16,0 0 0-16,0 0-2 0,0 0 2 0,0 0 2 0,0 0 0 15,0 0-2-15,0 0 1 0,0 0-1 0,0 0 0 0,0 0 0 16,0 0 0-16,0 0-1 0,0 0 1 0,0 0 0 16,0 0 0-16,0 0 0 0,0 0 0 0,0 0-2 15,0 0 2-15,0 0 0 0,0 0-2 0,0 0 2 0,0 0-1 16,0 0 1-16,0 0 0 0,0 0-1 0,-1 0 1 0,1 0-2 16,0 0 2-16,0 0-1 0,0 0 1 0,0 0 0 0,1 0 0 15,-1 0 1-15,0 0-1 0,0 0-1 0,0 0 2 16,0 0-1-16,0 0 2 0,0 0-1 0,0 0 0 15,0 0 1-15,0 0-2 0,0 0 7 0,0 0-5 0,0 0-1 16,0 0 1-16,0-3 0 0,0 3-2 0,0 0 1 0,0 0-1 16,0 0-1-16,0 0 1 0,0 0 0 0,0 0 1 0,0 0-1 15,0 0-1-15,0 0 0 0,0 0 1 0,0 0 0 16,0 0 0-16,0 0-3 0,0 0 1 0,0 0 1 0,0 0 1 16,0 0 0-16,0 0-1 0,0 0 0 0,0 0-1 15,0 0 2-15,0 0 0 0,0 0 0 0,0 0 0 0,0 0-1 16,0 0 1-16,0 0 0 0,0 0 0 0,0 0 1 15,0 0-1-15,0 0 4 0,0 0-3 0,0 0-1 0,0 3 0 16,0-3 0-16,0 0 0 0,0 0-2 0,0 0 1 16,0 0-2-16,0 0 1 0,0 0 2 0,0 2-2 0,0-2 2 15,0 2 0-15,0-2 0 0,0 0 0 0,0 0 0 0,0 0 0 16,0 3 2-16,0-3-2 0,0 1 0 0,0-1 0 16,-1 0 0-16,-2 0 2 0,3 3-2 0,-2-3 0 15,4 0 0-15,-2 0 0 0,0 0 0 0,0 0 0 0,0 1 0 16,0-1 0-16,0 0 0 0,0 0-2 0,0 0 2 0,0 0 0 15,0 0-2-15,0 3 1 0,0-1 1 0,0 2-1 0,0-2-4 16,0 1-7-16,0-6-9 0,0 3-8 0,0 0-13 16,0 0-10-16,0 0-13 0,0 0-12 0,0 0-24 0,0 0-30 15,0 0-68-15,-2-2-102 0,-5-2-88 0,0 2-45 0</inkml:trace>
        </inkml:traceGroup>
      </inkml:traceGroup>
      <inkml:traceGroup>
        <inkml:annotationXML>
          <emma:emma xmlns:emma="http://www.w3.org/2003/04/emma" version="1.0">
            <emma:interpretation id="{CF1A0250-457F-40D8-A70D-9E61D9B66063}" emma:medium="tactile" emma:mode="ink">
              <msink:context xmlns:msink="http://schemas.microsoft.com/ink/2010/main" type="line" rotatedBoundingBox="2674,11015 3652,10580 3718,10729 2741,11164"/>
            </emma:interpretation>
          </emma:emma>
        </inkml:annotationXML>
        <inkml:traceGroup>
          <inkml:annotationXML>
            <emma:emma xmlns:emma="http://www.w3.org/2003/04/emma" version="1.0">
              <emma:interpretation id="{75B434B8-E0F6-45DD-9A91-F970A7EDE901}" emma:medium="tactile" emma:mode="ink">
                <msink:context xmlns:msink="http://schemas.microsoft.com/ink/2010/main" type="inkWord" rotatedBoundingBox="2674,11015 3652,10580 3718,10729 2741,11164"/>
              </emma:interpretation>
              <emma:one-of disjunction-type="recognition" id="oneOf1">
                <emma:interpretation id="interp5" emma:lang="en-IN" emma:confidence="0">
                  <emma:literal>his</emma:literal>
                </emma:interpretation>
                <emma:interpretation id="interp6" emma:lang="en-IN" emma:confidence="0">
                  <emma:literal>we</emma:literal>
                </emma:interpretation>
                <emma:interpretation id="interp7" emma:lang="en-IN" emma:confidence="0">
                  <emma:literal>he</emma:literal>
                </emma:interpretation>
                <emma:interpretation id="interp8" emma:lang="en-IN" emma:confidence="0">
                  <emma:literal>as</emma:literal>
                </emma:interpretation>
                <emma:interpretation id="interp9" emma:lang="en-IN" emma:confidence="0">
                  <emma:literal>me</emma:literal>
                </emma:interpretation>
              </emma:one-of>
            </emma:emma>
          </inkml:annotationXML>
          <inkml:trace contextRef="#ctx0" brushRef="#br0" timeOffset="3390.2526">735 2862 35 0,'0'0'38'15,"4"0"-13"-15,1 2-7 0,-2 1-5 0,4-3 2 0,-4 3 6 16,-1-1 10-16,1-2 9 0,-2 3 11 0,-1-1 12 16,3-2 10-16,-3 0 9 0,0 0 0 0,0 0-5 15,0-2-4-15,0-1-7 0,0 3-8 0,0-2-14 0,0-1-8 16,0 3-7-16,0 0 1 0,0 0 3 0,0-3 1 0,0 1 1 16,-3 2 3-16,3-3-3 0,0 1 5 0,0 2-4 0,0-1-9 15,0 1-8-15,0 0-4 0,0 0-4 0,0 0-4 16,0-3-1-16,0 1-1 0,0 2-2 0,0-2-3 15,0 4 0-15,0-2 0 0,0 0 0 0,0 0-2 0,0 0 2 16,0 0 0-16,0 0 0 0,0 0 0 0,0 2-1 0,0-2 2 16,0 3-1-16,0-3 0 0,0 0 0 0,3 1 0 15,-3-1 6-15,3 2-4 0,-1 1 2 0,-2-3-3 0,4 2-1 16,-1 1 2-16,0-3-1 0,-2 5-1 0,5 0-6 16,-4 0 4-16,1-4 1 0,-2 3 1 0,2 2 0 0,-3-5-1 15,5 2 1-15,-5-2 0 0,4 4 0 0,-4-3 0 0,3 1 0 16,-3-1-1-16,3 1 1 0,-1 0 0 0,1-1 0 15,-2 1 0-15,2 0 0 0,0-3 1 0,-1 3 1 0,1 1-2 16,0-1 0-16,-2-2 0 0,2 2 2 0,-1-2 1 0,-2 4 1 16,3-3-2-16,-3 1 2 0,4-2-1 0,-4-1 0 15,3 3 2-15,-2-2-3 0,-1-1 0 0,3 3 0 0,-3-1 0 16,3-2-1-16,-1 2 2 0,-2-2-2 0,3 3-1 16,0-3 1-16,-3 0-1 0,1 1 1 0,-1-1 0 0,3 0-1 15,-3 0 0-15,0 0 0 0,0 0-2 0,0 2 2 16,0-2 0-16,0 0 2 0,0 0 3 0,0 0 4 0,2 0 6 15,-2 0-1-15,0 0 6 0,0 0-1 0,0 0 0 16,0 0 0-16,0 0-5 0,0 0-2 0,0 0-3 0,0 0-4 16,0 0-1-16,0 0 0 0,0 0-3 0,0 0 1 0,0 0 0 15,0 0 1-15,0-2-2 0,0 2 2 0,0 2-1 0,0-2 2 16,0 0-1-16,0-2 2 0,0 2-2 0,0 0 0 16,0 0 1-16,0 0-1 0,0 0 2 0,0 0 1 15,0 0-3-15,0 0 0 0,0 0 1 0,3 0 0 0,-3 0-2 16,0 0 2-16,0 0-4 0,0 0 0 0,0 0 3 0,0 0-1 15,0 0 0-15,0 0-2 0,0 0 0 0,0 0 0 0,0 0 0 16,0 0 1-16,0 0-2 0,0 0 1 0,0 0 0 16,0 0-2-16,3 0 0 0,-2 0 1 0,2 0-1 15,-1 0 2-15,1 0-1 0,0 0 1 0,-2 0-1 0,4 0-1 16,-2-1 2-16,0-2 1 0,-2 3-1 0,2-2 3 0,1 2-1 16,1 0-1-16,1-2 1 0,-2-1-2 0,1 2 0 15,-1-2 0-15,11-3-5 0,-6 4 5 0,-1-2 0 16,-1 0 0-16,3 1 0 0,-1-1 0 0,0-2 0 15,2 3 2-15,-2-2-2 0,3 0 0 0,-1-1 0 0,3-2 1 16,-2 1-1-16,1 2-1 0,2-5 1 0,1 5-2 0,2-5 2 16,-1 2 0-16,-1 0 0 0,3-2-1 0,1 0 2 15,-4-1-1-15,3 1 2 0,1-1-1 0,1 0 1 0,-2 0-2 16,3-2 2-16,-1 2-2 0,-2-2 0 0,4 1 0 16,-2 1 0-16,1-2 0 0,-1 0-2 0,1-1 0 0,-3-2 2 15,1 5-1-15,1-3 1 0,-5 3 1 0,3-1 1 0,-1 1 1 16,-4 3 4-16,0-3 0 0,-2 1 4 0,-1 1-1 15,1 1 4-15,-3 0 0 0,0 2-1 0,-2-1 3 16,0 3-3-16,-2-3 1 0,1 3-5 0,-2 1 2 0,1-1-4 0,-2 3-4 16,-2-2-1-16,5 1 0 0,-1 0-1 0,-4-1-1 15,2 3 1-15,2-1-1 0,-2-1 0 0,-2 2 0 16,2 0 0-16,2 0 2 0,-5 0-2 0,3 0 1 0,-2 0-1 16,-1 0 0-16,3 0 0 0,-3 0-1 0,0 0-1 15,0 0 2-15,0 0 0 0,0 0-1 0,3 2 0 0,-3-1 1 16,0-1 1-16,0 0-1 0,0 3-3 0,0-3-2 0,0 2 3 15,0-2 2-15,0 2 0 0,0 1 0 0,0-3-2 16,0 1 2-16,0-1 4 0,0 0-1 0,0 3-1 0,0-2-2 16,0-1 0-16,0 0 0 0,0 0 2 0,0 0-1 0,0 0-1 15,0 3 0-15,-3-3 0 0,3 0 0 0,0 0 1 16,0 0-1-16,0 2 0 0,0 0 0 0,-3-2 0 0,3 3 0 16,-1-3 3-16,-2 1-3 0,1 2 3 0,-1-2-3 15,0 2 0-15,-1-1 0 0,2 0 2 0,-1 1-2 0,0-2-1 16,-1 4 1-16,-1-3-1 0,1 1 1 0,-2-3 1 0,1 5-2 15,1-2-3-15,-4-1 1 0,4 3-2 0,-3-4-2 16,-1 2-5-16,1-2-10 0,1 5-5 0,-5-5-6 0,4 2-7 16,-1-2-6-16,4 3-4 0,-3-3-2 0,2-1-3 15,1 0-3-15,1 0-8 0,3 0-14 0,-2-1-23 16,-1-3-30-16,3 4-38 0,0 0-40 0,0 0-47 0,-3-5-45 0</inkml:trace>
        </inkml:traceGroup>
      </inkml:traceGroup>
    </inkml:traceGroup>
  </inkml:traceGroup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3:35.9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8C14220-381E-45D4-81CD-7E7A727C3349}" emma:medium="tactile" emma:mode="ink">
          <msink:context xmlns:msink="http://schemas.microsoft.com/ink/2010/main" type="writingRegion" rotatedBoundingBox="2620,11744 3560,11744 3560,12176 2620,12176">
            <msink:destinationLink direction="with" ref="{01CF1B88-F8CD-4986-A3B9-E9A55DCD6834}"/>
          </msink:context>
        </emma:interpretation>
      </emma:emma>
    </inkml:annotationXML>
    <inkml:traceGroup>
      <inkml:annotationXML>
        <emma:emma xmlns:emma="http://www.w3.org/2003/04/emma" version="1.0">
          <emma:interpretation id="{88AB0A80-BE59-4170-99F9-044C176F7D20}" emma:medium="tactile" emma:mode="ink">
            <msink:context xmlns:msink="http://schemas.microsoft.com/ink/2010/main" type="paragraph" rotatedBoundingBox="2620,11744 3560,11744 3560,12176 2620,12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21704C-B50E-47FD-A61B-014D2F5F426F}" emma:medium="tactile" emma:mode="ink">
              <msink:context xmlns:msink="http://schemas.microsoft.com/ink/2010/main" type="line" rotatedBoundingBox="2620,11744 3560,11744 3560,12176 2620,12176"/>
            </emma:interpretation>
          </emma:emma>
        </inkml:annotationXML>
        <inkml:traceGroup>
          <inkml:annotationXML>
            <emma:emma xmlns:emma="http://www.w3.org/2003/04/emma" version="1.0">
              <emma:interpretation id="{34A88BB8-767A-4EE5-BA47-FCA9D7F51AFB}" emma:medium="tactile" emma:mode="ink">
                <msink:context xmlns:msink="http://schemas.microsoft.com/ink/2010/main" type="inkWord" rotatedBoundingBox="2620,11744 3560,11744 3560,12176 2620,12176"/>
              </emma:interpretation>
              <emma:one-of disjunction-type="recognition" id="oneOf0">
                <emma:interpretation id="interp0" emma:lang="en-IN" emma:confidence="0">
                  <emma:literal>_</emma:literal>
                </emma:interpretation>
                <emma:interpretation id="interp1" emma:lang="en-IN" emma:confidence="0">
                  <emma:literal>-</emma:literal>
                </emma:interpretation>
                <emma:interpretation id="interp2" emma:lang="en-IN" emma:confidence="0">
                  <emma:literal>v</emma:literal>
                </emma:interpretation>
                <emma:interpretation id="interp3" emma:lang="en-IN" emma:confidence="0">
                  <emma:literal>.</emma:literal>
                </emma:interpretation>
                <emma:interpretation id="interp4" emma:lang="en-IN" emma:confidence="0">
                  <emma:literal>V</emma:literal>
                </emma:interpretation>
              </emma:one-of>
            </emma:emma>
          </inkml:annotationXML>
          <inkml:trace contextRef="#ctx0" brushRef="#br0">-55 1489 29 0,'0'0'53'0,"3"-1"-18"0,-3 1-16 0,1 0-7 0,-1 0-7 16,5 0-2-16,-5 0-1 0,3 0 0 0,-3 0-1 16,3 0-1-16,-2 0 0 0,-1 0 0 0,5 0 0 0,-2 0 0 15,0 0 0-15,-2 0-1 0,5 0 0 0,-6 0 2 16,2 0-1-16,-2 0 0 0,2 0 0 0,0 0 1 0,-2 0 0 15,0 0 1-15,0 0-1 0,0 1 2 0,0-1-3 0,0 0 4 16,0 0-2-16,3 0 2 0,-3 0 0 0,0 0-2 16,0 0 1-16,3 0-1 0,-2 0 2 0,-1 0-4 15,3 4 7-15,-1-2 5 0,-2-2 10 0,3 0 4 0,-3 0 2 16,3 1 4-16,-2-1 0 0,4 3 2 0,-2-3-5 0,-3 0-6 16,4 2-5-16,-1-2 8 0,2 3 6 0,-2-3 3 0,-2 0 1 15,2 3 0-15,-3-3-1 0,3 0-1 0,-1 0-4 16,-2 0-11-16,3 0-10 0,-2 0-2 0,-1 0 0 0,3 2 0 15,-3 1-2-15,3-3-2 0,-2 0 3 0,-1 0-2 16,3 0 0-16,0 0-2 0,-3 0-4 0,2 0 2 0,-2 0 2 16,3 0-2-16,-2 0 0 0,-1 2 2 0,3-2 1 15,-3 0-1-15,0 0-1 0,0 1 1 0,0-1 0 0,0 0-1 16,0 3 0-16,0-3-1 0,0 0 3 0,0 0-2 0,0 0-1 16,0 0 2-16,3 0 1 0,-1 0 0 0,-2 0-1 15,3 2 5-15,-3-2-3 0,1 0 1 0,-1 2-1 0,3 0 0 16,-3-2-2-16,3 0 1 0,-3 0 1 0,0 0-4 15,0 2 2-15,0-2-2 0,2 0 0 0,1 0 0 0,-3 3 0 16,1-1 0-16,-1-2 1 0,0 0 3 0,3 0-1 16,-3 0 8-16,5 0 12 0,-5 0 4 0,3 0 6 0,0 2 0 15,-3-2 4-15,0 0-1 0,0 0-2 0,1 0-3 0,2 0-8 16,-1 0-2-16,3-2-3 0,0 2 2 0,-1-5-3 16,7 3 1-16,-5-2-3 0,4 2-1 0,-1-4-1 0,2 1-5 15,0-1-2-15,1 0 1 0,0-1-4 0,0-1 0 0,0 0-2 16,0-1 1-16,0 4 0 0,3-5-1 0,-2 4 1 15,2-3-1-15,-3 1 1 0,0 1-1 0,0 1 2 0,3-2-1 16,-3 0 2-16,-1 0 1 0,1 1 3 0,0-2 2 16,3 3 5-16,-3-2 2 0,4 0-1 0,-1 0 4 0,2 0 1 15,1-2-2-15,-2 1-3 0,0-2-3 0,4 3-2 0,-1-3-1 16,-3-1-3-16,7 3-2 0,-4 2 0 0,0-5 1 16,-1 1 2-16,2 3 1 0,-3-2 2 0,0 1 2 15,-1 0 2-15,-1 1 1 0,-3 1 1 0,3 1-1 0,-3 0 5 16,0 0-1-16,-3 1-3 0,1-1 1 0,-1 1 1 0,-2 0 1 15,1 0 0-15,-1 1-1 0,-1 0-5 0,2-1-1 0,-4 2-1 16,-1-2 0-16,2 3-4 0,1-1-2 0,-2 2-1 16,-2-3 0-16,1 1-2 0,-1 1 0 0,0 2-1 15,-2-2 0-15,3 2 1 0,-3 0-2 0,0 0-1 0,1 0 0 16,-1 0 0-16,0 0 0 0,0 0 0 0,0 0-1 0,0 0 0 16,0 0 1-16,0 0-2 0,0 0 2 0,0 0 0 15,0 0 4-15,0 0-2 0,0 0-1 0,0 0-1 0,0 0 0 16,0 0 0-16,0 0 0 0,0 0 0 0,0 0-1 15,0 0-1-15,0 0 2 0,0 0 0 0,0 0 2 0,0 0-2 16,0 0 0-16,0 0-2 0,0 0 2 0,0 0-4 0,0 0 3 16,0 0-2-16,0 0 1 0,0 0 2 0,0 0 0 15,0 0-1-15,0 2 1 0,0-2 0 0,0 2 0 0,0 1 0 16,0-3 0-16,0 0 0 0,0 0-2 0,0 0 2 16,0 0 3-16,0 0-3 0,0 0 3 0,0 0-1 0,0 0-2 15,0 0 1-15,0 1 1 0,0-1-1 0,0 0-2 0,0 0 1 16,0 0 0-16,0 0-2 0,0 0 2 0,0 0-1 15,0 0-2-15,0 3 1 0,0-3-1 0,0 0 3 0,0 0 0 16,0 1-1-16,0-1 1 0,0 0 1 0,0 3 2 0,0-3-3 16,0 0 0-16,0 0 0 0,0 0 0 0,0 0 0 15,0 2 2-15,0-2-1 0,0 0 0 0,0 0 0 0,0 0-1 16,0 0 0-16,0 0 0 0,0 0 0 16,0 0-1-16,0 0 0 0,0 0 1 0,0 0 0 0,0 0 0 0,0 0 1 15,0 0-1-15,0 0 2 0,0 0-2 0,0 0 2 0,0 0-1 16,0 0 0-16,0 0-1 0,0 0 0 0,0 0 0 15,0 0 0-15,0 0 2 0,0 0-2 0,0 0 1 16,0 0-1-16,0 0 1 0,0 0-1 0,0 0 2 0,0 0-2 16,0 0-2-16,3 0 1 0,-3 0 1 0,0 0 0 0,0-2 0 15,0-1 0-15,0 3-1 0,0 0 1 0,0 0 1 0,0 0-1 16,0 0 0-16,0 0 0 0,0 0 0 0,0 0 0 16,0 0 0-16,0 3 0 0,0-1 0 0,0-2 0 15,0 0 0-15,0 0-1 0,0 0 1 0,0 0-2 0,0 0 2 16,0 0 0-16,0 0-1 0,0 0 1 0,0 0 0 0,0 0 0 15,0 0 0-15,0 0 0 0,0 0 0 0,0 0-1 16,0 0 1-16,0 0 0 0,0 2 0 0,0-2 1 0,0 0-1 16,0 0 0-16,0 0 0 0,0 0 0 0,0 0 0 15,0 0 0-15,0 3 0 0,0-3-1 0,0 0 1 0,0 0 0 16,0 0 1-16,0 0-1 0,0 1 0 0,0-1 0 0,0 0 0 16,0 0 0-16,0 0 0 0,0 0-1 0,0 0 1 15,0 0 0-15,0 0 1 0,0 0-1 0,0 0 1 0,0 0-1 16,0 0 2-16,0 0-1 0,0 0-1 0,0 0 0 15,0 0 0-15,0 0 0 0,0 0 0 0,0 0 0 0,0 0 0 16,0 0-1-16,0 0 1 0,0 0 1 0,0 0-1 0,0 0 4 16,-3 0-3-16,2-4 0 0,-2 4 1 15,3-2 0-15,0 2-2 0,-2-2-1 0,2-1 1 16,-2 3 0-16,2-1 1 0,-3 1 1 0,3-3-2 0,-2 2 2 16,-1 1 1-16,3 0-3 0,-1 1 0 0,-2 2 0 0,0-2-2 15,1 4-1-15,-4-5 0 0,2 0-1 0,-1 2-1 0,1 1-3 16,-1-2-7-16,2 4-5 0,0-3-5 0,2 1-9 15,-2-2-13-15,3 3-8 0,-2-1-10 0,2-1-8 0,-3 3-10 16,0-5-18-16,3 1-25 0,-1-1-39 0,-2 0-49 16,0 0-67-16,-1 0-77 0</inkml:trace>
        </inkml:traceGroup>
      </inkml:traceGroup>
    </inkml:traceGroup>
  </inkml:traceGroup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4:13.5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16AFB7D-2E50-4C14-80AA-7DE330933F8B}" emma:medium="tactile" emma:mode="ink">
          <msink:context xmlns:msink="http://schemas.microsoft.com/ink/2010/main" type="inkDrawing" rotatedBoundingBox="-2,12588 826,12903 808,12949 -19,12635" semanticType="strikethrough" shapeName="Other">
            <msink:sourceLink direction="with" ref="{A4E782A2-6EAB-4A09-A1E9-1FF96FD87F9F}"/>
          </msink:context>
        </emma:interpretation>
      </emma:emma>
    </inkml:annotationXML>
    <inkml:trace contextRef="#ctx0" brushRef="#br0">0-1 47 0,'17'0'189'0,"-4"3"-12"0,1-3-18 0,1 0-14 0,-4 0-6 16,4 0-16-16,-1 3-39 0,1-2-10 0,1 1-2 15,-1 3-3-15,1-2-3 0,4 6-2 0,-1-2-2 0,0 4-3 16,2-3-4-16,1 3-14 0,-1 0-9 0,6 0-3 0,-3 0-7 15,0 1-2-15,2-1-6 0,1 4-3 0,0 0-1 16,-2-4-1-16,-1 3-1 0,1-3-4 0,-1 0 1 0,2-1-2 16,-4-1 0-16,2-1 0 0,0 1-2 0,-1-3-1 15,0 0 0-15,0-1 0 0,21 6-22 0,-25-8-15 16,-3 2-28-16,2-2-35 0,-1-1-56 0,-4-2-91 0,-3-2-127 16,-2-1-67-16</inkml:trace>
  </inkml:traceGroup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4:13.72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0633AED-9369-4CA7-8897-DC78D224B55B}" emma:medium="tactile" emma:mode="ink">
          <msink:context xmlns:msink="http://schemas.microsoft.com/ink/2010/main" type="inkDrawing" rotatedBoundingBox="105,13480 686,12222 744,12249 163,13507" semanticType="strikethrough" shapeName="Other">
            <msink:sourceLink direction="with" ref="{A4E782A2-6EAB-4A09-A1E9-1FF96FD87F9F}"/>
          </msink:context>
        </emma:interpretation>
      </emma:emma>
    </inkml:annotationXML>
    <inkml:trace contextRef="#ctx0" brushRef="#br0">631 0 82 0,'-3'-2'297'0,"-3"2"-59"0,-5 2-31 16,4 4-13-16,-10 17 84 0,8-6-192 0,-1 9-20 0,-2 3-9 15,-4 9-5-15,-1 7-6 0,-2 10-6 0,-5 7-8 16,-3 7-4-16,-7 13-5 0,-2 10-10 0,-7 10-28 0,-4 6-58 16,-11 6-130-16,-9 4-128 0,-11 5-85 0,-12 2-52 15</inkml:trace>
  </inkml:traceGroup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7:09.4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47243F6-85A8-4090-A3AE-02022EEF706B}" emma:medium="tactile" emma:mode="ink">
          <msink:context xmlns:msink="http://schemas.microsoft.com/ink/2010/main" type="inkDrawing" rotatedBoundingBox="8082,2667 9805,1640 9965,1907 8242,2934" semanticType="callout" shapeName="Other"/>
        </emma:interpretation>
      </emma:emma>
    </inkml:annotationXML>
    <inkml:trace contextRef="#ctx0" brushRef="#br0">35 1019 482 0,'0'-4'421'15,"-11"-13"390"-15,6 12-628 0,1 1-38 0,1-2-24 0,-2 2-18 16,2-3-14-16,2 3-7 0,-2-1-5 0,3 3-5 16,-2-2-10-16,2-1-13 0,0 2-9 0,2-2-7 0,1-2-8 15,-2 3-4-15,5-3-1 0,-1 3 1 0,-1-2 5 16,-1 1 4-16,-1 1 9 0,4 2 2 0,-6-2 8 0,1 1 5 16,-1 1 1-16,3 2-1 0,-3-2 2 0,1 2-4 0,-1 0 1 15,0 0 0-15,0 0-3 0,0 0-6 0,0 0-4 16,0 0-7-16,0 0-6 0,0 0-6 0,0 0-8 0,3 2 1 15,-3-2-3-15,3 5 3 0,-1-1 2 0,2 0 3 16,2 3 3-16,-1-3 3 0,-1 2 2 0,1 1 1 0,1 2 6 16,0-1 0-16,0 2 2 0,1-1 1 0,-1 2-1 0,1 2 3 15,1-2-5-15,-1 2-5 0,-2 0-1 0,-1-2-8 16,2 0-2-16,-1-2-2 0,-1 2-4 0,1 2 2 0,-1-7 1 16,2 2-2-16,1-1-2 0,-2-1 8 0,2 0-2 15,-1 1 1-15,0-3 6 0,0 0 4 0,2-1 7 0,2-3 13 16,-1 0 5-16,6-4 4 0,1-3 4 0,1-4 6 15,2 1 0-15,5-7 2 0,-2-1 2 0,5-4 0 0,1 0-1 16,3-3-3-16,5-3 1 0,0-2-4 0,3-5 1 0,4 0-5 16,6 0-4-16,-4-3-12 0,8 2-5 0,-1-6-8 15,6 6-5-15,-1-5-6 0,-1 1-6 0,-4 2-1 0,2 0-4 16,-5 0-1-16,-3 4 3 0,-3-1-2 0,1 5-1 0,-6 0 3 16,-5 4-2-16,1 0 3 0,-2 2-5 0,-4 0-2 15,-1 3 5-15,1 2 0 0,-3-1 0 0,-1 0-1 0,1 0 2 16,1 4-1-16,-3-2 4 0,-2 1-1 0,3 0-3 15,-2-1 0-15,-2 3 1 0,-4 4-1 0,0 0-2 0,2 3-4 16,-9-1 0-16,2 4-4 0,-5-3 5 0,1 5-4 0,-2 0-1 16,-3 1 0-16,-2-1 0 0,3 3 0 0,-3 0 0 15,0 3 0-15,-3-3 0 0,3 2-8 0,-2-2-7 0,2 0-15 16,-2 3-14-16,-1-2-19 0,3-1-24 0,-1 2-25 16,-2 1-38-16,-2 2-29 0,1-4-34 0,-2 1-28 0,-2 0-37 15,2 3-30-15,-1-5-35 0,-4 2-31 0,3 0-28 0,-3-2-73 16,-2 0-128-16,-2 0-47 0,-5 0 0 0</inkml:trace>
  </inkml:traceGroup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7:41.0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AAB56B5-7CDD-4887-8575-43A566217FFE}" emma:medium="tactile" emma:mode="ink">
          <msink:context xmlns:msink="http://schemas.microsoft.com/ink/2010/main" type="inkDrawing" rotatedBoundingBox="8279,2307 9986,1335 10133,1592 8426,2565" semanticType="callout" shapeName="Other"/>
        </emma:interpretation>
      </emma:emma>
    </inkml:annotationXML>
    <inkml:trace contextRef="#ctx0" brushRef="#br0">-3 917 212 0,'0'0'228'0,"0"0"-21"16,0 0-18-16,0 0-7 0,0-3 2 0,0 2-5 0,0 1-26 15,0-2-22-15,0-3-19 0,0 1-11 0,0 2-4 16,0-2 3-16,0-1-1 0,0-1 1 0,3 2 4 0,-1-3 3 16,-2 3 3-16,3-1 2 0,-3 1-1 0,3 3 1 0,-3-4 0 15,0 2-3-15,0 3-6 0,0 0-5 0,0 0-8 16,0 0-8-16,0 0-9 0,0 0-3 0,0 0-14 16,0 0-8-16,0 0-2 0,0 3-13 0,0-3-8 0,0 0-6 15,0 0-5-15,1 2-9 0,-1 1 3 0,5-3 2 0,1 1 0 16,-1 3 8-16,3 1 0 0,2-1 3 0,-1-2-1 0,-1 4 0 15,1-2 1-15,-2 3 0 0,1 0-1 0,2-1-2 16,-4-1 2-16,4-2 6 0,-2 5 6 0,-1-1 2 0,-1 1 0 16,2 3-2-16,-1 0-2 0,-3-2-6 0,4 1-6 15,2-2-4-15,-5-1-6 0,-1-1 2 0,5 0 0 0,-1 1 6 16,-1-5 3-16,4 3 11 0,-3-2 8 0,7-3 6 0,-1 0 3 16,-2 0 1-16,5-3 0 0,4-2 2 0,-1-1-1 15,2-3-3-15,3-1-6 0,1-6-5 0,-3 2-5 0,6-4-5 16,-1 1-1-16,6-5-4 0,0 2-3 0,-1-1-3 0,6-4 0 15,0 3-4-15,1-4 1 0,1 0 0 0,0-3-4 16,-1-1 2-16,3 2-1 0,0-3-2 0,0 0 0 16,-1-2 3-16,-2 1 2 0,3-4 2 0,-4 5 0 0,1-4 2 15,2 3 0-15,-6 0-2 0,5 1 2 0,-8 1-1 0,3 1-2 16,-2 0-3-16,-1 3 0 0,-2 1-2 0,0-2 2 0,-4 5-2 16,1 0-1-16,-1 1-1 0,-3 5-1 0,-2-3-2 15,-2 3-2-15,-1 5 1 0,-6 0 0 0,2 0 2 16,-6 4 0-16,2-1 0 0,-4 4 4 0,0-1-5 0,-2 1 1 15,-1 2-3-15,-1-3 0 0,-1 5 0 0,2-2-3 0,-1 0 3 16,-3 2 0-16,3 0 0 0,-1 0 0 0,-2 0 3 0,3 0-1 16,0 2-4-16,-2 0 2 0,-1-2-1 0,3 0-3 15,-1 0 3-15,-2 0 0 0,3 0-1 0,0 0 2 16,-3 3 0-16,1-1 0 0,-1-2 9 0,0 2-2 0,0-2-5 16,0 0-2-16,0 0 2 0,0 2-2 0,0-2 0 0,0 0 2 15,0 2-9-15,0-2 4 0,0 0 3 0,0 0 1 0,0 0 0 16,0 0-1-16,0 2-1 0,0-2 1 0,0 0-1 15,-1 0-2-15,1 0 3 0,-3 0 0 0,0 0-3 16,3 0 3-16,0 0 0 0,0 0-8 0,0 0-3 0,0 3-2 16,0-2-1-16,0-1-11 0,0 3-4 0,0-3-12 0,-2 1-15 15,-1 2-13-15,2-1-22 0,-2 0-21 0,0 1-32 0,-2-2-26 16,-2 2-37-16,2-1-41 0,-2 2-45 0,-5-2-47 16,5 1-49-16,-2-3-70 0,-2 0-122 0,-1 0-71 0,-1 0-15 15,-5 0 16-15</inkml:trace>
  </inkml:traceGroup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7:15.7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0422F52-E2C9-4129-A93F-4502A1EF8C78}" emma:medium="tactile" emma:mode="ink">
          <msink:context xmlns:msink="http://schemas.microsoft.com/ink/2010/main" type="inkDrawing" rotatedBoundingBox="8595,2588 12122,2347 12210,3633 8683,3874" hotPoints="9002,2653 10023,2489 11758,2835 12127,3500 9368,3690 8568,3415" semanticType="enclosure" shapeName="Hexagon">
            <msink:destinationLink direction="with" ref="{CE55CBFC-CD8C-429C-AB4C-F915DA939AE1}"/>
            <msink:destinationLink direction="to" ref="{6B974685-C5C4-427B-80DE-C497D34C77C1}"/>
          </msink:context>
        </emma:interpretation>
      </emma:emma>
    </inkml:annotationXML>
    <inkml:trace contextRef="#ctx0" brushRef="#br0">928 1824 113 0,'3'3'189'0,"0"2"-20"0,-1-2-20 16,-2-2-12-16,4 1-2 0,-4 1 1 0,3-3-9 15,0 0-25-15,-3 0-15 0,2 0-7 0,-2 0-6 0,3 0 0 16,-2 0 0-16,-1 0 1 0,0 0 0 0,0 2 1 0,0-2-4 16,-1 0-3-16,-2 0-3 0,3 1-4 0,-2-1-2 15,2 3-2-15,-3-3-2 0,0 2-3 0,3-2-2 0,0 0 0 16,0 0-1-16,0 0-1 0,0 0 0 0,3 0-4 0,0-2-1 16,-3 2-3-16,0-3-4 0,2 2-1 0,-2 1 0 15,0 0-5-15,0 0-4 0,3 0-1 0,-2 0-3 0,-1 0-2 16,0-2-2-16,3 2 1 0,-3 0-9 0,0 0-2 15,0 0 1-15,0 0-2 0,3 0-3 0,-1 2 1 0,-2-2-3 16,4 0-1-16,-1 1 0 0,2-1-1 0,1 3 3 0,-2-3-4 16,3 2 2-16,-1 1-2 0,2-2 1 0,-1-1-1 15,4 2 1-15,-5-2-1 0,1 2 0 0,-2 1 2 16,2-3 1-16,-1 2 7 0,0-2 2 0,1 2 9 0,1 0 0 16,-1-2 5-16,-2 2-1 0,2-2 1 0,-2 3 1 0,2-2-5 15,-2-1-5-15,2 5-7 0,-3-3-3 0,4 0 0 0,-1 0-3 16,-2 3 3-16,-1-4-4 0,4 4 3 0,-4-1 1 15,2 1 1-15,-1 0-1 0,-1 1 0 0,4-3-1 16,-4 1-1-16,3-1 1 0,4 1 1 0,-5 0-3 0,4-3-4 16,2 1 2-16,3-2 2 0,-2 0 1 0,5-2 1 0,-4 1 0 15,2 1-5-15,3-4 4 0,-4 1 2 0,2 2-3 16,0 1 3-16,0-2-3 0,-2 1-1 0,-2 1-2 0,2 0 0 16,-3 0 0-16,0 0-1 0,-2 0 4 0,-4 0-5 15,5 0-2-15,-4 0 3 0,-1 0-1 0,1 0 0 0,4 1-3 16,-4 1 4-16,-1-2-2 0,2 1 2 0,2 2 0 0,-1-3 0 15,1 4 3-15,2-4-3 0,0 0 3 0,0-4-3 16,0 4-1-16,3 0-2 0,-2 0 1 0,-1 0 2 16,3 0-1-16,-3-3 2 0,3 2-1 0,-2 1 2 0,2-2 3 0,-3 1-1 15,0 1-1-15,0-4 1 0,0 4-1 0,-2 0-3 16,-1 0 0-16,-1 0 0 0,1 0 0 0,-2 0-1 0,0 0-5 16,4 0 6-16,-2 0 0 0,1 0 0 0,-1 0 0 15,3 0-1-15,0 0-3 0,3-1 4 0,-2-1 3 0,2 2-3 16,2-3 1-16,-3 0 0 0,3 3 3 0,-2-1 4 0,1 1 1 15,2-2 2-15,-6 2-3 0,1-2 1 0,-1 2 4 16,0-3 4-16,1 3 2 0,-1 0 1 0,-3 0 0 16,2 0 2-16,1 0 2 0,-6 0 2 0,5 0 1 0,0-2-3 15,-2 2-4-15,3-2 0 0,-2 2-5 0,-1 0 2 0,6-2-1 16,-3 2-1-16,0-2-4 0,4-1-3 0,-1 2 3 16,1 1 1-16,4-3 2 0,-1 1-5 0,0 2-1 0,4-2-4 15,-4 2 2-15,-1-2 0 0,1 0-3 0,-1 2 11 16,-4-2-8-16,3-1 0 0,-3 3-1 0,1 0 2 0,0 0-2 15,-7 0 2-15,4 0 2 0,-1 0-14 0,-2 0 6 0,0 0 6 16,-2-1 4-16,4 1-1 0,-3-3-2 0,3 3 1 16,-2 0-1-16,1 3-3 0,-4-3 0 0,6 0-3 0,-2 0 1 15,2-3 1-15,0 3-3 0,0-2-1 0,0 2 0 16,0-2 3-16,4 0-2 0,-2 2 3 0,-1-2-4 0,-1 2 0 16,3 0 0-16,0 0 0 0,-2 0-2 0,-1-3 2 0,3 1 1 15,1 2-1-15,2-2-4 0,-4 1 1 0,5-2 5 16,0 3 2-16,-2-2 0 0,2 2-4 0,-1 0-7 0,-5-3 12 15,5 3-3-15,-6 0 1 0,2 0-3 0,-3 0-3 16,1 0 1-16,0 0 6 0,-1 0 3 0,-2 0-9 0,2 0 2 16,1 0 0-16,-1 0-1 0,-2 0 2 0,3 3 1 0,1-3-2 15,0 0-2-15,-1-3 2 0,3 2-2 0,0-1-1 16,-3 2 3-16,4-5 0 0,-1 4-2 0,-1-2 8 16,1-1-3-16,-1 3-3 0,0 1 5 0,-2-2-2 0,3-3 1 0,-3 2-7 15,2 2-3-15,-2-1-6 0,-3 1 8 0,3-3 1 16,-4 4 0-16,-1-1 2 0,3-1-2 0,-4 2 3 15,0 0 6-15,0-3 0 0,0 3-6 0,0-3 2 0,2 3 3 16,2-1-1-16,-1-3 1 0,6-1 6 0,-3 1 2 0,3 2 2 16,-2-2 1-16,5-1 2 0,-2 1 0 0,1-3-2 0,2 3 11 15,3-2-6-15,-4 1-15 0,0 0 1 0,1 0-9 16,-2-1 6-16,-2 1 5 0,-3 1 7 0,-3-1-6 16,2 2 14-16,0-4 18 0,-5 4 4 0,1 2 20 0,-1-3 0 15,-4 1 2-15,2 0-3 0,2-1-4 0,-4 2-9 0,1-3-7 16,-2 1-7-16,2 0-11 0,1 0-10 0,2-3-6 0,-1 3-3 15,2-2-4-15,-2-1-1 0,2 0 0 0,-1-1-3 16,2 0 0-16,-1-1 0 0,1 2 3 0,0-2-2 16,-2 2 3-16,2-2 3 0,-7 1 3 0,4 0 6 0,1-1 3 15,-5 3 1-15,-1-3 6 0,0 1-2 0,0 0 3 0,0 0-1 16,-1 0-2-16,-2 0 1 0,0 4-5 0,-2-4 0 0,4 0-6 16,-5-2-1-16,4 2-5 0,-1 2-4 0,0-1 1 15,-1 1-5-15,3-3 0 0,-5 3-3 0,4-1 6 16,-1 2-3-16,3-4 0 0,-1-1 0 0,1 2 0 0,0-1-2 15,-3 1 2-15,0-2 0 0,3 4-3 0,-2 0 3 0,-1 0 0 16,3-1 5-16,-3-2-2 0,3 3 0 0,0 0 1 16,-1-1-2-16,-2 1 2 0,-2 0-1 0,1-2 2 0,-1 3-3 15,-1 1 3-15,0-3-2 0,-1 3-3 0,1-1 2 16,0-2 0-16,0 4-5 0,0-3 4 0,0 2-1 0,-1 0-2 16,1 0 4-16,0-3 0 0,0 3-2 0,-2-3 0 0,4 3 4 15,-6-2-3-15,5 1-1 0,-2-1-3 0,-1 1 1 0,1-1-1 16,1 0 3-16,-5-1-1 0,4-1 3 0,0 0-3 15,1 2 1-15,-5 0 1 0,2-1-1 0,-1 1 2 0,2-3-2 16,-4 3 0-16,5-1-5 0,-2 3 1 0,0 0 1 16,-1-3 3-16,-2 4-2 0,3-2 1 0,-3 1-1 0,2-1 4 15,2 3-1-15,-1-2 1 0,2 0 0 0,-1 3-4 0,1-1 4 16,-2-3-4-16,-1 5 2 0,4-4-2 0,-2 4 1 16,1-3-3-16,-1-1 1 0,1 3 3 0,-1-1 0 15,-1-3-1-15,2 2 0 0,-2 2-3 0,-1-1 4 0,1-1 0 16,-2-1 0-16,-1 2-4 0,3-3 0 0,-1 4-3 0,-2-2 0 15,0 1-2-15,-3-2-2 0,-1 2-1 0,3-1-4 0,-2 2-4 16,0-4 0-16,-2 3-4 0,3 0 4 0,2 0 0 16,-3-3 2-16,3 3-3 0,0 0 7 0,0-2 6 15,0-1 3-15,5 2 3 0,-2 0 1 0,1-2 2 0,1 0-1 16,-2 2 0-16,-1-1 0 0,4 0 0 0,-5 0-2 0,2-1 0 16,-3-2-2-16,0 4-2 0,-1 0 5 0,1-2 0 0,-1 1 0 15,-5-1-2-15,2 4 6 0,-4-4 2 0,4 1-3 16,-4 2 0-16,1-2-1 0,0 1-1 0,-1 1 2 15,-3-2-3-15,3 2 1 0,4-3-5 0,-3 3 2 0,4 0 3 0,-2 1 0 16,2-4 3-16,2 2-4 0,-2 2 3 0,3-1-1 16,3-1 1-16,-3 3-2 0,-1-2-2 0,1-1 3 0,0 2-3 15,0 1 2-15,0-4 1 0,-1 3 0 0,-5 1 0 16,5-2 2-16,-5 2-1 0,1-4 0 0,-2 4-2 0,3-5-1 16,-1 3-2-16,-5 1 2 0,3-3-1 0,2 4-1 15,-2-1-1-15,0-1 1 0,4 2 4 0,-2-3-2 0,3 1 2 16,2 2-2-16,-14-6 17 0,14 6-8 15,-5-3-7-15,-9 1 8 0,11-2-9 0,0 2 3 16,1-1-12-16,0 2 6 0,-1-4-2 0,0 3 1 0,-2-2 1 16,-1 0-1-16,4 1 3 0,-8 1-1 0,6 0 3 15,-1 0-3-15,-2-2 0 0,0 1 4 0,1 1-2 0,1 0 2 16,-2 1-2-16,6-4 0 0,-2 5-4 0,0-3 6 0,3 3-4 16,-3 0 2-16,2 0 0 0,-2 0 0 0,3 0 4 15,-3 0 1-15,2 3-2 0,-2-3-3 0,0 2 2 0,-2 1 3 16,1-3-5-16,0 1-2 0,-2-1 0 0,1 2-3 0,1 0 16 15,1-2-5-15,0 0-3 0,-4 3-4 0,3-3 2 16,1 2-1-16,-2 0 0 0,1-2-1 0,1 2-11 0,0-2 5 16,2 0 5-16,-2 2-1 0,0-2 4 0,3 0 1 15,0 0-2-15,0 0 2 0,0 0-2 0,-1 0 3 0,0 0-1 16,-1 0-1-16,-1 0-3 0,0 2-2 0,-1-2 7 0,1 3-4 16,-1-2 1-16,-1 2-2 0,1 1-1 15,1 0 3-15,0 0-1 0,-1 1 2 0,1-3-4 0,3 0 3 0,0 3-1 16,0-3-2-16,0-1 3 0,5 2 2 0,-2 2-1 15,-1-2-7-15,2 1 0 0,-1-1 2 0,0 2-1 0,-1-1 3 16,1-1-1-16,2 2-3 0,-4 0 2 0,5-2 6 0,-6 0 1 16,2 5 1-16,-5-5-4 0,3 4 0 0,0-1 2 15,0 3 0-15,0-5-2 0,0 3 0 0,1-1-2 0,2-2-2 16,-5 3 4-16,5-1 0 0,0 0-2 0,-1 1 3 16,1-2 0-16,-1 1 1 0,2 0-2 0,-1 2 2 0,-1-2-2 15,1 0-2-15,0 3 2 0,-2-3-2 0,4 3 2 0,-2-1 0 16,-1 1 2-16,4 0-1 0,-5-1 1 0,-1 2-2 15,5 2 1-15,0-1-1 0,1 0-3 0,-5-1 0 16,7 3-1-16,-4-2 2 0,4 2 0 0,-1-1 0 0,-5-1 4 16,5 4-4-16,-2-6 3 0,3 5 3 0,-4-4-1 0,4 1 1 15,-1 0 0-15,-2 2 3 0,-1-2-6 0,1 2 1 0,-2-4-2 16,1 2 0-16,1 2 0 0,0-2 0 0,-2 1-1 16,-2 1-2-16,4-2 1 0,-5 1 2 0,4-1 4 0,0 2-2 15,0-2-1-15,1 3 0 0,-1-2 0 0,2-1 1 16,0 2 0-16,2-2-3 0,2 1-2 0,-4 2 4 0,2-4 0 15,4 1 0-15,-2 0-2 0,2 0-1 0,-3-3 0 0,0 1 4 16,3 0-1-16,0-1 0 0,0 1 0 0,0-3-3 16,0 3 1-16,0 1 1 0,0-3 1 0,0 2-2 0,0-2-2 15,0 2-1-15,0 2 0 0,0-3 3 0,0 0 1 0,3 3 0 16,0-2 1-16,-1 1 3 0,1-1 3 0,1 0 3 16,-1-1-4-16,-1 1-1 0,2 1 0 0,2-4 2 0,-1 0-1 15,-1 0 3-15,1 1 2 0,1-1-3 0,-5-1 6 16,7-1-1-16,-4 0 1 0,3-2 1 0,4 2 4 15,-5 0-6-15,1 1-3 0,1-1 0 0,1 1-3 0,1-1 0 16,-1 0 0-16,3 2-2 0,-2-1 0 0,-1 1-2 0,3-1 2 16,-1-3 3-16,0 3 4 0,4-1 4 0,-1 1 3 0,4-3-2 15,-2 2 2-15,5-4 3 0,-2 2 4 0,5-2-5 16,0 0-1-16,-2 0-5 0,0 0-1 0,2 0-2 0,-3 0-1 16,1 0-6-16,-1 0 0 0,-1 0-1 0,-4 0-3 0,2 0 1 15,-5 0-1-15,2 0 1 0,-3 0 1 0,3 0 3 16,-6 0 0-16,1 3-1 0,-4-2 1 0,2-1 0 0,-2 2 0 15,-5-2 0-15,4 2-1 0,0 1 3 0,0-3-4 16,-1 0 1-16,1 2-2 0,1-2 2 0,-2 0-2 0,1 2 3 16,-1-2 4-16,1 0-1 0,-2 0 5 0,4 0 5 15,-2-2 6-15,2 2-2 0,-3-2 6 0,4 2-7 0,-1-3-3 16,-2 1-3-16,-1 2-5 0,-1-2-2 0,0 2-6 0,-1 0-3 16,-2 0 0-16,0 0 0 0,0 0 0 0,0 0-8 15,0 0-5-15,-2 2-11 0,2-2-12 0,-6 5-15 0,5-3-26 16,-5 0-29-16,1 0-33 0,1 0-32 0,-1 1-42 0,1-2-41 15,1-1-47-15,0 0-47 0,-1 0-41 0,1-4-41 16,-2 2-80-16,4-4-126 0,-2-1-44 0,-2 1 0 0,1 0 36 16</inkml:trace>
    <inkml:trace contextRef="#ctx0" brushRef="#br0" timeOffset="60848.392">1171 2095 16 0,'-1'-4'36'0,"-2"0"-11"0,0-1-8 0,1 1-4 0,-1-1-1 15,0 3-4-15,3 0 3 0,-1 1-1 0,-2 1 1 16,3-3 2-16,-2 1 11 0,-1-1 17 0,3 2 20 0,-3 1 16 15,2-2 10-15,-2-1 5 0,1 1 5 0,-4-2-2 0,0 0-1 16,0 3-12-16,2-2-8 0,1-4-11 0,-1 4-8 16,-1-2 0-16,1 4 2 0,1-4-2 0,1 2-9 15,-4 0-2-15,5 1-4 0,-2-1-2 0,1 1-2 0,2-2-2 16,-3 4-4-16,0-2-1 0,3 2 0 0,0-4-3 0,0 1-2 16,0 1 1-16,0-2 5 0,0 2 9 0,0-3 8 15,3 1 5-15,0 2 8 0,-3 0 4 0,2 0 4 0,-2-3-2 16,0 3-3-16,3-1-8 0,-2-2-9 0,-1 1-7 15,3 2-9-15,0-3-5 0,-3 4-6 0,2-2-2 0,-2-1-2 16,0 4-4-16,3-1-2 0,-2 1-2 0,-1-2-2 0,3 2-1 16,2 0-4-16,-1 0 2 0,2 0-2 0,1 0 0 15,5 0 1-15,-3 0-1 0,3 2 0 0,5-2 2 0,-3 1 1 16,9-1-1-16,-5 0-1 0,1 4-1 0,6-1-3 16,-1-3 3-16,1 0 0 0,-1 0 0 0,3 1-2 0,0-1 2 15,-3 2 2-15,2 1-2 0,-2-3 6 0,0 2-4 0,0 2 0 16,0-2-2-16,-5 1 0 0,5-2 0 0,-5 3 0 15,5-1 0-15,1-1 0 0,-4 0 0 0,6 0 0 16,0-2 2-16,1 0-4 0,3 0 4 0,-3-2-2 0,8 0-2 16,-2-3 2-16,2 3 0 0,3-1-2 0,0-2 2 0,1 1 2 15,1-3 1-15,3 3 1 0,-1-3 1 0,1-1-2 0,3 4-2 16,0-3 0-16,1 0 1 0,1 3-1 0,-4-3-1 16,5 3-1-16,-2-3-1 0,2 3 1 0,-2-2 1 0,1-1 1 15,2 5-1-15,-4-4 0 0,1 1 0 16,0-1 0-16,50-2 0 0,-48-1 0 0,0 2 0 15,-3-1 0 17,444-49 9-32,-448 51-7 0,1 1-2 0,-3 1 1 15,-2 3 2-15,-2-4 0 0,-3 1-2 0,-2 2-1 0,-4-3 1 16,-1 5 1-16,-5-1-2 0,-3-2 0 16,11 3 2-16,-16 0-1 0,-5 0-2 0,-1 0-1 0,0 3 2 15,-2-3 2-15,-2 0-2 0,1 0-2 0,-2 0 2 0,-2 1-1 16,2-1 1-16,-1 2 0 0,-2-2 0 0,3 0 3 0,-3 0-2 15,0 0 4-15,3 0-1 0,-3 0 4 0,0 0-1 16,0 0 0-16,0 0 1 0,0 0-2 0,0 0 4 16,0 0-4-16,0 0 0 0,0 0 0 0,0 0 1 0,0 0 2 15,0 0-2-15,0 0 0 0,0 0-1 0,0 0 1 0,0 0 0 16,0 0-2-16,0 0 0 0,0 0-2 0,0 0 1 16,-3 0-1-16,0 0 0 0,3 0-1 0,-5 3 0 0,4-3-1 15,-5 2-7-15,0-1-12 0,-5 4-19 0,0 1-29 16,-1 1-33-16,-3-1-44 0,3-2-83 0,-5-1-156 0,-5 1-112 15,1-4-51-15,-7 0-14 0</inkml:trace>
  </inkml:traceGroup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23.23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CA12DB5-BF54-4C79-8A78-55A53730AD9A}" emma:medium="tactile" emma:mode="ink">
          <msink:context xmlns:msink="http://schemas.microsoft.com/ink/2010/main" type="inkDrawing" rotatedBoundingBox="3076,7725 11272,7050 11421,8861 3225,9535" semanticType="enclosure" shapeName="Other">
            <msink:destinationLink direction="to" ref="{AD4EEE04-AD10-44D2-BC37-8283A61A6975}"/>
            <msink:destinationLink direction="with" ref="{E10924C5-703D-41BB-8C30-3289F89AF218}"/>
            <msink:destinationLink direction="to" ref="{750C4499-0280-413D-841E-53F6663ED1CE}"/>
            <msink:destinationLink direction="from" ref="{750C4499-0280-413D-841E-53F6663ED1CE}"/>
            <msink:destinationLink direction="with" ref="{0E8B3276-E681-472F-9C92-241EE5FB51B8}"/>
          </msink:context>
        </emma:interpretation>
      </emma:emma>
    </inkml:annotationXML>
    <inkml:trace contextRef="#ctx0" brushRef="#br0">1851 1574 46 0,'0'5'57'0,"0"-5"9"0,0 0 4 0,0 3 8 0,0-3 3 15,0 1 0-15,0-1-3 0,-2 2-7 0,2 3-4 16,-3-5-3-16,0 0-2 0,3 0-3 0,-1 3-4 0,-5-2-7 15,4 4-8-15,-1-5-5 0,-1 2-9 0,1 1-5 0,1-1-5 16,-1 1-2-16,2-2-1 0,-2-1 0 0,0 0-4 16,2 2 0-16,-4 1 1 0,-1-1 0 0,-1 0-3 0,1 0 0 15,-2 3-3-15,1-4 4 0,-1-1-2 0,4 3 2 0,-4-2 3 16,4-1-2-16,-3 3 2 0,-1-1-2 0,-1-2 0 16,-1 2-1-16,1 1-2 0,-2-3 1 0,5 1-1 0,-4 2-1 15,1-2 5-15,-1-1 8 0,-2 3 2 0,0-3 3 16,3 0-2-16,-1 2 4 0,2 0 1 0,-4-2 1 0,3 0-3 15,-3 0 1-15,2 0 1 0,2 0 0 0,-3 0-1 0,2 0 0 16,-2 0-1-16,2 0-4 0,0 0-3 0,-1 0-2 16,3 0-6-16,-5 0-2 0,3 0-1 0,-2 0-2 0,-1 0-1 15,5 0 1-15,-2 0-1 0,0 0 1 0,-1 0-1 16,-2 0 2-16,3 0 2 0,-5 0 2 0,2 0 3 0,1 0 2 16,-1 0 2-16,0 0 3 0,0 2 3 0,-3-2 2 0,3 2 0 15,-1 1 1-15,-2-1 1 0,0 2 0 0,3-2-1 16,-1 1-2-16,-2-2-5 0,-2-1 0 0,2 2-4 15,1 1 0-15,2-3 1 0,-2 0-1 0,2 2 3 0,2 1 2 16,-2-3 1-16,3 0-3 0,-1 0 0 0,-2 0-3 0,3 0-2 16,-2 0-1-16,3 5-4 0,-3-5-6 0,-1 0 1 15,0 0-2-15,3 3 3 0,-1-2-2 0,-2-1 3 0,3 0-2 16,-1 0 2-16,-2 0 0 0,0 0 0 0,0 0 3 16,0-1 0-16,0-2-1 0,3 3 1 0,-6 0 0 0,0 0-1 15,4-5 3-15,-4 5-2 0,-2 0 0 0,2 0 0 0,2 0 1 16,-2 0 0-16,-1 0 2 0,1 0 1 0,0 0-1 15,2 0-1-15,-2 0-1 0,0 0 1 0,3 0-2 0,-1 0 0 16,-2 0-4-16,3 0 0 0,0 0-2 0,0 0 1 16,2 0-2-16,-2 0 1 0,3 0 1 0,-2 0-1 0,2-3-1 15,2 1 0-15,-1 2 0 0,1-3 0 0,1 1 0 0,-1 2-1 16,-1-1 1-16,4-4-2 0,-4 2 2 0,1 2 8 16,2-4-5-16,-2 3 0 0,-1-2-2 0,1-1 1 0,0 1 2 15,-2 3-1-15,1-2 1 0,-4 1-8 0,0-3 3 16,3 1 1-16,-1 0 2 0,-2 2-1 0,0-2-1 0,0 2 0 15,3-1 1-15,-1 1 1 0,-2-2-2 0,3 2 0 16,-1-3-1-16,-2 0 1 0,0 1 0 0,4 4 0 0,0-7-1 16,-3 3-1-16,4-1 2 0,-5 0-1 0,6 0 2 0,-2-1-1 15,2-3 2-15,0 5-1 0,1-3-1 0,0 2 1 0,1-2 0 16,-1 0 2-16,-1 1-1 0,2 0 0 0,-1 0-2 16,1-2 2-16,-1 5-1 0,-1-5 0 0,2 3-1 0,2-1 0 15,-5 1 0-15,1 0-1 0,0-1 1 0,0-2-1 16,0 2-1-16,0 0 0 0,0-3 2 0,-1 3 0 0,1-3 0 15,0 1 0-15,0 1 0 0,1 1 2 0,-2-1-2 16,3-2 2-16,1 2 0 0,-2-2 0 0,1 4-1 0,1-4 1 16,-2 1-1-16,-2 1-1 0,5-1 3 0,-2-1-1 15,1 0 3-15,-2 3 3 0,-1 0 0 0,5-3 4 0,-4 1-1 16,3 0 1-16,-1-3 0 0,-2 6 1 0,1-5 1 0,1 1 2 16,1 3 1-16,-1-2 0 0,0 0 1 0,3-2 2 15,-1 5 3-15,-2-4 1 0,3 2-5 0,0-2-2 0,0 1 0 16,0-2 0-16,3 1-4 0,-2-1 1 0,-1 0-4 15,3-1-2-15,2 0-1 0,-2 1-3 0,0-3-2 0,1 2-1 16,1-1 0-16,-1 1-1 0,0 2 0 0,4-5-1 0,-2 3 1 16,0 3 2-16,-3-1 0 0,4 0-1 0,-2-1-1 15,2 1 1-15,-2-2-1 0,2 3 3 0,-3-3-4 0,4 0-1 16,1 0 1-16,-2 0 0 0,1 0-1 0,-1 1 1 0,2 0 1 16,-1-1 0-16,-4 0-2 0,3 0 1 0,1 0 1 15,-1 3 0-15,1-6 1 0,1 6-1 0,-2-1 2 16,1-2-2-16,1 2 4 0,-2-1 1 0,5 1-3 0,-2 1 0 15,2-2-1-15,-3 3-1 0,3-1-3 0,0-2 1 0,-2 1 4 16,-1 3-2-16,3-3 0 0,0 1-1 0,-1 1 1 0,-3 0 0 16,4 2 2-16,-1-4-1 0,1 2-4 0,-3 1 1 15,3 0 2-15,-2-2-3 0,-1 1 3 0,3-2 0 16,3 4-1-16,-3-1-2 0,2-2 3 0,0 2-1 0,1 0 0 16,-3 0 0-16,3 1 0 0,-1-1-2 0,-2-1 3 0,2 3 0 15,1-2-1-15,-1 1 1 0,0 2 1 0,-2-2-1 16,3 0 0-16,-3 4 3 0,-2-3-4 0,2 0-1 0,1 1 2 15,2-2 0-15,-3 2-1 0,3-4 1 0,-3 4-1 16,1-2 1-16,2 1 2 0,-3-1-2 0,4 2 3 0,-1-4-3 16,2 3-1-16,-2-3-3 0,-1 3 0 0,0-3 1 0,1 3 1 15,-3-2-1-15,4 2 3 0,-1-1 0 0,1-1 0 16,-1 1 5-16,2 2-2 0,0-1-2 0,0 0-1 0,-1 1 0 16,-1-2 0-16,1 2 12 0,2-4-5 0,-1 4-4 15,-1 0-3-15,3 1 1 0,4 1 0 0,-5-2 0 0,1 1-2 16,5-2-11-16,-5 4 5 0,3-2 5 0,-1-1 3 0,1 1-1 15,-1 0 0-15,5 0 0 0,-6 2 1 0,7-2 2 16,-3-1-1-16,0 1-1 0,4 0-4 0,-4 0 2 0,3 0-1 16,0 0-4-16,-4 0-2 0,1-1 3 0,0-1 1 0,0 4 4 15,1-1 0-15,-4-2 0 0,3 1 1 0,0-2 6 16,-5 2-4-16,5-1-2 0,-5 3-1 0,3-2-1 16,-1 2-1-16,2-2 2 0,-3 0 0 0,3 2-1 0,-2-2 2 15,1-1-1-15,2 1 2 0,0 2-2 0,2-1 0 0,3-3 0 16,0 0 0-16,3 4 0 0,-3-3-2 0,6-2 2 15,0 3-1-15,1-3-1 0,-2 1 0 0,2-1 1 0,0 2 1 16,-2-2 0-16,2 2 0 0,-2 0 2 0,-1 0-1 16,-4-1 2-16,3 2-1 0,-4-2-1 0,0 1 1 0,-4 1-2 15,3 0-2-15,-3-2-1 0,-1 2 3 0,4-1-1 0,-3-1-1 16,-2 3 1-16,5-2 0 0,-6 1 1 0,6-2 0 16,-3 4 0-16,-1-2-1 0,4-1 1 0,0 1 0 0,1-2 0 15,1-1 0-15,0 3-2 0,3-3 1 0,-1 4 1 16,2-2 1-16,1-4 2 0,-1 6-2 0,2-2 0 0,0-1-1 15,3 0 3-15,-2-1-1 0,4 2 1 0,-1-2-2 0,-1 1-1 16,3-1 0-16,0 1 2 0,0 2-2 0,2 0 0 16,-2-3-2-16,3 3-1 0,-1 0 2 0,-3-2-1 0,2 2 2 15,-2-1 5-15,0-1-5 0,-1 3 0 0,-1 1 0 16,1-3-2-16,-3 1 1 0,-1 2-1 0,4 0 11 0,-3 0-7 16,0 0 0-16,2 0-2 0,-3 0 1 0,3 0-1 0,-5 0 2 15,3 0-2-15,-5-2-10 0,3 0 4 0,-3 2 3 16,2-2 3-16,-2 2 0 0,1 0 0 0,-3-3 0 0,3 3 3 15,-1-2-3-15,0 2-1 0,-3-2-1 0,1 2 2 16,1-2-3-16,1 0 1 0,-6 2 0 0,5 0-1 0,-5-3 3 16,2 3-1-16,1-3 0 0,-1 0 1 0,0 1 2 15,-3-1-1-15,2 0 2 0,1-1 0 0,-2 3-3 0,2-1 2 16,2-3-2-16,-3 2 0 0,3 2-1 0,-4-1 1 0,0-1-1 16,2 1-1-16,0 1 2 0,0-2-1 0,-2 1 2 0,2-1-1 15,-1 2 0-15,3-4 0 0,-2 3 0 0,1 0 2 16,3 0 1-16,0-2 2 0,1 1-1 0,-1 1 3 15,0 0-1-15,3-2 0 0,-1 2 2 0,1-1 1 0,-1 2-1 16,3-2 2-16,-2 3 3 0,2-1-1 0,-1-2 3 0,0 3-1 16,-4 0 1-16,3 0-4 0,-6 0-2 0,1 0-2 15,0 0-2-15,3 0 0 0,-7 3-3 0,2-2 1 0,1-1 0 16,-1 3 2-16,1-3 3 0,-1 1-1 0,4 2-2 16,-1-3-3-16,-2 2 2 0,1 2 1 0,2-2-1 0,0 3-1 15,0-1-1-15,-2-2 0 0,2 2-2 0,0 1 3 0,0-1-1 16,-4 1 1-16,4-2 0 0,-4 2-1 0,0-1 0 15,1 1 1-15,-4-2 2 0,3 1 0 0,-3-1-2 16,-1 2 1-16,1-2 2 0,-1 0 2 0,-3 0-1 0,4 1 0 16,-1 0-2-16,-3 1 0 0,0-1-1 0,-1 1-6 0,0 0 2 15,4 0 0-15,-7 1 2 0,1-1-1 0,-1 1-1 0,-1-2 6 16,1 2-2-16,-4 2 9 0,3-2-5 0,-3-3-1 16,0 4-1-16,0-3 4 0,-2 3 4 0,-1-3-3 15,3 1 4-15,0 2-6 0,-2-3 3 0,-1-2 7 0,3 5 0 16,-1-5-4-16,-3 3 1 0,4-1-2 0,0 0-1 0,-1 2 5 15,-2-2-5-15,3 3-4 0,-1-3 1 0,1 1-1 16,3 1-3-16,-3 0 1 0,3-1 2 0,-2 1-1 0,2 2 3 16,-3-1 0-16,0 1 0 0,0-2 2 0,0 0-1 0,0 1-1 15,1-1-2-15,-1 2 1 0,0-1 4 0,1 1-2 16,2-1 4-16,-3 2 2 0,3-3 4 0,-2 3 8 0,7-4 6 16,-2 4 3-16,-2-2-2 0,5 1-3 0,-2 0 2 15,5-2 0-15,1 3-1 0,1 1-2 0,0-1-7 0,3 2 0 16,-2-2-2-16,1-1 0 0,-1 3 0 0,2 0-7 15,-3 1 2-15,0 0-5 0,-2 1-3 0,0-1-2 0,-5-1 0 16,-2 4-1-16,-2-4-2 0,-3 0-3 0,-2 1 1 0,-1-1 2 16,-5 1 2-16,2 1 2 0,-4-1 4 0,-2 2 3 15,0-4 0-15,0 3 3 0,0 1-1 0,0-5-2 0,-2 2-4 16,2 1-3-16,-3-1-3 0,0-1-4 0,2 3 1 0,-2-2-1 16,-2 1-2-16,2 2-1 0,-1-3 1 0,1 2-1 15,2-2 1-15,-2 2-1 0,1 0 2 0,-4-1-4 0,5 1 1 16,-2 0 0-16,1-2 1 0,-1 1 5 0,0-1-2 15,3 4 2-15,-1-3-3 0,-2-2 3 0,0 1-1 0,1 0-2 16,-1-2 1-16,3 1-3 0,-4 0 0 0,1 1 0 0,1 2 1 16,-2-2-2-16,-2-1 1 0,0 1-1 0,-1-1 1 15,-1 1 0-15,-2 1-2 0,1 2 4 0,-3-1-4 0,-3-1 4 16,2 0-1-16,-1 1 3 0,1-1-3 0,-2-1-2 16,0 2 3-16,-1 0-2 0,1-2 3 0,-2 0-2 0,-2 0 2 15,6 0-3-15,-2 0 0 0,-5 0 3 0,6-1-3 0,-3-1 2 16,-2-1-4-16,0 1 2 0,2 0 0 0,-2-1 2 15,-2 0-14-15,-1 3 5 0,1-2 5 0,-2-2-2 0,3 2 3 16,0-1 0-16,-5-1-2 0,7 1 3 0,-4-1 11 16,1-1-5-16,-1 0-5 0,1 3 1 0,-2-3 0 0,3 1-4 15,-3 1 0-15,-1-4 2 0,1 3-1 0,-1 1-4 0,0-2 2 16,-1 0-1-16,-1 1 0 0,4 2 4 0,1-5-1 16,-5 2-3-16,2 0-2 0,0-2-1 0,-6 3-7 0,5 2 0 15,-6-3-7-15,1 0-4 0,-1 2 0 0,2 0-3 16,-2 0-5-16,0-4 0 0,-3 1 0 0,2 2-2 0,-3 2 2 15,3-3 3-15,-3 0 1 0,3 1 5 0,1 0 5 0,0-2 9 16,-2 2 3-16,2 0 7 0,-3-1 0 0,2-1-2 16,1 1 0-16,0-1 1 0,-5 0-1 0,2 1-1 15,-6 2 2-15,-3-1-1 0,4-1 1 0,-1 3 2 0,-2-3-1 0,6-1 2 16,-2-1-2-16,2 2-1 0,-3-1-1 0,2 0 2 16,-6 0 0-16,-3 1-11 0,-5-1 7 0,0-1 0 15,4 1 5-15,-1-2 2 0,5 0-2 0,4-1-1 0,1-2-4 16,5 0 10-16,-4 0 0 0,-7 0-5 0,1 3-3 15,-7-3-2-15,-2 0 3 0,-2 0 0 0,2 0 3 0,1 0 1 16,-4 5-6-16,3-5 3 0,-6 0 0 0,0 4 2 0,-4-2-2 16,-1 3 2-16,1-1-1 0,-5 0-2 0,3-1-1 15,-2 2-2-15,4-1 3 0,5 1 1 0,-4-1 0 0,6 3-3 16,0-6 3-16,4 3 1 0,1 1-2 0,2-3 2 16,2 1-1-16,3-3 0 0,3 1-1 0,1-1-1 0,3 0 3 15,0 0-1-15,2 0 2 0,1 0 0 0,-1 0 3 0,0-1-3 16,4 1-11-16,-4 0 3 0,0 0 0 0,-2 0-8 15,-3 0-10-15,-4 0-3 0,-7 1-6 0,-3 3-2 0,1 1 14 16,-4-1-6-16,4-2-1 0,-3 1 9 0,0-1 10 0,1 2 16 16,2-4-3-16,1 2-2 0,5-2 0 0,-1 0 2 15,3-2 1-15,6 2-2 0,-1-4-1 0,8-1-12 16,2 3 4-16,6-4 6 0,2-1-3 0,-1 3-1 0,5-3 2 16,-1 3-1-16,0-3 2 0,-1 4 1 0,-3 1 0 0,-2-1 0 15,2 1 0-15,-7 2 0 0,6-1 0 0,-4 1 3 16,1 1-2-16,-5-1-1 0,-6 5 2 0,0-3-2 0,-9 4 0 15,-5-2 1-15,0 3 3 0,1 0-5 0,2-6 0 16,2 3 1-16,3 1-3 0,6-1 3 0,-1-4 0 0,6 0 0 16,0 0 0-16,4 0-2 0,-2-2-2 0,7 0 3 0,-4-3 1 15,3 1-3-15,3 3 5 0,-3-4-4 0,2 0 2 16,1 1 4-16,-4 0 0 0,1-2-4 0,0 4 0 0,0-3 0 16,1 1 0-16,-4-1 2 0,0 2-2 0,-4-1 0 15,3 0 0-15,-1 4 0 0,-1-5 0 0,-1 3 0 0,-2-2-2 16,-2 4 2-16,-1 0 0 0,-6-5-1 0,4 5 2 0,2 0-1 15,3 0 0-15,-1-3 2 0,6 1-1 0,-2-3 4 16,5 4-4-16,-5-2 1 0,3 1-2 0,-4-2 3 0,3 2-3 16,-4-3 2-16,4 3 5 0,1 0 5 0,0-3 10 0,8 5 5 15,1-1 5-15,-4 1 2 0,6-3 0 0,-2 2 0 16,0 1-4-16,-2-3-10 0,3 3-9 0,-3 0-4 0,2 0-6 16,1 0 1-16,0-2 0 0,2 2 0 0,-1-2 0 15,4 2 1-15,0 0 1 0,2 0-4 0,-2 0 1 0,6 0 1 16,0 0-4-16,-2-3 2 0,4 3 0 0,2 0 0 0,-1 0 0 15,1-1 3-15,2 1-4 0,0-3-1 0,0 3-1 16,0-1-17-16,0-2-29 0,0 3-41 0,2-2-55 16,1-2-55-16,2-1-51 0,-1-1-70 0,7 1-121 0,-5-2-137 15,1-4-65-15,-4 2-11 0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47.1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512 637 784,'-21'0'43,"1"0"-13,3-6 60,1-6-24,7-1-8,1-1 11,4-1-42,8-6-4,4 4 15,5-2-18,4 0-3,7 5-4,1 3-13,0 5 0,7 6 1,-5 6 1,4 5-2,-6 4 1,-5 7 0,-12 1 2,-12 9 2,-10-1-5,-8 5 5,-8 0-5,-2-1 1,-2-4 0,2-8-1,11-2 5,2-10-5,11-3 1,7-2-1,1-6 3,0-2 5,9-6-8,10-1 0,10-5 0,12-3-1,4 4 1,1-1-1,-1 10-2,-4 4 0,-12 8 0,-8 5 1,-5 5 2,-12 5 0,0 0 0,-12 0 2,-8 3-1,-5 1 3,-8-1-1,-8-2-3,-8-3-3,3-2-27,-3-5-28,6-6-25,8-4-7,4-8-56,13-10-94</inkml:trace>
  <inkml:trace contextRef="#ctx0" brushRef="#br0" timeOffset="556">848 209 721,'9'-52'14,"-18"6"83,-5 2-12,-16 12-24,-6 9-22,-12 11-20,-8 16 6,-17 19-2,-10 27 0,-8 19 7,-4 13 18,0 16-26,5 2-10,20-2-3,25-3 3,24 3-4,29-8-3,33 0 4,33-9-6,29-6 5,21-12 2,12-17-5,-9-15 0,-7-18 1,-16-17-6,-14-11 12,-16-20-8,-8-9 1,-13-14 4,-8-10-3,-19-13 3,-8-5-6,-11-12-2,-11 4 0,-9 0-1,-8 8-9,-11 13-44,-6 16-73,-11 17 0,-5 18-164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7:17.1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E55CBFC-CD8C-429C-AB4C-F915DA939AE1}" emma:medium="tactile" emma:mode="ink">
          <msink:context xmlns:msink="http://schemas.microsoft.com/ink/2010/main" type="inkDrawing" rotatedBoundingBox="7686,3815 8425,3109 8499,3186 7760,3893" semanticType="callout" shapeName="Other">
            <msink:sourceLink direction="with" ref="{40422F52-E2C9-4129-A93F-4502A1EF8C78}"/>
          </msink:context>
        </emma:interpretation>
      </emma:emma>
    </inkml:annotationXML>
    <inkml:trace contextRef="#ctx0" brushRef="#br0">363 1443 154 0,'7'-3'261'0,"-5"1"-25"16,-2 0-26-16,3 0-10 0,-3 0 6 0,0 2 10 0,0-2-13 15,0 2-25-15,-3-2-18 0,3-1-13 0,-2 3-11 16,-4 3-14-16,2-1-7 0,2 0-13 0,-4 0-11 0,2 2-9 15,-3 1-3-15,2-1 3 0,-2 2 3 0,-1 1 7 0,1-1 5 16,1 2 9-16,-5 2 3 0,0-1 8 0,-1 6 2 0,0-3 4 16,-5 6 4-16,-2-1 6 0,-3 2-1 0,1 4-5 15,-6 0 0-15,-1 1-2 0,-4 4-4 0,1-2-3 16,-3 4-8-16,1 0-5 0,-1-2-6 0,3 3-4 0,0 1-8 16,2-2-6-16,2-2-6 0,4 0-10 0,0-3-12 0,5-5-7 15,1 2-9-15,5-2-12 0,0-2-5 0,0-4-8 16,3 0-4-16,2-2-1 0,-1-4-2 0,1 3-5 0,4-5 0 15,-2 1 4-15,1 0-2 0,1-3-1 0,1-3-1 16,-1 2-1-16,3-1 1 0,-1 1 0 0,1-2 1 0,-3-1 4 16,0 0-4-16,-2 0 4 0,1 0-5 0,-1-1-11 15,-1-2-16-15,1 3-21 0,-1-2-25 0,0-1-34 0,0 2-37 16,1-1-29-16,1-3-32 0,1 1-31 0,1-3-28 0,-1 3-29 16,3-2-28-16,3 2-22 0,-1-3-17 0,2-1-41 15,-1 0-70-15,0-3-120 0,-1-3-44 0,-2 3 5 0</inkml:trace>
  </inkml:traceGroup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7:16.7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974685-C5C4-427B-80DE-C497D34C77C1}" emma:medium="tactile" emma:mode="ink">
          <msink:context xmlns:msink="http://schemas.microsoft.com/ink/2010/main" type="inkDrawing" rotatedBoundingBox="7984,3111 8491,3691 8436,3739 7929,3159" semanticType="callout" shapeName="Other">
            <msink:sourceLink direction="to" ref="{40422F52-E2C9-4129-A93F-4502A1EF8C78}"/>
          </msink:context>
        </emma:interpretation>
      </emma:emma>
    </inkml:annotationXML>
    <inkml:trace contextRef="#ctx0" brushRef="#br0">-107 1430 60 0,'-6'0'310'0,"-3"-2"-59"15,1 2-48-15,1 0-27 0,-1 0-7 0,-1-3 3 0,5 3-28 16,0 0-24-16,-2 0-16 0,4 0-12 0,-1 0-3 0,3-2-5 16,0 0 0-16,0 2-6 0,0-1-2 0,0 1-3 15,0-3 0-15,0 3 4 0,0 0 6 0,3 0 7 0,-3 0 3 16,0 0 11-16,0 0 2 0,0 0 5 0,0-2 4 16,2 2-2-16,-2 0-8 0,0 0-4 0,0 0-6 0,0 0-13 15,0 0-9-15,0 0-9 0,0 0-15 0,0 0-10 0,3 2 1 16,0 1 0-16,-3-3 3 0,1 1 10 0,2-1 6 15,-2 2 8-15,5 0 7 0,0-2 6 0,2 5 5 16,2-3-3-16,-1 0-3 0,-1 0-9 0,4 0-3 0,-2 3-4 16,2-3-5-16,-3 2-2 0,1 0-1 0,-1 3-3 0,-1-1-1 15,-1 2-1-15,0 3-1 0,-1 0-2 0,2 1 4 0,-4 0-2 16,4 1-2-16,-4 1-1 0,-1-2 0 0,2 3 1 16,2-2 1-16,-2 0-2 0,2-1-4 0,0 3-2 0,2-1-3 15,-1 0-4-15,2-2-3 0,-1-1-6 0,2 2-2 16,0-3-4-16,3 6-1 0,1-5-4 0,-3 2-3 0,4 0 4 15,-1-3-4-15,1 3-2 0,-1-2-2 0,-3 1-4 0,3 1 4 16,-2-1-2-16,1 1-3 0,-2-2 2 0,-3 0-5 16,1-3 1-16,-1 5 0 0,-2-2 2 0,1-3-2 0,-2 0-1 15,-3 5 4-15,1-6-6 0,2 0-2 0,-4 2-5 16,-2-2-11-16,3 2-14 0,-2-4-16 0,-1 4-19 0,0-4-23 16,0-1-23-16,0-2-17 0,3 2-21 0,-3-2-11 0,3-2-9 15,-1 0-14-15,-2-2-11 0,3 2-17 0,-3-4-12 16,-3 2-17-16,1-1-11 0,-1-1-17 0,0 2-11 0,-1-2-9 15,4-1-16-15,-2 0-19 0,-4-4-36 16,2 2-60-16,-5-12-570 16</inkml:trace>
  </inkml:traceGroup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26.73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D4EEE04-AD10-44D2-BC37-8283A61A6975}" emma:medium="tactile" emma:mode="ink">
          <msink:context xmlns:msink="http://schemas.microsoft.com/ink/2010/main" type="inkDrawing" rotatedBoundingBox="1536,8205 5703,6678 5905,7229 1738,8756" semanticType="callout" shapeName="Other">
            <msink:sourceLink direction="to" ref="{5CA12DB5-BF54-4C79-8A78-55A53730AD9A}"/>
            <msink:sourceLink direction="from" ref="{9A0E2825-51F5-4B8D-B0F9-5D2289341FDC}"/>
          </msink:context>
        </emma:interpretation>
      </emma:emma>
    </inkml:annotationXML>
    <inkml:trace contextRef="#ctx0" brushRef="#br0">43 1321 191 0,'3'0'217'0,"-3"0"9"0,0 0-13 16,-3-3-20-16,3 1-20 0,-4 2-27 0,1-1-25 0,1-2-21 16,-2 1-22-16,-2-1-12 0,5 1-6 0,-2-3-3 0,-2 5-2 15,2-1-1-15,2-2 0 0,-2 3-3 0,1 0 2 16,2-3 6-16,0 3-2 0,0-4-4 0,0 4-7 0,0-1 0 15,0-1 0-15,0 1 3 0,0-4 0 0,0 5 0 0,0 0 1 16,0 0 5-16,0 0 3 0,0 0 2 0,0 0-5 16,-3 0-3-16,3 0-6 0,-3 0-4 0,3 0-8 15,-1-3-4-15,1 1-9 0,0 2-7 0,0 0 1 0,0 0-6 16,0 0-2-16,0 0-2 0,0 0-1 0,0 0 0 0,1 0 5 16,-1 0 3-16,3 0 3 0,-3 0 0 0,0-3 4 0,0 3 0 15,3 0 2-15,-3 0-2 0,2-2-1 0,-2 2-4 16,0-1-6-16,0 1-1 0,0 0-3 0,0 0-3 15,0 0 1-15,0 1-4 0,3-1-1 0,-2 2 2 0,2-2-1 16,2 3 1-16,-1 2-1 0,2-5-1 0,0 8 0 0,4-3 2 16,-1 2 0-16,2 0 1 0,1-2 0 0,-3 1 0 15,2 1 1-15,1 0-1 0,2 1 3 0,-1 0-2 0,-1-1-1 16,0 1 0-16,-2 1 0 0,-1 2 4 0,-1-6-1 0,4 6-1 16,-5-2 1-16,1 3 1 0,-1-3 0 0,-1-1-1 0,0 0 1 15,-2 3-2-15,1 0 2 0,-1 2-1 0,2-2 0 16,-1-1 4-16,-1 4-3 0,1-3 1 0,-2 2 0 15,0 0 3-15,-2-1-4 0,4 3-1 0,-2-1-5 0,1-3 2 16,-1 0 0-16,-2 3 2 0,2-1 2 0,2 1-3 0,-1-4 2 16,-1-1 2-16,0-1 3 0,-1 1 0 0,1-3-2 15,1-2-4-15,-4 3 0 0,3-4 2 0,-1 2-3 0,-2-1-3 16,3-2 2-16,1 3 2 0,-1-5 1 0,-1 3 2 16,4-2 2-16,-2-1 1 0,1 4 3 0,-1-3 4 0,2-1 1 15,0 0-1-15,1 0 0 0,1 0 1 0,-1 0 2 0,2 0 1 16,2 0 0-16,-2-1 0 0,-2-3-1 0,3 3 1 15,-1-2 0-15,3-2-1 0,0 3-2 0,-1 1 2 16,-3-2-1-16,4-2-1 0,3 2-2 0,-1-4 0 0,1 3-7 16,1-2 0-16,-1-1 4 0,1 1-4 0,-1-1-2 0,1 1 1 15,-1 0 2-15,5-3 0 0,-4 3 3 0,0-3-4 0,4 1-3 16,-1-5 1-16,0 7 0 0,1-4-1 0,2 1-4 16,-3-2 0-16,-1 3 1 0,5 0 4 0,-4-3-1 0,0 2-3 15,2-2 4-15,-1 2-5 0,-1-2 4 0,3 0-2 16,-1 1 0-16,1-1 0 0,2-2 1 0,-3 0-1 0,3 3-1 15,0-3 1-15,1 2-2 0,-1-5 3 0,1 6-6 16,-3-4 3-16,2 2 0 0,0 1-3 0,-5 0-1 0,5 1 15 16,-5-1-4-16,1 2-5 0,-1-2-1 0,1 2 1 0,-4 2 0 15,3-2-2-15,4 1 2 0,-3 2-15 0,0-2 9 16,4-1 1-16,-1 0 2 0,1-2-1 0,0 3-3 0,1-3 4 16,1 0 0-16,-3 0 2 0,4 3-2 0,-3-3 1 15,0 0 0-15,1 0 0 0,-4 0 1 0,3 1 1 0,-2 1 2 16,-1 1-3-16,-2-2 1 0,4 0 3 0,-3 1 0 15,0-1-5-15,4-1 3 0,-2 0 2 0,-1 0 3 0,3 1 1 16,-1-4 5-16,4 4-3 0,-3-2 4 0,0-3 3 0,1 4-1 16,0-1-3-16,2-1-2 0,-3 0-2 0,0 2-4 15,0-1-2-15,-2 1 1 0,2 1 0 0,0-1-1 0,-2 0-3 16,-1-2 2-16,3 5 4 0,-5-3 0 0,3 1 2 0,-1 1-1 16,-2 1 0-16,1-2-3 0,-1 3 1 0,1-2 2 15,-1 0-2-15,2 2 0 0,-2 0-1 0,5-1 4 16,0-2 2-16,2-1-2 0,1 0 4 0,0 0 1 0,1 1 0 15,4-3 1-15,-4 2 5 0,6-5-1 0,-3 4 6 0,2-1 0 16,-2-1 4-16,1 0 1 0,-1 1 6 0,0-2 2 0,-1 2 1 16,-2-1-2-16,0 2 0 0,2 1-1 0,-5-2-2 15,5 0-1-15,-3 2 2 0,-2-1-5 0,5-1-4 16,-5 2-2-16,5 0-4 0,-5-2 1 0,5 0-1 0,-3 2-6 16,1-4-6-16,1 2 2 0,2 1 2 0,0-2-1 0,0 1 1 15,4-3-1-15,-7 4 3 0,3-1-7 0,-3 0 9 0,-1 0 4 16,0 0 3-16,0 3 1 0,-6-3-2 0,2-1 5 15,4 4-5-15,-6 1 8 0,1-2-9 0,2 0-8 16,-4 1 0-16,2-1-6 0,-4 1-2 0,1-1-3 0,-1 2 0 16,0 1 1-16,0-3-2 0,-2 3 0 0,3-2 0 0,2 1-1 15,-1 3 1-15,-3-3-1 0,3 3 2 0,-7-1-4 0,-1 1 2 16,0-1 0-16,0 3-2 0,-2 0 2 0,-1 2 0 16,-1 0 0-16,-4-1 2 0,2 1 1 0,-1 0 1 0,-4 0-1 15,2 2 1-15,1-2-3 0,-4-1-1 0,3 3 0 16,0-2 0-16,-3 2 0 0,2 0-1 0,-2-1-1 0,3-2-3 15,-2 3 4-15,-1 0 1 0,0 0 0 0,0 0 0 0,3 0-1 16,-3 0 1-16,0-2-2 0,0 2 3 0,0 0-2 16,0-3-2-16,0 3 3 0,0 0 0 0,0 0 3 0,0 0-2 15,0 0 0-15,0 0-1 0,0 0 2 0,0 0 1 16,0 0-1-16,0 0-2 0,0 0-2 0,0 0 2 0,0 0-1 16,0 0 2-16,0 0-1 0,0 0-3 0,0 0 3 0,0 0 0 15,0 0 0-15,0 0 0 0,0 0 2 0,0 0-2 16,0 0-2-16,0 0 4 0,0 0-5 0,-3 0-3 0,3 0-3 15,-4 0-10-15,2 0-17 0,-5 0-21 0,0 0-25 16,-4 3-23-16,-1-1-22 0,-4-2-23 0,4 0-32 0,-3 4-37 16,-1-2-42-16,-4 3-35 0,1-1-37 0,-5 3-49 0,-3-1-107 15,-1-2-121-15,-11 0-51 0,1 1 0 0</inkml:trace>
  </inkml:traceGroup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36.6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221A905-27BD-4495-92DB-007F0D8A5937}" emma:medium="tactile" emma:mode="ink">
          <msink:context xmlns:msink="http://schemas.microsoft.com/ink/2010/main" type="inkDrawing" rotatedBoundingBox="2107,11448 2651,13865 2111,13986 1567,11570" semanticType="callout" shapeName="Other"/>
        </emma:interpretation>
      </emma:emma>
    </inkml:annotationXML>
    <inkml:trace contextRef="#ctx0" brushRef="#br0">393 0 77 0,'0'5'188'16,"3"0"10"-16,-3-1-11 0,3-1-21 0,-3 1-23 15,0-3-24-15,0 3-17 0,1-4-9 0,-1 4-8 0,0-1-9 16,0 0-7-16,0-1-3 0,0 1 0 0,3 0 4 0,-3 2 5 16,0-2 5-16,0 7-1 0,-3-4 0 0,3 3-3 15,-4-1-1-15,1 0 2 0,-2 3 0 0,-2 3-5 0,1-3-6 16,-2 4-2-16,1-2 1 0,-4 0 0 0,3 2 2 0,-1-3 1 16,-2 2 2-16,-4 1 8 0,3 0 3 0,-1 1 3 15,-2 0-3-15,0-3-3 0,3 2-7 0,-1 0-6 0,1-2-12 16,-1 3-8-16,1-5-8 0,3-2-7 0,-2 1-4 15,5 1-2-15,-1-3-3 0,0 0-2 0,-1 1-4 0,4-3-6 16,-4 1-3-16,4-3 0 0,-1 3-2 0,2-4-1 16,0 2-3-16,-1-1-1 0,-1 2 2 0,2-2 3 0,-1 3 1 15,-1-3-1-15,1 1-2 0,1 0-2 0,0 0 1 16,-1-1 1-16,2 0-1 0,-1 0-4 0,0 1 0 0,-1-1 1 16,4-2 4-16,-5 1-2 0,5-2 3 0,-3 2-3 0,3-2 0 15,-1-1 3-15,-2 0 1 0,3 3-4 0,0-3 0 0,0 2 2 16,0-2 0-16,-3 0-1 0,3 0-1 0,-2 0 0 15,-1 0-3-15,3 2 4 0,-4 2-1 0,1-2 0 16,1 3 0-16,-2 1 0 0,-2-1 0 0,5 1 1 0,-2-1 4 16,1-2-6-16,-4 2 2 0,5-1 0 0,-2 0 0 0,0-2 0 15,-2 2 0-15,1-4-1 0,4 2-2 0,0-2 1 16,0 0 0-16,0 0 2 0,0 0 2 0,0 0 2 0,0 0 1 16,0-2 0-16,0-2 0 0,4-2 1 0,-4 2-2 15,3 3-4-15,-3-5 1 0,2 2 1 0,-2-1-2 0,0-1 0 16,0 2 3-16,3 0 0 0,-3-3 3 0,3 1 0 0,-2 0-1 15,2-1 3-15,0 1-2 0,-1 0 3 0,2-4-3 16,2 4-2-16,-2 1 1 0,1-4-2 0,-1 2 2 0,4-1-6 16,-4 2 0-16,4 1 0 0,-1-1 1 0,-2 2-1 0,2 0 0 15,-2-1 1-15,2 3-1 0,-3 1 0 0,2-2-1 16,-1 1 0-16,-1 2 1 0,1 0-3 0,-1 2 3 0,2 1-3 16,-1-2 3-16,-1 4 0 0,1 0 0 0,1-4 3 15,-1 3-3-15,-2 2 2 0,5-1-2 0,-4 1 2 0,1 2 1 16,2-1-1-16,-2-1 0 0,2 0-1 0,-2 1 5 0,1-1-1 15,-2 0 1-15,1 3-6 0,-1-3 1 0,3 3 1 16,-2-1 3-16,2 0-4 0,-2 2 6 0,2-1 0 16,1-1 2-16,-4 3 3 0,4-3 2 0,-4 3 8 0,4 3 0 15,-1-3 5-15,-3 1-7 0,4 2 1 0,-4-4 2 0,4 2 9 16,-1 3 3-16,-2-3-6 0,2 3 3 0,-2 0 0 16,-2 3 14-16,1-2 10 0,-4 1 6 0,0 4-6 0,0 2-1 15,0-2-2-15,-1 1 4 0,-2-3 12 16,0 29 63-16,1-5-19 15,-1 19 40 1,6-22-98-16,6 74 16 0,-6-95-59 16,-2 5 0-16,2-4 6 0,2 4 2 0,-2-1 2 15,-2 2-1-15,2 1 16 16,2 63 109 0,1 38 27-16,-5-65-118 15,4 33-2-15,10 17 8 0,-11-86-53 16,2-2 0-16,-2 0-2 0,1-1-6 0,2-2 2 15,-2 5 0-15,2-6-1 0,-2 5-1 0,2-5 0 16,2 2 0-16,-3 0 0 0,0 0 0 0,0 1 1 0,1 1 0 16,-1-1 0-16,2 1-1 0,-4 1 2 0,4-2 1 0,-1 1-2 15,-2 1 2-15,-2-3 0 0,1-2-2 0,1 0-1 0,-2-4 4 16,1 0-3-16,-1 0-1 0,1-4 2 0,1 1-1 16,-2-2 0-16,1-2-3 0,-1-1-5 0,-1-1-8 15,1-2-8-15,1 2-3 0,1-3-8 0,1-1 0 0,0-1-1 16,0-1 2-16,1-1 2 0,2-1 0 0,0 1 1 0,3-5-2 15,1 1-4-15,-1 2-7 0,1-4-9 0,2-1-11 0,0-1-7 16,2-1-10-16,-1 3-6 0,2-5-7 0,-2 5-16 16,1-7-13-16,-1 2-9 0,-1 2-18 0,0-2-15 0,-2 0-11 15,2 1-21-15,-3-1-23 0,0 0-13 0,-2 2-22 16,-1-1-14-16,2-5-11 0,-5 4-14 0,1-8-29 0,-3 2-55 16,-1-2-92-16,-3-2-50 0,3-3-6 0</inkml:trace>
  </inkml:traceGroup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35.2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10924C5-703D-41BB-8C30-3289F89AF218}" emma:medium="tactile" emma:mode="ink">
          <msink:context xmlns:msink="http://schemas.microsoft.com/ink/2010/main" type="inkDrawing" rotatedBoundingBox="1717,11917 2087,9888 2363,9938 1993,11968" semanticType="callout" shapeName="Other">
            <msink:sourceLink direction="with" ref="{5CA12DB5-BF54-4C79-8A78-55A53730AD9A}"/>
          </msink:context>
        </emma:interpretation>
      </emma:emma>
    </inkml:annotationXML>
    <inkml:trace contextRef="#ctx0" brushRef="#br0">513 122 33 0,'1'0'35'0,"-1"0"-3"0,0-3-3 0,0 1-6 15,0 2-1-15,0-3-4 0,3 1-5 0,-3 2-3 16,3 0-1-16,-3 0-3 0,0 0 7 0,0 0 2 0,0 0 7 16,2 0 6-16,-2 0 7 0,0-1 5 0,3-2 5 0,-2 3 3 15,-1 0 2-15,3 0 2 0,-3 0-3 0,3 0-1 16,-2-2 3-16,-1 2-2 0,3 0 0 0,0 0-1 0,-3-2-2 15,0-1 1-15,2 3-2 0,-2-1-2 0,0-2-4 0,0 3-3 16,0-2-3-16,0 2-5 0,0-2-2 0,3 0 2 16,-3 2-4-16,0-2 1 0,0 2-4 0,0-3 2 0,1 3-1 15,-1-1 0-15,0 1-2 0,0-3-1 0,0 3-3 16,0-1-1-16,0 1 2 0,0-3 0 0,0 3-1 0,0 0 1 16,0-2 3-16,0 2-1 0,0-2 3 0,0-1-1 0,0 3 0 15,0-1 1-15,0 1-2 0,0 0 0 0,0 0-1 16,0 0 4-16,0-2-3 0,0 2 2 0,0-3-1 15,0 1-2-15,-1-1 1 0,1 2-1 0,-3-1-3 0,3 0-3 16,-2-3-1-16,2 4-2 0,-3-2 4 0,3-2 0 0,0 5-1 16,-3-1 3-16,3 1 1 0,0-2 0 0,0-2 1 15,0 4-1-15,0-1-2 0,0-2-2 0,0 3-3 0,0-1-2 16,0 1-1-16,0 0-1 0,0 0-2 0,0 0-1 16,-1 0-1-16,1 0-1 0,0 0 1 0,-3 0-2 0,3 0 1 15,0 0 0-15,0 0 5 0,0 0 0 0,0 0 0 0,0 0 2 16,0 0-2-16,-3 0 5 0,3-4 0 0,-1 2 1 15,-2 2-4-15,3 0 6 0,0 0 1 0,-2-1-3 0,-1-2 2 16,3 3-3-16,-3-2 4 0,3 2 1 0,-1-3-1 16,-2 3 0-16,3 0-2 0,-2 0 1 0,-1-3 1 0,0 1-1 15,3 2-5-15,-1-3-4 0,-2 3-2 0,3-2-3 0,-3 2 4 16,3 0-4-16,0 0 0 0,0-1 0 0,0 1 0 16,-2 0 1-16,2-3 0 0,-3 3 0 0,3 0 1 0,0 0-1 15,0 0 1-15,0 0-2 0,0 0 3 0,0 0-2 16,0 0 1-16,0 0-1 0,-1 0 2 0,-2 0-2 0,3 0 0 15,-3 0 2-15,3 0 2 0,0 0-3 0,-2 0 1 0,-1 0-1 16,3 0-1-16,-4 0 0 0,1 3-1 0,-3-2 1 16,0 1-1-16,-1 1 0 0,2 2 2 0,1-5 0 0,-4 3-1 15,4-1 4-15,1-2 1 0,1 0 0 0,-1 3 2 16,0-2 0-16,-1-1-2 0,2 0 3 0,-1 0-2 0,3 0-1 16,-3 0 0-16,3 0-2 0,-1 2 0 0,-2-2-2 15,3 0-2-15,0 0 6 0,0 0-2 0,0 4-1 0,0-4-2 16,0 1 1-16,-1-1-1 0,-2 3-1 0,0-2 2 15,-2 5-7-15,1-5 3 0,1 4 0 0,-5 1 0 0,4-1 2 16,-1-2 1-16,1 5 0 0,-1-5-1 0,-1 2 0 0,2 0 0 16,2-1 0-16,-4 0 2 0,2-2-1 0,1 2 0 15,-1-2-1-15,4 2 1 0,-2-4 0 0,-1 3 3 0,3-1-2 16,0-2-2-16,-3 0 0 0,3 0 0 0,-1 0-1 0,-2 2 0 16,3-2 1-16,0 4 0 0,0-2 0 0,0 1 1 15,0 2-1-15,-2-2 1 0,-1 2 2 0,0-2-1 0,-1 2-1 16,1-1-2-16,1 2 1 0,-1-2 0 0,-1 1 0 15,1-2-2-15,1 2 0 0,-1-3 1 0,2 2 1 0,-2-2 2 16,3 3-1-16,-3-4-1 0,3-1 0 0,-2 3 0 16,2-1 0-16,-2-2 0 0,2 2 0 0,0 1-1 0,0-3-2 15,0 1 2-15,0-1 1 0,0 3 0 0,0-2 0 16,-2 4 0-16,2-1 0 0,-3-2-1 0,0 2 1 0,3 3 1 16,-4-3-1-16,4 3 0 0,-3-4-1 0,-2 6 2 0,5-2-1 15,-4-3 0-15,1 2 1 0,-2-1-1 0,4 5 0 0,-2-5 2 16,3 3 0-16,-3-2-3 0,1 1-1 0,-1-2 3 15,0 0-1-15,2 1 0 0,-2-2 0 0,3 3 0 16,-2-1 0-16,-1 2 1 0,0-3 2 0,2 5-3 0,-2-5 1 16,3 2 2-16,-1 1-2 0,-2-2 1 0,3 2 0 0,-3 0 0 15,3-1-1-15,-2 0 1 0,-1-1-1 0,3 0 1 16,0 1-2-16,0 0 3 0,0-1-2 0,0-1 2 0,0 4-3 16,0-3 0-16,0-1 0 0,0 2 1 0,0 2-1 15,0-2 0-15,0-1 0 0,0 2 2 0,0 2 1 0,0-5 2 16,0 2 2-16,0 0 5 0,0-1 10 0,0 2 7 0,0 0 3 15,3 1 2-15,-3-2 2 0,2 3 0 0,-2-1 0 16,3-3-8-16,-3 2-4 0,0 0-9 0,0-1-4 0,0 0-4 16,0-1-1-16,0 0-2 0,0 3 0 0,0-4 2 15,3-2-5-15,-3 5-1 0,0-5 3 0,1 4-1 0,-1-2-2 16,3-1 0-16,-2 3 1 0,-1-3-1 0,3 2 2 0,-3 1 2 16,0-1-3-16,3 2 0 0,-1 2 2 0,-2-5-12 15,3 5 6-15,-2-2 1 0,-1 0 1 0,3 2-1 0,-3 0 5 16,3-1-2-16,-1-1 0 0,-2 3 11 0,3-3-5 15,-3 2-3-15,0-2-2 0,3-1-6 0,-2 1 3 0,-1 0 1 16,3-1 1-16,-3-1 1 0,2 2-2 0,-2-3-2 16,3 0 2-16,0 1 7 0,-3-2-5 0,0 3-1 0,0 1-1 15,0-2 0-15,1-1 0 0,-1 3 3 0,3-2-2 0,-1 1 1 16,-2-2-1-16,0 5 2 0,0-5-2 0,0 2 1 0,3-1-1 16,-3 2-1-16,3-3 1 0,-2 1 3 0,-1 2-1 15,3-1-2-15,0-2 1 0,-3 0 0 0,2 0-2 16,-2 0 0-16,0-2-2 0,0-1 1 0,0 3-1 0,0-4 1 15,0 2 0-15,0 1 1 0,0 0 0 0,0 0 1 0,2 1 0 16,-2-3 1-16,0 5-1 0,0-3 1 0,0 3 0 16,0-1-1-16,0-1 3 0,0 6-2 0,0-2 4 0,0 2 4 15,0 1 4-15,0-1 3 0,0-1-2 0,0-2-1 16,0 2 4-16,0 0-2 0,0 1 5 0,0-1 1 0,0 1 1 16,0 0 1-16,0-2 2 0,0 1 0 0,-2 0-1 0,2-4 2 15,0 3-9-15,0-1-6 0,-2-1-5 0,2 1 0 16,0 1-4-16,-3-4-2 0,0 5 1 0,3-1 0 0,0-1 0 15,-1 6-2-15,-2-4 1 0,3 1-1 0,-3-1 0 0,1 5 0 16,-1-2 0-16,-1 3 0 0,1-2 0 0,-2 2 3 16,4-3-1-16,-2 0-1 0,0-2 0 0,-2 0 1 0,2 0 2 15,3 0-1-15,-4-3-3 0,2 0 0 0,-1 2 2 16,0-5-1-16,2 5 2 0,-2-2-1 0,2-1 3 0,-2 1-3 16,0 1 6-16,-2 1 4 0,1 4 1 0,-1-2 0 15,-2 3 4-15,-1-4 0 0,4 3-4 0,-1-4 2 0,-1 3-5 16,2 0 0-16,-1 0-5 0,-2 2 3 0,3 3-3 15,-4-3-5-15,1 1 5 0,-2 2-1 0,1 0 1 0,1-6-5 16,-1 3 0-16,1-1 0 0,3-3 0 0,-1-2 0 0,1-1 0 16,-2 0 0-16,4-2 0 0,-1-1 3 0,-1 1 1 0,1-1-4 15,1-1 1-15,-1 1 4 0,2-4-5 0,-2 2 0 16,3-2 0-16,0 4-2 0,0-5-1 0,0 5 5 16,-3-4 0-16,1 1-2 0,-1 1 1 0,0 2 0 0,-1-4 1 15,2 3 2-15,-1-1 1 0,0-1-5 0,-1-1-1 0,3 4 0 16,-2-2 2-16,0-2-1 0,3 1 0 0,-2-2 2 15,-1 4-2-15,3-4 3 0,-1 1 0 0,-2-1 2 0,3 0-3 16,0 0-1-16,0 0 2 0,0 0-6 0,0 0 3 16,0 3-1-16,-3-3 0 0,3 1-3 0,0-1 4 0,0 4 0 15,0-2 2-15,0-2-1 0,0 1-2 0,0 4-1 0,0-2-15 16,0-3-20-16,0 3-31 0,3-3-33 0,-3-3-38 16,4 3-29-16,1-3-33 0,1-3-32 0,-1-1-15 0,6-1-28 15,-2-3-47-15,-2 0-75 0,5-5-79 0,0-1-27 16</inkml:trace>
  </inkml:traceGroup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8:06.6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A0E2825-51F5-4B8D-B0F9-5D2289341FDC}" emma:medium="tactile" emma:mode="ink">
          <msink:context xmlns:msink="http://schemas.microsoft.com/ink/2010/main" type="inkDrawing" rotatedBoundingBox="5426,5238 11733,4326 11988,6090 5681,7002" hotPoints="10722,5252 10694,6448 5931,6339 5959,5143" semanticType="enclosure" shapeName="Rectangle">
            <msink:destinationLink direction="from" ref="{AD4EEE04-AD10-44D2-BC37-8283A61A6975}"/>
          </msink:context>
        </emma:interpretation>
      </emma:emma>
    </inkml:annotationXML>
    <inkml:trace contextRef="#ctx0" brushRef="#br0">1015 4516 21 0,'-6'8'236'0,"-8"-4"-27"0,8 4-38 0,-5-5-25 0,0 1-13 16,-1-1-3-16,3-3-14 0,-3 3-25 0,2-1-16 16,-2-2-7-16,3 3-5 0,-4-2-2 0,1-1-1 0,-5 2-2 0,1-2 1 15,0 3-5-15,-7-1-1 0,4 0-1 0,0 0 0 16,-5 0-3-16,5 1-4 0,-2-2-1 0,-2 2-2 15,3-3-1-15,0 2-2 0,-2-2-1 0,6 0 1 0,-1 0 5 16,2 0 2-16,0 0 4 0,3-2 3 0,1 2 0 0,-1-3 0 16,0 2-7-16,0 1-7 0,-3-3-8 0,3-1-3 15,-1 2-6-15,1 0-3 0,-6-1-1 0,6 1-2 0,-1 2 1 16,-2-1 0-16,0-2 0 0,-2-2-1 0,1 5 2 16,-2-3-4-16,2-1 1 0,-3 1 3 0,2 2 4 0,1-6 2 15,-4 4 5-15,3-2 6 0,0 1 7 0,2-2 8 0,-3-1 3 16,4 1 2-16,-1-1-3 0,0-1 3 0,-2 1 4 15,6-1 0-15,-1-1-4 0,0 0-10 0,0-2-7 16,0 3-2-16,1-2-3 0,3 1-1 0,-1 0-7 0,1-2-5 16,1 2-2-16,-1-2-2 0,4 1 4 0,-4 1 1 0,1-2-4 15,2 3-7-15,1-2-1 0,-2 2-1 0,2-3 0 0,-1 1-1 16,2-1-3-16,-1 0-13 0,2 1 7 0,2-1 4 16,-3 0-1-16,3 1 3 0,0-1-1 0,-3-1 2 15,3 1-3-15,0 0 12 0,0 1-6 0,0-1-6 0,0-2 2 16,0 2 2-16,6-4-6 0,-4 2 2 0,1 0-2 0,-2 1-2 15,2-2-2-15,2-1 7 0,-1 3-7 0,2-2 3 16,1-1 0-16,-2 2-3 0,2 4 4 0,-1-6 4 0,2 4-2 16,-1-1 1-16,1-1-1 0,1 2 0 0,-2-2-1 15,3 2 2-15,-1-2 0 0,2 0-3 0,-2 2 2 0,0 0 1 16,-2 1-1-16,3-1 2 0,-1 0-3 0,2 3-1 0,-2-3-4 16,1 0 4-16,-4-1 0 0,5 1-1 0,-3-1-1 15,4 1-1-15,-1 1 3 0,-2 1 5 0,1 1-2 0,-1-1-3 16,2 0-2-16,-3 3 2 0,4-3 0 0,0 1 0 0,-1-2-2 15,-2 6 2-15,3-4 1 0,-2 1 2 0,2 1 3 16,0-3-3-16,0 3-2 0,1-3 2 0,0 1 0 0,4 1 0 16,-4 1-4-16,2 0-1 0,1-3-1 0,4 2 3 15,-2 1-1-15,1-4-1 0,2 6 2 0,1-6 0 0,-4 1 0 16,7 2 0-16,-4 1 0 0,3 0 0 16,50-14-5-16,-26 7 5 15,3 3 2-15,-28 3-2 16,3 4 3-16,109-22-8 15,-110 22 5-15,-4-1-3 0,3 0-2 0,3 2 4 0,0-1 1 16,-2 1 0-16,5 1 0 0,-3-4-1 0,1 2 0 0,-1 2 2 16,-2-1 1-16,5-3 1 0,-5 3-1 0,5 0 0 15,-3 0 0-15,-2 2-1 0,2-2-1 0,-4 2 2 16,1-2-1-16,-4 0-1 0,2 2-1 0,-1-3 1 0,-2 1 1 16,0 2-1-16,4 0 0 0,-5 0 0 0,1 0-3 0,0 0 0 15,1 0 1-15,-1 0 2 0,3 0-2 0,-1-2-1 16,2 2 0-16,-3 0-3 0,3 0 6 0,-5 0-1 0,7 0 0 15,-6 0-1-15,2 2 2 0,1-2-1 0,-4 2 1 16,2 1 3-16,-3-1-1 0,3 0-1 0,-7 0 1 0,4 2-2 16,0-2 0-16,0 1 3 0,-1 1-2 0,2 0-1 0,1 1-3 15,-5-4 1-15,4 4 0 0,0 0 2 0,1 0 1 16,0-2-2-16,4 5 4 0,-3-4 8 0,3 1 7 0,-2 3 6 16,2-5 2-16,3 4 7 0,-3-3-3 0,3 2 3 0,-1-1 0 15,-1-1-5-15,-3 3-2 0,3-3-4 0,-1 2-1 16,-3-1-8-16,-1 0 3 0,3 0 4 0,-2 1-6 0,-4 2-1 15,3-2 0-15,-2 1-5 0,-1 0 0 0,4 0 4 16,-1 2-2-16,-3 2-3 0,2-2 3 0,-2-1 1 0,7 1 3 16,-7 2 2-16,1-1-2 0,-1 1 0 0,2 0-3 0,-2 1 3 15,-1 3 0-15,1-1-6 0,-1 1 5 0,-3 5 1 16,0-6 1-16,0 5 1 0,0 2-3 0,-3-2 1 0,-2 0 4 16,-2 1 0-16,1 1-1 0,-2-2-3 0,1 2 2 15,-1 0 1-15,-1-4 0 0,2 2-4 0,-1 0-1 0,-1-1-1 16,1 2-4-16,-1-3-2 0,-1 0 1 0,-2 0-5 0,0 1 4 15,0-1 1-15,-5 1-2 0,1-1-4 0,-3 2 5 16,-1 0-1-16,-5 3 1 0,-2-2 0 0,-8 0-2 0,3 1 1 16,-7-2 2-16,0 3 2 0,-1-1-2 0,-3 1-1 15,-1 0 0-15,0-1 2 0,0 0-3 0,-5-2-3 0,1 0-1 16,-4 1 0-16,-2-6 2 0,-1 3-2 0,-1-2 0 0,-4 3 0 16,-1-2 2-16,-2-2 0 0,-4 0 1 0,-1-4 1 15,-7 3-1-15,1-2-1 0,-4-3-2 0,2 3 0 0,-1-2-2 16,1 1 2-16,-5-5 2 0,5 1-4 0,-1 3-3 15,5-4 6-15,1-1 2 0,1 0-2 0,6-1 2 0,2-2-3 16,6 2-3-16,-2-2 0 0,5-1 1 0,3 0-5 0,-1-1 1 16,8-2-3-16,-3 2 0 0,5-2 2 0,-2 1 0 15,4 0-1-15,3-1 1 0,1-1 0 0,3 2 1 0,1 0 0 16,3 0-2-16,1-3-2 0,1 3-4 0,-1 1 0 16,7-2-2-16,-3 1 1 0,4-1 0 0,-1 3-3 0,4-3 3 15,-1 3 5-15,1-4 5 0,1 3 1 0,1 1 3 0,-1-2-1 16,0 2 0-16,2 0 4 0,1 0-4 0,0 0 2 15,0 0-2-15,0 0 0 0,0 0-2 0,0 0 2 0,-3 0 0 16,3 0-2-16,0 0 4 0,0 0-2 0,0 0 0 16,0 0 5-16,0 0-2 0,0 0 1 0,0 0 0 0,0 0 0 15,0 0 0-15,0 0 0 0,3-1-1 0,-2 1-1 0,2-4-1 16,0 4-2-16,-3-3 3 0,2 2-1 0,-2 1-1 16,3-2 0-16,-2 2-2 0,-1-1 1 0,3-3 0 0,-3 4 5 15,3-1-4-15,-1-2 2 0,-2 3-1 0,0-2 2 16,0 2 3-16,0-3 0 0,0 3 0 0,0 0-1 0,0 0 1 15,0 0 3-15,0-1-2 0,0 1-2 0,0 0 3 0,0-2-1 16,0 2 0-16,0 0-2 0,-2 0 2 0,-1 0-7 16,3 0 3-16,0 0 2 0,0 0-2 0,0 0-1 0,0 0 0 15,0 0-1-15,0 0 1 0,-3 2 5 0,3-2-3 16,0 1-5-16,0-1 1 0,-1 3 1 0,1-3-1 0,-3 0-4 16,3 0-1-16,0 0-6 0,-2 0-8 0,2 2-11 0,0-2-19 15,0 0-17-15,0 0-25 0,0 0-29 0,-3 0-39 16,0-2-42-16,2 2-44 0,-2-4-40 0,3-1-40 0,0-1-61 15,0-5-96-15,0-3-105 0,0 0-34 0,0-3 5 16</inkml:trace>
    <inkml:trace contextRef="#ctx0" brushRef="#br0" timeOffset="674.1277">38 3491 215 0,'0'-3'248'0,"3"1"-36"0,-3-2-31 0,2-1-15 0,-2 3 3 16,3-4-1-16,-3 1-14 0,0 0-18 0,0 2-14 0,0-5-9 15,1 5 0-15,2-2 3 0,-3 4 4 0,3-2 6 16,-1 1-4-16,-2-1-4 0,3 1-3 0,0 2-10 16,-3 0-11-16,0 0-16 0,0 0-18 0,1 0-15 0,-1 5-16 15,3-3-11-15,-1 6-3 0,1 0 6 0,1 3 10 0,1 1 6 16,2 1 13-16,-1 0 8 0,0 2 3 0,1 0 12 15,1 2-1-15,1-1-1 0,-2 0-6 0,1-2 0 0,-1 1-5 16,1-2-3-16,0 1 5 0,0 0-4 0,4-3-5 0,0 0 1 16,0-3-5-16,0 3-1 0,2-4-10 0,3 2 0 15,1-3-5-15,1 0-2 0,-1-2 2 0,4-1-1 0,-1-1-2 16,4 0-2-16,-4-2 0 0,6-2-6 0,1-3 0 16,2-1-2-16,0-3-8 0,1 1 2 0,6-5-3 0,0 0-1 15,5-1-1-15,3-7 2 0,5 2-3 0,4-5-1 0,4-1 0 16,2-4-2-16,2-1-2 0,2-5 0 0,3-2 1 15,3 1-4-15,3-4-11 0,1-3-17 0,2 1-19 0,3-1-21 16,1-1-22-16,4 3-19 0,-2 0-28 0,1 0-25 16,2 3-21-16,-2 0-23 0,4 2-19 0,-1 2-18 15,3-1-26-15,2 0-45 0,1 3-93 0,0-1-127 0,2-2-60 16,0 3-9-16</inkml:trace>
    <inkml:trace contextRef="#ctx0" brushRef="#br0" timeOffset="8618.2172">2012 3624 97 0,'12'-2'190'0,"-3"2"-14"0,3-2-16 15,-2-3-3-15,-4 1 5 0,2 0 9 0,-4-3-4 16,2 6-20-16,-5-4-15 0,5 1-15 0,-4 2-9 0,-2-3-11 15,0 2-12-15,0-3-5 0,0 4-7 0,0 1-12 0,0-3-7 16,0 1-5-16,0 3-1 0,0-1-6 0,0 1-2 16,0 0-10-16,0 0-6 0,0 0-5 0,0 0-5 0,0 0-1 15,0 0-4-15,0 0 3 0,0 0 1 0,3 0 3 16,-2 0-3-16,-1 0 1 0,6 0-1 0,-4 0-3 0,2 0 2 16,-1 0 3-16,5 0 5 0,-4 1 1 0,4-1 2 0,-4 2 0 15,3-1 0-15,-2 3-2 0,-1-1-1 0,2 0-4 16,-1 3-9-16,-1-1-2 0,-1 1-2 0,-1 3 2 15,4-1 1-15,-5 1 3 0,2 2 2 0,-1-1-2 0,1 1 6 16,1 1-1-16,-1-1 0 0,-1 1-3 0,1-1-2 0,1-1 1 16,-1-1-3-16,0 2-1 0,1-5 1 0,4 3 1 15,-7-3 4-15,4 0 6 0,1-1 8 0,-2-1 11 0,1 1 10 16,2-3 8-16,1 3 2 0,-1-5 0 0,-1 3-4 16,4-6-1-16,-1 3-8 0,2-5-7 0,4 3-15 0,-2-4-5 15,18-5 7-15,-11 2-12 0,2 0-5 0,2 1 0 16,1-3-1-16,2-2 0 0,4 1 1 0,0-3 3 15,5 1 3-15,0-2 2 0,3-3 1 0,2 2 4 0,2-2-1 16,1 1 1-16,0-1 0 0,-1-3-1 0,0 3-5 16,1-1-1-16,-1 0-3 0,-4 0 1 0,4-3-6 0,-5 6-1 15,1-2 0-15,0 2 2 0,-7-1-2 0,4 0 0 0,-5 1-2 16,4 5 1-16,-7-3 2 0,3 0-2 0,-4 2-1 16,1 1-1-16,-2-2 1 0,-1 3 0 0,-6 0-1 0,4 0-1 15,-3 1 0-15,-3 1 0 0,1 0 0 0,-2 3-1 0,0-1-1 16,-4-1-1-16,0 4 3 0,2-1-5 0,-5 2 10 15,-1-3-4-15,0 4-1 0,-1 1 2 0,-2-3-1 16,-2 3 1-16,0-1-2 0,-2 2 3 0,2 0-6 0,-1 0 3 16,-2 0 0-16,3 0 2 0,-3-1-1 0,0 1-1 0,0 0 0 15,0 0 2-15,0 0-2 0,0 0 3 0,0 0-3 0,0 0 0 16,-3 0 0-16,3 0 0 0,0 0 1 0,0 0-2 16,-2 0-4-16,-1 0-5 0,3 0-10 0,-1 1-13 0,-5-1-22 15,1 3-25-15,4 1-30 0,-7-3-29 0,-2 4-38 16,3-1-37-16,-5 0-46 0,3 1-64 0,-6-3-97 0,1 0-109 15,-5-2-53-15,-3 0-7 0</inkml:trace>
    <inkml:trace contextRef="#ctx0" brushRef="#br0" timeOffset="-1919.4379">-2114 4531 63 0,'0'5'231'0,"0"-3"-20"16,0-1-26-16,0-1-23 0,0 4-14 0,0-4-1 0,0 0-4 15,0 0-21-15,0 0-24 0,0 0-16 0,0 0-14 0,0 0-8 16,0-4-6-16,0 4-2 0,0-1 3 0,0-1-1 0,0 2 2 15,0-1 2-15,0 1 1 0,0 0 2 0,0-4 5 16,0 4 1-16,0 0-5 0,0 0-5 0,0 0-4 0,0 0-7 16,0 0-3-16,0 0-4 0,0 0-11 0,0 0-5 15,0 0-3-15,0 0-7 0,0 0 0 0,0 0-2 0,0 0-6 16,0 0 1-16,0 0-4 0,0 0 2 0,0 0 3 0,0 0 0 16,0 0 0-16,0 0-1 0,0 0 3 0,0 0-2 15,2 0 0-15,-2 0 1 0,0 0-3 0,3 0-3 16,-3 0-2-16,1 0 3 0,-1 0-3 0,3 4 0 0,2-4 2 15,-1 0-2-15,-1 1 0 0,2-1 0 0,-2 0 3 0,0 2-4 16,-2-1-1-16,4-1 4 0,-2 4-1 0,-1-1-1 0,0-3 0 16,2 0 0-16,-4 3 0 0,3-1 0 0,0-2 0 15,-1 3 0-15,5-2 0 0,-2-1 0 0,1 0 0 16,-2 0 3-16,1 0-1 0,-1 0 0 0,1 2-1 0,1-2 2 16,1 5 4-16,2-3-4 0,0-2-1 0,-2 2-2 0,1 0 2 15,2-2-1-15,-4 3-1 0,2-3 0 0,-1 1-4 16,0 2 3-16,1-3 1 0,-1 2 0 0,2-2 0 0,-1 2 0 15,-1 1 0-15,1-3 2 0,1 1 0 0,-1-1-1 16,0 3-1-16,4-2 0 0,0-1 1 0,-2 3-1 0,-1-1 0 16,3-2 0-16,0 2 0 0,1 0 0 0,-1-2 0 15,-3 0 1-15,3 0 1 0,0 0-1 0,3 2 2 0,-3-2-2 16,0 2 0-16,0-2 1 0,-1 3-1 0,1-3 2 16,0 0-3-16,0 2-2 0,0-2 2 0,-2 0 2 0,-1 0-1 15,3 0 1-15,0-2-2 0,-1 2 0 0,1-3 2 0,2 1 1 16,0 2 0-16,-2-2-3 0,3 2 0 0,-4-2 0 0,6 0 1 15,-2 2-1-15,1-2 0 0,-1-1 0 0,-3 3-1 16,4-1 1-16,-4-2 0 0,3 3-2 0,-3-1-1 0,3 1 3 16,-2 0 0-16,2 0 0 0,-3 0 3 0,0 0-3 15,0 0 3-15,0 0-1 0,0-3 1 0,0 3-1 0,1-2-2 16,-1 2 1-16,1-2-6 0,-1 2 5 0,0-3 0 16,0 2-1-16,1 1 1 0,-1-3-2 0,0 3 2 0,0-2 0 15,2 0 0-15,-3 2 0 0,4-2-3 0,0 2 0 0,-3-2 3 16,0-1 0-16,-3 1 0 0,3 2 0 0,1-1 3 15,-7-2-3-15,5 3 3 0,-2-2-1 0,-2-1-1 0,3 3-1 16,-4 0 0-16,2 0 0 0,-4 0-1 0,4-3 1 16,-1-1 0-16,1 4 0 0,-1-1 0 0,0-1 1 0,-1 2 1 15,0-1-1-15,2-3 1 0,-2 1-2 0,1 2 3 0,1-1-1 16,1-3-1-16,-2 4-1 0,3-2-1 0,-1-2 0 16,2 4 1-16,-2-4 0 0,1 0-1 0,-1 2-2 0,0-2 2 15,-2 1 0-15,1 2 1 0,2-2-1 0,-4 1-1 16,0-1 1-16,2 0 1 0,-2 0 1 0,1 0 1 0,0-1-2 15,-2 1 1-15,2-1 0 0,1 3 0 0,-4-2 2 0,4 2-3 16,-4-1 0-16,4 0-1 0,-4-1 2 0,4 3-4 16,-4-1 3-16,3-3-1 0,-2 2-3 0,1 2 15 0,0-1-6 15,-3-3-1-15,0 5-4 0,1-1 3 0,-1-4 0 16,2 2-3-16,-1 2 0 0,1-1-10 0,2-1 5 0,-2-2 5 16,2 4-3-16,-3-1 3 0,2 0 0 0,0-3 2 0,2 3-1 15,-4 0-1-15,4 0 0 0,-1-3-1 0,1 4 1 16,-1-2-2-16,0 2-2 0,-1-4 2 0,2 3 0 15,-1-1 2-15,-2 2-1 0,2-2 1 0,1 1-3 0,2-2 1 16,-4 2 5-16,0-1-1 0,0 1-2 0,0-2 0 0,0 2 3 16,1-3 0-16,1 4 3 0,-1-3-1 0,-2 3-1 15,2-2-1-15,-2-1 1 0,2 0 0 0,-3 2-3 0,4-3-2 16,-1 4 2-16,-2-2 1 0,2 1 2 0,-2-2-4 0,1 2 0 16,-5-1 3-16,4-2 0 0,2 4 1 0,-3-1-2 15,4 0-1-15,-4-3-2 0,4 3 1 0,-2 0 3 0,-2 0-2 16,1 0-1-16,-1-1 0 0,-1 3 0 0,2-1 0 15,-2-2-2-15,1 2 0 0,1-2 0 0,-1 1 0 0,2 0-1 16,-5-2 2-16,4 1 0 0,2 3 2 0,-4-2 0 0,-1 0 2 16,1 2-2-16,0-2 0 0,-2 0 1 0,2 2 0 15,0-3-1-15,2 1 0 0,-1 1 1 0,1-2-2 16,-1 1 0-16,-1-1 0 0,2 1-2 0,-3 1 2 0,1-3 0 16,-1 4 0-16,2-1 0 0,-1-1 2 0,0 1-2 0,2-3 0 15,-4 0 2-15,2 2-1 0,2 1-1 0,-1-3 0 0,-1 3 1 16,2-2-2-16,1 1 2 0,-2 2 0 0,1-5 0 15,-1 4-1-15,0-2-1 0,-1-2 0 0,2 4-3 16,-1-3 4-16,4 1-2 0,-1-1 2 0,-2 0-4 0,2-1 2 16,-2 1 2-16,2 0 0 0,1-3 0 0,-1 1 3 0,0-3 0 15,2 6-3-15,-4-5 5 0,1 5-1 0,-2-4-1 0,1 2 3 16,-2-1 3-16,-2 0-3 0,2-2 2 0,2 2 4 16,-2-2 1-16,-2 1-2 0,2 1 3 0,0 0 3 15,-1-1-3-15,-2-1-1 0,2-1-3 0,1 2-1 0,-3-4-1 16,2 3-2-16,1-1 0 0,-2-2-6 0,-1 3 2 0,3-1-2 15,0 0 2-15,-1 3 6 0,-2 0-1 0,0-1 1 16,0 0-4-16,0 1 4 0,0 0 2 0,0 1-1 0,0 1 3 16,-2-3-4-16,-4 2 0 0,5 1 0 0,-2-4 4 0,-2 5-4 15,1-5-2-15,1 3 1 0,-1-1-1 0,1 0-3 16,-2-1 0-16,2 1-1 0,-1-1-2 0,-1-1 2 0,1 1-2 16,-2-1 1-16,1-1-1 0,-2 0 0 0,1 2-1 15,0-4 2-15,0 3 1 0,0-3 0 0,-1 2-1 0,2-1 2 16,-2 2-3-16,1-1 3 0,-2-1 0 0,-2 1-2 15,2-2-4-15,3 3 3 0,-6 1 0 0,2-2 0 0,-1 2 0 16,2-2 2-16,-4 3-4 0,6 0 2 0,-1-1 3 0,0 1-2 16,-1 2 1-16,1-3-2 0,-1 5 0 0,4-2 2 15,-4-1-1-15,1 1-1 0,1 0 0 0,-4 0 0 0,2-1 0 16,1 4-3-16,-2-1 1 0,0-1 4 0,-5 0 0 0,2 3-2 16,1-2 1-16,-3 1 0 0,-4 1 1 0,-1-4 2 15,3 4 1-15,-4 0-2 0,-1-1-3 0,2-1 2 16,0 2 0-16,-4 0-1 0,6-1 1 0,-3-2-1 0,2 3-1 15,-1-4 0-15,6 3 2 0,-2-1-2 0,3-3 2 0,-3 4 2 16,3-2-3-16,0-2 4 0,0 3-5 0,0-2 0 0,-3-1-2 16,6 2 5-16,1 1-3 0,-3-3 0 0,2 3 0 15,-1 0-2-15,-2 0 1 0,0 2 0 0,0-2 1 0,0 0-3 16,-3 2 1-16,-1 0 1 0,-3 0 1 0,-1 0 1 16,-4 0-1-16,4 0 2 0,-3 0 1 0,2 0 0 0,-1 2-2 15,3-2-1-15,-1 0-3 0,1 0 0 0,0 0 2 16,2 0-1-16,-2 0 2 0,3 0-2 0,-1-2 0 0,2 2 2 15,0 0 0-15,4-3 3 0,2 3-2 0,-2-2-1 0,5 2-2 16,0-2 2-16,-1 2 0 0,1 0 2 0,0-2 0 16,0 2-1-16,0 0-1 0,-1 0 0 0,-2 0 3 0,0 2-3 15,-2-2 0-15,-4 2 0 0,-1 0 0 0,3 1 0 16,-5-1 1-16,-2 0 0 0,1 2-4 0,-2-2 0 16,-3 0 1-16,2 1 1 0,-2-1-2 0,3 0 3 0,-1-2 0 15,3 1 0-15,-1-1 0 0,4 0 2 0,1 0 0 0,2 0-2 16,-2 0 2-16,0 0-2 0,3 0-3 0,0-1 0 0,3 1 6 15,-3 0-6-15,2 0 3 0,-2 0-3 0,3 0 0 16,-1 0 3-16,-2 0 0 0,0 0 0 0,3 0-3 0,-1 0 3 16,-2 0-2-16,-2 1 0 0,-4-1 1 0,2 3-3 0,-3-1 1 15,2 2 1-15,-2-2 0 0,3 1 1 0,-4 2-1 16,1-4 2-16,1 4-2 0,0-3 1 0,0 3 1 16,2-1 0-16,1-1 0 0,3 1 3 0,0-1-5 0,-1 3 2 15,2-3 2-15,0 2-2 0,2-3-2 0,-2 2 2 0,2 1-1 16,-1-1-2-16,2 0 3 0,2 0 0 0,-1 0 3 0,0-1 0 15,-1-1 1-15,1 2-3 0,-1 0-3 0,1 3 4 16,-2-6 0-16,1 7-2 0,-1-2-1 0,-1-1-2 0,3 0 0 16,-2-1 3-16,0 3 0 0,-2-3 0 0,2 1 2 15,-1 2-2-15,3-3 2 0,1 3 0 0,-5-3-1 0,7 2-1 16,-4-1 1-16,1 1-1 0,2 1-1 0,2-1-1 16,-1 1 1-16,-1-2-1 0,1 3 0 0,-2 0 0 0,2 1 2 15,-4-2 0-15,4 0 0 0,-1 3 0 0,-2-2 2 16,2 1 2-16,-2 2 0 0,-1-3 0 0,1 3-1 0,1 0-1 15,-4 1 0-15,2 2-1 0,-1 0 1 0,-1 1-4 0,1-1 2 16,-2 1 0-16,3 2 2 0,-1 0-2 0,-2 1 0 16,4-1 0-16,-5 1-2 0,4-1 2 0,2 0 0 15,0 0 2-15,-1-2-2 0,3 3 0 0,-1-1 0 0,1-1 4 16,-1-1-2-16,2 2-2 0,0-3 2 0,-1 4-2 0,4-2 1 16,-3 1 0-16,3 0-1 0,0 0 0 0,0 22 2 15,0-21-2-15,3 1 3 0,-3 2 0 0,3-1-1 16,-2 1 5-16,2 1 1 0,0 0 0 0,-1 0 1 0,2-1 1 15,-1-2-2-15,0 3 0 0,-1-3 0 0,2-2 2 16,-1 1-4-16,1-1-1 0,2 0-1 0,-4-2-2 0,2 0 5 16,2 1-1-16,0-3-2 0,2-1-1 0,-4-1 0 15,4-1 1-15,2 0-1 0,-1-1 1 0,1 0 1 0,2 1-3 16,2-2 4-16,-2 1-2 0,1-2 0 0,0 2-2 0,4-1 1 16,1-1-1-16,-2 1-1 0,3-2 5 0,5 1 0 0,-2-1-4 15,-1-1-1-15,3-1 1 0,0-2 1 0,3 2 1 16,-3 1-1-16,-1-3-6 0,4-1-1 0,-3 2 4 15,3-3 2-15,0 0 2 0,-2 0-4 0,5 0 1 0,-4 0 0 16,3-3 3-16,-3 2-2 0,3-1-1 0,-1-1 2 0,2 0-1 16,-2-2-2-16,-1 1 4 0,1-1-2 0,-1 3 0 15,0-2-1-15,-2 0 2 0,-1-1-3 0,1-1 3 0,-4 1-5 16,3 1 0-16,-2 0-1 0,-3 0 4 0,1 0 1 16,-4-1-3-16,-2 1 0 0,0-1 1 0,-2 3 2 0,0-2-1 15,0-1 2-15,-1 5-1 0,-2-3-2 0,-2-1 4 0,0 1-3 16,-2 3-1-16,-1-1 0 0,4-3 2 0,-5 4 0 15,-2 0 0-15,2 0-1 0,-3 0 3 0,3 0-2 16,-1 0 2-16,-2 0-3 0,0 0-1 0,0 0-1 0,0 0-2 16,0 0 3-16,0 0-1 0,0 0 1 0,0 0 1 0,0 0-1 15,0 0 3-15,0 0-3 0,0 0-3 0,0 0-4 0,0 0-14 16,0 0-21-16,-2 0-38 0,-1-3-51 0,3 3-62 16,-3-3-69-16,3-2-112 0,-1 1-156 0,-2-4-79 0,3-1-33 15</inkml:trace>
  </inkml:traceGroup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42.1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50C4499-0280-413D-841E-53F6663ED1CE}" emma:medium="tactile" emma:mode="ink">
          <msink:context xmlns:msink="http://schemas.microsoft.com/ink/2010/main" type="inkDrawing" rotatedBoundingBox="8663,9686 9872,9355 9965,9696 8757,10027" semanticType="callout" shapeName="Other">
            <msink:sourceLink direction="to" ref="{5CA12DB5-BF54-4C79-8A78-55A53730AD9A}"/>
            <msink:sourceLink direction="from" ref="{5CA12DB5-BF54-4C79-8A78-55A53730AD9A}"/>
          </msink:context>
        </emma:interpretation>
      </emma:emma>
    </inkml:annotationXML>
    <inkml:trace contextRef="#ctx0" brushRef="#br0">-2 369 41 0,'0'-3'90'16,"0"3"15"-16,3-1 18 0,0 1 15 15,-3-7 155-15,0 3-162 0,0 0-16 0,0 1-14 0,0-1-19 16,0 2-11-16,1-3-13 0,-1 2-7 0,0 0-5 0,0-2-1 16,0 4 3-16,0-5 3 0,0 2-2 0,3 4 0 0,-1-7-2 15,-2 3 4-15,3-1 3 0,0 2-3 0,-3-2-5 16,1 2-2-16,-1-2 0 0,4 1 3 0,-1-3 3 15,0 3-5-15,-1 2-1 0,4-2 1 0,-5 0-1 0,4-1-1 16,-2 0 0-16,0 4 1 0,-3-1 3 0,1 0-2 16,-1 2 0-16,3-3 0 0,-1 0-2 0,-2 3 1 0,0 0-5 15,0 0-5-15,0 0-5 0,0 0-4 0,0 0-5 0,0 0-5 16,0 0-6-16,0 0-5 0,0 0-2 0,0 0-2 16,3 3-2-16,-3 2 0 0,4-2-1 0,1 4 4 0,-2 0 5 15,4 3 7-15,-2 1 7 0,5 0 5 0,-4 3 10 0,1 1 1 16,1-1 11-16,2 0 6 0,-4 2 2 0,2-1 0 15,-1 2-3-15,0-1-5 0,-2 0-2 0,5-2-4 0,-5 0-5 16,-1 1-6-16,4-5-4 0,-4 0-1 0,4 0 0 16,-4-2 2-16,4 0 2 0,-4-2 7 0,3-1 6 0,1-1 5 15,-1 2 10-15,2-6 2 0,3 1 5 0,3-2 2 0,6-1-3 16,1-6-5-16,2 1-11 0,4-5-7 0,2-3-14 16,3 0-8-16,-2-4-8 0,6-1-7 0,-4 0-2 15,3-6-5-15,-1 3 4 0,0 0 0 0,0-2 2 0,1-2-2 16,-2 7 3-16,-2-4 1 0,-4 3-1 0,-1 2-3 0,-4-5 0 15,4 8 0-15,-6-1 0 0,4-1-2 0,-4 2 4 0,2 1-1 16,-6-2-1-16,3 5 4 0,-1-1-2 0,-1 0-1 16,0 2-1-16,-3 0 0 0,1 6-6 0,-1-2-5 0,1 0-13 15,-1 4-15-15,-3 0-21 0,0-2-27 0,-5 5-29 16,5-1-30-16,-4 1-36 0,-4 1-29 0,1 4-22 0,1 1-26 16,-5 2-24-16,2 3-25 0,-1 3-40 0,-2-2-82 0,-2 3-74 15,-1 3-28-15</inkml:trace>
  </inkml:traceGroup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42.7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64A29AA-7297-4054-9FAC-2F6A08DE27DE}" emma:medium="tactile" emma:mode="ink">
          <msink:context xmlns:msink="http://schemas.microsoft.com/ink/2010/main" type="inkDrawing" rotatedBoundingBox="9799,10926 10474,10493 10666,10792 9990,11224" semanticType="callout" shapeName="Other"/>
        </emma:interpretation>
      </emma:emma>
    </inkml:annotationXML>
    <inkml:trace contextRef="#ctx0" brushRef="#br0">1251 1405 202 0,'0'0'236'0,"0"3"-40"0,0-2-15 0,3 4-2 15,-2 0 9-15,-1 3-15 0,3 3-21 0,0 1-7 0,-6 3 1 16,0 3 0-16,3 0 5 0,0-2 1 0,0 7 1 0,-1-5-2 16,-2 4-2-16,3 0-6 0,0 0-5 0,0-1-9 15,0-1-10-15,3-4-10 0,-2 5-9 0,2-6-17 0,0-3-7 16,-1 2-3-16,2-6-4 0,-1 0 4 0,2-1 1 16,2-3 10-16,2-1 7 0,4-3 7 0,1-3 1 0,1-1-7 15,1-4-4-15,8-2-10 0,-2-6-12 0,2-3-14 0,0 0-16 16,3-2-9-16,-1-1-4 0,0-4 2 0,-2 0-3 15,2-1-2-15,1-2 4 0,0-1-3 0,-2 3-1 16,-1-2-2-16,3 1-2 0,-3 1-2 0,-1 3 0 0,3-2 3 16,-7 4 2-16,-1 3 2 0,-3-2 6 0,0 6 3 0,-6 5 3 15,1 1 0-15,-4 2-4 0,-3 2-2 0,4 0-4 0,-4 0-6 16,-1 5-7-16,1 0-7 0,-2 0-12 0,-1 3-29 16,0 1-40-16,0-1-50 0,-1 5-65 0,-2 0-81 15,1 2-86-15,-5 6-90 0,1-1-146 0,-3 0-120 0,0 3-55 16,-3-3 2-16,-1 0 35 0</inkml:trace>
  </inkml:traceGroup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44.2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E8B3276-E681-472F-9C92-241EE5FB51B8}" emma:medium="tactile" emma:mode="ink">
          <msink:context xmlns:msink="http://schemas.microsoft.com/ink/2010/main" type="inkDrawing" rotatedBoundingBox="5925,10400 7305,9527 7437,9735 6057,10608" semanticType="callout" shapeName="Other">
            <msink:sourceLink direction="with" ref="{5CA12DB5-BF54-4C79-8A78-55A53730AD9A}"/>
          </msink:context>
        </emma:interpretation>
      </emma:emma>
    </inkml:annotationXML>
    <inkml:trace contextRef="#ctx0" brushRef="#br0">-3 772 139 0,'0'0'347'0,"0"3"-63"0,0-3-36 0,0 0-14 15,0 0-19-15,0 0-36 0,0 0-32 0,0 0-23 0,0 0-20 16,0 0-16-16,0 0-13 0,0 0-10 0,0 0-12 15,3 1-10-15,-2-1 8 0,4 5 4 0,-2 0 10 0,0 0 15 16,1 3 21-16,1 0 16 0,-1 1 10 0,2 1 8 16,0-1-1-16,0-1 1 0,1 2-5 0,-2-1-13 0,2-2-9 15,2 3 0-15,3-5 7 0,0 5 14 0,0-5 12 16,6 0 8-16,-2 0 16 0,4-4 12 0,0-2 4 0,4-4-8 16,3-3-10-16,1 0-24 0,4-11-20 0,5 3-28 0,0-9-25 15,2-1-19-15,4 0-16 0,0-5-6 0,3 0-4 16,0-1-5-16,-3-4 0 0,1 2-4 0,0-4-1 15,2-2-4-15,-1-1 1 0,1 4-2 0,-3-8-4 0,0 7 0 16,-1-2 0-16,-2 2-1 0,-4 4 0 0,-2 2-2 0,-5-2 1 16,2 7-3-16,-4 1-15 0,-1 5-30 0,0-3-50 0,-2 8-58 15,2-1-73-15,-2 2-94 0,3 4-107 0,-3 0-120 16,0 0-209-16,-1 4-81 0,-3-2-15 0,-2 7 17 16</inkml:trace>
  </inkml:traceGroup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43.3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89E64B0-8C52-4716-AD01-70F790B56864}" emma:medium="tactile" emma:mode="ink">
          <msink:context xmlns:msink="http://schemas.microsoft.com/ink/2010/main" type="inkDrawing" rotatedBoundingBox="11264,12253 12028,11804 12117,11955 11353,12404" semanticType="callout" shapeName="Other"/>
        </emma:interpretation>
      </emma:emma>
    </inkml:annotationXML>
    <inkml:trace contextRef="#ctx0" brushRef="#br0">2662 2772 546 0,'-8'10'591'16,"4"-5"-98"-16,-17 27 397 0,15-23-703 0,2 1-18 16,-1 0-6-16,1-1-3 15,-1 8 130-15,7 0-67 16,8 1 45-16,-4-15-172 15,1 1 8-15,78-10 476 0,-65 2-509 0,-1-1-7 16,-1-1-5-16,4-2-2 0,-1 1-4 0,1-4-5 16,-1 1-1-16,-1-1 0 0,5-4-1 0,-7 1-3 0,4-1-2 15,-1 1-2-15,1-4-5 0,-1 3-2 0,-2 0-3 0,1 3 2 16,-1-3-5-16,0 0-2 0,1 0-4 0,-4 4 0 0,2-5-4 16,-2 3-2-16,1 1-6 0,-1-1-3 0,-1 0 1 15,4-2-1-15,-2 3-1 0,1-1-3 0,-5 2-1 16,5-1 1-16,-6 1 0 0,1 0-1 0,-1 3-1 0,-2-2-1 15,-1 1-3-15,-1 2 3 0,-1-1-1 0,-2 2-5 0,-1 0-10 16,-4 1-29-16,3 1-38 0,-3 0-50 0,3-1-67 0,-3 3-83 16,0 1-90-16,-3-4-83 0,3 5-111 0,-7-5-162 15,-5 0-64-15,0-2-11 0,-7 0 34 0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50.1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43 409 528,'0'-10'101,"-4"5"-6,4-3-8,-5-2-33,5-3 2,0 3 10,0-3-14,0 0-11,0-5 3,5 5 17,-5-1-24,4 5-22,-4 5-15,0 4-2,0 4-1,-4 4-1,-1 3 4,-2 6 5,3 6-5,0 8 7,0 5-1,4 8 14,-4 10 3,4 0-1,-5 1-10,1 1-7,4-2 4,0-8-4,0-10-4,0 0 4,0-9-3,4-4 1,-8-5 3,4-5-6,0 0 0,0-5-16,-4-2-50,4 2-65,0-8 28,4 0-34,0-8-225</inkml:trace>
  <inkml:trace contextRef="#ctx0" brushRef="#br0" timeOffset="472">39 386 455,'0'-15'222,"4"1"-116,-4 1-32,0 1-19,-4 3-20,4 9-26,0 0-8,0 0 1,0 4 9,0 0 15,4 1-3,-4 7 10,4-1 1,5 2-8,-1 5 8,-4-1-1,6 2-13,1-2-3,5 6-7,-4 0 5,1 3-2,1 2-3,8 7 0,-5 1 2,0 0-4,1 1-4,1-3 1,-2-1-1,-3-6 0,-2-6-4,2-4 4,-5-3-3,-1-3 0,-4-3-2,5 1 4,-5-1-1,0-2-2,2-2 3,4 0 2,-6-3-4,4-2 4,5-3 0,0-4-4,-4-3 2,4-3-1,1-3 0,-6-1-1,5 1-1,-5-2 0,2-2 0,4-2 1,-1-4 1,4-4-2,-7-1 0,5-4 1,1-1-1,-8-3-1,5 1 1,-5-1 1,0 2-1,1-1 0,-2 3 1,-3 0 0,0 1-1,1-5 0,-5-1 1,0 0 1,4 6-3,-4 2 2,4 12-1,-4 2 0,4 6-1,-4 7 1,4-2 0,-4 4 0,0 4 0,0-4-1,0 4 3,0 0-2,0 0 0,0 0 0,0 0-2,0 0 2,0 0 0,0 3 0,-4-3-2,4 0 1,0 0-4,0 1-10,0 3 15,0 4-1,-4 7 0,4 8 0,0 8 0,-4 13 1,0 11 2,-1 11 17,-3 5 3,-3 2-2,2-1 4,6 3-9,2-6 3,5 2-9,2-4-2,1-7-2,4-7-3,-7-3 2,5-6 3,-5-7-6,-4-11 0,0-4 7,0-9-6,0-7 2,0-2 1,0-4 0,0 0-5,-4-4-23,4 2-53,-4-6-67,-1 3-80,1-7-86</inkml:trace>
  <inkml:trace contextRef="#ctx0" brushRef="#br0" timeOffset="1664">954 583 499,'0'-5'117,"-4"-3"-24,0 2-22,0 2-33,-5 8-14,-4 2 10,-5 6-5,4 7 7,-7 4-6,4 13-13,-1 3 7,8 2 5,6 0-12,8-1 6,2-1-9,9-7 12,5-9-2,-3-2-14,1-7 2,4-9 3,-5-6 11,2-7-6,3-10-4,-1-5 0,-4-3-9,-3-9-4,-4-5 1,-10-2-3,-7-2 1,-6-1-2,-4 3-1,-4 4-3,-3 9 4,8 8-4,-1 8-12,4 7-86,3 12 41,2 43-22,8-33-78,0-1-54</inkml:trace>
  <inkml:trace contextRef="#ctx0" brushRef="#br0" timeOffset="2264">1382 188 447,'-4'-15'50,"0"0"31,0 0-22,-5 7 9,9-2-31,-4 6 10,4-1-8,-4 5-14,4 0-20,0 0-5,0 4 1,0 1 5,0 9 28,0 3 6,-6 6 2,5 12 7,-2 1-13,-1 4-3,2 6 5,-2 2 5,1 2-6,-1 4-12,3 1-5,1 3-1,0 1-9,-4-1 2,4-5-4,-5-7-6,1-7 4,0-8-4,4-13 0,-4-4 5,4-6 3,-4-7 6,8-5 8,-4-5-21,4-8 1,0-8 0,5-6-4,3-5 1,2-3 0,9 7 0,-2 1-1,11 3-2,-2 2 2,2 11 0,2 4-4,-2 5 4,-3 10-6,-1 7 6,-2 6 1,-12 10 0,-3 4-1,-4 4 3,-14 3-3,-8-2 5,-8-1-3,-5 0-2,-6-7 2,-2-1-2,6-6-2,-2-6-16,7-7-7,8-4-20,-1-4-69,9-8-26,9-5-54,11-2-122</inkml:trace>
  <inkml:trace contextRef="#ctx0" brushRef="#br0" timeOffset="2881">1872 664 244,'0'-10'433,"0"6"-369,0 3 34,-4-2-37,0 3-18,0 3-6,-6 2 0,4 9 11,-1 5-1,2 2 7,2 2-15,1 4-17,2 0-9,2-4-5,2 3-6,-1-3 1,-2-5 1,-2 7-4,-3-6-148,-5 2-97</inkml:trace>
  <inkml:trace contextRef="#ctx0" brushRef="#br0" timeOffset="3127">1844 466 709,'5'-36'95,"2"5"1,1 4-33,-4 4-39,5 10-24,-1 9-1,5 6-32,-1 8-83,4 7-63</inkml:trace>
  <inkml:trace contextRef="#ctx0" brushRef="#br0" timeOffset="3361">2141 31 595,'5'0'48,"-1"4"101,3 10-40,-5 12-16,2 11 1,2 3-5,-2 6-21,0 2-18,0-2 1,5-2-17,-1 4-4,2-6-11,-2 8-12,6-6 5,-9 6-8,3-6-3,-8 4 4,0-6-3,0-3 0,-4-7-1,0 1-1,-1-8-51,0-6-110,1 0-71,-1-6-244</inkml:trace>
  <inkml:trace contextRef="#ctx0" brushRef="#br0" timeOffset="3653">2317 762 645,'5'0'24,"-1"0"46,4-6 27,5 2-56,7-4-16,1 4 5,1-5 3,5-1 1,-9 1-15,2-3 2,-1-7-2,-6 2-4,1-6-5,-3 0-1,1-4 0,-8-4-2,-4 3-5,-4-1 2,-6 6-1,0 5 1,-3 9-4,-8 9 0,-7 17 2,-6 14 3,-5 13 10,8 12 29,5 3-5,16-1-11,14-5-1,10-5-9,17-10 8,7-8-7,7-12-7,8-4-2,-4-9-5,0-10-5,-5-3-5,-5-7-80,-9-6-69,-6-2-32,-16 0-272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46.1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6EF72C5-D642-4B7E-A350-F7E04B4C4C9F}" emma:medium="tactile" emma:mode="ink">
          <msink:context xmlns:msink="http://schemas.microsoft.com/ink/2010/main" type="inkDrawing" rotatedBoundingBox="5025,11598 6769,10838 6952,11259 5209,12019" semanticType="callout" shapeName="Other"/>
        </emma:interpretation>
      </emma:emma>
    </inkml:annotationXML>
    <inkml:trace contextRef="#ctx0" brushRef="#br0">27 624 76 0,'0'-5'526'0,"0"-1"-45"0,-3 1-38 0,0-1-3 15,1 1-30-15,-1 2-38 0,3 1-31 0,-3-1-28 0,2 1-28 16,-2 1-36-16,3-3-34 0,-2 4-33 0,-1 0-34 0,0 4-34 16,3-3-34-16,0-1-26 0,-1 0-19 0,1 5-13 0,0-3-7 15,0 1-7-15,1 5 1 0,2 0-1 0,2 3 0 16,-1 2 5-16,-1 1 12 0,5-1 6 0,-1 4 8 15,1 2 10-15,0-3 3 0,1 2 7 0,-1-1 3 0,4 2 1 16,0 0 1-16,-2 0-1 0,-1-3-2 0,1 2-8 0,-1-1-5 16,2-1-4-16,-2-1-4 0,-2-3-8 0,1 2-8 0,-1-4-6 15,0-1-3-15,-1-1 1 0,2-1-1 0,4 0 1 16,-2-6 3-16,4 2 4 0,0-3 0 0,9-3-1 16,1-3-4-16,1-3-3 0,6-2 0 0,3 0-4 0,2-5-3 15,0-4-4-15,3 0-2 0,2-1 0 0,-4-2-1 0,5-1-2 16,-2-5-1-16,2 2 1 0,-2-1-2 0,3-4 5 0,-3 2-2 15,2 1 0-15,-2-1 0 0,2-3 1 0,-2 3 0 16,2 0 2-16,-2 0 0 0,0-1-2 0,-1 3 0 16,0-1 2-16,-1 2-1 0,-2 0-2 0,0 2 1 0,-1-1-1 15,4 3 0-15,-5-3-2 0,2 4 2 0,-3 0-2 0,1 4-1 16,2-2 3-16,-6 2 0 0,-2 0 0 0,0 3 0 0,-4 3 0 16,3 1-1-16,-8 0 1 0,0 3-1 0,-2-2 3 15,-5 5-2-15,0-2 0 0,-2 3 0 0,-1-1 0 16,-2 0 0-16,-2 0 0 0,2 5 1 0,-4 0-2 0,-1-3 0 15,1 3 1-15,0-2 2 0,-2 2 1 0,-1-3-2 0,3 1 0 16,-1 2-1-16,-2-1-1 0,3 1 2 0,-3 0 0 0,0 0-3 16,0 0-2-16,0 0 4 0,0 0-1 0,0 0 1 15,0 0 0-15,0 1-1 0,0-1 0 0,0 0 3 16,0 0-2-16,-3 0-2 0,3 0 1 0,0 0 1 0,0 0-4 16,0 0-4-16,-2 0-6 0,-1 0-1 0,3 2-8 0,-1 1-18 15,-2-3-14-15,0 5-30 0,-2-5-37 0,-2 3-39 0,-1 2-46 16,2-2-59-16,-4 2-68 0,-2 5-65 0,0-5-74 15,-4 2-138-15,-2 1-102 0,-3-3-48 0,-6 4 0 16,4 2 31-16</inkml:trace>
  </inkml:traceGroup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48.0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7F8B864-9DB1-4C31-8F9B-CF6879519B61}" emma:medium="tactile" emma:mode="ink">
          <msink:context xmlns:msink="http://schemas.microsoft.com/ink/2010/main" type="inkDrawing" rotatedBoundingBox="5036,12884 7260,12038 7420,12458 5196,13304" semanticType="callout" shapeName="Other"/>
        </emma:interpretation>
      </emma:emma>
    </inkml:annotationXML>
    <inkml:trace contextRef="#ctx0" brushRef="#br0">-1 795 26 0,'0'0'253'0,"0"0"3"0,0-2 14 0,0 0 14 0,0 2-15 16,0-2-31-16,0-1-34 0,0 1-23 0,0-2-21 0,0 2-10 15,0-1-14-15,2 2-11 0,-2-4-7 0,3 0-6 16,0 5-6-16,-3-5-11 0,1 2-6 0,-1 2-15 0,3-1-6 15,-1-3-7-15,1 2-7 0,1 2-3 0,-4-5-3 0,3 5-4 16,-2-2-3-16,-1 1 5 0,3-1-4 0,-3 2-3 0,3 1-1 16,-3 0-7-16,0 0-5 0,0-2-3 0,0 2-3 15,0 0-5-15,2 0-1 0,-2 0-4 0,0 0 0 16,3 0 3-16,-2 2 5 0,5-2 9 0,2 4 8 0,-2-2 9 16,1 1 6-16,4-2 7 0,-2 5 5 0,-2-2 1 0,2 1-4 15,3 1-2-15,1-1 2 0,-7 5-3 0,5 0 4 16,-3-1 2-16,3 2 4 0,-2 1 5 0,3 1 10 0,0 3-1 15,-2-5-1-15,-1 5-1 0,-2 3 0 0,2-2-2 16,5-2-4-16,-8-3-6 0,1 3-11 0,1-1-4 0,2 2-7 16,-4-5-3-16,1 0-6 0,1 0-2 0,-1 0-4 0,2-3-2 15,-1 1 2-15,-1-3 1 0,1 3 10 0,0-4-2 16,3-2 4-16,1 1 3 0,1-4 0 0,5-4 2 0,-2 1-2 16,8-5-2-16,-1-2-8 0,2-1-3 0,2-4-7 15,4-2-6-15,0-3-3 0,5 0-5 0,0-5-4 0,2 3-3 16,1-3-1-16,4-2-3 0,-1 0 2 0,2-2-4 15,4-1 2-15,-2 3 0 0,2-3 2 0,1 1 0 0,-4 1-2 16,1 3 0-16,-2-4 0 0,0 3 2 0,2 1-2 0,-3-2 1 16,0 3-2-16,-1 0 2 0,-5 2 1 0,2 0 0 15,-4-1-1-15,4 3 0 0,-3-1-1 0,-2 0 0 0,2 1 0 16,-5 1-4-16,5-3 2 0,-5 3 2 0,5 0 0 0,-2 0 0 16,2-2 0-16,-1 0 0 0,3 4 1 0,-6-1 0 15,0 2-1-15,-1 1 0 0,-3 2 0 0,-1 0 0 0,3-1-1 16,-10 3 1-16,3 3-1 0,-5 0 1 0,-3 1 0 15,1 0 2-15,-4 3 0 0,-2 0 0 0,-5 2-2 0,-1-3 3 16,2 3 0-16,-1 2-3 0,-4 0 0 0,2 0 0 0,-3 0 0 16,3-2 0-16,-1 0-2 0,-2 2 2 0,0 0-4 15,0 0 3-15,0 0-3 0,0 0 2 0,0 0 0 0,0 0 1 16,0 0 0-16,0 0-4 0,0 0-2 0,0-2-10 0,0 2-9 16,-2 0-22-16,-4 0-47 0,2-3-72 0,-5 2-85 0,-2 1-118 15,-1-2-117-15,0-1-163 0,-2 1-161 0,0-1-88 16,-5-2-15-16,-5 1 38 0</inkml:trace>
  </inkml:traceGroup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49:50.60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7C01ACD-23E8-4388-AB32-8FEB5BE182CE}" emma:medium="tactile" emma:mode="ink">
          <msink:context xmlns:msink="http://schemas.microsoft.com/ink/2010/main" type="inkDrawing" rotatedBoundingBox="5313,14464 7032,13869 7151,14211 5432,14806" semanticType="callout" shapeName="Other"/>
        </emma:interpretation>
      </emma:emma>
    </inkml:annotationXML>
    <inkml:trace contextRef="#ctx0" brushRef="#br0">0 540 105 0,'3'-3'285'15,"0"-5"-57"-15,-2-2-31 0,7 6-21 0,-4-6-38 0,4 4-36 16,-1-1-33-16,-2 1-22 0,2 2-9 0,-2-3-6 16,2 1 1-16,-3 2 4 0,2-3 2 0,-4 1 0 0,1 1 6 15,-2 4 1-15,2-2 3 0,-3 3 1 0,3-2 6 16,-3 2 1-16,0 0 0 0,0 0 1 0,0 0-7 0,0 0-4 15,0 0-2-15,0 0-4 0,0 2-9 0,0-2-7 16,0 3-4-16,-3-3-5 0,3 1-5 0,0-1 0 0,0 2-1 16,0 1 2-16,5-1 6 0,-2 2 11 0,1 0 12 0,-1 1 10 15,-1 3 6-15,1-1 2 0,-2-1 2 16,2 3 6-16,2-1 2 0,1 14 57 0,-2-11-75 0,1 0 3 16,-1 0 0-16,0-1 1 0,-1 3-8 0,2 0-6 15,1-2-5-15,0 0-4 0,1-2-1 0,-2 2-2 0,2 2-1 16,-2-5-14-16,2 1 7 0,1-1-1 0,-1 1 2 0,0 0 2 15,1-4-1-15,1 2 1 0,1-3-3 0,-1 3 12 16,0-5-3-16,-2 3 4 0,4-3 4 0,-2 2-1 0,3-2 10 16,-2 1-2-16,-1-3 8 0,3 0 0 0,0-3 3 15,0 1 2-15,3-2-3 0,-3 2 1 0,2-5-6 0,0 0-2 16,5 1-6-16,-1-3-4 0,1-1-4 0,-1-1-4 16,5-1-6-16,-3-2-5 0,6 1 1 0,-5-3-5 0,2 2 4 15,7-1-1-15,-6-2-2 0,4-1 1 0,-1 3 2 0,1-6 1 16,1 5-3-16,0-1 1 0,0 0 0 0,0 0-2 15,0 2 0-15,-5-3 0 0,4 2 2 0,-4 4 1 0,-2-1 4 16,2 0 2-16,0 3 2 0,-2-4 5 0,2 2 2 0,-3 2 0 16,4-6 3-16,-4 7-4 0,2-4 0 0,4-1 1 15,-3 4-7-15,0 0-4 0,0-1-4 0,0 0-3 0,2 2-4 16,-2-2-2-16,0 1-5 0,1-1-1 0,-4 2 1 16,1 0-2-16,-1 1 12 0,2-1 5 0,-7 3 12 0,0-1 9 15,1 1 14-15,-2 1 6 0,-1-1 11 0,0 1 5 0,-1-1-6 16,-1-4-5-16,0 6-7 0,-3-3-7 0,3 3-13 15,0-1-5-15,-5 0-9 0,4 3-4 0,-2-2-2 0,-2-1-4 16,2 1-3-16,-2 0 1 0,4 1-5 0,-5-1-3 16,0 0 0-16,0 0-2 0,0 2-1 0,0-3-2 0,0 4 0 15,-2-2-4-15,0 1 2 0,1 0 2 0,-2 0-3 0,0 2 3 16,-2-2 0-16,2 2 0 0,-1-3 0 0,1 1 2 16,-3 2-1-16,0 0 1 0,0 0-1 0,0 0-3 0,0 0 1 15,0 0 0-15,0 0-1 0,0 0 2 0,0 0-1 16,-3 0-3-16,3 0 2 0,0 0 0 0,-2 0-2 0,2 0-1 15,0 0-4-15,0 0-13 0,-3 0-20 0,3 2-32 0,-4 1-53 16,1-3-68-16,-3 0-98 0,-1 0-109 0,-4 0-117 16,-1-5-194-16,0 4-119 0,-7-4-44 0,-2 1 9 0,-3-1 42 15</inkml:trace>
  </inkml:traceGroup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0:24.9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657C87C-2150-4F89-A2B4-9C9FB54AECA3}" emma:medium="tactile" emma:mode="ink">
          <msink:context xmlns:msink="http://schemas.microsoft.com/ink/2010/main" type="inkDrawing" rotatedBoundingBox="17670,4138 19470,2630 19766,2984 17966,4492" semanticType="callout" shapeName="Other">
            <msink:sourceLink direction="to" ref="{2C60A6B8-CB68-4A12-8B02-91C96ED4E18A}"/>
            <msink:sourceLink direction="to" ref="{35E2E0F8-D8FE-410E-81C3-46B5870A98DC}"/>
          </msink:context>
        </emma:interpretation>
      </emma:emma>
    </inkml:annotationXML>
    <inkml:trace contextRef="#ctx0" brushRef="#br0">-5 1417 293 0,'0'-2'322'0,"0"2"-80"0,0-4-41 16,0 2-20-16,0-6 87 0,3 1-180 0,-1-4-17 15,4 3-2-15,0-5 5 0,1 1 7 0,4-4 9 0,-4 4 1 16,-1-1 6-16,1 1 0 0,-2 3 2 0,1 0 1 0,-5 3-1 16,2 2-1-16,-1 0-2 0,-2 1-5 0,0-1 2 15,0 4-4-15,0-2-11 0,0 2-5 0,0 0-13 0,0 0-22 16,0 0-4-16,0 2-8 0,0 1-5 0,0 3-1 0,0 0 6 15,0 5-2-15,0 0 3 0,3 0 9 0,0 1-4 16,-2 3 4-16,5-1 0 0,-1 1-4 0,2 0-5 0,-1-2-2 16,1 3-6-16,1 0 0 0,-1 3 0 0,1-2 2 15,1-3-1-15,-2 3 4 0,4 3 1 0,-2-4 1 0,-1 1 3 16,0 2-1-16,-1-4-6 0,4 0 0 0,-5 0-6 0,1-2 3 16,4-2-2-16,-4-3-1 0,-1 1 5 0,1-2 6 15,4-3 10-15,-2-2 10 0,1 1 10 0,2-6 8 0,0 1 4 16,-3-6 5-16,3 0 6 0,3-1-4 0,1-2-4 0,-1-3-9 15,1-1-9-15,1-2-8 0,2-4-6 0,0-3-11 16,4-1-9-16,1 0-2 0,2-6-6 0,3-4 0 0,5 1-1 16,2-5-1-16,4-5 1 0,7 0 6 0,4-6 8 15,7-4 6-15,2-3 4 0,5 0 3 0,-1-6 1 0,3-1 4 16,1 1 10-16,-4 0 0 0,2 1 0 0,-9 0-1 0,-2 5-5 16,-5 3 0-16,-4 2-5 0,-5 4-2 0,-3 5-8 15,-4 5-6-15,-5 0-3 0,-1 4 1 0,-3 4 1 0,-1 0-5 16,-5 5 4-16,-5 2-3 0,20-21 19 15,-19 25-26-15,-3 2-1 0,0 1-1 0,-3 1-2 0,3 3-3 16,-2 2-4-16,-4-1 0 0,1 2-2 0,1 1-1 16,-4 0 0-16,2 1 0 0,-1 4 0 0,-4 0 0 0,5 1 0 15,-6-1 0-15,2 3 0 0,-2 0 3 0,6 0-3 0,-6 0-3 16,0 0 3-16,0 0 0 0,0 0 1 0,0 0-1 16,0 0-1-16,0 0-3 0,0 0 5 0,0 0 2 0,0 0-2 15,0 0 1-15,0 0 0 0,0 0 1 0,0 0 2 16,0 3 1-16,0-3-3 0,0 2 1 0,0-2-1 0,-6 0-1 15,6 0 0-15,0 0-1 0,0 0 2 0,0 0-2 0,0 0 1 16,0 0-1-16,-2 0 1 0,2 3 1 0,0-3-2 16,0 0-2-16,0 0 0 0,0 0 1 0,0 0 1 0,0 0-1 15,0 0 1-15,0 0-3 0,0 0 2 0,0 0 1 0,-3 0 2 16,3 2-1-16,0-1 0 0,0-1-1 0,0 0-1 16,0 4 2-16,0-4-2 0,0 0 2 0,0 0-2 0,0 0 0 15,0 0-2-15,0 0 0 0,-3 0 2 0,3 0 2 16,0 0-2-16,-1 1 0 0,-2 1 0 0,1-2 0 0,2 4 0 15,-3-4 0-15,0 4 0 0,3-3-2 0,-1-1 2 0,-2 2 0 16,3-2 2-16,0 1 0 0,-2 3 1 0,2-4-3 16,0 1 0-16,0 2 0 0,0-3-1 0,0 0-1 0,0 0 0 15,0 0 2-15,0 0 0 0,0 0 0 0,0 0 0 16,0 0 0-16,-3 0 0 0,3 0 0 0,0 0 2 0,0 0-4 16,0 0 0-16,0 0-1 0,-3 0 3 0,3 0 0 0,0 0 1 15,0 2 0-15,0-2 0 0,0 3-1 0,0-3 2 16,0 0 0-16,0 0 1 0,-1 0-2 0,1 0-2 0,-3 0 2 15,0 0 0-15,3 0-1 0,0 0 0 0,0 0 0 16,3 0 0-16,-3 0 0 0,0 0 3 0,0 0-3 0,0 0-1 16,0 0-1-16,0 0 2 0,0 0 0 0,0 0 0 0,0 0-2 15,0 0-5-15,0 0 2 0,0 2 4 0,0-2 2 16,0 0-1-16,0 0 0 0,0 0 0 0,0 0 1 0,0 0 3 16,0 0-2-16,0 0-2 0,0 0-2 0,0 0 4 15,0 0-2-15,0 0-2 0,0 0 0 0,0 0 4 0,0 0 0 16,0 0-2-16,-3 0 2 0,3 0-2 0,0 0 2 0,0 0 1 15,0 0-2-15,0 0-1 0,0 0 0 0,0 0 0 16,0 0 1-16,0 0-1 0,0 0 0 0,0 0-1 0,0 0 2 16,0 0 1-16,0 0 1 0,0 0-3 0,0 0-2 0,0 0 2 15,0 0 2-15,3 0-4 0,-3 0 4 0,0 0-2 16,0 0 0-16,0 0 3 0,0 0-2 0,0 0-2 0,0 0-2 16,0 0 3-16,0 0-3 0,0 0 0 0,0 0 0 15,0 0-7-15,0 1-3 0,0 2-9 0,0 2-16 0,0-2-26 16,0 2-31-16,0-1-35 0,-3 2-36 0,3 1-36 0,-4 1-45 15,2 1-41-15,-5 2-37 0,-4 1-26 0,5-1-20 16,-7 2-14-16,1-2-28 0,-1-3-49 0,-10-3-111 0,4-5-50 16,-2-2 2-16</inkml:trace>
  </inkml:traceGroup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2:40.6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44CE721-99C0-435A-ABDA-E07973BFEE63}" emma:medium="tactile" emma:mode="ink">
          <msink:context xmlns:msink="http://schemas.microsoft.com/ink/2010/main" type="writingRegion" rotatedBoundingBox="2112,7050 21885,6683 21943,9804 2170,10171"/>
        </emma:interpretation>
      </emma:emma>
    </inkml:annotationXML>
    <inkml:traceGroup>
      <inkml:annotationXML>
        <emma:emma xmlns:emma="http://www.w3.org/2003/04/emma" version="1.0">
          <emma:interpretation id="{C37AFA0D-C451-482B-A0E8-2BC810680565}" emma:medium="tactile" emma:mode="ink">
            <msink:context xmlns:msink="http://schemas.microsoft.com/ink/2010/main" type="paragraph" rotatedBoundingBox="2112,7050 21885,6683 21925,8836 2152,9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C2BDA6-FCD3-4ACC-85DC-813308C6612F}" emma:medium="tactile" emma:mode="ink">
              <msink:context xmlns:msink="http://schemas.microsoft.com/ink/2010/main" type="line" rotatedBoundingBox="2112,7050 21885,6683 21913,8207 2141,8574"/>
            </emma:interpretation>
          </emma:emma>
        </inkml:annotationXML>
        <inkml:traceGroup>
          <inkml:annotationXML>
            <emma:emma xmlns:emma="http://www.w3.org/2003/04/emma" version="1.0">
              <emma:interpretation id="{083FDE70-F7E2-467F-8B4F-6788274D8E1D}" emma:medium="tactile" emma:mode="ink">
                <msink:context xmlns:msink="http://schemas.microsoft.com/ink/2010/main" type="inkWord" rotatedBoundingBox="2121,7500 2741,7488 2748,7864 2128,7875"/>
              </emma:interpretation>
              <emma:one-of disjunction-type="recognition" id="oneOf0">
                <emma:interpretation id="interp0" emma:lang="en-IN" emma:confidence="0">
                  <emma:literal>v</emma:literal>
                </emma:interpretation>
                <emma:interpretation id="interp1" emma:lang="en-IN" emma:confidence="0">
                  <emma:literal>w</emma:literal>
                </emma:interpretation>
                <emma:interpretation id="interp2" emma:lang="en-IN" emma:confidence="0">
                  <emma:literal>V</emma:literal>
                </emma:interpretation>
                <emma:interpretation id="interp3" emma:lang="en-IN" emma:confidence="0">
                  <emma:literal>r</emma:literal>
                </emma:interpretation>
                <emma:interpretation id="interp4" emma:lang="en-IN" emma:confidence="0">
                  <emma:literal>W</emma:literal>
                </emma:interpretation>
              </emma:one-of>
            </emma:emma>
          </inkml:annotationXML>
          <inkml:trace contextRef="#ctx0" brushRef="#br0">-3600 3579 201 0,'4'-4'395'0,"-1"1"-7"0,-1-1 6 0,-2 2-32 0,0 2-56 16,0-2-45-16,0 0-37 0,-2 2-28 0,2-2-25 15,0-1-19-15,0 3-21 0,0 0-20 0,0 0-23 0,0 0-15 16,0-1-13-16,0-2-14 0,0 3-8 0,0 0-10 0,0 0-1 16,0 0-7-16,0 3-2 0,2-2-4 0,-2-1 6 15,4 5 11-15,-1-1 9 0,1-2 9 0,2 5 16 0,-1-1 16 16,-1 1 11-16,4 2 11 0,-4-1-2 0,4 0-7 0,-1 0-6 15,-2-1-7-15,-1 0-7 0,1 2-11 0,1-2-14 16,-1 2-9-16,1-4-4 0,-1 2-4 0,-1 0-3 0,4-1 3 16,-4-2-5-16,7 1-2 0,-5-2 10 0,1 0 3 15,1-3 1-15,2 0 1 0,-1-3 0 0,0 0-3 0,6-2-3 16,-3-1-3-16,2-3-3 0,-2 0-5 0,3-1-7 16,-1-2-3-16,1-3-3 0,-1 3-1 0,3-4-2 0,-1-1 7 15,4 0-6-15,-4 0-6 0,3 0 1 0,1-2 7 16,-3 1 1-16,1-2 7 0,0 3 3 0,-1 3-4 0,-3-2 4 15,0 4 7-15,1-3-2 0,-3 3-5 0,0-1-3 0,-1 4-6 16,-3-1 1-16,1 3-8 0,1-2-1 0,-1 4-1 0,-3 0-1 16,0 1 1-16,-3-1 0 0,1 3-3 0,2 0-13 0,-4 0-29 15,2 2-44-15,-4 4-52 0,3-2-59 0,-3 3-79 16,3-1-91-16,-1 1-91 0,-2-4-107 0,0-1-173 16,0 0-60-16,0 0-6 0,0 0 32 0</inkml:trace>
        </inkml:traceGroup>
        <inkml:traceGroup>
          <inkml:annotationXML>
            <emma:emma xmlns:emma="http://www.w3.org/2003/04/emma" version="1.0">
              <emma:interpretation id="{E2F7A666-46DC-484A-9A17-1B09CA297A5D}" emma:medium="tactile" emma:mode="ink">
                <msink:context xmlns:msink="http://schemas.microsoft.com/ink/2010/main" type="inkWord" rotatedBoundingBox="5826,7022 7446,6992 7469,8207 5848,8237"/>
              </emma:interpretation>
              <emma:one-of disjunction-type="recognition" id="oneOf1">
                <emma:interpretation id="interp5" emma:lang="en-IN" emma:confidence="0">
                  <emma:literal>*</emma:literal>
                </emma:interpretation>
                <emma:interpretation id="interp6" emma:lang="en-IN" emma:confidence="0">
                  <emma:literal>X</emma:literal>
                </emma:interpretation>
                <emma:interpretation id="interp7" emma:lang="en-IN" emma:confidence="0">
                  <emma:literal>5</emma:literal>
                </emma:interpretation>
                <emma:interpretation id="interp8" emma:lang="en-IN" emma:confidence="0">
                  <emma:literal>j</emma:literal>
                </emma:interpretation>
                <emma:interpretation id="interp9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750.2174">1127 3743 178 0,'-5'11'382'15,"4"-2"-55"-15,-2-3-30 0,3 1-4 0,-3-3-37 16,3 0-43-16,0-1-27 0,-2 1-13 0,2-4-1 0,0 2-4 16,-3-2 8-16,3 2 2 0,0 0 5 0,0-2 6 0,0 0 3 15,0 0 4-15,0-2 4 0,3 0 5 0,-1 2-1 0,-2 0-6 16,0 0-7-16,0 0-16 0,3-2-17 0,1 2-20 16,1-4-23-16,2-1-23 0,5 3-22 0,-2-5-15 15,5 2-16-15,2-2-9 0,-1 0-8 0,6-1-3 0,-1-2-5 16,1 3-6-16,4 0 0 0,-2-2-5 0,-2 1 1 0,2 0 0 15,-2 5-2-15,-1-4 0 0,-2 5 1 0,1-3-1 16,-4 1-2-16,2 2-7 0,-5 2-22 0,-1-2-27 0,3 0-36 16,-3 2-33-16,0-2-38 0,3-1-38 0,-2 2-37 15,2-2-37-15,-3 2-29 0,4 1-20 0,-1-5-12 0,-3 3-3 16,3 0-2-16,0-3-2 0,-3 3-3 0,0-4-11 0,-3 1-24 16,1-1-39-16,-6-4-56 0,1 6-10 0</inkml:trace>
          <inkml:trace contextRef="#ctx0" brushRef="#br0" timeOffset="1056.051">1616 3471 246 0,'-1'0'368'0,"-2"0"-23"0,-2 0-3 0,5 0-3 15,-3 0-41-15,3 2-47 0,0-2-47 0,0 2-39 0,0-2-22 16,3 3-10-16,0-1-8 0,-1-1-3 0,2 4 4 0,2-1 10 15,2 4 10-15,-2 0 17 0,1-1 7 0,0 4 2 16,2-3-2-16,-1 1 6 0,-1 2-6 0,1-1 0 0,1 3-10 16,-2 0-15-16,-1-3-14 0,0 5-13 0,0-4-16 0,0 0-13 15,-3 5-12-15,4-2-16 0,-5 4-11 0,1-1-11 16,-3-1-5-16,-3 8-6 0,3-3-6 0,-5 0-7 16,1 2-2-1,-15 64 14 1,4-31-160-16,10-8-1770 0,8-50 1346 15,2-3-114-15,-1-5-64 0,2-1-7 16,-1-5 32-16</inkml:trace>
          <inkml:trace contextRef="#ctx0" brushRef="#br0" timeOffset="37500.0315">909 3832 51 0,'2'1'67'16,"-2"-1"-7"-16,3 4-12 0,1-1-2 0,-1 0 7 0,2-2 9 15,-2 3 13-15,-2-4 13 0,4 0 15 0,-2 0 13 16,0 0 9-16,-2-4-4 0,5 4-13 0,-6-1-16 0,1-2-13 15,-1 3-9-15,0 0-13 0,0 0-4 0,0 0 1 0,0 0-7 16,0 0-2-16,0 0-5 0,0 0-1 0,0 0-4 16,0 0-1-16,0 0-3 0,0 0-7 0,0 3-1 0,0-3-1 15,0 0 1-15,0 0-4 0,0 0-1 0,0 0 0 16,0 0 2-16,0 0 0 0,0 0 7 0,0 0 3 0,-1 0 4 16,1 0 4-16,0 0 4 0,0 0 2 0,0 0-1 0,0 0-1 15,0 0-1-15,-3 1-2 0,0-1-3 0,2 4-5 16,-2-3-8-16,-2 1 1 0,1 3-5 0,-2 1-2 15,1-1-2-15,-2-1 1 0,2 2 1 0,-2-2 2 0,2 3 7 16,1-3-3-16,-4 3 5 0,4-3 2 0,0 0 0 0,-2 1-2 16,-2 1-3-16,4-2-1 0,-1 1-5 0,-2 0-2 0,-1-5-3 15,4 6-4-15,-4-3 0 0,1 4-2 0,-2-4-1 16,0 2 0-16,-1 1-1 0,-5 0 2 0,3 1 0 0,0-1 3 16,0 1 0-16,0-1 1 0,-1 0 7 0,-1 3 4 15,3-3 0-15,-1 0-1 0,3-1 0 0,-2 1-1 0,-1-1 0 16,0-2-2-16,4 3-6 0,-3-4 0 0,5-1 0 15,-4 3 3-15,1-1 3 0,-2-3 2 0,4 0 2 0,1 0 3 16,0-3-1-16,-1 3-1 0,2-4-4 0,-2 4-1 16,-2 0-3-16,4-1-5 0,-2-1-3 0,-1 2-5 0,1-1 5 15,0-4 1-15,1 5 5 0,0 0 8 0,-2 0-4 0,4 0-5 16,-4 0 1-16,-1 0 0 0,2 0-4 0,-1 0-3 16,1 0 0-16,-2 0-15 0,5 0 9 0,-1 0 6 15,-2 0-1-15,2 0 5 0,-5 0 0 0,5-3 5 0,-2 1 2 16,2 2 5-16,-2-3-2 0,0 1 4 0,-1 1-4 0,1-2 2 15,2-2-1-15,-2 4-2 0,1-1 3 0,0-1-7 0,-2-1-2 16,2 2-2-16,1 0 8 0,-1-1 1 0,0-1-2 16,1 2-3-16,-2-2 0 0,2-1-2 0,1 1 1 0,-4 3-1 15,4-6-3-15,-1 3-1 0,-1-2 1 0,2 1 0 16,1-5 1-16,-3 6 0 0,0-3-1 0,2 3-1 0,2-4-1 16,-4 1-2-16,2 1 2 0,-1-3 1 0,-2 3 2 15,4-3 4-15,1 3 6 0,-1 0 3 0,-1-3 0 0,1 0 0 16,-2 3-4-16,4-1 0 0,-5-2-6 0,2 1-1 0,1 0-7 15,-2-3-3-15,1 2-2 0,1-2 2 0,-2 5 1 0,4-5-1 16,-2 3 3-16,-2-1-2 0,2 1 6 0,2-2-1 16,-5 4-1-16,4 0-2 0,-1-1 1 0,0-2 3 15,3 2-3-15,-1 1-4 0,-2 0-1 0,3-1 0 0,0 3-1 16,0-3 1-16,0 5-3 0,0-2 0 0,0-1 1 0,0 1 3 16,0 0 1-16,0 0-4 0,0-3 3 0,-2 5-3 15,0-4-1-15,2 1 2 0,0-1-2 0,0 0 0 0,2-1-2 16,0-1 1-16,-2 0 1 0,3-1 0 0,-3-1 1 15,0-1 4-15,0 0 6 0,0 1-1 0,0 1 3 0,0-4 3 16,1 4-2-16,-1-2 0 0,0-2 0 0,3 5-3 0,-3-5-8 16,0 4 2-16,0 3-3 0,0-2-2 0,0-1 1 0,0 3 4 15,0-1-1-15,0-2-5 0,0 3-2 0,3 0 3 16,-1-1 0-16,-2-1-2 0,3 0-2 0,0 2-4 0,-3 0 8 16,1-1 0-16,4 1 1 0,1-1-1 0,-5 1 0 15,4-1-1-15,2 1 1 0,-2-3 0 0,2 3-3 0,-1-1 1 16,0 2 1-16,0 1 1 0,0-4 1 0,0 1 4 0,0 1-4 15,1 1 1-15,1-1-2 0,-4 0 1 0,4-1 0 16,-1 1 0-16,3-1-1 0,-4 3-1 0,2-2 2 0,-1-1-1 16,2 1 1-16,-1-1-2 0,-1 1-1 0,-2 1 2 15,2 1-4-15,-3-1 4 0,4-2 1 0,-2 4 1 0,0-2-2 16,0 2 2-16,0 0-4 0,-3-2 2 0,1 4 4 0,1-2-3 16,1 1-3-16,-2-2 1 0,-1 2 0 0,-2-1 1 15,4 1 1-15,-2 0-6 0,0 2-1 0,-2 0 2 0,4-2 0 16,-2 2-2-16,4-2 3 0,-2 2-3 0,2 0 3 15,1 0 1-15,-1 0 1 0,-1-2-6 0,1 2 3 0,4-3 2 16,-2 3 0-16,1-2 0 0,-1 2 4 0,2 0 1 0,-5-2 2 16,4 2 6-16,-1-2-5 0,3 0-1 0,-2 2 1 15,-1-2-5-15,-1 2 0 0,2-4-2 0,-1 4 0 0,-5-3-3 16,4 3 4-16,-4 0-1 0,-4 0 1 0,3 0 2 16,0 0 1-16,-1-1-1 0,-2 1 0 0,3 0-1 0,-2 0-1 15,2 0 2-15,0 0-2 0,-1 0 1 0,2 1-1 0,-1-1 1 16,5 3 2-16,-4-2-2 0,3 2 0 0,1-1-1 15,1 2 0-15,-2-2 0 0,1 0 3 0,1 1-1 16,-2-1-2-16,3 0 0 0,-1 0 0 0,2 2 1 0,-2-1-2 16,0-1-3-16,-2 2 3 0,1 1-2 0,-1-2 0 0,0 0 3 15,1 0 1-15,-2 0-1 0,4 2 0 0,-2-2 2 0,-1 4-2 16,-2-4-2-16,-1 2 4 0,4-2-2 0,-1 4 2 16,0-3-1-16,-2 1 4 0,2 1-1 0,-1-2 0 15,2 0-3-15,-1 3 2 0,4-3-2 0,-5 3-1 0,1-3 0 16,0 5 0-16,1-3 4 0,1 0 3 0,-2 0 6 0,1 2-3 15,-1-1 1-15,-2-1 2 0,5 0-1 0,-4 3 6 0,0 0 0 16,0 1-2-16,1 3 6 0,-1-2 6 0,-4 1 3 16,2-1 6-16,2 3 1 0,-4 0 2 0,1 0-1 0,-2-1-6 15,-1 0 1-15,0-1-3 0,-1 4 2 0,-2-4-6 0,1 4-3 16,-1 0-2-16,0-2-5 0,-1 0 5 0,-1 0-4 16,1 1-3-16,-4 1-7 0,1 0 1 0,-1-2-1 0,1 3-4 15,0 0 1-15,-2 2-2 0,-3 1-2 0,3-4 0 16,-5 8 3-16,5-5-2 0,-2 2 1 0,0-4 1 0,-1 2 1 15,0 2-2-15,3-4 2 0,-1-2-2 0,1 0-3 0,2-3 0 16,-1-1-5-16,2-2-10 0,0-3-13 0,-1-1-24 16,2 0-31-16,1-5-26 0,-1 5-31 0,1-5-33 0,-3-5-33 15,1 5-32-15,0 0-33 0,0 0-16 0,0-5-10 16,-2 2-8-16,-2 0-9 0,2-2-10 0,2 1-25 0,-1-1-37 16,0-1-58-16,-1-3-57 0,1 3-17 0</inkml:trace>
          <inkml:trace contextRef="#ctx0" brushRef="#br0" timeOffset="37944.087">570 3336 98 0,'0'-3'177'0,"3"-1"-7"0,-3 0-1 0,0-1 4 0,0 1 7 15,3-1 13-15,-2 2-11 0,-1-2-14 0,0 2-15 0,0 3-9 16,0-3-1-16,0-1 0 0,0 3 1 0,0-1-2 15,0 1 0-15,0 1-10 0,0 0-11 0,0 0-11 16,-1 0-14-16,1 0-8 0,0 0-1 0,0 3-1 0,0-2-2 16,1 6 8-16,-1-4 12 0,5 3 15 0,2-1 18 0,1 1 13 15,2 1 12-15,-1-3 13 0,3 2 6 0,0-2 6 0,3 1-5 16,-2-1-4-16,1-2-12 0,-3 3-18 0,3-3-20 16,1 0-26-16,0 0-19 0,-2-2-20 0,-1 0-15 15,3 0-17-15,0 0-11 0,-2-2-3 0,-1 0-8 0,6-3 0 16,1-1-4-16,2-2-4 0,3-3-15 0,7-4-30 0,5-6-47 15,7-2-70-15,8-9-85 0,10-6-106 0,7-6-115 0,12-8-169 16,8-6-159-16,5-12-75 0,5-2-19 0,1-11 35 16</inkml:trace>
        </inkml:traceGroup>
        <inkml:traceGroup>
          <inkml:annotationXML>
            <emma:emma xmlns:emma="http://www.w3.org/2003/04/emma" version="1.0">
              <emma:interpretation id="{7EAC9AE2-C8B2-43FD-92C4-39357104B8D1}" emma:medium="tactile" emma:mode="ink">
                <msink:context xmlns:msink="http://schemas.microsoft.com/ink/2010/main" type="inkWord" rotatedBoundingBox="8754,7168 9982,7145 9997,7970 8769,7993">
                  <msink:destinationLink direction="with" ref="{9B140FA0-FB6B-4068-ACA0-18BE36069F6B}"/>
                </msink:context>
              </emma:interpretation>
              <emma:one-of disjunction-type="recognition" id="oneOf2">
                <emma:interpretation id="interp10" emma:lang="en-IN" emma:confidence="0">
                  <emma:literal>No</emma:literal>
                </emma:interpretation>
                <emma:interpretation id="interp11" emma:lang="en-IN" emma:confidence="0">
                  <emma:literal>no</emma:literal>
                </emma:interpretation>
                <emma:interpretation id="interp12" emma:lang="en-IN" emma:confidence="0">
                  <emma:literal>Not</emma:literal>
                </emma:interpretation>
                <emma:interpretation id="interp13" emma:lang="en-IN" emma:confidence="0">
                  <emma:literal>NO</emma:literal>
                </emma:interpretation>
                <emma:interpretation id="interp14" emma:lang="en-IN" emma:confidence="0">
                  <emma:literal>Now</emma:literal>
                </emma:interpretation>
              </emma:one-of>
            </emma:emma>
          </inkml:annotationXML>
          <inkml:trace contextRef="#ctx0" brushRef="#br0" timeOffset="1969.6817">3057 3320 333 0,'3'0'399'0,"-3"2"-42"0,0-2-11 0,0 0-26 16,0 0-46-16,0 0-36 0,0 5-20 0,0-3-18 16,-3 2-8-16,0 0-4 0,1 5 0 0,0-3 9 0,0 7 2 15,2-2 6-15,-3 2 6 0,0-1 4 0,3-1 0 0,0 3-1 16,0-1-9-16,0-3-19 0,0 3-17 0,0-2-19 16,0 0-25-16,3 0-22 0,0 2-20 0,-3-1-18 0,2 0-12 15,2 1-9-15,-1-5-8 0,0 5-4 0,-2-2-5 16,4 1-6-16,-5 2-5 0,3-1-2 0,-3-1-4 0,0 3-3 15,-3-3 0-15,3 3-1 0,-5-2-3 0,4-2 2 16,-5 0-3-16,4 0 1 0,0-5 1 0,2 1 1 0,-2-1-1 0,2-1-6 16,0-4-9-16,0-2-15 0,-3-3-16 0,0 0-17 15,3-4-25-15,0 0-28 0,0-2-27 0,0 1-26 16,3-1-18-16,0-1-9 0,-3-1-5 0,2-1 2 0,0 2 13 16,0-1 17-16,-2 1 26 0,3 2 20 0,0-1 27 0,-3 0 19 15,0-1 22-15,0-2 15 0,0 1 12 0,0-4 8 16,-3 0 5-16,0 1 11 0,3-4 2 0,-2 2 12 0,0 0 12 15,2 0 19-15,-2 1 24 0,2 2 25 0,-3 2 25 16,0 1 31-16,3 2 25 0,-1 3 12 0,-2 0-4 0,3-1-13 16,0 5-18-16,0 0-26 0,0 2-24 0,3 2-29 0,-2 3-18 15,2-1-12-15,0 2 2 0,1 0 2 0,1 3 8 16,-1-1 6-16,7 0 11 0,-2-1 4 0,1 0-2 0,2 0-2 16,1 2-7-16,5-2-7 0,-4-1-5 0,4 2-9 15,-2-1-10-15,3-1-12 0,-2 1-3 0,5-1-7 0,-4 3 0 16,4-3-6-16,-1 2-1 0,1 3-5 0,-2-1 0 0,-1-2-5 15,-3 3-13-15,7-2-21 0,-10 0-25 0,5 1-43 16,-6-1-54-16,1-1-60 0,-2-2-61 0,-2-1-64 0,1-1-54 16,-1 1-49-16,1-2-33 0,-1-1-15 0,-1-2-25 15,-4 0-37-15,-4 0-82 0,5-5-17 0,-2-1 28 0</inkml:trace>
          <inkml:trace contextRef="#ctx0" brushRef="#br0" timeOffset="2400.1033">3468 2987 78 0,'0'0'283'0,"0"3"-17"0,0-3-4 15,0 2-4-15,0-2-31 0,0 2-33 0,0-2-20 0,0 0-15 16,0 0-7-16,0 0-1 0,0-2 4 0,0 2 6 16,0 0 5-16,0 0 9 0,0 0 2 0,0 0 4 15,1 0 4-15,-1 0 12 0,3 0 10 0,0 0 12 0,-3 2 10 16,2 0 1-16,-2-2-5 0,3 2-8 0,-2 3-7 0,-1-1-14 16,3 2-21-16,0 1-27 0,-1 1-22 0,2 1-18 0,-4 2-14 15,3-1-7-15,1 6-9 0,-1 2-11 0,0 1-5 16,2 0-1-16,-4 2-7 0,5 2 0 0,-4 0-6 15,1 1-2-15,1-1-4 0,1 3-6 0,-1 4-3 0,-1-8-4 16,2 6-6-16,1-2-2 0,-5 3 0 0,4-4-5 0,-2 3-4 16,-1-5-4-16,0 2 0 0,2 1-3 0,-1-5 1 0,2 5-3 15,-2 0-1-15,0-3-2 0,-3 2 3 0,0-2-10 16,1-2-15-16,-1-2-21 0,3 1-30 0,-1-2-36 16,-2-3-53-16,0 0-72 0,3-4-66 0,0-2-87 0,-3-5-87 15,1-2-81-15,4-4-102 0,2-7-155 0,-2 1-52 0,2-7 12 16,0 0 44-16</inkml:trace>
          <inkml:trace contextRef="#ctx0" brushRef="#br0" timeOffset="2788.3787">4008 3387 438 0,'-6'2'689'0,"2"-1"-42"15,-1-1-84-15,2 0-64 0,-1 3-76 0,1-3-66 16,1 5-52-16,-1-3-47 0,2 3-34 0,-5-2-35 0,4 6-28 16,-1-2-28-16,2 4-26 0,1-2-19 0,0 1-14 15,0 0-15-15,0 1-10 0,1 3-14 0,4-3-13 0,2 2-8 16,1-1 0-16,4 1 10 0,-1 1 3 0,9-4 6 0,-1-2 1 16,2 1 0-16,4 0 0 0,-1-3 4 0,1 0-4 15,2-3-15-15,-3-1-6 0,-2-2-7 0,-5-2 1 0,-5-1-1 16,-2-3 1-16,-4 0-1 0,-3-5 8 0,0 0 6 0,-3-3 9 15,-3 0 6-15,-1 0 11 0,-4-2 10 0,1-2 4 16,-1 3 9-16,-4-2 4 0,0 3-1 0,0-2-1 0,-2 0 0 16,2 4-9-16,-2-1-4 0,-1 2-4 0,1 2-9 15,2 3-6-15,0-3-10 0,0 5-8 0,0 2-8 0,0 0 0 16,0 4-6-16,3 0-6 0,-1 2-5 0,2 5-13 0,4 0-17 16,-1 2-27-16,1 1-33 0,1 3-54 0,3 5-64 15,3-3-72-15,-2 0-79 0,7 2-78 0,-1 0-75 0,2 0-72 16,3-4-97-16,-1 0-105 0,-3-2-23 0,4-3 26 0,0-3 59 15</inkml:trace>
        </inkml:traceGroup>
        <inkml:traceGroup>
          <inkml:annotationXML>
            <emma:emma xmlns:emma="http://www.w3.org/2003/04/emma" version="1.0">
              <emma:interpretation id="{A79D547D-401C-4B6C-87BD-746B261743D8}" emma:medium="tactile" emma:mode="ink">
                <msink:context xmlns:msink="http://schemas.microsoft.com/ink/2010/main" type="inkWord" rotatedBoundingBox="10378,7151 11107,7137 11127,8244 10398,8258">
                  <msink:destinationLink direction="with" ref="{9B140FA0-FB6B-4068-ACA0-18BE36069F6B}"/>
                </msink:context>
              </emma:interpretation>
              <emma:one-of disjunction-type="recognition" id="oneOf3">
                <emma:interpretation id="interp15" emma:lang="en-IN" emma:confidence="0">
                  <emma:literal>of</emma:literal>
                </emma:interpretation>
                <emma:interpretation id="interp16" emma:lang="en-IN" emma:confidence="0">
                  <emma:literal>If</emma:literal>
                </emma:interpretation>
                <emma:interpretation id="interp17" emma:lang="en-IN" emma:confidence="0">
                  <emma:literal>if</emma:literal>
                </emma:interpretation>
                <emma:interpretation id="interp18" emma:lang="en-IN" emma:confidence="0">
                  <emma:literal>Of</emma:literal>
                </emma:interpretation>
                <emma:interpretation id="interp19" emma:lang="en-IN" emma:confidence="0">
                  <emma:literal>off</emma:literal>
                </emma:interpretation>
              </emma:one-of>
            </emma:emma>
          </inkml:annotationXML>
          <inkml:trace contextRef="#ctx0" brushRef="#br0" timeOffset="3476.275">4785 3229 196 0,'-9'-1'676'16,"2"1"-4"-16,-4-3-99 0,4 3-54 0,-2 3-82 0,1-2-77 15,1 6-50-15,-2 1-42 0,-1 1-34 0,1 2-20 16,0 4-26-16,1-2-25 0,1-1-25 0,2 6-24 0,-1 0-17 16,2 1-19-16,4-2-12 0,0 4-17 0,4-1-8 0,2-2-8 15,-1 1-8-15,4-2-7 0,1 1-3 0,2-1-4 16,1-3-3-16,2 0 1 0,5-3 0 0,-4-3-3 0,6 1-1 16,-1-5-1-16,-1 0-2 0,3-2 2 0,-3-2-1 15,-1-2 1 1,35-27 2-16,-47-32-12 0,-13 43 3 15,2 0 1-15,-23-36 4 16,18 37-1-16,-6 3 3 0,3-1 1 0,0 2 5 0,3-2 2 16,-3 3 2-16,-1 1 2 0,4 3-1 0,0-1 4 15,2 3-5-15,2 1 0 0,-2 2-7 0,1 0-4 16,4-1 0-16,-1 4-4 0,3 0-3 0,3 2-9 0,-1 3-18 16,1-2-22-16,1 2-26 0,4-1-39 0,2 1-34 0,2-3-38 15,1-1-40-15,5-1-36 0,-4 0-30 0,5 0-19 0,0-1-11 16,4 1 5-16,-4-2 13 0,-1-3 24 0,1 1 33 15,1-2 41-15,-4 1 46 0,2-1 42 0,-5-1 41 0,-2-1 45 16,-2-1 37-16,-2 1 39 0,-3-1 29 0,2-3 29 0,0-3 23 16,-3 1 21-16,2-1 20 0,1-3 9 0,-5 1 7 15,4 0 3-15,1 0 2 0,-5-1 7 0,4 1 9 16,1 0 12-16,-2 4 16 0,-1-2 23 0,-1 4 12 0,1 0 1 16,-3 5-11-16,0 3-23 0,0-4-26 0,0 11-31 0,-3-1-27 15,3 8-31-15,-2 5-22 0,2 3-9 0,-3 5-5 0,3 4 5 16,0 4 6-16,3 3 9 0,-3 1 3 0,2 4-1 15,2 0-3-15,3 3-7 0,1-3-4 0,1 1-3 16,-2 2-7-16,4 0-8 0,-2-1-7 0,-2 1-11 0,3-1-7 16,2 2-6-16,-6-2-5 0,0 0-6 0,0-1-5 0,-3-2-4 15,-3-1-5-15,3-1 0 0,-3-2-3 0,0-2-4 0,-3-3-2 16,0-5-3-16,2-4-3 0,-4-2-5 0,-1-6-5 16,2-1-9-16,-5-5-8 0,-1-4-11 0,-2-6-9 15,0-2-10-15,0-6-7 0,0-5-6 0,3-4-5 0,-1-6-2 16,2-4-3-16,7-2 0 0,-2-4 1 0,6 2-2 0,-2 1 4 15,7-3-4-15,-4 2 4 0,6 0 1 0,-1 3 4 16,-1 2-5-16,2 2-5 0,2 3-18 0,-3 2-30 0,3-2-42 16,3 5-45-16,-2 0-61 0,5-2-78 0,-2 2-77 15,4 0-87-15,-4 4-139 0,4-2-101 0,-4 2-35 0,-1-1 6 16,1 1 45-16</inkml:trace>
        </inkml:traceGroup>
        <inkml:traceGroup>
          <inkml:annotationXML>
            <emma:emma xmlns:emma="http://www.w3.org/2003/04/emma" version="1.0">
              <emma:interpretation id="{AE55DC9A-0701-4D21-A4A5-D9A844EEBF44}" emma:medium="tactile" emma:mode="ink">
                <msink:context xmlns:msink="http://schemas.microsoft.com/ink/2010/main" type="inkWord" rotatedBoundingBox="12103,7105 16649,7021 16664,7825 12117,7909">
                  <msink:destinationLink direction="with" ref="{9B140FA0-FB6B-4068-ACA0-18BE36069F6B}"/>
                </msink:context>
              </emma:interpretation>
              <emma:one-of disjunction-type="recognition" id="oneOf4">
                <emma:interpretation id="interp20" emma:lang="en-IN" emma:confidence="0">
                  <emma:literal>oscillations</emma:literal>
                </emma:interpretation>
                <emma:interpretation id="interp21" emma:lang="en-IN" emma:confidence="0">
                  <emma:literal>oscillation</emma:literal>
                </emma:interpretation>
                <emma:interpretation id="interp22" emma:lang="en-IN" emma:confidence="0">
                  <emma:literal>ogeillaliovs</emma:literal>
                </emma:interpretation>
                <emma:interpretation id="interp23" emma:lang="en-IN" emma:confidence="0">
                  <emma:literal>ogeillalims</emma:literal>
                </emma:interpretation>
                <emma:interpretation id="interp24" emma:lang="en-IN" emma:confidence="0">
                  <emma:literal>oseillaliovs</emma:literal>
                </emma:interpretation>
              </emma:one-of>
            </emma:emma>
          </inkml:annotationXML>
          <inkml:trace contextRef="#ctx0" brushRef="#br0" timeOffset="4847.9378">6611 3279 285 0,'-7'-3'636'0,"-1"1"-72"16,-1 2-54-16,0 2-41 0,-3 1-65 0,-1 0-50 0,1 5-32 15,-1 2-19-15,-2-1-14 0,0 2-19 0,-1 5-21 0,1 0-25 16,1 2-24-16,-1-1-23 0,4 1-26 0,2 1-26 15,-2 1-23-15,4-2-17 0,-1 1-23 0,7 0-9 16,-2 5-9-16,6-3-9 0,-2-4-7 0,7 2-5 0,-1-2-3 0,5 1-5 16,4-1 2-16,-1-4-6 0,5 2-6 0,-1-4-2 15,2-3 5-15,1-1-7 0,-1 0 9 0,4-4-6 0,-7 0-1 16,2-3-5-16,-1-3 7 0,-1 0-1 0,-5-4-4 16,2 0 2-16,0-3-4 0,-6-5 2 0,1 0 0 0,-4-1 7 15,0-3-5-15,-1-3 1 0,-4 1-1 0,2 0 0 16,-3 0 5-16,0-2 3 0,-3 1 3 0,2 1 1 0,-4 0 4 15,-1 0 3-15,0-1 4 0,-4 5 3 0,2 3-1 0,-4-1 1 16,1 2-5-16,2 0-4 0,-3 3-2 0,0 2-1 16,-2-2-3-16,-2 5-5 0,4 1-4 0,0 2-2 0,3-3 1 15,-1 5 1-15,2 0-3 0,1 0 0 0,3 0-1 16,2 2 0-16,2 1-3 0,0 0-4 0,0 4-5 0,2-3-5 16,5 6-6-16,3-2-5 0,2 1-3 0,2-2-4 0,4 2-2 15,-1-1-6-15,3-2-4 0,4 1-7 0,1-1-11 16,-1-2-8-16,0 1-15 0,2-4-9 0,-2 2-6 0,1-6 1 15,1 3 6-15,-5-3 9 0,1-2 15 0,-1 1 12 16,-2-5 18-16,0 3 10 0,-2-4 13 0,-1-4 5 0,-1 1 3 16,0 1 4-16,-3-4 1 0,-3 3 2 0,1-2 8 0,-2 0 9 15,-4 0 9-15,-2 2 19 0,1 0 21 0,-3 0 16 16,0 0 9-16,0 2 10 0,-3 2 2 0,-2 3 0 0,-2-1-11 16,1 5-14-16,-5 2-21 0,2 0-13 0,-3 5-8 15,-2 3-8-15,-1 3-9 0,1 2-1 0,-1 3-4 0,1-2 1 16,2 4-2-16,0 3-1 0,4-1 0 0,1 0 0 0,2 2-1 15,5 1-5-15,0 0 9 0,3-1-4 0,2-1-4 16,2 3-2-16,5-4 2 0,3-1-1 0,4-4 0 0,2-2 2 16,3 0-8-16,3-2 2 0,0-3-1 0,-2 0 5 0,0-2-2 15,-4-2-4-15,1 3-8 0,-8-3-7 0,1 3-8 16,-6-2-5-16,-2 4-5 0,-2 0-11 0,-5-1-19 0,-2 3-17 16,-5 1-16-16,-2 3-14 0,-6-3-14 0,-2 1-17 15,-2 2-9-15,1-2-7 0,-1 0 10 0,2 0 14 0,1-2 19 16,1-6 13-16,3 1 12 0,3-3 14 0,-1-3 6 0,3-1 5 15,2-1 2-15,4-4 3 0,1 1 1 0,0-1 6 16,4-3 7-16,5 0 8 0,-2-2 14 0,5 0 8 0,0 1 7 16,5-2 9-16,-3-3 2 0,3 4-1 0,2-1 0 15,-1 1 5-15,1 0-4 0,-1 0-4 0,2-1 3 0,-1 1-3 16,0 0 3-16,4-2 1 0,-4 1 1 0,-1-1-21 0,1 2 12 31,1-3 5-31,66-60 17 0,-79 63-1 16,4 3-2-16,-7-1 7 0,1 1 14 0,-1 0 21 15,-1 1 20 1,2-16 617-16,-5 18-506 0,0 3 4 0,-3-2-11 0,3 2-7 16,-2-1-17-16,-1 3-25 0,2 0-17 0,-7 3-24 0,1 1-17 15,-2 3-12-15,-11 14 27 0,9-6-49 16,-1-3-3-16,1 5-1 0,2 1-2 0,2-2-2 0,2-1-7 0,-1 2-4 16,5-2-3-16,1 0-5 0,1 4 0 15,-1-5 1-15,6 1 0 0,-4-2-3 0,8-3-3 0,-4 1 1 0,8 0 1 16,-2-2 0-16,4-5-2 0,-1 1 0 0,1-4-1 15,1-1-1-15,2 0 1 0,-3-4 0 0,4 2-1 0,-4-7-1 16,2 3 0-16,-5-5 0 0,2-2-3 0,-3 1 2 0,0-2-1 16,-2 0-2-16,-1-4 0 0,-1 1-1 0,-4-1 0 15,4 2 1-15,-4-2 2 0,-1 0 1 0,-1 0 1 0,1 1 7 16,-3 1 5-16,0 0 13 0,0 4 10 0,-3 1 11 16,3 2 9-16,-2 0 8 0,-1 6 2 0,3-2-1 0,-1 3-6 15,1 1-11-15,0 1-11 0,-3 1-9 0,0 2-15 16,3 4-3-16,0 1-3 0,0 2-6 0,3 3 1 0,0 0-1 15,-2 4 0-15,4-2 4 0,2 2-3 0,0 1-2 0,4-1-15 16,-5 0-20-16,1 0-27 0,1 1-39 0,2-3-60 16,-5-1-86-16,2-3-102 0,-5 1-116 0,5-3-103 0,-4-3-136 15,-3-6-157-15,0 0-68 0,0 0 3 0,0 0 53 0</inkml:trace>
          <inkml:trace contextRef="#ctx0" brushRef="#br0" timeOffset="4996.5054">7785 3121 236 0,'-3'-6'689'0,"0"2"2"0,-1-3-114 0,2 3-70 0,-3-1-103 0,3 2-98 16,-1 0-79-16,3 1-61 0,0 2-56 0,0 2-54 15,0 1-56-15,3 0-67 0,-1 4-69 0,0 0-72 16,1-1-73-16,-3 0-91 0,0-6-119 0,0 0-128 0,0 9-52 16,0-9-5-16</inkml:trace>
          <inkml:trace contextRef="#ctx0" brushRef="#br0" timeOffset="5290.4969">8009 2935 63 0,'0'-2'588'0,"-3"0"-28"0,0 0-31 0,-2 0-2 0,5 0-34 15,-1 2-46-15,1 0-50 0,-6 0-25 0,1 4-16 16,1 0-30-16,-4 4-19 0,-1 3-24 0,-1 3-22 0,1 1-27 15,-1 5-13-15,2 1-25 0,-1-2-28 0,0 5-20 0,2 0-10 16,1 2-15-16,0 0-10 0,6-1-9 0,-3 1-10 0,3-4-18 16,3 2-11-16,-1 2-14 0,2-1-11 0,-1-5-6 15,4 4-8-15,1 0-7 0,-1-5-7 0,-1 3-2 16,5-1-3-16,-2-1-1 0,-2-1-4 0,5 1 1 0,-5-1-8 16,4 0-18-16,-5-1-26 0,0-3-33 0,-2 2-34 0,-2-4-45 15,1 2-70-15,-6-3-91 0,3-1-118 0,-5-1-113 0,4-9-102 16,1-1-148-16,-6-1-121 0,0-5-47 0,-5-1 26 15,4-2 65-15</inkml:trace>
          <inkml:trace contextRef="#ctx0" brushRef="#br0" timeOffset="5633.0814">8224 3026 158 0,'0'0'399'0,"-3"0"-29"0,3-4 4 16,-1 2 8-16,-5-2-20 0,0 0-22 0,3-3-13 0,0 3 2 16,-1-1 6-16,4 1 17 0,-3-3 9 0,3 3-3 15,-5-1-18-15,4-2-19 0,-2 4-25 0,0-2-25 16,-2 2-32-16,4 2-39 0,-2 1-35 0,0 0-29 0,3-2-20 16,-2 2-16-16,-1 0-20 0,0 2-15 0,2-1-8 0,-2 7-10 15,1 2-2-15,-4-1-1 0,2 4 0 0,3 2-2 16,-5 2 5-16,6 1-4 0,-2 0-3 0,-1 5-1 0,3-1-7 15,3 1-4-15,-1 0-6 0,1 2-1 0,0-1-4 16,2-2-2-16,1-1-3 0,-1 0-4 0,-1 1-1 0,1 0-4 16,1 0-1-16,-5-1-1 0,4 0-8 0,1-1-19 0,-5 1-19 15,2-1-30-15,-1-1-33 0,-2 3-41 0,0-4-65 0,0 3-80 16,-2-6-95-16,2-2-107 0,2 0-66 0,1-5-78 16,1-4-134-16,-4-4-116 0,0 0-23 0,6-2 36 15,3-4 77-15</inkml:trace>
          <inkml:trace contextRef="#ctx0" brushRef="#br0" timeOffset="6350.7131">8875 3141 160 0,'-3'-5'680'0,"-5"-1"-35"0,2 0-75 15,-1 3-22-15,-3-1-60 0,2 0-57 0,2 2-44 16,-7 0-34-16,1 2-34 0,0 2-27 0,-4 0-27 0,1 2-40 16,1 0-36-16,-1 5-37 0,-4-1-27 0,4 3-34 0,-1 2-19 15,2-1-16-15,-3 6-13 0,3-4-5 0,-4 3-8 0,5 4-7 16,-2 0-6-16,0 3-6 0,3-4-1 0,3 4-3 16,-1-3-3-16,2 1 1 0,0 2-4 0,0-2 0 15,7 0 1-15,-5-4 0 0,6 0 2 0,-2-1-3 0,2-1-1 16,2-4 0-16,-2-1 0 0,6-2 0 0,-2-2-4 0,5-6 1 15,1 2-1-15,-1-6-1 0,3 2 4 0,0-6-4 16,0-4 3-16,6 1 1 0,-6-6-1 0,1-2 1 0,2 3 1 16,0-2 0-16,-2 0 0 0,-1 0 1 0,0 1 1 15,-1-2-4-15,-2 1 2 0,2 5 3 0,-3-3 4 0,-4 5 5 16,2-1 1-16,-1 2 2 0,-1 1 17 16,23 27 29-1,-18-9-60-15,-2 3-1 0,1 2-1 0,-1 2 1 31,2 1-2-31,88 123-23 0,-78-122 11 16,2-2-22-16,1-5-27 0,-2 2-24 0,-1-4-13 16,2-2-3-16,15-1-157 0,-17-7 94 15,-3-4-7-15,35-32-450 16,-32-20 300-16,-14 30 274 0,-2 0 22 0,1-5 15 16,1-1 21-16,-2-3 16 0,4 3 12 0,-2-7 14 15,5 2 14-15,-4-1 11 0,4-1 15 0,-1 2 15 0,-1 1 6 16,2 1 9-16,-4 0 6 0,0 7 9 0,-1 0 3 0,-2 6 2 15,-2 1-1-15,2 4-6 0,-3 1-4 0,0 3-11 16,-3 3-7-16,3 4-13 0,-1-1-9 0,1 3-13 0,-3 1-12 16,0 3-14-16,-2 3-10 0,1 1-9 0,-1 5-3 0,-5 1-4 15,2 3 2-15,2 4 6 0,-1 3 6 0,-3 1 9 16,5 1 9-16,1 4 9 0,1-2 3 0,1 4 1 0,-1 0 3 16,3-2 1-16,3 4 0 0,-1-1-5 0,1 1-4 15,1 0-9-15,1 0-4 0,5-5-6 0,-6 7-5 0,1-7-10 16,-1 1-7-16,2-1-4 0,-1 2-4 0,-1-2-3 15,1 0-4-15,-1-1-4 0,-1-3 0 0,0-2-13 0,-1 0-19 16,1-2-28-16,0-1-32 0,-3-4-36 0,0-1-46 0,-3 1-63 16,0-1-92-16,-2-2-99 0,1-4-119 0,1-2-114 15,1-3-148-15,2 0-132 0,-7-7-53 0,-1-3 4 0,1-1 63 16</inkml:trace>
          <inkml:trace contextRef="#ctx0" brushRef="#br0" timeOffset="6678.1803">9295 3448 126 0,'3'-3'644'0,"2"2"-22"0,3-4-109 16,14-10 327-16,-8 7-532 0,0-3-60 0,3-4-49 0,1 6-33 15,-2-5-32-15,3 4-29 0,-2-1-27 0,-1 2-26 0,-1-1-15 16,0 3-9-16,-3-2 0 0,-3 2 3 0,1 3 3 0,-2-3 3 15,-2 6-1-15,1 1 0 0,0 0 1 0,-2 0-3 16,2 0-4-16,-2 1-4 0,2 6 5 0,-1 2 4 0,-4 0 9 16,2 4 7-16,2 0 2 0,-4 2 6 0,-2-1 3 15,0 3-1-15,0 4-11 0,0-2-1 0,3 3-5 0,-2-1-5 16,-1 1-5-16,3-1-6 0,0 1-9 0,2-4-1 0,-4 1 2 16,5-2-8-16,-2-1-8 0,1 0-2 0,-1-5-2 15,2 3-2-15,-4-3-24 0,1-1-35 0,-2-6-46 0,5-2-58 16,-4-2-69-16,2-2-73 0,-1-2-72 0,0-5-67 15,2-1-66-15,-2-3-84 0,-2-1-87 0,-1-5-20 0,0 0 33 16</inkml:trace>
          <inkml:trace contextRef="#ctx0" brushRef="#br0" timeOffset="6800.875">9638 3121 58 0,'0'3'198'0,"-3"-3"-20"16,0 4-8-16,3-2-22 0,-1 4-39 0,1 1-56 15,1 1-69-15,-1-8-82 0,0 9-111 0,6-3-100 0</inkml:trace>
          <inkml:trace contextRef="#ctx0" brushRef="#br0" timeOffset="7635.8233">9984 3189 52 0,'0'0'608'0,"0"0"-35"0,-3 0-29 16,1 0 3-16,-1 0-37 0,-1 0-39 0,-1 0-30 0,-2 0-33 16,-4 3-33-16,2 2-32 0,-1-1-35 0,-3 3-35 15,1 2-39-15,0-1-43 0,-3 0-42 0,0 3-30 0,0 2-25 16,3 0-18-16,3-1-15 0,0 3-10 0,2-1-13 0,1 2-10 16,5-2-9-16,-2 2-3 0,6 0 1 0,-2 1-7 15,6 1-6-15,1-2-1 0,2-1 0 0,-1 2-5 0,0-2-7 16,5 0-12-16,-5-1-22 0,-1 2-10 0,0 0-16 15,-1-5-16-15,-2-1-23 0,2-1-11 0,-2-3-11 0,1-2 0 16,0 1 7-16,1-5 9 0,-1 0 14 0,0-5 15 0,0-1 16 16,-2-4 19-16,1-1 18 0,-1-2 10 0,4-6 9 15,-4 1 4-15,4-6 5 0,2 2 1 0,-1 1 3 16,1-2 1-16,-4-1 5 0,6 4 15 0,-1-1 14 0,-2 1 19 0,3 3 12 16,-2 3 12-16,-1-1 9 0,-2 3 5 0,-2 3 0 15,2 0-11-15,-2 7-15 0,1-2-12 0,0 4-10 0,1 4-10 16,0 0-5-16,1 5-4 0,-1 0-2 0,1 3-2 15,-4 2 0-15,1 0-2 0,2 2-1 0,-2 1-3 16,2-2-3-16,1 3-1 0,-4-1-5 0,6 1-3 0,-4-4 2 16,0 4-2-16,0-3 0 0,0 2 0 0,-4-2-1 0,4-2 2 15,-2-1-2-15,1-1-8 0,-1-4 6 0,1 0 0 0,-3 0-1 16,1-3 2-16,-1-2 5 0,2-2-2 0,-1-2 1 16,0-2 8-16,-1-3-4 0,4-3 1 0,-2-5-2 15,1 1-5-15,-1-3-1 0,4-3-2 0,-1-1 0 0,2-4 0 16,1 3-1-16,-1 2 0 0,3-2 0 0,-1 1 4 0,-2 2 7 15,1 1 3-15,-1 2 9 0,-2 1 4 0,-2 2 7 0,-1 5 3 16,2-1 1-16,-4 3-3 0,2 2-5 0,-1 2-3 16,0 2-7-16,-1 0-3 0,1 4-7 0,0 3-6 0,-2 1-1 15,4 0 0-15,-2 3-2 0,1-1 0 0,-1 1 0 16,-1 2-2-16,3-5 1 0,0 3 1 0,-1-1 5 0,1-1 0 16,1 1-3-16,-5-1-6 0,4-3-1 0,1 1-4 0,-5-3-6 15,4 3-8-15,1-4-18 0,-5 2-2 0,2-1-4 16,2-2-2-16,-5 1-2 0,4-1 0 0,-1-2 2 0,0-2 7 15,1-1 3-15,4 0 3 0,-2-5 1 0,7-2 1 0,-4 1 3 16,6-1 3-16,-6-3 5 0,3 2 0 0,-2-1 4 16,-4-3 5-16,0 3 6 0,-1-1 6 0,-1 0 8 0,-1 0 4 15,-1 3 7-15,-2-1 5 0,0 2 5 0,0 3 1 16,0 0-3-16,-2 3 2 0,-1-2-5 0,3 5-2 0,-1 0-6 16,1 5-3-16,-3-2-3 0,3 3-3 31,23 43 14-31,-14-36-17 0,5-2 1 15,-2 0 3-15,50 30 17 0,-33-28-15 32,-3 0 1-32,113 101 19 0,-135-96-35 0,-1-1-7 15,-10 15-57-15,-2-14-2 0,-3-2-42 0,0 4-55 16,-6-6-54-16,2 1-76 0,-1-3-82 0,0-2-81 0,0-7-90 16,1 2-124-16,-1-5-97 0,-5-2-34 0,-2-3 13 15,2-1 54-15</inkml:trace>
        </inkml:traceGroup>
        <inkml:traceGroup>
          <inkml:annotationXML>
            <emma:emma xmlns:emma="http://www.w3.org/2003/04/emma" version="1.0">
              <emma:interpretation id="{2C60A6B8-CB68-4A12-8B02-91C96ED4E18A}" emma:medium="tactile" emma:mode="ink">
                <msink:context xmlns:msink="http://schemas.microsoft.com/ink/2010/main" type="inkWord" rotatedBoundingBox="17454,7398 19415,7361 19431,8253 17470,8289">
                  <msink:destinationLink direction="to" ref="{0657C87C-2150-4F89-A2B4-9C9FB54AECA3}"/>
                  <msink:destinationLink direction="with" ref="{DD0250D4-186A-4FDB-8BF1-A1EF413216A8}"/>
                </msink:context>
              </emma:interpretation>
              <emma:one-of disjunction-type="recognition" id="oneOf5">
                <emma:interpretation id="interp25" emma:lang="en-IN" emma:confidence="0">
                  <emma:literal>per</emma:literal>
                </emma:interpretation>
                <emma:interpretation id="interp26" emma:lang="en-IN" emma:confidence="0">
                  <emma:literal>Per</emma:literal>
                </emma:interpretation>
                <emma:interpretation id="interp27" emma:lang="en-IN" emma:confidence="0">
                  <emma:literal>peer</emma:literal>
                </emma:interpretation>
                <emma:interpretation id="interp28" emma:lang="en-IN" emma:confidence="0">
                  <emma:literal>perv</emma:literal>
                </emma:interpretation>
                <emma:interpretation id="interp29" emma:lang="en-IN" emma:confidence="0">
                  <emma:literal>pear</emma:literal>
                </emma:interpretation>
              </emma:one-of>
            </emma:emma>
          </inkml:annotationXML>
          <inkml:trace contextRef="#ctx0" brushRef="#br0" timeOffset="8621.8995">11756 3300 1 0,'3'0'524'0,"-3"-7"-59"15,3 6-28-15,-3-2-1 0,0-1-37 0,0-2-31 0,0 1-16 16,2 1 2-16,-2 2 7 0,3-2 8 0,-3 2-8 16,-3-1-21-16,3 3-26 0,-2 0-34 0,2 0-37 15,-3 0-45-15,0 3-41 0,3-1-40 0,-4 2-22 0,2 2-14 16,-1 5-11-16,0 4-2 0,-1-4 4 0,2 7 6 0,-1 1 6 16,0 3 4-16,3-2-4 0,0 7 0 0,3 1-4 15,0 0-5-15,-1 5-8 0,2-1-9 0,2-2-10 0,-1 5-9 16,2 0-6-16,2 1-3 0,-1 1-6 0,-1 0-7 15,0-3-2-15,-1 3-10 0,2-2 2 0,-2-3 1 0,0 0-3 16,0 1 3-16,-2-5-3 0,4-3-2 0,-7 0-9 0,2-6-7 16,0-2-24-16,-3-1-26 0,2-4-23 0,-2-3-32 0,0-3-31 15,0-2-53-15,0-1-70 0,0-7-77 0,-2-1-85 16,2-4-82-16,2-5-68 0,0-4-74 0,3-2-92 16,-1-4-97-16,1-1-4 0,2-3 46 0</inkml:trace>
          <inkml:trace contextRef="#ctx0" brushRef="#br0" timeOffset="8964.1715">11936 3346 198 0,'-1'-10'656'0,"-2"-4"-47"0,3 1-55 0,0-3-19 15,3 4-63-15,-2 1-52 0,5 0-34 0,-4 1-36 16,1 3-36-16,-2-2-37 0,5 5-44 0,-4 3-37 0,5 2-39 15,4 3-35-15,-6 5-32 0,3 0-20 0,2 4-11 16,-1-1-3-16,-1 4-5 0,-4 1-1 0,7 3-4 0,-10 1-4 16,5-1-1-16,-6 3 1 0,0 1 0 0,0 0 6 0,-6 2-4 15,-3-1-3-15,-1 2-4 0,-2-1-2 0,0 1-7 16,-1 1-5-16,-7-1-8 0,2 1-4 0,0-3-2 0,-4 0-1 16,6-1 1-16,-4-2-5 0,4-4-3 0,-2 0 1 15,6-3 0-15,0-3 1 0,3-2 2 0,2-4 0 0,3-4-6 16,-2-1-11-16,4-2-11 0,2-2-21 0,2-2-22 0,1-5-34 15,1 1-39-15,3-1-51 0,2-3-52 0,-1 0-40 16,4-2-41-16,0 2-40 0,1-3-38 0,-1 2-28 0,0 0-18 16,0 2-21-16,0-5-41 0,1 0-82 0,0 1-46 15,-4 2 6-15</inkml:trace>
          <inkml:trace contextRef="#ctx0" brushRef="#br0" timeOffset="12280.1072">12261 3700 237 0,'3'5'290'16,"-3"-4"13"-16,1 1-2 0,-1 1-35 0,3-3-37 0,0 0-31 16,-1 0-20-16,1-3-12 0,1 1-15 0,-1 1-11 0,-1-4-3 15,2 2 1-15,-1 2-12 0,0-1-11 0,-2 2-8 0,5-3-7 16,-6 3-3-16,2-2-4 0,-2 2-7 0,3-2-7 16,-2 2-1-16,5 0 4 0,-4 0 9 0,2 0 12 15,2-2 6-15,-1 2 7 0,2-2-2 0,1-1-1 0,-2-1-2 16,1 2-12-16,0-4-13 0,4-1-11 0,-2-1-14 0,3-1-13 15,3-2-6-15,-2-1-7 0,2-1-9 0,0-1-3 16,1 1 1-16,-1 0-8 0,-2-2-2 0,5 3-1 0,-6-2-1 16,2 3-3-16,-3-5 4 0,3 2-2 0,-5 3 1 15,0-2 1-15,-2 3 1 0,1-1 4 0,-4 0 0 0,2 0 5 16,-2 3 3-16,-2-2-1 0,1-1-1 0,0 3 1 16,-3-1 2-16,0-1-4 0,0 1 0 0,0 1-5 0,0-2-7 15,0 1-2-15,0-2-3 0,0 3-1 0,0 0-6 0,0-3 2 16,-3 3 0-16,0 0-1 0,3 0 0 0,-2 2 3 15,-1 2 2-15,3 0-2 0,-1-1 7 0,-2 1-2 0,0 2 0 16,2 0 3-16,-5 0 0 0,0 2-4 0,0 2 2 0,0-2-1 16,-2 4-2-16,-2-2-2 0,1 3-4 0,-3 1 0 15,-3 1 0-15,0-1 1 0,3 2 1 0,-1 1 1 0,1-1 3 16,-6 3 5-16,6 3 10 0,-1-1 10 0,1 2 4 16,-1 2 5-16,-1 1 5 0,2 1 0 0,2 0-2 0,-2 3-4 15,5 1-6-15,1 2-5 0,-2 2-4 0,2-2-3 0,2 0-3 16,4 1-1-16,0-2-1 0,0 3 1 0,0-2-4 15,4-2 1-15,4 2-4 0,-1-5 1 0,5 1 0 0,0-5 2 16,6 2 0-16,-5-5-1 0,9-3 2 0,-1-3-1 16,2-4 2-16,3-3-3 0,0 0 0 0,3-5-4 0,-3-1-2 15,5-3-1-15,-4 2-1 0,-3-2-2 0,5 1-2 0,-5 0-2 16,-3-1-7-16,1 0-10 0,-5 3-16 0,-1-1-24 16,-4 2-33-16,-2 1-46 0,-2-3-58 0,-2 4-67 0,0-3-85 15,-5 6-78-15,-1-5-66 0,0-1-81 0,0 1-123 0,0 5-90 16,-1-9-11-16,-2-2 31 0</inkml:trace>
          <inkml:trace contextRef="#ctx0" brushRef="#br0" timeOffset="16369.5714">12935 3422 103 0,'0'2'295'0,"0"-2"35"15,-2 0 320-15,2 0-346 0,-5-2-17 0,3-1-13 0,-2 3-7 16,-2-2-3-16,4 2-5 0,-1-1 0 0,0-3-8 16,3 3-8-16,3-2-14 0,0-4-14 0,2 4-16 0,-1-5-15 15,6 2-18-15,-1 0-15 0,3 0-12 0,3-1-6 16,5 1-7-16,-1-1-12 0,0 5-11 0,2-2-12 0,1 4-11 15,2 0-16-15,-3 0-17 0,1 4-14 0,-2 3-6 16,-2-1-8-16,1 1-1 0,-1 4-3 0,-2 1-2 0,-1 3-1 16,-3-4 2-16,-3 5-2 0,1-2 0 0,-4 1 1 0,0 5-2 15,-4-4-2-15,-2 3 2 0,0-2-1 0,0 0-2 16,0 0 0-16,0 1-4 0,-2-3-2 0,-1-4 2 0,0-1-1 16,3-2-1-16,-1-5 5 0,1 2 11 0,-3-2 6 0,3-6 7 15,-2-2-1-15,2-3 2 0,-3-5-2 0,0-3 3 16,3-3-7-16,0-3-9 0,0-1-4 0,0-2-4 15,6 2-2-15,-4-1 0 0,2-1-1 0,4-1-2 0,4-1-1 16,0 4-3-16,5-2-3 0,-3-2 3 0,5 7-4 0,3-4-12 16,-1 5-17-16,2 2-21 0,-3 5-33 0,3 1-51 0,-2 5-60 15,1-2-64-15,-1 8-79 0,-2 0-70 0,3 0-63 16,-1 5-53-16,2-1-64 0,-4 5-98 0,0 0-67 16,-5 0-5-16,4 1 50 0</inkml:trace>
        </inkml:traceGroup>
        <inkml:traceGroup>
          <inkml:annotationXML>
            <emma:emma xmlns:emma="http://www.w3.org/2003/04/emma" version="1.0">
              <emma:interpretation id="{35E2E0F8-D8FE-410E-81C3-46B5870A98DC}" emma:medium="tactile" emma:mode="ink">
                <msink:context xmlns:msink="http://schemas.microsoft.com/ink/2010/main" type="inkWord" rotatedBoundingBox="19668,6725 21885,6683 21905,7780 19688,7821">
                  <msink:destinationLink direction="to" ref="{0657C87C-2150-4F89-A2B4-9C9FB54AECA3}"/>
                </msink:context>
              </emma:interpretation>
              <emma:one-of disjunction-type="recognition" id="oneOf6">
                <emma:interpretation id="interp30" emma:lang="en-IN" emma:confidence="0">
                  <emma:literal>served</emma:literal>
                </emma:interpretation>
                <emma:interpretation id="interp31" emma:lang="en-IN" emma:confidence="0">
                  <emma:literal>second</emma:literal>
                </emma:interpretation>
                <emma:interpretation id="interp32" emma:lang="en-IN" emma:confidence="0">
                  <emma:literal>seemed</emma:literal>
                </emma:interpretation>
                <emma:interpretation id="interp33" emma:lang="en-IN" emma:confidence="0">
                  <emma:literal>send</emma:literal>
                </emma:interpretation>
                <emma:interpretation id="interp34" emma:lang="en-IN" emma:confidence="0">
                  <emma:literal>sewed</emma:literal>
                </emma:interpretation>
              </emma:one-of>
            </emma:emma>
          </inkml:annotationXML>
          <inkml:trace contextRef="#ctx0" brushRef="#br0" timeOffset="18360.0433">14173 3092 384 0,'0'-8'436'0,"-1"0"-28"0,-5-2 9 16,4 4-22-16,-1 0-40 0,2 0-32 0,-5-1-27 0,1 5-21 15,1-2-20-15,0 2-19 0,-4 2-24 0,1 2-27 16,-2 4-25-16,-2-1-23 0,4 1-13 0,-5 0-12 15,3 5-6-15,-3 1-6 0,0 5-5 0,0 0-7 0,-3 2-7 16,3 3-9-16,1 3-10 0,-4-3-13 0,6 0-13 16,1 2-14-16,4-3-7 0,-2 1-4 0,1-3 2 0,5 1-3 15,5-3-2-15,1-2 4 0,3-2 1 0,3-2 2 0,7 0-1 16,3-4 0-16,2-1-4 0,1-1 1 0,2-4-2 0,5 1-4 16,-4 3-3-16,-1-3 0 0,-4 0 1 0,-3 3 8 15,-1-1-8-15,-7 3-5 0,-2 1 2 0,-8 0-1 0,1 3-2 16,-6 2-4-16,-2 0-6 0,-2-1-14 0,-5 4-1 0,-4 0 2 15,-1-4-3-15,0 3-3 0,-4 0-2 0,1-4 3 16,1 0 5-16,3-2 3 0,-2-2 4 0,4-4-11 16,-1 0-6-16,4-3-11 0,2 0-13 0,-5-3-9 0,8 0-10 0,0-4-25 15,5 1-4-15,1 1 6 0,0-4 2 0,1 3 9 16,5-1 8-16,-1 1 9 0,2-1 7 0,5 1 26 0,-3-3 2 16,1 3 6-16,2 0 11 0,2-1 4 0,4-2 5 15,-5 0 1-15,5 1-2 0,-2-2 2 0,4 1-4 16,-1-2-6-16,0 0-4 0,2 0 5 0,1-4 0 0,-2 2 0 15,4-3 3-15,-5 1 6 0,-1-4 6 0,1 2 6 0,-1-3 3 16,-2 1 5-16,-1 1 6 0,-1 3 10 0,-2-4 7 16,-1 2 8-16,1-3 7 0,-4 4 7 0,-1 0 9 0,1 0 6 15,-1-1 4-15,-5 3 6 0,1-2 0 0,0 3 5 0,-3 3 1 16,0-1 0-16,0 0 1 0,0 2 5 0,-6 2-5 16,4 4-2-16,-5-2-8 0,-1 1-8 0,1 2-7 0,-2 2-4 15,-2 0-4-15,0 3-5 0,-3 5-1 0,2 2 1 16,-3 1 4-16,1 5 2 0,0 1 4 0,-1 0-4 0,0 4-5 15,3 5-4-15,4-4-5 0,-4 2-6 0,4 2-7 16,1 0-6-16,4 0-3 0,1-1-1 0,4 1-5 0,1-3-3 16,4 3-1-16,2-5-2 0,3-2 1 0,0-2-2 0,6-1 0 15,1-5 0-15,0 2-8 0,2-6-3 0,2 0-5 16,0-2-18-16,-2-3-40 0,3-4-59 0,-2-3-60 0,2-2-66 16,0-4-60-16,-2-1-63 0,2-1-50 0,-3-4-28 15,3-1 6-15,0-3 28 0,-2 1 27 0,-1-6 31 0,-2 3 32 0,-1-3 35 16,-5-3 24-16,2 4 21 0,-3-1 15 0,0 2 26 15,0 1 29-15,-2 2 36 0,-4 1 46 0,0 2 42 16,-1 3 47-16,-1 0 41 0,1 4 33 0,-2 0 30 0,1 5 22 16,-1 1 11-16,-1-2 7 0,-2 4 0 0,3-2-8 0,0 5-12 15,-3-3-16-15,1 3-14 0,-1-1-12 0,3 1-11 16,0 0-7-16,-3 0-5 0,2 1 1 0,0-1 2 0,-2 3 12 16,2 1 6-16,-2-3 12 0,0 1 9 0,0-1 12 15,0 3 12-15,0-1 16 0,0-3 12 0,0 3 10 0,0-1 13 16,3 1 8-16,0-2-1 0,-3-1 0 0,0 2-10 0,1-2-9 15,-1 0-13-15,3 0-12 0,-1 0-15 0,-2 3-12 16,3-1-9-16,0-2-8 0,-3 2-4 0,1 0-8 0,2-2-2 16,-1 0-5-16,1 0-6 0,0 0-8 0,-2-2-4 15,-1 2-7-15,6 0 2 0,-4 0 3 0,-2 0 1 0,3 0 6 16,-2-2 13-16,-1 2 11 0,3-2 9 0,-3-1 13 0,0 1 5 16,0 1 3-16,0-2-2 0,0-2-1 0,0 5-8 15,0-3-11-15,0-2-7 0,0 2-9 0,0-4-7 0,0 4 0 16,-3-2 0-16,3 1-3 0,-1 2 2 0,-2-2 2 15,1 4 1-15,-4-2-4 0,5 2-3 0,-5 2-6 0,1-2-10 16,-2 4-7-16,-2 1-10 0,-3 1-9 0,-3 5-2 0,2-1-7 16,-1 6 1-16,2 1-1 0,1 0-2 0,-1 0 1 15,3 5 3-15,1 0-2 0,4 0-1 0,1-1 0 16,1 0-2-16,4 20 5 47,68 67 27-16,211-60-105-31,-76-154-298 16,-193 87 346-16,0-1 9 0,8-21 5 0,-13 22 6 15,-2-3-1-15,-2 3 2 0,-1 1-1 0,-2-1 6 0,-2 2 1 16,-1-3-2-16,1 5 10 0,-1 0 4 0,-1 2 11 16,-1 1 7-16,-1 0 8 0,2 3 4 0,-1 3 4 0,2 0-1 15,-1-1-4-15,2 5-2 0,-1 0-8 0,-1 4-8 16,-1 0-6-16,-1 5-9 0,-1 3-6 0,1 6-2 0,0-1-2 15,0 2-1-15,0 5-4 0,5-3 3 0,-5 5 0 0,6-3 0 16,0 4 0-16,0 0 0 0,3-2-2 0,0 2 2 16,4-1-2-16,-2-1-6 0,2-1-9 0,2-3-9 0,1 0-6 15,2-4-5-15,0 1-2 0,8-5-2 0,-4-1 1 16,3-1-6-16,1-5 0 0,-7-2 6 0,5-2 6 0,-6 0 1 0,0-4 0 16,1-4 3-16,-2 0-2 0,-3-6 13 0,0 1 8 15,-4-6 3-15,2 2 3 0,-1-3 4 0,-4 0 2 16,5-1 3-16,-4 1 4 0,-2 1 0 0,4 0 6 0,-1-1 5 15,0 3 4-15,-3 2 6 0,2 2 5 0,-4-2 0 0,2 4-2 16,0 2 2-16,0 1-5 0,0 1-2 0,0 3-7 0,0 2-5 16,-3-3-7-16,3 5-5 0,0 0 1 0,0 2-6 15,3 3 2-15,-3-1-4 0,2 3 2 0,4-1 1 16,-5 0 1-16,4 1-1 0,0 1 1 0,1-4 0 0,0 3-3 16,2 1 2-16,-2-5 0 0,1 2-1 0,4-1-1 0,-5 1 2 15,1-3-1-15,0 0-1 0,1 0 1 0,-1 0-2 0,1 1 1 16,-1-3-6-16,2 1-1 0,-1 2-2 0,-1-2-4 15,-1 4-3-15,1-3 0 0,4 0-1 0,-4 0 0 16,-1 3 2-16,2-3 6 0,2 0-1 0,-5-2 1 0,-1 2 3 16,4-2 0-16,-4 0 6 0,3 0 0 0,-2 0 4 0,5-2-1 15,-2-2 1-15,1-1 2 0,0-1 1 0,-2 1-3 16,3 0 2-16,-2-4-1 0,-2 4-4 0,1 1-1 0,-1 0 0 16,-1 1 1-16,2 0-3 0,-5 0-3 0,5 3-2 15,-2-2-3-15,5-1-1 0,-3 3 1 0,-1 0-2 0,5 0 1 16,-2 0 0-16,3 0 5 0,-5 0-2 0,5 0 6 0,-2-3-1 15,-1-2 1-15,2-2 4 0,1 3 1 0,-6-3 1 0,4 1-4 16,-1-3 7-16,-2-1-2 0,4-1 1 0,-4-2 0 16,-1 0-3-16,2 1 7 0,-1-3 1 0,-2 1 3 15,-1-1 2-15,2 2 6 0,-6 0 9 0,0-2 5 0,-6 4 0 16,2 0-6-16,-4 2 4 0,2 1-3 0,-6 5 0 0,-1-4-8 16,-1 6-7-16,0-1-2 0,-3 2-3 0,1 2-2 0,-2 6-1 15,2-4-1-15,-1 6-4 0,5 1 0 0,0 2 0 16,-1 4-1-16,7 0 0 0,0 0-1 0,2 6-5 0,2 0-7 15,2 1-13-15,2-1-16 0,2 4-28 0,4-1-47 16,-1-1-50-16,0-1-50 0,2 1-50 0,-1-2-37 0,2 0-37 16,2-2-8-16,0 3 14 0,0-2 20 0,0-4 22 0,0-1 26 15,0-4 38-15,-3-3 39 0,1-3 43 0,-1-3 22 16,-2-4 12-16,1-2 27 0,-1-4 38 0,2-3 49 0,-1-4 49 16,-4-2 47-16,2-3 48 0,-1-2 46 0,-4-3 35 0,5-5 32 15,-2-2 23-15,1-5 9 0,-1-3-3 0,2 0-5 16,-4-9-20-16,2 2-22 0,-1-5-17 0,0 1-16 15,-3-1-23-15,0-2-21 0,-3 2-23 0,0 5-20 0,-1-3-15 16,2 7-9-16,-4 5-4 0,2 1-2 0,-1 7 4 0,1 4 5 16,-2 3-1-16,2 5-6 0,2 5-7 0,-1 1-10 0,0 1-11 15,-1 7-16-15,2 4-17 0,-1 4-9 0,0 8-13 16,-3 5-5-16,3 5-1 0,0 4-2 0,2 4 0 0,1 5 2 16,1 4-1-16,2 1 2 0,0 2 0 0,3 4-2 15,0-2 1-15,0 3-2 0,0-3 3 0,0 1-2 16,0 0-1-16,1-3 1 0,-2-1 2 0,2-2-2 0,-5 0 1 0,2-5-2 15,4-3 1-15,-4 2 1 0,2-3 1 0,-4-2-4 16,4 0-11-16,-5-4-17 0,-1-1-20 0,3 0-21 0,-3-5-25 16,0-1-37-16,-3-4-54 0,2-2-72 0,-2-2-85 15,-2-8-89-15,-1-1-84 0,2-5-85 0,-4-2-112 0,2-3-132 16,-1-5-34-16,-4-2 27 0,4-2 61 0</inkml:trace>
        </inkml:traceGroup>
      </inkml:traceGroup>
      <inkml:traceGroup>
        <inkml:annotationXML>
          <emma:emma xmlns:emma="http://www.w3.org/2003/04/emma" version="1.0">
            <emma:interpretation id="{FD2A2286-82FF-4916-A045-5D6DAD2D6158}" emma:medium="tactile" emma:mode="ink">
              <msink:context xmlns:msink="http://schemas.microsoft.com/ink/2010/main" type="line" rotatedBoundingBox="5895,8302 8276,7379 8668,8390 6288,9314"/>
            </emma:interpretation>
          </emma:emma>
        </inkml:annotationXML>
        <inkml:traceGroup>
          <inkml:annotationXML>
            <emma:emma xmlns:emma="http://www.w3.org/2003/04/emma" version="1.0">
              <emma:interpretation id="{789CE31A-F40C-43E6-AC8B-A21CD3A6CB76}" emma:medium="tactile" emma:mode="ink">
                <msink:context xmlns:msink="http://schemas.microsoft.com/ink/2010/main" type="inkWord" rotatedBoundingBox="5895,8302 8276,7379 8668,8390 6288,9314"/>
              </emma:interpretation>
              <emma:one-of disjunction-type="recognition" id="oneOf7">
                <emma:interpretation id="interp35" emma:lang="en-IN" emma:confidence="0">
                  <emma:literal>It</emma:literal>
                </emma:interpretation>
                <emma:interpretation id="interp36" emma:lang="en-IN" emma:confidence="0">
                  <emma:literal>At</emma:literal>
                </emma:interpretation>
                <emma:interpretation id="interp37" emma:lang="en-IN" emma:confidence="0">
                  <emma:literal>ft</emma:literal>
                </emma:interpretation>
                <emma:interpretation id="interp38" emma:lang="en-IN" emma:confidence="0">
                  <emma:literal>Fr</emma:literal>
                </emma:interpretation>
                <emma:interpretation id="interp39" emma:lang="en-IN" emma:confidence="0">
                  <emma:literal>ftp</emma:literal>
                </emma:interpretation>
              </emma:one-of>
            </emma:emma>
          </inkml:annotationXML>
          <inkml:trace contextRef="#ctx0" brushRef="#br0" timeOffset="40735.8861">1463 4680 120 0,'3'0'168'0,"-2"0"19"0,-1 0 12 16,0 3 2-16,0-1-21 0,0-2-24 0,-1 3-27 0,-2 2-19 16,1-5-12-16,-1 4-11 0,1 3-8 0,-3-7-9 0,1 4-3 15,-1 1-1-15,1 2-2 0,-2-3-2 0,1 3-5 16,2-3-1-16,-1 2-3 0,-4-2 4 0,2 3-3 0,0-3-1 16,-1 3-3-16,3-3-2 0,-4 0-1 0,4 1-5 15,-4 1-3-15,2-2-6 0,-1 3-2 0,-4-4-5 0,4 6-3 16,1-2-2-16,-4 1-3 0,2-5 2 0,1 6-1 0,-2-2-4 15,0-1-1-15,-2 1 1 0,-1-1-1 0,4 0-1 16,-3-2 1-16,-1 3-1 0,5-3 0 0,-5 2 3 0,3-1 1 16,-1-1 4-16,-2 1 6 0,0 0 6 0,0 0 10 15,0-2 6-15,0 0 3 0,0 2 4 0,-3-2 2 0,3 2 2 16,-3-2 0-16,2 0-6 0,-2 2-1 0,3-4-7 16,-3-1 0-16,3 2-1 0,1 1-4 0,-1-3-4 0,0 0-7 15,3 0 4-15,-3 0 3 0,1 0-1 0,0 0-3 0,2 0-2 16,-2 0 0-16,-1 0 0 0,0 0 6 0,0 0-7 15,4 0-2-15,-3-3 4 0,4 1 5 0,-1 1 7 0,2 1-2 16,-4-3 2-16,2 1-4 0,1 2 0 0,-2-3-3 0,0 3-2 16,-1-1 0-16,2-1 4 0,-4 2 4 0,5-4-2 15,-2 4 0-15,-1-1-2 0,1-2 4 0,1 3-9 16,-1 0-5-16,-1-5-7 0,1 5-5 0,-1-2 4 0,4 2 5 16,-5-1 5-16,4-2-1 0,-2-2 10 0,-2 5-1 0,2-5 3 15,-1 0 1-15,1 4-4 0,2-2-3 0,-2 1-1 0,-2-2-3 16,2 2-3-16,2-1-1 0,-1 1 1 0,1-2 1 15,0 4 2-15,1-2-1 0,0-1-1 0,0 3-2 16,0-1-5-16,1 1 1 0,1-4 0 0,-1 1-4 0,-1 1-5 16,2-3-1-16,0 1-1 0,1 0-1 0,-2 0 1 0,4 0-1 15,-5-2-5-15,4-2 1 0,-1 5-1 0,0-5-2 0,-1 1-1 16,2-2 0-16,-1 4-4 0,0-1 0 0,-1-2 1 16,-1 0 2-16,2 2 2 0,-1-1 5 0,2 1-2 15,-4-3 2-15,2 3 4 0,1 0 5 0,-1-3-1 0,-1 2-1 16,1-2-4-16,-1 1 0 0,-5 0 0 0,2 0-4 0,1 0-2 15,2-1-6-15,1 1 2 0,-1 0-3 0,1-2-1 0,-2 2-1 16,2 0 2-16,1-3 0 0,-2 5 2 0,4-7 2 16,-2 7-4-16,0-4 4 0,-2-1 0 0,4 2-1 15,-2 3-2-15,3-3 1 0,-3 1 0 0,3 0-1 0,-5-1 1 16,5 2-2-16,0-2 0 0,0 1 0 0,0-2 0 0,0 1-1 16,5-1 1-16,-5 0 0 0,3-1-2 0,1-2 3 0,1 2-4 15,1-1 3-15,-2-2 0 0,1-2 0 0,2 5 0 16,-3 0-3-16,4-3 3 0,-4 3 0 0,4-1 3 15,-1-1-3-15,-2 2 0 0,-1 0 2 0,2 2 0 0,-1 1-3 16,-1 0 1-16,1-3 2 0,-1 2-3 0,-1-2 4 0,1 2-3 16,-1 3 0-16,0 0 0 0,-1-1 7 0,2 1-5 0,-1 1 0 15,0-1 0-15,2-1-3 0,-4 2 2 0,5-4-1 16,-1 4-1-16,-1-1-4 0,4-4 1 0,-1 4-1 16,0-3 2-16,-1 1 1 0,2-3-1 0,2 4 1 0,-2-1 1 15,-2 0 1-15,1-1-2 0,-2 2 2 0,2 1 0 0,-1 0 0 16,-5-1 2-16,4 1-2 0,1 1 0 0,-2 0-2 15,1 1 4-15,-1-2-2 0,2 1 0 0,-1-1-3 0,2 1-1 16,-2 1 3-16,-1-2 1 0,4 1-1 0,-4 1-2 0,3 3 1 16,1-6 2-16,1 3 0 0,-2-2 0 0,2 1 0 15,2-1-2-15,-2 1 2 0,-2-1 1 0,0 1-1 0,4-3-1 16,-5 5 1-16,1-4 2 0,1 3 1 0,-1 2-3 0,-2-2-3 16,-1 2 3-16,2-1-3 0,-5-1 3 0,2 4 1 15,-1-2-2-15,1 2-2 0,1-2 5 0,1-1-2 0,2 3 1 16,-4-1 1-16,2-2-1 0,-1 3-1 0,2-2 0 15,-4-2 0-15,2 2-3 0,2-1 2 0,0 3-1 0,0 0 2 16,1 0 0-16,-1 0-2 0,5 0-1 0,-4 0 3 0,-1 0 0 16,2 0 1-16,-1 0-1 0,-2 0 1 0,2 0-2 15,-3 0 2-15,4 0-1 0,-1 0 0 0,-2 0-1 0,2 0 1 16,-2 0 1-16,2 0-5 0,1 0 3 0,2 0-1 16,-4 0 2-16,1 0 0 0,1 0 0 0,2 0 0 0,-4 0-1 15,2-1 1-15,-1 1 0 0,1 0 1 0,-1 0-2 0,0 0-1 16,-1 0 2-16,5 0 3 0,-2 1-1 0,-2-1-2 15,4 3 0-15,-3-1 0 0,1-2 0 0,-1 2 0 0,4 0-5 16,-5 0 1-16,4 1 1 0,-2-2 2 0,1 4-1 0,-4-3 4 16,4 2-2-16,2-1 0 0,-3 0 3 0,-1 0-2 15,2-1 0-15,-1 2-1 0,1-2 0 0,2 1 1 0,-3 2 3 16,2-5-1-16,-5 6-3 0,4-4 0 0,-1 3 0 16,-2-2-5-16,5 1 4 0,-4 1 1 0,1 0-1 0,-2-3-1 15,4 2 2-15,-3 3 2 0,3-3 5 0,2 2 6 0,-1 1-2 16,-1 1 1-16,-2 1 0 0,2 0 3 0,0-1 3 15,1 3-1-15,-3 0 0 0,3 0-2 0,-2 2 0 0,-1-2 2 16,1 3-1-16,-1 0 2 0,2-4 3 0,-5 3 0 16,1 1-1-16,1-3 2 0,-1 3 2 0,-3-1 0 0,4 1 4 15,-4 0-5-15,4-1 2 0,-4 2-5 0,2-1 0 0,-4 2-3 16,2 0 2-16,-1 1-2 0,0 1-2 0,-1-2-1 16,-2 1 1-16,0 2-2 0,0 2 0 0,0 0-2 0,-2-2-2 15,-4 1-3-15,2 1 2 0,-4 1-1 0,4 0-2 16,-8 1-1-16,4-1-1 0,-3 0-2 0,2 0 0 0,-2 0-1 15,-1-2 0-15,-3 0 2 0,2 1-2 0,-2-2-2 0,3-2-4 16,-4-1-9-16,1-1-13 0,0 1-15 0,-1-1-20 16,-4-1-34-16,4-3-31 0,-3 1-48 0,4-1-56 0,-5-5-60 15,3 1-76-15,-3-3-71 0,-2-2-61 0,1-2-68 16,-1 0-110-16,-5 0-81 0,-1-2-18 0,-7 2 28 0</inkml:trace>
          <inkml:trace contextRef="#ctx0" brushRef="#br0" timeOffset="42252.5453">1098 4087 11 0,'0'0'97'0,"5"0"21"15,-5 0 18-15,3-2 13 0,0 0 2 0,-2 0-13 0,4-1-17 16,-2-3-17-16,0 1-11 0,-2-2-11 0,4 3-10 16,-2 1-10-16,0-1 0 0,-2 3 0 0,2-1 4 0,0-4 6 15,-3 6 11-15,1-5 6 0,-1 2 4 0,0 1 5 16,0 1 3-16,0-2 2 0,0 3 1 0,-1-2 2 0,1-1-4 16,-3 3-3-16,0-1 0 0,3 1-7 0,0 0-9 0,0 0-8 15,0 0-10-15,0 0-9 0,0 0-9 0,0 0-10 16,0 1-6-16,0-1-8 0,0 0-6 0,0 0-4 0,0 0-2 15,0 0-5-15,3 0-6 0,-3 0-1 0,0 0-1 0,0 3 1 16,0-1 1-16,3-2 3 0,-3 3 6 0,1-3 8 16,-1 3 15-16,0 0 13 0,0 2 13 0,3 1 11 0,-1-3 7 15,-2 4 6-15,3-3 5 0,-3 3-3 0,3-2-5 16,-2 1-4-16,2 1-12 0,2 0-8 0,-2-3-2 16,-2 2-6-1,7 3 36 1,20 20 140-16,-22-26-196 0,1 2 1 47,26 0 154-47,83-37 239 0,-104 26-378 15,2-1-1-15,-3-4 0 32,7 3-6-32,143-124 225 0,-136 112-239 0,1-5-5 0,-3-1-4 15,3 2-1-15,1-1-10 0,-1 1 6 0,-2 2 5 0,0-1 1 16,0 3 2-16,-5 1 4 0,0 1 2 0,4 1 4 15,-10 3 10-15,5-1-7 0,-6 1-6 0,1 3-2 0,-1-1-2 16,0 5-3-16,0-1-2 0,0-2-5 0,-2 1-1 0,2 3 0 16,-3 1-3-16,-1-1 1 0,-2 1-4 0,-2 1 0 15,-2 2 2-15,4 0-1 0,-5 0-2 0,2 2-2 0,-2-2 0 16,-1-1 0-16,3 3-1 0,-3 0-1 0,0 0 1 0,0 0-1 16,0 0-1-16,0 0 3 0,0 0-1 0,0 0 0 15,3 0 0-15,-1 3-2 0,-2-1 3 0,0-2 0 0,0 0-1 16,0 0 3-16,0 0 0 0,0 0 0 0,0 0 3 0,0 0-1 15,0 0-1-15,0 0 4 0,0 0 0 0,0 0 0 16,0 0-2-16,0 0 1 0,0 0-1 0,0 0 0 0,0 0 0 16,0 0 1-16,0 0-5 0,0 0 0 0,0 0-1 15,0 0 1-15,0 0 0 0,0 0 0 0,0 0-2 0,0 0 0 16,0 0-8-16,0 0 4 0,0 0 1 0,0 0 4 0,0 0 0 16,0 0-1-16,0 0 0 0,0 0 4 0,3 0 9 15,-3 0-4-15,1 0-3 0,-1 0-1 0,0 0-1 0,0 0-1 16,0 0 1-16,0 0-3 0,0 0-1 0,0 0 0 15,0 0 0-15,0 0 1 0,0 0-1 0,0 2 2 0,0 0-2 16,0-2-5-16,0 2-1 0,0-2-7 0,0 2-7 0,0 0-11 16,0-2-11-16,0 3-19 0,0-1-25 0,0-2-24 15,0 2-35-15,0-2-34 0,3 0-38 0,-3-2-42 0,0 2-48 16,0 0-43-16,0 0-32 0,0 0-26 0,0 0-34 16,0 0-48-16,0 0-93 0,0 0-47 0,-12 2 1 0</inkml:trace>
          <inkml:trace contextRef="#ctx0" brushRef="#br0" timeOffset="43438.478">824 4904 24 0,'0'0'150'0,"-1"0"33"0,-2 0 25 15,0 0 20-15,-1 0 16 0,-1-3-6 0,1 1-15 0,-1 2-13 16,-2 0-22-16,2 0-13 0,-2-3-11 0,-1 1-7 0,1 2-8 16,2-1-4-16,1-2-8 0,-2 3-8 0,2-2-12 15,-1 2-8-15,2-3-12 0,-1 2 0 0,1 1-6 0,3-5-5 16,-2 5-5-16,-1-2-8 0,3 2-2 0,0-2 2 16,0 0-3-16,3-3-4 0,-1 4 6 0,-2-2 1 0,3 2-4 15,-3-4 2-15,3 3-3 0,-2-1-3 0,4 2 0 16,-2-2 5-16,0 3 0 0,-2-1 6 0,-1-2 4 0,3 3 7 15,0-2 6-15,1 2 10 0,1 0 4 0,-1-2-3 16,4 0-3-16,-1 0-7 0,1-1-7 0,1 1-9 0,1-2-10 16,2-1-9-16,1 4-11 0,5-6-5 0,2-1-4 0,-3 5-4 15,6-5-3-15,-2 5-2 0,1-4-2 0,5 3-4 16,-2-2 0-16,2 1-3 0,-3 1-3 0,2 0-1 0,3 1-3 16,-4-1-4-16,0 0 0 0,2-3-2 0,1 3 1 62,-1 3-2-46,338-87 30-1,-362 88-37 63,-2 0 0-62</inkml:trace>
          <inkml:trace contextRef="#ctx0" brushRef="#br0" timeOffset="51972.399">1423 4431 12 0,'0'-3'217'16,"0"1"18"-16,0-3 1 0,1 4-15 0,-1-2-24 0,3 2-25 15,-3-4-24-15,3 1-21 0,-3 2-11 0,0-3-8 16,0 1-2-16,2 2-6 0,-2-1-5 0,3 1-4 16,0-4 76-16,-3 3-95 0,0-2-11 0,0 3-8 0,0 1-6 15,1-2-7-15,-1 3-1 0,3-5-1 0,-3 5 1 16,2 0 3-16,-2-3 5 0,0 3 2 0,3-2 2 15,0-1 6-15,-3 3-1 0,0-2-1 0,0 2-2 0,0 0-2 16,0 0-5-16,0-1-1 0,0 1-5 0,0 0-2 0,0 0-3 16,0 0-3-16,0 0-6 0,0 1-6 0,1-1-3 0,-1 0-5 15,0 0-3-15,0 2-2 0,0-2-5 0,0 3 5 16,0-1 8-16,0 1 3 0,0 2 9 0,0-1 9 0,0 3 10 16,3-3 9-16,-1 3 3 0,-2 1 0 0,2-2-3 15,-2 0 2-15,5-1-1 0,-2 0-5 0,1 2-13 0,1 1 9 16,1-1 3-16,-2 2 3 0,1-3-1 0,2 5-2 15,-2-3-3-15,2 3-5 0,-2 0 6 0,2 0-9 0,-3 0-7 16,4 0-6-16,1-3-1 0,-3 3-2 0,1 2 0 16,-1-5 3-16,2 0 4 0,-1 3 0 0,1-3 3 0,-1 0 3 15,2-3 0-15,1-1 5 0,-1 1 2 0,3-3 3 0,3-2-3 16,-2-2-2-16,7-1-1 0,-1 0-2 0,0-5-2 16,5 0-2-16,0-2-5 0,3 1-6 0,0-2-3 0,-1-3-3 15,3 2-6-15,-1-2 1 0,2 0-2 0,-2-2-3 16,0-2 0-16,4 4-1 0,-1-3 1 0,-1-1-1 0,-2-1 1 15,3-3 0-15,0 3 0 0,1 0 5 0,-1-1 1 0,2-1 7 16,-2 1 0-16,3 0 1 0,0-1 5 0,-2-1-2 16,0 3 1-16,0 0-4 0,-4 1-7 0,3 1-1 0,-4-1-4 15,0 3-1-15,-3 3-3 0,-1-2 2 0,1 2-5 0,0-1 3 16,0 1 0-16,-5 1-1 0,3 2 0 0,-2 1-3 0,-4 2-1 16,1 0 1-16,-3-1-1 0,-2 3-1 0,-1-1 3 15,-5 4 1-15,1-2-1 0,-2 1-2 0,-2 0 0 16,1 0-1-16,-1 2-2 0,0 0 2 0,-3 0-7 0,0 0-3 15,0 0-5-15,0 0-14 0,-3 0-23 0,0 2-33 0,-1 0-33 16,1-2-36-16,1 0-40 0,-1 0-40 0,2-2-45 0,-2 2-41 16,-2 2-35-16,1-2-32 0,-4 2-33 15,1 2-49-15,-1 1-71 0,0-3-67 0,-3 5-13 0,2-1 21 16</inkml:trace>
        </inkml:traceGroup>
      </inkml:traceGroup>
    </inkml:traceGroup>
    <inkml:traceGroup>
      <inkml:annotationXML>
        <emma:emma xmlns:emma="http://www.w3.org/2003/04/emma" version="1.0">
          <emma:interpretation id="{817CD5E0-04D0-40CE-9A12-A0F4AC325288}" emma:medium="tactile" emma:mode="ink">
            <msink:context xmlns:msink="http://schemas.microsoft.com/ink/2010/main" type="paragraph" rotatedBoundingBox="17545,9932 14144,9939 14143,9493 17544,94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89A745-3450-42A9-948D-430FBAA5FDBB}" emma:medium="tactile" emma:mode="ink">
              <msink:context xmlns:msink="http://schemas.microsoft.com/ink/2010/main" type="line" rotatedBoundingBox="17545,9932 14144,9939 14143,9493 17544,9485"/>
            </emma:interpretation>
          </emma:emma>
        </inkml:annotationXML>
        <inkml:traceGroup>
          <inkml:annotationXML>
            <emma:emma xmlns:emma="http://www.w3.org/2003/04/emma" version="1.0">
              <emma:interpretation id="{03EA359F-F57D-4E14-9EF9-5846495EA45C}" emma:medium="tactile" emma:mode="ink">
                <msink:context xmlns:msink="http://schemas.microsoft.com/ink/2010/main" type="inkWord" rotatedBoundingBox="17545,9932 14144,9939 14143,9493 17544,9485">
                  <msink:destinationLink direction="with" ref="{DE1BA5E2-3EBF-4E01-AE46-E06366F864D3}"/>
                  <msink:destinationLink direction="with" ref="{8760A554-B196-4B4F-B2A5-2CDDFA4D4739}"/>
                </msink:context>
              </emma:interpretation>
              <emma:one-of disjunction-type="recognition" id="oneOf8">
                <emma:interpretation id="interp40" emma:lang="en-IN" emma:confidence="0">
                  <emma:literal>%</emma:literal>
                </emma:interpretation>
                <emma:interpretation id="interp41" emma:lang="en-IN" emma:confidence="0">
                  <emma:literal>=</emma:literal>
                </emma:interpretation>
                <emma:interpretation id="interp42" emma:lang="en-IN" emma:confidence="0">
                  <emma:literal>£</emma:literal>
                </emma:interpretation>
                <emma:interpretation id="interp43" emma:lang="en-IN" emma:confidence="0">
                  <emma:literal>&amp;</emma:literal>
                </emma:interpretation>
                <emma:interpretation id="interp44" emma:lang="en-IN" emma:confidence="0">
                  <emma:literal>G</emma:literal>
                </emma:interpretation>
              </emma:one-of>
            </emma:emma>
          </inkml:annotationXML>
          <inkml:trace contextRef="#ctx0" brushRef="#br0" timeOffset="67359.0538">8613 5498 105 0,'0'2'140'0,"0"-1"-7"0,0-1-14 0,0 0-11 0,0 0-11 16,0 0-12-16,0 3-16 0,0-3-15 0,0 0-7 0,0 2-8 15,0 0-4-15,0-2-3 0,0 3-6 0,0-2-2 16,0-1-3-16,0 3-2 0,0-2-5 0,0 2-3 0,0-3-4 15,0 2-3-15,0-2 3 0,0 4-3 0,0-4-2 16,0 2-1-16,0-2-1 0,0 3 0 0,0-1 1 0,0-2-1 16,0 2-1-16,0 0 1 0,0-2 0 0,0 2 0 0,0-2 1 15,0 3 1-15,0-2 11 0,3-1-1 0,-3 2-4 16,0-2-1-16,0 3 2 0,0-3 0 0,0 0 1 0,0 2-5 16,0-2-9-16,0 3 3 0,0-3 2 0,0 0-1 15,0 0 0-15,0 3 0 0,0-1 0 0,1-2 1 0,-1 3 2 16,0-2-2-16,0-1-1 0,0 2 1 0,0 3 2 0,0-5 0 15,0 3-2-15,0-2 4 0,0 3-1 0,0-2 1 16,0-1 2-16,0 4 0 0,3-2 0 0,-1-2 1 0,-2 1 0 16,3-2-1-16,-3 3-1 0,0-3 0 0,0 2-1 0,3 0 0 15,-2-1-2-15,-1 2 0 0,3 0 2 0,0 1 1 16,-3-4 0-16,2 1 0 0,-2-1 1 0,4 3 1 16,-1-1-1-16,0-2 3 0,-1 2-1 0,1 1 1 0,-2-2 4 15,6-1-4-15,-1 4 2 0,-4-1-3 0,2-1 0 16,-1 0-1-16,0 0 1 0,-1-2-2 0,2 2 0 0,-1-2-1 15,0 3 3-15,-1-3 2 0,2 2-2 0,-4-2 3 0,3 0 0 16,-3 0 0-16,5 0 0 0,-2 0 1 0,0 0-2 16,-2 0 0-16,4 0 1 0,-2 2-2 0,1 0-1 0,0-2 1 15,2 0 1-15,-1 0 3 0,-1 0-1 0,4 0-1 0,-4 0 3 16,4 0-3-16,-4-2-1 0,4 0-4 0,-1 2-1 16,2 0 0-16,-2 0-4 0,1 0 1 0,-1 0-1 0,1 0 0 15,-1 0 2-15,-1 0-1 0,2 0 1 0,2 0 0 16,-6 0-1-16,4 0 4 0,-1 0 4 0,-1 0-4 0,2 0 3 15,-4 0 2-15,4 0 3 0,-2 2 0 0,0-2-1 16,1 0 0-16,-3 0-4 0,4 0 2 0,-2 0-2 0,-5 0-4 16,4 2-1-16,1-2-3 0,-2 0 1 0,4 2-2 0,-4-2 0 15,1 0-1-15,5 0 0 0,-4 0 0 0,1 0 0 16,1-2 5-16,-1 2 0 0,2-2 1 0,-1 0 1 0,2 2-1 16,2 0 1-16,-3-2 0 0,1 2 0 0,2-3-3 0,-6 3 1 15,8-2-4-15,-2 2 0 0,-7 0 0 0,9 0 1 16,-8-2 1-16,6 0 4 0,-5 2-4 0,4 0-1 15,-2 0 0-15,1 0 2 0,2 0-1 0,-3-2-2 0,1 2 0 16,-4-3-4-16,2 3 3 0,2 0 0 0,-3 0-1 0,-1 0-2 16,0 0 2-16,0 0 0 0,0 0-1 0,0 0 2 0,0 0 0 15,2 3 0-15,-4-3 0 0,4 0 2 0,-3 0-2 16,1 0 1-16,2 2-1 0,-2-2 1 0,1 0 1 16,4 0-2-16,-5 0 0 0,7 0 1 0,-7 0-1 0,1 0 0 15,4-2 0-15,-5 2 1 0,1-3 0 0,4 3-1 0,-4 0 1 16,5 0-1-16,-5-1 1 0,-1-2-1 0,2 6 2 15,2-2-2-15,-4-1 0 0,2 0 0 0,-1-1 2 0,3-2-4 16,-4 3 2-16,2-1-2 0,-1 1 4 0,1 0-2 16,-1 0 0-16,1 0 0 0,-2 0 0 0,0 0 0 0,1 0 0 15,-1 0 0-15,0 0-2 0,0 0 2 0,1 0 0 0,1 0 0 16,2 0 0-16,-4 0 0 0,2 0 0 0,2 0 2 16,-3 0-4-16,-1-3 2 0,2 3 0 0,-1 0 2 0,1 0 1 15,1 0 0-15,-2 3 5 0,5-3 2 0,-2 1 4 16,-2-1-2-16,1 3 1 0,0-2 0 0,-2-1 1 0,5 3-3 15,-5-1-4-15,4-2-2 0,-2 4-1 0,1-4-1 0,-4 2 2 16,5-2-2-16,-2 3-3 0,1-1 2 0,-1-2 1 16,1 0 1-16,-4 0-1 0,5 0-2 0,-2 0 3 0,3 0 1 15,-1 0 11-15,0 0-5 0,-2 0 1 0,1-2 1 16,-1 2 1-16,3 0 0 0,0-3 3 0,-2 3-2 0,-1-2-12 16,3 2 5-16,-1-2 5 0,1 2-1 0,-1-2-2 0,1 2 4 15,-3 0-1-15,3 0-2 0,2 0 5 0,-3 0-2 16,1 0 2-16,-3 0 0 0,3 0 0 0,3 0 0 0,0 0 3 15,-3 0 1-15,1 0 0 0,-1 0-1 0,6 0 1 0,-5 0-2 16,2 0 4-16,0 0-3 0,-1 0-3 0,0-2-2 16,1 2-3-16,-1 0-2 0,-2-3-2 0,3 3-1 15,-4 0-6-15,1 0 1 0,0 0-1 0,-1 0 3 0,-2 0 4 16,3-1 3-16,-1-2 4 0,-3 3 9 0,2-1 5 0,-1 1 1 16,2-3 3-16,1 1-2 0,-1 2-3 0,-2-2-1 0,2-1-2 15,-2 3-9-15,0-1-3 0,3-1-4 0,1 0 0 16,-1-1-2-16,0-1 0 0,-3 4-2 0,3-2-3 15,3 0 2-15,-4 2 0 0,1-3 2 0,0 1-3 0,0 1 0 16,0 1 0-16,-2-3-1 0,2 3-1 0,-3 0 0 0,3 0 3 16,0 0-3-16,0-2 0 0,-2-1 1 0,-1 3-1 15,3 0 0-15,0 0 0 0,0 0 0 0,0 0 0 0,-2 3 2 16,-1-3 0-16,3 2-2 0,-1-2 0 0,-2 0-1 16,1 0 2-16,-1 3-1 0,1-3-1 0,-2 1 0 0,1 1 2 15,0-2 0-15,-2 3 0 0,5-3 6 0,-2 2 1 0,-1 0 3 16,2-1 5-16,-4 2 3 0,5-3 7 0,0 3 2 15,-3-1 5-15,3 0 2 0,0-2-3 0,0 1 1 16,0-1-4-16,-1 3-5 0,1-1-4 0,2-2-5 0,-2 2-4 16,0-2-3-16,1 0-4 0,-1-2 0 0,3 2 0 0,-3-2 2 15,4-1-2-15,-1 3-1 0,-3 0 1 0,3-1-2 0,-3 1 3 16,3-2-1-16,-4 0-4 0,1 2 3 0,-3-3-2 16,3 3-2-16,-1 0 0 0,-2 0 1 0,1 0-2 15,-1 0 2-15,0 0 0 0,4 0 0 0,-4 0 0 0,3 0 0 16,0 0 0-16,0 0 0 0,-2 0 2 0,2 0-2 0,-3 0 0 15,3 0-2-15,-2 0 5 0,-1 0 4 0,2 0-4 16,-5 0-3-16,4 0 3 0,-1 0-3 0,2 0-2 0,-3 0 4 16,3 0-4-16,-5 0-1 0,4 0 3 0,-1 0 2 0,-1 3-5 15,2-3 3-15,-6 2 4 0,1-2-4 0,-1 0 0 0,2 0 0 16,-1 2 0-16,-1-2 2 0,1 1 0 0,-1-1 2 16,2 3-4-16,2-3 6 0,-2 0-6 0,1 0 0 15,0 0 1-15,2 0-2 0,-1 0 1 0,2 0 0 0,-1 0-1 16,2 0-1-16,-2-3 4 0,-2 3-2 0,0 0 1 0,1 0 2 15,-2 0-3-15,1 0 2 0,1 0-2 0,2 0 0 16,-4 0-1-16,0 0 0 0,-2 0 1 0,1 0-2 0,-2 0 2 16,-2 0 2-16,5 0-2 0,-4 0 1 0,1 0 0 15,-2 0 1-15,5 0-1 0,-4 0-2 0,2 0-3 0,2-1 1 16,-1 1 3-16,-1 0 1 0,1-2-2 0,1 0 1 0,-5 2 0 16,2-3 0-16,-2 3 3 0,5 0-3 0,-1-3-3 15,-1 2 3-15,1 1 1 0,-2-2 1 0,0 0-2 0,-2 2-2 16,2 0 1-16,-1 0 1 0,-2 0 3 0,0 0-3 15,0 0 0-15,0 0 0 0,0 0-3 0,0 0 3 0,0 0 0 16,0 0-1-16,0 0-8 0,0 0-9 0,0 0-21 16,0 0-24-16,0 2-23 0,0-2-33 0,0 0-36 0,-2 0-35 15,-1-2-34-15,2-1-30 0,-5 1-36 0,1-2-63 0,-2-2-107 16,2-1-54-16,-2-1-12 0</inkml:trace>
          <inkml:trace contextRef="#ctx0" brushRef="#br0" timeOffset="68504.1136">9021 5765 18 0,'-5'-2'69'0,"-2"2"15"15,2-3 15-15,-2 3 7 0,-1-2 3 0,1 1-5 16,-2 1-4-16,2 0-7 0,-1 0-8 0,1 0-8 0,1 0-10 0,-2-3-9 16,4 3-9-16,-2 0-5 0,-2 0-4 0,4-2-2 15,3 0 3-15,-7 2-4 0,4-3-3 0,-2 3-1 16,4-1 1-16,-1-2-1 0,0 3 4 0,-1-2-1 0,2 0-1 16,-1 0-2-16,0 2 3 0,-1-2-1 0,-1-1-1 15,-2 3-1-15,2-1-1 0,1-2-3 0,-6 3 3 0,2-1 2 16,2 1 2-16,-1-3-5 0,-1 1 4 0,1 2 2 0,-1 0 3 15,1 0 0-15,1-2-1 0,-1-1 1 0,1 3-3 16,0-1 0-16,0-1-1 0,0 2-2 0,0 0 1 0,-2-2 3 16,4 2-2-16,-1-3-2 0,1 0-6 0,0 3 4 0,-2-3-6 15,1 1-3-15,1 2-6 0,-1-5-5 0,-1 5-2 16,2-1-2-16,2-2 2 0,-4 3-1 0,2-2 3 16,-1 2-1-16,2-3 4 0,-1 2 0 0,2-1 2 0,2 2-1 15,-3-4 2-15,0 3-2 0,2-2 1 0,-5 3 1 0,2 0-6 16,4-5 3-16,-2 3-4 0,-1 1 5 0,0-4 4 0,-1 2 2 15,2 0 6-15,-1-2 4 0,0 2 5 0,-1-2-1 16,-1 1 4-16,1-1-5 0,-2 3-4 0,1-2-2 16,4-1-2-16,-5 1-3 0,0 0-7 0,0 0-1 0,2 0-2 0,-4 0 0 15,4 1-1-15,-1-3-6 0,1 1-1 0,-2-1 0 16,1 1-1-16,1 4-2 0,-1-5 0 0,-2 2-4 16,3-3-1-16,-2 1 5 0,1 3 4 0,1-5 3 0,-1 2 2 15,-1 0-2-15,2-1 4 0,2 1 2 0,-4-1 0 0,2 1-3 16,-1 0-5-16,1-4-2 0,1 5-1 0,-2-4 0 15,1 3-1-15,-2-4 0 0,2 3-3 0,2 1 5 0,-4 0-1 16,5-1 0-16,-2 1-2 0,1 0-1 0,-4-1-1 16,5 0 1-16,-2 2 4 0,0-5-5 0,1 5 3 0,-1-2-3 15,3 0 2-15,-1 1-1 0,1 0-1 0,-3-1 3 16,0-1-4 31,3-19-2-32</inkml:trace>
        </inkml:traceGroup>
      </inkml:traceGroup>
    </inkml:traceGroup>
  </inkml:traceGroup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0:35.2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FC5D574-FA1F-4FB7-8E9A-F3B9013B5D12}" emma:medium="tactile" emma:mode="ink">
          <msink:context xmlns:msink="http://schemas.microsoft.com/ink/2010/main" type="inkDrawing" rotatedBoundingBox="4485,4852 6832,3519 7036,3878 4689,5211" semanticType="callout" shapeName="Other"/>
        </emma:interpretation>
      </emma:emma>
    </inkml:annotationXML>
    <inkml:trace contextRef="#ctx0" brushRef="#br0">-1177 786 212 0,'-2'-2'272'16,"-1"-3"-29"-16,-1 1-36 0,4-1-35 0,-3 4-36 0,3-3-31 16,0-1-20-16,0 1-11 0,-2-1-11 0,2 1-10 15,0 0-1-15,0 2 0 0,0-2 4 0,0 0 9 0,0 1 10 16,0-1 9-16,0 2 11 0,0 2 7 0,0-2 0 0,0-1-1 15,0 3-12-15,0 0-12 0,0 0-17 0,0 0-15 0,0 0-13 16,0 3-12-16,0-3-4 0,0 2-4 0,2 0 6 16,1 0 14-16,0 4 14 0,1-1 11 0,1 1 8 0,2 3 6 15,1-3 5-15,-1 4 7 0,2-1 4 0,0 2-12 16,1 1-13-16,-1-1-6 0,2-1-4 0,-2 1 0 0,-2 0-1 16,3 2-7-16,-4-3-9 0,5 0-3 0,-4 1-3 15,1 2-1-15,-4-5-7 0,1-1-6 0,2 3-3 0,-3-2-5 16,1-1 7-16,-1-3 4 0,2 0 14 0,2 1 23 15,1-5 22-15,3 0 22 0,7-5 18 0,5-1 11 0,7-6 11 16,5-3 10-16,5 0-3 0,10-9-5 0,1-1-9 0,8-3-10 16,2-3-8-16,5-7-9 0,2-1-9 0,-1-2-15 15,-1-4-9-15,3-5-17 0,-3-2-15 0,3 1-14 0,-3-8-8 16,3 3-6-16,-3-5-3 0,6 0-2 0,-2-3-2 16,4-1-3-16,2-1-8 0,-1-2-27 0,3-1-56 0,1-1-88 15,-4-2-128-15,6-2-136 0,-3 4-242 0,-5-2-168 0,-4 1-81 16,-7 1-26-16,-8 6 29 0</inkml:trace>
  </inkml:traceGroup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0:43.0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D0250D4-186A-4FDB-8BF1-A1EF413216A8}" emma:medium="tactile" emma:mode="ink">
          <msink:context xmlns:msink="http://schemas.microsoft.com/ink/2010/main" type="inkDrawing" rotatedBoundingBox="17069,2346 17898,1599 18642,2425 17812,3172" semanticType="callout" shapeName="Other">
            <msink:sourceLink direction="with" ref="{2C60A6B8-CB68-4A12-8B02-91C96ED4E18A}"/>
          </msink:context>
        </emma:interpretation>
      </emma:emma>
    </inkml:annotationXML>
    <inkml:trace contextRef="#ctx0" brushRef="#br0">-1 777 56 0,'0'0'71'0,"0"0"1"0,0 0 1 0,0 0-2 16,0 4-11-16,0-4-9 0,0 0-12 0,0 1-6 16,0 2-7-16,0-3-7 0,0 0 5 0,0 0 13 15,3 0 8-15,0 0 7 0,-3 2 10 0,0-2 4 0,1 0 4 16,-1 0 5-16,3 0-6 0,-3 0-12 0,0-2-5 0,0 2-1 15,0 0-3-15,0-3-1 0,2 3-1 0,-2-1 1 16,3 1-3-16,0-4-4 0,-2 3-3 0,2-1-3 0,1 1-5 16,1-6-6-16,-1 4-4 0,2-2-3 0,2-1-2 0,-2 0-2 15,1-1-5-15,5-2 1 0,-4 1 2 0,2 0 4 16,2-1 2-16,-3-2 5 0,1 2 0 0,2 1 1 0,0-3 1 16,-3 0 3-16,1 0 1 0,2-2-3 0,-3 3 0 15,2-4-1-15,2 4 1 0,-1-5 1 0,0 2 2 0,-2-2-3 16,2 0 0-16,3-3-4 0,-3 0-2 0,1 2-6 0,2-4 2 15,2 3-6-15,0-2-2 0,1-1-1 0,0 3 0 16,2-3-1-16,-3 1 0 0,3 2-2 0,-1-1 0 0,0 1-2 16,-2 1 2-16,2 2-2 0,0 2 0 0,-1-2-1 15,-4 1 0-15,4 2 4 0,-5 0-2 0,-1 0 1 0,0 3-2 16,0-3 5-16,-2 3-2 0,2-1-1 0,-3 0 1 16,3 1-3-16,-5-1 5 0,4 3 7 0,-2-1 2 0,1-2 5 15,-4 2 1-15,1 1 0 0,1 0 3 0,-1-1 3 16,1 1-2-16,-1-1-4 0,-1 0 1 0,0 3-1 0,-4 0 3 15,1 0 5-15,1 0 1 0,-4-1 0 0,3 1-2 0,-1 3 0 16,-2-2-3-16,3 1-4 0,0-3-3 0,-3 4-4 0,1-2-1 16,-1 1-1-16,3 2-3 0,-3-3 0 0,0 2 0 15,1 1 0-15,-1-2 0 0,0 2-5 0,3-3-1 16,-3 1-1-16,0 2-1 0,0 0 0 0,0-1 0 0,0 1-3 16,0-3 3-16,0-1 11 0,0 4-1 0,0-1-3 0,0 1 7 15,0-2 0-15,0 2 2 0,0-1 3 0,0 1-5 16,0 0-7-16,0 0 1 0,0-4 0 0,0 4 2 0,0 0-3 15,0 0-3-15,0 0-3 0,0-3 2 0,0 3-2 16,0 0 2-16,0 0-1 0,0 0 0 0,0 0-2 0,0 0 0 16,0 0 1-16,0 0 0 0,0 0 3 0,0 0-3 0,0 0 0 15,0 0-2-15,0 0 2 0,0 0-1 0,0 0 1 16,0 0 0-16,0 0-3 0,0 0 0 0,0 0 0 0,0 0 0 16,0 0 2-16,-3 0 0 0,3 0-1 0,0 0 2 0,0 0-1 15,0 0 0-15,0 0 0 0,0 0 3 0,0 0-3 16,0 0 1-16,0 0 1 0,0 0-4 0,0 0 2 0,0 0 1 15,0 0-1-15,0 0 0 0,0 0 0 0,0 0-1 16,0 0-1-16,0 0 4 0,0 0-1 0,0 0-1 16,0 0 0-16,0 0-2 0,0 0 1 0,0 0 1 0,0 0-2 15,0 3 2-15,0-3 0 0,0 4-2 0,0-3 0 0,0 1 4 16,0-1 0-16,0 6 0 0,-1-4 0 0,-2 2-3 16,3-1 1-16,-1-2 1 0,1 2 0 0,0 3-1 0,0-3 0 15,0 3-1-15,0-1-1 0,0-2 2 0,0 3-2 0,0 1 2 16,0 1 4-16,0 0-5 0,1 2 2 0,3 0 0 15,2 5-1-15,-1 3-7 0,-1-1-10 0,7 1-10 0,-5 6-10 16,1 1-15-16,5 2-22 0,-2 6-20 0,2 7-20 16,2 2-11-16,4 4-7 0,1 4-11 0,-3-2-4 0,4 3 7 15,1 1 7-15,-2 1 4 0,0-3 1 0,5-2 3 16,-5 1-4-16,4 0-7 0,1-3-17 0,-4 3-14 0,4-2-7 16,1 1-9-16,-4-1-16 0</inkml:trace>
  </inkml:traceGroup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3:51.1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E1BA5E2-3EBF-4E01-AE46-E06366F864D3}" emma:medium="tactile" emma:mode="ink">
          <msink:context xmlns:msink="http://schemas.microsoft.com/ink/2010/main" type="inkDrawing" rotatedBoundingBox="14459,7844 17729,8582 17367,10184 14098,9446" semanticType="callout" shapeName="Other">
            <msink:sourceLink direction="with" ref="{03EA359F-F57D-4E14-9EF9-5846495EA45C}"/>
            <msink:sourceLink direction="with" ref="{B61A83C6-6432-4F3E-8B38-1E00515E4C96}"/>
          </msink:context>
        </emma:interpretation>
      </emma:emma>
    </inkml:annotationXML>
    <inkml:trace contextRef="#ctx0" brushRef="#br0">0 818 3573 0,'2'-10'32'16,"-2"6"-18"-1,7-26 46 1,5-6-55 0,-4 24-8-1,14-39 6-15,-13 31 2 0,-5 15-7 16,2-2 2-16,-4 0 3 0,2 1-1 0,-1 0-3 16,0 0 2-16,-1-2 2 0,4 5-3 0,-5-5 0 0,4 3 0 15,1-1 1-15,-5 1 1 0,3 2-1 0,-1-4-2 0,2 3-1 16,-1-2 2-16,2-1 1 0,2 1 1 0,-4-1-1 0,4 1-1 15,-4 0-4-15,1 2-3 0,2-3 0 0,0 0 6 16,1 1-1-16,-4-1 4 0,4-2-6 0,-4 2 3 0,1 3 4 16,5-4 5-16,-4 3-2 0,0-1-5 0,0 1 1 15,1-1-2-15,-1 2 3 0,-1-3 0 0,2 3-3 0,-2-2-3 16,2 1 3-16,-2 0 1 0,-1 0-4 0,1 1 2 16,1 2-1-16,-5-3 0 0,4 4 4 0,1-4 3 0,-2 0-4 15,3 0 2-15,-2 1-3 0,-1-1 3 0,4 3-2 0,-4-2-1 16,1-1-3-16,1 0-3 0,0 0 2 0,0-1 4 15,1 2 0-15,-1-1 0 0,1 1 0 0,4 2 1 0,-5-3 0 16,1 1 3-16,4 3 1 0,-2-4-5 0,1 3 0 16,-3-2-3-16,-1 0 3 0,2 1 1 0,-1-1-1 0,-2 2-1 15,2 0-1-15,1-1 1 0,-1 1 1 0,2-2 3 0,-2 2-2 16,1-1-2-16,-4 1-1 0,4-3 2 0,-4 4 0 16,4-2 2-16,-4-2-1 0,4 5 0 0,-4-2-1 0,4-2 1 15,-4 4-1-15,3-5 1 0,-2 5-2 0,2-3 1 16,1 1 0-16,2-3-2 0,-4 4 4 0,2-2-2 15,2 1-1-15,-3-2 0 0,-1 2 0 0,2-1-3 0,-1 1 1 0,1 2 3 16,1-2-6-16,-2 2 3 0,4-2 1 0,-6 0-1 16,3 2 5-16,-1-3 2 0,1 3-2 0,-1-1-2 0,1-2 0 15,1 2 0-15,1-2 1 0,-1 1-1 0,0 2-3 16,-2-5 2-16,4 4 1 0,-2-2-2 0,3 2 1 0,-1-4 1 16,1 5-2-16,0-4 2 0,-1 2 0 0,1-1 0 15,3 1-2-15,-4-2 4 0,-2 2-4 0,3-1 2 0,-1 1-1 16,-2-3 0-16,2 4 0 0,1-2-2 0,-1-2 5 15,-2 3-2-15,1 1 1 0,-4-2 4 0,6 3-3 0,-5 0 2 16,4 0-2-16,-2-5 1 0,1 5-3 0,-4-3 1 0,5 3-1 16,-2-2 0-16,1-1 2 0,-1 1 0 0,3-2-1 15,0 2-2-15,0-1 3 0,1 2-1 0,-1-4-5 0,0 5 4 16,0-2 0-16,0 0 0 0,1 0 1 0,0 2 1 16,-1-2-2-16,-3-1 1 0,0 3 8 0,5-1-1 0,-3-2-1 15,-2 3 0-15,2-1 5 0,1 1 0 0,-3-3 3 0,0 1 1 16,4 0-7-16,-1-1 3 0,0 3-5 0,-3-4 1 15,3 3-1-15,-5-2-3 0,2 1-1 0,-2 2-3 0,4-2 0 16,-2 0 1-16,1 2-1 0,-4-2 1 0,5-1-2 16,-2 1 2-16,1-2-2 0,-1 4 1 0,3-2 1 0,-2-1 4 15,-1 1-1-15,3 2 0 0,0-1-1 0,-2-4-3 0,-1 2 3 16,3 3 3-16,0 0 0 0,3-5-4 0,0 5 0 16,-3-2 0-16,0 1-2 0,0-2 2 0,2-2-4 0,-2 5-2 15,-3 0 2-15,3-3-2 0,0 1 4 0,0 2-2 0,-2-3 4 16,-2 1-1-16,-2 2 6 0,1-1 0 0,1 1-3 15,4 0 0-15,-2-3 1 0,-1 3 0 0,3 0 0 16,-2-2 3-16,2 2-3 0,-3 0 0 0,3-3 3 0,-2 3 1 16,2 0-2-16,-3 0 3 0,3 0 4 0,0 0 2 0,3 0 4 15,0 0 0-15,-3-1 0 0,1 1 1 0,-1-2 1 0,3-1-2 16,1 3-5-16,-4 0-2 0,3 0-5 0,2 0 1 16,-6 0 1-16,3-2-1 0,-2 0-1 0,0 2 1 15,0 0-1-15,-1 0 4 0,1 0 1 0,0 0 0 0,0 0-9 16,3 0 4-16,-6 0 1 0,3 0 1 0,3 0 4 0,0 0-2 15,-2 0-5-15,-1 0 3 0,3 0 4 0,0 0-3 0,-2-2-2 16,6 2-4-16,-2-2-3 0,-2-1 3 0,7 3 2 16,-9-1-5-16,5-2-2 0,-1 3-1 0,-1-2-3 15,0 2 5-15,2 0 0 0,-1 0-1 0,-1 0 0 0,-1 0 0 16,0 0 5-16,-3 0 3 0,1 0 2 0,2 0-4 0,-3 0-1 16,0 0 0-16,0 0-5 0,0 0 1 0,-1 0-2 0,0 0 0 15,-2 2-3-15,3-2 6 0,-2 3 0 0,2-2 1 16,0 2 1-16,0-1 0 0,0-2 2 0,0 2 0 15,4 0 1-15,-4 0-5 0,3 1 5 0,1-1-3 0,4-2 6 16,-3 1-3-16,-3 2 1 0,4-1 1 0,-5 1 2 0,5-2 2 16,-5 4-1-16,2-3-1 0,0 1-2 0,-3 2 1 15,0 1 0-15,-3-1 4 0,3 3 2 0,-2-2-1 0,-2 0 7 16,4 1 7-16,-7-1 4 0,6 1 3 0,-4-1 5 0,1 0-3 16,-2 3 3-16,1-3 10 0,5 0-2 0,-4 2-1 15,2-2-4-15,-1-1-4 0,0 0-1 0,-2 1 0 0,4-1-4 16,-2 3-9-16,1-5-6 0,-1 2-11 0,1-1 4 15,-4 1 0-15,5 1 0 0,-2-1 2 0,-2 0 2 0,4 2-2 16,-6 1 4-16,1-1 3 0,0 2-4 0,0-3 2 16,2 3-7-16,-4 1-3 0,1 1 0 0,-1-2-1 0,1 1 3 15,1-2 1-15,-2 2 5 0,1-1 4 0,-1-3 2 0,2 3 1 16,0 0-2-16,0-1-2 0,-2-2-2 0,1 2-2 16,-1-3-4-16,2 1-6 0,-4-1-1 0,2 3 0 0,4-5-4 15,-4 5-1-15,2-5 0 0,-5 2 0 0,5 4-2 0,-1-4-1 16,-1 2-2-16,1 0 3 0,-1-1 1 0,2 0 3 0,-4 3-3 15,2-1 2-15,2 0-1 0,-1 0 3 0,-1 0 1 16,1 1-3-16,1-2 5 0,-2 4 0 0,0-2-3 16,1-1 1-16,-1 0 1 0,-1 1 0 0,2 0 1 0,-2-1 0 15,0 1-4-15,-2-4 1 0,4 4 4 0,-2 1-1 0,0-3 1 16,-2 2 0 0,4-3 0 15,12 36 29-31,-3 24-18 0,-14-55-13 0,0-3 4 15,0 0-1-15,0 3-4 94,-5 26 3-94,-30 155 2 0,30-184-10 16,1 0 4-16,-4 3-4 0,2-2 0 0,0 3 4 0,-1-1-3 15,3-2 1-15,-4 1-1 0,1-1-1 0,2-1-1 0,-1 1 1 16,2-3 0-16,2 3-2 0,-1-4 0 0,0 3 3 16,-1 0 0-16,2-4 1 0,-1 2-1 0,0 0 0 0,-1-2 2 15,4 1-3-15,-2-1 0 0,2 0-1 0,-3 0-1 0,0 3 0 16,-1 0 2-16,0-3-2 0,-1 2 1 0,-2 0 0 16,2 3 2-16,-2-1 0 0,-4 0 2 0,2 3 0 0,-1 4-5 15,4-5 4-15,-7 0-1 0,7 1 1 0,-5 0-1 16,4-2-1-16,-1 0-1 0,2-1 1 0,-4 1 0 0,6-1 0 15,-4-2 1-15,1 1-8 0,5 3 3 0,-4-6 0 0,2 1 4 16,-1 1 0-16,1-2-1 0,-1 3-2 0,-1-3 3 16,2 2 8-16,-4-1-5 0,4 0-1 0,-5 4-2 0,-1-2-2 15,2-1-2-15,-4 3 1 0,0-1 0 0,1 0-1 16,-4 0 4-16,3 3 0 0,-2-5 0 0,2 3 0 0,-2 0 2 16,-1-3-1-16,1 1-1 0,2-2 0 0,0 2-1 0,2-3 2 15,1 0-2-15,-1-1 1 0,1 1 0 0,-2-1-2 16,4-3 4-16,-2 1-2 0,0 1-2 0,-1-2 1 0,1 0 1 15,-2 3 0-15,2-3 0 0,-1 0 0 0,-2 0 0 16,-1 2 0-16,-1 1 0 0,1-3-1 0,-2 3-1 0,0-1 0 16,-1 2 2-16,1 2 0 0,-2-5 0 0,4 3 2 0,-5 2-2 15,5-5 3-15,-1 4-3 0,1-2 1 0,-2-2-1 16,3 4 0-16,0-5 0 0,0 2 0 0,2-2 2 0,-2 2-2 16,3-1 0-16,2-1 0 0,-1 0 0 0,1 0 0 15,2 0-2-15,-2 0-2 0,2 0-2 0,-2 0-8 0,3-1-4 16,-4 1-7-16,1 0-11 0,1-2-10 0,-2 2-15 0,4 0-14 15,-4 0-17-15,1 0-16 0,2 2-21 0,-5-2-18 16,3 0-16-16,1 0-19 0,-2 0-20 0,2-2-18 0,0 2-15 16,-4 0-15-16,2 0-12 0,1 0-12 0,3 0-10 15,-4 0-6-15,4-2 0 0,2 2-2 0,-4-5-15 0,5 4-23 16,-2-2-39-16,1-2-56 0,-4 4-36 0</inkml:trace>
  </inkml:traceGroup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3:53.8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1A83C6-6432-4F3E-8B38-1E00515E4C96}" emma:medium="tactile" emma:mode="ink">
          <msink:context xmlns:msink="http://schemas.microsoft.com/ink/2010/main" type="inkDrawing" rotatedBoundingBox="17515,8863 21853,8634 21913,9764 17575,9993" hotPoints="22292,9222 19851,9821 17383,9342 19824,8742" semanticType="enclosure" shapeName="Ellipse">
            <msink:destinationLink direction="with" ref="{DE1BA5E2-3EBF-4E01-AE46-E06366F864D3}"/>
          </msink:context>
        </emma:interpretation>
      </emma:emma>
    </inkml:annotationXML>
    <inkml:trace contextRef="#ctx0" brushRef="#br0">150 1233 136 0,'-3'6'232'16,"-1"-1"-30"-16,0-3-30 0,-2-1-16 0,1-1-3 0,-2 0 5 15,2 0-4-15,-2 0-21 0,5 0-13 0,-5-1-5 16,2-1 1-16,-1 2 1 0,2-2 1 0,2-3 3 0,-4 4 0 16,2-2 4-16,0-2-5 0,-1 4-4 0,-1-1-1 15,2-2 4-15,-1 0-3 0,1 3-1 0,-2-3-6 0,4 2-3 16,-2 1 5-16,-2-2-4 0,4 1-9 0,-1 2 0 0,2-3 3 15,-2 3-3-15,0 0-8 0,3-3 8 0,-2 1-2 16,0 2-2-16,2-3 2 0,0 3-6 0,0 0-13 0,0 0-6 16,0 0 3-16,0 0-22 0,0 0-13 0,0 0-11 15,0 0-7-15,0 0-8 0,0 0-6 32,2 0-2-32,61 5 70 0,-51-5-47 0,1 3 7 15,-1-3 4-15,6 0 1 31,10 3 37-15,152-1 90 47,-163-2-157-63,420-10 56 0,-416 7-66 15,6 3-1-15,-3-3-1 0,0 0 0 0,-1 1 2 0,3-3 0 16,-1 1 0-16,-1 2 2 0,26-11 3 15,-26 9-5-15,2-3 3 0,-1 4-3 0,-1-5 2 0,1 5-2 16,-1-2 0-16,0-1-1 0,-4 4 1 0,3-2-1 0,-2 2-2 16,1-2 1-16,-1 3 1 0,3 1-2 0,-5-3 2 0,3 3 0 15,-1 0-3-15,-2-5 4 0,4 5 1 0,-2-2 0 16,-2 2-1-16,0 0 1 0,4-1 0 0,-4 1 0 16,-1-3 2-16,1 3 1 0,4-2 0 0,-4-1-3 0,2 3-1 15,1-3-3-15,-1 1-1 0,-2-3 4 0,4 4-1 16,-4-2-4-16,0 1 2 0,2-2 2 0,-2 2 3 0,1-1 1 15,1 1 2-15,-4-2-1 0,3 4-3 0,-4-5-2 0,4 5 0 16,-1-1-2-16,-3-2 1 0,4 2-2 0,-1-4-2 16,-6 3 3-16,5-1 3 0,2 3 0 0,-7-1 0 0,5 1 0 15,-5-2 2-15,5 0-1 0,-5 2 0 0,-1 0 2 0,3 0-2 16,0-3-2-16,-1 3 3 0,-3 0 1 0,7-3-3 16,-4 3 1-16,4-1-2 0,-7 1-2 0,3-2 1 0,1 0 2 15,1 2-1-15,-1-3 1 0,0 3 3 0,-2-2-3 16,5 1 0-16,-4-2 2 0,-3 3-2 0,4-2-1 0,0-1 0 15,-1 2-2-15,3-5-3 0,-3 5 2 0,1-2 3 0,0 3-1 16,-2-5 4-16,-1 3-1 0,3 2 2 0,-3-1-3 0,4-2 1 16,-3 1 2-16,1-1-1 0,-2 3 2 0,6 0-4 15,-6 0-1-15,-1-3 1 0,1 1 1 0,0 2 0 16,2-3-1-16,-1 1 0 0,0 2-2 0,2-1 1 0,0-2 2 16,2 3-1-16,-1-2-2 0,0 2 4 0,2-2-2 0,-1 0 0 15,-1 2 2-15,3-2 0 0,1-1-4 0,-4 1 1 0,3 2 5 16,-1-2 0-16,0 0-2 0,0 2-2 0,-5-2-4 15,2 2 4-15,2 0 0 0,-6 0 0 0,4 0 0 16,-3 0-5-16,5 0 4 0,-4 0 1 0,-1 0 0 0,1 2 0 16,-1-2-2-16,6 0 0 0,-2 0 3 0,1 0-2 0,-1 0 3 15,-1 0-2-15,1 0 1 0,4 0 0 0,-1 0-1 0,-1 0 2 16,0 0-4-16,0-2 1 0,1 2-1 0,-6-3 3 16,5 3 0-16,-1 0 0 0,-1 0 1 0,0 0-1 15,-1-1 1-15,0 1-1 0,-1 0 2 0,-1 0-3 0,-1 0 2 16,0 0-1-16,0 0-2 0,1 0-1 0,-1 0-1 0,1 0 3 15,-1 0-2-15,0 0 1 0,2 0 1 0,-4 0 0 0,2 0 1 16,0-3-1-16,0 3 0 0,3-1 2 0,-2-2-2 16,-1 3 0-16,3-2-3 0,0 0 2 0,-2 2-1 15,-1 0 2-15,1 0 0 0,-1 0 0 0,0 0 0 0,0 0 0 16,0 0 0-16,-3-3-1 0,3 3 0 0,-2 0 0 0,-1 0-1 16,3 0 0-16,0 0 2 0,-2-1-2 0,-1-1 1 0,2 2 1 15,1-2 1-15,0 2 1 0,0 0 2 0,-4 0-2 16,4 0-4-16,-4-3 4 0,2 0-2 0,-1 3-1 15,2-1-1-15,0-1-1 0,-5 2-2 0,5-2 3 0,-2-1 3 16,3 1-2-16,0 1 1 0,-2-2 0 0,-1-2-2 0,3 4 2 16,-2 1 0-16,2-2 0 0,-3-2-2 0,2 0 2 0,-3 4 1 15,4-5-1-15,-4 3 1 0,2-2 1 0,2 2-1 16,-4-1-1-16,-2 3 0 0,1-5 1 0,3 0 2 16,-2 1-1-16,-2-1 0 0,4 2-1 0,-1-2 0 0,2 1 2 15,-4-2 0-15,-1-1 0 0,1 0-1 0,1 2 0 0,2-4 1 16,-4 2-3-16,2 1 2 0,2-4-4 0,-4 6 2 0,0-7 3 15,1 3-4-15,-2 1-1 0,-1-2 2 0,1 1 0 16,-1 2 3-16,2-1 2 0,-4 1-3 0,2-3 2 16,-1 2 7-16,0-1 7 0,-3 2-4 0,2-2 3 0,-2 0-1 15,0-3 2-15,0 3 0 0,-2-3-6 0,2 3-3 0,-6-1-8 16,5-1 3-16,-4-1 0 0,-1 0 1 0,2 1-5 0,-4-1 2 16,4-2 0-16,-4 5 4 0,1 0 9 0,1 2-4 15,-4-3 1-15,1 0-2 0,-3 1 2 0,0-1-1 0,0 0 1 16,-1 1 0-16,-1-1-8 0,-1 0 4 0,0 2 4 15,4-2-1-15,-3 3 2 0,-1-2 0 0,0 0 1 0,3-1-2 16,-1 0 0-16,1-2-1 0,-6 3-1 0,6-3-1 0,3 3 1 16,-1-3-5-16,-2 0-1 0,0 0 3 0,0 0-1 15,-3 0-2-15,4 0 4 0,-1 0-5 0,0 1-2 0,-2 1 3 16,2 1-1-16,-5-1-1 0,-3-1-1 0,1 0-1 16,1 3 0-16,-4-2 2 0,-2 6 0 0,2-4 2 0,-4 6-2 15,2-4-1-15,-1 1 0 0,1 2-2 0,0-1 0 0,4 1 1 16,-4 2 0-16,2-2 1 0,2 2-1 0,-1-2 1 15,3 0-1-15,-1-2 0 0,0 0-1 0,2-1 0 0,4 0 1 16,-5 1 0-16,-1 0 2 0,2 0-4 0,-2 0 1 16,0-2 1-16,-2-2 1 0,-1 5-1 0,-2-5 2 0,-3 3-2 15,2 2 1-15,-5-5 1 0,-1 5-2 0,-2-4 0 0,-3 3 0 16,-3 2-1-16,1-2-3 0,-1-1 2 0,-1 1 0 16,1 0 3-16,3-3-1 0,-2 3-1 0,4-3 1 0,2 3 2 15,1-2-1-15,6 2-2 0,-2-3 0 0,3 3-2 0,0-1 1 16,2-2 4-16,1 3-2 0,2-1 0 0,-1 3 0 15,1-2 0-15,-3-1-2 0,4 2 2 0,-1 1 0 0,-4-3 0 16,2 5 0-16,-2-1 0 0,-7 1 0 0,3 0 2 16,-1 0 2-16,0 0-4 0,-7 1 2 0,3-1-1 0,-3 2-1 15,1 1 0-15,1 2 1 0,-1-5-2 0,3 5 0 0,0-5 1 16,-1 4-1-16,4 3-2 0,0-7 1 0,4 4 2 16,-6 0-2-16,9-1 1 0,-2 0 1 0,-3-1 1 0,8 1-1 15,-4-2 2-15,1 4 3 0,-1-3-3 0,0 2 2 16,-2-2-2-16,3 1 0 0,-3 1 0 0,-3 0-2 0,1 0-4 15,-6 0-1-15,4 0 0 0,-6 3 2 0,3-3 1 0,-2 2 1 16,-1 2 1-16,-2-2 0 0,2-1 1 0,-2 3-1 16,5-5 2-16,-2 5-2 0,3-2-10 0,5 1 5 0,-2-3 1 15,0 3 4-15,6-3 0 0,-2 2 1 0,0-2 2 16,2 3-3-16,2-3 13 0,-5 3-7 0,2-3-3 0,0 3-3 16,-2-1 0-16,0 0-1 0,-3 1-1 0,3 1 2 0,-1-4 0 15,-5 3 2-15,2 3 1 0,0-1-2 0,-2-1 0 16,3-2-1-16,2 2 0 0,1 2 2 0,-3-5-2 0,3 4 0 15,1-1-5-15,0 1 3 0,4 1 2 0,-2-5 0 16,3 6-3-16,5-3 2 0,1 0-1 0,-3 1 0 0,0 2 2 16,6-1-1-16,-1 0 1 0,-2 4 1 0,3-2-1 0,-6 3-3 15,3-4 1-15,0 5 4 0,0-2-1 0,-2 2 0 16,0 1-1-16,-4 1-1 0,2-2 0 0,1 5 1 0,-3-2-1 16,0 0 1-16,-1 3 0 0,0 0 0 0,1 2 1 15,-5-3 1-15,3 2 1 0,0 1 1 0,-2-3-2 0,6 0-2 16,-1-4 1-16,-1 2 1 0,6-4-2 0,5-3-3 0,1-1-1 15,0-3 0-15,5 3-3 0,1-2 1 0,0-2-6 16,4-2-4-16,5-1-11 0,3 1-12 0,7-3-21 0,4 1-35 16,0 0-35-16,4 0-40 0,4-3-56 0,2 0-56 15,6 0-59-15,1 0-57 0,2 0-53 0,4-3-67 0,-1 0-117 16,2 0-80-16,2 1-8 0,-1 2 17 0</inkml:trace>
  </inkml:traceGroup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4:49.1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6EAE7EB-04FB-4242-8661-65FCFD5B1D8B}" emma:medium="tactile" emma:mode="ink">
          <msink:context xmlns:msink="http://schemas.microsoft.com/ink/2010/main" type="inkDrawing" rotatedBoundingBox="17898,12927 22599,12666 22610,12863 17909,13125" shapeName="Other"/>
        </emma:interpretation>
      </emma:emma>
    </inkml:annotationXML>
    <inkml:trace contextRef="#ctx0" brushRef="#br0">0 330 215 0,'3'8'327'0,"-2"-8"-59"0,-1 7-46 0,3-3-26 16,-1-4-48-16,-2 0-47 0,3 5-31 0,0-5-18 16,-3 0-13-16,1 3-2 0,-1-1-4 0,3-2 1 0,-1 0-5 0,-2 0-4 15,6-2-3-15,-5-1-5 0,4 3-2 0,1 0-4 16,-2-5 0-16,1 5-5 0,-1-3 0 0,2 2 0 16,0-6 0-16,0 7 1 0,0-3 0 0,1 2-2 0,1-5 3 15,2 5 0-15,-1-2-1 0,1 1 1 0,-1-2-1 0,0-1 0 16,3 1-2-16,2 0-3 0,-3 0 3 0,1 1-3 15,0 2 5-15,2-2-4 0,1-1 0 0,-1 0-3 0,0 0 2 16,4-1 0-16,1 1-1 0,-3-1 2 0,1 3-6 16,2-4 3-16,1 2 0 0,-4-1 2 0,3 0-2 0,-2 0 0 15,0 2 1-15,0 2-1 0,-1-6 0 0,4 7 0 0,-1-3 0 16,-3 2 2-16,4-5 3 0,-1 5-2 0,0-2 0 16,4 1 0-16,-3-2 2 0,4-1-4 0,3 1 0 15,-3 2-1-15,4-3 10 0,2 4-1 0,-2-2 0 0,3-1 5 16,1 0 3-16,2-3 1 0,-3 3 2 0,0 0 0 0,1 0-6 15,-1-1 0-15,-3 1-2 0,1 2 1 0,0-1-2 16,-3 2-1-16,-3-4 0 0,0 3 0 0,1-1-4 0,-2 3 0 16,-3-5-1-16,-1 5-2 0,1 0 0 0,-1-3-1 15,-4 3 0-15,5-3-1 0,-4 3 2 0,0-5 0 0,-2 5 1 16,4-3 1-16,-4 2 2 0,0 1 3 0,5-4 4 0,-4 2 0 16,2 1 0-16,-1-2 1 0,0 1 0 0,1-2 2 15,1 2-3-15,0-1-5 0,-3-1-1 0,4 3-2 0,-2-2 0 16,0 0 1-16,4-1 1 0,2 3-3 0,-3 1-1 15,-1-3 0-15,5 1-1 0,-3 0 0 0,0-1-3 0,-1-1 0 16,0 3-2-16,-2 1 2 0,-2-3 0 0,4 1-1 0,-3 2 0 16,-1-2 1-16,0 2 2 0,2 0-2 0,-3 0 0 15,0 0 2-15,-2 2-2 0,6-2 1 0,-6 2 1 0,1 1-2 16,2-3 3-16,0 0 0 0,1 0 0 0,0 0 1 16,2 1 0-16,-1-1-1 0,-1 0 0 0,0 0 1 0,-1 0-3 15,2 0 0-15,1 0 1 0,-2 0 0 0,0 0-2 0,2 0 4 16,-4 0-2-16,3 3 0 0,-5-2-2 0,2-1 0 15,-2 3 0-15,-1-1 1 0,1-2 0 0,2 2 0 16,-2 1 0-16,1-3-1 0,2 1 3 0,0-1-1 0,-2 0-1 16,5 0 2-16,-2 0-2 0,1 0 2 0,2 0-1 0,1 0 0 15,-1 0-2-15,0 0 0 0,2 0 1 0,-3 3-1 16,0-2 1-16,1-1 1 0,-1 3-1 0,-5 0-1 0,5-3 3 16,-4 1 1-16,1-1-2 0,-1 2-1 0,-2 0-2 0,-3 1 0 15,6-1 0-15,-6 2-1 0,3-2-3 0,-5 1 0 16,4-2 3-16,-2 5 1 0,-2-5 1 0,2 2 0 0,-3-3 0 15,0 5 1-15,0-2 1 0,-2 0-2 0,1-3 1 16,-1 5-1-16,2-5 0 0,-4 0 0 0,2 0 0 0,2 3 0 16,-4-1 0-16,2-2 3 0,4 3-3 0,-2-1 0 0,-5-2 0 15,4 0 1-15,2 1-1 0,-3-1 0 0,2 3-4 16,2-1 3-16,-4-2-1 0,-2 0 1 0,4 0-2 0,-2 0 2 16,1 0-2-16,-1 0 0 0,-1 0 2 0,-1 0 0 15,4 0-1-15,-5 0 1 0,2 0-2 0,0 0 3 0,1 0-2 16,4 0 2-16,-2-2 0 0,4-1 0 0,-1 2-4 0,6-1 2 15,-3-1 1-15,3-2-2 0,-2 5 1 0,5-5 0 16,-4 1 2-16,3 2 4 0,-3-3 0 0,4 2-2 0,-5 2 2 16,5-5-2-16,-5 2-1 0,5 2-1 0,-4-2-1 15,-3-1-7-15,4 3 8 0,0 0-2 0,-1 1 0 0,-2 1 1 16,2 0 2-16,1 0 3 0,-3 0-2 0,5 0 1 16,-3 1-2-16,3-1-1 0,2 2 3 0,1 0 0 0,0-2-1 15,4 3-2-15,3-1 1 0,0-2-1 0,1 0 1 16,3 0 2-16,4-2 0 0,-3-1-1 0,7 1 5 0,0 0 12 15,-4-2 11-15,4 0 14 0,0 0 12 0,1-1 11 0,2-1 9 16,-7 2 8-16,4-3 1 0,-6 3-8 0,1-1-9 16,-1 1-10-16,-2-1-9 0,-1 2-5 0,-5 0-9 0,-3 1-7 15,-1-1-3-15,-1 3-1 0,-1-3-1 0,-1 3 0 0,-5-2-4 16,2 2-6-16,-3 0 3 0,-3 0-1 0,3 0-2 0,-5 0-4 16,5 0-1-16,-4-3-4 0,-1 3 1 0,1 0-3 15,-1 0-2-15,0 0 0 0,-1-1 0 0,2 1 0 16,2 0 2-16,-2-2-1 0,-2 2 0 0,0-5 3 0,0 5-2 15,-1 0-3-15,0 0 1 0,-1 0-1 0,1 0 1 16,2 0-2-16,-2 0 1 0,5 0 0 0,-2 0 2 0,-2-3 2 16,1 2-2-16,3 1 2 0,-2 0-2 0,-2-4 0 0,1 4 0 15,4 0-2-15,-4-2 1 0,-1 2 1 0,2 0-1 16,2-1 1-16,2-2 1 0,-3 3 0 0,3 0 1 0,-2-2 0 16,-1 2 3-16,1 0-1 0,-4 0-2 0,5 0 0 0,-2 0-1 15,1 0 2-15,-1 0 0 0,2 0-3 0,-4 0-4 16,-1 0 2-16,1 0 1 0,-2 0 3 0,2 0-2 15,-1 0 1-15,-1 0-2 0,-1 0 2 0,-1 0-1 0,-1 0-1 16,1 0 2-16,-2 0-1 0,-1 2-2 0,3-2 0 0,0 0 3 16,-3 0-2-16,0 3 0 0,0-3 2 0,0 1-2 0,0-1 0 15,0 0 0-15,0 2-2 0,0-2 0 0,0 0-2 16,0 0 2-16,0 0 1 0,0 0-3 0,0 0 4 16,0 0 0-16,-3 0 0 0,0 4 0 0,3-4 5 0,0 0-5 15,-1 1 0-15,1 2 2 0,-3-3-2 0,3 0 0 0,0 0 0 16,0 5 3-16,-2-3-6 0,2-2 6 0,-3 0 0 15,3 1-3-15,0-1-2 0,-3 0 2 0,3 0-1 0,0 0-2 16,-1 3 1-16,1-3-4 0,0 0 0 0,-3 2 0 0,1-2-8 16,-1 0-19-16,0 0-32 0,2 0-48 0,-2 0-53 15,-2 0-60-15,2-2-74 0,-1-2-140 0,-4-3-134 0,1 4-65 16,-5-4-15-16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54.8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67 140 558,'0'-11'104,"0"-3"-24,0 5 6,-1-1-30,1 1 8,0 1-22,-3 4-18,3 4-4,-2 0-14,-2 8 3,-3 1 1,-1 5 2,-2 9 13,2 2 1,-5 2-3,6 1-4,3 3 1,4 1 1,4 3-6,7 1-11,2 5 10,1 5-10,7-2 9,1 2-8,1-2 1,2-4 0,6-1-5,-2-7 4,4-9 4,-8-10-4,3-7 9,2-12 4,2-11-5,-3-14 0,4-7-1,-4-11-11,-5-13 7,-7-5-7,-3-10 4,-6-3-5,-5-1 0,-3 10 1,-4 12-1,-7 17-3,1 15 3,-3 15-63,-1 12-65,2 10 29,2 7-8,-2 16-43,7 5-92</inkml:trace>
  <inkml:trace contextRef="#ctx0" brushRef="#br0" timeOffset="519">835 362 743,'9'-24'49,"-5"-1"46,-4 2 2,-4 9-36,-1 1-40,-3 13-16,-6 0 9,-4 13 9,-3 9 13,-8 6-22,8 3-9,5 1 9,7-1-5,9 1 0,13-2-5,4-6 10,15-3-5,3-2-7,13-3 1,-8-1 0,-2 3-4,-10-1 2,-15 2-1,-17 4 0,-20 4-19,-10-2-25,-5-6 1,0 0 5,6-11 27,12-8-4,6-4-11,6-6 21,11-7 2,6 2 2,15-2-1,-1-1 0,13 1 2,-5 6 0,6-5 3,-5 3 3,4-1 1,-1-1 7,4-6-4,1 2 0,-1-6 0,3-4-3,-7-2-1,-2-1 3,-11 1-4,-1 0 1,-12 4 2,-8 5 0,0 8 7,-4 9-13,-5 5 2,-9 9-4,0 10 9,-13 8-8,0 9-1,6 5 0,9 3 0,9-4 0,12 6 0,7-6 2,11-1-2,3-3 0,5-5 3,3-7-3,-2-6-43,-2-6 31,-6-11 10,-3-10 2,-3-9 1,0-12-1,-1-11 0,-4-5 3,1 2 11,4 2 30,-1 6-25,0 7 8,4 8-14,-2 9-8,0 9-5,2 6 1,1 9-1,-5 7 0,1 4 0,0 0 2,-5 4-2,-4-4 0,-8-6 1,3-3-1,-1-1-1,-2-9-2,4-4-2,6-4 3,4-9-17,6-6 10,2-7 4,3-2 1,-7-8 3,-4-5 1,-5-3 0,-6-4 0,2 2 0,-12 6 0,5 11 2,-2 8-2,2 16-6,-2 6-9,1 17 15,0 8 21,0 11-5,4 9-8,6-2 3,6 0-2,11-8 2,12-1-4,1-10-4,7-8 2,0 0-5,-6-3 1,0-1 0,-14 1 0,-5 8-1,-16 5 2,-18 8-2,-17 1-32,-14 5-49,-8-5 2,-3-4-117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3:54.7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C2E50E8-0C7A-4629-A75E-135F3360F794}" emma:medium="tactile" emma:mode="ink">
          <msink:context xmlns:msink="http://schemas.microsoft.com/ink/2010/main" type="writingRegion" rotatedBoundingBox="20552,9517 26737,9448 26769,12300 20584,12369"/>
        </emma:interpretation>
      </emma:emma>
    </inkml:annotationXML>
    <inkml:traceGroup>
      <inkml:annotationXML>
        <emma:emma xmlns:emma="http://www.w3.org/2003/04/emma" version="1.0">
          <emma:interpretation id="{5EB7A05F-11C1-4F81-B51B-E53ABE3E9C42}" emma:medium="tactile" emma:mode="ink">
            <msink:context xmlns:msink="http://schemas.microsoft.com/ink/2010/main" type="paragraph" rotatedBoundingBox="21141,9510 26737,9448 26754,10967 21157,11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64B62F-02BD-492C-BCC9-F46DE7DA8DD2}" emma:medium="tactile" emma:mode="ink">
              <msink:context xmlns:msink="http://schemas.microsoft.com/ink/2010/main" type="inkBullet" rotatedBoundingBox="21145,9937 21540,9932 21550,10749 21154,10753"/>
            </emma:interpretation>
            <emma:one-of disjunction-type="recognition" id="oneOf0">
              <emma:interpretation id="interp0" emma:lang="en-IN" emma:confidence="0">
                <emma:literal>4</emma:literal>
              </emma:interpretation>
              <emma:interpretation id="interp1" emma:lang="en-IN" emma:confidence="0">
                <emma:literal>5</emma:literal>
              </emma:interpretation>
              <emma:interpretation id="interp2" emma:lang="en-IN" emma:confidence="0">
                <emma:literal>G</emma:literal>
              </emma:interpretation>
              <emma:interpretation id="interp3" emma:lang="en-IN" emma:confidence="0">
                <emma:literal>b</emma:literal>
              </emma:interpretation>
              <emma:interpretation id="interp4" emma:lang="en-IN" emma:confidence="0">
                <emma:literal>&amp;</emma:literal>
              </emma:interpretation>
            </emma:one-of>
          </emma:emma>
        </inkml:annotationXML>
        <inkml:trace contextRef="#ctx0" brushRef="#br0">15532 5777 171 0,'3'0'249'15,"-3"0"-32"-15,0-1-22 0,0-2 2 0,0 1 5 0,0-1 15 16,-3 3-8-16,0-3-11 0,3 1-10 0,0 2 1 16,-1 0 2-16,-2 0 4 0,3 0-5 0,-2 0-6 0,-4 0-13 15,5 0-19-15,-5 2-16 0,0 1-16 0,0 0-13 0,0 3-10 16,-2 1 1-16,-2 3 4 0,3 0 3 0,2 5 6 15,-4-2 9-15,5 4 2 0,-4 0 9 0,4 1 2 0,-2 1-4 16,1 0-6-16,2 2-8 0,3-1-6 0,0 1-14 16,0 3-9-16,0-5-8 0,0 5-15 0,3-4-9 0,0 1-12 15,-1-1-8-15,1 3-3 0,1 1-7 0,1-5-4 0,2 3-4 16,1-6-5-16,-1 4-2 0,1-2-2 0,0-1-2 16,3-1-7-16,-2 0 3 0,3-2-1 0,0 1 0 15,0-3 1-15,2-2-1 0,1 0-8 0,-1-2-21 0,5-1-31 16,-3-1-39-16,2-4-46 0,-1 1-48 0,-1-6-51 0,-1 1-60 15,0-3-54-15,1 0-41 0,-1 0-27 0,-3-3-15 0,-3 0-20 16,1-2-27-16,-4 1-36 0,0-2-37 0,-4 0-10 16</inkml:trace>
        <inkml:trace contextRef="#ctx0" brushRef="#br0" timeOffset="244.4397">15751 6138 129 0,'1'-3'355'0,"-1"1"-41"0,3-3-39 0,0 0-15 16,-3 1 6-16,2 3-28 0,-2-1-34 0,0-2-23 0,0 4-5 15,0 4 7-15,3-2 7 0,-2 3 5 0,2 5 9 0,2 0 13 16,2 3 17-16,1 2 17 0,-1-2 12 0,0 3-3 16,-2 3-2-16,-1 0-11 0,1 0-23 0,-2 1-25 0,0 1-30 15,-3-2-26-15,0 2-30 0,-8 21 42 16,2-22-107-16,0 1-11 0,-4 0-9 62,-96 115-4-62</inkml:trace>
      </inkml:traceGroup>
      <inkml:traceGroup>
        <inkml:annotationXML>
          <emma:emma xmlns:emma="http://www.w3.org/2003/04/emma" version="1.0">
            <emma:interpretation id="{BF60371A-E6AD-4F1E-8629-DB4E5DD7A53B}" emma:medium="tactile" emma:mode="ink">
              <msink:context xmlns:msink="http://schemas.microsoft.com/ink/2010/main" type="line" rotatedBoundingBox="22238,9498 26737,9448 26754,10967 22255,11017"/>
            </emma:interpretation>
          </emma:emma>
        </inkml:annotationXML>
        <inkml:traceGroup>
          <inkml:annotationXML>
            <emma:emma xmlns:emma="http://www.w3.org/2003/04/emma" version="1.0">
              <emma:interpretation id="{22F25039-6536-43CE-8B53-13A4C7AA5E5E}" emma:medium="tactile" emma:mode="ink">
                <msink:context xmlns:msink="http://schemas.microsoft.com/ink/2010/main" type="inkWord" rotatedBoundingBox="22238,9498 26737,9448 26754,10967 22255,11017"/>
              </emma:interpretation>
              <emma:one-of disjunction-type="recognition" id="oneOf1">
                <emma:interpretation id="interp5" emma:lang="en-IN" emma:confidence="0">
                  <emma:literal>311108m.</emma:literal>
                </emma:interpretation>
                <emma:interpretation id="interp6" emma:lang="en-IN" emma:confidence="0">
                  <emma:literal>301108m.</emma:literal>
                </emma:interpretation>
                <emma:interpretation id="interp7" emma:lang="en-IN" emma:confidence="0">
                  <emma:literal>31108m.</emma:literal>
                </emma:interpretation>
                <emma:interpretation id="interp8" emma:lang="en-IN" emma:confidence="0">
                  <emma:literal>381108m.</emma:literal>
                </emma:interpretation>
                <emma:interpretation id="interp9" emma:lang="en-IN" emma:confidence="0">
                  <emma:literal>313108m.</emma:literal>
                </emma:interpretation>
              </emma:one-of>
            </emma:emma>
          </inkml:annotationXML>
          <inkml:trace contextRef="#ctx0" brushRef="#br0" timeOffset="1237.8282">16589 6338 163 0,'-3'-4'367'15,"0"-2"-61"-15,1 1-63 0,-1-5-46 0,0 5 3 0,2-6 21 16,-2 1 6-16,3 0-2 0,-2 0 2 0,-1-1 13 0,1 1 9 15,2 0 8-15,0 1-11 0,2-2-9 0,3 3-17 0,-1 0-13 16,2-3-15-16,2 1-13 0,1 4-18 0,3 0-11 16,3-1-9-16,-2 3-10 0,5 0-14 0,1 1-14 15,2 2-10-15,1 1-16 0,4 1-11 0,-3 4-11 0,3 1-8 16,-2 5-13-16,-4-3-5 0,3 5-6 0,-4 0-9 0,-6 2 0 16,-1 1-2-16,-1 2 0 0,-4-1-1 0,-5 4 2 0,-2-2 1 15,-2 4 0-15,-10-3 0 0,0 5-1 0,-2-2 0 16,-3 1-3-16,-2 1 0 0,-1-3-3 0,-2 0 0 15,3-3-4-15,-1 1 2 0,0-3-3 0,-3-1 1 0,7-3-1 16,0-1-1-16,4-1-1 0,0-3 0 0,1-1 0 16,4-3 2-16,1-2-1 0,0 1 2 0,4-3-1 0,-1 0 0 0,2-3 2 15,1 1-3-15,0-2 1 0,1-3 1 0,4 2-3 16,2-2 0-16,4-1 0 0,1 1 5 0,-3-2-3 0,6 1-2 16,-1 1 1-16,0-2 3 0,5 2-4 0,-2 3 0 15,0-2 0-15,3 4-4 0,-1-1 1 0,-6 3 3 0,4 5 0 16,2 0-1-16,-4-1 1 0,0 3-4 0,-3 2 4 15,-3-1-3-15,3 3 3 0,-5 2-3 0,-2-3-4 0,-2 5 6 16,-3-2-2-16,-3 1 3 0,-3 2 0 0,-2-2 3 16,-7 1-3-16,0 0 5 0,2 0-2 0,-5-1 0 0,-1 2-2 15,2-4 1-15,-2 3-5 0,-2-4-2 0,-1 0-8 0,3-1-10 16,-5-2-13-16,4-1-10 0,1-3-17 0,-2 0-15 16,5-2-17-16,-3-2-20 0,1 0-17 0,4-5-8 0,-4 0-12 15,7-5-12-15,2 2-9 0,0-5-9 0,1 3-15 16,2-4-19-16,2 2-21 0,4-3-24 0,3 1-21 0,4 2-16 0,1-3-22 15,-2-1-26-15,6 0-38 0,-2-3-52 0,-1 3-77 16,3-5-23-16</inkml:trace>
          <inkml:trace contextRef="#ctx0" brushRef="#br0" timeOffset="1893.132">17692 6143 1113 0,'-64'21'1735'0,"49"-14"-1455"0,3 0 1 0,3 1-3 109,-16 15 279-109,-352 508 1163 0,365-516-1932 16,3-3-49-16,5-3-54 0,4-4-61 0,1-3-60 16,10-4-44-16,1-8-50 0,4-2-61 0,3-7-106 0,5-2-39 15,0 1 15-15</inkml:trace>
          <inkml:trace contextRef="#ctx0" brushRef="#br0" timeOffset="1593.4166">17363 6226 492 0,'0'0'680'0,"-2"-1"-75"0,-1 1-102 0,2-2-37 0,1-2-44 16,0 4-47-16,0 0-37 0,0 0-33 0,0 0-29 15,0 0-30-15,0 0-38 0,0 4-28 0,0-2-23 0,4-1-22 16,-2 2-19-16,4 2-9 0,-2-2-6 0,4 2 0 0,-1 1 1 15,-1 2-5-15,6 2-12 0,0 0-2 0,6 0-3 16,-2 1-6-16,0 2-3 0,4 0-9 0,-1 1-6 0,-3-1-9 16,4 1-9-16,-1 1-8 0,-1 3-10 0,-5-3-4 15,4 3-5-15,1-2-4 0,-5 4-1 0,2-3-3 16,-3 1 1-16,3-1-2 0,-6-1-2 0,1 0-12 0,-1 3-21 16,-2-5-22-16,-2-2-30 0,-1 3-50 0,-4-2-68 0,0 0-75 15,0-2-92-15,-1-3-84 0,-2-2-79 0,3-5-75 0,0-1-98 16,0 0-118-16,-2-7-19 0,-4-6 27 0,6 13 70 15</inkml:trace>
          <inkml:trace contextRef="#ctx0" brushRef="#br0" timeOffset="2241.2659">17939 6181 380 0,'0'-3'711'0,"3"3"-31"0,0-1-97 16,-3-4-49-16,0 3-33 0,0 0-46 0,0 0-45 0,0-1-40 15,0-1-31-15,0 3-33 0,0-2-35 0,0 1-41 0,0 0-48 16,0-1-37-16,0 3-27 0,0 0-18 0,1 0-14 15,-1 0-11-15,0 0-12 0,0 3-12 0,0-1-13 0,0-2-8 16,0 0-3-16,0 2-11 0,0 1-5 0,0-2-3 0,0 3 0 16,0 3 4-16,0 0 3 0,0-1 6 0,5 5-1 15,-2-1 7-15,0 1 2 0,-2 0 6 0,5 5-6 0,-4-3-3 16,0-1-6-16,0 6-9 0,1-1-4 0,0 3-1 16,-3 0 0-16,0 1-2 0,-3 0 0 0,0 2-2 0,3 0 0 15,-2 0 3-15,-2-1-14 0,1 0-19 0,-1-4-26 16,-2 5-31-16,1-7-41 0,1 2-61 0,-1-3-87 0,1-2-102 15,-2-3-112-15,9-3-104 0,-3-7-132 0,0 0-157 0,9-4-64 16,-2-4 7-16,8-6 58 0</inkml:trace>
          <inkml:trace contextRef="#ctx0" brushRef="#br0" timeOffset="2567.3933">18305 6186 333 0,'-14'9'680'0,"1"1"32"0,-2 0-117 0,-1 2-112 15,4 2-101-15,-3 1-69 0,3 0-48 0,3 1-23 0,2 0-6 16,-1 0-17-16,5 3-14 0,6-3-26 0,5 2-22 0,-1 0-26 16,5-3-13-16,0-1-9 0,4-1-9 0,5-2-15 15,2-2-22-15,0 1-16 0,6-7-12 0,-3-1-10 0,4-2-3 16,-5-5-7-16,5 0-5 0,-4-5 1 0,-1-2-5 16,0-4 0-16,-3 2 1 0,-5-1 2 0,-2-5-1 0,-3 1 0 15,-5 0 3-15,-5-2-2 0,1 2 2 0,-6-2 1 0,-5 1-1 16,2 0-2-16,-9 0-1 0,0 4 4 0,-4-1-5 15,0 3-4-15,-2 4 1 0,-1 2-3 0,-2 3 0 0,-2 2-1 16,1 6 0-16,1 2-7 0,3 1 2 0,-2 2 4 16,-1 3-1-16,5 0 1 0,-1 4-2 0,2 3-6 0,5-3-14 15,-5 1-28-15,6 0-38 0,3 1-42 0,-1 1-45 16,5-4-49-16,4-1-54 0,1 1-60 0,0-6-49 0,0 0-36 16,1-3-26-16,4-2-41 0,2-3-65 0,4-3-101 0,-4-3-16 15,-1-3 23-15</inkml:trace>
          <inkml:trace contextRef="#ctx0" brushRef="#br0" timeOffset="3041.2185">18820 5489 91 0,'7'-18'390'0,"-2"0"-60"0,2 1-63 0,-2 3-53 15,-2-4-12-15,0 3 12 0,-3 3 3 0,0 1-9 0,0 1-3 16,-6 1-12-16,4 3-9 0,-8 1-13 0,-2 2-15 16,3 3-13-16,-6 0-20 0,-1 0-10 0,-1 3-7 0,-2 5 7 15,1 0 6-15,2-4 6 0,-1 6 3 0,5 1-2 0,0 0 0 16,2-1 0-16,3 5 8 0,5-3-3 0,-1 7 6 16,3-3-1-16,3 3 0 0,5 0 2 0,1-2-5 0,2 2-10 15,4-1-19-15,5 6-18 0,-1-5-28 0,2 0-8 16,1 0-11-16,2 3-12 0,-3-1-10 0,1-2-5 0,-1 0-4 15,-2-1-1-15,-2 0 7 0,1 0-6 0,-7 2-2 0,-3 1-6 16,-2-5 0-16,0 4 1 0,-6-3 0 0,0 2-2 16,-6 2 0-16,0-4-1 0,-2-3 4 0,1 4-2 0,-3-3 1 15,4-2-2-15,-5 0-5 0,-1-5 2 0,3 2-1 16,-1-6-6-16,1-3 2 0,-1-1-3 0,1 0 1 0,-2-4 2 16,5-3 0-16,-1-2 4 0,2-2 2 0,2-5 1 0,3-4 1 15,3-1 1-15,-1-3 0 0,2-3-2 0,2-2 4 16,0 1-4-16,2-7 0 0,2 3 1 0,2-3 0 15,1 2 0-15,5-2-1 0,2 0 2 0,-1 0-1 0,5-2 6 16,0 3-3-16,-4 2 2 0,7 0-7 0,-4 3-12 0,-3 3-28 16,3 5-38-16,-10 5-47 0,5-3-60 0,-6 6-59 0,0 2-79 15,-3 5-78-15,-2 2-70 0,2 1-76 0,-9 3-105 16,8 3-86-16,-4 3-23 0,-1 0 20 0</inkml:trace>
          <inkml:trace contextRef="#ctx0" brushRef="#br0" timeOffset="4315.7679">19226 6100 302 0,'2'12'681'0,"4"-1"35"31,7 26 758-31,26 30 189 15,-35-56-1500-15,7 15 129 0,-10-19-233 16,-1 9 37 31,0-11-67-31,31-259 536-1,-23 241-539 16,-4 3 2-31,33 98 76 16,-37-68-104-16,5 0 2 0,-4 1-1 0,2-1-1 16,2-4 0-16,-1 4 0 0,10 14 0 15,-10-21 2-15,4-1-1 0,-4-4 4 0,3-1 0 0,-1-3-1 16,2-2 1-16,4-4 2 0,0-2-2 0,0-7-2 0,1 0-1 16,-1-4 0-16,1-4 0 0,-2 0 1 0,1-5-3 15,-3 0-1-15,1 1-2 0,-3-2 3 0,2 2 1 0,0 1 2 16,-3 5 2-16,-1 2 9 0,-2-1 4 0,1 8 2 15,-2 0 3-15,-2 4-3 0,3-2 0 0,-3 5-2 0,0 1-4 16,0 0-7-16,0 5-6 0,0 1-1 0,0 2-2 0,0 3 2 16,0 2 0-16,3 0 2 0,-2-1 0 0,2 1-1 15,1 0 0-15,1 2 0 0,-1-4 2 0,4 1-3 0,2-1 2 16,-2-3-2-16,-2-2-2 0,4-2-3 0,-1 1-6 16,3-3-9-16,0-4-11 0,6-3-6 0,-6 1-8 0,1-4-6 15,5-3-4-15,-5-2 2 0,5 1 1 0,-4-7 5 0,-3 4 10 16,7-6 3-16,-9 0 10 0,3-4 5 0,-1 3 5 15,-4-3 7-15,-1 1 2 0,0 5 3 0,-2-3 2 0,1 4 14 16,-2 4 4-16,-3 3 7 0,0 0 3 0,0 5 4 16,-3 3-2-16,-5 3 5 0,4 5 5 0,-5 5 1 0,-3 6 3 15,-1 4 3-15,-1 6 3 0,-5 1 6 0,3 8 6 0,-4 0 6 16,2 2 5-16,2 1-4 0,0 3-11 0,-1 0-9 16,-1 3-6-16,5-2-9 0,0 4-5 0,1-3-6 0,0 2-11 15,0-1-6-15,0-1 0 0,3-2 0 0,-3 0-2 0,2-2-12 16,-2-3-25-16,3-3-29 0,-2-1-33 0,4-3-44 0,3-7-58 15,-1-2-65-15,2-2-67 0,2-7-62 0,1-4-54 16,1-3-38-16,5-4-18 0,0-3-1 0,1-3 15 16,1-2 33-16,2-3 43 0,-1-2 63 0,2-1 67 0,1 1 66 15,-4 0 69-15,4-2 67 0,3 0 65 0,-3 1 55 0,0-4 45 16,3 6 40-16,-3-7 29 0,1 4 22 0,2-1 7 0,0-4 5 16,-2 1 2-16,5-4 1 0,-1 3 1 0,2-2 2 15,0-2 5-15,2-2 3 0,2 0-2 0,0 0 1 16,4-4 1-16,-2 3-6 0,5-3 1 0,-9 4-5 0,1-1-8 15,-2 3-8-15,-7-1-6 0,-1 4-6 0,0 2-11 0,-5 2-7 16,1 1-11-16,-5 1-12 0,-2 4-11 0,-2 2-15 16,-2 3-15-16,-5 1-20 0,-1 2-18 0,-2 3-10 0,-4 3-11 15,-2 0-3-15,-5 3-8 0,3 5 3 0,-1 5 0 16,2-1 1-16,-1 2 4 0,4 2 2 0,3 2 0 0,0 3-2 16,5-3-1-16,2 1-3 0,5-2-1 0,2 1 3 0,5-1-2 15,5 1 1-15,0-5 1 0,3-1-1 0,1 0 2 16,4-2-2-16,2 0-3 0,-1-2-3 0,1 0-5 0,-2-2 2 15,-1-2-5-15,-1 4 1 0,1-1-8 0,-1 1 0 16,-5 0 2-16,2 0 2 0,-3-3-1 0,-1 0-3 0,-2 3 2 16,-2-1 1-16,0 0 3 0,-5 0-3 0,1-2 0 0,-3 2-6 15,-3-2 2-15,1 2 2 0,-4 0-5 0,1-2-6 16,-3 0-4-16,1 0-2 0,-1-1-8 0,1-2-1 0,-2-1-6 16,4-1-2-16,-1 0 0 0,5-2-1 0,-2 3 4 15,0-4 0-15,3 1 3 0,-2-1 2 0,2 0 1 0,2 0 2 16,1-1 3-16,1-3 1 0,2 0 4 0,3 1 4 0,0-5 2 15,2 0 5-15,1 0 2 0,-1-6 2 0,4 3-3 16,-1-1 5-16,-2-3 0 0,6 2 3 0,-5-3-3 0,5-1-2 16,-5-1 1-16,2 0-2 0,0-2 2 0,4-1-2 15,-5-4 3-15,4 1-4 0,-2-4 1 0,3 1 1 0,-5-2-1 16,4-1 1-16,-7 0 2 0,3 2 0 0,-4 1 0 0,-1 2 1 16,-1 1-1-16,-4 7-1 0,2 1 1 0,-4 1 4 15,0 6 2-15,-2 3-2 0,-2 1 3 0,2 5 5 0,-2 0 7 16,-5 5 10-16,-4 5 4 0,2 2 6 0,-1 6 4 15,-4 4 6-15,3-2 3 0,0 6 4 0,-1 5-4 0,5-5-3 16,2 4-5-16,1-3 3 0,1 3-7 0,6-4-5 0,0-1-4 16,3-1-4-16,1-2-2 0,4-3-5 0,-2-1-2 15,5-6-7-15,0-1-9 0,5-3-22 0,1 2-30 0,2-7-50 16,-1-1-79-16,1-2-96 0,5-5-121 0,-3-5-122 16,-1-2-123-16,4-3-149 0,-2-5-117 0,5-4-38 0,-4 0 33 15,-3-4 73-15</inkml:trace>
          <inkml:trace contextRef="#ctx0" brushRef="#br0" timeOffset="4473.5306">21021 6118 110 0,'-4'4'715'15,"-4"2"33"-15,-26 26 1477 0,25-21-1843 0,-1 2-48 0,4 0-34 16,-2-1-32-16,1 5-42 0,2-5-52 0,5 1-60 0,0 0-43 16,0 0-30-16,2 0-14 0,2 0-14 0,4-3-18 15,-2 1-31-15,-2 0-55 0,4-2-71 0,-4 0-89 0,3-3-103 16,-1-1-106-16,2-4-128 0,-2-1-180 0,-2-3-83 0,-2 0-10 15,-2 3 32-15</inkml:trace>
        </inkml:traceGroup>
      </inkml:traceGroup>
    </inkml:traceGroup>
    <inkml:traceGroup>
      <inkml:annotationXML>
        <emma:emma xmlns:emma="http://www.w3.org/2003/04/emma" version="1.0">
          <emma:interpretation id="{2046262A-03DC-4C02-9D52-F57BF53FF2B8}" emma:medium="tactile" emma:mode="ink">
            <msink:context xmlns:msink="http://schemas.microsoft.com/ink/2010/main" type="paragraph" rotatedBoundingBox="20578,12034 22801,11308 22932,11709 20709,12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170019-AD17-4739-A72F-8660A145CE98}" emma:medium="tactile" emma:mode="ink">
              <msink:context xmlns:msink="http://schemas.microsoft.com/ink/2010/main" type="line" rotatedBoundingBox="20578,12034 22801,11308 22932,11709 20709,12436">
                <msink:destinationLink direction="with" ref="{5DF0B1C6-5222-44E9-A4F1-ECDAFF43907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F0C93C0-537F-41F1-B559-9319ABC8C27C}" emma:medium="tactile" emma:mode="ink">
                <msink:context xmlns:msink="http://schemas.microsoft.com/ink/2010/main" type="inkWord" rotatedBoundingBox="20578,12034 22801,11308 22932,11709 20709,12436"/>
              </emma:interpretation>
              <emma:one-of disjunction-type="recognition" id="oneOf2">
                <emma:interpretation id="interp10" emma:lang="en-IN" emma:confidence="0">
                  <emma:literal>is</emma:literal>
                </emma:interpretation>
                <emma:interpretation id="interp11" emma:lang="en-IN" emma:confidence="0">
                  <emma:literal>in</emma:literal>
                </emma:interpretation>
                <emma:interpretation id="interp12" emma:lang="en-IN" emma:confidence="0">
                  <emma:literal>u</emma:literal>
                </emma:interpretation>
                <emma:interpretation id="interp13" emma:lang="en-IN" emma:confidence="0">
                  <emma:literal>i</emma:literal>
                </emma:interpretation>
                <emma:interpretation id="interp14" emma:lang="en-IN" emma:confidence="0">
                  <emma:literal>us</emma:literal>
                </emma:interpretation>
              </emma:one-of>
            </emma:emma>
          </inkml:annotationXML>
          <inkml:trace contextRef="#ctx0" brushRef="#br0" timeOffset="55567.4727">14855 7869 199 0,'3'-3'203'0,"-2"3"-22"15,-1-3-7-15,3 3 4 0,0-2 0 0,-3 2-12 0,2-3-19 16,-2 2-21-16,3 1-13 0,0 0-10 0,-2 0 1 16,4 4-9-16,2 1-4 0,-2 3 14 0,1 0 12 0,1 3 9 15,-3 2 2-15,4 4-6 0,-4-1-7 0,4 4 4 16,-4 0 1-16,4-3-15 0,-4 5-11 0,5-3-2 0,-1 0-3 15,2-2-6-15,-1 2-6 0,3-4-2 0,0 1-5 16,3-1-3-16,0-1 3 0,1-3-7 0,0-3 0 0,4 2-3 16,-4-6 2-16,3 1-2 0,4-5 1 0,-4 3 1 0,2-6-6 15,3 0 4-15,-1-2-7 0,3-3 1 16,-1-2-9-16,5 0-6 0,-2 0-9 0,0-4-5 0,4-1-6 0,2-2-8 16,-1 1-4-16,4-3 0 0,-4 2-4 0,5-3-4 0,2-1 1 15,4 0-4-15,0 0-1 0,1-4 5 0,3-1 0 16,1 1 0-16,1-1 5 0,-1-1 7 0,2-1 1 0,3 2 9 15,-2-1 1-15,1 1 4 0,-2 0 5 0,-2-3 7 16,2 7 4-16,-2-2 0 0,-6 3 4 0,1-1-4 0,0 3 0 16,-3 2 2-16,-3-3-1 0,0 4-5 0,-2 1-4 15,1-1-2-15,-1 1-3 0,-3 2 1 0,1 0-5 0,0 3-4 16,-6-1-5-16,1 0 0 0,0 0-3 0,-3 0-4 0,-3 0 3 16,3 0-6-16,-2 5-1 0,-5-3-2 0,-3 3 0 15,4 0-2-15,-4 1-1 0,-1 0 1 0,-3 2-2 0,-3 1 0 16,1-1 2-16,-8 1-1 0,4 1-1 0,-2 1-2 0,-2 0-1 15,-2 0 2-15,3 0-1 0,0 0 2 0,-3 0 0 16,-3 0 0-16,3 0 0 0,0 0 2 0,0 0 2 0,0 0-2 16,0 0 0-16,0 0-1 0,0 0-2 0,0 0 1 15,0 0-1 17,0 0 0-17,0 11-11 1,3 0 24-16,-3-6-15 0,0-5 2 0,0 2 1 15,0 1-1 1,0-2 1-16,0 6-8 47,0-5 6-31,-61 34-3402-16,40-31 2692 15,-15 0 0-15</inkml:trace>
        </inkml:traceGroup>
      </inkml:traceGroup>
    </inkml:traceGroup>
  </inkml:traceGroup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0:34.55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0311C20-C474-4E83-9EAC-93A5AA92959B}" emma:medium="tactile" emma:mode="ink">
          <msink:context xmlns:msink="http://schemas.microsoft.com/ink/2010/main" type="inkDrawing" rotatedBoundingBox="3550,5059 7004,4074 7395,5442 3940,6428" hotPoints="6367,5286 4878,6200 3208,5683 4697,4768" semanticType="enclosure" shapeName="Ellipse"/>
        </emma:interpretation>
      </emma:emma>
    </inkml:annotationXML>
    <inkml:trace contextRef="#ctx0" brushRef="#br0">6 1512 63 0,'-2'6'81'16,"-1"1"-16"-16,-1-1-11 0,1 3-15 0,1-3-5 0,-2 1-7 15,-2-3 1-15,2 3 2 0,-1-2 3 0,-2-2 0 16,2 5 5-16,-2-5-2 0,-2 4-2 0,1-3-3 15,-2 0 1-15,3 3 0 0,-5-3-1 0,3 3 3 0,-3-3 1 16,1 2 0-16,-1-1-3 0,1 1 0 0,-3-1 0 0,1 1-4 16,-4-1 2-16,6 1-6 0,-1-3-2 0,0 5 3 0,0-5-4 15,-3 1-4-15,2-1-2 0,1 2 1 0,-2-1 1 16,-2-2 2-16,4 3 1 0,0-3 1 0,3 0-2 0,-1 0-1 16,1-2 2-16,-3 3-6 0,1-2-5 0,0 4-2 15,-1-5-2-15,0 2-3 0,3 0 4 0,-9 0 0 0,6 1 0 16,-1-3 6-16,-1 1 8 0,-2-1 1 0,4 3 6 15,-3-3 0-15,2 0 0 0,-2 4-3 0,-5-2-1 0,7 0-7 16,-5 0-5-16,-1 1-5 0,2 1 0 0,-2-3-2 16,4 2 1-16,-3-1-1 0,1 2 4 0,0-2 3 0,2 1 3 0,-1-1 1 15,1 1 0-15,3-2 1 0,-1 4-3 0,-2-3 2 16,0-1-2-16,3 2-4 0,0 1-3 0,0-3 1 16,-3-1-1-16,3 2-1 0,1-1-3 0,2-1 1 0,-3 4-1 15,0-4 2-15,-3 1-1 0,3 1-3 0,3-2 3 16,-4 3 0-16,-1-1-2 0,-1-2 1 0,3 3-1 0,1-3 0 15,-1 1 0-15,0 1 0 0,-3-2-1 0,3 3 2 0,0-3 2 16,3 0 4-16,-1 0 3 0,-2 0 3 0,0 0 3 16,3 0 5-16,-1 0-3 0,1 0 1 0,-2 0-2 0,-1-3-2 15,0 3-4-15,0 0-4 0,4-2 0 0,-4 2-2 0,-2-1-2 16,2 1 1-16,0-3 1 0,-1 3 1 0,1 0 3 16,0 0 5-16,-3-2-2 0,0-1 2 0,4 3 5 0,-4-2 0 15,3 1-1-15,0 1 1 0,0-4-1 0,0 4-3 16,0-1-2-16,0-1 1 0,-3 2 0 0,6-1-3 0,-1-3 2 15,-2 1-2-15,3 2 2 0,0-1 3 0,-4-3 2 0,4 5 0 16,-3-4-1-16,5 2-2 0,-2-1 0 0,-2 1-1 16,-1-2-2-16,0 4 0 0,3-2-4 0,-1-1 2 15,-2 2-2-15,0-3 4 0,0 1 4 0,0-1 7 0,1 2-3 16,-1-2 1-16,0 0 0 0,0-1 0 0,1 1 1 0,-1-1-10 16,5 1-4-16,-2-2 1 0,-1 1-1 0,4-1 0 0,-5 1 0 15,7-2 4-15,-4 3 3 0,4-4 7 0,-4 1-1 16,4 1-2-16,-3 0-2 0,2-2 0 0,-2 3-3 15,-1-4-2-15,1 2-6 0,-1 1-2 0,2 2-1 0,-4-2 0 16,3-1 0-16,-1 0-2 0,-1 1 2 0,2 1-2 0,-5-2 0 16,4 4 1-16,1-2 1 0,-2-1-1 0,2 0 0 15,-1-2 3-15,4 2-1 0,-4 0 3 0,1-1-2 0,2 1 1 16,4 2-2-16,-5-3 2 0,1 1-1 0,1 0-3 0,1-1 1 16,-2 0 1-16,3 1 1 0,-3-2 0 0,1 1-1 15,1-1 1-15,1 0-1 0,-2 2 2 0,-2-3-1 0,4 3-4 16,-1-3 1-16,-1 3 0 0,1-1-3 0,-2 1 0 15,2-1 0-15,-1 1 4 0,2-3-2 0,-1 1 4 0,0-2-2 16,3 3-2-16,-1-1 5 0,-2-2-3 0,3-1 3 0,-3 5 0 16,3-3 3-16,-1 0 2 0,-2 3-1 0,3-3-1 15,-2 3 1-15,-1-3 0 0,3-2-2 0,-3 3-1 0,3-2-5 16,0 2-1-16,0-1 1 0,0 1 0 0,0 2-2 16,0-1 1-16,0 1 0 0,0-3-1 0,0 5-1 0,0-3 0 15,0 1 0-15,0 0 1 0,0-2-1 0,0 0 0 0,3 2 0 16,-3 0-1-16,3-1 1 0,-1 1 1 0,-2 1-1 15,0-1-1-15,0-2 1 0,3 5-1 0,-2-2-1 16,-1 1 4-16,0 0-1 0,0 0-1 0,-1-1 0 0,1 1 1 16,0 0-1-16,0 0 1 0,0-1-1 0,0 1 2 0,0 2-2 15,0-1 0-15,0 1 2 0,1-1-2 0,-1-3 1 0,3 3 1 16,-3-2 0-16,3 2-6 0,-2 0 3 0,-1-2 1 16,3 2-2-16,0-2 2 0,-1 0-2 0,1 0 0 15,-2 4 1-15,2-4 1 0,2 1 0 0,-2 0 1 0,1-1-1 16,-1 1 0-16,2 2 0 0,-1-2 1 0,1-1-1 0,1 1 1 15,0-3-1-15,1 3-2 0,0-2 1 0,1 1 1 16,1 0 0-16,1-1 0 0,-1-1 1 0,-1 4-1 0,3-5 2 16,0 5 0-16,-2-4 1 0,3 3-1 0,0-1 1 15,-2-1 0-15,-1 2-3 0,3-3-3 0,-2 1 0 0,2 1 3 16,-3-1-2-16,3 2-1 0,-2-3 2 0,-1 3-1 0,3-2 2 16,0 1 1-16,-1 1 1 0,1-3-2 0,-1 4 2 15,3-4-1-15,1 3 1 0,-3-3-2 0,3 2 0 0,-1-1 0 16,0 1 0-16,4-1 3 0,-5 0-3 0,2-1 0 15,0 1-1-15,1-1 1 0,-2 1 1 0,0 2 0 0,-2-3-1 16,6 3 0-16,-6-3 0 0,2 3 0 0,-3-3 0 0,4 4 0 16,0-2-1-16,-1-1-2 0,0 1 3 0,1 2-2 15,-1-5 1-15,1 3 1 0,0-1 0 0,-2 1 0 0,2 2 0 16,1-2 0-16,-1 1 0 0,1-3 0 0,4 1 1 0,-1 0 1 16,0 1-2-16,-2-1 0 0,2 0 0 0,1-1 0 15,-4 0 2-15,3 0 0 0,-1 0 0 0,-4 2-2 16,0 2 3-16,-2-4-3 0,5 6 4 0,-5-4 0 0,-1 3-3 15,0 1 1-15,-2-4 1 0,3 2 0 0,0 2 0 0,1-3 0 16,-4 4-2-16,3-3 1 0,3 1 1 0,-3 0-3 0,1 0 0 16,2 0 3-16,1-1-1 0,2 2 1 0,-1-2 1 15,2 1 0-15,0 0 1 0,1-2 1 0,-1-1-3 16,2 1-2-16,-2 2 5 0,3-2-3 0,-4 2-2 0,5-1 1 16,-4 1-2-16,0-1 0 0,2 0 2 0,-3 0 0 0,-2 1-3 15,1 2 2-15,-2-1 1 0,-2 1-3 0,0-4 2 16,-1 4 0-16,2 0-1 0,-2 0 0 0,0 0 2 0,-2 0 1 15,-1 0-2-15,3 0 1 0,0 0-1 0,0 0-1 16,1 0 2-16,-4 0 0 0,6 0-5 0,-2 0 4 0,2 0 3 16,1 0 7-16,-1-1 2 0,5 1 3 0,-4 0-3 0,3-2 1 15,1 2 7-15,-4 0-4 0,4 0-4 0,-4 0-4 16,2 0-3-16,-2 0-1 0,-1 0-2 0,-2 0 0 0,2 0-1 16,-3 2-1-16,0-2-1 0,0 0 4 0,-2 1-1 15,-1 3 2-15,3-4-2 0,0 1-2 0,-1-1 2 0,-2 5-3 16,2-2 4-16,1-2-4 0,0 3-1 0,0 1 1 0,0-1-3 15,3 1 11-15,-3 1-5 0,4-2 0 0,-2 3-3 16,-1-1 0-16,-1 0-1 0,6 1-1 0,-6-1 5 16,1 0-8-16,-1 0 2 0,0 4 3 0,0-1 0 0,1-1 2 0,-7 1 1 15,5 4 4-15,-4-2-3 0,2 1 9 0,-2 4 3 16,2-4 6-16,-1 4 1 0,-1 2 1 0,1-4 0 16,-1 1-4-16,0 1 0 0,-1 1-4 0,2 0-6 0,-1-3-1 15,4 2-3-15,-5 0 0 0,1-1-3 0,1-2-3 0,2 2 2 16,-4-2-2-16,1-1 0 0,1 3-2 0,-1-4 4 0,-2 5-4 15,2-3 4-15,-2 0 1 0,2-1-1 0,-2 4 0 16,2-4 0-16,-3 4-4 0,2 0 1 0,-4-2 2 16,2-1-4-16,-1 2 2 0,0-1 1 0,-1 2 4 0,1 0 1 15,-3-2-1-15,0 2 0 0,0-1-1 0,-3 2 5 0,1-3 0 16,-1 5-2-16,3-3-5 0,-3 0 1 0,3 1 2 16,-1 0 0-16,-2 1 2 0,1 1-2 0,-4-1-1 0,2-1 1 15,-3 2 2-15,-1-2 1 0,2 3 0 0,-4-1 1 16,-2 1-4-16,0-2 1 0,-3 0 2 0,3 2-1 0,-1-4 4 15,-2 3-2-15,0-2-1 0,3-2-1 0,-3 2 2 0,2-2-3 16,-4 0 0-16,3-2-3 0,-1-2 1 0,3 0-3 16,-3-1 0-16,1-2 0 0,0-2 0 0,-1 0 2 15,-2 3-2-15,2-2 1 0,2-1 3 0,-2 0-3 0,0-2 1 16,-3 3 1-16,1-3 0 0,3 1-3 0,-5-1 3 0,1 2 0 16,-1-2-2-16,2 3-1 0,-2-3 1 0,0 3-2 0,-1-3-1 15,-1 3 4-15,2-2 0 0,0-2 1 0,-2 2-2 16,3-2 3-16,-1 0-2 0,2 2 2 0,-2-3-2 0,6 2-2 15,-2-1 1-15,0-2 2 0,1 2-3 0,2-1-2 16,-1-2 0-16,1 5 0 0,3-5-1 0,-3 1 3 0,2-1 0 16,1 3-3-16,2-2 2 0,-1-1 2 0,1 0 1 15,2 0 0-15,-2 0 2 0,2 0-3 0,-2 0 1 0,2-1 1 16,1-2-2-16,-1 3-6 0,-1-1 3 0,2 1 2 0,0-3 0 16,1 1 0-16,1 0-1 0,-1-2-16 0,2 4-20 15,-5-3-24-15,4-1-36 0,-1 0-44 0,0-2-47 0,2-2-42 16,-2 1-39-16,3 3-46 0,0-6-73 0,0 1-129 15,0 1-53-15,0-1-6 0</inkml:trace>
    <inkml:trace contextRef="#ctx0" brushRef="#br0" timeOffset="3649.9468">0 1194 143 0,'1'0'207'0,"4"-2"-18"0,-5 2-15 0,0-2-10 16,0 0-2-16,0 2-31 0,-2-2-32 0,-1 2-28 0,3-2-14 15,0 2-6-15,0 0-3 0,0-3 45 0,0 1-50 16,0 0-7-16,0 4-5 0,3 0-9 0,-1-2-8 0,1 5 1 16,1-3-2-16,1 2 1 0,1 3 0 0,1-1 1 15,-2 0 0-15,2 4 3 0,-1-2-1 0,1 1 5 16,1-1 5-16,-1 3-1 0,2-2 4 0,-1 2-4 0,2-3 2 16,-2 3-1-16,-2-2 0 0,1-1-2 0,0-2 0 0,4 1 1 15,-5 1 8-15,1-5 11 0,4 2 11 0,-2-2 8 16,1-3 10-16,-1-3 1 0,3-2 0 0,4-2-3 0,2-2-6 15,1-2-9-15,-1-1-10 0,5-3-6 0,-3-4-9 16,7-4-4-16,-3 0-1 0,3-5 0 0,4-2 3 0,-3 0 1 16,4-6 1-16,-1 3-3 0,3-4-1 0,-3-2-4 0,2-2-5 15,-2-1-5-15,1-2-1 0,-1 0-7 0,0-1-4 16,-4 0 4-16,4-3-3 0,-3-2 0 0,2 2-1 16,-2-3 0-16,1 5-2 0,-2-3-2 0,1 7 2 0,-1-2-2 15,2 5-2-15,-3 5 1 0,0-1 0 0,3 7 1 0,-5-3 2 16,-2 9 0-16,0-2 0 0,-4 3 0 0,1 4 0 0,-1 2 2 15,-4 1 2-15,-2 3-4 0,-2-3 3 0,-3 7 0 16,-1-2-3-16,0 6-2 0,2-2 2 0,-7 1 0 0,2 0-2 16,-1 1 0-16,1 1 2 0,-3 0-3 0,3 2 5 0,-2-2 2 15,-1 2-1-15,3 0 2 0,-1 0-4 0,-2 0-1 16,0 0-2-16,0 0 2 0,0 0-2 0,0 0 0 16,0 0-1-16,0 0-3 0,0 0 1 0,0 0 5 0,0 0-2 15,0 0-1-15,0 0 0 0,0 0 1 0,0 0 2 0,0 0 3 16,0 0-2-16,0 2-1 0,0-2 0 0,-2 2 0 15,2-2 4-15,0 0-4 0,0 2 0 0,0-2-1 0,0 3 1 16,0-3-3-16,0 2 3 0,-3 0 0 0,3-2 0 16,0 1-1-16,0-1-1 0,0 3 2 0,0-1-3 0,0-2 3 15,0 0 0-15,0 0 4 0,0 0-2 0,0 0-2 0,0 0 3 16,0 0-3-16,0 0 3 0,0 0-10 0,0 0 1 16,0 0-1-16,0 3 5 0,0-2 0 0,0-1-2 0,0 2 4 15,0-2 0-15,0 3 7 0,0-1 1 0,0-2-7 16,0 1-1-16,0 2 4 0,0 1-2 0,0-3-2 0,0-1 0 15,0 2 3-15,0-2-2 0,0 1 1 0,0 3 2 16,3-4-4-16,-3 3 3 0,0-2-3 0,0-1 1 0,0 0-5 16,2 0 2-16,-2 0 0 0,0 0 2 0,0 0-3 15,0 0 0-15,0 2 2 0,0-2 0 0,0 0 3 0,0 0-1 16,0 0-1-16,0 0 0 0,0 0 0 0,0 3 0 0,0-3 3 16,0 0-1-16,3 2-5 0,-3-2 0 0,0 0 3 0,0 1-6 15,0 2-3-15,0-3-3 0,-3 5-3 0,1-4-10 16,-1 6-12-1,-4-3-13 1,-74 48-819-16,38-33 43 0,13-11 290 0,4-2-19 16</inkml:trace>
  </inkml:traceGroup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4:58.9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E0896A9-7767-47D3-85AB-D2E9579489AD}" emma:medium="tactile" emma:mode="ink">
          <msink:context xmlns:msink="http://schemas.microsoft.com/ink/2010/main" type="writingRegion" rotatedBoundingBox="2270,14590 5324,14590 5324,14813 2270,14813"/>
        </emma:interpretation>
      </emma:emma>
    </inkml:annotationXML>
    <inkml:traceGroup>
      <inkml:annotationXML>
        <emma:emma xmlns:emma="http://www.w3.org/2003/04/emma" version="1.0">
          <emma:interpretation id="{45C91E40-E389-442C-93BC-A05ACAB33D03}" emma:medium="tactile" emma:mode="ink">
            <msink:context xmlns:msink="http://schemas.microsoft.com/ink/2010/main" type="paragraph" rotatedBoundingBox="2270,14590 5324,14590 5324,14813 2270,14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7481BF-4D71-4C30-9A0E-484333D21A8C}" emma:medium="tactile" emma:mode="ink">
              <msink:context xmlns:msink="http://schemas.microsoft.com/ink/2010/main" type="line" rotatedBoundingBox="2270,14590 5324,14590 5324,14813 2270,14813"/>
            </emma:interpretation>
          </emma:emma>
        </inkml:annotationXML>
        <inkml:traceGroup>
          <inkml:annotationXML>
            <emma:emma xmlns:emma="http://www.w3.org/2003/04/emma" version="1.0">
              <emma:interpretation id="{E0690DB9-0519-4255-8E0A-1E6240936F20}" emma:medium="tactile" emma:mode="ink">
                <msink:context xmlns:msink="http://schemas.microsoft.com/ink/2010/main" type="inkWord" rotatedBoundingBox="2270,14590 5324,14590 5324,14813 2270,14813"/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b</emma:literal>
                </emma:interpretation>
                <emma:interpretation id="interp3" emma:lang="en-IN" emma:confidence="0">
                  <emma:literal>p</emma:literal>
                </emma:interpretation>
                <emma:interpretation id="interp4" emma:lang="en-IN" emma:confidence="0">
                  <emma:literal>~</emma:literal>
                </emma:interpretation>
              </emma:one-of>
            </emma:emma>
          </inkml:annotationXML>
          <inkml:trace contextRef="#ctx0" brushRef="#br0">36 197 107 0,'0'0'161'0,"0"0"-16"16,0 3-11-16,0 1-2 0,0-3-6 0,-1 4-8 0,-2-3-12 15,3 0-4-15,-3-2 2 0,1 0 3 0,-1 0-5 16,-1 0-15-16,4 0-15 0,-3 0-10 0,-2 0-10 0,4-2-6 15,-2 0-5-15,0 2-7 0,3-5-5 0,-2 5-5 0,0 0-2 16,2 3 1-16,-2-1-6 0,2-2-1 0,0-2-1 16,0-1 0-16,2-1-4 0,-2 3 1 0,0-2 0 0,0-1-4 15,0 2 1-15,0 0 2 0,0 0-2 0,2-1 2 16,0-1 0-16,-2 2-3 0,3 0 2 0,0 0-2 0,-2 2 3 16,4-3 0-16,-2 1-3 0,1 2 6 0,1-1 1 15,1-2 5-15,1 3 0 0,-1-2 2 0,2-1 1 0,-1 3 1 16,3 0 2-16,-4 0-2 0,5-1-6 0,-2 1-1 15,3-2-4-15,0-1 0 0,2 3 2 0,-2-2-2 0,5 1-1 16,-2 1 3-16,-1-3-1 0,0-1-1 0,4 4 0 0,-2 0 0 16,0 4-2-16,2-1-1 0,0-3 0 0,-3 3 0 15,1 0 5-15,2-1-3 0,-1 2 4 0,-1-2 3 0,2 2 3 16,-2 1 5-16,1-3 4 0,-1 2 3 0,2 0-4 16,-2-1 1-16,1-1-2 0,0 0-2 0,0 0 0 0,2 2-4 15,-2-1-2-15,2-2-1 0,2 2 3 0,1-2-2 0,0 2 1 16,-1-3 0-16,3 2 3 0,0-2 4 0,0 2-3 15,-2-2-2-15,2 2 0 0,0-2-1 0,-2 2-2 0,-1-2 0 16,3 3-5-16,-1-1-4 0,-3-2-3 0,4 2-1 16,-5-2 0-16,0 0 2 0,5 0-1 0,-5-2 3 0,4 2 3 15,-2-2 2-15,1-1 2 0,-1 1 1 0,3-2 4 0,-2-1-2 16,5 4-3-16,-3-3 7 0,-1-1-8 0,1 1-5 16,0 0-2-16,0 1-5 0,3-1-4 0,-4 0 0 0,1 2 4 15,-1-3-11-15,-3 4 3 0,3-2 2 0,-2 1-1 0,-2-1 6 16,0 3-2-16,1 0-1 0,-4 0-4 0,-1 0 2 15,1 3 0-15,-1-3 2 0,1 2 1 0,-1-2-3 16,5 0 0-16,-4 0 0 0,0 0 0 0,4 0 3 0,-1 0-3 16,0-2 1-16,4-1-2 0,-2 2 2 0,2-1-2 15,1-1 2-15,-1 0 1 0,0-4-2 0,6 6 1 0,-7-2 1 0,2-4 0 16,3 7-2-16,-4-3 2 0,1 1 1 0,-4-2 0 16,0 2-2-16,3-1 1 0,-1 1-2 0,-4 2 2 15,1-2 0-15,1 2 1 0,-4-2-3 0,-1 0 0 0,0 2 2 16,0-3-2-16,-3 3 0 0,-1-4-3 0,1 4 4 0,0-2-1 15,-3 2 4-15,3-2-3 0,-1-1-2 0,-3 3 2 16,3-1 2-16,-2-2-2 0,1 3 1 0,-1-1-2 0,3 1 0 16,-3-3 2-16,1 1-2 0,-1 2 0 0,3-2-2 15,2 0 2-15,-5 0-2 0,2 0 2 0,1-1-1 0,0 1-1 16,0 0 2-16,3 2 0 0,-3-2 2 0,3 0-3 0,-2 0 0 16,2-1 0-16,-3 1 1 0,3 2 0 0,-2-1 0 15,2-2 1-15,-3 3 1 0,3-2-1 0,-3-1 1 0,0 3 1 16,0-1-2-16,-3 1-1 0,4 0-1 0,-7 0-2 15,1 0 1-15,1 0 2 0,-4 0-1 0,4 0-1 0,-4 0 2 16,4 0 2-16,-4 0 1 0,4 0-3 0,-4 0 0 0,4 0 0 16,-1 0-2-16,0-2 2 0,2-1-2 0,2 3 1 15,-2-2 1-15,-2 2 2 0,4-1-1 0,-3-2-1 0,4 3 2 16,0-4 0-16,-1 3 1 0,-2 1-3 0,1-2 0 16,-1 2 2-16,0-1 3 0,-2-3 1 0,4 4 4 0,-4-3 2 15,-2 3 3-15,-1 0 3 0,1-3 1 0,-2 3 1 0,-2-1 1 16,2 1-1-16,1-4-1 0,-1 3-3 0,2 1-2 15,-2 0 1-15,1-2-1 0,1-1 1 0,-1 3-5 0,4-2 1 16,-4 2-3-16,2 0-3 0,-1 0 2 0,-1 0-3 16,1-2 0-16,1 2-3 0,-2-2 1 0,0 2 1 0,1 0-2 15,-1 0-1-15,2 0 2 0,2-2-2 0,-7-1 1 16,4 3 0-16,-2 0 1 0,1 0-2 0,-1 0-3 0,-1 0 6 16,1 0-1-16,0 0 0 0,-2 0-3 0,-1 0 0 0,0 3-7 15,-1-1-8-15,-2 2-18 0,-2 3-44 0,-2-1-60 16,-2 4-74-16,-9-6-96 0,2 4-222 0,-7-1-118 0,-7-6-58 15,-7 4-16-15</inkml:trace>
        </inkml:traceGroup>
      </inkml:traceGroup>
    </inkml:traceGroup>
  </inkml:traceGroup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5:12.2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DD5BC74-C66C-4D92-BC54-1DF0FD7AA989}" emma:medium="tactile" emma:mode="ink">
          <msink:context xmlns:msink="http://schemas.microsoft.com/ink/2010/main" type="inkDrawing" rotatedBoundingBox="4730,12255 7758,11833 7768,11909 4741,12330" semanticType="callout" shapeName="Other">
            <msink:destinationLink direction="with" ref="{8760A554-B196-4B4F-B2A5-2CDDFA4D4739}"/>
            <msink:destinationLink direction="with" ref="{3F25B890-15D9-4CAF-A129-90CBA7062785}"/>
          </msink:context>
        </emma:interpretation>
      </emma:emma>
    </inkml:annotationXML>
    <inkml:trace contextRef="#ctx0" brushRef="#br0">0 359 12 0,'7'1'111'0,"-2"-1"2"0,2 3-4 0,-2-3-33 16,2 0-12-16,-3 0-3 0,4 2 14 0,1-2 9 0,4 0 6 15,-4 0 6-15,0 0-10 0,4 0-10 0,-1 0-5 16,2 0-6-16,4 0-15 0,-5-2-8 0,6-1-5 0,1 2-5 16,2-4-3-16,-4 3-2 0,7-1-4 0,-1-2-4 15,0 1-5-15,3 2-6 0,-2-3-2 0,2 1-4 0,-3 0 0 16,2 2 0-16,1-2 0 0,-3 2 2 0,1-1-1 0,-2 2 2 16,0-4-1-16,4 3 5 0,-3 0 4 0,0 1 6 15,0-5 5-15,-1 4 0 0,4 0 0 0,-3 1 1 0,-2-4-1 16,2 3-4-16,-3-2-4 0,3 0-6 0,-2-1-4 15,2 1-2-15,0-1-1 0,0 4-3 0,1-4 4 0,0-1-3 16,-1 4 1-16,3-6 1 0,0 5-1 0,-1-3 2 0,3 0-1 16,-3 1-1-16,3-1 2 0,-3 0 0 0,3 2-3 15,-2-3 1-15,-1 4 0 0,3-2-2 0,-6 0 2 16,6 1-2-16,-4 0 0 0,0 0 0 0,-1 0 0 0,1 1 0 16,-1-1 0-16,0 0 1 0,0 0-1 0,0-1 0 0,-1 0 1 15,4-1 0-15,-3 1 7 0,3 2 4 0,1-2 4 0,-1-2 6 16,1 3 1-16,2 3 1 0,1-6 5 0,-5 2 0 15,0-1-4-15,3 1-3 0,-3 2-3 0,3 0-6 0,-3-2 1 16,4 3-2-16,22-4 5 0,-23 4-9 0,-3-1-1 16,3-1-3-16,27 0 8 0,-30 2-7 15,3-2-1-15,-3 2-2 0,0-1 1 0,1 2-2 16,-3-4 1-16,0 3 0 0,0-1 0 16,-2 2-2-16,23-6 0 78,-22 4 0-63,434-27 10 1,-442 30-13-16,42 6-22 16,-47-2-11-16,7-3-139 0,-10-2-20 0,-3-3-177 15,4 1-97-15</inkml:trace>
  </inkml:traceGroup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5:13.5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760A554-B196-4B4F-B2A5-2CDDFA4D4739}" emma:medium="tactile" emma:mode="ink">
          <msink:context xmlns:msink="http://schemas.microsoft.com/ink/2010/main" type="inkDrawing" rotatedBoundingBox="9892,12128 15314,11591 15327,11715 9904,12252" semanticType="callout" shapeName="Other">
            <msink:sourceLink direction="with" ref="{03EA359F-F57D-4E14-9EF9-5846495EA45C}"/>
            <msink:sourceLink direction="with" ref="{FDD5BC74-C66C-4D92-BC54-1DF0FD7AA989}"/>
          </msink:context>
        </emma:interpretation>
      </emma:emma>
    </inkml:annotationXML>
    <inkml:trace contextRef="#ctx0" brushRef="#br0">0 504 45 0,'2'0'114'0,"-2"-3"-15"0,3 1-6 15,1 2-9-15,1-2-6 0,2-1-6 0,0 3-6 16,4-1-7-16,-5-2-3 0,7 3 7 0,-1-1 2 0,2 1 0 16,3-3-3-16,1 1-4 0,2 2-2 0,-1-2 6 15,5 0 0-15,0 0-9 0,2-1-13 0,-2 2-7 0,3-4-4 16,1 3 2-16,-1-1 1 0,4 2-4 0,-2 1-2 0,0-2-3 15,0-1-2-15,2 1 3 0,0-1-1 0,0 0 0 0,1 1-3 16,2-2-2-16,-1-2 1 0,2 1 2 0,3-1 0 16,-1 2 1-16,1-2-1 0,6-1-2 0,-1 1-6 15,4-1 0-15,0 1 0 0,3 0-3 0,1-1-2 0,1 3 0 16,3-3 2-16,-4 3-1 0,2 0 1 0,-1 0 0 0,-1-1 4 16,2 0-1-16,-4 2-1 0,2 1 2 0,0-2-3 15,-1-2 4-15,1 1-2 0,-3-1-5 0,-1 0-1 0,4 0-1 16,-2-1-2-16,-4 1 0 0,2 0 2 0,4-4-4 15,-2 5 1-15,-5-4 4 0,4 3-3 0,1-1 1 0,-4 1-1 16,4-2-2-16,-4 3 2 0,1-5-2 0,-2 6-1 0,0-1 1 16,0-1 1-16,1 1-2 0,-2 4-1 0,0-4 2 15,3 1-2-15,-2 0 5 0,0 2 4 0,1-3 3 0,-1 4 0 16,0-2 3-16,-1-1 1 0,0 0-1 0,-1 0 3 16,1-1-3-16,0 1 1 0,-3-2-4 0,3 1-2 0,-1-1 0 15,-2-1 0-15,0 1 1 0,-1 0-1 0,3-4-2 0,-2 3-2 16,0 2 0-16,-1 0-1 0,2-4 0 0,-3 5-1 15,0-3 2-15,-2 3-2 0,3-3 0 0,2 6-1 0,-8-3 2 16,6-1 2-16,-5 3 1 0,-1-2 5 0,1 1 1 0,-1 3 0 16,4-1 4-16,-4-2 0 0,3 1 1 0,-1 2-2 15,4-5 0-15,0 4-4 0,4-1 0 0,0-1 3 16,0-2 3-16,3 5 4 0,-1-3 3 0,4 1 0 0,-4-1-2 16,4 2-2-16,-5-1-1 0,0-2-2 0,3 4-6 0,-1-1-2 15,-2-2-4-15,-1 3-1 0,0 0 3 0,-1 0-2 0,-5 0 3 16,1 0-3-16,-2 0 0 0,-2 0-2 0,-5 0 0 15,2 0 0-15,-4 0-3 0,-4 0 1 0,1 0-3 16,-4 0 0-16,2 0 2 0,-3 0-2 0,-5 0-3 0,4 0 1 16,-1 0-2-16,-2 0 1 0,-3 3-2 0,0-2 7 0,3-1-5 15,-6 4-5-15,1-2-12 0,-1 2-37 0,-1-2-44 16,-4 1-49-16,4-3-73 0,-4 0-164 0,-4 0-127 0,0 0-68 16,-4-5-22-16</inkml:trace>
  </inkml:traceGroup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5:02.8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A135CBA-C88D-4F2B-B785-97683882AFD2}" emma:medium="tactile" emma:mode="ink">
          <msink:context xmlns:msink="http://schemas.microsoft.com/ink/2010/main" type="writingRegion" rotatedBoundingBox="9,14269 876,11222 3841,12066 2973,15113"/>
        </emma:interpretation>
      </emma:emma>
    </inkml:annotationXML>
    <inkml:traceGroup>
      <inkml:annotationXML>
        <emma:emma xmlns:emma="http://www.w3.org/2003/04/emma" version="1.0">
          <emma:interpretation id="{543E2A41-3C93-450C-A521-5CAACAF2E4C9}" emma:medium="tactile" emma:mode="ink">
            <msink:context xmlns:msink="http://schemas.microsoft.com/ink/2010/main" type="paragraph" rotatedBoundingBox="404,12755 2190,11997 2343,12358 557,131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D39D9A-FC28-47F4-9D31-E7C0CFECEBBD}" emma:medium="tactile" emma:mode="ink">
              <msink:context xmlns:msink="http://schemas.microsoft.com/ink/2010/main" type="line" rotatedBoundingBox="404,12755 2190,11997 2343,12358 557,13116"/>
            </emma:interpretation>
          </emma:emma>
        </inkml:annotationXML>
        <inkml:traceGroup>
          <inkml:annotationXML>
            <emma:emma xmlns:emma="http://www.w3.org/2003/04/emma" version="1.0">
              <emma:interpretation id="{710D037B-EF7C-4880-B012-DA5910D5FE45}" emma:medium="tactile" emma:mode="ink">
                <msink:context xmlns:msink="http://schemas.microsoft.com/ink/2010/main" type="inkWord" rotatedBoundingBox="404,12755 2190,11997 2343,12358 557,13116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us</emma:literal>
                </emma:interpretation>
                <emma:interpretation id="interp2" emma:lang="en-IN" emma:confidence="0">
                  <emma:literal>vs</emma:literal>
                </emma:interpretation>
                <emma:interpretation id="interp3" emma:lang="en-IN" emma:confidence="0">
                  <emma:literal>as</emma:literal>
                </emma:interpretation>
                <emma:interpretation id="interp4" emma:lang="en-IN" emma:confidence="0">
                  <emma:literal>ls</emma:literal>
                </emma:interpretation>
              </emma:one-of>
            </emma:emma>
          </inkml:annotationXML>
          <inkml:trace contextRef="#ctx0" brushRef="#br0">-5293 8649 24 0,'3'-2'188'16,"-1"-4"-4"-16,2 1-19 0,-4 1-22 0,3-1-21 0,-3-3-10 15,0 2-1-15,0-1-5 0,0-1-2 0,0 2-15 0,0 1-8 16,0-1-3-16,0 2-5 0,0 3 0 0,0-2 7 16,0 0 0-16,0 2-9 0,0 1-9 0,0-3-11 15,0 2-8-15,0 1-6 0,0 0-9 0,0 0-9 0,0 0-7 0,3 0 1 16,-1 0 5-16,-2 0 5 0,4 0 7 0,-1 0 2 15,2 0 3-15,2 0 5 0,1 0 6 0,1 0 8 0,-2 0-2 16,5 0-6-16,-2 0-7 0,-1 1-2 0,3 2-3 16,-4-2 5-16,3 5 1 0,0-1-4 0,-2 1-1 0,3 3 6 15,-2 1 6-15,-1 3 8 0,0 0 3 0,-2-1-5 0,4 3-3 16,-4 0-2-16,-1 0 0 0,2 0-2 0,2 2-5 16,-5-3-7-16,2 0-4 0,-3-2 1 0,4 3 0 15,-4-5 3-15,4 1-1 0,-4 0-2 0,1-1-3 0,1-1-6 16,-2-3-1-16,1-1 2 0,-1 3 0 0,1-5 1 15,1 0 0-15,-2-1 2 0,0-2 8 0,4 0 12 0,4-2 8 0,0-2-2 16,3-1 2-16,-2-5 6 0,5 4-8 0,1-7-7 16,2 2-7-16,3-1-12 0,6-5-8 0,-2-2-1 15,8-1-4-15,-1-1-5 0,9-4 6 0,2-1 10 0,1-1 4 16,7-3 6-16,1 0 5 0,0-1 0 0,0 0-1 0,3-4-2 16,-1 2-1-16,-4-2-4 0,-1 0-4 0,-1 3 0 0,-2 0-4 15,-9-1 4-15,3 6 1 0,-2 2 0 0,-4-1 3 16,-4 4 1-16,-2-3-2 0,-3 5 4 0,-3 4 1 15,1-4 0-15,-4 4-4 0,-1 0-2 0,-2 0-4 0,1 2 1 16,-4 0-5-16,2 2-4 0,-2 1-5 0,-1 2-1 0,-2 1-1 16,-1 0-3-16,3 0 0 0,-4 1-3 0,-2 2-1 0,-2-1 0 15,-3 2-2-15,4 2 1 0,-4-1-2 0,-1 2 0 16,-1 1 0-16,1-2-2 0,-3 2 1 0,0 0 0 16,0 0-1-16,0 2-4 0,0-2 5 0,3 0 1 0,-3 0-1 15,0 0 2-15,0 0 0 0,-3 0-1 0,3 1 6 0,0 2 0 16,0-3-6-16,0 2 3 0,0-2 2 0,0 3-5 0,0-2-1 15,-3-1 1-15,3 2-4 0,0 2 1 0,0-4 2 16,0 1-2-16,0 2-2 0,0-2 5 0,0 5 0 16,-2-5 2-16,-1 2-2 0,3-1 1 0,0 1-1 0,-3 0 0 15,3 2-3-15,-1-3-5 0,-2 4-9 0,-2-2-19 0,2 3-31 16,-2 2-35-16,-3-1-56 0,-2 0-72 0,-4 3-82 0,-1 2-94 16,-4 0-175-16,-8-2-148 0,-6 2-63 0,-10 0-11 15,-10 2 27-15</inkml:trace>
        </inkml:traceGroup>
      </inkml:traceGroup>
    </inkml:traceGroup>
    <inkml:traceGroup>
      <inkml:annotationXML>
        <emma:emma xmlns:emma="http://www.w3.org/2003/04/emma" version="1.0">
          <emma:interpretation id="{729BD0E6-46D5-494B-A1E8-78048AF658B7}" emma:medium="tactile" emma:mode="ink">
            <msink:context xmlns:msink="http://schemas.microsoft.com/ink/2010/main" type="paragraph" rotatedBoundingBox="1923,12009 3839,12009 3839,14969 1923,14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702A4E-9742-49EA-8172-8B3B3C3ECAB3}" emma:medium="tactile" emma:mode="ink">
              <msink:context xmlns:msink="http://schemas.microsoft.com/ink/2010/main" type="inkBullet" rotatedBoundingBox="1338,14647 2205,11600 3841,12066 2973,15113"/>
            </emma:interpretation>
            <emma:one-of disjunction-type="recognition" id="oneOf1">
              <emma:interpretation id="interp5" emma:lang="en-IN" emma:confidence="0">
                <emma:literal>↳</emma:literal>
              </emma:interpretation>
            </emma:one-of>
          </emma:emma>
        </inkml:annotationXML>
        <inkml:trace contextRef="#ctx0" brushRef="#br0" timeOffset="8185.9942">-3185 10741 35 0,'0'0'73'0,"0"3"10"0,0-3 11 0,0 0 8 0,0 2 7 16,-3-2 0-16,3 0-1 0,-2 2-10 0,2 0-13 0,-6 3-12 15,5-2-14-15,-2 2-14 0,-1-2-7 0,-1 4-5 16,-1-6-8-16,2 2 2 0,-1 1-4 0,-2 0 2 0,4-2-2 16,-2 1 0-16,1-1-8 0,1-2-4 0,-2 1-1 0,4-1 0 15,-2 3 4-15,0-3 0 0,3 0 2 0,-2 0 3 16,2 0-3-16,0 0 1 0,0 0-1 0,0-3-2 15,0 3-2-15,0-1 2 0,0-4 1 0,-2 3 3 0,2 1 1 16,-2-2 1-16,2-1-2 0,-3 1 2 0,0 3-5 0,-1 0-1 16,1-1 2-16,1 1-1 0,-2-7 6 0,-2 4 0 0,1-2-1 15,1 2 2-15,1 0-1 0,-2 1 1 0,1-2-5 16,-1 2-6-16,-1-3-5 0,2 1-2 0,0-1-1 0,1 4 0 16,-3-2 0-16,0 2-2 0,1-4 1 0,2 3 2 15,-3 0 3-15,0 0-3 0,2 0 1 0,2-1 1 0,-4 3-2 16,2-2 2-16,2 0-3 0,-4 0 1 0,2 2-1 15,0-4 0-15,-4 4 1 0,5-3-2 0,-1 0 0 0,-4 0 9 16,4 1 8-16,1-1 1 0,-2 2 4 0,1-4-1 16,-4 2 4-16,4-4-1 0,-3 6 0 0,2-6-6 0,-2 4-7 15,2-5-1-15,-2 2-4 0,-1 2 0 0,4-3-1 0,-4 1 0 16,4 0 1-16,-1-1-1 0,-1 1 0 0,2-1-1 16,0-1 1-16,1 3-2 0,-2-1-1 0,1 1 0 15,-1-1-3-15,-1 3 3 0,2-5-4 0,-1 5 2 0,1-4-4 16,-1 2 2-16,-1-1 2 0,2 1-1 0,-1-1 1 0,1-1 1 15,-2 0 2-15,2-1 1 0,-1 0 2 0,1-1 2 0,-1-2 1 16,-1-1-1-16,5-2-1 0,-2 1 0 0,0-2 2 16,-2 0-1-16,4 0-1 0,-2 0 5 0,0 2 5 0,-2 0 7 15,4 1 1-15,-2 1 0 0,0-3 0 0,-1 1-2 0,2 3 1 16,-1-1-5-16,0 2-8 0,-1-3-3 0,1 1 3 16,1-2 0-16,-1 2 3 0,-1 2-2 0,1-2 4 15,3 0-4-15,-2 2 0 0,-1-1-1 0,2 1-4 0,-2 1-3 16,0-1-3-16,-2 1 2 0,2 0 1 0,-1 0 7 0,2 0 1 15,-1-1-1-15,3 2 2 0,-3-2 2 0,3 1 1 16,-1 0 2-16,-2-1-4 0,3-2-8 0,0 2 0 0,0 1 0 16,0-1 3-16,0-2-2 0,0 1 2 0,-1 1 0 15,-2-2 2-15,3 0 3 0,-3 1-1 0,3-4-2 0,0 4-3 16,0-3-2-16,-2-1 3 0,-1-2-4 0,3 5 0 0,-1-5-3 16,-2 3 1-16,3-2 1 0,-3 0-1 0,3 1-2 15,-2-2 1-15,-1 0 0 0,3 4 2 0,0-4-2 0,0 4 1 16,0-1 0-16,0-2-2 0,0 4 0 0,0 0-1 15,0 1 6-15,-3-1 8 0,3 2 6 0,-1-2 3 0,1 2 0 16,0-2 1-16,0 3 4 0,0 0-3 0,0-1-7 0,0-2-7 16,0 1-4-16,0-1-1 0,0 3-3 0,0-3-2 15,-3 1 0-15,3-1-2 0,-2-4 1 0,-1 3 1 0,0-2-4 16,-1-2-1-16,-1 2 5 0,2-2-2 0,-1 4-1 0,-1-3-7 16,1 0 4-16,-2 0 0 0,2-1 3 0,-1 0 0 15,2 2-4-15,2 1 4 0,-2 0 0 0,-2 1 10 0,5 1-7 16,-3 1 1-16,3-1-1 0,0-2-3 0,0 7 2 15,0-3-1-15,0-3-2 0,3 3 1 0,-3 1 2 0,5-3-1 16,-5 0-2-16,3 1 3 0,-2-3-2 0,-1-1 0 16,3 5 0-16,-3-8 0 0,0 2-1 0,0-1-1 0,0-4 1 15,0-1 2-15,3 2 0 0,-3-4-1 0,0-22 0 16,0 25 1-16,0 4 0 0,0-5-1 0,0 6 0 16,-3-1-1-16,3 1 1 0,0-1 1 0,0 1-1 15,0 2 0-15,0 1 0 0,0 0-2 0,0 1 1 0,0 1 0 16,3-1 1-16,-3 3-2 0,0-3 1 0,2 2 1 0,-2-2-2 15,0 1 4-15,3-1-2 0,-2-3 0 0,-1 3-2 16,0-4 2-16,0 3-1 0,0-1 1 0,0 0 1 0,0-1-2 16,0-2 1-16,0 5 0 0,0-5 1 0,0 2-1 0,0 0 2 15,-1-1-2-15,1 1 1 0,0-2 2 0,-3 4-2 16,3-3 0-16,-2 1-1 0,-1 1 0 0,3 3 0 0,0-4 1 16,0 3-2-16,0 0-1 0,0 3 2 0,0-3-3 15,0 4 5-15,0-2-2 0,3 1-2 0,-1 2 2 0,-2-1 2 16,4-1-4-16,-1 0 1 0,2-1 1 0,2 1-2 0,-3-3 1 15,4 0 0-15,-4-2-1 0,4-1 0 0,-1 3 2 16,-2-1 0-16,2 1 0 0,-2 0 2 0,2 0 1 0,-3 0-2 16,4 0-1-16,-4 2 0 0,4-1 2 0,-2-1-1 0,0 3-1 15,0 1 0-15,-2-2-1 0,1 1 2 0,-1 2 2 16,-1-3 0-16,0 3-2 0,-1-1-1 0,2 0 2 0,-1 1-2 16,1 1-2-16,1-3 1 0,-2 0 1 0,0 0-3 15,-2 2 0-15,4-2 2 0,-2 0 1 0,0-2 3 0,1 4-2 16,1 0 0-16,-1-1-1 0,-1 1 1 0,2-1 0 15,-1 1-1-15,2 0 0 0,-2 1 0 0,1 2 3 0,-2-2-5 16,-2 2 1-16,2 2-1 0,-3 1 1 0,3-2-3 0,-1-2 2 16,-2 4-2-16,3-1 4 0,-2 1 2 0,2 0 2 15,2 0-4-15,-1-3 0 0,4 3 1 0,-2 0 1 16,0-1 1-16,1 1-5 0,0-4 2 0,1 2 1 0,1 2 1 16,-2-1-1-16,5-2 1 0,0 1-1 0,0-2-2 0,0 2 1 15,0-1 1-15,1-1-1 0,-1 3 0 0,0-2 3 16,0 1-3-16,0-3 0 0,-3 5 0 0,3-1-2 0,0 1-2 15,-5-3 3-15,3 1 1 0,-2 2-3 0,-2 0 0 16,1-2 2-16,4-1 1 0,-5 3 3 0,1-1 1 0,3 1-4 16,-1-3-1-16,-1 2 2 0,1-2 0 0,4 1 2 0,-4 0-3 15,3 0 0-15,0-3 0 0,0 4 0 0,0-2 0 16,0 1-3-16,0-3 1 0,-1 4-3 0,3-1 4 0,-5-1-2 16,3 3 0-16,-3 0 1 0,-2 0 1 0,1 0-1 15,-1 0 2-15,2 0 2 0,1 0-4 0,-2 0 4 0,1 0-1 16,-2 0 1-16,1-2-2 0,-1-1 3 0,0 3 0 15,-1 0-3-15,2 0 5 0,2 0-4 0,-1-3 0 0,2 3-1 16,-2 0 0-16,-1-2 0 0,6 2-2 0,-5 0 0 0,3 0-1 16,0 0 1-16,-1 0 2 0,4 0-2 0,-1 0 0 0,1 0 5 15,1 0-3-15,-1 0 1 0,0-3 1 0,1 3-1 16,-1 0 3-16,-2-1-2 0,2 1-2 0,2 0 0 16,-5 0 4-16,2 0 0 0,-2 0-4 0,3 0 0 0,0 0 0 15,-3 0-1-15,0 0-6 0,0 0 1 0,1-2-1 0,-1-2 2 16,2 4 4-16,-3-1 1 0,1-2-3 0,0 3 2 15,2-1 5-15,-2 1 2 0,-2 0 0 0,2-4-3 0,0 2-2 16,-2 2-1-16,2-1 0 0,-3-2 0 0,3 3-1 16,-2 0 1-16,-4 3-2 0,5-2 1 0,-2-1 1 0,1 2 1 15,-1 2 1-15,-1-3 1 0,0-1-2 0,6 3 0 0,-5-2-1 16,3 3 2-16,0-2-2 0,-1-1-2 0,1 2 2 16,0-3-2-16,3 2 2 0,0-2-1 0,-2 3-1 0,-1-3 0 15,3 0 2-15,-3 0 3 0,0 0-2 0,0 3-1 0,0-1-1 16,0-2 1-16,3 0 2 0,-3 0-2 0,-1 0 1 15,1 3-3-15,0-1 1 0,0-2 0 0,0 0-1 0,0 1 4 16,1-1-2-16,-4 3 0 0,3-1 0 0,-1-2 0 16,-2 2 1-16,0-2 1 0,-2 0-1 0,3 3-1 0,-2-3 0 15,-2 0 1-15,4 0-1 0,-2 1 3 0,-2-1 0 0,1 3 0 16,-1-1 0-16,-2-2-3 0,1 0 0 0,-1 0 0 16,1 0-2-16,-2 0 0 0,0 0-6 0,-2 0 1 15,5 0 2-15,-6 0 1 0,2 0-2 0,-2 2 0 0,0-2-3 16,0 2-3-16,0 0-5 0,0-2-10 0,0 3-14 0,0-3-22 15,-2 4-27-15,-4-3-33 0,5 2-41 0,-5-1-44 0,1 0-69 16,-2-2-149-16,-5-2-113 0,-4 2-47 0,-4-2-12 16</inkml:trace>
      </inkml:traceGroup>
    </inkml:traceGroup>
  </inkml:traceGroup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5:18.10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F25B890-15D9-4CAF-A129-90CBA7062785}" emma:medium="tactile" emma:mode="ink">
          <msink:context xmlns:msink="http://schemas.microsoft.com/ink/2010/main" type="inkDrawing" rotatedBoundingBox="2624,15306 8548,15403 8541,15792 2617,15696" semanticType="callout" shapeName="Other">
            <msink:sourceLink direction="with" ref="{FDD5BC74-C66C-4D92-BC54-1DF0FD7AA989}"/>
            <msink:sourceLink direction="with" ref="{9B140FA0-FB6B-4068-ACA0-18BE36069F6B}"/>
          </msink:context>
        </emma:interpretation>
      </emma:emma>
    </inkml:annotationXML>
    <inkml:trace contextRef="#ctx0" brushRef="#br0">188 107 205 0,'-9'-5'186'0,"4"1"-18"15,1-3-27-15,-7 3-22 0,7 2-17 0,-3-5-15 0,-1 3-7 16,1 0-10-16,-2-3-25 0,-2 3-20 0,5-2-7 15,-4 1-5-15,2-1 3 0,1 4 5 0,1-3 7 0,-1 1 7 16,-1-1 2-16,1 2 3 0,-1 0 1 0,4 0-2 0,-1-4-5 16,1 6 0-16,-2-1-13 0,2 1-8 0,2-3-4 15,-4 4-6-15,2-3 0 0,1 3-1 0,-2 0 0 0,4 0-7 16,-2 0 5-16,0 0 5 0,3 0 0 0,-5 0 2 16,5 0 1-16,-1 0 1 0,1 0 3 0,0 0-3 0,0 0-2 15,0 0 0-15,0 0 0 0,0 0-3 0,0 0 2 0,0 0-4 16,0 0-1-16,0 0 3 0,0 0-2 0,1 0 2 15,-1 0-1-15,5 0-2 0,-5 0 0 0,0 0 0 0,3 0 6 16,-3 0-2-16,4 0-3 0,-1 3-2 0,-1 1 2 16,4-3 0-16,-2 1-2 0,1-1 2 0,-1 6-4 0,-1-4 0 15,1 2 2-15,1-4-2 0,1 4 2 0,-2-1 0 0,1 1 2 16,5 0 10-16,-4-2 7 0,5 2 9 0,-3-1 1 16,0 0 3-16,-1-2 0 0,2 2 0 0,3-1 0 0,-1 1-9 15,1-2-7-15,-1 0-7 0,4-2 1 0,-1 3-2 0,1-3 0 16,1 0 4-16,-1 0-1 0,1 0-2 0,-1 0 0 15,0 0-2-15,-2 0 1 0,2-3-1 0,0 3-2 16,-1-2-3-16,-3 2-2 0,4 0 3 0,-3 0-2 0,0 0-1 16,0 2 0-16,-2-2 0 0,-1 3 0 0,3 1 0 0,0-2 0 15,-1 2-1-15,-2 1 1 0,2 1 0 0,1-1-1 0,0 2 1 16,0-4 2-16,3 5-2 0,-3-5 2 0,6 2 0 16,-5-1-2-16,4 2 0 0,-3-4 2 0,3 3-1 15,2-2 0-15,1-3 0 0,-1 1 11 0,3 1 6 0,-1-2 4 16,1 0 4-16,2 0 4 0,-3 0 1 0,3 0 0 0,-2 0 0 15,2 0-8-15,-2 0-7 0,2 0-4 16,59 2 3-16,-44 3-15 16,-19-3 0-16,-4 0 0 0,0 2 0 0,-1 0 2 0,2 3-2 15,-6 0 0-15,4-3 0 0,-3 2 0 0,0 1 0 16,0 2 0-16,-2-1 0 0,-1 2 0 0,3-6 1 0,3 6-1 16,0-4 2-16,-2 2-2 0,-1-3 0 0,3 2 2 15,2 2-1-15,-3-5-1 0,3 2 1 0,2-1 3 16,-2-4-1-16,2 4 3 0,3-1-1 0,-1-4-2 0,-2 2 2 15,5-2 0-15,2 0 0 0,-3 0 1 0,3 0-1 0,-1 0-1 16,0 3-1-16,2-1 0 0,-3-2 1 0,6 1-3 0,-5-1 0 16,2 3-1-16,1-1 2 0,-1-2-2 0,1 3 4 15,-1-3-2-15,4 0-2 0,-3 3 2 0,7 1-1 0,-4-1-1 16,5-3-1-16,-2 1-1 0,2 3 0 0,4-4 2 16,-2 3 0-16,1-3 0 0,1 0 0 0,3 0 0 15,1 0 0-15,-1 0 3 0,3 0-2 0,-3-3-1 0,3 3 1 16,-6 0 0-16,4 0-1 0,-6 0 0 0,-2 0 1 0,0 3-2 15,-2-3 0-15,0 1 0 0,-6 1-1 0,1-1 2 0,-2 3-2 16,1-3 2-16,-1 4 0 0,-4-1 2 0,1 1-1 0,0-3 1 16,1 1 0-16,1-2-2 0,-3 1 0 0,4 0 0 15,-3-2 0-15,3-2 0 0,1 0 0 0,2-2 0 16,1 2 0-16,0-4 0 0,2-2 1 0,1 2-1 0,2-4-1 16,-2 2-1-16,2 2 0 0,0-5 2 0,-1 3-1 0,7-1 1 15,-5-1 1-15,5-3 1 0,3 2 1 0,-2-2 1 16,3 2-1-16,2-1 0 0,2 0-1 0,-2-1-2 0,2 0 2 15,1 3 2-15,3-1-1 0,-2 1 3 0,1 0 1 16,-1 0 1-16,2 2 3 0,-2 0 0 0,2-2-2 0,-5 7 1 16,1-2-2-16,1 4 0 0,-3-4-3 0,2 5 1 0,-2-2-2 15,-2 2-2-15,2 0-1 0,2 0 6 0,-2 0-5 16,2 0 0-16,0 0 2 0,-1-2 2 0,0 0-4 0,-5 2 1 16,6-2-1-16,-6 2-4 0,4-3 4 0,-4 2-4 15,1-2 2-15,-2 1-1 0,0 0 1 0,-1-2 4 0,-2 1-3 16,0-1 3-16,-1 2-2 0,0-2 4 0,0 0-4 0,-4 1-1 15,1-1-1-15,3 0 0 0,-4 2 2 0,1-3-2 16,1 5-2-16,-4-1 2 0,6-2 0 0</inkml:trace>
  </inkml:traceGroup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5:18.3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B140FA0-FB6B-4068-ACA0-18BE36069F6B}" emma:medium="tactile" emma:mode="ink">
          <msink:context xmlns:msink="http://schemas.microsoft.com/ink/2010/main" type="inkDrawing" rotatedBoundingBox="8581,15396 15729,14927 15731,14953 8583,15421" semanticType="underline" shapeName="Other">
            <msink:sourceLink direction="with" ref="{7EAC9AE2-C8B2-43FD-92C4-39357104B8D1}"/>
            <msink:sourceLink direction="with" ref="{A79D547D-401C-4B6C-87BD-746B261743D8}"/>
            <msink:sourceLink direction="with" ref="{AE55DC9A-0701-4D21-A4A5-D9A844EEBF44}"/>
            <msink:destinationLink direction="with" ref="{3F25B890-15D9-4CAF-A129-90CBA7062785}"/>
          </msink:context>
        </emma:interpretation>
      </emma:emma>
    </inkml:annotationXML>
    <inkml:trace contextRef="#ctx0" brushRef="#br0">0 475 2641 0,'36'0'0'16,"5642"-367"97"-16,-5647 364-98 0,-3-1 1 0,3 2 0 16,1 0 0-16,-1-1-1 0,0 1 0 0,1-2 1 15,-4 2 1-15,2-1 0 0,1 3-1 0,-3-1 0 0,3-2 1 47,1 2 0-47,304-12 3 16,-312 13-4-16,0-3 0 0,-1 3 0 0,1-2 0 0,6 0 1 15,-5 2-1-15,2-2 0 0,3 0-1 16,-2 2-1-16,0-2-1 0,4 2 2 0,-3-5 0 0,1 4 0 16,1-2-1-16,30-5-2 0,-32 3 4 15,2 1 0-15,-3 0 0 0,-1 3 0 0,0-1 0 0,-3 1 0 0,-2-6 0 16,-4 7 0-16,0-3 0 0,-6 1 0 0,-3-2 0 15,-2 4-4-15,-4-2 0 0,-2 2-3 0,-5 0-9 0,0 2-17 16,-7-2-21-16,-1 1-28 0,-1 2-24 0,-2 2-25 16,-1-5-34-16,-2 3-37 0,0 1-60 0,-2-4-85 0,-2 0-106 15,1 0-44-15</inkml:trace>
  </inkml:traceGroup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5:15.7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DF0B1C6-5222-44E9-A4F1-ECDAFF43907E}" emma:medium="tactile" emma:mode="ink">
          <msink:context xmlns:msink="http://schemas.microsoft.com/ink/2010/main" type="inkDrawing" rotatedBoundingBox="18537,10593 25289,12348 24071,17034 17319,15279" semanticType="enclosure" shapeName="Other">
            <msink:sourceLink direction="with" ref="{A3170019-AD17-4739-A72F-8660A145CE98}"/>
          </msink:context>
        </emma:interpretation>
      </emma:emma>
    </inkml:annotationXML>
    <inkml:trace contextRef="#ctx0" brushRef="#br0">615 31 1724 0,'23'0'39'16,"0"-3"-9"-16,109-9 74 16,-106 8-91-16,52-2 19 0,-27 6-14 15,-24 0-9-15,0 0 2 0,-1 3-2 0,-2-3 1 0,2 1-1 16,-1 1 3-16,0 2 0 0,2-3 2 0,-3 2 2 0,3-2-1 15,-4 5 1-15,1-2-1 0,0 1 0 0,0-2 0 16,6 2-4-16,-5-2 0 0,2 2-2 0,-1-3 0 16,1 1 1-16,1-2 0 0,-1 4 2 0,2-3 1 0,-3 0-1 15,3-2 3-15,0 0-1 0,0 0-1 0,-1 0-1 0,2 0-2 16,1 0-2-16,-3 0-2 0,4 0 1 0,-4 0-4 16,2 0 1-16,-5 0 1 0,5 0 0 0,-5 0-2 0,0 0-1 15,1 0 0-15,-3 0-2 0,4 0-4 0,-3 0 2 0,0 0-1 16,3 0 2-16,-4 0 1 0,7-2 0 0,-5 0 1 15,5 2 2-15,1-2 7 0,1 2 1 0,-1 0-1 0,0 0 2 16,-1 0 2-16,0 0 1 0,1 0 0 0,-3 0-1 16,4 0 0-16,-6 0-3 0,3 0-2 0,-6 0-3 0,1 2 0 15,2-2-1-15,-6 2 1 0,3 0 3 0,-2 0 2 0,-2 1 2 16,0-3 2-16,2 1 3 0,-2-1 2 0,1 4 1 16,2-4 1-16,-1 3-1 0,1-1-1 0,5-2-4 0,-3 2 0 15,4-2-2-15,0 0-1 0,4 0-3 0,-1 0-3 16,5 0 0-16,1 0 1 0,0 0 5 0,0 0-1 0,0 0 1 15,2 0 3-15,-3 0 0 0,1 0 5 0,-1 3-2 16,0-2 0-16,-2-1 0 0,-1 2 1 0,-2-2-1 0,0 3-2 16,-3-3 0-16,-1 0-3 0,0 0-1 0,0 0 0 15,-2 0-4-15,-1 0-3 0,3-3 2 0,-1 3-2 0,1-2-2 16,-2 2 3-16,1 0-3 0,-1 0-1 0,2 0 3 0,0 0-2 16,-1 0 0-16,-2 0-1 0,5 0 0 0,-3 0 0 0,3 0 0 15,-3 2-3-15,3 1 0 0,-3-1 1 0,1 1 1 16,2 0 3-16,-3-1 0 0,3 1-1 0,-6-1-2 15,7-1 4-15,-6 2-1 0,-3-3-3 0,3 2 0 0,-2-2-3 16,-1 3 1-16,1-3-2 0,-1 0 2 0,-2 0 0 0,5-3-1 16,-2 3 1-16,-1-2 0 0,5 2 1 0,-3-3-1 15,1 2 1-15,0 1 0 0,0-5-3 0,0 3 2 0,2 0 0 16,1 1 1-16,-1-2-2 0,-1-2 1 0,0 3 0 16,2 1 0-16,1-2 5 0,-1 1-4 0,1-3-4 0,4 1 2 15,-1 3 1-15,3-4 3 0,0 3-2 0,2 0-2 0,-3-3 1 16,2 4 1-16,3-2 2 0,-3 1-3 0,4-3 1 15,-6 5-3-15,5-1 0 0,1 1 4 0,0-2 0 16,-2-1 0-16,0 3-1 0,0-2 5 0,2-1-4 0,0 3-2 0,0 0 3 16,-4 0-5-16,1 0 1 0,3 0-2 0,-4 0 0 15,1 0 0-15,-2 0 1 0,1 0 0 0,-3 0 0 0,3 0 2 16,-7 0-3-16,0 0 3 0,2 0 0 0,-5 0 0 16,1 3 0-16,-6-1 3 0,4-2 1 0,-2 5 1 0,-2-4 4 15,-1 4 3-15,-2 0 3 0,2-4 5 0,0 6-1 16,1 0 3-16,-3-3-2 0,3 2-1 0,4 2-3 0,-5 0-7 15,3 2-2-15,2 0-1 0,-2 1 1 0,4 1-1 16,-2 1-2-16,1-2 1 0,-1 1 1 0,1 1 4 0,2 0-4 16,-3 0-1-16,-1-1-3 0,1 3-1 0,1-6 3 0,-1 5-3 15,-3-3 1-15,1 1 2 0,-2 2 2 0,1-3 5 0,-5 0 6 16,3 0 1-16,-1 2 5 0,-4-2 1 0,1 0 4 16,-4 0 5-16,0 3 1 0,1-2 2 0,-3 3-2 15,0 0 1-15,-2-1 1 0,0 5 0 0,-2-2-2 0,2 0-2 16,1 1-5-16,2-1 0 0,-4 0 0 0,5 2-7 0,-4 0-5 15,2-2-4-15,1-1-2 0,2 2-1 0,0 0 1 16,0-3-4-16,0 1-4 0,1 0 3 0,2-2-2 0,2 1-1 16,1 1 3-16,-2 0-2 0,3 1 0 0,1 2 3 15,-4-2-5-15,0 2 0 0,4 1-2 0,-2 0 4 0,-5-1 1 16,-1 0-3-16,3 0 1 0,-3 3-1 0,-3-1 3 0,1 3-1 16,-3-4 3-16,-2 1 1 0,-1 1-4 0,-1-3 3 15,-1 2-1-15,1 3 1 0,0-3 1 0,-3 0 1 16,1 0-4-16,2 5 2 0,0-4-1 0,-3 0-4 0,0 1 2 15,0-1 2-15,2 0-6 0,1 0 2 0,-3-1 1 0,1 0-2 16,5 1 1-16,-4-3 2 0,1 3 0 0,1-3-4 0,1 1 4 16,-1 2 1-16,-1-2-3 0,0 1 4 0,-2-1-4 15,5-1 0-15,-4 2 0 0,1 0 2 0,-3-2-2 16,1 0 0-16,-1 2 0 0,0-2 3 0,0 2-3 0,0-6 0 16,-1 6 0-16,1-1 2 0,-3-1-2 0,1-2-1 0,2 3-3 15,-6-1 2-15,5 0 0 0,-2-1 0 0,0 1 1 0,-1 0-4 16,-1 2 1-16,1-2 4 0,-7 0 1 0,5 3 2 15,-4 0-2-15,1 0 1 0,1 2-2 0,-2 2 5 0,1-2-3 16,-1-1 0-16,4 1-2 0,-6 1 0 0,4-4-2 0,-2 0-2 16,1 1 3-16,-1-3-1 0,2 0 0 0,2 0-3 15,-6-2 5-15,5 0-3 0,-4-1 3 0,3-2 0 16,-3 2-4-16,-1-1 10 0,0-2-6 0,0 0 1 0,-1-1-2 16,-2-1 1-16,-1 3-4 0,-4-3-1 0,1 3 1 15,-3 0-7-15,1-2 1 0,-3 1-9 0,-6-2 1 0,5 1-7 16,-2 4-1-16,-7-4-5 0,3 3-2 0,-1-3 1 0,0 3 5 15,-4-2 0-15,-1 0 8 0,4-1 2 0,-3 4 5 16,2-7 8-16,-2 6-1 0,2-4 0 0,1-1 3 0,-1 1 2 16,1 0 0-16,2-2-1 0,0 1-4 0,0-1-2 15,-1-1 1-15,3 1 0 0,-3-4-3 0,1 5 0 0,0-2-1 16,0 0 2-16,-2 1 6 0,-1-3-3 0,1 0 1 0,-3 1-2 16,-3-1-1-16,-2 1 3 0,4-2-3 0,-5 4 1 15,-1-2-2-15,-3-1 0 0,-2 0 1 0,0 2 1 0,-5-1-2 16,1-4-5-16,-6 5 2 0,-5-2-7 0,-4 0 2 15,0 0-1-15,-79 9-12 0,73-8 15 0,-1 2 7 16,0 1-3-16,-75 7 3 0,80-6 4 16,-4-1 1-16,6-2-3 0,3 1 3 0,-64 3 3 62,69-5 2-62,-1264 109-41 47,64-1-825-47,968-90 659 16,143-9 98-16,-309 19-241 0,306-23 191 0,-8-1-67 15,-2 0-104-15,-4 1-98 0,-6-1-55 0</inkml:trace>
  </inkml:traceGroup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5:19.23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3603330-AFD3-4ACF-A595-A2298B81E17C}" emma:medium="tactile" emma:mode="ink">
          <msink:context xmlns:msink="http://schemas.microsoft.com/ink/2010/main" type="inkDrawing" rotatedBoundingBox="13884,15206 18163,15152 18164,15215 13885,15269" shapeName="Other"/>
        </emma:interpretation>
      </emma:emma>
    </inkml:annotationXML>
    <inkml:trace contextRef="#ctx0" brushRef="#br0">0 62 102 0,'12'2'192'0,"0"-2"3"0,-2 0-10 0,-1 0-19 16,3 0-32-16,0 0-33 0,0 0-28 0,1 2-18 0,-1 1-5 16,2-3-5-16,3 0 7 0,-3 1 3 0,4-1 3 15,-1 0 5-15,1 0-1 0,2 0-5 0,-1 0-8 0,5 3-9 16,-3-2-8-16,3-1-5 0,-1 0-2 0,4 0-2 15,1 0 1-15,4 0 5 0,2 0 0 0,0 0 1 0,6 0 4 16,0-1 1-16,4-2 1 0,2 3-3 0,1-1-5 0,4-2-6 16,0 1-1-16,2-2-3 0,2 2-5 0,-3 0 0 15,2-1-5-15,1 1 1 0,-4 2 1 0,-4-2 3 0,1 1-2 16,-2 1-4-16,-3 0 0 0,0-3 1 0,-3 3-1 16,2-2-1-16,-5 2-2 0,1 0-1 0,-6 0 0 0,4 2 0 15,-5-2 1-15,4 3-2 0,-4-3 2 0,2 0-2 0,-2 1 3 16,0 1 2-16,0-2-1 0,1 2 3 0,-1-2-1 15,3 3-1-15,-3-1 6 0,2-2-4 0,-3 2-2 16,1-2 0-16,0 2 0 0,-2 0 0 0,2-2 0 0,-3 2 0 16,3 1-2-16,-1-3-4 0,1 1 3 0,-5-1 1 0,3 3 0 15,-3-2-1-15,4-1-2 0,-5 3 2 0,2-1 2 16,2 0 6-16,0 1-2 0,-1-3 0 0,3 0 0 0,0 0-2 16,4 0 4-16,0-3-2 0,1 1 0 0,6 2-3 0,1-2 3 15,-3-1-1-15,6 2-2 0,-1-2-1 0,1 2-1 0,0-2 0 16,-1 1 1-16,1 2-1 0,-1-2 1 0,1 0 0 15,0 2 0-15,-1 0 2 0,-2 0 1 0,3-2-1 16,-3 2 1-16,-3-2-1 0,3-1 4 0,-4 3 0 0,0-2 1 16,-4 0 0-16,1 1 1 0,1-2 3 0,-4-2-4 0,3 2 0 15,-2-2 0-15,0 2-8 0,-1 2 1 0,-2-4 1 16,4 2-3-16,-4 0 3 0,0-1 1 0,0 3 0 0,-5-2 1 16,5 3 1-16,-4-7 5 0,1 7-2 0,-4 0 0 15,1 0-1-15,-4 0-5 0,-2 0 1 0,4 0 0 0,-10 0-3 16,5 0-2-16,-6 0-3 0,0 0 0 0,-3 0 0 0,-2 0-4 15,-3 0 2-15,1 0 2 0,1 0 0 0,-5 0 0 16,-1 3 0-16,3-3 2 0,-1 4-1 0,-2-4 6 0,0 0-5 16,0 0 0-16,0 0-2 0,-2 0 1 15,-1 0-1-15,3 0 2 0,-1 3-1 0,-2-3 2 16,0 0 0-16,-2 0-3 0,4 1-2 0,-6-1 1 31,1 4-3-31,-44 8-358 0,25-7-105 0,12-2 37 31,-4-3-103-31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57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652 511 714,'-4'-11'209,"4"-3"-159,-5 3 29,-2-3-47,5 10 9,2-1-9,0 5-17,0 0 2,0 4-16,0 0-1,0 1 18,2 9-1,0 7 2,3 3-7,0 3 1,-1 4-5,4-4-5,1-4 3,3 2 0,-2-10-4,4-6 3,-1-1 2,-1-8 0,-3 0 3,-1-5-5,5-7-1,7-7 3,-4-4-6,6-12 2,1 3 2,-2-7-3,-7 3 3,5 4 1,-7 1 6,1 8 10,-9 6 6,0 7-9,1 2-19,-5 12-4,-5 10 4,1 8 12,-4 13 3,-1 11 3,1 4-5,4 3-7,0 5 6,8-8-4,0 0 0,4-6-5,-3 0-1,-1-8 1,0-3-1,-4-2 2,-4-5 1,0-3-5,-1 3-19,-7-7-26,-4-2-40,4-4-110,-5-3-105</inkml:trace>
  <inkml:trace contextRef="#ctx0" brushRef="#br0" timeOffset="599">1246 197 675,'4'-50'32,"-12"8"53,-18 3-23,-14 8-20,-18 9 10,-21 12-19,-22 14-1,-18 13 12,-13 21-5,-1 18-2,-4 21-5,10 13 6,16 10-19,24 3-10,25 0-8,30 1 9,32-6-7,40 1 3,35-5 0,36-1 1,25-15 4,13-16-8,6-22 5,-4-21-1,-9-23-7,-11-25 7,-21-24 2,-13-18-8,-23-12 7,-20-9-2,-22-7-4,-19-1 0,-22-2-2,-10-1 0,-15 9-4,-11 4 4,-13 13-10,-3 18-49,-5 15-45,0 13-6,8 17-92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9:10.7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A91670F-5605-45AC-BA17-ACDD1B854D56}" emma:medium="tactile" emma:mode="ink">
          <msink:context xmlns:msink="http://schemas.microsoft.com/ink/2010/main" type="inkDrawing" rotatedBoundingBox="13426,6711 14247,6075 14351,6208 13530,6844" semanticType="callout" shapeName="Other"/>
        </emma:interpretation>
      </emma:emma>
    </inkml:annotationXML>
    <inkml:trace contextRef="#ctx0" brushRef="#br0">-2 633 112 0,'0'0'226'0,"0"0"-18"0,0 0-26 16,0-2-24-16,0 2-26 0,0-3-25 0,0 1-21 0,0 2-23 16,0-1-20-16,2-4-10 0,-2 2-3 0,3 0-4 15,-2-2-3-15,-1 3-4 0,3-3-5 0,0 1-2 0,-3-1 2 16,2 2-6-16,2-2-2 0,2 1-1 0,2-1 1 15,-4-1-1-15,4 2 2 0,0-3 5 0,-3 3 0 0,2-1 4 16,-2 4 0-16,1-3 2 0,-5 1-1 0,2 3-3 16,-1-2 2-16,-2 0-5 0,0 2-4 0,0 0-3 0,0 0 1 15,3 0-4-15,0 0 1 0,-3 0 0 0,0 0-2 16,0 0 0-16,0 0 0 0,0 0-2 0,1 2 2 0,-1 0 0 16,0-2-1-16,3 3 1 0,-1-3-1 0,-2 4 0 0,3-3 1 15,0 2 1-15,-3-1-1 0,1 2 0 0,-1-2 1 16,3 3-5-16,0-1 3 0,-1 2-1 0,2-1 4 15,2 1 2-15,-2-2 3 0,1 3 1 0,-1-3 2 0,1 3 3 16,-2-2-1-16,1 1-2 0,2-1-2 0,-1 1-3 0,-4-2-1 16,5 0-2-16,-4 0-2 0,1 1 2 0,-2 0 0 0,5-4 0 15,-4 2-1-15,0-2 2 0,0-1 0 0,-2 5-1 16,3-3 1-16,-3 0 0 0,0 0 0 0,0-2 0 0,0 0 1 16,0 0-3-16,0 0 3 0,0 0 0 0,0 0 2 0,0 0 2 15,3-2 4-15,-2 2 4 0,-1 0 7 0,0-2 5 16,0 0 5-16,0 2 7 0,3-2-2 0,0-1 2 0,-1 2-2 15,2-3-5-15,2-1-5 0,0-4-4 0,5 3-7 16,-2-1-6-16,2-2-4 0,0-1-2 0,1-4-2 0,3 2-2 16,-2-1 2-16,5-2 0 0,-5 0-1 0,7-3-2 0,-4 0 1 15,3-1 0-15,1 2 0 0,-2-2-1 0,2 2 0 16,0-1 0-16,-1 0-1 0,2 1 2 0,-2 0-1 16,-1 0 0-16,0-2 3 0,1 4-2 0,-1-1 0 0,-4 1-1 15,4 3 2-15,-5-2-2 0,-1 1 1 0,0 0 0 16,0 3-1-16,-5 1 2 0,4 3 2 0,-4-1 4 0,-6-2 1 0,4 2 4 15,1 3-1-15,-2-4 2 0,1 0-1 0,2-1-3 16,1-1-1-16,-1 2-4 0,-1-2-1 0,2 2-2 16,-1-3 0-16,-3 2-2 0,4-2 0 0,-4 3 0 0,2 1 2 15,-4-2-1-15,2 2 0 0,2 1-1 0,-1 0 0 0,-2-2 2 16,-2 3-1-16,4 0-1 0,-2 3 1 0,1-2 0 16,-4-1-1-16,3 4 3 0,-2-2-2 0,-1 3-1 0,3-1-1 15,-3 1 1-15,0-3-1 0,3 1-1 0,-3 2 1 16,0 0-1-16,0 0 0 0,0 0 2 0,0 0 0 0,0 0 0 15,0 0 0-15,0 0 0 0,0 0 0 0,0 2 2 0,0 1-2 16,0-3 0-16,0 0-2 0,0 0 2 0,0 0 2 16,0 0-2-16,0 0 0 0,0 0 0 0,0 0 0 15,0 0-2-15,0 1 5 0,0-1-3 0,0 0-3 0,0 0 2 0,2 0 1 16,-2 0 0-16,0 3-2 0,0-3 2 0,0 0-1 16,0 0-1-16,0 0 2 0,0 0 0 0,0 0-2 0,0 0 1 15,0 0 1-15,0 0 0 0,0 0 0 0,0 0 1 16,0 0-1-16,0 0 0 0,0 0 2 0,0 0 0 0,0 0-1 15,0 0 0-15,0 0 0 0,0 0-1 0,0 0 1 16,0 0-1-16,0 0 0 0,0 0 2 0,0 0-4 0,0 0 1 16,0 0-1-16,0 0 1 0,0 0 1 0,0 0 1 15,0 1-1-15,0-1 0 0,3 0 0 0,-3 0 1 0,0 0 0 16,0 0-1-16,0 0 0 0,0 0-1 0,0 0 1 0,0 3 0 16,0-1-1-16,0-2 1 0,0 0 0 0,0 0 0 15,0 0 0-15,0 0 1 0,0 0 1 0,0 0-2 0,0 2 0 16,0 0 0-16,0-2 0 0,0 2-1 0,0-2 0 15,0 2-1-15,0 1 0 0,0-3 2 0,0 2 0 0,0-2 0 16,0 2-2-16,0-2 2 0,0 0 2 0,0 0-2 0,0 0 0 16,0 1 0-16,0-1 0 0,0 3 2 0,0-1-1 15,0-2-1-15,0 0-1 0,0 0 1 0,1 0 0 0,-1 0 0 16,0 0 0-16,0 0-2 0,0 3 0 0,0-3 1 16,0 0 2-16,0 0-1 0,0 0 0 0,0 0 2 0,0 0-2 15,0 0 2-15,0 2 2 0,0-2 0 0,0 1-3 0,0-1-1 16,0 0 0-16,0 0-1 0,0 0 0 0,0 0 1 15,0 0-3-15,0 0 3 0,0 0 0 0,0 0-3 16,0 3 3-16,0-3 0 0,0 0 0 0,0 2-1 0,0 1 1 16,0-3-2-16,0 1 2 0,0-1 4 0,0 4-3 0,0-3-1 15,0-1 0-15,0 2 0 0,0-2 1 0,0 0-1 0,0 1-1 16,0-1 8-16,0 3-4 0,0-3-1 0,0 4 2 16,0-3-4-16,0-1 0 0,0 0 0 0,0 0 2 0,0 0-9 15,0 2 3-15,0-2 0 0,0 1-2 0,0-1 2 16,0 0 3-16,0 0-1 0,0 0 1 0,0 4 1 0,0-4 0 15,0 0 0-15,0 0 1 0,0 0 2 0,0 0 1 16,0 0-4-16,0 0 0 0,0 0 0 0,0 0 0 0,3 1-2 16,-3-1 2-16,0 0-2 0,3 2-3 0,-3-2 2 0,0 0 0 15,0 3-4-15,0-1-7 0,0 2-11 0,0-2-12 16,0 3-15-16,-3 1-16 0,3-2-18 0,-3 6-23 0,-1-5-32 16,-4 4-41-16,4-2-69 0,-5 3-105 0,-1-1-82 15,1 4-30-15</inkml:trace>
  </inkml:traceGroup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8:59.6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8AF1DAA-D370-4A5A-A397-4931641B3836}" emma:medium="tactile" emma:mode="ink">
          <msink:context xmlns:msink="http://schemas.microsoft.com/ink/2010/main" type="inkDrawing" rotatedBoundingBox="11472,6632 12477,6082 12605,6317 11600,6867" semanticType="callout" shapeName="Other"/>
        </emma:interpretation>
      </emma:emma>
    </inkml:annotationXML>
    <inkml:trace contextRef="#ctx0" brushRef="#br0">-1941 570 18 0,'0'-2'58'0,"0"0"7"0,0 2 10 0,0-3 10 15,-3 1 0-15,0 0-3 0,3 0-8 0,-4 0-6 16,2 0-3-16,-1-1 2 0,0 2-3 0,3-2-1 0,-4 2-2 15,4-2-1-15,-3 1-3 0,3 0-9 0,-2 2-12 16,-1 0-9-16,3 0-3 0,0 0 0 0,0 0 1 0,0 0 1 16,0 0 1-16,0-3 1 0,0 3 0 0,0 0-3 15,0 0-6-15,0 0-4 0,0-1-3 0,0 1 1 0,0 0 0 16,0 0-1-16,0 0 2 0,0 0 1 0,0 0 0 0,0-3-3 16,0 3 1-16,0 0-5 0,0 0 0 0,0 0-2 15,0 0 2-15,0 0-4 0,0 0 1 0,3 0-2 0,-1 3 1 16,-2-2-3-16,3 2 2 0,0-1-3 0,1 3 9 0,1-1 3 15,-1 2 2-15,4 0 1 0,-4 1 2 0,3-1 1 16,1 2 7-16,-1 1 0 0,-2-2-2 0,2 2-6 16,-2-2 2-16,2-1-1 0,-2 0 3 0,1-1 1 0,-5-1-3 15,4 0-1-15,1 0-1 0,-5-1 1 0,3-1-1 0,2 3 2 16,-1-4-4-16,-1 2 4 0,4-2 0 0,-1 4 2 0,1-3 1 16,-2 0-1-16,1 0-1 0,1 3 0 0,3-3 2 15,0 0 0-15,-2-1 0 0,3 4-1 0,0-5 4 16,-1 0 2-16,7 0 6 0,-6-5 3 0,2 4-1 0,4-8 0 15,2 3-1-15,3-7-2 0,0 0-5 0,6-4-2 0,-1-5-3 16,9-5-7-16,-4 1-2 0,6-5-2 0,-1-4-4 16,1 1-1-16,1-2 2 0,0-2-2 0,-2 1-4 0,-3 1 0 15,-3-1-1-15,-1 2-1 0,-6 3 1 0,0 2-1 16,-4 4 1-16,-1 2 3 0,-4 1 0 0,2 2 5 0,-9 2 3 16,3 7 4-16,-5-1 1 0,-2 4 2 0,-1 2 1 0,2 2-3 15,-4 0 0-15,2 0-4 0,-4 4-3 0,3-2-4 16,-3 3-5-16,4 3 0 0,2-2-1 0,-4 4 0 0,1 0 0 15,-2 0 2-15,5 2-2 0,-4 2 0 0,2 1 0 0,-1-1 0 16,0 2-1-16,-1 0-7 0,1-1 5 0,-2-1-1 16,-1 2 4-16,3-2 0 0,-3-1 0 0,3-1 0 0,-1 1-2 15,-2 1-6-15,3-3-19 0,-3-1-10 0,3-1-15 16,-3 1-13-16,1 0-16 0,-1-2-17 0,3-2-16 0,-1 2-8 16,3 2-12-16,-3-3-11 0,2-1-33 0,-4-1-84 0,3-1-133 15,0-1-70-15</inkml:trace>
  </inkml:traceGroup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0:17.83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944E590-E421-40D5-8039-55927DCFE3B4}" emma:medium="tactile" emma:mode="ink">
          <msink:context xmlns:msink="http://schemas.microsoft.com/ink/2010/main" type="inkDrawing" rotatedBoundingBox="21409,744 24576,3469 22245,6177 19079,3452" hotPoints="23744,3388 21811,5322 19877,3388 21811,1455" semanticType="enclosure" shapeName="Circle">
            <msink:destinationLink direction="to" ref="{39BA4B8B-ABCA-4F0D-A110-8324FD21004B}"/>
          </msink:context>
        </emma:interpretation>
      </emma:emma>
    </inkml:annotationXML>
    <inkml:trace contextRef="#ctx0" brushRef="#br0">3191 3253 263 0,'0'3'318'0,"0"-3"-47"16,0 2-26-16,0-2-24 0,0 2-52 0,0-2-52 0,0 2-38 16,0-2-30-16,0 0-23 0,0 0-12 0,0 0-8 15,0 0-2-15,0 0-1 0,2 0-3 0,-2 0 0 0,0 0 0 16,0 0 2-16,0 0 9 0,0 0 6 0,0 0 10 0,0 2 12 16,0 1 14-16,-2-3 10 0,2 2 11 0,0 0 11 15,-3-2 0-15,0 1-3 0,2 2-3 0,-5 2-7 0,1-2-9 16,4 2-3-16,-7 3-6 0,1-4-8 0,2 4-6 15,-5-1-4-15,2-1-2 0,3 2-5 0,-3-1-3 0,1 1-2 16,-4-1 0-16,2 2 1 0,0-3 3 0,-4 0-3 0,4 1 1 16,0-3 2-16,-3 2-3 0,-3-1-3 0,3-1-1 15,1 3-3-15,-1-4-4 0,0 5-1 0,0-1-1 16,-2-1-2-16,2 0-2 0,1 1 2 0,-1-3 0 0,0 2 9 16,0-1 4-16,0-1 9 0,0 0 4 0,0 1 7 0,-3-1 9 15,3 0 5-15,-1-2 6 0,-2 3 1 0,0-2-5 16,-4 2-3-16,2-2-2 0,1-2-3 0,-6 1-7 0,2 1-3 15,1-3-13-15,-2 2-4 0,2-2-4 0,0 3-1 0,-1-2-5 16,1 4 0-16,0-5-1 0,1 2-3 0,-2 3 4 16,2-2 2-16,-1-2 0 0,6 1 1 0,-7-1 3 0,4 3 2 15,-2-3 4-15,2 1 5 0,-1 4 1 0,0-4 1 16,0 1 1-16,-2 2 3 0,-1-1-3 0,4-2-3 0,-5 2-1 16,2 1-4-16,0-1-2 0,-4 0 0 0,4-1 3 0,-2 1 0 15,2 0 1-15,-4 0 0 0,3-1 2 0,-3 1 0 16,2-3 3-16,-1 2-5 0,-2-1-7 0,0 2-3 0,4-4-5 15,-6 2-1-15,2 1 1 0,5-3 1 0,-5 2-2 16,5-2-3-16,-2 0 7 0,-1 0 10 0,2 0 15 0,3 0 6 16,-3 0 2-16,1-2 0 0,1 2 0 0,0-5 1 15,0 4-2-15,2-4-10 0,1 1-10 0,2-5-3 0,-5 3-6 16,4-3-3-16,-3 1 1 0,3 1-4 0,-4 1 0 0,5-2-4 16,-5-3 2-16,2 3-4 0,-4-2-2 0,1-1 0 15,0 2-1-15,-2-1-3 0,-2-1 0 0,6-2-1 0,-6 0 0 16,2 1 0-16,2-3 0 0,-6 3 0 0,7-1 1 0,-1-1 2 15,-4 0-1-15,4 3 0 0,0-1-1 0,-2 1 3 16,1-5-2-16,1 4 1 0,0-3 0 0,-2 1-1 0,1-1 1 16,-2 0-1-16,-2 0 2 0,1-2-3 0,-4-4 1 15,3 2-3-15,-3-2 1 0,-4-3 1 0,3 1-1 0,-4-2 0 16,1-7 0-16,-2 0-1 0,2 2 1 0,0-5 1 0,0 1-1 16,-1 3 2-16,1-1-1 0,1 2 1 0,5 0-2 0,-5 3 1 15,6-3-1-15,1 5 4 0,-1-3-1 0,1 3 1 16,3-2 1-16,-3 3 3 0,5-2 0 0,-1 4 1 15,0 2 0-15,-1-4-2 0,4 4 4 0,1-2-4 0,-1 0-3 16,2-2 0-16,1 3 1 0,1-3 0 0,0 1-3 0,0-1-2 16,2-3 0-16,1 2 0 0,-1-3 2 0,-2 0-2 15,3-3 1-15,-2 3-1 0,-1-2-1 0,0 0 1 0,4 2 0 16,-7-2 1-16,0-1-1 0,1 3 1 0,2 0-3 16,1 0 0-16,-1 4 5 0,-2-3-3 0,8 5-3 0,-4-2 3 15,2 2 0-15,1 1-2 0,3-1-1 0,-1 0 1 0,2 3-1 16,-1 0 3-16,4-2 0 0,-2 0-1 0,2 1 0 15,0 0 0-15,2-2 1 0,-2 0 1 0,3-2 1 0,-2 2-3 16,5-3 1-16,-6 1 1 0,2-1-1 0,2-4 4 16,-1 3-3-16,0-2-1 0,-2 3 2 0,5-1-4 0,-4 0 0 15,1 0-1-15,-2 5 5 0,2-3-4 0,0 5 2 0,-1 1-3 16,-2 0 2-16,4 5 3 0,-1-1-2 0,0-2 1 0,2 3-2 16,-1 0 1-16,1-2 1 0,2 0 0 0,3 2-1 15,-4-4-1-15,2 0 1 0,2-1-3 0,-1 2 1 16,3-2 0-16,0 0-2 0,-2 0 3 0,2-1-3 0,0 0 2 15,3 0 1-15,-3-1 1 0,0 3 0 0,-3-2 0 0,3 0 1 16,-2 4 0-16,2-3 0 0,-3 0-1 0,3 1 2 0,-2 1-2 16,-1-4 0-16,3 4 0 0,-1 1 0 0,1-2 0 15,-4 2 0-15,3 0 0 0,-5 0 0 0,7 1 1 0,-4 2-1 16,0-3-1-16,4 4-1 0,-4 0 1 0,0-3 1 16,3 2-1-16,2-1 0 0,-2 1 0 0,1-2-2 0,-1 1 1 15,3 0 0-15,1 0 4 0,2 0-2 0,-5-2 0 0,7 0 0 16,-1 0-2-16,0 2 1 0,1 1-1 0,1-3 2 15,-2 3 0-15,0-4 0 0,4 4 1 0,-4-1-1 16,-1 1 2-16,4-1-2 0,0 1 4 0,-4 2-6 0,2-1 2 16,-1 0 0-16,0 2 0 0,1-1-2 0,2 1 2 0,-4 0 0 15,1 1 0-15,5-3 0 0,-5 2 0 0,5-2-1 0,2 4 0 16,-6-1 2-16,4-1 0 0,-2 3-2 0,2 0-1 16,0-1-1-16,-2 0 3 0,2 1 2 0,-3 2-2 15,3 0 0-15,-2-1-2 0,-1 3 2 0,3 1 0 0,1-4 0 16,-4 2 0-16,1 1-1 0,4-2-2 0,-3 2-1 0,3-1 3 15,-1 2-2-15,5-4-1 0,-5 2 2 0,5-4 0 0,-5 4-1 16,2-2 3-16,-3 2-2 0,6 0 2 0,-7-2 2 16,4 2 0-16,-3 0-4 0,0 1 4 0,3-2-2 0,-4 2 0 15,-2 2-4-15,6-4 2 0,-3 1 1 0,0 1-2 16,-1 2 6-16,1-2-2 0,3-1-1 0,-3 3 4 0,0-1-1 16,1 1-2-16,-1 0-1 0,0 0 0 0,-1 0-6 0,4 1 3 15,-1-1 3-15,-1 5-4 0,0-3 1 0,5 1 3 16,-5 1 2-16,5-2-4 0,-5 2 2 0,7-2 2 0,-3 3-4 15,3-1 2-15,-4 1-1 0,6 2-1 0,-3-3 1 16,2 4 4-16,1-1-3 0,-2 2-2 0,-1-1 2 0,0 0 3 16,0 1-6-16,1-2 6 0,-7 1-3 0,6 0 0 0,-1 1 2 15,-5 2-1-15,5 1-4 0,-6 0 0 0,3 1 3 16,-4 2-5-16,1-2 4 0,-3 4-2 0,3-2 1 0,1 4 0 16,-4-1 2-16,1 2 0 0,-1 1 0 0,-2-1 5 0,1 1-3 15,1 2 4-15,-2-5-3 0,0 4-3 0,4-3 0 16,-4 1 2-16,0-2-1 0,-1 1-2 0,2 1-1 0,-1-2-2 15,3 0 2-15,-2 0 2 0,-1 1 3 0,-1 0-3 16,4 2-1-16,-3-1 1 0,1 1 1 0,1-2-2 0,-3 4 0 16,-1-2-2-16,3 3 2 0,-2-5 1 0,-5 2 0 0,2-2 1 15,1 5-1-15,-1-8 0 0,0 4 4 0,-3-2 0 16,1 1-4-16,2 2 2 0,0-2 1 0,-6 1-1 0,3-1-2 16,0 1-1-16,3-1 0 0,-6 3 0 0,4-1 4 15,-4 3-2-15,0-2 0 0,3 2-2 0,1 1 3 0,-4 1 0 16,0 0 0-16,4 0 2 0,-7-1-4 0,5 0-1 15,-2 1 3-15,1 3 0 0,-1-4-2 0,2 1 2 0,-6-1 0 16,3 0-1-16,-1 2-1 0,4-1 0 0,-2 0 0 0,-2 0 1 16,2 1 1-16,-1-2-2 0,2 3 0 0,-4-1 1 15,4 1 0-15,-1-3-1 0,-1 1 0 0,-1-1 0 0,1 1-1 16,-1-4 0-16,0 2 1 0,-1 2-2 0,0-1 2 0,0-2 0 16,2-2-1-16,-4 5 1 0,2-3 1 0,-1 3 1 15,-2-4 1-15,1 4-1 0,-4-2 1 0,2 1 1 0,-2-2 0 16,0 2-1-16,-2-1-2 0,2-1 0 0,-4 2-1 15,1-1 4-15,-2-1-2 0,-1 1-2 0,2 1 1 16,-1-5 2-16,-2 4 0 0,2 0-3 0,1-3 1 0,-7 1-2 16,4 3 1-16,1-5 1 0,-1 0 0 0,-1 1-12 0,-2 1 4 15,4-2 3-15,-5-1 2 0,4-2 2 0,1-2-2 0,-1 3 2 16,1-1 0-16,0-4 9 0,-2 2-5 0,1 0 0 16,2 0 1-16,-2 0-5 0,2-2 0 0,-2 1 0 0,3 1 2 15,-4 0 1-15,4 0-2 0,-4 0-1 0,2 0-1 0,0 0 1 16,-1 0 0-16,2-2-1 0,-1 4-1 0,0 1 2 15,0-3 0-15,-1 0 1 0,-2 1 1 0,2 1-1 0,-2 2-1 16,-2-3-1-16,4-2 1 0,1-1 0 0,-2 0 0 16,-2 0-1-16,3-2 0 0,1-2 0 0,-5 1 1 0,4-1 2 15,-2-1-1-15,-2 1 2 0,6 0-1 0,-3-3 1 0,-2 1-3 16,2-1 3-16,-1 1-3 0,0-1 2 0,2 3-2 16,-3-1 0-16,1 0 2 0,1 1-4 0,1-1 6 0,-1 2-4 15,1-2 0-15,1-1 2 0,0 4-4 0,0-3 2 16,-1 1-4-16,2-2 6 0,-2-1-1 0,1 3 0 0,0-4 4 15,0 3 4-15,-3-2 3 0,1-3 4 0,1 5-2 0,-1-5 1 16,3 5-1-16,-6-1 0 0,2-4-2 0,-6 4-5 16,3 0 1-16,0 1-4 0,-2 1 0 0,0-3-3 0,-4 5 2 15,5-2-3-15,-5 1 2 0,-1 1-4 0,-1 0-9 16,3 0 2-16,-3 0 5 0,-2 0 3 0,1 0 1 0,-1-1 1 16,-5-1-1-16,6-1 1 0,-3-1 12 0,-3 1-3 0,1-2-7 15,-3-1 0-15,1-1-1 0,-2 1 0 0,2-5-1 16,0 0-1-16,-2 0-7 0,2-5-22 0,1 1-39 0,0-1-57 15,2 2-71-15,3-5-95 0,1 3-102 0,1-4-110 16,1 3-177-16,3-3-114 0,-4 1-40 0,1 1 0 0,-3 0 35 16</inkml:trace>
  </inkml:traceGroup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0:19.6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C3CF022-FCA5-4919-A883-3DA3F130245D}" emma:medium="tactile" emma:mode="ink">
          <msink:context xmlns:msink="http://schemas.microsoft.com/ink/2010/main" type="writingRegion" rotatedBoundingBox="18950,2581 20202,-712 24249,825 22997,4119"/>
        </emma:interpretation>
      </emma:emma>
    </inkml:annotationXML>
    <inkml:traceGroup>
      <inkml:annotationXML>
        <emma:emma xmlns:emma="http://www.w3.org/2003/04/emma" version="1.0">
          <emma:interpretation id="{7EBCEE98-B985-4CA5-8929-95A57B7C4939}" emma:medium="tactile" emma:mode="ink">
            <msink:context xmlns:msink="http://schemas.microsoft.com/ink/2010/main" type="paragraph" rotatedBoundingBox="18950,2581 20202,-712 21430,-246 20178,3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A4E42C-C30A-4D4F-85D2-E4DFF4AA7310}" emma:medium="tactile" emma:mode="ink">
              <msink:context xmlns:msink="http://schemas.microsoft.com/ink/2010/main" type="line" rotatedBoundingBox="18950,2581 20202,-712 21430,-246 20178,3047"/>
            </emma:interpretation>
          </emma:emma>
        </inkml:annotationXML>
        <inkml:traceGroup>
          <inkml:annotationXML>
            <emma:emma xmlns:emma="http://www.w3.org/2003/04/emma" version="1.0">
              <emma:interpretation id="{D54C13AA-29D2-4A3B-AA14-C5893D1E7810}" emma:medium="tactile" emma:mode="ink">
                <msink:context xmlns:msink="http://schemas.microsoft.com/ink/2010/main" type="inkWord" rotatedBoundingBox="19131,2650 20025,300 20926,642 20032,2992"/>
              </emma:interpretation>
              <emma:one-of disjunction-type="recognition" id="oneOf0">
                <emma:interpretation id="interp0" emma:lang="en-IN" emma:confidence="0">
                  <emma:literal>in,</emma:literal>
                </emma:interpretation>
                <emma:interpretation id="interp1" emma:lang="en-IN" emma:confidence="0">
                  <emma:literal>sink</emma:literal>
                </emma:interpretation>
                <emma:interpretation id="interp2" emma:lang="en-IN" emma:confidence="0">
                  <emma:literal>sink,</emma:literal>
                </emma:interpretation>
                <emma:interpretation id="interp3" emma:lang="en-IN" emma:confidence="0">
                  <emma:literal>tx</emma:literal>
                </emma:interpretation>
                <emma:interpretation id="interp4" emma:lang="en-IN" emma:confidence="0">
                  <emma:literal>site,</emma:literal>
                </emma:interpretation>
              </emma:one-of>
            </emma:emma>
          </inkml:annotationXML>
          <inkml:trace contextRef="#ctx0" brushRef="#br0">-886-4779 112 0,'1'3'254'15,"2"-1"-11"-15,-1-1-13 0,4 3-54 0,-2-1-51 0,-2-2-34 16,4 2-17-16,-5 2-13 0,5-3 0 0,-1 3-1 0,2-1-7 16,-5 1-1-16,1-3-1 0,-2 2 2 0,2 1 6 15,0-2 7-15,-3 2 8 0,2-1 5 0,-2 0 9 0,0-2 13 16,0 2 11-16,0 1 8 0,0-3 10 0,0 0 3 16,0-2 0-16,-2 2-5 0,2 1-3 0,-6-3 2 15,5 1 2-15,-2-1-6 0,1 0-11 0,-4-1-7 0,2 1-10 16,2-3-3-16,-4 1-10 0,2 2-15 0,-1-2-14 0,1-2-9 15,-4 1-5-15,4-1-5 0,-3 0-1 0,-1 0-3 16,1-1-3-16,-2 0 1 0,3-3-1 0,0 2-1 0,0-4 4 16,-2 2 5-16,4 1 5 0,-4-5 7 0,3 3 4 15,-3-2 2-15,-2 1 8 0,2-1 0 0,-1 0-5 0,0-3-6 0,-4-2-7 16,4 2-7-16,0-1-4 0,-6 1-2 0,5-1-2 16,-2 2-1-16,0 1-2 0,3 1 3 0,-3-3 1 15,2 3 2-15,-2 1 3 0,3-1-3 0,-1 0-4 0,-2 0 1 16,3 3 6-16,-2-1-3 0,5-2 2 0,-4 5-1 15,2-5-4-15,1 2-2 0,1-2-5 0,-4 4-1 0,2-1-7 16,4-1-2-16,2 3-4 0,-4 0-3 0,2-1 1 16,-1 3 0-16,2-3-1 0,2 3 2 0,-5 0 0 31,6 2 0 0,-13-26 55 16,10 10-66-16,3 10 12-31,11-8-16 0,4 3 5 16,-7 6 4-16,-1 3 2 16,23-26 0-16,-23 22-1 0,11-11-2 15,-9 11-1-15,2 0 5 0,-2-1-3 0,0 1 0 0,-2 1 1 16,3 0-3-16,-1-1 0 0,3 2 0 0,0-3 2 0,-1 1-3 15,-3-1 3-15,4 3 0 0,-1-1-2 0,-2-2 1 16,6-1 1-16,-3 2 2 0,-1-2-2 0,1-1 3 0,0 0-2 16,3 1 3-16,-6-1-2 0,1-1 3 0,2-2-3 15,-3 1-2-15,2 2 1 0,-2 0 0 0,-2 0-2 0,1 0 1 16,-4 6 1-16,0-4-1 0,1 2-1 0,1 2 1 16,-2-3 2-16,-2 5-2 0,4-2 0 0,-6 2-2 0,1-2 1 15,-1 4-1-15,3-1 0 0,0 1-1 0,-3 1-1 0,2-3 2 16,-2 3 2-16,0 0 0 0,0 0 0 0,0 0-1 15,0 0-1-15,0 0 1 0,3-4 1 0,-2 3 1 0,2 1-2 16,0-2-1-16,-3 2 2 0,0 0 0 0,0 2 3 0,0-2 0 16,0 0-3-16,0 0 0 0,2-2 2 0,-2 1 0 15,3-3-6-15,-2 1 4 0,2 0 0 0,0 1 0 0,-1-1-3 16,2 0 1-16,-1-2-2 0,0-1 4 0,1 2 1 16,1-3-1-16,-1 3 0 0,2-3 0 0,-4 3 0 0,2 0 3 15,2-1-1-15,-4 1-2 0,4 0 0 0,-6-1 0 0,1 3-1 16,2 2 0-16,-3-1 0 0,0 1-1 0,0 0 0 15,0 0 0-15,0 0-2 0,0 0 4 0,0 0 2 16,0-3-4-16,0 3-2 0,0 0 1 0,2 0 0 0,-2 0-1 16,3 0 0-16,0-2 2 0,-2 2 2 0,2-3-1 0,-2 2 1 15,5-1 0-15,-4-1 0 0,2 3 1 0,2-2-1 0,-4 2-2 16,4-1 2-16,-6-2 0 0,1 3 0 0,-1 0 0 16,0 0-4-16,0 0 1 0,0 3-3 0,0-2 3 0,0-1-1 15,3 2-1-15,-1-2-3 0,-2 5 2 0,6-4 5 16,-5 4-1-16,4-1 2 0,1 3 0 0,-5-3-1 0,5 3 1 15,0-1 3-15,0 2-5 0,0 1 1 0,0 0 1 0,0-1 0 16,1 1 0-16,1 3 0 0,2-1 0 0,-4-2 0 16,2 5 3-16,-1-4-2 0,0 6-2 0,2-4 1 15,-1 3 1-15,2-1 6 0,2 4-2 0,-4-4 2 0,0 3 0 16,1 1 5-16,-1-3-3 0,2 2 0 0,-2 0 0 0,4 1 0 16,-5-1 0-16,-1 0 2 0,1 0 3 0,1 3 1 0,-1-2 5 15,1-3-1-15,-1 4 1 0,2-4 1 0,-4 0 1 16,2 0-2-16,-2-2 0 0,2-1-5 0,-3 0 1 15,2-1-4-15,-4-2 1 0,1-3 1 0,-2 0-3 0,2 1-3 16,0-3-1-16,-3-2-1 0,2 0-1 0,-2 0 2 0,0-2-1 16,0 0 1-16,0 0 0 0,0-2 0 0,0 0 1 0,-2-2-1 15,-1-1 1-15,0-3-4 0,-1 0-14 0,-1-1-21 16,1-6-42-16,-6 6-58 0,2-4-62 0,2 2-68 0,0-3-78 16,0 4-82-16,0-1-72 0,-1 6-87 0,2-3-155 0,-4 2-53 15,-1 1-2-15,-2 5 37 0</inkml:trace>
          <inkml:trace contextRef="#ctx0" brushRef="#br0" timeOffset="1134.6681">-1029-5021 119 0,'-6'11'431'15,"-6"-1"-77"-15,5 0-47 0,-4-4-13 0,2 1-42 0,2-1-29 16,3-1-14-16,-4-4-5 0,4 2-4 0,-2-1-3 0,1-2-12 16,4-2-16-16,-2-1-21 0,0 2-23 0,3-4-21 0,0-1-22 15,0-2-17-15,0-4-16 0,6-3-9 0,-5 2-8 16,10-4-7-16,-4 2-9 0,-1-2-3 0,1-2-2 0,4 3 0 15,1 0 1-15,-3 1-4 0,3 3-1 0,-2-1 0 16,2 2-3-16,-5 0 0 0,2 5-2 0,0-1-2 0,-1 1 2 16,4-1-4-16,-5 3 1 0,3-3-7 0,-1 3-10 15,-1-1-20-15,-1 1-20 0,1 0-28 0,1 0-29 0,-5 0-26 16,4-1-38-16,-4 3-32 0,3-2-25 0,1-1-25 0,-1 1-24 16,1 3-30-16,-8 1-65 0,0 0-105 0,0 0-40 0,0 0-2 15</inkml:trace>
          <inkml:trace contextRef="#ctx0" brushRef="#br0" timeOffset="1327.1529">-963-5181 524 0,'0'3'282'0,"0"-3"-9"0,0 5-39 15,0-5-49-15,0 2 80 0,0-1-163 0,0 2-10 0,0-3-4 16,0 2 2-16,0 1 4 0,3-3 10 0,-3 1 11 16,1 3 14-16,2 5 171 0,-2-7-141 0,5 3 10 15,-4-1-2-15,1 0-9 0,-2 0-15 0,5 0-8 0,-4-1-2 16,1 3 8-16,1 1 5 0,1 2-9 0,1 1 1 0,3 2-3 16,-2 3-2-16,1-3-9 0,-1 3-20 0,2-2-24 15,0 4-21-15,-2 0-13 0,4-1-16 0,-2 0-9 0,3-4-6 16,-2 3-6-16,-1 0-4 0,1-2 2 0,-4 0-3 15,8-1-3-15,-8 0 1 0,4-1 0 0,-1 0 1 0,-2-1-17 16,-2 1-35-16,2 0-48 0,-4-1-55 0,-1-1-61 0,4-1-68 16,-6 3-72-16,1-4-68 0,4 2-56 0,-5-9-82 0,0 2-109 15,-5-4-38-15,-2-6 13 0</inkml:trace>
          <inkml:trace contextRef="#ctx0" brushRef="#br0" timeOffset="1753.0151">-615-5171 323 0,'-8'-2'725'15,"4"-3"40"-15,-8 1 413 0,9 0-760 0,0 3-94 0,-1 1-63 16,2 1-61-16,2 3-56 0,0 0-34 0,2 4-20 0,2 3-21 16,4 2-14-16,-1 4-7 0,0 1-5 0,1 4-1 15,-1 4 2-15,7 31 13 0,-7-24-42 0,-2-1-3 16,1 3-4-16,-2-2-8 0,-3 2-26 0,5-2-49 0,-1-1-71 16,-1 0-79-16,1-3-90 0,1-1-94 0,-2-2-156 15,1-4-138-15,-1-3-74 0,1-3-5 0,-5-10 35 0</inkml:trace>
          <inkml:trace contextRef="#ctx0" brushRef="#br0" timeOffset="1563.522">-798-5105 389 0,'-2'5'417'0,"-4"2"-94"15,6-4-45-15,-1 2-67 0,1-1-55 0,1-2-31 0,2 3-11 16,2-1-1-16,-1 1 7 0,7 1 18 0,-2-1 12 16,2-2 17-16,1 2 18 0,3-1 13 0,2-2-3 0,-4-2-5 0,0 0-16 15,-1 0-22-15,3 0-22 0,0-2-26 0,-1 2-31 16,-3 0-24-16,7 0-14 0,-6 0-15 0,2 0-6 15,0 2-6-15,1 0-3 0,-3 0-18 0,2 2-32 0,-1 3-46 16,-1-3-63-16,-3 3-67 0,0-1-72 0,-2 1-81 0,-1-1-131 16,-4 0-127-16,-2 1-54 0,-2-2-3 0</inkml:trace>
          <inkml:trace contextRef="#ctx0" brushRef="#br0" timeOffset="10516.6253">-776-5182 55 0,'2'4'148'0,"-2"-4"5"0,0 2 9 0,-2 1 15 15,2-3 7-15,-3 0-13 0,2 0-27 0,-5 0-20 0,4 0-21 16,-4 0-22-16,6 0-15 0,-4 0-18 0,2 0-7 0,2 0-9 16,-3 0-3-16,3 0-5 0,0 0-4 0,0 0-5 15,0-3 1-15,0 1 4 0,-3 2 0 0,3-3 5 0,0 2 5 16,0 1 3-16,0 0 3 0,-1-4 4 0,1 3-5 15,0 1 1-15,0-2-3 0,0-2-1 0,0 0-3 0,-3 3-7 16,3-2-2-16,0-2-5 0,0 0-2 0,0 3 0 16,3-1-5-16,-3 2-1 0,0-1-3 0,0-3-1 0,0 3 4 15,1 0-4-15,-1 0 1 0,0-2 0 0,3 1-2 16,-3 1-2-16,0-3 0 0,0 4 0 0,0-2 2 0,0 2-2 16,3-4 0-16,-3 3 0 0,2-2 0 0,-2-1 2 0,3 1 0 15,-2 3 1-15,-1-4 0 0,3 2 7 0,0 0 4 16,-3 0 7-16,0 1 3 0,2-1 3 0,-2-2 9 0,0 2 3 15,3-1 3-15,-3-1 1 0,0 2-2 0,0-1-2 16,0 1-4-16,0-2-2 0,0 2-5 0,0 0-4 0,0-2-6 16,0 3-6-16,3 0-5 0,-3 0 1 0,0-2-1 0,0-1-3 15,1 0-2-15,2 1-2 0,-3 0 0 0,2 0 1 16,-2 2-1-16,0 0-1 0,0 0-1 0,0-3 2 16,3 2 0-16,0 0 0 0,-3-2 0 0,1 2 0 0,-1-2 3 0,3 1-3 15,-2-3 1-15,-1 3 0 0,3-4 5 0,0 1 8 16,-3 2 7-16,2 1 7 0,-2-3 6 0,3 3 3 0,-2-1 4 15,-1 1 2-15,3 0-4 0,0-3-5 0,-3 3-8 16,2 0-7-16,-2 0-6 0,0-1-1 0,0 1-6 0,3 3 0 16,-3-4-2-16,0 2-1 0,0 1-2 0,3-2 1 0,-3 2-2 15,1-1 2-15,-1-2 0 0,0 2 1 0,0-1-3 16,0 0 0-16,0 3 3 0,0-1 5 0,0-3 3 16,0 2 2-16,3 3 9 0,-1-3 1 0,-2-2 3 0,0 2 3 15,3-2 0-15,-3-1-7 0,3-1-1 0,-3 0-7 0,0 2-3 16,0-2-4-16,1 1 4 0,-1-1-4 0,0 3 1 0,0-3 4 15,5 1-1-15,-5 2-1 0,3-1-1 0,-3-1-3 16,3 1 2-16,-3 2-2 0,0-4-4 0,0 4 0 16,1-2-2-16,-1 4 0 0,0-1 0 0,0-3 1 0,0 3-1 15,0-2 0-15,0 0 1 0,0-1 0 0,3 0 2 0,0 4 0 16,-3-3 1-16,0-1 1 0,0 1-3 0,0 0-2 16,2-1-2-16,1 3 2 0,-3-4 0 0,1 1 2 0,-1-1 1 15,0 2-3-15,3-1 0 0,0 2 4 0,-3-5-1 16,1 1 3-16,-1-1-4 0,5 2 1 0,-2-3-3 0,0 0 0 15,-3 2 2-15,1 2 1 0,-1-2-2 0,3 1-1 0,-1-1 1 16,-2 1 3-16,3-3-2 0,0 4 5 0,-3-1-3 16,0 3 1-16,0-4 5 0,1 4 4 0,-1-2 2 0,0 2 3 15,0 0 3-15,0-2-1 0,0 4 1 0,3-4-5 16,0 3 0-16,-3-2-5 0,0-1 0 0,0 1 0 0,2 0 3 16,-2 1 7-16,0 2 11 0,3-3 1 0,-3-1-1 0,0 1 0 15,1-3 1-15,-1 3-6 0,0-2-3 0,0 1-5 16,0-1-10-16,0 0 3 0,0 0-3 0,0-2-3 15,3 1 1-15,-3 1-1 0,3 0 0 0,-3-1-5 0,0-2 0 16,0 3 2-16,0 0-3 0,0-3-1 0,0 5 0 0,2-3 3 16,-2 3-6-16,3 0 3 0,-2-3 0 0,-1 3-4 15,0-2 1-15,0 1 3 0,0-1 2 0,0 1-2 0,0-2 4 16,0-1 0-16,0 2-1 0,0-1 2 0,0-1 7 0,0 1-10 16,0-1-1-16,0-1 2 0,0 2-3 0,3-1 1 15,0 0 0-15,-3-1-1 0,2-2-2 0,-2 3 4 0,4-2-2 16,-4 2 3-16,3 1 4 0,-3 0 1 0,0 1-2 15,0 0 2-15,0 2 3 0,3-1 3 0,-3 1 1 0,0 0-1 16,0-5-4-16,0 2 0 0,1-1 1 0,-1 4-2 0,0-3-1 16,3-1 0-16,-3 4 1 0,3-6 1 0,-3 2-2 15,2-1 0-15,-2 0-2 0,3 1-2 0,-2-1-2 0,-1 3 2 16,3-3-1-16,0 3-3 0,-3-3 1 0,2 3 0 16,-2-1 10-16,3-2-2 0,-2-1 3 0,-1 1-2 0,3 0 2 15,0 0 2-15,-3-1 7 0,2 1 1 0,1-2-4 16,0 1 4-16,-3-1 4 0,1-1 1 0,2-3-1 0,-1 3 4 0,-2-1 2 15,3-1-2-15,0 2-1 0,-3-1 1 0,1 4-4 16,-1 1 1-16,3-3 2 0,-2 3-5 0,-1 0-2 16,0 1-1-16,0 0 0 0,0-2-5 0,3 2 5 0,-3 1-6 15,0-1-2-15,0 1-2 0,3 2-2 0,-3-3-3 0,0 3-2 16,0-2-1-16,2 1-3 0,-2-1 1 0,0 0 3 0,0 0 4 16,0-2-1-16,0 1 4 0,3 0 6 0,-2 0-3 15,-1-2 1-15,3 2 7 0,-3-2-3 0,0 4 1 16,0-2-1-16,0 1-1 0,0-1-2 0,0 1 4 0,0-3 0 15,0 4-6-15,0-1 2 0,0 3-4 0,0-5 0 0,0 1-4 16,0 1 2-16,0 0-1 0,0-1-2 0,0 1 5 0,0-1 0 16,0 3 0-16,0-3 2 0,0 1-2 0,0 0 4 15,0-1-3-15,0 1-5 0,0-1-2 0,0 1-2 0,0-3 1 16,0 4-2-16,0-1 1 0,0 3-7 0,0-4 3 16,0 3 3-16,0-1 0 0,0 3 0 0,0-3-3 0,0 1 0 15,0-3 2-15,0 3-10 0,3-1 4 0,-3 4 0 0,0-3 0 16,0-1 2-16,0 1-1 0,0 0 2 0,0 2 2 15,0-3 9-15,0 3-5 0,0 0-3 0,0 0 3 16,0-3 1-16,0 4-1 0,0-2-3 0,0 1 1 0,0-1-3 16,2 0 1-16,-2 0 1 0,0-2 1 0,0 5-5 0,0-6 4 15,0 3-7-15,0-1 2 0,0 1 1 0,0-1-1 0,0-3 1 16,0 2-1-16,0-1 2 0,0 1-4 0,0-1 7 16,0 2-5-16,0-3 1 0,0 3 2 0,0-3-1 15,0 3-2-15,0-2 2 0,0-1 1 0,0 3 1 0,0-2 1 16,0 1 0-16,0 0 1 0,0-1 0 0,0 3 0 0,0-1-2 15,0 1 0-15,0-1-1 0,0-1 0 0,0 0-1 0,0 0-1 16,0 2 2-16,0-2-2 0,0 1 2 0,3-1 0 16,0 1 0-16,-3 3-1 0,0-4 2 0,0 1 1 15,0 2-2-15,0-1 0 0,1 2 0 0,-1-4 0 0,3 3 1 0,-1-2 1 16,-2-1-5-16,3 1 3 0,0 2-2 0,-3-1 2 16,1 2 0-16,-1-4 0 0,0 3 3 0,0 2-3 0,3-3 4 15,-3 3-3-15,0 0 2 0,0-5-1 0,0 5 1 16,0 0-3-16,0 0 0 0,0 0 0 0,0 0 0 0,0 0 2 15,0 0-1-15,0 0-1 0,0 0 2 0,0 0-3 16,0 0 4-16,0-1 0 0,0 1 1 0,0 0-4 0,0-2 1 16,0 2 1-16,2-1-1 0,-2-3 3 0,0 4-1 0,0 0-5 15,0 0 2-15,0 0 2 0,0-3-2 0,0 3-1 16,0 0 1-16,0 0-5 0,0 0-14 0,0 0-20 0,-2 0-32 16,-1 0-39-16,3 0-45 0,0 0-53 0,0 0-61 0,3 0-63 15,-3 3-52-15,0 2-46 0,-3-3-71 0,2-1-160 16,-5 4-58-16,0-2-3 0,-2-1 26 0</inkml:trace>
        </inkml:traceGroup>
        <inkml:traceGroup>
          <inkml:annotationXML>
            <emma:emma xmlns:emma="http://www.w3.org/2003/04/emma" version="1.0">
              <emma:interpretation id="{F0866445-D0F9-4613-9D51-4A9A3922102B}" emma:medium="tactile" emma:mode="ink">
                <msink:context xmlns:msink="http://schemas.microsoft.com/ink/2010/main" type="inkWord" rotatedBoundingBox="19650,738 20202,-712 21430,-246 20878,1205"/>
              </emma:interpretation>
              <emma:one-of disjunction-type="recognition" id="oneOf1">
                <emma:interpretation id="interp5" emma:lang="en-IN" emma:confidence="0">
                  <emma:literal>As</emma:literal>
                </emma:interpretation>
                <emma:interpretation id="interp6" emma:lang="en-IN" emma:confidence="0">
                  <emma:literal>s</emma:literal>
                </emma:interpretation>
                <emma:interpretation id="interp7" emma:lang="en-IN" emma:confidence="0">
                  <emma:literal>As,</emma:literal>
                </emma:interpretation>
                <emma:interpretation id="interp8" emma:lang="en-IN" emma:confidence="0">
                  <emma:literal>fts</emma:literal>
                </emma:interpretation>
                <emma:interpretation id="interp9" emma:lang="en-IN" emma:confidence="0">
                  <emma:literal>s,</emma:literal>
                </emma:interpretation>
              </emma:one-of>
            </emma:emma>
          </inkml:annotationXML>
          <inkml:trace contextRef="#ctx0" brushRef="#br0" timeOffset="14701.9742">-169-6556 35 0,'0'0'77'0,"0"2"17"0,0 0 17 0,0-2 12 16,0 0 6-16,0 0-1 0,0 0-6 0,0 0-9 0,0 0-10 16,0 0-17-16,0 0-16 0,0 0-10 0,0 0-11 15,0 2-8-15,0-2-6 0,0 2-7 0,-3 1-2 0,3-3 1 16,0 0 0-16,0 0-1 0,0 0 1 0,0 0-1 0,0 0 1 16,0 0 1-16,0 0 3 0,0 0 1 0,0 0 1 0,0 0 2 15,0 0 3-15,0 0 2 0,0 0 5 0,0 0 0 16,0 0-1-16,-3 0 0 0,3 0-1 0,0 0-1 15,0 0-6-15,0 0-2 0,0 0-4 0,0 0-5 0,0 0 0 16,0 0 0-16,0 0-1 0,0 0-2 0,0 0 4 0,0 0-2 16,0 0 2-16,0 0 6 0,0 0 4 0,0 0 8 0,0 0 4 15,0 0 10-15,0 0 4 0,0 0 5 0,0 0-1 16,0 0-1-16,0 0-7 0,0-3-8 0,0 1-4 16,0 2-6-16,0-2-7 0,-1 2-2 0,-2-2-3 0,3 0 0 15,0 2-2-15,0-2 0 0,0-1-3 0,0-1-2 0,0 2-4 16,0 0-1-16,0 0 0 0,0-3 3 0,0 4 6 15,-2-2 6-15,2 1 0 0,-3-2 2 0,0 2 1 0,3-1 2 16,-1 0-1-16,-2-4-4 0,3 4-6 0,-1 2-2 16,1-6 5-16,-3 3-1 0,0-1 1 0,3-2 1 0,-2 3-3 15,-1-3 3-15,3 3 0 0,-1-2-3 0,1 2 0 16,-6-3-5-16,4 3-2 0,-4-3 0 0,5 3-3 0,-2-3-1 16,3 4-6-16,-2 0-1 0,-4-2-3 0,5 2-5 15,-2-2 0-15,1 1 4 0,-4 0 2 0,5 1-2 0,1 2 4 16,-5-3 4-16,5 1 2 0,-3-1 2 0,0 0 0 0,2 3-3 15,-2-1 0-15,0-1 4 0,2 1-3 0,-2 0 0 0,1 0 0 16,-4-3-1-16,5 1 3 0,-2 0-1 0,1 0 2 16,-4-3-5-16,5 3 2 0,-2 0-3 0,0-1 1 15,3 1 0-15,-2-2-5 0,-1 1 1 0,3 1 0 0,-1 2-6 0,1-2 1 16,-3-3-5-16,0 3 0 0,3-1 1 0,-2 3 1 16,-1 1-14-16,3-3 12 0,0 1 10 0,0-1 5 0,-1 0 9 15,1 3 5-15,-3-1 4 0,0-3 1 0,3 3 15 16,-1-2-10-16,1 1-3 0,-3 1-2 0,1 0-10 0,2-2-1 15,-6 1 1-15,5 2-2 0,-2-3-5 16,0 1 1-16,1-1-4 0,-2 0-4 0,1 2 3 0,0-3-1 0,-2 1-5 16,5 2-3-16,-1 0 2 0,-2-3-1 0,0 1 1 0,1 2-2 15,-1-2-1-15,0-1-1 0,-1 0 0 0,2 0-3 16,2 2 1-16,-3-2 1 0,0 2 1 0,2 0 0 0,-2-2-5 16,2 2 6-16,-5-4 8 0,4 3 10 0,-1-3 0 0,2 0-1 15,-5 2 2-15,4-2 2 0,2 3 10 0,-3-3-7 16,0 5-7-16,3 0-8 0,-1-2-3 0,-2 1 2 0,3 1-3 15,-2 2-2-15,2-1-6 0,0 1 2 0,-3-3 0 16,3 1 3-16,0 2-1 0,-3-3-1 0,3 3 1 0,-1-3-2 16,-2 3-6-16,3-3 3 0,-2-2 2 0,2 5 1 0,-3-6-1 15,0 3-1-15,3-1 2 0,-1 1 1 0,-2-1 10 16,1-1-6-16,-3 0-3 0,3 0-2 0,-1 2-1 16,0-2 1-16,-1 1 1 0,4-1 0 0,-2 4-3 0,2-3 1 15,-3 1 1-15,0 1 1 0,3 0 1 0,-4 0-2 0,4 0-1 16,-2 2 1-16,2-3-1 0,-3 2 2 0,0-2 0 15,3 1-2-15,-1-2-1 0,-2 2 3 0,0-3 0 0,1 1-2 16,-1 2 1-16,2-4 0 0,-2 1 1 0,0-3-3 16,1 4 2-16,-1-3-2 0,3-2 0 0,-1 2 2 0,1 1 0 15,-3-1 0-15,0 3-2 0,3-3 2 0,-1 6 1 0,1-4 0 16,-3 3 1-16,1 0-5 0,2 0 1 0,-3-2 0 0,0-1 1 16,3 3-1-16,-1-2 4 0,1-1-2 0,-3-1-2 15,0 2 6-15,3-3 0 0,-5 4 3 0,4-5-5 16,-2 3-1-16,0-1 6 0,1 0-3 0,-1-1-4 0,2-2 0 15,-2 1-3-15,0 1 1 0,1 1 2 0,2 0 2 0,-3-3-8 16,0 3 3-16,2 0 5 0,-2 1-4 0,1-1 1 0,-4 1-3 16,5-3 0-16,-2 5 2 0,2-2 0 0,-2-1 3 15,0 0-1-15,1 4 0 0,2-3 2 0,-4-1 1 16,1 1-3-16,-2 1 2 0,2-1-1 0,0 1-4 0,2 0 3 16,-2 0 0-16,1 0 0 0,-1 1 3 0,0-1-1 0,3 2-1 15,-1 0-1-15,-2 0 3 0,3-3 0 0,-2 3-1 0,-1-2-2 16,0 2-1-16,2-2 1 0,-5-1 0 0,4 3 1 15,0-1 0-15,0-3-3 0,-4 3 2 0,6-1 1 16,-1 1 1-16,-2-1 2 0,3-1 2 0,-2 3 1 0,2-1 1 16,-3 1-1-16,0-1 0 0,2 2 0 0,-2 1-2 0,3 0 0 15,0-2-4-15,0 2-1 0,0 0 3 0,0 0-3 0,0 0 1 16,0 0 4-16,0 0-2 0,0 0-2 0,0 0-1 16,0 0 2-16,0 0-1 0,0-3 1 0,3 1 0 15,-2 2 1-15,2-2-6 0,0 2 5 0,-3-2 1 0,0 0 0 16,2 2 2-16,-2-3-1 0,4 3-4 0,-1-4 0 0,0 3 2 15,-1-2-4-15,2 1 2 0,2-3 0 0,1 4-2 0,-2-3 1 16,2-1 2-16,-2 3-1 0,2 0 1 0,1 0 0 16,-2-3-1-16,1 4 0 0,3-2 0 0,-4 1-4 15,2-2 5-15,2 2 1 0,-1-3-1 0,2 2 2 0,-4-2 2 16,2 2-5-16,0 0 0 0,-2-2 1 0,5 2-2 0,0-3 1 16,-1 1-1-16,0-1 0 0,1 1-1 0,3-1 2 0,-3 0 4 15,0 2 3-15,0-3-7 0,-3 3 5 0,3-3-1 16,-2 3 2-16,2-3-1 0,-3 1 1 0,2 1-4 15,-4 2-1-15,-1-5 2 0,1 3 0 0,1 5-2 0,-1-4-2 16,2-3 3-16,-1 4 0 0,-1-2 0 0,0 2 2 0,1-2-2 16,-1-1 0-16,2 1 0 0,0-1 0 0,2 2-2 0,-2-5 2 15,1 4-4-15,-1 0 2 0,1 0 0 0,-1 1-4 16,2-3 4-16,-5 3 4 0,1-2-5 0,3 1 0 0,-2 0 1 16,-2 0 2-16,1 2-2 0,1 0 2 0,-4-2-1 15,4 5-4-15,-1-4 3 0,-2 0 0 0,2 3 7 0,-3-1-4 16,4-3-2-16,-4 1 2 0,4-1 0 0,-4 1-3 0,4 0 3 15,2 0-1-15,-2 1-9 0,-2-3 4 0,1 1 1 16,3 1 1-16,-4-2 2 0,2 2 0 0,-1-3-1 0,-2 3 1 16,2 2-1-16,-2-2 3 0,1 2-3 0,-5-1 3 15,5 1-1-15,-4-1-2 0,0 3 0 0,0-5-1 0,4 5-1 16,-6 0-1-16,1-3 3 0,4 2-2 0,-2 1 1 0,0-2 0 16,1-3 0-16,1 2 1 0,-1 2 0 0,4-3 1 15,-1 1 1-15,-2 0-1 0,2-2-4 0,0 2 3 0,1-2 0 16,-1 1 0-16,-1-1 1 0,2 4 1 0,2-3-3 15,-5-1 1-15,-1 0 0 0,1 4 0 0,1-2 0 0,-5 2 0 16,3-4 0-16,-1 3-2 0,0 1 1 0,-1-1 1 0,4 2 1 16,-5-3-3-16,4 0 2 0,1 1 2 0,-5-1 0 15,4 0 1-15,2 1 1 0,-2-3-3 0,1 1 1 0,-5 1 0 16,5-1 0-16,0 0-4 0,0-1 2 0,-5 2-2 0,4 0 0 16,-2 0 4-16,0 1-3 0,-3 1 0 0,1-2 1 15,-1 3 4-15,3-2 0 0,-1 2-1 0,-2 0 0 0,0 0-3 16,0 0 4-16,0 0 1 0,0 0-3 0,0 0-2 15,0 0 0-15,0 0 0 0,0 0 0 0,0 0 0 0,0 0-1 16,0 0 0-16,0 0 1 0,0 0 0 0,0 0 1 16,0 2 1-16,0-2-1 0,0 3-1 0,0-2 3 0,0-1-1 15,0 0-2-15,-2 0 0 0,2 0-2 0,0 0-1 0,0 0 3 16,0 0 0-16,0 2-1 0,0 1 1 0,0 0 0 16,0 0-1-16,0-1 2 0,0 4-2 0,0-1-4 0,2-1 3 15,-2 4 2-15,3-3-2 0,0 3 0 0,-3-2-1 0,1 1 2 16,-1-2 0-16,3 5 4 0,2-2 2 0,-2 0-2 15,-2 1-1-15,5-1 0 0,-4 5 1 0,2-7 0 0,2 7-3 16,-2-2-1-16,4-1-5 0,-4 1 2 0,4 1 3 16,-1-1 1-16,2 2 1 0,-1-1-1 0,-1-1 0 0,1 1 0 15,0-1 0-15,0 0 1 0,1 0 4 0,-2 1-4 0,5 1-2 16,-1 2 1-16,-4-2 2 0,2 1-2 0,0 1 0 16,-2 0 0-16,4 0-3 0,-2 0 2 0,-2 0-3 0,1-2 3 15,-1 1 1-15,0-3 1 0,-1 3 0 0,2 1-1 16,-1-4 0-16,1 1 0 0,-1 1 3 0,1-2-1 0,-4 1-2 15,1-1 2-15,-3-2 1 0,0 1 0 0,2 0-3 16,-1-3 0-16,0-1 1 0,-1 1 3 0,4-1-4 0,-5 3-1 16,2-3-1-16,-1 0 5 0,4 0-3 0,-6 2 0 0,1-1 2 15,2-3-4-15,-1 4 2 0,1-5 0 0,0 7 0 16,-3-4 0-16,1 2 3 0,-1-5-3 0,0 4 0 0,0-3 0 16,3 0 2-16,-1 1-2 0,-2-1 1 0,3 1-1 0,0-4-1 15,-3 2 1-15,1-2 1 0,-1 4 2 0,0-3-3 16,0 0-2-16,0 3 2 0,0-5 0 0,0 2 2 0,0 2-1 15,0-2-1-15,3 3 0 0,-3 1 0 0,0-3 3 16,0 5-1-16,0 0-2 0,0-3 1 0,0 4 3 0,-3-3-3 16,3 5 4-16,-1-2-2 0,-5 2 0 0,1-3-2 0,4 3 0 15,-7 0-1-15,4 0 2 0,-4-1 2 0,1 1-2 16,-1 0 0-16,1-2-2 0,-2 2 6 0,-1-3 1 0,-2 3-7 16,0-1 2-16,-2 1-4 0,1 1 2 0,0 0 5 0,-5 1-1 15,1 1-4-15,4-4 0 0,-6 5 5 0,-1-3-4 16,-2 2 1-16,3-1 0 0,-5 3-5 0,3-4 2 0,-3 4 1 15,-1-4-1-15,1 3-1 0,0-2-1 0,3-2 3 16,-1 2 0-16,1-1 0 0,2 0 3 0,0-1 4 0,-1-1 0 16,4-1 0-16,1 0 5 0,3-3-2 0,0-2 4 0,0 0-3 15,2 0-5-15,2 1 0 0,4-3 4 0,-1 0-1 16,1 3-1-16,0-3-2 0,1-2 2 0,0 2-1 0,-2 0 3 16,4-2-4-16,-5 2-1 0,1 1-5 0,2-1 0 15,-1 3-2-15,2-4 7 0,-1 2-7 0,-1-3 1 0,1 0-1 16,1 3 2-16,-4-3 2 0,5 4-2 0,-4-3-7 0,-1 1-20 15,2-1-19-15,-3 3-26 0,2-4-33 0,1 3-37 16,-1-3-40-16,-1 1-41 0,2-1-50 0,-1 2-40 0,1-2-30 16,-2 0-23-16,4 0-15 0,-1 0-17 0,3 0-39 15,0 0-76-15,0-2-59 0,0-2-6 0</inkml:trace>
          <inkml:trace contextRef="#ctx0" brushRef="#br0" timeOffset="15340.0445">-170-7511 52 0,'2'-3'181'0,"-2"2"-8"0,0-1 1 0,0-3 3 15,0-1 11-15,0-1-12 0,-8-9 212 16,7 11-294-16,-2 1-3 0,1-1-7 0,-4 2-4 0,2 0-7 15,3 1-7-15,-5-1-12 0,1 3-6 0,1 0-8 0,-1 3-6 16,-2-1-8-16,2 1-8 0,-2 0-9 0,-1 6-1 16,1-3 1-16,0 5 8 0,-1 2 9 0,2 2 12 0,-1 1 14 15,-1 0 19-15,4 4 19 0,1 0 18 0,0-1 10 16,1 0 0-16,-1-2-3 0,3 1-3 0,0-1-10 0,3-2-11 16,-1 0-15-16,4-4-14 0,-5-1-6 0,5 1-7 15,0 0-2-15,2-4 0 0,2 2-1 0,2-2 3 0,1-1 5 16,2-2-5-16,2 1-3 0,2-3-4 0,-1 2-4 15,0-2-7-15,1 2-7 0,-1-1-9 0,1-1-9 0,-1 0-5 16,0 2 1-16,1-1 2 0,-2-3-2 0,-2 1-2 0,-2 2 0 16,-1-3 4-16,-2 1 0 0,-1-1 0 0,2 5-4 15,-4-3 0-15,-1 0-4 0,0 3 4 0,-5 1 0 0,4 1-2 16,-2 2 2-16,0-2 3 0,-6 2-2 0,0 2 1 0,-2 0 3 16,4 3-3-16,-5-4-2 0,0 3 2 0,-1 0-2 15,-1-2 0-15,-2-2 0 0,1 1 3 0,-2-1-1 0,5-2-4 16,-4-1 2-16,1 3-2 0,2-5-5 0,-4 0-3 15,5-1-5-15,0 1-17 0,0-2-4 0,0 0-10 0,2-2-16 16,2 0-20-16,-4 2-19 0,5-2-28 0,-2 0-25 0,0-2-24 16,3 0-29-16,0 0-19 0,0-2-15 0,6-3-7 15,-5 0-10-15,5-1-26 0,-1-1-35 0,2-2-68 16,-5-2-66-16,5 2-23 0</inkml:trace>
          <inkml:trace contextRef="#ctx0" brushRef="#br0" timeOffset="16120.0424">192-7504 33 0,'1'0'200'0,"2"1"-16"16,-3 3-6-16,0-4 5 0,-3 0 10 0,3 1-11 16,-1 2-23-16,-2-3-22 0,0 0-21 0,-2 3-16 0,1 1-19 0,-1-3-14 15,-2 2-8-15,2 2-9 0,-2 3-6 0,-1 0 0 16,1 1 1-16,-1 3 5 0,1 2 11 0,1 0 14 16,-4 4 11-16,2-2 8 0,4 1 1 0,-1 0 0 0,1 0-2 15,1 0-9-15,0-3-13 0,3 1-17 0,-2-3-11 0,2 1-6 16,2-2-4-16,-2 0-3 0,6-5 1 0,-5 3 2 15,4-3 2-15,2 1-1 0,1-6 3 0,-4 4-2 0,4-5-3 32,-1 0-4-32,48-41 90 15,-44 21-104-15,-7 7-7 0,-3 1-3 0,5-1 4 0,-6 2-1 32,2-2 5-1,-2-41 117-16,6 54-44-15,49 64-94 16,-46-57 13-16,19 11 5 16,-17-15-9-16,-3 2 3 0,3-2 2 0,-4 0-1 15,-1-3 0-15,2 4-1 0,2-4 1 0,-5 0-3 0,-1-4 3 16,4 4-3-16,-4-3 4 0,0 0-5 0,2 2 4 0,-1-4-2 16,-1-2 0-16,-1 1 2 0,-1-1 1 0,1-4-2 0,0 1-5 15,-3-1 0-15,0-4-2 0,-3 2 0 0,0-6-2 16,1 5-1-16,-1-3-1 0,-1-2 0 0,-1-1 1 0,-2 1 3 15,3 0-3-15,-7-3 3 0,4 3 1 0,-1 1 1 16,2 4-2-16,-4-2 2 0,2 0 0 0,2 4-4 0,-1-1 4 16,1 4 2-16,0 0-3 0,0 1 2 0,2 1 4 15,-1 1 0-15,1 2-2 0,-2-1 4 0,4 3 1 0,-1 1-3 16,2-2-3-16,-2 3 1 0,0 3-2 0,3-2 5 16,0 4 2-16,3 1 3 0,0 3 11 0,1 3 13 0,4 6 28 0,1 1 12 15,1 3 22-15,-1 2 15 0,3 0 28 0,0-2 26 16,0 5 11-16,0 0 2 0,0-4-12 0,-1 0-15 15,3 0-15-15,-2-3-20 0,1 2-26 0,-1-2-29 0,-2 1-19 16,-1-3-21-16,3 0-5 0,-1 1-2 0,-2-4-1 0,1 0-3 16,-4 0-2-16,1 0-1 0,1-1-4 0,-4 1 2 15,2-1-12-15,-1 0-25 0,-4-4-43 0,2 1-44 0,-3 0-51 16,-3-6-57-16,2 4-64 0,-4-4-69 0,-1-3-59 16,0-2-40-16,-4-2-65 0,1-5-135 0,-9-1-51 0,5-5-3 15,-2-2 39-15</inkml:trace>
          <inkml:trace contextRef="#ctx0" brushRef="#br0" timeOffset="16279.0437">427-7403 660 0,'1'-6'485'0,"4"-3"-100"0,1-1-47 15,-5-1-70-15,7 0-61 0,-1 1-38 0,0-4-31 0,2 1-27 16,2-3-21-16,1 4-18 0,-3-4-18 0,2 4-17 0,0-1-11 16,-2 2-12-16,3 1-6 0,0 0-7 0,-2 1-11 15,-1 2-24-15,-2 3-34 0,-2 0-36 0,2 3-39 16,-2-1-31-16,1 2-38 0,-2 0-61 0,-4 0-98 0,0 0-114 15,0 0-46-15,-3 2-2 0</inkml:trace>
        </inkml:traceGroup>
      </inkml:traceGroup>
    </inkml:traceGroup>
    <inkml:traceGroup>
      <inkml:annotationXML>
        <emma:emma xmlns:emma="http://www.w3.org/2003/04/emma" version="1.0">
          <emma:interpretation id="{F60B91C5-D1F3-4C2E-B4E9-5565FD50367D}" emma:medium="tactile" emma:mode="ink">
            <msink:context xmlns:msink="http://schemas.microsoft.com/ink/2010/main" type="paragraph" rotatedBoundingBox="21321,-264 23999,1742 23405,2535 20727,5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BCC976-018B-4ACA-BCDA-BD38D662E549}" emma:medium="tactile" emma:mode="ink">
              <msink:context xmlns:msink="http://schemas.microsoft.com/ink/2010/main" type="line" rotatedBoundingBox="21321,-264 23999,1742 23405,2535 20727,528"/>
            </emma:interpretation>
          </emma:emma>
        </inkml:annotationXML>
        <inkml:traceGroup>
          <inkml:annotationXML>
            <emma:emma xmlns:emma="http://www.w3.org/2003/04/emma" version="1.0">
              <emma:interpretation id="{CF3BA77D-6E9C-4C2C-AFB8-84084507EDE3}" emma:medium="tactile" emma:mode="ink">
                <msink:context xmlns:msink="http://schemas.microsoft.com/ink/2010/main" type="inkWord" rotatedBoundingBox="21321,-264 23999,1742 23405,2535 20727,528"/>
              </emma:interpretation>
              <emma:one-of disjunction-type="recognition" id="oneOf2">
                <emma:interpretation id="interp10" emma:lang="en-IN" emma:confidence="0">
                  <emma:literal>*Apart</emma:literal>
                </emma:interpretation>
                <emma:interpretation id="interp11" emma:lang="en-IN" emma:confidence="0">
                  <emma:literal>*Art</emma:literal>
                </emma:interpretation>
                <emma:interpretation id="interp12" emma:lang="en-IN" emma:confidence="0">
                  <emma:literal>*Apt</emma:literal>
                </emma:interpretation>
                <emma:interpretation id="interp13" emma:lang="en-IN" emma:confidence="0">
                  <emma:literal>*Ait</emma:literal>
                </emma:interpretation>
                <emma:interpretation id="interp14" emma:lang="en-IN" emma:confidence="0">
                  <emma:literal>*Ain't</emma:literal>
                </emma:interpretation>
              </emma:one-of>
            </emma:emma>
          </inkml:annotationXML>
          <inkml:trace contextRef="#ctx0" brushRef="#br0" timeOffset="3531.2946">2238-5733 65 0,'-3'11'109'0,"-1"-2"10"0,2-3 11 15,2 0 14-15,-3-2 10 0,3 1 6 0,0-3-6 0,0 0-17 16,0 0-19-16,-3-2-9 0,3 2-5 0,0-2-3 16,-1 0 0-16,1 0 2 0,0 0-1 0,0 0 3 0,0 0-5 15,0 0-1-15,-3 0-4 0,3 0 1 0,0 0-4 0,0 0 1 16,0 0-2-16,0 0-1 0,0 0 6 0,0 0 0 15,0 0 0-15,0 0 2 0,0 0 0 0,-2 0 4 0,2 0 5 16,0 3-1-16,0-3 5 0,0-3 1 0,0 1 2 0,0 0-5 16,0 0-8-16,2 0-11 0,-2-3-10 0,3 1-12 15,-2-2-13-15,5-3-15 0,-4 1-10 0,2-1-10 16,2 1-3-16,-2-4-5 0,1 3-2 0,-1-2-3 0,2 3-4 16,0 0 1-16,0-3 1 0,-1 2 3 0,-1-2 0 0,1 2 6 15,1 1-3-15,-5-4 1 0,6 2 5 0,-2-1 2 16,-1 3 0-16,4-1 4 0,-2-1 0 0,0-1 1 0,1 1 0 15,-2-1-1-15,2 0-3 0,4-3-1 16,-4-1-7-16,21-26 3 0,-19 30-15 0,-1 1 0 16,2-1 0-16,-4 0 0 0,1-1 2 0,1 0-2 0,-4 1 0 15,4 1 2-15,-1-1 0 0,-2 0-2 0,2 0 2 0,-2 0-4 16,2 0 2-16,-3 2 3 0,2-2-2 0,-4 1 2 16,2-1 0-16,10-6 4 0,-10 8-5 15,1 1-2-15,-1-1-1 0,1 3 1 0,1-1-1 0,-5 1-4 16,2 4 0-16,0-2-2 0,2 2 1 0,-5-1-1 0,1 1 1 15,-1 2-2-15,0 0-1 0,0 0 0 0,0 0 1 0,0 0 1 16,0 0-1-16,0 0-2 0,0 0 0 0,0 2 3 16,0-2 0-16,0 0 2 0,0 0 2 0,0 0 0 0,0 0 2 15,0 0-1-15,0 0 2 0,0 0 0 0,0 0 2 0,0 0-2 16,0 0 2-16,0 0 1 0,0 0-1 0,0-2 3 16,0 2-3-16,0-1 2 0,0 1-4 0,0-3 1 0,0-1-1 15,0 4-2-15,0-1 2 0,0-1-2 0,0 2 2 16,0 0-1-16,0 0 3 0,0 0 0 0,0 0-1 15,0 0 0-15,0 0-2 0,0 0 2 0,0 0-12 0,0 0 3 16,0 0 2-16,0 0 1 0,0 0-1 0,0 0 2 0,0 0 4 16,0 0-4-16,0 2 13 0,3-2-5 0,-3 0-3 0,3 0-1 15,-3 0 4-15,1 1-2 0,2-1-3 0,-1 4 1 16,4-1-1-16,-5-2 0 0,4 4-1 0,1-2 2 0,-2 2-1 16,4 4 0-16,-4-1 2 0,1 3 4 0,5 1 6 15,-6 2 7-15,4 0 4 0,-1 2 6 0,-1 2 6 0,5 2 7 16,-2-4 3-16,1 1 6 0,-2 1 0 0,3 0 1 0,-2 1-1 15,2-4-5-15,1 0 1 0,0 0-1 0,0 0 1 16,-1-1-2-16,3 1 2 0,1-4-6 0,-3 1 0 0,5-1-5 16,-3-1 1-16,2-1-7 0,2 2-5 0,-5 0-5 0,7-1-6 15,-1 1 1-15,-1 1-3 0,0 0-4 0,1-1-2 16,-1 5 1-16,1-4-1 0,-2 2-4 0,2 0 3 0,-2 3 0 16,-1-2 2-16,-1 2 3 0,1-1-2 0,-4-3 0 15,3 2 0-15,0-3 2 0,-3 2-4 0,0-3-1 16,-5 4-2-16,2-8 3 0,-2 6-3 0,1-2 3 0,-1-6-3 15,-5 4-1-15,2-5 0 0,2 3 1 0,-4-6 1 0,2 4-1 16,-4-3-1-16,3 1 0 0,0-3 5 0,-3 1-2 0,0-1 0 16,0 0 3-16,0 0-1 0,0 0 2 0,0-1-2 15,0 1-2-15,0-5 0 0,0 3 1 0,0-1-1 0,0 2-2 16,2-3-1-16,-2-1 1 0,3 1-2 0,-3 0 7 16,3-1-4-16,-3 2-2 0,1-2-2 0,2 0-2 0,-3 4 0 15,0-4-4-15,0-3 5 0,2 7-7 0,-2-2 3 0,0 0 0 16,0-2 4-16,0 3 2 0,0 1 0 0,3-3 5 15,-3 4-5-15,0-3-3 0,0 3 3 0,-3 0 0 0,3 3 0 16,-2-3-2-16,-2 4 2 0,-2-1-6 0,1 2 6 0,-4 2-2 16,-1 3-1-16,-2 4 0 0,0-2-1 0,-3 2 1 15,3 2 3-15,-4 1 0 0,1 1 0 0,-1-1 0 0,-1 5 0 16,-2-4 2-16,0 2 2 0,-1 3-3 0,-1 0 5 16,2-4-4-16,-3 3 2 0,1-1 0 0,1-2 2 0,1 0-6 15,3-3 3-15,-2 0 0 0,5-3-4 0,1-1 1 0,-2-1 5 16,2-2-3-16,6-3 4 0,-1-1 1 0,2 0 3 15,-1-2-1-15,2-2 5 0,0 3 5 0,-1-4-5 0,2 3 1 16,0-2 0-16,-1-1 2 0,-1 0-7 0,1 2-3 16,-2-2-2-16,0 0-5 0,0 5 0 0,1-4 0 0,-2 2 0 15,1 2 0-15,-1-2 0 0,-1 2 0 0,1-1 4 0,-1 0 0 16,1 1-4-16,5-3 1 0,-4 0-1 0,2 0 0 16,4-2-5-16,-2 0-10 0,2 0-20 0,-3 0-33 0,0-2-47 15,3-2-49-15,-1-3-54 0,1 1-60 0,0-2-64 16,0-1-60-16,0-2-47 0,1-2-30 0,-1 2-42 0,0-2-84 15,0-2-76-15,-4 0-14 0,3-3 32 0</inkml:trace>
          <inkml:trace contextRef="#ctx0" brushRef="#br0" timeOffset="4644.1679">2415-5848 75 0,'-1'-8'638'0,"-2"3"-360"0,1 1 7 0,-1 2 7 15,0-1-21-15,-1-3 210 0,2 4-261 0,2-1-9 0,-3 2-15 16,0 1-16-16,3-3-15 0,0 3-17 0,0 0-18 16,0 0-19-16,0 0-19 0,0 0-19 0,0 0-13 0,3 0-15 15,0 3-9-15,-3-3-8 0,5 1-6 0,-4 2-2 0,2-1-1 16,2 0 4-16,-1 2 4 0,2 1 7 0,0-4 5 16,1 7 0-16,4-5 2 0,-4 2-3 0,-1-2-1 0,2 4-3 15,-2-4-12-15,0 2-1 0,0-1-7 0,-2 1-1 16,0-2-8-16,1 2-2 0,-1-1-2 0,2 0-2 0,-4 1 2 15,4-1 1-15,-5 3-3 0,4-2 4 0,-2 5 0 0,0 0 1 16,-2 1-3-16,-1 4 1 0,0 1 0 0,0 1-4 16,0 2 4-16,-1 2-2 0,-5 1 1 0,1 2 2 0,-2-2 4 15,2 2 3-15,-2-3 2 0,2-1 7 0,-2-1 4 16,3-2 11-16,-1-2 13 0,-2-2 12 0,2-2 16 0,-1-3 14 16,2 1 19-16,2-2 10 0,-4-3 8 0,5 1-1 0,-4-2-8 15,2-3-6-15,0 0-11 0,2 0-16 0,1-3-19 16,-3 0-11-16,0-2-12 0,3 2-5 0,-2-4-6 0,2 0-3 15,0 1-2-15,2-3-5 0,-2 3 0 0,6 0-5 0,-5 1-1 16,2 0-3-16,0 0-2 0,2-1-1 0,2 1-5 16,-1 1 0-16,5-1-4 0,-2 3 2 0,2-2 0 0,1 4-2 15,2 0-2-15,-1 0-3 0,2 3 8 0,0-2-3 16,-3-1 4-16,1 2-2 0,2 3-2 0,-3-4 6 0,0 4-4 16,-2-1 1-16,2 1-3 0,-3 1 1 0,2-2-1 0,-5 5 2 15,1-2-2-15,3-2-7 0,-5 2-6 16,2 2-21-16,7 11-169 0,-11-13 62 0,0-4-53 15,-2 2-51-15,4-1-48 16,-2-2-35-16,7-4-1336 0,-5-2 1217 16,-1-4-24 15,3-10-635 0</inkml:trace>
          <inkml:trace contextRef="#ctx0" brushRef="#br0" timeOffset="4075.8482">2521-5701 129 0,'0'2'196'15,"0"-2"10"-15,0 0 9 0,0 0 12 0,-2 0-18 0,2 0-21 16,0 0-21-16,0 0-17 0,0 0-8 0,0 0-5 16,0 0-3-16,0 0-5 0,0 0-3 0,0 0 2 0,0 0-3 15,0 0-2-15,0 0-6 0,-3 2-5 0,2 1-12 0,1-1-5 16,-3 0-5-16,0 2-7 0,1 1-2 0,-4 3 4 0,5 3 5 15,-2 2 1-15,1-1 2 0,2 4 1 0,-3 0 3 16,0-4 8-16,3 5 7 0,-1 1-2 0,1 0-4 16,0 0 7-16,1 2 10 0,-1-1 7 0,3 0 1 0,0-1-9 15,-3-4-17-15,2 4-12 0,-2-2-14 0,3-4-13 0,-2-1-16 16,2 0-20-16,0 0-10 0,-3 0-8 0,2-5-3 0,-2 3 1 16,3-3-1-16,0-1-3 0,-3 2-2 0,0-4 3 15,0 2-4-15,0-2 0 0,0-3 1 0,0 1-3 16,0-1 3-16,0 0-1 0,-3-1-16 0,0-2-31 0,1-2-45 15,-1-2-44-15,-1-4-51 0,1-3-60 0,-5-4-65 0,4-1-58 16,0 0-38-16,-1-4-12 0,5-2-2 0,2-1-5 16,-2 0-19-1,0-1-30-15,-2 2-53 0,2-1-16 0</inkml:trace>
          <inkml:trace contextRef="#ctx0" brushRef="#br0" timeOffset="5061.7193">2905-5705 221 0,'0'-8'397'16,"3"-1"-33"-16,0 2-10 0,-3-5 348 0,1 5-395 15,-1 7-21-15,0-5 235 0,0 5-291 16,-1 0-24-16,1 0-31 0,-3 2-29 0,0 1-20 0,3 0-10 0,-2 4-9 16,-1 4-2-16,2 3-6 0,-2 0-7 0,0 4 0 15,1 1-12-15,-4 0-11 0,2 2-17 0,-1-1-14 0,1 2-16 16,0 1-3-16,-2-1-6 0,4 0-8 0,-5-3-14 15,2 1-30-15,-1-1-38 0,0-4-49 0,0 1-59 0,2-1-69 16,-1-4-73-16,1 1-61 0,-4-1-69 0,-2-2-95 0,1-3-110 16,-3-3-33-16,-3 1 11 0</inkml:trace>
          <inkml:trace contextRef="#ctx0" brushRef="#br0" timeOffset="4865.8147">2798-5604 151 0,'0'0'351'0,"0"2"-24"15,-3 1-8-15,3-1 326 0,0-2-77 0,0 3-308 16,0-3-3-16,0 0-7 0,0 0-7 0,0 0-2 0,0-3-6 16,3 1-8-16,-2 2-3 0,-1-3-8 0,0 1-11 15,0 2-11-15,0-1-13 0,0 1-20 0,3-3-23 0,0 1-28 16,-2 2-24-16,5 0-20 0,-4 0-21 0,1 2-13 0,1 1-13 15,1-3-9-15,-1 1-8 0,7 4 1 0,-4 0-2 16,2 0-2-16,2 2-1 0,-3 2 2 0,1-4 0 0,2 6-1 16,-2 0-4-16,1-2-19 0,-2-1-27 0,-1 4-39 0,-1-5-46 15,0 3-46-15,0-4-51 0,1 2-56 0,-2-7-52 16,1 3-32-16,-5-1-22 0,-1-1-9 0,3-2 3 0,-3-2-10 16,0-3-25-16,-3 2-31 0,-1-7-51 0,-4 4-26 15</inkml:trace>
          <inkml:trace contextRef="#ctx0" brushRef="#br0" timeOffset="25675.5328">340-7279 91 0,'0'3'99'0,"0"-3"5"0,0 4 0 16,2-4 0-16,-2 0-4 0,0 0-7 0,0 0-12 0,0 0-10 15,0 0-12-15,0 0-11 0,0 1 27 16,-2 1-47-16,2-2-7 0,0 1-1 0,0 4-3 16,0-2 0-16,0-1-3 0,0 1-2 0,0-1 3 0,0-1-2 15,0 2-1-15,0-3-1 0,0 0-1 0,0 2 4 0,0-2 3 16,0 0 5-16,0 0 6 0,0 0 8 0,0 0 10 16,-3 0 7-16,3 0 5 0,0-2 3 0,0 2 1 0,-3 0 1 15,3 0-7-15,0 0-2 0,0-3-4 0,0 3-9 16,0 0-8-16,0 0-5 0,0 0-9 0,0 0-7 0,0 0-5 15,0 0-3-15,0 0-6 0,3 0-2 0,0 3 1 0,-3-3 1 16,0 2-1-16,2-2 3 0,-2 3-3 0,0-2 3 16,0-1-1-16,3 0 1 0,-2 0 1 0,-1 0-1 0,0 2 0 15,0 1 0-15,0-3 3 0,3 2-2 0,0-2 3 16,-3 0 3-16,2 0-1 0,-2-2 2 0,3 2 3 0,-2-3 0 16,2 3 2-16,0 0-2 0,-3 0 1 0,2 0-3 15,-2 3-1-15,3-3-1 0,0 0 0 0,-2 2-2 0,4-2 2 16,1 4 0-16,-5-2 1 0,3 1 2 0,2-2 1 0,-1 2 0 15,-1 1 2-15,1-2-3 0,1 0-1 0,-5 1-3 16,4 1 0-16,2-3-2 0,-2 2 0 0,1-1 5 0,-2 2 10 16,1-2 4-16,-1 1 6 0,2-3 1 0,-5 2 2 0,2-2 0 15,-1 1 0-15,4 2-5 0,-5-3-3 0,2 0-6 16,-1 0-3-16,4 0-1 0,-5 0 0 0,5 0 0 0,-4 0-1 16,1 0-1-16,1 0-2 0,1 0-2 0,-1 2-1 15,3 1-2-15,-1-3-2 0,0 2-2 0,2-2 2 0,2 1-2 16,-4 3 0-16,2-4 3 0,-1 1 0 0,3 2 5 15,-4-3 2-15,2 3 9 0,-1-3 9 0,1 4 7 0,-1-4 7 16,2 1 1-16,-4 1-1 0,2-2 0 0,-1 1-3 16,0 4-8-16,0-5-6 0,0 0-12 0,1 0-1 0,-2 3-3 0,5-1-3 15,-2 1-2-15,-1 0-2 0,-1 0-2 0,1 2 0 16,4-4 1-16,-4 4-2 0,-1-1 0 0,2 3 0 16,2-3 0-16,-2 0 1 0,-2 3 2 0,-1-3-5 0,1 2 2 15,0-2 0-15,2 3 2 0,-4-3 1 0,4 1-2 0,-4-2 2 16,4 2-10-16,-2-2 7 0,0-3 1 0,-5 3-2 15,5 2 1-15,-2-5-2 0,1 2 2 0,-1-1 0 0,1 4 9 16,2-2-7-16,-1-3 0 0,0 2-1 0,2-2 2 16,-4 5-3-16,4-4-2 0,-1 2 4 0,0-1 1 0,1 1 0 15,-1-2 1-15,2 4 0 0,0-3-1 0,5 0 3 0,-5 0-1 16,-1 3-2-16,6-3 1 0,-2 0 0 0,0 2 1 16,0-2 1-16,-1 0 2 0,-2 1-3 0,2 1 0 0,1-3 0 15,-3 2 0-15,1-1 2 0,-4 0-3 0,1 0-2 16,4 0-1-16,-7 1 0 0,1-1 0 0,2 0-1 0,2 0 0 15,-1 3-2-15,-1-3 0 0,3 3 3 0,-4-1 1 0,8-1-2 16,-8 2 0-16,6-2 3 0,0 4 1 0,-2-4 1 16,-1 3-2-16,3-1 2 0,1 4 2 0,1-5 4 15,1 2 10-15,-1 1 5 0,-2-1 0 0,2 1 4 0,1-1 4 0,-1-2-2 16,-2 3-2-16,2-3-5 0,1 3-1 0,-3-2-4 16,-1-1 3-16,0 3 3 0,1-3-3 0,-5 3 2 15,5-4 0-15,-6 2 1 0,2-1-8 0,2 1 0 0,-3-2-6 16,-1 0-3-16,2 1 0 0,-1 0 0 0,4-2-2 0,-5 3 0 15,1-1 2-15,3 0-5 0,-1 0 0 0,2 0-1 16,-5 1 3-16,6 1-3 0,0-1 1 0,1 4 2 0,-1-2-2 16,0-3 0-16,0 4 3 0,0-1 0 0,0-1 0 15,-4 0 1-15,4 2 0 0,-1-2-1 0,1-2-1 0,-3 2 4 16,3-1-2-16,-5 1 0 0,3-1 2 0,-1 0 0 0,2 0 5 16,1-1 0-16,-6 1 3 0,4-1 2 0,-1 0-4 15,-2-1-2-15,4 3-1 0,1-1-6 0,-3 2 1 0,3-4-1 16,-1 5-1-16,1-5-5 0,0 6-1 0,6-3 1 15,-4 1 4-15,3-1 0 0,-3 1-2 0,5-1-3 0,0 0 0 16,-2 1 4-16,2-1-1 0,1 1-2 0,-3 2 2 0,1-3 1 16,2-1-4-16,-3 3 5 0,-3-1-1 0,4-1 0 15,-5-1-3-15,-1 1 3 0,3 0-3 0,-3 1 1 16,3-1 2-16,-6 3 2 0,3-2-3 0,-1-2 0 0,0 2 1 16,1 0 2-16,0 1 0 0,0 1 2 0,-1-4-1 0,1 5-2 15,0-1 4-15,0 2-1 0,0-3-1 0,0 3 4 0,0 0-1 16,0 0-2-16,3-1 3 0,-5-1-2 0,2 0 2 15,-3 0 0-15,1-2 3 0,-4 1 6 0,6 1 6 16,-4-3 2-16,2 0 1 0,-2 4 7 0,-3-7 5 0,3 4-1 16,2-5-2-16,-2 2-4 0,-2 1-7 0,0-1-4 0,0-3-4 15,0 2-4-15,1 1-6 0,-2-1-4 0,2-2 1 0,-3 2-2 16,1-1-6-16,-1 2 2 0,1-2-2 0,1 1-1 16,-2-1 0-16,1-1 2 0,-1-1 0 0,2 3 1 0,-4-3 2 15,2 2-2-15,-1 1 3 0,0-3 0 0,1 0 2 16,-1 3-2-16,2-3-2 0,-4 4 0 0,5-4-1 0,-1 1 2 15,-4 1-2-15,5 3 0 0,-4-2-2 0,2-2 2 16,2 1 0-16,-4-2 2 0,4 3 2 0,-2-1-2 0,1-2 2 16,-1 1 3-16,0 2-2 0,2-3-2 0,-4 2 3 0,2-2-3 15,-1 3 1-15,0-2 1 0,-1-1-2 0,4 2-1 16,-6-2 2-16,1 0 1 0,2 3-1 0,-1-3-4 0,-2 0 4 16,0 2-5-16,0-2 1 0,0 0 1 0,0 0-3 0,0 0-1 15,0 0 0-15,0 0 3 0,0 0-1 0,0 0-8 16,0 3-19-16,0-3-22 0,0 0-31 0,0 0-41 15,0-3-57-15,-5 3-63 0,1-5-58 0,-1 3-44 0,-5-2-47 16,1-2-82-16,-3-1-126 0,0-5-52 0,-6-3 2 0</inkml:trace>
          <inkml:trace contextRef="#ctx0" brushRef="#br0" timeOffset="26383.1271">2305-6667 236 0,'-2'0'232'0,"-1"-1"-15"0,0-3 1 0,2 4-8 0,-2-3-22 15,3 1-30-15,-1 2-27 0,1 0-18 0,-3 0-7 16,0 0-5-16,3 0-5 0,-2 2-7 0,-2 1-7 0,1-2-6 16,0 2-5-16,1-2 3 0,-4 4-1 0,2-3 3 0,2 0 8 15,-4 0 6-15,6 3 5 0,-1-5 2 0,1 2 2 16,-3-2-7-16,1 2-3 0,-4 0-7 0,5-2-12 0,1 3-11 15,-3-3-9-15,0 0-8 0,3 2-11 0,0-2-4 0,0 1-8 16,3-1-3-16,0 3-3 0,-3 2-2 0,1-2 1 16,2 4 4-16,2 1 11 0,-1 0 8 0,4 1 5 15,2 1 6-15,-2 3 8 0,1 0 6 0,2-1 7 0,1 2 2 16,3 0 2-16,-1 1 0 0,1-3 3 0,-1 1-1 0,0-2-4 16,4 2 3-16,-5-3-3 0,5 3-2 0,-5 0-6 15,5-1-6-15,-4-1-5 0,-3-3-6 0,4 2-4 0,0 1-4 16,-1 2-3-16,-1-2-6 0,-1-1-4 0,0 1 3 15,-3 2-2-15,3-2-1 0,-2 2 6 0,-4-2 3 0,2 3 4 16,-3-2 7-16,0-2 5 0,-4 4 4 0,2-4 1 0,0 6 0 16,-3-5-8-16,-3 4-2 0,0-3-10 0,-1 4-7 15,-3-2-4-15,-1 1-6 0,2 1-2 0,-4 0-4 0,-2-4 1 16,3 1-3-16,-3 1-1 0,0-2-1 0,-3 1 0 16,0-2 1-16,0 1-2 0,-1-1-1 0,3 0 0 0,-7 0 2 15,2-3-2-15,5 1-2 0,-5 1-1 0,-1-5-1 0,5 4 3 16,0-5 1-16,-1 0-2 0,3 0 0 0,0 1 3 0,0 0-2 15,4-4 3-15,3 2 0 0,-3-1 1 0,4 0 0 16,1 0 2-16,0-2 4 0,1 0-1 0,2 0 4 16,-3 0-3-16,0 0 1 0,2 0 4 0,1 0-4 0,0 0 0 15,0 0 0-15,0 0-1 0,0 0-2 0,0 0-2 0,0 0 1 16,0 0-6-16,0 0 0 0,0 0 1 0,0 0 0 0,0 0-1 16,0 0 1-16,0 0-2 0,0 0-1 0,0 0 3 15,0 0-4-15,0 0-1 0,0 0 0 0,0 0-1 16,0 0 0-16,0 0 0 0,0 0-2 0,0 0 0 0,0 0 4 15,0 0-3-15,0 0-3 0,0 0 4 0,0 0-3 0,0 0-2 16,0 0-3-16,0 0-6 0,0 0-7 0,0 0-10 0,0 0-6 16,0 0-8-16,0 0-11 0,0 0-13 0,0 0-7 15,-3 0-9-15,3 0-11 0,0 0-10 0,-2 0-21 16,2-2-24-16,-3 0-16 0,0 0-15 0,3-2-24 0,-1-1-31 16,-4 0-31-16,-1 0-23 0,5 0-14 0,-5-1-12 0,2 1-23 15,2 0-48-15,-4-5-85 0,0 4-80 0,-1-3-26 16,-4 3 9-16</inkml:trace>
        </inkml:traceGroup>
      </inkml:traceGroup>
    </inkml:traceGroup>
  </inkml:traceGroup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1:30.0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1938B55-20DA-4293-A158-84D3101853F0}" emma:medium="tactile" emma:mode="ink">
          <msink:context xmlns:msink="http://schemas.microsoft.com/ink/2010/main" type="writingRegion" rotatedBoundingBox="20569,7566 22464,7566 22464,8775 20569,8775"/>
        </emma:interpretation>
      </emma:emma>
    </inkml:annotationXML>
    <inkml:traceGroup>
      <inkml:annotationXML>
        <emma:emma xmlns:emma="http://www.w3.org/2003/04/emma" version="1.0">
          <emma:interpretation id="{15F370BC-FD51-45CC-A13E-04F6C5CD4EAD}" emma:medium="tactile" emma:mode="ink">
            <msink:context xmlns:msink="http://schemas.microsoft.com/ink/2010/main" type="paragraph" rotatedBoundingBox="20569,7566 22464,7566 22464,8775 20569,8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B4E1F6-E152-4C74-8F10-7A6E7C8C4CF5}" emma:medium="tactile" emma:mode="ink">
              <msink:context xmlns:msink="http://schemas.microsoft.com/ink/2010/main" type="line" rotatedBoundingBox="20569,7566 22464,7566 22464,8775 20569,8775"/>
            </emma:interpretation>
          </emma:emma>
        </inkml:annotationXML>
        <inkml:traceGroup>
          <inkml:annotationXML>
            <emma:emma xmlns:emma="http://www.w3.org/2003/04/emma" version="1.0">
              <emma:interpretation id="{92A3C45B-A836-49F6-99DE-10852B2168F1}" emma:medium="tactile" emma:mode="ink">
                <msink:context xmlns:msink="http://schemas.microsoft.com/ink/2010/main" type="inkWord" rotatedBoundingBox="20879,7294 22607,8035 22181,9029 20452,8287"/>
              </emma:interpretation>
              <emma:one-of disjunction-type="recognition" id="oneOf0">
                <emma:interpretation id="interp0" emma:lang="en-IN" emma:confidence="0">
                  <emma:literal>or</emma:literal>
                </emma:interpretation>
                <emma:interpretation id="interp1" emma:lang="en-IN" emma:confidence="0">
                  <emma:literal>to</emma:literal>
                </emma:interpretation>
                <emma:interpretation id="interp2" emma:lang="en-IN" emma:confidence="0">
                  <emma:literal>on</emma:literal>
                </emma:interpretation>
                <emma:interpretation id="interp3" emma:lang="en-IN" emma:confidence="0">
                  <emma:literal>our</emma:literal>
                </emma:interpretation>
                <emma:interpretation id="interp4" emma:lang="en-IN" emma:confidence="0">
                  <emma:literal>her</emma:literal>
                </emma:interpretation>
              </emma:one-of>
            </emma:emma>
          </inkml:annotationXML>
          <inkml:trace contextRef="#ctx0" brushRef="#br0">3303-2695 54 0,'14'0'65'0,"4"2"-12"0,-5-2-8 16,5 0 1-16,-2 0 2 0,4-2 1 0,-1 2-11 0,2-4-2 16,1 4-4-16,-1-5-4 0,3 2 3 0,2-2 1 0,-2 2-3 15,6-5 3-15,-6 5 2 0,1-4 0 0,-1 3 3 16,1-3 1-16,-4 3-4 0,-5-3-4 0,2 3-5 0,-4 0-8 15,-2 0-3-15,1 2-4 0,-7 0-2 0,0-1-1 0,-2 1 1 16,1 2 1-16,-2-1 4 0,-2-2 3 0,-1 3-1 16,3 0 4-16,-1 0-2 0,-2 0 0 0,0 0-2 0,0 0 0 15,0 0-4-15,0 0-3 0,0 0-4 0,0 0-1 16,0 0-1-16,0 0 1 0,0 0-1 0,0 0-1 0,0 0-1 16,0 0 0-16,0 0 0 0,0 0 0 0,0 0 0 15,0 0 0-15,0 0 0 0,0 0 0 0,-2 0 2 0,-1 3-1 16,3-2-1-16,-1-1 2 0,1 2 0 0,-6 1-1 0,4-3-1 15,-1 2 0-15,3-2-1 0,-1 4 1 0,1-2 1 16,-3 1-2-16,0-3 1 0,3 0-3 0,0 0 2 16,-1 1 1-16,1-1 0 0,0 0 0 0,0 0 0 0,0 0 1 0,0 0 2 15,0 0-2-15,0 0-1 0,0 0-3 0,0 0 2 16,0 0 0-16,0 0 0 0,0 0 1 0,0 0 0 0,0 0-2 16,0 0 2-16,0 0 2 0,0 0-2 0,0 0 1 15,0 0 1-15,0 0-3 0,0 0 1 0,0 0 0 0,0 0 3 16,0 3-3-16,0-3 0 0,0 0 0 0,0 0-2 0,0 0 2 15,0 0 0-15,0 0 0 0,0 0-1 0,0 0 1 16,0 0 0-16,0 0 0 0,0 0 0 0,0 0 0 16,0 0 0-16,0 0 1 0,0 0-2 0,0 0 1 0,0 1 0 15,0-1-4-15,0 0 3 0,0 0 1 0,0 0 0 0,0 0-1 16,0 0 1-16,0 0 1 0,0 0-1 0,0 0 5 0,0 0-1 16,0 0-4-16,0 0 0 0,0 0 1 0,0 0 1 15,0 0-2-15,0 0 0 0,0 0-3 0,0 0 3 16,0 0 0-16,0 0 0 0,0 0 0 0,0 0-1 0,0 0 1 15,0 0 0-15,0 0 1 0,0 0-1 0,0 0 0 0,0 0 0 16,0 0 0-16,0 0 0 0,0 0-6 0,0 0 3 16,0 0 1-16,0 0 1 0,0 0 2 0,0 0-1 0,0 0 0 15,-3 0-2-15,1 3 6 0,2-1-3 0,-6-2 1 16,5 5-1-16,-2-4 1 0,-5 2-2 0,7 1 2 0,-2-2 2 16,0 2-2-16,-2 1-1 0,4-3-1 0,1-1 2 0,-3 4-2 15,0-2 0-15,3-2 0 0,-2 1-5 0,-1 3 2 16,0-2 3-16,3-3-1 0,-1 0-2 0,1 5 1 0,1-5 2 15,-1 3 0-15,0-2 1 0,3-1-1 0,0 2-3 16,-1-2-27-16,1 0-75 0,0-2-158 0,-2 1-83 0</inkml:trace>
          <inkml:trace contextRef="#ctx0" brushRef="#br0" timeOffset="-126564.187">5381-2915 21 0,'-3'0'17'0,"-1"3"-6"0,4-3-2 0,-2 1 2 16,2 1-6-16,-3-2-1 0,0 0 1 0,3 0-4 0,-1 0 2 15,-2 0-3-15,3 0 0 0,-2 3 0 0,-1-3 2 16,-1 5-4-16,-1-5 2 0,-1 5 2 0,2-4-1 15,-4 1-1-15,7-1 3 0,-5-1 6 0,1 4 9 0,-2-1 7 16,6-3 6-16,-5 0 9 0,1 3 7 0,1-2 5 0,-4 4 2 16,1-3-3-16,2 1-7 0,-2-3-3 0,-1 2-9 15,2-2-9-15,-1 3-6 0,0-2-5 0,-1-1-2 0,-1 0-7 16,2 0 1-16,-1 0-1 0,1 0-2 0,-1 0 1 16,1 2 0-16,3-2 0 0,-4 0-2 0,4 0 2 0,-4 0 0 15,1 0 1-15,1 0 1 0,0 3 6 0,0-3 6 16,0 0 5-16,4 0 0 0,-2 0 2 0,-2 0 1 0,-1 0-1 15,1 0-2-15,-5 0-8 0,4 0-5 0,1 0-4 0,-2 0-4 16,-2 0 2-16,3 0-1 0,1 0 0 0,-2 2 2 16,-2-2 0-16,2 0-1 0,2 0 0 0,-4 0 1 0,2 0 1 15,0 0 5-15,0 0 6 0,1 0 4 0,-2 0 2 0,1 0 2 16,1 0 3-16,-1 0-1 0,4 0-2 0,-1-2-5 16,-5 2-7-16,6-3 1 0,-4 1 3 0,7 2 5 15,-7-1 3-15,4-2 3 0,-4 3-2 0,4-2-2 0,-4-1 3 16,1 3-5-16,-3-2-7 0,4 2-4 0,-5-1-5 0,2-3 0 15,-3 3 3-15,2-2 0 0,-2 3-1 0,0-3 2 0,-3-1 5 16,3 1 0-16,3 2 3 0,-1-4 1 0,-2 5 1 16,3-5 2-16,-3 2 0 0,2 0 0 0,-2-2-1 15,3 1-4-15,-1 2-3 0,4-1 0 0,-2-1-4 0,-2 2 2 0,5 0 0 16,-2-1-4-16,5 3 0 0,-4-1-2 0,5-2 0 16,-4 3 0-16,2-2 3 0,0 2 0 0,3-2 1 15,-1 2 0-15,1 0 2 0,-3 0-1 0,3-2 0 0,0 2-3 16,0 0-3-16,-3-2 2 0,3 2-1 0,-1 0-4 15,-2-3-1-15,1 3 1 0,-4-1 0 0,2-2 1 0,-1 2-1 16,1-2-1-16,-2 1 1 0,1-2 0 0,4-1 0 0,-7 2 0 16,4-2 0-16,-4-1 0 0,1-2 1 0,3 1 5 15,-4 3 9-15,1-1 4 0,2-3 0 0,1 5 2 0,-2-2 2 16,4 1 1-16,-1-1-1 0,0 1-6 0,-1 2-8 0,2-3-3 16,-1 1-1-16,0-2-4 0,3 1 1 0,-1 1-2 0,-2 0 0 15,3 0 0-15,0 0 1 0,0 1 0 0,0 1-1 16,0 1 2-16,0-2-2 0,0-2 3 0,0 3-1 15,0-3-2-15,3 1 2 0,-2 1 0 0,5-5 1 0,-4-2-3 16,5-1 5-16,-2 0 0 0,2 1-2 0,-2-4 1 0,2 0 2 16,1 1 1-16,-4-1-1 0,4-2 0 0,-4 5-3 15,2 0 1-15,-2-3-2 0,4 4 1 0,-4-3-3 0,4 2 0 16,-4 0 0-16,1 3 0 0,-1-2 0 0,2 6 0 16,-4-4 0-16,2 1 0 0,-1 3 0 0,0-1 0 0,-3 4 0 15,1-4 0-15,-1 3 0 0,3 0 3 0,0 0-3 16,-3-3 0-16,5 3-2 0,-4 0 1 0,2 0 1 0,0-2 0 15,2 4 0-15,-1-2 0 0,1-1 1 0,-2 2 1 0,-2-2-2 16,-1 3 1-16,6-1 0 0,-6 1-1 0,8-3 0 16,-4 1 0-16,4 0-1 0,-4-2 0 0,3 4 1 0,-5-3-2 15,4 1 2-15,-2 0-1 0,4 2 1 0,-4-2 0 0,4-3 0 16,-2 3 0-16,0 1 0 0,-2-3 0 0,3 4 0 16,-2-4 1-16,-1 4-1 0,7-3-1 0,-5-2 1 15,7 2 0-15,-1-4 0 0,1 4 0 0,-1-2 0 0,3 1 0 16,2-1 0-16,-2-1 0 0,-1 2 3 0,0 2-2 0,4-3-1 15,-6 1 1-15,1 0-1 0,-1 0 0 0,0 1-1 16,3-1 1-16,-3 0 1 0,-1 0-1 0,1 0 0 0,0 1-2 16,3 1 0-16,-3-2 1 0,0 2 1 0,-2-1-2 0,2 1 1 15,-3 1 1-15,3-3 1 0,0 3 1 0,0-2-1 16,0 3 3-16,3-3-4 0,0-1 0 0,-2 4 0 0,0-1 0 16,1-1-2-16,2 2 0 0,-1-1 2 0,0-3-1 15,0 4 1-15,1 0-2 0,4 0 2 0,-4 0 0 0,0 0 0 16,4 0-1-16,-1 0 0 0,-3 0 0 0,4 4-1 0,-2-1 2 15,-2 2-1-15,0-2 0 0,1 6-2 0,-2-2 2 16,-1 2 1-16,-2-1 0 0,3 3 1 0,-3 1-2 0,0 2 1 16,0 0 4-16,-3 3-2 0,1-1-1 0,-4 2-1 15,5 1 0-15,-4-2 0 0,-2 4 0 0,-1 3 0 0,1-4 0 16,-2 1 0-16,-1 3 0 0,-2 0 3 0,-2-1 5 16,-1 4-2-16,-3-2 8 0,-2 1 5 0,-4 0 0 0,0 1 4 15,0-2 1-15,-1 1-3 0,0-3 0 0,-4 0 0 0,2-2-5 16,0 1-5-16,1-3 1 0,-3-5-4 0,5 5 1 15,-3-3-3-15,4-4 2 0,-3-2-2 0,-1 1-2 0,3-4 1 16,0 1-2-16,1-2 3 0,0-1-2 0,2-1-2 0,0 1-1 16,2 0 1-16,-4-5-2 0,7 0 1 0,-1 5 2 15,-2-4-3-15,3-1-1 0,-4 0-2 0,4 0-10 16,-7 2-18-16,10-2-27 0,-5 0-29 0,1-2-66 0,4 1-110 16,-5-4-139-16,6 5-76 0,0-10-34 0</inkml:trace>
        </inkml:traceGroup>
      </inkml:traceGroup>
    </inkml:traceGroup>
  </inkml:traceGroup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9:02.4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BA4B8B-ABCA-4F0D-A110-8324FD21004B}" emma:medium="tactile" emma:mode="ink">
          <msink:context xmlns:msink="http://schemas.microsoft.com/ink/2010/main" type="inkDrawing" rotatedBoundingBox="23542,6530 25239,5769 25346,6007 23649,6767" semanticType="callout" shapeName="Other">
            <msink:sourceLink direction="to" ref="{8944E590-E421-40D5-8039-55927DCFE3B4}"/>
            <msink:sourceLink direction="to" ref="{FC3D5775-7BB4-4F93-94D2-E33546C0606D}"/>
          </msink:context>
        </emma:interpretation>
      </emma:emma>
    </inkml:annotationXML>
    <inkml:trace contextRef="#ctx0" brushRef="#br0">3022-1003 105 0,'0'0'189'0,"-4"0"-26"0,2 0-25 0,-1-2-26 15,0 2-21-15,-1 0-19 0,-1 0-12 0,2 0-6 16,2-2-3-16,-5 2 1 0,5 0 3 0,-2-3 3 0,3 3 1 15,-2-2 0-15,2 2-5 0,0-2 0 0,0 0-10 16,0 2-4-16,0-2-6 0,-3 2-5 0,3-2 1 0,0-1 0 16,0 3-3-16,0-1 2 0,0-2 2 0,0 3 0 0,0-1 2 15,0 1 2-15,-3-3-1 0,3 1-3 0,0 2 2 16,0 0-4-16,0 0-2 0,0 0-5 0,0-2-3 0,0 2-4 16,-1 0-4-16,1 0-1 0,0 0-3 0,-3 0-4 15,3 0-1-15,0 0-1 0,3 0 0 0,-3 0 1 0,1 0-1 16,-1 2-2-16,3-2 1 0,0 2 0 0,3 1 1 15,0 1 2-15,1 0-2 0,-1 0 4 0,2 2-2 0,4 1 3 16,-2-1 2-16,-2 3 0 0,1-1 0 0,-1 1 0 0,0-1 2 16,2-1-1-16,-2 2 2 0,1 0 0 0,-2-1 0 15,1-1-2-15,1 1 3 0,1 1-4 0,-4-2 1 0,4-2 2 16,-1 0 1-16,2 1-1 0,-2-1 4 0,1-1-2 0,-1-2-1 16,1 1 3-16,2-1-2 0,0-4-5 0,2-1-1 15,-3-3 3-15,7 0-3 0,2-4 2 0,1 0-2 16,1-2 0-16,3-3 5 0,2-1 4 0,1-3-7 0,-1-1-2 15,7 1-1-15,-5-3-1 0,5 1-1 0,-6-2 1 0,3 4-10 16,-2-1 5-16,0-1 0 0,3 2 2 0,-7 2 1 0,6-3 2 16,-1 3 0-16,1-5 2 0,0 4 0 0,2-4 0 15,1 0-1-15,2 0 0 0,0 1 1 0,5 0-2 0,-3-4 0 16,3 3-3-16,0-2-1 0,2 3 3 0,0 0 0 16,0-1 0-16,-1 2-4 0,-4 1 2 0,0 2-1 0,-4 0 0 15,-1 2 1-15,-7 0-1 0,4 4-1 0,-9-2 2 16,-2 4 0-16,-2 1 1 0,-5 0-2 0,0 5-1 0,-5-2 2 15,3 1 3-15,-5 2 4 0,2 0 3 0,-5-1 2 16,4 3 6-16,-6-2 3 0,1 2 2 0,-1 0-1 0,3-2-3 16,-1 2-1-16,-2 0-2 0,0 0-6 0,0 0-1 0,0 0-3 15,0-2-3-15,0 2-1 0,0-2 2 0,0 2-3 16,0 0-3-16,3 0 1 0,-3-2 1 0,0 2-2 0,0-3 2 16,0 2 0-16,0 1 2 0,0 0 3 0,0 0-3 15,0-3-1-15,0 3 2 0,0 0-1 0,0 0-1 0,0 0 0 16,0 0-4-16,0 0 1 0,0 0 1 0,0 0 0 0,0-2 1 15,0 0 0-15,3 2-2 0,-3 0 0 0,1 0 0 16,-1 0 0-16,0 0 2 0,0 0-2 0,0 0 0 0,0 0 0 16,0-2 0-16,0 2 0 0,0 0 0 0,0 0 0 15,0 0 0-15,0 0 1 0,0 0 2 0,0 0-4 0,0 0-1 16,0 0 2-16,0 0 0 0,0 0-1 0,0 0 1 16,0 0-6-16,0 0 4 0,0 2 0 0,0-2-1 0,0 0 1 15,0 0 2-15,0 0-1 0,0 0 0 0,0 0 1 0,0 0 0 16,0 0 0-16,0 0 0 0,0 0-2 0,0 0 0 15,3 0 1-15,-3 0-1 0,2 0 1 0,-2 0-1 0,0 0 2 16,3 0 1-16,0 0 1 0,-2 0 0 0,-1 0 1 16,3 0 1-16,0 0-1 0,-3 0-3 0,1 0 2 0,2 0-2 15,-3 0 0-15,2 0 0 0,-2 0-2 0,3 0 2 0,0 0 2 16,-3-2 0-16,0 2-1 0,1-2-1 0,-1-1 0 16,3 2 0-16,-1-2 0 0,-2 1-3 0,3-2 1 0,0 2 2 15,-2-1 0-15,-1 1-1 0,3-2 1 0,0 2 1 16,-1-1-1-16,1 1 2 0,-3 1 0 0,1 1-1 0,-1-4-1 15,0 4 0-15,3 0 3 0,-3 0-5 0,0 0 2 0,0 0 0 16,0 0 0-16,0 0 0 0,0 0 2 0,0 0-4 16,0 0 4-16,0 0 0 0,0 0 0 0,0 0-2 15,0 0 1-15,0 0-1 0,0-1 0 0,0 1 0 0,0 0 0 0,0 0 2 16,0 0-2-16,0 0 1 0,0 0-1 0,0 0 0 16,0 0-3-16,0 0 3 0,0 0 0 0,0 0-1 0,0 0 1 15,0 0 0-15,0 0-4 0,0 0 2 0,0 0 4 16,0 0-2-16,0 0 0 0,0 0-3 0,0 0 2 0,0 0-1 15,0 0 2-15,0 0 2 0,0 0-2 0,0 0 0 0,0 0 0 16,0 0 0-16,0 0 1 0,0 0-1 0,0 1 0 16,0-1 0-16,0 0-3 0,0 0 3 0,0 0 0 15,0 0 0-15,0 0 0 0,0 0-2 0,0 0 2 0,0 0 0 16,0 0 0-16,0 0-3 0,0 0 2 0,0 0-4 0,0 0 4 16,0 0-2-16,0 0-2 0,3 0 1 0,-3 0 1 0,0 0-2 15,2 0-9-15,-2 0-6 0,3 0-7 0,-3 0-12 16,0 0-11-16,0 0-13 0,0 0-15 0,0 0-17 15,0 0-13-15,0 0-14 0,0 0-13 0,0 0-15 0,0 0-18 16,-3 0-27-16,3 0-45 0,0 0-80 0,0 0-86 16,0 0-39-16</inkml:trace>
  </inkml:traceGroup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9:13.48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104204B-9A20-4C8B-94B2-730ED9D9B186}" emma:medium="tactile" emma:mode="ink">
          <msink:context xmlns:msink="http://schemas.microsoft.com/ink/2010/main" type="inkDrawing" rotatedBoundingBox="24058,9690 25231,8978 25449,9337 24276,10050" semanticType="callout" shapeName="Other"/>
        </emma:interpretation>
      </emma:emma>
    </inkml:annotationXML>
    <inkml:trace contextRef="#ctx0" brushRef="#br0">8096-1484 75 0,'0'0'77'0,"0"0"1"0,-3 0 3 16,3-2 4-16,0 2 1 0,0-1-1 0,0-2-1 16,0 3-7-16,0-2-8 0,0 2-12 0,0 0-7 15,0 0-10-15,0 0-11 0,0 0-9 0,0 0-4 0,0 0-4 16,0 0-4-16,0 0-1 0,0 0 0 0,0 0-7 0,0 0 0 16,0 0 5-16,0 0-4 0,0 0 0 0,0 0 0 0,0 0 2 15,0 0 0-15,0 0 1 0,0 0-2 0,0 0-2 16,0 0 1-16,0 0 2 0,0 0 1 0,0 2 4 15,0-2 11-15,3 3 12 0,-2-2 2 0,-1 1 1 0,3 3 0 16,0-5 0-16,-3 3-2 0,2-2-2 0,-2 5-9 0,3 0-3 16,0 0 1-16,-3 2 1 0,4 3 3 0,-2 0 2 15,-2 2 1-15,3 3 5 0,-1-2-4 0,-2 3-2 0,2 1 3 16,-2 0-1-16,3-2 1 0,-2 4-1 0,2-1 0 16,0-2-2-16,-1 1 1 0,4-2-4 0,-5-2-2 0,2 1-5 15,5 10 8-15,-7-14-11 0,2 2-3 0,-1-1-1 16,1-3-1-16,0 0 2 0,-2-3 1 0,-1-4 0 15,3 0-1-15,-1-2 3 0,-2 3-2 0,3-3 2 0,0 0 0 16,-2 0 2-16,5 0-3 0,0-3 0 0,1 3 1 16,1-2-4-16,1 0 2 0,4-1-2 0,-1 0-2 0,0-5-4 15,1 5 2-15,7-4 1 0,-1-2-5 0,0 1 2 0,4-2-2 16,-5 1-1-16,4-1 2 0,2-1-1 0,-2-4 0 16,2 0-2-16,1 1 2 0,2-3-1 0,0-4 2 0,0 0-1 15,-4 0 0-15,6-1 0 0,-3-3 1 0,3-2-1 16,0 1 0-16,0 1 1 0,-2-3-2 0,-2 2 1 0,5-5 0 15,-4 3 1-15,0-1-1 0,0 6 1 0,-2-1 1 0,0 0-2 16,0 2 1-16,1-2-1 0,-1 5 3 0,-3 0-3 16,1 0 1-16,-1 0 0 0,-2 2 5 0,4 0 0 0,-7 0 2 15,0 3 5-15,-1 0 0 0,0-1 3 0,-1 4 4 16,-2 1 1-16,-2 0-1 0,-1 0-2 0,-2 3 0 0,1 3-2 16,-1-1-4-16,-5 2-4 0,4 1-1 0,-2-3-3 15,-2 4-2-15,-2-2 0 0,3 3-2 0,0-2 0 0,-3 2 0 16,0 0 0-16,0 0 0 0,0 0 0 0,0 0 0 15,0 0 0-15,0 0 0 0,0 0 0 0,0 0 1 0,0 0-1 16,0 0-1-16,0 0-1 0,0 0 0 0,0 0 2 0,0 0 0 16,0 0-1-16,0 0 0 0,0 0 1 0,0 0 2 15,0 0 1-15,0-3 1 0,0 3 2 0,0 0 1 0,0 0 1 16,1 0 1-16,-1 0 0 0,0 0 1 0,0 0-1 0,0-1 0 16,0 1-2-16,0 0-1 0,0 0-1 0,0 0-1 15,0 0 2-15,0 0-4 0,0 0 0 0,0 0-1 0,0 0-1 16,0 0-1-16,0 0-1 0,0 0 2 0,0 0-2 15,0 0 2-15,0 0 0 0,0 0 0 0,0 1 0 0,0-1 2 16,0 0-4-16,0 0 2 0,0 3 0 0,0-3-1 0,0 0 1 16,0 0 0-16,0 2 1 0,0-2-1 0,-1 3 2 15,1-2 1-15,0-1-1 0,0 2 1 0,0 1-3 16,0-3 0-16,0 2 7 0,0-2-2 0,0 3-5 0,0-3 3 16,-3 0-2-16,3 5-5 0,0-5 4 0,0 0 0 0,0 3-8 15,0-3 2-15,0 1 5 0,0-1 1 0,-3 2-2 0,3 3 2 16,0-5-1-16,0 0-1 0,0 0 2 0,0 0 0 15,0 0 0-15,0 0-2 0,0 0 4 0,0 0 0 16,0 0-1-16,0 0 1 0,0 0-1 0,0 0 1 0,0 0 1 16,0 0-2-16,0 0-1 0,0 0 0 0,0 0 0 0,0 0 0 15,0 0 0-15,0 0 0 0,0 0-1 0,0 0 0 16,0 0 1-16,0 0 1 0,0 0 0 0,0 0 0 0,0 0 1 16,0 0 0-16,0 0-1 0,0 0-1 0,0 0 0 15,0 0 2-15,0 0-2 0,0 0 0 0,0 0-2 0,0 0 2 16,0 0 0-16,0 0 0 0,0 0 0 0,0 0-4 0,0 0 3 15,0 3 1-15,0-3 0 0,0 0 0 0,0 0 0 16,0 0-1-16,0 0 1 0,0 0 1 0,0 0-1 0,0 0-1 16,0 0 0-16,0 0-2 0,0 0 3 0,0 0-1 15,0 0 0-15,0 0 0 0,0 0 1 0,0 0 0 0,0 0 1 16,0 0-1-16,0 0 0 0,0 0-1 0,0 0 1 0,0 0 0 16,0 1 1-16,0-1-1 0,0 0 0 0,0 0 1 15,0 0 2-15,0 0-1 0,0 0-2 0,0 4 0 0,0-4 1 16,0 0 0-16,0 0 0 0,0 0-1 0,0 0-1 0,0 0 1 15,0 0 0-15,0 0-2 0,0 0 2 0,0 0 0 16,0 0 0-16,0 0-2 0,0 0 2 0,0 2 0 16,0-2 0-16,0 0-2 0,0 0 1 0,0 0 0 0,0 0 0 15,0 0 1-15,0 0 0 0,0 0 0 0,0 0 0 0,0 0 0 16,0 0 2-16,0 0-1 0,0 0 2 0,0 0-2 0,0 0-1 16,0 0 0-16,0 0 0 0,0 0 0 0,0 0 0 15,0 1-2-15,0-1-1 0,0 0 3 0,0-1-2 16,0 1 2-16,0 0 1 0,0 0-1 0,0 0 0 0,0 0 2 15,0 0 0-15,0 0-2 0,0 0 0 0,0 0 0 0,0 0 0 16,0 0 1-16,0 0-1 0,0 0-1 0,0 0-1 16,0 0 2-16,0 0 0 0,0 0 2 0,0 0-1 0,0 0 0 15,0 0-1-15,0 0 1 0,0 0 1 0,0 0 1 16,0 0-3-16,0 0 2 0,0 0-2 0,0 0 2 0,0 0-1 16,0 0 0-16,0 0 2 0,0 0-1 0,0 0-1 0,0 0 1 15,0 0-2-15,0 0 0 0,0 0-2 16,0 0-4-16,0 0 5 0,0 0 0 0,0 0-1 0,0 0 2 15,0 0 2-15,0 0 0 0,0 0 0 0,0 0 1 16,0 0-3-16,0 0 1 0,0 0 0 0,0 0 0 0,0 0-1 16,0 0-1-16,0 0 0 0,0 0 0 0,0 0 1 0,0 0 0 15,0 0 0-15,0 0 2 0,0 0-1 0,0 0-1 16,-2 0 2-16,2 0 1 0,0 0-1 0,0 0-1 0,0 0 0 16,0 0 2-16,-3 1 0 0,3-1 0 0,0 0-3 15,0 0 3-15,0 0-3 0,0 0 1 0,0 0-1 0,0 0-1 16,0 0 0-16,0 0 1 0,-1 3 0 0,1-3-2 15,0 0 4-15,0 0-4 0,0 0 2 0,0 0 3 0,-3 0-2 16,0 2 2-16,3 1-1 0,-2-2-1 0,-4 4-8 16,0-1-26-16,-1 3-31 0,-5-3-33 0,0 2-52 0,-6 0-90 0,-1-2-170 15,-5-1-97-15,-1-1-39 0</inkml:trace>
  </inkml:traceGroup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9:24.63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C3D5775-7BB4-4F93-94D2-E33546C0606D}" emma:medium="tactile" emma:mode="ink">
          <msink:context xmlns:msink="http://schemas.microsoft.com/ink/2010/main" type="inkDrawing" rotatedBoundingBox="22967,8003 24731,7625 24739,7663 22976,8041" shapeName="Other">
            <msink:destinationLink direction="to" ref="{39BA4B8B-ABCA-4F0D-A110-8324FD21004B}"/>
            <msink:destinationLink direction="to" ref="{351C2E93-A3F0-476D-B134-F78F7A124139}"/>
          </msink:context>
        </emma:interpretation>
      </emma:emma>
    </inkml:annotationXML>
    <inkml:trace contextRef="#ctx0" brushRef="#br0">6897-3108 151 0,'0'0'177'0,"-3"0"-18"0,0 0 91 15,2 0-158-15,1 0-15 0,0 2-20 0,0-1-10 0,0-1-4 0,0 4-4 16,0-1 1-16,0-3-7 0,1 4 5 0,2 0-6 16,0-3 9-16,3-1 1 0,0 2-3 0,3-2-4 15,1 0 0-15,4 0 1 0,4 0-5 0,-1-2-4 0,6-3-3 16,4 1-5-16,-2-3-6 0,5-2-2 0,1 4 0 0,0-1 3 15,2-2 2-15,1 2 3 0,-1-2 0 0,6-1 4 16,-4 3-1-16,7-2-1 0,-2-3-5 0,2 2-3 0,-2-3-3 16,3 1-4-16,0 2 1 0,3-2 1 0,2 0 3 15,0-3 0-15,1 4 3 0,-2-3-5 0,4 2 3 0,-6 0-1 16,4 0 2-16,-2 1-5 0,-2-1-4 0,4 2-2 16,-6-2 1-16,1 5 5 0,-4-3-2 0,-5 1 1 0,4 1-1 15,-5 1 1-15,-2 0 0 0,-4 1 3 0,0 1-2 0,-4-1-1 16,1 2 0-16,-7-1-2 0,2 0 0 0,-6 1-3 15,1-1 2-15,-3 3-3 0,-3-1 1 0,3 1-1 0,-5-4 0 16,1 5 0-16,-4-2 0 0,1 2 1 0,1-1 0 0,-5-1-1 16,5 2 2-16,-6-3-1 0,2 3 2 0,1-2-3 15,-3 2 2-15,1 0 2 0,-1 0 2 0,0 0 6 16,0 0-1-16,0 0 4 0,0 0 3 0,0 0 1 0,0 0 0 16,0 0 1-16,0-1-2 0,0 1 1 0,0 0-2 0,0 0-1 15,0 0-3-15,0 0 0 0,0 0 0 0,0 0-2 0,0 0-3 16,0 0-3-16,0 0-1 0,0 0-2 0,0 0 0 15,0 0-1-15,0-3-2 0,0 3 1 0,0 0-6 16,0 0 4-16,3-2 1 0,-3 2 0 0,3-3-3 0,-3 2 3 16,0 1 0-16,2 0 0 0,1 0 4 0,-3 0-4 0,1-2 0 15,-1-1 1-15,0 3 1 0,0 0-2 0,0 0 3 16,0 0-1-16,3 0 0 0,-3 0 0 0,0 0-1 0,0 0-1 16,0 0-1-16,0 0 0 0,3 0-4 0,-3 0 2 15,0 0-1-15,2 0 1 0,-2 0 2 0,3 0-1 0,-2 0 2 16,-1 0 0-16,3 0-2 0,0 0 2 0,-3 0 2 0,1 0 0 15,-1 0-2-15,0 0 0 0,0 0 1 0,0 0 0 16,0 0 1-16,3 0-2 0,-3 0 0 0,3 0 0 0,-3 0 0 16,0 0 0-16,0 0 0 0,0 0-2 0,0 0 1 15,0 0 1-15,0 0-1 0,0 0 1 0,0 0 1 0,0 0-1 16,0 0 0-16,0 0 1 0,0 0-1 0,0 0 2 16,0 0-4-16,0 0 1 15,0 0 0-15,2 0 1 16,1 0 0-1,-2 0-5 17,5 0 8-17,-6 0-3-15,0 0-28 0,0 0-1 16,0 0-16-16,-3 0-106 0,0 0 45 0,-1 3-36 0,-4-3-58 16,1 2-86-16,-5-2-117 0,-4 0-58 0</inkml:trace>
  </inkml:traceGroup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30.97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9B22F8F-FF8A-4220-9419-460D62B19ED3}" emma:medium="tactile" emma:mode="ink">
          <msink:context xmlns:msink="http://schemas.microsoft.com/ink/2010/main" type="inkDrawing" rotatedBoundingBox="22419,8906 23715,8357 23801,8561 22505,9110" semanticType="callout" shapeName="Other"/>
        </emma:interpretation>
      </emma:emma>
    </inkml:annotationXML>
    <inkml:trace contextRef="#ctx0" brushRef="#br0">0 536 174 0,'3'-9'204'0,"-2"6"-36"0,5-5-31 15,-4 3-13-15,-2 0-13 0,3-1-13 0,0 2-11 16,-3-3-10-16,1 3-7 0,-1-2-12 0,0 2-12 16,0-1-12-16,3 0-7 0,-3 4-4 0,0-2-2 0,0-1 0 15,0 4 0-15,0-2 0 0,2 2 0 0,-2-2-4 0,3 0-3 16,-3 2 1-16,0 0-5 0,0 0-1 0,0 0-3 16,0 0 1-16,0 0-3 0,-3 0 1 0,3 0-5 0,0 0 2 15,0 2-2-15,0 0-2 0,0 0 2 0,0 1 5 0,3 1 2 16,0 0 0-16,-3 3 5 0,1-2 1 0,-1 2 0 0,3 2 2 15,-1-3 8-15,0 3 2 0,1 1-1 0,-3-4 0 16,2 3-2-16,1 1 2 0,-2-4-3 0,2 1 2 16,0-1-11-16,-1 1-4 0,1-1-6 0,0-1 0 0,1 0 5 15,-2 0-3-15,4-3-3 0,-5 0 0 0,4 0 2 0,2 3 1 16,1-4 5-16,-1 2 3 0,2-3-5 0,1 0 5 16,2 0 3-16,3 0 0 0,-3 0 3 0,1-3-6 0,5 2-1 15,-4-4-3-15,4 3-1 0,-2-2-1 0,0-1-1 16,1 0-1-16,2-2-1 0,-1 0 0 0,1 0-3 0,-1-1 0 15,4 0 2-15,2-2-1 0,-1-1 0 0,0-1 0 0,3-4-1 16,0-1 1-16,4 2 2 0,-4-1 0 0,0-1 1 16,3-2-2-16,-6 0 2 0,4 2 2 0,0 0-2 15,0 0 0-15,-2-1 0 0,0 2-2 0,-1 2 0 0,-3-1 0 16,1 2-1-16,2 0 2 0,-3 0-1 0,-2 0-2 0,5 4 2 16,-5-2 3-16,1 0-2 0,2 3 5 0,-2-3 1 0,-4 3 1 15,3-1 2-15,-2-1 4 0,-1 0 0 0,-1 2 5 16,1 2 0-16,-1-2 2 0,0 0 0 0,-3 1-2 0,0-2-1 15,1 3 0-15,-2 1-2 0,-2 0-4 0,2-1-2 16,-3 1-2-16,2-1-2 0,2 1 0 0,-4 3-1 0,-2-2-3 16,0 0-2-16,1 1 0 0,-3-1-1 0,1 2-2 15,-2 0 1-15,-2-1 1 0,2 3-1 0,-1-1 1 0,-2-2 0 16,3 3 1-16,0 0-2 0,-3 0 1 0,0 0 0 0,0 0 1 16,0 0-2-16,0 0 1 0,0-1 1 0,1 1-1 15,-1 0 3-15,5-3-3 0,1 1 0 0,-5-2 1 0,2 4 0 16,0-2-2-16,2 2 0 0,-4-3 0 0,2 1 1 15,0 2-1-15,-1-1 0 0,1-2 1 0,-2 3-1 0,-1 0 3 16,0 0 0-16,0 0-2 0,0 0 0 0,0 0 2 0,0 0 0 16,0 0-2-16,0 0 0 0,0 0-1 0,0 0 0 15,0 0 1-15,0 0 0 0,0 0-1 0,0 0 0 0,0 0-1 16,0 0 0-16,0 0 1 0,0 0 2 0,0 0 0 16,0 0-2-16,0 0 0 0,0 0 0 0,0 0 0 15,0 0 2-15,0 0 0 0,0 0-4 0,0 0 2 0,0 0-2 16,0 0 2-16,0 0 0 0,0 0 0 0,0 0 0 15,0 0 0-15,0 0 0 0,0 0 2 0,0 0 1 16,0 0-2-16,0 0 1 0,0 0-2 0,0 0 0 0,0 0-2 16,0 0 1-16,0 0 0 0,0 0 1 0,0 0-2 0,0 0 2 15,0 0 0-15,0 0 2 0,0 0 0 0,0 0 0 0,0 0-1 16,0 0 1-16,0 0-1 0,0 0 2 0,0 0-4 16,0 0 2-16,-1 3-1 0,1-2 0 0,0-1-7 15,0 0 4-15,0 0 0 0,-3 0 5 0,3 0-2 0,0 0-2 16,0 0 2-16,0 0 3 0,0 0 4 0,-2 0-3 0,2 0 2 15,-6-1-5-15,5-2 0 0,-4 3-4 0,-1-2-12 16,-3-1-15-16,2 3-16 0,-1-2-26 0,1 2-31 0,1 0-37 16,-1 0-58-16,-5 0-98 0,0 0-134 0,-2-1-73 15,1 1-24-15</inkml:trace>
  </inkml:traceGroup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1:34.4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51C2E93-A3F0-476D-B134-F78F7A124139}" emma:medium="tactile" emma:mode="ink">
          <msink:context xmlns:msink="http://schemas.microsoft.com/ink/2010/main" type="inkDrawing" rotatedBoundingBox="23075,8580 25102,7760 25206,8017 23179,8838" semanticType="callout" shapeName="Other">
            <msink:sourceLink direction="to" ref="{FC3D5775-7BB4-4F93-94D2-E33546C0606D}"/>
          </msink:context>
        </emma:interpretation>
      </emma:emma>
    </inkml:annotationXML>
    <inkml:trace contextRef="#ctx0" brushRef="#br0">7064-2449 52 0,'-55'-63'1094'47,"43"44"-938"-32,12 19-153 1,0 0 1-16,0 0-3 0,0 0 1 0,0 0 2 0,0 0-2 0,0 0 1 15,0 0-1-15,0 0-1 0,0 0-1 0,0 2 2 16,0 1 2-16,3-2 10 0,0 2 6 0,-2 1 1 0,4 0 4 16,-2 0 1-16,0 2 1 0,-2 2-1 0,4 0-1 0,-2 0-5 15,0 3 5-15,-2-3 0 0,5 3 1 0,-4-3 1 16,1 2 1-16,-2-1-1 0,5 1 0 0,-5-1-4 16,4 2-8-16,1-5-4 0,-5 4 1 0,4-2-1 0,1 0 0 15,1-4 4-15,-2 3-1 0,2 2 3 0,-2-4 4 0,2 1 2 16,0-1 3-16,-1-1 0 0,5 0 2 0,-2-2 0 0,1 3-1 15,2-5-1-15,-3 0-4 0,3 0 0 0,3-5 0 16,1 0-5-16,4 0-4 0,2-4 0 0,2-2-2 16,-1-1-3-16,4 1-1 0,5-1-4 0,-1-4-1 0,2-1 1 15,5 1-3-15,1-4 3 0,6 0-1 0,4-6 1 0,0-1 0 16,9-1-1-16,3-6-1 0,0-2 1 0,7 0 0 16,1-4-2-16,5-1-1 0,1 1 0 0,-1-2 1 0,3 1-2 15,-2 4 2-15,-4 1-2 0,2 1 0 0,-6 3 0 16,-7 4 1-16,-5 2-1 0,-5 4 0 0,-3 1 2 0,-7 1-1 15,-5 4 1-15,-3 2-2 0,-3 1 2 0,-5 3 0 0,-3 1 0 16,-3 0-1-16,-2 3-2 0,-1 0 3 0,-3 3-1 16,0 0 1-16,0-2 1 0,-5 2-1 0,-1 1 3 15,5 1-2-15,-4-3 1 0,-2 4-2 0,-1 0 1 0,1 0 0 16,-2 0-1-16,0 0 0 0,-2 4-1 0,2-3 0 0,-3-1-1 16,2 2 4-16,-2 1-2 0,0-1 1 0,0-2 1 0,-2 3 1 15,2 0 2-15,-3 0-2 0,2-1 0 0,-5 0 1 16,4 2 0-16,-5 0-1 0,2 0-2 0,-2 1 2 15,-1-3-1-15,4 2 0 0,-1-1-2 0,-1-2 0 0,5 4 0 16,-5-3 0-16,2 0 0 0,-1 0 1 0,1 3-1 0,1-4 0 16,1 2 0-16,-4-1 3 0,5 2-1 0,-4-2-2 15,2 1 1-15,-1 2-1 0,-2 0 9 0,4-2-3 0,-1 2-2 16,2-2-3-16,-5 0-1 0,4-2-9 0,-1 6-23 0,2-2-25 16,-5 4-35-16,-1-3-38 0,1 4-117 0,-9-1-143 0,-5-3-93 15,0 1-44-15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59.1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234 328 573,'0'-13'108,"-5"-5"-18,3 3-13,-2-2-20,0 0-6,1-1-29,2 3 7,1 2-6,0 3-5,-3 2-6,3 5-1,-2-1-2,-2 4-7,0 4-2,-9 7 3,-9 8 8,-1 12-5,-6 5 4,-8 10-2,8-5 10,5-1-12,7-4-3,9-1 0,8-8 0,12 0-1,11-4 8,12-6-7,6-2 6,6 1-7,5-5-1,-2 2 1,-10 5-1,-10-5-1,-13 4 2,-9 2 0,-12-1 1,-13 3-2,-4-2-1,-11 2 0,-2-2 0,2-5-2,2-5-2,-1 1-4,9-2 4,5-8 2,6 0 0,6-4-13,7-6-19,8 2 4,2-3 10,5-5-3,10-3 2,8-2 10,10-2 6,-3 0 2,4 0 1,6 2 2,-3 2 0,-5 2 0,-5 2 0,-2 3 0,-12 2 8,-12 5 11,-3 1 0,-5 0-4,-5 4-10,0 0-5,-5 5 0,-1 3 0,-1 10 9,-3 1-3,-3 8 0,-3 7-2,2-1-4,8-3 1,6-1 5,4-4-2,12-10 3,0-1-6,7-6 0,8-5 6,0-6-7,4-5 2,-4-7 4,0-7-4,-6-6 1,-8-7 0,-2-1-2,-6-8-1,-9-2 1,-9-2 0,-5 6-1,-3 3 0,-1 11-1,1 6-6,-7 17-17,3 5-24,-5 9-22,3 9-53,6 4-28,0 9-203</inkml:trace>
  <inkml:trace contextRef="#ctx0" brushRef="#br0" timeOffset="1026">1335 455 598,'0'-14'82,"0"-1"2,0-2-16,-4 3-26,0-3-7,-1 2-5,-3 2 6,4-1-10,0 6-10,-6 4-7,1 4 0,-9 10 0,-7 7 17,-12 10-10,-6 13-3,-1 1-1,3 7-4,12-2 8,7-6-13,16 0 1,10-8 4,20-5-3,10-5 0,11-9 4,8-3-8,5-5 2,-2-5 1,-3-5-3,-4-5-1,-5-11 7,-6-2-5,-2-4 2,-13-4-2,-1-1 1,-5 1 1,-9 8-1,-3 4 12,-1 2 8,-7 9-23,-1 8-2,-2 4 0,-2 9 2,-1 6-1,1 3 2,-3 4-1,6 5 0,5-4 0,6-4 0,4 0 2,3-6-4,-1 1-25,-3-9-80,3 1-18,4-3-73,-4-7-241</inkml:trace>
  <inkml:trace contextRef="#ctx0" brushRef="#br0" timeOffset="1531">1718 297 106,'-2'-13'529,"0"7"-481,-2 3-25,0 3-23,-1 3 0,5 7-16,0 3-196</inkml:trace>
  <inkml:trace contextRef="#ctx0" brushRef="#br0" timeOffset="1711">2121 455 648,'5'-15'111,"-1"-3"14,-4 1-11,-4 2-48,-1 3-25,1 3-13,-7 9-12,-9 3-2,-2 11 6,-18 5 3,0 12-21,0 9 5,0 0-4,10 2-2,11-3 2,6-7-3,13-5 1,4-4 1,5-6-1,6-9 4,2-6 5,1-12-5,9-3 0,-2-10-3,0-8 0,-1-1-1,-1-3 1,-1 7 1,-9 6-3,-9 9-1,4 9-15,-8 12 16,5 5 0,-1 10 2,6 4-2,2 5 1,7-5 4,-3 0-3,10-6 1,2-3 1,-2-9-2,5-9 5,-4-4-3,4-5-2,-6-9-2,7-4 0,-6-9 3,0-10 0,1 1-2,-6-10 3,-7-3-4,-4-3 0,-6-5 0,0-2 0,-4 3 2,-4 3-2,0 7 0,-2 11-2,2 12 2,0 12-5,0 11-9,0 14 8,-2 11 6,-3 16 16,1 8 9,0 17 14,-1 1-6,9 0-8,4 1-4,9-7-15,0-7 2,4 0-4,-2-6-2,-2-4 0,-5-3-2,-4-1-76,0-1-137,-8-5-103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25.38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D9B74A2-22FE-4B26-8FC9-CEC57AB77D56}" emma:medium="tactile" emma:mode="ink">
          <msink:context xmlns:msink="http://schemas.microsoft.com/ink/2010/main" type="writingRegion" rotatedBoundingBox="-1522,11963 6198,12426 6111,13869 -1608,13405"/>
        </emma:interpretation>
      </emma:emma>
    </inkml:annotationXML>
    <inkml:traceGroup>
      <inkml:annotationXML>
        <emma:emma xmlns:emma="http://www.w3.org/2003/04/emma" version="1.0">
          <emma:interpretation id="{A34D5A54-6748-477D-B4AD-D858D316199E}" emma:medium="tactile" emma:mode="ink">
            <msink:context xmlns:msink="http://schemas.microsoft.com/ink/2010/main" type="paragraph" rotatedBoundingBox="-1522,11963 6198,12426 6111,13869 -1608,13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4EA642-8660-4EEF-888A-5FC8D7F7C172}" emma:medium="tactile" emma:mode="ink">
              <msink:context xmlns:msink="http://schemas.microsoft.com/ink/2010/main" type="line" rotatedBoundingBox="-1522,11963 6198,12426 6111,13869 -1608,13405"/>
            </emma:interpretation>
          </emma:emma>
        </inkml:annotationXML>
        <inkml:traceGroup>
          <inkml:annotationXML>
            <emma:emma xmlns:emma="http://www.w3.org/2003/04/emma" version="1.0">
              <emma:interpretation id="{A40D0276-0A05-4DC7-8109-4CC06F1B60E2}" emma:medium="tactile" emma:mode="ink">
                <msink:context xmlns:msink="http://schemas.microsoft.com/ink/2010/main" type="inkWord" rotatedBoundingBox="-1522,11963 -130,12046 -216,13489 -1608,13405"/>
              </emma:interpretation>
              <emma:one-of disjunction-type="recognition" id="oneOf0">
                <emma:interpretation id="interp0" emma:lang="en-IN" emma:confidence="0">
                  <emma:literal>pm</emma:literal>
                </emma:interpretation>
                <emma:interpretation id="interp1" emma:lang="en-IN" emma:confidence="0">
                  <emma:literal>PM</emma:literal>
                </emma:interpretation>
                <emma:interpretation id="interp2" emma:lang="en-IN" emma:confidence="0">
                  <emma:literal>prn</emma:literal>
                </emma:interpretation>
                <emma:interpretation id="interp3" emma:lang="en-IN" emma:confidence="0">
                  <emma:literal>porn</emma:literal>
                </emma:interpretation>
                <emma:interpretation id="interp4" emma:lang="en-IN" emma:confidence="0">
                  <emma:literal>AM</emma:literal>
                </emma:interpretation>
              </emma:one-of>
            </emma:emma>
          </inkml:annotationXML>
          <inkml:trace contextRef="#ctx0" brushRef="#br0">-2790 5627 264 0,'-3'-15'413'0,"0"5"-97"0,3-6-84 15,-2 6-62-15,-1 0-39 0,3 1-24 0,0 1-12 0,0 1-5 16,0 0-7-16,0 3-4 0,0 3-10 0,0 1-7 0,0 0-6 16,0 0-5-16,3 1-6 0,-1 6 3 0,1 1 9 15,0 3 11-15,-2 7 8 0,5 1 5 0,-1 3 6 0,-1 5 1 16,1 2 11-16,-1 1-4 0,2 3-10 0,-2-2-11 0,1 5-10 15,-1-1-5-15,-1-3-8 0,2-1-5 0,-1 0-13 16,2 0-5-16,0-4-4 0,0-1-3 0,-1-2-1 16,4 0-2-16,-6-2-1 0,1-6-4 0,-1 5-3 0,-2-6-5 15,-1 4-1-15,-1-4 1 0,-2 0-4 0,2-3 0 16,-2-1-1-16,0 0 2 0,3-1 1 0,-2-6 0 0,2 1-3 16,0-3 3-16,-3-1 3 0,2-1-3 0,-2-1 2 0,0-6 0 15,-2-1 1-15,-2-3-2 0,2-3-1 0,-2-5-3 16,-1-5 0-16,1-3 2 0,1-9-4 0,-1 0 1 0,-4-8-5 15,2-4 2-15,2-1-6 0,-1-5-3 0,1 3 4 0,2-4-4 16,1 2 3-16,0 2-2 0,1 2 2 0,3 5 0 16,0 4 9-16,0 4-1 0,4 2-5 0,-1 6 7 0,4 5 0 15,-2 4 0-15,4 0 1 0,-2 8-2 0,1 1-2 16,4 3 13-16,0 3-6 0,2 3-4 0,1 1 0 0,2 1 0 16,2 3 0-16,-3 3 2 0,1 3-2 0,2-1-11 0,-4 6 6 15,1-4 5-15,-4 3-1 0,0 1 0 0,0 0-3 16,-2 0 4-16,-5 2 0 0,-1-1-2 0,-4 3 2 0,-4-2-2 15,-3 4-1-15,-2 1 1 0,-6 3 2 0,-2-5 1 16,-2 7 0-16,-3 1 1 0,1-2-1 0,-2 1 0 0,0 0-1 16,3-3-4-16,-1-3-16 0,-1-1-22 0,6 1-23 0,1-4-27 15,2-2-26-15,2-1-28 0,-1-6-28 0,8-2-24 16,-1 1-16-16,2-6-19 0,2-2-37 0,1-4-57 0,1-3-86 16,2-5-71-16,2-2-24 0</inkml:trace>
          <inkml:trace contextRef="#ctx0" brushRef="#br0" timeOffset="1284.6261">-2339 5351 174 0,'4'11'404'0,"1"8"-72"16,1-3-67-16,-2 4-55 0,1 0-31 0,2-1-15 15,0 3-14-15,-1-1-14 0,5 1-9 0,-2 2-1 0,-2-3-10 16,5-1-9-16,-4 4-8 0,2-5-11 0,-1 0-5 0,0 0-4 16,-2-3-7-16,1 0-12 0,-1-5-7 0,-2 0-9 0,-2-2-2 15,-2-2 3-15,2-3 9 0,0 1 9 0,-2-4 12 16,-1 2 11-16,0-3 6 0,-1-3 2 0,-2-1-9 16,0-4-10-16,2-3-16 0,-2-3-15 0,-2-5-17 0,-2 0-13 15,2-5-7-15,1-2-2 0,-4-2-2 0,1 0-3 0,-1-4 0 16,1 0 0-16,-2-2 2 0,2 4 5 0,-1 0-7 15,1 0 0-15,1 2 0 0,0 2-1 0,1 2 0 0,1 2 0 16,-1 6 1-16,2 2-11 0,0 3 5 0,2 6 4 16,-2-5 1-16,3 6-2 0,0 0 0 0,3 1 1 0,-2 2-1 15,2 1 3-15,2 1 0 0,2 2-4 0,1 1 2 0,1 3 2 16,1 0-1-16,2 3 1 0,0-1 0 0,0 2 0 16,3 0 0-16,-2-1 1 0,2 4 0 0,-3-2 0 0,0-2 3 15,0 1-4-15,0 0 0 0,0-1 2 0,-1-1 0 0,0 1-3 16,1 1 1-16,-3-3-3 0,3-1 3 0,-2-1 0 15,-1-2 0-15,-2 1-1 0,1-1-2 0,1-2 5 0,-2 0 0 16,1 1 0-16,-1-2 1 0,2-1-3 0,-2-1 2 16,4-2 2-16,-2 1-1 0,3-4 0 0,0 0-2 0,0-3 1 15,-1-1-2-15,3-6 2 0,-1 5-1 0,-1-5-4 0,3 2 3 16,0-8-3-16,-2 1 3 0,-1-3 0 0,0-3 0 16,0-1-1-16,-5 2 1 0,4-4 1 0,-7-3 0 15,1 4 3-15,-1-1-1 0,-1-2 0 0,-3 5-1 0,3-1 2 16,-3 2-4-16,0 4 2 0,0 3-2 0,0 1 0 0,0 6 0 15,0 1-3-15,2 3-2 0,-2 6 2 0,4-1-4 0,-1 6 3 16,2 3-3-16,2 2 0 0,1 10 2 0,0 5 6 16,3 6 7-16,1 3 5 0,0 8 8 0,3 3 8 15,-4 3 10-15,1-1 11 0,0 1 4 0,0-1 0 0,5 1 1 16,-6-1 0-16,1-4 0 0,0 0-5 0,-1-1-6 0,1-5-7 16,-3-4 0-16,1 1-2 0,-3-3-4 0,1-2-7 15,-2-7-2-15,0 1-4 0,-2-3-3 0,-2-4-3 0,1-3-3 16,0-3-3-16,-2 3 2 0,2-6-1 0,-1 0-4 0,-2-2 6 15,3-1 2-15,-3-2 4 0,0 0 2 0,0 0-1 16,0 0 3-16,-3-5-1 0,3 3-1 0,-2-1-2 0,-1-2-1 16,2-6-3-16,-2 7-3 0,3-3-3 0,-3-2-2 15,1 0-1-15,-1 2 0 0,3-1-1 0,-1 1-1 0,-2 2 0 16,3-2 1-16,-3 0 0 0,3 5 0 0,-2-2 0 16,-1-1 0-16,3 5 1 0,0-1-2 0,0 1-2 0,0-2-1 15,-1-1 0-15,1 3 0 0,0 0 2 0,0 0 2 0,0 3-2 16,0-3 2-16,0 0-2 0,0 0 1 0,-3 0 0 15,3 0 1-15,0 0-1 0,0 0-4 0,-3 0 1 0,3 0 0 16,-2 0 3-16,4 0-2 0,-2 0 1 0,0 0 0 0,0 0 1 16,0 2 0-16,0-2 1 0,0 0-1 0,0 0 1 15,0 0-1-15,0 0 0 0,0 0 2 0,0 0-4 0,0 1 7 16,0-1-5-16,0 0 0 0,0 0-1 0,0 0 0 16,0 0 1-16,0 0-3 0,0 0 5 0,0 0-6 0,0 0 1 15,0 0 3-15,0 0 0 0,0 0 0 0,0 0 0 0,0 0-1 16,0 0-1-16,0 0 2 0,0 0 2 0,0 0-1 15,0 0-1-15,0 0 0 0,0 0 2 0,0 0-2 0,0 0 0 16,0 0-2-16,0 0-1 0,0 0 1 0,0 0 0 16,0 0 2-16,0 0-1 0,0 0 2 0,0 0 1 0,0 0-2 15,0 3 1-15,0-3 3 0,0 0-4 0,0-3 0 16,0 3 2-16,0 0-2 0,0 0 0 0,0 0 1 0,0 0-4 16,0 0 0-16,0 0 2 0,0 0 1 0,3 0-3 0,-3-1 2 15,0 1 0-15,0 0 2 0,0 0-1 0,0 0-1 16,0 0 2-16,0 0-2 0,0 0-1 0,0 0-2 0,0 0-3 15,0 0-3-15,0 0-1 0,0 0-3 0,0 0-1 0,0 0-2 16,0 0 3-16,0 0-1 0,0 0 0 0,0 0-1 16,0 0 6-16,0 0 4 0,0 0 0 0,0 0 1 0,0 0-1 15,0 0 2-15,0 0-1 0,0 0 3 0,0 0-1 16,0 0-8-16,0 0 8 0,0 0 1 0,0 1-3 16,0-1 0-16,0 0 1 0,0 0-3 0,0 0-3 0,0 0 2 15,0 0-4-15,0 0-3 0,0 0-4 0,0 0-3 0,0-1-4 16,0 1 0-16,0 0-5 0,0 0 0 15,0 0-2 1,0 0-30-16,9 1-84 16,1-1 46-16,-5 0 45 15,-2-1-22-15,20-9-678 0,-18 5 531 0,2 2-22 16,1-5-25 31,11-40-1692-47</inkml:trace>
        </inkml:traceGroup>
        <inkml:traceGroup>
          <inkml:annotationXML>
            <emma:emma xmlns:emma="http://www.w3.org/2003/04/emma" version="1.0">
              <emma:interpretation id="{BA97DED3-58A8-49FC-B634-575F8601540F}" emma:medium="tactile" emma:mode="ink">
                <msink:context xmlns:msink="http://schemas.microsoft.com/ink/2010/main" type="inkWord" rotatedBoundingBox="2016,12797 6168,12681 6189,13449 2037,13564">
                  <msink:destinationLink direction="from" ref="{A78411D2-6CB3-454B-B991-DEAFEEC3D680}"/>
                </msink:context>
              </emma:interpretation>
              <emma:one-of disjunction-type="recognition" id="oneOf1">
                <emma:interpretation id="interp5" emma:lang="en-IN" emma:confidence="0">
                  <emma:literal>or</emma:literal>
                </emma:interpretation>
                <emma:interpretation id="interp6" emma:lang="en-IN" emma:confidence="0">
                  <emma:literal>on</emma:literal>
                </emma:interpretation>
                <emma:interpretation id="interp7" emma:lang="en-IN" emma:confidence="0">
                  <emma:literal>of</emma:literal>
                </emma:interpretation>
                <emma:interpretation id="interp8" emma:lang="en-IN" emma:confidence="0">
                  <emma:literal>o</emma:literal>
                </emma:interpretation>
                <emma:interpretation id="interp9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29886.2333">922 6212 173 0,'-2'-3'60'16,"-8"-1"57"-16,-10 2-54 31,16 2-36-31,-15-5 123 0,17 5-135 0,-8 0 0 47,-2 0-2-32,0 0-7-15,12 0-5 0,0 0-1 16,0 0 3-16,0 0 2 0,0 0 0 0,0 0 2 0,0 0 2 31,0 5 43-31,0-5-33 0,0 0-2 0,0 0 17 16,0 0-18-16,-3 0 12 0,3 0-20 0,0 0-1 31,0 0 0-31,0 0 2 0,0 0-8 0,0 0 2 0,0 2-2 0,3-2-1 0,-3 2 0 16,3-2 3-16,-2 2 4 15,4 1 31-15,-2-1-12 0,1-2 2 0,2 1-1 0,-4 2 2 16,2-3-1-16,-1 2-4 0,2 1-8 0,-1-1-6 0,-1-2-3 16,1 5 3-16,4-4 6 0,-4 2 2 0,4-3 2 0,-4 5 1 15,4-3 1-15,-1-1 1 0,1-1 0 0,-4 3-2 16,4-3-5-16,0 0-2 0,0 5-1 0,4-5 2 0,-2 0-2 16,-1 3 0-16,2-3 3 0,-2 2 0 0,-2 1-1 15,5-3-4-15,-3 2 2 0,4 2 0 0,-4-4-2 0,3 2 0 16,0-2 2-16,0 4-2 0,0-4 1 0,0 2 0 0,0 1 0 15,-1-1-3-15,3-2 0 0,-1 2-2 0,2 0 2 16,0-2-1-16,-3 0-2 0,1 0-1 0,5 0 2 16,-4 2 2-16,3-2-2 0,0 0 1 0,-1 0-2 0,1 0-1 0,0 0 4 15,0 0-2-15,-1 0-2 0,4-2-1 0,-4 2 2 16,3 0-4-16,1-2 3 0,-3 2-1 0,1 0 0 0,0 0 3 16,-1 0-4-16,-1 0 2 0,-1 0-1 0,4 0-1 15,-3 0-1-15,1 0 0 0,-2 0 1 0,1 0-3 0,2 0 0 16,-2 0 3-16,1-2-2 0,1 2 1 0,-2 0 2 15,0 0-1-15,1 0 2 0,1 0-1 0,-2 0 1 0,0 0 2 16,4 0 0-16,-1-2-1 0,-3 2-1 0,4-3 1 0,-1 3 0 16,-3 0 0-16,2 0 1 0,-1 0 0 0,-1 0-4 15,-4 0 1-15,3 0-2 0,-3 0 1 0,0-2 0 0,0 2-1 16,-1 0 0-16,1 0 0 0,0-1 2 0,0 1 0 16,-1 0 4-16,1-3-2 0,-1 3 2 0,1 0-1 0,3-2 1 15,-3 2 2-15,0-3-1 0,0 2-2 0,3 1 1 16,-2-2 3-16,2 2 1 0,-3-3-2 0,3 1-1 0,-2 2-2 15,-1-3-1-15,2 3 0 0,-3 0 0 0,1 0-5 0,-3 0-1 16,3 3 1-16,0-3 1 0,-1 0 1 0,-3 0-3 16,4 0 3-16,-1 0 0 0,1 0-1 0,-3 0-2 0,1-3 0 15,-1 3 3-15,1 0-3 0,-4 0 0 0,2 0 0 16,2 0 0-16,-1 0 2 0,-1 0-1 0,-1 0-1 0,0 0-1 16,-1 0-1-16,2 0 2 0,-1 0 0 0,4 0 3 0,-5 0-2 15,4 0-1-15,-2 0 0 0,-1 0-1 0,-1 0 1 16,1 0 0-16,1 0 0 0,2 0-1 0,-4 0-1 0,2 0 2 15,-1 0 0-15,-2 0 2 0,2 0-2 0,0 0 1 16,1 0-1-16,-1 0 0 0,2 0 1 0,-1-5-1 0,-1 5 3 16,1 0-2-16,0-3 0 0,1 2 0 0,2-6-1 0,-2 7 4 15,1-4-1-15,-1 0 0 0,-1 3 2 0,-1-4-2 16,0 3 0-16,1-1 3 0,-2 2-2 0,1-4 0 0,1 5-2 16,-4-2 1-16,4 0 0 0,-4 2 1 0,2-2 0 15,-1-3-1-15,-1 5-1 0,0-1 1 0,-1-2 1 0,0 3-1 16,-1-1 2-16,2 1-3 0,-1-3 6 0,0 1 0 0,-1 0 1 15,2-1 5-15,-1 2-2 0,2-3-2 0,-2 1 4 16,0 1 2-16,-2 0 1 0,4-2-3 0,-2 1 2 0,0 0 0 16,-2-2-3-16,4 1 6 0,-3-3-2 0,1-1-5 15,-1 5-4-15,2-5 0 0,-1 5-3 0,0-3-2 0,-1 1 0 16,4 0-2-16,-6-1-1 0,1 4 0 0,2-4 2 16,2 2 0-16,-5 0-2 0,4-3 2 0,-1 3 2 0,-1 0-2 15,-2-3-1-15,3 0 1 0,-3 5 0 0,3-2-1 0,-2-2-1 16,-1 1 0-16,3 0-1 0,-1 0 1 0,-2 5 0 15,0-3 0-15,0 2 0 0,0-1 1 0,0-3 0 0,0 5 0 16,0-4 3-16,0 0 0 0,0 2 0 0,-2 1 4 16,-1-2 4-16,3-2 2 0,0 4 4 0,-1-4-3 0,-2 1 2 15,3 2-1-15,-3-4-2 0,1 2-7 0,-1-3-2 0,-1 0-1 16,1 1-2-16,-2-3-2 0,4 3-2 0,-5 0 2 16,4-1-1-16,-4-1 2 0,5-3 1 0,-2 7-4 0,-2-3 1 15,3-1 1-15,0 2 0 0,-1 0 0 0,-1 0 1 16,1 2-1-16,1-3 0 0,-1 3 0 0,2 0 0 0,-2-1 0 15,0 3 0-15,-2-5-1 0,2 4 0 0,-1-2-1 0,2 1 2 16,-1-1-2-16,-1 0 1 0,-1 0-1 0,-1 1 2 16,2-3 3-16,1 4-1 0,-1-2 1 0,-1 2-3 15,1-2 0-15,-4 1 1 0,5 2 1 0,-1-1 0 0,-4-1-1 16,1 2-1-16,2-3 0 0,-2 4 1 0,2-3-1 0,1 1 0 16,-3-1-2-16,2 1 0 0,-2-1 2 0,2 3 0 0,-2-2 0 15,-2-1 0-15,1 0 9 0,1 1-5 0,-1 0 0 16,0 0-3-16,0-2-1 0,-2 4 0 0,2-1 0 15,-1-1 0-15,2-2-7 0,-1 0 2 0,1 5 2 0,-2-4 0 0,2-3 3 16,-2 7-2-16,-2-4 2 0,2-2 2 0,-1 5-2 16,4-2 0-16,-1 1-2 0,-1-1 2 0,-2 0 0 15,1 0 0-15,0 3-1 0,-2-2 0 0,4 0-1 0,-2 2 2 16,-1-2 2-16,4 2-4 0,-5-2 0 0,-1-1 2 0,3 2 0 16,-4-2 0-16,4 2 0 0,-3-2 0 0,3 1 0 15,-4 2 2-15,1-2-2 0,0-1 0 0,0 3 0 0,0-1 3 16,0-2-3-16,-3 3 0 0,4-1 0 0,-3 1-3 15,-1 0 1-15,0 0 2 0,3 0 2 0,-1 0-2 0,-2 0 0 16,0 0-5-16,3 0 4 0,-1 0 1 0,0 0 0 0,-1 0 0 16,-1-3-2-16,3 3 0 0,-2 0 0 0,2 0 4 15,-2-2 5-15,-1 2-2 0,0 0-4 0,4 0 2 0,-6 0-3 16,2-2 2-16,-1 2-2 0,1 0 0 0,2 0-6 16,-5 0-1-16,1 0 4 0,1 0 1 0,-2 0 2 0,0 0-2 15,0 0 2-15,-1 2 0 0,-2-2 2 0,2 0-2 0,-3 2 1 16,1 1 0-16,-2-3-2 0,0 1 1 0,-1-1 0 15,3 3 0-15,-1-2 0 0,1-1 1 0,-2 3 1 16,4-3-1-16,0 0 1 0,2 0-1 0,3-3-1 0,2 3 0 16,-5 0 0-16,5 0-1 0,3 0-1 0,-1-1 1 0,-2-2-1 15,5 2 2-15,-5-2 0 0,4 1-1 0,1 0 1 0,1 0 0 16,-2 0 0-16,1-1 1 0,0 3-1 0,-1-2 2 16,1 2-2-16,-2-1 3 0,0-2-2 0,-2 3 1 0,4-2-2 15,-5-1-2-15,3 3 2 0,-6 0-3 0,3 0 3 16,-3 0-1-16,-1 0-1 0,1 0 2 0,-1 0 0 0,1 0 0 15,-1 3 0-15,1-3 0 0,-2 2 0 0,2-2 0 16,2 0 2-16,-2 0-2 0,0 0 0 0,3 0 1 0,-1 0 2 16,-2 0-1-16,0 0-2 0,3 0 0 0,-1 0 0 15,1 0 0-15,2 0 0 0,-2 0-2 0,0 0 1 0,1 0-1 16,2 0 2-16,2 0-1 0,0 0 1 0,2 3 0 0,1-3-2 16,-1 0 4-16,2 0-1 0,-1 0-1 0,1 0 3 15,1 0-3-15,-1 1 0 0,3-1 4 0,-3 0-2 16,3 0 3-16,-1 0-1 0,-2 2-1 0,3-2 0 0,0 3 2 15,-2-1-1-15,-1-2-2 0,3 2 0 0,-3 0 1 0,2 0-2 16,-2 1 1-16,-2 1-1 0,1 2 2 0,-2-1 0 0,0 0-3 16,0 2 0-16,0 0 1 0,-1-1-1 0,1 0 0 15,0 4 0-15,0-3-1 0,0-3 0 0,0 6 1 0,0-1 0 16,-1-1-2-16,1 1 0 0,0-3 2 0,-2 1-2 16,1 0 2-16,4-3 0 0,-2 2-2 0,2-4 2 0,-1 2 0 15,4-1 0-15,-2-1 0 0,-1-2 0 0,3 1 0 16,-3 2-1-16,3-3 1 0,0 2 0 0,0-2-1 0,0 0-1 15,0 3 2-15,0-2 0 0,0 5 0 0,0-2 0 0,0-4 0 16,0 7 0-16,0-3 0 0,0-4 2 0,0 8-2 0,0-1 1 16,0-3 0-16,0 1-1 0,3 1 2 0,-3 0-2 15,3 0 0-15,-1 3 0 0,-2-3 0 0,3 3-2 16,-2-3 0-16,-1 3 0 0,3 3 2 0,0-3 0 0,-1-3 0 16,1 4-2-16,1 1 2 0,1 0 0 0,2-1 0 0,-2 4 0 15,2-6 0-15,-1 0 0 0,0 3 2 0,0-1-2 16,0 1 3-16,1-2-2 0,1 1-1 0,4-4 0 0,-5 3 0 15,5-3-1-15,-2 0 0 0,-1 1-1 0,3-3 0 16,3 3 2-16,-3-3 0 0,0 0 0 0,0 0 0 0,0 1 0 16,0-1 0-16,0-2 0 0,2 1 0 0,0-1 2 0,-2-2 2 15,3 1-2-15,0 3 0 0,-1-4 0 0,-2 0 1 16,2 0-1-16,1 0 0 0,-3-4 1 0,2 3-6 16,0 1 2-16,1-2 1 0,-3-1 0 0,2 3-1 0,0-2 0 15,-2-2 0-15,3 2 1 0,0-1 0 0,-4 1 0 0,1-2 0 16,-3 4 0-16,3-2 1 0,-1 2 0 0,-2-3 0 0,1 2-1 15,-3 1-2-15,1-3 2 0,-7 3-1 0,4-1 0 16,-2-2-1-16,1 3 2 0,1 0 0 0,-2 0 0 0,-3 0 0 16,3 0 0-16,-2 0 0 0,-1 0 0 0,0 0 0 15,0 0 0-15,0 0-1 0,0 0 2 0,0 0-1 0,0 0 0 16,0 0 0-16,0 0 0 0,0 0 0 0,0 0 0 16,0 0-2-16,0 0 0 0,0 0 2 0,0 0 0 0,0 0 0 15,0 0 0-15,0 0 0 0,0 0 1 0,0 0 0 16,0 0-1-16,0 0-1 0,0 0 0 0,0 0 1 0,0 3 0 15,0-3 0-15,0 0 0 0,0 0 0 0,0 0 1 0,0 0 0 16,0 0-1-16,0 0 2 0,0 0-2 0,0 0-1 16,0 0-1-16,0 0 1 0,0 0-1 0,0 0 2 0,0 0 2 15,0 0-2-15,0 0-2 0,0 0 2 0,0 0 2 0,0 0 1 16,0 0-2-16,0 0 1 0,0 0-2 0,0 0 1 16,0 0 0-16,0 0 5 0,0 0-5 0,0 0-1 0,0 0-1 15,0 0 2-15,0 0-1 0,0 0 0 0,0 0 0 16,0 0-2-16,0 0 0 0,0 0 1 0,0 0 1 0,0 0-1 15,0 0 1-15,0 0 0 0,0 0-1 0,0 0 2 0,0 0-1 16,0 0 0-16,0 1 0 0,0-1-1 0,0 3 0 16,0-3 1-16,0 0 0 0,0-3-3 0,0 3 2 15,0 0 2-15,0 0-1 0,0 0 0 0,0-1 0 0,0 1 0 16,0 0-2-16,0 0 2 0,0 0 0 0,0 0 0 0,0 0 1 16,0 0-1-16,0 0 0 0,0 0 3 0,0 0-1 0,0 0-1 15,0 0 0-15,0 0-3 0,0 0 2 0,0-3 0 16,0 3 0-16,0 0 0 0,0 0 0 0,0 0 0 0,0 0 0 15,0 0 1-15,0 0-1 0,0 0 1 0,0 0-1 16,0 0 0-16,0 0 0 0,0 0 0 0,0 0 0 0,0 0-2 16,0 0 2-16,0 0-1 0,0 0 2 0,0 0-2 15,0 0 1-15,0 0-3 0,0 0 3 0,0 0 0 0,0 0-1 16,0 0-1-16,0 0 1 0,0 0 1 0,0 0 0 16,0 3 0-16,0-2 0 0,0-1-2 0,0 3 2 0,3-3 0 15,-1 1 0-15,-2 2 0 0,3-3 0 0,-3 2-1 0,3-2 4 16,-2 2-1-16,-1 0 0 0,3 0-2 0,0-2 3 15,-3 5-3-15,2-4-1 0,-2 2 2 0,2-1-4 0,0 3 1 16,1-5 2-16,-3 1 0 0,3 3 0 0,-2-3-1 0,-1 2 0 16,3-3 1-16,-1 7 0 0,-2-6 0 0,3 2-2 15,-3-3 1-15,3 5 0 0,-2-2 1 0,-1-1 2 0,3-2-2 16,-1 5 2-16,-2-4-1 0,3 2 0 0,-3-1 0 16,3 1-1-16,-2-3-1 0,-1 1 1 0,3 1-1 0,-3-2-2 15,3 3 3-15,-1-3 0 0,-2 2-1 0,0 0 1 0,0 0 0 16,3 0-1-16,-3-2-1 0,1 3 2 0,-1-3 0 15,0 1 0-15,0-1-2 0,0 0 4 0,0 0-2 16,0 0 2-16,0 0-1 0,0 0-1 0,0 0 1 0,0 3 2 16,0-3-1-16,0 0-2 0,0 0 1 0,0 0-1 0,0 0 3 15,0 0-1-15,0 0 0 0,0 0-2 0,0 0 2 16,0 0-1-16,0 0 2 0,0 0-1 0,0 0 0 0,0 0-2 16,0-3 0-16,0 2 1 0,0 1 5 0,0-3-1 15,0 3 0-15,0-2 4 0,0 0 3 0,-1-2 1 0,-2 1-1 16,3 1 1-16,-2 1-2 0,-1-4-2 0,3 1 0 0,-3-1-3 15,-1 0-6-15,4 0 1 0,-3 1-1 0,-2-3 1 16,5 3 4-16,-4-6-4 0,4 4-1 0,-3-1 1 0,1 1-2 16,-1-1 1-16,2 3 0 0,-2-3 0 0,3 3-1 15,-3 0-1-15,3 0 1 0,-2 0-2 0,2 1 3 0,0 1-1 16,0 1-5-16,0-2-23 0,0 3-26 0,2-2-33 0,1-1-42 16,4 0-80-16,2-5-175 0,-1 0-121 0,2-3-58 15,-4 0-11-15</inkml:trace>
          <inkml:trace contextRef="#ctx0" brushRef="#br0" timeOffset="35989.5254">3977 6225 70 0,'-3'-2'112'15,"3"-1"-23"-15,-1 3-15 0,-2-2-7 0,3 2-11 0,-2-3-10 16,-1 3-8-16,0 0 6 0,3 0 8 0,-1 0 8 16,-2 3 6-16,3-3 3 0,-2 0 5 0,-1 0 0 0,3 0-6 15,-3 0-13-15,3 0-7 0,0 0-12 0,0 0-3 0,0 0-3 16,-1 0-1-16,1 0-1 0,0 0-2 0,0 0-3 16,0 0-1-16,0 0-1 0,-3 0 0 0,3 0 4 0,0 0 2 15,0 0 2-15,0 0 3 0,0 0-1 0,-2 0-1 16,2 0 2-16,0 0-5 0,2 0-5 0,-2 0-3 0,0 0-3 15,0 0-3-15,0 2 0 0,-2-2 0 0,2 0-1 0,0 0 1 16,0 0 2-16,0 0 0 0,0 0-3 0,0 0 2 16,0 0-4-16,-3 0 0 0,0 0-4 0,-1 0 0 0,1 0-4 15,6 0 1-15,-3 0-1 0,3 0-1 0,-2 3-1 16,-1-3 0-16,3 2 0 0,0-2 1 0,-1 1-2 0,2-1 1 16,-1 4-3-16,2-4 3 0,-1 1 0 0,2 2 0 0,0-3 0 15,0 0-1-15,2 5 2 0,-4-3 2 0,4-1-1 16,-3 2 1-16,3 2-1 0,-1-2 1 0,4-1 1 15,-7 1 0-15,1-1 0 0,2 2-1 0,-2-2 1 0,-1 2 1 16,2-2-1-16,0 1 2 0,-3-1 0 0,4 2-1 0,-2-2 0 16,-1 1 0-16,1-3 2 0,1 1-3 0,-5-1 3 0,5 3-2 15,-4-2 2-15,2-1 4 0,-1 3 2 0,2-1-2 16,-1-2 2-16,-1 0 2 0,1 0-3 0,2 0 1 16,-1 0 2-16,-1 0-1 0,1 0 0 0,-1 0 2 0,4 0 6 15,-4 0 8-15,4 0 5 0,-1-2 5 0,1-1 5 0,3-1-2 16,0 3 4-16,2-6 1 0,-1 0-3 0,3-1-5 15,0-3-4-15,3-1-5 0,-3-4 1 0,1-2-1 0,3 1-2 16,1-2-3-16,-2 1-2 0,-1-2-3 0,1-3-2 0,-1 2-2 16,2 2-4-16,-3-6-2 0,4 5-1 0,-4-1-2 0,-1-1-1 15,1 3-1-15,2 1 0 0,-1-1 0 0,-3 0 3 16,0 3 2-16,4 2 2 0,-9 1-5 0,3-2 1 16,-2 4 1-16,-1 1-1 0,0-5-3 0,3 9 1 0,-5-3-6 15,1-1 5-15,2 2-1 0,-4 1-3 0,1-1 0 16,1 1 1-16,-1 0-1 0,2 2-1 0,2 0 0 0,-4-1-3 15,1 1-1-15,-2-1 4 0,1 2-2 0,0-1-2 0,1 0 2 16,-4 0-2-16,7 5 3 0,-5-3 0 0,0 2 0 16,0-6-2-16,0 7 4 0,1-3 1 0,-3 2-2 0,1-5-1 15,2 5 0-15,-2 1 3 0,5-3-3 0,-5 1 1 0,2 2-1 16,-5-3-3-16,2 3 3 0,2-1 0 0,-4-1 0 16,2 2 0-16,-1 0 0 0,-3 0 0 0,0 0 0 15,0-3 3-15,0 3-3 0,0 0 2 0,3 0-1 0,-2 0-1 16,-1 0 0-16,0 0 0 0,0 0-1 0,0 0-1 0,0 0 1 15,0 0-1-15,0 0 1 0,0 0 1 0,0 0 0 16,0 0-6-16,0 0 4 0,0 0 2 0,0 0 0 0,0 0-3 16,3 0 1-16,-3 0 2 0,0 0 0 0,0 0 6 15,0 0-3-15,0 0 0 0,0 0-2 0,0 0 2 0,3 0-2 16,-3 0 1-16,0 0-2 0,0 0 0 0,0 0-2 0,0 0-1 16,0 0 5-16,0 0-2 0,0 0 0 0,0 0 0 15,0 0 0-15,0 0 0 0,0 0 1 0,0 0 1 0,0 0-2 16,0 0 0-16,0 0 0 0,0 0-2 0,0 0 2 0,0 0 2 15,0 0-2-15,0 0 0 0,0 0 0 0,0 0 0 16,0 0 0-16,0 0 1 0,0 0-1 0,0 0 1 0,0 0-2 16,0 0 1-16,0 0-1 0,0 0 2 0,0 0-2 15,0 0 1-15,0 0 1 0,0 0-1 0,0 0 1 0,0 0 1 16,0 0-1-16,0 0 0 0,0 0-1 0,0 0 0 0,0 0-2 16,0 0 0-16,0 0 1 0,0 0 0 0,0 0-1 15,0 0 2-15,0 0-1 0,0 0-1 0,0 0 1 0,0 0 0 16,0 0-1-16,0 3 2 0,0-3 2 0,0 0-1 15,0 0-1-15,0 0 1 0,0 0 2 0,0 0-1 0,0 0-1 16,-3 0-1-16,0 0 0 0,3 2-1 0,0-2 1 16,0 1 0-16,0-1-2 0,0 0 1 0,0 0-2 0,0 0 3 15,0 0 0-15,0 0 0 0,0 0-1 0,0 0-1 16,0 0 2-16,0 0 0 0,0 0 0 0,0 0 2 0,0 0-2 16,0 0 1-16,0 0-1 0,0 0 0 0,0 0-1 0,0 0-2 15,0 0 3-15,0 3 0 0,0-3 0 0,0 0 0 0,0 0 0 16,0 0 0-16,-1 0 3 0,1 0-3 0,0 0 0 15,0 0-3-15,0 0 3 0,0 0 1 0,0 0 1 16,0 0-2-16,0 0-2 0,0 0 2 0,0 0 0 0,0 0 2 16,0 0-2-16,0 0 0 0,0 0 0 0,0 0 0 0,0 0 0 15,0 0 0-15,0 0 1 0,0 0-1 0,0 0 0 16,0 0 0-16,0 0 0 0,0 0 0 0,0 0 0 0,0 0 0 16,0 0 0-16,0 0-7 0,-3 0 7 0,3 0 0 15,0 0 4-15,0 0-2 0,0 0-2 0,0 0 0 0,0 0 0 16,0 0 7-16,-3 0-6 0,3 0-1 0,0 0-3 0,0 0 3 15,0 0 2-15,0 0-1 0,0 0-2 0,0 0 1 16,0 0 0-16,0 0-2 0,0 0 2 0,0 0-3 0,0 0 2 16,-1 0 0-16,1 0 1 0,0 2 0 0,0 1-3 15,0-3 3-15,0 0 0 0,0 0 0 0,0 0 0 0,0 0 0 16,0 0 0-16,0 0 0 0,0 0 3 0,0 0-2 0,0 0 0 16,-3 0 2-16,3 0-1 0,0 0-2 0,0 0 0 15,0 0 0-15,0 1 1 0,0-1-8 0,0 0 4 16,0 0 2-16,0 0-2 0,-2 0 0 0,-1 2 2 0,3 2-3 0,0-4 2 15,0 0 4-15,0 0-1 0,0 0-1 0,0 0 1 16,0 0 2-16,0 1 0 0,0 2-3 0,0-3 0 0,0 5 0 16,0-3 0-16,0 2 0 0,0-4-1 0,3 0-2 15,-3 5 4-15,0-5-1 0,0 0 0 0,0 5 0 0,0-5 0 16,0 3 2-16,0-1-1 0,0-2-1 0,2 0 0 0,-2 0 0 16,0-2 4-16,0-1-1 0,0 3 1 0,0-2-4 15,0 2 0-15,0-3 2 0,0 3 2 0,0 0-1 16,0 0 4-16,0-5 6 0,0 5 8 0,0 0 5 0,0 0 0 15,0-4 1-15,0 2 0 0,-2-3 0 0,-1 1-4 0,3-2-9 16,0 2-7-16,-3-1-1 0,3-1-2 0,0 2-2 16,0-3-2-16,0 3 2 0,0-2 0 0,0 1-2 0,0 0 0 15,0-2-4-15,0 0 2 0,0 5 1 0,0-2-2 16,0-1 0-16,0 4 0 0,0-4 3 0,0 5 0 0,0-2 0 16,0-1 0-16,0 3 2 0,0 0 1 0,0 0-2 0,0 0 0 15,0 0 2-15,0 0-1 0,0 0-2 0,0 0 2 16,0 0-2-16,0 0 0 0,0 0-2 0,0 3 0 0,0-3 2 15,0 0-3-15,0 0 2 0,0 0 1 0,0 0-3 16,0 0-6-16,0 0 6 0,-1 2-1 0,-2 1-1 0,3 0 1 16,-2 2-16-16,-4 1-18 0,5 3-22 0,-2-3-23 0,-2 3-28 15,-2 0-31-15,4-1-29 0,-3-1-38 0,-2-1-51 16,-2 0-94-16,1 4-109 0,-6-3-54 0,-1-3-20 16</inkml:trace>
        </inkml:traceGroup>
      </inkml:traceGroup>
    </inkml:traceGroup>
  </inkml:traceGroup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2:23.78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72BAC6B-51EC-4CE9-8608-BDA0840DCDCF}" emma:medium="tactile" emma:mode="ink">
          <msink:context xmlns:msink="http://schemas.microsoft.com/ink/2010/main" type="writingRegion" rotatedBoundingBox="2907,5966 8865,5556 8949,6787 2992,7197">
            <msink:destinationLink direction="with" ref="{FCD81D74-2824-4954-B9A4-7A7D387DC9A4}"/>
          </msink:context>
        </emma:interpretation>
      </emma:emma>
    </inkml:annotationXML>
    <inkml:traceGroup>
      <inkml:annotationXML>
        <emma:emma xmlns:emma="http://www.w3.org/2003/04/emma" version="1.0">
          <emma:interpretation id="{4FCB98E8-8DA3-495A-89DA-01CDDC3A6A72}" emma:medium="tactile" emma:mode="ink">
            <msink:context xmlns:msink="http://schemas.microsoft.com/ink/2010/main" type="paragraph" rotatedBoundingBox="2907,5966 8865,5556 8949,6787 2992,7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B3D9F9-7A68-4FD3-A4BF-399A0792ECB8}" emma:medium="tactile" emma:mode="ink">
              <msink:context xmlns:msink="http://schemas.microsoft.com/ink/2010/main" type="line" rotatedBoundingBox="2907,5966 8865,5556 8949,6787 2992,7197"/>
            </emma:interpretation>
          </emma:emma>
        </inkml:annotationXML>
        <inkml:traceGroup>
          <inkml:annotationXML>
            <emma:emma xmlns:emma="http://www.w3.org/2003/04/emma" version="1.0">
              <emma:interpretation id="{48FFA705-A778-4D5D-BA83-AC38A40EC0C1}" emma:medium="tactile" emma:mode="ink">
                <msink:context xmlns:msink="http://schemas.microsoft.com/ink/2010/main" type="inkWord" rotatedBoundingBox="2907,5966 8865,5556 8949,6787 2992,7197">
                  <msink:destinationLink direction="with" ref="{A4F7282F-3994-4749-8C58-8AE714440DEB}"/>
                  <msink:destinationLink direction="to" ref="{74B73EF3-91A2-4499-B3D4-9A0F8925F12A}"/>
                  <msink:destinationLink direction="with" ref="{FAF513BF-A9C3-4F5D-BE90-4B243A506AC0}"/>
                  <msink:destinationLink direction="with" ref="{90762DAF-2C82-4CD9-8D7B-236EB56B06EC}"/>
                </msink:context>
              </emma:interpretation>
              <emma:one-of disjunction-type="recognition" id="oneOf0">
                <emma:interpretation id="interp0" emma:lang="en-IN" emma:confidence="0">
                  <emma:literal>Error</emma:literal>
                </emma:interpretation>
                <emma:interpretation id="interp1" emma:lang="en-IN" emma:confidence="0">
                  <emma:literal>terror</emma:literal>
                </emma:interpretation>
                <emma:interpretation id="interp2" emma:lang="en-IN" emma:confidence="0">
                  <emma:literal>Eres</emma:literal>
                </emma:interpretation>
                <emma:interpretation id="interp3" emma:lang="en-IN" emma:confidence="0">
                  <emma:literal>Eras</emma:literal>
                </emma:interpretation>
                <emma:interpretation id="interp4" emma:lang="en-IN" emma:confidence="0">
                  <emma:literal>Euro</emma:literal>
                </emma:interpretation>
              </emma:one-of>
            </emma:emma>
          </inkml:annotationXML>
          <inkml:trace contextRef="#ctx0" brushRef="#br0">1764-378 51 0,'-7'0'210'0,"2"0"-41"0,4 0-39 15,-2 0-38-15,3 0-29 0,0 0-16 0,0 0-10 0,0 0-6 16,0-1 5-16,0-3 8 0,0 4 5 0,-3-3 8 0,3 2 6 15,-2 1 3-15,-1-2-8 0,3 2-4 0,0-5-7 16,-1 4 1-16,-2-2 4 0,0 3 0 0,1-2-6 0,-1-1-7 16,-1 2-2-16,-1-1-3 0,-1 2-4 0,2-3-6 15,0 1-3-15,1 2 0 0,1-2-1 0,-1 2 3 0,2-2 0 16,-2 0-2-16,3 2-1 0,0 0 2 0,0 0-4 16,0-2-7-16,0-1-2 0,0 3-3 0,0 0-3 0,0 0 1 15,3 0-2-15,-2 0-1 0,-1 0 2 0,0 0-2 0,3 0 0 16,-1 0 2-16,-2 0 3 0,3 0-1 0,-1 0 6 0,0 3-1 15,2-1 3-15,-1-2 0 0,0 4 0 0,-1-2 12 16,4 0-4-16,-5 1-6 0,2-1-3 0,2 2-2 16,-1 1-3-16,4-2 1 0,-4 2-3 0,4-1-1 0,-1 3 10 15,2 1 8-15,-2-3 4 0,4 4 2 0,-2-1-2 0,1-1 1 16,-1 4 0-16,3-3-7 0,-2 1-7 0,-1 1-7 16,0-1-1-16,2 2-2 0,-2-1 2 0,-2-2 3 0,3-2-2 15,-1 0 1-15,-1 3-4 0,-1-5 3 0,-2 1-1 16,4 1-1-16,-6-2 3 0,1-1-2 0,1-2 4 0,-2 2 4 15,1-1 7-15,2-2 6 0,-2 0 5 0,1-2 9 0,-1-1-1 16,1 2 12-16,2-2-5 0,1-3-5 0,2 0-6 16,-1-1-7-16,0-3-3 0,4-5-8 0,-1 3 2 15,2-1-12-15,-2-2 3 0,3 0 1 0,-4 0 1 0,4-2 1 16,-1-4 0-16,1 2 3 0,-1 2 1 0,0-2 4 0,4-1 2 16,-5 3 4-16,2-2 1 0,1-1 3 0,-1 3 9 0,2-3-5 15,-3 1 1-15,1 0-2 0,-1 1 1 0,4-2 0 16,-2 1-3-16,0 2-1 0,2 0-10 0,-1 0 0 15,-1-4-2-15,0 3-3 0,2 0-2 0,-1 0 0 0,-1-2 0 16,2 1-1-16,0 1 2 0,0-2 1 0,-2 3 3 0,6-2-1 16,-5-1-4-16,-1 1 0 0,3 1 1 0,1-2-3 15,-4 4 0-15,3-1-1 0,-2 2-4 0,1 1-3 0,-5-1 1 16,2 0 1-16,-3 4-1 0,0 1 1 0,-5 1 1 0,2 2 2 16,-3 2-1-16,-1-2 1 0,-1 3 3 0,-1 1 1 15,-2 1 2-15,5 0 1 0,-6 0 1 0,2 2 2 0,-2-2 6 16,0-1 2-16,3 3 2 0,-3 0 1 0,0 0 1 15,0 0-5-15,0 0-2 0,0 0-8 0,0 0 1 0,0 0-6 16,0 0-4-16,0 0-3 0,0 0-3 0,0 0 1 16,0 0 0-16,0 0 1 0,0 0-1 0,0 0 0 0,0 0 3 15,0 0-2-15,1 0 1 0,-1 0-4 0,0-2-2 0,0 2 2 16,0 0 0-16,0 0-4 0,0 2-9 0,0 1-26 16,-1 1-42-16,-2 4-60 0,-2 3-74 0,-2 2-103 0,0 7-207 15,-5 3-124-15,-9 3-66 0,-9 0-12 0</inkml:trace>
          <inkml:trace contextRef="#ctx0" brushRef="#br0" timeOffset="48133.5509">2340-460 77 0,'0'-7'148'16,"3"-2"-22"-16,-3 2-18 0,3 3-11 0,-2-3-9 0,-1 1-15 15,3 3-9-15,-3 0-12 0,0-2-10 0,0 2-7 0,0-2-7 16,0 2-1-16,0 2-3 0,0-1 2 0,0 0-2 16,0 2-2-16,0-3 0 0,0 3-2 0,0 0-4 15,0 0-1-15,0 0-3 0,0-2-6 0,0 2-3 0,0 0 0 16,0 0-1-16,0 0 0 0,0 0 1 0,0-2 1 0,0 2 0 16,0 0 1-16,0 0 1 0,0 0-1 0,2 0 0 15,-2 0 1-15,3 0-3 0,-3 0 3 0,4 2 2 0,-1-2 6 16,-1 2-1-16,1 1 1 0,1-3 1 0,-1 2 0 0,0 0-1 15,-1-2-1-15,-2 0-5 0,3 0-4 0,-2 1 0 0,-1-1-1 16,3 0-1-16,-3 0-2 0,5 3 4 0,-2-1-3 16,-2-2 0-16,2 3-1 0,2-1 0 0,-1-2 2 15,-1 1 2-15,1-1 2 0,4 3 4 0,-4-1 0 0,4-2 1 16,4 0 3-16,-5 0-2 0,4 0 0 0,-3-2-1 16,1-1-3-16,-1 3-4 0,2-1-2 0,-1 1 6 0,3-2 2 15,-1-1 1-15,-3-2 2 0,3 4-1 0,-2-1 3 0,1-3-1 16,-1 1-1-16,0 0-1 0,3-1 0 0,1 0-6 15,-4 0 2-15,8-4 1 0,-5 3-4 0,2-2 3 0,3 0 0 16,-2-2-2-16,1-1 1 0,-1 0-2 0,4-3 0 0,1 4-3 16,-4-1 2-16,3 3 0 0,-2-3-1 0,2 0 0 15,-2 0-3-15,-3 1 3 0,3-1 1 0,-2 0 0 16,1 2 0-16,-4 1-2 0,3-1 0 0,-3 0 1 0,0-1-2 16,0 1-1-16,-1 1 0 0,-3-1-1 0,2 4-1 0,-1-2 1 15,-1 3-2-15,-4-3 2 0,4 1 1 0,-4 3 0 0,3-5 0 16,1 7 0-16,-1-4 0 0,1 0 0 0,-2 2 1 15,0-2 2-15,-2 1-3 0,1 2 0 0,-1 0 0 16,-1-3 0-16,0 5 1 0,-1-1-1 0,-2-2 0 0,3 3 0 16,-2 0-1-16,-1 0-1 0,0-1 0 0,0 1 2 0,0 0-1 15,0 0 2-15,0 0-1 0,0 0-1 0,0 0 0 16,0 0 0-16,0 0 2 0,0 0 0 0,0 0-1 0,0 0-1 16,0 0 0-16,0 0-1 0,0 0 2 0,0 0 0 15,0 0-1-15,0 0-1 0,0 0 1 0,0 0 1 0,0 0 0 16,0 0 1-16,0 0-1 0,0 0 2 0,0 0 0 0,0 0-1 15,0 0 1-15,0 0-2 0,0 1 1 0,0-1-1 16,0 0 1-16,0 0-2 0,0 0 0 0,0 0 0 0,0 3-1 16,0-3 2-16,0 0-1 0,0 0-3 0,0 0 3 15,0 1 1-15,0-1 0 0,0 0 0 0,0 0 0 0,0 3-2 16,0-3 2-16,0 0 0 0,0 0 2 0,0 0-1 0,0 2 0 16,0-2 1-16,0 2-1 0,0 0 1 0,0-2-1 15,0 0 0-15,0 0-1 0,0 0 0 0,0 0 0 0,0 0 0 16,0 0 1-16,0 0-1 0,0 0-1 0,0 0 1 0,0 0 0 15,0 0 0-15,0 2 0 0,0-2 0 0,0 2 0 16,0 1 1-16,0-3-1 0,0 2 1 0,0 0 0 0,-1-1 1 16,-2 4-2-16,3-2 0 0,-2-1 1 0,2-1-1 15,0 4 0-15,-3-2-1 0,0-2 1 0,3 1 0 0,-1 3 0 16,-2-1 0-16,0 1 0 0,-2-2 0 0,1 4 0 0,-4 1-10 16,4-2-12-16,-4 0-11 0,4 3-12 0,-4-1-17 15,6 3-41-15,-4-5-67 0,0 2-127 0,0 2-89 16,-8-4-48-16</inkml:trace>
          <inkml:trace contextRef="#ctx0" brushRef="#br0" timeOffset="50568.4118">3367-525 84 0,'-4'-7'75'0,"4"5"-10"0,-5-2-6 0,5 2 1 16,-3-1 2-16,3-1 0 0,-1 3 2 0,1 1 3 15,0-3-8-15,-3 1-14 0,3 2-10 0,0-2-6 0,0-1-7 16,0 3 1-16,0-1-3 0,0 1-4 0,0-3 0 0,0 3-2 16,0 0 0-16,3-2-1 0,-2 2-1 0,-1-2-3 15,0 0 0-15,3 2-5 0,-3-2 0 0,3 2-1 0,-1-3-2 16,-2 1 1-16,2 2-1 0,0-1 3 0,-2 1 1 0,0-3 2 16,3 1 4-16,-3 2 1 0,3-3 0 0,-2 3 3 15,2-3-1-15,2 3 0 0,-2-4-4 0,-2 3 1 0,7 1-4 16,-4 0 5-16,2-2 3 0,2 2 0 0,-4 0 1 15,1 0 3-15,2 0 0 0,-3 0-1 0,4 0-2 0,-4 2-5 16,4-2-4-16,-1 5-3 0,-2-2-2 0,2-3-1 0,-2 5 1 16,2-1 3-16,-2 1 1 0,2-1 4 0,-3 0 0 15,4 5 4-15,-4-3 1 0,1 3 2 0,2-3-1 0,-1 4-1 16,0 0 1-16,2-1-2 0,-1 0-2 0,3-1-2 16,-1 2-1-16,0-2-1 0,2-2 1 0,-2 0-2 0,1-1-1 15,-1-1 7-15,3 0 1 0,0 0-1 0,0-1 3 16,0-2-1-16,1 2 0 0,0-1-2 0,-1-2 0 0,6-2 0 15,-4-1 3-15,3-1 2 0,1-2 0 0,5-3 2 0,-3-2 0 16,7-3 2-16,3-2 1 0,3-6-3 0,1 1-1 16,3-5-5-16,2-4 3 0,3-1-4 0,-2-3-1 0,1 1 0 15,3-3-6-15,-4 1 4 0,-2-2-3 0,3 2-2 0,-6-1 0 16,3 4-1-16,-7 1 2 0,-1 1 1 0,-4 4 1 16,4 3-2-16,-9-1-1 0,-2 2-1 0,2 5 0 15,-3 0-2-15,-5 0 0 0,2 3-1 0,2 3-1 0,-5-4 0 16,1 6 0-16,-4-2 0 0,3 6 0 0,0-4 2 0,-2 2-2 15,-1 2 2-15,0-2-1 0,-2 0-1 0,1 5 3 0,-4-2-2 16,2 2-1-16,-1-1-1 0,-4 1 1 0,2 2 0 16,0-1-2-16,-1-2 2 0,-2 3 0 0,3 0 0 15,-3 0 3-15,0 0-2 0,0 0-1 0,0 0-1 0,0 0 1 16,0 0 0-16,0 0-1 0,0 0-1 0,0 0 1 0,0 0-1 16,0 0 1-16,0 0 1 0,0 3 0 0,0-2 0 15,0-1 0-15,0 2-2 0,0-2 2 0,0 3 2 0,-3-1-1 16,3 0-1-16,0 0 1 0,0 0 0 0,-2 1 0 0,-1-2 2 15,3-1-2-15,0 3 1 0,0-1-2 0,0 0 0 16,-3 1 0-16,3-2-2 0,-1 3 2 0,-2-1 0 0,1-1-2 16,-1 2 0-16,3-2 2 0,0 3 0 0,-3-1 2 15,3-3-1-15,-1 2-2 0,1-1 1 0,0 1 0 0,0-3 0 16,0 2 0-16,0-1 0 0,0-1-2 0,-3 0 2 0,3 3 0 16,0-3 2-16,0 0-1 0,0 0-1 0,0 0 1 15,0 0-1-15,0 0 2 0,0 0-1 0,0 0-1 0,0 0 0 16,0 0 0-16,0 0 3 0,0 0-2 0,0 0 0 15,0 0 2-15,0 0-2 0,0 0 4 0,-2 0 0 16,2 0 0-16,-3 0-1 0,0-3 2 0,3 3-3 0,-4-1 0 0,1-1-2 16,2 2 1-16,-2-3 1 0,1 3-2 0,-1-2 2 15,3-1 2-15,-3 3-1 0,3-1 5 0,-1 1-2 0,-2 0 1 16,3 0-1-16,-2 0 1 0,2 0-2 0,-3-2 0 16,0 0-3-16,2 2-3 0,-2-3 0 0,3 3 1 0,-3 0 0 15,3 0-1-15,-2 0 0 0,-1 0 0 0,2 0 0 16,-2 0 0-16,3 0-1 0,-3 0 1 0,3 3-3 0,-2-3 3 15,-1 2-1-15,3 0 0 0,-1-1 0 0,-2 4-3 16,3 1 0-16,-3-1-11 0,3 3-15 0,-2-1-19 0,-1 5-22 16,3 0-36-16,-1 1-79 0,-5 2-150 0,2-2-99 0,-1 2-45 15</inkml:trace>
          <inkml:trace contextRef="#ctx0" brushRef="#br0" timeOffset="3683.5225">3495-467 24 0,'0'-1'34'15,"0"1"10"-15,0-3 5 0,0 3 3 0,0-2 3 0,0-1 2 16,0 3 0-16,0 0-1 0,0-3-3 0,0 3-8 0,0-4-6 16,0 4-5-16,0-1-6 0,0-1-3 0,0 2-2 15,0-1-1-15,0 1-2 0,0-4 3 0,0 1-2 0,0 3 1 16,0-1 0-16,0 1-2 0,0-2-2 0,0-1-2 15,3 3-5-15,-2-2-4 0,-1 1-1 0,5 1-3 0,-2 0-2 16,1 0 1-16,1 0 5 0,-2 0 6 0,0 0 5 16,-2 0 7-16,-1 0 4 0,0-3 10 0,0 3 4 0,0-2 1 15,0-1-1-15,0 3-2 0,-1-1-1 0,1 1 1 0,-3-2-3 16,0-1-4-16,3 3 1 0,0 0-3 0,-2 0 0 16,-1 0-5-16,3 0-3 0,-1-2-1 0,1-1-3 15,0 3-3-15,0 0-3 0,0-1-2 0,0 1-3 0,0 0 0 0,0 0-2 16,0 0 0-16,-3 0-3 0,3-2 4 0,0 2-4 15,0 0-2-15,0 0 3 0,0 0-3 0,0 0 2 16,0-2 0-16,0 2-3 0,0 0 2 0,0-3-1 0,0 3-2 16,0-2 6-16,0 2 0 0,0 0-2 0,0 0 4 0,0 0 0 15,0 0 2-15,0 0-2 0,0 0 5 0,0-2-6 0,0 2 3 16,0-2-2-16,0 0-5 0,0 2 1 0,0-2 0 16,0-1 1-16,-3 3-1 0,3-1-1 0,0-2-2 15,0 2 2-15,0-2-1 0,0 1 1 0,0 2-2 0,0-2-1 16,0-1 0-16,0 3 0 0,0-1 0 0,0 1 0 0,0 0 2 15,0-3-1-15,0 3 1 0,0 0 1 0,0 0-1 16,0 0 0-16,0 0-2 0,0 0 0 0,0 0 0 0,0 0 0 16,0 0 0-16,0 0-2 0,0 0 0 0,0 0-1 15,0 3 3-15,3-2 1 0,-3-1 1 0,4 3-2 0,-1-1 2 16,-1 0 0-16,4 1-2 0,-5-2 3 0,5 3-1 0,-4 1 1 16,2-1 4-16,2 3 4 0,-1-2 2 0,-1 3 1 15,1 0 3-15,0-2-2 0,-3 3 4 0,2-1-4 0,-1 4 0 16,2-3 1-16,-1-1-1 0,4 3 2 0,-4-3 1 0,-1 3 0 15,2-2-3-15,2 0 5 0,-2-1-4 0,2 1-3 16,-3 2 0-16,4-1-2 0,-4-2-2 0,4 0-1 0,-1-2 1 16,-2 3-2-16,2-3 2 0,-2 1 6 0,2-1 5 15,-1 1 2-15,-1-1 1 0,-1 1 0 0,0-4 3 16,1 0-1-16,-2-1-2 0,0 1-5 0,1-2-2 0,1-1 0 0,2-1 6 16,1-2 5-16,1-2 2 0,5-3 5 0,3-3 0 15,2-2-3-15,4-1 0 0,0-8-5 0,6-1-4 16,-1 0-6-16,6-3-2 0,-3-4-6 0,5 0 2 0,0-2 0 15,1-3-2-15,0 3 0 0,2-4-1 0,3 3 1 0,-5-3 3 16,2 2-3-16,2 3 0 0,-4-5 8 0,2 1 4 16,0 3 5-16,-3 0 9 0,-1 2-4 0,2 0 5 0,-4-1-1 15,-2 2 1-15,5 0-7 0,-5 1-1 0,5 0-6 16,-5 1-4-16,4-1 3 0,-4 3-6 0,2-1 3 0,-4 1-5 16,0 1 2-16,0 2-2 0,-3 0-4 0,1 5-1 0,-4 0-6 15,0-1 4-15,-4 6-4 0,-3-2 4 0,1 4-4 16,-5 1 0-16,0 1 4 0,-1 1-2 0,0 0 2 0,-2 3-4 15,-5 0 0-15,2 2 2 0,-4-3-1 0,2 3-2 16,-1 2 0-16,0-1 0 0,-1-2 2 0,-2 3-2 0,3 0 2 16,-3 0-2-16,0-2 1 0,0 2 2 0,0-3 0 0,0 3-2 15,0 0-1-15,0 0 0 0,0 0 0 0,0 0 2 16,0 0 2-16,0 0-1 0,0 0 0 0,0 0 2 0,0 0 1 16,0 0-1-16,0 0 3 0,0 0-2 0,0 0-1 15,0 0-2-15,0 0 1 0,-3 0 0 0,3 3 0 0,-2-3-2 16,-1 0 0-16,3 2-2 0,-3-2 0 0,3 3 0 0,-4-3 0 15,4 0 0-15,-5 0-7 0,2 1-24 0,2-1-38 16,-2 2-55-16,-5 3-67 0,2-1-120 0,-4 2-175 0,-5 1-105 16,-6 0-52-16,-7 1-8 0</inkml:trace>
          <inkml:trace contextRef="#ctx0" brushRef="#br0" timeOffset="120370.7192">2117-592 12 0,'0'0'42'0,"0"0"1"0,0 0 3 0,0-2 6 15,0 2 3-15,0-1 6 0,0-3 4 0,0 4-1 0,0 0-7 16,0 0-10-16,0 0-10 0,0 0-2 0,0 0-7 0,0 0-2 16,0 0-6-16,0 0-3 0,0 0-6 0,0 0-1 15,0 0-3-15,6 0-3 0,-5 0 3 0,4 0 11 0,2 4 9 16,-2-3 1-16,2 1 6 0,0-1 2 0,1 6 1 0,1-4 2 15,-3 2-4-15,3 1 0 0,-2 0-3 0,1 0 3 16,1 4-2-16,-2-5 1 0,3 4-1 0,-1 0 0 0,3-1 1 16,0-2-7-16,0 3-5 0,0-2-4 0,0 1-2 15,0-4-1-15,3 3-1 0,1-4 0 0,-1 2-5 0,0-4-1 16,1 1-1-16,-1 1 0 0,-2-3-2 0,2 0 2 16,2 0 2-16,-2 0 6 0,1-3 6 0,2 1 1 0,0 1 1 15,-3-4 3-15,-1-1 0 0,0 1-2 0,4-2 1 0,-2-2-9 16,0 3-5-16,-1-5-2 0,2 1-3 0,1-1 1 15,-2-2-4-15,-1 0-1 0,1-2-2 0,-2 0 0 0,0-1 0 16,3 1 2-16,-2 2 0 0,0 0-2 0,-2 1 2 0,0-1-1 16,-1-3 1-16,2 6-1 0,-2-4 0 0,0 2 1 15,-2 1-2-15,-1 2 0 0,-2 3 0 0,1-3 0 16,-4 5 0-16,1-3 0 0,-2 3 1 0,1 2 0 0,-1 0-1 16,-1 0 1-16,1-3-1 0,1 5-1 0,-1-2 2 0,-3 2 1 15,3-1-2-15,-2-2-1 0,-1 3 1 0,3 3-1 16,-1-2 1-16,-2-1 1 0,3 2-2 0,-3-2 1 0,3 0 0 15,-3 0 0-15,0 3-1 0,0-3 1 0,0 2 1 16,0-2-1-16,0 2 0 0,-3 0 0 0,3 0 0 0,-3 2 0 16,-2 1 0-16,4 0 0 0,-2-4 0 0,0 3 0 0,-1 1 1 15,1-1-2-15,1 0 2 0,-1 1-1 0,2-3 0 16,-2 2 1-16,3 1-2 0,-3-2 1 0,1 2-3 0,-1-1-9 16,3 3-31-16,0 2-51 0,-1-2-99 0,-2-1-139 15,-5 0-86-15,1-1-51 0</inkml:trace>
          <inkml:trace contextRef="#ctx0" brushRef="#br0" timeOffset="121188.2146">4136-439 35 0,'2'0'118'0,"1"0"2"0,-2 0 5 0,2 0-12 16,0 0-20-16,-1 0-21 0,-2 0-20 0,3 0-16 15,-2 0-17-15,2 0-7 0,0 3-4 0,-1-2 20 0,2 4 16 16,2-3 11-16,2 2 6 0,-4 3 1 0,1-3 3 0,3 3-1 16,0-4 0-16,-1 2-24 0,5 4-19 0,-4-6-10 15,1 5-6-15,4-5-1 0,-4 4-3 0,0-2 1 16,3-1 0-16,1-2 2 0,-4 3-8 0,3-1 5 0,0-2 4 15,0-2 1-15,3 3 0 0,-3-1 2 0,-3-2 0 0,2 0 2 16,3 0 4-16,-1 0-2 0,-2-2-3 0,-2-1 1 0,3 3-4 16,-5-2 2-16,2 0-1 0,3 0-1 0,1-3 3 15,-4 2-2-15,6-5 5 0,-2 1 0 0,7 3 1 16,-2-6 4-16,-2-4-1 0,3 2-2 0,2-3-1 0,1 0 0 16,2-2-6-16,-3 0 1 0,4-4-2 0,-4 2-5 0,3 0 2 15,0-5 0-15,25-22 0 0,-24 23 0 16,-1-2 0-16,1 3-1 0,-4-2-1 0,3 2 1 0,-5 3-2 15,1-1 0-15,-4 3 2 0,-1 2 1 0,-3 2-3 16,3 0 0-16,-6 4 0 0,-2 3-1 0,-2-1-1 0,-1 3 2 16,2 0 0-16,-4-1 0 0,2 3 0 0,-4 2 0 0,3-2 0 15,-3 0 2-15,0 2 0 0,0-2-2 0,0 2 2 16,0 0-2-16,0 2 0 0,0-2 0 0,0 2 0 0,0 0 0 16,0 0 0-16,0-2 0 0,0 5 0 0,-3-5 0 15,3 4 0-15,-1-3 2 0,-2 4 0 0,3 0-2 0,-5-4 1 16,2 7 0-16,2-5-1 0,-2 3 0 0,1 1-1 0,-4-3 1 15,6 3-1-15,-1-2 1 0,-2 1-2 0,3 1 0 16,0 1-1-16,3 2-8 0,-2-2-26 0,-1 2-40 16,6-2-48-16,-4 2-96 0,1 0-132 0,-2-3-74 0</inkml:trace>
          <inkml:trace contextRef="#ctx0" brushRef="#br0" timeOffset="51721.3763">5823-454 165 0,'-2'-6'143'0,"-4"-1"-22"0,5-2-19 0,-2 2-12 16,-2 4-11-16,2-5-9 0,2 2-11 0,-2 0-2 15,3 1 1-15,-3-1-11 0,3 1-7 0,-2 0-5 0,-1 0-3 16,3 1 3-16,0 0-6 0,0 0-5 0,0 0-8 0,0 1-5 16,0 1-2-16,0-3-1 0,0 5-3 0,0-1 0 15,3-2 1-15,-3 3-1 0,2-2-1 0,-2 2-2 0,0 0 0 16,3 0 1-16,-3 0-3 0,3 0 1 0,-2 0-1 15,7 2 2-15,-4-2 3 0,2 4 1 0,0-1 6 0,0 1 2 16,0 0 5-16,0 3 4 0,0-1 4 0,1 3 1 0,1-1 3 16,-1 3 2-16,2 0-7 0,-1 1-5 0,-1 0 0 0,1 1-4 15,-1 0-5-15,0-3-1 0,-1 3-2 0,5 0 0 16,-4-2-2-16,1 0 5 0,-2 1 0 0,1 0 1 16,1-1 3-16,2-2-1 0,-4-1-1 0,1 3 0 0,5-5-1 15,-4 1-1-15,2-1 2 0,-1 1 1 0,0-1 1 0,4-1 0 16,-1-2 6-16,2 0 4 0,4-1 2 0,-2-2 1 15,5-2-2-15,1-3-3 0,2-1 2 0,7-3 0 0,-3-1-1 16,10-1-1-16,-6-2-1 0,10-4-4 0,-5 1 1 16,6-5-2-16,1 1-3 0,2-1-4 0,1-3-3 0,2 2-1 15,1-5 0-15,3 3-1 0,-1-4-1 0,-1 2-1 16,-1-3 0-16,4-1-3 0,-5 3 4 0,2-5-3 0,-1 3-2 16,-6 1 0-16,2 0 1 0,-3-3-1 0,-4 5 2 15,-2-1 1-15,0 1-1 0,-4 2-2 0,-2-2 0 0,0 4 1 16,-3 1-2-16,-1 1-1 0,-4 1-2 0,-3 2 3 0,0 1 1 15,-4 5 0-15,-4 1 0 0,1 3-1 0,-1 1 0 0,-3 0 1 16,-4 1 2-16,2 1-2 0,-2-1-1 0,-2 3-1 16,0 1 1-16,-2-2 1 0,-1 3-4 0,3-2 2 15,-1 2 0-15,-2 0 1 0,0 0 1 0,0 0 0 0,0 0 1 16,0 0-1-16,0 0 4 0,0-3 1 0,0 3-2 0,0 0-1 16,0 0 1-16,0 0-1 0,0 0-1 0,0 0-1 15,0 0 0-15,0 0 0 0,-2 3 0 0,-1-1-1 0,2-2 1 16,-2 0-2-16,-2 0 2 0,-1 3 0 0,5-2-1 0,-2-1-1 15,-2 0 2-15,2 0-2 0,2 0 2 0,-4 0 0 16,-2 2 0-16,2-2-1 0,-2 3 1 0,0-1 0 0,-1 2 0 16,1-2 0-16,-1 2 0 0,1 3-2 0,-2-3-8 15,0 3-8-15,-3 1-17 0,-1 2-19 0,-4 4-17 0,4-1-32 32,-9 3-51-32</inkml:trace>
          <inkml:trace contextRef="#ctx0" brushRef="#br0" timeOffset="121825.5985">6427-424 78 0,'0'-11'195'0,"-4"-8"185"16,4 11-232-16,-5-9 71 0,5 10-126 15,-3 2-21-15,3 1-21 0,-1-1-11 0,-2 2-6 0,3 0-5 16,0 3-1-16,0-5 12 0,0 5-30 0,0 0-6 16,0 0-1-16,0 0-1 0,0 0-2 0,0 0 1 15,0 0-2-15,0 0 1 0,3 3 0 0,-2-1 0 16,2-2-2-1,28 6 8 1,8 3-4-16,-32-5-2 0,-1-4 3 0,5 1 2 0,-4-1 7 16,2 0 6-16,-1 0 6 0,2 0 1 15,6-1 23 17,-7 1-26-32,107-51 42 0,-102 41-60 15,1 0-1-15,0 0 0 0,-2-1 0 16,5-2-1-16,27-26 1 0,-31 26 0 15,3 1-1-15,14-15 1 0,-15 11 0 0,-1 4 0 0,2-4-1 16,-4 4-2-16,0-1 0 0,-1 1-1 16,12-13-2-16,-16 17 3 0,-1-2-1 0,0 2 2 0,-2 2-1 15,-1 0 2-15,4-2 0 16,-4 2 0 0,14-17 10-16,-16 20-11 0,-2-1 0 0,3 4-1 0,-3-1 2 0,0 1-2 15,0-3 2-15,0 1-1 0,0 2-1 0,0-2 4 0,0-1-2 16,0 3-2-16,0-1 3 0,-3-2-1 0,3 3-2 15,-2-2 1-15,-1 2-1 0,-1 0 0 0,-4 0 0 0,-1 2 0 16,-6 2 0-16,-1 6-1 0,-3 0-1 0,-5 1-13 16,-6 4-19-16,-6-5-30 0,2 5-44 0,-9-1-88 0,-5 1-145 15,-2 3-83-15,-10-2-40 0</inkml:trace>
        </inkml:traceGroup>
      </inkml:traceGroup>
    </inkml:traceGroup>
  </inkml:traceGroup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38.0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78411D2-6CB3-454B-B991-DEAFEEC3D680}" emma:medium="tactile" emma:mode="ink">
          <msink:context xmlns:msink="http://schemas.microsoft.com/ink/2010/main" type="inkDrawing" rotatedBoundingBox="3611,11585 5622,11450 5630,11575 3620,11710" semanticType="callout" shapeName="Other">
            <msink:sourceLink direction="from" ref="{BA97DED3-58A8-49FC-B634-575F8601540F}"/>
            <msink:sourceLink direction="to" ref="{A5CB7AA0-718D-4C16-AD2B-0B8F59EFAFB6}"/>
          </msink:context>
        </emma:interpretation>
      </emma:emma>
    </inkml:annotationXML>
    <inkml:trace contextRef="#ctx0" brushRef="#br0">2352 4536 126 0,'7'-6'110'0,"1"1"-31"0,4-1-10 0,0 1-6 16,-2 2-3-16,-1-5-4 0,1 3-1 0,-4-1 3 0,2 1 6 15,-1-1 1-15,-2 2-9 0,1-2 0 0,-2 1-4 0,1 1 0 16,-1 0-3-16,1 0-6 0,-3-3-1 0,6 3-6 15,-4-3-4-15,7 3-4 0,-5 0-3 0,6 0 7 16,0-1 1-16,1 0 5 0,3 2 0 0,4 1 4 0,1-2 4 16,1 2-1-16,5-2 0 0,-2 4-7 0,6 0-5 0,0 0-2 15,5 4-5-15,1-2-2 0,4-2 0 0,-1 1 4 16,3 2 5-16,3-3-1 0,2 0 3 0,1 0 3 0,0-3 1 16,4 2 2-16,0-5 0 0,0 1-8 0,2-1-5 15,-3 1-4-15,6-5-4 0,-3 2-4 0,6 0-4 0,-4-2-5 16,1 5-1-16,0-4 0 0,-1 0-4 0,-2 2 0 0,-5 1-1 15,1 1-1-15,-3 0 4 0,-2 2-3 0,-6 3-1 16,-3 0 0-16,-4 3 3 0,-2-1-2 0,-7 1 1 16,0 2 1-16,-5 0-3 0,-1-1 1 0,-5 0-1 0,-1 0 0 15,0 1 0-15,-4-1 0 0,-1 1 0 0,-3-4 0 0,2 2 0 16,-4-2 0-16,2 2 0 0,-1-3 0 0,-3 2 0 0,3 0 0 16,-1-2-3-16,-2 3 2 0,3-3 1 0,-2 0 0 15,2 0 0-15,-3 0 0 0,0 0 0 0,0 0 1 0,0 0-1 16,0 0 0-16,0 0 0 0,0 0 2 0,0 0-1 0,0 0 1 15,0-3-2-15,0 3 1 0,0-2 0 0,0 2 0 16,3 0-1-16,-3 0 2 0,0 0-1 0,0 0 1 0,0 0-1 16,0 0 3-16,2 0-3 0,-2 0 2 0,0-2-2 15,0 2 1-15,0-3-1 0,3 3-1 0,-3-1-3 16,0-2 3-16,1 3 0 0,-1-1 0 0,0 1 0 0,0-3 0 0,0 1 2 16,0 2-1-16,0 0 3 0,0 0-2 0,0 0 0 15,0 0-2-15,0-2 0 0,0 0 0 0,0 2 0 16,0-2 0-16,0 2-2 0,0 0 0 0,0-3 1 0,0 3 1 15,-1 0 0-15,-2 0 0 0,3 0 1 0,-2-1 1 0,-1 1 0 16,3 0 1-16,-3-3 0 0,2 1-3 0,-2 2 4 16,3 0 0-16,-2 0-2 0,-1 0 2 0,0 0-2 0,-1-2 2 15,-1 2-1-15,1-3 2 0,1 3-4 0,0 0 2 16,-1 0-2-16,2 0 1 0,-1 0-1 0,3 0-1 0,-3 0 0 16,3 0 0-16,0 0 0 0,0 0 0 0,0 0 0 0,0 0 0 15,-1 0 0-15,1 0 0 0,0 0-1 0,0 0 0 16,0 0 1-16,0 3-1 0,1-1-4 0,-1 3-23 0,3-1-20 15,-3 2-32-15,0 0-48 0,-3-2-99 0,3 3-161 16,-1-4-92-16,-4 0-53 0</inkml:trace>
  </inkml:traceGroup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49.59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1BF4A48-FE87-4520-AE75-78C3DD7F4E13}" emma:medium="tactile" emma:mode="ink">
          <msink:context xmlns:msink="http://schemas.microsoft.com/ink/2010/main" type="inkDrawing" rotatedBoundingBox="2776,12667 4177,12730 4173,12831 2771,12768" semanticType="callout" shapeName="Other">
            <msink:sourceLink direction="to" ref="{A5CB7AA0-718D-4C16-AD2B-0B8F59EFAFB6}"/>
          </msink:context>
        </emma:interpretation>
      </emma:emma>
    </inkml:annotationXML>
    <inkml:trace contextRef="#ctx0" brushRef="#br0">1551 5525 47 0,'-4'-2'109'0,"1"0"0"0,0 0 0 0,-2-1-1 0,4 1-3 16,-2-2 5-16,0 2-1 0,1-1-23 0,-1 0-33 0,3 0-22 16,-3 3-14-16,3-2-7 0,0-1-4 0,0 3-4 15,-1 0-1-15,-2 0 0 0,3 0-1 0,-1 0 2 0,1 0-2 16,0 0 0-16,0 0 0 0,0 0 0 0,0 0 1 15,0 3 3-15,-3-1-2 0,3-2 3 0,-3 3-1 0,3-3 0 16,-2 2 3-16,2-1 0 0,0-1-2 0,0 3-2 16,0-3-1-16,0 0-2 0,0 0 2 0,0 0 1 0,0 0-1 15,0 0-2-15,0 2 0 0,2 1 1 0,-2-3-1 0,3 1 3 16,0 1-2-16,-2 1-3 0,3-1 4 0,2 2 8 16,-1-2 4-16,-1 1 2 0,4-2 2 0,-1 3 1 0,-2-1 0 15,-1-1-1-15,1 3-1 0,1-4-7 0,-2 3-3 16,3 2-1-16,-2-5-3 0,2 3 0 0,-2 1-1 0,2-4 2 15,-2 2-2-15,2-1-1 0,1 2-1 0,-1 2 2 0,-1-5-1 16,1 2 0-16,1-3 1 0,-1 5 1 0,2-3-1 16,2-1 1-16,-2-1 1 0,1 3-1 0,2-3 3 0,0 0 1 15,0 5 6-15,3-5 2 0,-2 0 2 0,2 0 0 0,0 0 4 16,1 0-1-16,1 0-3 0,0 0-4 0,-3 0-3 16,5 3-3-16,-2-1-1 0,-3-2-1 0,3 3-2 15,2-1-1-15,-4-2 2 0,1 1-1 0,-1-1-2 0,2 3 3 16,-2-1-1-16,-1-2-1 0,-2 0 0 0,2 0 1 0,-2 0-1 15,0 0 1-15,-1 0 2 0,3 0 1 0,-1 0 1 0,-1 0 2 16,0 0 2-16,0 0 5 0,0-2 2 0,1 2 2 16,-1 0-2-16,0 0 1 0,0-3-2 0,-3 3-3 15,-2 0-1-15,2 0-4 0,3 0-4 0,-1 0-1 0,-2 3-1 16,2-1-1-16,-3-2 1 0,2 0-1 0,-1 0 0 0,2 0 1 16,-5 0-5-16,1 0 2 0,3 0 2 0,-2 0-1 15,-2 0-1-15,4 0 1 0,-1 0 2 0,-1 0-3 0,-1 0 3 16,1 0-1-16,-1 0 1 0,0 0-2 0,-1 0-1 0,2 0 2 15,2-2 1-15,-2-1-1 0,-2 3 3 0,4-1 1 16,-1 1 3-16,1-2 0 0,-1-1 2 0,3 3 1 0,-1 0-1 16,-2 0 0-16,-2 0-1 0,5 0-3 0,-3 0 0 15,-2 0-6-15,1 0 2 0,-1 0-3 0,-2 0 0 0,2 0 0 16,-2 0 0-16,2 0 0 0,-3 0 0 0,2 0 10 0,0 0-6 16,-3 0-1-16,2 0-3 0,2 0 0 0,-2 0 0 15,1 0 0-15,-2 0-1 0,1 0-7 0,4 0 4 0,-2 0 3 16,0-2 1-16,4-1 1 0,-2 3 0 0,0 0 4 15,-2 0-4-15,4 0 1 0,-3 0 0 0,0 0 0 0,-1 0 2 16,2 0-2-16,-1-5 2 0,2 5-1 0,-1 0 0 16,0 0 3-16,-2 0 2 0,1-3-3 0,-1 3 2 0,2 0 1 15,-1-1-2-15,-1-1 2 0,1 2-1 0,1-5-1 0,-2 5-1 16,-3 0 1-16,4-3 1 0,-2 3-5 0,-2-1 3 16,1 1-3-16,-1-4-1 0,-1 4-1 0,-1 0 0 0,-2-2-1 15,3 2-1-15,-3 0 0 0,4 0 2 0,-4 0 2 16,3 0 1-16,-1 0-4 0,-4 0 2 0,-1 0 0 0,3 0 1 15,0 0 0-15,-1 0-2 0,-2 0-4 0,3 0 0 16,-3 2-5-16,-2 2-22 0,1 0-26 0,-4 3-44 0,1-3-90 16,-2 1-160-16,-3-5-89 0,-3 5-50 0</inkml:trace>
  </inkml:traceGroup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51.20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59BE3AD-5FB0-47EE-9658-0D7AB540B76E}" emma:medium="tactile" emma:mode="ink">
          <msink:context xmlns:msink="http://schemas.microsoft.com/ink/2010/main" type="inkDrawing" rotatedBoundingBox="4771,12633 8688,12592 8689,12736 4772,12777" semanticType="underline" shapeName="Other">
            <msink:sourceLink direction="with" ref="{D338F126-879C-4DDD-A630-4EC6ECE3B13D}"/>
          </msink:context>
        </emma:interpretation>
      </emma:emma>
    </inkml:annotationXML>
    <inkml:trace contextRef="#ctx0" brushRef="#br0">3504 5525 100 0,'7'5'139'0,"-2"-4"-12"0,2 3-13 0,-1 1-14 16,-1-3-11-16,-1 1-7 0,1-2-33 0,-1-1-18 15,2 3-1-15,1-2 8 0,-2-1 8 0,2 3 2 0,-1 0 2 16,5-3 5-16,-2 1 0 0,-2-1-2 0,5 2-12 0,-2-2-10 16,2 0-13-16,2 0-5 0,1 0-3 0,1 0-3 15,3 0-1-15,1-2 0 0,-4 2 0 0,3-1 0 0,1 1-1 16,-2 0-1-16,-1-3 1 0,1 0 0 0,2 3-2 16,-1-1 2-16,-3-2-2 0,4 3 2 0,-4-1 2 0,6 1 0 15,-5-3 1-15,2 1 0 0,-2 2 0 0,3-2 1 0,0-1 1 16,-1 3-4-16,-1-1 2 0,0-2-2 0,1 3-1 15,-1 0 0-15,-2 0-3 0,4 0 1 0,-4 0-3 0,-1 0 1 16,0 0-1-16,1 0 2 0,-2-1-2 0,-1 1 0 16,0 0 0-16,-1 0 0 0,6 0 4 0,-6 0 0 0,1 0-1 15,-1 0-1-15,3 0 1 0,-3 0-1 0,3 0 1 0,-2 0-6 16,2 0-1-16,2 0 1 0,2 0 3 0,5-3 3 16,6 1-1-16,-2-2-2 0,8 2 2 0,-2-1 6 15,5 0-1-15,1-2-2 0,1 2-2 0,3 0-2 0,-1-2 3 16,0 2 0-16,2 0-1 0,-2 1-2 0,0-2 4 0,-1 2-5 15,-2-3 0-15,1 5 0 0,-3-4 0 0,-1 0 1 0,-1 2 2 16,-4-2-2-16,3 4 2 0,-3-2 4 0,-2-1-1 16,-2 2-3-16,1-4 1 0,-3 5-3 0,4-2 4 15,-5 0-1-15,-1 1-1 0,2 1-2 0,-9-3 0 0,6 3 3 16,-7 0 0-16,2 3-2 0,-2-3-2 0,1 1-1 0,-1 3 0 16,3-1 1-16,1 0 2 0,4 0 2 0,2 2 4 15,6-2 1-15,-1 2 3 0,5-2 0 0,2 5-1 0,-2-3-1 16,3 1-2-16,1 1-1 0,-1-1-5 0,2 0-1 15,-4 1 2-15,5 0-3 0,-6-2 2 0,4 5 0 0,-1-6-2 16,-4 3 0-16,4-4 0 0,-3 2 0 0,-2-2 0 0,2 0-1 16,-2-1-2-16,-1-2 2 0,-2 0-2 0,0-2 3 15,-1 2 0-15,-2-4 0 0,1 2 0 0,-3-1 0 0,3-1 0 16,-4 3 0-16,-4-5 1 0,1 5-1 0,-4-2 0 0,0 2 2 16,-2-2-1-16,-1 1-1 0,-1 2 2 0,-3-2 0 15,4-1-2-15,-3 2 0 0,0-2 3 0,0 2 4 0,6-4 1 16,-2 3 6-16,4 0 1 0,0-3 1 0,4 3 1 15,2 1 0-15,-6-4-4 0,7 2 0 0,0 0-6 16,-2 0-2-16,-1-2-4 0,1 5-1 0,1-3 0 0,-4 3-1 16,-1-2 2-16,-2 2-2 0,1 0-2 0,-6 0 1 0,0 0 2 15,-2 0 2-15,1 0-2 0,-7 0 3 0,2 0-2 0,-1 0-1 16,-3 0 0-16,2 0 0 0,-4 0 0 0,1 0-1 16,-2 0-2-16,2 0 3 0,0 0 0 0,-3-3 2 0,0 2 0 15,0 1 0-15,0 0 3 0,0 0 1 0,0 1 3 16,0-1 1-16,0 3 0 0,0-3 3 0,0 0 0 0,0 0-1 15,0 0 1-15,0 0 0 0,0 0-1 0,0 0-5 16,0 0 1-16,0 0-5 0,0 0 2 0,0 0-1 0,2 0-2 16,-2 2-2-16,0-2 0 0,3 0 1 0,-2 0 1 15,-1 0-1-15,3 0-1 0,0 3 0 0,-1-3 0 0,-2 0 2 47,3 0-2 0,-2 0 9-47,-1 0 103 0,0 0-99 16,0 0-2-1,0 0 50-15,0 0-52 0,0 0 0 16,0 0 4 0,0 0 12-1,0 0-5-15,0 0-19 0,0 0 0 0,0 0-1 0,0 0 1 0,0 0 1 16,3 0-1-16,-3 0 0 0,0 0 0 15,0 0 1-15,0 0 1 0,0 0-1 16,0 0 0-16,0 0-1 0,0 0 1 0,0 0-1 16,0 0-1-16,0 0 0 0,0 0 0 0,0 0-1 0,0 0 1 15,0 0 0-15,0 0 0 0,0 0-3 0,0 0 3 16,0 0 0-16,0 0 1 0,0 0 1 0,0 0-2 0,0 0 0 16,0 0-2-16,0 0 2 0,0 0-1 0,0 0 1 0,0 0 0 15,-3 0 0-15,3 0 0 0,-1 0 0 0,-2 0 0 0,3 0 1 16,3 0 2-16,-3 0-1 0,0 0-2 0,0 0 2 15,0 0-2-15,0 0 0 0,0 0 1 0,0 0-2 0,0 0-1 16,1 0 2-16,-1 0 0 0,0 0 0 0,0 0 0 0,0 0 2 16,0 0-1-16,0 0-1 0,0 0 0 0,0 0 0 15,0 0 1-15,0 0-2 0,0 0 1 0,0 0-3 16,0 0 1-16,0 0 2 0,0 0 0 0,0 0 0 0,0 3 0 16,0-3 2-16,0 0 0 0,0 0-1 0,0 0 0 0,0 0-1 15,0 0 0-15,0 0 0 0,0 0 0 0,0 0 0 0,0 0 0 16,0 0 0-16,0 0 0 0,0 0-1 0,0 0 1 15,0 0 0-15,0 0 0 0,0 0 0 0,0 0 1 16,0 0-1-16,0 0 0 0,0 0 2 0,0 0-4 16,0 0 2-16,0 0 0 0,0 0-1 0,0 0 1 0,0 0 1 15,0 2 1-15,0-2-2 0,0 0 3 0,0 0-2 0,0 0 1 16,0 0-2-16,0 0 0 0,0 0 0 0,0 0 0 0,0 0 2 16,0 0-1-16,0 0-1 0,0 0 1 0,0-2 1 15,0 2-2-15,0 0 1 0,0-3-1 0,0 3 0 0,0 0 0 16,0 0 0-16,0 0-4 0,3-3-17 0,-3 1-23 0,-3-1-20 15,2 0-28-15,-7-2-26 0,4-5-43 0,-1 1-70 16,-5-2-97-16,2-3-104 0,0-1-45 0</inkml:trace>
  </inkml:traceGroup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4:05.5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4977BD3-2798-4137-97E8-9A28BCF99CB2}" emma:medium="tactile" emma:mode="ink">
          <msink:context xmlns:msink="http://schemas.microsoft.com/ink/2010/main" type="inkDrawing" rotatedBoundingBox="5009,14496 6456,13782 6607,14089 5161,14802" semanticType="callout" shapeName="Other">
            <msink:sourceLink direction="to" ref="{A5CB7AA0-718D-4C16-AD2B-0B8F59EFAFB6}"/>
          </msink:context>
        </emma:interpretation>
      </emma:emma>
    </inkml:annotationXML>
    <inkml:trace contextRef="#ctx0" brushRef="#br0">3805 7382 182 0,'-8'-1'196'0,"4"-4"-39"0,-4 1-20 0,4 0-9 0,-4 1 0 15,4 1-23-15,-1 0-21 0,2-2-10 0,0 2-3 16,3-1-7-16,-1 1-11 0,-2-2-13 0,3-1-10 0,0 2-2 16,0-2-7-16,3 1 0 0,-2-1-1 0,-1 3 1 0,0 1-1 15,0-3-1-15,0 4 3 0,0-3-1 0,0 3-1 16,0 0-3-16,0 0 1 0,0 0-1 0,0 0-3 0,0 0 2 15,0 0 3-15,0 0-5 0,0 0 2 0,0 0-2 16,0 0-3-16,0 0-5 0,0 0-1 0,0 0-2 0,0 0-2 16,0 0-1-16,0 0 0 0,0 0-1 0,3 3 1 0,-3-3 1 15,5 4-1-15,-2-3 2 0,-2 2-2 0,7 4-2 16,-4-4 4-16,4 3 0 0,-2 2-2 0,0-2 1 0,1 2 2 16,0 1-1-16,2 0 0 0,-1-1 1 0,-1 0 0 15,1 1 1-15,1 2 2 0,1-3-3 0,-1 4 2 0,-2-1 0 16,5-2 4-16,0-1 0 0,0 0 4 0,0 1 1 0,1-2 3 15,-1-2 2-15,2 0 3 0,-2-1 5 0,3 1-2 16,1-3-4-16,2 0 2 0,-2 0 0 0,1-2-2 16,-1-2-2-16,3 0-4 0,1-3 2 0,-1-1-2 0,0 0 0 15,4-1-3-15,-3-3-2 0,4-1 0 0,0 0-1 0,0-3-2 16,3-4-3-16,2 4 0 0,-3-1-2 0,1-2 1 0,-1 0 0 16,3-1 2-16,-6 1 0 0,7-1 0 0,-6 1 3 15,4 1-1-15,-4-4 2 0,6 3 1 0,-5-2 1 0,2 0 1 16,1 0 0-16,-1 0 1 0,1 0 1 0,-1-3 4 15,3 1 1-15,-2-1-3 0,-1 3 1 0,1-5 1 0,-1 0 5 16,1 2-2-16,-4 0-1 0,3 1 1 0,-3 0-4 16,-1 1-2-16,1-1 2 0,-4 1-1 0,2 3-2 0,-1 2-1 15,-5 0 0-15,2 1-3 0,-5-2 4 0,1 5 3 0,-5 2-5 16,3-2-1-16,-3 4 1 0,-2 1-1 0,-1-1-2 0,-2 6 1 16,1-4-2-16,-2 1 0 0,-2 2-1 0,-1-1-2 15,3 2 1-15,-1 1-5 0,-2-3 1 0,0 1-1 16,0 2 1-16,0 0 0 0,0 0 0 0,0 0 0 0,3 0 0 15,0 0 0-15,-3-2 2 0,0 2-1 0,0 0 0 16,0-2-1-16,0 2-2 0,0 0 2 0,0 0-2 0,0 0 2 16,0 0 0-16,0 0 0 0,0 0-3 0,0 0 1 0,0 0 1 15,0 0-1-15,0 0 0 0,0 0 0 0,0 0 3 16,0 0-3-16,0 0 1 0,0 0 1 0,-3 0 0 0,0-2-1 16,1 2 2-16,-1-3-2 0,-1 3 1 0,1 0-1 0,-2 0-1 15,4 0-1-15,-5 0-2 0,2 0-1 0,1 0-4 16,-2 3-6-16,4-3-18 0,-2 2-23 0,0-2-30 0,-2 2-28 15,1 0-36-15,-1-2-48 0,-5 2-99 0,1 1-153 16,-6-2-78-16,0-1-21 0</inkml:trace>
  </inkml:traceGroup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23.6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E333724-3F8A-424A-B225-4E66A2FD02EB}" emma:medium="tactile" emma:mode="ink">
          <msink:context xmlns:msink="http://schemas.microsoft.com/ink/2010/main" type="writingRegion" rotatedBoundingBox="-2955,11130 2699,6651 3922,8195 -1732,12674"/>
        </emma:interpretation>
      </emma:emma>
    </inkml:annotationXML>
    <inkml:traceGroup>
      <inkml:annotationXML>
        <emma:emma xmlns:emma="http://www.w3.org/2003/04/emma" version="1.0">
          <emma:interpretation id="{E1013B42-2D7C-45E0-B31D-797EBAE8EB06}" emma:medium="tactile" emma:mode="ink">
            <msink:context xmlns:msink="http://schemas.microsoft.com/ink/2010/main" type="paragraph" rotatedBoundingBox="-2955,11130 2699,6651 3922,8195 -1732,12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23FDC2-6074-4A8B-A3C8-BA40ED03C5C6}" emma:medium="tactile" emma:mode="ink">
              <msink:context xmlns:msink="http://schemas.microsoft.com/ink/2010/main" type="line" rotatedBoundingBox="-2955,11130 2699,6651 3922,8195 -1732,12674"/>
            </emma:interpretation>
          </emma:emma>
        </inkml:annotationXML>
        <inkml:traceGroup>
          <inkml:annotationXML>
            <emma:emma xmlns:emma="http://www.w3.org/2003/04/emma" version="1.0">
              <emma:interpretation id="{D8165077-1119-439C-8CD5-84D13D4F2673}" emma:medium="tactile" emma:mode="ink">
                <msink:context xmlns:msink="http://schemas.microsoft.com/ink/2010/main" type="inkWord" rotatedBoundingBox="-2668,11492 -1206,10334 -270,11516 -1732,12674"/>
              </emma:interpretation>
              <emma:one-of disjunction-type="recognition" id="oneOf0">
                <emma:interpretation id="interp0" emma:lang="en-IN" emma:confidence="0">
                  <emma:literal>one,</emma:literal>
                </emma:interpretation>
                <emma:interpretation id="interp1" emma:lang="en-IN" emma:confidence="0">
                  <emma:literal>In,</emma:literal>
                </emma:interpretation>
                <emma:interpretation id="interp2" emma:lang="en-IN" emma:confidence="0">
                  <emma:literal>Ere,</emma:literal>
                </emma:interpretation>
                <emma:interpretation id="interp3" emma:lang="en-IN" emma:confidence="0">
                  <emma:literal>Fry,</emma:literal>
                </emma:interpretation>
                <emma:interpretation id="interp4" emma:lang="en-IN" emma:confidence="0">
                  <emma:literal>as.,</emma:literal>
                </emma:interpretation>
              </emma:one-of>
            </emma:emma>
          </inkml:annotationXML>
          <inkml:trace contextRef="#ctx0" brushRef="#br0">-3525 4100 139 0,'-2'-5'406'0,"-1"0"-77"0,3 2-79 16,-3 1-65-16,2 2-47 0,-2-3-31 0,3 1-24 0,-2 2-12 15,-1 0-17-15,3 2-7 0,0 1-2 0,0 2-3 0,3 0 1 16,-1 1 4-16,-2 5 9 0,3 3 6 0,-2 2 2 16,2 2 1-16,2 1-3 0,-2 3-5 0,1 2-1 15,0 1 0-15,2 1-7 0,-1 1-6 0,-1-2-6 0,1 1-6 16,-1-2-6-16,-1 1-1 0,0-3-5 0,-1-2-5 0,1 1-6 15,1-1-2-15,-4-3-3 0,3 2 3 0,-1-5-1 16,-2 3-2-16,0-2-2 0,-2 1 2 0,-1 0-2 0,-1-1 1 16,1 0 0-16,-5 6-11 0,2-5-19 0,-1 1-29 0,-4 1-27 15,3-2-28-15,0-1-35 0,-4 0-53 0,0-7-83 16,2-4-131-16,-2-1-88 0,0-6-32 0</inkml:trace>
          <inkml:trace contextRef="#ctx0" brushRef="#br0" timeOffset="819.324">-3659 4566 328 0,'4'-7'456'0,"1"-1"-106"0,2-3-104 16,3-2-82-16,2 0-57 0,2-3-30 0,4-1-14 0,-2-2-12 16,3 0-11-16,5 0-14 0,22-22 4 0,-20 18-22 15,0 6-5-15,1 1 0 0,-3-2-2 0,0 4-2 16,3-1-13-16,-7 3-7 0,3 4-15 0,-2-2-12 16,-4 4-7-16,0-3-6 0,2 5-8 0,-4-2-7 0,-2 1 2 15,2-1 6-15,0 0 9 0,-1-1 11 0,0 1 8 16,-2-6 6-16,0 3 4 0,0-2 10 0,0 0 7 0,0-3 5 15,-5 2 5-15,4 1 5 0,-5-3 10 0,1 3 10 0,-2 3 16 16,2-3 13-16,-4 4 14 0,0 2 9 0,-1 0 8 16,-2 3 2-16,0-1-2 0,0 6-6 0,0-1-6 0,0 4-2 15,0 0-3-15,0 7-1 0,0-2-5 0,0 5-1 0,0-1 1 16,0 2 1-16,3 2-3 0,-2 2 1 0,-1-4-4 16,3 2-4-16,1-2 2 0,-1 1 1 0,2-2-4 0,-2-2-7 15,1-3-5-15,-2 0-7 0,1-1-10 0,1-4-3 16,-1-1-7-16,-3 1-2 0,3-1 0 0,-1-3 4 0,-2 0 8 15,3-2 6-15,-3 0 10 0,0-4 0 0,0-1 1 0,0-6 0 16,-3 0 1-16,3-5-6 0,0-6-9 0,0-2-9 16,3-4-6-16,-2-1-3 0,-1-6-3 0,0-1 0 0,3 0-2 15,-3 0 0-15,3-4-2 0,2 3 0 0,-4 1 1 16,2 1-1-16,2 3 2 0,-1 1-1 0,2 5 0 0,-2 3 1 16,-1 5-2-16,-1-1 2 0,1 8-3 0,-2 0-2 15,-1 6 0-15,3 5 0 0,0 0 2 0,-1 0-4 0,2 10 4 16,-1-1 0-16,5 3 1 0,-1 3 2 0,1 3 2 0,0 1-2 15,0 1 2-15,4 1-2 0,0-1 1 0,0 0 1 0,0-1 1 16,-1 0-1-16,1-2-2 0,0-1 4 0,0 1-2 16,3-2 3-16,-3-2-4 0,0 0-1 0,-2-3 0 15,-1 0 2-15,3-4-1 0,-1-1 1 0,-3 3-1 0,0-5 0 16,-1 1 1-16,-2-3 1 0,2-1 0 0,-2 0 0 0,2-1 2 16,1-3-1-16,-4 3-1 0,1-4 1 0,-1 0 1 15,2-6-2-15,0 0 2 0,1-7-1 0,-2 1-1 0,2-4-3 16,-4-1 0-16,2-2 0 0,-1-4 0 0,-1 2 0 15,2-2-1-15,-2 2 1 0,-2-2-2 0,-1 5-1 0,3-2 2 16,-3 4 1-16,3 1 0 0,-1 5-2 0,-2 3 2 0,2-1 0 16,-2 1-3-16,2 7 2 0,1-2-1 0,-3 4-4 15,0 2 0-15,3 1 3 0,-2 4-2 0,2-3 4 0,2 6-2 16,-1 2 4-16,2 1 4 0,-1 4 11 0,-1-2 2 16,4 3 10-16,-1 1-1 0,-2 4 6 0,2-4 1 0,-3 2 1 15,4 0-2-15,-4 2-4 0,4 1-3 0,-4 5-11 0,-1-6-2 16,-1 9-6-16,-2 1 0 0,3 3-3 0,-3 4-3 15,-3 4 1-15,3 2-2 0,-5 1-14 0,1 4-26 0,-1-2-33 16,-2-3-40-16,4 0-44 0,-2-4-39 0,2-5-58 16,2-1-101-16,1-7-162 0,0-4-68 0,0-6-20 0</inkml:trace>
          <inkml:trace contextRef="#ctx0" brushRef="#br0" timeOffset="86.7693">-3746 4255 821 0,'5'-16'308'16,"-2"2"-89"0,41-59 274-16,38-15-195 0,-58 68-246 0,-2 2-11 0,-1-1-10 15,45-25 11-15,-45 36-36 16,-2 0-6-16,0 7-12 0,-2-1-20 0,-3 4-18 0,1 3-23 15,-3 0-28-15,-3 6-51 0,-6 1-94 0,-3 2-160 0,-3 1-72 16,-3 3-30-16</inkml:trace>
          <inkml:trace contextRef="#ctx0" brushRef="#br0" timeOffset="997.42">-1897 3915 317 0,'6'-4'564'0,"-3"3"-84"16,1 1-154-16,-4 1-117 0,5 2-66 0,-5 3-49 16,-5 2-23-16,4 5-11 0,-5 2-6 0,1 8-3 0,-2 2-3 15,-5 4-4-15,3 8-10 0,-3 1-12 0,-3 3-6 0,6 5-8 16,-1 3-13-16,-2 2-25 0,3 1-30 0,-1 4-34 16,2-1-46-16,-1 1-81 0,2 3-143 0,-1-2-121 15,1 2-57-15,-2-2-13 0</inkml:trace>
        </inkml:traceGroup>
        <inkml:traceGroup>
          <inkml:annotationXML>
            <emma:emma xmlns:emma="http://www.w3.org/2003/04/emma" version="1.0">
              <emma:interpretation id="{5477C6AA-45D3-45E0-858C-7EEF4EAE0AF6}" emma:medium="tactile" emma:mode="ink">
                <msink:context xmlns:msink="http://schemas.microsoft.com/ink/2010/main" type="inkWord" rotatedBoundingBox="-779,9407 2699,6651 3789,8028 310,10784">
                  <msink:destinationLink direction="with" ref="{1E075EB4-BC48-4CF6-B438-8F8DBD28F6F4}"/>
                  <msink:destinationLink direction="with" ref="{2B5FB33C-E02E-40C8-9516-67A6C5D3AF6A}"/>
                  <msink:destinationLink direction="to" ref="{C0D2606D-5FC3-4CFF-B5D1-B9886D5F9635}"/>
                </msink:context>
              </emma:interpretation>
              <emma:one-of disjunction-type="recognition" id="oneOf1">
                <emma:interpretation id="interp5" emma:lang="en-IN" emma:confidence="0">
                  <emma:literal>€</emma:literal>
                </emma:interpretation>
                <emma:interpretation id="interp6" emma:lang="en-IN" emma:confidence="0">
                  <emma:literal>d</emma:literal>
                </emma:interpretation>
                <emma:interpretation id="interp7" emma:lang="en-IN" emma:confidence="0">
                  <emma:literal>E</emma:literal>
                </emma:interpretation>
                <emma:interpretation id="interp8" emma:lang="en-IN" emma:confidence="0">
                  <emma:literal>A</emma:literal>
                </emma:interpretation>
                <emma:interpretation id="interp9" emma:lang="en-IN" emma:confidence="0">
                  <emma:literal>%</emma:literal>
                </emma:interpretation>
              </emma:one-of>
            </emma:emma>
          </inkml:annotationXML>
          <inkml:trace contextRef="#ctx0" brushRef="#br0" timeOffset="-7052.7932">576 273 95 0,'5'-11'115'15,"2"3"-25"-15,-2-1-30 0,2 6-20 0,-2-4-13 0,1 5-9 0,-2-2-8 16,1 4 8-16,-1 0 6 0,-1 2 6 0,1 2 4 16,1 0 0-16,-2 5 1 0,-3-1 7 0,3 5 7 0,-2-2-6 15,-1 3-8-15,3 1-5 0,-1 0 0 0,-2 2 0 0,3 3 2 16,0-1-8-16,-2 0-4 0,2-1-2 0,5-1-4 15,-4 0 1-15,1 1-5 0,-1-2 2 0,4-5 8 0,2 0 6 16,-1 0 3-16,1 0 4 0,2-3 3 0,0-1 3 16,0-3 1-16,0 0-3 0,3 1-7 0,3-5-4 0,-1-5-5 15,3 1 2-15,1 0-2 0,-2-3 1 0,5-1-2 0,0-3 0 16,-1 0-3-16,3 3-2 0,-1-5-2 0,2-1 1 16,4 2-3-16,-3-4-4 0,4 0-1 0,-1 1-2 15,0-2-3-15,3-1 2 0,-1-2-3 0,1 1 0 0,1 1 1 16,-3-1-1-16,3 0 0 0,-4 1 3 0,0 1-2 0,-3 0-1 15,4-1 1-15,-9 4 2 0,4-2-2 0,-6 2-1 0,1-1 2 16,-5 3-2-16,-1 1 0 0,-1 1 2 0,-3 3 2 16,-5-2-4-16,2 4 2 0,-3-2-1 0,0 3 2 15,0-1-3-15,-1 1 3 0,-2 2-2 0,-2-1 3 0,4 0 1 16,-5 3 3-16,3-3 1 0,-3 3-1 0,2-2 2 0,0-1-1 16,-2 3-1-16,0 0-1 0,0 0-4 0,0 0 0 15,0 0-3-15,0 0 0 0,3 0 0 0,-2-3-2 0,-1 3 1 16,3 0 1-16,-3 0 0 0,3-4 1 0,-1 4 4 15,-2-1-4-15,6-1 0 0,-5 2 3 0,-1-1-1 0,5-3 1 16,-2 4-3-16,0-3 1 0,3 3-2 0,-3-1 1 0,1-1-1 16,-1-3 0-16,-1 5 0 0,1-1-1 0,1-2 1 15,-1 3 0-15,0-2 0 0,-2 2 1 0,-1 0-1 0,3-3 0 16,-1 3 3-16,-2 0-2 0,0 0-1 0,0 0 0 0,0 0 2 16,0 0-2-16,0 0 1 0,0 0 1 0,0 0-2 15,0 0 0-15,0 0-1 0,0 0 1 0,0 0 0 0,0 0-1 16,0 0 1-16,0 0 0 0,0 0-1 0,0 0-1 15,0 0 2-15,0 0 0 0,0 0 0 0,0 0 3 0,0 0-4 16,0 0-1-16,0 0 2 0,0 0 2 0,0 0-2 16,0 0 0-16,0 0 1 0,0 0-1 0,0 0 0 0,0 0 0 15,0 0 0-15,0 0 0 0,0 0 1 0,0 0-1 16,0 0 0-16,0 0 1 0,0 3 1 0,0-3-2 0,0 0 0 16,0 0 0-16,0 0 0 0,0 0 0 0,0 0 0 0,0 0 0 15,0 0 0-15,0 0 0 0,0 0 0 0,0 0 0 16,-2 0 0-16,-1 2 0 0,3-2 0 0,0 3-1 0,0-2-1 15,0 1 1-15,3 1-2 0,-1 0 3 0,-2 0-15 16,3 1-6-16,-3-3-7 0,3 2-6 0,-2 1-15 0,2-1-22 16,-1 2-34-16,-2-2-53 0,0-3-75 0,0 0-117 0,0 0-63 15</inkml:trace>
          <inkml:trace contextRef="#ctx0" brushRef="#br0" timeOffset="-32799.6858">236 2481 87 0,'0'-1'233'0,"0"-1"-31"15,0 0-28-15,0-4-30 0,0 1-23 0,3 0-21 16,-2-1-17-16,-1 0-14 0,3-2-6 0,1 0-11 0,-1 0-2 16,-1-2-1-16,1 4 1 0,-3-3 1 0,3 5-6 0,-2 0-4 15,-1 0-4-15,0 1-1 0,0 2-2 0,0-2-5 16,0 3-2-16,0-2-3 0,0 0 1 0,0 2-4 0,-1-3-1 16,-2 3-3-16,3 0-5 0,-3 0 0 0,3 0-5 15,-2 0 1-15,-1 0-3 0,3-1-1 0,-1-1 1 0,-2 2-1 16,3-2 1-16,-3 2-1 0,2-3 3 0,-2 0 1 0,-2 3 2 15,-2 0 2-15,-2 0 2 0,-3 6-4 0,-3-4 3 16,-4 4-2-16,-8 5-1 0,-2-1-5 0,-6 3 0 16,-1 4 0-16,-6 4-1 0,-1 0 1 0,-3 1-1 0,-2 3 0 15,-2-1 1-15,-1 0 2 0,-1 1 1 0,2 1 2 0,-3-1 2 16,0 2 1-16,2 0 1 0,1-4 0 0,2 0-1 0,0 1 2 16,2 3 0-16,3-6 1 0,3 2 2 0,-2-2-1 15,7-1 4-15,-4 1-3 0,6-2-2 0,-1-2 1 16,6 0-4-16,1 0-2 0,0-4-4 0,3 2-3 0,5-3-1 0,2-1 0 15,1-1-1-15,1-2 1 0,3-1-2 0,3 0-1 16,2-3 0-16,0 0 2 0,4-1-1 0,-2-2-1 16,4 1 0-16,-2 1 0 0,3-3 2 0,0 0-2 0,-3 0 1 15,6 0-1-15,0-3 0 0,-2 1 0 0,7 1-6 0,-1-2-8 16,0-1-7-16,2 0-10 0,-1-1-9 0,-1 3-12 0,2-2-12 16,-4-3-8-16,2 3-6 0,-1-3 1 0,0 4-1 15,0-5 1-15,0 3 2 0,1-1 3 0,1-3 4 16,-4-1 5-16,4-1 1 0,-4 3-1 0,-1-3-1 0,2-2-3 15,-1 0 7-15,2 2 4 0,-2-3 8 0,1 1 2 0,-1-1 9 16,-1 1 8-16,2 0 12 0,-1-2 9 0,2 0 4 16,-1 3 10-16,-1-1 9 0,1-3 8 0,1 4 8 0,-2-3 7 15,1 5 10-15,-1-2 7 0,-1 1 7 0,-2 3 4 0,-1-2 0 16,0-1 0-16,0 3 10 0,0 0 2 0,-1 2 6 16,-2-2-2-16,3 7 0 0,-2-5 0 0,0 6-5 0,2-1-2 15,-3-2-9-15,3 3-11 0,-5 0-6 0,4 0-12 16,-5 4-6-16,-3 2-8 0,-2-2-3 0,2 3-4 0,-3 3-6 15,-2 0-1-15,-3 6-1 0,2 1 0 0,-1 2 3 16,-3 6-1-16,-1-4 1 0,4 3 4 0,1-1 0 0,-1 2 0 16,-1 2 3-16,2 0-2 0,0-2 1 0,4 1 2 0,-1-3-3 15,0 3 2-15,4-1-2 0,1-4-4 0,2 0-4 16,4 1 2-16,-2-3-3 0,3 2-2 0,0-5 1 16,0-1-1-16,4 0-3 0,1 0 3 0,-2 0 3 0,4-5-2 15,1 2 2-15,1-1 0 0,3 0 2 0,-1-3 2 0,1 3 3 16,3-4 5-16,2-1-3 0,-2 1 3 0,4-2 4 15,-3-4 0-15,7 2 0 0,-3-2 3 0,0-1 4 0,4 0-3 16,-5-1 4-16,3-2-1 0,-1 2-2 0,1-3 1 16,-2 1 3-16,-2-2-7 0,1 2 1 0,-4 0 1 0,1-2 4 15,-1 2-1-15,-3-2 2 0,-2 0-1 0,-4 4-3 0,2-2 4 16,-4 2-5-16,-1 1-4 0,2-3-11 0,-2 3-3 16,1-2-1-16,-4 2-2 0,3 0 0 0,-1 0-7 0,-2 0-3 15,0 0 2-15,0 0 7 0,0 0-5 0,0 0-1 0,0 0-1 16,0-2 0-16,0-1 2 0,0 3 1 0,0-1-1 15,0 1-1-15,0 0 2 0,3 0-4 0,-3-3 0 0,0 3-21 16,0-1-34-16,-3-4-34 0,3 3-34 0,0-2-34 16,0-1-43-16,0 0-54 0,0-3-97 0,-5 0-157 0,-2-3-62 15,-1 0-16-15</inkml:trace>
          <inkml:trace contextRef="#ctx0" brushRef="#br0" timeOffset="-3197.3903">401 2224 38 0,'0'0'117'0,"0"-5"-14"15,0 5-10-15,0-2-10 0,0 1-9 0,0-2-8 0,3-2-8 16,-3 5-4-16,4-3 5 0,-4 1 2 0,0-3 7 16,0 4 3-16,0-2 7 0,0 1 6 0,0-1 2 0,0 2-1 15,0 1-13-15,-4-5-11 0,4 3-12 0,-3 0-9 16,3 0-10-16,-2-3-11 0,-1 4-5 0,3-2-4 0,-1 2 2 16,-2 1 1-16,3-3 2 0,-3 1 0 0,3 2 1 0,0-2 2 15,0 2-1-15,0-3-4 0,0 3-4 0,0 0-2 16,0 0-3-16,0 0-1 0,0 0 0 0,0 0-3 15,0 0 0-15,0 0 0 0,0 3 0 0,0-1-1 0,0-2-2 16,0 2 3-16,0 1-2 0,0-2 1 0,0 3 1 0,3 3 0 16,0-3 0-16,-2 2 0 0,4-1-2 0,-2 4 2 0,4-4 0 15,-2 3 0-15,2 0 0 0,1-5-1 0,-1 4 4 16,2-3-2-16,0 1 2 0,-2 1 2 0,5-4-1 16,-4 1-1-16,4 3 4 0,-2-6 1 0,-1 0-4 0,3 0 1 15,3 0 2-15,-3-3-2 0,-1 0 0 0,1 0 2 0,3 1-2 16,-1-3 2-16,1 1 2 0,-1-1-1 0,0 2-1 0,1-2 1 15,1-3-1-15,-3 2 2 0,1 1 0 0,1-3-2 16,1 2 0-16,0-2-2 0,-1-1 0 0,2-1 1 0,2-4-2 16,0 4 1-16,-2-1-4 0,2-2 1 0,0-1 0 0,-1 1 0 15,0 1-1-15,2-4-1 0,-1 4 3 0,0-2-3 16,1 3 1-16,-1-5 0 0,0 0 2 0,2 2-3 16,1 0 1-16,-2-1-1 0,1 0 1 0,-3 3 1 0,-2-3-2 15,0 5 0-15,1-6-3 0,-2 6 3 0,-4 1 1 16,1 1-1-16,-1 2 2 0,-2-1-2 0,1 1 0 0,-4 1 0 0,1 1 3 15,1 3-1-15,-4-5-2 0,-1 3 2 0,2 3-2 16,-1-2 0-16,-1 2 0 0,-3-3 2 0,3 1-2 16,-1 2-2-16,1 0 2 0,-2 0 3 0,-1 0-1 0,0 0 1 15,0 0-3-15,0 0 1 0,0 0-1 0,0 0 4 0,0 0-2 16,0 0-3-16,0 0 1 0,0 0 0 0,-1 0 1 16,1 0-1-16,0 0 1 0,0 0 1 0,0 0 1 0,0 0-3 15,0 0 3-15,0 0-3 0,0 0 2 0,0 0-1 16,0 0-1-16,-3 0 0 0,1 5 0 0,-4-3-1 0,2 7-11 15,-5-1-17-15,-2 3-21 0,-5 1-32 0,-3 5-57 16,-1 0-120-16,-6 6-132 0,-10-2-67 0,-3 3-29 0</inkml:trace>
          <inkml:trace contextRef="#ctx0" brushRef="#br0" timeOffset="-41917.5902">408 1476 220 0,'-4'-5'200'0,"-1"2"-39"0,1-2-21 0,-2 2-19 15,1 0-10-15,2-2-14 0,-1 2-18 0,2 1-12 0,-1-3-17 16,0 4-8-16,2-2-10 0,-2-2-3 0,3 2-7 16,0-2-6-16,0 1-8 0,0-1-4 0,0 1 0 0,0 0-2 15,3 0-1-15,-3 0 4 0,0 1-2 0,0 2 4 0,0-2 1 16,0 1 1-16,0 0 1 0,0 2 1 0,0-2 0 15,0 2-3-15,0 0 1 0,0 0-2 0,0 0-3 0,0 0-2 16,0 2 1-16,0-2-1 0,0 4-2 0,0-1 0 0,0 1 5 16,1 0 1-16,-1 3 0 0,3-2 5 0,-3 2-3 15,3 2 5-15,-1 1 2 0,2 0 4 0,-1 1-2 0,2 3 2 16,-2-1 0-16,4 2-2 0,-2 0-1 0,4 0 2 16,-2 2-4-16,4 0-1 0,-3 1 6 0,3 0-2 0,-2-1 0 15,3-2 2-15,0 0-2 0,0-2 0 0,-1-1 3 16,4-1 0-16,2 1 4 0,-2-3 3 0,4-5 3 0,0 0 8 15,5-4 6-15,0-2 2 0,3-2-1 0,-1-4 3 16,0-7-7-16,5 0-1 0,0-1-1 0,5-6-5 0,-5-1 4 16,6-4 2-16,1-1 4 0,-3 0 2 0,4-2 2 0,-3-1 2 15,2-1-3-15,1 0-1 0,0-1-5 0,0 1-1 0,-2 1-4 16,1-3-8-16,-2 1-1 0,1 1-4 0,-1 0-5 16,-3 2-3-16,1 0-4 0,0 1-3 0,-1 4-2 15,-3-2 0-15,0 1-2 0,-4 5-1 0,4 1 1 0,-5 1-1 16,-1 1 0-16,2 4-3 0,-6 0 0 0,0 3-2 0,-1 3 1 15,-3-1 1-15,-1 3 0 0,0 2-3 0,-3-1 2 16,-3 1-2-16,0 4-1 0,-2 0 7 0,1 0-17 0,-4 4-24 16,2 3-26-16,-1 0-30 0,-4 1-44 0,2 2-52 15,2 1-98-15,-5 3-184 0,0-4-75 0,-8 4-30 0</inkml:trace>
          <inkml:trace contextRef="#ctx0" brushRef="#br0" timeOffset="-16576.7228">-3 620 14 0,'0'-2'368'0,"0"-1"-83"0,0 1-78 0,0 2-70 16,0 0-50-16,0 0-38 0,0 0-21 0,0 0-12 0,0 0-3 15,3 2 8-15,-3 3 6 0,3-1 2 0,-1 5 5 16,1 2 5-16,0 1 6 0,1 3 5 0,1 5-1 0,2 1-7 16,-2 1-2-16,2 2 2 0,1 0 2 0,0 3-5 15,0-2-7-15,4-2 0 0,-2 1-2 0,4-3-3 0,-2 2-3 16,-1-4-5-16,4-2 2 0,5-2-1 0,-4-2 1 16,3-4 3-16,4-1 2 0,1-4 7 0,1-2 2 0,6-4 1 15,3-4-5-15,5-5-3 0,6-6-3 0,1-6 1 0,12-10-6 16,6-6-8-16,9-13-4 0,10-6-2 0,14-9-6 15,10-11-14-15,14-6-31 0,13-9-48 0,14-9-97 0,13-8-178 16,4-6-104-16,9-5-61 0</inkml:trace>
        </inkml:traceGroup>
      </inkml:traceGroup>
    </inkml:traceGroup>
  </inkml:traceGroup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05.6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E075EB4-BC48-4CF6-B438-8F8DBD28F6F4}" emma:medium="tactile" emma:mode="ink">
          <msink:context xmlns:msink="http://schemas.microsoft.com/ink/2010/main" type="inkDrawing" rotatedBoundingBox="3106,7310 4389,7338 4387,7425 3104,7397" semanticType="underline" shapeName="Other">
            <msink:sourceLink direction="with" ref="{5477C6AA-45D3-45E0-858C-7EEF4EAE0AF6}"/>
            <msink:destinationLink direction="with" ref="{A4F7282F-3994-4749-8C58-8AE714440DEB}"/>
            <msink:destinationLink direction="from" ref="{74B73EF3-91A2-4499-B3D4-9A0F8925F12A}"/>
          </msink:context>
        </emma:interpretation>
      </emma:emma>
    </inkml:annotationXML>
    <inkml:trace contextRef="#ctx0" brushRef="#br0">1865 224 85 0,'0'-4'171'0,"0"-3"-16"0,0 3-14 16,0-2-14-16,0 2-18 0,0-3-16 0,0 3-13 15,0-3-8-15,-3 2-5 0,3 1-4 0,-1 1-11 0,-2-2-12 16,3 2-1-16,-2-1-6 0,-1 0 1 0,0 2-3 0,3-1 1 16,-1 1-2-16,-2 1 0 0,3-2 0 0,-2 3-6 15,2-2-6-15,-3 2-3 0,0 0-5 0,3 0 0 0,-1 0-5 16,1 0-1-16,0 0-1 0,0 0 1 0,1 0-3 16,-1 0-2-16,3 0 1 0,0 0 0 0,-1 0-2 0,2 0 2 15,2 0 0-15,0 0-2 0,2 0 2 0,-1 0 0 16,1 0 0-16,1 2 1 0,2-2-1 0,3 0 0 0,-5 0 1 15,7 0 4-15,-4 0-2 0,3 3 2 0,1-3 1 0,-1 1 0 16,2-1 4-16,0 2 2 0,1 1 2 0,2-3-1 16,-1 2 2-16,0-2 2 0,5 0-1 0,-2 0-1 0,-1 0-2 15,6 0-2-15,-3 0 0 0,4 0-1 0,-1 0-1 16,4-2-1-16,-1 2-1 0,3 0 1 0,-2 0-4 0,0 0 0 16,3 0 4-16,-1 0-2 0,-2 2-3 0,5-1-1 0,-5 2-2 15,7 2 1-15,-9-2 2 0,6 4-3 0,-1-7 0 16,-1 4 0-16,-2 1-2 0,3-5 2 0,-6 2 2 0,4-2-1 15,-6 3-1-15,1-1 2 0,-3 0 0 0,-3 0-2 16,-2-2 3-16,1 0 0 0,-4-2-3 0,-1 0 0 0,-3 2 0 16,0 0 2-16,-2 0-1 0,-5 0-1 0,-1 0-1 0,0 0 1 15,1 0 0-15,-5 0 1 0,0 0-1 0,0-2-9 16,0-1-13-16,-5 3-15 0,4-2-26 0,-5 2-35 0,2-5-60 16,-5 4-106-16,-2-2-123 0,-1 3-63 0</inkml:trace>
  </inkml:traceGroup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4:20.88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4F7282F-3994-4749-8C58-8AE714440DEB}" emma:medium="tactile" emma:mode="ink">
          <msink:context xmlns:msink="http://schemas.microsoft.com/ink/2010/main" type="inkDrawing" rotatedBoundingBox="3153,7310 4264,7254 4266,7297 3156,7353" semanticType="callout" shapeName="Other">
            <msink:sourceLink direction="with" ref="{48FFA705-A778-4D5D-BA83-AC38A40EC0C1}"/>
            <msink:sourceLink direction="with" ref="{1E075EB4-BC48-4CF6-B438-8F8DBD28F6F4}"/>
          </msink:context>
        </emma:interpretation>
      </emma:emma>
    </inkml:annotationXML>
    <inkml:trace contextRef="#ctx0" brushRef="#br0">1885 137 15 0,'4'0'43'0,"-4"0"-6"15,3 0-5-15,-1 0-6 0,1-1-6 0,-1 1-4 16,0 0-2-16,2 0 0 0,-1 0 4 0,0 0-1 15,-1 0-1-15,-2 0 1 0,6 0 0 0,-6 0 0 0,1 0-1 0,4 0-3 16,-2 0 4-16,1 1 16 0,-1 2 13 0,2-3 7 16,-1 0 3-16,1 2 3 0,-2-2 0 0,1 0-2 0,-1 3-8 15,0-3-15-15,-2 0-13 0,4 1-10 0,-2-1-5 16,0 2-3-16,-2 1-2 0,4-3 0 0,-2 0 1 0,0 2-2 0,-2-2 1 16,5 1-1-16,-4 2 0 0,2-3 3 0,-1 0-3 15,2 0 1-15,-1 0-1 0,-1 0 4 0,2 0 0 16,-1 0 2-16,2 0 8 0,1 0 3 0,-2 0 10 0,2 0 1 15,-1-3 5-15,5 2 1 0,-7 1-1 0,4-2-2 0,-4 2-4 16,1 0-6-16,0 0-6 0,0 0-6 0,-1 0-4 16,1 0 1-16,-2 0-3 0,1 0 1 0,-1 0-2 0,2 0-2 15,-1 0 1-15,1 0 0 0,-2 0-1 0,1 0 1 16,-1 0-1-16,-1 0 0 0,4 0-1 0,-2 0 1 0,0 2 0 16,1-2 3-16,-2 0-3 0,1 1 0 0,1 2 2 0,2-3-2 15,1 0 2-15,-4 0 1 0,4 0-2 0,-4 4-1 16,4-4 0-16,-4 0 2 0,3 0 0 0,-1 0 0 15,0 0-2-15,0 0 3 0,0 0 0 0,2 0-3 0,-4-4 2 16,4 4-2-16,-2 0 2 0,0 0-2 0,-1-3 0 0,1 3 0 16,0-1 0-16,2 1 0 0,-4 0 2 0,5 0 0 0,-1 0-2 15,-4 0 2-15,4 0 0 0,-4 0-1 0,3 0 2 16,-2 0-2-16,2 0 1 0,-2-2-2 0,2 2 0 0,1-3-5 16,-1 3 5-16,1 0 0 0,-4-2 0 0,4 2 2 15,-4 0-1-15,3 0-1 0,-2 0 0 0,-1 0 7 0,-1 0-5 16,2 0 2-16,2 0-4 0,1 0 0 0,-4 0 1 15,1 0 2-15,2 0-2 0,-2 0-1 0,2 0 2 0,-3 0-2 16,4 0 1-16,-2 0 6 0,0 0 4 0,1 0 4 0,1 0 1 16,-4 0 1-16,4 0 0 0,-4-1 2 0,3-2-3 15,1 3-2-15,-1-2-8 0,1 2 1 0,1-3-2 0,-2 2 1 16,-2 1-1-16,2-2 1 0,-2-1 1 0,2 3-2 16,-3 0 1-16,2 0-1 0,0-2 0 0,0 0 1 0,0 2 0 15,2 0 2-15,-2-2 0 0,0 2 6 0,1-2-2 16,0 0 2-16,1 2-2 0,-1-3 0 0,1 1-2 0,-2 2-3 15,1 0-2-15,-2-2-1 0,2 2-4 0,-2 0 1 0,-2-2-1 16,4 2 0-16,-3-2 0 0,4 2 0 0,-4-2 0 16,4 2 2-16,-4 0-2 0,2 0-2 0,-1 0 2 0,-1 0 0 15,1 0 0-15,-1 0 0 0,-1 0 0 0,2 0 0 16,-1 0 2-16,2 0 0 0,-2 0-2 0,1 0 0 0,-1 0 3 16,-1 0-3-16,2 0 0 0,2 0 3 0,1 0-1 0,-1-3-1 15,1 3 0-15,-2-1 1 0,1-2-1 0,0 3 1 16,4-1 2-16,-5 1-3 0,1 0-1 0,-2 0 1 0,2 0-1 15,-2 0 3-15,2 0-1 0,-4 0-2 0,1 0 0 0,1 0 1 16,1 0-1-16,-2 0 0 0,1 0 4 0,-1 0-4 16,2 0 0-16,-4 0 0 0,1 0 2 0,-2 0-2 0,2 0 0 15,2 0 1-15,-2 0-1 0,-2 0-1 0,2 0 1 16,2 0 1-16,-2 0 0 0,-2 1 1 0,-1-1-1 0,3 0-2 16,-3 0-1-16,3 0 2 0,-2 0 0 0,-1 0-1 0,3 0 1 15,-3 0 0-15,3 0 0 0,-3 0 0 0,0 0 3 16,0 0-2-16,0 0-1 0,0 0 0 0,0 0 0 0,0 0 0 15,0 0 1-15,0 0-1 0,0 0 1 0,0 0 1 16,0 0-1-16,0 0 1 0,0 0-1 0,0-1-1 0,0 1 2 16,-3 0 1-16,3 0-1 0,-3 0 2 0,3 0-1 15,-1 0 1-15,-2 0-3 0,0 0 2 0,-1 1-3 0,-1 2-15 16,-2-2-36-16,-5 4-95 0,-3-1-161 0,-3-4-93 16,-4 0-53-16</inkml:trace>
  </inkml:traceGroup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4:27.2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4B73EF3-91A2-4499-B3D4-9A0F8925F12A}" emma:medium="tactile" emma:mode="ink">
          <msink:context xmlns:msink="http://schemas.microsoft.com/ink/2010/main" type="inkDrawing" rotatedBoundingBox="3384,7427 4423,7020 4508,7239 3470,7646" semanticType="callout" shapeName="Other">
            <msink:sourceLink direction="to" ref="{48FFA705-A778-4D5D-BA83-AC38A40EC0C1}"/>
            <msink:sourceLink direction="from" ref="{1E075EB4-BC48-4CF6-B438-8F8DBD28F6F4}"/>
          </msink:context>
        </emma:interpretation>
      </emma:emma>
    </inkml:annotationXML>
    <inkml:trace contextRef="#ctx0" brushRef="#br0">0 307 125 0,'3'6'138'16,"1"0"4"-16,-4 1 2 0,3 1 0 0,-1-4-5 16,1 3-33-16,1 2-47 0,-1-2-25 0,2-1-16 0,-1 1-8 15,-1-3-3-15,4 2 5 0,-2 0 3 0,4-1 5 0,-2 1 4 16,1-1 3-16,2 1 6 0,-1-2 3 0,0 3 1 15,-2-4-5-15,4 5-4 0,-2-3-6 0,3-2-2 16,0 1-5-16,-2 0-5 0,-1-1-1 0,3 0 6 0,-2-1 2 16,2 0 5-16,0-2 3 0,0 0 4 0,0 0 0 0,0-2 1 15,4-3-3-15,-1 2-5 0,1-5-7 0,2 0-3 0,3-2-5 16,-2 1-3-16,4-2-2 0,1-3-2 0,-1 2 0 16,4-1 0-16,-3-2 1 0,1-1 1 0,2 1-1 15,-3 3 3-15,3-6-1 0,0 3 3 0,-2 0-2 0,5-2 2 16,-4 1-2-16,3 1-3 0,-3-2 4 0,0 2-3 0,-2 0-1 15,1 2 0-15,-1 0 1 0,-3 1 1 0,1-3-3 16,-1 4 1-16,-3 2-1 0,-2 0 3 0,0 0-1 0,1 0 1 16,-4 3-3-16,-1-1 0 0,-3 3 0 0,0 0 1 15,1 0 1-15,-5 0-3 0,2 1 0 0,-2 1 2 0,-1 0 1 16,-1 0-2-16,0 2 2 0,-1-2-2 0,2-1 0 0,-1 3-2 16,0-2 2-16,-2 2 0 0,2-1 0 0,-3-2 0 15,3 3 0-15,-1-2 0 0,-2-1 0 0,3 3 0 16,-2 0 0-16,-1-3 0 0,0 3 2 0,0 0 3 0,0 0 0 0,0 0 4 15,0 0 4-15,0 0 4 0,0 0 3 0,0-4 1 16,0 4 3-16,0 0-1 0,0 0 0 0,0 0-3 0,0 0-2 16,0-1-3-16,0-1-3 0,0 2 1 0,0 0 0 15,0 0-4-15,0 0-1 0,0 0 1 0,0 0-4 0,0 0 0 16,0 0 1-16,0 0-4 0,0 0 1 0,0 0-2 0,0 0 1 16,0 0-1-16,-1 0 2 0,1 0 0 0,-3 0 0 15,3 0-2-15,0 0 1 0,0 0-2 0,0 0 0 0,0 0 0 16,0 0 0-16,-2 0-5 0,2 0 3 0,0 0 2 15,-3 2-1-15,3-2 1 0,0 0 0 0,0 0 1 16,0 0 0-16,0 0-1 0,0 1 0 0,0-1 0 0,0 0 0 16,0 0 0-16,0 4-1 0,0-4 0 0,0 0 0 0,0 3-2 15,0-3 3-15,0 0 0 0,-3 3 0 0,3-1 2 16,0-2-1-16,-1 4-2 0,-2-2 1 0,3 1-2 0,0-1 2 16,0 2 0-16,-3-2 2 0,3 1-2 0,-2-1 0 0,2 2 1 15,0-2 0-15,-2 1-1 0,2-2-1 0,0 2 1 0,-2-2-4 16,2 2 3-16,-3-1 0 0,3-2-1 0,0 2-1 15,0 0 3-15,0-2 0 0,0 2-1 0,0-2 1 16,-3 2-1-16,3 1 1 0,0-3 1 0,-1 0 0 0,-2 0-1 16,3 2 1-16,-5 0 2 0,2 0-1 0,2 0-1 0,-2 0 2 15,1 3-2-15,-4-5-1 0,2 1 0 0,-1 2 0 16,2-3-1-16,-1 2-1 16,-4 2-5-16,8-4 5 0,-1 2 0 15,-5 3 3-15,6-5-2 0,-1 1 0 0,-2-1 6 0,3 0 1 16,-2 3 0-16,2-3-5 0,0 0-1 0,0 0 1 0,0 0 2 31,-3 0-4-31,0 5-3 0,3-5 3 0,0 0 1 16,0 0 0-16,0 0 0 0,0 2 0 0,0-1 0 15,0-1-1-15,0 0 2 0,0 0-1 0,0 4 0 0,0-4-1 16,0 3 1-16,0-3 0 0,0 0 2 0,-1 0-2 0,1 0 1 16,0 0-2-16,0 0 1 0,0 0 1 0,0 0-1 15,0 0-1-15,0 0-1 0,-3 0 1 0,3 0-1 0,0 0 2 16,0 0 0-16,0 0-1 0,0 0 1 0,0 0 1 0,0 0-1 15,0 0 0-15,0 0 0 0,0 0 2 0,0 0-1 16,0 0 1-16,0 0-2 0,0 0 0 0,0 0 0 0,0 0 0 16,0 0 0-16,0 0 0 0,0 0 0 0,0 0 0 15,0 0 0-15,0 0 1 0,0-3-1 0,0 3 3 0,0-4-2 16,0 4 1-16,0-1-1 0,0-1-1 0,0 2 0 0,-3-1-1 16,3-3 1-16,-2 4-2 0,-1-3 2 0,3 3 0 15,0-1 0-15,0-1 0 0,0 2 0 0,0-3 0 16,0 3-4-16,0 0 1 0,0 0-9 0,0 0-13 0,0 3-16 15,0-3-15-15,-1 3-23 0,-2 0-31 0,3 1-65 0,-3-3-140 16,-3-1-105-16,0 0-47 0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9:02.0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55 291 140,'4'-8'526,"-4"4"-438,0-5 32,-1 5-30,-2-2-16,3 2-35,-4 4-2,0 8 1,-2-2-2,-2 7-10,-1 5-11,-4 4-7,9 1 1,-3 3-5,9 0 1,3 1-4,4-4 7,-1 0-7,37 31-1,-37-46-135,1-7-61,-1 3-252</inkml:trace>
  <inkml:trace contextRef="#ctx0" brushRef="#br0" timeOffset="271">100 82 655,'0'-10'25,"0"5"-25,0 5-2,3 5 1,1 9-85</inkml:trace>
  <inkml:trace contextRef="#ctx0" brushRef="#br0" timeOffset="434">510 189 700,'-4'-5'62,"-8"5"10,1 4-23,-3 1 1,-7 12 12,-7 2-36,-1 8 3,0 4-16,13 0 0,3-3-3,17-2 1,13-4-4,15-3-6,6-1 4,7-1-3,0-3-2,-7-1 0,-10 0 0,-11 2 0,-17 3 0,-13 3-11,-9-2-6,-5-1-22,-2-1-1,1-8-3,11 1 22,0-6 18,7-8-1,13-2-2,8-7 5,6-8-1,8-2 2,8-4 2,-4 0-1,8 0 3,-7-4 5,6 4 0,-11-5 8,3 1-4,-6-1-2,-1-3-2,2 7-2,-10-3 2,-4 10 11,-2 2 8,-5 9-17,-4 6-11,-6 8 0,-5 6 1,-4 9 7,3 6 8,2 3-4,10 7-1,12-3 9,13-1 5,2 2-15,7-7-4,-1 1-5,0 0 0,-14 4-1,-13 0-7,-8-3-28,-9-1-10,-11 0 2,3-6-9,4-7-19,5-5 33,2-9 27,13-4-13,8-9 11,6-1 11,5-5-1,9-2 1,-5-2 2,6 6 0,-10-6 4,4 4-3,0-2 18,-3-2 7,3 0-3,-5-4 15,0 0 0,-1 0-10,-3 6 18,-7-2-12,-3 6 4,-2 3 18,-5 5-12,0-1-8,0 10-28,-5 6 1,-6 7 13,1 5-8,-7 8 5,-1 9 4,5-2-6,7 3-6,6-1-6,2-3 2,10-5 0,11 0-6,2-4 9,2-10-8,8 0-1,-4-5 4,4-8-4,-8-4 3,4-13-3,-9-6 0,5-9-1,-9-9 4,2-3-3,-1-2-2,-6 8 1,-9 1 0,2 15-1,-3 8-3,-3 6 4,-3 8-6,-3 8 4,-7 11-1,-1 6 0,5 4 3,0 5 0,11 3 0,10-2 0,15-7 1,0-1 4,16-4-6,-2-6 2,2-7 0,2-6 1,-1-10-2,-6-7 1,2-10 0,-6-12-1,-4-5 0,-2-6-5,0-6-5,-10 2 10,-1 0-7,-3 10 7,-10 9 0,-4 8-2,-15 10-1,-5 13-1,-7 8 1,-1 7-2,3 16 2,-2 9 1,17 4 1,10 2 0,10 4-2,13-6 5,8-8-2,8-1 2,6-12-2,1-10 3,3-9-3,1-8 1,-1-9-1,-10-10-1,0-8 1,-2-5-1,-12-5-4,-2-7-7,-5-5 3,-6-7-11,-3 3 2,-8 3 14,-1 4 4,-1 14 0,-3 13-3,-1 10-13,5 13-7,5 9 16,0 14 7,11 12 5,8 7 0,-3 6 21,1 2-17,5-1 1,-13-4 5,-3-5-12,-7-4 11,-11 0-10,-11-5 5,-10 4-9,-10-7-166,-11-1-147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2:29.01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AF513BF-A9C3-4F5D-BE90-4B243A506AC0}" emma:medium="tactile" emma:mode="ink">
          <msink:context xmlns:msink="http://schemas.microsoft.com/ink/2010/main" type="inkDrawing" rotatedBoundingBox="4541,7456 6073,7241 6101,7440 4569,7655" semanticType="underline" shapeName="Other">
            <msink:sourceLink direction="with" ref="{48FFA705-A778-4D5D-BA83-AC38A40EC0C1}"/>
          </msink:context>
        </emma:interpretation>
      </emma:emma>
    </inkml:annotationXML>
    <inkml:trace contextRef="#ctx0" brushRef="#br0">3296 313 32 0,'0'0'221'0,"0"0"-40"0,0 3-24 0,3-2-13 16,-2-1-13-16,-1 3-14 0,0-2-8 0,-1 2-2 0,-2 1 3 15,3-4 2-15,-2 0-7 0,2 0-15 0,-3 2-10 0,0-2-1 16,3 0-10-16,-1 0-5 0,-2 0-6 0,3 0-6 15,-3 0-4-15,3 0-8 0,-2 0-11 0,2 0-15 0,0 0-4 16,0 0-3-16,2 2-2 0,4 0-2 0,3-2 2 16,2 2 4-16,4-2 6 0,6 3 5 0,6-1 3 0,4-2 6 15,3 0 3-15,7 0 1 0,-1-5 0 0,9 3 0 16,3-4-1-16,3-1 0 0,3-3-1 0,2-1 2 0,-2 0-4 16,1-1 1-16,2-3-2 0,-4 3-2 0,1-3-6 15,-3 2-4-15,0-1-1 0,0-2-1 0,-4 0-5 0,-1 4-3 16,-2-1-4-16,1 2 0 0,-4-2 0 0,-2 4-1 0,-4 1-2 15,1-2-3-15,-9 1 2 0,0 4 2 0,-4 1-1 16,-5 2 1-16,-1 2-1 0,-6 0 1 0,-2 2 0 0,-2 0 0 16,-2 3 4-16,-2-3-2 0,-2 7 2 0,-2-4-3 0,0 6-1 15,-3 0-7-15,-3 4-16 0,-2 0-23 0,-2 0-35 16,-1 5-37-16,1-3-60 0,-1 3-108 0,0-4-152 0,-4 1-89 16,-3 1-34-16</inkml:trace>
  </inkml:traceGroup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2:38.3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B5FB33C-E02E-40C8-9516-67A6C5D3AF6A}" emma:medium="tactile" emma:mode="ink">
          <msink:context xmlns:msink="http://schemas.microsoft.com/ink/2010/main" type="inkDrawing" rotatedBoundingBox="2190,8059 5026,7815 5037,7944 2201,8189" semanticType="strikethrough" shapeName="Other">
            <msink:sourceLink direction="with" ref="{5477C6AA-45D3-45E0-858C-7EEF4EAE0AF6}"/>
          </msink:context>
        </emma:interpretation>
      </emma:emma>
    </inkml:annotationXML>
    <inkml:trace contextRef="#ctx0" brushRef="#br0">1004 1009 68 0,'-2'-5'118'0,"2"-1"-21"0,-3 1-8 0,0 1-2 16,3 2-6-16,-1-2-5 0,1-3-12 0,0 5-2 0,0-3-1 16,0 4-4-16,-3-2-5 0,3 3-5 0,-3-1-6 15,3 1-6-15,-5 0-1 0,4 0-8 0,-2 0-8 0,-2 0-4 16,2 0-5-16,-1 1-5 0,-1-1 2 0,2 0-4 0,0 0 1 16,-1 3-1-16,2-2 1 0,-1-1 2 0,0 3-2 15,-1-1 2-15,3-2 1 0,-2 0-2 0,3 0 3 0,-3 0 7 16,3 0 3-16,-2 0 6 0,2 0 7 0,0 0 2 15,0 0 8-15,0 0 3 0,0 0-2 0,0-2-1 0,-3-1-5 16,3 3-4-16,0-1-3 0,0-2-3 0,0 2-2 0,0-4-2 16,3 3-2-16,-1 0-1 0,-2 0-1 0,3-3 1 15,-3 1-5-15,0 2-2 0,3-1-3 0,-2 1-1 16,-1-3 3-16,3 4-3 0,-2-2 2 0,2 0-1 0,0-1-2 16,2 3 1-16,-1-1 1 0,4-4 1 0,1 6 4 0,-2 0-1 15,4-3 3-15,-2 1-1 0,2 2 1 0,0-3 0 0,-2 1 0 16,3 1-3-16,0 1-2 0,-1-3-4 0,4-2 1 15,0 4 1-15,2-1 3 0,-1-1 1 0,2-1 0 16,0 0-2-16,1 0 3 0,-1-1-1 0,0 1 2 0,1 2-3 16,0-1-1-16,1-1 2 0,-1 3-2 0,-2-2 2 0,0 1 0 15,0 0 0-15,-1 0 2 0,2 2 1 0,-2-2-2 16,-2 2-1-16,4 0 2 0,-5 0 0 0,5 0-4 0,-2 0 1 16,1 0-3-16,-2 0 1 0,1 0 0 15,2 0-1-15,58 0 39 16,-54 0-37-16,46-5 19 0,-45 5-23 0,5-1-2 15,-1-2-1-15,1 3 0 16,30-5 12-16,52-3 11 31,-56 5-14-31,60-13-5 0,-94 16-6 0,-1-3 1 0,-2 1 1 16,0 2 0-16,0-3 0 0,-1 1-2 0,3 2 4 16,-2-1 2-16,2-2 3 0,1 3 5 0,-1-2 3 0,3-2 1 15,-4 2 3-15,4-1 2 0,-1-1 4 0,2 2-2 0,-3 0-3 16,0-1-5-16,2-1-2 0,-3 2-1 0,1 0-3 0,1 0-3 15,-2 0-3-15,0-1 1 0,5 2 1 0,-5-2-2 16,4 2 1-16,-2 1-6 0,-2-3 3 0,0 1 0 0,2 2 1 16,-1-2-5-16,-1 2 0 0,3-2 1 0,-1 2-1 15,-2-2 2-15,5 2 1 0,0-3-3 0,-2 3 1 0,2 0 0 16,-3 0 4-16,1 3-4 0,2-3 0 0,0 2 1 0,-5-4 6 16,5 2-2-16,-2 0-2 0,-1-3-4 0,2 3 0 15,-3-2 7-15,3 1-3 0,-2 1-2 0,-2-3-5 16,3 3 3-16,-2 0 0 0,-1 0 4 0,-1 0-4 0,4 0-1 15,-3 0 1-15,1 0 1 0,1 0-1 0,-2 0 0 0,-3-2 0 16,4-1 0-16,-1 3 0 0,-1 0 3 0,0 0-1 0,1 0-2 16,-1 0 1-16,-2 0 0 0,5 0 1 0,-6 0-1 15,1 0 1-15,2 0-2 0,-1 0 0 0,-1 0 0 16,-1 0 0-16,-3 0 0 0,3-2 0 0,-6 2 0 0,1 0 0 16,-4 0 0-16,2 0 0 0,-3-1 2 0,-3 1-2 0,1 0 0 15,-2 0 0-15,2 0-2 0,-3 0 2 0,3 0 3 16,-3 0-3-16,0 0 0 0,0 0 1 0,0 0-1 0,0 0-15 15,-3 0-33-15,3 1-49 0,-3-1-66 0,2 2-115 0,-4 1-172 16,-8-1-99-16,-3 2-53 0</inkml:trace>
  </inkml:traceGroup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06.2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CD81D74-2824-4954-B9A4-7A7D387DC9A4}" emma:medium="tactile" emma:mode="ink">
          <msink:context xmlns:msink="http://schemas.microsoft.com/ink/2010/main" type="inkDrawing" rotatedBoundingBox="5643,7286 7248,7403 7243,7482 5638,7366" semanticType="underline" shapeName="Other">
            <msink:sourceLink direction="with" ref="{572BAC6B-51EC-4CE9-8608-BDA0840DCDCF}"/>
          </msink:context>
        </emma:interpretation>
      </emma:emma>
    </inkml:annotationXML>
    <inkml:trace contextRef="#ctx0" brushRef="#br0">4378 190 252 0,'-5'2'375'0,"4"-2"-94"0,1 0-87 0,-3 0-71 0,3 0-51 15,3 0-25-15,3 0-14 0,1-2-11 0,5 0 0 0,7 0-3 16,4-1 3-16,2 0 0 0,6-1 4 0,3 0 2 15,7 4 1-15,5-7 0 0,0 6 1 0,6-1 0 0,1 1-3 16,3 1-1-16,-1-4 0 0,1 4-4 0,1 4-5 16,-2-3-4-16,-3 2 0 0,3 4-6 0,0-4-1 0,-4 3-4 15,2 1 0-15,-2 2-2 0,-4-1 0 0,1 0 0 0,0 1 0 16,-2 0 0-16,-3-1 0 0,0-2 0 0,-3 2 0 16,-1-2 0-16,-3 0 1 0,-2-1-1 0,-3-2 0 15,-4 1 0-15,-3-1 0 0,-3-3 0 0,-2 0 0 0,-4 3 0 16,0-3 0-16,-6 0 1 0,0 0-1 0,-2 0 0 0,-2 1 1 15,-2-1 0-15,0 0 2 0,-2 0-1 0,-1 0-2 16,0 0 3-16,0 0-3 0,0 0 0 0,-1 0-3 0,-2 0-5 16,0 0-14-16,-2 0-11 0,-2 0-18 0,1 0-24 15,-2 0-29-15,-2 0-55 0,-2 0-91 0,-1 0-128 0,-5-1-60 16</inkml:trace>
  </inkml:traceGroup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2:36.2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0762DAF-2C82-4CD9-8D7B-236EB56B06EC}" emma:medium="tactile" emma:mode="ink">
          <msink:context xmlns:msink="http://schemas.microsoft.com/ink/2010/main" type="inkDrawing" rotatedBoundingBox="6910,7310 8688,7195 8695,7293 6916,7408" semanticType="underline" shapeName="Other">
            <msink:sourceLink direction="with" ref="{48FFA705-A778-4D5D-BA83-AC38A40EC0C1}"/>
          </msink:context>
        </emma:interpretation>
      </emma:emma>
    </inkml:annotationXML>
    <inkml:trace contextRef="#ctx0" brushRef="#br0">5655 146 31 0,'0'-4'158'0,"0"4"-4"15,0-2-11-15,0 2-11 0,0 0-13 0,0 0-9 0,0 0-12 16,0 0-8-16,0 0-7 0,0 0-10 0,-2 0-6 16,2 0-5-16,0-3-11 0,0 3-10 0,0 0-7 0,0 0-10 15,0 0-6-15,-3 0-5 0,3 0-2 0,0 0-4 16,0-1-1-16,-3 1-3 0,-1 0 0 0,4 0-1 0,-2 0-1 16,4 0-1-16,-2 0 0 0,3 1 0 0,-2 2 0 0,-1-3 2 15,3 2 0-15,2-2 3 0,-1 3 6 0,-1-2 6 16,1-1 1-16,2 2 3 0,-1 1-1 0,-1-3 1 0,1 2 3 15,-1-2-5-15,-1 1-1 0,0-1-5 0,-1 0-2 16,4 0-1-16,0 0-1 0,0 3-1 0,0-3 1 0,1 4 3 16,0-4 2-16,4 1 5 0,-2 1 1 0,0-2 4 0,3 1 2 15,-2 6-1-15,2-7 0 0,0 0-1 0,3 3-5 16,-2-2-7-16,2-1 1 0,4 0-4 0,-2 0 0 16,1 4 0-16,-5-3 0 0,6-1 1 0,-2 0 3 0,-2 0 0 15,1 2 0-15,2-2-2 0,10 0 12 0,-12 0-12 16,2-2 1-16,-1 2-2 0,-2 0 2 0,-2 0-3 15,5 0 4-15,-5 0-3 0,5 0 1 0,12 0 3 16,-15 0-7-16,0 0-3 0,-2 0 2 0,2 2-2 0,1-2 3 16,2 0-1-16,-2 0 1 15,4 0 1-15,35 0 16 32,-31 3-16-32,175-17 58 0,-171 11-56 0,-1-2 0 0,1 2-1 15,-1-4-1-15,3 4 0 0,-5-3-3 16,-1 1 0-1,125-21 26 1,-57 9-3-16,-71 11-18 0,3 1 0 16,0 1 1-16,68-14 37 0,-68 15-40 0,-3-1 0 15,-2 1-1-15,0-2-3 0,1 2-1 0,-1 2 0 0,-3-1 1 16,1 2-1-16,-4-3 0 0,-1 1-1 0,-3 2-2 16,1 0 1-16,-1 0-1 0,-4 0-1 0,-1 0 1 0,2 0 0 15,-4 0 0-15,2 0 0 0,-4 0 2 0,3 0 0 16,-3 0 0-16,0 0-1 0,0 0 3 0,0 0-1 0,0 0 0 15,0 0-3-15,0 0 2 0,0 0-2 0,0 2 0 0,0 1-2 16,-3 0-31-16,3 0-44 0,0 2-74 0,-1-2-185 16,1-3-138-16,-8 7-77 0,-1-7-47 0</inkml:trace>
  </inkml:traceGroup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22.6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AD4D31A-4580-4868-9568-1C259952A67A}" emma:medium="tactile" emma:mode="ink">
          <msink:context xmlns:msink="http://schemas.microsoft.com/ink/2010/main" type="writingRegion" rotatedBoundingBox="-2248,9565 -388,9345 -252,10491 -2112,10711"/>
        </emma:interpretation>
      </emma:emma>
    </inkml:annotationXML>
    <inkml:traceGroup>
      <inkml:annotationXML>
        <emma:emma xmlns:emma="http://www.w3.org/2003/04/emma" version="1.0">
          <emma:interpretation id="{A4A755A3-D09B-4F00-8A57-D6672B90EC54}" emma:medium="tactile" emma:mode="ink">
            <msink:context xmlns:msink="http://schemas.microsoft.com/ink/2010/main" type="paragraph" rotatedBoundingBox="-2248,9565 -388,9345 -252,10491 -2112,10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3BB8E6-FAE4-4C0B-93CF-BACABFA70D4B}" emma:medium="tactile" emma:mode="ink">
              <msink:context xmlns:msink="http://schemas.microsoft.com/ink/2010/main" type="line" rotatedBoundingBox="-2248,9565 -388,9345 -252,10491 -2112,10711"/>
            </emma:interpretation>
          </emma:emma>
        </inkml:annotationXML>
        <inkml:traceGroup>
          <inkml:annotationXML>
            <emma:emma xmlns:emma="http://www.w3.org/2003/04/emma" version="1.0">
              <emma:interpretation id="{A08F0714-8593-4F93-B4D9-1E1B3600CBDF}" emma:medium="tactile" emma:mode="ink">
                <msink:context xmlns:msink="http://schemas.microsoft.com/ink/2010/main" type="inkWord" rotatedBoundingBox="-2248,9565 -388,9345 -252,10491 -2112,10711"/>
              </emma:interpretation>
              <emma:one-of disjunction-type="recognition" id="oneOf0">
                <emma:interpretation id="interp0" emma:lang="en-IN" emma:confidence="0">
                  <emma:literal>Are,</emma:literal>
                </emma:interpretation>
                <emma:interpretation id="interp1" emma:lang="en-IN" emma:confidence="0">
                  <emma:literal>Am,</emma:literal>
                </emma:interpretation>
                <emma:interpretation id="interp2" emma:lang="en-IN" emma:confidence="0">
                  <emma:literal>Are',</emma:literal>
                </emma:interpretation>
                <emma:interpretation id="interp3" emma:lang="en-IN" emma:confidence="0">
                  <emma:literal>Am',</emma:literal>
                </emma:interpretation>
                <emma:interpretation id="interp4" emma:lang="en-IN" emma:confidence="0">
                  <emma:literal>*m,</emma:literal>
                </emma:interpretation>
              </emma:one-of>
            </emma:emma>
          </inkml:annotationXML>
          <inkml:trace contextRef="#ctx0" brushRef="#br0">-3436 3077 95 0,'0'-5'442'0,"3"0"-85"0,-2-4-96 0,2 1-74 0,2-1-57 16,-1 0-34-16,4-2-20 0,-1 0-15 0,2 1-9 0,3 0-14 15,0-1-10-15,3-4-8 0,1 5-8 0,3-1-3 16,1 1-2-16,-1 0-4 0,0 0 1 0,4-1-1 0,-2 1-1 16,1 1-2-16,-4 1 0 0,1-2-1 0,4 1 1 0,-4-1 1 15,0-1-1-15,2 1 0 0,-2 0-1 0,-2-3 1 16,2 2 0-16,0-2 1 0,-2-1-1 0,-2 3 0 0,0 1 0 16,-4-1 0-16,-2 0 3 0,-1 5 3 0,-1-1 7 0,-2 3 6 15,-1 2 3-15,-1-3 6 0,-3 5 0 0,-3 0 2 16,3 5 2-16,-1 0 3 0,-2 3-5 0,1 0 4 0,-1 6 2 15,0 0 3-15,-1 3 0 0,2 1 1 0,-1 0-3 16,3-2-2-16,0 2 4 0,0 0-2 0,0-7-3 16,3 4-2-16,-1-5-5 0,-2 0 2 0,0-2-1 0,0 0-2 15,0-3-7-15,0-4-5 0,3 3 5 0,-3-4 7 0,0 3 12 16,0-3 8-16,0 0 8 0,0-3 8 0,1-1 6 16,-1 0 4-16,3-4-6 0,-3-2-7 0,5-1-12 0,-2-5-9 15,1-3-6-15,1-2-8 0,2-4-10 0,1-2-2 0,0-5-5 16,-2 0-3-16,-1-1 0 0,2-4-3 0,-2 3-1 0,2 0 0 15,-2 1 0-15,-1-3 0 0,1 5-1 0,1 4 0 16,-2 0-2-16,-1 4 3 0,-1 6 1 0,1 2-1 16,-2 2-1-16,-1 5-3 0,0 0 1 0,0 5 2 0,0-1-1 15,0 10 0-15,0 0-5 0,0 3 3 0,0 4 1 0,0 4 3 16,0 2-1-16,3 4-3 0,0 2 2 0,-2-1 1 16,7-1 1-16,-4 0 0 0,4 1-2 0,2-5 2 0,-1 0 0 15,3-2 0-15,-3-1-1 0,1-3 1 0,2 0 0 16,0-2 0-16,3-1 0 0,-3-4-1 0,-3 0 2 0,3-1 2 15,-2-3 4-15,-1-1 1 0,3-2 1 0,0-1 2 16,-2-3 0-16,-1-1 3 0,-1 0-3 0,4-4 0 16,0-3-2-16,0 0 1 0,-1-2-4 0,1-4 1 0,0-2-2 15,-1 2-1-15,1-5 1 0,-4-3-1 0,0 0-2 0,-1 0 0 16,-2 0-2-16,2 0 0 0,-2 3 0 0,1 3 0 0,-2 1-1 16,1 4 0-16,-1 5-1 0,-4 2 0 0,3 0-2 0,-3 5 1 15,0 1-1-15,0 3 1 0,0 5-2 0,0 4 3 16,0 2-1-16,0 5-1 0,0 5 2 0,0 5 2 0,0-1 2 15,-3 3-4-15,3 2 4 0,0-1 2 0,0-2 3 16,3 3 3-16,-3-3 1 0,5-2 0 0,-1 1-1 0,-1-1 3 16,4-5-3-16,-2 3-3 0,2-2 1 0,-2-2-2 15,2 3-1-15,1-3-4 0,1 1 0 0,-2-5 4 0,0 2-1 16,1 1-1-16,-1-4-8 0,2 2-23 0,0-5-38 0,-1 0-34 16,4 0-32-16,-2-6-39 0,2 0-34 0,0-5-43 15,4-2-51-15,4-6-74 0,-1-7-117 0,3-6-55 0,2-2-17 16</inkml:trace>
          <inkml:trace contextRef="#ctx0" brushRef="#br0" timeOffset="-768.4724">-3229 2568 165 0,'0'-1'201'0,"0"-2"-20"0,0 1-22 0,0-2-25 15,0 2-22-15,-3-2-21 0,3 0-16 0,-3-1-11 0,3 2-13 16,-2-2-9-16,-1 2-7 0,3-5-1 0,-1 2 4 15,-2 4 1-15,3-2 2 0,-3-1-2 0,1 1 0 16,-1 0-4-16,0 1-5 0,3-1-8 0,-1 3-8 0,-2-4-4 16,3 3-3-16,0-1 2 0,-2 3-2 0,2 0-2 0,-3 0-1 15,3 0 0-15,-2 0 1 0,2 3-3 0,0-1 0 16,0 3 4-16,0-1 6 0,-2 4 6 0,-1 1 1 0,3 3 4 16,-1 4 2-16,-2 0 2 0,0 3 1 0,-2 2-4 15,4 2 1-15,-2 3 0 0,0 4 2 0,-2-1-1 0,2 1 1 16,-1 4 4-16,-1 2-1 0,-2 0-2 0,2 0-1 0,-2 1-4 15,3-2-5-15,-4-3-2 0,1 3-4 0,2-7-4 16,2 1 0-16,2-3-2 0,-2-3 2 0,3-1-1 0,-2-3 1 16,2-1 0-16,0-7 2 15,0 4-2 1,-3 16 27 0,3-21 39-16,-3-17 219 15,3 3-240-15,0-1-5 0,-1-3-7 0,-2 0-7 0,3-7-3 16,0 3-9-16,0-6-6 0,0 1-8 15,0-2-2-15,0-23-2 0,4 0-2 16,-4 23-3 0,6-53-5-16,8-53 5 0,-10 96 1 15,-1 4-1-15,2-4-1 0,-2 1 1 0,1 1-1 16,0-2-2-16,-1 2 2 0,2-2 1 0,5-24-4 16,-4 27 2-16,-3 4 1 0,5 0 0 0,-4 3 2 0,4 0-1 15,-1 1-1-15,-3 2 2 0,1 4-1 0,-1 1 1 0,2 2-1 16,-4 1 1-16,1 4-2 0,0 0 2 0,-2-2-2 15,-1 5-2-15,0-1 3 0,0 2-1 0,0 0-2 0,0 0 2 16,0 3-1-16,-1 3 1 0,-2 2 0 0,0 3 1 0,1 1 0 16,-4 8 1-16,2 1 0 0,-1 1 0 15,3 4-1-15,0 2 0 0,-1 4 1 0,2-3 0 0,1 3-3 16,1-1 2-16,-1-1 0 0,5 2-2 0,2-2 3 0,0 1 2 16,1-1-1-16,-1-3 1 0,2 4 1 0,-1 0 1 0,1-3 4 15,1-1 1-15,-1-3 5 0,-2 3 3 0,1-5 1 0,-1 3 5 16,2-4 0-16,-1-2 0 0,-1 2 1 0,1-4-5 15,0-2-4-15,0 1-4 0,-4-2-4 0,4-2 0 16,-4 1 0-16,-1-1-4 0,2-3-1 0,-2-2 9 0,0 0-5 16,-2 0-3-16,-1-1 0 0,5 0-3 0,-5 1-2 0,3-3 3 15,-3 3 0-15,0 0-8 0,0-2-12 0,0 0-17 16,0 1-20-16,-3-1-25 0,3 0-37 0,-5-5-46 0,1 0-51 16,-4-8-86-16,1 2-153 0,-5-5-83 0,0-4-37 15</inkml:trace>
          <inkml:trace contextRef="#ctx0" brushRef="#br0" timeOffset="161.6001">-1672 2459 131 0,'11'0'502'0,"1"0"-100"15,-4 6-109-15,-1 2-77 0,2 0-52 0,-6 7-26 0,2 1-8 16,-5-1-5-16,3 22 120 0,-3-15-128 16,-3 1-17-16,3 0-8 0,-2 5-10 0,-1 1-19 0,0 1-10 15,-1 4-15-15,-1 2-14 0,5 0-9 0,-3 4-7 0,3 0-4 16,-1 1-1-16,-2 1-15 0,0 1-37 0,-2-2-34 0,-2 2-38 15,1 0-53-15,-4-2-99 0,-5-3-186 0,-2-1-98 16,-4-3-42-16,-2 2 7 0</inkml:trace>
        </inkml:traceGroup>
      </inkml:traceGroup>
    </inkml:traceGroup>
  </inkml:traceGroup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4:16.35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338F126-879C-4DDD-A630-4EC6ECE3B13D}" emma:medium="tactile" emma:mode="ink">
          <msink:context xmlns:msink="http://schemas.microsoft.com/ink/2010/main" type="writingRegion" rotatedBoundingBox="1982,10223 8773,8870 9004,10030 2213,11383">
            <msink:destinationLink direction="with" ref="{E59BE3AD-5FB0-47EE-9658-0D7AB540B76E}"/>
          </msink:context>
        </emma:interpretation>
      </emma:emma>
    </inkml:annotationXML>
    <inkml:traceGroup>
      <inkml:annotationXML>
        <emma:emma xmlns:emma="http://www.w3.org/2003/04/emma" version="1.0">
          <emma:interpretation id="{D5CD6165-61B6-4F88-93BE-A5482DB111AF}" emma:medium="tactile" emma:mode="ink">
            <msink:context xmlns:msink="http://schemas.microsoft.com/ink/2010/main" type="paragraph" rotatedBoundingBox="1982,10223 8773,8870 9004,10030 2213,11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47F183-7948-49A8-8312-D602B70C542D}" emma:medium="tactile" emma:mode="ink">
              <msink:context xmlns:msink="http://schemas.microsoft.com/ink/2010/main" type="line" rotatedBoundingBox="1982,10223 8773,8870 9004,10030 2213,11383"/>
            </emma:interpretation>
          </emma:emma>
        </inkml:annotationXML>
        <inkml:traceGroup>
          <inkml:annotationXML>
            <emma:emma xmlns:emma="http://www.w3.org/2003/04/emma" version="1.0">
              <emma:interpretation id="{A5CB7AA0-718D-4C16-AD2B-0B8F59EFAFB6}" emma:medium="tactile" emma:mode="ink">
                <msink:context xmlns:msink="http://schemas.microsoft.com/ink/2010/main" type="inkWord" rotatedBoundingBox="1982,10223 8773,8870 9004,10030 2213,11383">
                  <msink:destinationLink direction="to" ref="{01BF4A48-FE87-4520-AE75-78C3DD7F4E13}"/>
                  <msink:destinationLink direction="to" ref="{04977BD3-2798-4137-97E8-9A28BCF99CB2}"/>
                  <msink:destinationLink direction="to" ref="{A78411D2-6CB3-454B-B991-DEAFEEC3D680}"/>
                  <msink:destinationLink direction="to" ref="{C0D2606D-5FC3-4CFF-B5D1-B9886D5F9635}"/>
                  <msink:destinationLink direction="with" ref="{D77DC941-7808-4C35-91F4-461C16F69E1C}"/>
                </msink:context>
              </emma:interpretation>
              <emma:one-of disjunction-type="recognition" id="oneOf0">
                <emma:interpretation id="interp0" emma:lang="en-IN" emma:confidence="0">
                  <emma:literal>the.</emma:literal>
                </emma:interpretation>
                <emma:interpretation id="interp1" emma:lang="en-IN" emma:confidence="0">
                  <emma:literal>ten.</emma:literal>
                </emma:interpretation>
                <emma:interpretation id="interp2" emma:lang="en-IN" emma:confidence="0">
                  <emma:literal>Lies</emma:literal>
                </emma:interpretation>
                <emma:interpretation id="interp3" emma:lang="en-IN" emma:confidence="0">
                  <emma:literal>tat.</emma:literal>
                </emma:interpretation>
                <emma:interpretation id="interp4" emma:lang="en-IN" emma:confidence="0">
                  <emma:literal>tar.</emma:literal>
                </emma:interpretation>
              </emma:one-of>
            </emma:emma>
          </inkml:annotationXML>
          <inkml:trace contextRef="#ctx0" brushRef="#br0">1608 3058 45 0,'-2'0'173'0,"-1"0"5"0,3 3 0 0,-1-3-12 15,-2 1-19-15,3-1-26 0,-3 0-27 0,3 0-24 0,0 0-23 16,0 0-14-16,0 0-13 0,0 0-8 0,0 0-3 15,0 0-4-15,0 0 1 0,3 0 2 0,0 0 7 0,-2 0 6 16,7 0-1-16,-1 0 3 0,2 0 0 0,2 0 1 0,0-1 0 16,1 1-2-16,5 0-6 0,1 0-6 0,-2 1 1 15,0 1 0-15,4 1-2 0,-4 2 1 0,3 0-1 0,-1-1 2 16,0 3-8-16,0-3 9 0,-2 3-2 0,5 1 2 16,-6-5 1-16,4 4 6 0,-2-3 9 0,2 1 5 0,-4-2 8 15,1 2-1-15,2-3-3 0,0 1-2 0,-3-2-2 0,4-1-5 16,2 0-9-16,-1-1-7 0,2-4-1 0,2-1-2 15,2-4-1-15,3 0-3 0,-1-6 0 0,2 1-2 0,1 0 1 16,0-2-1-16,2 3-2 0,-2-7 1 0,5 2 1 16,-2 0 2-16,-3 0-2 0,5-1 3 0,-5-1-3 0,5 1 1 15,-5 0-2-15,1-1-1 0,-1 1-1 0,3 4-1 0,-6-2 1 16,4 1 0-16,-8 1 1 0,2 0 0 0,-2 5 2 16,0-3-1-16,0 2 0 0,0-2 3 0,-2 3-4 15,0 0 1-15,-4 0-1 0,1 2 1 0,1-3-2 0,-2 4 2 16,-2-1-1-16,-3 2-1 0,2-1 0 0,0 1 0 0,-3 2-1 15,-3-5-1-15,1 7 2 0,-5-2 2 0,2 1-2 0,-2 2 0 16,-2 0 0-16,1-1 4 0,-1 1-3 0,-1 2 2 16,-2-1-1-16,3-2 0 0,-3 3-1 0,0 0-1 15,0 0 0-15,0 0 0 0,0 0 0 0,0 0 0 0,0 0 0 16,0 0 0-16,0 0-1 0,0 0 1 0,0 0 0 0,0 0 0 16,1 0 0-16,-1 0-2 0,3 0 2 0,-3 0 0 0,0 0 2 15,3 0-1-15,-1 0-1 0,1 0 0 0,-2 3 0 16,2-3 0-16,0 3 0 0,-1 0 0 0,-2-1-1 15,2 0-1-15,0-4 2 0,-2 2 0 0,3 0 0 0,-3 0 0 16,0 0 0-16,0 0 0 0,0-2 0 0,0 2 0 0,0 0 0 16,0 0-2-16,0 0 0 0,0 0 1 0,0 0 1 15,0 0 0-15,0 0 0 0,0 0 0 0,0 0 3 0,0 0-1 16,0 0 1-16,0 0-3 0,-3 0 2 0,3 0-2 0,0 0 0 16,0 0 0-16,0 0 2 0,0 0-2 0,0 0 1 15,0 2 0-15,0-2-1 0,0 0 2 0,0 0 0 0,0 0-2 16,0 2-2-16,0-1 0 0,0-1 1 0,0 3 1 15,-2 0-1-15,0-1 1 0,2 1 0 0,0 0 1 0,0-1 0 16,0 3 1-16,0-4-2 0,0 2 0 0,-2-2 0 16,2 4 0-16,-3-3 0 0,3 0 0 0,0 0 0 0,0 2 1 15,0-1 1-15,0-1-2 0,0 0-1 0,0 1 1 0,0-2 1 16,0 1-1-16,0 1 0 0,0 2 0 0,0-2 0 16,0-1 0-16,0 2 0 0,3 2 0 0,-3-5 0 0,2 2 0 15,-2 2 0-15,0-3-1 0,2-1 1 0,-2 4 1 16,2-2 0-16,-2-2-1 0,0 1 0 0,3 1 1 0,-3-1-1 15,0 1 0-15,0 0 0 0,0-1-2 0,3 1 2 0,-3 0-2 16,0 2-8-16,0 1-17 0,0 1-12 0,1-1-14 16,-1 0-16-16,3 4-23 0,-3-2-33 0,5 0-39 0,-2 2-54 15,-2-5-75-15,-1 2-97 0,0 2-51 0</inkml:trace>
          <inkml:trace contextRef="#ctx0" brushRef="#br0" timeOffset="779.9109">3617 3170 10 0,'4'7'138'0,"-1"1"-13"0,2 2-8 0,2-1-8 15,-2 2 1-15,2-3-2 0,1 0 0 0,1 3-6 16,-2-5-29-16,4 3-23 0,-3 1-8 0,4-3 1 16,3 2 1-16,-3-1 0 0,5-1 6 0,-3-2 4 0,6-1 1 15,-4-3-6-15,6 3-8 0,-1-8-8 0,3 3-5 0,3-3-2 16,0-1-8-16,-1-2-5 0,3-1 0 0,-2-1 0 0,-2-2 0 15,6 0 1-15,-4 1 0 0,4-1-1 0,-3-4 0 16,2 3-2-16,-2-3-4 0,1 1 1 0,0-3-2 0,0-1-2 16,-2 4-3-16,-1-2 0 0,0-2-1 0,0 3 2 15,1-1-1-15,0 0-1 0,-6 2 0 0,6-4 0 0,-7 0 2 16,4 3-1-16,-4 2-1 0,-1-1 0 0,0 0 0 0,1 2 1 16,-4-2-1-16,-1 3 2 0,0 1-1 0,-2 0-1 15,-2 3 3-15,-2-3 0 0,-2 4 2 0,-3 3 3 16,4-5 1-16,-4 5 0 0,-1-2 4 0,2 3 4 0,-2-1-2 0,-2 2-1 15,-1-2 0-15,0 3 0 0,0-2-5 0,0 2 0 16,0 0-4-16,0 0-3 0,0 0 0 0,0 0-2 16,0 0 0-16,0 0 1 0,0 0-1 0,0 0 0 0,0 2 0 15,0 2 0-15,0 1 0 0,-4 1-1 0,-4 4-7 16,4-1-11-16,-1 2-18 0,1 0-19 0,-2 1-38 0,2-1-58 0,-1-1-118 16,2-2-119-16,-1 3-70 0</inkml:trace>
          <inkml:trace contextRef="#ctx0" brushRef="#br0" timeOffset="-3329.4945">843 3668 36 0,'-3'0'35'16,"3"0"-4"-16,-2 0 12 0,2 0-32 0,0 0-3 15,0 0-3-15,0 0-2 0,0 0-2 0,0 0-1 0,0 1 0 16,2 2 1-16,1-1 28 0,1 3 24 0,2 0 13 16,-1 0 10-16,-1 0 3 0,1-1 3 0,2 0 1 0,3-2-3 15,-4 3-26-15,2-2-21 0,2 2-14 0,-4-2-7 16,2 5-5-16,-1-5-1 0,4 2-3 0,-3-1 0 0,1 2 2 16,-1-5-2-16,2 3 5 0,-1 1 1 0,3 0 1 0,-2-3 0 15,-1 1 3-15,3 0 5 0,-1-1 0 0,1 1 2 16,-3-3 0-16,2 2-3 0,0-1 1 0,-2 4-2 0,3-3-1 15,0 1-4-15,-2 1-4 0,-1-3-2 0,-2 4-3 0,4 0 1 16,-2-1 2-16,0-3-5 0,1 4 3 0,-1-3-3 16,-1 2 3-16,2 1-3 0,-1 0 0 0,0-5 0 0,1 3 0 15,-2-1-1-15,-1 3-1 0,-1-4 2 0,1 3 0 16,1-3 0-16,-1 3 0 0,1 2 0 0,-1-5 3 0,2 3 1 16,-1 0 0-16,-1-3-3 0,1 1-1 0,-3 1 0 0,3 2 0 15,-1-5-1-15,1 3-2 0,1-1 2 0,1 3-1 16,-1-4 2-16,-1-1 0 0,-1 3 0 0,2-1 2 15,1-2-2-15,-1 0 3 0,2 0-2 0,-2 0 2 0,-2 0-2 16,3 0 6-16,-4 2-3 0,2-2 2 0,2 0-2 0,-1 3-1 16,-1-3 0-16,-1 1-2 0,1-1 1 0,-3 3-5 15,3-3 1-15,-2 0 0 0,0 0 2 0,0 1 0 0,0-1 0 16,1 3 1-16,-2-1 0 0,2-2 4 0,0 2 3 16,1-2 2-16,1 0 4 0,-2 0 1 0,1 0 2 0,-1 0 1 15,1 0-1-15,-1 0-3 0,-1 0-3 0,4 0 0 0,-1 0-3 16,-1 0-3-16,2 0 1 0,2 0-3 0,-3-2 2 15,3 2-2-15,0 0 2 0,0 0 1 0,0 0-2 0,0-2 0 16,1-1 0-16,-1 3-2 0,0-1-1 0,1-2 4 0,-1 3-1 16,0 0-4-16,1 0 0 0,-4 0-1 0,3 0 0 15,3 0 1-15,-3 0 1 0,0 0-4 0,0-1 3 0,0 1 0 16,3-3 0-16,-2 1 2 0,-1 2-1 0,3-5 1 16,0 5-1-16,-3-1-1 0,-3 1 0 0,2-2 0 0,0-1 0 15,-2 3 0-15,3-2 0 0,-5-1-2 0,4 3 2 16,-5 0 0-16,1 0 1 0,0 0-1 0,1 0 0 0,-4 0 0 15,4-3 0-15,-1 3 0 0,-2 0-1 0,-1 0 1 0,1 0-1 16,-2 0 1-16,1 0 0 0,-1 3 0 0,1-3 1 16,1 0 0-16,-2 0 0 0,4 3-1 0,-2-1-1 15,2-2 1-15,1 3 0 0,-4-1 0 0,5-2-1 0,-1 0 0 0,-1 0 1 16,0 0 0-16,1 0 1 0,-1 1-1 0,-1-1 0 16,2 3 0-16,-1-3 1 0,1 2 0 0,1-2 1 15,-2 0-2-15,0 0 0 0,-2 0 0 0,2 0 0 0,-2 0 0 16,2 0 0-16,1 0 0 0,-1 0 0 0,-2 0 3 0,2 0-2 15,-3 0 0-15,1 0-1 0,1 0 0 0,-2 0 0 0,-2 0 0 16,1 0 1-16,1 0-1 0,-1 0 0 0,2-2 0 16,-2 2 0-16,1-3 2 0,1 3 0 0,-1 0-1 15,-1-1-1-15,2 1 0 0,-1-2 0 0,2-1 0 0,-2 3 0 16,1-2 0-16,-1-1-1 0,-1 3 1 0,2 0-2 0,-1 0 2 16,-1 0-2-16,2 0-7 0,-5 0-30 0,0 0-55 15,-2-3-131-15,-5 1-114 0,-4-3-66 0</inkml:trace>
          <inkml:trace contextRef="#ctx0" brushRef="#br0" timeOffset="1716.3509">6873 2920 135 0,'12'-2'118'15,"6"-3"114"-15,-9 2 4 0,-6 3-138 0,-1-3-18 0,1 3-14 16,-3 0-15-16,7 0 58 0,-4 3-56 15,-1-3-1-15,9 13 97 16,-6-12-105-16,13 17 15 0,-5-6-27 16,-2-7-14-16,-3 0-2 0,4-2 11 15,3-1 8-15,57 9 120 16,-57-11-128-16,52-13 23 16,-50 10-44-16,0-5 1 15,47-20 22-15,-49 20-23 0,4-2 0 0,-3-1 1 16,4-1-2 31,77-46 11-47,68-50-9 15,-156 102-7 17,34-24 6-32,-31 17 41 0,-9 11-36 0,1-1 2 15,-1 2 2-15,-1-5-7 0,1 5 0 0,-3-2 2 0,3 3-4 16,-2-1-1-16,-1 1-3 0,0-4-1 15,3 2 0-15,-3 2 12 0,0 0-11 16,0 0 4-16,0 0 0 0,0 0 0 0,0 0 1 0,0 0-2 16,0 0 2-16,-3 0 0 0,3 0 0 0,-1 0 1 0,-2 0 1 15,3 0 1-15,0 0 1 0,0 0-1 0,0 0 3 16,0 0-1-16,0 0 2 0,0 0-1 0,0 0-2 0,0 0 0 16,0 0-2-16,0 2 0 0,0-2-2 0,0 0-3 0,0 0 1 15,0 0-2-15,0 0-1 0,0 0 1 0,0 0-2 16,0 0 0-16,0 0-1 0,0 0 0 0,0 0 1 15,0 0 1-15,0 4-2 0,0-4 0 0,0 0 1 0,0 0 0 16,0 0-1-16,0 0 0 0,0 0 0 0,0 0-2 0,0 0 2 16,0 0 0-16,0 0-1 0,0 0 0 0,0 0 1 0,0 0 0 15,0 0 0-15,0 0 0 0,0 0-1 0,0 0 1 16,0 0-1-16,0 0 1 0,0 1 0 0,0-1 0 0,0 0 0 16,0 0 1-16,0 0 0 0,0 0-1 0,0 0 0 15,0 0 0-15,0 0-1 0,0 0 1 0,0 0 0 0,0 0-2 16,0 0 2-16,0 0 0 0,0 0 0 0,0 0 0 15,0 0 1-15,0 0 0 0,0 0-1 0,0 0 0 0,-3 0 0 16,3 0 0-16,0 0 0 0,0 0-1 0,0 0 0 16,0 0 1-16,0 0 0 0,0 0 0 0,0 0 1 0,0 0-1 15,0 0 1-15,0 0-1 0,0 0 0 0,0 0-2 0,0 0 1 16,0 0 0-16,0 0 1 0,0 0 0 0,0 0 1 16,0 0 0-16,0 0 1 0,0 0 1 0,0 0 0 0,0 0-2 15,0 0-1-15,0 0-1 0,0 0-1 0,0 0 0 16,0 0 0-16,0 0-11 0,-2 0-10 0,-1 0-18 0,3 0-22 15,-1 0-26-15,-2 0-23 0,-2 0-41 0,1-1-67 0,-7-3-95 16,-4 1-107-16,4-2-51 0</inkml:trace>
          <inkml:trace contextRef="#ctx0" brushRef="#br0" timeOffset="-40553.8522">3758 2975 58 0,'8'4'215'16,"-4"-4"-76"-16,2 0-61 0,-4 0-33 0,2 0-15 15,-1 0-9-15,0 0-2 0,-1 0 2 0,4 1 15 0,-5-1 9 16,2 3 4-16,-1-2 1 0,1-1 4 0,1 4 3 0,-1-2 0 16,-2-1-6-16,2 2-17 0,2-2-6 0,-1 4 19 15,-1 0 12-15,5 0 7 0,-1 3-1 0,-2 0 2 0,4-2-2 16,-2 3 0-16,1 0-5 0,-1-1-25 0,2 1-14 15,3 1-7-15,1 0 10 0,-4 1 2 0,3-2 1 0,3-1 2 16,-2 3 1-16,2-5 1 0,0 2-2 0,-2-1 1 0,5-1-4 16,-1-4 2-16,2 2 6 0,-3-4 2 0,7-1 1 15,-4-2 1-15,0-1-1 0,2-3 1 0,3-1-8 0,-2 0-7 16,4-3-5-16,-1-3-2 0,-4-1 0 0,7-1 2 16,-3-5 4-16,4 2 1 0,-2-3 2 0,4 2-1 0,-3-6 0 15,3-1 0-15,1 0-5 0,0-1-5 0,0 2-2 0,2-5-4 16,0 3 1-16,-1-1-3 0,-2 1-3 0,3 3 0 15,-5-1 0-15,2 3 1 0,-4-3-2 0,-2 8 1 16,0-1-2-16,-4 2 1 0,-2 4 1 0,-2-2-2 0,1 5-1 16,-5-3 1-16,-1 5 0 0,3-3 0 0,-6 2 1 0,1 3-1 15,-2 1 2-15,-1 1-3 0,-3 0 0 0,1 2-4 0,-2-3 1 16,-2 4 1-16,2 1 2 0,-1-2-1 0,-2 0-2 16,3 2 3-16,0-3 0 0,-3 3 4 0,0 0-3 15,0 0 3-15,0 0-3 0,0 0-1 0,0 0 0 0,0 0 3 16,0 0-2-16,0 0 0 0,0 0-1 0,0 0 0 0,0 0 0 15,0 0 0-15,0 0 0 0,0 0 0 0,0 0 0 16,0 0-1-16,0 0 0 0,0 0 0 0,0 0 1 0,0 0-1 16,0 0 0-16,0 0 1 0,0 0-1 0,0 0 2 15,0 0 0-15,0 0-1 0,-3 0 1 0,0 0-1 0,3 0 1 16,-2 3-1-16,2-3 1 0,0 2 0 0,-3 0-1 0,3-1 0 16,-1 4 2-16,-2 0-4 0,3-1 2 0,0 0 0 15,-3 2-1-15,3 1-13 0,-2-1-19 0,-1 3-31 0,2 1-33 16,-2 1-43-16,-4-1-101 0,-1 0-166 0,-1 0-98 15,-7 1-47-15</inkml:trace>
        </inkml:traceGroup>
      </inkml:traceGroup>
    </inkml:traceGroup>
  </inkml:traceGroup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33.15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0D2606D-5FC3-4CFF-B5D1-B9886D5F9635}" emma:medium="tactile" emma:mode="ink">
          <msink:context xmlns:msink="http://schemas.microsoft.com/ink/2010/main" type="inkDrawing" rotatedBoundingBox="1595,10991 2573,10352 2697,10542 1719,11181" semanticType="callout" shapeName="Other">
            <msink:sourceLink direction="to" ref="{A5CB7AA0-718D-4C16-AD2B-0B8F59EFAFB6}"/>
            <msink:sourceLink direction="to" ref="{5477C6AA-45D3-45E0-858C-7EEF4EAE0AF6}"/>
          </msink:context>
        </emma:interpretation>
      </emma:emma>
    </inkml:annotationXML>
    <inkml:trace contextRef="#ctx0" brushRef="#br0">338 3836 11 0,'3'-3'86'16,"-3"-2"6"-16,3 5-11 0,-3-3-16 0,2 1-18 15,-2-1-10-15,0 1-6 0,0 2-1 0,0-1 1 0,3-2 0 16,-3 3 1-16,3-2 3 0,-3 2 0 0,0-2 1 0,1-1 1 15,-1 3 1-15,0-1-3 0,3-2 0 0,-1 3 1 16,-2-1-1-16,3 1 2 0,-3-3 0 0,3 1 2 0,-2 2 1 16,-1-2-2-16,3-1-1 0,-2 2-6 0,2 1 0 15,-3-3-6-15,3 2-6 0,-1 1-5 0,-2 0-4 0,3 0-5 16,-2 0 0-16,-1 0-2 0,3 0 0 0,-3 1-1 0,5 2 0 16,-2-2 7-16,0 4 4 0,-2 1 6 0,4 1 0 15,-2 0 4-15,1 1-1 0,-1 0 2 0,-1 2-1 0,4-3-6 16,-2 2-4-16,1 1-2 0,-1 0-1 0,2-1 0 15,0-1-1-15,0 1 0 0,0-3-1 0,0 1 4 0,3-3-1 16,-2 0 1-16,1 1 0 0,-1 0 2 0,-1-5 0 0,1 0 1 16,1 0 0-16,-1 0 0 0,2 0 1 0,-1 0-2 15,-1 0-2-15,4-5 0 0,-3 0-1 0,1 1-1 0,5-3 1 16,-1 2-4-16,-1-5 0 0,0 0-5 0,0-1 3 0,0 1-2 16,3-1 0-16,0-3 0 0,1-2-2 0,0 0-1 15,2-1 0-15,-1-1 1 0,2-1-1 0,0-3 2 16,2 1-2-16,1-3 0 0,-1 1 0 0,2-2 0 0,-3 2 0 15,0 1-2-15,4 0 1 0,-5 1 1 0,0 1 0 0,4 4 0 16,-7 1 0-16,0-3 0 0,4 3 0 0,-4 0 1 16,-1 1-1-16,0 3 0 0,1-4 2 0,-4 5-2 0,3 0 4 15,0 0-2-15,-6 2 2 0,6-3 1 0,-3 0 1 16,-1 0 1-16,3 0 1 0,-2 1 1 0,3 0-3 0,-3 0 3 16,-2 2 2-16,-1 0 0 0,1-2 1 0,-4 4 1 0,5 0-1 15,-4 2 0-15,-2-3-5 0,2 0 3 0,-2 6-1 16,-1-4-4-16,-1 0 1 0,-2 4-2 0,2-1-3 0,-3 2 1 15,3-3 2-15,-3 3 0 0,2-2-2 0,-2 2-2 16,0 0 0-16,0 0 0 0,0 0 0 0,0 0-1 0,0 0 0 16,0 0 0-16,0 0-2 0,0 0 3 0,0 0 0 0,0 0 0 15,0 0 0-15,0 0 0 0,0 0 4 0,0 2-3 16,0-2 0-16,-2 3-1 0,-1-1 0 0,0-1 1 0,-1 6 4 16,0 1-3-16,-5 3-6 0,-2 0-28 0,-4 3-54 15,-1 2-179-15,-5 4-131 0,-10-2-77 0,-8 3-43 0</inkml:trace>
  </inkml:traceGroup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3:36.95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77DC941-7808-4C35-91F4-461C16F69E1C}" emma:medium="tactile" emma:mode="ink">
          <msink:context xmlns:msink="http://schemas.microsoft.com/ink/2010/main" type="inkDrawing" rotatedBoundingBox="2107,10841 3720,10986 3705,11158 2091,11012" semanticType="callout" shapeName="Other">
            <msink:sourceLink direction="with" ref="{A5CB7AA0-718D-4C16-AD2B-0B8F59EFAFB6}"/>
          </msink:context>
        </emma:interpretation>
      </emma:emma>
    </inkml:annotationXML>
    <inkml:trace contextRef="#ctx0" brushRef="#br0">6960 3036 155 0,'0'3'138'0,"3"-3"-40"0,-3 0-13 0,0 0-8 16,0 0 3-16,-3 2 2 0,3 0-7 0,0 0-11 16,0-2-2-16,0 5-4 0,0-4 4 0,0 4 0 0,0 0-4 15,0 1 3-15,0-1 10 0,0 4 2 0,0 1-3 0,0-2-7 16,0 3-13-16,3 0-6 0,0-3-2 0,1 2 2 16,1 0-4-16,-1-4-1 0,2 3-3 0,0-3 6 0,1-1 9 15,4 0 6-15,1 0 3 0,1-2-6 0,2-2-6 16,1-2 0-16,4-2 2 0,2-2-4 0,2 0-10 0,3-6-4 15,-2 0-4-15,6-2-5 0,-1 2-3 0,3 0-2 0,-2-4-4 16,5 0-2-16,1-1-3 0,0 0 0 0,0-4-2 16,1 2 1-16,3-1 2 0,-2-1-1 0,1-3 0 15,2 0-1-15,-5 0 2 0,6-1 4 0,-4-1 2 0,4-1 2 16,0-1-2-16,-1-1 0 0,-2-1 0 0,3 1 0 0,-4 1 0 16,1-2-5-16,-1 2-1 0,-3 0-3 0,-1 2 0 0,0-1-2 15,-1 1 1-15,-6 4 7 0,3-3-3 0,-2 2-2 16,0 3 0-16,-5 0-3 0,0 0-1 0,3 1 4 15,-6 3-1-15,5 0-12 0,-5 1 4 0,3-1 1 0,-2 3 0 16,-2 1 1-16,-4 0 1 0,3 3-5 0,-4-1 3 0,-1 0 1 16,1 3 1-16,-4-3-1 0,4 2 0 0,-6 4-1 15,-1-4 1-15,2 3 2 0,-5-1-2 0,-1 4 1 0,-1 1-1 16,-1-2 1-16,2-2 0 0,-4 4 2 0,3-1-2 16,-3 1 0-16,3 0 1 0,-2 0-1 0,-1 0 0 0,0 0-2 15,0 0 0-15,3 0 0 0,-3-3 0 0,3 3-3 0,-3 0 1 16,0 0-6-16,2 0 5 0,-2 0 2 0,3 0 1 15,-2 0-2-15,-1 3 2 0,0-3 0 0,0 1 0 0,0-1 4 16,0 4-2-16,0-2-2 0,0-1-2 0,0 2 2 0,0-1 0 16,-1 2 0-16,-2-2 0 0,3 3 0 0,-2-2 0 15,-1 3 0-15,0-5 2 0,-1 6 0 0,1 0 0 0,-1-3 0 16,-4 2 0-16,4 0 0 0,-4 0 1 0,2 2-2 16,-1-2 2-16,-1-1-2 0,-2 3 1 0,4 0-4 15,-1-4 2-15,1 3 2 0,-3 2-4 0,1-2 2 0,1 2-1 0,1-1-6 16,0 0-19-16,-3 3-23 0,1 0-28 0,1 2-31 15,0 0-36-15,-2 3-56 0,-2-2-124 0,-1 0-130 16,-4-4-68-16,-3 0-33 0</inkml:trace>
  </inkml:traceGroup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0:51.0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E767824-B37B-4B87-ABD8-ACB7CA8064AA}" emma:medium="tactile" emma:mode="ink">
          <msink:context xmlns:msink="http://schemas.microsoft.com/ink/2010/main" type="writingRegion" rotatedBoundingBox="14960,11649 19619,7987 21122,9899 16463,13561"/>
        </emma:interpretation>
      </emma:emma>
    </inkml:annotationXML>
    <inkml:traceGroup>
      <inkml:annotationXML>
        <emma:emma xmlns:emma="http://www.w3.org/2003/04/emma" version="1.0">
          <emma:interpretation id="{584752CA-E26C-4E90-8418-686816BBD6CF}" emma:medium="tactile" emma:mode="ink">
            <msink:context xmlns:msink="http://schemas.microsoft.com/ink/2010/main" type="paragraph" rotatedBoundingBox="14960,11649 19619,7987 21122,9899 16463,13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78F2EA-95B4-43F6-892E-ACD6409522E2}" emma:medium="tactile" emma:mode="ink">
              <msink:context xmlns:msink="http://schemas.microsoft.com/ink/2010/main" type="line" rotatedBoundingBox="14960,11649 19619,7987 20184,8706 15525,12368"/>
            </emma:interpretation>
          </emma:emma>
        </inkml:annotationXML>
        <inkml:traceGroup>
          <inkml:annotationXML>
            <emma:emma xmlns:emma="http://www.w3.org/2003/04/emma" version="1.0">
              <emma:interpretation id="{11568153-9171-428C-8187-23E07AB0BE1E}" emma:medium="tactile" emma:mode="ink">
                <msink:context xmlns:msink="http://schemas.microsoft.com/ink/2010/main" type="inkWord" rotatedBoundingBox="16612,10049 19166,8911 19517,9697 16962,10835"/>
              </emma:interpretation>
              <emma:one-of disjunction-type="recognition" id="oneOf0">
                <emma:interpretation id="interp0" emma:lang="en-IN" emma:confidence="0">
                  <emma:literal>been's</emma:literal>
                </emma:interpretation>
                <emma:interpretation id="interp1" emma:lang="en-IN" emma:confidence="0">
                  <emma:literal>-seen's</emma:literal>
                </emma:interpretation>
                <emma:interpretation id="interp2" emma:lang="en-IN" emma:confidence="0">
                  <emma:literal>Ife</emma:literal>
                </emma:interpretation>
                <emma:interpretation id="interp3" emma:lang="en-IN" emma:confidence="0">
                  <emma:literal>-see's</emma:literal>
                </emma:interpretation>
                <emma:interpretation id="interp4" emma:lang="en-IN" emma:confidence="0">
                  <emma:literal>yer's</emma:literal>
                </emma:interpretation>
              </emma:one-of>
            </emma:emma>
          </inkml:annotationXML>
          <inkml:trace contextRef="#ctx0" brushRef="#br0">1287-703 114 0,'0'3'169'0,"0"-1"7"16,0-2 4-16,0 0-1 0,-3 0-23 0,3-2-28 16,0-1-31-16,0 3-26 0,0-1-21 0,0-1-15 0,0 2-8 15,0-3-3-15,0 3-3 0,3-2-1 0,0-1-5 16,-2 3-7-16,5-1-1 0,-4-1-2 0,0 0-4 0,0-3 0 16,4 5 0-16,-6-1 5 0,1 1 3 0,-1-4 5 0,3 3 6 15,-1 1 6-15,-2 0 9 0,0 0 3 0,0 0 8 16,0-3-1-16,0 3 0 0,0 0-1 0,0 0-7 0,0 0-4 15,0 0-10-15,0 0-5 0,0 0-8 0,0 0-3 16,0 0-2-16,3 3-5 0,0-2 0 0,-3 3 0 0,1-1-2 16,4 2 2-16,-2-2 0 0,1 5 2 0,2 0-2 0,-4-2-2 15,5 1 2-15,1 1 0 0,-1 1 0 0,0-3 0 16,-1 4 2-16,2-5-4 0,-1 1 2 0,1 2 3 0,-1 0-1 16,1 0-2-16,-2-2 1 0,0-1 2 0,-1 3-3 15,1-2 0-15,0 1 0 0,-3-3 0 0,2 0 0 0,1 0 2 16,-2 0-2-16,1-1 2 0,-1 1 1 0,7-2 6 15,-7-2 9-15,3 0 11 0,1 0 0 0,1 0 8 0,0-2 0 16,1-5 0-16,2 1 0 0,3-3-6 0,-2 1-9 0,5-3-7 16,-1-2-6-16,2 3-2 0,0-6-3 0,1 3 2 0,1-2-1 15,1 0 1-15,-3-3-1 0,5 4 1 0,-3-2 4 16,3 0 4-16,-1 2 2 0,3-1-1 0,-1-3 0 16,-1 3 1-16,3 1 2 0,-1-3-2 0,1 0 1 0,-1 0-2 15,0 3-2-15,3-4 1 0,-3 4 1 0,1-4 0 0,1 2 0 16,-1-1 2-16,2 3 3 0,-3-2-1 0,3-1 0 15,-4 2 1-15,0 1 0 0,-1-2-1 0,1 2 0 0,-4-1-5 16,1 0-5-16,-2 3-2 0,-2-2 0 0,1 3-7 16,-1 1 2-16,-5 0-2 0,5 0 0 0,-4 2 1 0,-3 0-1 15,1 3 0-15,-4-1 0 0,2 1 1 0,-5 0-1 0,-1 4 2 16,1-2 0-16,1 1-4 0,-5 2 2 0,-1-2 0 16,3 0-2-16,-1 2 2 0,-2 0 0 0,3 0-2 0,-3 0 0 15,0 0 2-15,0 0 0 0,0 0 0 0,0 0 0 16,0 0 0-16,0 0 0 0,0 0 2 0,0 0-1 0,0 0 0 15,0 0-1-15,0 0 2 0,0 0-2 0,0 0 0 0,0 0 0 16,0 0 2-16,0 0 1 0,0 0-3 0,0 0 0 16,0 0-1-16,0 0 1 0,0 0 0 0,0 0 0 0,0 0-2 15,0 0 0-15,0 2 0 0,-3 0-2 0,3 0-15 0,0 2-25 16,-2 1-31-16,-1 0-32 0,3-4-38 0,-1 1-52 16,-5-2-155-16,-2-2-125 0,-4-2-64 0,-4-3-19 0</inkml:trace>
          <inkml:trace contextRef="#ctx0" brushRef="#br0" timeOffset="-57818.4159">1157-1111 24 0,'0'0'30'0,"0"0"-6"0,3 0-2 16,-3 0 4-16,0 0-1 0,2-2 8 0,1-1 0 15,-2 3 7-15,-1-1 4 0,3 1 3 0,-3-2 4 0,3 2 3 16,-3-3-3-16,2 3-5 0,-2-2-3 0,2-1-7 0,1 0-7 16,-1 1 3-16,1-1-1 0,-2 1 2 0,5 2 3 0,-4-1 6 15,1-2 3-15,-2 3 4 0,5-2-1 0,-6-1-6 16,2 3-4-16,1 0-8 0,-2 0-5 0,5 0-10 0,-4-1-1 15,4 1 1-15,0 0-1 0,1 0 1 0,-3 0-1 0,2 0 1 16,0 0 0-16,0 0 2 0,2 0 5 0,1 0 7 16,0 1-2-16,4-1 2 0,-4 3 3 0,0-1 3 15,3 1 4-15,-2-2 3 0,-1 4-3 0,3-3-7 0,-2-2 2 16,-1 2-7-16,-1-1 1 0,7 4 17 0,-8-2-31 16,-2 0-5-16,-1 0-2 0,1-1 0 0,1 0-4 0,-2 2 1 15,0-1 0-15,1-2 0 0,2 2 3 0,-2-1 0 16,2 2 2-16,-2-2 9 0,2 1 6 0,-2-2 9 15,5-1 5-15,-1 0 6 0,1 0 8 0,2 0 9 0,3-4-1 16,-1 2-3-16,0-4-4 0,3-1-8 0,-1 1-5 0,4-2-9 16,-3-3-11-16,3 3-8 0,-4-3-5 0,3-2-1 15,1 2-2-15,-7 1 0 0,7-1-1 0,-3-4 0 0,0 0-1 16,2 1 1-16,2-3-1 0,-2-4-2 0,4 2 0 16,0 0-2-16,1-2-1 0,3-1 1 0,-6 1 0 0,3 0 1 15,0 4 1-15,1-2 0 0,-7 3 0 0,7 2 0 0,-7-2-3 16,0 3 3-16,1 2 1 0,-6 0-1 0,2 1 0 15,0 2 0-15,-3-1 0 0,2 3 0 0,-3-1 5 0,3 1-5 16,-2-1 2-16,-3 3-2 0,0-2 0 0,1 0 0 16,-3 2 0-16,1 4-2 0,-4-5 2 0,1 3 0 0,-2 1 0 15,-2 1 0-15,2 0 0 0,0-3 0 0,-3 3-1 0,2 0 0 16,1 0-1-16,-3 0 5 0,0 0-3 0,0 0-1 16,0 0 0-16,0 0-1 0,0 0-2 0,0 0-2 0,0 0-4 15,0 0-6-15,0 3-5 0,0-3-3 0,0 1-8 0,0 1-8 16,0-2-9-16,0 5-10 0,-3-2-10 0,1-2-12 15,-1 6-13-15,0-2-23 0,-1 1-23 0,-1-1-43 16,1 1-62-16,-2 1-94 0,0-1-80 0</inkml:trace>
          <inkml:trace contextRef="#ctx0" brushRef="#br0" timeOffset="25638.0248">639-848 42 0,'0'0'91'15,"0"0"5"-15,0 0 3 0,2 0 2 0,-2 0 1 0,3 0-3 16,0 0-7-16,-3-1-7 0,1-2-13 0,4 2-13 0,1-3-14 15,-2 1-7-15,3-2-4 0,-5 2-1 0,5-2-2 16,-2 0 2-16,2 4-3 0,-2-2 3 0,1 1-2 0,-5-3-5 16,4 5-5-16,-2-1-6 0,0 1-5 0,-3 0 2 15,4 1 2-15,-1 2 5 0,-3 1 0 0,0 5 3 0,0-4 3 16,0 10 5-16,-3-4 2 0,0 1-2 0,2 4 0 0,-2-2-3 16,0 4-1-16,1-1 0 0,-1-3-2 0,3 3-3 15,0-2-3-15,0-2-3 0,0 0 1 0,3-3 4 0,-1 0 4 16,1 1 0-16,0-4-1 0,1-1 3 0,-1 1 0 15,-1-2 3-15,2-4 3 0,-1 3-1 0,1-4 1 16,1 0 7-16,2 0 0 0,4-4 0 0,-2-2 1 0,7-1-5 0,-1-4-6 16,1 3-6-16,2-7-6 0,3 0-6 0,1-2-3 15,-1-1-4-15,9-4 0 0,-5-4-3 0,7 1 2 0,-1-6 1 16,0 0-2-16,3-2-1 0,-1-1 2 0,1-2 0 16,0 2 2-16,-4-2 1 0,1 2 4 0,-1-2 4 0,-1 0 3 15,-6 2 2-15,0 2 1 0,-3 2-1 0,0 3 0 0,-4 0-1 16,-1 2-2-16,0 1-4 0,-2 0-4 0,1 5-3 15,10-18 2-15,-13 19-3 0,1 3-2 16,-3 3 0-16,3 2-2 0,-1-1 0 0,-2-2 1 0,1 7 0 16,-3 1-1-16,-1-3 0 0,2 5 2 0,-4-2-2 0,4 3 0 15,-4 0 2-15,2 0-2 0,-4-1 0 0,4 3 0 0,-5 0 0 16,2 0-2-16,-1 0 2 0,-2 0-4 0,0 0-10 16,0 0-20-16,0 0-24 0,0 5-30 0,-5-1-40 15,-4 1-88-15,-6 1-173 0,-4-1-97 0,-9 4-53 0</inkml:trace>
          <inkml:trace contextRef="#ctx0" brushRef="#br0" timeOffset="22368.0363">1953-1068 131 0,'3'0'152'0,"0"0"-7"0,-1 0 1 0,-2 0 0 0,0 0-14 15,0 0-22-15,3 0-22 0,-2 0-24 0,-1 0-11 0,0 0-12 16,0 0-6-16,0 0-4 0,0-1-3 0,3-3-4 0,0 4 2 16,-3-2-4-16,0 1-4 0,2-2-3 0,-2-2-1 15,0 5 0-15,0-3-1 0,0 1 3 0,0 2 2 0,3-3-2 16,-3 1 3-16,0 2-2 0,0 0 0 0,0 0-4 0,0 0-4 15,0 0-4-15,0 0-1 0,1 0 0 0,-1 0-1 16,3 0-3-16,0 2 0 0,-1 1 2 0,4 2 0 16,-5-5 1-16,2 5 0 0,-1-1-3 0,3-2 3 0,-3 6 3 15,2-3 2-15,2 1 2 0,-1-1-1 0,-1 1 2 0,1-2 1 16,1 2 0-16,-5 0-3 0,4 1 4 0,2 1 0 0,1 1 0 16,-4-3 1-16,3 4 0 0,-2-2 3 0,1-2 0 15,-2 2-2-15,1 1-4 0,-1-2-4 0,1 1-3 16,1-2 0-16,-5-1 1 0,2 3 0 0,2-5 1 0,-2 2 7 15,1 0 3-15,-1-4 8 0,-1-1 10 0,2 3 6 0,-1-3 6 16,1-3 2-16,4 2 2 0,2-6-2 0,2-2-3 16,0-1-6-16,5-4-12 0,-1-2-5 0,2 2-8 0,0-1-6 15,1-3-1-15,0 0-3 0,1-1-3 0,2-1 3 16,-3 0 0-16,-1-2-2 0,7-2 0 0,-5 2 1 0,1-4-3 16,1 1 0-16,-1 0 2 0,1-1-1 0,-1-4-1 0,1 3 0 15,2-1 5-15,-3 0 1 0,3 0 3 0,3 0 2 16,-5-3-2-16,-1 6 3 0,3-2 3 0,-2 2 0 0,-1 1-1 15,1 3 1-15,-3-2 0 0,1 3 0 0,1 0-2 16,-2 0-1-16,0 4 3 0,2-4 3 0,-2 4 2 0,4-3 1 16,-2 3-1-16,1-1-2 0,-3 1 2 0,2 1 0 0,-2 0-5 15,-2 0 3-15,1 4-6 0,-2-3-4 0,-1 3 0 16,-2 0-2-16,-1 3-1 0,-1 1 1 0,-2 2 1 16,-2-4-7-16,-2 4 0 0,0 2 2 0,-3 0 1 0,2-2 2 15,-4 5-2-15,3-1-1 0,0 1 0 0,-3 0 2 0,2 0-1 16,-2 0 3-16,0 0 1 0,0-2 4 0,0-2 5 15,0 4 4-15,0 0 3 0,0 0 5 0,0 0 1 0,0 0-2 16,3 0-1-16,0-1-5 0,-3-2-7 0,1 3-1 16,-1-5-6-16,3 3-2 0,-1-2-4 0,-2 4 1 0,3-2-1 0,-3-1-1 15,0 3 0-15,0 0 1 0,0 0 1 0,0 0-1 16,0 0 1-16,0 0-2 0,3 0 2 0,-3 0-2 16,0 0 0-16,0 0 0 0,0 0 0 0,0 0 0 0,0 0-4 15,0 0 2-15,0 0 0 0,0 0 2 0,0 0-1 0,0 0-1 16,0 0 2-16,0 0 0 0,0 0 2 0,0 0-2 15,0 0 0-15,0 0 0 0,0 0 0 0,0 0 1 0,0 0-2 16,0 0 2-16,0 0 0 0,0 0-1 0,1 0 1 16,-1 0-1-16,3 3-2 0,-1-1 1 0,4-2-9 0,-5 3-19 15,-1-2-25-15,3-1-23 0,-1 2-27 0,-2-2-30 16,0 5-24-16,0-5-30 0,-2 4-57 0,-2 0-136 0,-8-2-101 16,-6-1-47-16,-6 4-10 0</inkml:trace>
          <inkml:trace contextRef="#ctx0" brushRef="#br0" timeOffset="41711.9272">5409-2420 91 0,'0'0'169'0,"0"-1"-6"0,0-6 173 15,0 3-192-15,0 0-35 0,0-1-35 0,-1 1-20 16,1 2-1-16,0-4-7 0,0 1-9 0,-3-1-8 0,3 1-4 15,0-3 0-15,0 2-3 0,0 1-3 0,0-3-9 16,0 2-5-16,0 0-2 0,0-3-3 0,0 2 1 0,3 3 1 16,-2-2 0-16,-1 1 0 0,0 1-2 0,3 0 3 15,-3 0-1-15,0 2 2 0,0 0 2 0,0-1-2 0,0 1 1 16,0 2-2-16,0 0-1 0,0 0 0 0,0 0 1 16,0 0-9-16,0 2 4 0,0 5-1 0,0 0 1 0,0 1 2 15,0 0 0-15,0 3 0 0,3 4 2 0,-3-1 4 0,0 2 0 16,2-2-3-16,2 1 5 0,-1 0 3 0,2-3 7 15,1 2 7-15,-2-3 4 0,3 0 2 0,-1-3 1 0,5 0 4 16,-2 0-2-16,3-2-5 0,0 0-4 0,2-1-5 0,1-5-3 16,2 0 1-16,2 0-1 0,0-5-3 0,2 1 0 15,5-3-1-15,-3-2-2 0,3 2 0 0,-1-2-3 0,0-1-1 16,5 0-3-16,-5-3 1 0,5 0-2 0,-5-2 1 16,1 3 1-16,-1-4-3 0,2 2 3 0,-3-2-2 0,-1-2-2 15,1 6 2-15,2-3-1 0,-9-1-1 0,3 4-1 0,-1-3 0 16,0 6 0-16,-2-5 0 0,1 3-1 0,-5 3 2 15,-1 0-1-15,1-2 0 0,-1 5 0 0,0-2 0 16,0 0 1-16,-3 1-1 0,1 1 2 0,-4-2-2 0,5 3 0 16,-2-3 0-16,3 3 0 0,3-1 0 0,-4 0 0 0,4 0 0 15,-3 1-3-15,3-1 2 0,-6 4-2 0,0-4 0 0,-2 1 2 16,4 2-1-16,-7 0 2 0,1-1-2 0,-2 3 2 16,-2-1 0-16,5-2 0 0,-6 3 2 0,2 0-2 15,-2 0 0-15,0 0-2 0,0 0 1 0,0 0 1 0,0 0 0 16,0 0 0-16,0 0 0 0,0 0 0 0,0 0 0 0,0 0 0 15,0 0 0-15,0 0 1 0,0 0-1 0,0 0 0 16,0 0 6-16,0 0-2 0,0 0-2 0,0 0-2 0,0 0 0 16,0 0 0-16,0 0 1 0,0 0 1 0,0 0-7 15,0 0 1-15,0 0 4 0,0 0 0 0,0 0 0 0,0 0-1 0,0 0 1 16,0 0 0-16,0 0 0 0,0 0 0 0,0 0 0 16,0 0 0-16,0 0 0 0,0 0 1 0,0 0-1 15,0 0 0-15,0 0 0 0,0 0 0 0,0 0-1 0,0 0 1 16,0 0 4-16,0 0-2 0,0 0-1 0,0 0-1 15,0 0 0-15,0 0 0 0,0 0 0 0,0 0 0 0,0 0-2 16,0 0 0-16,0 0 0 0,0 0 1 0,0 0 1 0,0 0 0 16,0 0-1-16,0 0-1 0,0 0 0 0,3 0 2 15,-3 0 2-15,3 0-2 0,-3 0 0 0,0 0 2 0,0 0-1 16,0 0-1-16,0 0 1 0,0 0-1 0,0 0 0 0,0 0 0 16,0 0 0-16,0 0-1 0,0 0 1 0,0 0 0 15,0 0-1-15,0 0-1 0,0 0 2 0,0 0 0 0,0 0 0 16,0 0 3-16,0 0-2 0,0 0-1 0,0 0 3 15,0 0-3-15,-3 0 2 0,0 0 0 0,1 4 2 0,-4-1-2 16,0 1 3-16,-1 0 4 0,-4 2-8 0,3 2-6 16,-3 0-18-16,-1 0-23 0,0-2-29 0,0 3-63 0,0-2-153 15,-2 1-133-15,0-5-55 0</inkml:trace>
          <inkml:trace contextRef="#ctx0" brushRef="#br0" timeOffset="258231.113">-727 990 40 0,'4'16'93'16,"-1"0"-9"-16,2-4-10 0,-1 1-32 0,2 0-18 0,0-3-3 15,0-1 14-15,2-2 26 0,3-1 25 0,-2-2 12 0,3-4 6 16,5-4 6-16,5-4 0 0,2-6-6 0,4-5-18 16,9-4-28-16,4-7-27 0,5-6-14 0,9-4-7 0,7-6-4 15,10-5-2-15,7-8-1 0,7-3-18 0,8-8-43 0,4-6-109 16,8-5-132-16,-1-8-81 0</inkml:trace>
          <inkml:trace contextRef="#ctx0" brushRef="#br0" timeOffset="-52636.6406">1069 244 20 0,'0'0'17'16,"0"0"-5"-16,0 0 2 0,3 0 0 0,-3 0 0 0,0 0 0 16,3 0 0-16,-3 0 0 0,0 0-1 0,0 0 2 15,0 0-2-15,0 0-1 0,0 0-2 0,0 0 0 0,0 0 0 16,0 0 3-16,0 0 1 0,0 0 4 0,0 0 1 15,0 0 3-15,0 0 4 0,0 0 0 0,0 0 7 0,0 0 1 16,0 0 2-16,0 0 0 0,0 0 2 0,0 0-4 0,0 0-1 16,1 0-4-16,-1 0-5 0,0 0-3 0,0 0 0 15,0 0-7-15,0 0-3 0,0 0-1 0,0 0 1 0,0 0-4 16,0 5 2-16,0-5-5 0,0 0-1 0,0-5 1 16,0 5-3-16,0 0 2 0,0 0-3 0,0 0 0 0,0 0 0 15,0 0 0-15,0 0 0 0,0 0 3 0,0 0-1 16,0 0-1-16,0 0 0 0,0 0 2 0,0 0-1 0,0 0-1 15,0 0 0-15,0 0 2 0,0 0 1 0,-1 0 6 0,1 5 4 16,0-5 2-16,0 0 0 0,0 0 3 0,0 0-4 16,-3 0 2-16,3 0-5 0,0 0-3 0,0 0-1 0,0 0-5 15,0 3-1-15,0-2 0 0,0-1-1 0,-3 2 0 0,3-2-1 16,0 5 2-16,0-5-2 0,0 0-2 0,0 0 2 16,0 0 0-16,0 0 0 0,0 0 0 0,0 0 0 15,0 0 0-15,0 0 4 0,0 0-2 0,0 0 0 0,0 0-2 16,0 0 0-16,0 0 0 0,0 0 1 0,0 0-1 15,0 0-3-15,0 0 2 0,0 0 2 0,0 0 2 0,0 0-2 0,0 0 2 16,0 0-3-16,0 0 2 0,0 0-2 0,0 0 1 16,0 0-1-16,0 0-3 0,0 0 3 0,0 0 2 15,0 0-4-15,0 0 2 0,0 0 0 0,0 0 0 0,0 0 0 16,0 0 0-16,0 0 0 0,0 0-1 0,0 0 4 0,0 0-2 16,0 0 1-16,3 0 2 0,0 0-1 0,-3 0-1 0,0 0 2 15,1 0 1-15,-1 0 0 0,3 0-1 0,-1 3-2 16,-2-3-2-16,6 0 0 0,-5 0 3 0,2 1-3 15,-1-1 3-15,5 4-1 0,-1-3 0 0,-4-1 1 0,2 0 4 16,2 0 0-16,0 0-1 0,0 2 1 0,0-2 1 0,0 0-3 16,1 0 2-16,-2 0-1 0,2-2-1 0,2 2-1 15,-2 0 1-15,2 0-4 0,-1 0 2 0,2 0 1 0,-1-1 0 16,-1-3-6-16,1 3 2 0,-2-2 1 0,0 3 0 16,1 0 1-16,-4-5-1 0,4 3-1 0,-1-2 1 0,1 4 4 15,-2-5-3-15,1 5-1 0,1-3 0 0,-4 1 2 0,3-1-2 16,-2 1-1-16,2 2 0 0,-2-1 0 0,2 1 3 15,1-3-3-15,-4 1-2 0,4 2 2 0,-1-3-1 0,-3 3 1 16,2 0-3-16,-4 0 3 0,2 0 0 0,-1-1 2 16,0 1-2-16,-1-2 1 0,2 2-1 0,-1 0 0 0,0 0 0 15,-1 0 0-15,2-3 1 0,2 3 1 0,-1-2-2 0,-1 0 0 16,1 2 2-16,1-2-1 0,-2 2-1 0,0 0 0 16,1 0 0-16,-1-2 0 0,-1 0 0 0,2 2 0 15,-2-2 0-15,0 2 0 0,-2 2 0 0,4-2-1 0,-2 0-1 16,0 2 2-16,-2-2-2 0,4 2 2 0,1-2 0 0,-5 0-1 15,2 2 1-15,0-2 0 0,-1 0 0 0,2 0 0 0,2 0 0 16,-5 0 0-16,4 0 0 0,1 0 1 0,-2 2 1 16,1 0-2-16,-1-2 0 0,2 3 0 0,-4-3 0 0,2 0 0 15,4 0-2-15,-4 0 1 0,2 0 1 0,-5 0 0 16,5 0 0-16,-4 0-1 0,2 0 1 0,-1 0 1 0,0 0 0 16,-1 0 1-16,2 0-2 0,-1 0 0 0,0 0 0 0,-1 0 2 15,1 0-2-15,-2 0 0 0,5 0 0 0,-4 0 1 16,4 0-1-16,-2 0 0 0,1 0 0 0,-1 0 0 0,0-3 0 15,2 3 0-15,2-2-1 0,-7 2-1 0,4 0-1 16,1-2 3-16,-2 2 0 0,1 0 0 0,-1 0 0 0,1 0 0 16,1 0 0-16,-5 0 0 0,5 0 0 0,-4 2 0 15,2 0 0-15,-1-2 0 0,1 3 0 0,1-3 0 0,1 0 0 16,0 2 0-16,0-1 1 0,1-1-2 0,-2 3 1 0,2-3 0 16,-1 0 0-16,0 0 0 0,1-3 0 0,-2 3 0 0,2-1 0 15,-1 1 1-15,2 0 1 0,-1 0 0 0,-2 0-1 16,2 0 1-16,-2 0-2 0,1 0 2 0,-2 0-2 15,0 0 1-15,1 1 1 0,1-1-1 0,-5 0-1 0,4 0 0 16,1 3 1-16,0-3-1 0,0 2 0 0,0 1 0 0,1-3 0 16,1 0 0-16,-1 0 0 0,0 0 0 0,1 0 0 15,-2 0 0-15,1 0 0 0,-1 0 0 0,0 0 0 0,2 0 2 16,-4 0 2-16,2 0-4 0,1 0 1 0,-5 0 0 16,2 1 1-16,2-1-2 0,-1 2 1 0,-1 1-1 0,1-3-1 15,-1 2 1-15,2 1 0 0,-4-3 0 0,5 0 1 0,-2 5-1 16,0-5 1-16,-3 0-1 0,2 0 2 0,2 3 0 15,-1-2-1-15,-1-1 0 0,1 0-1 0,1 0 2 0,-5 0-2 16,4 0 2-16,1 0 5 0,0 0-3 0,0 0 2 16,-2 0-1-16,0 0 2 0,1 0 2 0,1 0 1 0,-2 0 2 15,4 0-4-15,-4 0 3 0,4 0-2 0,-4 0 2 0,1 0 0 16,5 0-4-16,-5-1 1 0,2-2-3 0,-3 3 3 16,1 0-1-16,2 0-1 0,-2-5-3 0,5 5 2 15,-5 0-3-15,2-3 1 0,1 1-2 0,-4 2-1 0,3 0 0 16,-2-3 0-16,-1 1 0 0,1 2 0 0,1 0-6 0,0 0 12 15,0 0-4-15,-5 0 0 0,4 0 1 0,1 0-2 0,0 0-1 16,0 0 2-16,-2 0 3 0,0 0-9 0,1 0 1 16,1 0 3-16,-5 0 0 0,4 0 0 0,1 0 0 0,-2 0 0 15,1 0 2-15,-1 0-1 0,2 0 2 0,-4 0-2 0,5 0 2 16,-2 0 3-16,-1 0 0 0,2 0 3 0,-5 0 0 16,5 0 1-16,-1 0-1 0,-1 0-1 0,-1 0-1 15,-1 0-1-15,2 0-3 0,-1 0 2 0,0 0-3 0,-1 0-2 16,2-1 2-16,-1 1-1 0,0 0-1 0,2 0 0 0,-2 1-1 15,-2-1 1-15,4 2-2 0,-2 1 4 0,-1-3-2 0,0 2 1 16,2 1 0-16,2-3 0 0,-4 0-1 0,4 5 0 16,-5-5 0-16,4 0 0 0,1 0 2 0,-2 3-2 15,1-3 0-15,-1 1 3 0,1-1-2 0,1 0 1 0,-5 0 0 16,5 0 3-16,-5 0 6 0,4 0 6 0,1 0 2 0,-2 0 2 16,1 0 1-16,-1 0 2 0,2 0-2 0,-4 0 1 15,1 0-8-15,-2 0-6 0,5 0-5 0,-1 0-1 0,-1 0-1 16,1 0-2-16,-1 0 4 0,2 0-2 0,1 0 1 15,-2 0 6-15,2 0 1 0,-1 0 4 0,2 0 3 0,2-1 1 16,-2-2 1-16,1 3 0 0,-2 0-3 0,0 0 0 0,1-5-4 16,-4 5-3-16,1 0-4 0,-2 0-2 0,-2 0-1 15,2 0-2-15,-1 0 0 0,-2 0 2 0,3 0-2 0,0 0 0 16,-3 0 0-16,0 0 0 0,0 0 1 0,0 0 1 16,0 0 0-16,0 0 0 0,0 0-2 0,0 0 1 0,1 0 0 15,2 0 1-15,-3 0-1 0,0 0 2 0,0-3-3 0,0 1 0 16,0 2 1-16,2 0-1 0,-2 0 1 0,0 0 0 15,0 0-1-15,0 0 0 0,0 0 0 0,0 0 0 16,0 0 0-16,0 0-1 0,0 0 0 0,0 0 2 0,0 0-1 16,0 0 0-16,0 0 0 0,0 0-1 0,-2 0 0 0,-1 0-6 15,2 0-8-15,-2 0-12 0,-2 0-21 0,1-3-21 16,-4 1-30-16,4-2-40 0,-2-1-52 0,1-1-61 0,-2-2-68 16,3 0-75-16</inkml:trace>
        </inkml:traceGroup>
      </inkml:traceGroup>
      <inkml:traceGroup>
        <inkml:annotationXML>
          <emma:emma xmlns:emma="http://www.w3.org/2003/04/emma" version="1.0">
            <emma:interpretation id="{64E99FF0-98DD-491F-B440-22C75D65B5CF}" emma:medium="tactile" emma:mode="ink">
              <msink:context xmlns:msink="http://schemas.microsoft.com/ink/2010/main" type="line" rotatedBoundingBox="16613,10319 19522,10183 19579,11401 16670,11537"/>
            </emma:interpretation>
          </emma:emma>
        </inkml:annotationXML>
        <inkml:traceGroup>
          <inkml:annotationXML>
            <emma:emma xmlns:emma="http://www.w3.org/2003/04/emma" version="1.0">
              <emma:interpretation id="{E0E45647-916D-4117-BEBD-915A2F94D8CE}" emma:medium="tactile" emma:mode="ink">
                <msink:context xmlns:msink="http://schemas.microsoft.com/ink/2010/main" type="inkWord" rotatedBoundingBox="16613,10319 19522,10183 19579,11401 16670,11537"/>
              </emma:interpretation>
              <emma:one-of disjunction-type="recognition" id="oneOf1">
                <emma:interpretation id="interp5" emma:lang="en-IN" emma:confidence="0">
                  <emma:literal>99</emma:literal>
                </emma:interpretation>
                <emma:interpretation id="interp6" emma:lang="en-IN" emma:confidence="0">
                  <emma:literal>of 9</emma:literal>
                </emma:interpretation>
                <emma:interpretation id="interp7" emma:lang="en-IN" emma:confidence="0">
                  <emma:literal>09</emma:literal>
                </emma:interpretation>
                <emma:interpretation id="interp8" emma:lang="en-IN" emma:confidence="0">
                  <emma:literal>I 9</emma:literal>
                </emma:interpretation>
                <emma:interpretation id="interp9" emma:lang="en-IN" emma:confidence="0">
                  <emma:literal>on 9</emma:literal>
                </emma:interpretation>
              </emma:one-of>
            </emma:emma>
          </inkml:annotationXML>
          <inkml:trace contextRef="#ctx0" brushRef="#br0" timeOffset="31990.0281">1148-349 24 0,'2'3'76'0,"-2"-1"0"0,0-2-2 0,0 2-22 16,0-2-18-16,0 3-13 0,0-2-7 0,-2-1-5 0,2 2 2 15,-6 1 3-15,5-1 3 0,-2 1-1 0,0 2 5 0,-2 0 4 16,1 0 2-16,-1-1-1 0,1-3-2 0,-2 5-4 16,0-2 1-16,0 1-5 0,-1-2-2 0,1 2-4 0,-5 1-4 15,4 1 10-15,-1-3 10 0,2 3 12 0,-4-3 4 0,3 0 6 16,1 0 0-16,-2 0 3 0,-2-1-3 0,2 1-6 16,2-2-15-16,-1 3-10 0,-1-4-4 0,1 4-6 0,-2-3-4 15,2 1-1-15,2-3-2 0,-2 5 0 0,1-2 1 0,0-1 0 16,-5 3 0-16,4-4 0 0,1-1 0 0,-1 4 0 15,-4-2 0-15,4 2 2 0,-2-3 3 0,1 3 9 16,1 0 6-16,-1-3 6 0,3 4 0 0,-7-5 4 0,4 2 0 16,-2-2 1-16,-2 3-6 0,4-3-7 0,-1 0-8 0,-1 0-1 15,4 0 3-15,-1 0 1 0,2 0 2 0,-1 0 1 0,2 0 0 16,-4 0-1-16,4 0-1 0,-4 0-1 0,7 0-6 16,-6-3-2-16,2 3-2 0,-2-2-3 0,-4 2 0 15,7-5 0-15,-4 4 2 0,1-3-1 0,-1 0-1 0,2-1-1 16,-1 2 0-16,0-1 0 0,-1-3 0 0,1-1 0 0,-1 5 0 15,4-4 0-15,-4 3 0 0,4 0 2 0,-1-3-5 16,1 3 2-16,-2-3 0 0,2 3-2 0,2 3 3 0,-4-4 0 16,2 0 0-16,2 2 4 0,-1-2 5 0,0 2 2 15,-1-2 0-15,4 0 2 0,-2 0-2 0,-1 1-1 0,0 1-1 16,2-2-3-16,-2-3-2 0,0 5 0 0,3-5 3 0,-2 5 4 16,-1-4 1-16,3 3-1 0,-1-3 3 0,1 3-1 15,0-2 0-15,0-3-1 0,0 3-6 0,0 0-1 16,0-1-3-16,0 1-2 0,0-1 0 0,0 1 0 0,0 0 0 15,1-2 2-15,-1 2-2 0,0-1 0 0,3 4-2 0,-1-5 2 16,-2 2-1-16,3 2 1 0,0-3 0 0,-3 1-1 0,0 1 1 16,1 0 0-16,-1-2 0 0,3 1-2 0,0 1 5 15,-3-1-4-15,2-1-1 0,2-2 2 0,2 2 0 16,-4 2-1-16,5-2 1 0,-4-1 1 0,-1 5-1 0,2-4 2 16,-1 3-1-16,1 0-1 0,2-3 1 0,-4 3-1 0,2-3 0 15,2 3 0-15,-4-2 0 0,5 1 0 0,-2 2 0 16,1-2 0-16,0 2 0 0,1-2 2 0,-3 0-1 0,2 0 0 15,0 1-1-15,0 1-1 0,2-5 1 0,-4 7-1 16,-2-4 1-16,4 0-2 0,-5 0 2 0,2 2 0 0,-1 1 0 16,4-1 0-16,-2 1 0 0,1-2 0 0,-1 0 0 0,3 0 2 15,1 0-2-15,-1-1 0 0,1 0 1 0,-1 1-1 16,-1 3 0-16,2-4 1 0,2 0-1 0,-4 2 0 0,1-2 0 16,4 1 0-16,-2 0 0 0,1 1 0 0,-2 1 0 15,-2 1 0-15,1-4-2 0,0 5 0 0,-2-3 1 0,-1 3 1 16,2-1 0-16,-1-1-1 0,-1 2 1 0,-1-4 0 0,-1 4 0 15,4 0 0-15,-5-1 0 0,4-2-2 0,1 3 2 16,1-1-1-16,-1-3 1 0,0 4 0 0,0-2 0 16,1 1 1-16,4-2-1 0,-2-2 0 0,1 5 0 0,2-3 0 15,-3 1 0-15,3-3 0 0,-2 1 0 0,2 2 0 0,-3 0 0 16,3-1 0-16,0-1 0 0,0 4 0 0,-2-2 0 16,-1 2 0-16,3-2-1 0,-1 0 1 0,-3 2-2 0,0-2 1 15,-4 2 1-15,4 0-1 0,-4 0 1 0,4 2-1 0,-4-2 1 16,4 2 0-16,-1 0 0 0,-2 0 0 0,2 2 2 0,0 1-2 15,1 0 1-15,-1-2 1 0,-1 2-2 0,2-2 0 16,2 2 0-16,-2-1 0 0,-3-2 0 0,3 6 0 16,-1-1-2-16,1-2 4 0,-4 2-1 0,1 1-1 0,1 3 0 15,-5 0 0-15,4 4 0 0,-5 0 4 0,0 3 2 0,-2 1 6 16,-1 0 1-16,2 3 1 0,-5 0 4 0,1-4-2 16,1 8-1-16,-1-6 0 0,-1 1-5 0,2-2-2 0,2-2-3 15,-4 3-1-15,5-5-2 0,-2 1 3 0,2-5-2 16,-5 4 1-16,4-4 1 0,-2 3 0 0,1-3-1 0,0-1-1 15,-2 0 2-15,1 0-2 0,-1 1 0 0,-2-3-3 0,-1 0 3 16,1 2 1-16,-2-2-3 0,-1 0 3 0,1-1-2 16,-2 1 1-16,4 2 0 0,-2-5-2 0,0 1 0 0,2 2-2 15,-1-1-1-15,1-3-4 0,2 1-10 0,1-4-16 16,1 4-25-16,0-5-33 0,3 0-72 0,0-3-152 0,0 3-99 16,3-11-57-16</inkml:trace>
          <inkml:trace contextRef="#ctx0" brushRef="#br0" timeOffset="33734.0464">3336-292 65 0,'3'2'178'0,"-3"1"5"16,0-3-35-16,-3 2-34 0,2 1-27 0,-2-3-22 0,-2 5-19 15,1-2-15-15,-4-1-10 0,1 2-6 0,-4 0-3 0,2 0 3 16,-2 0 1-16,0 1 9 0,-1 1 1 0,0-2 5 16,3 1 2-16,-1 1 0 0,-2-1-2 0,5 0 0 0,-5-2-4 15,6 4-8-15,-5-2-4 0,4-4-6 0,-1 3 2 16,2 2-2-16,-4-2-1 0,1 1 0 0,-1-2-2 0,1 2 0 15,-2-2 0-15,2 0 0 0,-1 2-1 0,-2-3-4 0,0 2 1 16,0 0 0-16,-1-1-1 0,1 1 0 0,-3 2-2 16,-1-1 1-16,1-4 0 0,0 3 0 0,2 1 0 0,-2-3 0 15,0 2 5-15,3-2 2 0,3 1 5 0,-3-1-2 16,2 1 1-16,-2-3 3 0,-9 0 70 16,13 0-55-16,4 0-1 0,-3 0 0 0,1-3 1 0,1 1-3 15,-2 2-8-15,2-5-8 0,-2 4-3 16,1-2-6-1,-25-8 1-15,11 7 0 47,-62-18 2-47,41 3 50 16,36 16-43-16,-14-16 27 0,17 18-31 0,-4-4 0 16,2 0 0-16,2 0 1 0,-3 2-1 0,0-2-5 0,4 2 2 15,-5-2-3-15,-2 3 0 0,4-2 2 0,-4 0 5 0,4-1 6 16,-4 0 1-16,4 1 2 0,-4-2 1 0,4 1 1 15,0-1 2-15,-1-2-2 0,-1 1-7 0,0 1-3 0,0 0-1 16,2-3-3-16,2 2 0 0,-4-11 6 0,6 7-8 16,-1 3 4-16,1-3-4 0,0 3 3 0,0-1 0 15,0-1-2-15,0-1-1 0,0 0-2 0,0 0 2 0,0 3-1 16,0-3 0-16,0 1-1 0,0 0 1 0,0 1-2 16,1 1 0-16,-1-3 1 0,3 5-1 0,0-6 0 0,-3 5 0 15,2-2 0-15,-2-3 0 0,0 4-1 0,3-3 1 0,-2 2-2 16,-1 1 1-16,3 0 1 0,0-2 0 0,2 2 0 0,-4 0 0 15,5-2 5-15,-4 3-2 0,1-2-1 0,-2 2-2 16,5-1 2-16,-5 3-1 0,2 0-1 0,0-1 0 16,-1 0-1-16,2 2-1 0,2-3 0 0,-1 0 0 0,-1 1 1 15,1 0 0-15,-1-1 1 0,4 1-1 0,-1-2-1 0,1 0 2 16,-1 0 0-16,2-2 0 0,-2 4 0 0,4 0 0 16,-5-1 2-16,4 1-5 0,-2 1 3 0,-1-1-2 0,2 2 2 15,0-2 0-15,-2 2 0 0,1-1 0 0,-4 0 0 16,4 2 3-16,-1 0-1 0,-2 1-1 0,2-1 0 0,-3 0-2 15,4 1 1-15,-1-1-3 0,-2 1 2 0,5-3-1 0,-5 4 2 16,2-2-1-16,1 2 0 0,-2-5 1 0,1 5 0 16,3-2 0-16,-2 2 0 0,4-5 0 0,-3 2-1 0,6-1 1 15,-7 2 0-15,4-2 0 0,0 3 0 0,0-2 0 16,0 2 0-16,-1 0 0 0,-4-1 0 0,0 3 0 0,-1-1-2 16,0 1 1-16,0-3-1 0,0 3 2 0,-1-2 0 0,2 2 0 15,-5 0 0-15,4 0 2 0,0 0-2 0,-1 0 0 16,1-2 1-16,0 2-1 0,2-2 0 0,-2 0 0 0,1 2 0 15,4-3-1-15,-2 3-1 0,1-1 2 0,2-2 0 16,-3 3-1-16,1-1-1 0,2 1 1 0,0-3 0 0,-6 1 1 16,4 2 0-16,-1 0-1 0,-1 0 0 0,-4 0 0 0,4 0-1 15,-1 0 2-15,-2 2 2 0,2 1-1 0,-2-3 1 16,0 1 0-16,0-1 1 0,2 3-1 0,-2-2-1 0,-1-1-1 16,4 3 1-16,-4 1-1 0,7-4 0 0,-5 2-1 15,1 3 0-15,3-4 1 0,-1 2 0 0,2 1 0 0,-2 0 0 16,3 3-2-16,-2-1 1 0,2 2-1 0,0 1 1 15,1 2 1-15,2 4 0 0,-3-1 0 0,3 3 0 0,0 4 4 16,-2 0-2-16,5 4 0 0,-5 3-1 0,4 2 1 16,-4 0 1-16,-1 8 0 0,-6 2-1 0,-3 5 3 0,-7 6-2 15,-11 5 1-15,-9 6 0 0,-12 10-19 0,-11 7-39 0,-19 12-78 16,-20 7-199-16,-23 5-111 0,-22 5-60 0,-33 6-40 16</inkml:trace>
        </inkml:traceGroup>
      </inkml:traceGroup>
      <inkml:traceGroup>
        <inkml:annotationXML>
          <emma:emma xmlns:emma="http://www.w3.org/2003/04/emma" version="1.0">
            <emma:interpretation id="{7DDA4F8A-B332-47B4-9B96-1348EDBCEEDF}" emma:medium="tactile" emma:mode="ink">
              <msink:context xmlns:msink="http://schemas.microsoft.com/ink/2010/main" type="line" rotatedBoundingBox="17076,11117 19168,10994 19210,11717 17118,11841"/>
            </emma:interpretation>
          </emma:emma>
        </inkml:annotationXML>
        <inkml:traceGroup>
          <inkml:annotationXML>
            <emma:emma xmlns:emma="http://www.w3.org/2003/04/emma" version="1.0">
              <emma:interpretation id="{0A72A50E-E42B-439B-AC6A-240AE185EB0F}" emma:medium="tactile" emma:mode="ink">
                <msink:context xmlns:msink="http://schemas.microsoft.com/ink/2010/main" type="inkWord" rotatedBoundingBox="17076,11117 19168,10994 19210,11717 17118,11841"/>
              </emma:interpretation>
              <emma:one-of disjunction-type="recognition" id="oneOf2">
                <emma:interpretation id="interp10" emma:lang="en-IN" emma:confidence="0">
                  <emma:literal>Ent</emma:literal>
                </emma:interpretation>
                <emma:interpretation id="interp11" emma:lang="en-IN" emma:confidence="0">
                  <emma:literal>Enso</emma:literal>
                </emma:interpretation>
                <emma:interpretation id="interp12" emma:lang="en-IN" emma:confidence="0">
                  <emma:literal>Ento</emma:literal>
                </emma:interpretation>
                <emma:interpretation id="interp13" emma:lang="en-IN" emma:confidence="0">
                  <emma:literal>Ent.</emma:literal>
                </emma:interpretation>
                <emma:interpretation id="interp14" emma:lang="en-IN" emma:confidence="0">
                  <emma:literal>Eyes</emma:literal>
                </emma:interpretation>
              </emma:one-of>
            </emma:emma>
          </inkml:annotationXML>
          <inkml:trace contextRef="#ctx0" brushRef="#br0" timeOffset="-52023.1712">2425 2 48 0,'6'2'130'0,"-5"-2"-12"0,4 3-11 0,-2-2-3 16,0-1-2-16,1 2 7 0,0 0 1 0,1 1-10 0,1-1-13 16,-5-1-18-16,4 4-5 0,1-2 0 0,-5-1 4 15,7 3-12-15,-1-1 0 0,2 3 8 0,-1-3 6 16,2 4 4-16,-1-1 0 0,1-1-11 0,-4 0-8 0,5 3-3 15,-2 0-4-15,1-1 1 0,-1 0 1 0,1-1 1 0,-2 2 2 16,4-1 6-16,-6 0 2 0,6-1-1 0,-2 1-3 16,-1 2-11-16,-2-4-9 0,4 3-3 0,-2-2-2 0,1-1-6 15,-1-2-3-15,-1 2-2 0,-1-1 0 0,0-1-2 16,-1-2-1-16,0 2-2 0,0 1-2 0,0-4-5 0,-1 2-2 16,-1 2-1-16,1-4-1 0,1 1-2 0,-2 1-1 0,-2-1 1 15,3 1-2-15,-3-3 1 0,1 0-2 0,-2 0 0 16,2 0 3-16,0 0-1 0,-3 0 2 0,2 0 0 0,-2 0 2 15,6 0 1-15,-5 0 5 0,2-3 0 0,-1 1 5 0,4 2-2 16,-2-3 3-16,-2 1 0 0,4 2-2 0,-5-1 0 16,4 1-3-16,-5 0-2 0,3 0-1 0,0 0-3 0,-3 0 1 15,0 0-1-15,0 0 0 0,0 0-2 0,0 0 2 16,0 0-1-16,-3 0-3 0,3 0 1 0,-3 0-1 0,3 1-1 16,-2-1 2-16,-1 2-2 0,-4 1 0 0,1 2-1 0,-5 0 1 15,2-1 0-15,-3 3 2 0,-5 2-3 0,0 2 1 16,1-1-2-16,-2 1 0 0,0 3 0 0,-1-2 0 15,-4 1 0-15,3 3 0 0,-3-4-2 0,4-1 2 0,0 2 0 16,-2-2 0-16,4 0-5 0,-2-1-11 0,0-2-15 0,1 3-19 16,1-4-26-16,-2 2-29 0,0-1-29 0,2 0-28 0,-2-4-24 15,0 6-30-15,-1-4-38 0,1-1-57 0,1-1-73 16,-1-4-70-16,-1 2-22 0</inkml:trace>
          <inkml:trace contextRef="#ctx0" brushRef="#br0" timeOffset="-50618.0896">1253 38 20 0,'0'0'35'16,"-1"2"-3"-16,-2 2-2 0,1 0 54 15,-4 1-25-15,5-2 9 0,-3 4 9 0,-2-1 3 0,0 0 7 16,0 3 1-16,-2-3-3 0,2 3-16 0,-1 1-9 0,-1-1-8 16,-1-1-4-16,2 3-4 0,-5 0-4 0,2-3-6 15,2 5-5-15,1-5-2 0,1 3-6 0,-5-5-1 0,4 3-5 16,1 1 0-16,-1-4 1 0,-1 0 0 0,4 2 0 15,-2-7-2-15,4 4-1 0,-1 0 0 0,2 0-5 0,-2-5-3 16,0 4 1-16,-2 3 1 0,2-3 7 0,-1 1 2 0,-1 2 1 16,1 2 2-16,0-5 1 0,-2 2 0 0,4-4 0 15,-2 2-5-15,1-1-5 0,0 1-4 0,1-2-3 0,2 3-2 16,-3-4-1-16,0 3 0 0,3 1 0 0,-1-5 0 16,-2 0 0-16,3 0 2 0,0 0 5 0,0 0 4 0,0 0 6 15,0 0 1-15,0 0 2 0,0 0 3 0,0-2 1 16,0-1 1-16,0 3-2 0,0 0-2 0,0 0 1 0,0 0-2 15,0 0 0-15,0 0 1 0,0 0-2 0,0 0 1 0,0 0-4 16,0 0-2-16,0 0-3 0,0 0-1 0,0-1 0 16,0-2 0-16,0 3 0 0,3 3-3 0,-2-2 1 15,-1-1 7-15,0 0-8 0,3-4-1 0,0 3-2 0,-3-2-3 16,2 1-1-16,-2 0 0 0,6-2-1 0,-5 4-6 0,4-3 4 16,1-1 0-16,-2 2 3 0,9-6-1 15,-5 6-1-15,-1-3 4 0,4 4-2 0,-5-2 1 0,4 3 0 16,-2-2-1-16,0 2 0 0,0 0 1 0,-1 0-1 0,2 2-1 15,-1 1 0-15,2 0 0 0,2 2 1 0,-5 3 3 16,2-2-1-16,0 8 10 0,3-4 10 0,3 5 5 0,0-3 6 16,-2-1 5-16,1 2 9 0,-1-2 2 0,2 0 1 0,-3 0-4 15,0 2-7-15,-3-4-5 0,4-1 7 0,-4 3-3 16,0-5-4-16,1 3-3 0,-1-3-1 0,-1 1-2 16,-1-2-1-16,-2 1-2 0,2-3-7 0,-2 0-6 0,1 2-2 15,-2-3-5-15,-2 0 1 0,4 0-3 0,-5-2 2 0,2 2-2 16,-2 1-1-16,-1-3-2 0,3 1 2 0,0 2-1 15,-3-3 0-15,2 0 0 0,-2 0 0 0,3 0 0 0,-2 0 2 16,-1 0-1-16,3 0 1 0,-3 0 1 0,0 0-1 16,0 0 1-16,0 0 2 0,3 0 1 0,-3 0 1 0,2 0 2 15,-2-3 1-15,3 2 1 0,0 1 0 0,-2-3 1 0,4 1-2 16,-5 2-5-16,6-2-2 0,-6 0 2 0,1 0-1 16,-1 2-2-16,3-3-2 0,-1 1 1 0,-2 2-1 0,6 0 2 15,-6-1 0-15,0 1-2 0,0 0-1 0,0 0-1 16,0 0 1-16,0 0 0 0,0 0 0 0,0 0 1 0,0 0-2 15,0 0 2-15,0 0-1 0,0 0 3 0,0 0-1 0,0 0-2 16,0 0-2-16,0 0 4 0,0 0-2 0,0 0-2 16,0 0-1-16,0 0 3 0,0 0 0 0,0 0 0 0,0 0-1 15,0 0-2-15,0 0 3 0,0 0 0 0,-6 0 0 16,6 0 0-16,0 0-3 0,0 0 3 0,0 0-1 0,0 0 3 16,0 0 0-16,0 0-2 0,0 0 0 0,0 0 0 0,0 0 4 15,0 0-4-15,0 0 0 0,0 0 0 0,0 0 0 16,0 0 0-16,0 0 2 0,6 0-2 0,-6 0 0 15,1 0 1-15,-1 0-1 0,0 0 0 0,0 0 0 0,0 0 0 16,0 0-3-16,0 0 2 0,3 0 0 0,-3 0-1 0,0 0 2 16,0 0 0-16,0 0-2 0,0 0 1 0,0 0-2 0,0 0-4 15,0 0-3-15,0 1-7 0,-3-1-8 0,3 0-9 16,-1 0-19-16,1 0-19 0,-6 0-18 0,1 0-16 0,4-1-19 16,-5-1-17-16,1-3-33 0,1-3-69 0,-4 0-108 0,1-3-93 15,-1-1-42-15</inkml:trace>
          <inkml:trace contextRef="#ctx0" brushRef="#br0" timeOffset="29081.7011">2663 340 31 0,'-3'2'120'0,"3"2"8"15,0 0 2-15,-2-4-18 0,-1 0-16 0,3 0-16 16,-1 5-11-16,-5-5-10 0,4 0-10 0,-1 0-9 0,2 0-5 15,-5 0-1-15,6 0 3 0,-1 0 0 0,1 0 1 16,-3 0-1-16,0 0 0 0,3-5-2 0,-2 5 1 0,-1 0-2 16,2 0-10-16,1-3-4 0,0 3-2 0,0 0-2 0,0-1 2 15,0 1-3-15,0 0 0 0,0 0 0 0,0 0-1 16,0 0-1-16,0 0-3 0,0 0-3 0,0 0-2 0,0 0 1 16,0 0-4-16,1 0 0 0,2 0-2 0,-1 0 2 15,1 0-4-15,1 0 2 0,2 0 0 0,0 0 2 0,4 0 0 16,-1 0 5-16,3 0 1 0,3 0 2 0,0 0 3 0,1-4 0 15,1 4-1-15,2-2 1 0,-3 1-2 0,4-2-3 16,-1-2 0-16,0 5 0 0,1-1-1 0,-4-1 0 0,4 2 0 16,-1-3-3-16,-3 3 3 0,2-4-3 0,-4 4 1 15,-3-1-3-15,4-2 1 0,-3 1-1 0,0 2-1 0,0-3 1 16,0 1-2-16,-2 2 0 0,-1-1 0 0,-1-2 0 0,2 3 0 16,-4-2 0-16,2 2 0 0,-4 0 0 0,2 0 0 15,-2 0 0-15,-1 0 1 0,-1-2 0 0,1 2-1 16,-2 0 0-16,-1 0 0 0,0 0 0 0,0 0 1 0,0 0 1 15,0 0-2-15,0 0 1 0,0 0 2 0,0 0-3 0,3 0 3 16,0 0 3-16,-3 0 2 0,0 0 1 0,0 0-1 0,0 0 2 16,-6 2-2-16,6-2 5 0,-1 0-2 0,-2 0-4 15,3 0-3-15,0 0 2 0,0 0-2 0,0 0 1 16,0 0 2-16,0 0-3 0,0 0-3 0,0-2 2 0,0 2 0 16,0 0 0-16,-2 0-1 0,-1 0-2 0,0 0 0 0,2 0-2 15,-5 0 2-15,2 0 0 0,2 0 0 0,-4 0 2 0,2 2-2 16,-4-2 0-16,4 2 0 0,-4-2 1 0,7 3-1 15,-5-2-1-15,1-1 1 0,1 2-2 0,-1 1 2 0,2-1-4 16,2 1-11-16,-5-2-11 0,6 1-12 0,-1 0-16 16,-5 1-32-16,4-3-61 0,-5 2-127 0,-1-2-110 0,-4-2-58 15</inkml:trace>
          <inkml:trace contextRef="#ctx0" brushRef="#br0" timeOffset="103245.7299">1491 410 63 0,'0'0'182'0,"0"0"-18"0,0 0-19 16,0 0-20-16,0 0-20 0,0 0-19 0,0 0-22 0,0 0-17 16,0 0-13-16,0 0-9 0,0 0-1 0,2 2 5 15,0 0 7-15,4 4 4 0,-5-1 2 0,2 3 6 16,2 2 11-16,-1 1 5 0,1 0-4 0,2-2 3 0,-1 7-12 16,0-3 0-16,5-1-1 0,-4 4-2 0,0 0-3 0,-1 0-8 15,5 3-4-15,-2-5-2 0,1 1 8 0,2 0-1 0,-3-2 0 16,3-3-2-16,-2 1-1 0,-1-5 3 0,3 2 0 15,0-1-4-15,-2-3-2 0,-1-2 1 0,3-2-4 16,0 0 1-16,0-2 0 0,6-2 0 0,1-3 0 0,-1-4 1 16,5-3-3-16,-1-2-1 0,3-8 1 0,5 0 0 0,-5-5 0 15,6-1-4-15,1-1-3 0,2-1-1 0,-3-3 1 16,2 2-2-16,-2-1-3 0,0 1 6 0,1 0-5 0,2 4-4 16,-3-3 1-16,0 2-1 0,-2 5-1 0,-1-1-1 15,-1 3 2-15,3 0-6 0,-7 4 4 0,-2-1-1 0,3 4 3 16,0 1-2-16,-5-4 1 0,5 7 2 0,-5-1-3 0,1 0-2 15,-1 3-6-15,0-1 1 0,-2 2 1 0,-5 1 2 16,6 0-1-16,-10 3-5 0,4 0 1 0,-1 0-1 0,-4 1 6 16,-2 3-3-16,-1-5 0 15,-1 6-4-15,3-4-1 32,-6 4 21-32,-1 4-10 15,1-4-15-15,0 0 2 0,0 0 2 0,0 0 1 0,0 0 0 16,0 0 2-16,0 2-2 0,0-2 2 0,-3 0-2 0,3 0 1 0,0 0 3 15,-2 0 3-15,2 0 7 0,0 0 4 0,0 0 9 16,0 0 7-16,0 0 6 0,0 0 7 0,0-2 4 16,0 2-1-16,0 0-3 0,0-1-1 0,0 1-10 0,0-3-6 15,0 3-9-15,0 0-4 0,0 0-7 0,0 0-4 0,0 0-5 16,0 0-2-16,0 3-1 0,0-2-1 0,0-1 1 0,0 2-1 16,0 2-1-16,0-4 4 0,0 1 0 0,0 3 1 15,0 3 2-15,0-2 0 0,0 1-1 0,2 1 3 16,1-1 0-16,-3 0-4 0,0 3-1 0,0-4 0 0,0 0-3 15,0 0 0-15,0 1 3 0,0-1-2 0,0 0-1 0,0 0 3 16,0 1-1-16,0-2 5 0,-3 0-2 0,3-1-1 16,0 1 1-16,0-3 1 0,0 2 5 0,0-2-4 0,0-1-3 15,0 0-8-15,0 0-13 0,0 0-22 0,-2 0-39 16,2 0-44-16,-6 0-46 0,5-1-36 0,-4-2-57 0,-2-4-94 16,-4 2-162-16,-2-2-69 0,-6-1-11 0</inkml:trace>
          <inkml:trace contextRef="#ctx0" brushRef="#br0" timeOffset="-78593.0743">9 12 7 0,'-3'0'64'16,"3"0"4"-16,0 0 2 0,-3 0 4 0,3 0 3 0,0 0-3 15,0 0 0-15,0 0-8 0,-1 0-10 0,1 0-4 16,0 0-11-16,0 0-5 0,-3 0-8 0,3 0-2 0,0 0-6 16,0 0 1-16,0 3-4 0,0-3-3 0,0 0-2 0,0-3-3 15,0 3-1-15,0 0-5 0,0 0 1 0,0 0-2 16,0 0 0-16,0 0 1 0,0 0 2 0,0 0 3 0,0 0 2 15,0 0 1-15,0 0 4 0,0 0 4 0,0 0 0 16,0 0 1-16,3 0 2 0,-3 0-1 0,0-2-1 0,1 0-1 16,-1 2-2-16,0 0-3 0,0 0 0 0,3 0 1 0,0 0 1 15,-3 0 0-15,2 0-3 0,-2-1-2 0,3-2-2 16,-2 3 6-16,5 0 1 0,-4 0-1 0,2 0 1 0,2 0-1 16,-2 0 2-16,1 0 2 0,-1 0 0 0,2 0-2 0,0 0-4 15,0 0-2-15,2 0-2 0,-4 0-2 0,4 0 0 16,-2 0 0-16,-1 0-2 0,1 0 3 0,0 0 0 15,2 0 0-15,-4 0 2 0,4 3 0 0,-4-3-2 0,4 1 2 16,-2-1-2-16,1 2 0 0,-1 0-2 0,0-2-1 0,0 5 0 16,-5-1-2-16,4 1 1 0,1-3-1 0,-2 3 0 0,1-4 0 15,-1 2 2-15,2-2 1 0,-4 5-2 0,5-5 5 16,-2 2 0-16,-1 2 3 0,3 0 5 0,-1 0 2 16,-1-4 1-16,-1 4 2 0,1-1 0 0,-1 1-1 0,4-3 0 15,-2 2 3-15,0-2-4 0,1-2-4 0,-2 2 0 0,2 0 2 16,0-2 1-16,1 3 2 0,-1-1 1 0,1-2-1 15,-2 0 1-15,1 0-2 0,4 0-2 0,-4 0-2 0,-3 0-6 16,1 0 0-16,-1 2-5 0,1-2-2 0,-2 0-3 16,0 0-1-16,-2 0-1 0,5 0 0 0,-4 2 0 0,1-2-3 15,-2 2 2-15,2-2 1 0,0 2 2 0,-3 0 2 0,2-2 0 16,-2-2 0-16,0 2 2 0,0 0-2 0,0 0-1 16,0 0-1-16,0 0 0 0,3 0 0 0,-3 0-1 0,0 0 0 15,0-2 1-15,0 2 0 0,0 0-1 0,0 0 0 16,0 0 1-16,0 0 1 0,0 0 0 0,0 0 0 0,0 0-2 15,0 0 0-15,0 0 1 0,0 0 0 0,0 0 0 0,0 0 0 16,0 0 0-16,0 0 0 0,0 0 1 0,0 0 0 16,0 0-1-16,0 0 2 0,0 0-2 0,0 0 0 15,0 0 0-15,0 0 0 0,0 0-1 0,1 0 0 0,-1 0 0 16,0 0 0-16,0 0 2 0,0 0 0 0,0 0-1 0,0 0 0 16,0 0 1-16,0 0 3 0,0 0-2 0,0 0-1 0,0 0-2 15,0 0 1-15,0 0-1 0,0 0-1 0,0 0 2 16,0 0-2-16,0 0 0 0,0 0 2 0,0 0 0 0,0 0 0 15,0 0 1-15,0 0-1 0,0 0 0 0,0 0-1 16,0 0 2-16,3 0-1 0,0 2 0 0,-3-2 0 0,0 2 0 16,2-2 0-16,-2 0 4 0,0 3-4 0,0-2 0 0,0-1-1 15,0 0-2-15,3 3 3 0,-3-3 0 16,0 2 0-16,0 0-1 0,0 0 1 16,-5 13 7-16,-5 5 0 0,5-7-5 0,1 0 2 15,-1 0-2 1,-2 14-1-16,-13 59-4 15,17-75 5-15,-1 30 3 16,1-31 0-16,3-6-2 0,-1 6 1 0,-2-1 3 31,-2-3 3-31,-48 62 70 0,36-56-67 0,5 4-3 0,-3-2-1 16,-1 2 1-16,1-2 1 0,-1-2 0 0,4 2-1 16,-3-4 3-16,3 1-2 0,0 0 3 0,5-2 0 0,1-2 0 15,-5-4 2-15,7 4 1 0,-1-3-1 0,2-1 2 0,0-1 1 16,2 0 2-16,-2-2 4 0,3 0 3 0,0 0 3 15,0 0 3-15,0 0 4 0,0 0 1 0,0 0 1 0,0 0 4 16,3 0-4-16,-2-2-2 0,-1 0-6 0,3 2-6 16,0-3-5-16,-3-1-6 0,2 4-4 0,1-2-6 0,0 0-2 15,-3-1-3-15,1 2 0 0,-1 1 0 0,3-2 0 0,-1 0 0 16,-2 2 0-16,3-3 0 0,0 1 1 0,-3 2-1 16,1-1-2-16,-1-2-11 0,0 3-18 0,0 0-19 0,0 0-27 15,0-2-20-15,0-2-27 0,0-2-28 0,0 1-38 0,0-2-60 16,0-1-102-16,-1-3-106 0,1-3-48 0,-6 4-18 15</inkml:trace>
        </inkml:traceGroup>
      </inkml:traceGroup>
    </inkml:traceGroup>
  </inkml:traceGroup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5:35.3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B76A949-05DC-4A85-8F64-D2BEBAD003EB}" emma:medium="tactile" emma:mode="ink">
          <msink:context xmlns:msink="http://schemas.microsoft.com/ink/2010/main" type="writingRegion" rotatedBoundingBox="12035,11844 20541,11544 20675,15325 12168,15625"/>
        </emma:interpretation>
      </emma:emma>
    </inkml:annotationXML>
    <inkml:traceGroup>
      <inkml:annotationXML>
        <emma:emma xmlns:emma="http://www.w3.org/2003/04/emma" version="1.0">
          <emma:interpretation id="{D8F06DEC-A215-478B-85A1-53ED82468194}" emma:medium="tactile" emma:mode="ink">
            <msink:context xmlns:msink="http://schemas.microsoft.com/ink/2010/main" type="paragraph" rotatedBoundingBox="15191,11645 18872,11630 18876,12594 15195,126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4FDD71A-892B-40A2-A844-458B779ACC9B}" emma:medium="tactile" emma:mode="ink">
              <msink:context xmlns:msink="http://schemas.microsoft.com/ink/2010/main" type="line" rotatedBoundingBox="15191,11645 18872,11630 18876,12594 15195,12609"/>
            </emma:interpretation>
          </emma:emma>
        </inkml:annotationXML>
        <inkml:traceGroup>
          <inkml:annotationXML>
            <emma:emma xmlns:emma="http://www.w3.org/2003/04/emma" version="1.0">
              <emma:interpretation id="{8F479FA9-7FB0-42EF-88A6-9E380EB2F345}" emma:medium="tactile" emma:mode="ink">
                <msink:context xmlns:msink="http://schemas.microsoft.com/ink/2010/main" type="inkWord" rotatedBoundingBox="15191,11645 18872,11630 18876,12594 15195,12609"/>
              </emma:interpretation>
              <emma:one-of disjunction-type="recognition" id="oneOf0">
                <emma:interpretation id="interp0" emma:lang="en-IN" emma:confidence="0">
                  <emma:literal>Euro 0</emma:literal>
                </emma:interpretation>
                <emma:interpretation id="interp1" emma:lang="en-IN" emma:confidence="0">
                  <emma:literal>we @</emma:literal>
                </emma:interpretation>
                <emma:interpretation id="interp2" emma:lang="en-IN" emma:confidence="0">
                  <emma:literal>woo</emma:literal>
                </emma:interpretation>
                <emma:interpretation id="interp3" emma:lang="en-IN" emma:confidence="0">
                  <emma:literal>o</emma:literal>
                </emma:interpretation>
                <emma:interpretation id="interp4" emma:lang="en-IN" emma:confidence="0">
                  <emma:literal>vase</emma:literal>
                </emma:interpretation>
              </emma:one-of>
            </emma:emma>
          </inkml:annotationXML>
          <inkml:trace contextRef="#ctx0" brushRef="#br0">-883 1005 83 0,'-2'0'90'16,"-1"-2"-15"-16,3 2-15 0,0 0-17 0,0-5-15 0,0 5-13 15,0 0-4-15,0 0-8 0,0 0 1 0,0 0-2 0,0 0 2 16,0 0-1-16,0 0 6 0,0 0 9 0,0 0 10 16,0 0 7-16,0 0 12 0,0 0 5 0,3 0 10 0,-3-3 8 15,0 3 3-15,0-1 1 0,0-3-2 0,0 4 0 16,0 0 0-16,2-2-2 0,-2 2-2 0,0-1-2 0,0 1-6 15,0 0-6-15,0 0-3 0,0 0-4 0,0 0-3 0,0 0-4 16,0 0-1-16,0 0-7 0,0 0 0 0,0-3-1 16,3 3-2-16,0-2-5 0,-3 2-3 0,0 0-2 15,0 0-1-15,0-3-2 0,1 2 2 0,-1 1-5 0,0 0 2 16,0 0-2-16,0 0 0 0,0 0 2 0,0 0-3 0,0 0-2 16,0 0 1-16,0 0-2 0,0 0 0 0,0 0-2 0,0 0 2 15,0 0-2-15,5 0-3 0,-5 0 2 0,0 0-2 16,0 0 1-16,0 0 2 0,0 0 0 0,0 0-3 15,0 0 2-15,0 0 1 0,0 0-1 0,0 0 1 0,0 0 0 16,0 0-1-16,0 0 0 0,0 0 1 0,3 0 0 0,-3 0 0 16,0 1-1-16,0-1-1 0,0 3 3 0,2-3-2 15,-2 2 0-15,2-2-1 0,-2 3 1 0,3-2 0 0,-2-1 5 16,-1 2 3-16,6-2 3 0,-4 5 3 0,1-2 1 16,0-3 1-16,-2 7 2 0,4-3 3 0,-2-2-3 0,0 1-3 15,1 5 2-15,1-5 6 0,-1 4 5 0,1-3 2 0,-2 3 2 16,1 0-4-16,2-2-1 0,-2 2 2 0,1-1-5 15,-1 2-4-15,1-5-8 0,1 4 0 0,-5-3-3 16,5-2 0-16,-4 2 4 0,1 2-1 0,-2-2 1 0,5 1 4 16,-4-3-1-16,1 2 0 0,-2-2 0 0,5-2 3 0,-4 3 1 15,2-3-3-15,-1 0-1 0,0 3 3 0,1-3 2 0,1 2 6 16,-1-2 1-16,4-2 0 0,2-1 2 0,-1 3 16 16,2-5-9-16,2 1-6 0,-1-3-7 0,0 3-5 15,3-2-1-15,-3 0 0 0,4 0-3 0,-1-2-14 0,0-2 6 16,-2 2 1-16,5 0 3 0,-2-6 2 0,-1 3-4 0,2 0 0 15,-1-5-3-15,2 2 2 0,-5-1-3 0,4 3 2 16,2-6-1-16,-4 1-4 0,1 1 2 0,2 1 1 0,-5-2 1 16,5 3-2-16,-4-4-1 0,4 3-1 0,-5-3 2 0,2 4 1 15,0-2-2-15,-3 3-1 0,-3 2-1 0,1 0-3 16,-1 3 3-16,-2 2-4 0,1-1-2 0,-4 1-1 0,1 1-1 16,-1 4 1-16,2-4 0 0,-4 0-3 0,2 4 1 15,-1-4 1-15,2 3 1 0,-2-1 0 0,-2 3 0 16,-1 0 3-16,3 0-3 0,-3 0 2 0,3 0-1 0,-2 0-1 0,-1-3 0 15,0 3 0-15,0 0 0 0,0 0-3 0,0 0 3 16,0 0-2-16,0 0 2 0,0 0 0 0,0 0 0 0,0 0 0 16,0 0 0-16,0 0-1 0,0 0-1 0,0 0 2 15,0 0-1-15,0 0 1 0,0 0-1 0,0 0-3 0,0 0 4 16,0 0-2-16,0 0 1 0,0 0-1 0,0 0 0 0,0 0-3 16,0 0 5-16,0 0 2 0,0 0-7 0,0 0 5 15,0 0 0-15,0 0 0 0,-1 0 3 0,1 0-1 16,0 0-2-16,0 0 1 0,0 0 5 0,0 0-3 0,0 0-2 15,0 0-1-15,0 0-1 0,-3 0 1 0,3 0-1 0,0 0-3 16,0 0 2-16,0 0-4 16,0 0 4-16,0 0-1 0,0 3 9 15,0-3-6-15,-3 5-35 16,2-2 10-16,-2-1-11 16,1-2-14-16,-16 12-285 0,12-7 222 0,-4-1-14 0,1 2-11 15,-2 1-14-15,0 0-12 0,2 1-14 16,-14 6-263-16,11-6 108 0,1-1-107 0,-4-2-57 0,1 5-20 15</inkml:trace>
          <inkml:trace contextRef="#ctx0" brushRef="#br0" timeOffset="-3948.3755">-877 1200 71 0,'1'0'114'15,"4"0"-21"-15,-2 0-20 0,-1 0-7 0,-2 0 2 16,2 0 8-16,-2-2 11 0,3 2 14 0,-3 0 22 0,0-3 3 16,0 2 4-16,0 1-8 0,0 0-14 0,0 0-17 0,0 0-10 15,0 0-15-15,0 1-14 0,0-2-4 0,0 1-4 16,0 0-2-16,0-2-1 0,1-1-1 0,-1 3 0 0,0 0 1 16,3 0-1-16,-3 0 0 0,0 0 0 0,0 0 1 15,0-2-5-15,0 2 0 0,0 0-4 0,0 0-1 0,0 0-4 0,0 0 2 16,0 0-2-16,0 0-1 0,0 0-2 0,0-2 4 15,0 2-3-15,0 0-2 0,0 0 4 0,0 0-2 16,0 0-1-16,0 0-2 0,0 0-1 0,0 0-3 0,0 0-1 16,0 0 1-16,0 0-6 0,0 0 1 0,0 0-6 0,3 0 1 15,-1-1-1-15,1 1-5 0,0-3 1 0,-2 0-3 16,2 2 1-16,-1-2-1 0,-2 3 0 0,3 0 0 0,0 0 1 16,-2-1 5-16,2 1-1 0,2-3 5 0,-2 1 3 15,1 2-1-15,-2-2 0 0,1 2 3 0,-3 0-2 0,3-3 1 16,-2 3-1-16,5 0-1 0,-6 0 2 0,1 0-1 0,-1 0-1 15,3 0 0-15,-1 0 1 0,-2 0 1 0,0-1-2 16,0 1-2-16,3 0-3 0,0 0-1 0,-3 0 0 16,0 0-1-16,0 0-4 0,0 0-1 0,0 1 0 0,0 2 0 15,0-3-2-15,0 0 0 0,0 0 0 0,1 0 0 0,-1 0 1 16,3 2 4-16,-1-2-3 0,1 5 3 0,0-4 0 0,1 2 2 16,1 1-1-16,-1 0 9 0,2 0 9 0,-1 5 5 15,2-3 8-15,-1 1 2 0,1 3 3 0,1-1 2 16,-1 1-1-16,1-1 2 0,-1-1-7 0,-1 2-2 0,2-1-9 15,-2 0 0-15,0-1-2 0,-1 1 2 0,0-3-4 0,-1 0-6 16,-1-1-6-16,-1-2-2 0,4 4 3 0,-5-6-3 16,-1 2-2-16,3-1-1 0,-1 1 3 0,1-3 11 15,0 0-7-15,-3 0 3 0,1 0 6 0,4 0 3 0,1 0 3 16,0-3 1-16,1 1-1 31,11-4 25-31,77-60-3 0,-83 54-48 16,12-23 0-16,-9 19 0 0,0-4 3 15,-2 1-5-15,2-4 4 0,0 0 3 0,-3 0-1 0,1-1 1 16,-1 3-2-16,1 0-1 0,-1 0-1 16,0 0 5-16,45-64 1 15,-51 74-7-15,-2 1 0 0,1 4-1 16,-2 1 0-16,-2 1 2 0,2 3 0 16,-1-4-1-16,4-1-4 0,-5 6 2 15,-1 0 1-15,0 0 0 0,0 0 1 0,0 0 0 0,0 0-1 31,0 0 2-31,0 0-21 0,0 0 13 16,0 0 2-16,0 0 1 0,0 0-8 16,0 0 2-16,0 0-2 0,0 0 0 0,0 0-2 0,0 0 1 0,0 0-4 15,0 0-2-15,0 0 1 0,0 0-1 0,0 0 3 16,0 0-2-16,0 1 1 0,0-1-2 0,0 0-2 16,0 2 0-16,-1 1-4 0,1-3-2 0,-3 2-4 0,0 1-6 15,3-3-9-15,0 5-55 0,-2-2 41 16,-1-1-6-16,2 2-7 0,-2-2-6 0,0 2-7 0,-2 3-7 0,4-3-8 15,-5 3-7-15,1-2-6 0,4 1-4 0,-5-1-11 16,1 1-11-16,1-2-15 0,-1 0-15 0,0 3-30 16,0 0-53-1,-2-3-84-15</inkml:trace>
          <inkml:trace contextRef="#ctx0" brushRef="#br0" timeOffset="-1238.1346">236 1162 8 0,'-3'4'166'0,"3"3"-32"0,-2-3-21 0,2 0-25 15,-3 0-20-15,0-2-8 0,3 0 4 0,-1 3 5 0,-2-4 10 16,3 2 7-16,-3-1-6 0,2 2-3 0,-2-2-5 16,1 2-3-16,-1-3-1 0,0 2-8 0,-1-3-4 0,2 7-4 15,-1-6-3-15,-1 2-4 0,-1-1-3 0,-1 1 4 16,2 0-4-16,-4 2-3 0,4-2-3 0,-4 0 2 0,1-1-3 16,0 2-3-16,-2 1 1 0,0-3-8 0,-2 2-1 0,4 1 0 15,-1-1-2-15,2-3-2 0,-4 4-1 0,1-3 1 16,-1 1-1-16,2-2-2 0,2 3 0 0,-4-1-1 0,2 0-1 15,4-2 0-15,-3-1-3 0,-1 2 0 0,2 0-2 16,-4-2 1-16,2 3 0 0,1-1-2 0,1-2 1 0,-2 1 2 16,1 2 3-16,0-1-1 0,-2 2 0 0,-2-2 0 0,4-2 0 15,-2 5 0-15,-2-2-2 0,5-3-1 0,-4 0 2 16,3 5-1-16,2-5 2 0,-2 2 2 0,2-1-4 16,-2-1 4-16,2 3 0 0,-2-3 1 0,2 0-2 0,-2 2 1 15,3-2 0-15,-4 0-1 0,1 0-1 0,2 3-2 0,-2-3 3 16,2 0-5-16,1 0-3 0,-4 0-1 0,1 0 1 0,-1 3-1 15,4-3 4-15,-3 0-1 0,-1 0-1 0,4 0 0 16,-4 0 0-16,4 0-4 0,-4 0-1 0,4 0-1 0,-1 0-2 16,-2 0 0-16,2 0 0 0,-2 0 3 0,0-3-1 0,-1 3 0 15,4 0 0-15,-1 0 2 0,-1 0-1 0,2 0 6 16,-1 0-1-16,2 0-4 0,-1 0-1 0,2 0 0 16,-1-3 2-16,0 1-2 0,-1-1 0 0,1 3-4 0,-1-1 2 15,-1-1 2-15,2-3 2 0,-1 5-1 0,2-3 0 0,-4 3 1 16,5-5-2-16,-4 3 2 0,2 1-1 0,0-2-1 0,2 1 0 15,-5-2-2-15,1 2 1 0,-2-1 2 0,2-1-2 16,4 3 2-16,-5-2 2 0,-1 0 0 0,2-1-3 16,4 4 0-16,-5-1 2 0,4-4-3 0,-2 3-2 0,1-1 0 15,0-1 0-15,-2 4 0 0,4-1 3 0,1-4-1 0,-3 5 1 16,0-2 2-16,3 0 3 0,-2 0-2 0,2 2 1 16,-3-3-3-16,0 1 0 0,3 2-3 0,-4-1 2 0,4-4-2 15,-2 2-1-15,2 2-3 0,-2-1 3 0,-1-3 0 16,-2 2-1-16,4 3 1 0,-5-3 0 0,6 1 0 0,-2-1 1 15,-1 2 2-15,3-6 0 0,-3 7 0 0,3-3 0 0,-1 2 0 16,-2-5 3-16,3 2-1 0,-2 2-3 0,2-2 0 16,-3-1-1-16,0 1 0 0,3-3-1 0,-1 3 0 15,-2 3-4-15,3-4 2 0,-2 0 1 0,2 1-4 0,-3 0 3 16,0 0 1-16,3-3 1 0,-1 4 1 0,1-5 1 0,0 5-2 16,0-5 5-16,-3 5-1 0,3-3-1 0,0-1-2 0,0 3 3 15,0-2-4-15,0 2 0 0,0 2 2 0,0-2-2 16,0-1 0-16,0 1 0 0,0 0-2 0,0 1 0 0,0-1 0 15,0 0 1-15,0 0 1 0,0 0-3 0,0 0 0 16,0-1 3-16,0 1 3 0,3-1-2 0,-2 1-1 0,-1-3-1 16,3 4 1-16,-3-5 3 0,0 5-2 0,0-3 1 15,3-1-4-15,-3 4 2 0,2-2 0 0,-2 3 0 0,3-2 0 16,-3-1 0-16,0 2-1 0,0 0 1 0,1-1-1 0,-1 3 0 16,0-2 0-16,3 0 1 0,-3-1 1 0,3 3-3 15,-3-2 3-15,2 1-2 0,-2 0 1 0,3-1 0 0,-2-1 0 16,-1 3 0-16,3-2 0 0,-3 1 3 0,3-2-3 15,-1 2 0-15,4-1 0 0,-6 1 1 0,1-2-1 0,2 2-2 16,-1-1 0-16,-2 2 0 0,3-4 2 0,-1 3-1 0,0-1-1 16,2 0 0-16,-4 3 1 0,3-2-1 0,0 2 2 15,-3-3-1-15,2 2 1 0,-2 1-2 0,0-2 2 0,3-2 0 16,0 4 0-16,-3-1 0 0,1 1 0 0,-1-3 0 16,3 3 0-16,-1-1 2 0,-2 1-1 0,3-4-1 0,0 2 0 15,-3 2 0-15,1-4 0 0,4 4 0 0,-2-2-3 16,0 2 3-16,-2-3 0 0,2 2-1 0,-1 1 1 15,4-2-2-15,-5-1 2 0,5 3 0 0,-5-2 0 0,2 0 0 16,-1 2 3-16,4-1 0 0,0-2 0 16,0 1-3-16,-2-1 0 0,1 1 0 0,-1 1 0 0,2-2 0 15,-4 1-1-15,2 2 1 0,2-2 1 0,-1-1-1 0,-1 3 0 16,-1-1 0-16,-2 1-1 0,5-3-1 16,-4 2 1-16,1 1-1 0,-2 0 2 0,5 0 0 0,-4 0 0 15,1-3 0-15,-2 3 0 0,2 0 0 0,0 0 0 0,-1-2 0 0,2 2 2 16,-1-2-1-1,0 2-1 1,25-8 12-16,-25 8-16 0,-1 0 2 0,4 0 3 16,-5 0 0-16,-1-3 1 0,5 1 0 15,-5 2-2-15,7 0 2 0,-4 0-3 0,-1 0 0 16,4 0-3-16,-5 0 4 16,2 0-1-16,6 0-4 0,3 0 9 15,-6 0 0-15,0 0 3 0,0 0-3 0,-5 0-2 16,2 0 1-16,0 0-2 0,-1 0 0 15,2 0 1-15,-1 0 9 0,0 0-3 16,-1 0 2-16,8 0 24 0,-8 0-22 0,-2 0-1 0,3 0 1 16,-2 0-6-16,-1 0 2 0,3 0-3 0,1 0-2 15,-1 0 0-15,0 0-2 0,2 0-1 0,-1 0 0 0,1 0 0 16,-1 0 0-16,2 0-1 0,-4 0-1 0,4 0-1 0,-2 0 2 16,1 0-3-16,-1 0 6 0,1 0 1 0,0 0-1 15,0 2-2-15,-4-2 0 0,5 3 1 0,-4-3-1 16,1 0-4-16,0 1-1 0,-3-1 2 0,1 0 2 15,-1 0 1-15,3 0 1 0,-3 0-1 0,0 0 3 16,0 0-3-16,2 0 0 0,-2 0 1 0,3 0-1 0,0 0 0 0,-3 3 1 16,1-1-1-1,4-2 0-15,2 6 2 0,-2-6-2 0,2 3-1 16,-4-3 1-16,0 1 0 0,-2-1 0 0,4 3-1 16,-2-3 1-16,0 1 0 0,-2-1 1 0,4 3-1 0,-2-3 0 15,0 2 1-15,-2-2 0 0,5 0 0 0,-4 0 2 0,1 0 0 16,-2 0-3-16,5 0 1 0,-4 0 0 0,1 0 3 15,-2 0-2-15,5 0-2 0,-4 2 0 0,2-2-3 16,-1 0 2-16,0 3 1 0,-2-3-1 0,5 0-3 0,-4 0-1 16,1 0 4-16,-2 0 1 0,5 0 1 0,-4 0-1 0,2 0 2 15,2 0-2-15,-1 0 0 0,-1 0 1 0,1 0 1 16,1 0-2-16,-2 0 1 0,0 0-4 0,1 0 2 0,-1 0 1 16,-1 1 0-16,2-1 1 0,-2 0 1 0,0 2 0 15,1-2-6-15,-2 3 6 0,4-3-4 0,-5 0 2 0,2 2 0 16,-1 1 0-16,4-3 2 0,-5 0-5 31,2 0 6-31,18 5 6 0,-18-5-9 16,0 0 0-16,-2 3 0 0,2-1 2 0,-1-2-5 0,1 0 3 15,0 1-1-15,-3 2 1 0,1-3 0 0,2 2 0 16,0-2 2-16,-3 3-2 0,2-2-1 0,2-1 0 0,-1 2 0 16,0 2 0-16,-1-4 0 0,2 1 1 0,2-1-1 15,-6 3 1-15,2-2 0 0,2-1 2 0,-1 4 0 0,0-2-2 16,-2-1 0-16,-1 2 0 0,3-1 0 0,0 1 0 0,-3-3 1 15,2 3-2-15,-2 2 1 0,3-5-1 0,-2 2 1 16,-1-1-2-16,3 2 0 0,0-1-2 0,-3-2 3 16,2 4-1-16,-2-4 2 0,0 2 2 0,3-2 1 0,-3 3-2 15,0-1 1-15,1-2-2 0,-1 2 0 0,0 0 3 0,0-2-2 16,0 2 0-16,0 1 0 0,0-3-1 0,0 1 0 0,3-1 3 16,-3 0-1-16,3 3-4 0,-3-2 1 0,0-1-2 15,0 3-2-15,2-1 5 0,-2-2-1 0,0 5-3 16,0-4 3-16,0 1 2 0,3 0-1 0,-3 4 4 0,0-5 1 15,0 1-3-15,0 0 3 0,0 3-2 0,0-5-3 16,3 1 1-16,-3 2 2 0,-3-1-1 0,3-2-2 0,0 4 1 16,0-2-1-16,3-2 0 0,-3 4 1 0,1-3 0 0,-1-1-1 15,0 3 2-15,0-3-2 0,0 5 0 0,0-3 3 16,0 2-1-16,0-2 0 0,0 1 0 0,0 0 1 0,0 2-1 16,0-2 2-16,0 2 2 0,0-1 2 0,0-2 0 0,-1 3-2 15,1-1 4-15,-3 1-2 0,0-1 1 0,3 0-1 16,-2 0-1-16,-1 0-2 0,0 0-1 0,-1-1-1 15,2 1 1-15,-1-2-3 0,0 3 0 0,2-2-1 0,-2 2 2 16,3-1-1-16,-2-2-1 0,2 2 0 0,-3-3 0 0,0 2 0 16,3 2 0-16,-1-3 10 0,-2-1-6 0,3 2 0 0,-3-1-2 15,-1 1 4-15,2 0 3 0,-1-1 1 0,-1 3-8 16,-1-4-2-16,-1 2 4 0,2-1 6 0,-4 2-3 16,4-2 5-16,-4 3-5 0,1-1 1 0,1 1 5 0,-4-1-3 15,2 0-3-15,-1-2-3 0,-1 3-2 0,4-1 1 0,-2 0-2 16,-2 0 1-16,1 0-1 0,-1-1 1 0,1 0 1 15,-2 2 1-15,5-1-2 0,-4 2 2 0,-2-5-2 0,3 2-2 16,-3 2 2-16,0-2-2 0,-1 0 0 0,1-1 0 0,0 1 0 16,-1 2-1-16,-5 0 0 0,4-1 1 0,-1 1 2 0,-1-4 0 15,1 4-1-15,0-3-1 0,-1 0-3 0,0 2 5 16,-1-1-1-16,2-2 1 0,0 3-2 0,1-1 2 16,0-1-2-16,-1 3-3 0,6-4-5 0,-3-1-14 0,-2 0-18 15,2 0-17-15,0 0-18 0,1 0-17 0,-1-1-21 16,5-2-22-16,-2 1-15 0,2-3-12 0,2 1-14 0,2 0-20 15,2-2-33-15,1 6-53 0,0-7-65 0,1-2-94 0,2 1-37 16</inkml:trace>
          <inkml:trace contextRef="#ctx0" brushRef="#br0" timeOffset="-1.3824E6">1054 1335 26 0,'0'0'63'0,"-3"0"8"0,3 0 6 0,0 0 6 0,3 0-5 15,-3 0-1-15,2 0-7 0,-2 0-6 0,0 0-11 16,0 0-15-16,3 0-13 0,-3 3-10 0,1-3-6 0,-1 0-2 15,6 5-3-15,-1 0 10 0,-1 1 7 0,4-2 5 0,-4 3 3 16,1-3 2-16,-2 1 0 0,1-4 2 0,-1 2-1 16,0-2-13-16,-1 4-6 0,2-3-6 0,2 1-2 0,-5-2-1 15,4 3-1-15,1-1-2 0,-2-3 2 0,1 4-1 16,-1-4-1-16,2 2-1 0,-1-2 1 0,2 2 2 0,-1 1 0 16,0-3-2-16,1 2 5 0,-2-1-2 0,2-1 2 0,-2 3-1 15,-1-3 1-15,1 2-3 0,-1-2 4 0,2 0 0 16,-4 0 4-16,4 3 10 0,0-3 6 0,0 0 4 0,-5 0 3 15,3 0 4-15,2-3 1 0,-4 1 0 0,1 2-5 0,-2 0-6 16,-1 0-6-16,3 0-4 0,-3 0-5 0,3 0-3 16,-3 0-2-16,0 0-1 0,2 0-4 0,-2 0-1 0,3 0-2 15,0 0 0-15,-3 0 0 0,0 0 0 0,0 0 0 16,0 0-2-16,1 2 2 0,2 1 2 0,-1-3-2 16,4 0 4-16,-5 1-3 0,2-1 0 0,-1 2-1 0,4 2 2 15,-2-4-2-15,1 1 0 0,-1-1 0 0,2 3 0 0,-5-3 0 16,4 0 0-16,1 0 0 0,-2 0 0 0,1 0 4 0,-1 0 0 15,2 0-1-15,-4 0 0 0,1 0-1 0,-2 0 0 16,5 0 1-16,-4 0-3 0,2 5 0 0,-1-5 0 0,1 2-1 16,2-2-1-16,-4 1 4 0,2 2-1 0,2-3-1 15,-4 0 1-15,1 2 2 0,-2-2-1 0,5 0 1 0,-4 0-1 16,1 3-1-16,-2-3 0 0,5 0-1 0,-4 3 4 16,1-3-1-16,1 2 2 0,1-2 2 0,1 3-1 0,-2-1 2 15,0-2-1-15,1 1-1 0,-1-1 2 0,-1 5-3 16,2-5-4-16,1 4 3 0,-2-4-2 0,1 2 0 0,-1-2 1 15,1 3 1-15,1-1-2 0,-2-2-1 0,1 2 3 0,-1 0-1 16,3-2 1-16,-2 2 1 0,1-2-1 0,-5 3 0 16,4-3 2-16,1 1-1 0,-2-1 1 0,-1 3 1 0,-1-3-1 15,2 0 1-15,-1 0 3 0,2 0-2 0,-2 0 4 16,1 0 3-16,0 0 5 0,4 0 4 0,-4-3 2 0,4 3 1 16,-1-1-1-16,1-2 0 0,-1 1 0 0,2 0-7 0,-1 0-5 15,-1 0-5-15,2 4 1 0,-2-2-3 0,5-2-1 16,0-1 0-16,0 1-3 0,3 1 3 0,0-2 0 0,-3-2 0 15,1 4-5-15,2-1 2 0,-3-1 0 0,0-2 0 0,0 5 3 16,0-3-6-16,0 3 3 0,-2-2-2 0,-1 2 1 16,-2 0 0-16,4-3 0 0,-5 3-4 0,1 0 2 0,1 0 2 15,-4 0-2-15,4 0 0 0,-4 0 0 0,2 0 0 16,-5 3 1-16,7-3-1 0,-4 0-1 0,1 2-1 0,1-2 2 16,1 0 0-16,-2 0 2 0,4 0 2 0,-2 0 0 0,0 0 1 15,1 0-1-15,1 3 2 0,1-3-4 0,-4 0-1 16,2 0-1-16,-1 0 0 0,3 0 0 0,-4 0 0 15,2 0 0-15,-1 0-1 0,-2 0 2 0,2-3 5 0,1 3 2 16,1-2 0-16,-2-1 1 0,0 2-2 0,4-1 4 0,-5-3 2 16,4 2-1-16,-1 2-4 0,-1-3-1 0,4 2 0 0,-2 1-1 15,-1-4-1-15,1 2-2 0,2 0 0 0,-3 0 0 16,3 1-1-16,-2 0 1 0,2-2-2 0,-3 1-1 0,2 3 2 16,1-1-2-16,0-2 0 0,-4 3 0 0,3-1 0 15,1 1 0-15,-3-3 0 0,1 1 0 0,2 2 0 0,-6-2 0 16,4-1 2-16,-1 3-4 0,-1-1 2 0,4-2 0 15,-2 3 2-15,-1-1-1 0,1-2-4 0,-4 1 3 0,8 0 0 16,-8 0 3-16,4-3-3 0,-1 3 1 0,2-2-1 0,-3 2 0 16,3-1 4-16,-5 2-4 0,4-4 0 0,-1 3 0 0,-1-1 0 15,2 3 0-15,-4-5 0 0,1 2 0 0,1 2-1 16,-4-1-3-16,4-3 3 0,-4 2 1 0,2 3 0 16,-4-1 0-16,2-3 1 0,-1 2 0 0,2 1 0 0,1-2 2 15,-2 1-1-15,3-2 2 0,-2 2-3 0,2-3 1 0,-2 2-1 16,-1-3 0-16,7 2-1 0,-5 3 1 0,1-4 1 15,4 0-2-15,-4 1 2 0,-1 0 1 0,1-2-2 0,4 1 5 16,-2 2 1-16,1-5 2 0,-4 5 1 0,2-2 1 16,2 2 3-16,-3-2 0 0,-1-1 2 0,2-2 0 0,-1 1-2 15,1 1-2-15,-1 0 1 0,1-1-1 0,-7 3-2 0,4-3 0 16,0 6-1-16,-3-4 0 0,2 0 3 0,-1 1-2 16,0-2-3-16,-1 2 3 0,4-3 1 0,-6 3 4 15,1-1-2-15,-2 4 0 0,1-6-2 0,0 1-1 0,0 1 2 16,1-3-4-16,-1 5 1 0,3-4-5 0,-3 3 6 0,0 2 5 15,0-2 1-15,0-1 4 0,0 1 2 0,0 0 0 0,-3-3-2 16,3 3 0-16,-1-3-5 0,1 3-6 0,-3-2-3 16,0-3-2-16,3 3-3 0,-2 0-1 0,2-1-1 15,0 1 2-15,-3 0-1 0,0-1-1 0,3 3 1 0,-1-2 3 16,-2 0 0-16,1 2 3 0,-1-5-2 0,1 2 1 0,-3 2-3 16,4 0 1-16,-5-1 1 0,1 2 0 0,2-3-1 15,-1 0-2-15,-1 1 3 0,2 0 0 0,-1-1 2 0,-1 1-2 16,1 1 0-16,-1-2-2 0,-1 3 1 0,5-3-3 0,-5 3 1 15,2-2-1-15,-1 1 2 0,-2 0-1 0,-1 0 0 16,4-1 1-16,-4 1-2 0,7 0 0 0,-7 1 0 0,4 0 0 16,-2 0 0-16,1 0 0 0,4 0 0 0,-6-1 0 15,1 0 0-15,0-1 3 0,-2 1-3 0,4 2 0 0,-4 1 0 16,4-2 1-16,-4-2 3 0,2 2-4 0,0-1 0 0,1 2 0 16,-1-2 2-16,0 1 2 0,-2-1-1 0,2 3-2 15,0-1-1-15,0-2-1 0,0 0 4 0,0 1-2 0,0 0-1 16,-1-3-1-16,3 6-1 0,-4-4 2 0,2 1 0 15,-1-1 0-15,2 1-4 0,-2-3 4 0,1 6-1 0,0-6 1 16,0 4 0-16,0-2-2 0,0 1 1 0,-1-2 0 0,1 5 2 16,0-3-2-16,0-2 2 0,0 2-1 0,0-1 3 15,-5 4-2-15,2-4-1 0,-1 3 0 0,1 0-4 16,-1 1 4-16,2-4 0 0,-1 0-1 0,0 4 1 0,-4-4 0 16,4 0 1-16,-3 1 0 0,3 3 2 0,2-4-3 0,-4 1 0 15,2-1 3-15,-1 4-3 0,3-4 0 0,-2 3 1 0,0-2-1 16,1-1 0-16,1 3 0 0,-1-1 0 0,1 3-1 15,0-3 1-15,1-2 0 0,-5 4 1 0,4-5-1 16,-1 5 0-16,-1-2 3 0,0 2 0 0,2-5-2 0,-3 5 1 16,2-2 0-16,2 2 0 0,-4-4 1 0,1 3-8 0,-2-1 4 15,4 1 0-15,-2 0 1 0,-1 2-1 0,4-1-2 16,-5 1 2-16,4-3 1 0,1 1 6 0,-2 2-5 0,1-3 1 16,0 1 0-16,-1 2-2 0,-1-1 0 0,2-2-2 15,-1 3 0-15,1-2 1 0,-1 2 1 0,2 0 0 0,-1 0 0 16,-3 0 0-16,1 0 0 0,-2 2 0 0,4-2 0 0,-2 3-2 15,0-2 0-15,-3-1 0 0,2 0 1 0,-2 2-3 16,0 1 3-16,0-3-1 0,0 2 2 0,0 1 0 0,0-3 0 16,0 1 0-16,0-1 0 0,2 2 0 0,1 0-1 0,-1-2-1 15,-2 3 2-15,4-1 0 0,1-2 3 0,1 1 0 16,-2-1 0-16,1 0-1 0,0 0 1 0,2 0 0 0,1 0-3 16,-7 0 3-16,7 0-1 0,-4 0-4 0,1 0 4 15,1 0-1-15,-2 0 0 0,-2 0-1 0,3 0-1 0,-5 0 1 16,4 0 0-16,-4 0-1 0,3 0 2 0,0 0-1 0,-4 4 0 15,0-4 1-15,1 1 2 0,0-1-1 0,1 3-2 16,0-2 2-16,2-1-4 0,-3 2 2 0,1 2 2 0,4-4-1 16,-2 0-1-16,-2 1 0 0,6-1-1 0,-6 0 1 15,2 0 0-15,3 0-4 0,0 3 4 0,0-3-1 0,2 0 1 16,2 1 1-16,-1-1 1 0,0 4-2 0,-1-2 0 0,2-2 0 16,-4 0 3-16,-1 1-3 0,3 4 0 0,-4-2 0 15,2 0-1-15,-1 2 1 0,-4-2 0 0,4 2-2 16,1 0-3-16,-2 1 4 0,1-2 1 0,-3 2-3 0,4 3 6 15,-2-4-3-15,1 1 0 0,-1-1 1 0,4 0-1 16,-1 0 0-16,-1 0 0 0,2-1 0 0,3-1-1 0,-2 1 1 0,0 0 0 16,-3-3 1-16,0 5 2 0,4-2-3 0,-4 1 0 15,2-2 0-15,2-1 0 0,-4 3 0 0,5-5-1 16,-2 1 1-16,1-1-2 0,-4 5 1 0,5-5 1 0,-2 5 0 16,1-5-1-16,-3 1-1 0,3 4 2 0,-4-3-2 0,2 2 2 15,-1 0 2-15,1 0 1 0,-1-1-6 0,-1 1 0 16,5-1 3-16,-5 0 0 0,1 2-1 0,4-2 0 0,-5 2 1 15,0 0 0-15,0 1 2 0,0 4-1 0,0-5-2 16,2 2 2-16,-1 1-2 0,1-3 1 0,1 0-2 0,0 1-1 16,-2-1 3-16,4 1 0 0,-2 0 2 0,0 1-2 0,-2-1 3 15,2 0 0-15,2 4 0 0,-4-5-3 0,-1 4-1 16,2-1-1-16,-3 1 0 0,1 1 2 0,0-5-1 0,-2 3 1 16,4-2 0-16,-4 0 1 0,4-1 4 0,2 1-4 15,-4-1 2-15,5-1-3 0,-4 2 2 0,2-1-2 0,1 0 0 16,0 1 0-16,-4-1-2 0,5 4-1 0,-4-4 2 0,5 2 1 15,-3-3-3-15,0 4 3 0,3 0-3 0,0 2 3 16,0 0-3-16,0 1 0 0,0-1-1 0,3 1 3 16,0 0-2-16,2 2 0 0,-1 0 2 0,1 1-1 0,0 1 4 0,0-3-2 15,2 2 0-15,-2 1 0 0,2-3 3 0,-1 3-2 16,2-1 1-16,2 2 2 0,-1-2-2 0,1 1 0 16,-4-3 1-16,5 3-2 0,-2-1-1 0,-2-2 0 0,5 3-2 15,-4-4-1-15,2 5 2 0,2-3 0 0,-3-1 0 0,1-1-1 16,2 0 4-16,0-1-1 0,-3-1 2 0,1-2-2 0,2 3 2 15,-3-4-3-15,2-3 0 0,2 2 3 0,-1 0-3 16,0-4 2-16,0-1-2 0,3 0 1 0,-1 0-1 16,0-1 0-16,4-4 0 0,-5 0 0 0,6 2-3 0,-1-3-2 15,0-1 1-15,2 3 0 0,-1-2-6 0,3 0-9 0,-1 0-13 16,3-1-16-16,1 0-19 0,0-1-25 0,-1-3-22 16,6 3-27-16,-2-1-26 0,1-1-34 0,0-3-61 0,-2 0-107 15,-2-1-89-15,-1 1-36 0</inkml:trace>
        </inkml:traceGroup>
      </inkml:traceGroup>
    </inkml:traceGroup>
    <inkml:traceGroup>
      <inkml:annotationXML>
        <emma:emma xmlns:emma="http://www.w3.org/2003/04/emma" version="1.0">
          <emma:interpretation id="{F6327A27-921C-4D6C-BE8B-5E49F51E8F01}" emma:medium="tactile" emma:mode="ink">
            <msink:context xmlns:msink="http://schemas.microsoft.com/ink/2010/main" type="paragraph" rotatedBoundingBox="13475,12949 16305,12598 16337,12859 13508,132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B5537DB-C6D7-41FC-9EFE-24B727ED4D84}" emma:medium="tactile" emma:mode="ink">
              <msink:context xmlns:msink="http://schemas.microsoft.com/ink/2010/main" type="line" rotatedBoundingBox="13475,12949 16305,12598 16337,12859 13508,13210"/>
            </emma:interpretation>
          </emma:emma>
        </inkml:annotationXML>
        <inkml:traceGroup>
          <inkml:annotationXML>
            <emma:emma xmlns:emma="http://www.w3.org/2003/04/emma" version="1.0">
              <emma:interpretation id="{808C5699-E694-4DC1-B572-A2327D070409}" emma:medium="tactile" emma:mode="ink">
                <msink:context xmlns:msink="http://schemas.microsoft.com/ink/2010/main" type="inkWord" rotatedBoundingBox="13475,12949 14482,12824 14514,13085 13508,13210"/>
              </emma:interpretation>
              <emma:one-of disjunction-type="recognition" id="oneOf1">
                <emma:interpretation id="interp5" emma:lang="en-IN" emma:confidence="0">
                  <emma:literal>moos</emma:literal>
                </emma:interpretation>
                <emma:interpretation id="interp6" emma:lang="en-IN" emma:confidence="0">
                  <emma:literal>moors</emma:literal>
                </emma:interpretation>
                <emma:interpretation id="interp7" emma:lang="en-IN" emma:confidence="0">
                  <emma:literal>moas</emma:literal>
                </emma:interpretation>
                <emma:interpretation id="interp8" emma:lang="en-IN" emma:confidence="0">
                  <emma:literal>woos</emma:literal>
                </emma:interpretation>
                <emma:interpretation id="interp9" emma:lang="en-IN" emma:confidence="0">
                  <emma:literal>noses</emma:literal>
                </emma:interpretation>
              </emma:one-of>
            </emma:emma>
          </inkml:annotationXML>
          <inkml:trace contextRef="#ctx0" brushRef="#br0" timeOffset="-10760.4894">-1875 2008 10 0,'0'0'104'0,"0"0"-9"0,3 0-10 16,0 0-10-16,-3 0-17 0,2 0-9 0,-2 0-1 16,3 0 6-16,-2 0 16 0,-1 0 17 0,3 0 17 0,0 0 10 15,-3-2 11-15,2 2 1 0,-2-4-6 0,0 2-14 16,0-1-16-16,0 2-18 0,3-4-12 0,-3 3-7 0,0-1-5 16,0-2-2-16,0 2 0 0,0 2-3 0,0-1-3 0,0-3-2 15,1 2-2-15,-1 2-6 0,0-3 0 0,0 1-3 16,0 0-3-16,0 1 4 0,0-2-3 0,0 4 0 0,3-2 4 15,-3-1 1-15,0 3 1 0,0-2 6 0,0 0-3 16,0 2-7-16,0 0-4 0,0 0-4 0,0 0-2 0,0 0-3 16,0 0-3-16,0 0-7 0,0 0-1 0,0 0 1 0,0 0 0 15,0 0 3-15,0 0-1 0,0 0 3 0,0 0 0 16,0 0 3-16,0 0 3 0,0 0 1 0,0 0 0 0,0 0-1 16,0 0 1-16,0 0 3 0,0 0-1 0,0 0-1 15,0 0-1-15,0 0 0 0,0 0-3 0,0 0 0 0,0 0-1 16,0-2 0-16,0 4-2 0,0-2-6 0,0 0 2 15,0 2 0-15,0-4 0 0,0 2 1 0,0 0-1 0,0 0-1 16,0 0 0-16,0 0 5 0,3 0-3 0,-1 0 0 16,-2 0-2-16,3-2-1 0,-3 2 1 0,0 0 2 0,0 0 2 15,0 0-3-15,-3 0 1 0,3 0 4 0,0 0 1 0,0 0 1 16,0 0 1-16,0 0-1 0,-2 0 0 0,-1 0 2 0,3 0-1 16,0 0-1-16,0 0-1 0,0 0-2 0,0 0-2 15,0 0 0-15,0 2-5 0,0-2 0 0,0 0-1 16,0 0-1-16,0 0-2 0,3 2-2 0,-1 0 0 0,-2-2 2 15,3 5 0-15,-3-5-1 0,3 1 0 0,-3 2 0 0,0-1 2 16,1 1 0-16,-1-2 0 0,0 5 0 0,0-6 0 16,0 1 0-16,0-1 0 0,3 3 0 0,-3-3 2 0,0 0-1 15,0 5 2-15,0-3-2 0,0-2 1 0,-3 0 3 16,3 1-1-16,-1-1-5 0,-2 0-13 0,0 0-14 0,-2 0-14 16,-2 0-17-16,-1 0-22 0,2 0-18 0,-4-1-21 0,3 1-19 15,-5-2-17-15,0-3-20 0,0 5-44 0,-8 0-68 16,0-3-97-16,-4 3-75 0,-6 0-33 0</inkml:trace>
          <inkml:trace contextRef="#ctx0" brushRef="#br0" timeOffset="-7831.9727">-2550 1915 12 0,'1'0'36'0,"2"0"1"0,-1 0 4 0,-2 0 1 15,3 0-6-15,0 0-5 0,-3 0-8 0,1 0-2 16,-1 0-6-16,3 0-1 0,0 0-6 0,-3 0-4 0,2 0-2 16,-2 0-1-16,3 3-1 0,-2-3 0 0,2 1-1 15,0-1 2-15,-3 3 11 0,1-3 11 0,-1 0 12 0,0 0 12 16,0-3 17-16,0 3 9 0,0 0 14 0,0 0 8 0,0 0 0 15,3-1-1-15,-3 1-6 0,2 0-3 0,-2 0-6 16,3 0-7-16,-3 0-10 0,0 0-9 0,0 0-9 0,0 0-5 16,0 0-8-16,0 0-6 0,0 0-4 0,0 0-4 15,3 1-1-15,-3-1 0 0,1 3 0 0,-1-3-1 0,5 2 1 16,-2-2 2-16,0 2 4 0,1 1 3 0,1-3 2 16,-1 1 4-16,4-1 2 0,-1 0 0 0,2 3 0 0,-2-2-1 15,4-1-3-15,-2 3-2 0,-2-1-6 0,5-2 0 0,-1 2 0 16,2-2-2-16,-1 2-3 0,0 0 2 0,0-2-5 15,-2 0-1-15,5 3-2 0,-3-3-3 0,0 0-3 0,1 0 0 16,2-3-2-16,1 3-2 0,-4-2 4 0,3 0-2 0,-3 0 0 16,3 0-1-16,-3-1 0 0,0 2 0 0,-3-2 2 15,3 2-2-15,-2-4 1 0,-1 3-2 0,1-1 1 16,-2-1 1-16,-2 3 1 0,1 1 0 0,-1-3-1 0,-4 1 0 16,1 2 2-16,-2-2 1 0,2 2 0 0,0 0-1 0,-3 0 4 15,2-2-4-15,-2 2 2 0,3 0-2 0,-3 0 3 0,0 0-2 16,0 0-2-16,0 2 0 0,0-2-2 0,0 2 1 15,0-2-1-15,0 0 0 0,0-2-3 0,0 2 2 16,0 0 0-16,0 0 1 0,0 0 0 0,0 0 0 0,-3 0-1 16,3 2 0-16,-2-2 2 0,2 0-1 0,-3 0-1 0,0-2 0 15,2 2-1-15,-2-2-2 0,1 0 1 0,-4 2-1 16,-1 0-2-16,2 0 2 0,-2 0 0 0,1 2-3 0,-6 0 4 16,2 0-2-16,1 0 1 0,-2 1 2 0,-1-2-1 15,3 3-1-15,-5-1 3 0,2-1-3 0,-3 3 0 0,3-4 1 16,0 2-1-16,0-2 0 0,3-1 1 0,-3 3 1 0,2-1-2 15,1-2 2-15,-2 0 0 0,4 0 1 0,-5 0-1 16,5 2 0-16,1 0 2 0,-2 0-1 0,4-2 0 16,-4-2 2-16,2 0-2 0,0 2 3 0,0-2-3 0,1 2-1 15,-6-2-1-15,7-1 2 0,-4 2 0 0,1-2-2 0,2 3-1 16,-2-1 1-16,2 1 2 0,-2 0 0 0,2 0 0 0,-2 0-1 16,0 0-2-16,5 0 3 0,-4 0 0 0,5 0-1 15,-2 0 1-15,1 0 1 0,-1 0-1 0,0 0-2 0,3 1 0 16,0-1 0-16,0 0-1 0,0 3 2 0,0-3-2 0,0 0 1 15,-1 0 2-15,1 0 2 0,0 0-2 0,0 0 3 16,0 0-3-16,0 0 0 0,0 0 1 0,0 0-1 16,1 0-1-16,-1 0-1 0,3 1 4 15,9 6 2-15,-7-7 0 0,5 2 0 0,-4-2-2 0,4 0 2 16,-1 0-4-16,3 2 2 0,2-2 0 0,-2 0-2 0,1 3 1 16,-1-3 0-16,3 0 0 0,0 0 1 0,-2 0-1 15,-1 0 2-15,3 0-1 0,1-3-1 0,-1 3-1 16,1-2 2-16,-1 0 0 0,0 0-1 0,2 0 0 15,-1-1 2-15,30-7 5 0,-30 5-6 0,-1 4-1 16,0-2 1-16,-1-1-2 16,3 2 0-16,27-9 0 0,-35 10 4 0,-1 1-4 15,-2-3 0 1,0 3-2-16,9-5-2 0,-15 5 2 0,3 0-1 16,-1 0 3-16,-2 0-2 0,0 0 1 15,0 0 1-15,0 0 0 0,0 0 1 0,0 0 0 0,0 0-2 16,-2 0 2-1,-1 0-1-15,-25 8 3 0,13-5-3 0,3 2 2 0,-3-1-7 16,-3 1 3-16,-1-4 0 0,-18 8 1 0,16-4 1 16,2-1 1-16,-4 2-1 15,3-4 4-15,-38 11-5 0,41-11 2 0,2 2-1 0,2-4-1 16,-2 2 1-16,0-2 0 0,6 0 7 0,-1 0-5 0,4 0 0 16,-2 0 1-16,2-2-3 0,0 2 2 0,0 0 0 0,2 0-1 15,3 0 2-15,-5 0 3 0,6 0 1 0,-2 0 2 16,-1 0 2-16,3-1-2 0,0-2 2 0,0 3-1 0,0 0 0 15,0 0-1-15,0 0-4 0,0 0-2 0,0-2-3 16,5 2-2-16,1-3 2 0,-1 2 1 0,3 1 0 0,-1-2 0 16,4-1 1-16,-2 3 2 0,0-2 0 0,4 0 4 15,0 2-1-15,2-2-1 0,0-3 2 0,-1 5 3 0,2-1 2 16,2-2 0-16,-2 3 1 0,-1-1-1 0,4 1 0 16,-5-5 2-16,1 3-3 0,0-1-1 0,1 3 1 0,-1-4-3 15,-3 3-1-15,1-2 2 0,-1 1-1 0,1 0-3 0,-1 0 0 16,-6 0-1-16,2 2 1 0,-1-3-1 0,-2 3-1 0,1-2 1 15,-5 1-2-15,2 1 0 0,-1 0-2 0,-2 0-1 16,0 0 0-16,0 0 2 0,0 0-4 0,0 0 2 16,-2 1-2-16,-1 1 2 0,-1-2 1 0,-4 3 0 0,1 1-1 15,-5-2 2-15,0 3 0 0,0-4 1 0,-3 3 1 0,3 1-1 16,0 0-3-16,-1-4 0 0,-2 2 0 0,0-2 1 16,3 4 0-16,-3-3-1 0,3-2 1 0,-4 2 1 0,1 0-2 15,-1-2 2-15,-1 0 1 0,1 0-3 0,-2 0 0 16,2 0 0-16,1-2-1 0,-1 0-1 0,1 2 2 0,3-2-2 15,0 2 0-15,0-2 2 0,5-1-1 0,1 3-2 0,0-1 1 16,1-2 2-16,2 3-1 0,3-1 1 0,-1 1-3 16,-2 0 3-16,3 0 0 0,0 0 0 0,0 0-1 0,0 0 1 15,0 0 0-15,3 0-1 0,-2-3 1 0,5 1-2 16,2 2 2-16,-2 0 0 0,1-2 0 0,5-1 0 0,0 3 2 16,0-1-1-16,0-2-1 0,1 3 0 0,0 0 0 0,-1 0 0 15,3 0 0-15,0-1 3 0,1 1-5 0,1 0 1 16,-1 0 1-16,-1 0 1 0,4 0 1 0,-2 0 0 15,1 0 1-15,-5-3-3 0,5 1 3 0,-5 2 2 0,2-2 0 16,0 2-2-16,-3-2 2 0,0 0 0 0,-3 2-1 0,1 0 1 16,-4-3-2-16,2 3 0 0,-2 0 4 0,-5 0-1 15,2 0-2-15,-1 0 4 0,-2 0-1 0,0 0 1 0,0 0 0 16,-2 0 0-16,-1 0-1 0,-4 0 0 0,-1 3-2 16,2-3-1-16,-6 2-2 0,0 0 1 0,-5 0-2 0,5 0 3 15,-3 1-1-15,-2-2-3 0,1 2 3 0,0-2-2 0,-4 4-1 16,2-3 1-16,1 1 0 0,-3-3-1 0,1 1 0 15,0-1-1-15,2 3-1 0,-2-2 1 0,1-1 1 0,-1 3-2 16,2-1-1-16,2-2 3 0,-1 0 0 0,4 0 1 0,3 2-1 16,-1-2-1-16,2 0-1 0,4 0 2 0,-1 2-2 15,2-2-2-15,-1 2 1 0,4-2-1 0,-3 3 1 0,3-1 0 16,0-2 0-16,0 0 2 0,3 1 1 0,0 2-1 16,1-3 2-16,1 2 2 0,5-2 1 0,-1-2 6 0,3 2-4 15,0-4-1-15,4 2-4 0,2-1 1 0,2-1-2 0,-1 0 0 16,-1 0-2-16,1 0-6 0,3-1 2 0,-2 3 5 15,1-1-3-15,-2-1 2 0,0 3 1 0,4-2 1 16,-4 1-1-16,-1 0 0 0,0 2 1 0,-2-2 1 0,1 2 2 16,0 0 1-16,-5 0-3 0,0 2-1 0,-3-2 3 0,2 0-3 15,-6 0 0-15,3 0 3 0,-4 0-3 0,-1 0-1 0,0 0 2 16,-1 0-1-16,-2 0 0 0,3 0 0 0,0 0-1 16,-3 0-1-16,0 0 0 0,0 0 2 0,-3 0 0 15,0 0 0-15,-5 2 2 0,2 0-2 0,-5 1 3 0,-1 1-2 16,-2 2 0-16,-2-1 0 0,2-1 2 0,-5 0-1 0,0 0-1 15,1 0 0-15,0-1 0 0,0-1 2 0,5 2-1 16,-5-2-2-16,-1-2 4 0,2 3-1 0,2-3-2 0,-1 0 4 16,0 0-4-16,1-3 0 0,3 3 0 0,3-2-1 0,-2 2 0 15,4-4-2-15,1 4 1 0,0-2-1 0,5-1-1 16,-5 3 0-16,6 0 2 0,-2 0-1 0,2 0 0 0,0 0 0 16,0 0 1-16,2 0 0 0,1 0 0 0,1 0-1 15,2 3 1-15,3-1 1 0,-2-2-2 0,2 0 1 0,2 0 1 16,-2 0 0-16,3 1 5 0,4 2 4 0,-3-3 3 0,1 0 0 15,-2 0 8-15,3 0 2 0,-1-3-1 0,-2 2 1 16,0 1-3-16,0-5 2 0,0 3-4 0,3 0-2 0,-3 0-3 16,-3 2-5-16,3-5-1 0,-2 5 2 0,-1-1-1 15,1-2-2-15,-4 3-1 0,2 0 0 0,-4 0 1 0,2 0-3 16,-1 0-1-16,-4 0-1 0,2-1 10 0,2 1-6 0,-5 0-4 16,3 0-1-16,0 1-1 0,-3-1 2 0,0 0 0 15,0 0 2-15,0 0-9 0,0 0 4 0,0 0 3 0,0 0 0 16,0 0 5-16,0 0 0 0,0 3-3 0,1-3 3 15,-1 0-2-15,0 0 1 0,0 0 5 0,0-3 2 16,0 3 3-16,0 0 28 0,0 0-17 0,0 0 5 16,0 0-1-16,0 0 1 0,0 0 1 0,0 0 0 0,0-1 6 15,0 1-3-15,-1 0-3 0,1 0-4 0,0 0-4 16,0 0 1-16,0 0-2 0,0 0-2 0,0 0-13 0,0 0 6 16,0 0 0-16,0 0 1 0,0 0 1 0,0 0-2 0,0 0 4 15,0 0-1-15,0 0 1 0,0 0-3 0,0 0-2 0,0 0-1 16,0 0-2-16,0 0-3 0,0 0-2 0,0 0-3 15,0 0-2-15,0 0 1 0,0 0 0 0,0 0 0 0,0 0 1 16,0 0 3-16,0 0-2 0,0 0 2 0,0 0 1 16,0 0 0-16,0 0-2 0,0 0 1 0,0 0-2 0,0 1 2 15,0-1 1-15,0 0-4 0,0 0 3 0,0 0 1 16,-3 0 2-16,0 0-4 0,3 0 0 0,-2 0-3 0,2 0 2 16,0 0 4-16,0 0-6 0,0 0 0 0,0 0 0 0,0 0 0 15,0 0-2-15,0 0 4 0,2 0-2 0,-2 0-2 16,0 0 4-16,0 0 1 0,0 0 1 0,0 0 0 0,0 0-1 15,0 0-3-15,0 0-1 0,0 0 1 0,0 0-2 16,0 0 0-16,0 0 1 0,0 0-1 16,0 0 2-16,3 0 14 0,-3 0-11 15,0 0 3-15,0 0 0 0,0 0-2 0,0 0 0 0,0 0 2 16,0 0-1-16,0 0-2 0,0 0-1 0,0 0-4 0,0 0 2 16,0 0 0-16,0 0-1 0,0 0-3 0,0 0 2 15,0 0 1-15,0 0 1 0,0 0 0 0,0 0 0 0,0 0-1 16,0 0 1-16,0 0 0 0,0 0 0 0,0 0 0 0,0 0 1 15,0 0-1-15,0 0 0 0,0 0 2 0,0 0 1 16,0 0-3-16,0 0 0 0,-3 0 2 0,3 0-2 16,0 0 0-16,0 0 1 0,0 0-1 0,0 0 1 0,0 0-1 15,0 0 0-15,0 0-1 0,0 0 0 0,0 0 1 0,0 0 0 16,0 0-2-16,0 0-1 0,0 0 3 0,0 0 0 0,0 0 0 16,0 0 3-16,0 0-1 0,-2 3-2 0,-1-3 0 15,3 0 0-15,0 0 0 0,0 0-2 0,0 0-3 16,0 0-4-16,-3 0-6 0,3 0-6 0,-1 1-10 0,-2-1-10 15,1 3-12-15,-4-1-13 0,5-2-15 0,-2 2-21 0,1-2-14 16,-4 0-9-16,5 0-22 0,-4 0-30 0,0-2-31 16,0 0-68-16,-2-2-138 0,-2 0-96 0,-2-1-46 0,-2-1-22 15</inkml:trace>
          <inkml:trace contextRef="#ctx0" brushRef="#br0" timeOffset="-13636.6519">-2604 1846 38 0,'0'0'47'0,"0"0"1"15,0-3 0-15,0 3-2 0,0 0-5 0,0 0-3 16,0 0-5-16,0 0-1 0,0 0 5 0,0 0 2 0,0 3-2 16,3-3-8-16,-1 2 0 0,-2 2-4 0,6 2-5 0,-6-2-7 15,1-4-8-15,-1 7-5 0,3-6 0 0,-2 2 5 16,2-3 6-16,-3 0 5 0,0 0 11 0,0 0 10 0,3 0 7 16,-3 0 8-16,0 0 4 0,2 0 3 0,-2 0 2 15,0 0-1-15,0 0-1 0,0 0-6 0,0 0-5 0,0 0-4 16,3 0-3-16,-3 0-3 0,0 0-4 0,0 0-2 0,0 0 0 15,0 0-4-15,0 0-3 0,0 0 2 0,0 0-2 16,0 0-5-16,0 0 1 0,0 0 0 0,0 0-3 0,0 0-1 16,0 0 2-16,1 0-3 0,-1 0 3 0,0 0-2 15,0 0-3-15,0 0 3 0,0 0-2 0,0 0-1 0,0 0-1 16,0 0 1-16,0 0 3 0,0 0-1 0,0 0-2 0,0 0 0 16,0 0-2-16,0 0 2 0,0 0-2 0,0 0-2 15,0 0-3-15,0 0-1 0,0 0 4 0,0 0 1 0,0 0-2 16,0 0 3-16,0 0-2 0,0 0 3 0,0 0 0 15,0 0-2-15,0 0-1 0,0 0 0 0,0 0 2 0,0 0 1 16,0 0-1-16,0 0-3 0,0 0 0 0,0 0 0 0,0 0-2 16,0 0 1-16,0 0-2 0,0 0-3 0,0 0 3 15,0 0-1-15,0 0 1 0,0 0 1 0,0 0 0 16,-1 0 0-16,1 0 1 0,0 0 1 0,0 0-1 0,0 0-1 16,0 0 2-16,0 0 0 0,0 0-3 0,0-3-2 0,0 2 1 15,0 1-2-15,-3 0-1 0,3-2 1 0,0 2-1 16,0 0 1-16,0 0 2 0,0 0 0 0,0 0-1 0,0 0 3 15,0 0 2-15,0-5-1 0,-2 5 5 0,2 0-3 16,0 0 1-16,0 0 3 0,0 0 0 0,0 0 4 0,0 0 0 16,0 0-2-16,0 0 2 0,0 0 1 0,0 0-1 0,0 0 1 15,0 0-5-15,0 0-2 0,0 0 2 0,0 0-3 16,0 0-2-16,0 0-1 0,0 0-2 0,0 0 2 0,0 0-4 16,0 0 2-16,0 0 1 0,0 0-4 0,0 0-4 15,0 0 1-15,0 0 3 0,0 0 1 0,0 0 3 0,0 0 1 16,0 0 0-16,0 0 0 0,0 0 8 0,0 0-3 0,0 0-4 15,0 0-2-15,0 0-1 0,0 0-2 0,0 0-2 16,0 0 0-16,0 0 1 0,0 0 1 0,0 0-3 0,0 0-1 16,0 0 0-16,0 0-1 0,0 0 0 0,0 0-2 15,0 0 0-15,0 0 1 0,0 0 2 0,0 0 1 0,0 0-1 16,0 0 4-16,0 0-2 0,0 0 1 0,0 0 1 16,0 0-3-16,0 0 0 0,0 0 0 0,0 0 0 0,0 0-1 15,0 0 0-15,0 0 0 0,0 0-2 0,0 0 1 0,0 0 1 16,0 0 1-16,0 0-2 0,0 0 0 0,0 0-1 0,0 0 2 15,0 0 0-15,0 0-2 0,0 0 2 0,0 0-1 16,0 0 2-16,0 0 1 0,0 0-2 0,0 0 0 16,0 0 0-16,0 0 1 0,0 0-1 0,0 0 5 0,0 0-2 15,0 0-3-15,0 0 0 0,0 0 0 0,0 0 0 0,-3 0 1 16,3 0 3-16,0 0-5 0,0 0 3 0,0 0 5 16,0 0 2-16,0 0 3 0,0 0 1 0,0 0 0 0,0 0 1 15,0 0 1-15,0 0 1 0,0 0 0 0,0 0-1 16,0 0-3-16,0 0 2 0,0 0-5 0,0 0 1 0,0 0-3 15,0 0 0-15,0 0-3 0,0 0-1 0,0 0-1 0,0 0-1 16,0 0 2-16,0 0-1 0,0 0 0 0,0 0-2 16,0 0 1-16,0 0 1 0,0 0-1 0,0 0-1 0,0 0 0 15,0 0 0-15,0 0 0 0,0 0 0 0,0 0 1 16,0 0 2-16,0 0 0 0,0 0 2 0,0 0-1 0,0 0 3 16,0 0 0-16,0 0 2 0,0 0 1 0,0 0-1 0,0 0 3 15,0 0-2-15,0 0 1 0,0 0 7 0,0 0-4 16,0 0-3-16,0 0-3 0,0 0-4 0,0 0 0 0,0 0-3 15,0 0-1-15,0 0-7 0,0 0 3 0,0 0-2 16,0 0 4-16,0 0-1 0,0 0 2 0,0 0-2 0,0 0 3 16,0-3-4-16,3 3 4 0,-3 0 0 0,0 0 0 15,0 0-1-15,0 0 1 0,0 0 1 0,0 0 3 0,0 0-4 16,0 0 0-16,0 0 0 0,0 0 0 0,0 0 2 0,0 0-4 16,0 0 1-16,0 0-3 0,0 0-1 0,2 0 5 0,-2 0 0 15,3 0-1-15,-2 0 1 0,-2 0 0 0,-2-1 1 16,3 1 3-16,0-4-3 0,0 4-1 0,0 0 0 15,0 4 0-15,0-4 0 0,0 1-1 0,0 2 0 0,0-3-2 16,0 0 3-16,0 0 0 0,0-3-1 0,0 3 2 16,0 0-1-16,0 0 2 0,0 0-2 0,0 0 0 0,0 0 0 15,0 0-2-15,0 0 2 0,0 0 0 0,0 0 0 0,0 0 2 16,0 0 1-16,0 0-3 0,0 0 4 0,0-1 0 16,0 1 0-16,0 0 0 0,0 0 5 0,0 0-3 0,0 0 2 15,0 0 0-15,0 0 1 0,0 0-2 0,0 0 1 0,0 0-2 16,0 0-3-16,0 0-2 0,0 0 2 0,0 0-2 15,0 0-2-15,0 0 0 0,0 0-1 0,0 0 0 16,0 0 0-16,0 0 2 0,0 0 0 0,0 0 0 0,0 1 0 16,0-1 0-16,0 0 0 0,-2 0 3 0,2 0-2 0,0 0 1 15,0 0-2-15,0 0-2 0,0 0 1 0,0 0 1 0,0 0 0 16,0 0-1-16,0 0-1 0,0 0 1 0,0 0 1 16,0 0-1-16,0 0 1 0,0 0 0 0,0 0-1 0,0 0-1 15,0 0 6-15,0 0-5 0,0 0 0 0,0 0 1 16,0 0 0-16,0 0 1 0,0 0 0 0,0 0 0 0,0 0-2 15,0 0 2-15,0 0 2 0,0 0 0 0,0 0 1 16,2 0-2-16,-2 0 1 0,0 0 4 0,0 0 0 0,0 0-2 16,0 0 2-16,0 0-3 0,0 0 0 0,0 0 0 0,0 0-1 15,0 0-2-15,0 0-2 0,0 0 0 0,0 0 0 16,0 0 0-16,0 0 2 0,0 0 2 0,0 0-1 0,0 0 1 16,0 0 2-16,0 0-2 0,0 0 2 0,0-1-1 15,0 1-1-15,3 0 0 0,-3 0-1 0,0 0-3 16,0 0 0-16,0 0 1 0,0 0 0 0,0 0 0 0,0 0-3 0,0 0 0 15,1 0 3-15,-1 0 3 0,3 0 1 0,2 0-2 16,1 0 0-16,-5 0 0 0,4 0 0 0,2-4 2 0,-2 2-4 16,1 2 0-16,-5 0 0 0,5 0 1 0,-1 0-2 15,2 0 1-15,-6 0 0 0,2 0 0 0,-1-1 1 0,4-2 1 16,-5 3 0-16,-1-2 0 0,3 2 4 0,-1 0-1 0,-2 0 0 16,3 0 4-16,-3 0 3 0,4 0 0 0,-1-3 0 15,0 2-2-15,-1 1 3 0,2-2-1 0,-1-1-3 16,0 3-3-16,-1-2-2 0,2 0-2 0,-1 2-2 0,0-2 1 15,1 2-1-15,-2 0 1 0,4 0 1 0,-2 0-5 0,1-2 3 16,-1-1 1-16,-1 3 2 0,0 0 0 0,-1 0-2 0,2 0-2 16,-1 0-1-16,0 0 6 0,-1 0-3 0,1 0 0 15,0 0-1-15,-3 0-1 0,1 0 0 0,-1 0 1 16,3 0 0-16,-1 0-1 0,1 0 0 0,0 0-1 0,-2 0 1 16,3 0 1-16,2 0 0 0,-4 0 0 0,2 0 4 0,-1 0 0 15,2 0-1-15,1 0 0 0,-5 0 1 0,2 0-1 16,-1 0-1-16,4 0-2 0,-5 0-1 0,2 0-2 0,2 0-2 15,-1 0 3-15,2-1-1 0,-4 1 2 0,5 0-1 16,-3 0 2-16,4-3 3 0,-4 2 2 0,4 1 2 0,-4-3-5 16,4 3 4-16,-4 0-2 0,4 0 2 0,-4 0 1 0,2 0-6 15,0 0 3-15,1 0-4 0,-1 0 2 0,0 0-2 16,0 0 5-16,0-2-3 0,2 2-2 0,-1 0 3 0,1-2 0 16,-1 2 1-16,-3 0-1 0,1 0 0 0,-1 0 0 0,-1 0-3 15,2 0 1-15,1 0 1 0,-2 0-1 0,1 0 1 16,-1 0 1-16,1 0-3 0,-2 0 0 0,4 0 2 0,-2 0-4 15,5 0 2-15,-9 0 0 0,4 0 0 0,2 0-2 16,-2 0 2-16,2 0 2 0,-1 0 0 0,-4 0 4 0,5 0-4 16,-2 0-1-16,5 0 2 0,-3 0-3 0,-1-3-3 0,2 3 2 15,2 0-1-15,-4-1-1 0,2-2 5 0,-1 3-2 16,1 0 1-16,-1 0 1 0,0 0 1 0,-2-1-1 16,-1 1-2-16,1-3 3 0,1 1-1 0,-2 2 2 0,1 0-3 15,-1 0 4-15,1 0-2 0,1-2 0 0,1 0 4 16,-1 2-2-16,0-2-1 0,-2-1 1 0,1 3-1 0,-1-2 0 0,1 2 0 15,-2-1-2-15,1-2 0 0,2 3-1 0,-4-2 3 16,2 2 1-16,2 0-3 0,-1-3 0 0,-1 3-2 16,1 0 0-16,2-1-2 0,-3 1 2 0,2 0-1 0,-4 0-4 15,2 0 5-15,2 0 0 0,-1-2 1 0,-1 2 1 0,1 0 1 16,1 0-4-16,-5-3 2 0,7 3 1 0,-1-2-2 16,0-1 0-16,-2 3 0 0,-1 0 0 0,4 0 4 0,-4-5-3 15,4 5 0-15,-4 0 2 0,4 0 0 0,-4-3 3 16,4 2 0-16,-1 1 3 0,-3-2-2 0,1-3 0 0,1 5 0 15,-2 0-1-15,-2 0 1 0,1-3-3 0,1 2-1 0,-4 1 0 16,3 0-3-16,0 0 0 0,-3 0 1 0,2 0 0 16,-2 0 2-16,3 0-1 0,-2 0 0 0,-1 0-2 0,3 0 3 15,0 0-3-15,-3 0 0 0,2 0 0 0,-2 0 0 16,3 0-4-16,-2 0 1 0,-1 0 3 0,6-4 0 0,-6 4 0 16,1 0 0-16,-1 0 1 0,3 0 2 0,0 0-2 0,-3 0 2 15,2-2-2-15,-2 2 0 0,3 0-1 0,-2 0 4 16,-1 0-4-16,3 0 1 0,0 0 1 0,-3 0-2 0,2 0 0 15,-2 0-1-15,3 0 1 0,-2 0-2 0,-1 0 2 16,3 0 1-16,0 0 1 0,-1 0-2 0,1-1 4 0,-2 1-1 16,-1 0 1-16,3 0-2 0,-3 0-2 0,5 0 0 0,-2 0-2 15,0 0 2-15,-2 0 0 0,-1 0 0 0,5-3-2 16,-5 1 0-16,3 2 4 0,0 0-1 0,-2 0-1 0,-1 0-1 16,3 0-1-16,-2 0 2 0,-1 0 0 0,3 0-2 0,0 0-2 15,-3 0 3-15,2 0 2 0,-2 0-1 0,3 0 0 16,-2 0 0-16,-1 0 0 0,3 0 3 0,0 0 0 15,-1 0-1-15,1 0-1 0,0 2 0 0,-3-2-1 0,1-2 0 16,-1 2 1-16,3-3 0 0,-1 3-1 0,-2 3 0 0,0-3-1 16,0 0 0-16,0 0 1 0,0 0-2 0,0 0 0 15,0 0 0-15,0 0 1 0,0 0 1 0,0 0 0 0,0 0-2 16,0 0 1-16,0 0 1 0,0 0-1 0,0 0 1 16,0 0 0-16,0 0 0 0,0 0 0 0,0 0 0 0,0 0 0 15,0 0 0-15,0 0 2 0,0 0 0 0,0 0 3 0,0 0-3 16,0 0 2-16,0 0 1 0,0 0-1 0,0 0-5 15,0 0-2-15,0 0 6 0,0 0 0 0,0 0 6 0,0 0-1 16,0 0 0-16,0 0 5 0,0 0 8 0,0 0-4 16,0 0-3-16,0 0 0 0,0 0-7 0,0 0-1 15,0 2-3-15,0-2-3 0,0 0 0 0,0 0 2 0,0 0-4 0,0 0 1 16,0 0 1-16,0 0 1 0,0 0 2 0,0 0-1 16,0 0-2-16,0 0 0 0,0 0-2 0,0 0 4 15,0 0-2-15,0 0 1 0,0 0 0 0,0 0 1 0,0 0 5 16,0 0-5-16,0 0-1 0,0 0-1 0,0 0 2 0,0 0-2 15,0 0-2-15,0 0-2 0,0 0-5 0,0 0 5 0,0 0-1 16,0 0 2-16,0 0 1 0,0 0 1 0,0 0 1 16,0 0 3-16,0 0-2 0,0 3-1 0,0-3 2 0,0 0-2 15,0 0 0-15,0 0 0 0,0 0-2 0,0 0-1 16,0 0 2-16,0 0 3 0,0 0-1 0,0 0 0 0,0 0 1 16,0 0 3-16,0 0-4 0,0 0 5 0,0 0-3 15,0 0-3-15,0 0 5 0,0 0-3 0,0 0 0 0,0 0 0 16,0 0 2-16,0 0 2 0,0 0-3 0,0 0 3 15,0 0-5-15,0 0 3 0,0 0 0 0,0 0 1 0,0 0 0 16,0 0 1-16,0 0 4 0,0 0 0 0,0 0 3 0,0 0 2 16,0 0-2-16,0 0 1 0,0 0-1 0,0 0 0 15,0 0-5-15,0 0 2 0,0 0-7 0,0 0-1 0,-2 0 3 16,2 0-2-16,0 0-2 0,0-3-2 0,0 3 1 16,0 0 0-16,0 0 1 0,0 0 0 0,0 0-1 0,0 0-4 15,0 0 4-15,0 0 2 0,0 0-2 0,0 0 0 0,0 0 0 16,0 0 0-16,0 0 0 0,0 0 0 0,0 0 0 15,0 0 1-15,0 0 0 0,-3 0-2 0,3 0 1 0,0 0-1 16,0 0 1-16,0 0-2 0,0 0 2 0,0 0-3 0,0 0 0 16,0 0 5-16,0 0-1 0,0 0-1 0,0 0 0 15,0 0 1-15,0 0 0 0,0 0 0 0,0 0-1 16,0 0-1-16,0 0 2 0,0 0-1 0,0 0 0 0,0 0 2 16,0 0-2-16,0 0 0 0,0 0 0 0,0 0 1 0,-1 0-2 15,1-2 2-15,0 2 0 0,0 0-3 0,0 0 2 0,0 0-2 16,0 0 2-16,0 0-3 0,0 2 2 0,0-2-3 15,0 0 2-15,0 0 1 0,0 0 0 0,0 3-1 16,0-3 6-16,0 0-4 0,0 0 0 0,0 0 0 0,0 0 0 16,0 0 0-16,0 0-1 0,0 0 2 0,0 0-2 0,0 0 2 15,0 0 2-15,0 0 1 0,0 0-4 0,0 0 1 16,0 0 0-16,0 0-1 0,0 0-1 0,0 0 1 0,0 0 0 16,0 0 1-16,0 0 0 0,0 0-2 0,0 0 2 15,0 0-1-15,0 0 0 0,0 0 12 0,0 0-6 0,0 0-4 16,0 0-2-16,0 0 1 0,0 0 2 0,0 0 0 0,0 0 1 15,0 0-17-15,0 0 7 0,-3 0 6 0,3 1 0 16,0-1 0-16,0 2 0 0,0-2-1 0,0 0 1 0,-3-2 0 16,3 2 1-16,-2-1-2 0,-1 1 1 0,3 0 0 15,-3 0 0-15,3 0 0 0,-1 0 3 0,-2 0-2 0,3 0-2 16,0 0 2-16,0 0-1 0,0 0-1 0,0 0-1 0,0 0 1 16,0 0-2-16,0 0 2 0,0 0 3 0,0 0-4 15,0 0 2-15,0 0-3 0,0 0 2 0,0 0-2 0,0 0 2 16,0 0-1-16,0 0-2 0,0 0 1 0,0 0 1 0,0 0 2 15,0 0 1-15,0 0-1 0,0 0-3 0,0 0 3 16,0 0 0-16,0 0 0 0,0 0 0 0,0 0 0 16,0 0-2-16,0 0 0 0,0 0 2 0,0 0 0 0,0 0-4 15,0 1 3-15,0-1 1 0,0 2-2 0,0 2-1 0,0-4 2 16,0 1 0-16,0 2-1 0,0-3 4 0,0 0-4 16,0 0 2-16,0 0 0 0,0 0 2 0,0 0 3 0,0 0-3 15,0 0 2-15,0 0-7 0,0 0 1 0,0 0 2 16,0 0-2-16,0 0 0 0,0 0-4 0,0 0 3 0,0 0 3 15,0 0 0-15,0 0 0 0,0 0 0 0,0 0 0 0,0 0 1 16,0 0 1-16,0 0-4 0,0 0 1 0,0 0 1 16,0 0 0-16,0 0 1 0,0 0 1 0,0 0-2 15,0 0 4-15,0 0 1 0,0 0-2 0,0 0 1 0,0 0-1 16,0 0-2-16,0 0 3 0,0 0-2 0,0 0 0 0,0 0 1 16,0 0-4-16,0 0 2 0,0 0-1 0,0 0 2 0,0 0-1 15,0 0 1-15,0 0-2 0,0 0 0 0,0 0 2 16,0 0-2-16,0 0 4 0,0 0-3 0,3 0-1 0,-3 0 2 15,0-3-1-15,-3 2 2 0,3 1-6 0,0-4 5 16,0 2-2-16,0 2-2 0,0 0 2 0,-2 0 0 0,2 0-3 16,0 0 3-16,0 0 0 0,0 0-2 0,0 0 1 15,0 0 1-15,0 0 2 0,0 0-2 0,0 0 1 0,0 0-1 16,0 0 2-16,0 0-1 0,0 0-1 0,0 0 0 16,0 0 0-16,0 0 3 0,0 0-2 0,0 0-1 0,0 0-2 15,0 0 0-15,0 0 2 0,0 0 0 0,0 0-1 16,0 0-3-16,0 0 1 0,0 0 3 0,0 0 2 0,0-1 0 15,0 1 1-15,0 0-2 0,0 0-1 0,-3 0 0 0,3 0-1 16,0 0 1-16,0 0-3 0,0 0-1 0,0 0 4 0,0-3 0 16,0 1 2-16,0 2 0 0,0 0-1 0,0 0 1 15,0 0 2-15,-3 0-1 0,3 0-5 0,0 2 1 0,0 1-2 16,0-3 2-16,0 0-3 0,0 0 1 0,0 0 1 16,0 0 0-16,0 0 1 0,0 0 0 0,0 0 0 0,0 0 2 15,0 0 1-15,0 0-2 0,0 0-1 0,0 0 0 0,0 0 0 16,0 0 1-16,0 0 0 0,0 0-1 0,0 0-2 15,0 0 2-15,0 0-1 0,0 0 2 0,-1 0-4 16,1 0 2-16,0 0 1 0,0 0-5 0,0 0-1 0,0 0-3 0,0 0-5 16,0 0-3-16,1 0-4 0,-1 0-5 0,0 0-6 15,0 0-6-15,0 0-8 0,0 0-8 0,0 0-7 0,0 0-10 16,0 0-13-16,0 0-14 0,0-3-14 0,0 1-13 16,0 2-10-16,0-3-10 0,0 3-9 0,0-1-8 0,0-1-7 15,-1 2-6-15,-2-3-21 0,3 1-37 0,-4 0-64 16,1 0-85-16,-2-3-62 0,1 4-25 0</inkml:trace>
        </inkml:traceGroup>
        <inkml:traceGroup>
          <inkml:annotationXML>
            <emma:emma xmlns:emma="http://www.w3.org/2003/04/emma" version="1.0">
              <emma:interpretation id="{A23D3C44-3DBA-4097-B7B0-27C6D200B4C8}" emma:medium="tactile" emma:mode="ink">
                <msink:context xmlns:msink="http://schemas.microsoft.com/ink/2010/main" type="inkWord" rotatedBoundingBox="15548,12715 16307,12620 16325,12762 15566,12857"/>
              </emma:interpretation>
              <emma:one-of disjunction-type="recognition" id="oneOf2">
                <emma:interpretation id="interp10" emma:lang="en-IN" emma:confidence="0">
                  <emma:literal>to</emma:literal>
                </emma:interpretation>
                <emma:interpretation id="interp11" emma:lang="en-IN" emma:confidence="0">
                  <emma:literal>To</emma:literal>
                </emma:interpretation>
                <emma:interpretation id="interp12" emma:lang="en-IN" emma:confidence="0">
                  <emma:literal>the</emma:literal>
                </emma:interpretation>
                <emma:interpretation id="interp13" emma:lang="en-IN" emma:confidence="0">
                  <emma:literal>o</emma:literal>
                </emma:interpretation>
                <emma:interpretation id="interp14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-5504.254">-444 1610 71 0,'-2'0'98'0,"-1"3"-11"0,3 0-10 15,0-2-14-15,0 1-14 0,0 3-12 0,0-3-8 0,0 2-3 16,0-2 0-16,0-2 0 0,0 4 31 15,0-4-23 1,0 0 7-16,0 0 124 0,0 0 4 0,0 0-103 16,0 0 72-16,0-1-71 31,0-2-8-31,0-3 191 0,0 6-232 0,0 0 2 0,0 0 1 16,0 0-3-16,0 0 0 0,-1 0-1 0,1 0-1 0,0 0-1 15,-3 0-1-15,3 0 13 0,0 0-14 31,-3 0 1-31,3 0 71 0,0 0-74 16,0 0 0-16,0 0 10 0,0 1-11 0,0 2 1 16,0-3 2-16,0 2 8 0,-2-2-10 15,-1 0-1-15,2 0 7 0,1-2-11 0,-3 2 0 0,0-3 0 16,3 2 2-16,-2 1-1 0,2 0 0 16,-3 0-1-16,-4 0 19 0,7 0-19 15,-2-2-1-15,2-1-1 0,-2 3-1 0,-1 0 2 16,3 0 2-16,-2 0 0 0,-1 0 1 0,3 0 0 15,0 0 2-15,0 0 13 0,0 0-12 0,0 0 3 0,0 0-1 16,0 0 2-16,0 0-2 0,0 0 0 0,0 0 0 16,0 0-2-16,0 0 2 0,0 0-4 0,0 0-1 15,0 0-2-15,-1 0-1 0,1 0 0 0,0 0 1 0,0 0-1 0,0 0-2 16,0 0-1-16,0 0-1 0,0 0 2 0,0 0-1 16,0 0 1-16,0 0-1 0,0 0-2 0,0 0 1 15,0 0 1-15,0 0 0 0,0 0-4 0,0 0 4 0,0 0-2 16,0 0-3-16,0 0 3 0,0 0 0 0,0 0-2 0,0 0 2 15,0 0 1-15,0 0-1 0,0 0 1 0,0 0 3 16,0 0 1-16,0 0 2 0,0 0-2 0,0 0 4 0,0 0 0 16,0 0-1-16,0 0-2 0,0 0 2 0,0 0-1 0,0 0-3 15,0 0 1-15,0 0-3 0,0 0 0 0,0 0-1 16,0 0 0-16,0 0-1 0,0 0-1 0,0 0 0 0,0 0-1 16,0 0 2-16,0 3-1 0,0-1 1 0,0-2 0 15,0 0-1-15,0 0 1 0,0 0 1 0,0-2 4 0,0 2-6 16,0 0 0-16,0 0 0 0,0 0 0 0,0 0 1 0,0 0 1 15,0 0-1-15,0 0-4 0,0 0 5 0,0 0-1 16,0 0-1-16,0 0 1 0,0 0-2 0,0 0-1 0,0 0 1 16,0 0 2-16,0 0-1 0,0 0 0 0,0 0 2 15,0 0-1-15,0 0 1 0,0 0 1 0,0 0 0 0,0 0-1 16,0 0 1-16,1 0 1 0,-1 0-4 0,0 0 0 0,0 0 0 16,0 0 0-16,0 0 0 0,0 0 1 0,0 0 0 15,0 0 0-15,0 0 2 0,0 0 0 0,0 0 0 16,0-3 1-16,0 3-1 0,0 0 1 0,0 0-2 0,0 0 1 15,0 0 0-15,0 0 0 0,0 0 0 0,0 0-4 0,0 0 2 16,0 0-1-16,0 0-2 0,0 0 3 0,0 0 0 0,0 0 0 16,0 0 0-16,0 0 0 0,0 0 0 0,0 0 2 15,0 0-1-15,0 0 0 0,0 0 1 0,0 0-2 16,0 0 0-16,0 0 0 0,0 0 0 0,0 0 0 0,0 0 0 16,0 0-2-16,0 0 2 0,0 0-2 0,0 0 3 0,0 0 2 15,0 0-3-15,0 0 0 0,0 0 3 0,0 0-2 16,0 0 3-16,0 0 2 0,0 0-2 0,0 0-1 0,0 0-1 15,0 0 3-15,0 0-2 0,0 0 1 0,0 0-1 16,0 0-1-16,0 0-1 0,0 0 0 0,0 0-1 0,0 0 0 16,0 0-1-16,0 0 1 0,0 0-3 0,0 0 5 0,0 0-1 15,0 0 0-15,0 0 2 0,0 0-1 0,0 0 2 16,0 3-2-16,0-3 1 0,0 0-3 0,0 0 3 0,0-3-1 16,0 3 3-16,0 0 0 0,0 0 2 0,0 0 3 15,0 0-1-15,0 0 2 0,0 0-1 0,0 0-2 0,0 0-2 16,0 0 2-16,0 0-1 0,0 0-5 0,0 0 1 0,0 0-2 15,0 0 0-15,3 0-1 0,-3 0 0 0,0 0 0 16,0 0 0-16,0 0 0 0,0 0 0 0,0 0 0 16,0 0-1-16,0 0 1 0,0 0-1 0,0 0 1 0,0 0 0 15,2 0 2-15,-2 0 0 0,3 0 3 0,-1 0 2 0,-2 0 0 16,2 0 2-16,-2 0 1 0,0 0-2 0,0 0 0 16,0 0-3-16,0 0 0 0,0 0-1 0,0 0 4 0,3 0-3 15,-2 0-3-15,-1 0 3 0,0 0-1 0,0 0 0 0,0 0-2 16,0 0 0-16,3 0-2 0,0 0 2 0,-3 0-2 0,0 0 4 15,0 0-2-15,0 0 0 0,0 0 1 0,0 0 0 16,0 0-3-16,0 0 2 0,0 0-2 0,0 0 0 16,2 0 1-16,-2 0 2 0,0 0-1 0,0 0 2 0,0 0-2 15,0 0 4-15,0 0-2 0,0 0 6 0,0 0-7 0,0 0 3 16,0 0 1-16,0 0-1 0,0 0 3 0,0 0-1 16,0 0-1-16,0 0-1 0,0 0 10 0,0 0-5 0,-2 0-1 15,2 0 1-15,0 0-3 0,0 0 2 0,2 0 0 0,-2 0-2 16,0 0 0-16,0 0 6 0,0 0-1 0,0 0-1 15,0 0 2-15,0 0 0 0,0 0 2 0,0 0-2 0,0 0-1 16,0 0-7-16,0 0 0 0,0 0-3 0,0 0-2 16,0 0-1-16,0 0 0 0,0 0 0 0,0 0 0 0,0 0 0 15,0 0 2-15,0 0 0 0,0 0-1 0,0 0 0 16,0 0-2-16,0 0 0 0,0 0 1 0,0 0 0 0,0 0-10 16,0 0-8-16,0 0-7 0,0 0-12 0,0 0-14 0,0 0-20 15,0 0-22-15,3-2-21 0,0 0-18 0,-2 2-24 16,4-1-39-16,-5 1-76 0,3-7-144 0,0-2-73 0,-3 0-38 15</inkml:trace>
          <inkml:trace contextRef="#ctx0" brushRef="#br0" timeOffset="1659.806">-519 1616 65 0,'0'1'100'15,"-1"3"-12"-15,-2-1-11 0,3 0-11 0,0 2-7 16,0-1-12-16,0 2-18 0,0-2-14 0,0 1-2 0,0-2 2 16,0 0 6-16,-2-3 9 0,2 5 9 0,0-5 10 0,0 0 13 15,0 0 8-15,0 0 6 0,0 0-1 0,0 0 0 16,0 0-2-16,0-5-2 0,0 5-4 0,0 0-5 15,0 0-6-15,0 0-2 0,2-3-8 0,-2 3-5 0,3-1-2 16,-2-1-6-16,-1 4 0 0,3-2 0 0,0 1-1 0,-1-1-4 16,2-1-1-16,-1-1-1 0,0 2-6 0,-1 0-1 0,4 0-3 15,-5-5 0-15,4 5-1 0,-2 0 2 0,-1 0 3 16,0 0-4-16,2 0 5 0,2 0 1 0,-1 0 1 16,-1 0-2-16,4 0 1 0,-4 0-2 0,4 0-3 0,-4 0 1 15,4 0-4-15,-1 0-2 0,-3 0 0 0,4 0-2 16,-4 0-2-16,4 0 2 0,-1 0 0 0,1 5 2 0,-1-5 4 0,-1 0 0 15,5 0 2-15,-3 0 2 0,0 2-1 0,2-1 3 16,-1-1 1-16,0 3-2 0,5-3 0 0,-3 0-1 16,-5 0-6-16,5 0 3 0,-2 0-1 0,-2 5-4 0,5-5 2 15,0 0-3-15,-2 0-1 0,-1 0 0 0,3 0 0 0,-1 0 0 16,-2 0 0-16,3 0-3 0,-1-5 2 0,0 5-1 16,-2 0 0-16,3 0-2 0,0 0-2 0,0 0-1 0,-1 0 2 15,3-3 1-15,-2 3-4 0,0-1 1 0,0 1 2 16,-4 0-1-16,4 0 2 0,-1 0 1 0,-4 0-2 0,5 1 0 15,-6-1 0-15,6 3 0 0,1-3-2 0,-4 0 3 0,0 0-1 16,5 0 1-16,-5 0-1 0,0 0 2 0,1 0 0 16,-1 0-1-16,-2 0 2 0,4 0 0 0,-5 0 1 0,1 0 1 15,1 0 0-15,2 0 0 0,-4 0 3 0,1 0 1 16,1 0 0-16,-1-3 0 0,1 3 0 0,-1-1 1 0,-2-1-1 16,2 2-1-16,-1-5-2 0,-3 5-1 0,1 0-1 0,-1 0-1 15,0 0-4-15,-1 0-2 0,1 0-1 0,-2 0 0 16,2 0-1-16,0 0 2 0,-3 0-2 0,0-3 0 15,0 3 1-15,0 0 0 0,0 0 0 0,0 0 0 0,0 0 2 16,0 0-1-16,0 0 0 0,0 0 3 0,0 0-1 0,0 0 1 16,0 0-1-16,0 0 0 0,0 0-1 0,0 0-1 15,0 0 2-15,0 0-3 0,0-1 0 0,0 1-5 0,0 0 2 16,0-4 2-16,0 4 2 0,0 0-1 0,0 0 0 16,0-2 1-16,0 2-2 0,0 0 6 0,-3 0 0 0,3 0-4 15,0 0 0-15,0 0 1 0,-3 0-3 0,3 0 0 0,-1 0 0 16,-2 0-8-16,3 0-12 0,-2-1-12 0,-1-2-13 15,0 3-13-15,-1 0-13 0,1 3-18 0,-1-2-23 0,-4-1-8 16,2 2-22-16,0 2-29 0,0-4-55 0,-4 0-106 0,1-4-100 16,-3 2-53-16,-6-2-19 0</inkml:trace>
        </inkml:traceGroup>
      </inkml:traceGroup>
    </inkml:traceGroup>
    <inkml:traceGroup>
      <inkml:annotationXML>
        <emma:emma xmlns:emma="http://www.w3.org/2003/04/emma" version="1.0">
          <emma:interpretation id="{5EFED36C-5E65-439A-B4E1-19F5BF324E5B}" emma:medium="tactile" emma:mode="ink">
            <msink:context xmlns:msink="http://schemas.microsoft.com/ink/2010/main" type="paragraph" rotatedBoundingBox="12115,14122 20622,13822 20675,15325 12168,15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AC364E-7ED9-494D-A254-3AB0E89EA238}" emma:medium="tactile" emma:mode="ink">
              <msink:context xmlns:msink="http://schemas.microsoft.com/ink/2010/main" type="line" rotatedBoundingBox="12115,14122 20622,13822 20675,15325 12168,15625"/>
            </emma:interpretation>
          </emma:emma>
        </inkml:annotationXML>
        <inkml:traceGroup>
          <inkml:annotationXML>
            <emma:emma xmlns:emma="http://www.w3.org/2003/04/emma" version="1.0">
              <emma:interpretation id="{3094826A-9C6C-42D2-AC54-90381692C73E}" emma:medium="tactile" emma:mode="ink">
                <msink:context xmlns:msink="http://schemas.microsoft.com/ink/2010/main" type="inkWord" rotatedBoundingBox="12115,14122 12664,14103 12717,15606 12168,15625"/>
              </emma:interpretation>
              <emma:one-of disjunction-type="recognition" id="oneOf3">
                <emma:interpretation id="interp15" emma:lang="en-IN" emma:confidence="0">
                  <emma:literal>is</emma:literal>
                </emma:interpretation>
                <emma:interpretation id="interp16" emma:lang="en-IN" emma:confidence="0">
                  <emma:literal>is,</emma:literal>
                </emma:interpretation>
                <emma:interpretation id="interp17" emma:lang="en-IN" emma:confidence="0">
                  <emma:literal>i,</emma:literal>
                </emma:interpretation>
                <emma:interpretation id="interp18" emma:lang="en-IN" emma:confidence="0">
                  <emma:literal>if,</emma:literal>
                </emma:interpretation>
                <emma:interpretation id="interp19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-35182.081">-3610 3590 12 0,'0'0'93'15,"3"0"-16"-15,-3 0-7 0,4 0 8 0,-1 0 12 0,0 0 8 16,-3-3 14-16,0 1 7 0,0 2 9 0,0-3 3 0,0 2-1 16,0 1-21-16,0-2-23 0,0-1-20 0,-3 3-13 15,0-2-9-15,3 2-4 0,-4-2-2 0,4 0 2 0,0 2 0 16,-3-2 0-16,3-1-4 0,-1 3-3 0,-2-2-4 0,3 2-1 15,0-2 0-15,0 0 2 0,-2 0 0 0,2-1 0 16,0 2 5-16,0 1 2 0,0-3 4 0,0 2 5 16,0 1 0-16,0-3 1 0,-3 3-2 0,0-2 1 0,3 2 0 15,0 0-1-15,0 0-3 0,0 0-4 0,0 0-4 0,0 0-2 16,0 0-2-16,0 0-2 0,-1 0-8 0,-2 0 0 0,3 0-4 16,0 0-1-16,0 2-3 0,0-2-4 0,0 3-4 15,0-3 0-15,-2 4 1 0,2-3-3 0,-6 6-2 16,5 0 1-16,-4 1 2 0,-1 1 4 0,2 3 3 0,1 0 3 15,-2 1 6-15,1 2 3 0,1 0 7 0,-2 4 6 0,4-1-2 16,-5 1 3-16,6 1-1 0,-1 1 5 0,-2 0 3 16,3 1 0-16,0-1 3 0,0-1 0 0,0 4-4 0,0-4 2 15,3-1-3-15,-2-1-3 0,2 3-7 0,0-1-5 0,1-3-4 16,-2-3-4-16,4 4 3 0,-5-3-5 0,4-1-2 16,-2 1-1-16,1 0 0 0,2-5-1 0,0 3-2 0,0 0-1 15,-1-2-1-15,-1-2-2 0,1 2 1 0,-1-4-2 16,3 1-3-16,-1-2 0 0,-4 0-1 0,2 2 2 0,2-5 0 15,-1 0 3-15,-1-1-4 0,1 2 3 0,-1-4 0 16,4 2-3-16,-2 0-1 0,0-2-2 0,4-2-13 0,-3 0-21 16,1 1-28-16,-2-2-33 0,0 1-35 0,0-3-33 0,0 4-32 15,0-2-32-15,0-2-28 0,1 4-35 0,-1-4-48 16,0 2-74-16,-5-5-79 0,4 5-24 0</inkml:trace>
          <inkml:trace contextRef="#ctx0" brushRef="#br0" timeOffset="-36088.3419">-3857 3273 93 0,'0'0'123'16,"-5"-4"-17"-16,5 1-5 0,-1 3 1 0,1 0 3 15,-6 0 5-15,5-4 7 0,-2 0 8 0,0 3 6 0,-2 1-9 16,4-5-21-16,-2 3-16 0,0 0-12 0,-2 0-3 0,1-3-1 16,-1 3 6-16,1 0-3 0,-2 0 2 0,1-3 7 15,1 4 11-15,-1-2 5 0,0-1-2 0,0 0-7 0,1 0-4 16,-1 2-2-16,2-3 0 0,0 1-9 0,-1 0-7 0,4-1-6 15,-2 1-3-15,2-1-2 0,0 2-2 0,0-2-2 16,0 2 3-16,0-3-5 0,0 3-7 0,0-4-2 0,0 7-6 16,0-4-2-16,-3 0-3 0,3 3-4 0,0 1-12 15,0 0-1-15,0 0-1 0,0 1-4 0,0 3-3 0,0-3-2 16,3 2-1-16,-3 4-1 0,2-3 0 0,1 6 4 0,1-1-2 16,1 2 1-16,1-3-1 0,0 1 1 0,1 1-3 15,0 1 2-15,4 0-1 0,-5-1 2 0,0 1 4 16,0 1 8-16,1-1 3 0,1-2-1 0,-4 1 2 0,2-4-1 15,0 1 0-15,0 2-4 0,-5-5 0 0,4 2-5 0,-2-4-3 16,1 2 1-16,-1 1 0 0,0-3 4 0,-1 0 8 0,2-2 3 16,2 0 4-16,-1 0 1 0,2-4 5 0,-1-1-1 15,1 1 2-15,4-3-2 0,-2-1-7 0,-2-2-4 16,5 1-1-16,-1-1-6 0,0-4 2 0,-2 1-4 0,3 1-2 16,0-4-1-16,3 0-4 0,0 2 4 0,-3-1-5 0,0 2 1 15,0-1-4-15,-3-2 2 0,3 5-2 0,-5-3 0 16,5 3 1-16,-2 1-2 0,-4 0 1 0,5-1-1 0,-2 2 1 15,-2-2 0-15,3 6 1 0,-4-3 3 0,2 0-4 16,-2 0-2-16,0 5 1 0,0-2 2 0,-2 1 1 0,1-1-6 16,-1 1 3-16,-1 2 0 0,-1-3 2 0,1 4 0 0,1-2 1 15,-1 2-4-15,0-2 0 0,1 1 1 0,-2-2-1 16,4 2 0-16,-5 0 0 0,-1 2 2 0,3-2 0 16,-1 2 2-16,-2 0-1 0,0 0 0 0,0 0 2 0,0 0-3 15,0 0 1-15,0 0 0 0,0 0-1 0,0 0-1 0,3-3-2 16,-3 3-8-16,3 0-12 0,-2 0-16 0,-1 3-16 0,0-3-16 15,0 2-20-15,3 2-21 0,-3 0-25 0,0 2-24 16,0-2-25-16,0 3-24 0,-3 2-24 0,3 0-59 0,-4-1-105 16,-4 2-104-16,1-1-47 0,-6 1-12 0</inkml:trace>
          <inkml:trace contextRef="#ctx0" brushRef="#br0" timeOffset="-34833.8043">-3434 3960 109 0,'0'1'270'0,"0"1"-19"0,0-2-21 16,0 2-16-16,0 1-6 0,0 1-1 0,0 0-25 0,0 2-27 15,0 3-16-15,0 2-13 0,0 0 0 0,0-2 5 16,0 9 7-16,3-6 7 0,-2 4-1 0,5 0 0 0,-1-1 1 15,-1 2-4-15,3 0-7 0,-2 1-1 0,2 2-14 16,-2-3-11-16,2 0-14 0,-2 0-15 0,-1-1-6 0,-1 2-7 16,-3-4-4-16,0 0-9 0,0 0-4 0,-3 1-4 0,-1 0-2 15,-4-2-7-15,2 2-5 0,-4-3-6 0,1 2-6 16,-3-3-3-16,0 2-6 0,0-1 0 0,-3-1-7 0,0 0 2 16,1 0-3-16,2 0-3 0,0-1 1 0,0-2-3 0,0-2-7 15,0-2-9-15,5 1-9 0,-1-3-14 0,2 1-12 16,0-3-12-16,2-3-12 0,2 1-18 0,-4-3-14 15,5-1-16-15,-2-2-12 0,3 1-11 0,0-1-10 0,3-2-18 16,1-1-17-16,1-1-11 0,5-2-10 0,-1 4-19 0,3-5-45 16,3 2-92-16,0-6-99 0,-2 3-50 0,-1-1-8 0</inkml:trace>
        </inkml:traceGroup>
        <inkml:traceGroup>
          <inkml:annotationXML>
            <emma:emma xmlns:emma="http://www.w3.org/2003/04/emma" version="1.0">
              <emma:interpretation id="{0CF35288-84E8-4EB3-92FF-E22216A2F2A1}" emma:medium="tactile" emma:mode="ink">
                <msink:context xmlns:msink="http://schemas.microsoft.com/ink/2010/main" type="inkWord" rotatedBoundingBox="13576,14451 13981,14437 14008,15216 13604,15230"/>
              </emma:interpretation>
              <emma:one-of disjunction-type="recognition" id="oneOf4">
                <emma:interpretation id="interp20" emma:lang="en-IN" emma:confidence="0">
                  <emma:literal>4</emma:literal>
                </emma:interpretation>
                <emma:interpretation id="interp21" emma:lang="en-IN" emma:confidence="0">
                  <emma:literal>&amp;</emma:literal>
                </emma:interpretation>
                <emma:interpretation id="interp22" emma:lang="en-IN" emma:confidence="0">
                  <emma:literal>+</emma:literal>
                </emma:interpretation>
                <emma:interpretation id="interp23" emma:lang="en-IN" emma:confidence="0">
                  <emma:literal>d</emma:literal>
                </emma:interpretation>
                <emma:interpretation id="interp24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-33367.8116">-2486 3775 176 0,'0'2'283'0,"0"0"-34"0,0-2-23 0,0 2-12 0,0-2-3 16,0 0 3-16,0 0-25 0,0 0-30 0,0 0-27 0,-2 0-19 15,2 0-17-15,0 0-12 0,0 3-10 0,0-1-9 16,0-2-13-16,0 2-10 0,0 0-3 0,0 3 3 0,0-2 2 16,2 5 3-16,-2 0 3 0,3 2 8 0,-2-1 8 15,-1 2 10-15,6 0-2 0,-4 2-2 0,2 0-4 0,2 0-1 16,0-1 0-16,0 3-3 0,1-1-5 0,-1 0-4 0,2-2-4 15,-1 1-2-15,1-1-1 0,-1 2-8 0,1-1-4 16,3-4-4-16,-5 2-4 0,2 2-7 0,-1-5-1 16,4 1-1-16,-5-1-6 0,1-1-3 0,-1-1 1 0,0 0-3 15,1-2 0-15,-2 1 2 0,1 0 0 0,-2-4-4 0,1 2 2 16,-1-1 0-16,2-2 3 0,-4 0 3 0,2 0 3 0,2-2 3 16,-1-1-1-16,2-1 1 0,-1-3 0 0,1 2-2 15,1-2-1-15,2-2-4 0,-4 1 5 0,2 0-5 16,2-1 0-16,-1-2 0 0,1-4-1 0,-1 6 1 0,2-7-1 15,-5 1 0-15,1 3-5 0,1-3 4 0,2 0-3 0,-4-1-2 16,0 1-4-16,0 2 3 0,0 0 4 0,0 0 3 16,-3 3 0-16,1 2-3 0,2-2 5 0,-4 1 1 0,2 3 3 15,2 3-1-15,-4-5-4 0,-2 5 1 0,3-1 0 16,-2 1-6-16,-1 3 2 0,3-3-2 0,-3 1-4 0,0 2 5 16,0 0-6-16,0-3 0 0,0 3-1 0,0 0 1 0,0 0-2 15,0 0 3-15,0 0 1 0,0 0-5 0,0 0 3 16,0 0-3-16,0 0 0 0,0 0 0 0,0 0-3 0,0 0 3 15,0 0 2-15,-3 3 1 0,3-3-1 0,0 0 0 16,0 0-3-16,0 0 1 0,0 0 0 0,0 0-5 0,0 0-2 16,0 0 4-16,-1 2 1 0,1-2 1 0,0 0 2 0,0 0-2 15,0 0 1-15,0 0 4 0,0 0-2 0,0 0-3 16,0 0-1-16,0 3-1 0,0-3-2 0,0 0 2 0,0 0 2 16,0 0-5-16,0 0-6 0,-3 0-10 0,3 0-11 0,0 0-20 15,0 0-23-15,0-3-29 0,0 3-37 0,0 0-37 16,0 0-32-16,3 0-35 0,-3 0-40 0,-3-2-70 0,3 2-147 15,-8-3-97-15,-4-3-35 0,-1 2 0 0</inkml:trace>
          <inkml:trace contextRef="#ctx0" brushRef="#br0" timeOffset="-33996.1778">-2381 3334 57 0,'3'-1'66'0,"-1"1"-5"16,-2 1-9-16,3 3 87 0,0-1 60 0,-3-3-76 16,0 0 10-16,0 0 10 0,0 0 9 0,0 0-10 15,1 2-18-15,-1 0-17 0,0-2-16 0,0 2-10 0,0-4-9 16,0 2-3-16,-1-2-5 0,1 2-2 0,0-2-2 16,-3-1-4-16,3 3-2 0,0 0-2 0,-3 0-1 0,3 0-4 15,0-1-1-15,0-2 1 0,0 3-4 0,0 0 0 0,0 0-3 16,0 0-1-16,-2 0 2 0,2 0-1 0,0 0-1 15,-3 0 0-15,3 0-2 0,0 0-2 0,-3 0-2 0,3 3-4 16,0-2-4-16,-1-1-7 0,-2 0-2 0,3 5-1 16,-2-3 4-16,2 2 5 0,-3 5 3 0,0-2 3 0,-1 2 4 15,4 1 6-15,-1 1 6 0,1 0-1 0,-3 2-3 16,3 0-2-16,0 1 6 0,0 4 8 0,3-3-1 0,-3 3 2 16,1 2-3-16,-1-1 2 0,4-1 3 0,2 2 0 15,-4 3-5-15,1-3-7 0,1 0-2 0,1 1-4 0,1 1 0 16,-5-4-7-16,4 3-3 0,1 1-1 0,-5-3-7 0,4-2-1 15,1 1-4-15,-5-4-5 0,5 2-2 0,-4 0-2 16,2-4 0-16,2 1-3 0,-2-2-1 0,-2 0-4 16,4-1 6-16,-5 1 2 0,4-3-3 0,-5 0 3 0,3 0-6 0,1-1-1 15,-1-3 0-15,2 1 5 0,-1-2-1 0,-1 2-3 16,2-2-1-16,-2-2 3 0,-2 1-1 0,5 0-2 0,-4 1-7 16,2-3-13-16,-1 0-20 0,0-3-19 0,-2 3-29 15,5-2-27-15,-1-1-35 0,2 0-29 0,-2-4-28 0,-4 3-19 16,2-2-18-16,2-2-15 0,-5-2-27 0,6 2-43 15,-6-6-64-15,-3 3-94 0,0 0-35 0</inkml:trace>
        </inkml:traceGroup>
        <inkml:traceGroup>
          <inkml:annotationXML>
            <emma:emma xmlns:emma="http://www.w3.org/2003/04/emma" version="1.0">
              <emma:interpretation id="{C940B5BA-47AE-4D00-B564-54E062AC6078}" emma:medium="tactile" emma:mode="ink">
                <msink:context xmlns:msink="http://schemas.microsoft.com/ink/2010/main" type="inkWord" rotatedBoundingBox="14471,14334 14978,14316 15018,15473 14511,15491"/>
              </emma:interpretation>
              <emma:one-of disjunction-type="recognition" id="oneOf5">
                <emma:interpretation id="interp25" emma:lang="en-IN" emma:confidence="0">
                  <emma:literal>is</emma:literal>
                </emma:interpretation>
                <emma:interpretation id="interp26" emma:lang="en-IN" emma:confidence="0">
                  <emma:literal>it</emma:literal>
                </emma:interpretation>
                <emma:interpretation id="interp27" emma:lang="en-IN" emma:confidence="0">
                  <emma:literal>i</emma:literal>
                </emma:interpretation>
                <emma:interpretation id="interp28" emma:lang="en-IN" emma:confidence="0">
                  <emma:literal>if</emma:literal>
                </emma:interpretation>
                <emma:interpretation id="interp29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-30354.3404">-1581 4040 406 0,'4'1'360'0,"-1"-1"-65"16,0 2-54-16,1 3 190 0,-2-1-256 0,4 2-33 15,-2 1-12-15,1 4-1 0,-1-1 4 0,4 3 8 0,-4 0-1 16,4 2-9-16,2-1-3 0,-4 2-4 0,7 3-4 16,-7-3-10-16,5-1-8 0,-2 0-10 0,1 1-3 0,-1-5-12 15,3 5-8-15,0-5-12 0,-2 2-8 0,-1-2-8 0,3-1-6 16,-4 1-2-16,4 0-8 0,-5-2-1 0,0-4-2 16,1 2-2-16,-4-4-1 0,1 2 4 0,2-2 2 0,-2-2 3 15,2 1 2-15,-2-1 4 0,2-1-1 0,-3 0 3 16,2-1-2-16,0-1-1 0,2-2-2 0,2-1-1 15,-1-5-3-15,3 5 0 0,0-4 0 0,0 3-6 0,-2 0-1 0,-1-4-1 16,3 5-2-16,-1-4-3 0,-2 0-3 0,1 3-5 16,-1-2 2-16,0-1 1 0,-2 2-2 0,1-1 0 0,-1 4-4 15,-2-3 2-15,5-2 1 0,-6 2 2 0,1 1-1 16,2-1 1-16,-2 0-2 0,-1 3 1 0,-1-2-1 16,0 2 2-16,-1 0-3 0,2 1 0 0,-1 1-1 0,-3 0-4 0,3-2 0 15,-1 2 4-15,-2 2-2 0,3-3-1 0,-3 1 3 16,0 2-5-16,0-1 0 0,0 1-2 0,3 0 3 0,-3 0 0 15,0-3 0-15,0 3-2 0,0 0 0 0,0 0 2 16,0 0 2-16,0 0 3 0,0 0-4 0,0 0-4 16,0 0 2-16,0 0 1 0,0 0 0 0,0 0 0 0,0 0 0 0,0 0 0 15,0 0 0-15,0 0 0 0,0 0 0 0,0 0 3 16,0 0-3-16,0 0-2 0,0 0 2 0,0 0 2 0,0 0-7 16,0 0 5-16,0 0-1 0,0 0-1 0,0 0 1 15,0 0 3-15,-3 0 1 0,3 0-2 0,0 0 7 0,-3 0-4 16,3 3-1-16,0-3-2 0,0 0-1 0,0 0 0 0,0 1-6 15,0-1 1-15,0 0 0 0,0 0 1 0,0 0 2 16,-2 0 1-16,2 0-2 0,-3 0 2 0,3 2 1 0,0-2 1 16,0 3-1-16,0-3 0 0,0 0 0 0,0 0 0 15,0 0 2-15,0 0-4 0,0 0 5 0,0 0-4 0,0 0-1 16,0 0 5-16,0 0-3 0,0 0 0 0,0 0 0 0,0 0-1 16,0 0-2-16,0 0 3 0,0 0 1 0,0 0 1 15,0 0-2-15,0 0 0 0,0 0-3 0,0 0-9 0,-3 0-16 16,3 0-20-16,0-3-41 0,0 1-51 0,-1 1-53 15,-2-2-60-15,-2-2-66 0,1 4-75 0,-1-6-127 0,-5-1-118 16,1 0-53-16,-9-3 0 0,2-1 25 0</inkml:trace>
          <inkml:trace contextRef="#ctx0" brushRef="#br0" timeOffset="-31008.0207">-1491 3397 14 0,'0'-3'60'0,"0"3"-26"0,0 0 2 0,0-3-1 0,0 3-2 16,0 0-1-16,0 0-5 0,0 0-2 0,0 0-4 0,0 0-1 0,0-4-4 15,0 3 1-15,0 1-3 0,0 0 0 0,0 0-4 16,0 0-1-16,0 0-3 0,0 0-2 0,0 0-2 16,0 0-2-16,0 0-1 0,0 0 2 0,0 0-2 0,0-2 1 15,0 2 0-15,0 0 0 0,0 0 0 0,0 0 1 0,3 0 0 16,-3 0-1-16,3 0-1 0,-3 0 1 0,0 0 1 16,0 0 2-16,0 0-2 0,0 0-1 0,0 0 6 0,0 0 9 15,0 0 6-15,0 0 7 0,0 0 5 0,0 0 5 16,0 0 10-16,0 0 1 0,2 0-3 0,-2 0 0 0,0 0-7 15,0 0-5-15,0 0-7 0,0 0-5 0,0 0-7 0,0 0-6 16,0 0-3-16,0 0-5 0,0 0-1 0,0 0-3 16,0 2-2-16,0-2-7 0,0 1-4 0,0-1 0 0,0 0-4 15,0 0 1-15,0 0-30 0,0 0 42 16,0 0 3-16,0-1 4 0,0 1 3 0,0-2 1 16,3 2 1-16,-3-1 4 0,1-3 3 0,-1 4 0 0,3-3 2 15,0 0-1-15,-3 2-2 0,2 1 1 0,-2-5-3 16,4 5-2-16,-1-5-3 15,0 2 0-15,11-7-1 0,-7 8-7 16,3-5 0-16,-8 3 1 0,4 2 1 0,-2-2-1 0,1 0 1 16,-2 0 5-1,3-5-1-15,1-6 0 0,-2 9 1 0,-5 1-2 16,3-3-1 0,1 0 2-16,8-15 123 0,-9 18-78 15,0 3 11-15,-3 0 7 0,1 0 3 0,-1-3 6 16,3 5 10-16,-1-1 0 0,-2 1 2 0,0 0 4 15,3-3 92-15,-3 2-90 0,0-2 1 16,0 1-5-16,0 0 85 0,0 0-89 0,0 2-2 0,0-2-6 0,0 2-3 16,0-2-5-16,0 2-5 0,0-2-6 0,0 2 41 15,0 0-58-15,0 0-3 0,0 0-3 0,0 0-3 16,0 0-3-16,0 2-4 16,-3-2 42-16,3 0-49 0,0 2 2 0,-2-2 3 0,-1 4 7 15,3 0 4-15,-1-1 2 0,1 1 0 0,0 0-1 0,-3 0 2 16,0 0-2-16,3 1-8 0,0-1-6 0,0 1-2 0,0 2-2 15,0-4 1-15,0 5 9 0,0 0 7 0,0 1 4 16,-2 2 5-16,0-1 9 0,2 3 1 0,-2-1 6 16,-1 4 1-16,0 2-6 0,3-4 3 0,0 3-1 0,0 3-3 15,0-1-8-15,0-2-4 0,3 2-3 0,-3 4 11 0,3-3-3 16,-1 2-9-16,-2 2-1 0,2 0 1 0,0 3 11 16,-2-7 2-16,3 5-2 0,0 2-13 0,-3-3 4 0,1-1 5 15,2 1 4-15,-1-3-4 0,4 3-5 0,-5-2-5 16,2 0 0-16,-1-1 0 0,1-2-1 0,1 0-4 0,-1 4-4 15,0-6-3-15,-1 2-1 0,1-2 0 0,-2 1-2 0,5-4-2 16,-4 2-3-16,1 0-3 0,-2-5-3 0,2 3 0 16,0-2-3-16,-2 2 0 0,5-4-3 0,-4-1 0 0,1-1-1 15,-2-2 2-15,-1 2 2 0,3-1-1 0,0-4-3 16,-3 3 0-16,0-1 0 0,0-1-15 0,0-2-27 0,0 1-36 16,2-1-38-16,-2 1-40 0,3-2-45 0,-3-1-47 0,0 0-58 15,-3 0-44-15,1 0-24 0,-4-1-31 0,0-2-55 16,-4 1-90-16,-5-3-61 0,3 1-11 0,-1-1 25 0</inkml:trace>
          <inkml:trace contextRef="#ctx0" brushRef="#br0" timeOffset="-31879.5119">-1473 3410 8 0,'0'0'13'0,"0"0"-6"15,0 0-2-15,0 0-3 0,0 0-2 0,0 0-3 16,-3 2 0-16,0-2 0 0,3 0-2 0,0 0-1 0,0 0-2 15</inkml:trace>
        </inkml:traceGroup>
        <inkml:traceGroup>
          <inkml:annotationXML>
            <emma:emma xmlns:emma="http://www.w3.org/2003/04/emma" version="1.0">
              <emma:interpretation id="{A5193092-8162-4C9F-89EE-B68E9A2BCB4D}" emma:medium="tactile" emma:mode="ink">
                <msink:context xmlns:msink="http://schemas.microsoft.com/ink/2010/main" type="inkWord" rotatedBoundingBox="16096,14503 16138,15364 15579,15391 15537,14530"/>
              </emma:interpretation>
              <emma:one-of disjunction-type="recognition" id="oneOf6">
                <emma:interpretation id="interp30" emma:lang="en-IN" emma:confidence="0">
                  <emma:literal>in</emma:literal>
                </emma:interpretation>
                <emma:interpretation id="interp31" emma:lang="en-IN" emma:confidence="0">
                  <emma:literal>it</emma:literal>
                </emma:interpretation>
                <emma:interpretation id="interp32" emma:lang="en-IN" emma:confidence="0">
                  <emma:literal>I</emma:literal>
                </emma:interpretation>
                <emma:interpretation id="interp33" emma:lang="en-IN" emma:confidence="0">
                  <emma:literal>E</emma:literal>
                </emma:interpretation>
                <emma:interpretation id="interp34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-28012.1235">-507 3415 14 0,'0'0'98'15,"0"0"-26"-15,3 2 15 0,0 0-28 0,-3 0-11 16,0-2 18-16,0 0 20 0,0 0 14 16,0 0 21-1,-10 4 733-15,8-4-811 0,2-2-12 0,-3 0-9 16,0 2-3-16,2-2-4 0,-2 2 0 0,3 0-2 15,-2 0 4-15,2 0-2 0,-3 0 0 0,0 0 1 0,3 0 0 16,-1 0 3-16,-2 0 3 0,3 0 0 0,-2 0 1 0,2 0 2 16,-3 0 5-16,3 0 3 0,-3 0 0 0,3 0 0 15,0 0 2-15,0 0-1 0,0 0 39 16,0 0-42-16,0 0-5 16,0 0 35-16,0 2-37 15,0-2-24-15,3 2 2 0,0 0 4 16,15 1 57-16,-10-1-29 0,2 0 9 0,2-2 3 0,0 0-3 15,3 0-2-15,-2 0-6 0,2 0-5 0,1 0-1 16,4 2 1-16,-1 0 2 0,2-2 2 0,-2 0 0 16,1 0 2-16,-1 0-2 0,3 2 3 0,-2-2 1 0,-2 0-3 0,4 3-3 15,-3-3-2-15,-2 0-1 0,2 0-2 0,-3 0-4 16,14 1 11-16,-16-1-26 0,-7 3-2 0,3-2-2 16,-5-1 0-16,-1 3 0 0,1-1 6 0,-2-2 6 0,0 0 4 15,-2 0 4-15,-1 0 4 0,3 0 3 0,-3 0 2 16,2 0 0-16,-2 0 1 0,0 0-5 0,0 0-4 0,0 0-2 15,0 0-5-15,0 0-2 0,0 0-5 0,0 0-2 16,0 0-3-16,0 0-2 0,0 0 3 0,0 0-3 0,0 0-1 16,0 0 2-16,0 0 0 0,0 0-1 0,0 0-2 15,0 0-2-15,0-2-4 0,0 2-7 0,-2 0-15 0,-1-3-21 16,3 3-18-16,-1-1-19 0,-5-2-18 0,4 3-22 0,-1 0-20 16,3 0-20-16,-1 0-10 0,1-1-8 0,0 1-5 15,1-3-9-15,-1 1-15 0,5 0-27 0,2 0-41 0,-2-2-58 16,2-1-75-16,1 1-29 0</inkml:trace>
          <inkml:trace contextRef="#ctx0" brushRef="#br0" timeOffset="-25161.9258">-437 4019 69 0,'-1'0'259'16,"-5"0"-27"-16,0-2 153 0,3-1-212 0,0 3 3 0,3 0-1 16,-2 0-15-16,-1 0-29 0,3 0-30 0,0 0-21 0,0 0-13 15,0 0-12-15,0 0-7 0,-1 0-4 0,1 3-8 0,0-3 6 16,0 5 2-16,1-5 13 0,-1 8 7 0,3-1 7 16,-1 2 7-16,4 2 15 0,-2 1 11 0,1 1 0 15,7 17 81-15,-2-15-108 0,-4-1-8 0,1 2-7 16,1-2-12-16,-1-1-10 0,1 0 0 0,-1-1-7 0,-1-3-4 15,5 2 7-15,-4-2-5 0,0-2-4 0,-2-3-4 0,2 3-3 16,-5-4-4-16,2 2 3 0,2-4 3 0,0-1 2 16,2 3 9-16,2-3 13 0,-1-3 3 0,1 0 7 0,-1-2 1 15,3-3-2-15,-1 5-4 0,1-5-4 0,-4 0-13 16,0 0-5-16,-1 2-1 0,1-5-9 0,-4 3-1 0,1-3-5 16,2 1 0-16,-2-1-6 0,2 0 2 0,1-2-2 0,-4 2-1 15,0 2-4-15,2 0 2 0,-4 1 3 0,2-3-1 16,-1 2-2-16,0 3-3 0,-1-1-1 0,2 1-1 0,-1 1 1 15,0-1-2-15,-1 4 1 0,-2-2 0 0,6-1-2 16,-6 3 2-16,1 1 0 0,2-6-11 0,-1 6-8 0,4-1-15 16,-2-3-21-16,-2 2-21 0,3-2-24 0,0 1-23 0,-1-1-21 15,1-1-18-15,1 1-12 0,-5 1-9 0,7-3-12 16,-1 3-7-16,1-2-7 0,4 0-4 0,-1-1-14 0,3-1-38 16,-1-1-48-16,1-2-81 0,2 1-62 0,-1-1-21 0</inkml:trace>
          <inkml:trace contextRef="#ctx0" brushRef="#br0" timeOffset="-25580.5845">-403 3492 60 0,'2'9'270'0,"4"-1"-14"15,-5 0-26-15,-1-2-36 0,3 0-29 0,0-2-16 0,-3 3 4 16,2-1-19-16,-2 1-21 0,3 1-17 0,-2 1-8 15,-1 2-1-15,0-2 3 0,3 2 6 0,0 5 2 16,-3 0-4-16,0 1-6 0,0 2 3 0,0 1 3 0,-3-1 5 16,0 3-5-16,3 0-2 0,-1-1-9 0,-2 1 0 0,3 0-2 15,0 3-5-15,0-3-5 0,0-1-8 0,0 0-7 0,0-2-7 16,3 5-10-16,-2-8-4 0,2 1-5 0,0 1-6 16,-1-4 2-16,2 2-3 0,-1-3-2 0,2-2 2 15,-5 0 4-15,4 0-5 0,-4-3-4 0,3-2-1 0,-3 1-3 16,0 0-1-16,0-6 0 0,0 4-7 0,3-3 0 0,-2 2 0 15,-1-1-4-15,3-3-1 0,0 2-2 0,-3-1 1 16,0-1-1-16,0 0 5 0,0 0-2 0,2 0 6 0,-2 0-4 16,0 0 0-16,3 0-4 0,-3 0 0 0,0 0 0 15,0 0-2-15,0 0 2 0,0 0-2 0,0 0-1 0,1 0 3 16,-1 0 3-16,0 0-1 0,0 0 0 0,3 0-2 0,-3 0-2 16,0 0 2-16,0-1 2 0,3-1 0 0,-3 2-2 15,0 0-1-15,0 0 0 0,0 0-1 0,0 0 2 16,0-3-2-16,0 3 2 0,0 0 0 0,0 0-6 0,0 0-9 15,0-2-12-15,0 0-20 0,0 2-26 0,0-2-32 0,0 2-34 16,0-5-33-16,2 4-27 0,-2-2-25 0,4 1-20 0,-1-3-26 16,0 1-35-16,-1 3-57 0,-2-6-90 0,-2 3-48 15,2 4-19-15</inkml:trace>
        </inkml:traceGroup>
        <inkml:traceGroup>
          <inkml:annotationXML>
            <emma:emma xmlns:emma="http://www.w3.org/2003/04/emma" version="1.0">
              <emma:interpretation id="{6B460900-A05A-455D-9C60-5D3AC834B83C}" emma:medium="tactile" emma:mode="ink">
                <msink:context xmlns:msink="http://schemas.microsoft.com/ink/2010/main" type="inkWord" rotatedBoundingBox="16507,14460 20620,14135 20672,14788 16559,15113"/>
              </emma:interpretation>
              <emma:one-of disjunction-type="recognition" id="oneOf7">
                <emma:interpretation id="interp35" emma:lang="en-IN" emma:confidence="0">
                  <emma:literal>it</emma:literal>
                </emma:interpretation>
                <emma:interpretation id="interp36" emma:lang="en-IN" emma:confidence="0">
                  <emma:literal>It-a.</emma:literal>
                </emma:interpretation>
                <emma:interpretation id="interp37" emma:lang="en-IN" emma:confidence="0">
                  <emma:literal>EF</emma:literal>
                </emma:interpretation>
                <emma:interpretation id="interp38" emma:lang="en-IN" emma:confidence="0">
                  <emma:literal>It-n.</emma:literal>
                </emma:interpretation>
                <emma:interpretation id="interp39" emma:lang="en-IN" emma:confidence="0">
                  <emma:literal>Is-n.</emma:literal>
                </emma:interpretation>
              </emma:one-of>
            </emma:emma>
          </inkml:annotationXML>
          <inkml:trace contextRef="#ctx0" brushRef="#br0" timeOffset="-23374.4236">1541 3302 126 0,'-4'9'293'0,"1"-3"-33"15,1-1-29-15,-1-1-23 0,0 0-8 0,3-1-6 16,-1-2-27-16,1 2-34 0,0-2-37 0,0-1-23 0,0 3-23 15,0-1-8-15,0-2-2 0,1 0-2 0,5 0 6 16,-1 0 1-16,4 0 2 0,1 0 7 0,3 0 7 0,5 0 2 16,-1-2 3-16,3-1-4 0,6 3-1 0,-2-1 3 15,-1-2-1-15,4 3-5 0,-2-1-5 0,5 1-1 0,-4 0-3 16,0 0 1-16,1 0 1 0,0 0-2 0,-3 0-7 0,0-3 1 16,-4 1-2-16,3 2-1 0,-2-2-4 0,-4 0 1 15,3 0 0-15,-7 0 1 0,5-1-2 0,-5-1-4 0,-1 4-4 16,-1-2-4-16,-2 2-4 0,1-2-2 0,-5 0-8 0,-1 2-5 15,0-3-1-15,-1 1 2 0,0 2 6 0,-3 0-1 16,2 0-2-16,-2 0 0 0,0 0-1 0,0 0 3 16,0 0-5-16,0 0-1 0,0 0-7 0,0 0 0 0,0 0 2 15,0 0-1-15,0 0 1 0,0 0-1 0,0 0 1 0,0 0-1 16,0 0 0-16,0 0-7 0,0 0-14 0,0 0-13 0,0 0-14 16,0 2-16-16,0 1-22 0,0-3-22 0,0 0-20 15,0 0-20-15,3 0-13 0,-3 0-14 0,1 0-11 0,-1 0-12 16,0 2-11-16,0-2-22 0,0 0-36 0,0 0-74 15,0 0-87-15,0 0-37 0</inkml:trace>
          <inkml:trace contextRef="#ctx0" brushRef="#br0" timeOffset="-27166.8767">545 3337 21 0,'-4'4'90'15,"1"0"-5"-15,0 0-5 0,-1 3 13 0,2-3 15 16,-4 1 17-16,2 0 12 0,-1-4 10 0,1 2 4 0,-2 0 1 15,0 1-5-15,-2-3-16 0,1 2-18 0,-1 4-20 0,1-4-15 16,0 0-6-16,1-1-5 0,0-1 2 0,4 2-5 16,-4-1-2-16,5-2-8 0,-2 3-5 0,1-2-7 0,2-1-2 15,-3 0-1-15,3 0-3 0,0 0 0 0,0 0 0 0,0 0-1 16,3 0-2-16,-3 0 3 0,2 2 5 0,1 1 4 16,1-1 11-16,1 2 4 0,2-2 8 0,5 0 13 15,-2-2 11-15,4 0 3 0,1 0-4 0,1 0-6 0,3 0-7 16,1 0-9-16,2 0 0 0,-1 3-11 0,1-3-9 0,-1 0-5 15,1 0-2-15,-1 0-5 0,2 0-1 0,-3 0-4 0,3 2-2 16,-4 0-6-16,-1-2-2 0,1 0 0 0,-1 0-4 16,2 0 1-16,-9-2-4 0,3 0 2 0,-4 2-3 15,-1-3 2-15,-1 3-3 0,2 0-2 0,-5 0-5 0,-1 0 3 16,0 0 3-16,-1 0-4 0,-1 0 3 0,1-2-2 0,0 2-2 16,-3 0 0-16,1 0 3 0,-1 0 0 0,3 0-1 15,-3 0-1-15,0 0-2 0,0 0 0 0,0 0 3 0,0 0 0 16,0 0-2-16,0 0-1 0,0 0-1 0,0 0 1 0,0 0-1 15,0 0-2-15,0 0 1 0,0 0-2 0,0 0-2 0,0 0 2 16,0-2-2-16,0 2 3 0,0 0-1 0,0 0 4 16,0 0-4-16,0-2 0 0,0 0-1 0,0 2 0 15,0-2-13-15,0 2-16 0,0-3-26 0,-3 1-25 0,3 2-39 16,-1-1-45-16,1-2-49 0,-3 3-60 0,0-5-70 0,3 2-118 16,-2-2-112-16,-1-4-64 0,-4 2-14 0</inkml:trace>
          <inkml:trace contextRef="#ctx0" brushRef="#br0" timeOffset="-24126.6214">723 3698 191 0,'-5'-5'374'16,"-2"1"-38"-16,-1 2-55 0,4-1-48 0,-1 3-30 15,1-2-37-15,-2 2-29 0,4 0-21 0,-1 0-17 0,0 0-13 16,2 2-3-16,-2 1 5 0,1 3 1 0,-1-1 0 0,0 3 3 16,3 3 0-16,-1-3 3 0,-2 6 4 0,3-1 2 15,3 0-7-15,-2-1 1 0,2 1-6 0,2 0-5 0,-1 1-5 16,2 1-6-16,2 0-11 0,-2-2-7 0,1-3-8 15,1 3-13-15,2-2-9 0,-1 0-5 0,0-2-5 0,1 2-1 16,-1-1 6-16,3-1-1 0,3-3-1 0,-6 1 2 0,4-3 0 16,-4 0 2-16,0-1 1 0,5-1 4 0,-2-2-5 15,-1-2 2-15,3-1-1 0,1-1 5 0,0 0-2 0,1-3 0 16,-1 1-2-16,-3 0-2 0,0-3 1 0,11-6 24 16,-14 6-27-16,2 0 0 0,-2 1 2 0,1 1 0 15,-2-1-1-15,-2-1-1 0,0 2-5 0,-1-1 6 0,1 0-7 16,-4 0 0-16,2 2-4 0,-1-4-1 0,0 7 0 15,-1-5-1-15,1 5 1 0,0-2-2 0,-2-1-2 0,-1 2 1 16,3 2-1-16,-1-3 2 0,-2 3-3 0,0 0 3 0,0 0 0 16,0 2-2-16,0-2 8 0,0 2-1 0,0-3 0 15,0 3 0-15,0-1 0 0,0-2-5 0,0 3 0 0,0 0 0 16,0 0-6-16,0 0 3 0,0 3-4 0,-2-3-1 16,-1 0 1-16,3 0 3 0,-1 0-1 0,2 0 1 0,-1 0 1 15,0 0-4-15,0 0 3 0,0 0 1 0,0 0-2 0,0 0 0 16,0 0-2-16,0 0 0 0,0 0 0 0,0 0-1 15,0 0-2-15,0 0 3 0,0 0 0 0,0 0 0 0,0 0-1 16,0 0 0-16,0 0 1 0,0 0 2 0,0 1 0 16,0-1 1-16,0 0-1 0,0 0-2 0,0 0 0 0,0 0 0 15,0 0 0-15,0 0 0 0,0 0-2 0,0 0 2 0,0 0 2 16,0 0-2-16,0 0 2 0,0 0 1 0,0 0-4 16,0 0 1-16,0 0-11 0,-1 0-20 0,1-1-15 0,-3-2-17 15,0 2-38-15,-2-4-40 0,2 3-47 0,-1 0-63 16,2 0-60-16,-1 0-79 0,-1-3-144 0,0 1-111 0,-7-3-44 15,4 1-3-15</inkml:trace>
          <inkml:trace contextRef="#ctx0" brushRef="#br0" timeOffset="-24652.6636">807 3371 5 0,'2'3'186'0,"2"-3"1"0,-4 0-2 0,3 3-2 0,0-3 1 15,-3 4 4-15,0-3 6 0,-3-1 3 0,3 2-23 16,0-2-28-16,0 0-28 0,0 1 127 16,0 3-184-16,0-4-9 0,0 3-7 0,0-2-8 0,0-1 3 15,0 2 8-15,3 4 8 16,-3 2 9-16,5 11 96 0,2 6 40 0,-2 4 10 16,-2-8-111-16,-2 1-7 0,4-1-10 0,-5-2-4 0,3 6 0 15,0-1-3-15,-3-3-9 0,1 2-8 0,-1 1-6 16,0-1-5-16,3-4-7 0,-2 17 16 15,-1-21-42-15,0 0-2 0,0-2-6 32,0 0-5-32,3 48 19 0,-3-55-18 0,0-1-6 15,0-4-10-15,0 4-14 0,-3-1-22 0,3-2-29 16,-4 3-31 0,-12-1-638-16,4-13-27 0,9 3 478 0,1 0-32 15,2-5-43-15,-6 2-45 0,5-4-45 0</inkml:trace>
          <inkml:trace contextRef="#ctx0" brushRef="#br0" timeOffset="-22030.2552">4052 3337 298 0,'7'6'379'15,"-1"0"-45"-15,2-1-51 0,-4-1-29 0,7-2-2 0,-2 1-34 16,-2-1-33-16,5-2-16 0,0 0-10 0,0 0-4 15,3 0 1-15,0 0-2 0,-2 0-7 0,2-2-8 0,1-1-7 16,2 1-16-16,-5 0-12 0,5 0-9 0,2-3-11 0,-7 3-5 16,3 0-5-16,2 0-2 0,2 2-8 0,-7-5 2 15,5 4-2-15,-5-2 0 0,5 2-1 0,-5 1-6 0,2-3-6 16,-3 1 0-16,-3 2 0 0,5-2-5 0,-5 0-1 16,-1 2-2-16,0-2 1 0,2 0 3 0,-2 2 3 0,1-3-4 15,0 3-4-15,-3-2 2 0,-2 0-1 0,1 2-5 0,-3-2-4 16,0 2-2-16,1-2-4 0,0 2-5 0,-3 0 1 15,1 0-3-15,-1 0-4 0,0 0 0 0,0 0-6 0,0 0-1 16,0 0-4-16,0 0 1 0,0 0 1 16,0 0-2-16,0 0-3 0,0 0-3 15,0 2 2-15,0 0-2 0,0-2-3 0,0 0 2 0,0 0 0 16,0-2-1-16,0 2 2 0,0 0 0 0,0 0 2 0,0 0-4 16,0 0 2-16,0 0-14 0,0 0 7 0,0 0 5 15,0-2-1 1,0 2 17-16,0 0-4 0,0 0-8 0,0 0 3 0,0 0-3 15,0 0-1-15,0 0 0 0,0 0-1 0,0 0-1 16,0 0 0-16,0 0 1 16,0 0 2-16,0 0-2 0,0 0-1 0,0 0 0 0,0 0 1 15,0 0 0-15,0 0-2 0,0 0 4 0,0 2-2 0,0-2 1 16,0 0 0-16,0 0 0 0,0 0-3 0,0 0 1 16,0 0 1-16,0 0-7 0,0 0 3 0,0 0 1 0,0 0 3 15,0 0 0-15,0 0-1 0,0 0 1 0,0 0-1 16,0 0-2-16,0 0 3 0,0 0-1 0,0 0 0 15,0 0-1-15,0 0 4 0,0 0-2 0,0 0 1 16,0 0 3-16,0 0-3 0,0 0 2 0,0 0 1 0,0 0-3 16,0 2-1-1,0-2 3-15,0 0-1 0,0 0-2 0,0 0 0 0,0 0-1 0,0 0 2 16,0-2-1-16,0 2 7 0,0 0-6 16,0 0-1-16,0-2 5 0,0 2-2 15,0 0 2-15,0 0-4 0,0 0-1 0,0 0 0 0,0 0 2 0,0 0-1 16,0 0-1-16,0 0 0 0,0 0 0 0,0 0 0 0,0 0 0 15,0 0 1-15,0 0 0 0,0 0 0 0,0-2-1 16,0 2-2-16,0 0-2 0,0 0-1 0,0 0-10 0,0 0-15 16,0 0-17-16,0 0-16 0,0 0-19 0,0 0-18 0,0 0-19 15,0 0-21-15,0-3-21 0,0 1-21 0,0 1-20 16,-1 1-17-16,1-3-14 0,-6 1-12 0,4-1-16 16,-5 0-13-16,0 3-9 0,-2-3-23 0,-3 0-62 0,-6-4-116 15,2 3-51-15,-7-3-23 0</inkml:trace>
          <inkml:trace contextRef="#ctx0" brushRef="#br0" timeOffset="-22821.7807">2717 3395 276 0,'-5'6'515'0,"2"2"-95"0,2-5-111 16,-5 0-55-16,5-1-39 0,-2 2-50 0,3-4-38 15,-2 2-20-15,2 0-14 0,0-2-8 0,0 3-1 0,0-3-7 16,0 2-5-16,0-2-14 0,0 0-10 0,2 2-1 0,1-2 12 16,1 2 11-16,3 0 10 0,2-2 8 0,3 2 8 15,3-2 10-15,2 0 6 0,2 3 0 0,0-3-16 0,4 0-9 16,-3 0-7-16,4 0-2 0,3-3-6 0,-3 1-5 16,6 2-2-16,-5-2-7 0,5 0-3 0,-2 2-3 0,-1 0-3 15,4 0-6-15,-6 0 0 0,2 0-3 0,3 0-2 16,-5 0 3-16,-1 0-2 0,1 0-4 0,-1 0-2 0,-3 0 2 15,-2 0-5-15,4 0-2 0,-6 0 0 0,1-2-2 0,2 0 1 16,-7 2-1-16,2-3-2 0,0 3-3 0,-6-2-1 16,6 0-1-16,-6 2-9 0,1-2-3 0,-3 0 1 0,-1 2-3 15,0 0-1-15,-1 0 0 0,-4 0 1 0,5 0-3 0,-6 0 7 16,2 0-5-16,-2-2 2 0,0 2-4 0,0 0 1 16,0 0 1-16,0 0-4 0,0 0 2 0,0 0-2 0,0 0 2 15,0 0 1-15,0 0-3 0,0 0 0 0,0 0 2 16,0 0-2-16,0 0 1 0,0 0 0 0,0 0-5 0,0 0-12 15,0 0-18-15,0 0-28 0,0 0-26 0,0 0-30 0,0 0-34 16,6 0-40-16,-6 0-32 0,0 0-31 0,0 0-21 16,0 0-15-16,0 0-17 0,0-3-20 0,0 1-36 0,0 2-59 15,0 0-97-15,4-6-40 0,1 0-3 0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9:04.0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0 979,'16'0'0,"-16"4"-65,-10-3-3,-3 2-314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4:59:31.1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F97D8AB-C43B-48FA-B0C6-E2C6F614DC76}" emma:medium="tactile" emma:mode="ink">
          <msink:context xmlns:msink="http://schemas.microsoft.com/ink/2010/main" type="writingRegion" rotatedBoundingBox="11817,11286 16209,11286 16209,11528 11817,11528"/>
        </emma:interpretation>
      </emma:emma>
    </inkml:annotationXML>
    <inkml:traceGroup>
      <inkml:annotationXML>
        <emma:emma xmlns:emma="http://www.w3.org/2003/04/emma" version="1.0">
          <emma:interpretation id="{AEA20E91-35D0-4654-BE40-C5AB6E64B266}" emma:medium="tactile" emma:mode="ink">
            <msink:context xmlns:msink="http://schemas.microsoft.com/ink/2010/main" type="paragraph" rotatedBoundingBox="11817,11286 16209,11286 16209,11528 11817,11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A62E13-8C30-4E08-9B92-1B719B4E0284}" emma:medium="tactile" emma:mode="ink">
              <msink:context xmlns:msink="http://schemas.microsoft.com/ink/2010/main" type="line" rotatedBoundingBox="11817,11286 16209,11286 16209,11528 11817,11528"/>
            </emma:interpretation>
          </emma:emma>
        </inkml:annotationXML>
        <inkml:traceGroup>
          <inkml:annotationXML>
            <emma:emma xmlns:emma="http://www.w3.org/2003/04/emma" version="1.0">
              <emma:interpretation id="{BE3F7CA1-DDE7-496D-B587-C9161E5A73A1}" emma:medium="tactile" emma:mode="ink">
                <msink:context xmlns:msink="http://schemas.microsoft.com/ink/2010/main" type="inkWord" rotatedBoundingBox="11817,11286 16209,11286 16209,11528 11817,11528"/>
              </emma:interpretation>
              <emma:one-of disjunction-type="recognition" id="oneOf0">
                <emma:interpretation id="interp0" emma:lang="en-IN" emma:confidence="0">
                  <emma:literal>b</emma:literal>
                </emma:interpretation>
                <emma:interpretation id="interp1" emma:lang="en-IN" emma:confidence="0">
                  <emma:literal>B</emma:literal>
                </emma:interpretation>
                <emma:interpretation id="interp2" emma:lang="en-IN" emma:confidence="0">
                  <emma:literal>=</emma:literal>
                </emma:interpretation>
                <emma:interpretation id="interp3" emma:lang="en-IN" emma:confidence="0">
                  <emma:literal>r</emma:literal>
                </emma:interpretation>
                <emma:interpretation id="interp4" emma:lang="en-IN" emma:confidence="0">
                  <emma:literal>E</emma:literal>
                </emma:interpretation>
              </emma:one-of>
            </emma:emma>
          </inkml:annotationXML>
          <inkml:trace contextRef="#ctx0" brushRef="#br0">-4228 414 16 0,'0'-3'42'0,"-2"3"0"0,2-2-3 0,0 2-3 0,0-2-3 16,0 2-5-16,-3-2-6 0,3 2-2 0,-1-2-7 15,1 2-5-15,-6-2-3 0,2 2-1 0,2 0 3 0,-1-3 6 16,0 3 4-16,2-2 4 0,-2 2 3 0,3-1 2 16,-3-2 0-16,3 3-1 0,-2 0-2 0,-1 0-4 0,3 0-8 15,0-2-4-15,0 2-1 0,0 0 0 0,0 0-3 16,0-3 2-16,0 3 1 0,0 0 1 0,0 0-2 0,0 0-3 16,0 0 2-16,0 0-2 0,0 0-2 0,0 0 0 0,0 0 0 15,0 0-1-15,0 3 1 0,0-3 2 0,0 0 3 16,0 0 0-16,0 0 1 0,0 0 0 0,0 0 2 0,0 0-2 15,0 0 1-15,3 0-1 0,-1 0-1 0,-2 0 4 16,3 0-2-16,-3 0 5 0,0 0 1 0,0 0 2 0,0 0-1 16,3 0 2-16,-3 0 1 0,1 0-7 0,-1 0 1 0,3 0-1 15,-3-3 1-15,3 3 0 0,-3 0 5 0,2-1 0 16,-2 1 4-16,2 0 1 0,0-2 1 0,4 2 0 0,-6-3-2 16,1 1-3-16,4 2-3 0,-2-3-4 0,1 3 0 0,1 0 0 15,-2-5-6-15,1 5 0 0,2 0-1 0,-4 0-2 16,1 0 1-16,-2 0-2 0,5 0 1 0,-6 0-4 0,2 0 2 15,-2 0 1-15,3 0 0 0,-2 0 1 0,-1 0-1 16,3 5 2-16,-3-5-2 0,3 0 0 0,-2 3 0 0,2-3 0 16,0 2 0-16,-3 1 0 0,2-3-2 0,-2 0 1 15,3 0 1-15,-2 2 0 0,-1-2 0 0,6 1 1 0,-6-1 1 16,2 0-2-16,1 3 0 0,-2-3 0 0,5 2 0 16,-1-2 1-16,-1 3-1 0,1-3 0 0,1 0-1 0,-5 0 1 15,4-3 0-15,1 3-2 0,-5-2 1 0,3 2 1 0,-1-3 0 16,2 2 0-16,-2 1 0 0,1-2 0 0,1 2 0 15,-2-3 0-15,0 1 3 0,-2 2-2 0,4 0 0 0,-2-3-1 16,0 3 0-16,-2 0 2 0,4 0-2 0,-2 0 0 16,-3 0 0-16,3 0-3 0,-2 0 2 0,-1 0 1 0,3 0 0 15,0 0 0-15,-2 0 0 0,-1 0 0 0,5 0 1 0,1 0 2 16,-5 0-3-16,2-5 0 0,-1 5 0 0,1 0 0 16,1 0 3-16,1-3-3 0,1 3 0 0,-2 0 0 0,1-1 0 15,-1 1 0-15,2-4 0 0,-1 1-1 0,-1 3-1 16,0 0 2-16,2-3-3 0,0 3 3 0,0 0 0 0,-4-1 0 15,2 1-6-15,2 0 3 0,-1 0 1 0,-1 0 2 0,-1 0 0 16,-1-4 0-16,4 3 0 0,-5 1-2 0,4-2 9 16,-2-1-2-16,-1 3-1 0,3-2-4 0,-4 2 0 15,2 0 0-15,2 0 2 0,-2 0-1 0,0-2-1 0,1 2-1 0,1-2 1 16,-1 2 1-16,1-2-1 0,2-1 2 0,-2 3 1 16,2-2-2-16,-1 0 1 0,0 2 2 0,1-1-1 0,-2-2 0 15,2 3 1-15,-1 0 0 0,-1 0-1 0,-1 0-1 16,1 0-1-16,-1 0-1 0,4 0 0 0,-4 0 0 0,-1 0 0 15,1 0 0-15,2 0 0 0,-4 0 1 0,1 0 2 16,-2 0 1-16,5 0-4 0,-4 0 0 0,-2 0 1 0,4 0 1 16,-1 0-1-16,0 0 1 0,-1 0-2 0,2 0 0 0,-1-2 1 15,2 2 0-15,-2 0 2 0,0 0-2 0,-2 0-1 16,4 0 2-16,0 0-2 0,1 0 1 0,-3 0 0 0,5 0 1 16,-4 0-2-16,4 0 0 0,-4 0 0 0,7 0 0 0,-5 0 3 15,1-2-3-15,0-1-1 0,4 3-1 0,-5 0 4 16,1 0-1-16,1-1-1 0,-1 1 0 0,1-3 2 15,-1 3-1-15,-1 0 1 0,4 0 0 0,-2 0-2 0,-1-1 3 16,-1 1-2-16,2 0 1 0,-1 0 0 0,4 0 1 0,-5 0-2 16,4 0 0-16,-3 0 1 0,2 0-2 0,2 0 0 15,-5 0 2-15,4 0-1 0,-1 0 1 0,1 0-1 0,-1 0-1 16,-1-3 0-16,2 3-1 0,-1-2-1 0,0 2 0 16,-1 2 1-16,3-2-1 0,-3 3 2 0,2-3 0 0,-1 0 2 15,3 1-2-15,-1-1 0 0,-5 0 0 0,5 3 1 0,0-3-1 16,-2 0 0-16,-2 1 0 0,4-1 0 0,-2 0-1 15,1 0 1-15,-1 0 0 0,0 0-2 0,4-1 2 0,-1-2 0 16,0 3 2-16,-3-1-2 0,3 1 2 0,-2-3-1 16,-1 1-1-16,2 2 0 0,-5 0-1 0,4 0 1 0,-1-2-1 15,1 2 1-15,-1 0 1 0,2 0 0 0,-2 0 2 0,0 0-3 16,-2 0 0-16,5 0 0 0,-5-3 1 0,4 2-1 16,-2 1-1-16,1 0 1 0,-4 0-1 0,5 0 2 0,-3 0-1 15,4 1 0-15,-1-1 0 0,-2 0-4 0,3 0 4 16,0 0 0-16,-1-1 0 0,3 1 0 0,-1-3 0 0,-1 2 0 15,0-2 1-15,3 1 1 0,-3-3-1 0,0 4-1 0,4-1 0 16,-1 0-1-16,-3-3-1 0,3 4 2 0,-3-2 2 16,0 1-2-16,-1-3 0 0,-2 5 1 0,2-1-1 15,-2-3 0-15,-2 4 0 0,1-1 0 0,-4-2-1 0,4 3-1 16,-4 0 1-16,2 0 0 0,-2 0 1 0,-2 0 0 0,4 0 1 16,-2 0 0-16,1 0-1 0,-1 3-1 0,2-3 1 0,-4 0 0 15,2 0 0-15,4 0 0 0,-4 0 0 0,2 0-2 16,0 0 2-16,-3 0-2 0,4 0 2 0,-2 1-1 0,2-1 1 15,-2 0 0-15,2 0-3 0,-2 0 1 0,2 0 2 16,4 0-1-16,-5 0 0 0,1 0 1 0,0 0 0 0,4 4 0 16,-5-4 0-16,1 1 1 0,-2-1 0 0,2 0-1 15,1 0 1-15,2 0 0 0,-4 0 0 0,1 0 0 0,1 0 0 16,2 0-1-16,-1-1 0 0,0 1 0 0,1-4 0 0,-1 4 0 16,-1-1 0-16,2-2 0 0,-1 3-1 0,3 0 1 15,-1 0 0-15,0 0-1 0,-2-5 2 0,3 5-1 0,-1 0 0 16,1 0-1-16,-3 0 1 0,2 0-1 0,1 0 1 15,-1 0 1-15,-2 0-1 0,3 0 0 0,2 0 0 0,-2 0 0 16,0 0 0-16,0 0-1 0,0 0-1 0,0-2 1 0,3 2 2 16,0 0 1-16,-3 0 5 0,1 0 6 0,2 2 1 15,0-2 6-15,-3 0-1 0,1 0 0 0,-1 0-2 0,3 0 2 16,0 0-8-16,-2 5-4 0,1-5-2 0,-2 0-1 16,1 0-3-16,-1 0 0 0,-2 0-1 0,-1 0 0 15,3 0 2-15,-1 0-2 0,-3 0 0 0,3 0 0 0,-2 0 0 0,1 0 0 16,-4 0 0-16,5 0 1 0,0 0-1 0,-2 0 2 15,3 0-1-15,-1 0 0 0,-2 0-1 0,3-5 0 0,-1 3 0 16,0 2 0-16,-2-1 0 0,3-2 0 0,-5 3 0 16,4 0 0-16,-2 0 0 0,1 0 0 0,2 0 2 0,-3 0-2 15,1 0-2-15,-1 0 2 0,0 3 0 0,4-3 0 16,-1 1 0-16,0-1 0 0,-3 0 0 0,3 0 0 0,3 0 2 16,-3 0-2-16,0 0 4 0,0 0-1 0,0 0 2 0,0 0 4 15,2 0 0-15,0-1 2 0,-1 1 0 0,1-3 3 16,0 3-3-16,1 0-1 0,-3 0 1 0,2-5-5 0,-2 5 1 15,5 0-5-15,-5-3 2 0,2 1-2 0,-2 2 0 0,3 0-2 16,-4 0 1-16,1 2 1 0,0 1-1 0,-1-3-1 16,1 0 0-16,2 5 0 0,-2-5 3 0,0 0-1 0,-3 0-1 15,3 4-1-15,3-4 1 0,-3 2-1 0,3 3 1 16,-3-5 0-16,1 0 1 0,5 0 3 0,-5 0 0 0,2 0 7 16,0 0 1-16,1-5 1 0,-1 3 3 0,-1 1-2 15,4-2 2-15,-2 3 1 0,-1-5-4 0,-2 5-5 0,4-5-4 16,-3 2 0-16,-2 1-3 0,-1 1-1 0,-2-4 1 0,3 2-1 15,-2 3-1-15,2-3 0 0,-3 3 0 0,1-3 0 0,-1 3 1 16,0-2 0-16,-1 0-1 0,-1 2 0 0,3-2 0 16,-4 2 0-16,2 0 1 0,-1 0 0 0,1 0 1 15,-1 0-4-15,1 0 1 0,-2-2 0 0,4 0 1 0,-1 2 0 16,-2-2-2-16,4-1 1 0,-2 3-1 0,1-1 2 0,-4 1 0 16,6-3 0-16,1 1 0 0,-4 2 2 0,0 0-4 15,3 0 2-15,-1 0 0 0,1-2 0 0,-4 0 0 0,3 2 0 16,-2-2 0-16,-2 2 2 0,4 0 0 0,-2 0-1 15,1 0-1-15,-1 0 1 0,-2 0 3 0,2 0 2 0,-1 0 0 16,-1 0 1-16,1-3 3 0,-1 2 1 0,2 1 1 0,-2 0 0 16,1 0 2-16,1-3-1 0,1 1 1 0,-4 2-1 15,5-2-2-15,-2 2-1 0,1 0 1 0,-1-2-4 0,-2 2 0 16,4-2 0-16,-5 2-1 0,4-3 1 0,-1 1-1 16,1 2-5-16,-1 0 0 0,2 0 0 0,-4 0-1 0,2 2-2 15,0 1 1-15,2-3-2 0,-3 2 0 0,0 0 2 16,2-2 0-16,-1 2 1 0,-1-2 1 0,-1 2 0 0,1 1-1 15,0-3 4-15,1 1-2 0,-1 2 0 0,-1-3 2 16,4 2-2-16,-5-2 0 0,1 2 1 0,1 0 0 0,-1-2-3 16,0 2 0-16,1 1-1 0,-4-2 1 0,4 2 0 0,-4-1-2 15,1 0 2-15,2 0 3 0,-2-2-3 0,-1 2 1 0,4-2 3 16,-1 2-2-16,-3 0 4 0,4-2 3 0,-4 3 3 16,4-3 3-16,-4 0-1 0,4 0 4 0,-2 0-2 0,0 0 3 15,1 0-4-15,-2 0-1 0,2 0-1 0,3 0-3 16,-2 0-2-16,-2 0 2 0,4 0-4 0,-1 0 1 0,-1-3-1 15,2 1 0-15,-4 0-2 0,1 2-3 0,1-2 3 16,-1 2-1-16,1-2-2 0,-1 2 0 0,-1 0 0 0,2 0-1 16,-4 0 0-16,3 0-1 0,-1 0 0 0,0 0 1 15,0-2 0-15,-4 2 0 0,2-2 0 0,2 2 0 0,-1 0 0 16,-1 0 2-16,1 0-2 0,-2 0 0 0,1-3 1 0,-1 3 1 16,-1 0-1-16,3 0-1 0,-3 0 0 0,-2 0 0 15,3 0 0-15,-2 0 0 0,-1 0 0 0,0 0 0 0,0 0 0 16,0 0 0-16,0 0-1 0,0 0-2 0,0 0 1 0,0 3 1 15,0-1-2-15,0-2 2 0,0 0-2 0,0 2 1 16,3 0-9-16,-3-2-7 0,3 0-14 0,-3 0-15 0,2 0-11 16,-2-2-17-16,3 0-19 0,0 0-25 0,-2-2-25 15,4-1-26-15,-2-1-29 0,0-1-28 0,-2 1-30 0,-1-1-44 16</inkml:trace>
        </inkml:traceGroup>
      </inkml:traceGroup>
    </inkml:traceGroup>
  </inkml:traceGroup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7:35.86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3B7FD49-14D9-455B-8D06-726F0FC077EA}" emma:medium="tactile" emma:mode="ink">
          <msink:context xmlns:msink="http://schemas.microsoft.com/ink/2010/main" type="inkDrawing" rotatedBoundingBox="1059,6766 2622,5955 2861,6416 1298,7227" semanticType="callout" shapeName="Other"/>
        </emma:interpretation>
      </emma:emma>
    </inkml:annotationXML>
    <inkml:trace contextRef="#ctx0" brushRef="#br0">40 759 100 0,'0'-6'284'0,"0"1"-31"0,0 1-43 0,-3 0-29 16,3-2-25-16,-3-1-4 0,-2 0-8 0,4 1-3 0,-2-3-9 15,0 3-17-15,1 1-8 0,-1-3-1 0,2 1-1 16,-2 1-1-16,3 0 2 0,-3-2 11 0,3 2-3 15,-2 1-2-15,-1 0 0 0,3 0 0 0,-1 3-3 0,1 0-11 16,0 0-7-16,0-3-10 0,0 5-6 0,0-1-10 0,0-2-12 16,0 3-10-16,-3 0-13 0,3 0-8 0,0 0-3 15,0 0-5-15,0 0-10 0,0 3-2 0,3-2-2 0,-3-1-1 16,1 5 0-16,2-3 0 0,2 2-2 0,2 1 3 16,1-1 10-16,1 2 6 0,-2 3 6 0,5-1 4 0,-3 1 5 15,4 3 2-15,1 0 6 0,-2 1 2 0,-1 2-4 0,1 0-6 16,0 3-4-16,2-1 2 0,-2 1 3 0,-1 1-1 15,1 1-5-15,-3-2-1 0,2 1 0 0,-2-2 1 0,1 1 4 16,-1-2-5-16,0-1-7 0,-2-2-2 0,1 0 8 16,-1-3-4-16,2 1-5 0,-1 0-1 0,-1-2-6 0,2-2 0 15,-2-4 3-15,1 2 1 0,-1-1-1 0,2-4 10 0,2 0 7 16,-2-1 12-16,2-7-4 0,4 1 14 0,2-4 12 16,2-1 8-16,0-5-1 0,1-3 1 0,4 1-3 0,-1-3-2 15,0 1 5-15,1-1-12 0,-1 1-10 0,1-1-4 16,-1 0-5-16,0 1-5 0,1-1-7 0,0 1-1 0,0-3-6 15,3 1-1-15,-1-1-1 0,0 2-6 0,0-1-5 0,1-2 1 16,2 3-2-16,0-3 2 0,3-1-5 0,-4 0 1 16,6-4-5-16,-1 2 2 0,1-1-5 0,-1-1 6 0,1 0 0 15,-1 2 4-15,-2 0 2 0,0 0-1 0,0 4 5 16,-4-3-2-16,2 6 6 0,-3 2-2 0,-2 0-1 0,0 1 1 0,-5 1 1 16,4 2 5-16,-4 2-3 0,-3 2-2 0,4 0 1 15,-4 1-2-15,-1 2-3 0,0-2-3 0,-6 2-4 16,6 0-4-16,-6 5 3 0,1-3-3 0,-4 1 2 0,1 2 0 15,1 2-1-15,-4-1-1 0,4-1 0 0,-4 3 0 0,2-2-4 16,-1-1 3-16,-4 3 1 0,2 0 0 0,2 0 0 16,-5 0 0-16,3 0 0 0,-3 0 0 0,0 0 6 0,0 0 2 15,0 0 1-15,0 0 1 0,0 0 3 0,0 0 0 16,0 0 4-16,0 0-1 0,0 3-2 0,0-3-3 0,0 0-1 16,0 0 0-16,0 0-2 0,0 0-3 0,0 0 0 0,0 0-3 15,0 0 1-15,0 0-2 0,0 0 2 0,0 0-3 0,0 0 0 16,-3 0 2-16,3 0-1 0,0 0-1 0,-2 0 2 15,-1 0 2-15,3 2-6 0,-3-2-2 0,2 3-10 16,-4-1-17-16,-2 2-20 0,-1 1-35 0,-2 1-43 0,-2 0-50 16,0 1-57-16,0 1-72 0,0 1-74 0,0 0-76 0,-3-1-92 15,4 2-152-15,-6-5-67 0,2 2-12 0,2-5 27 0</inkml:trace>
  </inkml:traceGroup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7:46.54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72931B4-C4C4-4FD0-BF32-818CF548E918}" emma:medium="tactile" emma:mode="ink">
          <msink:context xmlns:msink="http://schemas.microsoft.com/ink/2010/main" type="inkDrawing" rotatedBoundingBox="3318,7679 4886,6977 5012,7259 3444,7960" semanticType="callout" shapeName="Other"/>
        </emma:interpretation>
      </emma:emma>
    </inkml:annotationXML>
    <inkml:trace contextRef="#ctx0" brushRef="#br0">0 573 267 0,'0'0'268'0,"0"0"-54"0,0 0-30 0,4 0-19 0,-1 0-17 16,2 2-37-16,-2-1-24 0,1 3-17 0,1-1-10 0,1 1 3 15,0 3 2-15,-1 0 7 0,1 0 9 0,0 1 5 16,2 0-3-16,-4 3-3 0,1 2-2 0,-1 0 0 0,1-2-7 16,2 5-1-16,-2-4 0 0,2 1 0 0,-1 1-5 15,0-2-1-15,0 1-1 0,0-4 1 0,4 2 8 0,2 0 8 16,0-5 6-16,4 1 1 0,2-4 3 0,3-3 4 0,6-7 2 16,1 3-7-16,6-9-9 0,2-1-11 0,4-4-6 15,6-3-12-15,2-6-4 0,3 2-7 0,2-8-1 16,4 1-2-16,1 0 1 0,0-5 1 0,-1 5 2 0,-2-4 3 15,-2 5-4-15,-2-2 0 0,-4 0 0 0,0 5-4 0,-4 1-1 16,-3-1-2-16,-1 4-3 0,-4 0-4 0,0 2 0 0,-3 1-1 16,-2 2-6-16,-2 1 2 0,-1-1-6 0,-2 3-7 15,1 1-1-15,-5 2-4 0,1 0 1 0,-1 1-2 0,-2 1 0 16,0 2-2-16,-2 0-2 0,1-1 2 0,-6 2 0 16,-1 5 0-16,-2-2 1 0,3 1-1 0,-4-1-3 0,-4 4 2 15,1-4 1-15,-2 5 5 0,1-2-2 0,-4 0 2 0,3 2-4 16,-3 0-1-16,0 0 4 0,0 0-3 0,0 2 0 15,0-2-3-15,0 0 2 0,0-2 1 0,0 2 1 16,0 0-1-16,0 0-4 0,0 0-2 0,-3 0 0 0,3 2-6 16,0 0-8-16,0-2-8 0,0 3-8 0,0-3-7 0,0 0-7 15,0-3-9-15,0 3-8 0,0 0-1 0,0 0-12 0,0 0-9 16,-1 5-12-16,-2-4-8 0,-2 4-8 0,-2 1-9 16,-1 3-16-16,-1-1-20 0,-1 4-13 0,-2-1-16 0,0 0-16 15,0-1-18-15,0-1-28 0,0 2-40 0,3-3-54 16,-4 0-75-16,1 3-67 0,0 2-17 0</inkml:trace>
  </inkml:traceGroup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7:49.8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F1FDA24-94C9-490F-9C4B-05BC5AE07CDC}" emma:medium="tactile" emma:mode="ink">
          <msink:context xmlns:msink="http://schemas.microsoft.com/ink/2010/main" type="inkDrawing" rotatedBoundingBox="3528,8869 4995,8153 5133,8434 3666,9151" semanticType="callout" shapeName="Other"/>
        </emma:interpretation>
      </emma:emma>
    </inkml:annotationXML>
    <inkml:trace contextRef="#ctx0" brushRef="#br0">235 1811 85 0,'0'-3'96'15,"0"3"-26"-15,0-1-25 0,0 1 1 16,0-5 8-16,4-1 110 0,-4 1-58 0,0 1 12 0,3-1 15 15,-3 3 9-15,0-3-5 0,0 4-13 0,0-2-9 16,-3 3-9-16,2-7-2 0,-2 7 0 0,3-1-2 0,0-2 0 16,0 3-5-16,0 0 0 0,0-5-4 0,0 5-6 15,3 0-6-15,-3 0-10 0,0-3-9 0,0 3-7 0,-3 0-4 16,3 0-6-16,3 0-8 0,-2 0-3 0,-1 0-5 0,0 0-2 16,0 0-2-16,3 0-1 0,-3 0-3 0,0 0 0 0,0 0 2 15,3 0 7-15,-1 3 4 0,-2-3 7 0,3 5 6 16,0-2 12-16,-2 5 11 0,4-4 8 0,-2 3 4 15,1 7-2-15,-1-3 3 0,-1 4-1 0,1-3 1 0,1 1-8 16,1 3-9-16,2 0-7 0,-4-2-2 0,1-1-4 0,1 0 3 16,-2-2 0-16,0 1-3 0,-2-2-5 0,4 1-2 15,-2-3 1-15,0 1-3 0,-2 1-3 0,5-3-8 0,-4-3-4 16,2 2-5-16,-1-1 1 0,0-3 3 0,2 0-6 16,-1 0 2-16,1 0-2 0,2 1 3 0,3-3 1 0,-1-3 3 15,6 1 2-15,-3-2 4 0,2-3 1 0,0 1-2 0,3 0 2 16,1-7 2-16,-2 2 2 0,5 1-2 0,1-5-2 15,2-1 1-15,0-2-1 0,6 1-1 0,-2-6-1 0,3 0 0 16,2 1-3-16,4-3 4 0,3-3 8 0,0 1-2 0,4-1 12 16,2-1 7-16,1 2 3 0,4-3-1 0,0 0-1 15,-1 2-6-15,2-3-1 0,-6-1-2 0,2 4-8 0,-2 0-5 16,-3 3-6-16,-3 0 1 0,-2 4-2 0,-6 0-1 16,0-1-4-16,-6 3-3 0,1 3-4 0,-3-1-4 0,-3 2 0 15,1 2-3-15,-5 2-4 0,-1 0 1 0,-1-3-3 0,1 8 0 16,-4-4-3-16,0 4-3 0,-2-2-1 0,-2 2 0 0,-4 4 0 15,1-2 0-15,2 2 0 0,-2-1-3 0,-1 2 2 16,-1 1 1-16,-3-3 0 0,3 3 1 0,-3-2 2 16,0 2-3-16,0 0 0 0,0 0 0 0,0 0 0 0,0 0-4 15,0-2-4-15,0 2-1 0,0 0-5 0,-3 0-1 0,3 0-5 16,-3 0-1-16,3 0 0 0,-1 0-4 0,-2 0-2 16,3 0-1-16,-2 0-4 0,-1 0-9 0,0 0-7 0,2 0-11 15,-2 0-13-15,-2 2-17 0,2-2-20 0,-1 2-18 16,2-2-15-16,-5 3-11 0,1-3-11 0,2 1-13 0,-1 2-11 15,1-1-3-15,-1 0-8 0,-1 2-9 0,-1 1-16 0,-2-1-15 16,1 2-13-16,1 4-12 0,-2-4-4 0,-1 4-12 16,1-1-7-16,1 1-17 0,-4-2-15 0,5-2-20 0,-1 2-33 15,3 1-39-15</inkml:trace>
  </inkml:traceGroup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7:59.6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C593575-091C-45CD-B381-4B8139907D5C}" emma:medium="tactile" emma:mode="ink">
          <msink:context xmlns:msink="http://schemas.microsoft.com/ink/2010/main" type="inkDrawing" rotatedBoundingBox="2739,9931 5150,9878 5152,9964 2741,10016" semanticType="callout" shapeName="Other">
            <msink:sourceLink direction="with" ref="{F9EA563A-75C8-4F1A-B795-82A85F946E88}"/>
          </msink:context>
        </emma:interpretation>
      </emma:emma>
    </inkml:annotationXML>
    <inkml:trace contextRef="#ctx0" brushRef="#br0">0 65 150 0,'9'5'274'15,"0"-2"-38"-15,2 2-39 0,1-1-33 0,4 0-18 16,2-2-19-16,3-1-14 0,2 2-8 0,4-3-12 0,7 0-4 15,4-3-3-15,0 3-11 0,10-1-2 0,3-5-7 0,4 2-9 16,3-1-2-16,4-1-8 0,2 1-8 0,5 0-7 16,-2 2-6-16,0 0-6 0,3 0-4 0,-2-1-1 0,0 4-5 15,-1-3 2-15,0 3-4 0,0 0 1 0,-1 0-3 16,-2 3 0-16,3-1-4 0,-5 0 1 0,1 1-1 16,-1 0 0-16,-2 0 0 0,-2-1-2 0,0 1-2 0,-3-3 2 0,-3 0 0 15,-1 0 0-15,-5 0 0 0,0 0 0 0,-6-3 0 16,-1 1 0-16,0 2 0 0,-7-3 0 0,0 0 0 15,-4 0 0-15,-1 1 0 0,-3 0 0 0,-1-1 0 0,-3-1 0 16,-2 2 2-16,-5 2-2 0,-1-2 1 0,0 0 1 0,-5 2-2 16,1-2 0-16,-4-1 2 0,2 3 1 0,-4 0 4 15,2-1 5-15,-1-2 4 0,-3 3 6 0,3 0 6 0,-2 0 7 16,-1 0 3-16,0 0 3 0,0 0 0 0,0-1-1 0,-1 1-6 16,1-3-4-16,0 1-3 0,0 2-8 0,0-2-1 15,0-1-5-15,0 3-4 0,0-1-5 0,-3-1 2 0,3 2 2 16,0-2 0-16,0 2 1 0,0 0-2 0,0-3 1 15,0 3 0-15,0 0 2 0,0 0-2 0,0-3-3 0,0 3-3 16,0 3 0-16,0-3-2 0,0 0 0 0,0 0 0 0,0 0-1 16,0 0 1-16,0 0-1 0,0 0 1 0,0 0 0 15,0 0 0-15,0 0-1 0,0 0 0 0,0 0-1 0,0 0 0 32,0 0 2-17,-3 0-5 1,3 0 4-16,0 3-3 0,0-3 3 0,0 0 1 15,0 2 1-15,0-2-2 0,0 0 0 16,0 2 0-16,-2 2-25 16,0-2 9-16,2 0-13 0,-2 1-7 0,2-2-9 0,-6 3-11 15,5-1-12-15,-5 1-14 0,1 0-15 0,-4 0-17 0,-3 3-21 16,2-1-34-16,-2-1-52 0,0 1-85 0,-3 0-124 16,-1 1-57-16,-1 3-19 0</inkml:trace>
  </inkml:traceGroup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8:05.44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08338F5-B638-455B-B7E1-E5679BB6A50A}" emma:medium="tactile" emma:mode="ink">
          <msink:context xmlns:msink="http://schemas.microsoft.com/ink/2010/main" type="inkDrawing" rotatedBoundingBox="10722,9163 19834,8507 19918,9671 10805,10326" semanticType="callout" shapeName="Other">
            <msink:sourceLink direction="with" ref="{60DA82AF-F371-4F7D-90DF-CAE3BD6CBC60}"/>
            <msink:sourceLink direction="with" ref="{6BD27737-CFD6-4E3F-AB3A-7F85F3C164B8}"/>
          </msink:context>
        </emma:interpretation>
      </emma:emma>
    </inkml:annotationXML>
    <inkml:trace contextRef="#ctx0" brushRef="#br0">0 1158 159 0,'6'3'141'0,"-4"0"-11"0,2 2-2 0,2 0-11 16,-4-4-8-16,4 2-8 0,-5-3-6 0,-1 0 3 15,3 0 3-15,-1 0-13 0,-2-3-14 0,3 3-11 0,-3 0-7 16,0 0-2-16,0 0-3 0,0-1-5 0,-3 1-4 0,3 0-3 16,0 0-8-16,0 0-5 0,0 0-7 0,0 0-3 15,0 0-2-15,0-3-4 0,0 3-3 0,-2 0-1 0,2 0-1 16,0 0-2-16,0 0 0 0,0 0 0 0,0 0-3 15,0 0-2-15,0 0 4 0,0 0-2 0,0 0 0 16,0 0 0-16,2 0-2 0,-2 0 2 0,0 0 2 0,0 0-2 16,0 0 0-16,0 0 0 0,0 0 2 0,0 0-1 0,0 3 4 15,0-3-1-15,0 1 4 0,0-1 5 0,0 0 3 0,0 0 3 16,0 0 4-16,0 0 6 0,0 0 3 0,0 0 3 16,0-1-4-16,-2 1-2 0,2-3-3 0,0 1-4 0,-3 2-3 15,3-2-5-15,0-1-6 0,0 3-1 0,0-1-2 16,-1-1-5-16,1 2-1 0,-3-3 1 0,3 3 0 0,-3-2-1 15,3-1 0-15,0 3-1 0,0-1 1 0,0-1 5 16,0 2-2-16,0-2 1 0,0 2 0 0,0-3-1 0,0 1 0 16,0 2 0-16,0 0 1 0,0 0-3 0,0 0 1 0,0 0 1 15,0 0 0-15,0 0 1 0,0 0-1 0,0 0 0 0,0-1 0 16,0 1 1-16,0 0 1 0,0-3-3 0,0 3 3 16,0 0 2-16,0 0-1 0,0 0 1 0,0 0 0 15,0 0 1-15,0 0-4 0,3 0 4 0,0 0-4 0,-3 0 1 16,1 0-1-16,4 0-2 0,-2 0-1 0,0 0-1 0,1 0-1 15,0 0 1-15,5 0-3 0,-3 0-1 0,2 0 3 16,-2 0-1-16,4 3 1 0,-1-2 2 0,-1 4 1 0,3-3 0 16,1-2 3-16,0 0-3 0,0 0 2 0,0 0-2 15,3 0 0-15,0 0-1 0,-2 2 0 0,2-1 0 16,1-1 0-16,4 3 0 0,-2-1 0 0,1-2 0 0,-1 3 0 0,1-3 0 16,-1 2 0-16,1-1 0 0,-1-1 2 0,2 3-2 15,-2-1 1-15,-1-2 0 0,1 2-1 0,-1 1 0 16,-1-3 1-16,2 1-2 0,-2 2 0 0,1-2 2 0,-3 4-1 15,3-3 0-15,-1 0 0 0,-1-2 0 0,1 2 0 0,4-2 3 16,-2 0-2-16,1 0-1 0,-1 0 0 0,0 0 0 0,1 0 0 16,-3 0 0-16,5-2 0 0,-1 2 0 0,-2-2 0 15,1 0 0-15,-1 2 0 0,0-2 0 0,1-1 4 16,-6 2-3-16,5-2-1 0,-4 2 0 0,-3 1 1 0,7-3 1 16,-6 1 0-16,-3 2-2 0,3-2-4 0,0 2 3 0,3 0 1 15,-6 0 0-15,3-3 0 0,0 3 0 0,1-1 0 16,-1-1 3-16,1 2 0 0,-1 0-2 0,3 0 1 0,0-3 0 15,1 3-1-15,-1 0-1 0,2 0 0 0,-1-2-2 0,3-1 1 16,-2 3 1-16,1 0 5 0,1 0-3 0,-3 0-2 16,1 0 4-16,2 3-1 0,-3-3-3 0,2 2 2 0,-1-2-2 15,-3 3-2-15,0-3-1 0,1 2 2 0,0-1-1 16,-6-1 1-16,7 3 0 0,-4-1 0 0,1 0 0 0,-4 1-1 16,0-2 0-16,-1-1 2 0,2 3-2 0,-1-2 2 0,1 4 0 15,-4-5 2-15,5 2-1 0,-2 0 0 0,1-2 1 16,2 0 0-16,0 2-1 0,0-2-1 0,3 0-1 0,-3 0 1 15,1 0-1-15,2 0 1 0,-3 0-1 0,3 0-2 16,-2 0 2-16,2 0-1 0,0 0 2 0,-2 0-1 0,2 0 1 16,1 0 0-16,2 0 0 0,-1 0 0 0,-1-2 1 15,2 2 1-15,-2-2 1 0,1 2-1 0,-1 0-1 0,2 0 0 16,-2-2 0-16,7 2 5 0,-6-2-4 0,6-1 2 0,-2 3-4 16,1-1 2-16,0-2 0 0,2 2 1 0,-3-4-2 15,3 3-3-15,-2-1 3 0,2 0 1 0,-3 0 3 0,1 1-1 16,-1-1 3-16,-2 0 0 0,1 1 1 0,2 2 2 0,-3-3 4 15,1 1-2-15,-3 1-2 0,1-2 3 0,2 1-1 16,-1-2 3-16,-3 2 2 0,1 2 2 0,-1-5 0 0,3 2-2 16,-1 3 3-16,-1-7-3 0,-1 6 5 0,3-4-6 15,4 2-5-15,-7 0-5 0,3-2-2 0,-2 3 1 0,-1-2-5 16,-1 2 1-16,1 0-7 0,-1 0 2 0,0 2 4 0,2-2 0 16,-1-1 0-16,-1 3 2 0,0-2 0 0,-2 2 1 15,5-2-2-15,-5 2 5 0,2 0-4 0,0 0-1 0,1 0 2 16,1 2 0-16,-1-2 0 0,-1 0 2 0,4 0-3 15,-2 0 5-15,2 2-1 0,1-2-1 0,3 0-2 0,-3 0 2 16,2 0 0-16,-1 0-1 0,-2 0 0 0,4 3 2 16,-3-3-1-16,3 0 1 0,-4 2-1 0,2-2 1 0,1 0-1 15,-4 0 5-15,1 0-1 0,1 0-3 0,-1 0 1 16,3-2 0-16,-2-1 0 0,-2 3-2 0,1-2 1 0,-1 2 0 16,1-4 0-16,-2 2 0 0,2-1 0 0,0-1 0 0,1 3-2 15,-3 1 1-15,3-3-4 0,-2 1 1 0,1 0 2 16,-1-1-3-16,0 2 2 0,1-1 0 0,0 0 2 0,-1-1 1 15,0 3-1-15,2-3-1 0,-4 2-2 0,0 1 1 0,1-2-2 16,0 0 2-16,3 2-1 0,-4 0 0 0,1-3-1 16,2 3 1-16,0 0-2 0,-2 0 0 0,1 0 0 0,-2 0-2 15,0 0 2-15,1 0-1 0,2 0-1 0,0 0 2 16,-1 0 0-16,-4 0 0 0,5 0 3 0,-3 0-3 0,2 0 3 16,3 0-3-16,-2 0 0 0,1 0 0 0,2 3 0 0,-4-3 2 15,1 2-4-15,1 0 2 0,-1-2-3 0,-3 1 3 16,4 2 2-16,-2-3-1 0,-2 3 2 0,0-3 0 15,-1 0 1-15,1 0-1 0,-4 0-1 0,3 2-2 0,-3-2 0 16,0 2 0-16,0-2-1 0,-2 1 2 0,2-1-1 0,0 0 1 16,-3 0 8-16,8 0 8 0,-6 0 3 0,4 3 2 15,2-1 2-15,-2-2-1 0,1 2 3 0,-1-2-2 0,1 0-6 16,2 0-6-16,1 0-3 0,-2 0-3 0,-1 0 1 16,6 3-6-16,-5-3 2 0,2 0 1 0,2 1-2 0,-2-1 1 15,1 3-1-15,-1-2-2 0,0 2 0 0,1-1 1 0,-1 2-1 16,2-2-1-16,-2 1 1 0,1-1 0 0,2 2 0 15,-4-2 1-15,1 1-1 0,1-2 0 0,-1 4 0 0,3 0-3 16,-1-2 0-16,1-1 3 0,-1 1 0 0,2 0 9 0,-3 2-4 16,0-5-1-16,4 4-1 0,-5 2 4 0,-3-5-4 15,2 2-3-15,1-1 0 0,-5 2-11 0,4-2 4 0,-2 1 2 16,0-1 2-16,1 1 1 0,1-3 4 0,1 3-1 16,-3-1 3-16,1-2 0 0,2 3-4 0,3-3 2 0,-1 0 1 15,2 0-1-15,-3 0-2 0,0 0 0 0,-1 0 0 16,2 0-1-16,-2 0 1 0,1 0 1 0,-1 0-3 0,3 2 2 15,-1-2 0-15,2-2 1 0,-3 2-5 0,0 0 2 0,4 0 2 16,-5 0 0-16,3 0 2 0,-1 0-2 0,1 0 0 16,-1 0-2-16,2 0 4 0,-3 0 0 0,3 0-2 0,0 0 1 15,-2-3 0-15,5 3-1 0,-6-2 2 0,3 2 3 0,1-3-2 16,-4 3 1-16,4 0 0 0,-4 0 1 0,3-1 1 16,-3-1-2-16,-1 2 1 0,3 0-2 0,-2 0 4 15,-4 0-3-15,4-2 1 0,-1 2 3 0,-3-3-2 0,5 1 0 16,-2 2-2-16,1-1 2 0,4 1-4 0,-2-3 0 0,-1 3 2 15,4-2-6-15,-1 2 0 0,-3-3 2 0,2 2 0 0,-3 1 0 16,2-2 0-16,-1 2-2 0,-2-4 4 0,-2 3-2 16,2 1 0-16,0-3 0 0,-2 3 0 0,1 0 0 15,1 0 0-15,-6-5 0 0,5 5-2 0,-1-2 0 0,-1 1 2 16,0 1 0-16,2-3 1 0,2 3 0 0,-1-2-1 0,-1-1 0 16,1 3 2-16,6-5 0 0,-7 0 0 0,5 1-1 15,0 2-2-15,0 0-1 0,1 0 2 0,-4 2 0 0,4-5 0 16,0 3-4-16,-5 0 12 0,4 0-7 0,-2-3 1 15,-2 4-1-15,0-2 1 0,4 2-1 0,-4-2 1 0,-3 1 0 16,1 2-9-16,-1-2 4 0,-1-1 3 0,-3 3 0 0,0-1-1 16,0 1-1-16,0-2-2 0,-2 2 4 0,-1 0-2 15,3 0 0-15,0 0 3 0,6-2-1 0,-5 2 3 0,5-3 3 16,-2 0 1-16,5 2 1 0,-2-1 0 0,1 0-1 16,4 2 2-16,-5-3-2 0,3 1-2 0,-1 1-1 0,-2 1-1 15,-1-3-3-15,0 3 4 0,0-2-2 0,-5-1-2 0,-1 3 2 16,0-1 0-16,3 1-2 0,-5-2 2 0,2-2 1 15,-4 4-2-15,1 0 0 0,-2 0 0 0,1 0 1 16,1 0 1-16,1 0 0 0,-4 0 0 0,6 0 13 0,1 0-5 16,-1 0-1-16,2-1-2 0,0-2 1 0,3 3-1 0,-1 0-1 15,4 0-2-15,-1-5-15 0,-1 5 6 0,0 0 1 16,1 0 3-16,-1 0-4 0,-5 0 0 0,5 0 2 0,-5 0 2 16,-1 0 0-16,0 0 0 0,0 0 2 0,2 0 1 0,-8 0-1 15,4 0 0-15,-1 0-1 0,-2 0 2 0,4 0 4 16,-5 0 3-16,1 0 6 0,4 0 5 0,-4 0 5 0,-1 0 5 15,4 0 5-15,-1-2 3 0,3 2 2 0,3-1 1 16,0-2-1-16,-2-2-5 0,5 5-2 0,-1-3-1 0,-1 1-4 16,3-3-6-16,-2 4-6 0,1-2-3 0,-2 1-3 0,-1-2-4 15,-2 2 1-15,5-1-2 0,-6 1 2 0,0-2-2 16,0 2 3-16,0-1-1 0,0 2-2 0,-3-2 4 0,2 2-2 16,0-2-2-16,-2 3 2 0,1-2 0 0,-1 0-2 15,2 2-1-15,-4-3-1 0,-1 3-2 0,4-1 0 0,-2-1-1 16,1 2-1-16,-2-2 0 0,2 2 4 0,-1-3-4 0,2 0 0 15,-1 3 1-15,1-1 3 0,-4-1-2 0,8 2 0 16,-5-2-1-16,0-3-1 0,-2 4 6 0,3-2 2 16,-1-2 4-16,2 4 0 0,1-1 4 0,0-3 1 0,-4 2 3 15,4-4-2-15,-1 3 0 0,-2-1-1 0,6-3-3 0,-3 2-5 16,2 0-2-16,0 1-3 0,-2 1-1 0,6-3-1 0,-7 3-1 16,1 3 3-16,0-4-3 0,-3-1 6 0,3 2 0 15,-1-2 5-15,-4 3 3 0,-1 1-2 0,1-3 3 0,1 1 0 16,-1-1-1-16,1 2 2 0,-1-2 2 0,-1 2-2 15,0-2 0-15,0 2-1 0,1-5-4 0,1 5 2 0,2-4-1 16,-4 3-3-16,5-2-1 0,-4-1-1 0,2 1-2 0,1-1 7 16,-4 1-2-16,2-3-1 0,-1 2-5 0,1-1-2 15,-4 2 2-15,7-2-3 0,-7 0-1 0,4-3-3 16,-4 6 0-16,0-5 5 0,1 4 3 0,-2 0 4 0,0-1 0 16,-2 0-1-16,2 3 4 0,-1-2-2 0,-2 0 0 0,0-1-5 15,0 1 2-15,0-1-6 0,0-2 0 0,0 2-2 0,0-2-1 16,-2 3 0-16,-1-2 0 0,2 0 1 0,-2-3-3 15,0 2 1-15,-2 0 2 0,4-2 2 0,-5 3 1 16,5 0-2-16,-4-3 1 0,-1 1-2 0,2-1 2 0,-4 2-1 16,4 1-1-16,-4 0-1 0,4-3-1 0,-4 2 2 0,1 1 0 15,-2 0 3-15,-1-1-3 0,1 3 0 0,-3-3 0 0,0 1 1 16,0 0 0-16,0 0 0 0,0 0-3 0,-3-3 1 16,0 2 2-16,3 0 1 0,-1 1 3 0,0-1-4 0,-1 0 0 15,2 3-1-15,-6 0 2 0,5-3-1 0,-5 3-1 16,5-4 0-16,-2 3-6 0,0-2 6 0,-1 4-2 0,1-4-1 15,-2 3-2-15,4-1 5 0,-5 1-4 0,5-1 4 0,-2 1 0 16,-1-3-4-16,-2 3 4 0,4 2-1 0,-4-3 4 16,5 3-3-16,-5-3 3 0,5 2-2 0,1 1 0 0,-3-3 2 15,0 3-1-15,2-1 0 0,-2-3-2 0,0 5-1 16,2-2-1-16,-5 1-1 0,4-1 5 0,-4-1-4 0,2 1 2 16,-3 1 0-16,-1 0 0 0,1 0 0 0,-24-4 3 15,24 3-6-15,-5 1 1 0,0 2 0 0,0-1 2 16,-3 0 0-16,3 0 1 0,-2-2-2 0,2 2 1 15,0-2 4-15,0 2-7 0,3-2 2 0,-1 2-1 0,1 0 0 0,-1-2 1 16,0 2 2-16,4 1-1 0,-5-3 0 0,3 4 5 16,-3-2-2-16,2 1 0 0,-4-1 0 0,1 2-1 0,0 1-4 15,-2-2 2-15,0 2 0 0,0 0 0 0,-3 0 0 16,0 2-2-16,-3-2-3 0,4 1 0 0,-3-1 5 0,2 0-3 16,-2 0 0-16,1 3-2 0,5-3 4 0,-5 0 1 0,4 0 0 15,-3-3 0-15,6 2 0 0,-4 1 2 0,1-2 1 16,0 2-2-16,2 0 3 0,-3 0 0 0,0 0-2 0,0 0 0 15,2 0-2-15,-2 0 0 0,1 2 2 0,-3 2 0 16,1-4 0-16,-3 2 0 0,1-2 0 0,-1 0-2 0,-1 0 2 16,0 0-3-16,0 3 3 0,1-3-2 0,1 0 0 0,-1 0-3 15,6 0 5-15,-2 0-4 0,0 0 2 0,4 0 0 16,-1 1-4-16,0-1 4 0,2 0 0 0,-2 0 2 0,0 0-2 16,3 0 3-16,-4-1-2 0,4-2 0 0,-6 3-1 15,3 0-1-15,1 0 1 0,-6 0-4 0,0 0-1 0,-3 0 5 16,1 0 0-16,-2 3-3 0,-1-3 3 0,-2 0 3 0,2 1-1 15,-2-1-1-15,1 2 3 0,0 1-6 0,0-3 2 16,3 2-2-16,1 1 0 0,6-3-3 0,-6 0-2 0,4 0 5 16,0 0 0-16,3 0 2 0,0 0 0 0,1 0 3 15,0 0 0-15,2 0 2 0,-2 5-1 0,0-5-4 0,2 0 0 16,-1 3-3-16,1-2 2 0,-1-1 2 0,1 2-1 0,2 3 0 16,-4-2-1-16,3 2 0 0,-4-2 3 0,-1 0 1 15,1 2-3-15,4-2-1 0,0 2-1 0,0-1 2 16,4 1 5-16,-2-4-2 0,2 3 0 0,-1 1-3 0,1 0 1 15,-2-1 3-15,2-3-3 0,-1 4-1 0,2-3 1 0,0 2 1 16,-1-1 0-16,1-1-1 0,2 2 0 0,-5-2-7 0,5 1 8 16,-5 0-4-16,1 2 1 0,1-2 1 0,0 2-4 15,-2-2 4-15,1 0 5 0,2 2 1 0,-1-5 0 0,1 4-2 16,2 0-1-16,-5-3 1 0,5 1-4 0,-5 3 1 16,6-1-3-16,-2-2-1 0,2 1-1 0,-5-1 2 0,5 2 1 15,-2 1 2-15,-4-4 1 0,5 3-1 0,-2-1 1 0,0 1-1 16,3 0 3-16,-1 0 0 0,-5 1-3 0,5-1-1 15,-5 3 0-15,4-3 1 0,-5 2 1 0,1 4-2 16,2-5-2-16,-3 1-2 0,-1 3 4 0,4-2 3 0,-4 2 0 0,1 0-7 16,6-1-1-16,-5-1 1 0,6 0 4 0,-1-2-2 15,-1 2-2-15,2 0-2 0,0-1 4 0,0 0 4 0,1 4-2 16,-1-5 3-16,3-1 0 0,-2 3 4 0,4-3-5 16,-2 2-1-16,0-2-1 0,-4 2 0 0,7-1 1 15,-5 1 2-15,-10 4-6 0,10 0 3 0,-4-5 2 0,3 2 0 16,0 0-2-16,-3 1 0 0,3-2-4 0,-3 2 2 15,3-3 3-15,0 1-2 0,0 3-1 0,1-2 2 0,-1 2 0 16,3-2 0-16,-2 2 0 0,2-1 0 0,-1 0-1 16,2-1 1-16,3-1-2 0,-3 1-2 0,4-1 3 0,-7 3-1 15,4-1 2-15,-1 5-2 0,2-3 4 0,-1 2 1 0,-4 2-2 16,4-6 5-16,1 3-3 0,-1-1 0 0,2 3-1 16,-2-2 2-16,1 1-5 0,1-1-1 0,1 1 0 0,-1-3 2 15,2 2-5-15,2-1 5 0,-5 0 0 0,6 1 2 16,-2 0 1-16,0-2-2 0,2-1 2 0,-2 0 0 0,2 0 0 15,0-1-2-15,0-1 0 0,2 0-3 0,-2-1 1 16,2 4 2-16,0-4 0 0,-2 2-1 0,6-3 1 0,-5 0 0 16,2 1-1-16,-1 1 1 0,4-3 1 0,-2 3 0 0,-2-1-1 15,4 1-2-15,-2-1-3 0,1-2 4 0,-1 3 0 16,4 1 0-16,-1-3 0 0,0 2-1 0,1-2 0 0,-1 1 2 16,-1-2 2-16,5 2-2 0,-4-2 1 0,1 3-2 0,1-2 2 15,-2 0-2-15,0 0 1 0,1 0-2 0,-2 0-2 16,1 1-3-16,1-1 2 0,-1-2 4 0,-2 3-3 0,5-1 2 15,-6 2 4-15,1-1-3 0,-1 0 0 0,1 0 5 16,1 1-3-16,-5-1-2 0,4 5 0 0,-2-4 0 0,1 0-2 16,-1 1 3-16,0 0-1 0,2-2 0 0,-1 2 1 15,1 0-1-15,-1-1 0 0,2-2 0 0,-2 3 4 0,1-3-3 16,-1 2 1-16,2-1-1 0,-4 0 0 0,5 0 1 0,-2-1-2 16,2 3 1-16,-2-4-1 0,2 2 2 0,5-3-1 15,-2-1 1-15,-1 2-1 0,2-1-2 0,1-2 1 0,-3 3-2 16,5-2-1-16,-2-1 1 0,2 2 0 0,-1 1 1 0,1-3-2 15,0 2 1-15,1-2 3 0,-1 2 2 0,1-1-2 16,1-1-1-16,-1 3 1 0,0-1-1 0,-2 1 0 0,5-3 0 16,-5 3 0-16,2-3 0 0,0 5 0 0,-3-3 0 15,1 1-3-15,-1-2 2 0,3 3 0 0,-3-1 1 0,5-1 0 16,-6 0-3-16,4 0 3 0,-3 0 0 0,0 2 0 0,3-1-1 16,0-1 0-16,-3 0 2 0,1 1 0 0,-1 0-1 15,3 0 0-15,0-3-1 0,-2 2 2 0,-1 1 1 0,2-3-1 16,-1 0-1-16,2 0 0 0,0-3 0 0,-3 1-1 15,1-1 4-15,-1 0-1 0,0 0-2 0,1 1 1 0,-1 0 0 16,2-2-2-16,0-1 2 0,1 1-1 0,-3-2 0 0,2 2-1 16,0-6 6-16,1 4-3 0,-1 0-2 0,1-1 5 15,1 1-3-15,-1 0 2 0,0-4-1 0,1 2-3 0,1 0 5 16,0 0-6-16,0 0 1 0,-1-1-2 0,3 3-2 16,-2-3 1-16,2 1 1 0,4 2-5 0,-3-2-2 0,0 3 6 15,4-1 0-15,-1 1 3 0,0 1 0 0,0-2-2 0,0 2 2 16,1 4 6-16,-4-5-4 0,4 3-1 0,-1 2 3 15,-3 0-3-15,3 0 2 0,-4 0 0 0,2 2-3 0,-3-2-1 16,-5 0 1-16,2 0 0 0,0 5 0 0,-3-5 0 0,-3 0 0 16,1 0 0-16,-4 0 0 0,2 3 1 0,2-2-1 15,-5-1-3-15,-1 0 1 0,0 0 1 0,4 0 0 0,-4 0 3 16,-1 0-1-16,0 0 0 0,-1 0 1 0,-2 0 2 16,3 0-3-16,-2 0 1 0,-1 0-1 0,0 0 3 0,0 0-3 15,3 0 4-15,-3 0-1 0,0 0-1 0,0 0 3 0,0 0 0 16,3 0-2-16,-3-1 0 0,0 1 0 0,0 0 0 15,0 0-1-15,0 0 1 0,0 0 0 0,2 0 0 0,-2 0 0 16,0 0-2-16,3 0 2 0,-3 0-4 0,0-3-1 16,0 3 1-16,0 0 0 0,0 0-3 0,0 0 3 0,3 0-1 15,-3 0 1-15,0 0 0 0,0 0 1 0,0 0-1 0,0 0 0 16,0 0 0-16,0 0 0 0,0 0 0 0,0 0-1 16,0 0 1-16,0 0-2 0,0 0 0 0,0 0 4 0,0 0-1 15,0 0 0-15,0 0 4 0,0 0-1 0,0 0 2 16,0 0-1-16,0 0 2 0,0 0 0 0,0 0-3 0,0 0 3 15,0 0-1-15,0 0 0 0,0 0 1 0,-3 0-1 0,0 0-1 16,3 0 1-16,0 0 1 0,0 0 0 0,0 0-1 16,0 0 0-16,0 0-4 0,0 0 1 0,0 0-2 0,0 0 2 15,0 0 0-15,0 0-3 0,0 0 0 0,0 0 2 16,0 0 2-16,0 0 5 0,0 0-2 0,0 0-5 0,0 0 1 16,0 0 0-16,0 0-2 0,0 0-1 0,0 0 0 15,0 0-1-15,0 0 0 0,0 0 2 0,0 0 0 0,0 0 3 16,0 0-1-16,0 0 3 0,0 0-2 0,0 0-2 0,0 0-1 15,0 0 1-15,0 0 0 0,-2 0 1 0,2 0-3 16,0 0-1-16,0 0-2 0,0 0 0 0,0 0 3 0,0 0-3 16,0 0 2-16,0 0-5 0,0 0 5 0,0 0-2 0,-3 0-4 15,3 0-6-15,-3 0-2 0,3 3-4 0,-1-2-10 0,-2-1-4 16,1 0-12-16,-4 4-9 0,2-2-6 0,-1-1-9 16,1 2-17-16,-2-1-9 0,0 2-9 0,-4 1-7 15,1-1-9-15,-2-3-11 0,-1 2-13 0,3 0-12 0,-1 1-10 16,-2-3-18-16,0 4-19 0,3 0-18 0,-1-4-15 0,1 2-18 15,-1-7-28-15,4-1-50 0,-6-1-72 0,-2-1-80 0,2 1-28 16</inkml:trace>
  </inkml:traceGroup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7:51.5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92A2F3E-C3A3-4054-A055-3A09C937A3C1}" emma:medium="tactile" emma:mode="ink">
          <msink:context xmlns:msink="http://schemas.microsoft.com/ink/2010/main" type="inkDrawing" rotatedBoundingBox="10939,7658 12578,6974 12706,7281 11067,7965" semanticType="callout" shapeName="Other">
            <msink:sourceLink direction="from" ref="{B4BDFA8A-6C81-4B11-A0C7-147DDDA31E0A}"/>
            <msink:sourceLink direction="to" ref="{B4BDFA8A-6C81-4B11-A0C7-147DDDA31E0A}"/>
          </msink:context>
        </emma:interpretation>
      </emma:emma>
    </inkml:annotationXML>
    <inkml:trace contextRef="#ctx0" brushRef="#br0">0 588 56 0,'6'0'83'0,"-3"0"-4"16,0 0 11-16,-1 0 13 0,2-1 13 0,-1-4 15 15,0 5 10-15,-1-2 6 0,2-1-7 0,-1 0-11 0,-3 1-16 16,3 1-15-16,-1-2-11 0,-2 1-8 0,3-2-1 0,0 2-5 16,-3-1 3-16,0-1-5 0,0 2 2 0,0 2 2 15,0 0-2-15,0-2 2 0,0 2-6 0,0-3-1 0,0 3-4 16,0 0-9-16,0 0-6 0,0 0-9 0,0 0-5 16,0 0-10-16,0 0-3 0,0 0-4 0,0 0-9 0,0 0-2 15,0 0-5-15,0 0 0 0,0 0-1 0,0 0 0 0,0 0-1 16,0 0 2-16,0 0 0 0,0 0 2 0,0 0 4 15,0 0-2-15,0 0 2 0,1 0 2 0,-1 0-2 0,0 0 1 16,0 0-1-16,0 0-3 0,0 0 1 0,0 3-4 0,0-1 2 16,0 0-2-16,0 0-1 0,3 0 2 0,-1 3-1 15,4-4 2-15,-5 2 0 0,2 2 2 0,-2-4 0 16,7 4-2-16,-4-2 2 0,-1-1 0 0,2 4 0 0,1-3 0 16,-2 1-2-16,4-1 1 0,-7 1 0 0,4 0 1 0,1-1 1 15,-2 0 1-15,1-1 0 0,-1 0 0 0,-1 2 1 16,1-1 1-16,-1 1-2 0,-1-2 0 0,1 3-1 0,0-4 0 15,-2-1-3-15,-1 4 3 0,3-4 0 0,-1 3-1 16,-2-1-2-16,3-2-2 0,-3 2 0 0,3 0-2 0,-2-2 1 16,-1 0 0-16,3 0-3 0,0 0 0 0,-3 0 2 0,0 2-1 15,0-2 1-15,2 0 0 0,-2 0-1 0,3 0 1 16,-2 0 0-16,-1 0 2 0,0 0 0 0,0 0-1 0,0 0 0 16,0 0-2-16,0 0 2 0,0 0-2 0,0 0 0 15,3 0-1-15,0 2 1 0,-3-2 1 0,2 0-1 0,-2 2 2 16,0-2 0-16,3 0-1 0,-3 0 1 0,1 0 1 0,-1 0-2 15,3 0-1-15,-3 0 1 0,3 0 1 0,-1 0 0 16,-2 0 0-16,2 0-1 0,1 0-1 0,-3 0 2 0,2 0-1 16,-2 0 0-16,0 0 0 0,0 0 0 0,0 0 2 15,0 0-1-15,0 0-2 0,0 0 1 0,0 0 1 0,0 0-1 16,0 0 0-16,0 3 0 0,0-3-3 0,0 0 2 0,0 0 1 16,0 0-1-16,0 0 0 0,0 0 1 0,0 0 0 15,0 0-1-15,0 0 2 0,0 2 1 16,3-2 1-1,-3 0-1-15,0 0-3 0,0 0 0 16,0 0-1-16,0 0 1 0,0 0 1 0,0 0-1 16,0 0 2-16,0 0 2 15,0 0-2-15,0 0 0 0,0 2 2 0,0-2-1 0,0 2-4 16,1-2 0-16,-1 0 2 0,0 0 0 0,3 0-1 16,0 0-1-16,-3 2-1 0,2-2 2 0,-2 3 3 0,3-1 2 15,-2-2-1-15,-1 0-6 0,3 1 4 0,0-1-1 16,-3 0 9-16,2 0-5 0,-2 0-1 0,0 0-3 0,0 3 0 15,0-3 1-15,0 2 2 0,0-2-2 0,0 3-9 0,0-2 4 16,0-1 1-16,0 2 1 0,0 1 2 0,0-3 0 0,0 2-2 16,0-2 3-16,0 3-1 0,0 2-1 0,0-4-1 15,0 1 1-15,0 3 0 0,0-2 1 0,0-3-1 16,0 3-2-16,0-2 2 0,0 4 2 0,0-3-1 0,0 1 1 16,0-1-2-16,0 2 1 0,0-2 0 0,3 1 0 0,-2-1-6 15,-1 2-2-15,3 1 5 0,-3-4 3 0,3 2-1 16,-1-2 2-16,-2 2 0 0,3-1 1 0,0-2 6 0,-3 2-3 15,0 0-4-15,0-2-1 0,0 2 1 0,0-2-2 16,0 0 1-16,0 0-2 0,0 0 0 0,1 0 1 0,-1 0 1 16,0 0 0-16,0 0 1 0,3 0 1 0,-1 0-2 0,-2 0 2 15,3 0 3-15,-3 0-2 0,3 0-1 0,-3 0-2 16,0-2 0-16,0 2 0 0,0 0-1 0,0 0 0 16,0 0 1-16,1 0 0 0,-1 0 0 0,3 0-2 0,-2 0 1 15,-1 0-3-15,3 0 4 0,0 0 0 0,-1 2 0 0,1-2-1 16,1 3 1-16,1-3 0 0,1 0 0 0,-5 0 4 0,4 0-4 15,1 0 0-15,-5 0-3 0,2 0 5 0,-1 0-2 16,4 0-2-16,-2 0 1 0,1 0 2 0,-1 0 3 0,2 0-3 16,-2 0 1-16,1 0-4 0,-1 0 2 0,1 0 2 15,-2-3-2-15,1 3-2 0,2 0-1 0,-1 0 3 0,-1 0 0 16,1 0 0-16,2-2 5 0,-3 2-1 0,7 0-4 16,-4-2 0-16,-1 0 1 0,5 0-1 0,-2-1-3 0,1-1 1 15,-1 0-6-15,3 0 3 0,0-3 3 0,0 4 3 16,0-5-2-16,3 1 0 0,-1 3 1 0,0-4-1 0,1-2 0 15,0 2 2-15,1-1-2 0,0-1-3 0,-1-1 3 0,2 0 0 16,-3 1-3-16,3 1 4 0,-2-4 2 0,0 1-4 16,-2-1 2-16,2 3 0 0,-3 0 6 0,3 1 4 15,-2 0 7-15,0-1 5 0,-1 2 3 0,2-1 6 0,-2-2 3 0,0-1 1 16,2 1-1-16,-2 0-4 0,5 2-2 0,-2-2-2 16,1 0-3-16,3 0 3 0,-1-1 0 0,0 1 4 0,7-3-3 15,-7 3 3-15,5 0-4 0,-1 1 0 0,-4-1-4 16,1 0-5-16,0 3-4 0,-2-1-3 0,-2 1-3 0,1 1-2 15,-1 1-1-15,0-1-4 0,-2 3 2 0,1-1-2 16,-1 2-1-16,2-2-2 0,0-1 1 0,-3 2 0 0,-3 1 0 16,2-2 1-16,4 1 0 0,-3-1 1 0,0 2 1 15,0-2 0-15,0 1-1 0,0-1 4 0,-2 1-2 0,-1 2 2 16,3-5-3-16,-1 3-2 0,-2-2-1 0,-1 2 2 0,3-3 0 16,-2 3-4-16,-2-3 0 0,4 1 2 0,-5 1 0 0,1-1 4 15,-1 1-1-15,0-2 2 0,1 4 5 0,-2-5 4 16,1 5 0-16,-2-3 7 0,1 1 0 0,-1 1 1 0,-1 2 3 15,2-3 0-15,-1-1-3 0,2 1-5 0,-1 1 0 16,-1-5-4-16,6 4-4 0,-5-2-4 0,2 0 4 0,-2 3-4 16,-1 0 0-16,4-1-3 0,-4 1 0 0,7-1 3 15,-5 2 0-15,1-4 1 0,0 6-5 0,4-6 0 0,-5 4-1 16,1-2 2-16,-2 4-1 0,2-2-1 0,-2 1-3 16,-2-2 4-16,1 4 4 0,2-2 5 0,-5-1 4 0,4-1 2 15,-2 2 4-15,0 0 1 0,-2 0 8 0,-1 2-1 0,3-3-2 16,-1 1-4-16,-2 2-5 0,3 0 0 0,-3 0-4 15,0 0 1-15,3 0-7 0,-3 0-5 0,1 0 3 16,-1 0 0-16,0 0 2 0,0 0-5 0,0 0 0 0,0 0-8 16,0 0 8-16,0 0 3 0,0 0 1 0,0 0-6 0,0 0-3 15,0 0 3-15,0-2 2 0,0 2 5 0,0 0-8 0,0 0 1 16,0 0-1-16,0 0 3 0,0 0-3 0,0 0 3 16,0 0 1-16,0 0-1 0,0 0 2 0,0 0-5 0,0 0 0 15,0 0-4-15,-1 0-7 0,-2 0-20 0,0 0-16 0,-2 2-24 16,4-2-29-16,1 5-29 0,0-3-36 0,-3 2-40 15,0 0-37-15,-3 1-56 0,-1-4-104 0,-4 4-125 16,-1-2-60-16,-7-2-19 0</inkml:trace>
  </inkml:traceGroup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7:58.11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0E385BB-98CD-4E28-8241-3CEC6A5462F1}" emma:medium="tactile" emma:mode="ink">
          <msink:context xmlns:msink="http://schemas.microsoft.com/ink/2010/main" type="inkDrawing" rotatedBoundingBox="14515,7484 16175,6735 16324,7068 14665,7816" semanticType="callout" shapeName="Other">
            <msink:sourceLink direction="to" ref="{B4BDFA8A-6C81-4B11-A0C7-147DDDA31E0A}"/>
            <msink:sourceLink direction="to" ref="{6BD27737-CFD6-4E3F-AB3A-7F85F3C164B8}"/>
          </msink:context>
        </emma:interpretation>
      </emma:emma>
    </inkml:annotationXML>
    <inkml:trace contextRef="#ctx0" brushRef="#br0">3611 490 178 0,'0'-10'170'0,"3"2"-14"15,0 0-16-15,-3-1-8 0,0 1 2 0,-3 0 3 16,3 1 0-16,0-2-21 0,0 4-26 0,0-2-20 0,0 0-11 15,0 1-10-15,0 1-5 0,0-2-5 0,0 3-3 16,0 4 1-16,0-3-4 0,0-1-6 0,0 4-3 0,-3-1-6 16,3 1-7-16,0 0-2 0,0 0-5 0,0 0-1 0,0 0-1 15,3 1-1-15,0 6 4 0,-1-7 7 0,1 4 6 16,-2 1 6-16,6 0 14 0,-1 1 13 0,-4 3 7 16,5 2 6-16,-2-1 5 0,2 3 0 0,-2 0 0 0,2 0 0 15,-2 3-4-15,2-2-7 0,-2 2 0 0,2-2-5 0,3-1-1 16,-2 0-2-16,-2 1 6 0,1-3 1 0,1 2-4 0,-1-2-3 15,1-1-3-15,1-3-2 0,-5 1 1 0,3-1-3 16,4-1-1-16,-5-2-8 0,1-2-4 0,5 2 1 16,-1-4-2-16,3 0-4 0,-2 0 1 0,2-4-6 0,4 2-4 15,2-4-2-15,3-2 0 0,2-3-1 0,5 0-1 0,1-3 4 16,5-4-2-16,3 0 1 0,-4-4 1 0,5 1 3 16,2-5-3-16,1-3-3 0,0-1 0 0,2 0-3 0,1-2 1 15,2-3-4-15,-1 1 2 0,-3-2-5 0,2 2 0 0,1 3 1 16,0-2 1-16,-1 0-2 0,-3 5-2 0,0-2-1 15,-3 2 2-15,-1 4 2 0,-3-2-1 0,-2 3-2 0,-1 4 1 16,-4 1 0-16,0-2 0 0,-1 3 1 0,-4 2 2 16,2 0-3-16,-3 0 2 0,-2 2 0 0,-2 0-2 0,0 2 1 15,-2 2-2-15,-2 1-1 0,-1 1-1 0,-2 3 0 16,-3-3-1-16,2 3-1 0,-5 2 1 0,0 0-9 0,-5-1 3 16,4 2 2-16,-2-2 2 0,0 3 2 0,-2 0 0 0,-1 0 2 15,0 0-1-15,0 0 8 0,0 0-5 0,0 0-3 16,0 0 0-16,0 0 0 0,0 3 0 0,0-2 0 15,0-1 2-15,0 3 0 0,-1-1 2 0,-2-2 1 0,3 2 0 0,-3-2-4 16,1 2 6-16,-1 0-6 0,3-2 1 0,-1 2 0 16,1 1-3-16,-3-1 0 0,0 2-2 0,-2-2 4 15,4 0-2-15,-2 1 1 0,0-1-2 0,1 2 2 0,-1-4 2 16,2 2-2-16,1-2 1 0,-3 3-2 0,0-2 1 47,3 4 3-47,-21 30-473 15,18-31 410-15,-4 0-13 0,2 1-11 0,1-3-10 16,-1 2-12-16,-5 0-13 0,-4 7-153 16,1-7 127-16,1 3-3 0,-1-1-13 0,1 1-18 0,-6-1-34 15,-1 0-59-15,-2 0-88 0,-3 2-79 0,-3 2-29 0</inkml:trace>
  </inkml:traceGroup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7:57.0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4BDFA8A-6C81-4B11-A0C7-147DDDA31E0A}" emma:medium="tactile" emma:mode="ink">
          <msink:context xmlns:msink="http://schemas.microsoft.com/ink/2010/main" type="inkDrawing" rotatedBoundingBox="12780,7587 14691,7520 14736,8833 12826,8900" hotPoints="14868,8176 13868,8809 12860,8189 13860,7556" semanticType="enclosure" shapeName="Ellipse">
            <msink:destinationLink direction="from" ref="{792A2F3E-C3A3-4054-A055-3A09C937A3C1}"/>
            <msink:destinationLink direction="to" ref="{792A2F3E-C3A3-4054-A055-3A09C937A3C1}"/>
            <msink:destinationLink direction="to" ref="{40E385BB-98CD-4E28-8241-3CEC6A5462F1}"/>
          </msink:context>
        </emma:interpretation>
      </emma:emma>
    </inkml:annotationXML>
    <inkml:trace contextRef="#ctx0" brushRef="#br0">3395 1543 65 0,'0'-3'144'16,"5"1"-11"-16,-2-1-20 0,1 2-11 0,2 1-20 0,-4 0-16 15,5 0-10-15,-2 1-8 0,-2 2-8 0,-2-3-5 0,5 0-7 16,-6 2-2-16,0-2 1 0,0 3-1 0,-6-2-4 16,6-1-7-16,-1 2-7 0,-2-2 0 0,3 3-1 0,-2-3 0 15,2 2-1-15,-3 1 4 0,0-3 4 0,2 0 7 16,-2 0 4-16,1 0 2 0,-4 0 1 0,2 5 6 0,-1-5 4 15,1 0 3-15,-4 3 1 0,4-2-1 0,-4-1 0 0,1 0 0 16,0 0 2-16,-1 0-2 0,1 2-3 0,-2-2-6 16,-2 0-7-16,-1 5-4 0,1-5-1 0,2 0 0 15,-2 3-6-15,5-2 1 0,-4-1-1 0,2 4-2 0,2-3-2 16,-4-1-1-16,3 2-1 0,-1-2-1 0,2 3-3 0,0-1 3 16,-1-2-1-16,1 3 1 0,-5-2 5 0,4-1 0 0,1 2 2 15,-4-2 5-15,2 3 4 0,-1-1 2 0,-1 0 3 16,-2 0 0-16,3 0 2 0,-3 1-1 0,2-2-5 15,-2 2-3-15,0-3-6 0,0 1 0 0,-3 2-3 0,3-3 2 16,0 2-1-16,0-2 0 0,3 2 2 0,-1 1 1 0,1-3-5 16,-1 1 0-16,4-1 2 0,-5 3 0 0,2-3 2 0,-1 1-1 15,1-1 1-15,-1 0 0 0,1 0 7 0,-2 0 3 16,5 0 1-16,-4 0-3 0,-2 0-1 0,3 0 0 0,-3 0 0 16,2 0 0-16,-2 0-4 0,3 0-1 0,-3 0-4 15,0 0-2-15,-1 0 3 0,-1 0 0 0,-1 0 0 0,3 3 7 16,-2-1 6-16,2-2 3 0,0 0 3 0,0 2 4 15,0-2 0-15,0 0 1 0,3 0-6 0,-3 2-6 0,2-2-3 16,1 2-6-16,-2-2 2 0,4 3 2 0,1-3-2 16,-1 0 4-16,-1 0-1 0,4 0 4 0,-4 0-2 0,4 0 3 15,-4 0-3-15,2 0-3 0,0-3 0 0,-1 3-1 0,0 0 1 16,-1-2-5-16,1 0 0 0,-1 2 3 0,2 0 4 16,-4 0 2-16,2 0 2 0,-3 0-1 0,2 0-1 0,-2-2 1 15,-1 2-2-15,0-2-5 0,-1-1-4 0,-2 3-3 0,0 0 1 16,3-1 3-16,0-2 2 0,0 3 0 0,1-1 4 15,2 1 2-15,-5-5 0 0,5 3-2 0,0 2-5 0,-4-3-4 16,4 2-2-16,0 1-4 0,2-3-6 0,-1 2 0 16,1-2-1-16,2 3 0 0,1-2-1 0,-2 0 0 0,1 0 0 15,4-3 1-15,-6 5 3 0,1-2-1 0,1 1 1 0,4-2 0 16,-5-2-3-16,1 3 2 0,-2 1 0 0,2-3 3 16,-2 3-1-16,2-2-2 0,1-2-1 0,-1 3 1 15,-2 1 2-15,3-2-6 0,-4-2 2 0,4 2-1 0,-2-2 1 16,1 2 3-16,1-2 3 0,-1 1 1 0,-1 2 2 0,5-3 0 15,-2 3 2-15,1 0-3 0,-4 0 0 0,2-2-1 0,0 0-1 16,1-1 2-16,-2 0-3 0,1 0 0 0,-1 0-2 16,-1 1-1-16,2 2 2 0,2-3-5 0,-4 1-2 15,2-1 1-15,-1 2 4 0,1-5 3 0,-2 3 1 0,1 3-1 16,-2-2 4-16,3-1 4 0,-1 2 2 0,1-2 1 0,-2 3 2 16,1-2-1-16,4-1 1 0,-5 2 0 0,1-2-2 15,1 1-5-15,-1-1-1 0,-2 1-7 0,-1 3-1 0,1-6-2 16,0 0 2-16,2 3-4 0,4-2 0 0,-5 1 2 15,1-1 0-15,1 1 2 0,-1 2 0 0,2-5 2 0,0 3-3 16,2-1 4-16,-2 1 2 0,3 0-6 0,-2 0 5 0,-1-1 0 16,0 2-2-16,-1-5 0 0,1 5 2 0,-1-3-2 15,4 1 0-15,-2 1 1 0,2 0-4 0,-3-2 1 16,0 0 0-16,2 1 0 0,-2-1-4 0,1 1 0 0,2-2-3 0,-3 5 2 16,0-5 3-16,2 5-2 0,-2-4 0 0,3 3 1 15,-2-2 1-15,-1 1-1 0,0-1 1 0,3 1 1 0,-1 1-2 16,-2 0 3-16,3 0-2 0,-3-3 0 0,3 3 0 15,-2-2 4-15,-1 1-4 0,3-1 0 0,-1 1 0 0,1-2-2 16,-3 3 3-16,3-4-6 0,0 0 1 0,0 3 2 16,0-1 4-16,0-2-2 0,0 2 2 0,0 0 1 0,0-3 0 15,0 3 1-15,0 1 0 0,3 0-4 0,-3 0-1 16,0-1 2-16,0 1-2 0,0 1-4 0,0 2 5 0,0-3-2 16,0 0 0-16,0 1 2 0,0 1 4 0,0-2-4 15,1 2 0-15,-1-2 0 0,0-5 0 0,0 4 5 0,3 0-4 0,-1-1 1 16,-2 0-5-16,3 1-2 0,-3 0 5 0,3 2 0 15,-2-3 0-15,-1 3 0 0,6-3 0 0,-4 4-2 16,1-5 4-16,-2 5 1 0,5-5-3 0,-4 5 0 0,1-4 0 16,-2 1-1-16,5 1 1 0,-4 0 1 0,2-1-1 0,3 2-1 15,1-3-1-15,-4 1 0 0,4-3 0 0,-4 3 1 16,4-1 1-16,-2 1-1 0,0 0 1 0,1 0 1 0,3-2 2 16,-4 1-2-16,2 0 2 0,-1 2-2 0,4-3-1 15,-2 3 0-15,0-4-3 0,-2 3 3 0,5-1-2 0,-5 1 0 16,4-1 1-16,-2 1-1 0,1-3-1 0,-4 3 3 0,6 0 6 15,1 0-3-15,-4-2-3 0,0 1-1 0,5 3-2 16,-5-4 1-16,0 5 2 0,2-5-1 0,3 3-4 0,-2-1 4 16,0 0 1-16,0 1 0 0,1-1 1 0,2-3-1 15,-3 5 0-15,3-3 1 0,-2 3-2 0,2-2-2 0,0 0-2 16,0-1 3-16,-2 0-2 0,2 4 4 0,0-5-1 0,-3 5 0 16,0-4 0-16,-3 1-1 0,5 4 6 0,-2-1 1 15,0-3-3-15,0 1 2 0,0 1-1 0,0-1-3 0,0 1 1 16,-2 2 2-16,-1-3-5 0,3 3 1 0,-1-2-2 15,0 2 3-15,-2-2-1 0,3 1-2 0,0 2 2 0,0-3-2 16,6-1 6-16,-6 1-3 0,1-1 0 0,2 1-4 16,0 0 4-16,4-1 2 0,-5 0-2 0,1 1 2 0,0 1-8 15,1-1 5-15,-1 1 2 0,-3 2-1 0,0-3 0 16,1 1 2-16,-3 0-1 0,-1 0-1 0,3 1 1 0,-1 2 0 16,-2-1-4-16,1 1 3 0,-1-3-2 0,1 3 2 0,-4 0 0 15,5 0 0-15,-2 0-2 0,3 0-1 0,-1 0 1 16,1 0 0-16,2 0-4 0,-2 0 2 0,-3 0 3 0,3 0 2 15,2 3 3-15,-2-3-2 0,0 0 2 0,3 0-2 0,-1 0 4 16,-3 0-3-16,7 0-5 0,-6 0 1 0,2 0-5 16,0 1 5-16,-2-1-3 0,0 2 2 0,0 1 1 0,0-3-2 15,0 2 3-15,0-1 2 0,0-1-1 0,1 3-1 16,-1-3-1-16,0 5 2 0,-3-3 0 0,3 3 3 0,-2-2-4 16,2 1-3-16,0 0 2 0,0-3 1 0,0 1 1 0,0 3-1 15,0-3 0-15,0 0-2 0,0 0 2 0,-1 3 0 16,0-1 0-16,1-2 0 0,0 2 1 0,-3 0 1 15,5-1 0-15,-5 1 0 0,3 0 1 0,-1 0 0 0,-2 1-1 16,3-1 1-16,-1 3-3 0,0-3-3 0,-2 2 5 0,-2-1-2 16,4 0-2-16,-5 4 2 0,1-2-1 0,3 1-1 0,-2 0 4 15,-2-2-2-15,1 3 0 0,-2-3 1 0,2 3 1 16,-1 1 0-16,-1-1 0 0,-1 2-2 0,1-3 0 16,-1 0 0-16,2 1 0 0,-2 1 0 0,1-2 0 0,-2 1 0 15,-2-2 0-15,5 2 5 0,-4-4-1 0,1 4 1 0,-2-3-2 16,5 1 1-16,-4 0-1 0,2-1 0 0,-1 0-3 15,2 4 0-15,1-4 0 0,-2 4 0 0,4-1-3 0,-7 2 3 16,3-2 0-16,2 2 0 0,-1-1 2 0,-2-1-4 16,-2-1 2-16,4 3-3 0,-2-2 3 0,0 2 0 0,-2-1-4 15,4-1 4-15,-2 1 0 0,0-2 4 0,-2 1-4 0,-1-4 3 16,5 4 2-16,-5-3-5 0,3 1-8 0,-3 0 4 16,3-1 1-16,-2-1-2 0,-1 1 5 0,3-1 2 0,0 1-2 15,-1 1 3-15,-2-1 7 0,0 2-1 0,2 1-4 16,0-2-4-16,-2 2-1 0,3 1-1 0,0-1 2 0,-3-1-1 15,0 2 0-15,1-1 2 0,-1 1-2 0,0-1 7 0,0 1-1 16,0-2-1-16,0 3 0 0,0-2-2 0,0 1 0 16,0-1-2-16,0 0 3 0,0-1-4 0,0 3 0 0,-1-2-3 15,1 2 2-15,-3-1 0 0,0-1 1 0,3-2 0 16,-2 2 0-16,0-1 1 0,0-1-1 0,-4 1 0 0,6 0 3 16,-1 1-2-16,-2-1 0 0,0 1 0 0,-2 1 1 0,4-1-1 15,-2 1 3-15,-2-4-4 0,1 4 0 0,-2-2 3 16,1 2-1-16,1-1-1 0,-1 1 6 0,-5-1-3 0,3-1-1 15,-2 3-1-15,-2-3 2 0,2 1-2 0,0 2-4 0,-3 1 4 16,-1-3-4-16,4 2 4 0,0-3-4 0,-4 0 2 16,4 3 3-16,0-2 1 0,-6 0 1 0,3 2-1 15,2-6 3-15,-2 6-5 0,3-7 3 0,-2 3-2 0,0 2-1 16,-1-2 1-16,0-1 3 0,0 1 1 0,-2-3-5 0,0 3 3 16,-1-3 1-16,0 2 2 0,1-2-1 0,-2 3-2 0,-2-1-1 15,-1 3-2-15,2-4 0 0,-2 3 2 0,0-5-1 16,-1 5-4-16,0 0 0 0,-3 0 2 0,4-2-3 15,-5 0 4-15,5 0 1 0,-2 1-2 0,-1 0 4 0,1-3 2 16,-2 2-2-16,4-4 2 0,1 2 2 0,-1 1-1 0,-3-1 1 16,2-2 2-16,4 2-2 0,-1-2 2 0,0 1 1 0,5-1-2 15,-2 1 4-15,2-3-1 0,-1 5-4 0,1-5 4 16,6 0 0-16,-4 0 2 0,2 0 2 0,4 0 1 16,-4 0-4-16,4 0-1 0,-1 0-1 0,1 0-1 0,-2 0-1 15,2-5-3-15,-1 5-5 0,2 0-2 0,2 0 0 0,-5 0 2 16,6 0-4-16,-2 0 6 0,-1 0-4 0,3 0 0 0,-1 0 2 15,1 0 4-15,-3 0-5 0,0 0 1 0,3 0 1 16,-2 0-3-16,-1 0 4 0,3 0-2 0,-1 0 0 16,1 0 1-16,-3 0 6 0,3 0 4 0,-3 0 3 0,3 0 3 15,0 0 0-15,0 0 1 0,0 0-1 0,0 0-1 0,0 0 0 16,0 0-2-16,0 0-5 0,0 0-3 0,-2 0 0 16,2 0 1-16,-3 0-2 0,3 0-1 0,0 0-2 0,0 0-2 15,0 0 0-15,0 0 1 0,0 0 0 0,0 0 1 16,0 0-1-16,0 0-2 0,0 0 1 0,0 0 1 0,0 0-2 15,3 0 1-15,-1 0-4 0,-2 0 2 0,-2 0-1 0,-1 0 1 16,3 0-2-16,0 0 1 0,0 0 3 0,0 0-1 0,-3 0 0 16,3 0 3-16,0 0-1 0,0 0-1 0,0 0 4 15,0 0-3-15,0 0-2 0,0 0 2 0,0 0 0 0,0 0 1 16,0 0-3-16,0 0-1 0,0 0 1 0,0 0 0 16,0 0 0-16,0 0 2 0,0 0-3 0,0 0 2 0,0 0-1 15,0 0 1-15,0 0-2 0,0 0 0 0,0 0 0 0,0 0 0 16,0 0 0-16,0 0-5 0,0 0 5 0,0 0 0 15,0 0-1-15,0 0-2 0,0 0 2 0,0 0 5 0,0 0-6 16,0 0 4-16,0 0-6 0,0 0-3 0,0 0-8 0,-1 0-13 16,1 0-23-16,-3 0-19 0,3 5-24 0,0-5-26 15,0 0-30-15,0 0-25 0,0 0-34 0,0 0-25 0,0 3-22 16,0-3-25-16,3 0-28 0,-2-3-39 0,-1-2-78 16,0 5-118-16,-1-8-47 0,-2-4-3 0</inkml:trace>
  </inkml:traceGroup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8:30.5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E95B2B6-F2A5-49EE-ADBE-F9F2298D7CD1}" emma:medium="tactile" emma:mode="ink">
          <msink:context xmlns:msink="http://schemas.microsoft.com/ink/2010/main" type="writingRegion" rotatedBoundingBox="24623,11607 28535,11607 28535,13720 24623,13720"/>
        </emma:interpretation>
      </emma:emma>
    </inkml:annotationXML>
    <inkml:traceGroup>
      <inkml:annotationXML>
        <emma:emma xmlns:emma="http://www.w3.org/2003/04/emma" version="1.0">
          <emma:interpretation id="{598B78B4-13D7-4656-9EEB-30973EE0DC24}" emma:medium="tactile" emma:mode="ink">
            <msink:context xmlns:msink="http://schemas.microsoft.com/ink/2010/main" type="paragraph" rotatedBoundingBox="24623,11607 26286,11607 26286,12576 24623,12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730D6C-A9C8-46F5-9EDA-2A4286068214}" emma:medium="tactile" emma:mode="ink">
              <msink:context xmlns:msink="http://schemas.microsoft.com/ink/2010/main" type="inkBullet" rotatedBoundingBox="24623,12373 24866,12373 24866,12474 24623,12474"/>
            </emma:interpretation>
            <emma:one-of disjunction-type="recognition" id="oneOf0">
              <emma:interpretation id="interp0" emma:lang="en-IN" emma:confidence="0">
                <emma:literal>-</emma:literal>
              </emma:interpretation>
            </emma:one-of>
          </emma:emma>
        </inkml:annotationXML>
        <inkml:trace contextRef="#ctx0" brushRef="#br0">1691-5337 427 0,'2'2'610'0,"1"1"345"16,0 0-580-16,-3-3-60 0,1 0-56 0,4 0-42 0,1-3-41 16,1 0-34-16,-1-2-32 0,6-3-28 0,3 4-26 0,0-6-28 15,-2 4-12-15,5-3-9 0,1 1-9 0,1-1-30 16,-7 3-41-16,5-1-51 0,-2 1-60 0,-2-1-53 15,0 3-59-15,-2-1-73 0,-1 4-89 0,-11 1-110 0,0 0-36 16,0 0 5-16</inkml:trace>
      </inkml:traceGroup>
      <inkml:traceGroup>
        <inkml:annotationXML>
          <emma:emma xmlns:emma="http://www.w3.org/2003/04/emma" version="1.0">
            <emma:interpretation id="{859024A7-A5EC-4490-B7A1-FBAE332354B9}" emma:medium="tactile" emma:mode="ink">
              <msink:context xmlns:msink="http://schemas.microsoft.com/ink/2010/main" type="line" rotatedBoundingBox="25196,11607 26286,11607 26286,12576 25196,12576"/>
            </emma:interpretation>
          </emma:emma>
        </inkml:annotationXML>
        <inkml:traceGroup>
          <inkml:annotationXML>
            <emma:emma xmlns:emma="http://www.w3.org/2003/04/emma" version="1.0">
              <emma:interpretation id="{3602ADBE-3A2F-490A-9084-965CAB9B1A1C}" emma:medium="tactile" emma:mode="ink">
                <msink:context xmlns:msink="http://schemas.microsoft.com/ink/2010/main" type="inkWord" rotatedBoundingBox="25277,11582 26338,11762 26177,12711 25117,12531"/>
              </emma:interpretation>
              <emma:one-of disjunction-type="recognition" id="oneOf1">
                <emma:interpretation id="interp1" emma:lang="en-IN" emma:confidence="0">
                  <emma:literal>&amp;</emma:literal>
                </emma:interpretation>
                <emma:interpretation id="interp2" emma:lang="en-IN" emma:confidence="0">
                  <emma:literal>%</emma:literal>
                </emma:interpretation>
                <emma:interpretation id="interp3" emma:lang="en-IN" emma:confidence="0">
                  <emma:literal>*</emma:literal>
                </emma:interpretation>
                <emma:interpretation id="interp4" emma:lang="en-IN" emma:confidence="0">
                  <emma:literal>E</emma:literal>
                </emma:interpretation>
                <emma:interpretation id="interp5" emma:lang="en-IN" emma:confidence="0">
                  <emma:literal>j</emma:literal>
                </emma:interpretation>
              </emma:one-of>
            </emma:emma>
          </inkml:annotationXML>
          <inkml:trace contextRef="#ctx0" brushRef="#br0" timeOffset="485.7847">2531-5958 333 0,'4'-19'309'0,"2"-3"-21"0,-4 0 1 0,-2-1-23 0,0 1-46 16,0 0-22-16,-2 2-5 0,-1 2 5 0,-1 2 5 0,-1 2 10 16,-1 1 1-16,0 2-10 0,-1 5-14 0,-4-1-19 15,4 4-15-15,-2 3-14 0,-1 3-5 0,-2 4-2 0,0 4 0 16,-2 4 17-16,-3 3 16 0,3 6 17 0,-4 6 10 0,0-1 5 15,1 5-3-15,3 2-12 0,-4 0-16 0,5 0-20 16,1 4-23-16,2-4-20 0,2 0-15 0,1 2-18 16,5-2-8-16,-1-6-6 0,6 4-9 0,2-7-9 0,2 1-8 15,2-2-3-15,3-4-10 0,6 2 0 0,1-7-4 0,2-1-5 16,3-5-2-16,3 0-3 0,1-4 2 0,2-5-10 0,1-2-15 16,0-5-21-16,0 0-29 0,1-5-35 0,-7-2-63 15,6-1-69-15,-7-4-78 0,3-1-75 0,-5 0-64 16,-4-1-52-16,1 0-37 0,-1 0-32 0,-6 2-39 0,-3-6-63 15,-2 6-24-15,-2-2 31 0</inkml:trace>
          <inkml:trace contextRef="#ctx0" brushRef="#br0" timeOffset="815.3339">2492-5324 231 0,'-12'21'656'0,"0"-2"32"0,5-4-117 15,1 0-92-15,0-4-88 0,4-3-42 0,2-2-11 16,2-4-6-16,5-2 1 0,5-2-13 0,3-4-22 0,4-2-28 16,8 0-34-16,-2-6-39 0,7-2-47 0,-1-4-29 15,5 0-26-15,2-2-16 0,4-5-6 0,1 1-13 0,0-2-2 16,1-4-8-16,0 5-8 0,2-2-8 0,0-2-9 0,-2 2-6 16,0 7-6-16,-2-4-4 0,-3 4-2 0,-7 5-4 15,0 0 1-15,-6 1-2 0,-5 6-1 0,13-11-18 16,-22 16-14-16,-3 0-18 0,-1 1-21 0,-1 4-24 15,-2 0-43-15,-5 2-50 0,0 2-62 0,-2 0-65 0,-5 3-66 16,-4 1-66-16,-1 2-53 0,-1 0-51 0,-5 0-56 0,2 1-101 16,-5 4-42-16,2-5 25 0,-5 0 53 15</inkml:trace>
        </inkml:traceGroup>
      </inkml:traceGroup>
    </inkml:traceGroup>
    <inkml:traceGroup>
      <inkml:annotationXML>
        <emma:emma xmlns:emma="http://www.w3.org/2003/04/emma" version="1.0">
          <emma:interpretation id="{28E93A26-997C-4FFA-9155-F6011707876E}" emma:medium="tactile" emma:mode="ink">
            <msink:context xmlns:msink="http://schemas.microsoft.com/ink/2010/main" type="paragraph" rotatedBoundingBox="24754,12426 28535,12426 28535,13720 24754,13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AF4901-6AFF-444F-BFAA-B2CDB73B9917}" emma:medium="tactile" emma:mode="ink">
              <msink:context xmlns:msink="http://schemas.microsoft.com/ink/2010/main" type="inkBullet" rotatedBoundingBox="24754,12426 25065,12426 25065,12646 24754,12646"/>
            </emma:interpretation>
            <emma:one-of disjunction-type="recognition" id="oneOf2">
              <emma:interpretation id="interp6" emma:lang="en-IN" emma:confidence="0">
                <emma:literal>•</emma:literal>
              </emma:interpretation>
            </emma:one-of>
          </emma:emma>
        </inkml:annotationXML>
        <inkml:trace contextRef="#ctx0" brushRef="#br0" timeOffset="150.7873">1885-5277 270 0,'-6'17'529'0,"-6"-5"-44"16,4 4-48-16,1 0-32 0,0-4-66 0,2 1-45 16,1-2-34-16,-2-3-22 0,4-1-17 0,-1-3-27 0,0-2-29 15,3-2-29-15,3 2-24 0,0-2-17 0,5-2-12 0,-2 2-9 16,5-6-10-16,7-1-6 0,-1 1-9 0,-1-4-4 0,3 1-14 15,4 1-30-15,-4-1-37 0,-3-1-47 0,1-1-63 16,1-4-63-16,-2 5-65 0,0-6-59 0,1 1-56 16,1 1-61-16,-6-2-88 0,1 0-84 0,-1-5-17 0,1 2 19 15</inkml:trace>
      </inkml:traceGroup>
      <inkml:traceGroup>
        <inkml:annotationXML>
          <emma:emma xmlns:emma="http://www.w3.org/2003/04/emma" version="1.0">
            <emma:interpretation id="{77A04588-8C70-4EC8-BAF4-D55026616A40}" emma:medium="tactile" emma:mode="ink">
              <msink:context xmlns:msink="http://schemas.microsoft.com/ink/2010/main" type="line" rotatedBoundingBox="25814,12445 28535,12445 28535,13315 25814,13315"/>
            </emma:interpretation>
          </emma:emma>
        </inkml:annotationXML>
        <inkml:traceGroup>
          <inkml:annotationXML>
            <emma:emma xmlns:emma="http://www.w3.org/2003/04/emma" version="1.0">
              <emma:interpretation id="{50C384DF-B5D9-4A08-8F91-3D21A02EF6D2}" emma:medium="tactile" emma:mode="ink">
                <msink:context xmlns:msink="http://schemas.microsoft.com/ink/2010/main" type="inkWord" rotatedBoundingBox="25802,12601 28527,12381 28596,13233 25871,13453"/>
              </emma:interpretation>
              <emma:one-of disjunction-type="recognition" id="oneOf3">
                <emma:interpretation id="interp7" emma:lang="en-IN" emma:confidence="0">
                  <emma:literal>in</emma:literal>
                </emma:interpretation>
                <emma:interpretation id="interp8" emma:lang="en-IN" emma:confidence="0">
                  <emma:literal>N</emma:literal>
                </emma:interpretation>
                <emma:interpretation id="interp9" emma:lang="en-IN" emma:confidence="0">
                  <emma:literal>n</emma:literal>
                </emma:interpretation>
                <emma:interpretation id="interp10" emma:lang="en-IN" emma:confidence="0">
                  <emma:literal>"N</emma:literal>
                </emma:interpretation>
                <emma:interpretation id="interp11" emma:lang="en-IN" emma:confidence="0">
                  <emma:literal>7 V</emma:literal>
                </emma:interpretation>
              </emma:one-of>
            </emma:emma>
          </inkml:annotationXML>
          <inkml:trace contextRef="#ctx0" brushRef="#br0" timeOffset="1185.8346">2895-5040 18 0,'-1'-4'637'0,"-2"2"-10"0,-2-3-65 0,2 2-40 0,2-4-50 16,1-2-63-16,1 0-41 0,2-1-28 0,2-1-22 0,-1 0-21 15,2-2-18-15,0 1-25 0,2 0-25 0,-1 1-28 16,0 2-28-16,1 1-25 0,1 0-23 0,1 1-20 0,-1 1-20 16,2-1-12-16,1 3-8 0,-4 2-8 0,4-1-4 15,3 3-7-15,-6 3-1 0,6-1-5 0,0 2-1 0,-2 3-3 16,5 2-3-16,-4-4-2 0,0 6-6 0,1 0 1 16,2-2-5-16,-2 1-1 0,1 0-4 0,-3 6-4 0,2-5-2 15,-3 5-2-15,3-3-2 0,-3 2-1 0,-3 2-1 0,3 0 0 16,1 2-2-16,-7 0 1 0,5-2-1 0,-4 2 3 15,0-1-2-15,-1 1-2 0,2 0 1 0,-1 0-1 0,-2-1-2 16,-1-2-10-16,2 1-14 0,-4-1-16 0,1-2-26 0,0 2-31 16,-3-5-42-16,1 3-56 0,-1-6-52 0,0-1-45 15,0-3-51-15,0 0-64 0,-1-2-54 0,-2-2-38 0,0-2-16 16,1-1-9-16,-4-2-35 0,2-2-60 0,-4 0-38 16,2-3 21-16</inkml:trace>
          <inkml:trace contextRef="#ctx0" brushRef="#br0" timeOffset="1411.4691">3229-5083 14 0,'0'0'644'15,"-2"-2"-26"-15,-1 2-65 0,2 0-28 0,-2 0-43 16,0 0-61-16,3 0-59 0,-2 2-40 0,2 2-22 0,-3 0-14 16,2 6-17-16,-2 2-18 0,-2 1-19 0,2 3-10 0,0 5-13 15,-1-1-23-15,2-1-31 0,-1 2-31 0,0 2-20 0,2-3-16 16,-3 2-15-16,1 2-17 0,0 0-9 0,1-2-13 15,-1-1-9-15,2 1-7 0,-2-1-10 0,0 1 0 0,3 0-12 16,-2-1-16-16,2-1-34 0,-6-4-50 0,5 4-85 0,-4-5-99 16,-1 1-137-16,2-5-137 0,-4-3-180 0,1-1-149 15,-5-6-71-15,-1-1 2 0,-2-1 49 0</inkml:trace>
          <inkml:trace contextRef="#ctx0" brushRef="#br0" timeOffset="36029.6418">4486-4573 176 0,'6'-11'242'0,"-1"3"-27"0,-1-3-9 0,-1 0-10 15,-1 0-38-15,4-2-35 0,-5 3-24 0,2-1-12 0,-1 5-3 16,-2-2-2-16,0 2-1 0,0 1-4 0,0 5-2 0,0-5-10 16,0 5-7-16,0 0-11 0,0 0-8 0,0 0-10 15,0 0-7-15,0 0-6 0,0 5-2 0,-2-5-1 0,2 5 3 16,-3 0 3-16,3 1 1 0,0-2 2 0,0 1 6 16,0 1 1-16,0 0 6 0,0 1 7 0,3 1 7 0,-3 1 12 15,2-3 5-15,1 3 4 0,-1 3 10 0,3-8 10 16,-1 7 2-16,1-1 3 0,2-1 2 0,-2-1-7 0,2 1-6 15,-2-3-2-15,2 3-9 0,-2-3-10 0,2 1-3 0,3-3-1 16,-2 3-3-16,1-4 5 0,1 5 5 0,-1-5 11 16,3 1 8-16,3-4 5 0,-2-7-3 0,7-1-5 0,-1-2-4 15,3-2-16-15,2-3-8 0,-3-5-13 0,3-1-8 16,1 0-7-16,-1-2-7 0,1-3-3 0,2 1-3 0,0-3 5 16,0-4-5-16,-4 3 0 0,6-3 2 0,-2-1 1 15,1 0 3-15,-1 1 3 0,-1-3 2 0,0 3 5 0,0 2 7 16,1-2 0-16,-3 3 0 0,0-1 1 0,0 5 1 0,0-2 2 15,1 3 0-15,-4 0-4 0,1 3-2 0,-1 1-1 16,-2 1 2-16,1 2-1 0,-1 1-2 0,-3 1-9 0,-1 5 2 16,-1-1-1-16,-3 2-5 0,0 3 2 0,-4 1-7 0,1 0-5 15,-2 1 0-15,0-3-1 0,-5 7-5 0,2-3 1 16,-1 3-2-16,1-1 0 0,0 1-2 0,-3-4 1 0,0 4 1 16,0 0-2-16,1 0 1 0,-1 0-3 0,0 0 0 15,0 0 0-15,0 0 2 0,0 0-1 0,0 0-3 0,0 0 1 16,0 0 3-16,0 0-2 0,0 0 2 0,0 0-2 0,0 0 2 15,0 0 0-15,0 0 2 0,0 0 0 0,0 0-2 16,0 0 0-16,0 0 0 0,0 0 0 0,0 0 0 0,0 0 0 16,0 0-1-16,0 0 9 0,0 0-1 0,0-2-6 15,0 2-2-15,0 0 1 0,0 0 1 0,3 2-1 0,0 2 4 16,1-4-12-16,-2 1 6 0,4-1 2 0,-2 3 0 0,-2-3 2 16,4 0 0-16,-5 5-1 0,5-3-1 0,-4-2 1 0,2 1-1 15,-1 2 0-15,0-3-1 0,2 2-7 0,-4-2-11 16,2 3-15-16,0-3-21 0,-3 0-18 0,2 3-17 15,-2 2-15-15,0-2-19 0,0 0-13 0,0 3-15 0,-2 1-11 16,-1-1-22-16,-1 1-27 0,-1-1-44 0,-2-1-44 0,-4 0-47 16,4 1-68-16,-2-6-144 0,0 0-84 0,-1-3-16 15,-2-4 11-15</inkml:trace>
        </inkml:traceGroup>
      </inkml:traceGroup>
      <inkml:traceGroup>
        <inkml:annotationXML>
          <emma:emma xmlns:emma="http://www.w3.org/2003/04/emma" version="1.0">
            <emma:interpretation id="{94CE193B-D388-4669-BE3A-D483DC8B2D8E}" emma:medium="tactile" emma:mode="ink">
              <msink:context xmlns:msink="http://schemas.microsoft.com/ink/2010/main" type="line" rotatedBoundingBox="25920,13165 27009,13165 27009,13720 25920,13720"/>
            </emma:interpretation>
          </emma:emma>
        </inkml:annotationXML>
        <inkml:traceGroup>
          <inkml:annotationXML>
            <emma:emma xmlns:emma="http://www.w3.org/2003/04/emma" version="1.0">
              <emma:interpretation id="{352D1455-7476-4B8E-992F-34B16665B88C}" emma:medium="tactile" emma:mode="ink">
                <msink:context xmlns:msink="http://schemas.microsoft.com/ink/2010/main" type="inkWord" rotatedBoundingBox="25920,13165 27009,13165 27009,13720 25920,13720"/>
              </emma:interpretation>
              <emma:one-of disjunction-type="recognition" id="oneOf4">
                <emma:interpretation id="interp12" emma:lang="en-IN" emma:confidence="0">
                  <emma:literal>w</emma:literal>
                </emma:interpretation>
                <emma:interpretation id="interp13" emma:lang="en-IN" emma:confidence="0">
                  <emma:literal>-</emma:literal>
                </emma:interpretation>
                <emma:interpretation id="interp14" emma:lang="en-IN" emma:confidence="0">
                  <emma:literal>W</emma:literal>
                </emma:interpretation>
                <emma:interpretation id="interp15" emma:lang="en-IN" emma:confidence="0">
                  <emma:literal>R</emma:literal>
                </emma:interpretation>
                <emma:interpretation id="interp16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63183.9915">3019-4323 136 0,'0'-4'366'16,"-6"0"-70"-16,6 0-47 0,-2-1-21 0,-4 1-23 0,5-2-44 0,-2 1-34 16,1 0-20-16,2 0-10 0,-3-1-11 0,0 1-9 15,2 1-8-15,1-1-8 0,-3 3-11 0,2-1-6 0,1 1-8 16,0-2-3-16,0 4 0 0,0-2-1 0,0-1-1 0,0 3 0 15,0 0 3-15,0 0-2 0,0 0-2 0,0 0 0 16,0 0-7-16,0 0-1 0,0 0-5 0,0 0-5 16,0 0-2-16,0 3-4 0,0-1 3 0,4 2-4 0,-3-2 2 15,5 4 9-15,0 2 15 0,2 3 9 0,2 2 6 0,-2-1 7 16,1 4 5-16,1 0 3 0,-1 2-1 0,0 1-5 16,3 0-6-16,1 0-6 0,-4-2 0 0,0-1-8 0,3 4-4 15,-2-8 0-15,2 4-3 0,-3-3-5 0,2 1-5 0,-2-4-6 16,1-2-2-16,-3 1 4 0,5-3 7 0,0-2 8 15,-3-1 7-15,3-1 6 0,0-2 4 0,6-2 1 0,1-2 0 16,-2-3 1-16,3-4-5 0,3 1-4 0,-2-6-4 16,2 0 1-16,4 1 2 0,0-6 1 0,0 2 2 0,-2-2-2 15,5-3-4-15,-2 1-6 0,0-4-4 0,4 2-4 16,-3 0-7-16,4-2-6 0,-2 2-1 0,1 2-3 0,-1-1-2 16,0-1 1-16,-1 6-3 0,-2 0-1 0,-4 2 2 0,0 0 0 15,-2 2-3-15,-2 2 2 0,-4 2 1 0,3 0 0 16,-5 0 1-16,-1 5-2 0,-1 1-1 0,0-1 0 0,-3 1 0 15,-2 4-2-15,1-2 1 0,-7 2 1 0,5-2 1 16,-4 1-2-16,-2 2-1 0,3 0-2 0,-2 2-6 0,-1 1-15 16,3-3-19-16,0 1-21 0,-3 3-32 0,0 3-33 0,-3 0-38 15,0 1-39-15,-1 2-35 0,2-1-29 0,-5 2-30 16,2-1-41-16,-5 0-71 0,-2-1-113 0,3-1-45 0,-6 1-6 16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8:17.1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269 901 302,'-13'-9'12,"0"1"5,1-1 25,-1 1-20,-2 0 35,2 1 1,0-1-5,5 1-22,-5 0 16,2 2-12,3 1 8,-1 2-8,1-2 2,-5 4-17,0-2 11,-2 4 23,2-2-15,-3 0-31,-1 2-7,3-2 3,4 0-1,6 2-1,-5-2-2,9 0 0,0 0-6,0 0 6,4 2 0,5-2-3,3 0 3,8 2 0,1-4 1,7 0-1,2 0 0,1 0 0,4-2 0,5 3 0,-2 1-1,7 0 1,4-3 0,1 2 0,-4-2 2,7-1-2,1 3 0,-1-3 0,5 0-1,8-2 1,-1 1 0,14-1 1,1-1-1,9-1 4,2 0-4,3 2 0,1 1 0,4-2 1,-2 2-1,4-1 0,-7 2-1,-3 0-1,-4-1 2,-1-1-2,1-2 2,-2 1 0,-2-1 0,0 2 1,-8 1 0,-2 1-1,-7 2 0,0 0 0,-1 0 2,10 0-2,-1 0 0,2-2 0,8 3 0,8-6 0,2 0 2,1-1-2,3 0 0,-2 1-2,2-1 0,-5 3 2,4-3 0,0 0 0,0 3 0,2-3 0,0 2 1,-5 1-1,-3 1 0,0-3 2,3 4-2,-10 1 0,5-2 0,-2 0 0,0-2-1,3 2 1,-2-1 0,1-1-1,-2-2 2,-4 3 1,-2-1-2,-2-1-3,-5 0 3,-2 4 0,-2-1 0,2-2-1,-2 3 3,0-1-2,4 0 0,2-2 0,3 2 0,5-1 0,-1-2 1,0 2-1,2 1 1,-6 0 0,4 2-1,3 0 0,-4 0 0,-2 1 0,5-2-3,3 0 2,5-5 1,-1 2 0,10-1 0,-6 1 1,5 0-1,-4 1 2,4-2-2,-8 2 0,4 1 1,-10-2-1,-1 1 0,-8-2 1,2 2-1,5-1 0,-1-2 0,3 3-3,6-1 3,-9 0 0,4 1 0,-5-1 1,4 0-1,-1 0 0,1-2 0,-3 3 2,0-1-2,-4 2 0,-1-1 1,1 1 0,-6 2 3,1-2-4,-1 0 2,-2 2-1,1-1-1,0-1 0,1 2 0,-2 0 0,1-2-1,-1 2 1,1-2 0,-5 0 0,3-1 1,3-3-1,-4 0 0,5 0 0,-4-1 1,2 3-1,-4 1 0,-3-2 3,-4 6-2,-7-3 5,2 4-3,1-2-1,-1 0 2,1 2 1,1-2-3,-3 0 4,2-1-4,-9-1 2,-3 0 2,-10 0 3,1 0 11,-6-1-1,0 1-9,-2-2-4,8-2-2,-2 3 0,8-2 1,-5 2-2,3-1 3,0 2-6,-6-1 5,-3 1-1,-4 1 4,-8 0-3,-7 1 0,-8 2-1,-2 0 5,-2 0-8,-1 0 4,0 0-3,0-2 7,5 0 5,2 0-9,1-2 8,7-1-13,2-3 1,4 2 2,2-1-3,5-1-1,1 2-22,-1 2-217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9:25.7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8B231FD-49C2-4388-ADB7-450C7348A250}" emma:medium="tactile" emma:mode="ink">
          <msink:context xmlns:msink="http://schemas.microsoft.com/ink/2010/main" type="writingRegion" rotatedBoundingBox="19805,17563 25240,16686 25463,18070 20028,18946"/>
        </emma:interpretation>
      </emma:emma>
    </inkml:annotationXML>
    <inkml:traceGroup>
      <inkml:annotationXML>
        <emma:emma xmlns:emma="http://www.w3.org/2003/04/emma" version="1.0">
          <emma:interpretation id="{C784834C-C6E3-4038-8945-4F5161B99E33}" emma:medium="tactile" emma:mode="ink">
            <msink:context xmlns:msink="http://schemas.microsoft.com/ink/2010/main" type="paragraph" rotatedBoundingBox="19805,17563 25240,16686 25463,18070 20028,18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5F7096-058C-4651-8048-9CE1992E90A8}" emma:medium="tactile" emma:mode="ink">
              <msink:context xmlns:msink="http://schemas.microsoft.com/ink/2010/main" type="line" rotatedBoundingBox="19805,17563 25240,16686 25463,18070 20028,18946"/>
            </emma:interpretation>
          </emma:emma>
        </inkml:annotationXML>
        <inkml:traceGroup>
          <inkml:annotationXML>
            <emma:emma xmlns:emma="http://www.w3.org/2003/04/emma" version="1.0">
              <emma:interpretation id="{75601F68-C1E9-4A80-B483-4A5CE176948C}" emma:medium="tactile" emma:mode="ink">
                <msink:context xmlns:msink="http://schemas.microsoft.com/ink/2010/main" type="inkWord" rotatedBoundingBox="19820,17653 23423,17072 23631,18365 20028,18946"/>
              </emma:interpretation>
              <emma:one-of disjunction-type="recognition" id="oneOf0">
                <emma:interpretation id="interp0" emma:lang="en-IN" emma:confidence="0">
                  <emma:literal>at</emma:literal>
                </emma:interpretation>
                <emma:interpretation id="interp1" emma:lang="en-IN" emma:confidence="0">
                  <emma:literal>sat</emma:literal>
                </emma:interpretation>
                <emma:interpretation id="interp2" emma:lang="en-IN" emma:confidence="0">
                  <emma:literal>cat</emma:literal>
                </emma:interpretation>
                <emma:interpretation id="interp3" emma:lang="en-IN" emma:confidence="0">
                  <emma:literal>eat</emma:literal>
                </emma:interpretation>
                <emma:interpretation id="interp4" emma:lang="en-IN" emma:confidence="0">
                  <emma:literal>FT</emma:literal>
                </emma:interpretation>
              </emma:one-of>
            </emma:emma>
          </inkml:annotationXML>
          <inkml:trace contextRef="#ctx0" brushRef="#br0">114 151 37 0,'-14'20'497'15,"-4"4"-83"-15,5-5-98 0,-2 0-79 0,3-2-65 0,3-2-37 16,-4-1-21-16,7-4-15 0,0-1-12 0,1-2-4 16,4-1-3-16,-2-2-1 0,3-2 4 0,3 0 11 0,1-2 14 15,4-2 10-15,4 0 2 0,1-2-1 0,2-2-7 0,1-2-6 16,4-2-18-16,2 1-18 0,-1 1-17 0,1-3-17 16,-1 2-14-16,-2 1-8 0,5-1-7 0,0 2-5 0,-2-1-2 15,5 1-2-15,-6 2 2 0,3-3-2 0,0 2 0 16,1 0 2-16,-7 1 0 0,7-2-5 0,-6 3-8 0,-1-3-20 15,2 3-17-15,-1-2-21 16,-4-1-22-16,13-5-157 0,-16 3 97 0,-2 1-8 0,-1 1-4 0,2-2-2 16,-5 1-1-16,1-3 3 0,-1 2-4 0,-1-2-7 0,-4 0-25 15,-1-2-42-15,-4 2-69 0,-4-3-85 0,-1 1-39 16</inkml:trace>
          <inkml:trace contextRef="#ctx0" brushRef="#br0" timeOffset="-276.1759">-147 87 105 0,'0'3'283'16,"2"0"-44"-16,-2-1-21 0,0 1-5 0,0-2-28 15,0-1-41-15,0 2-33 0,0 0-18 0,0-2-8 0,0 0-1 16,0 0-6-16,0 0-3 0,0 0-3 0,0 0 1 15,0 0-1-15,0 0 2 0,0 0 3 0,0 0 6 0,0 0 6 16,0 0 9-16,3 0 4 0,-2 0 0 0,-1 0-1 0,3 0-3 16,0 0-4-16,1-2-3 0,4 0-10 0,-1-2-12 15,-1 2-7-15,6-2-9 0,2-1-8 0,-1 2-11 0,2-4-10 16,1 3-9-16,1-3-4 0,2 1-4 0,0 0-3 16,4-2-1-16,-4 1 0 0,5 1-1 0,-3-3 0 0,2 1 0 15,0-1 0-15,1 0 1 0,-2-1-3 0,-4 1-2 16,1-2-8-16,-1 1-14 0,-5 2-15 0,5-1-17 0,-4-1-29 15,-2 1-31-15,-1 3-28 0,0-5-30 0,-2 3-22 16,-2 1-13-16,4-1-17 0,-7 2-22 0,1 1-31 0,-5 5-63 16,0 0-106-16,0 0-40 0</inkml:trace>
          <inkml:trace contextRef="#ctx0" brushRef="#br0" timeOffset="408.0996">317-298 151 0,'0'0'160'16,"3"0"4"-16,0 0-11 0,3 0 219 16,0 0-275-16,-1 1-17 0,-1 2-2 0,4-1 3 0,-4 2 4 15,7 3 8-15,-4 2 4 0,-1-4 3 0,4 8-1 16,-1-2-4-16,2 1-11 0,-2-2-9 0,1 4-6 0,-4 0-4 15,7 4-2-15,-4-4 5 0,0 4 4 0,3 2 5 0,2-3 12 16,-8 4 3-16,4 1 0 0,-1-1 5 0,1 6 9 16,-2-2 0-16,-2 1 5 0,1 1 3 0,-2 5-5 0,-2 0-3 15,0 0-1-15,-3 4-8 0,0-2-10 0,-3 2-9 16,0-1-1-16,-2 2-7 0,1-4-7 0,-1 2-4 0,1-4-9 16,-2-3-6-16,1-3-6 0,1-1-5 0,1-6-7 0,1-3-6 15,-4-2-3-15,6-5 2 0,-1 1 4 0,-2-4 10 16,3-1 8-16,0 0 6 0,0-2 7 0,0-2 7 0,0 0 7 15,0 0-3-15,0 3-3 0,0-3-8 0,0 0-8 16,0-3-11-16,0 1-8 0,3-2-7 0,-2 0-6 0,-1-3-7 16,3 0-5-16,0-1-15 0,-1-1-20 0,2-1-25 15,4 0-27-15,-2-4-32 0,3 0-34 0,-2-2-32 0,1 3-40 16,-1-1-33-16,-1 2-24 0,0-1-21 0,0-2-15 16,1 2-10-16,4-3-25 0,-4 1-67 0,-2 0-107 0,-4-2-39 15,-1-2-3-15</inkml:trace>
          <inkml:trace contextRef="#ctx0" brushRef="#br0" timeOffset="36469.7095">-2437-253 1066 0,'3'-3'220'0,"-2"0"-29"0,-1 3-27 0,0 0-21 0,0 0-6 16,-1 3-7-16,-2 0 2 0,-9 8 123 16,3 4-131-16,-3 0-3 31,-22 21 107-31,-222 214 467 0,226-227-649 16,3-2-1-16,2-2 1 0,-24 14 52 15,28-19-48-15,1-1 6 0,4-2 8 0,-3-3 13 0,4-2 1 16,3-2 5-16,3-2-2 0,-1 0-2 0,-2-2-1 15,7 0-2-15,1 0-9 0,-2-2-3 0,4 0-1 0,-1 2 2 16,2-1 4-16,-2-2 5 0,0 3 1 0,3-2-5 16,0 2-2-16,0 0-8 0,0 0-11 0,0 0-4 0,0 0-13 15,0 0-8-15,0 0-8 0,0 2-7 16,6 1-5-16,13 7 32 0,-2-1-2 0,3 1 14 0,4 3 8 16,6 1 3-16,1 2 6 0,8 3 1 0,-2-2 1 0,6 2-19 15,6 2-16-15,2 3-7 0,4 0-8 0,5 1-4 0,4 3-5 16,4 0-3-16,7 5-13 0,0 0-29 0,7-1-54 15,2-2-73-15,0 0-100 0,0-2-121 16,8-6-137-16,349 25-3896 16</inkml:trace>
          <inkml:trace contextRef="#ctx0" brushRef="#br0" timeOffset="36201.8476">-184-462 371 0,'6'0'447'16,"-5"3"-101"-16,-1-2-99 0,0 2-54 0,0 2-34 0,0 2-39 16,-1-1-29-16,-5 3-14 0,0 1-4 0,0 1-5 15,0 4 6-15,-1-2 6 0,-4 2 10 0,4-1-1 16,-2 1 4-16,-2 0 3 0,2 0 0 0,-2 2 3 0,-4-2 1 15,1 2-5-15,-4 0 2 0,-1 4-3 0,-2-2-9 0,-1 0-9 16,-3 2-11-16,-7 3-7 0,1 1-5 0,-5 0-8 16,-2 3-13-16,-5 2-10 0,-7 1-10 0,3 1-1 0,-4 0-2 15,-4 3-1-15,0-2-5 0,-4-1 3 0,-1-2 9 0,-1 0 7 16,4-2 9-16,1-3-2 0,4 2 6 0,-2-5 0 16,5-3 5-16,-2-2 6 0,4-4 1 0,1-3 9 0,0-2-6 15,2-5 6-15,1 0-6 0,3-6 4 0,-2 0-5 16,-1-2-6-16,0-3-12 0,0-1-13 0,-2-4-4 0,-1 0-1 15,-2-2-3-15,1 0-2 0,-2 1 0 0,4-2-5 0,-1 3 3 16,0-2-1-16,3-1 3 0,-1 1-1 0,4 2 2 16,2 1 1-16,-1-4 4 0,3 5 2 0,3-2 2 0,-4 2 3 15,6 1 0-15,0-1-2 0,5 0 1 0,3 1 0 16,-4 1 1-16,4-1 4 0,7 6 2 0,0-4 3 0,1 3 3 16,3 2 2-16,3-2-1 0,2 1-3 0,1 2-4 0,1 0-7 15,4-3-6-15,-5 5-8 0,6-2-3 0,-2 2-4 16,2 2 1-16,2 0-7 0,4 6-75 0,0-3-4 15,0-1-28-15,1 1-35 0,2-3-30 0,0 2-31 16,-2 0-24-16,4-4-14 0,1 1 0 0,0-2 3 0,-1 1 7 16,-2-7 7-16,3 4 12 0,-1-6 12 0,1 1 13 15,-3-1 20-15,-2-2 15 0,3-2 12 0,-1-2 6 0,-1-1-4 16,-1-5-15-16,1 0-25 0,-4-3-30 0,1 3-29 0,-2-3-9 16,1 2 1-16</inkml:trace>
        </inkml:traceGroup>
        <inkml:traceGroup>
          <inkml:annotationXML>
            <emma:emma xmlns:emma="http://www.w3.org/2003/04/emma" version="1.0">
              <emma:interpretation id="{AF0E694F-A238-404C-99B8-1475E6D8A722}" emma:medium="tactile" emma:mode="ink">
                <msink:context xmlns:msink="http://schemas.microsoft.com/ink/2010/main" type="inkWord" rotatedBoundingBox="23888,17250 24939,16515 25590,17445 24539,18180"/>
              </emma:interpretation>
              <emma:one-of disjunction-type="recognition" id="oneOf1">
                <emma:interpretation id="interp5" emma:lang="en-IN" emma:confidence="0">
                  <emma:literal>off</emma:literal>
                </emma:interpretation>
                <emma:interpretation id="interp6" emma:lang="en-IN" emma:confidence="0">
                  <emma:literal>def</emma:literal>
                </emma:interpretation>
                <emma:interpretation id="interp7" emma:lang="en-IN" emma:confidence="0">
                  <emma:literal>df</emma:literal>
                </emma:interpretation>
                <emma:interpretation id="interp8" emma:lang="en-IN" emma:confidence="0">
                  <emma:literal>defo</emma:literal>
                </emma:interpretation>
                <emma:interpretation id="interp9" emma:lang="en-IN" emma:confidence="0">
                  <emma:literal>deft</emma:literal>
                </emma:interpretation>
              </emma:one-of>
            </emma:emma>
          </inkml:annotationXML>
          <inkml:trace contextRef="#ctx0" brushRef="#br0" timeOffset="11689.8924">1395 459 127 0,'-24'18'600'0,"3"-3"-30"0,2-1-83 0,3-1-78 15,-2-2-55-15,6-1-35 0,3-4-28 0,2-2-24 0,2-1-23 16,1-1-28-16,4 0-36 0,0-2-35 0,6-4-23 0,4 1-14 16,6-5-2-16,7-1-3 0,2-2 2 0,6-1 0 15,6-6 5-15,7 1-5 0,-1 0-12 0,4 0-21 0,4-1-12 16,4 3-15-16,-3-3-10 0,3 3-11 0,3 2-9 15,-3-2-2-15,0 1-7 0,3-2-4 0,0-1 2 0,-2 3 0 16,-4-2-3-16,-2-2 0 0,-2-1 1 0,-2 2-4 0,-3-1 2 16,-4 1 2-16,0-1-2 0,-8 4-3 0,-3-4 0 15,-1 4 3-15,-6-2 0 0,-5 4 2 0,2-4-4 0,-6 5-4 16,0 3-4-16,-3 0-14 0,-3 5-19 0,-2-2-32 16,1 3-37-16,-2 0-40 0,-2 0-48 0,2 2-56 0,-6 2-47 15,2 2-40-15,-7 4-26 0,-2 6-20 0,1 4-22 0,-6-1-37 16,-4 5-71-16,-1 1-62 0,-5 2-16 0,-5 5 17 15</inkml:trace>
          <inkml:trace contextRef="#ctx0" brushRef="#br0" timeOffset="12341.847">2059 910 7 0,'4'-10'338'15,"-2"-61"678"-15,-2 60-928 0,-2 3 4 16,-1-3 4-16,2 2 9 0,-5 1 14 0,4 1 11 16,-4 1 14-16,2 2 7 0,-1-3 7 0,-2 5 7 0,-2-3 3 15,-1 1 2-15,-4 4-7 0,2 0-4 0,-5 0-9 0,3 4-6 16,-4 1-5-16,2-3-1 0,0 5 5 0,-4-1 2 15,-2 0 5-15,3 3 1 0,-1 2-6 0,2-1-2 0,-1 2-2 16,0 3-3-16,-4-1-11 16,4 2-7-16,-30 30 170 0,35-29-214 0,3 1-12 0,2-4-13 15,1 3-14-15,1 0-11 0,5-2-6 0,2 0-9 0,0 0 0 16,5 1-4-16,2-3-2 0,1 0-2 0,3-3 4 16,1-1-2-16,5 2-1 0,-1-5 1 0,2 1-2 0,-2-4 2 15,4 0-2-15,-1-1 1 0,0-2-2 0,5-2 3 0,-4-1-2 16,-3 0 2-16,6 1-4 0,-4-5 1 0,0-1 0 15,-2 1 1-15,2-2 1 0,-2-1-3 0,-3-3 1 0,1 0-2 16,-1 1 4-16,-2-4-3 0,-2 0-1 0,-1 1 0 16,1-2-4-16,-2-5 2 0,-2 1 1 0,0-1 2 0,-5-1-1 15,4-5 0-15,-5 0 2 0,3-4 0 0,0 1 1 16,-3-3-3-16,-3-4 2 0,0 0-2 0,-2-1-2 0,4 0 2 0,-7 2 0 16,1 4 2-16,2 1 0 0,-2 4-1 0,2 7 1 15,-2 2 1-15,3 3-1 0,-2 5 0 0,4 0-2 16,-1 5 0-16,2 4 0 0,-2 4 6 0,0 4 3 0,3 13 8 15,0 4 8-15,0 7 8 0,6 6 9 0,-2 3 11 0,1 5 6 16,2 1 5-16,2 1 5 0,1-1 1 0,4 0-3 16,-2 0-1-16,3 1-7 0,-1-3-5 0,-2-3-7 0,3 3-8 15,2-7-9-15,-4 1-7 0,0-2-7 0,1-1-6 16,1-5-2-16,0 1-7 0,-4-1-1 0,1-3-15 0,2-3-20 16,-4 0-26-16,-1-6-33 0,-1 0-43 0,-4-2-56 0,2-4-63 15,-2-3-76-15,-4-3-96 0,0-3-81 0,-4-4-77 16,-2-3-107-16,-1-5-116 0,-5-1-42 0,0-6 10 0,0-2 52 15</inkml:trace>
          <inkml:trace contextRef="#ctx0" brushRef="#br0" timeOffset="10189.4194">1661-428 42 0,'11'2'256'15,"-4"-2"-28"-15,1 0-32 0,-4 0-33 0,1-2-23 16,-2 0-3-16,-2 0-5 0,4 2-23 0,-5-5-16 0,3 5-4 0,-3-2-1 16,0 0 2-16,-3-2 2 0,3 2-3 0,-5-2-3 15,4 2-5-15,-5-3-1 0,4 1 1 0,-5-1-3 0,-2 2-7 16,1-4 4-16,-2 3 1 0,1-1 3 0,-3 3-3 15,2-4-9-15,-4 3-5 0,2-2-5 0,-1 3 5 16,1 2-6-16,0-2-7 0,0 2-4 0,0 2-1 0,-1-2-2 16,0 2-3-16,-1 3-3 0,-2 1-5 0,1 0-6 0,-1 2 0 15,-2 2 2-15,1 1 1 0,1 0 3 0,-2 4 5 16,5 2 5-16,-7 0 6 0,4 1 8 0,1 1 4 0,0 1 1 16,-1 1-3-16,1-1-7 0,6-1-3 0,-3-1-8 0,2 0-7 15,5-4-8-15,-2-1-5 0,5 0-6 0,2 0-3 0,0-3-1 16,0-1-5-16,2 0-2 0,2-3 0 15,2 0 3-15,0 1-1 0,2-6 2 0,-1 6 5 0,-2-6-2 16,2 4 8-16,3-5 0 0,-2 0-1 0,4 0 4 0,0 0 2 16,-3-5 2-16,1 4 1 0,2-7-3 0,-3 1 0 15,3-2-1-15,-2 1-1 0,-1-3 2 0,0 0-4 0,-2-1-3 0,4-1-2 16,-2-2 0-16,1 1-1 0,-4-4 4 0,2 1-3 16,2-2-1-16,-3 1 1 0,-1-4 1 0,2 0-1 15,-1-2-1-15,4 2-5 0,-5-3-2 0,0 2-1 0,-2-5-1 16,1 1-1-16,-2-1-2 15,-2-63 5 1,-10-32-1-16,-3 22 11 31,8 70 40 1,-8-7 267-17,4 168-182 16,41 86 586-15,18-22-388 0,-29-128-275-16,2-3-15 15,-3-7-33 1,-6 5-10-16,-15-18-5 0,-3-26-12 16,-2 0-16-16,1-2-24 0,-1 1-41 0,-5-3-51 0,8 0-60 15,-4-7-70-15,6-2-85 0,0-4-74 0,0-4-58 0,6-2-44 16,0-9-38-16,2-7-54 0,2 0-85 0,-1-6-9 0,3-2 41 15</inkml:trace>
        </inkml:traceGroup>
      </inkml:traceGroup>
    </inkml:traceGroup>
  </inkml:traceGroup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9:39.1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AAF809C-9AF3-40AB-8340-E4F18F4F6930}" emma:medium="tactile" emma:mode="ink">
          <msink:context xmlns:msink="http://schemas.microsoft.com/ink/2010/main" type="writingRegion" rotatedBoundingBox="24093,18144 28332,16214 28928,17523 24689,19453"/>
        </emma:interpretation>
      </emma:emma>
    </inkml:annotationXML>
    <inkml:traceGroup>
      <inkml:annotationXML>
        <emma:emma xmlns:emma="http://www.w3.org/2003/04/emma" version="1.0">
          <emma:interpretation id="{AD581242-9594-480F-8701-04CA93D1FA81}" emma:medium="tactile" emma:mode="ink">
            <msink:context xmlns:msink="http://schemas.microsoft.com/ink/2010/main" type="paragraph" rotatedBoundingBox="24093,18144 28332,16214 28928,17523 24689,19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0984D2-32F0-4746-84CC-843925DD3A35}" emma:medium="tactile" emma:mode="ink">
              <msink:context xmlns:msink="http://schemas.microsoft.com/ink/2010/main" type="line" rotatedBoundingBox="24093,18144 28332,16214 28928,17523 24689,19453"/>
            </emma:interpretation>
          </emma:emma>
        </inkml:annotationXML>
        <inkml:traceGroup>
          <inkml:annotationXML>
            <emma:emma xmlns:emma="http://www.w3.org/2003/04/emma" version="1.0">
              <emma:interpretation id="{1F56AD12-C0B6-410D-98EF-71E21EF32F66}" emma:medium="tactile" emma:mode="ink">
                <msink:context xmlns:msink="http://schemas.microsoft.com/ink/2010/main" type="inkWord" rotatedBoundingBox="24093,18144 28332,16214 28928,17523 24689,19453"/>
              </emma:interpretation>
              <emma:one-of disjunction-type="recognition" id="oneOf0">
                <emma:interpretation id="interp0" emma:lang="en-IN" emma:confidence="0">
                  <emma:literal>-913 t</emma:literal>
                </emma:interpretation>
                <emma:interpretation id="interp1" emma:lang="en-IN" emma:confidence="0">
                  <emma:literal>-943 t</emma:literal>
                </emma:interpretation>
                <emma:interpretation id="interp2" emma:lang="en-IN" emma:confidence="0">
                  <emma:literal>-91.3 t</emma:literal>
                </emma:interpretation>
                <emma:interpretation id="interp3" emma:lang="en-IN" emma:confidence="0">
                  <emma:literal>-94.3 t</emma:literal>
                </emma:interpretation>
                <emma:interpretation id="interp4" emma:lang="en-IN" emma:confidence="0">
                  <emma:literal>-9413 t</emma:literal>
                </emma:interpretation>
              </emma:one-of>
            </emma:emma>
          </inkml:annotationXML>
          <inkml:trace contextRef="#ctx0" brushRef="#br0">-195-98 525 0,'-1'-5'475'16,"-2"0"-88"-16,-2 0-66 0,2 1-19 0,2-1-43 0,-5 4-37 16,4-2-20-16,-1 1-22 0,3 2-18 0,0-2-20 0,0 0-27 15,0 2-27-15,0-2-21 0,3 2-10 0,-1-2-4 0,1 2 7 16,1-3 10-16,4 3 9 0,2-1 9 0,-1-2 17 16,0 3 24-16,4 0 9 0,-1 3-3 0,-3-2-4 0,0 4 9 15,4 1 14-15,1 3 9 0,-2 4 1 0,0 1-18 0,0 3-9 16,2 7-4-16,1 1-10 0,-1 3-20 0,1 2-27 15,-1 3-19-15,0-1-15 0,4 4-8 0,-5-1-7 0,2-1-6 16,0 1-6-16,-2-2-2 0,1 1-2 0,-1-4-6 16,-1 1 0-16,3-3-4 0,0-3 0 0,-3 2 2 0,0-3-2 15,-4-4 0-15,3 0 1 0,-2-3 0 0,-2-1 2 16,1-2 0-16,-1-1-10 0,-2-5-14 0,-1-1-21 0,-1 0-31 16,-1-1-39-16,-2-3-59 0,-2-1-73 0,-1-4-83 0,-1-1-75 15,-1-5-61-15,-1-1-49 0,0-9-51 0,-1 1-61 16,-4-3-86-16,-1-6-11 0,-1-1 39 0</inkml:trace>
          <inkml:trace contextRef="#ctx0" brushRef="#br0" timeOffset="200.465">58-3 336 0,'0'0'680'0,"-6"0"-52"0,5 7-95 16,-4 2-59-16,-1 7-40 0,5 3-41 0,-4 4-34 0,2 5-21 16,-1 2-24-16,-2 6-22 0,1 0-26 15,1 37 177-15,1-37-273 0,1-1-39 0,2 2-35 16,-3-2-22-16,2-4-21 0,1 1-10 0,-3-3-10 0,3-3-7 0,0 0-8 15,0-4-8-15,0 2-2 0,3-7-2 0,-3 0-4 16,1-5-2-16,2-1-10 0,-3 2-24 0,2-5-34 16,-2-4-44-16,6-1-52 0,-5 1-58 0,2-4-80 0,-1 0-88 0,4-7-79 15,-6-2-69-15,0-4-87 0,0-4-134 0,-6-5-43 16,1-1 9-16,-2-5 50 0</inkml:trace>
          <inkml:trace contextRef="#ctx0" brushRef="#br0" timeOffset="-2333.9744">-775-1091 141 0,'3'4'432'0,"-3"-4"-75"16,1 3-78-16,-1 0-67 0,7 2 79 0,-2-4-180 15,1 4-10-15,0-2-4 0,1-2-5 0,4 1-6 0,-4-2-4 16,-1 0 1-16,6 0-1 0,1-3-1 0,-1 0-5 15,0-3-2-15,0-1-6 0,0-1-5 0,0 0-2 16,0 1-1-16,3-6-2 0,-3 3-3 0,0 0 2 0,-4-3-2 16,3 2 3-16,-2-1 3 0,3-2 5 0,-2 3-3 0,-4-2-1 15,2 2-4-15,-4 0 3 0,3 0 1 0,-1-1-4 16,0-1-1-16,0 2-10 0,-1 1-6 0,-1-1-8 0,-1-4-6 16,-1 6-8-16,4-4-5 0,-5-1-4 0,2 4-2 0,-1-3 1 15,1 2-7-15,0 0 9 0,-3 0 6 0,1 2 7 16,2-2 2-16,-3-2-1 0,0 3 4 0,0 0 3 0,-3 1 0 15,2 0-4-15,-2-1-7 0,-2-1 4 0,1 0-2 16,-2 0 6-16,1 1-2 0,-2 1 5 0,-1-1-1 0,2 4 0 16,-1-2-3-16,0-1-3 0,-1 3-4 0,1 2-1 15,-1-1-1-15,4 1 0 0,-1 2 4 0,1 0-1 0,-2-1 3 0,4 3-4 16,-1 0-2-16,-1 3-2 0,1-1-3 0,1 4-5 16,-2 1-2-16,4 6-1 0,-3-1 5 0,0 4 12 15,3 23 97-15,0-20-27 0,0 3 16 0,0-2 13 16,0 4 10-16,3-1 3 0,0-2-4 0,-3 3-17 0,1 0-12 15,2 0-16-15,-3-1-13 0,2 1-8 0,4 2-8 16,-5-3-4-16,2 6-3 0,2-1-3 0,-1 0-10 0,2 2-3 16,0 0-2-16,0 1-4 0,0-3-2 0,0 2-3 15,-1 0-6-15,-1 2-3 0,0-4-1 0,2 4-4 0,-1-3-1 16,-4-2 1-16,5 0-5 0,-4-1-1 0,2-2 0 0,-1-3-2 16,0 0 2-16,-3-4 1 0,2 2-4 0,-2-2 0 15,0-4 0-15,0-1-1 0,0-1-12 0,0-3-14 0,0 0-19 16,0-2-19-16,0 0-30 0,0-2-42 0,0-4-69 15,-2 0-72-15,-4-7-71 0,5 1-61 0,-4-2-58 0,2-5-44 16,0-2-35-16,2-6-37 0,-2 0-47 0,1-4-51 0,-4-1 14 16,5 3 36-16</inkml:trace>
          <inkml:trace contextRef="#ctx0" brushRef="#br0" timeOffset="-2138.2279">-525-945 366 0,'-3'0'488'0,"1"0"-75"0,2 0 360 0,0-2-615 15,0 2-39-15,0 0-16 0,0 0-14 0,2 0-1 16,1 0 5-16,-2 0 3 0,5-2 7 0,0 2 1 16,1-5 0-16,4 1-2 0,2 0-2 0,1-2-14 0,2-1-20 15,-3-2-15-15,5-1-14 0,-4 6-17 0,1-6-8 0,-1 4-6 16,0-1-7-16,1 1-19 0,-3 2-31 0,-2-1-41 0,2 3-52 16,-5 0-46-16,2 2-53 0,0-4-56 0,-3 1-70 15,-1-1-98-15,-2 0-82 0,-2 2-32 0,-1 2 14 0</inkml:trace>
          <inkml:trace contextRef="#ctx0" brushRef="#br0" timeOffset="439.355">802-807 517 0,'5'-5'588'0,"-4"1"-136"0,14-12 154 16,-5 6-408-16,2 1-52 0,2 0-37 0,-2 0-21 15,6 0-11-15,-5 5-13 0,5 0-18 0,-2 2-18 16,1 2-13-16,-1 0-8 0,2 4-15 0,-5 1-26 0,-1 1-32 16,-2 5-38-16,-1 0-40 0,-3 1-43 0,0 4-53 0,-6-3-71 15,-1 4-86-15,-10 0-88 0,-1 3-40 0</inkml:trace>
          <inkml:trace contextRef="#ctx0" brushRef="#br0" timeOffset="592.4725">890-538 93 0,'-7'11'628'0,"1"1"-1"0,0-5-50 16,-6 7 343-16,7-8-524 0,-2 0 339 0,5-2-394 0,-1-4-24 15,0 3-27-15,3-3-27 0,6-3-36 0,0 1-39 16,2-4-36-16,7 0-40 0,1-2-31 0,27-19 20 16,-19 11-74-16,6 1-11 0,-5 1-5 0,5-2-15 15,-3 4-22-15,-4 1-40 0,1-1-60 0,-4 3-72 0,-1 3-91 16,-3 0-105-16,1-1-97 0,-2-1-114 0,-1-1-159 0,0-2-89 16,-4-4-14-16,-1-1 35 0</inkml:trace>
          <inkml:trace contextRef="#ctx0" brushRef="#br0" timeOffset="1222.8351">2069-1782 133 0,'3'-6'310'0,"-3"-5"174"0,0 9-306 0,0 0-18 0,0 1-2 15,-3 1-3-15,-5 1 121 0,4 6-144 16,-4 1 8-16,1 3 11 0,-20 42 398 15,15-28-337-15,0 3 2 0,0 1 3 0,1 5 1 16,-3 0-2-16,2 3 4 0,-3 0 0 0,3 1-9 0,1-2-8 16,0 2-12-16,2-4-16 0,2 1-18 0,2-4-17 0,1-2-28 15,-2-1-26-15,6-2-21 0,6-4-17 0,-5 0-11 16,4-3-10-16,5-2-4 0,-1-2-5 0,9-2-2 16,19 4 12-16,17-9-5 15,41-16 6-15,-58 1-20 0,-1-3 0 0,0-1-2 16,-4 0-4-16,6-3 1 0,-7 1-4 0,-3 0 0 0,-1 0 2 15,-3 1 0-15,-3 1-2 0,-4-2 2 0,-3 3 0 16,-2 4-2-16,-2 2 3 0,-2-1-3 0,-4 1 0 0,1 0-2 16,-2 1-1-16,-2 3-10 0,-1 0-14 0,0 0-25 0,-1 0-37 15,-5 0-45-15,1 0-49 0,1 0-54 16,-1 0-61-16,-31 20-1362 0,26-14 1180 16,1 1-42-16,-1-1-87 0,1-1-29 0,-6 1 15 15</inkml:trace>
          <inkml:trace contextRef="#ctx0" brushRef="#br0" timeOffset="1696.7874">2035-691 626 0,'-14'9'691'16,"2"0"-98"-16,0-1-102 0,0-2-35 16,-1 1-56-16,0 2 318 0,5-7-398 0,4 3-27 15,-1-2-29-15,-1-3-34 0,5 1-36 0,1 1-38 0,-3-2-37 16,0 0-28-16,3 0-21 0,0 0-12 0,0 0-12 0,3 0-6 16,0 0-4-16,1-3-2 0,4 0-6 0,4-2 2 0,0-2-3 15,7-2-3-15,2 1-1 0,32-15 30 16,-24 10-29-16,5 0-4 0,-1-5-4 0,5 1-7 0,1-1-1 15,1 1 1-15,3 0-2 0,0 0-7 0,1 0 3 16,2 0 0-16,-3 2 0 0,3 1 2 0,-1 1-1 0,-2-2-2 16,0 3-1-16,3 1-2 0,-3-2 1 0,-4 2-1 0,0 0 1 15,-4 2 0-15,-2-1 0 0,-3 1-1 0,1 0-1 16,-5 1 2-16,-1 1 0 0,-1-2 0 0,-5 1 0 0,-1 1 0 16,1-1 4-16,-4 2-3 0,0-1 1 0,-3 3 0 0,-3-3-1 15,-2 2-2-15,-2 2-5 0,2 2-3 0,-2 1-7 16,-2-2-8-16,0 1-4 0,-3 1-15 0,1 0-7 0,2 0-15 15,-3 0-15-15,1 0-18 0,-1 0-21 0,0 0-22 16,0 1-27-16,0-1-20 0,0 0-32 0,3-1-29 0,-3 1-43 16,0 0-33-16,-3 0-25 0,3 1-18 0,-1-1-7 0,1 0-9 15,-3-1-20-15,2 1-32 0,-5-4-57 0,0 4-43 16,-5 4-2-16</inkml:trace>
        </inkml:traceGroup>
      </inkml:traceGroup>
    </inkml:traceGroup>
  </inkml:traceGroup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0:35.7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53B175D-53E5-4BA4-9AFB-47D5D8006BBB}" emma:medium="tactile" emma:mode="ink">
          <msink:context xmlns:msink="http://schemas.microsoft.com/ink/2010/main" type="writingRegion" rotatedBoundingBox="5082,14304 14561,14276 14570,17348 5091,17376"/>
        </emma:interpretation>
      </emma:emma>
    </inkml:annotationXML>
    <inkml:traceGroup>
      <inkml:annotationXML>
        <emma:emma xmlns:emma="http://www.w3.org/2003/04/emma" version="1.0">
          <emma:interpretation id="{558F4CB3-1E11-41ED-9505-CCAF51E33EEB}" emma:medium="tactile" emma:mode="ink">
            <msink:context xmlns:msink="http://schemas.microsoft.com/ink/2010/main" type="paragraph" rotatedBoundingBox="5082,14304 11822,14284 11826,15679 5086,15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FA9453-019A-4BA7-9BCD-74C66FF75681}" emma:medium="tactile" emma:mode="ink">
              <msink:context xmlns:msink="http://schemas.microsoft.com/ink/2010/main" type="inkBullet" rotatedBoundingBox="5083,14861 5208,14860 5209,15106 5084,15107"/>
            </emma:interpretation>
            <emma:one-of disjunction-type="recognition" id="oneOf0">
              <emma:interpretation id="interp0" emma:lang="en-IN" emma:confidence="0">
                <emma:literal>•</emma:literal>
              </emma:interpretation>
            </emma:one-of>
          </emma:emma>
        </inkml:annotationXML>
        <inkml:trace contextRef="#ctx0" brushRef="#br0">-5421-1591 18 0,'-7'-10'156'0,"2"2"-26"0,2 2-25 0,-1 0-27 15,4 1 0-15,-2 3 12 0,-1-4 3 0,3 1-6 0,0-4-8 16,3 4 1-16,-1-2 10 0,2 1 12 0,-4-1-12 15,3 3-17-15,-3-3-11 0,3 3 1 0,-1-1 2 0,-2 4 4 16,0-1 2-16,0-1 1 0,0 0 3 0,0 3-1 0,0-3-5 16,0-1-3-16,0 4-6 0,0 0-6 0,0 0-5 15,0 0-6-15,0 0-7 0,0 0-2 0,0 0-7 0,0 0-7 16,-2 0-6-16,2 0-3 0,0 0-5 0,0 0-4 0,0 4-1 16,0-1-3-16,0-2-1 0,0 4 1 0,0-2 0 15,2 6 0-15,-2-2 0 0,6 4 2 0,-5-1 2 0,4 1-2 16,-2 2 2-16,0 2-1 0,-2-2 0 0,4 0 2 15,-2 1-2-15,1-2 0 0,-1 1-1 0,0-2 1 0,-1-1-1 16,2-3 0-16,-1 2 1 0,0-3-1 0,-2-1 0 16,4 3-1-16,-2-1 1 0,0-3-1 0,-2-2 1 0,2 3 0 15,-1-4-1-15,1 2-1 0,-3-1 2 0,3-2 2 0,-2 3 1 16,-1-3-2-16,0 0 1 0,0 0-1 0,0 0 4 16,0 0-1-16,0 0 2 0,0 0 1 0,0 0 1 0,0 0 1 15,0 0 3-15,3 0 0 0,-3 0 0 0,0 0 2 16,0 0-2-16,0 0 0 0,0 0 0 0,0 0-2 0,0 0-2 15,0 0-2-15,0 0-3 0,0 0 3 0,0 0-2 16,0 0 1-16,0 0-4 0,0 0 1 0,0 0-1 0,0 0 1 16,0 0 0-16,0 0-1 0,0 0 0 0,0 0-1 0,0 0 1 15,0 0-2-15,0 0 1 0,0 0 0 0,0 0 0 16,0 0 1-16,0 0-2 0,0 0 0 0,0 0 3 0,0 0 0 16,0 0-1-16,-3 0 1 0,3 0 0 0,0 0-1 15,0 0 0-15,0 1-1 0,0-1-2 0,0 2 2 0,0 1-1 16,0-6 1-16,0 1-6 0,0 2-8 0,0 0-17 15,0-1-17-15,0 1-18 0,0 0-26 0,0-3-28 0,6 3-38 16,-4-5-54-16,2 2-88 0,4-6-128 0,-1-3-60 0,0-2-19 16</inkml:trace>
      </inkml:traceGroup>
      <inkml:traceGroup>
        <inkml:annotationXML>
          <emma:emma xmlns:emma="http://www.w3.org/2003/04/emma" version="1.0">
            <emma:interpretation id="{A2C6A2FD-F37E-4AB1-BF1E-DD3C00359689}" emma:medium="tactile" emma:mode="ink">
              <msink:context xmlns:msink="http://schemas.microsoft.com/ink/2010/main" type="line" rotatedBoundingBox="7753,14296 11822,14284 11826,15679 7758,15691"/>
            </emma:interpretation>
          </emma:emma>
        </inkml:annotationXML>
        <inkml:traceGroup>
          <inkml:annotationXML>
            <emma:emma xmlns:emma="http://www.w3.org/2003/04/emma" version="1.0">
              <emma:interpretation id="{D497CD90-35A2-4C3D-81E9-74EF98A5D152}" emma:medium="tactile" emma:mode="ink">
                <msink:context xmlns:msink="http://schemas.microsoft.com/ink/2010/main" type="inkWord" rotatedBoundingBox="7753,14296 11822,14284 11826,15679 7758,15691"/>
              </emma:interpretation>
              <emma:one-of disjunction-type="recognition" id="oneOf1">
                <emma:interpretation id="interp1" emma:lang="en-IN" emma:confidence="0">
                  <emma:literal>I</emma:literal>
                </emma:interpretation>
                <emma:interpretation id="interp2" emma:lang="en-IN" emma:confidence="0">
                  <emma:literal>5</emma:literal>
                </emma:interpretation>
                <emma:interpretation id="interp3" emma:lang="en-IN" emma:confidence="0">
                  <emma:literal>%</emma:literal>
                </emma:interpretation>
                <emma:interpretation id="interp4" emma:lang="en-IN" emma:confidence="0">
                  <emma:literal>=</emma:literal>
                </emma:interpretation>
                <emma:interpretation id="interp5" emma:lang="en-IN" emma:confidence="0">
                  <emma:literal>J</emma:literal>
                </emma:interpretation>
              </emma:one-of>
            </emma:emma>
          </inkml:annotationXML>
          <inkml:trace contextRef="#ctx0" brushRef="#br0" timeOffset="-8500.2854">-1953-1720 119 0,'0'-9'328'0,"0"2"-60"0,-1 1-53 0,-2-1-47 0,3 0-16 16,-3 3-3-16,3-2-17 0,0 2-33 0,0 0-26 0,0 1-13 15,0 1-11-15,-2 0-8 0,2 2-8 0,0-2-9 16,0 2-6-16,0 0-5 0,0 0-8 0,0 0-7 0,0 0-1 15,0 0 0-15,0 0 0 0,0 0 0 0,0 0 2 16,0 0 0-16,2 0 1 0,-2 0 1 0,3 2-1 0,-3-2 0 16,4 2 0-16,-1 0-1 0,2 3 1 0,-1 1 0 0,2-1-2 15,-2 5 5-15,4-1 2 0,-2 2 3 0,1 0 3 16,1-1 1-16,-4 1 4 0,4 3 0 0,-1-2 2 16,0 1-1-16,-2-1-2 0,5-1-1 0,-5 3-1 0,-1-3-2 15,4 0-1-15,-4 2 1 0,1-5 0 0,2 1 3 0,-2-1 4 16,1-1 0-16,-5-1-4 0,3 0 4 0,2-2 0 0,2-1 2 15,-7-1 4-15,4 0 3 0,1 0 6 0,-5-2 10 16,7 0 8-16,-4-2 5 0,4 0 3 0,2-3-1 16,2 0 0-16,1-4-5 0,5 0-6 0,-1 1-10 0,-1-1-4 15,6-2-6-15,-2 0-4 0,0 1-5 0,3-4-2 0,-2 1-7 16,2 3 0-16,4-3-3 0,-3 0-1 0,4 0-3 16,2-1-1-16,-2-4 3 0,4 4-2 0,-1-1 0 0,3-2 3 15,2-2 0-15,0 2-2 0,-1-6 1 0,4 4 0 16,0-2 1-16,-1-1-3 0,0 0 1 0,0-2-1 0,-2 1 0 15,3 2-2-15,2-3 2 0,-8 2-1 0,3 1 0 0,-2 1 1 16,-3 0 3-16,-2 4 0 0,0-4 2 0,-5 4 3 16,0 0 2-16,-3 0 4 0,-2 3 0 0,-1 2 5 15,-2 1 0-15,-1-1 4 0,-3 2 1 0,-3 1 9 0,0 2-3 0,-2 1-5 16,1-3 1-16,-4 7 0 0,2-2-1 0,-4-1-1 16,2 1-4-16,-4 3-6 0,3 0-2 0,-3-3 5 0,3 2-3 15,-1 1-3-15,-2 0 0 0,0 0-4 0,0 0-2 16,0 0 0-16,0 0-2 0,0 0-5 0,0 0 0 0,0 0 0 15,0 0-2-15,0 0 0 0,0 1 0 0,0-1 2 16,0 0 4-16,0 0 0 0,0 0 0 0,0 0-4 0,0 0 3 16,0 0-2-16,0 0 0 0,0 0-1 0,0 0-1 15,0 0 1-15,0 0-1 0,0 0 1 0,0 3-3 0,0-3 2 16,-2 0 0-16,2 0 0 0,0 0 1 0,0 0-1 0,-3 0 1 16,3 0-2-16,0 0 2 0,-3 0 2 0,3 0 0 15,0 0 3-15,0 0-3 0,0 0 6 0,0 0 0 0,0 0-2 16,0 0 0-16,0 0 4 0,0 0-1 0,0 0 5 15,0 0 1-15,0 0-1 0,-1 0 7 0,1 0 4 0,-3 0 2 16,3 0 1-16,0 0 1 0,0 0 0 0,0 0-1 0,-2-3 4 16,2 3-3-16,0 0-2 0,-3-1 0 0,0 1-1 15,3 0 0-15,-1 0-6 0,-2 0 1 0,3-4-10 0,-2 3-2 16,-1 1 0-16,0-2-3 0,3-1-3 0,-1 3-3 16,-2-2-2-16,3 2-5 0,-3 0 6 0,3 0 2 0,-1 0-1 15,-2-3 1-15,3 3-6 0,-2 0 4 0,2-1-6 0,-3 1-7 16,3 0-18-16,0 0-25 0,-3 1-30 0,3 2-38 15,-4-1-30-15,2 1-36 0,-5-1-27 0,-1 3-28 0,1-1-32 16,-1-4-33-16,-4 3-61 0,1 1-119 0,-1-1-53 0,-5-2-13 16</inkml:trace>
          <inkml:trace contextRef="#ctx0" brushRef="#br0" timeOffset="-7086.3111">-798-1461 233 0,'-3'-7'366'0,"2"1"-72"0,-2-3-77 16,0-1-63-16,-2 2-21 0,4 0 1 0,-2-3-21 0,0 2-25 15,1 1-9-15,-1 1-4 0,3 1 0 0,-1 2 1 16,1-3 0-16,-3 3-6 0,0 2-6 0,3-2 0 0,-2 1-3 15,-1 0 0-15,3 3 3 0,0-3 1 0,0 3-2 0,0-2 0 16,0-1-5-16,0 3-4 0,0 0-4 0,0 0-5 16,0 0-6-16,0 0-3 0,0 0-7 0,0 0-4 15,0 0-7-15,0 0-1 0,0 0-4 0,0 0-4 0,0 0-1 16,0 0-3-16,0 0-2 0,0 0-1 0,0 0-1 0,0 0 2 16,0 0-2-16,3 3-2 0,-1-1-2 0,1 1 2 15,0-2 1-15,1 1 0 0,1 3 0 0,-1-1-2 0,1 3 1 16,2-1 1-16,-1 1 1 0,0-2-1 0,1 4 0 0,1-2 2 15,2 4-2-15,-4-2 4 0,2-1 1 0,-1 3-3 0,1 0 3 16,-1 0 1-16,2-1 1 0,-2 1 2 0,-2-1 1 16,2 1 1-16,1 0 1 0,-4 0 2 0,1-1-2 15,1 1 1-15,-2-3-2 0,-2 1 0 0,0-3-3 0,3 0 0 16,-2 1-4-16,-2-3-1 0,2 0 0 0,-3-2 2 0,3 2-5 16,-1-1 2-16,-2-3 0 0,3 1 4 0,0-1 8 15,-3 0 5-15,1 0 5 0,-1 0 10 0,5-1 5 0,1 1 4 16,-2-3 5-16,5-3-1 0,2 2-6 0,0-5-3 15,3 1-8-15,1-1-6 0,-3-2-7 0,4 0-4 0,-1 1-7 16,1-1-3-16,-1 0 0 0,2-3-3 0,0 4 3 0,3-5 1 16,-2 0-2-16,1-2 0 0,3-3 0 0,-1 0-1 15,4 1 1-15,-4-2 0 0,2-1 2 0,0 1-3 16,-2 1 0-16,-1-1-1 0,2 3 0 0,-3 1 2 0,-1-4 0 16,1 7-5-16,1-1 1 0,-2 2-3 0,-1-2 5 0,1 4 0 15,-1 1 2-15,-2-1-2 0,-2 2 0 0,5-1 0 0,-5 2 3 16,-1 2-3-16,0 0-3 0,-2-1 0 0,-1 3 1 15,-1-1 2-15,-4 3 0 0,2 0 0 0,-4 2 0 0,2-2-1 16,-1 0 3-16,2-1 2 0,-2 3-4 0,0-1-2 16,-3-2 2-16,1 3 0 0,-1 0-2 15,3 0 0-15,-1 0-3 0,-2 0 6 16,3 0-1-16,-3 0-1 0,-3 0 2 16,3 0 1-16,0 0 4 0,0 0-4 0,0 0 0 0,0 0-1 15,0 0-1-15,0 0 5 31,0 0-2-31,-2 0 21 0,-1 0-21 0,3 0-2 32,0 0-1-32,0 3-1 0,0-3 2 0,0 0 2 15,0 0-1-15,0 0 0 16,0 0-2-16,0 0-1 0,0 1 0 16,0-1 1-16,0 0 1 15,0 0-1-15,0 0 0 0,0 0 0 0,0 0 0 16,0 3-1-16,0-3 1 15,0 0 0-15,0 0-2 0,0 0 0 16,0 0 1-16,-1 0 0 0,1 0-1 16,0 0 1-16,0 0 1 0,0 0 1 0,0 0-1 47,0 0-4-47,0 4-2 0,0 0 2 15,0-4 2-15,0 0 2 0,0 3 0 0,0-1 2 16,0-2 0-16,0 0 1 0,0 2-2 0,0 0-1 0,0-2 2 15,0 2-2-15,0-2 0 0,0 3 1 0,0-1 1 0,0 3-2 16,0-4-1-16,0-1-5 0,0 3-9 0,0-3-14 0,0 0-20 16,0 3-22-16,0-3-30 0,0 4-35 0,-3-3-38 15,0-1-36-15,-5 0-37 0,2-1-51 0,-6-3-84 0,-5 1-136 16,-3-1-52-16,-4-3-9 0</inkml:trace>
          <inkml:trace contextRef="#ctx0" brushRef="#br0" timeOffset="-4989.0905">-2737-1494 181 0,'-3'-3'327'16,"-2"-4"-76"-16,4 7-72 0,-2-8-44 0,0 2-23 0,-2 2-4 0,2-3-1 16,-1 1-19-16,4 0-19 0,-2-1-10 0,-1 1-8 0,3-1 0 15,-3 1-1-15,3-1-1 0,-1-1-3 0,1 2-1 16,0 0-7-16,0-2-5 0,0-2-7 0,1 7-1 0,-1-3-5 15,3 1-3-15,-3-1-5 0,3 1 0 0,-3 3-2 16,0-2 4-16,0 2-3 0,0-1-1 0,0 3-1 0,0-1-3 16,0 1-1-16,0 0-5 0,0 0 1 0,0 0-3 0,0 0-2 15,0 0 2-15,0 1 2 0,2 4-2 0,-2 1 0 16,3 1 1-16,-2 2 0 0,2 0 3 0,2 2 0 0,-2 5 0 16,0 2 3-16,-2-1 2 0,2 4 0 0,-1 1-1 0,1 0 1 15,1-5 2-15,-1 5 2 0,-1-3 6 0,4 1-2 16,-2 1 2-16,1-4 2 0,-1 3 1 0,2 0 0 15,-5-4-2-15,4 4 1 0,-2-5-2 0,1 1-1 0,-1-1-2 16,2-2-1-16,-2 0-2 0,-2-3 0 0,5 1-1 0,-4-2 0 16,1-1-3-16,-2-2-1 0,2-1 2 0,2-2 1 15,-5 4 4-15,3-6 3 0,-2 4 10 0,2-5 3 0,2 2 8 16,-3-2 7-16,3-2 7 0,-1 2 5 0,8-5-1 16,0 1 1-16,2-3-2 0,2-1-4 0,3-3-5 0,1-3-6 15,1 2-6-15,2-3-5 0,1 0-4 0,1-2-4 0,5-4-6 16,-3 0-1-16,4-1-3 0,1-3-2 0,-1 0 0 15,0-2-3-15,3-1 3 0,-1-2-2 0,1 0-1 0,-1 1-1 16,-2 1 2-16,0 1-2 0,1 2 0 0,-2-1 1 16,-5 5 3-16,-1-1-4 0,-5 3 3 0,3 0-1 0,-5 3 4 15,-1 3 1-15,-1 2 2 0,1-1-1 0,-4 1-1 0,-1 2 4 16,-2 0-6-16,-2 3 1 0,0 0 0 0,4 1-2 16,-10 2 0-16,4-4-4 0,1 6 1 0,-5-1-4 15,-1 2 4-15,3 0-3 0,-1-1-2 0,-2 1-1 0,0-4 1 16,0 4 0-16,0 0-1 0,0 0 2 0,0 0 0 0,0 0-2 31,0 0 1-31,0 0-2 0,0 0 3 0,0 0 1 0,0 0 1 16,0 0 11-16,0 0-7 0,0 0-4 0,0 0 1 0,0 0-1 15,0 0-3-15,0 0 6 0,0 0-10 16,0 0 4-16,0 0 2 0,0 0 0 0,0 0 1 16,0 0 1-16,0 0 0 0,0 0-3 0,0 0 1 15,-2 0-2-15,2 0 0 0,-3 0 0 0,3 0 0 0,-1 0 2 16,1 0 2-16,0 0-4 0,0 0 6 0,0 0-3 0,0 4 1 15,0-3 3-15,0-1-3 0,0 0-1 0,0 0-2 16,0 0 4-16,0 0-5 0,0 0 1 0,0 0 0 16,0 0 1-16,0 0 1 0,0 0 5 0,0 0 1 0,0 0 2 15,0 0 5-15,0 0-3 0,-3 0 1 0,3 0-1 0,0 0 3 16,0 0-4-16,0 0-5 0,0 0-1 31,0 0-3-15,0-1 9-16,0-3-7 0,0 4-3 0,0 0 1 0,0 0 0 15,0 0 1-15,0 0 2 0,0 0-1 0,0 0-4 0,0 0 3 16,0 0-3-16,0 0 1 0,0 0 0 0,0 0-2 0,0 0-2 16,0 0 2-16,0 0 2 0,0 0 0 0,0 0 1 15,0 0-3-15,0 0-1 0,0 0 2 0,0 0-1 0,0 0 3 16,0 0-2-16,0 0-3 0,0 0 2 0,0 0 0 0,0 0 0 16,0 0 0-16,0 0 1 0,0 0-1 0,0 0-3 15,3 0 3-15,-3 0 0 0,0 0 0 0,1 0-2 16,-1 0-2-16,0 0-3 0,0 0-3 0,0 0-14 0,0 0-16 15,-1 0-17-15,1 4-22 0,-6-3-20 0,4 2-28 16,-2 5-26-16,-7-1-30 0,3-1-17 0,-4 3-20 0,-3-1-32 16,0 1-69-16,-5 0-112 0,0-4-75 0,-4 2-29 0</inkml:trace>
          <inkml:trace contextRef="#ctx0" brushRef="#br0" timeOffset="-12350.2269">-26-946 119 0,'-1'-26'504'16,"7"-31"62"-16,-6 41-440 15,3 4-10-15,-3 0 0 0,0 0-5 0,0 1-1 16,0 0-3-16,0 1 2 0,0-1 3 15,0 2 4-15,0-6 110 0,-3 9-117 0,3 1-2 0,0 2-4 16,0-4-4-16,0 4-8 0,0 2-14 0,0-6-12 0,0 7-12 16,0 0-12-16,0 0-10 0,0-3-10 0,0 1-6 0,0 2-3 15,0 0-2-15,6 0 0 0,-5 0 4 0,4 0-1 16,-2-3 3-16,4 2 6 0,1 1 6 0,-1-2 6 0,-1-1 1 16,2 3 0-16,-1 0-1 0,0 3-2 0,-2-1-2 0,2 2-6 15,-2 1 1-15,2 2 0 0,-2 4 5 0,2-2 3 16,-2 5 3-16,1 1 3 0,-2 1 3 0,0 2 4 15,4 0-1-15,-4 0-10 0,1-1-7 0,1-1-6 0,-2 0-4 16,4-1-2-16,-4-3-6 0,1 2-3 0,2-3-6 0,-2 4 1 16,2-6-2-16,0-1 0 0,-2 0 2 0,2-1-1 15,-2-3 2-15,-1 1 0 0,4-4 2 0,-1 3 2 0,2-1 2 16,1-1 2-16,5-2-3 0,-3-5 5 0,5 1 0 16,-1-2 2-16,6 0-1 0,-1-4 2 0,2 0-2 0,2 0-2 15,2-6-1-15,4 1 1 0,-1-2-2 0,2-5-3 0,0 1 3 16,2-3-3-16,-1-3-5 0,2 2 6 0,3-4-3 15,-1-2-3-15,1-2 1 0,-2-1-2 0,3-1 2 0,0 0-4 16,-1 1 2-16,-2 0-5 0,0-3 1 0,-2 4 3 16,-3 1-4-16,-3 0-1 0,1 5-1 0,-4 0 6 0,-4 3 2 15,1 2 3-15,-5 3-1 0,-1 1 0 0,0 3 5 0,-4 2 4 16,2 3 4-16,-8-4 5 0,1 6 2 0,0 0 7 16,-2 4 7-16,1-3 2 0,-5 7 0 0,-1-5 3 0,3 2-5 15,-1 2-4-15,-2-1-4 0,3 2-4 0,-3-3-7 16,0 3-10-16,0 0-1 0,0 0-3 0,3 0-4 0,-3 0 0 15,0 0-1-15,0 0-1 0,0 0 2 0,0 0 4 0,0 0 2 16,0 0-4-16,0 0 0 0,0 0-1 0,0 0 1 16,0 0 1-16,0 0-1 0,0 0 0 0,0 3-2 0,0-3-2 15,0 2 1-15,0-2-2 0,0 0-2 0,0-2 3 16,0 2-4-16,0 0 1 0,0 0 2 0,0 0 2 0,0 0 0 16,0 0 0-16,0 0 0 0,0 0-5 0,0 0 3 0,0 0-1 15,0 0 5-15,0 0-2 0,0 0-3 0,0 0 2 16,0 0 1-16,0 0 1 0,0 0-1 0,0 0 0 0,0 0-2 15,0 0-2-15,0 0 0 0,0 2 2 0,0-2-1 0,0 0 0 16,0 0-1-16,0 0-2 0,0 0 1 0,0 1 2 16,0 2-2-16,0-3-1 0,0 2-1 0,0 1-1 0,0-3-1 15,0 0-2-15,0 7 0 0,0-6 0 0,0 1-3 16,0-2-2-16,1 1 0 0,-1-1-1 0,0 4-4 0,3-1 5 16,-1-2 2-16,-2 1-4 0,3 3 6 0,0-4-4 15,-3 2-4-15,1-1-7 0,-1 1-8 0,3-2-7 0,-1-1-10 16,-2 2-7-16,3 1-13 0,-3-3-3 0,0 2-5 0,0 0-7 15,0 0-6-15,-3 0-7 0,3 0-12 0,-2 3-7 16,-1-1-13-16,2 0-16 0,-5-1-13 0,1 1-12 0,-2 0-13 16,1 2-11-16,-5-1-13 0,3-1-19 0,-3-2-33 15,-1 0-56-15,3-2-89 0,-3-2-69 0,-6 0-17 0</inkml:trace>
        </inkml:traceGroup>
      </inkml:traceGroup>
    </inkml:traceGroup>
    <inkml:traceGroup>
      <inkml:annotationXML>
        <emma:emma xmlns:emma="http://www.w3.org/2003/04/emma" version="1.0">
          <emma:interpretation id="{C201CF26-E205-49CC-B3FD-3F9799E5FBDB}" emma:medium="tactile" emma:mode="ink">
            <msink:context xmlns:msink="http://schemas.microsoft.com/ink/2010/main" type="paragraph" rotatedBoundingBox="7864,16372 14398,15183 14658,16612 8124,178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801ED6-4CED-4DC8-A781-64A94C292D82}" emma:medium="tactile" emma:mode="ink">
              <msink:context xmlns:msink="http://schemas.microsoft.com/ink/2010/main" type="inkBullet" rotatedBoundingBox="7864,16372 8678,16224 8844,17134 8029,17282"/>
            </emma:interpretation>
            <emma:one-of disjunction-type="recognition" id="oneOf2">
              <emma:interpretation id="interp6" emma:lang="en-IN" emma:confidence="0">
                <emma:literal>s)</emma:literal>
              </emma:interpretation>
              <emma:interpretation id="interp7" emma:lang="en-IN" emma:confidence="0">
                <emma:literal>s</emma:literal>
              </emma:interpretation>
              <emma:interpretation id="interp8" emma:lang="en-IN" emma:confidence="0">
                <emma:literal>so</emma:literal>
              </emma:interpretation>
              <emma:interpretation id="interp9" emma:lang="en-IN" emma:confidence="0">
                <emma:literal>as</emma:literal>
              </emma:interpretation>
              <emma:interpretation id="interp10" emma:lang="en-IN" emma:confidence="0">
                <emma:literal>so)</emma:literal>
              </emma:interpretation>
            </emma:one-of>
          </emma:emma>
        </inkml:annotationXML>
        <inkml:trace contextRef="#ctx0" brushRef="#br0" timeOffset="-52192.4573">-2325 130 464 0,'-19'12'519'0,"1"-3"-88"0,-5 3-82 0,4 1-22 0,0 0-38 16,-1 2-16-16,4-4 0 0,0 0 5 0,1-3 4 0,-2 1 7 15,3-2-2-15,2-1-6 0,3 3-11 0,-2-4-15 0,4-2-19 16,2 2-25-16,1-3-23 0,1 0-27 0,1 0-30 16,-1 0-26-16,3-2-26 0,0 0-21 0,0 0-12 15,0 0-12-15,0 0-10 0,5 0-4 0,-1 0-6 0,4 0-2 16,-1 0-5-16,5-2-1 0,6 0-3 0,-2 0-2 0,5 2-1 16,3-5 0-16,1 5 0 0,-1-2-1 0,0 0-8 0,3-2-17 15,-6 2-15-15,2 2-23 0,1-4-36 0,0 4-46 16,-2-5-49-16,2 0-58 0,-1 4-48 0,-6-6-47 15,3 2-41-15,-5 2-28 0,-3 0-7 0,-1 2 9 0,1-3 21 16,-1 3 27-16,-4 1 33 0,-5 0 25 0,-4 1 26 0,-4 4 23 16,-1-2 29-16,-2 5 29 0,-6 0 34 0,-1 3 44 15,1 0 52-15,-5 2 73 0,3 2 67 0,-3 5 57 0,1-2 33 16,-4-4 21-16,4 0 18 0,3-6 3 0,-4 0-8 16,7-1-15-16,-2-1-12 0,5-1-11 0,1-1 0 0,1 0 2 15,1-2-6-15,2 1-8 0,2-2-10 0,2-1-15 0,-2 3-17 16,3-3-14-16,-1 0-16 0,1 0-13 0,1 0-12 15,-1 0-9-15,4 0-4 0,2-3-8 0,3 3-5 16,2-1-8-16,1-4 0 0,1 3-3 0,5-4-9 0,0-1-19 16,0 1-24-16,1-4-23 0,2 1-24 0,-2-2-24 0,4-1-25 15,-6 0-18-15,3 1-12 0,-1 0 0 0,-1-4 5 0,0 0 5 16,-3 0 11-16,0-1 2 0,-1 0-5 0,-2 0-21 16,-3-4-29-16,0 1-35 0,-1-2-51 0,-2-1-57 0</inkml:trace>
        <inkml:trace contextRef="#ctx0" brushRef="#br0" timeOffset="-51969.0173">-2152-275 7 0,'-5'-6'550'0,"1"1"-54"0,4 2-71 15,0 6-68-15,4 4-60 0,1 2-29 0,5 3-22 0,-1 5-6 16,6 2 17-16,1 5 18 0,2 1 2 0,1 0-8 0,2 3-8 16,3 2-11-16,0 1 0 0,0 1-7 0,3-2-21 0,-4 2-24 15,1 1-20-15,1-5-25 0,-1-1-28 0,-3-4-28 16,-2-2-28-16,-2 1-17 0,-2-3-14 0,-3-1-13 0,0-1-12 15,-5 1-5-15,-3-4-4 0,4 4-4 0,-5 1 0 16,-2-5-8-16,-2 10-2 0,-5-4-8 0,-3 4-28 0,-6 4-50 16,-1 4-65-16,-5-3-69 0,-6 1-87 0,3-4-92 0,0 1-81 15,-1-8-96-15,1-5-171 0,-1-3-74 0,0-4-5 16,-4-5 33-16</inkml:trace>
      </inkml:traceGroup>
      <inkml:traceGroup>
        <inkml:annotationXML>
          <emma:emma xmlns:emma="http://www.w3.org/2003/04/emma" version="1.0">
            <emma:interpretation id="{33D57645-34A7-449B-8BE3-4FACBC98A1F4}" emma:medium="tactile" emma:mode="ink">
              <msink:context xmlns:msink="http://schemas.microsoft.com/ink/2010/main" type="line" rotatedBoundingBox="9626,16115 14409,15244 14658,16612 9874,17482"/>
            </emma:interpretation>
          </emma:emma>
        </inkml:annotationXML>
        <inkml:traceGroup>
          <inkml:annotationXML>
            <emma:emma xmlns:emma="http://www.w3.org/2003/04/emma" version="1.0">
              <emma:interpretation id="{D11FF8BF-1A94-4769-9B06-68F18EEFE38C}" emma:medium="tactile" emma:mode="ink">
                <msink:context xmlns:msink="http://schemas.microsoft.com/ink/2010/main" type="inkWord" rotatedBoundingBox="9626,16115 11417,15789 11666,17156 9874,17482"/>
              </emma:interpretation>
              <emma:one-of disjunction-type="recognition" id="oneOf3">
                <emma:interpretation id="interp11" emma:lang="en-IN" emma:confidence="0">
                  <emma:literal>off:</emma:literal>
                </emma:interpretation>
                <emma:interpretation id="interp12" emma:lang="en-IN" emma:confidence="0">
                  <emma:literal>of:</emma:literal>
                </emma:interpretation>
                <emma:interpretation id="interp13" emma:lang="en-IN" emma:confidence="0">
                  <emma:literal>Off:</emma:literal>
                </emma:interpretation>
                <emma:interpretation id="interp14" emma:lang="en-IN" emma:confidence="0">
                  <emma:literal>off,</emma:literal>
                </emma:interpretation>
                <emma:interpretation id="interp15" emma:lang="en-IN" emma:confidence="0">
                  <emma:literal>aft</emma:literal>
                </emma:interpretation>
              </emma:one-of>
            </emma:emma>
          </inkml:annotationXML>
          <inkml:trace contextRef="#ctx0" brushRef="#br0" timeOffset="-48629.0841">597-74 433 0,'1'6'630'16,"2"0"-64"-16,7 2 208 0,-5-7-489 0,2-1-62 0,-1-1-37 16,6-4-28-16,3 1-17 0,1-6-22 0,4 2-19 0,-1-3-26 15,1 0-24-15,2 0-16 0,-1 0-14 0,-2 3-20 16,0 1-27-16,-2 1-27 0,-5 2-37 0,0 4-30 0,-2 0-34 16,-1 4-36-16,-5 2-37 0,-1 5-23 0,-3 2-22 0,-3 0-35 15,-6 5-51-15,1 2-84 0,-7-1-71 0,-2 4-16 16</inkml:trace>
          <inkml:trace contextRef="#ctx0" brushRef="#br0" timeOffset="-50079.9376">-488-17 66 0,'4'3'285'0,"1"-3"-15"16,0 2-19-16,-3 0-10 0,-2-2-2 0,0 2-18 15,0-2-34-15,0 0-23 0,0 0-20 0,-2 0-11 0,-1 0 4 16,3 0 0-16,-2 0 0 0,-3 0-2 0,4 0-13 16,-7 2-16-16,1 1-10 0,-4-1-9 0,2-1-10 0,-6 7-8 15,4-1-6-15,-3 1-6 0,-4-1 2 0,5 6 4 0,-6-1-3 16,1 5-3-16,1 1-1 0,1 5-4 0,0 1-4 15,1 1-1-15,0 0-2 0,3 1-5 0,0-1-8 0,3 2-4 16,3-2-7-16,2-3-2 0,2-2-4 0,-1-2 4 16,6 1 2-16,-1-2 1 0,5-2 5 0,2-2 1 0,1-1 4 15,-1-4 2-15,3 5-1 0,-1-9-3 0,-2 3-4 16,-2-4 1-16,0-2-3 0,2-1-7 0,-1-1-1 0,-1-1 4 16,4-3 1-16,-2-2 0 0,0-8 3 0,5-2-9 0,1-2 5 15,0-4 0-15,-3-4-1 0,2-3-4 0,-3-2-6 16,1-2 1-16,-4-1-3 0,2-2 0 0,-2-4-1 0,-2 0-2 15,1-1-4-15,-2-2 2 0,-3 1-2 0,3-3-2 0,-5 3 2 16,3 0 0-16,-2 2 0 0,2 2 0 0,-3 3 9 16,3 1 11-16,-1 6 14 0,-2 4 13 0,3 3 12 0,-3 5 10 15,0 3 2-15,0 4 3 0,0 3-6 0,0 3-9 16,3 2-8-16,-2 4 4 0,2 7 3 0,2 3 10 0,-1 8 8 16,4 6 6-16,-4 4 9 0,4 3 7 0,-4 8 3 0,3-1-10 15,1 6-12-15,-4-3-12 0,4 3-13 0,-4-1-5 0,2-2-5 16,-1 2-7-16,-1-1-9 0,1-4-4 0,-1 3-1 15,-1-7-5-15,2 0-2 0,-1 0-5 0,-1-3-3 16,0-2-2-16,-2-1-3 0,5-4 0 0,-6-1-6 0,2 0-20 16,-2-4-24-16,0 1-42 0,0-7-56 0,0 0-63 0,0-2-73 15,-2-5-86-15,2 0-86 16,-6 0-66-16,-13-10-1556 0,13-7 1276 0,-6-4 26 0</inkml:trace>
          <inkml:trace contextRef="#ctx0" brushRef="#br0" timeOffset="-49184.3827">96-455 216 0,'12'-2'292'15,"-4"-1"-55"-15,-1-2-54 0,-2-2-40 0,2 1-18 0,-2-2-6 16,2 0 8-16,-1 0-15 0,0-1-12 0,0-1-3 0,-2-1 0 16,1 0 8-16,-1 0 6 0,-1 0 12 0,-1 0 6 15,-2 3 4-15,0-1 3 0,0 3 0 0,-5-3-6 0,4 3-8 16,-5-1-6-16,0 3-10 0,0-1-12 0,0 2-15 15,-1-4-10-15,-1 7-10 0,1 0-9 0,-1 0-4 0,1 0-5 16,-2 3-13-16,-2 4-10 0,0 1 2 0,2 1 7 0,-2 7 9 16,2-1 11-16,0 4 16 0,-1 3 14 0,3 2 16 15,-1-1 20-15,4 6 12 0,2 3 11 0,-4 3 12 16,6 3 2-16,0 1 1 0,0 4 4 0,0 1 0 0,3 0-7 16,0 0-12-16,-3 4-12 0,2-3-13 0,2 0-13 0,-1 1-14 15,0-1-15-15,-1-1-14 0,2 1-3 0,-1-4-10 0,0-3-8 16,1 4-3-16,-1-3-6 0,-1-1-1 0,-2-1-7 15,0-2 0-15,0 0-5 0,0-3-1 0,0-2-1 0,-2 0-6 16,2-2 1-16,-6 0-3 0,2-4-2 0,1 1 3 16,1-2-1-16,0-6-1 0,0-2-1 0,-1-2 2 0,3 0-2 15,-3-2-11-15,3-3-16 0,0 0-22 0,0-5-42 0,-1 2-63 16,-2-5-74-16,-2 0-81 0,1-5-80 0,1-5-69 16,1 1-63-16,-1-7-71 0,0 1-95 0,2-6-76 0,-2-5-9 15,-2 1 37-15</inkml:trace>
          <inkml:trace contextRef="#ctx0" brushRef="#br0" timeOffset="-48987.9123">4 153 574 0,'0'-2'680'0,"-3"2"-93"0,3-3-134 0,-3 3-54 0,3-2-70 16,0-1-59-16,8-3 147 0,-1 3-247 0,5-7-20 15,0 2-15-15,7-1-22 0,-2-2-22 0,2 2-17 0,3 1-17 16,-1-1-17-16,-1 3-14 0,3-1-3 0,1 1-12 15,0 0-12-15,1 1-28 0,-1-1-40 0,0 1-51 16,-3 2-60-16,-2 0-68 0,5-2-71 0,-6 3-67 0,-2 1-86 16,-4-4-126-16,-2 3-81 0,-1-1-8 0,-4-2 22 0</inkml:trace>
          <inkml:trace contextRef="#ctx0" brushRef="#br0" timeOffset="-48514.9476">594 275 133 0,'-8'18'550'0,"-1"5"397"15,6-15-597-15,-4 8 269 0,2-6-104 16,5-7-275-16,5-3 3 0,-2 1 3 16,13-1 228-16,-5-1-253 0,0-1-11 15,4-3-13-15,49-20 345 0,-44 16-458 0,-1 3-19 16,2-5-15-16,-2 2-17 0,47-16 9 15,-47 15-45-15,2 4-28 0,-3 3-44 0,-2-4-50 16,1 3-62-16,52-29-1413 16,-52 20 956-16,-2-2-117 0,4-21-822 15,-11 15 849-15</inkml:trace>
        </inkml:traceGroup>
        <inkml:traceGroup>
          <inkml:annotationXML>
            <emma:emma xmlns:emma="http://www.w3.org/2003/04/emma" version="1.0">
              <emma:interpretation id="{A4947B06-69B4-4A32-9341-99C51825A99D}" emma:medium="tactile" emma:mode="ink">
                <msink:context xmlns:msink="http://schemas.microsoft.com/ink/2010/main" type="inkWord" rotatedBoundingBox="12455,15631 14415,15275 14598,16280 12638,16637">
                  <msink:destinationLink direction="to" ref="{2C3465F4-A395-41F6-AF91-860191CC4F40}"/>
                </msink:context>
              </emma:interpretation>
              <emma:one-of disjunction-type="recognition" id="oneOf4">
                <emma:interpretation id="interp16" emma:lang="en-IN" emma:confidence="0">
                  <emma:literal>can</emma:literal>
                </emma:interpretation>
                <emma:interpretation id="interp17" emma:lang="en-IN" emma:confidence="0">
                  <emma:literal>call</emma:literal>
                </emma:interpretation>
                <emma:interpretation id="interp18" emma:lang="en-IN" emma:confidence="0">
                  <emma:literal>case</emma:literal>
                </emma:interpretation>
                <emma:interpretation id="interp19" emma:lang="en-IN" emma:confidence="0">
                  <emma:literal>C M</emma:literal>
                </emma:interpretation>
                <emma:interpretation id="interp20" emma:lang="en-IN" emma:confidence="0">
                  <emma:literal>C A</emma:literal>
                </emma:interpretation>
              </emma:one-of>
            </emma:emma>
          </inkml:annotationXML>
          <inkml:trace contextRef="#ctx0" brushRef="#br0" timeOffset="-47618.2495">2325-649 144 0,'7'6'254'0,"0"-3"-24"0,-2 5-29 0,-1-5-30 15,-1 1-23-15,-1-1-15 0,2-3-4 0,-4 0 5 16,3-3-3-16,-3 3-15 0,3-5-13 0,-1 2-12 0,1-4-3 16,0 4 2-16,-3-3-3 0,1 1-4 0,-1-1-5 0,3 0-5 15,-1-4-10-15,-2 5-7 0,3-6-2 0,0 2-2 16,-3-2 2-16,0 2 9 0,-3 0 5 0,0-1 7 0,-2 2 7 16,4 0-3-16,-7 2 1 0,1 0-1 0,-1 0 7 15,-1 1-1-15,-1 0-1 0,1 5-2 0,-1 0-8 0,-2 0 3 16,-3 7 0-16,1 2-2 0,-3 2-4 0,-1 5 3 0,0 4 10 15,-3 9 9-15,3 1 17 0,0 7 10 0,0 2 8 16,5-1 0-16,-2 5-1 0,3 2-9 0,2-1-12 0,1 2-8 16,0-3-20-16,3 0-11 0,2-4-16 0,4 0-8 15,4 0-8-15,3-5-8 0,4-1-3 0,1-6-6 0,1 2 0 16,5-6-1-16,3-3-3 0,1-4 1 0,4-5 0 0,0-3 0 16,6-7-3-16,-1-2 2 0,3-4-6 0,2-5-2 15,-3 1-1-15,4-4-3 0,-6-1-12 0,-3-1-16 0,-1 1-27 16,-3 1-27-16,-3-2-28 0,-3-1-39 0,-1 1-38 15,-2-2-43-15,-3-1-39 0,0 4-33 0,0-2-25 0,-2 0-21 16,-1 4-23-16,2-1-9 0,-2 0-27 0,3 3-49 16,0-4-76-16,-1 4-46 0,1-2 1 0</inkml:trace>
          <inkml:trace contextRef="#ctx0" brushRef="#br0" timeOffset="-47114.5942">3442-773 52 0,'8'-16'504'0,"-5"-2"-83"0,-2 1-114 0,-1-15 114 15,-1 18-252-15,-2 2-26 0,3-2-14 0,-2 6-11 16,-4-1-8-16,2 1 1 0,1 1-6 0,-3 3-12 0,0-1-5 0,0 4-11 16,-4 2-5-16,1 4-1 0,-2 1 2 0,-1 5-5 15,-3 2 5-15,-1 7 13 0,0 3 5 0,-1 2 10 16,-5 4 7-16,3 3 7 0,-1 1 1 0,4 2-3 0,-3 1 13 15,-1 0-14-15,4 0-9 0,-1-2-13 0,0 0-11 0,5 1-10 16,0-2-13-16,0-4-8 0,4 0-26 0,4-3-1 0,1-5-5 16,3-1-3-16,3-3-5 0,0-3-3 0,1 1-2 15,4-4 1-15,1-5 1 0,3-2 0 0,0-4-1 16,5-1-2-16,-5-4 2 0,2-4-2 0,1-2 5 0,1-3 0 16,-1-2 0-16,-3-4-5 0,3-1 0 0,-2-5 2 0,-1-3-2 15,1 0-1-15,-4-7 0 0,0-3-2 0,-1-4 0 0,-1-2 1 16,1-2 4-16,0-50 0 15,-8 47-1-15,0 1-2 0,0-41-3 0,-1 46 2 0,-2 5-1 16,2 3 14-16,1 4 18 0,-3 7 19 0,0 3 16 16,3 5 13-16,-2 5 6 0,-1 2 1 0,3 4-4 0,0 1-11 15,3 8-1-15,-1 3 0 0,4 7-1 16,-1 5 0-16,13 33 90 0,3 12 31 0,-10-27-104 16,-2 4-9-16,2-4-9 15,25 82 98-15,-24-81-123 0,1-1-5 0,-4 4-9 0,0-5-4 16,-1 2-9-16,7 31 11 15,-8-35-20-15,17 51-101 0,-20-60-17 0,4-5-76 16,7 16-445-16,-11-22 155 0,1-5-95 0,-1-1-126 16,-4-7-152-16,0 0-50 0,0 0 22 0,-1-11 44 15</inkml:trace>
          <inkml:trace contextRef="#ctx0" brushRef="#br0" timeOffset="-46621.9103">3930-830 118 0,'0'-19'519'0,"0"-2"-32"0,0 4-57 0,-3 4-76 15,0 5-38-15,3-1-47 0,-1 5-33 0,-2-1-28 16,3 3-30-16,-1 2-23 0,-5 5-14 0,4 3-17 0,-1 3-12 16,-1 6-16-16,-1 3-10 0,-1 2-9 15,2 3-5-15,-4 1-8 0,4 2-13 0,-1 0-14 0,1 3-12 16,-1-4-8-16,-1 4-9 0,5-1-16 0,-6 0-30 0,4-4-35 0,-2 0-39 15,1 0-45-15,-1-4-47 0,-5 2-48 0,2-1-48 16,-4-2-42-16,-1 2-61 0,-5-3-80 0,-1 1-81 0,-5-2-28 16,-4 0 9-16</inkml:trace>
          <inkml:trace contextRef="#ctx0" brushRef="#br0" timeOffset="-46796.4463">3771-1144 594 0,'0'-6'617'0,"0"2"-136"0,3-7 195 15,-1 4-416-15,-2 2-41 0,3 2-27 0,0-6-17 0,-2 2-9 16,5 1-7-16,0-1-15 0,1 0-13 0,4 2-7 16,-2-2-7-16,1 3-6 0,-4 4 21 0,5 0 1 0,0 4 12 15,-2 3 10-15,3 5 10 0,-4 3 3 0,2 7 2 16,-2 0 0-16,-2 6-22 0,1 2-8 0,0 0-18 0,-2 6-20 15,-1-3-15-15,-1 3-18 0,2 0-13 0,1-4-10 0,-2 1-7 16,1-1-9-16,-1 3-3 0,1-5-7 0,1-1-6 16,1 0-4-16,-1-4-4 0,1 2-1 0,1 0-2 0,-4-2-1 15,4-1 0-15,-4-1-4 0,2-2-12 0,-1-2-16 0,-1 2-26 16,-1-4-45-16,-1 0-57 0,-2-2-66 0,0-2-69 16,-2-2-73-16,-4-1-65 0,0-2-49 0,0-2-38 0,2-1-26 15,-4-5-23-15,1-5-32 0,1-1-37 0,-4-9-5 16,2 1 34-16</inkml:trace>
        </inkml:traceGroup>
      </inkml:traceGroup>
    </inkml:traceGroup>
  </inkml:traceGroup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0:00.7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457AE40-4FD1-468C-AD36-5EC76753B45B}" emma:medium="tactile" emma:mode="ink">
          <msink:context xmlns:msink="http://schemas.microsoft.com/ink/2010/main" type="inkDrawing" rotatedBoundingBox="21782,10432 23790,9117 23979,9407 21971,10722" semanticType="callout" shapeName="Other">
            <msink:sourceLink direction="to" ref="{81B028E4-CE58-4A7F-9CBE-A6BDA6C84F02}"/>
          </msink:context>
        </emma:interpretation>
      </emma:emma>
    </inkml:annotationXML>
    <inkml:trace contextRef="#ctx0" brushRef="#br0">67 1371 119 0,'-12'-11'564'15,"4"0"-5"1,-21-23 747-16,23 27-1081 0,2 3-9 0,1 0-9 0,-2 0-12 0,4 0-20 16,1-1-14-16,1 0-16 0,-1 2-7 0,5-4-12 15,1 2-10-15,-5 1-7 0,2 1-8 0,0-1-14 16,3 0-13-16,0 4-17 0,0 0-11 0,2 0-9 0,2 4 4 15,2 2 2-15,-3-1 3 0,7 5 4 0,-1 0 8 0,1-1 5 16,2 2 4-16,2-1-6 0,-4 1-10 16,3-3-9-16,89 35 98 15,-83-40-112-15,-1-3 5 0,-1 0 7 0,4-3 3 0,3-6 3 16,1-2 2-16,6-4-1 0,4-7-3 0,-1-2-9 16,9-7-8-16,2 0-4 0,1-9-6 0,6-2-5 0,1-6 0 15,4-3-1-15,2-9-4 0,-1 3-1 0,3-9 2 0,0-2-4 16,2 1-2-16,-2-5-2 0,1 0 0 0,1 0 2 15,-1-2-2-15,0 4 3 0,-7 6-1 0,2 4-2 16,-8 6 3-16,-4 8-1 0,-8 5-2 0,-4 9-10 0,-11 5-16 16,-3 6-19-16,-6 6-14 0,-5 5-19 0,1 3-28 0,-6 7-34 15,1 2-29-15,-2 3-29 0,-3 5-24 0,3 2-31 0,-2 7-45 16,-2-3-41-16,-2 6-36 0,4 2-59 0,-2 2-123 16,-4-1-99-16,0 0-40 0,0-2 7 0</inkml:trace>
  </inkml:traceGroup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8:23.42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650670C-D3B2-4C50-82E2-0082F5E96CBA}" emma:medium="tactile" emma:mode="ink">
          <msink:context xmlns:msink="http://schemas.microsoft.com/ink/2010/main" type="inkDrawing" rotatedBoundingBox="21527,11721 21997,11493 22020,11540 21550,11769" semanticType="callout" shapeName="Other">
            <msink:sourceLink direction="with" ref="{81B028E4-CE58-4A7F-9CBE-A6BDA6C84F02}"/>
            <msink:sourceLink direction="with" ref="{6BD27737-CFD6-4E3F-AB3A-7F85F3C164B8}"/>
          </msink:context>
        </emma:interpretation>
      </emma:emma>
    </inkml:annotationXML>
    <inkml:trace contextRef="#ctx0" brushRef="#br0">-1330-6059 36 0,'-12'0'650'15,"2"0"46"-15,-11 0 459 0,13 0-678 0,4 0-54 0,-2-2-24 16,4 2-27-16,2 0-26 0,-3-2-35 0,3 2-40 16,3-3-47-16,-1-3-51 0,8 0-48 0,-1-4-43 0,8 1-28 15,2-6-24-15,0 3-13 0,8-1-9 0,0 0-1 0,-2 3-5 16,2-4-16-16,3 2-29 0,-5 2-38 0,-1 0-44 16,3 0-47-16,-5 0-53 0,-1 2-59 0,1 1-60 0,-6 3-42 15,1-3-21-15,1 3-12 0,-5 2-8 0,2-4-11 16,-3 2-25-16,-3-3-57 0,-2 0-45 0,1-1 2 0</inkml:trace>
  </inkml:traceGroup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8:30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F050908-A782-4E70-9FDD-2289C649443A}" emma:medium="tactile" emma:mode="ink">
          <msink:context xmlns:msink="http://schemas.microsoft.com/ink/2010/main" type="writingRegion" rotatedBoundingBox="24113,10532 25505,16109 23114,16706 21722,11129"/>
        </emma:interpretation>
      </emma:emma>
    </inkml:annotationXML>
    <inkml:traceGroup>
      <inkml:annotationXML>
        <emma:emma xmlns:emma="http://www.w3.org/2003/04/emma" version="1.0">
          <emma:interpretation id="{D8036213-569D-4EEF-91C0-F6BEA5839508}" emma:medium="tactile" emma:mode="ink">
            <msink:context xmlns:msink="http://schemas.microsoft.com/ink/2010/main" type="paragraph" rotatedBoundingBox="24635,11838 25467,16173 24245,16407 23414,120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352097-7882-4CBC-8F05-D17FD02C144F}" emma:medium="tactile" emma:mode="ink">
              <msink:context xmlns:msink="http://schemas.microsoft.com/ink/2010/main" type="line" rotatedBoundingBox="24635,11838 25467,16173 24245,16407 23414,12072"/>
            </emma:interpretation>
          </emma:emma>
        </inkml:annotationXML>
        <inkml:traceGroup>
          <inkml:annotationXML>
            <emma:emma xmlns:emma="http://www.w3.org/2003/04/emma" version="1.0">
              <emma:interpretation id="{A9F7EA29-4FB6-4528-BFEE-12812D42F594}" emma:medium="tactile" emma:mode="ink">
                <msink:context xmlns:msink="http://schemas.microsoft.com/ink/2010/main" type="inkWord" rotatedBoundingBox="24216,11918 24504,13421 24134,13492 23846,11989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as</emma:literal>
                </emma:interpretation>
                <emma:interpretation id="interp2" emma:lang="en-IN" emma:confidence="0">
                  <emma:literal>Is</emma:literal>
                </emma:interpretation>
                <emma:interpretation id="interp3" emma:lang="en-IN" emma:confidence="0">
                  <emma:literal>s</emma:literal>
                </emma:interpretation>
                <emma:interpretation id="interp4" emma:lang="en-IN" emma:confidence="0">
                  <emma:literal>=</emma:literal>
                </emma:interpretation>
              </emma:one-of>
            </emma:emma>
          </inkml:annotationXML>
          <inkml:trace contextRef="#ctx0" brushRef="#br0">1145-4945 546 0,'-2'0'693'0,"0"0"-41"15,2 0-105-15,-6 0 303 0,6 0-526 16,0-1-51-16,0 1-46 0,3-3-40 0,0 0-38 0,-1 3-33 0,2-4-36 16,3 3-27-16,4-6-22 0,2 0-9 0,5 1-13 15,-5-3-22-15,5 1-36 0,0 2-44 0,2-2-55 0,-3-1-68 16,3-1-70-16,-2-1-65 0,1-2-67 0,3 3-78 0,-1-5-120 16,-3 2-58-16,-5-4-5 0,5 2 42 0</inkml:trace>
          <inkml:trace contextRef="#ctx0" brushRef="#br0" timeOffset="-188.5899">1171-5507 145 0,'3'-10'260'16,"-3"-1"-35"-16,-3 1-34 0,-2-3-31 0,4 5-28 0,-5-7-17 15,1 5-13-15,1-3-11 0,-3 0-7 0,-2 3-8 0,-2-6-3 16,2 4 0-16,-3-1-1 0,2-2-8 0,-2-1-2 16,3 1 2-16,-3-1 5 0,0 2-2 0,0-2 1 0,2 5 3 15,1-4 6-15,-1 4 15 0,2 2 15 0,4 3 4 16,-4 1-5-16,7 0 4 0,-5 0-7 0,1 4-13 0,4-2-8 16,-2 3-15-16,0 4-7 0,-2 3 2 0,4 1 9 0,-5 7 10 15,4 3 15-15,-2 1 20 0,4 6 22 0,0 1 29 16,0 1 26-16,4 8 14 0,-2 1 9 0,5 4 8 15,1 1-2-15,1 1 1 0,4 4-18 0,-4-3-23 0,3 1-24 16,0 3-29-16,0-2-21 0,3-2-15 0,0 1-9 0,-3-2-10 16,1 0-5-16,-1-1-8 0,6 0-8 0,-6-2-4 0,1-1-7 15,5-1-8-15,-5 0-7 0,-1-3-6 0,0 6-1 16,1-3-2-16,-4 0-4 0,3-3-4 0,-3 0-2 16,-1 0-1-16,-1-3-2 0,-2 1 1 0,0-2-4 0,0 2-1 15,-4-4-1-15,2-3-3 0,-3-2-12 0,0-1-19 0,0-3-23 16,0-5-25-16,-3-3-45 0,2-3-80 0,-4-4-94 0,-2-4-105 15,-3-4-97-15,1-7-82 0,-2-6-92 0,-1-4-123 16,3-1-77-16,-2-4 16 0,0-4 60 0</inkml:trace>
        </inkml:traceGroup>
        <inkml:traceGroup>
          <inkml:annotationXML>
            <emma:emma xmlns:emma="http://www.w3.org/2003/04/emma" version="1.0">
              <emma:interpretation id="{E71B8BD7-C5DE-4C14-B2AA-33D135E9391E}" emma:medium="tactile" emma:mode="ink">
                <msink:context xmlns:msink="http://schemas.microsoft.com/ink/2010/main" type="inkWord" rotatedBoundingBox="25220,14016 25346,16311 24150,16377 24023,14082"/>
              </emma:interpretation>
              <emma:one-of disjunction-type="recognition" id="oneOf1">
                <emma:interpretation id="interp5" emma:lang="en-IN" emma:confidence="0">
                  <emma:literal>of</emma:literal>
                </emma:interpretation>
                <emma:interpretation id="interp6" emma:lang="en-IN" emma:confidence="0">
                  <emma:literal>at</emma:literal>
                </emma:interpretation>
                <emma:interpretation id="interp7" emma:lang="en-IN" emma:confidence="0">
                  <emma:literal>as</emma:literal>
                </emma:interpretation>
                <emma:interpretation id="interp8" emma:lang="en-IN" emma:confidence="0">
                  <emma:literal>are</emma:literal>
                </emma:interpretation>
                <emma:interpretation id="interp9" emma:lang="en-IN" emma:confidence="0">
                  <emma:literal>art</emma:literal>
                </emma:interpretation>
              </emma:one-of>
            </emma:emma>
          </inkml:annotationXML>
          <inkml:trace contextRef="#ctx0" brushRef="#br0" timeOffset="5490.5869">1633-3206 31 0,'-3'4'539'15,"3"2"-66"-15,-1-1-69 0,-2-2-27 0,3-3-48 0,0 3-44 16,0 1-29-16,0-3-27 0,0-1-17 0,0 0-18 15,3-1-23-15,-2-3-22 0,2 1-25 0,0-1-20 0,5-1-7 16,-4-2-6-16,5-2-2 0,1 1 0 0,-2 0 3 0,4-1 4 16,-6 2 9-16,1 1 1 0,4-3 5 0,-7 3 0 15,3 2-4-15,-2-1 0 0,-1-5-5 0,1 6-6 0,1-3-2 16,-2-2-4-16,-1 2-10 0,2-2-11 0,-4-2-8 16,2 3-8-16,0-2-8 0,-3-1-5 0,2-5-9 0,1 5-10 15,-3-5-7-15,0 0-6 0,0 1-3 0,0 0 0 0,-3 0-3 16,1-5-1-16,-1 3 3 0,-1-1 0 0,-1-1 2 15,-2 0-1-15,1 0-1 0,0 3 2 0,-2-1 0 0,1 3 1 16,0-2-1-16,-1 0 1 0,1 6-3 0,1 0 1 0,-2 1-2 16,1-2-1-16,2 5 2 0,-2-4-1 0,2 4-1 15,0 3 0-15,3-4-2 0,-2 4 2 0,1-2 0 0,0 4 2 16,1-4 0-16,-4 3 0 0,2 2 1 0,2-3-1 16,-1 2 2-16,-4 1 2 0,5 0-4 0,-5 0-1 0,-1 0-2 15,1 0-2-15,0 1 0 0,-1 2 1 0,-1-1 1 16,2 1 0-16,-2-1 4 0,1 3-5 0,4-4 2 0,-2 2 1 15,1-3-1-15,1 7-2 0,1-6-2 0,2 1-3 0,-5-1 4 16,4 4-2-16,-1-2 3 0,2 2 0 0,-5-2 3 16,4 2-2-16,-1 1 1 0,2 3 1 0,-5-3 1 0,4 3 3 15,-1-3 4-15,2 5 1 0,1-2-2 0,-3 2 8 16,0 1 2-16,3 1 2 0,0 3 2 0,0-1 2 0,0 0-3 16,6 2 5-16,-2 1 5 0,4 0-3 0,-2 1 4 0,1-2-1 15,4 4 3-15,-3-2 1 0,4 2 2 0,0-1-2 16,0 5-3-16,3-2 6 0,0 1 2 0,-3-1 0 0,1 1 2 15,2 3 3-15,0-2 0 0,-3 1 5 0,0-2-2 16,3 2-4-16,-3-1-6 0,0 2-1 0,-1 0-5 0,1 0-7 16,3-1-1-16,-3 2-7 0,-3-1 1 0,0 0-3 0,4-4-2 15,-4 3-1-15,3-1 1 0,-3 0-2 0,-1 1 0 16,2-5-4-16,-3 4-2 0,-1-4 0 0,2 1 0 0,2-3-3 16,-2 1 1-16,-4-3-2 0,1-1-2 0,-1-2 1 0,1 0-2 15,-2-2 2-15,0-1-2 0,-2-2 1 0,-1-4-1 16,3 0 0-16,0 0 0 0,-3-1 0 0,0-2 3 0,0 0 2 15,0 0-3-15,0-2 0 0,0 0-6 0,0 0-9 16,0 0-12-16,0 0-21 0,0 0-22 0,0-2-22 0,0 0-26 16,0 0-29-16,0-1-40 0,0 2-48 0,-3-4-60 0,0-4-53 15,3 3-54-15,-1-5-61 0,1 3-50 0,-3-3-30 16,0-3-29-16,-2-4-42 0,4 2-68 0,-5-1-29 0,1-4 26 16</inkml:trace>
          <inkml:trace contextRef="#ctx0" brushRef="#br0" timeOffset="6544.9136">1203-2108 212 0,'0'3'383'0,"-1"2"-25"0,-2-3 4 0,1 3-11 0,-4-2-51 16,5-3-42-16,1 1-33 0,-3 1-24 0,1-2-18 15,2 1-14-15,0 3-19 0,0-4-6 0,0 1-14 16,0-1-4-16,0 3-12 0,0-3-1 0,0 0 6 0,-3-3 2 15,3 3 15-15,0 0 2 0,0 0 0 0,0 0 5 0,0 0 4 16,0 0-2-16,3-1-3 0,-3 1-6 0,5-4-4 16,2 3-13-16,-1-2-12 0,7-4-10 0,-1 3-12 0,6-3-11 15,0-1-9-15,3 0-14 0,3-2-9 0,5-4-6 16,3 0-6-16,-1 1-6 0,6-2-3 0,0-1-4 0,7-2 0 16,-1 1-6-16,0 1-1 0,2-2-3 0,1 1-2 0,0-4-1 15,-3 7 0-15,0-1-3 0,-4 2-1 0,-2 0 2 16,0 3 0-16,-4-1 1 0,1 3-2 0,-8-1-1 0,3-2 0 15,-3 3 0-15,-1-2 0 0,-1-1 0 0,-5 3 0 16,2-1-4-16,1-1 0 0,-2 1 4 0,-4-2 0 0,3 0 0 16,-5 2 0-16,4 1 2 0,5-11 0 0,-11 11-3 15,-3 2-2 1,-1 0-13 0,8-3-248-16,-16 30-596 0,-4-13 603 0,-4 3-23 15,2 4-29-15,-6-3-30 0,-1 1-22 0,1 3-8 0,0 0 1 16,-1 0-3-16,-5 1-17 0,-19 18-522 0,14-16 399 15</inkml:trace>
          <inkml:trace contextRef="#ctx0" brushRef="#br0" timeOffset="5832.2569">1650-2951 291 0,'-12'11'502'0,"3"-2"-55"0,-2-3-43 0,-1 1-11 0,6 1-41 15,-1-3-33-15,0-1-25 0,2-3-17 0,-1 4-15 16,5-5-11-16,1 2-24 0,-3 0-19 0,3-2-23 0,0 0-17 15,3 0-12-15,-3-2-17 0,1 0-18 0,5 0-18 16,0-5-10-16,4 3-14 0,-1-2-7 0,6-3-11 0,-3 1-6 16,3 2-3-16,-2-3 1 0,2 1-4 0,2 0-4 0,1-2-7 15,-2 1-10-15,0-2-5 0,2 4-9 0,-1-2-5 16,-3 1-5-16,0 2 1 0,2-3-3 0,-2 3-2 0,-3-1 3 16,-2-2 0-16,2 6-1 0,1-3-2 0,-6-1 1 15,1 3 0-15,4-3-1 0,-4 4 1 0,-1-2-2 0,0 2-8 16,0-2-10-16,0 3-18 0,-2 0-25 0,1 0-30 15,-1-3-33-15,-1 1-32 0,0-1-30 0,2 4-31 0,-5-2-36 16,1 2-35-16,-1 1-32 0,0 0-28 0,0 0-26 0,0 0-32 16,0 0-62-16,-1-3-94 0,-4 3-64 0,5 0-8 15</inkml:trace>
          <inkml:trace contextRef="#ctx0" brushRef="#br0" timeOffset="7115.9524">1914-1789 100 0,'5'-4'278'0,"-1"-1"-23"0,-1-1-5 16,-1 0-4-16,1-1-31 0,0 0-37 0,-3-1-30 0,0-1-14 15,0 1-4-15,-3 1 7 0,0 1 9 0,-2 2-2 16,4-1 1-16,-7 2-5 0,4 0-8 0,-3-2-6 0,-4 5-8 16,-1-2-8-16,-1 4-7 0,-2-1 1 0,-1 3-5 15,-4 2 0-15,-2 0 16 0,3 2 12 0,-1 0 15 0,1 3 9 16,1 2 5-16,-1 2 5 0,-5 0 9 0,4 3 2 0,1 1-7 15,-3 1-11-15,2 1-10 0,4-2-12 0,0 3-14 16,-2-1-17-16,6 1-18 0,0-3-17 0,0 1-12 0,5-2-11 16,1 0-10-16,3-1-10 0,0-1-6 0,3-1-5 15,6-2-4-15,-2-1-2 0,1-1-2 0,2-2 1 0,2-2-1 16,1-1 1-16,2-3 0 0,3 1 0 0,2-4 0 0,-4-4 0 16,5 1 0-16,1-2-1 0,-5-3 0 0,3-1-6 0,-3-2 3 15,4-1-1-15,-6-3 1 0,1 0 1 0,-1-5-2 16,-2 1 0-16,2-5-3 0,-3 0 1 0,-1-1-6 15,-4-5-4-15,2-3-5 0,-1-2-4 0,-1-1-4 0,0 0-1 16,-1 0 1-16,0 0 4 0,2 0 4 0,-4 7 5 0,-1-4 1 16,6 4 8-16,-6 4-1 0,2 4 3 0,-2 3 2 0,4 1-1 15,-4 5 4-15,0 0 4 0,0 6 2 0,0 1-2 16,3 1 1-16,0 4 5 0,-1 4 0 0,1 3 7 16,1 2 6-16,1 6 4 0,1 5 8 0,0 1 11 0,4 2 6 15,-1-2 4-15,1 5 3 0,-1-1 2 0,2-1-1 0,-5-1-3 16,4 2-6-16,-3-2-10 0,1 1-5 0,-2 1-7 0,4-1-8 15,-2-4-7-15,-4 2-5 0,4-5-6 0,-4 2-3 16,1-4-2-16,-1-3-2 0,2 3 2 0,-5-4-6 0,5-3-18 16,-4 1-19-16,1-3-31 0,-3 0-38 0,1-4-49 15,-1 3-58-15,3-5-64 0,-3 0-79 0,0 0-84 0,0-3-71 16,3-1-77-16,-3-5-116 0,0-2-82 0,0 2-20 0,-3-7 22 16</inkml:trace>
        </inkml:traceGroup>
      </inkml:traceGroup>
    </inkml:traceGroup>
    <inkml:traceGroup>
      <inkml:annotationXML>
        <emma:emma xmlns:emma="http://www.w3.org/2003/04/emma" version="1.0">
          <emma:interpretation id="{8A30CFC3-6960-4221-B2C0-E5E4B1710340}" emma:medium="tactile" emma:mode="ink">
            <msink:context xmlns:msink="http://schemas.microsoft.com/ink/2010/main" type="paragraph" rotatedBoundingBox="23261,10745 24489,15664 22949,16048 21722,11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6BA812-BA9F-413B-BAAF-3383B8A41822}" emma:medium="tactile" emma:mode="ink">
              <msink:context xmlns:msink="http://schemas.microsoft.com/ink/2010/main" type="line" rotatedBoundingBox="23261,10745 24489,15664 22949,16048 21722,11129"/>
            </emma:interpretation>
          </emma:emma>
        </inkml:annotationXML>
        <inkml:traceGroup>
          <inkml:annotationXML>
            <emma:emma xmlns:emma="http://www.w3.org/2003/04/emma" version="1.0">
              <emma:interpretation id="{81B028E4-CE58-4A7F-9CBE-A6BDA6C84F02}" emma:medium="tactile" emma:mode="ink">
                <msink:context xmlns:msink="http://schemas.microsoft.com/ink/2010/main" type="inkWord" rotatedBoundingBox="22887,10838 23109,11726 22413,11900 22191,11012">
                  <msink:destinationLink direction="with" ref="{F650670C-D3B2-4C50-82E2-0082F5E96CBA}"/>
                  <msink:destinationLink direction="to" ref="{2457AE40-4FD1-468C-AD36-5EC76753B45B}"/>
                </msink:context>
              </emma:interpretation>
              <emma:one-of disjunction-type="recognition" id="oneOf2">
                <emma:interpretation id="interp10" emma:lang="en-IN" emma:confidence="0">
                  <emma:literal>5</emma:literal>
                </emma:interpretation>
                <emma:interpretation id="interp11" emma:lang="en-IN" emma:confidence="0">
                  <emma:literal>s</emma:literal>
                </emma:interpretation>
                <emma:interpretation id="interp12" emma:lang="en-IN" emma:confidence="0">
                  <emma:literal>T</emma:literal>
                </emma:interpretation>
                <emma:interpretation id="interp13" emma:lang="en-IN" emma:confidence="0">
                  <emma:literal>A</emma:literal>
                </emma:interpretation>
                <emma:interpretation id="interp14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-1215.0205">-10-4606 348 0,'0'11'452'16,"0"-1"-74"-16,0-1 257 0,0-9-386 0,5 0-37 15,2-5-31-15,-1 1-23 0,4-3-21 0,5-3-20 0,-3 1-18 16,0-1-22-16,1-1-18 0,-1 0-15 0,6 1-14 15,-4-1-10-15,-3 2-4 0,4-2-7 0,0 6-5 0,-3-6-1 16,0 1 0-16,-3 4 0 0,-2 2 0 0,4-1-3 16,-7 3 0-16,1 0 2 0,-2 0 0 0,1 0 6 0,-1-1-3 15,-3 2 0-15,2-2-3 0,1-1-1 0,-3 0 1 16,1-3 0-16,-1-3 1 0,0-1-10 0,0 0 4 0,3-3 1 16,0-3 2-16,-3 5 0 0,2-6 0 0,1 3 0 0,-2 0 5 15,-1 1 6-15,3-2 17 0,0 4 18 0,-3 0 20 16,2 3 21-16,-2 1 14 0,2 1 13 0,-2 1 2 0,0 1 0 15,3 4-7-15,-1 1 7 0,2 1 15 0,7 6 11 16,1 1 12-16,3 3 8 0,-2 3 12 0,3 2 7 0,4-2 2 16,-1 3-19-16,0 3-28 0,1 1-25 0,2-1-23 0,-6 2-18 15,1-1-17-15,-1 4-13 0,-2-1-10 0,-2 3-7 0,-1 0-3 16,-5-1-6-16,2 4-5 0,-2 2 2 0,-6-4-2 16,0 1-1-16,0 1-1 0,-6 0-9 0,-2 1-32 15,2-3-44-15,-4 1-69 0,1-1-85 0,-3-5-119 0,0-3-120 16,0-6-147-16,0-3-189 0,-2-9-81 0,-1-4-19 0,0-7 33 15</inkml:trace>
          <inkml:trace contextRef="#ctx0" brushRef="#br0" timeOffset="-1596.6027">-17-4772 48 0,'-11'2'616'0,"-1"-2"30"0,3 0-69 0,-3 0-71 16,1 0-88-16,-1 0-63 0,4 0-26 0,-2 0-7 15,2 0-7-15,7 0-11 0,-4 0-24 0,-1 0-33 0,6 0-39 16,-1 0-43-16,1 0-45 0,0 0-38 0,0 0-27 16,0 0-23-16,0 0-8 0,7 0-8 0,-1 0-4 0,2-2-5 15,7 1-5-15,0-2 2 0,-4-2-2 0,3 4-2 0,5-1 0 16,-1-1 0-16,-5-2-8 0,4 5-27 0,2-5-45 16,-4 5-38-16,0-4-53 0,-2-3-51 0,5 7-62 0,-4-4-68 15,-3-2-59-15,1 5-41 0,2-7-29 0,-1 2-66 16,-2 0-98-16,-2-3-38 0,-5 3 19 0</inkml:trace>
        </inkml:traceGroup>
        <inkml:traceGroup>
          <inkml:annotationXML>
            <emma:emma xmlns:emma="http://www.w3.org/2003/04/emma" version="1.0">
              <emma:interpretation id="{E9CA52BC-6202-4B1B-9F65-8673AAC8BCE9}" emma:medium="tactile" emma:mode="ink">
                <msink:context xmlns:msink="http://schemas.microsoft.com/ink/2010/main" type="inkWord" rotatedBoundingBox="23362,12791 23534,13480 22956,13624 22784,12935"/>
              </emma:interpretation>
              <emma:one-of disjunction-type="recognition" id="oneOf3">
                <emma:interpretation id="interp15" emma:lang="en-IN" emma:confidence="0">
                  <emma:literal>R</emma:literal>
                </emma:interpretation>
                <emma:interpretation id="interp16" emma:lang="en-IN" emma:confidence="0">
                  <emma:literal>r</emma:literal>
                </emma:interpretation>
                <emma:interpretation id="interp17" emma:lang="en-IN" emma:confidence="0">
                  <emma:literal>m</emma:literal>
                </emma:interpretation>
                <emma:interpretation id="interp18" emma:lang="en-IN" emma:confidence="0">
                  <emma:literal>T</emma:literal>
                </emma:interpretation>
                <emma:interpretation id="interp19" emma:lang="en-IN" emma:confidence="0">
                  <emma:literal>+</emma:literal>
                </emma:interpretation>
              </emma:one-of>
            </emma:emma>
          </inkml:annotationXML>
          <inkml:trace contextRef="#ctx0" brushRef="#br0" timeOffset="-6359.9542">-506-6815 209 0,'-1'-3'547'0,"1"2"-75"0,-3-2-62 0,0 3-18 0,3-1-54 0,-4 1-40 16,4-3-36-16,-2 1-28 0,2 2-11 0,0-2-9 15,0-1-4-15,0 3-5 0,2-1-7 0,-2 1-6 0,0 0-1 16,3 0 1-16,-3-2-3 0,1-1-6 0,-1 3-8 15,0 0-19-15,3-2-18 0,0-1-24 0,-2 3-22 0,5-3-19 16,0 1-19-16,5-3-12 0,-2 4-10 0,3-3-5 0,0 0-7 16,-1 4 3-16,7-1-2 0,-4 1-1 0,4 0 1 15,-5 0-4-15,5 1-2 0,1 7 0 0,-5-2 2 0,3 2-1 16,0 3 2-16,2 1 0 0,-6 2-1 0,7 3 5 16,-1-1 8-16,-1 4 2 0,0 3-2 0,0-2 4 0,1 2 6 15,-3 3 6-15,4 4 5 0,-1-5-1 0,-2 2-9 0,-1-1 1 16,2 1-5-16,-2-2-5 0,-1 1-5 0,-2-2-9 15,4 2-9-15,-2 0-1 0,-3-1-1 0,2-1-3 0,-2 0 0 16,-3 0 0-16,3 2 0 0,-1-5-2 0,-2 4 2 0,-2-4-2 16,0 0 2-16,-2 1-6 0,-1-4-6 0,2-2-20 15,-4-1-18-15,1 0-22 0,0-7-23 0,-3 0-28 0,0-2-38 16,1-1-51-16,-1-3-62 0,0-4-63 0,0-4-69 16,0-4-59-16,-1-1-51 0,1-5-41 0,0-3-44 0,0-6-66 15,-6-1-58-15,4-1 6 0,-5-3 52 0</inkml:trace>
          <inkml:trace contextRef="#ctx0" brushRef="#br0" timeOffset="-5964.4559">-61-6720 224 0,'0'2'318'0,"0"1"-37"0,0-3-17 0,0 0-1 15,0 1-46-15,0-1-44 0,0 3-29 0,0-3-13 0,-3 1-10 16,0 2 3-16,3-1 4 0,-1 3 6 0,-2-4 10 16,3 2 7-16,-1-2 3 0,-5 4 7 0,4-3-1 0,-1 2 4 15,2 1-1-15,-5 0 5 0,4-2 7 0,-8 2 6 0,2 2 9 16,-1 4 6-16,-1 1 5 0,-2 1 3 0,-1 3 0 16,-5-1-10-16,1 3-17 0,1 5-18 0,0 0-19 0,-7 6-15 15,3 1-18-15,0 1-11 0,-4 6-13 0,2-2-8 16,1 1-2-16,-1 1-9 0,3 0-3 0,-1-3-5 0,4 0-7 15,-1-5-4-15,3 1 0 0,2 0-2 0,0-3-2 0,4-3-2 16,4-2-6-16,-4-6-2 0,4 3-4 0,1-8-2 16,0 3-5-16,-1-6-6 0,4 1-2 0,-2-3-4 0,2-2-8 15,-3 1 2-15,0-3 5 0,3 1 2 0,0-3 0 0,0 0 2 16,0 0 1-16,0 0 1 0,0 0 6 0,0 0-6 16,3-5-1-16,0 0-2 0,-1 1-13 0,2-2-22 0,2-3-35 15,1-2-51-15,-1 0-93 0,2 2-151 0,2-9-224 16,-1-1-267-16,2-3-151 0,-5-2-69 0,-1-1-20 0,-5-7 17 15</inkml:trace>
        </inkml:traceGroup>
        <inkml:traceGroup>
          <inkml:annotationXML>
            <emma:emma xmlns:emma="http://www.w3.org/2003/04/emma" version="1.0">
              <emma:interpretation id="{24C41E1A-FA11-4F71-BF95-A95CA15B4F04}" emma:medium="tactile" emma:mode="ink">
                <msink:context xmlns:msink="http://schemas.microsoft.com/ink/2010/main" type="inkWord" rotatedBoundingBox="24164,14362 24489,15664 22949,16048 22625,14746"/>
              </emma:interpretation>
              <emma:one-of disjunction-type="recognition" id="oneOf4">
                <emma:interpretation id="interp20" emma:lang="en-IN" emma:confidence="0">
                  <emma:literal>To</emma:literal>
                </emma:interpretation>
                <emma:interpretation id="interp21" emma:lang="en-IN" emma:confidence="0">
                  <emma:literal>or</emma:literal>
                </emma:interpretation>
                <emma:interpretation id="interp22" emma:lang="en-IN" emma:confidence="0">
                  <emma:literal>Fr</emma:literal>
                </emma:interpretation>
                <emma:interpretation id="interp23" emma:lang="en-IN" emma:confidence="0">
                  <emma:literal>Fir</emma:literal>
                </emma:interpretation>
                <emma:interpretation id="interp24" emma:lang="en-IN" emma:confidence="0">
                  <emma:literal>ran</emma:literal>
                </emma:interpretation>
              </emma:one-of>
            </emma:emma>
          </inkml:annotationXML>
          <inkml:trace contextRef="#ctx0" brushRef="#br0" timeOffset="2665.5027">69-2190 333 0,'-23'21'442'0,"-1"0"-42"15,4-3-70-15,4-4-77 0,1 1-50 16,2-4-23-16,-5 9 297 0,18-17-334 15,4-1-13-15,4-4-17 0,10-4-18 0,1-3-22 0,5-2-11 0,4-4-15 16,0-1-10-16,7-4-16 0,-3-1-8 0,6 0-3 0,-6 1-4 16,3-4-2-16,-4 2-1 0,0 1-2 0,-6 2-2 15,2-2 0-15,-4 2 1 0,-7 1-3 0,0 0-1 0,-5 1 3 16,-4-3 0-16,-2 3 0 0,-4-1-2 0,-2 1 0 0,-4-2-1 16,-2-2 1-16,-4 2 1 0,-1-5 2 0,0 4-4 15,1 0 0-15,2 1 1 0,-3-3 1 0,1 5 0 0,4-2 3 16,2 3 0-16,2 4 6 0,-1 3 5 0,2 1 5 0,2 1 2 15,0 1 6-15,0 3 23 0,5 6 32 0,2 2 43 16,5 5 39-16,0 2 32 0,3 6 28 0,-2 4 28 16,4 4 20-16,2-3-1 0,-4 5-18 0,0 3-29 0,-2-1-38 15,5 2-26-15,-6-2-24 0,-3 4-26 0,3-3-19 0,-2 2-26 16,-2 1-12-16,-2 1-11 0,1-1-11 0,-2 4-8 0,-2-4-7 16,0 0-3-16,-2-1-8 0,5 3-12 0,-6-4-25 15,2-3-37-15,0 0-64 0,-2-6-74 0,2-4-94 16,-2-2-110-16,3-2-101 0,-6-4-117 0,1-6-181 0,2-5-78 15,-10-3-1-15,-2-3 39 0</inkml:trace>
          <inkml:trace contextRef="#ctx0" brushRef="#br0" timeOffset="2335.8446">104-2440 477 0,'-17'11'558'0,"-2"-3"-81"0,1 2-54 15,2-1-49-15,-1-1-33 0,2 0-10 0,7-5 6 0,-3 2 10 16,4-3 7-16,2 0-5 0,1 0-22 0,-1 0-31 16,1-2-40-16,4-2-42 0,1 0-45 0,4-5-41 0,2-1-39 15,5-3-29-15,3 0-26 0,1 0-14 0,7 1-11 16,-4-1-7-16,5 0-1 0,0 0-8 0,-1 3-19 0,1-3-28 15,0 2-38-15,0 3-46 0,1 1-52 0,-4-1-49 0,1 2-56 16,-1 2-49-16,-4 2-36 0,-6 0-28 0,1 2-16 16,-4 4-7-16,-2 5-7 0,-6 0-26 0,-6 3-29 0,-6 4-28 15,-4-1-11-15</inkml:trace>
          <inkml:trace contextRef="#ctx0" brushRef="#br0" timeOffset="4701.0396">1242-2969 272 0,'-5'-3'278'0,"-2"-2"-7"15,-1 1 6-15,4-1-21 0,-4 3-45 0,1-2-45 0,1-1-25 16,-1 3-18-16,-1 0-14 0,1 0-9 0,-2 2-2 0,1 0-10 15,1 0-2-15,0 2 1 0,-2 2 3 0,-2 3 7 16,-1 2 7-16,-1 0 7 0,-5 6 2 0,5 2 5 0,-5 0 1 16,-2 5 4-16,1 1 6 0,3 1 3 0,-4 2 0 0,4 0 0 15,0 0-2-15,1-3-3 0,0 4-4 0,3-3-4 16,3-1-7-16,2 0-8 0,2 3-14 0,1-6-11 0,-2-2-12 16,6 1-11-16,3-2-10 0,0-1-8 0,1 2-11 15,4-6-1-15,-3-1 0 0,9-3-3 0,-5-1-3 0,6-1 0 16,-3-4 1-16,1 1-3 0,5-3-3 0,1-5-2 0,-5 1-5 15,3 0 1-15,-3-3 3 0,2 1-1 0,-2-3-2 16,-2 3-1-16,-1-2 0 0,-3-3 4 0,1-4 5 0,0 3 2 16,-3-4 5-16,-2 0 1 0,1-2 3 0,-2 1 8 15,-2-4-1-15,-1-1-5 0,3 0-6 0,-3-1-4 0,0 0-5 16,0-4-3-16,-3 0-5 0,3 0-8 0,-1 1 0 0,-5-2 1 16,4-3 0-16,-1 1 1 0,2 2-1 0,-5-2 1 15,4 0-1-15,-1-1-1 0,-1 1 2 0,1 2-1 0,1-2 0 16,-2 4 0-16,1 1 2 0,0 0-4 0,-2 4 2 15,1-1 3 1,1 5 2-16,-10-58 88 0,7 66-63 0,6 1 1 0,-2 0 1 16,2 2-3-16,-3 1-6 0,3 0-6 0,0 4-4 15,0 1-3-15,0-2-3 0,-3 2-5 0,3 0-1 0,0 2-2 16,0-1-1-16,3 7-3 0,-3-1 1 0,3 2 1 16,-3-1 3-16,2 3 5 0,-2-1 3 0,6 3 5 0,-5-2 2 15,2 5 8-15,-1-2 3 0,4 0 6 0,-2 3 4 0,3 0 2 16,-2 0 1-16,2 2 3 0,1 2 5 0,-2-2-3 15,4 2 2-15,-1 0-4 16,1 1 1-16,29 54 83 0,-25-51-87 0,15 32 34 16,-15-31-37-16,1 4-1 0,-1-2-1 0,-2 0-3 0,0 3-2 15,2-4-4-15,1-2-3 0,-4 5 0 0,1-7-2 0,0 1-2 16,0-1-6-16,-1 0-4 0,-4-3 0 0,-1-2-1 16,1 0-1-16,-1-1-1 0,-1-1-4 0,-1-5 2 0,1-2 2 15,-2 0-4-15,1 1 3 0,-1-5-2 0,-1 2-8 16,-2-3-7-16,3-2-15 0,-2 1-19 0,-1-3-20 0,0 0-28 15,-1-3-48-15,-2-1-73 0,1-2-78 0,-5-5-85 0,4-2-88 16,1-6-78-16,2-1-71 0,0-2-95 0,0-4-122 16,0-1-16-16,0-5 35 0,0 0 67 0</inkml:trace>
        </inkml:traceGroup>
      </inkml:traceGroup>
    </inkml:traceGroup>
  </inkml:traceGroup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8:38.0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62B3B85-B146-411E-A0D0-2BF0D085D395}" emma:medium="tactile" emma:mode="ink">
          <msink:context xmlns:msink="http://schemas.microsoft.com/ink/2010/main" type="writingRegion" rotatedBoundingBox="24511,14999 30143,12362 32188,16729 26556,19366"/>
        </emma:interpretation>
      </emma:emma>
    </inkml:annotationXML>
    <inkml:traceGroup>
      <inkml:annotationXML>
        <emma:emma xmlns:emma="http://www.w3.org/2003/04/emma" version="1.0">
          <emma:interpretation id="{F4CF0793-BC69-4F6C-8D06-EEAFE5C38A6F}" emma:medium="tactile" emma:mode="ink">
            <msink:context xmlns:msink="http://schemas.microsoft.com/ink/2010/main" type="paragraph" rotatedBoundingBox="24511,14999 30143,12362 30827,13824 25196,164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74ADA0-79BD-46B3-8055-32218F95A519}" emma:medium="tactile" emma:mode="ink">
              <msink:context xmlns:msink="http://schemas.microsoft.com/ink/2010/main" type="inkBullet" rotatedBoundingBox="24817,15652 25185,15480 25530,16217 25163,16390"/>
            </emma:interpretation>
            <emma:one-of disjunction-type="recognition" id="oneOf0">
              <emma:interpretation id="interp0" emma:lang="en-IN" emma:confidence="0">
                <emma:literal>4</emma:literal>
              </emma:interpretation>
              <emma:interpretation id="interp1" emma:lang="en-IN" emma:confidence="0">
                <emma:literal>X</emma:literal>
              </emma:interpretation>
              <emma:interpretation id="interp2" emma:lang="en-IN" emma:confidence="0">
                <emma:literal>x</emma:literal>
              </emma:interpretation>
              <emma:interpretation id="interp3" emma:lang="en-IN" emma:confidence="0">
                <emma:literal>5</emma:literal>
              </emma:interpretation>
              <emma:interpretation id="interp4" emma:lang="en-IN" emma:confidence="0">
                <emma:literal>y</emma:literal>
              </emma:interpretation>
            </emma:one-of>
          </emma:emma>
        </inkml:annotationXML>
        <inkml:trace contextRef="#ctx0" brushRef="#br0">2343-2072 444 0,'-6'13'460'0,"-4"5"-34"0,1-2-14 15,-3 6 0-15,1 2-48 0,3 2-28 0,0-1-18 0,4 3-5 16,-2 1-5-16,1 1-7 0,4 1-26 0,-5-2-19 15,4 5-23-15,-2-4-28 0,4-3-25 0,-3 2-24 0,0-1-28 16,3-3-30-16,-2 1-23 0,2-2-17 0,-3-4-18 16,0 1-6-16,3-4-10 0,-1 3-7 0,-2-5-10 0,3-2 3 15,0 0-8-15,0-4-12 0,0-2-21 0,-2-1-36 0,2-3-54 16,0-2-69-16,0-5-83 0,0-2-96 0,0-5-86 16,0-4-81-16,0-1-109 0,0-5-124 0,-3-7-37 0,1-4 16 15,0 1 58-15</inkml:trace>
        <inkml:trace contextRef="#ctx0" brushRef="#br0" timeOffset="-195.5354">2044-2133 8 0,'4'-15'615'0,"1"-2"26"0,1 2-95 0,-2 1-69 0,1 3-72 0,-1 0-75 16,4 2-51-16,-1 0-35 0,1 1-32 0,-1 1-34 16,2 0-30-16,0 6-26 0,4-4-15 0,-4 5 1 0,3 5 3 15,3-4 13-15,-3 8 15 0,1 0 15 0,2 4 11 0,-3-1 0 16,0 4-8-16,0 1-12 0,0 1-11 0,0 0-16 0,0 4-14 15,1-1-16-15,-1-1-14 0,1 4-6 0,-1 0-7 16,0-5-7-16,0 5-3 0,1-4-4 0,-1-1-8 16,0 0-4-16,0 3-9 0,0-4-6 0,0 3-4 0,0-1-5 15,3-1-6-15,-6 0-2 0,0 1-2 0,4-1 2 0,-7 3-3 16,4-3 0-16,-1-2 0 0,-1-2 0 0,-4 1 2 0,4 0 1 16,-4-2-2-16,2-3-5 0,-1 0-7 0,-4 0-15 15,5-5-23-15,-5-2-24 0,-1 0-29 0,3 1-41 16,-3-5-60-16,0 0-66 0,-3-2-63 0,2-7-53 0,-2-4-44 15,0 1-34-15,-1-7-24 0,-1-2-8 0,1-1-6 0,-7-3-18 16,5-1-46-16,-7-5-26 0,1 1 13 0</inkml:trace>
      </inkml:traceGroup>
      <inkml:traceGroup>
        <inkml:annotationXML>
          <emma:emma xmlns:emma="http://www.w3.org/2003/04/emma" version="1.0">
            <emma:interpretation id="{3CC27B8A-4EDB-4F13-9C02-AA02D4F57D35}" emma:medium="tactile" emma:mode="ink">
              <msink:context xmlns:msink="http://schemas.microsoft.com/ink/2010/main" type="line" rotatedBoundingBox="25356,14604 30143,12362 30827,13824 26040,16066"/>
            </emma:interpretation>
          </emma:emma>
        </inkml:annotationXML>
        <inkml:traceGroup>
          <inkml:annotationXML>
            <emma:emma xmlns:emma="http://www.w3.org/2003/04/emma" version="1.0">
              <emma:interpretation id="{CE1B4B45-419F-4ED7-A952-D5CC9BC11ECB}" emma:medium="tactile" emma:mode="ink">
                <msink:context xmlns:msink="http://schemas.microsoft.com/ink/2010/main" type="inkWord" rotatedBoundingBox="25654,15326 25729,14880 26011,14928 25937,15373"/>
              </emma:interpretation>
              <emma:one-of disjunction-type="recognition" id="oneOf1">
                <emma:interpretation id="interp5" emma:lang="en-IN" emma:confidence="0">
                  <emma:literal>l</emma:literal>
                </emma:interpretation>
                <emma:interpretation id="interp6" emma:lang="en-IN" emma:confidence="0">
                  <emma:literal>5</emma:literal>
                </emma:interpretation>
                <emma:interpretation id="interp7" emma:lang="en-IN" emma:confidence="0">
                  <emma:literal>E</emma:literal>
                </emma:interpretation>
                <emma:interpretation id="interp8" emma:lang="en-IN" emma:confidence="0">
                  <emma:literal>I</emma:literal>
                </emma:interpretation>
                <emma:interpretation id="interp9" emma:lang="en-IN" emma:confidence="0">
                  <emma:literal>4</emma:literal>
                </emma:interpretation>
              </emma:one-of>
            </emma:emma>
          </inkml:annotationXML>
          <inkml:trace contextRef="#ctx0" brushRef="#br0" timeOffset="445.6832">2785-2533 411 0,'-1'12'537'0,"-5"-1"-49"0,4-3-28 0,-4 1-14 16,2-2-57-16,4-3-42 0,-2 0-29 0,2-2-19 0,0 1-11 15,2-2-5-15,-2-1-10 16,4 3-14-16,14-3 377 16,-9-3-477-16,46-24 189 15,-1-7-286-15,-41 21-59 0,5 1-3 0,-2 1-7 31,-1 0-14-31,40-30-1134 0,-50 40 810 0,-1-4-43 16,-1 3-34-16,-1 1-37 16,1-6-73-1,-11-7-1518-15</inkml:trace>
          <inkml:trace contextRef="#ctx0" brushRef="#br0" timeOffset="262.0879">2778-2805 419 0,'6'0'521'0,"-5"0"-98"0,2-1-65 0,-1 1-58 15,1-3-60-15,0 2-37 0,1-2-24 0,0-1-17 0,1 0-15 16,2 1-18-16,1-3-14 0,1-1-19 0,1 1-23 16,-1 0-22-16,2-2-13 0,0 0-10 0,-3 0-10 0,4 0-5 15,-5 2-10-15,2 1-12 0,-1 2-25 0,-1-2-33 0,-3 5-35 16,1 2-39-16,-2 3-35 0,-3 1-43 0,-3 5-42 16,0 1-51-16,-1 3-70 0,-1 2-97 0,-2 0-56 0,-2 0-13 15</inkml:trace>
        </inkml:traceGroup>
        <inkml:traceGroup>
          <inkml:annotationXML>
            <emma:emma xmlns:emma="http://www.w3.org/2003/04/emma" version="1.0">
              <emma:interpretation id="{AA2E852B-B5EB-4B27-B958-FC693413792D}" emma:medium="tactile" emma:mode="ink">
                <msink:context xmlns:msink="http://schemas.microsoft.com/ink/2010/main" type="inkWord" rotatedBoundingBox="26201,14217 28915,12863 29636,14309 26922,15663"/>
              </emma:interpretation>
              <emma:one-of disjunction-type="recognition" id="oneOf2">
                <emma:interpretation id="interp10" emma:lang="en-IN" emma:confidence="0">
                  <emma:literal>(in-I.</emma:literal>
                </emma:interpretation>
                <emma:interpretation id="interp11" emma:lang="en-IN" emma:confidence="0">
                  <emma:literal>It</emma:literal>
                </emma:interpretation>
                <emma:interpretation id="interp12" emma:lang="en-IN" emma:confidence="0">
                  <emma:literal>(In-I.</emma:literal>
                </emma:interpretation>
                <emma:interpretation id="interp13" emma:lang="en-IN" emma:confidence="0">
                  <emma:literal>(tri-I.</emma:literal>
                </emma:interpretation>
                <emma:interpretation id="interp14" emma:lang="en-IN" emma:confidence="0">
                  <emma:literal>(It-I.</emma:literal>
                </emma:interpretation>
              </emma:one-of>
            </emma:emma>
          </inkml:annotationXML>
          <inkml:trace contextRef="#ctx0" brushRef="#br0" timeOffset="1312.0411">3601-3678 209 0,'0'-2'278'0,"0"0"5"0,-2-2 4 0,-1-1-20 0,2 3-40 16,-5-2-44-16,6-1-33 0,-2 4-18 0,-1-6 0 0,0 3 6 15,3-1 9-15,-1 3 6 0,-2 1 3 0,3-6 3 16,-2 7 3-16,2-1 1 0,-6 1-2 0,5 0-10 0,-3 0-10 16,-4 1-7-16,1 9 2 0,-4-1 3 0,2 4 5 0,-6 4 3 15,3 2 9-15,1 7 4 0,2-1 3 0,-3 7 9 16,0-3-7-16,1 4-12 0,4 0-16 0,1-1-15 0,0 0-15 16,5 1-13-16,1-3-15 0,0 0-21 0,1 0-11 15,7-1-9-15,2-1-6 0,-1-2-5 0,6-5-5 0,-2 1 2 16,6 0-1-16,1-5-6 0,2 0 1 0,2-3-2 0,3-3-2 15,-2-3-3-15,5-5-2 0,1 1-1 0,0-4-5 16,1 0 1-16,-7-6-1 0,5 5-1 0,-5-7 0 16,-1 5-1-16,1-4 0 0,-6 1-1 0,-1 0 0 0,0 1 0 15,-4-1 1-15,-3 2 1 0,0-1-2 0,-2 3 1 0,-3 0-1 16,-2 0 2-16,1 2-1 0,-2-3 0 0,-2 2-1 0,4 1 0 16,-5 0 2-16,3 0-2 0,0-3 1 0,-3 1-4 15,0 2-4-15,0 0-7 0,0-2-9 0,0 2-11 0,0 0-17 16,0 0-19-16,0 0-28 0,0 0-32 0,0 0-38 15,0 0-39-15,0 0-45 0,0 0-49 0,0 0-56 0,0 0-57 16,0 0-49-16,1-3-68 0,-1 0-115 0,0 3-76 0,-1-8-11 16,-2 0 24-16</inkml:trace>
          <inkml:trace contextRef="#ctx0" brushRef="#br0" timeOffset="44936.1932">4202-2268 308 0,'-7'-7'308'16,"-1"1"-70"-16,1-1-71 0,-2-3-43 0,1-5-23 0,-2 4-3 16,2-5-13-16,3 1-12 0,-3 0 2 0,4 0 8 15,-4 0 12-15,2 1 11 0,2-1 12 0,2 1 8 0,-1 3 12 16,0 0 9-16,2 3 2 0,1-1-7 0,-3 5-8 0,1-1-11 15,-1 3-10-15,0-2-14 0,3 4-23 0,0-2-21 16,0 2-11-16,3 2 3 0,2 2 2 0,-1 0 2 0,2 3-2 16,0 2 6-16,5 1 3 0,-2 1 12 0,2 1 6 15,7 3-6-15,-6-1-11 0,2 0-4 0,-1-2-4 0,-1-1-5 16,0-1-1-16,0 1-13 0,-3-4-7 0,1 1-5 0,-1-2 0 16,1 2-4-16,-4-1 1 0,5-4 6 0,-7 2 0 15,1-2 13-15,2-2 14 0,1-1 6 0,-1-1 6 16,2-6 9-16,1 3-1 0,4-8-2 0,-2-3-4 0,6-1-14 15,-5-2-10-15,6-4-1 0,-1-2 1 0,0-2 0 0,7-2 10 16,-4-2 11-16,1-2 10 0,4-1 10 0,1-1 7 0,-1-4-3 16,3 2-6-16,0-3-6 0,0-2-10 0,-1 5-14 15,2-1-11-15,-2 4-10 0,0 0-8 0,-1 8-7 16,-3 2-6-16,0-1-1 0,-5 6-5 0,-3 3-1 0,2 4 0 16,-6 1-2-16,-3 3-5 0,2 1-4 0,-7 0-7 0,0 1-9 15,-1 2-11-15,-1 2-15 0,1 1-8 0,0 0-8 0,-3 1-13 16,0 4-22-16,0-1-21 0,1 3-26 0,2-3-36 15,-1 0-41-15,-2 3-54 0,0-3-56 0,0 1-47 0,0-1-43 16,0-3-75-16,-2 4-140 0,-2-5-46 0,-2 0 6 16,-3 0 37-16</inkml:trace>
          <inkml:trace contextRef="#ctx0" brushRef="#br0" timeOffset="4054.7603">4430-3705 245 0,'-6'8'472'0,"4"-2"-76"0,-2 5-61 0,1-2-32 15,-2-1-57-15,-2 15 153 0,4-8-226 0,1-1-7 16,-1 0-3-16,2-2-7 0,1 3-5 0,0 0-11 0,0 0-7 16,0 1-6-16,0-2 0 0,0 2-5 0,0 3-12 15,0-1-9-15,0-2-11 0,-3 4-7 0,0-4-9 0,3 0-6 16,-1 0-14-16,-2 1-10 0,0-2-8 0,-2-1-9 16,4 0-4-16,-5 3-9 0,1 0-4 0,-2 0-3 0,2 0-5 15,-4-1-1-15,2 2-6 0,0 0-14 0,-1-3-21 16,1 1-27-16,-1-6-35 0,2 2-39 0,-1-1-48 0,-4 0-51 15,5-3-46-15,0-1-38 0,2-3-35 0,1-4-52 0,2-4-86 16,-2-3-82-16,3-3-24 0,0-5 13 0</inkml:trace>
          <inkml:trace contextRef="#ctx0" brushRef="#br0" timeOffset="3779.8786">4192-3669 108 0,'-3'2'297'0,"-2"-2"-23"16,4 0-15-16,1 0-36 0,-3 0-63 0,0 0-54 0,3 0-39 16,0 0-28-16,0 0-13 0,0 0-10 0,0-2-3 0,0 2-5 15,3 0-1-15,-3 0-2 0,3 0-1 0,-3-2-3 16,0-1-1-16,0 3 3 0,0 0 5 0,0 0 10 15,0 0 7-15,0 0 15 0,0 0 13 0,0 0 16 0,0 0 12 16,0 0 17-16,0 0 7 0,0 0 8 0,0 0 6 16,0 0 0-16,-3 0 0 0,0 0-1 0,3 0 0 0,0 0-8 15,0 0-9-15,0 0-11 0,0 0-19 0,0 0-3 0,0 0-12 16,0 0-8-16,0 0-12 0,0 0-5 0,-2 0-7 16,2 0-3-16,0 0 2 0,2 3-7 0,1-1 2 0,0 0 4 15,1 2 7-15,1-2 5 0,-1 2 10 0,2 1 12 0,-2 1 14 16,4 0 10-16,-2 1 10 0,1 2 1 0,4 1 1 15,-2-6 0-15,1 9-7 0,2-5-6 0,0 0-9 0,0 3-13 16,1-2-11-16,1 2-12 0,2-1-9 0,-1 1-8 16,1 2-7-16,-2-2-1 0,3 2-4 0,3-2-2 0,-4 4 0 15,1-2-1-15,0-1 1 0,0 2-1 0,-4-1 2 0,2-4-4 16,0 2 0-16,-6 4 0 0,6-5-4 0,-6-1-12 16,1 0-24-16,-2-1-29 0,-1-2-32 0,-1-1-39 0,0 1-42 15,-5-2-43-15,2-1-43 0,-1-1-35 0,1-2-31 16,-3-5-26-16,0 5-49 0,-5-5-75 0,1-6-78 0,-4 0-25 15,-2-2 9-15</inkml:trace>
          <inkml:trace contextRef="#ctx0" brushRef="#br0" timeOffset="6352.3892">4919-3585 8 0,'0'0'34'0,"0"0"-2"0,0 2 1 0,0-2 6 16,0 0 8-16,0 2 12 0,0-2 11 0,-3 3 13 0,0-3 12 16,3 0 10-16,-1 0 7 0,1 0 4 0,0 2 3 15,0 0-2-15,0-2-1 0,0 0-1 0,-3 0 0 16,1 0-4-16,2 0-5 0,-2 0-5 0,-1 0-7 0,3 0-3 15,0 2-8-15,0-2-9 0,-2 0-8 0,2 0-6 0,0 0-4 16,0 0-6-16,0 2-2 0,0-2-1 0,0 0-2 16,-3 0-1-16,2 0 2 0,1 0 2 0,-6 0 6 0,6 0 8 15,-2 0 8-15,2 0 10 0,0 0 9 0,0 0 7 0,0 0 10 16,0 0 2-16,0 0 4 0,0 0-3 0,-3-2-5 0,3 2-4 16,0 0-1-16,-3 0-4 0,3 0-9 0,-1 0-7 15,-2 2-9-15,3-2-7 0,0 0-5 0,0 0-7 16,-2 3-12-16,2-3-7 0,0 0-6 0,0 0-2 0,0 0-3 15,0 0-3-15,0 0-3 0,-3 0-3 0,3 0 1 0,0 0 2 16,0 0 2-16,0 0 7 0,0 0 10 0,3 0 6 0,-3 0 9 16,2 0 7-16,-2 0 8 0,3 0 8 0,-2 0 5 15,-1 0 2-15,3-3-3 0,0 3 1 0,-3-2-6 16,2 0-10-16,4 0-9 0,0 0-6 0,1-3-11 0,3 2-14 16,-1-2-7-16,2-1-8 0,1 3-2 0,-6-2 1 0,4 0-3 15,-1 2-3-15,3-2 1 0,-5 1 4 0,5 2 1 0,-1 1-3 16,-2-4-3-16,1 0 0 0,3 0 3 0,-1 2 1 15,2-2-3-15,-2 1-1 0,-1-1 0 0,1 1-1 16,0-2-11-16,0 4-14 0,-3-3-25 0,2 3-29 0,-4-2-25 16,-1 2-31-16,4-2-32 0,-2-1-36 0,-1 1-34 15,-2-1-39-15,-4 3-35 0,5 1-27 0,-6-4-23 0,2-1-31 16,1-1-58-16,-3-2-99 0,-5 1-63 0,-1-3 1 0</inkml:trace>
          <inkml:trace contextRef="#ctx0" brushRef="#br0" timeOffset="7106.5125">5402-3600 114 0,'-5'11'417'0,"-1"-1"-57"16,2-1-29-16,-1 0-5 0,1-3-41 0,-2-2-34 0,4 3-26 15,-1-3-16-15,-1-2-6 0,1 0-6 0,3 3-8 0,-2-5-10 16,2 2-12-16,-3 0-9 0,2-2-7 0,1 0-1 16,0 0-3-16,0 0 4 0,0 0 1 0,1 0 0 15,4 0-2-15,2-4-8 0,1-1-10 0,2-1-15 0,4-3-12 16,1 1-13-16,4-1-16 0,0-4-9 0,2 2-9 0,3-5-8 16,0 4-4-16,1-4-8 0,3 2-2 0,-1-1-7 0,4 0-3 15,-2-5-6-15,2 3-6 0,-3 3-6 0,3-5-1 16,-4 6-1-16,0-1-2 0,-3-1-1 0,-3 4-3 15,1 0 0-15,-1 0-1 0,-3 3-7 0,-5 5-17 0,-1 0-21 16,0-1-34-16,-2 3-34 0,-2-2-29 0,-1 1-28 0,-1-1-27 16,0 3-26-16,-2-2-22 0,1 2-23 0,-2 2-15 0,-2-2-13 15,5 3-9-15,-1-3-8 0,-5 2-6 0,1 1-13 16,-1-3-23-16,-1 1-61 0,-4-1-91 0,-5 0-25 0,1 5 4 16</inkml:trace>
          <inkml:trace contextRef="#ctx0" brushRef="#br0" timeOffset="6768.3807">5460-4320 161 0,'0'-3'263'0,"1"2"2"16,-1 1 5-16,0-3-14 0,0 1-34 0,0 0-38 0,0 2-30 15,0-2-19-15,0 0-10 0,0 2-4 0,0-3-2 0,0 3-3 16,3 0-6-16,-3 0-8 0,0 0-11 0,0 0-5 16,0 3-7-16,0-3 3 0,0 4 10 0,0 0 16 15,0 0 10-15,2 5 14 0,-2 0 15 0,3 1 15 0,0 3 15 16,1 1 3-16,-2-3-3 0,0 5-10 0,1 0 0 0,2 1-4 15,-1 1-8-15,4-2-12 0,-1 3-14 0,-2-2-11 0,2-1-8 16,1 2-12-16,-2-1-19 0,1-1-17 0,3 3-10 16,-2-2-11-16,-2-1-11 0,1 0-10 0,4-1-7 15,-7 1-5-15,4 1-6 0,-4 2 1 0,1-5-2 0,-1 1 2 16,2 0-1-16,-5 2-15 0,-1-2-27 0,3 2-47 0,-3-1-51 16,0-1-58-16,-3-2-72 0,3 0-75 0,-1-3-73 0,-2 1-58 15,-1-2-40-15,-1-5-53 0,-1-2-93 0,-3 1-47 16,0-3 14-16,-4-3 41 0</inkml:trace>
          <inkml:trace contextRef="#ctx0" brushRef="#br0" timeOffset="41661.1052">6308-4139 45 0,'10'0'213'0,"2"0"-42"15,-4 0-37-15,-4 0-33 0,4 0-17 0,-7-2-11 0,5 2-5 16,-1 0-4-16,-4 0-17 0,-1 0-16 0,3-3-13 0,0 3-10 16,-3 0-4-16,2-5-1 0,-2 5-3 0,2 0 0 15,1 0 0-15,-3 0 0 0,2 0-1 0,-2 0 1 0,0 0 0 16,0 0 0-16,0 0 1 0,0 0-1 0,0 0 2 15,0 0-1-15,-2 0-1 0,2 0 2 0,-5 0-1 0,3 0-1 16,-4 0-1-16,5 0-1 0,-4 0 2 0,-1 0 0 0,0 0 0 16,0 5 2-16,-1-5 2 0,2 0 6 0,4 0 4 15,-5 0 4-15,4 0 4 0,2 0 1 0,-3 0 1 0,2 0 3 16,-5 0-2-16,5-5-3 0,-2 5-2 0,1 0-5 16,2-4 4-16,-3 2 5 0,0-3 1 0,3 5 4 0,0 0 2 15,0-3 2-15,0 2 0 0,0 1 4 0,0-4-2 0,0 4-1 16,0-3 3-16,0 0-1 0,0 1 3 0,0-1-1 15,0 2 3-15,0-4 1 0,0 5-5 0,0-2 0 0,0 0 1 16,0 2 4-16,0-2-1 0,0 2 1 0,0-2 2 16,0-1-2-16,-1 3 0 0,1-1-3 0,0 1-5 15,0 0-6-15,0 0-3 0,0 0-7 0,0 0-5 0,0 0-2 16,0-3-4-16,0 3-4 0,0 0 0 0,0 0-2 0,0 0-1 16,0 0 0-16,0 0-1 0,0 0-2 0,0 0 2 0,0 0 1 15,0 0 0-15,0 0 0 0,0 0 0 0,0 0 0 0,0 0 1 16,0 0-1-16,0 0 3 0,0 0-3 0,0 0 0 15,0 0 0-15,0 0 1 0,0 0-1 0,0 0 0 16,0 0 0-16,0 0 0 0,0 0 0 0,0 0 0 0,0 0 0 16,0 0 0-16,0 3 0 0,0-2 0 0,0-1 0 0,0 0-2 15,0 0 0-15,0 0 1 0,0 3 0 0,1-1 0 16,-1-2 1-16,3 2 0 0,0 0-2 0,-3 0 4 0,2-2 0 16,-2 3-1-16,3-1-1 0,-3-1-1 0,1 2 1 15,-1-1-7-15,3 1-16 0,0-3-21 0,-3 3-23 0,1-3-24 16,-1 4-25-16,0-4-36 0,0 0-41 0,0 0-63 15,0 0-96-15,-1-4-85 0,1 1-33 0</inkml:trace>
        </inkml:traceGroup>
        <inkml:traceGroup>
          <inkml:annotationXML>
            <emma:emma xmlns:emma="http://www.w3.org/2003/04/emma" version="1.0">
              <emma:interpretation id="{33FB4112-BF28-45EC-B7E8-D20AAB1C26C7}" emma:medium="tactile" emma:mode="ink">
                <msink:context xmlns:msink="http://schemas.microsoft.com/ink/2010/main" type="inkWord" rotatedBoundingBox="29061,13419 30402,12887 30718,13682 29377,14214"/>
              </emma:interpretation>
              <emma:one-of disjunction-type="recognition" id="oneOf3">
                <emma:interpretation id="interp15" emma:lang="en-IN" emma:confidence="0">
                  <emma:literal>It</emma:literal>
                </emma:interpretation>
                <emma:interpretation id="interp16" emma:lang="en-IN" emma:confidence="0">
                  <emma:literal>i*</emma:literal>
                </emma:interpretation>
                <emma:interpretation id="interp17" emma:lang="en-IN" emma:confidence="0">
                  <emma:literal>1st</emma:literal>
                </emma:interpretation>
                <emma:interpretation id="interp18" emma:lang="en-IN" emma:confidence="0">
                  <emma:literal>w*</emma:literal>
                </emma:interpretation>
                <emma:interpretation id="interp19" emma:lang="en-IN" emma:confidence="0">
                  <emma:literal>t*</emma:literal>
                </emma:interpretation>
              </emma:one-of>
            </emma:emma>
          </inkml:annotationXML>
          <inkml:trace contextRef="#ctx0" brushRef="#br0" timeOffset="26334.6131">7088-4689 196 0,'0'0'266'0,"0"0"-21"15,0-3-7-15,0 2 1 0,3-6-31 0,-3 7-37 16,3-4-29-16,-3 0-14 0,0 1-6 0,0 0 0 0,0 1 2 16,0-2 4-16,0 4 2 0,0-2 0 0,0-1-4 0,-3 3-5 15,0-2-3-15,1 0-9 0,-1 2-3 0,-4-2-2 16,5 2-3-16,-2-2-3 0,-2-1-7 0,2 3-1 16,-1-1 5-16,2-3 5 0,2 4-4 0,1-3-5 0,-3 3-3 15,3-2-6-15,0 2-4 0,0 0-6 0,0-2-11 0,3 2-8 16,-3 0-9-16,1 0-8 0,2 0-4 0,2 0-7 0,-1 0-4 15,6 0-1-15,-2 0-2 0,-2 0 5 0,1 0 6 16,4 4 6-16,-4-1 4 0,-1 1-2 0,5 0 21 0,-4 2 16 16,5 5 12-16,0 1 4 0,-3-1 2 0,1 3-2 15,2 3 2-15,0-2 7 0,3 7-15 0,-3 0-18 0,0 0-11 16,1-1-8-16,-1 3-8 0,6-1-9 0,-5 2-9 0,2 0-4 16,0-3-5-16,-2 2-4 0,-1-3-1 0,0-1-6 15,2-1 2-15,-2 0 0 0,-1-1-1 0,-3-3 2 16,1 2-2-16,-2-1 1 0,1-4-1 0,-2 4-2 0,0-4 0 15,-5 1-8-15,5 0-21 0,-5-3-31 0,2 1-43 0,-3-2-51 16,2-2-50-16,-2-2-57 0,6-1-68 0,-6-4-62 0,0 0-45 16,0 0-26-16,0-4-18 0,0-3-27 0,0-2-56 15,-6-2-71-15,4-4-2 0,-5 0 36 0</inkml:trace>
          <inkml:trace contextRef="#ctx0" brushRef="#br0" timeOffset="26545.4252">7365-4506 372 0,'-11'8'480'0,"-20"32"648"0,19-23-813 16,-1 0-20-16,-17 28 252 0,18-18-282 0,0-2-14 15,0 3-16-15,0 0-21 0,-3 1-20 0,4-2-28 0,-1-1-21 16,3 3-20-16,-3-3-23 0,1 0-22 0,-1-3-18 16,5 1-15-16,1 1-19 0,-1-5-11 0,2 0-3 0,-1-4-8 15,5 1 0-15,1 2-10 0,-3-8-27 0,3 4-44 0,0-6-48 16,0-1-60-16,3-4-69 0,-3 2-63 0,1-1-64 15,-1-3-54-15,6-4-61 0,-6 0-93 0,2-2-79 0,1-5-11 16,-3-2 32-16</inkml:trace>
          <inkml:trace contextRef="#ctx0" brushRef="#br0" timeOffset="43501.5663">7528-4684 83 0,'5'-5'113'0,"-4"1"5"0,5-3 2 16,-4 7 13-16,1-4 6 15,-2-2 8-15,-1 0 127 16,3 3-158-16,-6 2 301 0,2 1-351 16,-2 0-8-16,-6 0 57 0,4 1-61 0,-1 2 1 0,2-1-1 15,0 2 3-15,-1 2 7 0,-1-2 10 0,2 3 7 16,-4 2 8-16,1 1 5 0,1 0 10 0,-6 3 6 15,-65 81 497-15,54-72-484 16,2 4 2-16,-2-1-3 31,-1 5-1-15,-348 345 921-16,336-338-968 0,-1-4 5 0,1 1 0 0,3-3-1 16,2-1-2-16,1-2-5 0,-22 22 59 0,28-29-73 15,2 1-10-15,3-3-5 0,5-4-5 0,-13 12 23 16,17-20-39-16,4 0 0 0,-1-1-5 15,-1 2 13-15,5-6-17 0,2-1-1 0,1 2-3 32,-3-1-2-32,7-8 6 0,-1 4-33 0,0-3-25 15,2 2-28-15,-4-3-26 0,5-4-35 0,0 6-42 0,0-8-40 16,1-1-41-16,-1 2-41 0,5 1-32 0,-7-1-35 16,4 0-25-16,-4 1-27 0,1 0-45 0,2-3-98 0,-2 2-68 15,-2 3-11-15,-3-3 25 0</inkml:trace>
          <inkml:trace contextRef="#ctx0" brushRef="#br0" timeOffset="43026.3156">6296-4160 94 0,'-1'5'115'0,"-5"-5"-20"0,4 2-3 0,2-2-2 0,-3 1 5 16,2-1 6-16,-2 0 4 0,-2 0-1 0,1-1 8 0,-2 1 3 16,1-2-14-16,-2-3-12 0,-1 2-10 0,4 2-3 0,0-3 1 15,-1 1 11-15,1-2-1 0,-2 2 2 0,4 2-2 16,-1-4 1-16,0 1-3 0,2 2 0 0,-4 0 3 0,5-1-2 15,-3-1 2-15,0 3 2 0,3 1 0 0,0-3-2 0,0 1-2 16,0 2-3-16,0-2-6 0,0 2-2 0,0 0-3 16,0 0-7-16,0 0-1 0,3 0 1 0,0 0 5 15,2-3-1-15,-4 3 2 0,5 0 2 0,-4 0-2 0,1 0 5 16,0 0-2-16,1 3-4 0,-2-1-1 0,5-2 2 0,-3 5 6 16,4-4 2-16,4 2 5 0,-2-2 7 0,-1 4-5 0,3-1 4 15,3-2-3-15,0 3-4 0,-2-4 3 0,5 4 2 16,-2 0-4-16,4 0-3 0,-1-1 2 0,5 1 0 15,0-3-1-15,0 2 0 0,2-4-6 0,1 5-8 0,-2 0-5 16,5 0-7-16,-4 1-3 0,3-2-11 0,-3 3-6 0,0-3-5 16,1 2-8-16,0 1-2 0,-3-3-5 0,0 3 0 15,-1-3-2-15,4 2 1 0,-6-1 0 0,3-3 0 0,1 2-5 16,-7 1 2-16,7-2-2 0,-7 2 0 0,5-2-2 16,-1 4-1-16,-1-6 1 0,1 1-2 0,2 4 1 0,-3-6-3 15,2 5-1-15,4-2 1 0,0-1-1 0,0-1 1 0,1 2-2 16,-1-1 2-16,-2-2 0 0,-1 3 0 0,3-2-1 15,-5-1-2-15,-1 0 2 0,1 2 0 0,-5-2-3 0,-1 0 2 16,2 0-2-16,-6 0 2 0,1-2 0 0,-2 2-1 16,-2 0-1-16,-2-1 0 0,-3-2 0 0,4 3 0 0,-5 0-2 15,-3-2 2-15,1-1-5 0,-1 3-2 0,0-1-10 0,3 1-22 16,0-5-24-16,-3 0-28 0,2 0-33 0,-2 1-40 0,3-6-41 16,-3-1-41-16,1 3-39 0,-1-3-32 0,0 0-29 15,0 3-19-15,0-1-12 0,0-2-4 0,-1 1-5 0,-2 0-8 16,1-1-21-16,-5-2-37 0,-4 1-59 0,4 1-11 15</inkml:trace>
        </inkml:traceGroup>
      </inkml:traceGroup>
    </inkml:traceGroup>
    <inkml:traceGroup>
      <inkml:annotationXML>
        <emma:emma xmlns:emma="http://www.w3.org/2003/04/emma" version="1.0">
          <emma:interpretation id="{4C54FD59-AB08-4A54-9CF7-77DB3C52FB95}" emma:medium="tactile" emma:mode="ink">
            <msink:context xmlns:msink="http://schemas.microsoft.com/ink/2010/main" type="paragraph" rotatedBoundingBox="27822,18468 28772,12848 30041,13063 29092,186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4D275A-5273-4D77-B17F-DAAC8FBFE49B}" emma:medium="tactile" emma:mode="ink">
              <msink:context xmlns:msink="http://schemas.microsoft.com/ink/2010/main" type="line" rotatedBoundingBox="27822,18468 28772,12848 30041,13063 29092,18683"/>
            </emma:interpretation>
          </emma:emma>
        </inkml:annotationXML>
        <inkml:traceGroup>
          <inkml:annotationXML>
            <emma:emma xmlns:emma="http://www.w3.org/2003/04/emma" version="1.0">
              <emma:interpretation id="{AD523717-C735-42E1-8956-FB92CFA6BF9F}" emma:medium="tactile" emma:mode="ink">
                <msink:context xmlns:msink="http://schemas.microsoft.com/ink/2010/main" type="inkWord" rotatedBoundingBox="28101,18515 28295,17365 29247,17526 29053,18676"/>
              </emma:interpretation>
              <emma:one-of disjunction-type="recognition" id="oneOf4">
                <emma:interpretation id="interp20" emma:lang="en-IN" emma:confidence="0">
                  <emma:literal>Is</emma:literal>
                </emma:interpretation>
                <emma:interpretation id="interp21" emma:lang="en-IN" emma:confidence="0">
                  <emma:literal>T,</emma:literal>
                </emma:interpretation>
                <emma:interpretation id="interp22" emma:lang="en-IN" emma:confidence="0">
                  <emma:literal>*is</emma:literal>
                </emma:interpretation>
                <emma:interpretation id="interp23" emma:lang="en-IN" emma:confidence="0">
                  <emma:literal>sis</emma:literal>
                </emma:interpretation>
                <emma:interpretation id="interp24" emma:lang="en-IN" emma:confidence="0">
                  <emma:literal>*s</emma:literal>
                </emma:interpretation>
              </emma:one-of>
            </emma:emma>
          </inkml:annotationXML>
          <inkml:trace contextRef="#ctx0" brushRef="#br0" timeOffset="63362.3798">5323-197 21 0,'6'-5'521'0,"0"1"-70"0,-5-2-102 0,4 2-88 15,1-1-32-15,-5 2-32 0,2-4-35 0,0 6-24 0,-3-2-20 16,1 3-11-16,-1-4-14 0,0 4-11 0,0-3-12 16,0 3-13-16,0 0-10 0,3 0 5 0,-1 0 11 0,1 3 11 15,1-3 19-15,-1 4 17 0,2-1 19 0,-1 5 15 16,-1-2 11-16,2 0-3 0,-1 2 2 0,2 1 3 0,-1-1 4 15,2 1 2-15,-2 2 1 0,2 0 2 0,-3-1 0 0,4 5-2 16,-1 0-11-16,-2 2-14 0,2-3-20 0,-2 3-17 16,2 0-21-16,1 0-15 0,-2 2-9 0,1 0-11 0,3 0-8 15,-2 3-3-15,1-3-5 0,0-1-2 0,3 6 0 16,1-3-1-16,-1 0 0 0,0 1 1 0,0-2 0 0,1 4 1 16,-1-3 1-16,6-2-1 0,-6 3-1 0,3-1-2 0,-3-1-1 15,1-1-1-15,-1 1-3 0,0-1-3 0,-2 0 0 16,-1 1-4-16,-1-2-2 0,-1-1-2 0,0-2-2 0,-2-1 0 15,2 0-2-15,-5-1 0 0,4-4-3 0,-5 1 1 16,5-1-2-16,-6-2-1 0,2-1 1 0,1-2-4 0,-3 0-12 16,0-1-15-16,-3-3-25 0,1 2-38 0,-4-2-48 15,-1-2-64-15,-5-1-61 0,0-2-68 0,-1-3-68 0,1-1-57 16,-3-2-44-16,0-4-32 0,2-2-38 0,-2-2-64 16,-2-5-62-16,-1-1 0 0,-1-2 35 0</inkml:trace>
          <inkml:trace contextRef="#ctx0" brushRef="#br0" timeOffset="63669.5645">5570-32 308 0,'-3'9'446'0,"-2"-4"-87"0,-5 6 127 16,5-6-285-16,1 1-17 0,0 0-12 0,-2 3-2 0,1 0 3 16,4 1 7-16,-7 3 10 0,4 0 10 0,-2 2 4 15,0 3 6-15,0-1 1 0,-2 6-3 0,2-1 3 0,1 1 1 16,-1 4 0-16,0-1 1 0,0 0-4 0,-2-1-13 0,1 2-16 15,-4-2-14-15,5 1-19 0,-1-2-21 0,-3 1-17 16,1-2-20-16,-2 1-13 0,5-3-10 0,-1-2-7 0,-4 2-9 16,2-4-7-16,2-1-5 0,0 2-8 0,-1-5-4 0,1 2-7 15,1-2-7-15,0-1-3 0,0 0-4 0,0-1-2 16,1-2-2-16,1 1 0 0,-1 0 1 0,0 1 1 16,3 0 0-16,-2-2-3 0,-2-4-6 0,4 0-11 0,2-1-17 15,0-2-20-15,0 1-26 0,0-1-33 0,0-1-56 16,-3-2-69-16,2-4-73 0,1-1-67 0,-3-4-66 0,3-5-51 15,3-1-50-15,-2-4-68 0,2-5-99 0,-1-2-34 0,4 2 23 16,-6-5 48-16</inkml:trace>
          <inkml:trace contextRef="#ctx0" brushRef="#br0" timeOffset="64195.281">5675-358 199 0,'6'4'468'0,"0"-4"-81"16,-1 1-91-16,2-1 172 0,-2 0-268 0,-1-1-14 0,1 1-3 15,1-4 0-15,-2 3 7 0,4-1 2 0,-1-1 0 16,-1 0 3-16,4 3-21 0,-5 0-24 0,-1 0-20 16,4 0-18-16,-1 0-17 0,1 3-8 0,-1 0-10 0,-1-1-11 15,1 3 7-15,1-1 4 0,-4 3-4 0,4-3-1 0,-4 6-5 16,2-1-4-16,-4 1-2 0,1 4-4 0,0-2-3 15,-3 3-2-15,-3 1 3 0,0 2 2 0,1 2 3 0,-4 2 3 16,2 0 3-16,-4-2 4 0,4 4-2 0,-5-4-2 16,2 2 0-16,-1-3-6 0,4 1-4 0,-4-3-3 0,4-3-8 15,-4 2-5-15,4-3-4 0,-2 1-4 0,4-4-1 0,-2-2-4 16,-2 1-1-16,6-2-6 0,-2-1-2 0,2-1-4 16,0-4-2-16,0 4-2 0,0-3 3 0,0-1 8 0,2 2 2 15,5 1 6-15,-2-1 7 0,5-3 4 0,-1 1 6 0,3-1 3 16,6-1-5-16,-2-2-4 0,4-4-4 0,1-1-2 15,4-1-6-15,-1-1-6 0,-1-5-2 0,6 0 0 0,-3-4 0 16,6 5-2-16,-5-7 3 0,-2 4 2 0,2 0 3 16,-1-3 8-16,-5 5 5 0,3-2-1 0,-2 5 4 0,-2-1 1 15,-5 2-2-15,-2 1-1 0,-3 4-7 0,2-3-7 0,-4 3-6 16,-2 1-3-16,1 1-6 0,-2 0-3 0,1 2-1 16,-5 2-5-16,2-2 0 0,0 2-1 0,-3 0 0 0,0 0-1 15,0 0-1-15,0 0 0 0,0 0 1 0,0 0-4 16,0 2-3-16,0 0-6 0,-3 2-13 0,0 0-20 0,-1 3-17 15,-1 2-23-15,-5-1-35 0,4 3-45 0,-8 1-68 0,1 1-74 16,-3-2-99-16,-4-3-96 0,-2-4-108 0,-2-2-168 16,-3 1-108-16,-5-6-32 0,-6 3 29 0,1-2 59 0</inkml:trace>
        </inkml:traceGroup>
        <inkml:traceGroup>
          <inkml:annotationXML>
            <emma:emma xmlns:emma="http://www.w3.org/2003/04/emma" version="1.0">
              <emma:interpretation id="{B5A9D351-A334-45AC-8FE3-C168D3C68387}" emma:medium="tactile" emma:mode="ink">
                <msink:context xmlns:msink="http://schemas.microsoft.com/ink/2010/main" type="inkWord" rotatedBoundingBox="28397,15066 28772,12848 30041,13063 29667,15280"/>
              </emma:interpretation>
              <emma:one-of disjunction-type="recognition" id="oneOf5">
                <emma:interpretation id="interp25" emma:lang="en-IN" emma:confidence="0">
                  <emma:literal>the</emma:literal>
                </emma:interpretation>
                <emma:interpretation id="interp26" emma:lang="en-IN" emma:confidence="0">
                  <emma:literal>toe</emma:literal>
                </emma:interpretation>
                <emma:interpretation id="interp27" emma:lang="en-IN" emma:confidence="0">
                  <emma:literal>Joe</emma:literal>
                </emma:interpretation>
                <emma:interpretation id="interp28" emma:lang="en-IN" emma:confidence="0">
                  <emma:literal>Foe</emma:literal>
                </emma:interpretation>
                <emma:interpretation id="interp29" emma:lang="en-IN" emma:confidence="0">
                  <emma:literal>Toe</emma:literal>
                </emma:interpretation>
              </emma:one-of>
            </emma:emma>
          </inkml:annotationXML>
          <inkml:trace contextRef="#ctx0" brushRef="#br0" timeOffset="9439.2947">6542-4323 26 0,'1'-1'237'0,"5"-4"8"0,-6 1 4 15,2-1-23-15,1 2-34 0,-3 0-37 0,0-2-27 16,0 2-18-16,0-2-3 0,0 2 2 0,0-2 7 15,0 1 5-15,-3-3 6 0,1 7 4 0,2-3 0 0,-6 2-4 16,5-3-4-16,-4 3-12 0,-1 1-9 0,2 0-9 0,-4 0-10 16,-1 5-2-16,-2-1 1 0,-1 1 7 0,0 1 8 15,-3 2 5-15,-2 0 7 0,6 6 3 0,-4-2 3 0,3 3 6 16,0 5 2-16,-3 0 3 0,0-1-2 0,3 0-4 16,-1 0-4-16,1 1-6 0,0 0-7 0,2-2-12 0,1 1-12 15,1-4-10-15,4 0-12 0,1-3-6 0,0 1-6 0,3 0-8 16,0 1-10-16,0-3-3 0,6 2-5 0,-5-5-6 15,4 3 2-15,2-2-2 0,1 1-2 0,2-4-1 0,2 3 1 16,0-3-1-16,-3 0-2 0,1-1-1 0,2 0 1 16,-3 0 0-16,1-1-4 0,-1-4 3 0,0 0 0 0,-1 0 0 15,-1 0 2-15,1-3 0 0,-1 2 0 0,0-4 0 0,2-2 4 16,-1 1 4-16,-1-3 2 0,-2-1 0 0,2-4-4 16,-2-1 4-16,-1 1-3 0,2-3-2 0,-1-4 1 0,-4-1-8 15,-1 2-1-15,3-5 1 0,-3 3-2 0,0-8-1 16,-3 4 1-16,2-1 0 0,-2-3-1 0,-2-1 0 0,1-1-2 15,-4-2-1-15,1 1 3 0,-1-1 0 0,-1-2-3 0,-1 1-1 16,2-1-2-16,3 2 2 0,-3 1-1 0,1 3-3 16,2 1-1-16,-1 1-2 0,2 1 1 0,2 6 2 0,-4 1-1 15,5 0 1-15,-2 4 2 0,1 5-1 0,2 0 0 0,-3 2 3 16,0 0 2-16,2 2-2 0,1 3-2 16,0 0 0-16,-3 2-1 0,3-3 2 0,0 5 1 0,-2-1-3 0,2-2 2 15,0 3 2-15,0 0 2 0,0 0-3 0,0-1 1 16,0 1-1-16,0 0 3 0,0 0-1 0,0 0-2 0,0 0-2 15,0 0 4-15,-3 0 0 0,3 0 1 0,0 0-2 0,0 0-1 16,0 0 1-16,0 0-1 0,0 0 1 0,0 0-1 16,0 0 0-16,0 0-1 0,0 0 2 0,0 0-1 0,-2 0 0 15,2 0 2-15,0 0-2 0,0 0 2 0,0 0-2 16,0 0 3-16,0 0-8 0,0 0 3 0,0 1 1 0,0-1-3 16,0 3 1-16,0-2-3 0,0-1 3 0,0 3-1 15,0-1 4-15,0 3-1 0,-2-4-2 0,2 2 2 0,0-2 1 16,0 4 1-16,0-3-3 0,0 0 1 0,0 0 1 0,0-2 2 15,0 3-2-15,-3-3 1 0,3 2-2 0,0-2 1 16,0 0 0-16,0 0 0 0,0 0 1 0,0 0 1 0,0 0-1 16,0 0 0-16,0 0-1 0,0 1 2 0,3-1-2 15,-3 3 0-15,2 2-2 0,-2-4 4 0,0 1-4 0,0 2 2 0,0 0-4 16,0-4 3-16,0 5 1 0,2-3-2 0,1 2 1 16,-3-4-3-16,2 5 5 0,-2-5-2 0,3 5 2 15,-3-2 1-15,0-1 0 0,0-1 0 0,0 4 1 0,1-5-1 16,-1 3-2-16,0-2 3 0,0-1 0 0,0 2-2 0,0-2 0 15,0 3 2-15,3-1-1 0,-3-2 4 0,3 2 0 0,-3 0 3 16,2 3 8-16,1 0 2 0,-3 2 4 0,1 0 8 16,5 1 0-16,-1 5 5 0,-4 3 3 0,7-5-3 15,-2 8-6-15,0-2-2 0,0 3 0 0,-1-1-2 0,6 3 4 16,-4-1-3-16,1 1 0 0,-2 2-1 0,4-2 4 0,-2 2 0 16,-1-2 1-16,-1 3-1 0,1-2-2 0,4 1 0 15,-5-4 1-15,1 7 2 0,4-3 0 0,-4 0 1 0,2 3-5 16,1-2 2-16,-1 2-1 0,0-1-1 0,2 4-2 15,-4-5-1-15,2 2-4 0,2-1-3 0,-3-1 1 0,1 2-2 16,5-2-2-16,-5-5 0 0,0 2-5 0,4-1 1 0,-7-7-2 16,6 0 0-16,-5-2-2 0,4-3 1 0,-2-1-3 0,1-4 2 15,-4 0 1-15,7-1 1 0,-1-6-4 0,2 2 3 16,-2-3-2-16,6-3-1 0,-5-1-1 0,5-1 0 0,-6-2-6 16,1 0-10-16,-1 0-10 0,3-2-18 0,-3 0-11 15,-2 2-16-15,2-2-15 0,-3 2-16 0,1 3-13 0,-4 2-16 16,2-1-21-16,-4-2-22 0,2 6-25 0,-1-5-30 0,-1 2-28 15,-1 1-31-15,-1-4-32 0,4-1-30 0,-6 4-27 16,0-3-22-16,0 1-25 0,0-3-49 0,0-2-104 16,-6 1-66-16,4-4-7 0,-4 2 25 0</inkml:trace>
          <inkml:trace contextRef="#ctx0" brushRef="#br0" timeOffset="7495.6569">5582-3422 201 0,'0'-2'394'0,"4"-5"287"0,-1 1-350 0,2 2-33 15,-4-3-35-15,5 1-20 0,-4 0-6 0,2-1-1 16,3-2 2-16,1 0-8 0,-4 3-9 0,7-4-11 15,-4 6-8-15,1-3-7 0,-2-1-6 0,1 2-9 0,-2 2-14 16,2 0-11-16,-3 1-19 0,2-1-19 0,-1 4-14 0,2 0-11 16,1 2-14-16,-2 3-5 0,4 1 0 0,-1 1-2 0,3 2 8 15,0 2 4-15,1 4 0 0,1 0-11 0,1 2-3 16,1 0-6-16,0 2-3 0,2 2-4 0,-4-2-4 16,5-2-3-16,-1 4-6 0,-5-2-2 0,5 2-5 0,0 1-1 15,0-5-5-15,-5 2-3 0,5 2-4 0,-5-2-6 0,5 2-4 16,-4-2 0-16,0 2-4 0,1-1-2 0,-1 1-3 15,-2-1 1-15,1 4 0 0,-4-3-2 0,3-2 1 0,-3 0-4 16,1 3 3-16,-2-1-1 0,-1-4-2 0,-1-1-5 16,0 1-12-16,-2-2-18 0,1 1-19 0,-2-7-22 0,-2 2-36 15,2-1-33-15,0-4-46 0,-3-1-54 0,-3-5-60 0,-1 0-55 16,-4-2-49-16,1-2-43 0,-2-3-20 0,-1-2-18 16,1-1-12-16,-3-8-29 0,-6-1-46 0,5-3-29 0,-5 0 11 15</inkml:trace>
          <inkml:trace contextRef="#ctx0" brushRef="#br0" timeOffset="8091.4442">6042-3698 28 0,'11'-9'570'0,"0"-1"-8"0,-2 6-142 15,1-3-105-15,-2 7-80 0,-4-3-56 0,4 6-32 16,-1-3-18-1,-1 7-6-15,28 53 534 0,-31-44-533 0,-1 5 6 0,-2-1 5 16,0-1-2-16,-2 2-3 0,-1 0-5 0,0 1-1 16,-1-3 0-16,-11 38 212 0,10-41-228 15,1 0-1-15,-5 19 91 0,3-20-113 16,5-2-7 0,-2-3-8-16,-2 30 134 0,5-36-164 0,0 4 2 0,2-5-2 0,1 4 2 15,0-6 5-15,1 1 0 0,4-4 1 0,0 1-2 16,7-6-6-16,-3 3-4 15,78-59 63-15,-34 18-128 16,-38 29-23-16,-2 3-34 0,-7 2-49 0,3-2-53 16,-1-2-61-16,-2 3-69 0,1-2-74 0,-3 3-62 0,-1-2-50 15,0 0-67-15,-4-4-108 0,1-2-66 0,-3-1 0 16,0 0 35-16</inkml:trace>
          <inkml:trace contextRef="#ctx0" brushRef="#br0" timeOffset="7749.6115">5912-3296 352 0,'-1'3'474'0,"-5"4"-48"16,-6 7 372-16,-2 7-128 0,7-12-377 0,2 4-14 0,2-1-3 16,1 3-3-16,0 2-8 0,-2 1-14 0,4 2-16 0,-3 1-15 15,0 0-18-15,3-1-22 0,0 4-23 0,0 0-23 0,0-3-21 16,3-2-25-16,0 6-18 0,-3-4-16 0,0-1-16 15,1-1-10-15,-1 0-4 0,0-1-8 0,0 0 0 0,0-4-5 16,0 1-1-16,-1 0-1 0,1 1-2 0,-6-2-1 16,4-1-1-16,-1 1 3 0,-1-3-3 0,-1 4-2 0,-1-5-15 15,5 1-18-15,-4-4-29 0,2 1-41 0,0-2-48 0,2-3-51 16,1 1-54-16,-3-2-69 0,-2-2-70 0,1-2-54 16,-2-1-45-16,2-2-49 0,2-4-81 0,-4-2-80 0,2-4-20 15,-4-6 39-15</inkml:trace>
        </inkml:traceGroup>
      </inkml:traceGroup>
    </inkml:traceGroup>
  </inkml:traceGroup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9:49.4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4DBDDC8-D6EE-4A76-932B-57653C126025}" emma:medium="tactile" emma:mode="ink">
          <msink:context xmlns:msink="http://schemas.microsoft.com/ink/2010/main" type="writingRegion" rotatedBoundingBox="9811,17753 18694,15501 19177,17407 10294,19659"/>
        </emma:interpretation>
      </emma:emma>
    </inkml:annotationXML>
    <inkml:traceGroup>
      <inkml:annotationXML>
        <emma:emma xmlns:emma="http://www.w3.org/2003/04/emma" version="1.0">
          <emma:interpretation id="{AA454FF2-8133-4C19-9ECF-84D14EE51598}" emma:medium="tactile" emma:mode="ink">
            <msink:context xmlns:msink="http://schemas.microsoft.com/ink/2010/main" type="paragraph" rotatedBoundingBox="12704,17124 14715,16507 15075,17681 13065,182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3FC937-758E-4CA9-B840-796E40154ECF}" emma:medium="tactile" emma:mode="ink">
              <msink:context xmlns:msink="http://schemas.microsoft.com/ink/2010/main" type="line" rotatedBoundingBox="12704,17124 14715,16507 15075,17681 13065,18298"/>
            </emma:interpretation>
          </emma:emma>
        </inkml:annotationXML>
        <inkml:traceGroup>
          <inkml:annotationXML>
            <emma:emma xmlns:emma="http://www.w3.org/2003/04/emma" version="1.0">
              <emma:interpretation id="{C0D7016B-C56D-4A0B-9C64-D6AF19F11E30}" emma:medium="tactile" emma:mode="ink">
                <msink:context xmlns:msink="http://schemas.microsoft.com/ink/2010/main" type="inkWord" rotatedBoundingBox="12704,17124 14715,16507 15075,17681 13065,18298"/>
              </emma:interpretation>
              <emma:one-of disjunction-type="recognition" id="oneOf0">
                <emma:interpretation id="interp0" emma:lang="en-IN" emma:confidence="0">
                  <emma:literal>¥</emma:literal>
                </emma:interpretation>
                <emma:interpretation id="interp1" emma:lang="en-IN" emma:confidence="0">
                  <emma:literal>€</emma:literal>
                </emma:interpretation>
                <emma:interpretation id="interp2" emma:lang="en-IN" emma:confidence="0">
                  <emma:literal>#</emma:literal>
                </emma:interpretation>
                <emma:interpretation id="interp3" emma:lang="en-IN" emma:confidence="0">
                  <emma:literal>6</emma:literal>
                </emma:interpretation>
                <emma:interpretation id="interp4" emma:lang="en-IN" emma:confidence="0">
                  <emma:literal>f</emma:literal>
                </emma:interpretation>
              </emma:one-of>
            </emma:emma>
          </inkml:annotationXML>
          <inkml:trace contextRef="#ctx0" brushRef="#br0">2466 555 122 0,'-39'23'645'0,"6"-4"30"16,-1-2-109-16,3 0-116 0,4-3-55 0,3-3-46 0,5-1-16 15,6-2-10-15,1-5-15 0,1 2-20 0,7-4-26 16,1 2-33-16,9-3-38 0,0-3-37 0,12-2-41 0,2-3-27 16,10 1-20-16,3-7-13 0,9 1-1 0,2-4-6 0,10-3-2 15,-2 1-11-15,3-2-1 0,5 1-9 0,1-2-5 16,3-1-3-16,3 1-6 0,1-3-2 0,6-2-2 0,1 1-3 15,1-1-1-15,6-5 2 0,1 3 0 0,2-6-1 16,-2 2 2-16,-2-1-1 0,-1-3 0 0,-6 7-1 16,-4-2-2-16,-3 3-7 0,-6 4-14 0,-12 3-22 0,-2 3-23 0,-12 6-28 15,-4-1-28-15,-7 6-25 0,-1 1-24 0,-7 1-16 16,-1 2-8-16,-6 0-5 0,-2 1 0 0,1 3-2 16,-4 0 3-16,-1 0 0 0,-1 0-9 0,-2 3-13 0,-2 1-17 15,-1 0-12-15,-4 1-12 0,1-1-10 0,-5 2-26 0,2-1-49 16,-2-1-64-16,-7 2-75 0,-2 1-25 0</inkml:trace>
          <inkml:trace contextRef="#ctx0" brushRef="#br0" timeOffset="695.7013">3625 772 120 0,'-3'-6'457'0,"3"-2"-41"0,-1 5-54 0,-2 1-60 15,0-1-58-15,-2 3-37 0,4 0-30 16,-5 3-14-16,2-1-10 0,-4 1-3 0,4 5 10 0,-4 4 13 16,1 3 12-16,-5 18 224 0,7-12-202 0,-2 4 1 15,2 1 2-15,-2 4-13 0,0-3-13 0,2 5-13 0,-2-2-15 16,2 2-7-16,1-2-8 0,-1 0-19 0,-1 0-23 0,2 1-13 15,-1-3-14-15,1-1-13 0,-1-2-18 0,5-2-14 16,-3 1-10-16,1-3-6 0,2 2-7 0,0-4-8 0,0-2-33 16,0-2-42-16,2-2-51 0,1-3-55 0,-3-2-59 15,2 0-61-15,-2-5-59 0,3 1-520 0,-3-11 384 16,-3-2-61-16,1-7-110 0,-1-3-25 0,-1-2 11 16</inkml:trace>
          <inkml:trace contextRef="#ctx0" brushRef="#br0" timeOffset="358.0422">3296 566 203 0,'8'-7'594'0,"-1"3"-63"0,-1-3-106 15,0 0-81-15,2-2-12 0,-2 0-36 0,1 3-26 16,5 0-18-16,0 0-8 0,0-1-4 0,3 0-5 0,-3 2-15 16,4-3-11-16,-4 7-14 0,3-4-11 0,-3 5-10 15,2 3-10-15,-2-1-15 0,0 2-12 0,0 2-11 0,0 3-10 16,0 4-17-16,0 0-14 0,0 4-10 0,0 2-14 0,0 1-8 15,1-1-7-15,0 3-8 0,-1 1-9 0,-1-1-3 16,-2 2-7-16,3 2-3 0,-2-1-1 0,-1 2-6 0,1 0-1 16,-4 0-4-16,2-1 0 0,-4 2-4 0,2-1-4 15,-1-2-16-15,-1 0-19 0,-1-2-34 0,-1 1-50 0,-2-5-58 16,0 0-61-16,0-6-67 0,0 0-55 0,0-3-48 0,0-1-38 16,-5-2-16-16,4-5-2 0,-7-2-1 0,2-5-11 15,0-3-17-15,-4-6-35 0,2 2-21 0</inkml:trace>
          <inkml:trace contextRef="#ctx0" brushRef="#br0" timeOffset="960.9926">3782 151 2183 0,'19'-14'280'16,"-6"3"-68"-16,5 3-28 0,0 6-12 0,0 2-2 16,-2 2 1-16,1 6-2 0,2 3-6 0,-3 3-13 0,-1 2-7 15,-3 6-4-15,0-1-7 0,-2 4-5 0,-2 5-4 0,-7-2-8 16,-1 0-11-16,0 2-4 0,-1 2-10 0,-5-1-10 15,0-2-12-15,-4 3-10 0,2-5-11 0,-1 3-4 0,-1 0-2 16,-2-1-6-16,3-3-5 0,-3 2-5 0,2-3-3 0,1-1-6 16,-2 0 1-16,5-4-4 0,0-1-5 0,0-2 1 15,0 2 5-15,5-5 6 0,1-1 8 0,-6-3 6 0,6-3 11 16,6-1 10-16,-5-2 15 0,2-1 6 0,2-1 5 16,5-4-3-16,-1-1-3 0,3-3-6 0,3-2-10 0,4-3-9 15,1-4-11-15,1 1-6 0,1-7-12 0,-1-1-7 16,3 1-6-16,2-1-1 0,-2-3-2 0,4 1 0 15,-2 0-5-15,-2 0-5 0,1 3 3 0,-6 2 2 0,1 4 0 16,2-1-8-16,-6 5-11 0,-1 0-17 0,-1 3-18 16,-3 4-36-16,7-3-244 0,-10 5 76 0,-2 2-62 0,1-2-59 15,-2 2-46-15,-2 2-35 0,0 0-24 0,-3 2-38 16,-3 0-70-16,-2-1-69 0,-5-1-9 0,-7 2 23 0</inkml:trace>
        </inkml:traceGroup>
      </inkml:traceGroup>
    </inkml:traceGroup>
    <inkml:traceGroup>
      <inkml:annotationXML>
        <emma:emma xmlns:emma="http://www.w3.org/2003/04/emma" version="1.0">
          <emma:interpretation id="{75324FEE-3708-42A9-8EE0-2C44A364F1FF}" emma:medium="tactile" emma:mode="ink">
            <msink:context xmlns:msink="http://schemas.microsoft.com/ink/2010/main" type="paragraph" rotatedBoundingBox="9982,18429 18865,16178 19177,17407 10294,19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A87F70-EECC-4302-A098-B6037AC36B60}" emma:medium="tactile" emma:mode="ink">
              <msink:context xmlns:msink="http://schemas.microsoft.com/ink/2010/main" type="inkBullet" rotatedBoundingBox="10087,18845 10806,18663 10878,18947 10160,19129"/>
            </emma:interpretation>
            <emma:one-of disjunction-type="recognition" id="oneOf1">
              <emma:interpretation id="interp5" emma:lang="en-IN" emma:confidence="0">
                <emma:literal>-</emma:literal>
              </emma:interpretation>
            </emma:one-of>
          </emma:emma>
        </inkml:annotationXML>
        <inkml:trace contextRef="#ctx0" brushRef="#br0" timeOffset="1638.1824">-386 2360 330 0,'-4'2'578'0,"1"0"-97"0,-2 0-130 0,1-2-64 0,-4 0-34 0,7 0-40 16,-5 0-21-16,5 0-17 0,1-2-19 0,1 0-14 16,2 0-14-16,1-5-23 0,7 3-24 0,-2-4-23 15,3-1-23-15,3 1-11 0,1-3-5 0,6 0-6 0,-1 3-1 16,3-5-5-16,3 1 0 0,-3-1 0 0,4 2 0 0,-1-1-9 16,2 1-19-16,-3 0-22 0,-3 1-25 0,7 3-26 0,-3-1-31 15,-3-2-33-15,-3 1-28 0,-2 3-28 0,3 2-15 16,-8-1-12-16,-2 1-21 0,-5-1-30 0,1 5-50 15,-5-1-77-15,-3 1-52 0,-6 1-15 0</inkml:trace>
        <inkml:trace contextRef="#ctx0" brushRef="#br0" timeOffset="1822.6901">-207 2442 129 0,'-12'19'404'16,"-1"-4"-53"-16,4 0-62 0,1-4-59 0,1 0-30 0,2-2-12 15,4-6-33-15,-2 2-16 0,3-3-9 0,3-2-6 0,3-2-8 16,1 1-5-16,5-6-12 0,3-2-10 0,1 1-16 0,7-3-15 15,-2-2-18-15,8 2-13 0,-3-2-8 0,3-2-7 16,0 0-12-16,5 1-17 0,-3-5-24 0,2 6-22 16,-2-4-28-16,3 2-27 0,-5 0-29 0,2 0-30 0,-4 1-27 15,-2-4-27-15,0 6-30 0,-5-3-32 0,-7 0-32 0,3 0-32 16,-8 0-30-16</inkml:trace>
      </inkml:traceGroup>
      <inkml:traceGroup>
        <inkml:annotationXML>
          <emma:emma xmlns:emma="http://www.w3.org/2003/04/emma" version="1.0">
            <emma:interpretation id="{0BFB69DF-6F00-47E9-ABAD-0582B2CD18C5}" emma:medium="tactile" emma:mode="ink">
              <msink:context xmlns:msink="http://schemas.microsoft.com/ink/2010/main" type="line" rotatedBoundingBox="10684,18252 18865,16178 19177,17407 10996,19481"/>
            </emma:interpretation>
          </emma:emma>
        </inkml:annotationXML>
        <inkml:traceGroup>
          <inkml:annotationXML>
            <emma:emma xmlns:emma="http://www.w3.org/2003/04/emma" version="1.0">
              <emma:interpretation id="{5F6DA133-D575-4FA1-866C-7B3020A411D1}" emma:medium="tactile" emma:mode="ink">
                <msink:context xmlns:msink="http://schemas.microsoft.com/ink/2010/main" type="inkWord" rotatedBoundingBox="10732,17825 13674,17918 13636,19105 10694,19012"/>
              </emma:interpretation>
              <emma:one-of disjunction-type="recognition" id="oneOf2">
                <emma:interpretation id="interp6" emma:lang="en-IN" emma:confidence="0">
                  <emma:literal>sort:</emma:literal>
                </emma:interpretation>
                <emma:interpretation id="interp7" emma:lang="en-IN" emma:confidence="0">
                  <emma:literal>'not:</emma:literal>
                </emma:interpretation>
                <emma:interpretation id="interp8" emma:lang="en-IN" emma:confidence="0">
                  <emma:literal>"of:</emma:literal>
                </emma:interpretation>
                <emma:interpretation id="interp9" emma:lang="en-IN" emma:confidence="0">
                  <emma:literal>"not:</emma:literal>
                </emma:interpretation>
                <emma:interpretation id="interp10" emma:lang="en-IN" emma:confidence="0">
                  <emma:literal>roof:</emma:literal>
                </emma:interpretation>
              </emma:one-of>
            </emma:emma>
          </inkml:annotationXML>
          <inkml:trace contextRef="#ctx0" brushRef="#br0" timeOffset="2147.8202">217 1882 328 0,'-7'-19'339'15,"-1"2"-29"-15,4 1-30 0,-1 4-43 0,2 3-53 0,-1 2-43 16,4 6-19-16,0 1-8 0,4 1-7 0,2 6-2 0,0 3 7 16,6 6 15-16,0 3 16 0,3 1 16 0,1 1 9 15,2 1 3-15,1 2 4 0,2-2 0 16,2-1-4-16,58 58 357 0,-63-61-444 16,-3 1-18-16,-3-1-20 0,0-1-13 0,0 0-14 15,-2 1-9-15,-2 1-3 0,-7 3-8 0,2-3-25 0,-3 2-39 0,-3 3-61 16,-4-2-68-16,-1 0-66 0,-1 1-76 0,1-1-116 15,-4-5-183-15,-20 16-796 0,10-23 727 16</inkml:trace>
          <inkml:trace contextRef="#ctx0" brushRef="#br0" timeOffset="4326.0615">1134 1904 171 0,'0'-11'256'0,"3"2"-26"0,-3 1-34 15,0-3-43-15,-3 1-36 0,3 1-19 0,-3 0-7 0,3 0 3 16,-2-1-2-16,-1 1-12 0,3 1-12 0,0-3-5 15,0 3-1-15,0-1 0 0,3-2 4 0,-1-1 1 16,1 3-1-16,1-2-5 0,1 3 0 0,-2 0 4 0,0-1 5 16,-2 1 0-16,5-1 6 0,-4 0 1 0,1 4 4 15,-2 0 7-15,5 1-2 0,-6-1-5 0,2 5-6 0,-2-2-9 16,0 2-4-16,0 0-5 0,0 2-2 0,0 3-1 0,0-1-5 16,0 4 0-16,0 1 1 0,0 2 6 0,0 3 2 15,0 2 2-15,0 3 0 0,0 1 2 0,0 4 3 0,-2-1-3 16,2 2-2-16,-3 2 0 0,0 1-2 0,2 0-1 0,-2 2-7 15,1 1 0-15,2 1-6 0,-3-2-1 0,0 0-4 16,-1-1-10-16,1-1-4 0,1 0-3 0,-1-5-7 0,3 1-5 16,-1-4-3-16,1-1-1 0,0-4 0 0,0 0 0 15,0-4-2-15,0-2-3 0,0-2 7 0,0-1 20 0,0-1 14 16,1-4 18-16,-1 1 21 0,0-2 14 0,0-2 12 0,3-3 6 16,-3 2-2-16,2-6-21 0,-2-2-13 0,3-2-17 15,-3 0-18-15,0-4-14 0,0 0-10 0,0-3-6 0,0-4-4 16,0-1 0-16,0-3 0 0,3-1-2 0,-2-1-6 15,-1-2 0-15,6 0 0 0,-4-3-1 0,1 2 0 0,-2 1-1 16,2 2-1-16,0 0 1 0,-1 3 0 0,-2 2 2 0,3 4-1 16,-2-2 0-16,-1 6 3 0,3 2-2 0,-3 2 1 15,0 1-1-15,0 3 1 0,0 0 2 0,0 3-1 0,0 2-2 16,0-1 0-16,0 3-2 0,0 1 2 0,0-2-3 16,0 3 0-16,0 0-3 0,0 0-2 0,0 0 0 15,0 0 0-15,3 3-6 0,-2 0 8 0,5 2-2 0,-1-1 5 16,-1 2 0-16,1 3 1 0,5-3 1 0,-4 3-1 15,8-1 0-15,6 12 1 0,-8-9 1 0,0-2 0 16,3 6 1-16,0-3-1 0,-2 4 5 0,2-1-2 16,0-1-1-16,-1 5-2 0,3 1 0 0,-3 1 3 0,2-2-3 15,-1 2 0-15,-3 1-3 16,27 45-3-16,-30-46 4 0,4 3-1 0,-4-3 2 0,-2 2 0 16,-2-2-3-1,7 20-2 1,-8 65-226-16,-8-98 174 0,1 0 5 15,-2-2 1-15,-19 13-72 0,13-16 88 16,2 2 8-16,-21 5-18 0,16-9 29 0,3 1 2 0,-4-2 4 16,0-2 1-16,3 1 5 0,-3 1 1 0,2-2 3 15,1-1-1-15,0 0 0 0,1 1 0 0,0 1 1 0,3-4 1 0,1 3 1 16,2-2 4-16,-2-1-8 0,2 2 5 0,4-1 1 16,-2 1-13-16,0 2 7 0,3-4 3 0,0 3 3 0,0 1-6 15,0-2 8-15,0 1-4 0,0-1-4 0,3 3 13 16,0-1-5-16,-2-1-5 0,4 2-2 0,1 0 1 0,-2-2 2 15,1 2-4-15,5 0 6 0,-4 0 1 0,1 0-1 16,4-3-2-16,-2 1 2 0,1-2 1 0,2-1-3 0,1-1 4 0,2 2 0 16,0-3-4-16,-1-1-2 0,3-1 0 0,3 3-3 15,-7-5 4-15,4 1 0 0,0 2 0 0,0-3 0 16,2 1 0-16,-2-1 0 0,2 0-6 0,-3 1 2 0,2-1-3 16,-1 0-3-16,-1 1-2 0,2-1-2 0,-2-1 1 0,-1 1 0 15,1 1 16-15,-1-1-8 0,-1-2-1 0,2 1-1 0,-1-4 2 16,1 0-1-16,-1 2 1 0,-3-3 0 0,4-3-12 15,-2 1 5-15,-2-1 3 0,1 1 2 0,-1-3-2 16,3 3 1-16,-6-3 0 0,1 5 3 0,-2-2 0 0,-1 0 1 16,-5 2 0-16,2 5 1 0,2-3-1 0,-6 2-2 0,2 2 6 15,-2 0 0-15,0 1-3 0,0 1 4 0,0 3 0 16,0-1-2-16,-2-1 2 0,2-1 0 0,-3-2-1 0,0 0 0 16,3-2-7-16,-4 0 1 0,2 2-1 0,-1-2-5 15,0-3 0-15,-1 4-1 0,2-4-2 0,-1 2-1 0,0-1 4 16,-1 0 1-16,-1 0 1 0,1 1 4 0,1-1 4 0,-2 0 3 15,1 2 1-15,1 2-1 0,-4 1 1 0,4-1 0 0,-3 5-2 16,0-3 0-16,1 3 1 0,4 0-4 0,-5 0 1 16,1 3 1-16,4-2 2 0,1 2-2 0,-3-1 3 15,0 0-1-15,3 4 1 0,0-2-1 0,0 2-1 0,-2-3 0 16,2 1 0-16,0 2 0 0,0 0-1 0,0 2 2 0,0 1-2 16,0-1 4-16,0 6 2 0,0-4 3 0,0 6 6 0,0 1 12 15,2 2 11-15,-2 0 10 0,3 1 14 0,0 2 10 16,-3 1 12-16,1 4 5 0,4-3 12 0,1 1 4 15,-5 3 1-15,4 0-1 0,1-2 1 0,0 5-3 0,0-1-5 16,1 2-3-16,-1-4-14 0,1 5-9 0,1 1-7 0,2-2-10 16,-1 1-8-16,0 5-9 0,-1-4-5 0,3 3-7 0,-3 1 0 15,2-4-3-15,-1 1-3 0,0 4-1 0,2-3-4 16,-2 1 2-16,2 1-3 0,-3-3 1 0,-1 3-2 16,4-4-3-16,-5 0 2 0,0 2-3 0,0-4-1 0,-3-1-2 15,1 2 1-15,2-3-2 0,0-1 0 0,-3-1 1 0,0-1-3 16,-2-2-1-16,2-1 2 0,-1-2 0 0,-2-2-2 0,3 1 3 15,-3-6-4-15,0 2 0 0,0-5 0 0,0 1 0 16,0-1-8-16,0-1-13 0,-3-4-27 0,-2 1-46 16,1 3-50-16,-5-5-55 0,2 0-65 0,-4 0-61 0,2-5-64 15,-1 2-55-15,-2-5-37 0,4 3-44 0,-3-6-71 0,-1-2-91 16,0-4-26-16,0 1 19 0</inkml:trace>
          <inkml:trace contextRef="#ctx0" brushRef="#br0" timeOffset="5018.718">2823 1941 322 0,'-7'5'694'16,"1"3"27"-16,0-5-135 0,0 2-124 0,0-1-97 0,4 0-76 16,-1-3-45-16,3-1-29 0,0 2-20 0,3-2-10 0,-1 1-11 15,4-1-15-15,0-1-18 0,4 1-21 0,2-2-10 16,3-3-21-16,-2 1-17 0,-1-1-16 0,6 2-18 16,-6 0-11-16,1-2-11 0,-1 2-8 0,0 3-21 0,-1 0-22 15,-2 0-25-15,-2 3-32 0,3 0-36 0,-5 2-50 0,-1-2-55 16,-1 6-62-16,-1-1-60 0,-2 2-44 0,-2 1-54 0,-4 0-85 15,0-3-116-15,-4-1-32 0,-2 1 13 0</inkml:trace>
          <inkml:trace contextRef="#ctx0" brushRef="#br0" timeOffset="5216.1905">2822 2186 482 0,'-3'8'604'0,"0"-1"-91"16,3 0-117-16,0-1-52 0,0-1-56 0,0 0-48 0,3 1-32 15,0-2-17-15,1 1-6 0,1-3 1 0,6 2-6 16,0-4-19-16,-2 2-13 0,1 1-17 0,2-3-8 0,-3 0-13 15,3 0-12-15,0-3-6 0,0 1-9 0,0 0-6 0,3-2-10 16,-1-1-10-16,0 1-17 0,-2-2-8 0,0-1-7 16,1 1-7-16,0 0-12 0,-1-1-30 0,-1 3-34 0,-2-4-41 15,1 0-42-15,-1 0-48 0,0-1-53 0,-2 0-58 16,1 0-50-16,-4 3-33 0,2-2-49 0,-4-3-83 0,-2 0-101 16,0 1-33-16,-5-5 6 0</inkml:trace>
          <inkml:trace contextRef="#ctx0" brushRef="#br0" timeOffset="4576.9015">1811 1992 421 0,'-3'3'599'15,"3"-3"-106"-15,0 0-139 0,0 0-70 0,3 0-48 0,-1 0-46 16,5 3-24-16,0-3-12 0,5 0-8 0,0 0 4 0,0-3 2 16,6 0-8-16,-2 0-12 0,1-2-15 0,5 2-12 0,-3-5-10 15,-1 1-8-15,2-2-4 0,2 3-5 0,-3-4 4 0,1 1-3 16,-7 3 1-16,5-3-4 0,-5 2-9 0,-1-1-3 15,-1 1-12-15,-2 3-12 0,-5 0-10 0,3-1-9 16,-1 4-11-16,-4-1-2 0,1-1-7 0,-2 3-10 0,-1 0-17 16,3 0-24-16,0 0-32 0,-3 0-40 0,0 0-51 0,0 5-59 15,-3-2-62-15,0 6-54 0,2-2-63 0,-2-3-91 0,1 2-126 16,-4-3-48-16,2 1 0 0</inkml:trace>
        </inkml:traceGroup>
        <inkml:traceGroup>
          <inkml:annotationXML>
            <emma:emma xmlns:emma="http://www.w3.org/2003/04/emma" version="1.0">
              <emma:interpretation id="{9E9E20AF-DBB7-4E50-9294-8E5743AD3E05}" emma:medium="tactile" emma:mode="ink">
                <msink:context xmlns:msink="http://schemas.microsoft.com/ink/2010/main" type="inkWord" rotatedBoundingBox="14793,17210 16655,16738 16892,17673 15030,18145"/>
              </emma:interpretation>
              <emma:one-of disjunction-type="recognition" id="oneOf3">
                <emma:interpretation id="interp11" emma:lang="en-IN" emma:confidence="0">
                  <emma:literal>"Dan</emma:literal>
                </emma:interpretation>
                <emma:interpretation id="interp12" emma:lang="en-IN" emma:confidence="0">
                  <emma:literal>"Din</emma:literal>
                </emma:interpretation>
                <emma:interpretation id="interp13" emma:lang="en-IN" emma:confidence="0">
                  <emma:literal>"DX</emma:literal>
                </emma:interpretation>
                <emma:interpretation id="interp14" emma:lang="en-IN" emma:confidence="0">
                  <emma:literal>"Doin</emma:literal>
                </emma:interpretation>
                <emma:interpretation id="interp15" emma:lang="en-IN" emma:confidence="0">
                  <emma:literal>"Dain</emma:literal>
                </emma:interpretation>
              </emma:one-of>
            </emma:emma>
          </inkml:annotationXML>
          <inkml:trace contextRef="#ctx0" brushRef="#br0" timeOffset="7432.0591">4544 1081 153 0,'13'7'401'0,"-1"-5"-62"0,-6 1-78 16,1-3-66-16,1 3-26 0,-1-1-8 0,-2-2-25 0,2 0-14 15,-2 0-2-15,5-2-2 0,-6-1 4 0,1 1 2 16,5-1 0-16,-4-3-9 0,2 1-10 0,-4-4-13 0,4 3-8 15,-1-3-13-15,1 2-7 0,-4-1 1 0,0-1-3 16,2 1 5-16,-4 2 5 0,1 0-1 0,0-2 7 0,-3 5-2 16,-3-5 1-16,0 1-6 0,1 4-1 0,-4-4-7 15,2 3-5-15,0-1-3 0,-4 3-5 0,1 0 0 0,2 0 5 0,-2 2 1 16,2 0-2-16,-2 0-3 0,2 2-1 0,-2 0-6 16,2 2 1-16,-2 3-1 0,-2 3 4 0,-1 5 13 15,-2 2 15-15,3 4 16 0,-2 2 15 0,-1 6 14 0,-2 0 6 16,2 0 4-16,3 1-9 0,0 4-13 0,-2-2-17 0,2-1-13 15,-1-1-15-15,6 0-13 0,-1-1-12 0,2-4-8 0,0-1-5 16,3-2-8-16,3 0-2 0,0-5-6 0,2 0-3 16,-1-2-3-16,6-2-1 0,-1-2 2 0,2-1-2 15,1-6 1-15,1 4-2 0,2-6 3 0,1-2-2 0,1 0 1 16,2-3-9-16,3-5-26 0,-2-2-33 0,-1 1-49 0,2-2-54 16,-2 0-65-16,1-4-65 0,2 2-74 15,15-18-541-15,-17 10 370 0,-1 2-96 0,0-3-77 0,-2-2-12 16,-2-1 23-16</inkml:trace>
          <inkml:trace contextRef="#ctx0" brushRef="#br0" timeOffset="8062.3324">5385 614 494 0,'-3'0'458'0,"1"3"-84"0,-4 1-84 0,2 0-38 0,2 1-7 15,-4 3-27-15,2 3-20 0,-1 3-12 0,1 5 2 16,-2-2-2-16,4 5 4 0,-1 1 4 0,2 4-5 16,-2-2-4-16,0 3-6 0,3 0-1 0,0 2-2 0,0-2 6 0,0 0-1 15,0 3-13-15,0-2-11 0,0-4-12 0,0 1-15 16,3-3-13-16,-3-2-18 0,0 0-24 0,0-4-17 15,0 0-10-15,0-4-8 0,0-3-10 0,0-1-6 0,0-2-7 16,0-1-4-16,0-1 3 0,0-4 10 0,0 1 7 0,0-2 7 16,0 0 3-16,0-3 3 0,0-5 1 0,0 0-7 0,0-4-7 15,0-4-7-15,0-1-10 0,-3-2-9 0,3-6-2 16,-2 0-4-16,-1-1-1 0,3-4 0 0,-1-2 0 16,1 1 0-16,-3-3 0 0,0 1-1 0,3-2-1 0,-1 3 0 15,-2 2 2-15,0 0 2 0,3 6-2 0,-2 0 0 0,-1 5 0 16,2 1 2-16,1 4-2 0,-3 0 0 0,0 6 0 0,3-1 0 15,0 5 0-15,-2-3-2 0,-1 3 2 0,3 2-3 16,-1 0-4-16,1 4 4 0,0 3-2 0,1 1-2 0,2 5 1 16,-1-1 1-16,4 3 3 0,0 1 2 0,1 2 0 15,5 3-3-15,0-3 1 0,1-1 3 0,1 0-2 0,5 3 2 16,-3-2-1-16,4-2 0 0,2 1 2 0,-1-2 1 0,1 0-3 16,2-3 1-16,-3 4 2 0,4-1-4 0,-4-4 2 15,3 2 0-15,-5 2-1 0,5-2 0 0,-5-1 1 16,-2 0-1-16,2 1 0 0,-1 0 1 0,-5 0-2 0,5-2 1 15,-4-1-1-15,-4-2 0 0,-1 2-2 0,-2 2-3 0,-2-1-4 16,-2-3-3-16,-3 3 0 0,-3 1-3 0,1-1-4 0,-8 2-3 16,1 2 0-16,-3-2 4 0,-6 1 0 0,-1 3 1 15,1-3 4-15,-1-2 0 0,-4 1 6 0,2 0 4 16,-2-1-2-16,0 1-1 0,1-3 2 0,1 1 3 0,-1-1-3 16,5 0 1-16,-2-1 2 0,6-3-1 0,1 1 4 0,-2-2 1 15,3 0-1-15,5-1-1 0,-2 2 3 0,4-2-1 0,-2 0 3 16,4-2-5-16,-4 0-5 0,6 0-14 0,-1 0-19 15,-2 0-28-15,3 0-34 0,-2 0-40 0,4 0-49 16,1-4-42-16,1 0-38 0,4 2-33 0,-1-2-33 0,2-1-18 16,-2 2-15-16,-2-5-11 0,5-2-13 0,-2 1-42 0,1-4-75 15,0-2-76-15,-2-1-19 0,1-1 15 0</inkml:trace>
          <inkml:trace contextRef="#ctx0" brushRef="#br0" timeOffset="8569.9764">6099 470 521 0,'-2'7'555'0,"-2"-1"-92"16,1 0-105-16,-4 18 219 0,5-11-357 0,-4 0-19 15,5 3-17-15,1-2-9 0,-3 2-10 0,3 1-14 0,0-2-16 16,0 2-11-16,0-2-18 0,0 2-9 0,-3-1-13 0,3-1-9 15,-2 0-16-15,-1-2-11 0,3 0-9 0,-1-1-15 16,1 4-5-16,-3 0-7 0,0-2-5 0,-2 0-11 0,1 0-20 16,-1 1-43-16,-2 2-49 0,2-1-61 0,-5 2-68 0,1 1-67 15,-1-2-77-15,-2 0-104 0,0 0-142 0,-3-4-47 16,-1 4 6-16</inkml:trace>
          <inkml:trace contextRef="#ctx0" brushRef="#br0" timeOffset="8360.5368">5773 299 208 0,'10'-9'629'0,"-4"-1"-36"0,2 1-115 16,-1 3-105-16,-2-3-46 0,2 4-66 0,4 0-43 0,-5 2-23 16,1 3-12-16,3 0-1 0,-1 0-6 0,3 3-2 0,0 5-5 15,6 3-4-15,-5-1-1 0,2 5 5 0,2 2-7 16,-1 2-10-16,2 5-7 0,-2-4-9 0,1 4-11 0,0-3-7 15,0 4-17-15,-1 1-17 0,2-3-11 0,-2 1-12 0,1-3-9 16,-1 3-11-16,2-2-7 0,-5 0-9 0,5-3-11 16,-6 2-1-16,2 0-1 0,0-2-4 0,-2-2-1 0,0 2 0 15,-1-2-3-15,-2-2-2 0,1 1-8 0,-4 1-30 0,1-1-46 16,-4-4-59-16,-1 1-63 0,1-4-76 0,0 1-76 16,-3-1-74-16,-3-3-56 0,0-1-48 0,-2-5-49 0,-2-2-75 15,1-3-52-15,-7-1 2 0,4-3 43 0</inkml:trace>
          <inkml:trace contextRef="#ctx0" brushRef="#br0" timeOffset="10430.3617">7172 677 540 0,'0'0'630'0,"-1"-2"-69"0,-2 1-101 15,0 1-48-15,1 0-51 0,2 0-47 0,0 0-31 16,2 0-25-16,-2 0-21 0,3 0-21 0,0 0 2 0,-2 1 3 16,3 1-3-16,2-1-11 0,2 4-17 0,4 0-15 15,-3 4-10-15,6-3-9 0,-4 5-25 0,3 0-22 0,4-1-18 16,-5 3-10-16,5 0-12 0,-6 1-1 0,1 4-3 0,-1-1-3 15,2-1-5-15,-2 4-8 0,-1-3-6 0,-2 0-2 16,-1-3-3-16,-1 1-4 0,1-3-9 0,4-1-5 0,-3-2-2 16,2-1-2-16,4-3 1 0,0-5 1 0,3-3 0 15,1-3 0-15,4-7-2 0,3-4 0 0,6-7-4 0,0-2-1 16,3-6-4-16,3-2-3 0,3-8-2 0,-1-3-2 0,3-4 0 16,6-6 0-16,-1-2 0 0,-1 0-2 0,-1-3 2 0,-1 1-2 15,-6 2 0-15,2 0-1 0,-8 4 0 0,-2 2-3 16,1 2-7-16,-4 7-11 0,-3 2-12 0,-1 4-15 15,-3 2-14-15,-3 4-16 0,-5 6-24 0,2 2-33 0,-6 2-42 16,-3 8-55-16,-2 2-67 0,-2 2-88 0,-2 0-92 0,-2 4-106 16,-2-1-161-16,-3 3-104 0,-4 1-31 0,-1 2 28 15,-1 1 48-15</inkml:trace>
        </inkml:traceGroup>
      </inkml:traceGroup>
    </inkml:traceGroup>
  </inkml:traceGroup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0:21.53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D983F3B-2DA2-41E5-A82F-51D543A0B583}" emma:medium="tactile" emma:mode="ink">
          <msink:context xmlns:msink="http://schemas.microsoft.com/ink/2010/main" type="inkDrawing" rotatedBoundingBox="432,12549 1647,11897 1811,12202 596,12854" semanticType="callout" shapeName="Other">
            <msink:sourceLink direction="to" ref="{04F19E39-6BE9-47F7-A8A2-33035402D2B4}"/>
          </msink:context>
        </emma:interpretation>
      </emma:emma>
    </inkml:annotationXML>
    <inkml:trace contextRef="#ctx0" brushRef="#br0">14 642 56 0,'0'0'189'0,"-3"-2"-38"0,3 0-36 0,0 0-20 16,-2-1-16-16,2 1-4 0,-3 1 5 0,3-4 10 15,-3 2 9-15,2 0-1 0,-2 0 0 0,3-2-14 0,0 2-15 16,0 1-10-16,0-2-11 0,0-3-8 0,0 3-5 0,0-2 1 15,0 2 8-15,0 2 2 0,3-2 0 0,-2-1-1 0,2 0 1 16,-3-1-4-16,3 2-2 0,-1 0-4 0,-2 0-13 16,3 1-4-16,-3 2-2 0,3-2-4 0,-2 3-1 0,-1-1-2 15,0-2-4-15,3 3 1 0,-1 0 5 0,0 3-4 16,3-2-1-16,-1 2-1 0,4 1 1 0,2 0 2 0,-1 3 2 16,3 1 2-16,-1 2 4 0,-3 5 2 0,4-3 5 15,0 4 7-15,0-4 3 0,3 4 1 0,-3-1 3 0,0-3-5 16,0 3 0-16,0-4 1 0,3 0-2 0,-4 0-4 0,-2-3-1 15,2 1 0-15,-2 0 0 0,-2-2 0 0,1-2 4 0,-1 0 4 16,-2 0 6-16,2-4 6 0,-3-1 6 0,4 3 7 16,-4-3 6-16,4-3 7 0,2 2 6 0,4-6-2 15,-2 0-6-15,2-3-10 0,3-1-11 0,2 0-7 0,-2-2-9 16,2-3-9-16,-1-1-11 0,3 2-4 0,-2-1-3 0,0-4-2 16,2 1-2-16,-2-2-2 0,-1 0 4 0,3 2-4 15,-2-3 3-15,1 0-2 0,4 2 2 0,-2-3 1 0,-1 2-2 16,1-1 0-16,-1 0-1 0,-2 2 0 0,5-3-6 15,-5 2 4-15,1-1-3 0,4 3 1 0,-5-3 2 0,5 0-2 16,0 1 0-16,-1 0-2 0,1 1 6 0,2-1-2 0,-6 1 0 16,4 0-3-16,0 4 0 0,-2 1 2 0,-1-1-2 15,-1 2 3-15,-1 3-1 0,-3 0 1 0,-1 1-1 16,-3 5 1-16,0-3 1 0,-5 5-1 0,1-2 1 0,-4 0-2 16,1 4-8-16,-2-2 4 0,1 3-1 0,1 0 1 0,-2 0 1 15,0 0-1-15,-2 0 0 0,2 0-4 0,0 3 3 0,-3-2-9 16,2-1-4-16,-2 3-4 0,3-1-3 0,-2-2-2 15,-1 2-3-15,0 1 3 0,3-3-4 0,-3 0 1 16,0 0-1-16,0 0 1 0,0 1-5 0,0-1-3 0,0 2-1 0,0 1-3 16,0-3 2-16,0 2-3 0,0 1-2 0,0-3-1 15,0 1 2-15,0 3-2 0,0-1 0 0,0-1-5 16,0-1-2-16,-3 4-6 0,3-2-6 0,0 0-5 0,0 1-10 16,0 0-7-16,0 1-11 0,0 1-14 0,3-1-19 0,-3 0-26 15,3 0-47-15,-2-4-71 0,-1 4-101 0,0 0-65 16</inkml:trace>
  </inkml:traceGroup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0:09.99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4F19E39-6BE9-47F7-A8A2-33035402D2B4}" emma:medium="tactile" emma:mode="ink">
          <msink:context xmlns:msink="http://schemas.microsoft.com/ink/2010/main" type="inkDrawing" rotatedBoundingBox="1502,12874 5439,12642 5494,13562 1556,13794" hotPoints="6018,13132 3546,13527 1062,13215 3534,12819" semanticType="enclosure" shapeName="Ellipse">
            <msink:destinationLink direction="to" ref="{7D983F3B-2DA2-41E5-A82F-51D543A0B583}"/>
            <msink:destinationLink direction="with" ref="{30BC500B-AC69-493A-AE14-DC148C325432}"/>
            <msink:destinationLink direction="with" ref="{079D7E0A-D715-474A-A756-E665ED8F22CC}"/>
          </msink:context>
        </emma:interpretation>
      </emma:emma>
    </inkml:annotationXML>
    <inkml:trace contextRef="#ctx0" brushRef="#br0">-8625-2889 5 0,'0'5'248'0,"0"-2"-26"15,0 0-31-15,0-1-32 0,0-2-23 0,0 0-9 0,0 0-2 16,3-2-7-16,-3 2-19 0,3-4-19 0,-2 2-15 16,-1-1-7-16,3 1-4 0,-1-1 1 0,-2-2-2 0,0 5 5 0,3-3 1 15,-3 2 3-15,0-6 1 0,0 7 3 0,0-3 4 16,0 2 3-16,0 1 4 0,0-4 1 0,0 3 1 15,0 1 3-15,0 0 0 0,-3 0-3 0,3 0-1 0,0 0-2 16,0 0-6-16,0 0-13 0,0 0 1 0,0 0-2 0,0 0-7 16,0 0-1-16,0 0-1 0,0 0-3 0,-2 0-1 15,2 0 6-15,0 0-5 0,0 0-4 0,0-2-1 0,0 2-3 16,0 0-4-16,-3 0-2 0,3 0-2 0,-1 0-2 16,1 0-1-16,0 0-2 0,0 0-5 0,0 0-5 0,0 0 2 15,0 0-4-15,0 0-6 0,1 0-1 0,-1 0-5 0,0 0 0 16,0 0-3-16,0 0 3 0,0 0-1 0,3 0-2 15,-1 0 4-15,-2 0 0 0,3 0 5 0,1 0-5 0,4 0 1 16,-1-3 4-16,-2 3-3 0,2-2 4 0,0 2 1 0,1 0-1 16,-4 0 1-16,4 0 1 0,-1 0-4 0,2 2-1 15,-1-2 0-15,-1 0 2 0,-2 3-3 0,2-1 1 0,-3-2-3 16,4 1 0-16,-4 3 0 0,4-4 3 0,1 1 0 16,-2 2-2-16,1-3-2 0,-1 5 4 0,-2-3-2 15,2-2 0-15,0 1 4 0,-2 2-5 0,2 2 0 0,-2-5-1 16,5 3 2-16,-4-1-7 0,2 1 1 0,-1-3 5 0,3 2-3 15,-1-2 3-15,-1 1 0 0,-1 2 0 0,2-3-2 16,-1 2 5-16,1-2 1 0,2 0-2 0,-3 0-1 0,4 0 0 16,-5 0 4-16,5 0-5 0,-1 0 1 0,-2-2 0 15,-2 2 1-15,2-3-2 0,1 2 0 0,-1-1 1 0,3-3-1 16,-4 2 0-16,2 3-1 0,-1-5-2 0,-2 2 2 0,2 2 2 16,-1-1-1-16,-1-3 0 0,1 5 0 0,1-3 0 15,-2 2 4-15,0 1-3 0,1-4 3 0,-1 3-5 0,1 1 1 16,-2-2 0-16,1-1-1 0,1 3 1 0,2 0 0 0,-4-2 0 15,4 2-3-15,-1-3 2 0,-1 2-2 0,4 1 2 16,0-2 1-16,-2-1 2 0,-1-1 1 0,3 4-2 0,-2-2 2 16,2 2 0-16,0-2-1 0,-3-1-1 0,3 3-1 15,-2-1-3-15,-1 1-3 0,2 0 4 0,-2 0-1 0,1 0 3 16,-4 0 0-16,1 0-1 0,1 1 2 0,1-1 3 0,-2 3-3 16,1-1-1-16,-1-2 0 0,-2 2 0 0,2-2 0 15,-3 2 3-15,4 0-3 0,-4-2 0 0,4 0-1 16,-4 0 1-16,4 0 0 0,-1 0 0 0,-2 0-2 0,2 0 1 15,1-2 1-15,0 0-1 0,0 2 2 0,-1-2 0 0,1 2-1 16,1-2 0-16,1-1 0 0,-1 3 0 0,-2-1-2 16,4-2 3-16,-2 3-9 0,0-1 5 0,4 1 3 0,-4-3 0 15,3 3 1-15,-2 0 1 0,-1-2-4 16,0 2 1-16,11 0 7 0,-13 0-5 0,1 0 3 16,6 0-9-16,-6 0 5 0,-2 0-1 0,4 0 1 0,-2 2 1 15,-2 1-1-15,1-3 1 0,0 1 3 0,1-1-4 16,1 0 1-16,-2 0-1 0,1 0 0 0,2 0-1 0,-1 0 1 15,0 0-4-15,4 0 3 0,-4 0 0 0,3 3 1 0,3-2 2 16,-1-1 2-16,-3 3-3 0,4-1-1 0,0-2 2 16,-1 2-2-16,-1-2 2 0,0 2 0 0,5 0-2 0,-4-2-4 15,1 3 4-15,-1-1 0 0,0-2-2 0,1 0 2 16,0 1 2-16,-2-1-4 0,-1 0 2 0,3 0 0 0,0 0 0 16,-2 0-1-16,-1 0 1 0,3 0 0 0,0-1-3 0,-2 1 2 15,2-2 1-15,0-1 4 0,-2 3-1 0,2-2-2 16,-3 0 0-16,3 2 1 0,0-2-2 0,-2 0 0 0,-1-1 0 15,3 3 0-15,1-4-4 0,-1 3 4 0,2-2 0 16,-2 1 0-16,-1-3 0 0,0 4 0 0,4-2-2 0,-5 2 2 16,2-2 0-16,0-1-6 0,-2 2 5 0,-1 0-1 15,3-1 4-15,-3 3-1 0,3-2-1 0,-2 1 0 0,-2 1 5 16,-2-3-1-16,1 3-3 0,-1-2-1 0,-2-1 0 0,5 3 0 16,-1 0 0-16,-5 3-2 0,4-1-5 0,-1-2 3 15,-2 0 4-15,4 0 0 0,-2 3 2 0,3-3-2 0,0 1 1 16,-1 1-1-16,1-2 4 0,0 3-2 0,0-3-2 0,-1 2 0 15,-2 0-4-15,2-2 2 0,0 2 2 0,-2 0-3 16,3 1 3-16,0-3-3 0,-2 1 3 0,-1 2 0 16,1-2 3-16,-1-1-1 0,2 3-4 0,-2-1 5 0,-2-2-2 15,1 2 3-15,-1 1-5 0,-1-3 1 0,1 1-2 0,1-1 2 16,2 3 3-16,-4-2-6 0,2-1 2 0,-1 3 0 16,2-1 2-16,-2-2-1 0,1 0 0 0,2 0 0 0,-1 0 0 15,2 0 0-15,-2 0 0 0,2 0 0 0,1 0 4 16,0-2-4-16,0-1 3 0,0-1 1 0,0 3-2 0,0-2-1 15,0 1-1-15,3 0 3 0,-3-1-3 0,-2 2 2 0,-1-3-2 16,3 1 0-16,-2 3 3 0,-1-2 0 0,2 0-3 16,-5 2 1-16,1-2-2 0,0 2 1 0,-2-2 0 0,2 2 1 15,-2 0-1-15,2 0-1 0,1 0 1 0,-4 0 1 16,4 0 0-16,-1 0 2 0,1-3 1 0,0 3 2 0,0-2 2 16,1 1 3-16,4-2 3 0,-7 3 2 0,5-2 5 0,-2-1-6 15,-2 3 1-15,3-1 2 0,-1-1-4 0,0-1-4 16,2 3-3-16,-2-2 0 0,-2-1-1 0,0 3 1 0,-2 0-2 15,2 0-2-15,-2 0 1 0,2 0 3 0,1-5-2 0,1 5-2 16,-2 0 4-16,4 0-3 0,-4 0 1 0,-1 0 0 16,1 0 0-16,4 0-3 0,-4-3 3 0,-1 3 1 15,0 0-4-15,0 0 3 0,2 0-2 0,-1-1 6 0,0 1 0 16,2-2 2-16,3-3 4 0,-1 5-4 0,-2 0 4 0,2 0 0 16,0-4 1-16,1 0 2 0,0 3-1 0,0-4-3 0,-2 3-5 15,-1-1 0-15,3 2 1 0,0-4 1 0,0 3-2 16,0 0-4-16,2 0-2 0,-5 0 2 0,3-2 2 15,0 1-1-15,2-1-4 0,-5 2-1 0,-1 0-2 0,4-1 2 16,-4 3-1-16,4 0-2 0,-5 0 1 0,4 0-2 0,-4-4 1 16,-1 3 5-16,1-4 1 0,1 3-1 0,-1 0-5 15,1-3 2-15,-1 5 3 0,-2-2-1 0,-1 2 5 0,1-4-10 16,2 2-1-16,-3-1-1 0,2 2 5 0,-1-4 0 0,-1 3 0 16,4-1 3-16,-1-2-6 0,-1 1 6 0,2-3 0 15,-1 7 4-15,1-4-1 0,0-2-4 0,0 2 1 0,-1-1-3 16,4 4 1-16,-5-4 0 0,1 1-2 0,1 0 0 0,-1 0-2 15,0 0 1-15,-2-1 4 0,2 3-2 0,-2-1 0 16,-1-1 0-16,4 3 0 0,-4-2 0 0,2 1-2 16,-4-2 2-16,1 2-1 0,-2-1 1 0,2 1 3 0,2-2 2 15,-2-1 2-15,1 2 2 0,-1-2 2 0,-2 2 1 0,5-2-1 16,-4 1-2-16,1-3-3 0,-2-1 4 0,2 2-4 0,2 0-3 16,2-3-1-16,-2 2 1 0,-1 2-2 0,-1-2 1 15,2 0 0-15,1 1-4 0,-5 0 0 0,2 0 2 16,-1-2-3-16,1 5 6 0,1-5-4 0,-4 3 4 0,3 1 6 15,-2-3 5-15,-1 4 3 0,3-2-1 0,-3 2 9 0,0-2-5 16,3 1 3-16,-3-1-2 0,0 1-4 0,0 2-4 0,0 0 2 16,0-1-2-16,0-1-5 0,0 0-2 0,0 0 3 15,0 1-3-15,0-1-2 0,0 0-1 0,-3 0 0 0,3 0 2 16,0-1-2-16,-3-1 1 0,3 2 0 0,-1-3-1 16,-2-1 2-16,3 5 0 0,-1 0-2 0,-2-2 2 0,3-3 0 15,-3 5 2-15,3-5-3 0,-2 5-1 0,-1-4 4 0,3 3 3 16,-1-3-2-16,-5 3-2 0,4-3-1 0,-4 3-2 15,5-2 2-15,-2 2 1 0,-2-3 0 0,2 3-6 0,-1-1 8 16,-1 2 2-16,1-2 1 0,-1 2 2 0,-1-2-3 16,-1 2 0-16,3 0-1 0,-4-2 1 0,4 2-5 0,-4 2-2 15,-1-5 3-15,2 2-2 0,-1 2 1 0,1-2-3 0,1 2 0 16,-4-1-2-16,2-1 3 0,-1 3-3 0,-1-5 0 16,1 2 1-16,-2 3-1 0,3-4 4 0,0 0 4 0,-1 1 1 15,-1 3 6-15,1-4 3 0,-2 3 0 0,5 0 1 16,-4 0 1-16,1-3-4 0,-1 4 1 0,2-2-3 0,-4 1-4 15,5-1-2-15,-2 0-4 0,0 3 0 0,-1-3-1 0,1 1-1 16,-2-1-2-16,-1 3 0 0,0-3 0 0,4 1 3 16,-3 2-2-16,-1-3-1 0,3 2 1 0,-3-6 2 15,0 7-1-15,-1-3 0 0,1 2 4 0,0-3-1 0,0 2-1 16,0 1 3-16,1-2 5 0,2 1 1 0,-3 2 5 0,0-4 1 16,-2 2-3-16,2-1-1 0,1-1-1 0,-1 3-2 0,0-2-5 15,0 0-4-15,0 3-2 0,0-1-1 0,0 1-2 16,3 0 2-16,-1-3 3 0,-2 2 0 0,3-2 1 0,-1 1-4 15,-2 2 0-15,0-2-2 0,-3 2 6 0,1-3-4 0,0 2-4 16,2 1 10-16,-3 0-3 0,-2-3 0 0,3 3-1 16,2 0 2-16,-2-1-4 0,-4-2 2 0,2 3-2 0,0 0-8 15,-2-2 4-15,1 2 2 0,1-2 1 0,0 2 0 16,-2-2 2-16,1 2 0 0,1-2 2 0,-2 2 0 0,2-3-1 16,1 3-1-16,2-2-1 0,-2 2 3 0,0-1-3 0,-5-2-4 15,4 3 2-15,3-5 2 0,-7 4 2 0,2-1-1 16,-1-1 1-16,3 3-3 0,-4-5 1 0,1 5 2 0,3-5-2 15,-4 1-2-15,1-3 0 0,3 4 0 0,-4 2 1 16,1-5-2-16,3 2 3 0,-4-1 1 0,1 2-1 0,2 0 0 16,0 1 0-16,-1 0 0 0,0-2 2 0,1 1-1 15,1 2-1-15,-2-2-1 0,2 2 1 0,0-2 1 0,1 1 1 16,1 2-2-16,-4 0 2 0,2 0-2 0,1-2 0 0,2 2 2 16,-2-3 0-16,0 3-4 0,3 0 2 0,-1 0-1 15,-5 0-4-15,4 0 5 0,-3 0-3 0,3 5 0 0,-4-3-1 16,5 1 5-16,-2-2-1 0,0 3 0 0,-1 2 2 15,1-3-1-15,-1 2 1 0,-1-2-1 0,-1 0 1 0,0 2-2 16,1-2-2-16,-3 1 2 0,1-3-1 0,1 2-1 0,-1 2 1 16,-4-3 1-16,4 2 1 0,0-2-1 0,-1 1 0 15,2-3 3-15,-4 0-1 0,3 3-1 0,-1-1 1 0,1-2-1 16,0 0 0-16,1 0-1 0,0 0-2 0,-1 0-1 0,2 0 1 16,1 0 1-16,1 0 2 0,0 0-1 0,-1 0-2 15,-1 0 1-15,-2 0 1 0,0 0 0 0,-1 3 0 0,-1-1-1 16,-1-1-4-16,3 4 5 0,-1-2-2 0,1-2 2 15,-2 1 0-15,2 3 0 0,0-3 2 0,-2 0-2 0,-2 0 0 16,4 2 0-16,0-4-2 0,-1 3 2 0,1-3 0 0,-2 1 0 16,2 2 0-16,2-3-1 0,0 0-1 0,0 0 4 15,4-3-2-15,-5 2 0 0,5 1 0 0,-1-3-2 0,-2 3 5 16,4-1-1-16,-3-2-2 0,3 3-2 0,-4-2 2 16,4 2 0-16,-3-2 0 0,3 0 2 0,-1 2-4 0,-2-2 2 15,6 2 0-15,-5 0 2 0,6 0 1 0,-4 0-4 0,1 0-1 16,-1 0 0-16,0 0 1 0,0 0 1 0,4 0-2 15,-3 2 2-15,2-2-2 0,-3 0 2 0,0 2 0 0,0 0 1 16,1-2 2-16,-1 2-2 0,-3-2 1 0,3 3-2 0,-3-2 6 16,3 2-6-16,-3-2 2 0,2 2-1 0,-2-1 1 15,3 3-4-15,0-4 0 0,-3 2 1 0,6-2 1 0,-1 2 1 16,-2 0-2-16,0-2 1 0,0 3 0 0,-1-1 3 16,-1-1 0-16,2 2 0 0,4-2-2 0,-4 1-1 0,0-2 1 15,1 5-6-15,-1-5 5 0,1 2 0 0,-1 4-3 16,0-3 2-16,-3 1 1 0,3 0 1 0,-1 1-1 0,1 2 5 15,0-2-4-15,-3 0-1 0,4 0-1 0,-1 1 2 0,1 0-1 16,-1-2 0-16,0 1-3 0,3-1 2 0,-2 0-3 16,4-1 3-16,-2 1 0 0,0-2-4 0,2 2 3 0,-4-2-1 15,4 2 5-15,1-2-2 0,-2 0 1 0,1 2-1 16,0-2 2-16,-1 2 2 0,1-2-1 0,-5 5-1 0,3-5-2 16,1 6 3-16,-4-3-3 0,5 1 0 0,-2 1 0 0,-1 1 0 15,1-3 0-15,-2 3 0 0,2-1 0 0,2 0-4 16,0 3 3-16,-1-1 1 0,2-4-1 0,0 3 1 0,0 0 0 15,0-1 0-15,5 3 0 0,-2-3 0 0,0 3 0 0,-2 0 0 16,5 0 0-16,-1 3 0 0,1-4 0 0,0 4 0 16,1-4 0-16,-1 1 0 0,3 1-1 0,-1-1 0 0,1 4 1 15,1-1 1-15,-1 2-1 0,5-2 0 0,-4 1-2 16,4-3 1-16,-4 3 1 0,3-4 0 0,-2 3 0 0,2-3-4 16,1 0 4-16,-1-1 0 0,-1 1 0 0,5-2 0 15,-4 2 2-15,1-6 0 0,-3 6-2 0,3-2 0 0,-1 0 0 0,1-1-2 16,-1 2 2-16,-2 1 0 0,4-2-2 0,-3 1 2 15,-2-1 0-15,1-3 0 0,-1 2 0 0,-1 0 0 16,1 2 2-16,1-5-2 0,1 2 0 0,-2-3 0 0,1 2 0 16,2-1 3-16,2 0-1 0,-1-4-1 0,4 3-2 15,-1-4 2-15,4 0-1 0,5 0-1 0,0-5 1 0,0 3 0 16,-1-3 0-16,4 1-1 0,-3 2 1 0,0-3 0 0,-1 3 2 16,0 0 0-16,1-3-1 0,-1 4-1 0,-3-2 0 15,-1 2 3-15,-1 1-3 0,1-3 0 0,-1 1-3 0,-2 2 3 16,-3 0 0-16,2 0 0 0,-2 0-2 0,-2 0-1 0,2 0 2 15,-3 0-2-15,1 0 3 0,-2 0-2 0,-1 0 2 0,4 2 0 16,-4 1 0-16,5-3 0 0,-1 1 2 0,-1-1-2 16,1 0 0-16,-4 0 4 0,3 0-6 0,-2 0 2 15,2 0-2-15,1 0 2 0,-1 0 0 0,2-1 2 0,-1 1-1 16,-4 0 1-16,4 0 2 0,-4 0-1 0,-1 0-1 0,0 0 2 16,-2 0-4-16,2 0 0 0,-1 0-1 0,-2 0 0 0,3 0 1 15,-3 0 1-15,3 0 0 0,-3 0-3 0,0 0 1 16,1 0 0-16,-1 0 1 0,0 0 0 0,3 0-2 15,-1 0 2-15,-2-3 0 0,3 1 0 0,-3 2 0 0,4-2 3 16,-1-1-2-16,2 3 0 0,-2-1 0 0,-2 1-1 0,2 0-1 16,-3 0 2-16,3 0-1 0,-1 0 0 0,-2 0 0 0,0-3-1 15,0 3-1-15,3 0 3 0,-3 0 0 0,0 0-2 16,0 0 3-16,0 0 0 0,0 0 0 0,0 0 0 16,0-1-1-16,0 1-1 0,1 0 0 0,-1-3 1 0,0 3-1 15,0 0 0-15,0-2 3 0,3 2-3 0,0-2 4 0,-2 2-2 16,5-2-2-16,-4 0-2 0,2 2-10 0,2-3-9 0,-1 3-20 15,-4-2-15-15,2 1-23 0,-3 1-25 0,3 0-23 16,-1-3-26-16,-2 3-23 0,4-2-25 0,-1 2-23 16,-3 0-20-16,3 2-13 0,-3 1-15 0,2-2-16 0,-2 1-19 15,3 1-52-15,-3-3-107 0,0 0-83 0,0 0-36 0,0 0 2 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5:03.8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0 126 990,'1'-33'0,"3"3"48,1 7 50,3 1-74,5 9-24,3 7 0,3 10-8,-2 6-93,-3 9-118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9:22.4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57 60 662,'0'0'43,"-5"0"27,3 0 20,2-2-22,0 0-22,2 2-14,-2-1 4,5-1-5,-5 0 11,0 0-11,0 2 0,0 0-13,0 0-2,-5 2-11,3 2 1,-1 5 0,-2 3 12,1 4-6,-1 6 6,5 5 8,0 2-7,5 3-6,-1 5 4,1 0 5,9 2-12,-5 0-6,-1-5-3,-4 1 3,1-5 0,-1-3-3,-4-2 0,0-4-1,0-6-38,0 1-60,-4-3 8,-5-3-232</inkml:trace>
  <inkml:trace contextRef="#ctx0" brushRef="#br0" timeOffset="489">12 29 664,'-4'-5'90,"0"1"-4,0 2-16,8 0-26,-4 0-10,4 2-18,0-4 0,5 3 16,3 1-11,1 4-7,2-1-7,6 10 3,1 5 12,6 1-1,-3 4-15,11 4 1,-6-6-6,-2 0 0,-7 2 2,0 0-2,-11 2-1,-4 3 4,-6 7-4,-15 0 0,1-1 3,-15-1 0,-3-4-1,-2-4-1,-7-2 1,1-7 0,6-2 1,6-8 1,7 0 23,12-6 29,5-2-18,8-4-22,0 0-9,9-2-1,0-1-5,11-2 4,5 1-4,12-2 2,8 3 0,6 1-3,4 6 1,-2 4-1,-1 4-3,-11 1 3,-14 5 0,-4 2 0,-19 2 0,-8 2 0,-12 3 5,-12 2-2,-10 0-3,-7 2 3,-15 0 0,2-6-2,-1-1-1,1-7 5,14-6-5,0-5-2,14-1-14,9-5-13,8 4-49,5 0-93,13 0-44,7-1-169</inkml:trace>
  <inkml:trace contextRef="#ctx0" brushRef="#br0" timeOffset="1201">688 284 344,'0'-5'373,"4"-3"-266,-4 2-25,-4 2-6,4 0-43,-5 3-9,5 1-12,0 0 1,0 0-5,0 0 1,-5 1 4,5-1-1,0 3-6,0-2 20,-2 5-7,2 2-6,-4 7 17,0 6-13,0 4-9,0 4 4,4 2-2,-5-1-4,10 1 0,-1-2-4,6-2 9,4-5-10,-2-3 2,1-5 7,4-6-8,-7-4 10,-1-3-3,0-4 14,-1-5-10,1-5-6,-1-5-1,1-4-6,-5-1 6,0 1-6,-4 7-4,0 6 3,-3 5-5,2 4-18,-2 5 8,3 5-15,4 5-3,0 5 30,10 3-1,-1 1 7,8 1-3,3-6 1,5-3-5,-3-6 5,2-7 12,-3-5 0,3-5-2,-7-5 14,0-7-13,3-6-10,-7-4 11,-4-4-11,-5-5 0,3 0 2,-11 0-3,0-1-1,-7 7 1,3 3 0,-4 10-2,3 7 0,-3 7-11,0 7 4,-1 5 3,-3 7-2,0 5-1,5 5 1,6 2-7,5-1 3,6-1-4,12-2 16,4-3 0,10 0 0,-2-2 3,2 0-6,-6 1-3,-6-1 5,-12 0-2,-7-2 0,-5 0 0,-9-1 3,1-4 1,-1-4 4,1-2 2,-2-4-3,4-3-1,6-6-2,2-5-1,5-5-5,4-6 3,6-3-1,0-1 3,4-2 4,3 5-1,1 0 21,-1 5-9,1 6-7,-8 6-5,7 9 3,-7 7 1,0 7 16,2 6-1,-2 3-3,-4 3-9,-5-1 1,1-5-1,-4-1-5,-2-1 1,-6-1-2,-1-1-4,-2-1 0,-6-2-17,-1 1-52,5-6-51,-1-4 0,-1-7-37,9-5-101</inkml:trace>
  <inkml:trace contextRef="#ctx0" brushRef="#br0" timeOffset="2295">1578 36 760,'0'-14'101,"0"5"-8,0-2-25,0 8-59,0 1-9,0 2-15,0 4-117,0 1-93</inkml:trace>
  <inkml:trace contextRef="#ctx0" brushRef="#br0" timeOffset="2483">1656 354 630,'-4'16'90,"4"-4"43,0-4-18,-4-2-68,8 2 12,-4 1-32,4 1-5,-4 1-13,5 3-1,-1 1-7,0-2-1,-4-2 4,4 0-3,0-8 16,-4-1 44,5-6 11,-4-8-41,5-4-24,2-11-4,5-8-2,4-7 1,-1-2-1,8 4 0,-3 5 1,-7 11 2,0 10-4,-1 14-10,4 11 10,-4 8 0,6 8 2,7 4-2,-5 1 0,2 1 4,-6-4-4,0-2 2,-7-2-2,0-5 0,-6-2-27,-4-1-136,-4-2-126,-3-7 146</inkml:trace>
  <inkml:trace contextRef="#ctx0" brushRef="#br0" timeOffset="2940">2106 490 775,'-4'8'90,"4"-5"23,4-5-11,10-3-37,8-7-37,5-2-1,8-3 4,-1-4-12,2-4 4,-11 2-10,-1-4 6,-7 1-6,-4-3-11,-9 2 0,-8-2-2,4 6 1,-9 2-3,-3 7-2,-1 9 2,-9 9-16,-1 9 8,-3 10 6,-1 12-6,2 5 3,6 6 7,14 0 1,9-4-1,11-1 0,6-11 0,13-7 3,11-9-2,0-9 1,8-9 2,1-7-4,-12-6 3,3-7-1,-16-2 1,-1-7-2,-9-1 3,-7-5-3,-2-2 0,-6-2 0,-8 3-1,-3 3-1,0 10-1,1 12-5,-2 6-2,4 9 3,-5 11-1,1 8 7,-1 5-5,5 4 3,8 1 2,1-3 0,12-3 1,-3 1 2,12-7 3,0-2-4,0 0 3,1 5-10,-2-1 5,-5 4-29,-12 2-9,-8 0 7,-4-2 14,-4-4 13,1-8 8,2-5 11,5-8 1,2-7-16,8-5 1,-2-5-3,0-4 5,5 0-6,1 0 3,3-1 0,1-2 0,-1-1 2,-3-1 2,-1-3-3,1-1 3,-2 1 4,-7 2 11,-1 2-7,0 8 13,-4 6-15,0 7-10,0 4-18,-4 10 16,4 7-4,-4 10 6,8 6 0,0 5 4,6-1 12,12-1-2,4-4-4,0 0 3,9-7-1,2-1 0,-3 0-12,-6-2 2,-3 3 2,-8 0-2,-7 1-2,-10 0 0,-9 2 0,-5-2 0,-7-3-2,-7-2-16,3-3-32,1-9-87,3 0-42,4-10-479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8:18.66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9EA563A-75C8-4F1A-B795-82A85F946E88}" emma:medium="tactile" emma:mode="ink">
          <msink:context xmlns:msink="http://schemas.microsoft.com/ink/2010/main" type="inkDrawing" rotatedBoundingBox="3561,12034 5234,11717 5368,12423 3695,12739" hotPoints="3922,12080 5562,11233 0,0" semanticType="enclosure" shapeName="RightTriangle">
            <msink:destinationLink direction="with" ref="{0C593575-091C-45CD-B381-4B8139907D5C}"/>
          </msink:context>
        </emma:interpretation>
      </emma:emma>
    </inkml:annotationXML>
    <inkml:trace contextRef="#ctx0" brushRef="#br0">-6024-4107 214 0,'0'-1'218'0,"0"-6"-20"0,0 7-19 0,-1-3-23 16,1 3-23-16,0-1-25 0,0 1-18 0,0 0-15 0,-3 0-15 15,3 0-7-15,0 0-8 0,0 0-6 0,0 0-3 0,0 0 1 16,0 0 0-16,0 0-3 0,0 0-2 0,0-4 1 16,3 2-3-16,-2-2 0 0,2 2-6 0,-3 2-2 0,0 0-9 15,0 0-3-15,3 0-3 0,-1 0-2 0,-2 0-4 16,4 2 1 0,7 12 53-1,1 13 120-15,-5-11-40 0,-5-7-71 0,1-4-8 0,1 2-3 16,-1-3-3-16,0 3-1 0,-1-3-4 0,2 0-5 0,-1-1-9 15,0 0-4-15,-2 0 1 0,4-1 4 0,-2 2 1 16,0-2 0-16,1 2 0 0,1-3-1 0,-1-1 0 0,2 0-1 16,-1 0 2-16,-1 0-6 0,1 0 0 0,-1 0 0 0,4 0 0 15,-1 0 1-15,0 0 1 0,2-5 1 0,3 3 1 16,2-4-4-16,-1 0-2 0,-1-1-2 0,6-1-1 0,-5-1-5 16,5-1-4-16,-2-1-4 0,4 0-4 0,-1-3 2 15,0-2-1-15,2 0 1 0,3-1-2 0,-2-2 3 0,4-1 1 16,-1-3 7-16,-4 0 8 0,6 4 2 0,-6-3 6 0,2 1 3 15,0-2-1-15,-4 2-1 0,-3 4 0 0,4-2-2 16,-5 2-11-16,-2 0-1 0,-1 0-4 0,0 1 3 0,1 3-3 16,-7-1-4-16,2 3-3 0,-1-3-4 0,0 4-1 15,-2-1 0-15,2 3-1 0,-2 0-6 0,-1 0 3 0,2 1 0 16,-1 3-1-16,-1-1 4 0,-1 2-2 0,2-2 0 16,-1 1 0-16,1-1-2 0,-2 3 1 0,0-1-1 0,-2 0 0 15,2 3-1-15,-2-2 5 0,-1-1-4 0,3 3 0 0,-3 0 2 16,3 0 0-16,-1 0 1 0,-2 0 0 0,0 0-1 15,3 0-1-15,-3 0 2 0,0 0 11 0,0 0-5 0,0 0-2 16,0-2-5-16,0 2 1 0,0 0 1 0,0 0 0 16,0 0-2-16,0 0-11 0,0 0 8 0,0 0 2 0,0 0 2 15,0 0-2-15,0 0 1 0,0 0 0 0,0 0 0 16,0 0-3-16,-3 0 2 0,3 0-1 0,0 0-1 0,3 0 3 16,-2 0 0-16,-1 0 0 0,0 0 0 0,0 0 0 0,0 0 0 15,0 0-1-15,0 0 2 0,0 0-2 0,0 0 1 16,0 0 0-16,0 0-1 0,0 0 2 0,0 0 0 0,0 0-1 15,0 0-1-15,0 0 0 0,0 0 0 0,0 0-2 16,0 0 1-16,0 2-1 0,0-2-2 0,0 3 4 0,0-1-1 16,0-2 1-16,0 3 0 0,0-3 1 0,0 1 1 15,0 1-1-15,0-2 0 0,0 0 0 0,0 0 0 0,0 0 0 16,0 0 0-16,0 2 0 0,0-2-2 0,0 3 2 0,0-1 2 16,0-1-2-16,0 2-1 0,3-3 1 0,-3 2-1 0,0-2 1 15,0 3 2-15,0-2-1 0,0-1 1 0,3 2-2 16,-3 2 0-16,0-4 3 0,0 1 3 0,0-1-3 15,0 3-1-15,0-3-2 0,0 0 0 0,0 0 1 0,0 0-1 16,0 0 0-16,0 0 0 0,0 0 2 0,0 0-3 0,0 0 2 16,0 0 2-16,0 0-1 0,0 0 3 0,0 0-5 15,0 0-1-15,0 0 1 0,0 0 0 0,0 0 0 0,0 0 1 16,0 0 0-16,0 1-6 0,0-1 5 0,0 0-1 16,0 4 1-16,-3-4 0 0,3 0 0 0,0 0 0 0,0 0 0 15,0 0 2-15,0 0 2 0,0 0-3 0,0 0 0 0,0 0 0 16,0 0 0-16,0 0-1 0,-3 0-2 0,3 0 0 15,0 0-3-15,0 0 4 0,0 0 1 0,0 0 1 16,0 0-2-16,-1 2 1 0,-2-2 1 0,3 0 2 0,0 0-1 16,0 0 0-16,0 1-1 0,0-1-1 0,-2 0 0 0,-1 0 0 15,3 0-3-15,0 0 1 0,0 0 0 0,0 0 5 0,-3 0-2 16,3 0 0-16,0 0 2 0,0 0-1 0,0 0-1 16,0 0 0-16,0 0-2 0,0 0-2 0,0 0 0 0,0 0 2 15,0 3 1-15,0-3 0 0,0 0 0 0,0 0 0 16,0 0 1-16,0 0 0 0,0 0 3 0,0 0-1 0,-1 0-1 15,1 0-1-15,-3 0 1 0,3 0-2 0,-1 0 0 16,-2 0 0-16,3-3-1 0,-3 2 0 0,3 1-2 0,-2 0 2 16,-1-2 1-16,3 2 0 0,-1-4 1 0,1 4 0 0,-3 0-2 15,0-1 0-15,3-2 3 0,-2 3 1 0,-1 0-3 0,3-1 0 16,-3 1 1-16,3 0-1 0,0 0 2 0,0 0 0 16,0 0-4-16,0 0 0 0,0-4 2 0,0 4 0 15,0 0-1-15,0 0 0 0,0 0 1 0,0 0 0 0,0 0 0 16,0 4 1-16,0-4-2 0,0 0 0 0,0 0 1 0,0 0 0 15,-1 0 0-15,-2 0 2 0,3 0-3 0,-2 0 1 16,-1 0 0-16,0 0 0 0,3 0 0 0,-1 0-2 0,-2 0 2 16,3 0-1-16,0 0 1 0,0 0 0 0,0 0 1 15,0 0 1-15,0 0-2 0,0 0 1 0,0 0-2 0,-2 0 0 16,2 0 3-16,0 0-1 0,0 0-1 0,0-4 0 0,0 4 0 16,0 0 2-16,0 0-2 0,0 0 2 0,0 0-4 15,0 0 0-15,0 0 2 0,0 0 0 0,0 0-2 16,0 0 2-16,0 0-1 0,0 0 1 0,0 0 2 0,0 0-1 15,0 0-1-15,0 0 0 0,0 0 2 0,0 0-2 0,0 0-2 16,0 0 2-16,0 0 0 0,-3 0 0 0,3 0 2 0,0 0 0 16,-3 0-4-16,3 0 0 0,-1 0 2 0,-2 0-2 15,3 0-6-15,-2 0-9 0,-1 0-11 0,0 0-14 16,-1 0-14-16,-3 4-16 0,2-4-17 0,-2 1-14 0,-1 2-11 0,-4-2-14 16,5 5-14-16,-2-2-14 0,0-2-15 0,-1 1-29 15,2 2-35-15,-1-2-77 0,-1-1-144 0,-2-1-70 16,3 4-26-16</inkml:trace>
    <inkml:trace contextRef="#ctx0" brushRef="#br0" timeOffset="-10649.6762">-6928-4382 218 0,'-5'-1'219'0,"5"-2"-20"0,-1 3-29 0,-2-1-24 0,3-2-25 16,-3 1-22-16,3-2-17 0,0-1-13 0,0 4-10 16,0-4-5-16,0 0 1 0,0 2-1 0,0-2 0 0,0 2 4 15,0 3 0-15,0-3 4 0,0 1 2 0,0-1-5 0,0 2 1 16,0 1-4-16,0-2-6 0,0-2-5 0,0 4-7 16,0-1-3-16,0-2-1 0,0 3-7 0,0 0-2 0,0-1-1 15,0 1-3-15,3 0-3 0,-3-4-2 0,3 2-4 0,-2 1-2 16,-1-2-2-16,5 3-3 0,-2-2-4 0,0 2 1 15,-2-3-1-15,5 3 1 0,-2 0 1 0,1 3 2 0,2-3 8 16,1 2 4-16,1 2 3 0,1 2-1 0,-1-2 5 16,3 3 3-16,-2 2 6 0,-1-1 6 0,3 2-3 0,0 3 4 15,-1 0 4-15,-3-1 3 0,1 4 4 0,-1-4-2 0,2 4-5 16,-1-3-8-16,-1 2-4 0,-1 1-1 0,1-4-4 16,-1 3-5-16,-1-2-3 0,4 0-2 0,-1 1 0 0,-1-1 4 15,2-2 0-15,-1-1-3 0,0-2 1 0,-2 1-1 16,4-3 3-16,-2 1 2 0,1-3 0 0,-1 3-4 0,3-5 0 15,0-1 2-15,0 2-5 0,6-6-2 0,-2 2 1 16,0-4-5-16,4 0 0 0,4-5 2 0,-5-1 0 0,5-1-2 16,3-3-1-16,1-2 5 0,2-4-1 0,-2 2-1 15,3-2-1-15,3-3 1 0,-1 1 2 0,-2-4-1 0,5 1 3 16,0-1-5-16,-2-1-1 0,2 1-1 0,-1 0 1 0,0 3-2 16,0-3-2-16,0 3-4 0,-3 2-1 0,0 1 3 15,-1 1 1-15,-1-1-1 0,-5 5 0 0,-1-3-3 0,-2 5 3 16,0 1 4-16,-1-2-1 0,-1 5-1 0,-4-1 1 15,-1 1 0-15,0 2-1 0,-2 0-1 0,-1 0 0 0,-1 2-3 16,-3 1 0-16,0-1-2 0,-4 2-1 0,4 3 1 0,-4-4 0 16,2 2 0-16,-1 1-2 0,-4 2 4 0,5-1 0 15,-4-2 0-15,2 3 0 0,-4-2-4 0,0 2 2 0,0 0 0 16,0 0 1-16,3 0-4 0,-3 0-1 0,0 0 3 16,3 0-1-16,-3 0 3 0,0 0-1 0,0 0-2 0,0 0 0 15,0 0 2-15,0 0 3 0,0 0-4 0,0 0 1 0,0 0 0 16,0 0 0-16,0 0 1 0,0 0-1 0,0 0 0 15,0 0 0-15,0 0 0 0,0 0 1 0,0 0 0 0,0 0 0 16,0 0 3-16,0 0-4 0,0 0 2 0,0 0 1 16,0 0-2-16,0 0 1 0,0 0-2 0,0 0-2 0,0 0 1 15,0 0 0-15,0 0 1 0,0 0-2 0,0 0 2 0,0 0 0 16,0 0 0-16,0 0 0 0,0 0 1 0,0 0-1 16,0 0 3-16,0 0 0 0,0 0-3 0,0 0 1 15,0 0 2-15,-3 0 0 0,3 0-2 0,0 0 1 0,0 0-4 0,0 0 1 16,0 0 1-16,0 0 0 0,0 0 0 0,0 0-2 15,0 0 1-15,0 2-1 0,0-2 1 0,0 0-1 16,0 0-2-16,0 0 3 0,0 0 0 0,-3 0 3 0,3 0 0 16,0 0 0-16,-1 0 3 0,1 0-2 0,0 0 0 0,0 0 1 15,0 0-4-15,0 0-1 0,0 0 1 0,0 0-1 16,0 0-1-16,0 0 0 0,0 0 3 0,0 0-2 0,0 0 0 16,0 0 2-16,0 0 3 0,-3 0-2 0,3 0-2 15,0 3-1-15,0-3-3 0,0 0 0 0,0 0 4 0,0 0-1 16,0 0-4-16,0 0 3 0,0 0 4 0,0 0 0 0,0 0 4 15,0 1-4-15,0-1-4 0,0 0 0 0,0 0 2 16,-2 0-3-16,2 0 0 0,-3 2 1 0,3 1-2 0,0 2-3 16,-3-4-7-16,3 1-7 0,-4 3-17 0,2-2-23 15,-4 2-22-15,2 1-29 0,-4 2-28 0,1-1-27 0,-2-1-23 16,0 0-26-16,-4 2-18 0,1-1-32 0,-2 0-54 0,-4-1-109 16,1 0-76-16,-6 1-24 0</inkml:trace>
  </inkml:traceGroup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8:19.7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4E05E8E-C6AB-4EB0-B3DA-2B898B1881F2}" emma:medium="tactile" emma:mode="ink">
          <msink:context xmlns:msink="http://schemas.microsoft.com/ink/2010/main" type="inkDrawing" rotatedBoundingBox="7320,11467 8238,10885 8380,11110 7462,11692" rotationAngle="-1859479560" semanticType="callout">
            <msink:sourceLink direction="to" ref="{7DEF68B5-E951-4ADA-AE64-A8FDF1928AC3}"/>
          </msink:context>
        </emma:interpretation>
      </emma:emma>
    </inkml:annotationXML>
    <inkml:trace contextRef="#ctx0" brushRef="#br0">-3187-5068 148 0,'3'-3'195'0,"2"-5"-3"0,1 1-12 0,-5 2-20 16,4-2-25-16,-2 3-24 0,0-3-15 0,-2 0-17 15,3 3-10-15,-1-3-7 0,-3 3-5 0,3 2-5 0,-1-3 1 0,-2 4-5 16,3-2-6-16,-3 3-6 0,0-1-4 0,0 1-7 15,0 0-5-15,0 0-8 0,1 0-3 0,-1 0-3 16,3 1 7-16,0 3 13 0,2 3 11 0,-1-1 7 0,1 3 11 16,-2 0 6-16,4 1 5 0,-2 1 4 0,2 1-4 0,-2-4-14 15,-1 3-7-15,3-2 2 0,-2 2-5 0,2-3-2 16,1 0-3-16,-4 3 1 0,4-2-11 0,-4 0 6 0,4-1 3 16,-4 1-1-16,-1-2-1 0,2-4-2 0,-1 5-2 15,2-5 2-15,-2 2 11 0,1-3 1 0,-1 1-1 0,2-2 5 16,-1 2 1-16,-1-1 7 0,1-2 7 0,1 0 5 0,0-5-2 15,4 4-5-15,2-9-3 0,4 2-7 0,1-5-9 16,2-1-7-16,3-3-9 0,-1-4-8 0,3 0-4 0,3-1-3 16,0-1 1-16,1-3-3 0,-4 0 2 0,2 1 3 15,1-1 0-15,-3 3 7 0,-2 1 0 0,2-1 2 0,-3 1-1 16,-2 0 0-16,1 3 3 0,-1 0-3 0,-3 1-1 0,4 1-2 16,-4 1-2-16,2 0 3 0,-5 1-6 0,5 0 1 15,-4 1-3-15,-2 2-1 0,2 1-3 0,-2 0 2 0,0 2-1 16,0-1-4-16,0 0 1 0,0 5-4 0,0-5 3 15,0 2-1-15,1 0 0 0,-7 0-3 0,5 2-1 0,-4 2 5 16,0-3 0-16,-1 3-1 0,0 2 2 0,-1 0-4 16,-4-1 1-16,2 2-1 0,0-2 4 0,-1 3 0 0,-2-1-1 15,0 1-4-15,0 0 3 0,0 0 4 0,0 0-1 16,0 0 0-16,0 0-2 0,0 0-5 0,0 0 0 0,0 0 1 16,0 0 0-16,0 0 1 0,0 0-4 0,0 0 0 0,0 0-1 15,0 0 3-15,0 0 3 0,0 0-2 0,0 0-1 16,0 0 1-1,0 0 9-15,0 0-16 16,0 0 1-16,-2 1-2 0,-1-1 5 16,3 3-5-16,-3-2-4 0,3-1-16 0,0 5-25 15,-1-3-32-15,-2 1-37 0,1 1-45 0,-4 0-49 0,0 0-57 16,0 0-68-16,-2 3-123 0,-3-4-125 0,-2 5-48 16,-7-1-11-16</inkml:trace>
  </inkml:traceGroup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8:16.4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DEF68B5-E951-4ADA-AE64-A8FDF1928AC3}" emma:medium="tactile" emma:mode="ink">
          <msink:context xmlns:msink="http://schemas.microsoft.com/ink/2010/main" type="inkDrawing" rotatedBoundingBox="7779,11420 9278,11372 9313,12461 7814,12509" hotPoints="7895,11691 8735,11407 9284,11896 8194,12479" semanticType="enclosure" shapeName="Quadrilateral">
            <msink:destinationLink direction="to" ref="{E4E05E8E-C6AB-4EB0-B3DA-2B898B1881F2}"/>
          </msink:context>
        </emma:interpretation>
      </emma:emma>
    </inkml:annotationXML>
    <inkml:trace contextRef="#ctx0" brushRef="#br0">-2443-4259 24 0,'3'-8'248'0,"2"0"-29"0,-2-1-21 16,-2 0-22-16,-1 1-23 0,3-1-23 0,-3 1-24 0,3 2-20 15,-1-4-15-15,-2 3-8 0,3 1 2 0,-2 2 8 16,-1-3 1-16,0 4-2 0,0 0-3 0,0 0 1 0,0-1-1 16,0 4-7-16,0-1-9 0,3 1-10 0,-3-3-10 15,0 1-7-15,0 2-8 0,0 0-5 0,0 0-4 0,0 0-3 16,0 0-2-16,0 0 2 0,0 0-2 0,0 0 0 16,0 0 4-16,0 0 0 0,0 0 3 0,0 2-2 0,0-2 4 15,0 3-2-15,0-3 0 0,0 1 2 0,5 1 8 16,-2 0 10-16,0 4 9 0,-2-3 10 0,4 4 2 0,-5-1 4 15,3 0 7-15,0 7 2 0,-3-5-1 0,1 5-3 0,-1-1-9 16,3 2 3-16,-2-2 6 0,-1 3 2 0,3-2 0 0,-3-1-5 16,3 0-4-16,-1 1-2 0,-2-2 1 0,3 2-3 15,-2-2-8-15,2 0-4 0,-3 0-5 0,5-3 0 0,-2 0-1 16,0-2-4-16,-2 2-3 0,4-1 1 0,-2-1-3 16,1 0-2-16,1-1 0 0,2-2-1 0,-1 2 3 0,0-2 4 15,1-2 0-15,4 1 9 0,-2 1 4 0,1-3 5 16,-1-3 7-16,3 0 0 0,4-2 6 0,2-1-2 0,2-2-5 15,0-3-4-15,4-4-6 0,0 0-3 0,6-1-7 0,-2-4-2 16,0-1-3-16,7-5 0 0,-4 4 4 0,2 0 1 16,-2 3 5-16,3-2 3 0,0-3 6 0,-2 4 1 0,0-1 0 15,0-1 6-15,-1 3 1 0,0 0 4 0,3-4-3 16,-2 4-3-16,-1 2-6 0,-6-1-2 0,5 1-7 0,-2 3-8 16,-4-3-7-16,4 2-9 0,-2 5-3 0,-6-1-5 0,3 1 3 15,-2 1-5-15,-2-2 2 0,0 5-2 0,-2-4-1 0,-5 7-1 16,-1-2 3-16,1 2-1 0,-1-1 0 0,-2 3 1 15,-2-3-1-15,4 4-1 0,-7-4 3 0,1 4-3 16,-1 0-1-16,-1 0 0 0,-2 0 0 0,-1 0-1 0,3 0-1 16,-3 0 2-16,0 0-3 0,0 0 4 0,0 0 1 15,0 0 1-15,0 0 0 0,-3 0 3 0,3 0 0 0,-1 0-1 0,-2 4 4 16,-1-4-5-16,1 1 1 0,-2 2-1 0,-2-2-1 16,-1 5 2-16,2-5-1 0,-1 2-1 0,-1-1 1 15,-1 1-3-15,3 0-1 0,-1-1 0 0,3-2 0 0,-4 3-5 16,4-1-2-16,-4-2-17 0,2 1-10 0,-1 4-17 15,1-3-16-15,0 1-21 0,0-2-24 0,1-1-28 0,4 3-23 0,-5-1-23 16,5-2-27-16,-5 2-26 0,1 0-30 0,-2 3-27 16,-5 0-21-16,0 2-22 0,-2-1-41 0,-3 2-75 15,-3-3-95-15,-4 4-34 0,1-1 5 0</inkml:trace>
    <inkml:trace contextRef="#ctx0" brushRef="#br0" timeOffset="-3666.0537">-2737-4771 109 0,'0'-2'122'15,"0"-2"-2"-15,0 3-3 0,0-3 0 0,0 3-7 0,0-4-7 16,0 1-13-16,0 3-11 0,3-4-7 0,-2 0-11 15,-1 1-8-15,3 0-12 0,-1 0-7 0,-2 0-5 0,3-1 2 16,1 1 2-16,-1-1-2 0,0-1 2 0,-1 1-3 0,1 2 3 16,-2-5 4-16,5 5-1 0,-6-3 3 0,1 0 0 15,-1 2 4-15,3 3 4 0,-1-5 6 0,-2 2 3 0,3 3 0 16,-3-4 0-16,0 3 0 0,0-1-4 0,4 3-3 16,-4-2-3-16,0 2-8 0,0 0-5 0,0 0 2 0,0 0-9 15,0 0-4-15,0-2-6 0,0 2-2 0,0 0-8 0,0 0 0 16,0 0-2-16,0 0-6 0,0 0 2 0,0 0-2 15,0 0 2-15,0 0 0 0,0 0 0 0,3 0 0 0,-3 0 0 16,0 0 0-16,2 2-2 0,-2 0 2 0,3 1 2 16,0 0-2-16,-2 2 7 0,5-1 1 0,-1 3 10 15,-1 1 12-15,1 0 8 0,-1 0 4 0,-1 1 2 0,4-1 1 16,-2 1 3-16,-1 1-5 0,2 0 4 0,0 1-4 0,2-3-4 16,-1 0-3-16,4 3 2 0,-5-1 4 0,5-4 4 0,1 0 7 15,3-1-4-15,0-3-1 0,2-1 0 0,-1-1 1 16,9-1 2-16,-4-6-8 0,6 1-2 0,0 0-7 0,-2-5-8 15,5-4-9-15,1 4-1 0,0-5-5 0,-3 1-6 0,4 0 3 16,-4-4-7-16,3 2 0 0,1-4 0 0,-4 5-1 16,-1-4 1-16,2 0 2 0,-3-1-1 0,-3 1 0 15,4 1-2-15,-4-3 0 0,-3 3 1 0,0 1 2 0,-1-1-3 16,-3 2 3-16,2 2 1 0,-6-1-1 0,-3 6 1 0,2 1-2 16,-5 3 1-16,0 1-2 0,-5-1-4 15,2 4-9-15,-2-1-7 0,-2 3-15 0,-2 0-20 0,-4 5-26 0,-5 1-24 16,0 5-33-16,-8 3-33 0,0 1-28 0,-4 4-31 15,-6 3-35-15,2-1-63 0,-7 1-117 0,-2-1-71 0,-4 3-21 16</inkml:trace>
  </inkml:traceGroup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0:14.1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0DA82AF-F371-4F7D-90DF-CAE3BD6CBC60}" emma:medium="tactile" emma:mode="ink">
          <msink:context xmlns:msink="http://schemas.microsoft.com/ink/2010/main" type="inkDrawing" rotatedBoundingBox="7604,12790 12400,10998 13046,12728 8251,14520" hotPoints="7767,12793 7416,12870 12612,11099 10622,13562 10278,13622 7851,13614" semanticType="enclosure" shapeName="Hexagon">
            <msink:destinationLink direction="with" ref="{808338F5-B638-455B-B7E1-E5679BB6A50A}"/>
            <msink:destinationLink direction="with" ref="{079D7E0A-D715-474A-A756-E665ED8F22CC}"/>
            <msink:destinationLink direction="to" ref="{2C3465F4-A395-41F6-AF91-860191CC4F40}"/>
          </msink:context>
        </emma:interpretation>
      </emma:emma>
    </inkml:annotationXML>
    <inkml:trace contextRef="#ctx0" brushRef="#br0">-938-3867 187 0,'0'-2'193'0,"-1"-1"-14"0,-2 2-26 0,3-1-22 0,-2-3-4 15,2 1-5-15,-3-2 1 0,0 2 4 0,3 2-19 16,-1-1-22-16,-2 2-14 0,3-1-6 0,-2-1-7 0,2 3 0 16,0 0-5-16,0 0-5 0,-3 0-8 0,3 0-8 15,0 0-2-15,0 0-7 0,0 0-3 0,0 0 0 0,0 0 2 16,0 0 1-16,0 0 1 0,0 0 2 0,0 0 1 0,0 3 6 16,0-1 6-16,3-1 11 0,-3 2 10 0,2-1 6 15,1 2 5-15,-2-2 9 0,5 3 8 0,-4 3 8 0,1-5 2 16,1 5 0-16,1-5-7 0,-1 4 0 0,-1-1-7 15,1 0-6-15,4 3-6 0,-4-3-4 0,2 3-7 0,-4-3-7 16,2 4-5-16,2-2-4 0,-4 0-1 0,2 2-2 0,-1 1 0 16,2-2-3-16,1 1-4 0,-2-1 1 0,1-1 1 15,-1 2-2-15,0-1-1 0,2 1-3 0,-1-1-4 16,-1 2-4-16,4-5-1 0,-4 4 4 0,4 1 2 0,-4-6 5 16,1 6 3-16,2-3 2 0,-1 0 6 0,0 1 8 0,1-4-1 15,1 5 3-15,-1-5-2 0,1 2-4 0,1 0-1 0,-2-4-1 16,2 0 4-16,4-1 0 0,-1 2 4 0,0-4-2 15,2 0 9-15,0 0 2 0,6-4 0 0,-4 2-2 0,4-4-6 16,3-1-3-16,0-1-6 0,1-1-5 0,2 0-11 16,0-1-4-16,5-3-5 0,-1 2-3 0,1-1-1 0,0-5-6 15,2 2-3-15,3-1-3 0,1-2-3 0,0 1 0 0,5-2 0 16,1 2 0-16,0-6-1 0,2 4 2 0,1 0-2 16,0-3 2-16,5 1 1 0,-2 2-1 0,1-2 0 0,4 2 2 15,-2 0-3-15,3 0 2 0,0-6-2 0,2 6 3 16,-2 0 1-16,-3-1 0 0,1 0-1 0,-4 1-1 0,1 2 0 15,-6 1 2-15,-1 0 1 0,-4 1-1 0,0 1 2 0,-5 0 1 16,-4 1 0-16,0 3 3 0,-2 0 0 0,-4 0 2 16,2-1 3-16,-3 0 0 0,-2 2 2 0,1 0-2 15,-6 1-1-15,1 2-5 0,-2-2 1 0,-1 5-6 0,-2-3 0 16,0-4 1-16,-3 3-2 0,3 3 1 0,-1-2-2 0,0 1-1 16,-2 1 1-16,2 3-2 0,-5-4-3 0,4 0 2 0,-1 4-6 15,-1-4 3-15,3 0 1 0,-3 1 1 0,1 0 1 16,1 2 1-16,-1-2-3 0,-1 2 1 0,3-1 1 15,0-1-2-15,-2 2 2 0,1-3-2 0,-4 4 0 0,2-1-2 16,-1-1 2-16,3 1 0 0,-4-1 0 0,2 3 0 0,2 0 0 16,-2-3 0-16,-2 1-1 0,1 2 1 0,-2-3 0 0,-2 2 0 15,1 1-1-15,-1 0 1 0,0 0-1 0,-3 0 0 16,1 0 1-16,-1 0 1 0,0 0 0 0,0 0-1 0,0 0 1 16,0 0-1-16,-1 0 1 0,1 0 5 0,0 0-3 15,-3 0 1-15,0 0-1 0,3 0-1 0,0 0 0 0,0 0 0 16,0 0 1-16,0 0-1 0,0 0-2 0,0 0 2 0,0 0-1 15,0 0 2-15,0 0-2 0,0 0 1 0,0 0-1 16,-1 0 0-16,-2 0-2 0,3 1-1 0,-3 2 0 16,1-3-2-16,-8 2 4 0,5 1-4 0,1-3-15 15,-1 3-17-15,1-1-28 0,-4-2-44 0,2 3-53 0,-2-3-65 16,-1 0-73-16,-5 0-80 0,2 2-70 0,-4-2-100 0,0 0-176 16,-1-2-69-16,-5-1-6 0,1 3 27 0</inkml:trace>
    <inkml:trace contextRef="#ctx0" brushRef="#br0" timeOffset="-123747.6186">196-4796 12 0,'0'-2'275'16,"0"-3"-53"-16,9-22 361 15,-6 20-525-15,-1 3-5 0,2 0 6 0,-1-3 5 16,0 1 5-16,-1 0-2 0,-2-1 2 0,2-1 5 16,-2 2 8-16,0 1-3 0,-2-1-1 0,2 2-7 15,-5 0-5-15,2-1-2 0,-1 2-6 0,2-2-12 0,-4 0-4 0,2 1-7 16,2 3-2-16,-1-2-1 0,0 1 0 0,2 0-1 16,-2 0-1-16,3 2 0 0,-3 0-7 0,3 0-4 0,0-2 0 15,0-1-7-15,0 3 0 0,0 0 2 0,0 0 0 16,0 0 0-16,3 0 2 0,-3 0 0 0,3 0-4 0,-2 0 4 15,-1 0-5-15,0 0-2 0,0 0-1 0,0 0-4 0,0 3 2 16,0-1 3-16,0 0 9 0,0 0 8 0,3 3 8 16,0-1 13-16,-3 0 11 0,0 3 3 0,0-1 2 0,0 0-4 15,0 1-2-15,0 0-3 0,0 0-1 0,0 2-9 16,2 1-7-16,2-5 2 0,-1 5-1 0,0-2-2 0,2-1 2 16,-1-1-1-16,3 3-1 0,2-3-4 0,-1 0-2 0,2 1 0 15,-4-1-4-15,5 1-1 0,-2-1 1 0,2-2-1 16,1 3 1-16,2-3 4 0,-1 2 8 0,5-2 0 15,0-2 3-15,1 1 2 0,4-3 0 0,0-3-3 0,1 1-1 16,4-2-1-16,7-3 6 0,0-3 8 0,4-2 9 0,4-6 9 16,5 2 5-16,1-6 9 0,6-1 2 0,0-4-4 15,2 1-7-15,1-2-9 0,1-1-10 0,2-1-5 0,-4 0-6 16,1 1-3-16,-3 1-4 0,0-3-2 0,-4 0 1 16,2 5 1-16,-8-4-1 0,1 6-6 0,-3 3-1 0,-3-1-2 15,-2 1-2-15,-6 4 0 0,0-2 0 0,-4 3-2 0,-3 1-3 16,-4 2 0-16,1 0-4 0,-4 3-2 0,0 0-3 15,-2 5 0-15,-4-5-4 0,0 4-1 0,0-4-3 0,-4 7 1 16,2-2 0-16,-1 2-1 0,-5 0-3 0,1 1-1 16,-2 0 0-16,1-1 0 0,-4 3 3 0,3-1-3 0,0 1 1 15,-3 0 2-15,0 0-1 0,0 0-1 0,0 0 1 0,-3 0-1 16,0 1-1-16,3-1 2 0,0 0-2 0,-1 3-2 16,1-1 2-16,0-2-1 0,0 2 0 0,-3 1 0 0,3-2 2 15,-3 4-1-15,3 0 1 0,-2-2 0 0,-1-1 1 16,3 3-2-16,0-4 4 0,-1 3-2 0,1-3-2 0,0 2 0 15,0-2 0-15,0-1 1 0,1 2-2 0,-1-2-2 0,0 0-2 16,0 0-12-16,-1 4-8 0,1-4-13 0,0 0-14 16,-3 0-19-16,0 0-16 0,3 0-23 0,0 0-25 0,0 1-20 15,0-1-20-15,0 3-23 0,-2-2-23 0,-2 4-23 16,-2 0-15-16,-1 0-23 0,-2 5-19 0,-6 1-22 0,1-3-35 16,-8 3-63-16,-5-3-115 0,-4 6-43 0,1-4-15 0</inkml:trace>
    <inkml:trace contextRef="#ctx0" brushRef="#br0" timeOffset="18926.4928">-1962-3761 129 0,'-3'0'124'0,"3"-3"-11"15,0 2-11-15,0 1-16 0,0-2-13 0,0-3-20 16,0 5-19-16,0 0-11 0,0 0 4 0,0 0 15 0,0 0 13 15,-1-3 10-15,-2 2 5 0,3-3 5 0,-3 2 8 16,1 1-2-16,-1-4-9 0,2 2-18 0,-2 0-9 0,0-2-3 16,3 2 0-16,-2-3-1 0,-1 2 1 0,3 3 3 0,-1-4 4 15,-2 3 4-15,0-1-2 0,3-1-7 0,0 3-3 16,0-2-2-16,0-1-6 0,0 0-8 0,0-1-5 0,0 1-8 16,0 2 0-16,0-2 1 0,0 2 6 0,0-1 0 0,0-2 2 15,0 5 1-15,0-3 0 0,0-2 6 0,0 4 3 16,0-1 0-16,0-3 0 0,0 2 2 0,0 3 1 0,0-1 0 15,0-3 0-15,0 4-2 0,0-2-8 0,0 2-4 16,0 0-6-16,0 0-3 0,0 0-6 0,0 0-3 0,0 0-2 16,0 0-1-16,3 2 2 0,1 2-1 0,-1 0-1 0,2 1 2 15,-1 1 0-15,1-1 2 0,2 5 1 0,-2 0 0 16,2 1 2-16,1-1 2 0,2 1 6 0,-1 2 0 16,0 3 2-16,1-5 1 0,-1 5 1 0,-1-2-4 0,2-1 3 15,-3 0-4-15,2 2 0 0,-1-5 0 0,-1 3-4 0,-1-2 7 16,2 0-1-16,-1 0 0 0,4-3 1 0,-6 1 6 0,3-2 6 15,2-1 14-15,-1-2 16 0,2 3 11 0,1-3 8 16,1-1 7-16,2-3-2 0,1-3-5 0,4 1-8 16,2-3-11-16,3 0-15 0,2-4-11 0,7 1-9 0,-1-3 1 15,6-2-1-15,2-2 2 0,2-3 0 0,1-1-4 0,0-1-1 16,5-1-2-16,-1-5-2 0,3-1-7 0,1 3-1 16,1-3-2-16,-4-3 2 0,8 3-4 0,-5-2-1 0,0 1 2 15,5-4-2-15,-8 4 3 0,1 1 1 0,0-2-1 16,-3 3-2-16,-2 3 3 0,-2 1 1 0,2 1 0 0,-8 0 0 15,-3 2 1-15,-3 2-2 0,-2 1 5 0,-6 2 2 0,1-1-1 16,-4 7 2-16,-3-3-1 0,3 5 0 0,-7-2-4 16,-1 0 4-16,0 1-3 0,0 3-1 0,-2-2-3 0,-2 1-3 15,-1 1 3-15,-2 3-2 0,-1-2-1 0,1 1-2 16,-2-1-2-16,-2 1-1 0,2 2 1 0,2-1 0 0,-5 1 3 16,3-3-3-16,-2 1 7 0,-1 2-3 0,3 0 3 0,-3-2 1 15,0 2 1-15,0 0 4 0,0 0 0 0,0 0 3 16,0 0-4-16,0 0-1 0,0 0-2 0,0 0 1 0,0 0 2 15,0 0-8-15,0 0 0 0,0 0-4 0,0-3 1 16,0 3-1-16,0 0-1 0,0 0-3 0,0 0 4 0,0 0 0 16,0 0 1-16,0 0 2 0,0 0-3 0,0 0 0 15,0 0 1-15,0 3 2 0,0-3-3 0,0 0 13 0,0 0-10 16,0 0-1-16,-3 0-2 0,3 0 1 0,0 0 1 0,0 2-2 16,0-2-3-16,0 2-11 0,-1-2 0 0,-2 3 0 0,3-3-4 15,-2 1-18-15,-1-1-18 0,3 5-32 0,-3-3-31 16,-1 2-38-16,-4 0-36 0,4 5-43 0,-5 3-50 15,-2-3-68-15,-2-1-125 0,-5 3-94 0,-1-1-35 0,-5 1 2 16</inkml:trace>
    <inkml:trace contextRef="#ctx0" brushRef="#br0" timeOffset="-1099.1157">-1316-3124 40 0,'-3'11'245'16,"-1"-1"-9"-16,-1 1-17 0,-5-2-29 0,2-1-27 0,-4 0-17 15,-1-1-6-15,-2 1 6 0,-1-1-20 0,-2 0-11 16,2-1-16-16,-1 1-7 0,-1-2-8 16,2-1-4-16,-42 12 168 15,44-13-206-15,0-1-5 0,2 3-6 0,3-4 0 0,-3 2 0 16,-3-1 0-16,-9 4 33 0,9-3-31 0,3 1 5 0,-4 0 2 16,-2-1 3-16,2 1 3 0,-4-3 4 0,1 2 2 15,0-1 5-15,1 3 4 0,-4-4 2 0,2 2 0 0,1-2 0 16,-2-1 1-16,2 3-6 0,1-3 3 0,0 0-4 15,-1 0-2-15,1 0-4 0,4-3-2 0,-4 3-8 0,5-1-3 16,-2-2-6-16,3 3-6 0,-3-1-10 0,2 1-1 0,-2 0-9 16,0 0-3-16,-1 0 2 0,1 0-5 0,-1 0 6 15,1 0-1-15,-2 0 2 0,1 0 1 0,0 0 5 0,-2 0 9 16,1 0 10-16,1 0 10 0,1 0 1 0,-1 0 6 16,-2 0 0-16,2-3 2 0,-1 1 0 0,2 2-9 0,-1-5-4 15,1 4-4-15,2-2-5 0,-5-1-2 0,6 0 6 0,-2 0-3 16,0 1 2-16,-1-3-4 0,3 1-3 0,-3-1 0 15,2 1-3-15,-2 0 0 0,3 1-3 0,-3-3 0 16,3 3 1-16,0-1 9 0,3 0 3 0,-1-1 3 0,2 1 2 16,-1-1 3-16,0 0 0 0,2-1 2 0,-1 0 4 0,1 2-3 15,3-2-4-15,-1-2 0 0,-1 0-3 0,2-2-4 0,2 2-1 16,-4-2-7-16,2-1-8 0,-1-1-3 0,-2 2-4 16,4-1-2-16,-2-1-2 0,4 2-2 0,-5-2 1 0,2 2 1 15,-1-1-1-15,1-3-4 0,-2 3 2 0,1-3-4 16,1 2 2-16,1 0 0 0,-2 1 0 0,1-1 0 0,-1-2 0 15,-2-1 0-15,2 0 0 0,2 1 0 0,0 1 0 0,2-3 0 16,1 2-1-16,0-4 2 0,0 5-1 0,0-4 3 16,0 3 1-16,1 0-3 0,-1 3 3 0,3-3 1 15,-3 0-3-15,5 0-1 0,-2 4-1 0,-2-5 2 0,5 1-5 16,-4 0 2-16,4-1-2 0,-5 5 0 0,4-5 3 0,-2 0 0 16,4 3-4-16,-2 1 2 0,2-1 1 0,-2-3 2 0,2 5-1 15,0 0-1-15,2-4-1 0,3 5-1 0,0-3-1 16,0 2 2-16,1 0 0 0,-1 1 2 0,-3 2-1 0,3-1 0 15,-1-1-1-15,1 5 1 0,-4-1 6 0,1-2-5 16,5 1-1-16,-5 1-2 0,3 2 2 0,0-3-2 0,-2 4 3 16,3-4 2-16,-1 3-7 0,0-1 10 0,3 0-1 0,0 1-12 15,1-2 6-15,1 2 9 0,1-3-7 0,-1 3-3 16,3-1 3-16,-2-1-2 0,1 1 0 0,2 2 10 0,-2 1-4 16,3-4-4-16,-4-2 0 0,2 3 2 0,-2 2-2 0,-2-2 0 15,0 1-3-15,1-1-1 0,-2 1 4 0,1 3-3 16,-1 1 3-16,1-6 0 0,-1 5 0 0,0-3-3 0,-2-1 4 15,2 3 1-15,2-2-6 0,-3 0 3 0,3-1 1 16,1 1 0-16,1-1 2 0,-3 3 1 0,5-2-3 16,-1-1 2-16,-1 2-1 0,5-5 3 0,-2 5-5 0,-1 1-1 0,3-2 1 15,1-3 1-15,-4 3 0 0,1-2-1 0,-1 2-1 16,1-1-1-16,-4 2 1 0,2-2 1 0,-1 2 2 0,0-3-4 16,-2 2 2-16,2 0 1 0,0 0 0 0,-1 0 0 15,0 0 3-15,4 1-3 0,-2 1 0 0,-1-2 1 0,-3 2 0 16,7-1 1-16,-2 1-2 0,1-2 2 0,2 2 1 0,-3-1-3 15,2 2 4-15,1-4-1 0,-1 0-3 0,0 5 0 16,0-5 4-16,-3 1-3 0,3 2-2 0,-4-3 3 16,-1 1-3-16,4 0 0 0,-5 2 0 0,2-2 1 0,-3 2-3 15,2-1 1-15,-1 2 2 0,-2-1-1 0,-2-1 0 0,5 3-2 16,-5-2 2-16,2 0-1 0,0 2 2 0,1 0 0 0,-1 0-2 16,2 0 2-16,-1 0 0 0,2 0 0 0,0 0 2 15,0 2-2-15,1-2-3 0,0 2 4 0,-1-2-3 16,1 3 1-16,1-1 1 0,-1-2 0 0,3 1-1 0,-1 2 3 15,-1-3 2-15,2 2-4 0,-4-2 3 0,1 3 1 0,-1-3-1 16,1 0-1-16,-1 0 0 0,0 0 0 0,1 1-2 16,2-1 6-16,-1 0 0 0,-1 2-1 0,2-2-2 0,-2 0 1 15,1 4-4-15,3-3 0 0,0-1 0 0,-2 3-2 16,4 2-1-16,-4-3-1 0,2-1 4 0,1 2-2 0,-1-1 4 16,-3 1 0-16,0 2-1 0,-1 1 1 0,0-1 2 0,5 1 6 15,-4-1 7-15,2 1 8 0,-1-2 6 0,1 3 8 0,-1-3 3 16,3 2 5-16,0-1 2 0,-1 1-3 0,0-1-3 15,-1-3-8-15,2 2-7 0,-3 1-6 0,3-2-4 0,-1 2-5 16,0-2-3-16,-3 2-2 0,6-3-3 0,-8 2-2 16,1-2 0-16,3 1 0 0,-5 5-2 0,2-5-1 0,-3 6-1 15,2-2-2-15,-4-1 1 0,4 1-2 0,-5 1 3 0,5 0-3 16,-5 3 2-16,2 0-1 0,1 0 3 0,1 3 3 16,-2-6-1-16,1 3-2 0,3-3 1 0,-1 3 3 0,-4 0-4 15,5 0 2-15,0-1 0 0,-2 1 0 0,2 1-1 16,0-1 5-16,-2-2-4 0,1 2 2 0,-2 0-1 0,0 0 1 15,-4 0 0-15,3 0-1 0,-3-1 0 0,-1 1 1 0,-3 1-2 16,1-1 4-16,-1 1 0 0,-1 1-1 0,-2-2-2 16,-2 2 1-16,0-1-2 0,-2 1 1 0,-1 0 2 15,3 1-2-15,-3 2-3 0,0-2 1 0,-3-1 0 0,3 4 1 16,-1 1-1-16,-2-4 1 0,0 2-1 0,-2 0-1 0,4 0 3 16,-5 1-2-16,1 1 0 0,2-6-1 0,-1 6 2 0,-4-7-1 15,3 5 0-15,-1 0 0 0,0-1-1 0,0-2 1 16,-2-1-2-16,2 4 1 0,-1-4 0 0,-1 3 0 0,-1-1 0 15,-1-3-1-15,1 2 1 0,-3-2 0 0,-1 1 0 0,1-1 2 16,-4 2 0-16,4 0 0 0,-3-2-2 0,3 2 2 16,-5-2-1-16,3 0-1 0,-3-1 1 0,2 1-1 0,2 0 2 15,-5 0-2-15,5-3 0 0,-5 3 0 0,1-1-2 16,1-1 1-16,0 1 1 0,-2-4 0 0,1 3-1 0,-2-1 0 16,3-1-2-16,-1-1 3 0,-5 0 5 0,3 1-5 0,-1-1 0 15,-3 1 1-15,3-1-1 0,-1-1 2 0,-2 1-2 16,0-3-2-16,2 5 0 0,-1-5-2 0,1 5 4 0,-1-1-2 15,1-3 2-15,2 1 0 0,-1-2 0 0,1 2 0 16,3-1 0-16,-2 1 2 0,1-1-2 0,-2-3 0 0,4 2-1 16,-1-1 1-16,1 3 1 0,-1-4 1 0,1-1-2 15,-2 3 0-15,1-2-2 0,0-1 0 0,-2 0 2 0,-2 3 0 16,1-3 0-16,1 0 0 0,-4 2 1 0,1-2 0 0,-1 2 3 16,-2-2-2-16,-3 4 0 0,3-1 1 0,-3-1-2 15,4 2-1-15,-1-2-2 0,-3 3-2 0,3-4 4 0,0 4 0 16,4-2 0-16,-6 2-1 0,2-3 1 0,1-1 1 0,2 2 1 15,-3 2 0-15,2-5-2 0,1 0-2 0,-4 0 0 16,1 0 2-16,0 0-1 0,-3 0 0 0,3 0 0 0,-1 0 1 16,0 0 0-16,1 0 0 0,0 0-1 0,-3 0 1 15,2 0 1-15,1 0 0 0,-3 0-1 0,1 3-2 0,2-3 0 16,-3 2 2-16,3 1-1 0,-3-3 1 0,-1 2 0 0,1-2 0 16,2 1 1-16,-2 2-1 0,0-3 3 0,4 0-1 15,0 0 1-15,-1 0-1 0,1 0-1 0,2 0 0 0,-2 0-1 16,3-3-1-16,0 2 0 0,-2 1 1 0,6-2 1 15,-4-3-1-15,1 2-1 0,3-2-1 0,-1 2 0 0,2 2 2 16,0-6 0-16,2 7 0 0,0-4-1 0,1-1 1 0,0 0 0 16,-2 3 0-16,2-1 3 0,1 2-1 0,-3-4-1 15,5 5 0-15,0-2-1 0,-3 0-1 0,-1 0 0 0,4 2-1 16,2-2-1-16,-1-1 1 0,1 3-1 0,-2-1 3 16,1-2 0-16,4 3 0 0,-3 0 0 0,5 0 4 0,-4 0-2 15,5 0 0-15,-2 0 0 0,3 0-2 0,-3 0 1 0,1-1 0 16,-1 1-1-16,3 0 0 0,0 0 0 0,0 0 0 15,0 0 0-15,0 0 0 0,0 0 0 0,0-3 0 0,0 3-1 16,0 3 0-16,0-3-1 0,0 0 0 0,3 0 2 0,-1 0-1 16,-2 0 1-16,0 0-1 0,0 0-5 0,0 0-11 15,0 0-16-15,0 0-22 0,0 0-24 0,0 0-31 0,0 0-28 16,0 0-25-16,3 0-27 0,0 0-18 0,1-3-11 16,1 1-13-16,5 2-13 0,-1-2-15 0,0-1-17 0,6 2-25 15,0-3-23-15,1-3-41 0,3-3-69 0,-2-1-117 16,2-5-54-16,0-1-5 0</inkml:trace>
  </inkml:traceGroup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0:16.1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0BC500B-AC69-493A-AE14-DC148C325432}" emma:medium="tactile" emma:mode="ink">
          <msink:context xmlns:msink="http://schemas.microsoft.com/ink/2010/main" type="inkDrawing" rotatedBoundingBox="2036,13575 3340,13605 3339,13649 2035,13619" semanticType="callout" shapeName="Other">
            <msink:sourceLink direction="with" ref="{04F19E39-6BE9-47F7-A8A2-33035402D2B4}"/>
          </msink:context>
        </emma:interpretation>
      </emma:emma>
    </inkml:annotationXML>
    <inkml:trace contextRef="#ctx0" brushRef="#br0">-8493-2959 117 0,'142'-5'916'0,"-107"2"-795"0,43-3 82 0,-38 1-139 16,-1 2-15-16,-1 0-7 0,6 3-4 15,-4 0 1 1,45 3 39-16,166 15 110 0,-212-14-169 15,38 3 15-15,-40-4-21 0,-2-2-3 0,-1 2 3 16,-1-2 0-16,-4-1-4 0,-3 0 5 0,1 0-3 0,-5 0 0 16,-1-1 3-16,-2-2 0 0,-4 3-1 15,-2 0 2-15,7 0 20 0,-13 0-17 0,1 0 6 0,-4 0 4 16,-1 0 2-16,-2 0 10 0,5 0 4 0,-6 0 2 0,2 0 6 16,-2 0 1-16,3-1 2 0,-3 1-5 0,0 0-6 0,0-3-8 15,0 1-4-15,0 2-8 0,0 0-4 0,0-2-5 16,0 2-4-16,0 0-3 0,0-3-2 0,0 3 3 15,0 0-3-15,0 0 0 0,0 0-5 0,0 0 2 0,0 0-3 16,0 0 0-16,0 0-1 0,0 0-1 0,0 0 2 0,1 0 0 16,-1 0 2-16,3 0-1 0,2 0 0 15,-5-1-1-15,3 1 0 0,-2 0 2 0,-1 0-2 0,0 0 0 16,0 0 3-16,0 0-2 0,0 0-1 0,0 0 0 0,3 0-1 16,0 0 0-16,-1 0-1 0,-2 0 2 0,0 0-2 15,3 0 4-15,-3 0-2 0,1 0 0 0,-1 0 2 0,0 0 0 16,3 0 2-16,-3 0 2 0,0-3 3 0,0 3-1 15,0 0 5-15,0 0 5 0,0 0 2 0,0 0-2 0,0 0 2 16,0 0 1-16,0 0-1 0,0-1-1 0,0 1-2 16,0 0-3-16,0 0-2 0,0 0 1 0,0 0-4 0,0 0-1 15,0 0-4-15,0 0 1 0,0 0 0 0,0 0-4 0,0 0 2 16,0 0 1-16,3 0-1 0,-3 0 0 0,0 0-2 16,0 0 0-16,0 0 0 0,0 0 0 0,0 0-3 0,0 0-2 15,0 0 4-15,0 1 2 0,0-1-2 0,-3 0 0 16,3 3-2-16,0-3 4 0,0 0 1 0,0 0-3 0,0 0-1 15,0 0 1-15,0 0-1 0,-3 0 1 0,3 0 2 0,-1 0-1 16,-2 0-1-16,3 1 0 0,-2-1 2 0,-1 3-2 16,0-1 3-16,-1-2-2 0,4 2 1 0,-5 1 1 15,2-3 0-15,3 1 0 0,-4 3-2 0,2-1-1 0,2-1 2 16,-6 0-1-16,6-2 0 0,-1 2-3 0,-2-2 2 0,3 0-2 16,-3 2 2-16,3-2-1 0,-1 0 0 0,1 0 1 15,0 0-2-15,0 0 2 0,0 0-3 0,0 3-9 0,0-1-16 16,0-2-20-16,0 1-27 0,0 2-32 0,0-3-38 0,0 2-49 15,1-2-69-15,-1 0-112 0,0 0-119 0,3-2-54 16,-3-2-16-16</inkml:trace>
  </inkml:traceGroup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0:17.8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79D7E0A-D715-474A-A756-E665ED8F22CC}" emma:medium="tactile" emma:mode="ink">
          <msink:context xmlns:msink="http://schemas.microsoft.com/ink/2010/main" type="inkDrawing" rotatedBoundingBox="5750,13614 9390,13488 9397,13671 5757,13797" semanticType="underline" shapeName="Other">
            <msink:sourceLink direction="with" ref="{04F19E39-6BE9-47F7-A8A2-33035402D2B4}"/>
            <msink:sourceLink direction="with" ref="{60DA82AF-F371-4F7D-90DF-CAE3BD6CBC60}"/>
          </msink:context>
        </emma:interpretation>
      </emma:emma>
    </inkml:annotationXML>
    <inkml:trace contextRef="#ctx0" brushRef="#br0">-4778-2956 91 0,'0'8'265'0,"3"3"-36"0,0-2-38 0,-1 0-34 0,2-2-33 16,4-3-17-16,-1 3-1 0,3-3 5 0,-1-4-12 15,8 5-10-15,2-2-4 0,0-3-4 0,5 2-3 0,0-2-5 16,3 0-7-16,4 0-10 0,-3 0-4 0,7 0-3 0,-1 0-5 16,-1-2-4-16,2 2 0 0,0 0-2 0,0 0 0 15,1 0-2-15,3 0-2 0,-4 0-5 0,7 2-2 16,1 1 1-16,0-3 0 0,2 2 5 0,6-2-2 0,-1 1 3 15,8 2 5-15,-1-1 2 0,8-2 4 0,5 3-2 0,2-2 1 16,5-1-3-16,2 2 1 0,0-2-4 0,3 3-6 16,0-3-3-16,-4 2-2 0,4-2-5 0,-6 2 0 0,2 0 0 15,-4 0-4-15,-3 1-2 0,-2-3-1 0,-5 0-3 16,-2 0-2-16,-2 0-2 0,-2 0-8 0,-3 0 2 0,-4 0-1 16,-1-3 2-16,-4 1-1 0,-2 0 1 0,-4 0 0 0,-2-3-2 15,1 3 2-15,-3-2 0 0,0 2-1 0,-2-2-2 16,-4-1 0-16,1 0-1 0,-1 0 1 0,-2 2 0 15,0 2 1-15,-1-6-1 0,0 3 1 0,-3-3 3 0,4 2-4 0,-3 1 2 16,0-1-2-16,2 1 0 0,-3 0 0 0,0 0 1 16,0 0-2-16,1-1-1 0,-4 0 0 0,1 1 0 0,-1 3 2 15,1-2-1-15,-5-1-1 0,-1 4 3 0,-1-4-1 16,0 1 2-16,-3 3 4 0,-3-2-5 0,0 1 2 16,-2 1-1-16,-1 0 3 0,-2 0 2 0,1-3 4 0,-1 3 3 0,4 0 5 15,-4 0 6-15,4 0 4 0,2 0 1 0,-4-2 3 16,2-1-4-16,-1 3 1 0,0-1 0 0,1 1 0 15,-1-2-4-15,-2-1 3 0,2 3 0 0,-1-2 3 0,2-1 3 16,-1 3-1-16,3-5-3 0,-1 5-5 0,2 0 0 0,-5 0-3 16,1-3 0-16,1 2-6 0,-4-1-1 0,4-3-3 15,-4 5-2-15,3 0-2 0,-2 0-1 0,1 0-2 0,0 0-4 16,-3 0 3-16,0 0-4 0,-2 0-1 0,2 0 1 16,0 0 1-16,-3 0-3 0,2 0 4 0,-2 0-1 0,3 0 0 15,-3 0 2-15,0 0-3 0,1 0-1 0,-1 0 3 0,0 0 2 16,0 0-3-16,0-3-2 0,0 3 3 0,0 0-2 15,0 0 4-15,0 0 1 0,3 0-3 0,0 0 0 0,-3 0 5 16,0 0-1-16,0 0-1 0,0 0 0 0,0 0-1 0,0 0 2 16,0 0-2-16,0 0-2 0,0 0 3 0,0 0 4 15,0 0-3-15,0 0 0 0,0 0-2 0,0 0-3 0,0 0 0 16,0 0 1-16,0 0-3 0,-3 0-3 16,0 0-1-16,3 0-1 0,0 0 3 15,0 0 2-15,0 0 2 0,0 0-2 0,0 0 0 0,0 0 0 16,0 0 2-16,0 0 0 0,0 0-1 0,0 0-1 15,0 0-1-15,0 0 1 0,0 0 5 0,0 0-5 0,0 0 1 16,0 0 0-16,0 0-1 0,0 0-1 0,0-1 0 16,0 1 1-16,0 0-4 0,0 0 4 0,0 0 2 0,0 0-2 15,0 0-2-15,0 0 5 0,0 0-1 0,0 0-1 16,0 0 0-16,0 0 5 0,0 0-6 0,0 0 0 0,0 0 0 16,-1 0 0-16,1 0 0 0,0 0-3 0,0 1-2 15,0-1-5-15,0 0 6 0,0 0-3 0,-3 0 3 0,3 3 0 16,0-3 1-16,0 0 3 0,0 0 0 0,0 0 0 0,0 5 0 15,0-3 5-15,0-2-1 0,0 0-11 0,0 0 3 0,0 0 3 16,-2 0 1-16,2 0-1 0,0 0 1 0,0 0 1 16,0 0 7-16,0 0 6 0,0 0-6 0,0 0-2 15,0 0-1-15,-3 0 5 0,3 0-1 0,0 0 2 0,0 0-7 16,0 0 5-16,0 0-1 0,0 0 5 0,0 0-2 0,0 0-2 16,0 0-3-16,0 0-1 0,0 0 0 0,0 0-4 15,0 0 3-15,0 0-4 0,0 0 2 0,0 0-1 0,0 0 1 16,0 0 0-16,0 0-2 0,0 0 1 0,0 0-1 15,0 0 3-15,0 0-2 0,-3 0 2 0,3 0-3 0,0 1 0 16,0-1 1-16,0 0 3 0,0 0-1 0,0 0 0 0,0 3 1 16,0-3 1-16,0 0 4 0,0 0-1 0,0 5 2 15,0-5 0-15,0 0-1 0,0 0 2 0,0 0-3 16,0 0-1-16,0 0-4 0,0 0 1 0,0 0 2 0,0 0-4 16,0 0 3-16,0 0-2 0,0 0 2 0,0 0-2 0,0 0-1 15,0 0 3-15,0 0-3 0,0 0-1 0,0 0 1 16,0 0-2-16,0 0 2 0,0 0-2 0,0 0 3 0,0 0-3 15,0 0-3-15,0 0 5 0,0 0 7 0,0 0-2 16,0 0-3-16,0 0-3 0,0 0 0 0,0 0-1 0,0 0 4 0,0 0-2 16,0 0-16-16,0 0 9 0,0 0 1 0,0 0 4 15,0 0-4-15,0 0 3 0,0 0 1 0,0 0-2 0,0 0 4 16,0 0-2-16,0 0 1 0,0 0 2 0,0 0 1 16,0 0-6-16,0 0 2 0,0 3 2 0,0-3 1 0,0 2-2 15,0-2-3-15,0 0 1 0,0-2 1 0,0-1 3 16,0 3 2-16,0 0-2 0,-1 0-5 0,1 0 2 0,-3 0 2 15,3 3 0-15,0-1 0 0,0-2-13 0,0 0-22 0,0-2-36 16,-3-1-44-16,-2-2-60 0,-2 5-66 0,1-4-69 16,-7-3-98-16,1 3-146 0,-5-6-104 0,-4 4-31 15,-4-1 7-15</inkml:trace>
  </inkml:traceGroup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0:36.8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C3465F4-A395-41F6-AF91-860191CC4F40}" emma:medium="tactile" emma:mode="ink">
          <msink:context xmlns:msink="http://schemas.microsoft.com/ink/2010/main" type="inkDrawing" rotatedBoundingBox="12437,11454 14084,11231 14176,11910 12529,12133" semanticType="callout" shapeName="Other">
            <msink:sourceLink direction="to" ref="{60DA82AF-F371-4F7D-90DF-CAE3BD6CBC60}"/>
            <msink:sourceLink direction="to" ref="{A4947B06-69B4-4A32-9341-99C51825A99D}"/>
          </msink:context>
        </emma:interpretation>
      </emma:emma>
    </inkml:annotationXML>
    <inkml:trace contextRef="#ctx0" brushRef="#br0">19 113 351 0,'-4'0'491'15,"0"-5"-139"-15,1 2-108 0,1-2-37 0,-1-2-52 0,0 3-29 16,3-3-6-16,0 3 3 0,0-1 2 0,0 2-8 15,0-5-3-15,0 8-9 0,3-8-4 0,0 5-5 0,-3 0-14 16,0-1-21-16,0 4-17 0,0-3-12 0,0 3-9 0,0 3-7 16,0-1-7-16,0 3-6 0,0 3-1 0,0 3-1 15,-3 3 7-15,0 5 6 0,3 2 8 0,0 0 6 16,0 7 10-16,3 4 3 0,0-5 6 0,-1 5 7 0,2-2 5 16,3 0 13-16,1 3 2 0,4-3-1 0,0 0 0 0,0 1-2 15,5-6-1-15,0 4-1 0,-1-2-9 0,4-5-10 16,3 0-5-16,0-3 2 0,-2 1 0 0,2-8 3 0,1 3 1 15,3-6-2-15,0 2 2 0,0-4 1 0,1-3-4 16,6 1 0-16,-1-5-3 0,3-5-6 0,2 1-2 0,5-4-5 16,1-2-1-16,5-5-9 0,-5 0 0 0,7-1-5 0,-5-6-5 15,2 0-1-15,-1 1-3 0,-1-2-1 0,-2 0-1 16,0 0-1-16,-1 1-3 0,-1-1 2 0,-2 1-1 0,-4-4 2 16,-2 4-4-16,2-2-1 0,-5 0 0 0,0 2 0 0,-1-1 2 15,0 0-2-15,-3 2 0 0,0 1 1 0,-1-3-1 16,0 4 5-16,-1 2-1 0,-4 4 3 0,-2-3-2 0,0 6-2 15,-2-4 3-15,-1 3-2 0,-1 0-2 0,0 6 0 16,-6-1-4-16,1 1 0 0,-2 0-1 0,-2 4 2 0,0-2-1 16,-5 2 0-16,-1-2 0 0,3 3-1 0,-1-2 2 15,-2 2 1-15,0 0-3 0,0 0 0 0,0 0 2 0,0 2-2 0,0-2 0 16,0 3 0-16,0-2-1 0,0-1 1 0,0 3 1 16,-2-2 2-16,2 2 0 0,0-1-2 0,-3 0 2 15,3-2-2-15,-1 3 1 0,1-3 1 0,-3 1 0 0,0 1-2 16,1-2-2-16,-2 3-2 0,-2-3-8 0,-2 2-8 15,-1 1-12-15,1-3-13 0,-4 0-18 0,1 0-17 0,2 0-17 16,-1 0-20-16,1 0-21 0,-1 0-27 0,1 0-26 0,-2-3-29 16,-1 1-21-16,-1-1-26 0,1 0-33 0,-6-2-48 15,6-4-88-15,-1-2-105 0,-5 1-42 0,2-6-3 0</inkml:trace>
  </inkml:traceGroup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09:59.36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B00454E-8B26-4F3E-BA78-BFD4D9C326BB}" emma:medium="tactile" emma:mode="ink">
          <msink:context xmlns:msink="http://schemas.microsoft.com/ink/2010/main" type="writingRegion" rotatedBoundingBox="15489,18545 20735,10177 22467,11263 17221,19630"/>
        </emma:interpretation>
      </emma:emma>
    </inkml:annotationXML>
    <inkml:traceGroup>
      <inkml:annotationXML>
        <emma:emma xmlns:emma="http://www.w3.org/2003/04/emma" version="1.0">
          <emma:interpretation id="{25692120-92FA-429E-9682-969B838F89F1}" emma:medium="tactile" emma:mode="ink">
            <msink:context xmlns:msink="http://schemas.microsoft.com/ink/2010/main" type="paragraph" rotatedBoundingBox="15489,18545 20735,10177 22467,11263 17221,196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56631B-30A1-4FF7-A939-660BF13616D2}" emma:medium="tactile" emma:mode="ink">
              <msink:context xmlns:msink="http://schemas.microsoft.com/ink/2010/main" type="line" rotatedBoundingBox="15489,18545 20735,10177 22467,11263 17221,19630"/>
            </emma:interpretation>
          </emma:emma>
        </inkml:annotationXML>
        <inkml:traceGroup>
          <inkml:annotationXML>
            <emma:emma xmlns:emma="http://www.w3.org/2003/04/emma" version="1.0">
              <emma:interpretation id="{3FCD4B3B-3DBF-45FF-B879-F041155A67A4}" emma:medium="tactile" emma:mode="ink">
                <msink:context xmlns:msink="http://schemas.microsoft.com/ink/2010/main" type="inkWord" rotatedBoundingBox="15489,18545 16395,17100 17826,17997 16920,19442"/>
              </emma:interpretation>
              <emma:one-of disjunction-type="recognition" id="oneOf0">
                <emma:interpretation id="interp0" emma:lang="en-IN" emma:confidence="0">
                  <emma:literal>*72</emma:literal>
                </emma:interpretation>
                <emma:interpretation id="interp1" emma:lang="en-IN" emma:confidence="0">
                  <emma:literal>ts,</emma:literal>
                </emma:interpretation>
                <emma:interpretation id="interp2" emma:lang="en-IN" emma:confidence="0">
                  <emma:literal>*z</emma:literal>
                </emma:interpretation>
                <emma:interpretation id="interp3" emma:lang="en-IN" emma:confidence="0">
                  <emma:literal>*2</emma:literal>
                </emma:interpretation>
                <emma:interpretation id="interp4" emma:lang="en-IN" emma:confidence="0">
                  <emma:literal>tsz</emma:literal>
                </emma:interpretation>
              </emma:one-of>
            </emma:emma>
          </inkml:annotationXML>
          <inkml:trace contextRef="#ctx0" brushRef="#br0">6749 1362 595 0,'18'-15'692'0,"-4"1"-76"0,-3-1-138 0,1 3-71 0,2 1-81 16,-2 4-74-16,-3 1-50 0,3 3-27 0,-2 3-17 15,2 3-15-15,0 3-9 0,-3 1 0 0,1 4-17 0,-4 5 6 16,1-2 7-16,-1 5 5 0,-4 3-8 0,2-1-3 0,-4 1-9 15,0 2-12-15,0-2-4 0,0 1-5 0,0-1-13 16,0 1-18-16,-1 0-9 0,-2-4-11 0,3 0-5 0,-2-2-9 16,2-2-6-16,-3-3-9 0,0-1-7 0,3-1 0 15,0-1-4-15,0-4 0 0,0-2 2 0,0 2-3 0,0-3 5 16,3 0 5-16,0 0 10 0,2 0 2 0,2-2 7 0,-1 0 1 16,2 0 4-16,2-2 1 0,-1 0-3 0,3 0-3 0,0 0-8 15,0-3-1-15,3 2-4 0,1-2-3 0,-1 1 0 16,0-4-2-16,1 0-4 0,1-2-1 0,0 1-1 15,-3-2 0-15,1-2 0 0,1 0-10 0,-1-2-17 0,0 4-19 16,-2-1-32-16,-1-1-41 0,0 2-53 0,-4 2-52 0,2-2-56 16,-6 0-53-16,1-2-44 0,-2 3-41 0,-2-1-26 0,-1 0-13 15,0 0-26-15,-4-3-49 0,-4-1-86 0,1 1-34 16,1 0 10-16</inkml:trace>
          <inkml:trace contextRef="#ctx0" brushRef="#br0" timeOffset="-636.1609">5977 1729 662 0,'4'-11'690'0,"4"0"-101"15,10-19 297 1,56-65 937-16,-65 82-1565 16,12-4 193-16,41-1 198 15,-44 18-569-15,-4 4-8 0,3-1-9 16,0 5-2-16,17 9 57 0,-16-7-62 0,0 3-9 0,-5 0-6 16,7 2-5-16,-3 1-4 0,0 0-4 0,-1 0-7 15,0 3-6-15,-1-2-2 0,-3 0-4 0,3 0-1 0,0 2-3 16,-3 1 2-16,-3 0-4 0,0-1 0 0,1 3-3 15,-2 1-8-15,-1-2-16 0,-2 0-19 0,-1-4-23 0,-1 2-51 16,-1-1-50-16,-2-1-59 0,0-4-67 0,0 2-64 0,0-4-67 16,0-3-60-16,-2-1-48 0,2-3-39 0,-3-4-64 0,-1 0-89 15,-1-4-23-15,-5 0 25 0</inkml:trace>
          <inkml:trace contextRef="#ctx0" brushRef="#br0" timeOffset="-375.857">6428 1665 514 0,'-5'6'655'0,"-2"5"-91"0,-1 0-109 15,3 1-46-15,-6 5-54 0,4-1-45 0,2 4-23 0,1 4-13 16,-1-1 2-16,-1 5-7 0,5 1-11 0,-2-1-18 0,1-1-24 16,-4 2-19-16,5-1-20 0,-2 1-25 0,3-1-25 15,-3-2-24-15,3-1-23 0,-2 0-19 0,0-3-13 0,2-3-9 16,-2 0-11-16,2 0-5 0,-3-4-7 0,0 1-6 0,3-3-1 15,-4-2-1-15,4-1-4 0,-2 1-1 0,2-3-3 16,-3 0-12-16,0 0-12 0,3-4-25 0,-4 1-43 0,2-3-59 16,-4-1-75-16,2-1-85 0,-4-3-85 0,4-2-76 15,-4-4-79-15,4-2-111 0,-3-1-122 0,-1-5-35 0,1-2 26 16,1-3 55-16</inkml:trace>
          <inkml:trace contextRef="#ctx0" brushRef="#br0" timeOffset="-928.38">5182 1876 248 0,'-16'11'641'0,"-4"0"7"16,4-3-134-16,-3 1-95 0,2-1-81 0,-1-1-66 0,2-1-30 15,1-1-23-15,2-3-12 0,1 1-15 0,1 0-16 16,4-1-17-16,-2 1-13 0,2 0-13 0,2 0-7 0,1-1-1 15,1-1-4-15,1-1-1 0,-4 3-6 0,6 1-3 0,-1-3-12 16,1-1-7-16,-3 2-14 0,3-2-11 0,0 1-8 16,3 3-6-16,-2-4 0 0,5 3-1 0,0-3 0 0,5 0-1 15,2-3 0-15,6-1 3 0,4 1 2 0,5-6-2 16,3-2-8-16,5-4-3 0,6-2-4 0,5-2-6 0,7-5 0 16,1-3-7-16,1 2-7 0,7-3-5 0,-1-2-2 15,5-1-2 1,294-130-1-16,-288 128-9 15,-5 1 0-15,115-55 0 0,-135 63 0 0,-2 3 1 0,-7 4 2 16,-7-2-2-16,-2 3 0 0,-6 3 1 0,-5 2 2 0,-1 5-4 16,-5-3 2-16,-1 2-2 0,-6 1-10 0,2 2-14 0,-1 2-19 15,-2 0-22-15,1-1-34 0,-5 3-45 0,2 3-60 16,-6-3-394 0,-16 19-776-16,7-10 800 0,0 1-83 31</inkml:trace>
        </inkml:traceGroup>
        <inkml:traceGroup>
          <inkml:annotationXML>
            <emma:emma xmlns:emma="http://www.w3.org/2003/04/emma" version="1.0">
              <emma:interpretation id="{6BD27737-CFD6-4E3F-AB3A-7F85F3C164B8}" emma:medium="tactile" emma:mode="ink">
                <msink:context xmlns:msink="http://schemas.microsoft.com/ink/2010/main" type="inkWord" rotatedBoundingBox="19718,12120 20879,10268 22467,11263 21305,13116">
                  <msink:destinationLink direction="with" ref="{F650670C-D3B2-4C50-82E2-0082F5E96CBA}"/>
                  <msink:destinationLink direction="with" ref="{808338F5-B638-455B-B7E1-E5679BB6A50A}"/>
                  <msink:destinationLink direction="to" ref="{40E385BB-98CD-4E28-8241-3CEC6A5462F1}"/>
                </msink:context>
              </emma:interpretation>
              <emma:one-of disjunction-type="recognition" id="oneOf1">
                <emma:interpretation id="interp5" emma:lang="en-IN" emma:confidence="0">
                  <emma:literal>as</emma:literal>
                </emma:interpretation>
                <emma:interpretation id="interp6" emma:lang="en-IN" emma:confidence="0">
                  <emma:literal>is</emma:literal>
                </emma:interpretation>
                <emma:interpretation id="interp7" emma:lang="en-IN" emma:confidence="0">
                  <emma:literal>as,</emma:literal>
                </emma:interpretation>
                <emma:interpretation id="interp8" emma:lang="en-IN" emma:confidence="0">
                  <emma:literal>and,</emma:literal>
                </emma:interpretation>
                <emma:interpretation id="interp9" emma:lang="en-IN" emma:confidence="0">
                  <emma:literal>ag,</emma:literal>
                </emma:interpretation>
              </emma:one-of>
            </emma:emma>
          </inkml:annotationXML>
          <inkml:trace contextRef="#ctx0" brushRef="#br0" timeOffset="-96934.1942">10259-4722 285 0,'3'2'609'0,"-3"-2"-77"0,1 2-67 0,-1 0-42 16,0-2-68-16,3 0-56 0,-1 0-50 0,1 0-38 0,1-4-37 16,1-1-28-16,2 1-22 0,5-3-27 0,0 1-21 15,0 1-16-15,6-4-10 0,-5-1-5 0,5 3-2 0,-2 2-9 16,1-5-9-16,1 5-2 0,-5 0-8 0,-1 0-15 0,6 1 0 16,-6 4-5-16,-3-2-4 0,1 2-13 0,-4 0-18 15,0 0-31-15,-2 0-42 0,1 0-40 0,-2 2-65 0,-2 2-54 16,5 1-51-16,-6 0-55 0,-6-4-68 0,5 3-100 15,-5 2-63-15,-3 2-6 0</inkml:trace>
          <inkml:trace contextRef="#ctx0" brushRef="#br0" timeOffset="-97168.3606">9765-4917 42 0,'1'-9'249'0,"-1"-1"-26"0,-1-1-2 16,-2 0 6-16,1 1-22 0,-4-1-30 0,5 0-24 15,-2 2-18-15,-2 0-8 0,1 3 5 0,-2 0 0 0,0 1 0 16,0-1 1-16,0 3-3 0,-7 2-3 0,1 2 5 15,-2 2 5-15,-4 3 4 0,2 5-1 0,-5-1 4 0,2 5 1 16,-5 1 7-16,-1 4 1 0,1 1 7 0,-1 2 4 0,-1 1 4 16,3 6-1-16,-1-3 3 0,3 3 0 0,-1 1 2 15,1 0-2-15,3 2-13 0,5 0-12 0,1-2-15 0,0 2-14 16,1-1-11-16,7 0-18 0,1-3-17 0,3-1-18 0,3-2-4 16,1 1-12-16,7-4-3 0,1-1-6 0,0-4-3 15,4 0-4-15,3-1 2 0,5-3-2 0,0-4-1 0,6-4-4 16,-2 3 3-16,0-7-3 0,2 3-3 0,-2-5-1 15,-1-2-3-15,-3-1-2 0,0 1 3 0,-4 0-4 0,0 0-3 16,-2-3 0-16,-2 4 2 0,-4 1 2 0,-3-2 0 0,-2-1 0 16,4 3-2-16,-7-5 1 0,1 5 2 0,-1-5-2 15,2 1 0-15,-4-3-2 0,-2 4 3 0,3-4-4 0,-2 3 2 16,-1-2-4-16,3 1 2 0,-3 1 2 0,0 3 0 16,0-5 2-16,0 6-7 0,0 0-6 0,0 0-10 0,0 0-15 15,0 0-23-15,0-2-31 0,-3 0-40 0,3 2-49 0,-1-1-54 16,-2 1-53-16,1-3-49 0,-1 1-41 0,0 0-35 15,2-1-25-15,1-2-21 0,1-2-24 0,2-1-42 0,2-3-84 16,2 1-20-16,0-5 15 0</inkml:trace>
          <inkml:trace contextRef="#ctx0" brushRef="#br0" timeOffset="-96758.2171">10336-4582 223 0,'-7'13'584'16,"-20"35"1268"-16,22-40-1509 16,1 1-30-16,-2 0 241 0,5-5-300 0,1 0-4 0,0 0-24 15,1 0-7-15,2-2-18 0,2 1-14 0,2-1-19 0,2 1-12 16,3-3-18-16,3-3-32 0,4-2-15 0,0 2-29 15,2-4-18-15,5 0-16 0,-6 1-11 0,4 2-9 0,-2-2-16 16,-1 1-26-16,3-1-52 0,-5 1-59 0,1 0-70 16,-1 0-81-16,-2 1-97 0,2-6-89 0,-1 3-96 0,-5-2-140 15,2 1-89-15,-3-5-12 0,-3 1 24 0</inkml:trace>
          <inkml:trace contextRef="#ctx0" brushRef="#br0" timeOffset="-96136.5184">11357-5506 120 0,'-4'-12'271'0,"2"1"-2"0,-4 1-1 0,2 0-38 0,-1-6-46 16,1 3-39-16,-1 1-22 0,-1-1-8 0,5 0 1 0,-6-2-4 15,2-1-1-15,-2 3 8 0,2 0 7 0,-1 3 4 16,0-4 12-16,-1 3 2 0,1 3 0 0,0 0 3 16,-2 2 0-16,1-2-9 0,-3 5-13 0,4-2-11 0,-6 1-17 15,1 0-7-15,2 3 2 0,-3 1-12 0,2 5-8 0,1-4 2 16,-1 3-1-16,1 3 8 0,-2 1 3 0,5-2 8 0,-4 4-5 16,1 1 11-16,-1 2 11 0,1 2 9 0,-2 0 6 15,2 4 5-15,2 1 4 0,2 1 0 0,-2 5-3 16,3-1-2-16,1 2-12 0,0 2-10 0,1-2-9 0,2 6-10 15,2-3-11-15,4 3-10 0,-5-1-4 0,5 0 0 0,0 5-8 16,0-3-6-16,0 3-3 0,4 0-2 0,-1 2-3 0,3 1 0 16,-1-2 2-16,-3 0-5 0,4 2-1 0,-1 0 4 15,1 0-2-15,-3 1-1 0,-2 0-3 0,3 1-1 0,-1-2-1 16,-1 2-3-16,-1-1-1 0,1 0 0 0,-4-1-6 16,-2 1-7-16,4-3 1 0,-6-1-7 0,1-2-2 0,-1 0 0 15,0-4 1-15,0 0-3 0,-1-3-1 0,1-2 4 0,-3-7-8 16,3 2-9-16,-3-7-18 0,3 0-20 0,0-6-21 15,0-2-28-15,-2-2-58 0,-1-4-90 0,2-6-98 16,-5-5-106-16,4-28-719 16,-2 15 414-16,-14-73-1924 15</inkml:trace>
        </inkml:traceGroup>
      </inkml:traceGroup>
    </inkml:traceGroup>
  </inkml:traceGroup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5:55.82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19D5243-77D3-448C-93F8-AC0960F9F853}" emma:medium="tactile" emma:mode="ink">
          <msink:context xmlns:msink="http://schemas.microsoft.com/ink/2010/main" type="inkDrawing" rotatedBoundingBox="1255,4205 6710,3905 6778,5146 1323,5445" semanticType="callout" shapeName="Other"/>
        </emma:interpretation>
      </emma:emma>
    </inkml:annotationXML>
    <inkml:trace contextRef="#ctx0" brushRef="#br0">390 1067 125 0,'-7'0'162'0,"2"0"1"16,1 0-19-16,-1 0-30 0,-1 0-24 0,2 0-22 0,-1 0-13 15,2 0-9-15,2 0-2 0,-2 0-5 0,-1 0-1 16,1-2 1-16,-2 2-11 0,1-1-8 0,-1 1-6 0,-1-2-9 16,2 2-1-16,-1-3 4 0,1 0 3 0,-1 3 3 0,-1-3 1 15,2-1 3-15,-1 3 0 0,-2-1 1 0,3 1-3 16,-4-6-5-16,-1 6-3 0,3-1-5 0,-1 1-2 0,1-5 0 16,0 4-1-16,0 0 1 0,0-1 1 0,0 1 1 0,-1-2-2 15,1-1 0-15,-3 4 0 0,1-3 6 0,4 1 0 16,-4 1 0-16,4-2 1 0,-4-1 0 0,4 1 0 0,-3 0 1 15,-1 0-1-15,1-1-3 0,-2 1-3 0,1 2-2 16,1-2 0-16,-1-1 0 0,1 1 0 0,-2 0 0 0,5 1 2 16,-4 0-2-16,4-2 2 0,-4 3-1 0,1-2 2 0,4-1 2 15,-2 2 2-15,1-4 1 0,1 4 1 0,-2-3-2 16,4-2 4-16,-2 5-1 0,0-4 0 0,-1 3-3 0,2-1-1 16,-1 1 1-16,0-2-2 0,2 2 1 0,-2-3-3 15,3 3 2-15,-3-3-4 0,3 2 1 0,-2-3 1 0,-1 2-3 16,3-4 0-16,0 2 0 0,0 2 0 0,-1-3 0 0,1 1 1 15,0 1 2-15,0-2-2 0,0 1 2 0,0 2-1 16,0-1 1-16,0 1-1 0,0-3 0 0,0 2-2 0,0 0 1 16,0 3 2-16,0-3-3 0,0 3 1 0,0-4-1 15,0 1 0-15,0 1 0 0,1 0 3 0,-1-3-3 0,0 1 0 16,0 1 0-16,0-2 1 0,0 3 1 0,0 2-1 16,0-3-1-16,0 4 1 0,0-5 2 0,-1 7-2 0,1-6-1 15,0 3 0-15,-3-1 0 0,3 2 0 0,0-4 0 0,0 4 0 16,0-2 0-16,0 1 0 0,3-1 0 0,-6 2 0 15,3-2 1-15,0 1-1 0,0 2 3 16,4 0-3-16,14-11 1 0,-12 9-1 16,1-3 0-1,35-15-4-15,10-7 3 0,-40 26 1 16,-1-3-1-16,-3-2 1 0,4 7 1 0,-4-3-1 16,1-1 1-16,3 1-2 0,-5-1 2 0,12-1 2 15,-11 4-3-15,4 0 0 0,-2-2 0 0,2 0-3 16,-3 1 3-16,3-1 0 0,-2 0 0 0,2-1 0 0,2 2 0 15,-2-2 0-15,2 1-1 0,1 2 1 0,-1-3 0 0,4-3 0 16,-2 5 0-16,0-5 0 0,-1 5 1 0,5-3 0 16,-4 1-2-16,3 1 1 0,1-3 1 0,-4 1-1 0,0 1 0 15,2-1 0-15,-1 2 0 0,-1-3 0 0,2 3 5 16,-2 0-4-16,1 0-1 0,-3-1 0 0,1 3 0 0,-1 1 0 16,1-4 0-16,0 2 0 0,-2 3 0 0,-1-1 1 0,0-1-1 15,0 2 2-15,3-3-1 0,-4 1-1 0,4 1 1 16,0-2-2-16,-1-2 0 0,-3 3-2 0,4 1 3 0,-3-3-1 15,5 0 1-15,-2 2 2 0,-1-1 1 0,3 1 0 16,-1-2-1-16,4 4 3 0,-4-5-4 0,3 4 2 0,4 1-3 16,-4-4 1-16,0 4-1 0,2-5-1 0,-2 5 1 0,-2-2-3 15,5 0 3-15,-5 2 0 0,2-2-3 0,0 2 1 16,-2-4 0-16,0 4 2 0,0-3 0 0,-1 1 0 16,-1 0 0-16,-2-2 0 0,2 2 0 0,2-1 1 0,-2-1 0 15,-3 2 0-15,2 0-1 0,-2-2 1 0,0 4-1 0,0-3 2 16,3 3-2-16,-2-4 0 0,-1 3 0 0,6-2 0 15,-1 1 0-15,-1-2 1 0,3-1 1 0,1 2-1 0,2-4 0 16,-1 4 1-16,3-2-1 0,-1 1-1 0,4-1 0 16,-3-1 0-16,0 1 1 0,3 4-1 0,-4-3 3 0,4-1-2 15,-3 1 1-15,0-1-2 0,0 1 1 0,-1 2 0 0,4-2 1 16,-4 2 0-16,-3-3-2 0,4 1 2 0,-1 2 1 16,-3-2-2-16,3-1 1 0,-7 1-1 0,3 3-1 0,4-4 1 15,-5 1-1-15,1 2-1 0,3-1 0 0,2 0 1 0,-2-4 0 16,4 4 2-16,-2-2-1 0,1 1-1 0,-1-1 1 15,1 2 1-15,0-2 3 0,-1 1-3 0,1 2-2 0,1 0-2 16,-3-1 2-16,1 1 2 0,2 0 3 0,-4 0-3 16,2 2-1-16,-2-2 2 0,-1 2 0 0,3-3 3 0,-2 3-1 15,-1 0-2-15,1 0-3 0,-2 0 1 0,-1 0-2 0,2 0 1 16,1 0 0-16,-1 0-2 0,1 0 0 0,-1-1 1 16,3 1 1-16,0-3 1 0,-2 1 1 0,2 2 0 15,3-2-1-15,-1 0-1 0,0 0 4 0,-2 0-1 0,2-1-2 16,1 3-2-16,0-1 1 0,1-2 0 0,-1 3-3 0,1 0 3 15,0 0-3-15,4 3 3 0,-1-2 0 0,0-1 1 0,3 3 1 16,-1-1-2-16,1-2 0 0,2 2 3 0,-2 0-2 16,2-2 1-16,0 2 0 0,3-2-2 0,-1 0-2 15,-2 0 1-15,4 0 1 0,-3-2-1 0,4-2 1 0,-1 2-4 16,-2-1 4-16,1-1-2 0,-3 4 2 0,0-2 0 0,1 2 0 16,-4 0 0-16,-2 2 2 0,0-2-1 0,-3 4 1 15,-1-1-2-15,0-1-2 0,0 2 1 0,-4-2 1 0,3 3 3 16,-4-1-3-16,2 2-3 0,0-1 3 0,-2 0 1 0,-1 0 1 15,1 1-2-15,-1-3 0 0,-2 3 0 0,5-1 0 16,-4-3 0-16,-1 3 0 0,0-1 0 0,1 1 2 0,-4-2 1 16,2 2-2-16,0-2 1 0,0-2 0 0,-2 3 2 15,5-1-4-15,-3-1 0 0,-2 2 0 0,3-2 0 16,1 2 0-16,-4 1 0 0,0-1 0 0,4 0-1 0,-5 0 0 0,4-1 2 16,-3 3-1-16,2-1 0 0,-1 0 1 0,-1 4-1 15,0-2 2-15,2 2 5 0,-1 2 2 0,-1-3 0 0,2 1 0 16,-2 2 3-16,1 0-1 0,-1-3 0 0,-1 1-5 15,1 2-1-15,-4-3-2 0,3 3-2 0,-3-5-1 16,4 2-1-16,-4 0-1 0,3-1 1 0,-3-1 1 0,0 0 1 16,3 1 1-16,-3-1-1 0,0 3-1 0,-2-5 0 0,-1 3 2 15,3-1-1-15,0 3 1 0,0-1-2 0,-2 3 0 0,-1 0 0 16,3 5 0-16,0-4 0 0,-2 6 0 0,-1-1 0 16,3 2 3-16,0-1-1 0,0 6 1 0,0-5 1 0,-2 0 0 15,-1 0 2-15,3 0-3 0,-2 0-1 16,-1-1 0-16,2-2 1 0,-2-1-1 0,1 0-1 0,-4 0 0 0,2-5-1 15,-1 5 2-15,-3-7 1 0,2 3-2 0,-1-1 3 16,-4-1 0-16,2-3 2 0,0 3 2 0,-3-3 1 0,-3 0 4 16,0 3-1-16,-1-2 3 0,-4-1-2 0,1 0-1 0,-2 2 1 15,-3 2 0-15,-3 1-1 0,-4 0-4 0,3 0-3 0,-4 0 3 16,-4-1-3-16,5-2-1 0,-2 1-2 0,-1 1 0 16,-2-1 2-16,3-2-1 0,-4 2 2 0,1-2 0 15,-1-1-1-15,-2 2-1 0,0 1 2 0,-4-2-1 0,0 3-1 16,-2-1-2-16,-4 2-1 0,0 2-1 0,-7-1-18 0,-2 4-22 15,-7 2-32-15,-2 1-75 0,-9 2-149 0,-9 1-120 16,-8 1-65-16,-11 3-35 0</inkml:trace>
  </inkml:traceGroup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6:06.3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B6CABC5-2D81-4435-B629-D35C195D3BA0}" emma:medium="tactile" emma:mode="ink">
          <msink:context xmlns:msink="http://schemas.microsoft.com/ink/2010/main" type="inkDrawing" rotatedBoundingBox="3135,4987 3844,4799 3898,5001 3189,5189" semanticType="callout" shapeName="Other"/>
        </emma:interpretation>
      </emma:emma>
    </inkml:annotationXML>
    <inkml:trace contextRef="#ctx0" brushRef="#br0">2138-1569 54 0,'0'0'94'0,"-1"0"-9"0,-2 0-1 0,3 0 7 0,0-1 6 16,-3-2 6-16,3 3 2 0,-2-2 1 0,-1-2 1 15,3 2-15-15,-3-1-27 0,3 1-21 0,-1 0-15 0,-2 2-3 16,3-1-2-16,0-2 0 0,0 3-1 0,0-3 0 16,0 3 1-16,0 0-5 0,0 0-2 0,0-2-6 0,0 2-4 15,0 0-2-15,0 0-1 0,0 0-2 0,0 0 0 0,0 0 0 16,0 0-2-16,3-1 1 0,-2 1 0 0,-1 0-1 15,0 0 0-15,0 0 0 0,0 0-1 0,0 0 0 0,0 0 1 16,0 0 1-16,0 0-1 0,0 0 1 0,0 0-1 0,0 0 3 16,0 0-3-16,0 0 0 0,0 0 0 0,0 0 0 15,0 0 0-15,0 0 0 0,0 0 0 0,0 0 0 16,0 0 0-16,0 1 2 0,0-1-1 0,3 2 1 0,-3 1-2 16,5 1 0-16,-2-2 0 0,-3 0 0 0,3 1 0 0,-2-1 1 15,-1 0 0-15,5 0-1 0,-2 0 1 0,-1-2-1 0,0 4 0 16,2-4 0-16,-1 5 0 0,0-3 0 0,-1 0 0 15,4 0 0-15,-2 3 3 0,1-1 0 0,-1 0 3 16,1 3 2-16,1-3 5 0,-2-3 2 0,1 4 1 0,-1-1 1 16,-1 3 0-16,1-5-3 0,-1 4 1 0,-1-3-4 0,1 2-5 15,1-1-1-15,-1-1-2 0,-1 1 1 0,1-3-3 16,1 1 1-16,-1 4 0 0,0-4-1 0,2-1 2 0,-4 1-2 16,2 3-1-16,0-3 0 0,-1 0 0 0,-2 0-1 15,3 2 1-15,-2-4 0 0,2 3 0 0,-3-1 0 0,3 0 0 16,-1 0 1-16,-2 0 0 0,3-2 0 0,-2 2-1 0,-1 1 0 15,3-3 0-15,-3 2 0 0,0 0 0 0,0-2-1 16,0 0 1-16,3 0 1 0,-2 0 0 0,-1 0 2 16,0 0-3-16,0 0 0 0,0 0 2 0,3 2-2 0,-3-2 0 0,0 0 0 15,0 0-2-15,0 0 0 0,0 0 2 0,0 0 0 16,0 0 0-16,0 0 2 0,0 0 0 0,0 0-1 0,0 0 2 16,0 0 2-16,0-2-2 0,0 2 1 0,3 0-2 15,-3 0 1-15,0 0-2 0,0 0 2 0,0 0-2 0,0 0 1 16,0 0-1-16,0 0 0 0,0 0-1 0,0 0 0 0,0 0 2 15,0 0-1-15,0 0-1 0,0 0 1 0,0 0 0 16,2 0 0-16,-2 0-1 0,0 0 0 0,0 0-1 16,0 0 0-16,3 0 1 0,-2 0 2 0,-1 0 2 0,3 0-2 15,-3 2 3-15,3-2 2 0,-1 0 1 0,-2 0 1 0,4 0-3 16,-1 0 3-16,0 0-3 0,-1 0 0 0,2 0 2 16,-1 0-3-16,0 0 1 0,-1 0 0 0,1 0-2 0,0-2 0 15,-2 2 3-15,-1 0-1 0,3 0-3 0,-1 0 3 16,-2 0-1-16,3 0-1 0,-1 0-1 0,0 0-1 0,2 0 1 15,-1-2-1-15,2 0 1 0,1 2-1 0,-5-3 4 0,4 1-3 16,2 2 5-16,-2-2-3 0,-2 2 0 0,1-2 1 16,1 0-1-16,1 2-4 0,-2-2 1 0,-1-1 1 0,1 3-3 15,1-1 1-15,-1-2 1 0,1 3-2 0,-2-2 1 16,1-2 2-16,-1 4-3 0,2-2 1 0,-2-1 1 0,-2 3-2 16,2-2 0-16,2 1 0 0,-2 1 0 0,-2-2 0 0,2 2 0 15,2-6 2-15,-1 4 0 0,3 1-1 0,-1-3 0 16,0 1 2-16,2-1 0 0,4-3-2 0,-5 2 3 0,5-1-2 15,-2 0 0-15,-1-2 0 0,3 3 0 0,-1-4-1 16,-2 4-1-16,0-1 0 0,-2 2 0 0,0-3 2 0,1 3-2 16,1-2 2-16,1 1-1 0,-1 1 0 0,-1 0 0 0,-1-1 2 15,-2 0 0-15,2 4-2 0,-3-1 3 0,2-2-2 16,-4 4 2-16,2-4-8 0,2 3 4 0,-1-1 2 16,-1-3 0-16,4 2 0 0,-4 2 0 0,1-1 0 0,2-3 0 15,-2 1 3-15,2 2 0 0,-3-1 0 0,-1 2-4 0,2-3-1 16,1 1 3-16,-2 1-1 0,1-2-2 0,-1 2 2 0,1 2-2 15,-2-3 0-15,1 2 0 0,-1-2 0 0,-1-1-1 16,1 2 2-16,1 0-1 0,-1 0-1 0,1 2 1 0,-1-3 0 16,2 3 0-16,-1-1 0 0,1-2 0 0,1 3-3 15,-5-2 3-15,5 0 1 0,-4 0-1 0,2 0 0 0,-1-1 0 16,-3 3 0-16,3-2 1 0,-1 0-1 0,-2 2 0 16,3 0 0-16,-2 0 3 0,-1 0 1 0,3 0-5 0,-3-1 0 15,0 1-1-15,0 0 2 0,0 0-1 0,0 0 1 0,0 0-1 16,0 0-1-16,0 0 5 0,0 0-2 0,0 0 2 15,0 0-3-15,0 0 0 0,0-3 0 0,0 3-1 0,0 0 1 16,0 0-3-16,0 0 2 0,0 0-1 0,0 0 1 16,0 0 1-16,0 0 0 0,0 0 2 0,0 0-2 15,0 0 0-15,3 0 2 0,-3 0 2 0,0 0-2 0,0-3-1 0,0 3 2 16,0 0-1-16,0 0 1 0,0 0-2 0,2 0 1 16,-2 0-1-16,3 0 0 0,-3 0 1 0,0 0-2 0,0 0 1 15,0 0 0-15,0 0 1 0,0 0-2 0,0 0 0 16,0 0 1-16,0 0 0 0,0 0 0 0,0 0-1 0,0 0-1 15,0 0 1-15,0 0 0 0,0 0 0 0,0 0-2 16,0 0-1-16,0 0 3 0,0 0 0 0,0 0 1 0,0 0-1 16,0 0 2-16,-3 0-1 0,3 0 1 0,0 0-2 15,0 0 0-15,0 0-1 0,0 0 1 0,0 0-1 0,0 0 1 16,0 0 0-16,0 0-3 0,0 0 2 0,0 0 1 0,0 0 0 16,0 0 0-16,0 0 0 0,0 0-1 0,0 0 1 0,0 0 0 15,0 0 0-15,0 0 1 0,0 0 2 0,0 0-2 16,0 0-1-16,0 0 0 0,0 0 0 0,0 0 0 15,0 0 0-15,0 0-1 0,0 0-2 0,0 0 2 0,0 0 2 16,0 0 0-16,0 0 1 0,0 0-1 0,0 0 0 0,0 0 0 16,0 0 3-16,0 0-2 0,0 0-2 0,0 0 0 0,0 0 0 15,0 0 0-15,0 0-2 0,0 0 0 0,0 0 0 16,0 0 1-16,0 0 0 0,0 0 1 0,0 0 0 16,0 0-4-16,0 0 4 0,0 0 0 0,0 0 0 0,0 0 0 15,0 3 0-15,0-3 0 0,0 0 0 0,0 0 4 0,0 0-4 16,0 0 0-16,0 0 0 0,0 0 0 0,0 0 1 15,0 0-1-15,0 0 0 0,0 0 1 0,0 0 1 0,0 0-2 16,-2 0 1-16,2 0 2 0,0 0-3 0,0 0 3 0,-3 0 1 16,3 0-2-16,0 0 1 0,0 0 1 0,0 0 1 15,0 0-1-15,0 0-1 0,0 0 3 0,0 0 1 0,0 0-1 16,0 0 1-16,0 0 2 0,0 0-1 0,0 0-1 16,0 0 3-16,0 0 1 0,0 0-2 0,0 0 3 0,0 0 0 15,0 0 1-15,0 0 1 0,0 0-1 0,0 0 2 0,0 0-2 16,0 0 0-16,0 0 0 0,0 0-1 0,0 0-2 15,-3 0-1-15,3 0 0 0,0 0-3 0,0 3 0 0,0-3-1 16,0 0 0-16,-1 0 0 0,1 0-1 0,0 0-1 16,0 0 0-16,0 0-1 0,-3 0 0 0,3 0-2 0,0 0-1 15,0 0 1-15,0 0 0 0,0 0-1 0,0 0 1 0,0 0 0 16,0 0-1-16,0 0-2 0,0 0 3 0,0 0 0 16,0 0 2-16,0 1-1 0,0-1 1 0,0 0-1 15,0 0 3-15,0 0 0 0,0 0-3 0,0 0-1 0,0 0 0 16,0 0-4-16,0 0 1 0,0 2-5 0,0 0-13 0,0 3-13 15,3 1-25-15,-2 1-29 0,-1-1-58 0,0 1-124 16,-4-1-132-16,-4 0-76 0,-4 1-37 0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9:26.9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148 324 645,'4'-15'134,"0"0"-69,-4 3 32,-4 3-30,8-1-35,-4 2 4,-4 4-1,4 0 5,0 3 2,-4 1-19,4 0-23,-4 4 0,0 1 0,4 5 3,-5 6-3,-3 10 1,-3 11 14,0 5 3,1 7-7,-7 7-4,4-2 7,-1 1 2,4-5-7,-1-4-3,5-7-4,6-11 0,-4-7 1,4-6 1,0-8 8,0-6 4,0-5-7,4-1-5,1-9 4,-1-3-6,4-7-1,1-10-1,2-2 1,2-8-1,-1-2 0,-3-2 1,-1-2-1,1-4-2,-4 5 0,1 3-1,-2 6 1,4 5-4,-3 8-1,3 6-2,-4 4 6,2 4 0,-2 1 1,0 5 2,1-1 0,-1 0 0,-1 4-2,-2 2 2,-1-2 0,6 3 0,-6 1 0,0 5-4,0-3-10,0 2 11,0 1 1,0 2-2,0 8 4,4 4-1,0 10 1,-4 11-3,0 10 3,0 8 4,-4 6 5,4 3 1,0-1 13,4-1-8,4-2 6,-3 3-5,7-3-6,-6 0-2,2-4-3,6-3-4,-5-4 0,-1-10 0,-4-5 0,5-11 2,-5-3-3,-3-12-8,-1-3-9,3-4-5,-7-4-28,0-1-130,-5-6-44</inkml:trace>
  <inkml:trace contextRef="#ctx0" brushRef="#br0" timeOffset="841">-1 689 518,'0'-8'225,"0"2"-168,4 0-4,1 5-25,-1 1-22,8 0 3,5 0 1,11-2 4,8 0-7,15 0-7,3-2 0,8 0-25,-5 3-49,-8 1-62,-5 0-51,-9 0 35,-8 1 4,-9-2 106</inkml:trace>
  <inkml:trace contextRef="#ctx0" brushRef="#br0" timeOffset="1021">580 622 227,'9'-7'235,"-5"0"-92,-4 1-17,0 3-32,-4-3-27,0-2 2,4 2-13,-5-1 2,1-1-4,4 3 14,0-3-15,-4 2-17,4 2-6,0 2-4,0 0-9,0 2-5,0 0-4,0 2-8,0 0 0,0 2 3,0 2 3,0 2 4,4 5 8,0 6 0,1 4 2,-1 8-3,2 7-1,1 6-1,1 6-5,-2 7 0,3-1 0,0 1-7,-1-5 1,-4-6-4,5-3 3,-5-9 2,0-4-5,1-4-7,-4-7-39,-1-8-12,-1-1-46,-2-7-124,-6-4-260</inkml:trace>
  <inkml:trace contextRef="#ctx0" brushRef="#br0" timeOffset="1470">677 583 891,'0'-24'95,"5"2"8,0 1 40,4 6-79,-1 3-42,-4 5-19,9 5 2,5 6 0,9 5 2,2 4-7,4 9-1,-11 1 1,-9 7 3,-13 3-1,-13 3-2,-5 4-10,-10 1-28,-2-5 2,5-4-60,5-8-6,8-9 16,7-5 32,5-8 28,5-6-34,3-5-34,16-7 39,1-6 35,5 0 20,10-5 19,-3-2 18,1 1 5,-2 1 4,-6-2-1,2 0 21,-9-1-9,3 0-5,-9 3 6,-3 5 15,-3-1-4,-5 5-16,4 7-8,-10 2-20,0 2-12,0 4-8,-7 3-1,0 2-3,3 3-1,-6 5 4,1 6 3,1 5 15,0 7-7,3 5 1,1 5-7,4 3 3,4 3-2,5 2-1,-1 0-2,2 3 0,3 1-5,-1 2 5,-2 0-6,-2-3 1,-8-1 2,-4-5-2,0-7-2,-6-7-12,2-8-40,2-7-22,2-13-50,1-5-243</inkml:trace>
  <inkml:trace contextRef="#ctx0" brushRef="#br0" timeOffset="2109">1141 524 800,'-9'-27'102,"5"2"50,0 8-56,8 1-19,-4 8-44,13 5-11,4 3 15,15 6-17,6 3-3,7 6-15,-10 9 1,0 6-2,-17 5 5,-14 3-1,-13 4-3,-13 2-2,-10-2-36,-6 1-54,-5-7-35,8-5 16,-2-10-64,12-6-31,5-11-239</inkml:trace>
  <inkml:trace contextRef="#ctx0" brushRef="#br0" timeOffset="2414">1458 119 283,'8'-22'499,"-6"-1"-437,2 1 71,-1 1-51,-2 6-5,2 5 14,-3 7-67,-3 0-10,2 7-7,-2 2-3,2 5 14,-2 5 9,1 5-12,2 10 21,0 7-3,0 10-18,5 8 1,0 5-1,4 4-5,-1 0 2,6 0-3,-10-1-6,1-7 2,-5 1-5,-5-7 4,1-3-4,0-6-21,0-7-35,-3-8-77,4-10-130,2-10 7</inkml:trace>
  <inkml:trace contextRef="#ctx0" brushRef="#br0" timeOffset="2731">1726 619 650,'2'7'99,"-7"4"27,0 8-36,-4 2-30,1 4-21,0 0-22,-2-6 4,4-3-14,3-7-7,2-1 0,1-7-62,0 2-125,-3-6-470</inkml:trace>
  <inkml:trace contextRef="#ctx0" brushRef="#br0" timeOffset="2924">1714 292 716,'0'-10'47,"-5"6"-47,10 7 2,-1 4-5,0 10-63,9 6-126</inkml:trace>
  <inkml:trace contextRef="#ctx0" brushRef="#br0" timeOffset="3060">2027 430 606,'4'-14'178,"-4"1"-54,0 0-8,0 3-26,-4-2 12,4 7-33,-5 1-32,1 4-23,0 4-14,-9 5-1,-6 9 1,-2 7 0,-7 3 0,2 11 0,9-1 0,5 4 0,6 0 0,12-1 1,2-1 2,9-4-1,1-3 2,13-7 1,-4-4-3,8-13 3,-1-9 3,6-12-2,10-10-3,-3-11-2,5-7 1,-5-2 6,-8-5-5,-12 6 4,-12 4-1,-9 2-3,-6 9 2,-6 5-5,-2 8-3,-5 9 3,-4 9-7,-11 10 6,-1 9 0,-7 8-1,6 5 0,3-1-3,10 0-3,11-1 1,8-6 2,6-4-3,8-8 8,-1-6 0,2-7 1,1-12 4,13-5-1,-4-10 3,4-4 11,-2 0-7,-6 7 3,-5 4-9,-14 8-5,0 8-11,-4 6 11,5 8-1,-1 5 2,0 2-1,6 2 3,2 0-1,7-2-1,-2-4 1,-5-1-1,2-7-1,4-5 3,-5-4-2,-3-6 2,5-4-2,1-3 1,-4-6-2,3-6 3,0-6-2,-1-3 2,4-8-2,-5-5 0,-3-4-1,1-4 1,-3-3-1,-1 0 1,-2 3-1,-10 3-1,5 6 1,-5 7 0,1 5 0,-2 8 3,2 6-3,-3 3 3,1 7-3,2 4 1,4 3-1,-4 3-1,-1 0-1,1 2 1,0-1 0,0 3 0,4 2 1,0 2 2,0 3-2,4 5 5,4 7-4,1 7 8,4 11 0,3 8 0,0 5 1,-4 7-2,-3 3-2,-5 1 3,-3-4-3,-1-1 4,-1-5-10,1-5 3,-3-4-2,3-8 0,-1-5 2,1-6-2,0-6-1,-4-6-18,4-3-31,-5-3-32,5-1-98,0-6-80</inkml:trace>
  <inkml:trace contextRef="#ctx0" brushRef="#br0" timeOffset="4132">2727 552 695,'-12'-11'143,"3"2"-22,5 2-25,4 2-27,4 1-29,9-2-21,5 1 3,17-5-1,5-3-2,11 0-1,0-1-9,-3 2-2,-9 3-4,-7 3-3,-8 6-1,-8 3-14,-8 8 13,-4 8 2,-8 7 3,0 7 0,-5 6-2,0-3-1,4 0 1,4-5-1,2-4 0,6-4-12,0-6-94,-2-3-19,3-9-136</inkml:trace>
  <inkml:trace contextRef="#ctx0" brushRef="#br0" timeOffset="4454">3209 177 753,'-13'-25'95,"-5"10"38,12 5-67,2 6-58,1 8-8,2 6 1,1 6-6,0 8 5,1 5-2,4 5-56,6-1-70,4-3-28,2 1-146</inkml:trace>
  <inkml:trace contextRef="#ctx0" brushRef="#br0" timeOffset="4621">3411 445 662,'8'0'119,"-2"-3"-1,-3-5 1,-2 0-30,-1-2 25,3 1-34,-6 1-28,-1 2-20,0 4-12,0 2-11,-5 4-9,-5 8 2,-14 7 4,3 10-1,-7 7-5,3 2-1,11 3 1,10-1 2,1-1-2,8-3 0,13-2 0,3-5 3,1-4-2,9-6 3,0-5-2,4-9 3,-1-9-1,6-7 1,-7-8-2,-1-8 0,-3-4 1,-6-7-4,-8-2 1,-4-5 0,-13 0 1,-2 0-3,-5 4 1,-5 4-4,-6 10 2,0 10-3,2 8-5,-9 10-26,4 9-78,1 7-104,3 6-49,6 2-385</inkml:trace>
  <inkml:trace contextRef="#ctx0" brushRef="#br0" timeOffset="5070">3794 428 803,'13'10'13,"-7"5"18,-1 2 100,-10 0-48,5 6-35,5 2-25,-10 0-5,0 2-8,5-2-4,-4 0 3,3-4-3,-3-2-5,-1-6 2,3-5 13,0-6 79,-1-6 0,6-9-72,-3-8-14,4-10-4,2-11-3,5-10 1,0-5-1,6-5 0,-3 5 3,-1 9-2,0 16-3,1 14-14,-6 24 8,6 17 6,6 17 0,4 10 1,-3 11-2,0 1 2,-2-3 1,0-1-1,2-5-1,5-11 2,1-9-1,8-12 5,5-15 3,3-12-4,8-15-3,5-10 0,-7-7-1,-1-6 0,-5-2-1,-11 2-8,-15 6-16,-12 5-15,-18 10-99,-18 15-119,-8 10-182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5:50.8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A88A4B4-0D5F-4558-98AD-CFF23B3B8667}" emma:medium="tactile" emma:mode="ink">
          <msink:context xmlns:msink="http://schemas.microsoft.com/ink/2010/main" type="inkDrawing" rotatedBoundingBox="7602,3416 8624,2796 8749,3004 7727,3623" semanticType="callout" shapeName="Other"/>
        </emma:interpretation>
      </emma:emma>
    </inkml:annotationXML>
    <inkml:trace contextRef="#ctx0" brushRef="#br0">6126-1601 87 0,'0'-3'170'0,"0"-3"2"0,0 3-9 16,0-2-28-16,0 1-37 0,0 0-29 0,0 1-17 0,0 2-7 15,0-4-7-15,-3 5-1 0,0-2-3 0,3 2-6 16,-1 0-4-16,1 0-7 0,-3 0-1 0,3 0-2 0,0 0-7 16,-2 0 0-16,2 2-1 0,0 0 1 0,0 1-2 0,0 1 0 15,0 0-1-15,0 0 0 0,2 3 5 0,-2 0-5 16,4 1 0-16,-1-2-1 0,0 2-2 0,-2 2 1 15,4-1-2-15,2 1 3 0,1 1 2 0,-4 0 2 0,4-2 3 16,-1 1 7-16,2-1 4 0,-1 1 3 0,-1-3-1 0,-3 2-1 16,4-6-4-16,-1 4 0 0,-2-4-3 0,-1 2-3 15,-1-4-2-15,5 2 6 0,-4-1 6 0,4-2 2 0,-4 0 2 16,3 0 3-16,-2 0-2 0,5-2-1 0,-2-1-4 16,-2 0-7-16,4-2 0 0,-1 1 0 0,2-1 2 0,-3-2-1 15,7 1 2-15,0-2-1 0,-3 1-1 0,2-4-2 0,3 0-2 16,1 1-5-16,0-3-1 0,1 0-3 0,2-1 0 15,2-4 2-15,-3 4-2 0,4-3 1 0,0 2 0 0,-2-2-2 16,2-2 2-16,0 1-3 0,0 1-1 0,0-1 0 16,1 1 2-16,-1-2 0 0,0 0 1 0,-1 1-3 0,1 1-1 15,0-1 2-15,0 1-1 0,-5 2 0 0,3 1 0 0,-1-2-3 16,-1 0 1-16,-1 2 0 0,-3 0 5 0,2 2-3 16,-1 1 2-16,-2-2 0 0,-2 1-2 0,2 1 3 15,-3-2-2-15,0 2 0 0,-2 2-1 0,-4-1 0 0,1 2-2 16,5-1 2-16,-4 1 0 0,-1 0-2 0,-2 1 1 0,-1 1 1 15,2-1 0-15,-1 3 0 0,-4-2 1 0,2 1-1 0,1 0 0 16,-4 4 3-16,3-3-2 0,0 3-1 0,-3-1 0 16,2 2 0-16,-2-1 0 0,0 1 4 0,0 0-1 15,0-4 0-15,0 4 1 0,0 0-1 0,0 0-2 0,0 0 3 16,0 0-4-16,0 0 0 0,0 0 0 0,0 0 0 0,0 0 0 16,0 0 0-16,0 0 0 0,0 0-1 0,0 0-1 15,0 0 1-15,3 0 0 0,-3 0 1 0,0 0 0 0,0 0-2 16,0 0 1-16,0 0 1 0,0 0 0 0,0 0 0 15,0 0 1-15,0 0-1 0,0 0 3 0,0 0-2 0,0 0 2 16,0 0-2-16,0 0-1 0,0 0 1 0,0 0 1 0,0 0-2 16,0 0-3-16,0 0 3 0,0 0 0 0,0 0 0 15,0 0 0-15,0 0 0 0,0 0-1 0,0 0 1 0,0 0 0 16,0 0 0-16,0 0-1 0,0 0-2 0,0 0 4 16,0 0-1-16,0 0 0 0,0 4 0 0,-3-4 0 0,3 0 2 0,0 0-1 15,0 0-1-15,0 0 0 0,0 0 0 0,0 0 0 16,0 0 0-16,0 0 0 0,0 1-1 0,0-1 1 15,0 0 0-15,0 0 0 0,0 0 1 0,0 0-1 16,0 0 1-16,-2 0 2 0,2 0 1 0,0 0-2 0,0 0 1 0,0 0 1 16,0 0 3-16,0 0-1 0,0 0 1 0,0 0 2 15,0 0 3-15,0 0 2 0,0 0 3 16,0 0 1-16,0 0 18 0,0-1-19 0,0 1-3 0,0-4-1 16,0 4-2-16,2-4-3 0,-2 2-1 0,3 1-4 0,-2-3-3 15,2 1 4-15,0 0-4 0,-3 1 0 0,0-1-2 16,0 3 2-16,0-1-2 0,0-1 2 0,0 2 0 0,0 0-2 15,0 0 1-15,0 0 0 0,0 0 1 0,0 0 1 16,0 0 0-16,0 0-1 0,0 0 0 0,0 0 0 0,0 0 1 16,0 0-1-16,0 0 0 0,0 0 0 0,0 2 0 0,0-2 0 15,0 0 0-15,0 0 1 0,0 0-1 0,0 0 0 0,0 0 0 16,0 0-1-16,0 0 0 0,0 0 1 0,0 0 0 16,0 0 0-16,2 0 0 0,-2 0 0 0,0 0-1 15,0 0 1-15,0 0 0 0,0 0-1 0,0 0 1 0,0 0 0 16,0 0 0-16,0 0 0 0,0 0 0 0,0 0 0 0,0 0 0 15,0 0 1-15,0-2-1 0,0 2 0 0,0 0 0 16,0 0 0-16,0 0 0 0,0 0 1 0,0 0 0 0,0 0 0 16,-2 0-1-16,-4 0-2 0,5 0 2 0,-2 0 0 15,6 0-1-15,-2 0 0 0,2 0 1 0,0 0 0 0,-3 0 0 16,0 0 1-16,0 0-1 0,0 0 1 0,0 0 0 0,0 0-1 16,0 0 0-16,0 0 0 0,0 0-1 0,0 0 1 15,0 0 0-15,0 0 0 0,0 0 0 0,0 0 0 0,0 0 0 16,0 0 0-16,0 0 1 0,0 0-1 0,0 0-1 15,0 0 2-15,0 0-1 0,0 0 0 0,0 0 0 0,0 0 0 16,0 0-1-16,0 0 0 0,0 0 1 0,0 2-1 0,0-2-1 16,0 1 1-16,2-1-2 0,-2 0 3 0,0 0 2 15,0 0 0-15,0 0-2 0,0 0 1 0,0 0 0 0,0 0 0 16,0 0 1-16,0 0-1 0,0 0-1 0,0 0 2 16,0 0-2-16,0 0 0 0,0 0-2 0,0 0 2 0,0 0 0 15,0 0 0-15,0 0-1 0,0 0-1 0,0-1 1 0,0 1-5 16,0 0-7-16,0 0-12 0,0 0-15 0,0 0-14 15,0 0-12-15,0 1-10 0,3-1-11 0,-2 3-16 0,2 2-27 16,2-3-39-16,-1-1-60 0,-1 3-99 0,-3-4-75 0</inkml:trace>
  </inkml:traceGroup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6:30.08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6145D53-266E-464A-960B-0A6978526D43}" emma:medium="tactile" emma:mode="ink">
          <msink:context xmlns:msink="http://schemas.microsoft.com/ink/2010/main" type="inkDrawing" rotatedBoundingBox="3897,7873 7299,7647 7311,7829 3910,8055" semanticType="callout" shapeName="Other">
            <msink:sourceLink direction="with" ref="{6B66C22F-1CBA-4CFD-BB15-CD13651EFF4A}"/>
            <msink:sourceLink direction="with" ref="{EAA9D8C2-35B7-4DE1-8A60-5E96B6030382}"/>
          </msink:context>
        </emma:interpretation>
      </emma:emma>
    </inkml:annotationXML>
    <inkml:trace contextRef="#ctx0" brushRef="#br0">0 208 24 0,'3'0'144'0,"-3"2"-6"0,3 1-11 0,-3-3-33 15,0 1-38-15,0-1-26 0,0 0-13 0,0 0-8 0,0 0-4 16,0 2 1-16,0-2-3 0,2 0 4 0,-2 0-3 16,0 0-1-16,0 0-1 0,0 0 0 0,0 0-1 0,0 0-1 15,0 0 0-15,0 0 0 0,0 0 0 0,0 0 0 0,0 0 0 16,0 0 0-16,0 0 0 0,0 0 0 0,0 0 0 15,0 0 0-15,0 0 0 0,0 0-3 0,0 3 3 0,0-3 0 16,0 2 1-16,0-2 0 0,0 0 0 0,0 0-1 16,0 0 2-16,0 0-1 0,0 0-1 0,3 0 1 0,0 3 3 15,-3-3 9-15,1 0 4 0,2 0 4 0,-1 0 0 0,1 0 3 16,1 0 0-16,3 0 1 0,-2 0-3 0,2 0-8 16,1 0-5-16,1 5-2 0,1-4-4 0,-1-1-2 0,3 3 3 15,3 1-2-15,0-1-1 0,1 1-1 0,4 1-1 16,-4 0 0-16,8 1 2 0,-2-1 0 0,2 1-1 0,3 0 0 15,-2-2 1-15,6 1-1 0,-1-1 2 0,3 1 0 0,2-1-1 16,4-2 1-16,0 2-2 0,4-2 0 0,5 1 0 16,-2-1 0-16,4-2 0 0,2 1 0 0,2-1 0 0,4 0-2 15,-1 0 1-15,5 0 0 0,1-1 1 0,4 1 1 16,3-5-1-16,1 3 0 0,3-2-1 0,-1 2 0 0,2-5-1 16,-4 3 2-16,4-3 0 0,-1-1-1 0,0-3 0 15,1 0-1-15,4 0 1 0,0 0 1 0,2-5 2 0,0 0-1 16,-1 1 0-16,2-4 2 0,0 2 7 0,4 0 3 15,-2-1 3-15,-3 3 0 0,1-3 3 0,-4 4 2 0,-2 1-1 16,-6 2-1-16,-3-1-7 0,-5 5-2 0,-4 0-3 0,-7-1-6 16,-8 5 1-16,-4 0-1 0,-8 1-1 0,-10 2 0 0,1 2 1 15,-9 1 3-15,-1-3 0 0,-1 3 3 0,-4-1-1 16,-2 4 1-16,-4-4 1 0,2-1 2 0,-3 3-2 0,-3-1 0 16,2-3 2-16,-2 4-1 0,1 0 5 0,-4-3-1 15,5 1 2-15,-2-2 5 0,3 3-3 0,-2-1 1 0,2-2 0 16,-3 0 1-16,0 0-3 0,3 2-1 0,0-2 0 15,0 0-2-15,0 0-2 0,0 0 0 0,0 0-1 0,0 0-3 16,0 0 1-16,0 0 2 0,0 0-3 0,0 0 0 0,0 0 1 16,0 0 1-16,3 0 2 0,-3 0 1 0,0 0-2 15,0 0-1-15,0 0-2 0,0 0 1 0,0 0-1 0,3 0-1 16,-3 0-4-16,0 0-1 0,0 0-1 0,0 0 0 16,0 0 0-16,0 0-1 0,0 0-1 0,0 0 2 0,0 0 2 15,0 0-1-15,0 0 1 0,-3 0-2 0,0 0 0 16,3 2 2-16,-4 0 0 0,1 1-2 0,-3-1 0 0,0 0 0 15,0 0 1-15,0 3 0 0,-1-4 0 0,2 2-1 0,-2-2 2 16,2-1-2-16,1 3 0 0,1-1 1 0,-2-2-1 16,1 2-1-16,-4 0 1 0,5 0 0 0,-1-2 0 0,-1 2 0 15,1 0 0-15,0-2 0 0,-2 3 0 0,4-1 0 0,-1-2 0 16,2 0 0-16,-2 0 0 0,0 0 0 0,3 0 0 16,-2 2 0-16,-1-2 0 0,3 0 0 0,-3 0 0 15,3 0 0-15,0 0 0 0,0 0 0 0,0 0 0 0,0 0 0 16,0 0 1-16,0 0-1 0,0 0 1 0,0 0 1 0,0 0-1 15,0 0-1-15,0 0 0 0,0 0 0 0,0 0-1 0,0 0 1 16,0 0-2-16,0 0 2 0,0 0 0 0,0 0 3 16,0 0-1-16,0 0-1 0,0 0 0 0,0 0 3 0,0 0-1 15,0 0 2-15,0 0 5 0,-1 0-2 0,1 0 2 16,0 0 1-16,0-2-1 0,0 2 3 0,0 0-5 0,-3 0 0 16,3-2 0-16,0 2-4 0,0 0 2 0,0 0-1 0,0-3-2 15,0 3 0-15,0-2 1 0,0 0 0 0,0 2-1 16,0 0-1-16,0 0 3 0,0 0-2 0,0 0 1 15,0 0 4-15,0 0-4 0,0 0 1 0,0 0 1 0,0 0 0 16,0 0-4-16,0 0 3 0,0 0-3 0,0 0-1 0,0 0 2 16,0 0-2-16,0 0-2 0,0 0 0 0,0 0 1 15,0 0 0-15,0 0 0 0,0 0 1 0,0 0 0 0,0 0-1 16,0 0 2-16,0 0 2 0,0 0-3 0,0 0 0 16,0 0-1-16,-2 0 2 0,2 0-1 0,0 0-1 0,0 0 2 15,0-2 1-15,0 2-2 0,0 0 0 0,0 0-1 0,0 0-4 16,0 0 3-16,-3 0-1 0,3 0-2 0,-3 2 1 15,2 2-1-15,-2 1-7 0,1-3-15 0,-1 2-22 0,0 1-35 16,-1-5-60-16,1 1-112 0,-3-1-118 0,-1-1-69 0</inkml:trace>
  </inkml:traceGroup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7:40.4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FEAE300-6B20-4059-A83C-572C9D161A37}" emma:medium="tactile" emma:mode="ink">
          <msink:context xmlns:msink="http://schemas.microsoft.com/ink/2010/main" type="inkDrawing" rotatedBoundingBox="20063,9339 21902,8422 21989,8597 20150,9514" semanticType="callout" shapeName="Other"/>
        </emma:interpretation>
      </emma:emma>
    </inkml:annotationXML>
    <inkml:trace contextRef="#ctx0" brushRef="#br0">5 836 77 0,'0'0'124'0,"-2"-3"-10"16,2 0-11-16,-3 3-10 0,3 0 1 0,0 0-5 15,0 0-9-15,0-1-13 0,0 1-12 0,0 0-13 0,0 0-7 16,0 0-12-16,0 0-8 0,0 0-3 0,0 0-2 15,0 0-4-15,0 0-2 0,-1 0-1 0,1 0-2 0,0 0 2 16,0 0-3-16,0 0 1 0,0 0 1 0,0 0-1 0,0 1-1 16,0-1 1-16,0 3-1 0,0 0-2 0,1-3 2 15,-1 1 0-15,3 2 13 0,-1-2 7 0,1 2 3 16,0 1 4-16,-2-1 1 0,4 1 4 0,1 0-3 0,-2 2 0 0,1-1-10 16,-1 1-9-16,4 0 0 0,-4 4-5 0,4-5-1 15,-3 1-1-15,1-1 0 0,0 3-1 0,0-5 0 0,2 5-1 16,2-5 9-16,-1 0 11 0,2 1 1 0,0-3 4 15,1-1-1-15,0 0 4 0,5 0-1 0,-1-1 1 0,2-3-8 16,1-2-9-16,2-2-4 0,1 0-5 0,-1-2 1 0,3 1 1 16,3-5-1-16,1 1 0 0,3-4 0 0,1 2 2 15,2-4 0-15,2-2 2 0,-1 1-1 0,7 0 0 16,-5-4-2-16,5-2-1 0,-2 4-1 0,3-3 1 0,0-1 0 16,0 0-2-16,1-1 0 0,-3 2 0 0,2-3 0 15,-2 5 0-15,0-7 1 0,0 8-1 0,-6-3 3 0,4 0 1 0,-3 3 0 16,-1 2 1-16,0-1-1 0,-7 0 2 0,3 2 0 15,-1 2 1-15,-2-2-2 0,-1 3-1 0,-6 2 0 16,6-1-2-16,-7 3 1 0,3-2 2 0,-2 4 1 0,-2-1 0 16,0-1 4-16,4 1-4 0,-4 2 1 0,-3-1 1 0,4 4 0 15,-4-3-3-15,3 1-4 0,-2 1 1 0,1-1-3 16,-2 1 0-16,-1 1-2 0,-2 0 1 0,5 0 0 0,-4-2-1 16,-3 5 1-16,1-2-2 0,0 2-1 0,0-2 2 15,-1 3 1-15,-2-2 0 0,-2 4 0 0,0-5 0 0,-2 5 0 16,2 0 0-16,-2-3 1 0,1 3 0 0,-5 0 1 0,4 0-2 15,-5 0 0-15,3 0 0 0,0-2-3 0,-3 2 2 16,0 0 1-16,0 0 0 0,0 0-1 0,0 0 1 0,0 0 1 16,0 0 3-16,0 0-1 0,0 0 0 0,0 0-2 15,0 0-1-15,0 0 2 0,0 0-2 0,0 0 0 0,0 0-1 16,0 0 0-16,0 0-1 0,0 0 0 0,0 0 2 0,0 0-1 16,0 0 1-16,0 0 0 0,0 0 0 0,0 0 0 15,0 0 0-15,0 0 1 0,0 0 0 0,0 0-1 0,0 0 0 16,0 0-2-16,0 0 2 0,0 0-2 0,-3 0 2 15,3 0 0-15,0 0-2 0,0 0 1 0,0 0 2 0,0 0 1 16,0 0-2-16,0 0 2 0,0 0-2 0,0 0 1 0,0 0 0 16,0 0 0-16,0 0-1 0,0 0 0 0,0 0 1 15,0 0 0-15,0 0-2 0,0 0 1 0,0 0 0 0,0 0 0 16,0 0-1-16,0 0 0 0,0 0 1 0,0 0 0 16,0 0 1-16,0 0 0 0,0 0-1 0,0 0 0 0,0 0 1 15,0 0 1-15,0 0-2 0,0 0 0 0,0 0 0 16,0 0-1-16,0 0 0 0,0 0 1 0,0 0 0 0,0 0-2 15,0 0 1-15,0 0 1 0,0 0 0 0,0 0 0 0,0 0 0 16,0 0 0-16,0 0 1 0,0 0 0 0,0 0-1 0,0 0 0 16,0 0 0-16,0 0 0 0,0 0 0 0,0 0 0 15,0 0-1-15,0 0 0 0,0 0 1 0,0 0 0 16,0 0 0-16,0 0 1 0,0 0 0 0,0 0 0 0,0 0 0 16,0 0 0-16,0 0-1 0,0 0 2 0,0 0-2 0,0 0 2 15,0 0-2-15,0 0-2 0,0 0 2 0,0 0 0 16,0 0 0-16,0 0 0 0,0 0 0 0,0 0 0 0,0 0 0 15,0 0 2-15,0 0-2 0,0 0-2 0,0 0 2 16,0 0-2-16,0 0 2 0,0 0 0 0,0 0-1 0,0 0 1 16,0 0 0-16,0 0-1 0,0 0 1 0,0-3 2 0,0 3-2 15,0 0 2-15,0 0 0 0,0 0-2 0,0 0 1 16,0 0 0-16,0 0-1 0,0 0-1 0,3 0 0 0,-3 0 1 16,0 0 0-16,0 0 0 0,0 0-2 0,0 0 0 15,0 0 2-15,0 0 0 0,0 0 0 0,0 0 2 0,0 0 0 16,0 0-1-16,0 0-1 0,-3-2 1 0,3 2-1 0,0 0 0 15,0 0 0-15,0 0-1 0,0 0 0 0,0 0 1 16,0 0 0-16,0 0 0 0,0 0 0 0,0 0 1 0,0 0-1 16,0 0 0-16,0 0 0 0,0 0 0 0,0 0 0 15,0 0 0-15,0 0 0 0,0 0-1 0,0 0 2 0,0 0-1 16,-3 0 0-16,3 0 0 0,0 0 1 0,0 0-1 0,0 0 0 16,0 0 0-16,0 0 0 0,0 0 0 0,0 0 0 15,0 0 0-15,0 0 0 0,0 0 0 0,0 0-1 16,0 0 1-16,0 0 1 0,0 0-1 0,0 0 0 0,0 0-1 15,0 0 1-15,0 0 0 0,0 0 0 0,0 0 0 0,0 0-1 16,0 0 1-16,0 0 0 0,0 0-2 0,0 0 0 16,0 0 2-16,0 0 0 0,0 0-1 0,0 0 0 0,0 0 0 15,0 0 1-15,0 0 0 0,0 0 0 0,0 0 0 0,0 0 1 16,0 0 1-16,0 0-2 0,0 0 0 0,0 0 0 16,0 0 0-16,0 0 0 0,0 0 0 0,0 0 0 0,0 0 0 15,0 0 0-15,0 0 0 0,0 0 0 0,0 0-1 16,0 0-1-16,0 0 2 0,0 0-1 0,0 0 1 0,0 0 0 15,0 0 0-15,0 0 1 0,0 0 2 0,0 0-3 0,0 0 2 16,0 0 0-16,0 0-2 0,0 0 1 0,0 0 0 16,0 0-1-16,0 0 0 0,0 0 0 0,0 0 0 0,-2 0 0 15,2 0 0-15,0-1 0 0,0 1 0 0,0 0 0 16,-3 0 0-16,3 0 0 0,0 0 0 0,0 0 0 0,0 0 0 16,-1 0 0-16,1 0 0 0,0 0 0 0,0 0 0 0,0 0 0 15,0 0 0-15,0 0 0 0,0 0 0 0,0 0 1 16,-3 0 0-16,3 0 1 0,0 0-2 0,0 0 3 0,0 0-3 15,0 0 0-15,0 0 0 0,0 0-2 0,0 0 1 16,0 0-2-16,0 0 2 0,0 0-3 0,0 0 4 0,0 0 0 16,0 0 0-16,0 0 0 0,0 0 0 0,0 0 2 0,0 0 7 15,0 0-4-15,0 0-4 0,0 0 0 0,0 0-2 16,0 0 1-16,0 0 0 0,0 0 0 0,0 0-8 16,0 0 4-16,0 0 3 0,0 0 1 0,0 0 0 0,0 0 1 15,0 0 2-15,0 0-3 0,0 0 0 0,0 0 0 0,-3 0 0 16,3 0-2-16,-2-3 2 0,2 3 0 0,0 0-2 0,0 0 2 15,0 0-1-15,0 0 1 0,0 0-1 0,0 0 1 16,0 0 0-16,0 0 0 0,0 0 0 0,0 0 0 0,0 0 2 16,0 0-2-16,0 0 1 0,0 0 0 0,0 0-1 15,-3 0 2-15,3-2-2 0,0 2 0 0,0-3 0 0,0 3-2 16,0 0 1-16,-1 0 1 0,1 0 0 0,0 0 0 16,0 0 1-16,0 0 1 0,0 0-2 0,-3 0 0 0,3 0-2 15,-3 0 0-15,3 0 2 0,0 0 0 0,-2 0-2 16,2-1 0-16,0 1 4 0,-3 0-1 0,0 0 0 0,3 0-1 15,-1 0 0-15,-2 0 0 0,3 0 0 0,-2 0 0 0,2 0-1 16,-3-2-2-16,1-1 3 0,2 3 0 0,0-2 0 16,-2 2 2-16,-1 0-4 0,3 0 2 0,0 0 0 0,0 0-2 15,0 0 2-15,-1 0 0 0,1 0 0 0,0 0 0 16,0 0 0-16,0 0 2 0,0 0-2 0,0 0 2 0,0 0-2 16,0 0 1-16,0 0-1 0,-3 0 0 0,3 0 0 0,0 0 0 15,0 0 0-15,0 0 0 0,-3 0 0 0,3 0 0 16,0 0 1-16,0 0-1 0,0 0 0 0,0 0 0 0,-2 0 0 15,2 0 0-15,0-2 1 0,-3 2 0 0,3 0-3 0,0 0 2 16,-3 0 0-16,3 0-1 0,0 0 0 0,0 0 1 16,0 0-2-16,0 0 2 0,0 0 2 0,0 0-1 0,0 0 0 15,0 0-1-15,0 0 0 0,0 0 0 0,0 0 0 16,0 0 0-16,0 0 0 0,0 0-2 0,0 0 0 0,0 0 0 16,0 0 2-16,0 0 0 0,0 0 0 0,0 0 0 15,0 0 0-15,0 0 0 0,0 0 0 0,0 0 0 0,0 2 0 16,0 0 0-16,0-2 0 0,3 5-2 0,0-4-10 15,-3 2-16-15,2 2-22 0,-2-2-34 0,0 0-69 0,0-3-142 16,0 2-107-16,-2 1-62 0</inkml:trace>
  </inkml:traceGroup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7:00.3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7F54CDE-4694-464F-BEC4-31830DAA9FCF}" emma:medium="tactile" emma:mode="ink">
          <msink:context xmlns:msink="http://schemas.microsoft.com/ink/2010/main" type="inkDrawing" rotatedBoundingBox="20332,8799 21511,8239 21663,8561 20485,9120" semanticType="callout" shapeName="Other"/>
        </emma:interpretation>
      </emma:emma>
    </inkml:annotationXML>
    <inkml:trace contextRef="#ctx0" brushRef="#br0">0 446 123 0,'3'-2'138'0,"-2"2"-12"0,2-2-24 0,0 0-26 0,-3 0-21 16,2 2-22-16,2-3-14 0,2 1-11 0,-1 2-4 0,-1-1-3 15,4 1-2-15,-4 0 1 0,3 0 0 0,-2 0 0 16,2 1 5-16,-2 1 18 0,1 3 11 0,-2-1 7 0,1 2 4 15,-1 1 0-15,-1 1-1 0,-1 1 2 0,4 2-1 16,-5 1-20-16,2 1-8 0,0-2-7 0,1 5-3 0,-2-1-1 16,1 2 0-16,1-2-2 0,1 0 1 0,1-1-2 0,-5 2 0 15,4-5-1-15,2 3 3 0,1-3-3 0,2-3 4 16,-4 0-5-16,1-1 12 0,5-1 8 0,0 1 10 16,0-3 5-16,3-2 4 0,-3-2 1 0,4-2 2 0,-1-1 0 15,8-3-6-15,-4 0-9 0,-1-3-8 0,7-2 2 0,0-1-1 16,5-6-1-16,-5 0-1 0,7-2 1 0,-1-5 1 15,3 2-1-15,0-2-5 0,2-2-5 0,-3 1-4 0,3-1-2 16,1-1 0-16,-4-1-2 0,2 1-2 0,0 2 0 0,-1-3 0 16,-3 4 0-16,-1 1 2 0,1-2-1 0,-4 5-1 0,0-2 0 15,-4 4 0-15,0 0-1 0,-5 2 2 0,1 2-1 16,-1 3 2-16,-5 1-1 0,2-4-1 0,0 6 1 16,-3-1 1-16,-3 1-1 0,1 1-1 0,-4 2 0 0,2-1-1 15,-1 1-1-15,1 1 2 0,-4 1 0 0,0 0 0 0,2 2 0 16,-1 0 3-16,-1 0-3 0,-1-3 1 0,-1 5 0 15,4-2 0-15,-6 2 0 0,1-1-1 0,-1 1 0 0,5 0-1 16,-5-3 2-16,0 3 0 0,0 0-1 0,0 0 0 16,0 0 0-16,0 0 0 0,0 0 0 0,0 0 0 0,0 0-1 15,0 0-2-15,0 0 3 0,0 0 0 0,0 0-1 16,0 0-2-16,0 0 2 0,0 3 0 0,-5-2 1 0,5-1-2 16,-1 2-1-16,-5 1 3 0,4 1-2 0,-1 3-3 0,2-2-7 15,-5 0-6-15,4 1-7 0,-1-3-5 0,0-2-8 16,-1 4-6-16,4-1-6 0,-2 1-3 0,0-2-2 0,-1 2-9 15,3-1-9-15,-5 3-7 0,5-4-11 0,-1 5-16 0,-5 0-22 16,6-5-26-16,-2 3-36 0,-4-1-40 0</inkml:trace>
  </inkml:traceGroup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8:59.82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BE503E1-5962-46C7-A3C9-4FE2F3504395}" emma:medium="tactile" emma:mode="ink">
          <msink:context xmlns:msink="http://schemas.microsoft.com/ink/2010/main" type="inkDrawing" rotatedBoundingBox="1119,8458 2678,7699 2830,8012 1271,8770" semanticType="callout" shapeName="Other">
            <msink:sourceLink direction="with" ref="{EAA9D8C2-35B7-4DE1-8A60-5E96B6030382}"/>
          </msink:context>
        </emma:interpretation>
      </emma:emma>
    </inkml:annotationXML>
    <inkml:trace contextRef="#ctx0" brushRef="#br0">216 1272 196 0,'-3'-9'275'0,"-1"-2"-53"0,4 3-68 0,0-3-60 0,4 0-35 0,2-1-16 16,0-2-9-16,2 4-6 0,-1-2-4 0,0 1-6 15,5-2-4-15,-3 2-2 0,6 1 0 0,-3 0 0 16,0-1-1-16,0 2 0 0,3-2-2 0,0 6 0 0,-2-4 0 16,-1 2-2-16,0 3-2 0,-2-1-1 0,2 3 1 0,-3 1-5 15,-1 1 2-15,2 1-1 0,-1 1-1 0,-2 3 0 16,2-1 2-16,2 3 0 0,-2 2-6 0,1-1 4 0,-1 3 3 16,-2-1 7-16,1 3 5 0,1 1 3 0,-2-3-1 15,1 3 2-15,2 2 7 0,-4-4-5 0,1 2-1 0,1-2-8 16,-1-2-4-16,-2 1-1 0,2 2-5 0,1-7 2 0,-4 3-1 15,1 1-1-15,-1-2 0 0,2-1 1 0,-2 0-1 16,1-6 10-16,-1 3 5 0,4 1 3 0,-4-5 4 16,4 0 2-16,4 0 1 0,0-5-1 0,-1 1 3 0,7-2-6 15,3-5-5-15,2 0-5 0,0-3-4 0,6 0 0 0,-3-3-3 16,6-3 2-16,0 1-4 0,3-3-3 0,0 0 2 0,1-2-2 16,3 1 1-16,-1-2-2 0,3 0 2 0,-3-5 0 15,4 2 1-15,-2-2-1 0,-1 0 0 0,1-1-2 16,-4 1 2-16,2 1 0 0,-2 0-2 0,-2-2 0 0,2 6-2 15,-5-2 2-15,-1 4 0 0,-5-1 0 0,2 5 0 0,-3 0 0 16,-5 0 2-16,-2 1-2 0,2 1-2 0,-4 3 2 16,-3-1 0-16,0 4 0 0,0 3 0 0,-5 0 0 0,1 2 0 15,-4-2 2-15,1 6-2 0,-2-3 0 0,-2 4 1 0,2-2-1 16,-3 3 1-16,3 0-1 0,-2 0 0 0,-1 0 1 0,0-3-1 16,0 3 3-16,0-4-3 0,0 3 0 0,0 1-1 15,0 0-1-15,-1 0 1 0,-2 0-1 0,0 1-2 16,-1 3 1-16,-1-1-1 0,1 0-3 0,-7 2-17 0,2 1-13 15,-1 2-21-15,-2 1-31 0,-1-3-57 0,-2 3-110 0,-2-3-119 16,-1 3-65-16</inkml:trace>
  </inkml:traceGroup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6:00.3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1C9A080-F686-446F-9B85-EBCFF2CC9575}" emma:medium="tactile" emma:mode="ink">
          <msink:context xmlns:msink="http://schemas.microsoft.com/ink/2010/main" type="inkDrawing" rotatedBoundingBox="1017,7070 1669,6549 1837,6760 1185,7281" semanticType="callout" shapeName="Other">
            <msink:sourceLink direction="with" ref="{EAA9D8C2-35B7-4DE1-8A60-5E96B6030382}"/>
          </msink:context>
        </emma:interpretation>
      </emma:emma>
    </inkml:annotationXML>
    <inkml:trace contextRef="#ctx0" brushRef="#br0">64-218 36 0,'0'-2'84'0,"0"2"-9"0,0 0-10 0,0 0-10 15,0 0-9-15,0 0-7 0,0 0 1 0,0 0 2 16,0 0 2-16,3-2 7 0,-3 2 2 0,5-2 7 0,-2-1 7 16,-2 1 4-16,2 0-2 0,2 0-7 0,1 0-5 0,-5-3-9 15,2 4-3-15,-1 1-10 0,-2-3-10 0,3 1-5 16,-3 2-3-16,3-3 0 0,-3 3-1 0,1 0 2 0,-1 0-5 16,0 0 0-16,0 0 1 0,0 0-1 0,0 0-4 0,0 0-1 15,0 0-3-15,0 0-1 0,0 0-4 0,0 0 3 16,0 0-3-16,0 0 0 0,0 0 0 0,3 3 0 0,-1-3 0 15,-2 0 0-15,2 2 2 0,3 1 1 0,-2-3 8 0,1 1 5 16,1 4 5-16,-2-1 4 0,4 0 0 0,-2 1 0 16,2 1 1-16,-2 1 0 0,2-1-6 0,-2 2-5 15,2 1-1-15,0 0-4 0,-2-3 1 0,2 3-4 0,-2 1 0 16,2-6-3-16,-2 3 1 0,2 1-1 0,-2-2-2 0,2 0 2 16,-2 1-1-16,-1-1 0 0,2-2-1 0,-2 0 3 15,1 1-5-15,-1-1 2 0,-1-2-2 0,2 0 0 0,-1 1 1 16,2-1 3-16,-1 0-2 0,-1 0-1 0,-1-2 3 15,2 0 4-15,-1 0 8 0,1 0-2 0,2-4 4 0,3 2 4 16,-1-5 1-16,6-2 1 0,0 1-2 0,-2-5 1 0,4-2-1 16,2 0 1-16,1-5 0 0,-1-1-4 0,0 0 0 15,5-6 0-15,-2-1-2 0,2 0-4 0,-3 0-3 16,3-5-5-16,-2 1-2 0,-3 2 0 0,1-5-3 0,-1 5 0 16,-5-2 2-16,0 0-2 0,-2 4 0 0,-1-1 0 0,-2 5-2 15,-2 5 2-15,-2 2 0 0,-1 1-1 0,2 6-6 0,-4 1-11 16,-2 4-21-16,0 3-31 0,0 2-83 0,-8 5-180 15,-1 1-97-15,-10 2-61 0</inkml:trace>
  </inkml:traceGroup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6:24.2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A5BB24E-6693-4077-AE21-E25E7FD99032}" emma:medium="tactile" emma:mode="ink">
          <msink:context xmlns:msink="http://schemas.microsoft.com/ink/2010/main" type="inkDrawing" rotatedBoundingBox="6324,6634 7471,6221 7540,6411 6393,6825" semanticType="callout" shapeName="Other"/>
        </emma:interpretation>
      </emma:emma>
    </inkml:annotationXML>
    <inkml:trace contextRef="#ctx0" brushRef="#br0">5393-620 87 0,'0'-2'112'16,"0"0"-3"-16,-2-3 0 0,-1 3-2 0,3 0-3 0,-4 0-24 16,1-3-27-16,1 4-24 0,-1 1-14 0,3-3-9 0,0 2-1 15,0 1-3-15,0-3-1 0,0 3 1 0,0 0 0 0,0 0-2 16,3 0 0-16,-3 0 1 0,2-4-1 0,-2 4 1 15,4-3 0-15,-4 2 1 0,3-2 0 0,-3 3-1 16,3-2-1-16,-1 2-3 0,-2-2 0 0,0 2 2 0,0 0-2 16,0 0 3-16,0 0-2 0,0 0 1 0,0 0-1 0,0 0 7 15,0 0-3-15,0 0 0 0,0 0-2 0,3 2 1 16,-2-2 1-16,-1 2 0 0,3-2-1 0,0 4 1 0,-2-1 5 16,5-1 0-16,-4 3 0 0,2-1 3 0,-1-3-1 15,2 4-1-15,-1-1 0 0,-1 0 0 0,2 1-2 0,-1-2-4 16,2 2 2-16,-4 0-3 0,4-1 1 0,-2-2 2 0,1 2-1 15,-1 1 1-15,0-3 11 0,4 2 9 0,-2 1 7 16,0-2 1-16,1 4 2 0,-2-4 2 0,-2-1-2 0,1 1-1 16,4-2-10-16,-4 4-11 0,3-3-6 0,-2 0-1 15,2 0-4-15,-2 0 1 0,2 1-2 0,1-2 2 0,-4-1 0 16,4 3 0-16,-4-1-2 0,4-2 4 0,-4 2-2 0,3-2 0 16,-1 0 1-16,0 0 0 0,2 0 6 0,-1 0 5 15,2-2 1-15,-1 2 2 0,2-2 1 0,-1-1 1 0,3-1 2 16,0 2-4-16,0-2-6 0,0-3-1 0,1 3-3 15,-4-1-2-15,6-2-2 0,-2 4 0 0,-1-6 1 0,3 2-2 16,1 1 0-16,-1-5 1 0,2 3-2 0,0-3 2 0,0 1-1 16,2-1 0-16,-2 0-2 0,2 0 0 0,0 0 0 15,-2 0 0-15,2-2 0 0,3 2-2 0,-2 0 0 16,-2 3 2-16,1-2 0 0,0-4-1 0,1 3 1 0,-4 3-2 16,3-2 1-16,-1-1 1 0,0 3-3 0,0-1 3 0,3-2 0 15,-2 3 2-15,0 0-1 0,1-2 0 0,1 0 2 16,-2 0 1-16,0 2 1 0,1 0-3 0,-1-2-1 0,0-1 2 15,-2 2 1-15,1 1-2 0,-5-1 0 0,2 0-1 0,-3 3 2 16,-3-3-1-16,1 5 1 0,-2 0-2 0,-1 0 3 0,-3 1-1 16,1 3-2-16,-2-2 1 0,1 0-1 0,-2 0-1 15,1 0 0-15,0-1 0 0,-2 1 0 0,2 1 0 16,0-2 0-16,-1-2 0 0,2 5 1 0,-1-3 1 0,0 3-2 16,-1-4 0-16,-2 4 0 0,3 0 0 0,-3-1 0 0,1 1-2 15,-1 0 1-15,0 0 1 0,0 0 0 0,0 0 3 16,0 0-8-16,0 0 4 0,0 0 1 0,0 0 0 0,0 0-1 15,0 0 1-15,0 0-3 0,0 0 3 0,0 0 6 16,0 0-4-16,0 0 1 0,0 0-2 0,0 0 2 0,0 0 0 16,0 0-3-16,0 0 0 0,0 0 0 0,0 0 0 0,0 0 0 15,0 0-3-15,0 0 2 0,0 0-1 0,0 0 2 16,0 0 3-16,0 0-1 0,0 0-1 0,0 0 3 0,0 0 0 16,0 0 2-16,0 0 3 0,0 0 0 0,0 0 3 15,0 0 0-15,0 0 1 0,0 0 0 0,0-2 0 0,0 2-4 16,0 0-2-16,0 0 1 0,0 0-4 0,0 0-1 0,0 0 0 15,0 0-2-15,0 0 1 0,0 0-1 0,0 0 0 16,0 0-1-16,0 0 0 0,0 0 0 0,0 0 0 16,0 2-1-16,-1-2 1 0,1 0-1 0,0 0 1 0,0 0 0 15,0 0 0-15,0 0-2 0,0 0 1 0,0 0 1 0,0 0 0 16,0 0 0-16,0 0 0 0,0 0-3 0,0 0 3 0,0 1 0 16,0-1 0-16,0 0 0 0,0 0 0 0,0 0 0 15,0 0 0-15,0 0 2 0,0 0-1 0,0 0-2 0,0 0 1 16,0 0 1-16,0 0-1 0,0 0 1 0,0 0-1 15,0 0 2-15,0 0-1 0,0 0 0 0,0 0 2 0,0 0-2 16,0 0-1-16,0 0 0 0,0 0 0 0,0 0-1 16,0 0-2-16,0 0 3 0,0 0-1 0,0 0 1 0,0 0 0 15,0 0 0-15,0 0-5 0,0 0 3 0,0 0 2 16,0 0 0-16,0 0 0 0,0 0-3 0,0 0 3 0,0 0 0 16,0 0 5-16,0 0-4 0,-3 0-1 0,3 4 0 0,-2-1-1 15,-4 6-1-15,0 0-13 0,-4 2-23 0,-2 4-31 16,3 2-44-16,-10-2-96 0,-4 2-132 0,-1-2-76 0</inkml:trace>
  </inkml:traceGroup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9:06.35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BD8231F-CEB3-4DA2-8BBA-32B2617493EA}" emma:medium="tactile" emma:mode="ink">
          <msink:context xmlns:msink="http://schemas.microsoft.com/ink/2010/main" type="inkDrawing" rotatedBoundingBox="173,7631 1555,7173 1641,7432 259,7890" semanticType="callout" shapeName="Other">
            <msink:sourceLink direction="to" ref="{EAA9D8C2-35B7-4DE1-8A60-5E96B6030382}"/>
          </msink:context>
        </emma:interpretation>
      </emma:emma>
    </inkml:annotationXML>
    <inkml:trace contextRef="#ctx0" brushRef="#br0">-771 354 113 0,'-1'0'159'0,"-2"-2"-10"0,3 2-24 0,-3-2-34 0,3-1-28 0,0 3-22 16,0-2-11-16,0 2-4 0,0-2-7 0,0 2-3 16,0 0-3-16,0-2 1 0,0 2 0 0,0 0 0 15,0 0 0-15,0 0 2 0,0 0 2 0,0 0-4 0,0 0-2 16,0 0 0-16,0 0-5 0,0 0-1 0,0 0-3 0,3 0-1 16,-3 0-2-16,4 0 0 0,1 0 0 0,-2 2 0 15,4 0 0-15,-2-2 0 0,2 2 0 0,5 3 0 0,-3-3 0 16,-2 2 0-16,5 1 0 0,-1-1 0 0,1-2 0 15,0 4 0-15,0 0 0 0,-1 1 0 0,1-3 2 0,0 0-2 16,3 2 0-16,-3-1 0 0,3 1 0 0,-2-2 0 0,-1 0 1 16,3 1 1-16,0-1-2 0,-2 2 0 0,-1-2-2 0,3 3 1 15,0-3 1-15,-2 0 0 0,1 1 0 0,-1-1 0 16,2-2 0-16,-3 3 0 0,4-5 0 0,-1 0 12 16,2 0 8-16,2 0 6 0,-3-5 7 0,4 3 4 0,2-2 3 15,-1-1-3-15,-2-1 1 0,5-3-4 0,-5 1-12 0,4 0-7 16,-2 1-5-16,1-3-4 0,-1 2-3 0,-2-2 1 15,0-1-1-15,1 0-3 0,1-2 0 0,-4 4 0 0,0-1 0 16,2-1-1-16,-2 0 1 0,0 0 0 0,1 0 0 0,2 0 0 16,-3-4 2-16,3 5 0 0,1-3-2 0,2 0 2 15,0-2 1-15,2 0-2 0,0-1 1 0,1 5 4 0,-2-5 2 16,2 0 5-16,-2 3 1 0,0-2 1 0,1 3 6 16,-1-2-4-16,-3 3 3 0,3-4-1 0,-5 3-2 0,-3 1-1 15,-1 0-1-15,2 2-2 0,-4 0-1 0,-7 4 3 0,0-2 0 16,0 0-3-16,-3 3 0 0,4 0-3 0,-2-1-2 15,-1 4-1-15,2-2-2 0,-1-2-2 0,-4 5-1 0,2-3-1 16,2 3 2-16,-2-4-2 0,-2 4 0 0,-1-1 0 16,3-1 0-16,-3 2-2 0,3 0 2 0,-1-1 0 0,-2 1-1 15,2-4 2-15,0 4-1 0,-2 0 0 0,0 0 0 0,0 0 0 16,0 0 0-16,0 0 0 0,3 0-1 0,-3 0-1 16,0 0 2-16,0 0 0 0,0 0 0 0,0 0 0 0,0 0 3 15,0 0-3-15,0 0 2 0,0 0-2 0,0 0 0 16,0 0 2-16,0 0-2 0,0 0 0 0,0 4 0 15,0-3 0-15,0 1 0 0,0-1 0 0,0 3 1 0,0-1-1 0,0 2 2 16,0-1-4-16,0 3 2 0,-3-3 3 0,3 3-6 16,-2 2-13-16,0-1-25 0,0 0-38 0,-4 3-81 15,2-2-161-15,-5-3-86 0,-6-2-53 0</inkml:trace>
  </inkml:traceGroup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6:25.6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A4222A8-2BD9-49BA-B2E7-9A38D190CB65}" emma:medium="tactile" emma:mode="ink">
          <msink:context xmlns:msink="http://schemas.microsoft.com/ink/2010/main" type="inkDrawing" rotatedBoundingBox="949,7898 1884,7194 2015,7368 1080,8072" semanticType="callout" shapeName="Other">
            <msink:sourceLink direction="with" ref="{EAA9D8C2-35B7-4DE1-8A60-5E96B6030382}"/>
          </msink:context>
        </emma:interpretation>
      </emma:emma>
    </inkml:annotationXML>
    <inkml:trace contextRef="#ctx0" brushRef="#br0">0 605 462 0,'5'7'90'0,"-1"0"-14"0,-1 3-20 16,2-2-11-16,7 7 35 0,11 13 32 16,-17-21-93-16,12 13 32 15,-7-20-35-15,-4 6-2 0,2-3 13 0,1-3 2 0,-1 0 0 16,3 0 3-16,5-3 3 0,-2-3 3 0,1 3 1 15,2-5-1-15,3-1-7 0,-2-2-8 0,5-2-4 0,0-2-3 16,-1 1-8-16,0-5-1 0,4 3 0 0,-2-3-4 0,2 2-1 16,-4-2 4-16,4-2 3 0,0 2 1 0,-3-4 0 15,4 2 1-15,-4-3 2 0,1 3-2 0,1-3 0 0,-3 0-2 16,3 0-5-16,-1 1-1 0,-1-2 1 0,1 3-4 16,-1-1 2-16,0 2-3 0,-3-3 5 0,-2 5-2 0,-3 1 2 15,4 1-1-15,-6 0-1 0,1-1 3 0,-3 4 0 0,0 1 2 16,-3 2 0-16,-1 0 2 0,-1 1 5 0,-3 4-2 15,4 0 1-15,-4 0 1 0,1 1-3 0,-2-1 1 0,1 2-1 16,4-3-3-16,-4 3-5 0,-1 2-1 0,0-2 1 0,-1 1-3 16,1 3 0-16,-2-1 0 0,-1-2-3 0,3 3 2 15,0 0 1-15,-1 0 0 0,-2 0 0 0,2 3 3 0,1-2-2 16,-3-1-1-16,0 3 1 0,0 1-1 0,0 0 0 16,-3 2-1-16,1 3 1 0,0 0-5 0,-4 3 2 0,2 2-11 15,-4 1-14-15,-1 0-20 0,-1 2-27 0,-2 3-60 0,0-1-112 16,-4 5-116-16,-5 0-68 0</inkml:trace>
  </inkml:traceGroup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9:44.38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FE2FD52-E277-4923-90DE-54ACDAD838D0}" emma:medium="tactile" emma:mode="ink">
          <msink:context xmlns:msink="http://schemas.microsoft.com/ink/2010/main" type="inkDrawing" rotatedBoundingBox="3473,12563 8744,12260 8761,12544 3489,12847" shapeName="Other">
            <msink:destinationLink direction="to" ref="{D8574764-8D96-4B55-BB90-5C656C4B4227}"/>
          </msink:context>
        </emma:interpretation>
      </emma:emma>
    </inkml:annotationXML>
    <inkml:trace contextRef="#ctx0" brushRef="#br0">8 237 110 0,'-1'-2'131'0,"-2"2"-9"0,3 0-9 0,-2-5-14 16,-1 5-10-16,3 0-12 0,0 0-18 0,0 0-12 0,0 0-13 15,0 0-11-15,0 0-10 0,0 0 0 0,0 0-8 16,0 0-4-16,0 5-1 0,0-5 0 0,0 2 2 0,0-1-2 15,3-1 0-15,-1 3-3 0,-2-3 3 0,0 2 0 0,0 1 0 16,0-3 1-16,3 0-1 0,-3 0 0 0,1 0 0 16,-1 0 0-16,0 0 0 0,0 0-1 0,0 0 0 15,0 3-1-15,0-3 0 0,0 0 2 0,0 0 0 0,0 0 0 16,0 2 0-16,0-2 0 0,3 0 3 0,-3 0-1 0,3 0-1 16,-2 0 1-16,-1 0 19 0,3 3 9 0,0-1 6 0,-3-2 3 15,2 0 6-15,-2 0 0 0,3 0-2 0,-2 0-1 16,-1 0-17-16,3 0-9 0,2 0-6 0,-2 0-3 15,-2 0-2-15,5 0 2 0,-4 0-1 0,2 0-3 0,-1 0 3 16,0 0 0-16,-1 0 0 0,1 1-4 0,1-1 1 16,-1 0 0-16,-1 3-3 0,1-1 2 0,1-2-1 0,0 3 0 0,2-2 0 15,-1-1-1-15,-1 2 1 0,1-2-1 0,1 3 2 16,-2-1-2-16,1-2 0 0,-1 2 0 0,1 0 0 16,1-2 0-16,-2 2-2 0,0 1 1 0,1-2 1 0,1-1 0 15,-2 4 1-15,1-1-1 0,-1-1 2 0,-1 3-2 0,2-5 0 16,-2 1 0-16,-2-1 0 0,2 3 0 0,2-2-2 15,-2-1 2-15,-2 3 0 0,2-3-1 0,0 3 1 0,-1-2 0 16,1 1 0-16,-2-2-1 0,2 2-1 0,1 1 2 0,-1-3 0 16,0 2 1-16,2-1 1 0,-1 2-1 0,1-1-1 15,-1 1 2-15,2-2-2 0,2 1 0 0,-4 2 0 0,1-4-2 16,2 1 2-16,-3-1 0 0,5 8 0 16,-3-6 0-16,-1-2 0 0,-1 1 0 0,1 2 2 15,1-3-2 1,-2 2 0-16,16 4 0 0,0 1-2 31,-15-6 4-31,51 10 4 16,-47-6-7-16,3-5-1 0,0 2 1 0,0 0-1 0,0-2-1 15,0 2 0-15,15 1 1 0,-15-2 2 0,-1-1 2 16,1 0 0-16,0 0-2 0,0 0 4 0,0 0-1 0,-1 0 0 16,-3 0-3-16,0 0 1 0,-1 0-1 0,2 0 2 0,-6 0-2 15,2 0 3-15,-2 0-2 0,0 0 0 0,-2 0-1 16,2 0 3-16,-1 0-1 0,-2 0-2 0,3 0 0 0,1 0 0 15,1 0 0-15,-3-1 0 0,6-2 0 0,-4 3-2 0,7-2 0 16,-2 2 2-16,0-2 1 0,6 0-1 0,-4 0 0 16,6-1 2-16,1 1-1 0,-2-2 0 0,0 2 1 15,-1-1 0-15,5 2-2 0,-4-4 0 0,0 3 0 0,-1-1 0 16,2 3-2-16,-4-3 2 0,-1 3 0 0,0-2 0 0,-3 2 0 16,3-3 0-16,-5 3 0 0,-2 0-2 0,-1 0 2 0,2 0 0 15,-4 0 0-15,2 0-1 0,-4 0 1 0,3 0 0 16,-3 0-1-16,3 0 1 0,-2 0 0 0,2 3 1 15,2-3-1-15,-1 2 3 0,2-2-3 0,0 3 4 0,2-3-3 16,-1 3 0-16,5-1-1 0,4-2 0 0,4 3-1 0,-1-1 1 16,3-2 0-16,7 1 0 0,-1 2 2 0,6-1-3 15,2-2 1-15,6 3 1 0,1-2 0 0,1-1 1 0,3 0-1 16,3 0-2-16,1 0 1 0,-4 0 3 0,5 0-1 16,-2 0-1-16,-3 0 0 0,-4 0-1 0,4 0 0 0,-7 0 1 15,0 0-1-15,-1 0 0 0,-4 0 0 0,0 0 2 0,-1 0 3 16,-9 0 0-16,2 0-3 0,0 0-2 0,-7 0 1 15,0 2 0-15,-1-2 1 0,-4 0-1 0,-2 3-6 16,1-3 4-16,-2 2 0 0,-6-2 1 0,1 2-2 0,1-2 0 0,-1 0 1 16,-2 2 1-16,2-2 0 0,-3 0 0 0,4 0 0 15,1 0 0-15,4-2 1 0,-4 0 1 0,6 2-2 0,-2-2 1 16,7-1 0-16,-1 1 1 0,0-2 3 0,5-1 8 16,0 4 7-16,0-6 2 0,3 1 2 0,-1 1 0 0,3 2 1 15,-2-2-1-15,1 1-5 0,2-2-6 0,-5 5-5 0,5-7-6 16,-4 5 3-16,-2-4-5 0,0 3 0 0,-3 1-2 15,-2-1 2-15,1 0 0 0,-4 0-1 0,-1 1-1 0,-3-1 1 16,0 4 1-16,-5-1 1 0,2 1 2 0,-3-3-3 16,1 1 0-16,-5 2 0 0,2-2 0 0,4 0 0 0,-4 2 0 15,2-2 0-15,0-1 0 0,2 1 0 0,4-2 0 0,-1-1 0 16,4 4 2-16,5-4-2 0,3 0 0 0,7-3 0 16,-1 0 0-16,6 4 0 0,1-3 1 0,7-1-1 15,0 0 0-15,3-1 1 0,2 4 0 0,0-2-1 0,2-1 0 16,1 1-1-16,-3 0 1 0,1 1 0 0,-2 0 1 0,-4-1-1 15,1 4 0-15,-4-2 1 0,-2 1 1 0,1-3 0 0,-5 4 1 16,-1-2-3-16,-2 2 0 0,-2-2 0 0,-3 1-3 16,4-1 3-16,-9 1-2 0,3 3 2 0,0-5-2 15,-2 5 2-15,-1-2 0 0,1 2 2 0,-2-4-2 0,-1 5 0 16,2-2 0-16,-2 2 0 0,0-4 0 0,2 4-2 0,-1-3 1 16,-1 2 0-16,0-2 0 0,1 3 2 0,2-2-1 15,-4 0 0-15,1 0 1 0,1-3-1 0,2 5 0 0,-6-2 0 16,4 2-1-16,-4-1 0 0,3-2 0 0,1 3-1 15,-4 0-1-15,3-2 2 0,-1 2 1 0,-1-3 3 0,-1 3-2 16,0 0 1-16,2 0-1 0,-4 0-1 0,0 0 1 0,3 0 0 16,-2 0 2-16,-3 0-3 0,4 0 4 0,-1 0-3 15,1 0 2-15,-1 0 0 0,4 0 0 0,1 0-3 0,-1-1 2 16,2 1-2-16,1-2 1 0,-1-1-1 0,3 3 2 16,3-5-2-16,0 5-2 0,-1-3 2 0,0 1 0 0,-3-2 0 15,4 4-3-15,-3-2 2 0,3-3-2 0,-5 5 2 0,-1-3 1 16,1 3 0-16,-8-1 0 0,4-3 0 0,-6 2 0 15,-7 2 3-15,3-1-1 0,-1-2-2 0,-2 3 0 16,1 0 0-16,-5 0 3 0,-1 0 2 0,3 0 3 0,-1 0 0 0,-2 0 1 16,0 0 1-16,0 0 0 0,0 0 1 0,0 0-4 15,0 0-3-15,0 3-1 0,-2 0-3 0,-1 5 1 16,2 3-14-16,-5 2-34 0,0 1-104 0,-8 4-154 0,1 1-98 16,-5 0-57-16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9:33.1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-6 402 485,'-4'-6'225,"4"0"-195,0 1 12,0 2-21,0 2-15,4 1 3,0 0 12,5 1 13,4-2 2,6 2-3,2-1-12,5-1-7,6 2-3,2 2-3,10 1-3,6-1 4,7 3 7,9 0-8,4-1 5,5-1-2,1-1-6,8-6-2,-1 2 0,-3-7 2,0 2-4,-2-2 2,-3 3-3,-5 1-2,0 4 2,-2-3 1,-4 6 1,2-2-2,-3 3-2,9 0 2,-6 0 3,4 0-2,5-2-1,-5 0 0,0 1-3,-8-3 3,0-1 0,-1-1 0,5-4 0,4-1 1,12-4-1,-3 4 0,-5-1 0,-4 4 0,-4 3-1,-8-1 2,-1 2-1,-3 0 0,3 0 0,9 0 0,0-2 0,9-2 0,3 4 0,4-2 3,1 2-3,-8 0 0,3 2 0,-5 2 0,-7-2-1,-5 0 1,1-1-1,-6-2 1,12-7 0,6 0 0,9-1 0,11-5 0,7 1 0,0 3 0,-8 5 1,-13 1-1,-18 2 0,-19 4 0,-8-2 0,-8 1-1,0-1 2,2-1-1,3-1 0,2 0 1,7-2-1,2 0 0,7 1 3,3-1-1,7 0-1,-2 2 0,-1-2 0,-3 4 0,-1-2 2,-7 0 2,1-2 3,0 2-6,-2-3 10,2-1-9,-1 2-2,6-1 0,-3 1 2,9-2-2,-3-2 1,6 3 3,2-2 0,9 2-1,-10 1-3,0 0-1,-8 0 3,-4 1-3,-6-1 1,1 1-1,-5 2-2,7-1 2,3 0 1,3 2-1,5-2 0,3 0-1,5 0 1,-4 2 3,-4-2-2,-12 2 0,-5-2 0,-5 2-2,-11-3 2,-2 3 2,4-4-1,-2 0-1,7-2-1,-2 2-4,6-1 4,-1 1 0,9 0 0,-8 0-1,-2 1 1,-2 0-1,-5 2 1,-3-3 1,4 0-1,-6 2 2,13-2-2,-1 0 0,7 0 1,4 3 0,-7 1 0,2-3-2,-4 3 1,-6-1 0,-3 1 1,0-3-1,-6 3 0,3 0 1,5-1-1,1 1 0,3 1-1,7-2 1,-7 1 0,0 0 0,-7 0 0,1 0 0,-6 0 1,-7 0-2,3 0 1,5 0 0,1 0 0,8 0 0,-2-3 1,8 3-2,1 0 2,-2 0 0,-2 0-1,2-1 0,-9 1 0,4-2 0,3 0 1,-1 0 8,7 0-2,3-2 2,6 1-3,-1-1-5,5 0 2,-6 0-3,-1 2 0,2 2 0,-7-2 4,-4 1 8,0-2 3,-3 2-7,2-2-2,-5 0 1,4-3-2,-8 2-1,0-2-4,-5 1 4,-7 2-2,-3 0 6,-12 1-8,-7 0-49,-9-2-551</inkml:trace>
  <inkml:trace contextRef="#ctx0" brushRef="#br0" timeOffset="78712">2026 1341 422,'4'-8'272,"5"-3"-215,2 2 17,-3-2-39,5 2-11,0 0-5,3-1-5,4 2-9,1 3-4,0-3-1,7 4-1,-5 2-56,3 2-86,-5 2-252</inkml:trace>
  <inkml:trace contextRef="#ctx0" brushRef="#br0" timeOffset="79013">2256 1253 211,'0'-6'490,"0"2"-408,0 0 24,0 3 2,0-2-51,0 3 8,-4 3-27,4-2-16,0 6 20,-4 2 13,4 6-5,-4 6-14,-1 8-3,1 2-8,4 7-5,-5 0-5,3-1-4,4-3-1,-2 1-9,0-3 7,0-1-8,0-4 1,-2-2-1,2-4 1,-4-2-1,4-3-20,-3-5-35,6-3-27,1-3-78,3-6 34,2-3 2,-1 0 23,0-2 67,-8 2 19,0 0 15,-4 4 26,-8 0 13,-7 4 16,5 0 21,-7 0-18,4-2-5,3 2 29,9-4-40,2 0 5,3 0-7,7-4-14,3-2 6,12-2-2,5-3-10,12-2-11,2-1-5,2 3-1,1 3-3,-3 6 1,-3 4-1,-10 7 0,-3 5 0,-7 5 0,0 0 0,-9 0-1,4-1 2,-9-5-1,0-4 0,-4-5 1,4 0 8,-4-9 0,4-9-8,1-7-1,3-7 0,7-9 1,-2-4 0,4 5-1,1 4 0,0 5 0,-5 13 0,0 10-3,1 8 0,4 15 3,-1 6 0,0 10 0,1 3 0,4 2 0,1-5 0,8-6 4,-2-12-4,4-5 3,-8-12-2,7-12 1,-7-3-2,-4-10 2,3-6 3,-11-1-5,-5-3 1,-3 6 0,-10 4-2,1 6 1,0 10-31,4 3-119,0 8-187</inkml:trace>
  <inkml:trace contextRef="#ctx0" brushRef="#br0" timeOffset="80280">4407 1443 556,'4'-6'55,"1"0"24,-4 1-45,2 1-20,-6 1-2,3 2 12,0 1 9,0 0 1,0 0 2,0 0 32,0 0-8,0 0 3,0 0 8,-1 1-19,-2-1-10,-3 3-28,-6 1 11,-5 5-5,-7 2-2,-1 7-4,-10 3 0,8 4-7,2 0-7,9 2 1,5-1-1,14 1 4,7-4-4,12-4 6,5-7-5,8-7 2,4-8 1,5-9 2,-8-10 10,-6-9 0,-8-6-2,-4-3-3,-5 1 7,-13 7 10,0 7-12,-8 8-2,-5 11-12,-3 10-1,0 12-1,-5 7 1,2 7-1,5 4 0,10 3 0,10-3 1,12-1 0,11-4-1,12-8 2,7-6-2,8-7-3,3-8-4,-1-8-11,-7-5 3,-6-6 5,-9-8 3,-6-2 7,-13-2 0,-8-1 0,-5 7 1,-7 4-1,-3 2 3,-2 5-3,0 7-6,-9 4 3,1 11-1,-1 6 3,1 8-8,-7 8 9,11 4-3,2 0 2,10-1 1,1-4 0,10-8 1,9-14 2,1-8 1,4-15-3,8-11 4,-4-9-3,3-8 2,2 0 1,-6 2 3,-7 11 8,-4 12-16,-6 11 2,-2 20-2,-5 11 4,0 9-3,0 11 2,1 2-3,-1 0 0,4-5 1,2-8 0,4-9 1,-1-9 2,4-10 2,4-12-6,7-10-1,-2-8-7,5-4-9,-10-5-9,-4 2 0,-6 4-38,-2 6-89,-9 6-94</inkml:trace>
  <inkml:trace contextRef="#ctx0" brushRef="#br0" timeOffset="81352">6616 1502 911,'7'-21'14,"-3"-2"73,-8 2 35,-10 0-51,4 4-25,-7 7-19,-10 8-15,-8 6 2,-8 15-1,-6 8-7,1 9 0,3 7-4,13 3 4,16 7-3,16-3-2,23-4 1,2-6 3,16-7-1,5-10-1,0-8 0,2-11 0,1-12 1,-9-7 2,-1-16-3,-10-5 8,-5-8-5,-7-6-1,-11 0-1,-8 2-2,-10 8-1,-5 6-1,-11 7-3,2 10-12,3 5-53,3 8-133,6 8-57,1 8-439</inkml:trace>
  <inkml:trace contextRef="#ctx0" brushRef="#br0" timeOffset="81736">6916 1533 899,'28'-16'107,"-5"-1"-34,2-2 69,2 4-52,-1 7-42,5 8-17,-10 8-11,3 5-5,-3 10-6,-7 4-2,-1 4-4,-9 3-1,-5 2-1,-8-1-1,-3-3 0,-9-6-2,5-5-1,1-10-2,5-9 3,2-10-5,-1-9-3,9-10 2,4-9-14,10-4-14,7-1 6,15 1 1,13 8 17,8 2-12,5 8 3,8 1 19,0 4 0,-4 1 2,-8 5 0,0 3 0,-9 4-4,-16 2 4,-12 6-5,-9 2 5,-18 3 16,-2-1 15,-5 2-8,-1-2-9,-3-1-2,-5-1-10,1 4 0,-2-1-2,-1 4 0,3 5 0,-5 2 0,4 2 1,13 5-2,0-6-7,9-2-11,4-6 8,5-5 6,5-6 4,8-8 1,1-7 2,12-6 0,-4-6 1,8-6 6,-5-2 23,-2 1 6,-7 1-3,-6 4 3,-1 6 3,-10 8-12,-3 7-21,-5 2-7,0 18 0,-5 8 27,1 13-7,-4 15 5,-8 17-2,4 6-2,-1 3-12,5 5 3,3 3-3,1-3-5,0-6 3,4-6-5,-4-8-1,-2-13-1,2-10-1,-2-9 0,-2-6-8,-1-7-32,1-11 20,0-1-38,-5-10 29,-1-9-9,1-4 3,1-8 0,2-4 23,6-5 5,4-5 4,4-4 2,4-1 0,6-2 1,9-1-2,2 2 1,4 4-2,8 3 1,-6 4-1,4 3 3,1 3-1,0-1 1,3 0-1,-4-1 1,4-1 0,2-1 0,-7 1 2,2 2-1,4 3 0,-4 3-1,-6 3 5,-4 3 7,-12 10-2,-10 1 1,-8 4-9,-4-1-2,-10 10 0,-11 1 0,-4 4 0,-11 5 2,2 8-1,4 2-1,7 3 1,13 3-1,5 4 1,13-3-2,5-1 0,7-4-1,5-2 0,3-10 1,1-7 1,0-10-1,3-8 2,-3-11 5,-3-6 2,5-7 14,-11 3 11,-3 2-10,-4 10 2,-1 6-18,-5 9-7,-2 8-6,-2 8 6,0 7 1,1 11-1,8 3 0,2 6-1,9-7-2,5-5-22,5-8-5,1-11-7,2-11 14,-6-6 18,5-12 3,-6-8 2,-4-6 1,-3-7 1,-4 2-1,-2 4 4,-8 7 11,0 8-4,-4 12-12,0 9-6,-6 13 6,0 7 0,-3 10-1,1 2 1,3 8 0,5-5-2,0-8 3,4-6-2,0-10 2,0-7 12,4-12-8,0-9-4,5-10 0,1-5 0,2-5-1,4 7 4,-1 5-4,-2 9-4,-8 16 0,4 10 2,-5 11 2,3 10 1,1 5-1,4 1 0,0-3-1,2-5 0,7-8-2,6-7-3,-2-10 3,8-12 3,-7-7-1,5-12 0,-13-6 2,2-1 2,-6-1 0,-4 8-2,-2 8-1,-8 7-1,0 12-8,5 14 9,-5 7 0,4 6 0,4 4-1,2 1 1,-1-5 0,-1-3-1,2-4-39,-6-9-103,-4-3-91,-8-6-135</inkml:trace>
  <inkml:trace contextRef="#ctx0" brushRef="#br0" timeOffset="83438">8765 1396 753,'10'-53'65,"6"11"27,-2 15-41,4 14-44,-5 14 3,-1 9-7,1 5-3,2 8-28,-2 3-126,0 2-533</inkml:trace>
  <inkml:trace contextRef="#ctx0" brushRef="#br0" timeOffset="83610">9330 1314 723,'14'-19'114,"-6"4"42,-5 4-68,-11 3-19,-9 6-21,-14 8 12,-4 5-24,-14 10-12,0 6-2,5 5-14,13 3 3,10 0-10,11-5 0,16-1 5,15-4 2,13-8-4,12-4 2,7-5-5,5 2 0,-2-6-1,-11-4-20,-11 3-5,-16 1 11,-8 2-1,-24 6 13,-13 1 2,-14 2 0,-6 0 1,-5 1-1,-2-3-8,9-3-42,12-1-102,2-1-2,13-4-130</inkml:trace>
  <inkml:trace contextRef="#ctx0" brushRef="#br0" timeOffset="83992">9859 1470 860,'17'-10'39,"-7"4"35,-14 1 6,-16 2-16,-4 6-6,-5 1-19,-9 1-2,-3 7-15,3-1-9,3 5-13,8 0 0,5 4 0,5 1-2,7 0 1,2 2-18,4-2-22,8-6 3,0-1 0,4-8 38,9-6 10,6-8-6,3-9 4,5-5 12,0-1 6,-4 1 2,0 4-13,-9 9-11,-6 5-4,-3 8 0,-2 4 3,-7 5-2,0 2-1,1 2 0,5-3 4,-6-1-4,4-1 0,5-2-4,-1-5 1,6 1-6,6-2-17,8-4 1,-6-2 10,13-6 14,-1-1 2,0-5 3,-6-3 12,-4-6 2,-8-2-1,-6-2 19,-3-6-29,-2-3-6,-1-4 6,-3-6-3,2-2-3,-2 0 2,-1 6 4,-1 5 5,-3 7-1,-3 7-3,-2 5 19,5 5-9,-2 5-2,-1 6-11,2 4-1,-4 8 11,-5 1 7,5 8-6,0 1-1,2 3 1,3 0 3,4 1-4,3 2-3,1-1 2,0 2-4,2 1-2,1 1-4,-3 4 0,-4-1-1,0 3 1,-4 1-3,-3-2 0,1-1-1,-2-4 0,-1-2-14,1-4-39,4-4-28,-1-6-67,5-1-111,5-7-68</inkml:trace>
  <inkml:trace contextRef="#ctx0" brushRef="#br0" timeOffset="84750">10094 1520 830,'2'-20'57,"7"3"47,4 0-21,6 4-9,2 1-24,5 6 2,-3 2-3,3 6-8,2 4-6,-10 5-14,6 5 3,0 4-14,-6 6-6,-3 1-1,-2-1-3,-2 1-1,-11-5-63,-7-3-140,-4-6-113</inkml:trace>
  <inkml:trace contextRef="#ctx0" brushRef="#br0" timeOffset="84977">10352 1385 502,'8'-30'287,"-2"11"-264,1 7-6,4 12-17,2 0-1,4 12-508</inkml:trace>
  <inkml:trace contextRef="#ctx0" brushRef="#br0" timeOffset="85132">10869 1381 937,'-9'-5'57,"1"-3"25,-6 0 19,-3-1-24,-7 7-43,-1 4-16,-73 23-10,82-14-3,2 5-2,1-1-3,2 0-1,-8 16 0,4-1-2,3 1-31,2-4-31,9-6 11,1-6-9,11-1 43,1-10 17,5-8 3,6-4 4,5-11 17,-3-4 41,6-9-2,-4-9-36,4 1 6,-2 4 4,3 5 11,-5 10-16,4 13-14,-10 12-5,0 9 2,-5 10-6,-8 8-4,0 4-2,-3 1 0,0-5 1,4-7 1,6-2 1,5-11-1,-3-9 1,4-2-2,7-8-1,1-3-1,12-2-5,-3-1-5,3 2 5,-5 3 2,-1 5 2,-8 4-4,-10 0-52,-5 0 6,-3 4-150,-12-2-73</inkml:trace>
  <inkml:trace contextRef="#ctx0" brushRef="#br0" timeOffset="133966">2098 3752 341,'-2'-9'184,"-2"-1"-181,0 5 31,0-3 14,-1 4-36,5 0-6,-4-1 4,8 1 9,-4-2 33,0 1-15,0 1 13,0 0-4,0 0-2,0 2-7,0 0-10,0 0 7,0-2-13,-4 3 2,4-3 0,0 1 4,0-2-10,0 5-4,0 0-4,0 0-1,0 0 5,0 0-5,0 0-1,0 0 3,0 0-1,0 0-1,0 0-6,0 0 0,0 0 0,0 0 2,0 4 0,-4 0 0,4 1 1,0 3 2,-4 2 6,4 3-4,-5 2-1,1 1-2,-4-1-4,4 2-1,-6 1 1,1-1 1,8-2-1,-3 2 0,0 2 4,-1-1-6,5 3 1,0-2 6,0 4 7,0 2-8,0-2 0,0 4-6,0-3 3,0 2-1,-4 1 0,4-5 8,0 5-5,0 0-2,-4-4 4,0 4 3,-1 0-4,-3 0 2,-2-4-3,6 2-1,-2-6-3,2-2-1,4-2 6,-4-5-6,4-2-3,0-1 3,0 3 0,0-2 0,0-1 0,0 1 0,0 5 0,0-5-12,0 2-24,0-3-41,0-5-15,0 2 11,0-4-54,4-6-193</inkml:trace>
  <inkml:trace contextRef="#ctx0" brushRef="#br0" timeOffset="135054">2116 3527 539,'-9'-12'30,"2"6"38,3-3 3,0 3-19,1-2-4,3 4 2,0-5 6,-1 3 2,1-2-12,0-1-15,-4 1 7,-1 3 0,5 1-3,0 2-1,-4 2-13,4 0-6,0 0 13,0 0-13,0 2 1,-4-2-11,4 0-2,0 4 6,0 5 3,0 3 21,0 7-15,0 9-5,0 7 2,0 1 3,0 10-14,4 1 5,-4 0-2,4 3 5,1 2-6,-5-2 3,0-1 6,-5 4-12,5-6 1,-4-3 1,0-5-1,4-1-1,-4-3 1,4-3-4,-5-1 2,1 1 1,4-1-5,-4-4 3,0 4-2,0-5 1,4-3 0,4 0 1,-4-5-1,4-1 4,-4-2-8,4-2-1,-4 1-5,-4-1-1,4 1-11,-4-2-3,0-3-11,-3-3-56,4-2-58,3-4 15,3-2-159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8:54.42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1B428B0-E7BE-44FB-AFF7-80EDB50CC188}" emma:medium="tactile" emma:mode="ink">
          <msink:context xmlns:msink="http://schemas.microsoft.com/ink/2010/main" type="inkDrawing" rotatedBoundingBox="5198,10303 9935,8918 10479,10778 5742,12163" semanticType="underline" shapeName="Other">
            <msink:sourceLink direction="with" ref="{6B66C22F-1CBA-4CFD-BB15-CD13651EFF4A}"/>
            <msink:sourceLink direction="with" ref="{B5BD74E7-EE0F-4EDB-A5F9-7C5D0C156078}"/>
          </msink:context>
        </emma:interpretation>
      </emma:emma>
    </inkml:annotationXML>
    <inkml:trace contextRef="#ctx0" brushRef="#br0">1429 1996 12 0,'7'-4'241'0,"4"-3"-35"0,-2 2-35 16,-5-1-31-16,1-1-16 0,2-5 88 0,-2 8-143 0,-5-3-13 16,3 0-4-16,-3 6-4 0,0-4 0 0,0 0-3 0,0 5 1 15,0-1 0-15,0 1-2 0,0 0-8 0,0 0-10 16,0 0-11-16,0 0-3 0,0 1-7 0,0 2-2 16,3 1-3-16,-2 0-1 0,2 3 1 0,1 0 0 0,1 1 0 15,1 0 0-15,0 2-2 0,1-2 2 0,4 3 2 0,-2-3-1 16,1 3 0-16,-1 0 1 0,3 0-1 0,3 0 0 0,-2 0 0 15,1-1 0-15,-1 1-2 0,5-1 1 0,-2 1 0 16,1 0 0-16,-1 3 0 0,6-6 0 0,-2 0-2 0,-1-1-1 16,2 0 2-16,1-1 1 0,2 0-3 0,0-3 1 15,4-2 1-15,-1-1 2 0,1-1 1 0,3-2 1 0,1-3-2 16,-1 0-1-16,5-1 2 0,-2-3-1 0,-3-1 0 16,5-1-5-16,-5-3 3 0,5-1 1 0,-5 2 0 0,3-1 1 15,-2-2-1-15,-1 1 4 0,-3-3 0 0,2 2-3 0,-5 2 2 16,2-5 0-16,-3 4-2 0,-2 0 0 0,-3 0-1 15,-1 1 1-15,-3 0-1 0,0 2 0 0,-2 0 0 0,2 3 2 16,-3 1-4-16,-1 1 2 0,-4-1 0 0,-1 4-1 16,1 0 1-16,-2 0 0 0,1 0 1 0,-2 1-1 0,-2 3 3 15,1-1-3-15,0-2 2 0,-2 4 0 0,-1-1-2 16,3-2 0-16,0 3 0 0,-3-1 0 0,2 1 0 0,-2 0 0 16,0 0 0-16,0 0-1 0,0 0 0 0,0 0-1 15,0 0 2-15,0 0 0 0,0 0-1 0,3 0-1 0,-2 0 1 16,-1 0 1-16,0 0 0 0,0 1 0 0,0-1-1 0,0 0 2 15,0 3-1-15,0-2 1 0,0-1-1 0,0 0 2 0,0 0-2 16,0 4 0-16,0-2 0 0,0-2 0 0,0 1-2 16,0-1 2-16,0 3 0 0,0-2 0 0,0-1 0 15,0 4 0-15,0-3-1 0,0-1 1 0,0 0 1 0,0 0 1 16,0 0-1-16,0 0-1 0,0 2 0 0,0 1 0 0,-1-3 2 16,-2 0-2-16,3 2 0 0,0 1-2 0,0-3 1 15,0 3-7-15,0 2-13 0,0-2-25 0,0 2-36 0,0-5-75 16,0 0-168-16,-2 5-88 0,-4 0-48 0</inkml:trace>
    <inkml:trace contextRef="#ctx0" brushRef="#br0" timeOffset="16855.949">852 2892 77 0,'-3'0'122'0,"3"0"9"0,0 0 5 16,0 0-6-16,0 0-16 0,0 0-24 0,0 0-19 0,-3 0-21 15,3 0-17-15,0 0-11 0,0 0-10 0,0 0-6 16,0 0-2-16,0 0-4 0,0 0-2 0,0 0 0 0,0 3 1 16,0-1 1-16,0-2 0 0,0-2 0 0,3 2 0 15,-3 0 1-15,3 0 1 0,-2 0-1 0,-1 0 2 0,3 0-3 16,-2-3 3-16,2 3 0 0,0 0-1 0,-1 0 1 0,1 0-1 15,0 0 1-15,-2 3-1 0,2-1 0 0,2-2-1 16,-2 1 1-16,-2 2 2 0,4-1-2 0,-2 0 2 16,1 1 5-16,4 1 10 0,-4 0 7 0,4 3 4 0,-1-3 1 15,2 2 1-15,1 0 1 0,-1 1 0 0,-1 1-6 0,2-2-12 16,-1 3-7-16,1 1-2 0,-4-2-3 0,6 0-1 16,-4 3-2-16,2 0-2 0,-1 0 2 0,-1 0 0 0,0-1 2 15,0-1-1-15,-1 1 0 0,4-1-1 0,-5 1 1 0,1-2 1 16,1 0 1-16,-4-3-3 0,3 1 1 0,1-1 7 15,-1-3 12-15,2 1 2 0,3-6 4 0,-1 1 3 0,1-4-1 16,2-1 3-16,0-1-1 0,5-3-6 0,-2-3-7 16,5-1-3-16,2 0-5 0,-1-4-1 0,7 0 0 15,-4-6-2-15,0 5 2 0,9-2-2 0,-4-2 0 0,2 0-1 16,1 1-2-16,-1-3-2 0,2 1 1 0,0 2-1 0,-1-2 0 16,-2 0-1-16,4 1 0 0,-5-2 1 0,5 4-1 0,-5-2 2 15,1 2-1-15,-3 0 1 0,0 0 0 0,-1 4-2 16,-1-2 0-16,-3 2 0 0,-2 0 4 0,-1 3-3 0,-2 0 0 15,-1 3-2-15,-5-1 1 0,5 1-1 0,-4 1 0 0,-2 1 1 16,-2 0-2-16,-1 0 2 0,3 2 0 0,-5 1 0 16,1 1 0-16,-4 0 3 0,4 2-1 0,-4-3 1 15,1 3 3-15,-3-1 4 0,3 0 2 0,-2 2 3 0,-2 1 4 16,-1-1-1-16,3 1 2 0,-3 2-3 0,3-1-3 0,-3-3 1 16,0 4-7-16,0 0-1 0,2 0-3 0,-2 0-2 0,0 0 0 15,0 0-2-15,0 0 0 0,0 0 0 0,0-1 0 16,0 1 0-16,0 0 3 0,0 0-3 0,0 0 0 15,0 0 1-15,0 0-1 0,0 0 1 0,0 0 0 0,0 0 1 16,0 0-4-16,0 0 1 0,0 1 1 0,0-1-1 0,0 0 0 16,0 0-2-16,0 0 1 0,0 0 2 0,0 0 0 0,0 0 0 15,0 0 0-15,0 0 2 0,0 0 0 0,0 0-1 16,0 0 0-16,0 0-1 0,0 0 0 0,0 0 0 0,0 0 1 16,0 4-1-16,-2-4 0 0,2 0 1 0,0 0-1 15,0 0 0-15,0 0 0 0,0 0 0 0,0 0 0 0,-3 0 0 16,3 1 2-16,-3-1-2 0,3 0 0 0,0 0 1 15,0 0-1-15,0 0 0 0,0 0 0 0,0 0 2 0,0 0-2 16,0 0-2-16,0 0 2 0,0 2 0 0,0-2-1 0,0 3 1 16,0-3-2-16,0 0 1 0,0 0 1 0,0 0 0 15,-1 0 0-15,-2 0 0 0,3 0 0 0,0 0 1 0,0 2 1 16,0-2-2-16,0 3 0 0,-2-3 0 0,2 5 0 16,-3-2 0-16,3-1 0 0,0-1 0 0,0 2-2 15,0-1 1-15,-2-2 0 0,2 2 2 0,0 1 2 0,0-3-2 0,0 1 1 16,0-1-2-16,-2 3 5 0,2-2-4 0,-3-1-1 15,3 3 0-15,0-1-3 0,0-2 3 0,0 0 0 0,-1 2 0 16,1-2 2-16,-3 3-1 0,0-2 2 0,3-1-1 16,-2 0-1-16,-1 3 0 0,3-2 3 0,-1 2-2 15,-5-1-1-15,4 0-1 0,-1 1 0 0,3-3 0 0,-3 1 0 16,3 1-2-16,-1-2-3 0,-2 3 3 0,-2-1-2 0,1 1-10 16,-1 0-20-16,-5 4-24 0,3-2-42 0,-2 0-97 15,-6 1-150-15,0-2-85 0,-3-3-41 0</inkml:trace>
    <inkml:trace contextRef="#ctx0" brushRef="#br0" timeOffset="-11968.1544">2605 1874 26 0,'-2'-2'15'0,"-1"-1"-8"0,3 3 7 0,-1 0 11 0,1 0 19 16,0-3 17-16,0 1 14 0,0 2 10 0,0 0 7 16,0-3 3-16,0 3-4 0,0-2-14 0,0 2-22 0,0 0-12 15,0 0-16-15,0 0-7 0,0 0-7 0,0 0-3 0,0 0-5 16,0 0 0-16,0 0-1 0,0 0-1 0,0 0-1 15,1 0 0-15,-1 2-7 0,5 1 3 0,-2-3 1 0,0 5 1 16,-2-5 0-16,4 5 1 0,1 0-2 0,1 0-1 0,-2-1 5 16,2 3 0-16,-3 2-2 0,1-1-1 0,4 3 0 15,-3 2 0-15,1-1 0 0,-2 1 1 0,2 3-1 16,-2-1 5-16,-1-3 5 0,3 7 3 0,1-3 7 0,-1-1 1 16,2 0 6-16,-1 1 1 0,1 0 3 0,-2-1-2 0,4 0-5 15,-3-1-2-15,4-2-6 0,0 3-2 0,0-2-5 16,3 0 0-16,-3-2-4 0,0 0-2 0,3 0-1 0,-2-3-2 15,-1 2 4-15,3-4 6 0,1 0 2 0,-1-2 5 16,0-1 9-16,1-1 3 0,4-4 1 0,-1-1 4 0,2-2-6 16,3-2-1-16,-2-2-5 0,6-4-5 0,-1 1-7 0,1-9-2 15,4 2-5-15,-1 2 4 0,3-3-3 0,0-1 3 16,-1-4-2-16,3 3 0 0,0-3-1 0,2 2 1 0,-3 0 0 16,0-3-1-16,-3 4-2 0,2 0 4 0,-6 1 2 15,0 2 4-15,-1-5 2 0,1 8 7 0,-1-4 3 0,-3 4 2 16,0-2 7-16,-2 0 2 0,-1 1-2 0,1 3-1 0,-1-4-2 15,-2 6-3-15,1-4-3 0,-1 1-2 0,1-1-3 16,-4 4-2-16,3-4-4 0,-4 6 2 0,0-1-3 0,-2 0-1 16,2 0-2-16,-3 3 1 0,0 0-4 0,-3 2-3 15,1-2 2-15,-1 1-5 0,-1 3 1 0,-1-1-1 0,-2 3 0 16,2-2 0-16,1 2 1 0,-4-1-1 0,4 3-1 0,-4-3 0 16,0 1 1-16,-1 2 0 0,5 0 0 0,-4 0-2 15,1 2 0-15,-2 1 2 0,0-3 0 0,-2 0 0 16,4 0 2-16,-2 3-2 0,0-1 1 0,-2-2 0 0,4 3-1 15,-2-2 0-15,-3-1 2 0,3 0 1 0,-2 0-1 0,-1 2-2 16,3-2 0-16,-6 0 2 0,3 0-1 0,0 0-1 0,0 0-3 16,3 0 3-16,0 0 0 0,-3 4-2 0,1-3 2 15,-1-1-3-15,3 0 2 0,-1 0 1 0,-2 3 1 0,3-2-1 16,0-1 0-16,-3 0 0 0,1 4 0 0,4-4 0 0,-2 2 0 16,0-1 0-16,-2-1 0 0,2 3 1 0,-1-3-1 15,-2 1 0-15,0 3-1 0,0-4 1 0,0 0 0 16,0 0 0-16,0 0-1 0,0 0 1 0,0 0 0 0,0 0 0 15,0 0 0-15,0 0 0 0,0 0 0 0,0 0 0 0,0 1 0 16,3-1 0-16,-3 0 1 0,0 0-1 0,0 0-1 0,0 0 1 16,0 2-1-16,0-2 1 0,0 3 0 0,0-3 1 15,0 2-1-15,0-2 0 0,0 2 0 0,0-1 0 16,-3-1 1-16,3 5 0 0,-2-2 1 0,-1-1-4 0,3-1 0 16,-1 4 2-16,-2 0 0 0,0-4 0 0,-2 3-1 15,4 1 1-15,-5 0-1 0,1-1 2 0,4 0-1 0,-5 0 0 16,2 2 0-16,1-1 0 0,-2 1-5 0,1-1-4 0,1-2-12 15,-2 2-12-15,4-1-18 0,-2 0-27 0,0-2-53 16,-2-2-101-16,-2 0-139 0,-1 0-76 0,3 0-32 0</inkml:trace>
    <inkml:trace contextRef="#ctx0" brushRef="#br0" timeOffset="-6040.4296">1730 1699 1 0,'-3'-3'191'0,"3"-4"-31"0,-2 2-16 16,2 0-25-16,-3-1-20 0,0 2-23 0,3 3-13 15,-1-6-7-15,-2 2-5 0,3 2-3 0,0 0-12 0,0-2-2 16,0 3-3-16,-2-2-3 0,2 2-1 0,0 0 0 0,2-2-1 16,-2 0 1-16,3-1-9 0,-2 0-7 0,2 4-8 15,0-2 1-15,-1 2-3 0,2-4 0 0,-1 0 0 0,2 2-1 16,2 0 0-16,-3-2 0 0,4 2 0 0,-1-2 0 15,1 3 0-15,-4 1 0 0,4-4-1 0,-4 2 1 0,4 2-1 16,-4-1 1-16,1-2-2 0,0 4-1 0,0-1 3 0,-4-2-1 16,2 3 0-16,-3 0 0 0,3 3 1 0,-1-2 1 15,1-1-1-15,1 4 0 0,-1-1 0 0,-1 0 0 16,1 2 1-16,1-4 4 0,-1 4-2 0,-1 0 1 0,1 0 1 0,1 1 5 16,1 4 0-16,2-5 1 0,-1 5 0 0,0-5-1 15,0 5 0-15,0-2 0 0,1-2-3 0,-1 2 0 0,0 1-3 16,0-2 5-16,0 2-1 0,0 1 0 0,0-2 2 15,-3-2 0-15,1 1 1 0,2-2 3 0,0 2 3 0,0 0-1 16,-1-1-1-16,-1 0 2 0,1-1-1 0,1 0-2 0,-5-2 0 16,4-1-1-16,1 3-6 0,-5-5 2 0,4 1 6 15,2 3 8-15,0-4 2 0,4 0 4 0,-2 0 1 16,3-4 4-16,0 3 1 0,4-4 1 0,2 0-9 0,-2 0-7 16,4-4-6-16,3 1-1 0,1-3-1 0,4 0-5 15,4-2 1-15,2-2-1 0,2-2-1 0,-1 1 1 0,4-1 1 0,0 0 3 16,1-3-2-16,3 1 2 0,-1 1 1 0,-2-2-1 15,-1 4-3-15,1-4 1 0,-1 5-2 0,-1 1-1 16,-2-3-1-16,0 0-1 0,-5 3-4 0,0 1 1 0,-1 2-1 16,-5 0 0-16,1 0-1 0,-6 5 1 0,0-2-2 0,-4 3 0 15,-4 2 2-15,0-1 0 0,0 0-1 0,-2 3 4 16,-2 1-3-16,-4-2 2 0,1 2 0 0,-1 0 0 0,-1 0 0 16,2 0-2-16,-3 0 1 0,1 2-2 0,-3-2-1 15,2 1 1-15,-2 3 0 0,0 1 1 0,0 0 2 0,0-3 1 16,-2 1 2-16,2 2 2 0,-3 0-3 0,1-1 0 0,2-2 0 15,-2 3-1-15,-1-1 0 0,0 0-2 0,-1 0-1 16,-1 0-1-16,2 0 1 0,-1 1 1 0,2-3-1 0,-1 2 0 16,0 1 0-16,-1 0 0 0,1-5 2 0,1 5-4 15,-1-1-2-15,3 2-9 0,-4-2-16 0,4 3-15 0,0-3-21 16,4 2-38-16,-4-1-88 0,-4-1-164 0,1 0-97 0,-2 3-44 16</inkml:trace>
    <inkml:trace contextRef="#ctx0" brushRef="#br0" timeOffset="-63949.2913">2192 894 28 0,'0'0'110'0,"0"0"-19"0,0 0-19 16,0 0-20-16,0 0-14 0,0 0-10 0,0-2-13 16,0 2-2-16,3-3-5 0,-1 1 5 0,1 1 4 0,-2-2 8 15,2 1 2-15,2 0 3 0,1 0 1 0,-5 2 1 0,-1 0-2 16,3 0-4-16,-1-2-7 0,-2-1-7 0,0 3-6 15,0 0-1-15,0 0 6 0,0 3 6 0,0-1 4 0,3 0 7 16,-3 0-1-16,3 0 2 0,-2 2 2 0,-1 1-2 16,3 0-5-16,-1 3-2 0,-2 0-3 0,3 0 3 0,-3-2-2 15,3 5-5-15,-2-6 3 0,2 5-1 0,-1-2-3 0,4-1-6 16,-2-1-2-16,0 0-3 0,1 1-1 0,-2-3 1 16,1 0 1-16,4 1-1 0,-4 0 0 0,4-5 2 0,-4 5-1 15,4-2-1-15,-4-2-1 0,4 5 5 0,-4-6 9 16,3 1 5-16,1-1 6 0,2 3 3 0,-1-2 0 0,2-1-1 15,-5 0 0-15,4 0-2 0,-1 0-12 0,3 0-6 16,0-1-2-16,3-2-2 0,-3 2-3 0,4-5 0 0,3 2 0 16,-1-1 1-16,0 0 2 0,4-4 5 0,1 2 2 15,-3-3 2-15,3 1 4 0,-2-2-2 0,2-1 3 0,1-1 0 16,-1 0-1-16,-3-1-5 0,3-1-4 0,-2 0-1 0,2 0-3 16,0 1-1-16,1-2 1 0,-2-2-1 0,2 3-2 15,-3-1-1-15,5 0 2 0,-3 2-1 0,-3-1 0 0,4-1-1 16,0 4-4-16,-2-3 3 0,2 1 3 0,-3 3-3 15,4-2 2-15,-4 2 0 0,3 0 1 0,0 0-3 0,-2 3 7 16,-1-4-6-16,1 2 2 0,-1-1-2 0,-1 1 1 0,-1-1-2 16,0 2 1-16,-2 1 1 0,-3 0-1 0,3 1 1 15,-2 0-2-15,-3 0 2 0,-2 4-2 0,-1-2 0 0,0 2-2 16,-2-2 2-16,1 1 0 0,-4 2 0 0,2-2 0 16,-4 0 0-16,1 4 0 0,-2 0 2 0,2-5-2 0,-3 5 0 15,3 0 0-15,-1 0 2 0,-2 0-2 0,0 0 2 0,0 0-2 16,0 0 4-16,0 0-2 0,0 0-2 0,0 0 0 15,0 0 0-15,0 0 0 0,3 0-1 0,-3 0 1 0,0 0-2 16,0 0 1-16,0 0-1 0,0 0 2 0,0 0 0 0,1 0 2 16,-1 0-2-16,0 0 0 0,0 0 0 0,0 0 0 15,0 0 1-15,0 0-1 0,0 0 1 0,0 0-1 0,0 0 0 16,0 0 0-16,0 0 0 0,0 0 0 0,0 0 1 16,0 0-1-16,0 0 0 0,0 0-1 0,0 0-1 0,0 0 2 15,0 0 0-15,0 0 0 0,0 0 0 0,0 0 0 0,0 0 0 16,0 0 0-16,0 0 2 0,0 0 0 0,0 0-2 15,0 0 0-15,0 0-1 0,0 0 2 0,0-2 0 16,0 2-1-16,0 0-1 0,0 0 1 0,0 0 0 0,0 0 1 16,0 0-1-16,0 0 0 0,0 0-1 0,0 0 0 0,0 0 1 15,0 0-2-15,0 0 1 0,0 0-1 0,0 2 1 16,0-2 1-16,0 0 0 0,0 0 0 0,0 0 0 0,0 0 1 16,0 0-2-16,0 0 1 0,0 0-1 0,0 0-1 15,0 0 0-15,0 0 2 0,0 0 2 0,0 5-4 0,0-5 4 16,0 0-2-16,0 0 2 0,0 0-1 0,0 0 0 0,0 0-1 15,0 0 0-15,0 0 0 0,0 0 0 0,0 0 0 16,0 0-2-16,0 0 2 0,0 0-2 0,0 0 2 0,-1 0 0 16,1 0 0-16,0-5 2 0,0 5-1 0,0 0 0 15,0 0-1-15,0 0 2 0,0 0-2 0,0 0 0 0,0 0 0 16,0 0 0-16,0 0 2 0,0 0-1 0,0-2 1 0,0 2-1 16,1 0-1-16,-1 0 0 0,0 0 3 0,0 0-1 15,0 0-2-15,0-1 0 0,0 1 0 0,0 0-2 0,0 0 1 16,0 0-1-16,0 0 0 0,-1 0 0 0,-2 1 1 15,1 1 1-15,-4 3-1 0,2-1 1 0,-1 3-2 0,-2 1 0 16,2-2-2-16,1-1-8 0,-2 2-19 0,1 0-30 0,1 0-47 16,-1-6-75-16,1 3-142 0,-6 1-81 0,1-5-46 15</inkml:trace>
    <inkml:trace contextRef="#ctx0" brushRef="#br0" timeOffset="-59266.6807">3685 2242 310 0,'3'-3'271'0,"-1"-2"-69"0,-2 2-57 15,0-4-50-15,0 3-32 0,0 3-20 0,0-5-14 0,0 2-5 16,-2 3 0-16,2-4-2 0,-3 3 3 0,3-1-2 0,0 3-3 16,0-2-4-16,0-1-2 0,0 3-2 0,0 0-1 15,0 0-1-15,0 0 0 0,0 0-1 0,0 0 1 0,0 0 1 16,0 0-2-16,0 0 4 0,0 0 0 0,0 0-3 15,-3 0-2-15,3 0-2 0,0 0-1 0,0 0-4 0,0 0 2 16,0 0-3-16,0 0-1 0,3 0-1 0,-3 0 2 0,3 5 3 16,-1-2 4-16,2-1 4 0,2 3 2 0,-1-1 1 15,-1 3 0-15,1-3 1 0,1 1 0 0,-2 1-3 0,0-1-2 16,4 5-7-16,-1-4 2 0,1 0-2 0,-4 3-2 0,4 0 2 16,-2-1 0-16,1-2 0 0,-1 2 1 0,0-3 3 15,1 1-1-15,4-1 2 0,-5-1-2 0,1 3 1 16,1-3 2-16,-1 1 1 0,2 0-3 0,-2 0-2 0,4-5 1 15,-2 5-2-15,1-5-1 0,-1 3 1 0,2-3-2 0,1 0 3 16,-4-3 1-16,9 1 4 0,-5-1 3 0,3 0 1 0,1-4 4 16,3-2 1-16,1 1 2 0,2-3 3 0,2 0-3 15,0-4-4-15,-1-3-1 0,6 2-3 0,0-5 0 16,3 1 2-16,-1-5-3 0,2 2-2 0,-2-1 0 0,5 0-1 16,-5-3-1-16,6 2 0 0,-4-1-3 0,3-4 0 0,2 3-3 15,-2-2 1-15,1-1 0 0,-1 0 4 0,1 0 0 16,0 0 0-16,-4 4 1 0,3-4 1 0,-5 5 3 0,3 2-1 15,-5-2-1-15,2 3 3 0,0-2 1 0,-1 3 1 16,-2 2-2-16,-1 0 3 0,1 1-1 0,-4 2-1 0,6 1-1 16,-9-1-1-16,2 1-2 0,4 0 0 0,-3 2-1 0,0 2-2 15,-2-1 0-15,-1 1 0 0,3-4-3 0,-5 5 2 16,1-1 0-16,2 3-2 0,-3-3-2 0,-2 5 0 0,-1-2-2 16,0 0 0-16,-4 3-1 0,2 0-1 0,-2-1-2 15,-4 2 1-15,4-2 2 0,-1 5-1 0,-5-2 2 0,1 2-1 16,1-3 1-16,-4 2 0 0,4 2 0 0,-4-1 0 0,2-2 1 15,-5 3-1-15,4 0-3 0,1 0 3 0,-5 0 0 16,2 0 0-16,-1 0-1 0,-2 0 1 0,3 0-1 0,-3 0 2 16,0 0 0-16,0 0 1 0,0 0-2 0,0 0 0 15,0 0 0-15,0 0 0 0,0 0 0 0,0 0-3 0,0 0-2 16,0 3 0-16,0-2-13 0,0 5-14 0,0-5-13 0,0 2-19 16,0 2-15-16,0-3-23 0,0-1-35 0,-3-1-52 15,3 0-93-15,-5-1-115 0,4-5-59 0</inkml:trace>
  </inkml:traceGroup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6:32.43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8574764-8D96-4B55-BB90-5C656C4B4227}" emma:medium="tactile" emma:mode="ink">
          <msink:context xmlns:msink="http://schemas.microsoft.com/ink/2010/main" type="inkDrawing" rotatedBoundingBox="3717,12581 4358,12417 4407,12610 3766,12773" semanticType="callout" shapeName="Other">
            <msink:sourceLink direction="to" ref="{0FE2FD52-E277-4923-90DE-54ACDAD838D0}"/>
            <msink:sourceLink direction="from" ref="{CA975B71-E31E-4AB6-9727-A165723E210F}"/>
          </msink:context>
        </emma:interpretation>
      </emma:emma>
    </inkml:annotationXML>
    <inkml:trace contextRef="#ctx0" brushRef="#br0">-1048 3679 31 0,'-3'0'59'0,"3"0"-1"0,-1 0 14 16,-2-3 12-16,3 1 8 0,-2 2 6 0,-1-2 4 0,3 0 4 15,-2 2-10-15,2-2-21 0,-2-1-22 0,2 3-18 0,0 0-12 16,0 0-7-16,0 0-4 0,0 0-3 0,0-2 3 15,0 2-2-15,0 0 1 0,0 0-1 0,0 0 3 16,0 0-2-16,0-1 3 0,0-2 2 0,0 3 2 0,0-2 4 16,-3 2 2-16,3 0 5 0,0 0 2 0,0-3 6 0,-1 3 1 15,-2-1 0-15,3 1-2 0,-3-2-3 0,3-1-1 16,0 3-4-16,0-2-5 0,0 2-4 0,0 0-2 0,0 0-4 16,0-3-1-16,0 3 0 0,0 0-3 0,0 0-2 0,0 0 0 15,0 0-2-15,0 0-1 0,0 0-3 0,0 0-1 16,0 0 0-16,0 0-1 0,0 0 1 0,0 0-1 0,0 0 0 15,0 0-1-15,0 0 1 0,0 3 1 0,0-1 0 16,0-2-2-16,0 5 1 0,0-4 1 0,0 4 0 0,3-1 0 16,0 1 4-16,-2 1-2 0,-1 0 6 0,3 1-2 0,-3 0-2 15,0-2-2-15,0 2 3 0,2 0-5 0,-2-1 0 16,2 0 0-16,-2 1-5 0,3-4 2 0,-1 5 1 0,-2-3 1 16,3-2-1-16,-2 2 2 0,2 0 2 0,2-1 0 15,-2 1 2-15,1-2 1 0,1 2 1 0,1-1 2 0,-2-2 4 16,1 2 1-16,-1 0 0 0,1 1 1 0,2 0-1 0,-1-4 3 15,0 2-2-15,0-2 1 0,0 2-3 0,0 0-3 16,3-3 2-16,-2 0 2 0,1 0 2 0,1 0 3 0,-2-3 0 16,5 0 2-16,-2-1 1 0,4-2 1 0,-2 0-2 15,2-1-1-15,-2 1-2 0,5-5-5 0,-2 3-1 16,1-3-3-16,-1-2 3 0,0 3-4 0,1 0-2 0,1 0-1 16,0-1 2-16,-3 0-1 0,5 0 2 0,-2 2 1 0,-3-1 2 15,6 0 1-15,-4 2 1 0,-1 0 2 0,0-2-2 16,1 4 2-16,-4-3-2 0,3 4-1 0,-2-2-2 0,-1 3-3 15,0-3 2-15,2 0-2 0,-5 3 1 0,2-2 1 0,-2 1 1 16,-1 2 1-16,-1-2-3 0,1 2 2 0,-1 2-2 0,-2-1-1 16,-2 2 2-16,-2-3-1 0,5 1-2 0,-6 2 0 15,2-3 3-15,-2 3-2 0,0 0 2 0,0 0 2 16,0 0-2-16,0 0 1 0,0 0-3 0,0 0-1 0,0 0-1 16,0 0 0-16,0 0-1 0,0 0-1 0,0 0 0 0,0 0-2 15,0 0 2-15,-2 0 0 0,2 0-2 0,-6 3-13 16,2 2-31-16,-4 1-37 0,-4 5-54 0,-3 0-135 0,-2 4-131 15,-9-3-88-15,-9 6-46 0</inkml:trace>
  </inkml:traceGroup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9:25.6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F9019D3-588C-40C4-BDDF-477D5BD71059}" emma:medium="tactile" emma:mode="ink">
          <msink:context xmlns:msink="http://schemas.microsoft.com/ink/2010/main" type="inkDrawing" rotatedBoundingBox="3471,13870 4384,14082 4335,14292 3423,14081" semanticType="callout" shapeName="Other">
            <msink:sourceLink direction="to" ref="{F11B3F28-E9D3-46D5-9C89-A779F52FFD45}"/>
            <msink:sourceLink direction="to" ref="{55C6AC44-4824-403D-8367-54DC869814AC}"/>
          </msink:context>
        </emma:interpretation>
      </emma:emma>
    </inkml:annotationXML>
    <inkml:trace contextRef="#ctx0" brushRef="#br0">104 44 111 0,'-6'-3'134'16,"0"3"-13"-16,1-3-10 0,-4 2-5 0,4-4-7 16,-2 0-20-16,-4 3-29 0,7-2-21 0,-4-1-15 0,2 1 3 15,0 2 11-15,2 0 8 0,0-1 5 0,1 2 3 0,-2-2 0 16,5 3 1-16,-3-1 1 0,3 1-8 0,0 0-14 16,-4 0-10-16,4 0-6 0,-2 0-3 0,-1 0-3 0,3 0-2 15,-3 0 0-15,3 0 0 0,0 0 0 0,0 0 0 16,0 0 0-16,0 0 1 0,0 0 1 0,0 0 1 0,0 0-2 15,0 0 0-15,0 0-1 0,0 0 0 0,0 0 0 16,0 0 1-16,0 0-1 0,0 0 0 0,0 0 0 0,0 1-1 16,0-1 1-16,0 3-1 0,0-2 1 0,0-1-3 0,3 5 3 15,-3-3 0-15,3 2 0 0,-1 1 1 0,2-1 0 16,-1 3 2-16,2-2 0 0,-1-1 2 0,-1 3 8 0,4-4 7 16,-2 3 5-16,2 4 1 0,1-4-2 0,1 0 2 0,-2 1 0 15,1 0-1-15,-1-1-10 0,0 0-8 0,2 1 0 16,2-1-2-16,-5-2-3 0,6 3-1 0,0-1-1 15,1 0 3-15,0 2-2 0,-1-5 0 0,3 4 0 0,0-1-2 16,-2-1 2-16,2 1-1 0,2-1 0 0,-2 1 0 0,1 3 2 16,2-4-1-16,-2 1-1 0,1-2 2 0,-1 2-2 0,-1 3 2 15,4-5-4-15,-2 3 2 0,-3-1 0 0,1-1 0 16,2 1 0 0,42 16 2-16,-42-17 0 0,-4-2-1 15,0 2 0-15,42 10 44 16,-44-15-25-16,22 0 67 15,-26 0-66-15,0-2 0 0,1 0-3 0,-4 0 1 0,4-1-2 16,-4 1-1-16,4 1-2 0,1-7 10 16,-6 7-15-16,1-1 1 0,1-1-1 0,1-2 1 15,1 5 9-15,-6-5-11 0,4 5 1 16,5-4 9-16,-8 4-14 0,1-4-1 16,0 1 2-16,1 3-3 0,1 0 1 0,-1 0 1 0,-1-3 1 15,2 2-1-15,-1 1 1 0,2-4 1 0,-1 3-2 0,-1 1 1 16,0-5-3-16,2 5 3 0,-4-2-3 0,2 2 2 15,2-3-3-15,0 2-1 0,-3-4 0 0,2 3 0 0,1 0 1 16,-2 2 2-16,1 0-1 0,-1 0 4 0,0-2-3 16,-1 2 3-16,2-2-1 0,-1-1 1 0,-1 3 2 15,2-1-3-15,1-2 0 0,-5 3 2 0,7 0 0 0,-5 0 0 0,-2 0 2 16,4 0 0-16,-2 0-1 0,0 0-1 0,-2-1 0 16,-1 1 1-16,3-3 0 0,0 1 1 0,-3 2 2 0,0 0 1 15,0 0 2-15,0 0 2 0,0 0 1 0,0 0-1 16,0 0 0-16,0 0 9 0,0 0-7 0,2 0-3 0,-2 0-4 15,0 0-1-15,0 0-2 0,0 0-2 0,0 0-1 0,0 0-10 16,0 0 4-16,0 0 1 0,0 0 0 0,0 0 0 16,0 0 1-16,0-2 0 0,0 2 2 0,0 0-2 15,0 0-1-15,0 0 1 0,0 0 0 0,0 0-1 0,0 0-2 16,0-2 1-16,-2 0-13 0,2-1-11 0,-6 2-21 0,5-2-17 16,-5-1-24-16,4 0-27 0,-1-2-58 0,-1-3-104 0,1-1-130 15,-3 1-63-15,3-2-27 0</inkml:trace>
  </inkml:traceGroup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7:10.5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66C22F-1CBA-4CFD-BB15-CD13651EFF4A}" emma:medium="tactile" emma:mode="ink">
          <msink:context xmlns:msink="http://schemas.microsoft.com/ink/2010/main" type="inkDrawing" rotatedBoundingBox="4811,8914 6430,8948 6405,10127 4786,10094" semanticType="enclosure" shapeName="Other">
            <msink:destinationLink direction="with" ref="{91B428B0-E7BE-44FB-AFF7-80EDB50CC188}"/>
            <msink:destinationLink direction="with" ref="{86145D53-266E-464A-960B-0A6978526D43}"/>
            <msink:destinationLink direction="to" ref="{C9B2354A-AB17-482F-B8E3-84AB9B3A896D}"/>
            <msink:destinationLink direction="with" ref="{B5BD74E7-EE0F-4EDB-A5F9-7C5D0C156078}"/>
          </msink:context>
        </emma:interpretation>
      </emma:emma>
    </inkml:annotationXML>
    <inkml:trace contextRef="#ctx0" brushRef="#br0">1390 943 7 0,'-1'3'24'0,"-2"-1"1"0,1 1 2 0,-1 0 4 0,0 0 7 16,-1-1 3-16,2 3-3 0,-4-1-1 0,-1 2-1 0,3-2-3 16,-4 1 8-16,2-1 8 0,-1 0 5 0,2-1 4 15,-5 0 1-15,2 2 1 0,-1-2-1 0,-1 2-5 0,1-1-10 16,-1 2-17-16,-2-5-10 0,-2 3-9 0,2 2 0 15,1-2-2-15,-3 1 1 0,2-2-1 0,0 2-1 0,0-2 1 16,1 2-1-16,2-2 1 0,-2 0-5 0,2 2 1 0,-1-3 0 16,1 1-2-16,0-2 1 0,2 2 0 0,-4 1-1 15,4-2 2-15,1-2-1 0,-5 2 0 0,4 0 0 0,2-2 1 16,-2 2-2-16,3-2 3 0,-1 0 0 0,1 0-1 16,-2 0 1-16,1 0-2 0,1 0 2 0,-4 0-3 0,1 0 1 15,-2 3-1-15,-2-2 0 0,3-1-1 0,-3 3 0 0,-1-1-1 16,-1-2 1-16,-2 2 0 0,3 2 1 0,-3-2 0 15,2 1 1-15,-2-1 0 0,0 1 1 0,3-3-2 0,0 0 1 16,0 0-1-16,0 3 0 0,3-3 0 0,-4 0 0 16,4 0 0-16,2 0 1 0,-1 0 11 0,4 0 6 0,-4 0 6 15,4 0 5-15,-1-3 1 0,1 3 3 0,-2 0-1 0,2 0-1 16,2-3-9-16,-5 1-8 0,1-1-5 0,-3 1-5 16,1 1 0-16,-1-2-1 0,-1 1-2 0,-2 2-1 15,0-5 0-15,-3 5 1 0,-1-4-1 0,-1 4-1 0,1-2 1 16,1 2 0-16,-1-2 0 0,-2 0 1 0,2 0-1 0,1-1 0 15,-2 2 0-15,2-2-1 0,4 2 0 0,-3-2 2 0,-1 1 0 16,0-3-1-16,3 4 0 0,-1-1 4 0,1-1-2 16,-3 1 4-16,3-1-5 0,0 2 1 0,2-1 3 15,1 0 9-15,2 2 9 0,-2-3 3 0,-2 1 2 0,4 2 2 16,-1-4-2-16,4 2 2 0,0-1-4 0,-4 2-9 0,1-1-9 16,-1-2-5-16,2 0-2 0,-4 3 2 0,1 1-3 15,-1-6 0-15,-2 5 0 0,3-2 0 0,-2-2 2 0,-1 2 0 16,0-2-2-16,1-1 0 0,2-2 0 0,-2-1 0 0,2 0 2 15,-1 1-4-15,1-1 2 0,1-1 0 0,1 1 0 16,0-3 0-16,2 1 0 0,1 2 0 0,-1-1 0 0,2 2 3 16,0-1-2-16,-1-1 1 0,4 1-2 0,-2 1 0 15,-1-1 0-15,0 2 0 0,3-1 3 0,-1-2-2 16,-2 1-1-16,3 3 1 0,-2-2-1 0,-1 0-1 0,3-1 1 16,-3-2 0-16,3 2-1 0,-1 1-2 0,-2 0 3 0,3-3 0 15,-2 2 0-15,-1-3 0 0,1 3 0 0,-3 1 3 0,2 0-2 16,3-1-1-16,-1-2 0 0,-2 3-1 0,1 0 1 15,-1-2 0-15,3 2-1 0,-3 0-1 0,3-1 2 16,-1 3-2-16,-2-4 1 0,3 2 2 0,0 0-2 0,0 0 1 16,3 0 0-16,-2 2 0 0,-1-1 1 0,3 0 1 0,2 2 1 15,-2-5-3-15,-2 6 1 0,2-3 0 0,2 4-1 16,0-2 2-16,-3-1-2 0,2 1-2 0,2-2 1 0,-1-2 0 16,-1 3-2-16,1 1 0 0,2-3 3 0,-2 2 0 0,1 0 0 15,-5-1 0-15,7-2 1 0,-4 1-1 0,3 1 4 0,-2-1-2 16,2 0-1-16,4-3-1 0,-5 1 0 0,1-1 0 15,1 2-1-15,2-1 1 0,-4 4-1 0,1-3 0 16,1 3-1-16,1-3 0 0,1 3 2 0,-1 0-1 0,-1-1 1 16,2 1-1-16,-1-1-1 0,1 1 0 0,2 0 0 0,-3-2 2 15,3 1 0-15,-1 3 2 0,0-1-2 0,1-3 0 0,2 2 0 16,-2 0 0-16,3-1 2 0,-4-2-2 0,6 4 0 16,1-2 2-16,-2-1-2 0,0-1 0 0,2 2 0 15,2-2-2-15,-7 2 2 0,3-2-2 0,4 3 2 0,-5-4-2 16,1 1 2-16,2 3 0 0,1-1 0 0,-5 1 0 0,3-1 0 15,0 1 2-15,-1 0-2 0,1-1 2 0,-3 1-2 16,1 1 2-16,2-1-1 0,-1 1-1 0,-1-2 1 0,1 3-1 16,4-3 0-16,-4 3 0 0,2-1 0 0,-2 0 2 15,1 0 0-15,1 1-2 0,-2-1 0 0,0 4 1 0,4-1-1 16,-4-3-1-16,2 3 3 0,1 0-2 0,-2 0-1 0,-1 2 0 16,3 0 1-16,-2 0 1 0,2 0-1 0,-1 2 1 15,3 0-1-15,-2 0 0 0,0 0 0 0,2 3 0 0,-1-1 1 16,-1 1-1-16,3 1 2 0,-1-1-2 0,-2 0 0 15,5 1 0-15,-4 2 0 0,3-1 1 0,1 2 0 0,-1-1-1 16,-3 2 1-16,7 4-1 0,-3-2 0 0,0 3 0 0,0-1-2 16,-2 6-1-16,2 1 3 0,-2 5-1 0,-3-1 1 15,-1 7 0-15,-3 4-1 0,-3 6 1 0,-4 8 0 0,-4 8 0 16,-8 9-1-16,-5 8-1 0,-14 13-14 0,-8 2-38 0,-15 7-139 16,-14 4-135-16,-16 6-79 0,-16 2-40 0</inkml:trace>
  </inkml:traceGroup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9:22.40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120B1E9-336E-4122-B518-38E346BB6913}" emma:medium="tactile" emma:mode="ink">
          <msink:context xmlns:msink="http://schemas.microsoft.com/ink/2010/main" type="inkDrawing" rotatedBoundingBox="4552,13394 5006,13273 5041,13405 4587,13526" semanticType="callout" shapeName="Other">
            <msink:sourceLink direction="to" ref="{F11B3F28-E9D3-46D5-9C89-A779F52FFD45}"/>
          </msink:context>
        </emma:interpretation>
      </emma:emma>
    </inkml:annotationXML>
    <inkml:trace contextRef="#ctx0" brushRef="#br0">-244 4471 42 0,'8'0'197'0,"-4"0"-46"16,2 0-36-16,-2 0-15 0,1-2-8 0,-1-1-7 15,-1 1-6-15,2 0-17 0,-1 0-18 0,-1 0-14 0,0-2-11 16,-1 1-6-16,2 2-3 0,2-2 1 0,-4-1-3 15,2 4 1-15,-4-3 2 0,3 3-2 0,-3 0 2 0,0 0-3 16,0 0-1-16,0 0-5 0,3 0 1 0,-1 0-2 0,-2 3 1 16,2-3-2-16,0 2 4 0,-2 0 8 0,3 2 9 15,-3-1 6-15,4 1 5 0,-1 2 0 0,0-1 0 0,-1-2 0 16,2 2-3-16,-1 0-8 0,2 0-10 0,-2-1-5 16,-2 1-4-16,2 1 0 0,2-1-1 0,-2 0 1 0,0 0 0 15,-2-1 1-15,4 1-1 0,-2-2 1 0,0 0-3 16,-2 1 2-16,2-2-2 0,-2 0-2 0,-1 1 1 0,3-2-1 15,-3 2 0-15,3-3 2 0,-1 1 0 0,-2-1 0 0,3 3 2 16,-2-1-1-16,2-2 1 0,0 0 0 0,-1 0-2 16,4 0 4-16,-2 0 4 0,1-2 4 0,-1-1 4 0,4 2 3 15,2-2 1-15,-4-1 0 0,1 0 1 0,4-3 4 16,1 1-9-16,-3 0-5 0,3-1-5 0,0-1-3 0,-1-3-1 16,1 7 1-16,3-6-3 0,-3 2-5 0,0-1 3 0,0 3-1 15,0-3 3-15,0 0 2 0,-2 3 1 0,-1 0 3 16,2 0 3-16,-3-2 1 0,0 2 5 0,-1 1 2 0,1 0-1 15,-1 1 1-15,-5 2 0 0,2-3-3 0,-1 5-1 16,-3-4-3-16,3 4-1 0,-1-4-2 0,-2 4 0 0,3-2 1 16,-2 2-3-16,-1-1 0 0,3 1-1 0,-3 0-1 0,0-3-1 15,0 3-1-15,0 0 1 0,0 0-2 0,3 0 1 16,-3 0 1-16,0 0-2 0,2 0 0 0,-2 0 0 16,0 0 1-16,0 0-1 0,0 0-1 0,0 0 1 0,0 0 1 15,0 0-1-15,0 0 1 0,0 0 1 0,0 0-2 0,0 0 0 16,0 0 0-16,0 0 3 0,0 0-3 0,0 0 0 0,0 0 0 15,0 0 0-15,0 0 0 0,0 0 0 0,0 0 0 16,0 0 0-16,0 0 0 0,0 0 0 0,0 0-2 16,0 0 2-16,0 0 0 0,-2 0 0 0,2 0 2 0,0 0-2 15,0 0 0-15,0 0 0 0,0 0 0 0,0 0 0 0,0 0-3 16,-3 0 3-16,3 3-3 0,0-2-1 0,0 5-2 0,-3-2-22 16,3 1-23-16,0-2-67 0,0 0-123 0,0-3-130 15,0 0-74-15,0 0-37 0</inkml:trace>
  </inkml:traceGroup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9:48.5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11B3F28-E9D3-46D5-9C89-A779F52FFD45}" emma:medium="tactile" emma:mode="ink">
          <msink:context xmlns:msink="http://schemas.microsoft.com/ink/2010/main" type="inkDrawing" rotatedBoundingBox="3906,14061 6166,13673 6378,14908 4118,15296" semanticType="underline" shapeName="Other">
            <msink:destinationLink direction="to" ref="{A120B1E9-336E-4122-B518-38E346BB6913}"/>
            <msink:destinationLink direction="to" ref="{2F9019D3-588C-40C4-BDDF-477D5BD71059}"/>
            <msink:destinationLink direction="with" ref="{159605C3-E80F-4DED-B852-1C7251394B9A}"/>
          </msink:context>
        </emma:interpretation>
      </emma:emma>
    </inkml:annotationXML>
    <inkml:trace contextRef="#ctx0" brushRef="#br0">0 0 7 0,'9'6'84'0,"4"-1"18"16,-7 1 9-16,5-2 5 0,-2 1 3 0,1-1 0 0,-1 0 1 15,3-1-37-15,0 1-40 0,0 0-20 0,2-2-12 0,1 2-4 16,2 1-3-16,-1-1-2 0,-1-2-1 0,4 0 0 16,1 3 3-16,-4-1-2 0,3 1-1 0,1-5 0 0,-4 7-1 15,3-3 2-15,-2 4 0 0,1-1-2 0,-5 2 2 0,2-1 0 16,1 0 1-16,2-1-2 0,-6 2 0 0,2-1 2 15,-3 0 0-15,4 1-2 0,0-1-1 0,-3 0 2 0,0 2-1 16,0-2 1-16,0-2-2 0,0-3 0 0,0 5 2 16,0-5 0-16,-1 2 1 0,-3-1-3 0,1 0 1 0,4-1 1 15,-7-1-1-15,5 0 2 0,-2-2 0 0,-2 2 5 16,3 0 10-16,-1-2 10 0,0 0-1 0,2 0 2 0,-2 0 4 16,-2 0-1-16,0-2 1 0,2 0-9 0,-1 2-9 0,-1-2-8 15,1 0-1-15,1 2-5 0,-2-3 0 0,1 3 1 16,-4-2-2-16,3 0 0 0,-2 0 0 0,2 2 3 0,1-4-3 15,2 4 0-15,-4-3 3 0,2 3-2 0,-1-2-1 16,0 1 0-16,1 1 1 0,-1-3-2 0,-1 1 3 0,6-1 0 16,-4 2 0-16,2 1-1 0,-1-2 0 0,-2-1 0 15,2 3-1-15,-1-3 0 0,-1 0 0 0,1-1-1 0,1 4 0 16,-2-1 0-16,1-1-1 0,-1 1 2 0,0 1 1 0,1-4 0 16,1 1 0-16,1 3 1 0,-1-3-2 0,0 1 1 0,-1 2 1 15,2-3-1-15,-1 2 0 0,3 1-1 0,-2-2 4 16,-1-1-2-16,3 3 4 0,-2-2-1 0,-1 2 0 15,6-2 1-15,-3 0-3 0,0 2 4 0,-3-2-3 0,3-1-1 16,0 3 0-16,1-2 1 0,-4 2 0 0,0 0-1 0,-2-2 2 16,4 2 2-16,-2-2-1 0,1 2 0 0,-4 0 0 0,5 0-1 15,-2 0 5-15,-2-2-3 0,3-1-2 0,-1 3-3 16,3 0 0-16,-1 0 1 0,-2 0-3 0,3 0 6 0,-2 0-8 16,-1 0 2-16,3-1 0 0,0 1 0 0,-2 0 2 15,-1-3 2-15,3 2-1 0,0 1-1 0,3-3 2 0,-3 3 2 16,0-2 0-16,-1 0 0 0,1 0 2 0,0 0-1 15,0 0 0-15,0-1 1 0,0 3-2 0,0-2-1 0,0 0-3 16,1 2 3-16,-7 0-1 0,5 0-2 0,-4-2-2 16,0 2 0-16,-1-2 0 0,2 2 1 0,-1 0-1 0,-2 0 0 15,2-2 0-15,-2 2 0 0,2-3 2 0,-2 1-2 0,2 2 0 16,-3 0-2-16,4 0 2 0,-1 0 0 0,4 0 0 16,-5-1 0-16,1 1 0 0,4 0 2 0,-2 0-2 0,-2 0 1 15,0 0 2-15,1 0-2 0,-2 0-1 0,1 0 0 0,-1 0 0 16,-1 0 0-16,-1 0 0 0,1 0 2 0,-1 0-2 15,-1 0 0-15,0 0 1 0,-2 0-1 0,5 0 1 0,-6 0 1 16,2 0-2-16,-2 0 0 0,0 0 1 0,0 0-1 16,3 0 0-16,-2 0 0 0,-1 1 1 0,0-1-1 0,0 2 0 15,0 1 1-15,0-3-1 0,0 2 0 0,0-2-1 0,0 0 0 16,0 0-2-16,0 0 2 0,0 2 1 0,0 0-8 16,-1-2-19-16,-2 2-27 0,1-4-51 0,-5-2-85 15,1 2-120-15,-3-7-86 0</inkml:trace>
    <inkml:trace contextRef="#ctx0" brushRef="#br0" timeOffset="3090.0777">2165 60 114 0,'-6'0'144'0,"5"0"-18"0,-5 0-16 0,2 0-17 15,-1 0-16-15,-2 0-7 0,2 0-11 0,-2 0-7 0,-5 0-1 0,3 2-3 16,-2-2-2-16,0 2-3 0,-4 1-5 0,-2-3-11 15,2 2-2-15,2-1 0 0,-2 2-4 0,-18 2 32 16,16-2-23-16,3 1 0 16,-1-1-2-1,-28-2 23-15,-30 9-16 0,64-7-32 0,-3-3 0 16,5 0 6-16,-2 0 6 0,2 0 1 0,-1 0 2 16,-1 0 2-16,-1-3-2 0,1 3 3 0,-2 0-3 0,4 0-6 15,-2 0-5-15,-1 0-2 0,1 0-1 0,0 0-2 0,-2 0-1 16,2 0-1-16,-1 0 1 0,-2 0-1 0,5 3 3 15,-2-1-2-15,-2-2-1 0,2 1 1 0,0 2-1 0,-1-1 0 16,3 1 0-16,-1-2 1 0,2-1-1 0,-4 2 0 16,2 1 2-16,4-3-1 0,-1 2 1 0,1-2-1 0,-2 0 2 15,2 0 1-15,-4 0-2 0,4 0 0 0,-1 0 2 0,1 0-2 16,-2-2-1-16,0 2 3 0,-2-3-2 0,4 1 0 16,-7 2 1-16,4-1 0 0,0-2 0 0,1 3 1 15,-5 0 0-15,2 0 0 0,-3 0-2 0,2 0 5 0,-2 0-4 16,0 0 2-16,0 0-1 0,-3 0-2 0,3 0 5 0,1 0-2 15,-1 0-2-15,-3 0 2 0,3 0-1 0,0 0 0 16,0 0 0-16,0 0 0 0,0 0 1 0,-3 0-1 0,2 0 1 16,1 0 1-16,0 0 1 0,0 0 5 0,-1 0 4 15,1 0 2-15,3 0-1 0,0 0 2 0,-4 0-2 0,4 0-1 16,-3 0-3-16,1 0-5 0,-1-2-3 0,4-1-5 0,-1 3 3 16,-5-1-3-16,2 1 3 0,0-2-3 0,1-1 0 15,-1 3 0-15,0 0 0 0,0 0 0 0,0 0 0 0,0-2 3 16,0 1 1-16,2 1-1 0,-2-3 3 0,0-1 0 15,3 4-1-15,-2-1 2 0,3 1-5 0,-1-3 2 0,-2-1-2 16,4 1 5-16,-2 3 1 0,1-5 2 0,1 2 1 0,2 2 5 16,-2-1 3-16,3-3 1 0,-1 3-3 0,-1 0-1 15,2-3-3-15,2 3-4 0,-4-2-3 0,-1-1-4 16,2 4-1-16,1-3-1 0,1-1 2 0,-2 1 0 0,1 0-1 16,0-1-1-16,-1-1-3 0,-1 1 3 0,-1-1 0 0,2 1-2 15,1-1 2-15,-1 3 0 0,-2-5 0 0,-1 5 0 0,4-4 2 16,-4-1 0-16,1 2-2 0,0-2 0 0,-2 1-2 15,-2-1 2-15,2-1 0 0,2 1 2 0,-1-1-4 16,-1 0 2-16,-1 0 0 0,1 3 0 0,2-4 0 0,-1 2 0 16,-1 1-2-16,2 0 2 0,-1 0 0 0,1 0 0 0,3 1 0 15,-1 0 2-15,1 2-2 0,-2-3 0 0,4 3 2 0,-1 0 0 16,-1-1 1-16,4 1-3 0,-3-1 0 0,3-1-1 16,-2 1 1-16,2-1 0 0,0-4 1 0,0 6 0 15,0-3-3-15,0-2 2 0,0 0 0 0,0 0 0 0,0 0 1 0,0-1 0 16,0 2-1-16,0 1 1 0,0-2 0 0,0 1-1 15,0-1 0-15,0 4 1 0,0-4-1 0,0 2-1 16,0-1 0-16,0 2 0 0,0 0 0 0,0-1 1 0,2 3 0 16,-2-2 0-16,0 2 0 0,0-3 1 0,0 1-1 0,0 1 0 15,0 1 0-15,3 0 0 0,-3-1 0 0,3 4 0 0,-2-4 1 16,-1 1-1-16,3-1 1 0,-1 3 0 0,-2-1-2 16,3-2 2-16,-3 4-1 0,4-2 0 0,-4-4 2 15,3 7 0-15,0-3 0 0,-3 2 0 0,2-3 4 0,2 3 0 16,-1-4-6-16,0 0 2 0,1-1 0 0,1 2 0 0,-1-3-2 15,1 3 2-15,-2-2-1 0,1 2-1 0,2-1 5 16,-1 1-3-16,-1-2 0 0,1 1 0 0,-1-1-2 0,2 0 0 16,-2 1 0-16,1 0 0 0,-1-1-1 0,-1-1 2 15,2 4-1-15,-1-5 0 0,4 2 2 0,-4 1-2 0,2 2 0 16,-1-4 0-16,-1 3 2 0,-1 1-2 0,-1-1 0 0,1 3 0 16,0-4-2-16,-2 3 2 0,2 0-2 0,-2-3 2 15,2 4 0-15,2-2 0 0,-2 1-1 0,-2-2 0 0,2 2 1 16,2-3 0-16,1 1-1 0,0-1 0 0,0 4 0 15,0-4-1-15,0 0 2 0,1 5 0 0,-2-5-1 0,-1 4 1 16,5-2 0-16,-2-4 1 0,1 4-1 0,2-2 2 0,-4 4-1 16,2-1-1-16,-1-1 0 0,0 1 0 0,-2-2 0 15,2 2 0-15,-2-1 2 0,2-1-1 0,2 2-1 16,-3 0 1-16,2-1 1 0,-4 2-2 0,1-2 0 0,-1 3 0 0,0-1-2 16,-1 1 2-16,2-3-1 0,-1 1-1 0,-1 2 2 15,2-2 0-15,2 2 0 0,-2 0-1 0,2 0-1 0,-2-2 2 16,1 2 1-16,1-2 0 0,-2-1-1 0,-1 3 0 15,0-1 0-15,1 1 0 0,2-3 0 0,-2 1 0 0,2 2 0 16,1-2-1-16,-1 0 1 0,2 2-1 0,-1-2 1 16,-1 2-1-16,0-3 2 0,2 1 0 0,-1 2 0 0,-1-1-1 15,4-2-1-15,-5 3 1 0,1-2 0 0,0 2 0 16,1-3 0-16,-4 2-3 0,7-1 1 0,-5-1 2 0,1 1 0 16,1-1 0-16,-1-2 0 0,-2 5 2 0,2-1-2 0,-3 1 1 15,4-2-1-15,-4 1 1 0,1 1-1 0,1-4 0 16,-2 1 0-16,1 3-2 0,2 0 0 0,-2 0 1 0,2-3 1 15,3 2-1-15,-4-3-1 0,5 3 2 0,-2-4 0 16,1 3 3-16,-1-1-3 0,2 2 1 0,-3-4 1 0,1 3-1 16,5 0 0-16,-8 0-1 0,4-3 1 0,-1 4-1 0,-1-2 0 15,-1 2-1-15,-3 1 0 0,4-3 1 0,-4 1 0 16,1 2 0-16,-2 0-3 0,1 0 3 0,-1 0 0 0,0 0 0 16,-1 0 0-16,2 0 0 0,-1 0 2 0,0 0-1 15,-1-2 1-15,2-1-1 0,2 3-1 0,-2 0 0 0,1 0 0 16,-1 0 0-16,4 0 0 0,2-1 1 0,-1 1-1 0,2 0 0 15,-2-3-1-15,2 2 1 0,0 1-1 0,1-3-1 16,-3 3 1-16,3-2-2 0,-2 0 2 0,-1 2 1 16,3-2 0-16,0 2 0 0,-2-2 1 0,-4-1 0 0,5 3-1 15,-4 0 2-15,0 0-1 0,-1 0-1 0,0 0 2 0,-1 0-1 16,-1 0-1-16,1 0 0 0,-1 0 0 0,2 0 0 0,-4 0 0 16,4 3 0-16,-5-3-1 0,4 0-1 0,1 0 2 15,-2 0 1-15,0 2-1 0,4-2 0 0,-1 2 0 0,2-2 0 16,-1 0 0-16,1 2-1 0,-2 0 0 0,3-2 1 15,-1 3 0-15,-1-3-2 0,4 1 2 0,-5 2 0 0,1-3 0 16,-1 1 0-16,-1-1 0 0,1 3 0 0,1-1 0 0,-4 3 0 16,4-4 0-16,-1 2 0 0,-2-2 2 0,-1 4 0 15,2-3-1-15,-4 0-1 0,4 0 0 0,-5 3-1 0,2-4 1 16,2 2 0-16,-1-1 0 0,0 3 0 0,-1-4-1 16,2 3 1-16,1 0 0 0,-2-4 1 0,4 3-1 0,-4 1 0 15,1-1 0-15,2-2 0 0,-2 4 0 0,5-5 0 16,-4 3 1-16,1 2 0 0,1-2-1 0,-1 0 0 0,1-1 0 15,-1 2 0-15,-1-2 0 0,2 1 4 0,-4-1-4 0,3 2 0 16,-1-2 0-16,0 1 0 0,-3-2 0 0,5 4 2 16,-4-3-2-16,1 0-4 0,-1 0 2 0,2 1 2 0,-4-3 0 15,4 1-6-15,-5-1 4 0,2 3 0 0,-1-2 4 16,1-1-1-16,1 3-1 0,-4-1 0 0,3-2 0 0,-2 2 5 16,-1-2-3-16,3 2-1 0,2 0-1 0,-2-2 0 15,0 3-1-15,-2-1 1 0,4-1 0 0,-2 2 0 0,1-1 0 16,-1 3 0-16,-1-4-1 0,4 3 0 0,-2-3 1 0,1 2 1 15,-1 0-1-15,2 1 0 0,-5-1-1 0,2-2 1 16,-1 4 0-16,1 0 0 0,1 0 0 0,-1-1 0 0,-1 1 0 16,5-2 0-16,-1 2 0 0,-4-1 0 0,2-2 1 0,2 1-1 15,-4 1 0-15,2 0 0 0,-1-2 0 0,0 3 0 16,-1-4 1-16,-2 3-3 0,3-1 0 0,-2-1 0 0,2 0 2 16,1 0-1-16,-4 3 1 0,6-5 1 0,-6 2-1 15,2 2 2-15,1-2-1 0,-2 1 1 0,-1-1-1 0,3 3 0 16,2-4 0-16,-1 2 0 0,-1 4-1 0,0-4 0 0,-1 3 0 15,2 2 0-15,-1-2 0 0,2 2-1 0,1 1 1 16,-5-3-1-16,4 3 1 0,0-3 0 0,-3 3 1 16,2 0 0-16,-1-1-2 0,0 2 1 0,-1-6 0 0,4 4-1 15,-5 0 0-15,4-3 1 0,-2 1 0 0,-3 2 0 0,3-5 0 16,-2 2 0-16,-1 1 0 0,3-1 0 0,-3 1 0 16,2-2-1-16,-2 0 0 0,0 0-3 0,0 1 4 0,0 1 5 15,0 3-3-15,0-1-1 0,-2 3 0 0,-1 2 0 0,3-3 1 16,-1 0 1-16,-2 6-2 0,3-1-2 0,-3-3 0 15,3 6 2-15,-2-7-1 0,-2 8 1 0,4-2-1 0,-6-4 2 16,6 2-2-16,-2 0 0 0,-1 0 0 0,0-1 2 16,2-3-2-16,-2 5 0 0,1-2 0 0,0-1-2 0,-1 0 2 15,-2-1 0-15,4 3 0 0,-5-1 0 0,1-4 0 16,1 6-2-16,-4-4 2 0,4 1 2 0,-4 3-2 0,1-4 2 16,-1 1-2-16,0 3 4 0,-3-5-3 0,2 5 0 0,0 0-1 15,-4-1 0-15,1-1 2 0,0 2-2 0,-1 1 0 16,-2-3 0-16,0 2 0 0,3 0 0 0,-1-3 2 0,-1-1-1 15,2 1 0-15,-1-2-1 0,1-3 2 0,2 0-2 16,-2 2-2-16,4-1 1 0,1-2-1 0,-2-1-2 0,1-2-5 16,4 1-5-16,1-1-16 0,-2-2-15 0,4 2-22 0,-5-4-29 15,6 0-48-15,0 0-90 0,0 0-151 0,0 0-73 16,0-8-34-16</inkml:trace>
  </inkml:traceGroup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0:24.8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59605C3-E80F-4DED-B852-1C7251394B9A}" emma:medium="tactile" emma:mode="ink">
          <msink:context xmlns:msink="http://schemas.microsoft.com/ink/2010/main" type="inkDrawing" rotatedBoundingBox="6599,12888 9849,12832 9862,13568 6612,13623" semanticType="underline" shapeName="Other">
            <msink:sourceLink direction="with" ref="{F11B3F28-E9D3-46D5-9C89-A779F52FFD45}"/>
            <msink:sourceLink direction="with" ref="{C2085F05-FCF9-4827-88CE-5B506275D658}"/>
          </msink:context>
        </emma:interpretation>
      </emma:emma>
    </inkml:annotationXML>
    <inkml:trace contextRef="#ctx0" brushRef="#br0">0 479 122 0,'3'-4'186'16,"-1"2"3"-16,-2-2 2 0,3-1 2 0,-3 4-13 0,0-4-32 16,0 1-34-16,0 2-22 0,0-3-19 0,0 1-16 0,0 4-6 15,-3-1-4-15,3 1-7 0,-2 0-3 0,2 0-7 0,0 1-14 16,0-1-1-16,-3 0-3 0,3 0-3 0,0 3 0 15,0-2-3-15,0-1 0 0,0 5 9 0,3-3 5 0,-1 2 4 16,-2 1 0-16,3 1 6 0,0 4 1 0,-2-6 8 16,-1 7 5-16,3 2 10 0,-1-1 7 0,1 4 7 15,0-4 4-15,-2 3-3 0,2 0 0 0,-1-1-6 0,-2 2-9 16,3-2-18-16,0-1-13 0,-2 0-6 0,4-1 1 0,-2 3 3 16,1-4 2-16,4 3 0 0,-4-3 1 0,3-3 2 15,1 0-2-15,1 1 4 0,4-2 5 0,-4-3 3 0,6 1 5 16,4-4 2-16,-2-1 3 0,2 0 0 0,0-1 7 0,2-4 0 15,3-1-4-15,0 0-6 0,1-3-3 0,-4-1-1 16,6-6-2-16,-3 5 5 0,-1-5-1 0,4 2 5 0,0-4 6 16,-2 1 0-16,5-4 1 0,1 1-2 0,-5-2 1 15,3-2-4-15,3 1-5 0,-1-2-12 0,0 0-7 0,-3-3-6 16,4 0-1-16,-4 4 4 0,2 0 4 0,-5-1 3 0,2 1 7 16,0 2-3-16,-4-2 2 0,-2 2 5 0,-1 3 1 15,-1-2-3-15,-1 4 3 0,-5-1 5 0,2 0 2 0,0 6 2 16,-3-3 0-16,1 1-10 0,-1 0-2 0,0 3-2 15,-1-2-13-15,-3 2-3 0,3 3-9 0,-4-2-8 0,-1 4 0 16,2-3 2-16,-4 5-2 0,4 0 1 0,-2 0 0 0,-5 1-2 16,2 2-1-16,-1-4 2 0,0 5-2 0,1-2 0 15,-1-1 1-15,-2 3 2 0,3 0 1 0,-2 0-4 0,-1 0 0 16,3 0 0-16,0 0-1 0,-1 0-5 0,-2 0 4 16,0 0-2-16,0 0 0 0,0 3 3 0,0-3-3 0,0 0 4 15,0 0 0-15,0 0 2 0,0 0-5 0,0 2-2 0,0-2-2 16,0 2-13-16,-2 1-13 0,2-3-14 0,-3 1-15 15,0 2-16-15,3-2-14 0,-4 5-23 0,-1-3-20 0,1 2-24 16,-6-2-22-16,1 2-24 0,-3 1-26 0,-3-1-24 16,-4-2-28-16,5 2-31 0,-5-2-74 0,-4-3-132 0,4 0-45 15,0-3-8-15</inkml:trace>
    <inkml:trace contextRef="#ctx0" brushRef="#br0" timeOffset="-57332.3874">-1922 405 42 0,'0'2'87'0,"0"2"13"0,0-2 1 0,0 1 3 0,0-1 4 15,0-2-6-15,0 2-25 0,0 0-32 0,2-2-21 0,-2 2-13 16,0 1-5-16,0-3-2 0,3 1-2 0,-3-1-1 0,2 3 0 15,-2-2-1-15,0-1 3 0,0 3-1 0,3-1 1 16,-2-2 2-16,-1 2 17 0,3 1 12 0,0-3 3 16,-1 1 5-16,1-1-2 0,1 4 1 0,-4-4 1 0,5 5-3 15,-5-3-16-15,3-2-13 0,-3 4-4 0,3-1-3 0,-2-1 0 16,4-1 2-16,-2 2-2 0,0-1 1 0,-2 1-1 16,4 0-2-16,-2 1 0 0,0-3 1 0,-2 2-2 0,5-3 0 15,-5 5 0-15,2-3 0 0,-1 2-2 0,1-4 2 16,0 5 0-16,-2-5 2 0,4 5 0 0,-2-2 3 0,1-1-2 15,-1-1 1-15,0 4-1 0,-1-2 2 0,1-2-1 16,-2 1 0-16,-1 1 0 0,3-1-2 0,0 0-1 0,-3 0 9 16,2 0-3-16,-2 1-1 0,3-2 4 0,-2 3 7 15,-1-4 1-15,3 3 5 0,0-3 1 0,-1 2-8 0,-2 0 3 16,3-2 0-16,-2 0-7 0,-1 0-4 0,3 3-2 0,-3-3-6 16,3 0 0-16,-2 0 3 0,5 0-1 0,-4 0-1 0,1 0 7 15,1 0 5-15,1 0 2 0,-1-3 5 0,4 6-2 16,-2-3 1-16,0 0 0 0,1-3 2 0,0-1-8 15,2 1-4-15,-1-1-1 0,-1 0-2 0,1 0 0 0,1-3 0 16,1 5-1-16,-2-4-2 0,0 2 1 0,0-3 0 0,4-1-2 16,-2 4 1-16,-4-3-2 0,6-1-1 0,-1 2 2 15,-3 1-1-15,4-1 1 0,0 0 0 0,-1 1-2 0,1 0 1 16,-1-5-1-16,1 5 2 0,3-4-4 0,-1 1 2 16,-2-1-1-16,2-1 1 0,1 2-2 0,0-3 2 0,-1 3 0 15,-2-1 0-15,2 0 2 0,-2 2-1 0,0-1 3 0,-1 0-2 16,-2 1 0-16,0 1-2 0,1-1 0 0,-1 1 3 15,1 0-1-15,-1-2-1 0,-1 0 4 0,1 0 4 16,-2 4 0-16,0-6 3 0,1 5 2 0,-4 2 4 0,4-2-1 16,-4 3 2-16,-1 0-2 0,0-3 0 0,-1 4-4 0,1-2 0 15,-2 2-2-15,5-2-2 0,-4-1-2 0,1 1-2 0,1-1-2 16,-1 3-2-16,-1-4 1 0,2 3-2 0,-4 0 1 16,3 2-1-16,-3-2 0 0,3-1 1 0,-2 3-8 0,-1-2 6 15,0 2 1-15,0 0 0 0,0 0 0 0,0 0 0 0,0 0 0 16,0 0 0-16,0 0 7 0,0 0-6 0,0 0 2 15,0 0 0-15,0 0-3 0,0 0 0 0,0 0 3 0,0 0-3 16,0 0-1-16,0 0-1 0,0 0 2 0,0 0-3 16,-1 0 1-16,-2 0 2 0,3 0-1 0,0 0 1 0,0 0 0 15,0 0 0-15,0 2 0 0,0-2 0 0,0 3 0 0,0-3-1 16,0 0 0-16,0 0 1 0,0 0 0 0,0 0-3 16,0 2 1-16,0-2 2 0,0 0 2 0,0 2-2 15,0 0 0-15,0-2 0 16,0 2 3-1,4 2-1 1,-1 5-3-16,0-4-2 0,-3-5 5 16,0 0-1-16,0 0 0 0,0 0-1 0,0 0 3 15,0 0-3-15,0 0 6 0,0 0-6 16,0 0 0-16,0 0-1 31,0 0 1 0,2 1-8-31,2 3 14 0,-4-4-6 0,0 0-1 0,0 0-3 16,0 0 3-16,0 0 1 16,0 0 0-16,0 0 3 0,0-1-3 15,0 1-3-15,0 0 3 0,0 1 0 0,0-1-2 0,-4 5-3 16,4-3-6-16,-2 0-14 0,2 3-16 0,-6-3-25 16,6 2-41-16,-4-4-76 0,1 0-134 0,-3 0-97 0,0-4-50 15</inkml:trace>
    <inkml:trace contextRef="#ctx0" brushRef="#br0" timeOffset="-60618.86">-894 396 171 0,'1'0'181'15,"-1"0"-7"-15,0-2 531 0,-1 4-643 16,1-2-11-16,0 3-10 0,0-3-7 0,-3 0-8 0,0 2-8 15,3-2-4-15,0 1 3 0,0-1-13 16,-1 0-2-16,1 0-1 0,0 3-1 0,0-1 1 0,0-2 0 16,-3 0 1-16,3 0-2 0,0 0 0 0,0 0 2 15,0 3 1 1,0-3 6-16,-2 0 13 0,2 0-3 0,0 0 1 16,2 0 3-16,1 0 1 0,-2 0 0 0,6-3 15 15,-2 3-26-15,-2 0-2 0,6-2-4 0,-2-1-1 0,1 3-1 16,-1-1-2-16,2-4 4 0,3 3-3 0,1-1 1 0,-1 3 3 15,2-5-1-15,-2 2-1 0,2 2 2 0,6-1-1 16,-4-3-2-16,2 2 2 0,-5 2-5 0,7-3 1 0,-4 2-1 16,-1-2-2-16,1 2 0 0,4-1 0 0,-2 2 0 15,-2 1 0-15,0-2 0 0,4 2-2 0,-4 0 2 16,3 2 0-16,1-2 0 0,-4 1 0 0,4 2 2 0,-1-1-2 16,-3 2 1-16,4-2 1 0,-3 2-2 0,3-3 1 0,-2 2 2 15,1 2-3-15,0-3 0 0,-1-1 2 0,-1 2-4 0,-1 2 2 16,0-5 0-16,-1 3 0 0,-3 2 0 0,3-2 0 15,-3 0 2-15,3-1 1 0,-6 2-2 0,0-2-1 0,4 1 0 16,-4-1 0-16,0 2 1 0,1-4-1 0,-1 2-3 16,2 1 1-16,-2-3 0 0,2 1 2 0,0-1 0 0,1 0 0 15,0 0 0-15,0 0 0 0,0 0 0 0,-1 0 0 16,1 0 0-16,0 0 0 0,0 0 0 0,0 0 0 0,0 3 2 16,3-3 1-16,0 0-1 0,-2 0 4 0,-1 0-6 0,3 0 5 15,0 0-1-15,-2 0 2 0,2 0-3 0,1 0 0 16,-1 0 0-16,0 1-3 0,-1-1 5 0,-1 3-2 0,0-1 0 15,-1-2-1-15,0 2-1 0,0 1-1 0,0-3 0 16,-2 1 1-16,2-1 0 0,-3 3 1 0,2-2-2 0,-4-1 1 16,1 3 1-16,-2-1-2 0,0 0 0 0,-1 0 0 0,1 0 0 15,2 1 0-15,-2-1 0 0,1-1 0 0,1 4-3 16,1-2 3-16,1-2 0 0,-1 1 0 0,6 2 0 0,-3 0 1 16,4-4 1-16,-1 5-1 0,1-2 1 0,-1 0-1 15,0 2 1-15,-1-5-1 0,3 0-1 0,3 0 0 0,-7 0 0 16,5 0 2-16,-5 0-1 0,2 0-1 0,-3 0 1 15,-3 0-1-15,3 0 0 0,-5 0 0 0,4 0 0 0,-4 0-2 16,-1 0 0-16,-3 0 2 0,2 0 0 0,-1 0 4 0,-4 0-4 16,3 0 0-16,-3 0 1 0,3 0-1 0,2 0 0 0,-2 0 0 15,1 0 0-15,1 0 0 0,-1 0 0 0,0 0 0 16,4 0 0-16,-2 0 0 0,0 0 0 0,4 0 0 16,-1 0 0-16,2 0 0 0,0 0 0 0,3 0 1 0,1 0 1 15,1 0-1-15,3 0 0 0,1 0-1 0,-1 0 0 0,-2 0 0 16,2 0 2-16,-1 0-4 0,-2 0 2 0,-1 0 0 15,1 0 0-15,-1 0 2 0,-1 0-1 0,-2 0-1 0,2 0 0 16,1-5 0-16,-3 5-1 0,0 0 1 0,-3 0 0 0,3 0 0 16,0 0 0-16,-2-3 0 0,-1 2 0 0,2 1 0 15,-2-2 0-15,1-3 0 0,-4 5 0 0,6 0 0 0,-5 0 0 16,1 0 0-16,2 0 0 0,-4 0 0 0,2 0 0 16,-4 0 1-16,3 0 0 0,1 0 2 0,-4-3-3 0,2 2 0 15,-1 1 1-15,-1-4 0 0,1 4-1 0,1 0 2 0,-5 0-2 16,2 0 0-16,-1 0 0 0,1 0 1 0,0-2-2 15,-3 2 1-15,1-1 0 0,-1 1-2 0,0 0 2 0,0 1-1 16,0 1 0-16,3-2-3 0,-1 4 4 0,-2 0-3 16,0 1-12-16,0 1-16 0,0-1-30 0,-5 0-56 0,-2 0-111 15,-5 1-137-15,-2-2-80 0,-11 3-42 0</inkml:trace>
  </inkml:traceGroup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9:16.91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BBF0ADA-E799-48FF-B2F6-DBFA97757FAF}" emma:medium="tactile" emma:mode="ink">
          <msink:context xmlns:msink="http://schemas.microsoft.com/ink/2010/main" type="writingRegion" rotatedBoundingBox="16277,10545 13743,11104 13537,10172 16071,9614"/>
        </emma:interpretation>
      </emma:emma>
    </inkml:annotationXML>
    <inkml:traceGroup>
      <inkml:annotationXML>
        <emma:emma xmlns:emma="http://www.w3.org/2003/04/emma" version="1.0">
          <emma:interpretation id="{9D5E3BB9-6D8F-4980-9F95-E7D409D51ED1}" emma:medium="tactile" emma:mode="ink">
            <msink:context xmlns:msink="http://schemas.microsoft.com/ink/2010/main" type="paragraph" rotatedBoundingBox="16277,10545 13743,11104 13537,10172 16071,96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8174DC-739A-43D8-8B49-6094ED4FD4A5}" emma:medium="tactile" emma:mode="ink">
              <msink:context xmlns:msink="http://schemas.microsoft.com/ink/2010/main" type="line" rotatedBoundingBox="16277,10545 13743,11104 13537,10172 16071,9614"/>
            </emma:interpretation>
          </emma:emma>
        </inkml:annotationXML>
        <inkml:traceGroup>
          <inkml:annotationXML>
            <emma:emma xmlns:emma="http://www.w3.org/2003/04/emma" version="1.0">
              <emma:interpretation id="{9AE2109B-81F8-4F53-AA27-E630A07661D0}" emma:medium="tactile" emma:mode="ink">
                <msink:context xmlns:msink="http://schemas.microsoft.com/ink/2010/main" type="inkWord" rotatedBoundingBox="16277,10545 13743,11104 13537,10172 16071,9614"/>
              </emma:interpretation>
              <emma:one-of disjunction-type="recognition" id="oneOf0">
                <emma:interpretation id="interp0" emma:lang="en-IN" emma:confidence="0">
                  <emma:literal>09</emma:literal>
                </emma:interpretation>
                <emma:interpretation id="interp1" emma:lang="en-IN" emma:confidence="0">
                  <emma:literal>of</emma:literal>
                </emma:interpretation>
                <emma:interpretation id="interp2" emma:lang="en-IN" emma:confidence="0">
                  <emma:literal>Of</emma:literal>
                </emma:interpretation>
                <emma:interpretation id="interp3" emma:lang="en-IN" emma:confidence="0">
                  <emma:literal>05,</emma:literal>
                </emma:interpretation>
                <emma:interpretation id="interp4" emma:lang="en-IN" emma:confidence="0">
                  <emma:literal>00,</emma:literal>
                </emma:interpretation>
              </emma:one-of>
            </emma:emma>
          </inkml:annotationXML>
          <inkml:trace contextRef="#ctx0" brushRef="#br0">-3942 135 52 0,'-1'0'90'16,"1"5"2"-16,-3-2-6 0,-1-2-8 0,-2 5-5 0,1-5-5 16,-2 2-5-16,2-2-7 0,-2 5-4 0,2-5-10 0,-2-1-7 15,2 3-8-15,1-2-6 0,-1-1-4 0,0 5-3 16,0-5 1-16,1 2-2 0,1-2-3 0,-2 3 2 0,4-1-2 16,-5-2 0-16,4 2-2 0,-4-1-1 0,2-1-5 0,-1 3 1 15,1-3 0-15,-1 5-2 0,-2-3 0 0,0-2-1 16,-4 4 0-16,5-2 4 0,-4 0 3 0,2 1 7 0,-1-2 7 15,-1 3 4-15,1-1 4 0,-3-1 2 0,2 2 0 16,-2-2 0-16,0 2-6 0,0-1-5 0,3-1-6 0,-3 0-2 16,2 2-2-16,-2-4-1 0,3 2 1 0,-2 1-2 0,4-3 0 15,-5 2 5-15,6 1 2 0,-1-3 3 0,-1 0-1 16,4 0 4-16,-4 0-1 0,4 0 0 0,-4 3 0 0,4-1-3 16,-6-2-3-16,2 0-7 0,1 0-2 0,1 0-3 15,-5 0 1-15,4 0-2 0,-2 0-1 0,2 3 0 0,-2-2 0 16,1-1 0-16,1 0 1 0,-1 0 1 0,1 0-1 0,-1 0 2 15,2 0-3-15,-1 0 2 0,1 0-2 0,-3 0 0 16,2 0 2-16,-1 0-2 0,4 0 2 0,-4 0-1 0,4 2-1 16,-4-2 0-16,4 0 1 0,-4 0 6 0,4 0 4 15,-3 0 3-15,-1-2 2 0,4 2 1 0,-4-1 0 0,1-2 0 16,-2 3-2-16,-2 0-4 0,5 0-4 0,-5 0-5 0,0 0-1 16,4 3-1-16,-2-3 0 0,1 1 3 0,1-1 3 15,-1 0 1-15,1 0 1 0,1 0 3 0,-4 0 1 0,5 0 1 16,-2 0 0-16,2 0-2 0,1 0-3 0,-4 0-1 15,4-1-2-15,-2-2-1 0,1 3-1 0,-2-2-1 0,0 2 0 16,2-3 0-16,-2 3-1 0,2 0-1 0,-2 0 1 0,1-3 0 16,0 1-1-16,-2 2 0 0,2-3 0 0,-4 1 0 15,3 2 2-15,-1-1 2 0,4-2-1 0,-4 3-2 16,2-2 2-16,-4 2 0 0,2-2-1 0,1-1 0 0,1 2 0 16,-1-2 0-16,-1 1-1 0,1-2 1 0,2 2 1 0,1-1-1 15,-4 3-1-15,4-1 1 0,-4-2-1 0,4 3 1 0,-6-1-1 16,5 1-1-16,1-3 0 0,-4 1 0 0,4 2 0 15,-4-2 2-15,4 2-2 0,-4-3 3 0,2 2-2 16,0 1 1-16,1-2 5 0,-1 2 6 0,0-3 6 0,1 1 1 0,2-1 2 16,-1 2 0-16,-4-1 3 0,4-3-1 0,2 3-1 15,-4 1-4-15,2-4-4 0,-1 1-2 0,1-2-4 16,1 2 3-16,-4-3-4 0,5 3 0 0,-1-1-2 0,0 0-2 16,-1-4-3-16,2 5-1 0,-1-3 0 0,0 1 1 0,-1 0-1 15,4-1-1-15,-3 0 1 0,3 1-1 0,-2 1 1 0,-1 0 0 16,3-1 0-16,0-2 0 0,0 1-1 0,0 2 1 15,3-5-2-15,-1 5 2 0,-2-3-1 0,3 0 1 16,-3-1-2-16,4 3 2 0,-1-3 0 0,0 1 0 0,-3-1 0 16,2 1 0-16,-2 1 2 0,3-2-1 0,-2 1 2 0,-1 0-6 15,6 0 3-15,-4 0 0 0,2-1 0 0,-1 2 0 16,0-1 0-16,-3 0-1 0,1-1 1 0,-1 3 0 0,3-4 0 16,0 5-2-16,-3-1 2 0,2-2-1 0,-2 1-1 15,3 2 2-15,-2-5 0 0,-1 5 0 0,0 0-1 0,3-1 0 16,0 1 0-16,-3-1 1 0,2 1 0 0,2-1 0 0,-1 2-2 15,0 0 2-15,-1-1 0 0,2-3 2 0,-1 0-2 16,0 3 0-16,-1 0 0 0,4-1 0 0,-5 2-2 0,4-3 2 16,-2 3 2-16,-1-2-4 0,0 2 2 0,-2 2 0 15,3-1-3-15,-2-5 2 0,5 5 1 0,-4-4-1 0,1 3 1 16,0-1 0-16,-2 1 0 0,4-1 0 0,-2 1 0 0,0 0 1 16,-2 0-1-16,4 0 0 0,-5 2 0 0,6-1 0 15,-5-2 0-15,2 4 0 0,-1-1 0 0,1 0-1 0,1-3 1 16,2 1 0-16,-5-1 0 0,2 4 0 0,-1-1 0 15,4-3 0-15,-5 5 0 0,2-3 0 0,-1 3 1 0,1-5-1 16,0 2-1-16,-2 0 1 0,5 1 0 0,-4-1 1 0,1 3-1 16,-2-5-2-16,5 2 0 0,-1 1 0 0,-1-2 1 15,1 2 1-15,-1-2 0 0,2-1 0 0,-2 1 0 16,1 0 3-16,-1 1-1 0,2-1-1 0,-4 3 0 0,2-2-2 16,2 1 1-16,-1-3 1 0,-1 4-1 0,1-1 0 0,1 0 0 15,-5-1 1-15,7 0 2 0,-4 2-3 0,-1 1 0 16,1-2 0-16,1 0 0 0,1 2-1 0,-5-3-1 0,4 3 2 15,1-2-1-15,-2 1 1 0,1 1 0 0,-1-3 0 16,1 3 0-16,-2-2 0 0,4-1 1 0,-3 3-1 0,1-1 2 0,1 1-2 16,-5 0 1-16,4-2 1 0,1-2-2 0,-2 4 0 15,1-1 0-15,-2-2 0 0,-2 3 0 0,5 0-2 16,-4 0 1-16,1 0-1 0,-2-5 2 0,5 5 0 0,-4 0 0 16,2 0 0-16,-1 0-1 0,0 0 1 0,-2 0 0 0,5-2 1 15,-4 2-1-15,1 0-1 0,-2 0 1 0,5 0 0 16,-4 0 1-16,2 0 2 0,2 0-3 0,-4 0 0 0,5 0 0 15,-2 0 0-15,2 0 0 0,-2 0 0 0,0 0-1 16,0 0-2-16,-1 0 2 0,1 0 0 0,1 0 1 0,0 0 0 16,0 0 0-16,-5 0 0 0,4-1 0 0,1-2 1 0,-2 3-1 15,1 0 1-15,-1 0-1 0,2 0 0 0,-2 0 0 16,1 0 1-16,-1 0 1 0,1 0-1 0,1 0-1 0,-5 0 0 16,5 0 0-16,-4 0 0 0,2 0 0 0,2 0-1 15,-4 0 1-15,2 3-3 0,4-2 3 0,-4-1 0 0,-1 2 0 16,1-2 0-16,-1 5 0 0,2-5 0 0,-1 0 0 0,2 3 0 15,-4-2-1-15,2-1 1 0,2 4 0 0,-1-2 1 16,-1-2-1-16,1 1 3 0,1-1-2 0,-2 3 1 16,1-1 0-16,-1-2-1 0,3 3-1 0,-2-3 0 0,2 3 0 15,-2 0-2-15,2-1 1 0,1 0 1 0,-4 2-2 0,7-1 2 16,-4-1 0-16,-3 0 0 0,4-1 2 0,-4 6-2 0,4-3 0 16,-1 0 0-16,-2 1 0 0,2-5 0 0,-2 2 0 15,2 0 0-15,-1-2 0 0,0 2 0 0,1-2 0 0,-5 5 1 16,2-5-1-16,2 4-1 0,-1-2 1 0,-1 1-2 15,1-2-1-15,1-1 3 0,-5 5 0 0,4-5-1 0,2 5 1 16,-7-5 1-16,5 3-1 0,-3-1 0 0,1 1 0 0,-1 0 0 16,2 2-1-16,-1-5 0 0,2 3 1 0,1 2-1 15,-5-3 1-15,4-1 1 0,1 2 0 0,-5 2-1 16,4-4 0-16,1 4 1 0,-5-1 1 0,7 0-1 0,-4-2 1 16,2 3-2-16,-5-1-6 0,4 0 5 0,1 0-2 0,-5 0 0 15,4 1 3-15,1-1 0 0,-5-2-1 0,2 5 0 16,0-3 4-16,-1-1 0 0,2 0 0 0,-1 2 1 0,0 1-2 15,-1-4-2-15,2 2 0 0,2 2 0 0,-4-2 0 0,-2 1 1 16,4-2 0-16,-4 2-1 0,3-1 0 0,-3 1 1 0,3-3-1 16,-2 1 1-16,-1 2-1 0,3 0-1 0,0-1 1 15,-3 0-1-15,0 0 0 0,2 3-2 0,-2-1 2 16,0-1-1-16,0 1 2 0,0-1-1 0,0 1 1 0,0-1 3 16,3 0-2-16,-3 5 1 0,1-5-1 0,-1 2-1 0,0 1 2 15,0-2-1-15,3-1 0 0,-3 3-1 0,3-5-2 16,-3 4 1-16,0-3 0 0,-3 3 1 0,0-1-1 0,3-1-1 15,-1 1 1-15,1 0-1 0,0 4 4 0,0-5-2 16,0-1 0-16,0 3 0 0,0-3 0 0,-3 2 1 0,3-1-1 16,0 2 0-16,-2-2 0 0,2 1 0 0,-3-1 2 0,0 3 0 15,2-2-2-15,-2 1 0 0,0-1 0 0,-1 0 0 16,2 1 0-16,-4-1-1 0,2 2 0 0,2-3 1 0,-4 5 0 16,2-5-2-16,-1 2 2 0,1 2-1 0,-2-2 2 15,1 1 1-15,4-2-1 0,-5 1 0 0,1 0-1 0,1-1 2 16,0 0 0-16,-2 1 0 0,1 0-2 0,1-1-2 0,-1-1 1 15,1 4 0-15,-2-2 1 0,1-3 0 0,4 3 0 16,-2-3 1-16,0 3-1 0,1-2 1 0,-4 1 1 0,5-1-1 16,-2-3 1-16,1 2-1 0,2-2-1 0,-5 0 0 15,5 1 0-15,-2-2 0 0,-1 3-1 0,3-1-1 0,-4 1 2 16,1-2 0-16,1 0-1 0,-1 2 2 0,2-1 2 0,-5-1-3 16,4 0 1-16,-1 2 2 0,0 1-1 0,-1-3-2 15,2 1 2-15,2-3-2 0,-6 5 1 0,5-2-1 0,-2 0 0 16,1 2-3-16,-4-1 1 0,5 0 2 0,-2-1 0 15,3 0 2-15,-3-2 0 0,3 3-2 0,-4-3 0 0,4 4 3 16,-5-3-3-16,2 1 0 0,2 0 0 0,-2-1-2 0,3 1 2 16,-2-1-1-16,2-1-1 0,-3 4 0 0,0-5 2 15,2 5 0-15,-2-4 0 0,1 2 0 0,-4-2 2 16,5 4 0-16,-2-3-1 0,0 2-1 0,-2 0 0 0,1 1 0 16,-1-3 0-16,1 1 0 0,-2-2 0 0,2 1 0 0,1 3 0 15,-2-2 0-15,4 0 0 0,-5 2 0 0,1-2 0 16,1 2 2-16,1-2 0 0,-2-2-2 0,4 5 0 0,-5-5 0 15,1 2 1-15,2-2-1 0,-1 4-1 0,2-3 1 16,0 1-2-16,-1-1 2 0,-2 1 0 0,1 0 0 0,-1-1 0 16,-1 1 0-16,2 0 0 0,2 0 0 0,-4-1 0 0,2 3 2 15,2-4-2-15,-4-1 1 0,2 3 0 0,2-2 2 16,-4-1-3-16,2 3 0 0,1-1 1 0,-3 0-1 0,-1 1-1 16,2-3-2-16,-1 1-4 0,2-1-18 0,2 0-18 0,-4 0-27 15,2-1-45-15,-4-2-97 0,1-4-159 0,1 2-89 16,-7-6-40-16</inkml:trace>
          <inkml:trace contextRef="#ctx0" brushRef="#br0" timeOffset="77976.2355">-6504 567 71 0,'4'0'202'0,"0"-5"-20"15,-1 0-9-15,0-1-8 0,-1-3-2 0,1 1-27 0,-2 0-31 16,-1 1-33-16,3 1-18 0,-3-2-6 0,3-2-8 16,-1 1 5-16,-2 1 0 0,3-1-1 0,0-1-5 0,-3 5-5 15,1-4-1-15,-1 1-1 0,3 1-1 0,-1 0-2 0,-2 2-3 16,3-5-3-16,0 7 0 0,-3-2 0 0,1 2 0 16,-1 3-1-16,3-3-2 0,-3 3-1 0,0-2-6 0,0 2-4 15,0-3-4-15,2 1-1 0,-2 2-4 0,6 0 2 16,1 0 0-16,-1 2 2 0,4 1 1 0,-1-3 2 0,2 2-4 15,-2-2 4-15,3 3-1 0,4 2 2 0,-3-2-3 16,1 3 1-16,4 1-3 0,-5-2 2 0,3 2 0 0,-1 0-2 16,0 1 2-16,0 1 0 0,-2-1-1 0,-1 4-2 0,3-3 1 15,-3-3 2-15,0 2-3 0,0 0-2 0,0-3 1 16,-2 4 1-16,-1-2-2 0,2-2 5 0,-5 5-3 0,5-6 0 16,-3 0 2-16,-4 0 1 0,4-1 1 15,-2-2 2-15,-2 1 11 0,1 1 9 0,-2-3 15 0,-2 0 12 0,4-3 11 16,-2 1 7-16,0-2 7 0,-2-3-2 0,5 2-9 15,0-6-15-15,1 0-13 0,1-3-13 0,1-1-12 0,-2-1-7 16,5-2-6-16,-1-1 0 0,3 1-2 0,-2-4-1 0,0 3 3 16,2-3 0-16,1 1 1 0,1-3-4 0,2 2 0 0,-2 0 0 15,3-2 0-15,1 2-1 0,-1 0 0 0,-1 1-3 16,7-2 2-16,-7 3 0 0,5-1 2 0,0 2 0 16,0 0-1-16,-2-3 0 0,1 4 1 0,-1 1 1 0,1 0-1 15,-3 1-2-15,-1 0 1 0,0 3-1 0,1 1 1 0,-5-3 0 16,4 4-1-16,-6 0 0 0,1 0 1 0,-1 0 1 15,0 3 1-15,-2-3 1 0,-1 4 0 0,-1-1 1 0,-1 2 1 16,-3-2-3-16,2 1-1 0,-4 3 0 0,1-1 3 16,-2 2-2-16,2 0-1 0,0-2 0 0,-3 5-2 0,2 0-4 15,-2-3-14-15,0 3-16 0,0 0-24 0,0 0-25 0,0 0-33 16,0 3-33-16,0-3-32 0,-2 0-56 0,-1 5-97 16,-4-2-105-16,-1-2-56 0,-5 5-18 0</inkml:trace>
        </inkml:traceGroup>
      </inkml:traceGroup>
    </inkml:traceGroup>
  </inkml:traceGroup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6:16.08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A66F8BC-284D-4892-B96E-7A1E22A337F1}" emma:medium="tactile" emma:mode="ink">
          <msink:context xmlns:msink="http://schemas.microsoft.com/ink/2010/main" type="inkDrawing" rotatedBoundingBox="1757,5808 2908,5258 2989,5430 1839,5979" semanticType="callout" shapeName="Other"/>
        </emma:interpretation>
      </emma:emma>
    </inkml:annotationXML>
    <inkml:trace contextRef="#ctx0" brushRef="#br0">0 521 14 0,'3'-2'138'0,"-2"-3"6"0,7 1 97 15,-5 2-155-15,-2-1-24 0,2 0-19 0,2 0-16 16,-2-2-12-16,1 2-5 0,1 1 1 0,-2-3 3 0,1 1 1 16,-1 2 5-16,-1-3 1 0,1 4 5 0,0-2-1 0,-2 1-1 15,-1 0-1-15,0 0-2 0,3 2-8 0,-2 0-1 16,-1 0-6-16,3 0-2 0,-3 0-3 0,0 0 1 0,0 0-2 15,0 0-5-15,0 0 4 0,3 0 2 0,-1 2 1 0,-2 0 3 16,3 0-2-16,-2-2 3 0,2 3 0 0,0-2 1 16,-1 2-1-16,1-1 0 0,1 0 1 0,-1 2 3 0,-1-2 2 15,4 1 5-15,-5-1 4 0,4 1 4 0,1 0-2 16,-5-1 1-16,5 2-2 0,-4 1-2 0,1 0-3 0,-2-4-5 16,2 6-2-16,1-3-5 0,-1 1-1 0,-1-2 1 15,1 1 1-15,1-1 2 0,-1 2-1 0,-1-1-3 0,1-2 1 16,1 3 0-16,-1-3 2 0,2 0-1 0,-2 0-1 0,-2 2 0 15,2-1-1-15,2-1 4 0,-2 0-2 0,-2 2-1 16,2-1-2-16,2-2 2 0,-3 2-3 0,1-1 0 0,-1 0-1 16,2-2 1-16,-1 2-1 0,0-2 2 0,2 2 9 15,-1-2 9-15,1 0 5 0,2-2 1 0,1 0 4 0,1-2 3 16,2 0 1-16,1-3 2 0,2-4-7 0,4 0-6 0,1-2-2 16,0-3 5-16,8 2-1 0,0-3 0 0,1-2 0 15,0-1-1-15,2-2-5 0,3 2 1 0,-2-4-4 0,0 3-5 16,1 0-4-16,2-1-4 0,-3 3-2 0,0-6 2 15,-2 7 1-15,2-1 0 0,-4-1-2 0,0 1 1 0,-2 1-1 16,-1 1 2-16,1 4-3 0,-7-2 1 0,4 4-2 16,-1-1 0-16,-2 1 0 0,1 0 0 0,-1 3 1 0,-3-2-2 15,2-1 3-15,-1 3-3 0,-1-1 0 0,-4 2 0 0,0 1 0 16,0 2 0-16,-2-2 0 0,-1 1 0 0,2 1 0 0,-4 2 0 16,0-3 2-16,-5 4-2 0,2-1 0 0,-1-1 0 15,0 3 0-15,-1-3 0 0,-2 3 0 0,0 0 0 16,0 0 0-16,0 0 0 0,0 0 0 0,0 3 0 0,0-3 0 15,0 5 0-15,-5-4 1 0,2 6-1 0,-1-1-15 0,-4 3-21 16,1 4-33-16,-6 0-73 0,-5 3-191 0,-6 1-100 16,-4 4-57-16</inkml:trace>
  </inkml:traceGroup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0:42.9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9A4232F-5D57-43DF-9B66-1DBCE778777A}" emma:medium="tactile" emma:mode="ink">
          <msink:context xmlns:msink="http://schemas.microsoft.com/ink/2010/main" type="inkDrawing" rotatedBoundingBox="-971,6736 1090,5801 1283,6226 -778,7160" semanticType="callout" shapeName="Other">
            <msink:sourceLink direction="from" ref="{EAA9D8C2-35B7-4DE1-8A60-5E96B6030382}"/>
            <msink:sourceLink direction="to" ref="{EAA9D8C2-35B7-4DE1-8A60-5E96B6030382}"/>
          </msink:context>
        </emma:interpretation>
      </emma:emma>
    </inkml:annotationXML>
    <inkml:trace contextRef="#ctx0" brushRef="#br0">11 868 108 0,'-5'-4'110'15,"4"-1"-6"-15,-5 0 50 0,6 2-110 0,-2 1-20 16,-1-3-14-16,3 4-7 0,0-2-10 0,0 1-4 15,3 0-6-15,-1 0-3 0,-2 2-5 0,3-2 3 0,0 2-3 16,1 0 4-16,1 0 10 0,-1 0 4 0,2 0 7 16,-1 2 5-16,-1-2 2 0,1 0 2 0,-1 0 0 0,3 0 2 15,-4 0-5-15,2 0-2 0,-1 0 1 0,2 0-4 0,-1 2 6 16,-1 0 2-16,1-2 3 0,2 2 14 0,1 2 14 16,1 1 5-16,-2 0 7 0,0-4 2 0,2 3-2 0,2 1-2 15,-2 1-3-15,3-1-14 0,-2 0-12 0,2 3-5 0,3-2-2 16,-2 2-2-16,5-2 1 0,-5 5-3 0,2-1 3 15,2 1-1-15,2 0 0 0,-3 0-2 0,2-1-2 0,-1 1-3 16,5-1 3-16,-4 1-3 0,1-2-4 0,5 2 3 16,-5-1-3-16,4-2 2 0,-2-2 0 0,1 0 2 0,2-4 3 15,0 3 4-15,-1-5 0 0,4-5-2 0,-3 1 4 16,4-5 0-16,3-3 1 0,-1-4-3 0,3 0-5 0,-2-3 1 16,6 1 2-16,-1-7 1 0,0 3-1 0,0-5-1 0,2-2 1 15,1 2 0-15,-2-2-2 0,2-3 0 0,3 2-3 16,-4-1 0-16,2-5 0 0,1 4-2 0,-3-3 1 0,1 0-1 15,1 1 0-15,-1-1 0 0,0 5-1 0,-4-3-1 0,1 4-1 16,-2-3 1-16,2 7 1 0,-2-1 0 0,-1 2-1 16,-2 1 0-16,3 1 0 0,-5 3 1 0,2-1-2 15,-3 1-1-15,2 2 1 0,-3 0-1 0,-2 1 1 0,2-1-1 16,-3 2-1-16,-2 2 2 0,-3 0 0 0,-1 0 0 0,0 3 0 16,-4 0 2-16,0 2 0 0,-3-1-1 0,-2 2-1 0,0 1 0 15,-3 1 1-15,-2 1-1 0,-2 2 2 0,1-1-1 16,1 2 0-16,-4 1-1 0,3-2 2 0,-3 0 2 15,3-1-4-15,-2 3 0 0,-1-2 2 0,0 0-2 0,0 2 0 16,0-2 0-16,0 2 1 0,3-2 0 0,-3 2 1 0,0 0-2 16,0 0-2-16,0 0 2 0,0 0 0 0,0 0 2 15,0 0-2-15,0 0 1 0,0 0-1 0,0 0 0 0,0 0 0 16,0 0 0-16,0 0-1 0,0 0-2 0,0 2 2 16,0-2-1-16,0 0 1 0,0 0 0 0,0 0 1 0,0 2 0 15,0-2 0-15,0 0 1 0,0 2 0 0,0-2-1 0,0 0-1 16,0 2 1-16,0-2 0 0,0 0-1 0,0 0-1 15,0 0 2-15,0 3 0 0,0-3-2 0,0 0 2 0,0 0 0 16,0 0 0-16,0 0 0 0,0 0 0 0,0 0 0 16,0 0 0-16,0 2 0 0,0-2 0 0,0 0 2 0,0 0-2 15,0 0 2-15,-3 2-1 0,3-2 0 0,0 1-1 0,0-1 0 16,0 3 0-16,0-1 0 0,0-2 0 0,0 3 0 16,0-2 0-16,0-1 0 0,0 2 0 0,0 1 0 0,0-3 0 15,0 2 0-15,0-2 0 0,0 0 0 0,0 0 2 16,0 0-2-16,0 0-2 0,0 0 1 0,0 0-2 0,0 0 1 15,0 0 2-15,0 0 0 0,0 0 0 0,0 0 0 0,0 0 0 16,-1 0 0-16,-2 0 2 0,3 0 1 0,0 0-2 16,0 0-1-16,0 0 2 0,0 0 0 0,3 0 2 0,-3 0-1 15,0 0 1-15,0 0-3 0,0 0 6 0,0 3-3 16,0-3 2-16,0 0-1 0,1 0-1 0,-1 0 2 0,0 0-2 16,0 0 0-16,0 0 1 0,0 0-1 0,0 0 1 15,0 0-3-15,0 0 0 0,-1 0 0 0,1 0-1 0,0 0-1 16,0 0 0-16,0 0 0 0,0 0 0 0,0 0 0 0,0 0 0 15,0 0 0-15,0 0 0 0,0 1 1 0,0-1-1 16,0 0 0-16,0 0 0 0,0 4 0 0,0-3 0 0,0-1-1 16,0 2 1-16,0-2 0 0,0 1-1 0,0 2 1 15,0-3 0-15,0 0 0 0,0 0-1 0,0 0 1 0,0 0 0 16,0 0 0-16,0 0 0 0,0 0 0 0,0 0 0 0,0 0 1 16,0 0 0-16,0 0 0 0,0 0 1 0,-3 0-2 15,3 0 4-15,-3 0-3 0,3 0-1 0,0 0 0 0,0 0 0 16,0 0-1-16,0 0 1 0,3 0 1 0,-3 0-1 15,0 0 1-15,0 0 1 0,0 0-2 0,0-3 2 0,0 3-2 16,0 0-2-16,3 0 0 0,-3 3 1 0,0 1 0 0,0-1-12 16,-3 3-13-16,3 4-23 0,-3-4-32 0,-1 5-57 15,1 0-107-15,-3-3-107 0,-5 2-62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2:15.3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4634 579,'-4'-5'24,"0"-3"16,4 4 22,-5-1-24,5 1-12,0-2-13,0 6-2,0-4 7,5 4 4,-5-4-3,-5 4 9,5 0 7,0 0 2,0 0-6,0 0-5,0 0-14,0 4 2,0-4 2,0 0-1,0 0-10,5 0 1,-5-4-2,4 3-3,6-7 3,8-2-1,3-3 2,4-1 8,8 1-11,0 0 8,4-1-7,-1 1-3,-2-1 0,2 5 2,-5-5-1,4 2-1,8-3 0,-1-2 0,10 4 0,-3-5 0,-2 5 2,1-1-2,1 1 0,-8 4-3,-3-5 3,3 5 2,-5-5-2,-1 1 4,5-1-2,-9 5-2,4-5 2,-6 3 0,3-4-1,-6-3 1,2 5 4,-3-1 1,-7-3 2,5 4-5,-6 3-1,1-3-2,4-1 0,-1 1-1,5-1 1,6-3-1,-5-2 0,3 2 0,1-1 1,4-1 0,-8 2-1,4 4 2,-4-1-2,4 5 1,-2-5-2,3 1 2,-1-1-1,9-1 1,-5-2 1,4 0-2,-4 3 0,0-3 1,-2 3 0,-4 1 0,-2 0 0,-1-1-1,-3 1-1,3 3 0,-3 1 1,1-1 0,4-2 1,1-1 0,8 2-1,-6-5 1,8 1 0,-2 2-1,-8-1 0,3 1 0,-6 1 1,-4 1 5,5-3-4,-5 1 4,9-4-1,-4-1-5,12 1 7,-4-2 4,5 2-6,-5 2-5,-4-1 1,-6 5 1,-6 3 2,-2-2-1,-4 2 1,1-1-4,0 3 3,3-5-3,-3 1 0,7 1 0,6-5 0,-6 1 1,7-1-1,-2 1 1,0 3 2,0 1 5,-4-3 2,-4 3-4,0 1-3,-1-2 7,0 1-6,2-1 0,2 2 1,-4-1-1,7-1 0,-3 3 1,0 1-5,3-2 6,-11 4-2,-1-1 2,-3 5 4,-5-4-2,0 4 1,-4 0-2,-3 0-3,2 0-1,1 0-2,-3 0-1,2 0-3,-3 0-40,-5 4-87,-8 4-7,-11-3-98</inkml:trace>
  <inkml:trace contextRef="#ctx0" brushRef="#br0" timeOffset="3078">4205 3274 661,'-4'-4'53,"0"0"-22,-1 2 29,1-2-33,4 0-11,0 0 0,-4 3 14,4-3 9,0 0 1,-4 0-15,-5 0-1,-1-2 6,-2 2-19,-2 1 7,-3-3-15,-3-2 10,1-1-10,0-1 4,-7-7 1,3 3-5,-2-9 3,-7 1-6,-2-1 4,-5-3 2,-2 3 17,2 4-8,-6-2-3,1 4-11,9-2 12,-4-3-9,8 0 2,-1-1-1,2-4-5,2-2 1,7-1 0,0-1-1,1 0 0,3 8 0,5-4-2,-1 4 1,2 0 2,4 2-2,3-2 0,-1 4 0,1 2 0,0-1 1,-2 5-1,-6-4-1,-4 3 2,-1 1-1,1-6 0,-6 2 2,4 2-1,6-1 1,6-3-1,2 1-7,4-1 5,4-3 2,0-5 0,0-4-1,-2-4-1,-2-11 2,-6-2 4,-2-7-3,-1-4 0,1 1-1,-2 4 0,4 10-1,2 8 1,-3 5 0,3-1 0,-2-3-1,-2-6-4,0 0 5,3-12 2,1 2-2,4-1-1,4 6-6,5 11 2,5 9 3,5 3 2,5 9 0,-1 1-5,33-6 6,-55 11-1,4-1 5,-1-5-4,3 1-2,3-20 1,4-7 0,-6-8 0,1-2 0,-4-5-1,4 1 1,-2 0 0,-3 6 0,-3 6 1,3 4-2,2-3-1,-2 5 1,5-6 0,3-2 1,5-6 0,7-4 2,1 1-2,-2 5-3,3 7 1,-4 13 2,-1 3-5,2 11 2,3-3 2,6-4 0,6-4 1,7 4 0,8-6 1,5-2 2,-1 8-6,-3 2 4,-8 2-3,-4 3 1,-3 5-2,-1 1 3,-1 1 0,1-5-2,2 6 2,5-1 0,0 1-10,-3 2-1,3-1 3,0 1 7,-3 0-3,5-4 2,1 2 2,1-3 0,-2 1-1,3 0-1,-3 2 2,-6 2-8,-12 3 6,-2 1-3,0 0 5,-5-2 0,5 0-4,4-4 4,8-1 0,3 1 0,3-2-2,0 8-8,-4 0 5,-10 10-4,-7 1 2,-9 4 6,-2 4-1,-3 3 2,2 1 0,5-2 0,6 2-1,-5-2 1,8-2 0,0-2-1,0-2 1,1 3 0,-4 1 0,-1 6 0,-5 4 0,-3 5 0,1 3 0,5 3-2,1-5 2,6-3 0,4-5 1,4-4-1,0-6 0,-4-3-1,0-1 1,-6-4 0,-1 5-1,-7 7 0,4 2 0,3 6 2,5 5-1,3 7 1,-2 3-1,2-4-1,-2-4 1,-2-5 0,-2-12 0,-2 0 0,0-7 0,-1-3 0,3 1 2,-5 3-4,0 5 2,3 5 0,-3 7 0,-2 5 1,3 3 1,-8-2-2,1-1 0,-1 2 0,5-7 2,-7-1-1,2 0 0,2-2 2,4 1-1,-8 3 2,5 9-2,-4 1 0,-1 4-2,4 0 1,-8 3 0,2-6 0,-2-2 0,4 0 0,-7-3 0,5-1 1,-1 4-2,-9 3 4,0 4-5,-5 1 5,-5 6-5,-4-4 3,-2-4 5,-5-4 6,1-9 1,0-6-10,10-5 4,2-4-7,0-5 0,2 5-1,2 1-1,-1 2 1,-3 6 0,-2 1 0,-2 3-3,-9-4 3,-3 0 3,-2 0-3,0-8 1,-1-2-2,-1 0-6,0 1-9,-4-3-9,-4 6 12,-3-2 7,0 2 6,-10-2 3,-9-1 1,-2 1 6,-2-2-1,-1-4-6,1 6-1,4-1-2,5-1-3,5 6 3,9 0-1,3-2-3,10-3 1,-2-3 2,7-4-2,0-5 2,-10 3 1,5 1 0,-11-2-2,3 0 4,-2 1-3,2-3 1,2 6-1,2-3-2,-5 1 6,4-1-5,-5 4 3,-3 1-1,-1-1 0,-1 1 5,-2-1-4,4 5 1,-2-5 2,7 0-4,-5 1 4,2-9-4,2-1 0,-8 0 1,-4-4 0,-3-4-1,-8-1 2,5-3-2,0-2 4,3 2 1,7-1 2,8 0-4,-6 5-1,7-2-1,2 2 1,7 0-2,-7 0 0,11-1-1,-1 5-2,-1-4-1,6 4-25,4-2-32,5 0-53,-4-4-155</inkml:trace>
  <inkml:trace contextRef="#ctx0" brushRef="#br0" timeOffset="5636">4215 1471 616,'-4'-5'43,"-1"-9"24,0 5 29,1-8-12,1 3 1,3 5-9,-2 1-19,2 4-5,-3 2-23,2 6-13,1 10 19,-4 14 37,0 16-26,-1 12-15,1 9-20,0 2 3,8-4-5,0-5-7,9-4 2,-4-5-3,3-7-1,1-3 0,-2-11-15,-3-5-40,-3-7-71,-1-10-17,-4-2 59,0-14-137,1-15-73</inkml:trace>
  <inkml:trace contextRef="#ctx0" brushRef="#br0" timeOffset="5920">4251 1501 629,'-1'-35'59,"1"12"30,-4 2 12,-1 11-11,1 2-28,4 3-8,-4 1-21,4 8-4,4-4-10,0 0 26,9 8 21,8-3-11,11 9-23,6-1-7,7 8-15,4-2-8,-4 10-1,-1 1 3,-3 7-4,-2 1 1,-8 3-2,0 1-3,-9-4-62,2 0-90,-4-7 1,-3 0-114</inkml:trace>
  <inkml:trace contextRef="#ctx0" brushRef="#br0" timeOffset="6280">4658 1071 665,'0'-19'1,"-2"2"23,-4 3 30,-5 2 20,1 7-29,2 5 1,-1-4 16,1 8-13,1-4-7,4 0-13,1 4-15,0 5 36,0 9-5,-2 4-2,1 15 20,-1 7-30,4 6-1,4 9-14,3-1 2,9 5-7,-4-2-2,7 3 0,-3-7-4,3 3 0,-7-7-3,-7-3-1,-1-4 1,-3-2-3,2-4-2,-3-5-14,1-7-40,2-1-83,-1-5-52,2-7-64</inkml:trace>
  <inkml:trace contextRef="#ctx0" brushRef="#br0" timeOffset="6662">4929 1790 697,'-8'-2'68,"4"0"-52,-2-8 11,12 1-5,6-5-6,2 1-5,10-5 13,0 0 28,-1-4 10,-4-1-35,-3-4 10,-8 5-10,-4-1-2,-8 1-8,0 7 6,-4 2-7,-8 5-9,-1 8-2,0 9-5,-5 5 0,4 9 0,1 2 2,4 3-2,9 3 0,4-4 2,4 0-2,5-4 2,7 0-1,3-7 0,7-5 3,0-3-4,2-8 1,1-4 4,-1-2-3,-1-7-1,-3-5 4,0-3-1,-10-6-4,1-5 3,-2-5-3,-2-3 0,2-8 3,-9-6-2,-3-5-1,-1 0 0,0 0 1,-1 6-1,-3 9 2,0 16-1,4 10 26,-5 13-21,1 10-2,0 18 8,-2 21 35,5 16-14,8 15 2,1 7-10,6-2 5,6-3-23,-3-6 5,-2 0-8,-6-8-1,-5-5-2,-3-7 0,-2-8-2,-3-11-24,0-13-38,-5-7-78,-5-12-54,0-12-117</inkml:trace>
  <inkml:trace contextRef="#ctx0" brushRef="#br0" timeOffset="7286">5214 1591 866,'-11'-12'16,"-1"-2"47,2-1 11,1 2-34,9 1-39,13 3-1,8-5 1,11 5-1,6-5 1,3 5-1,-6 1 0,-8 4 0,-13-2 1,-7 6 0,-6 6-1,-2 2 13,-3 5 5,-3 16-16,-2 1-1,-1 9 0,2-1-1,-2 1-1,9-7 1,1-5-10,7-6 1,1-7 7,1-13 2,7-10 0,3-9 0,3-4 1,1-7 1,-2 2 5,1 0 16,-9 12-5,-1 4-14,-2 7-3,4 8 8,-1 9-7,-5 2 5,5 6-3,-5 2-4,-2-1 1,-2-7 0,-4-2 0,3-4 2,-3-9 5,7-9-7,-3-4 0,9-14-1,5-4 0,9-5-1,2-1 1,4 6 0,-11 12 1,-5 2-3,-6 9 1,-5 7-4,-1 5 2,-5 7 5,0 4-3,5 4 1,-5 4 0,4 3 0,0-4 0,-4 1 0,0 0 0,0 0-2,0-5-8,0-1-4,4-8 5,-4-1 8,4-10-2,6-8 3,6-7 0,3-3-2,-6-10 2,4-2 1,-9 0-1,-6-7 4,-4 6-4,-9 3 1,-3 3-1,-4 12 0,-3 3-5,2 6-14,3 8-56,-4 6-33,4 5-20,7 10-85</inkml:trace>
  <inkml:trace contextRef="#ctx0" brushRef="#br0" timeOffset="8029">5898 1529 712,'17'-10'96,"-6"-1"-10,2-3 8,-9 5-51,10 3 1,3 10-4,6 7-12,3 11-5,5 10 2,-4 7-14,-6 1-4,-3 0 1,-14-3-2,-8-5 5,-9-7-1,2-10 12,0-5 12,3-16-20,3-7-13,4-14-1,2-6-3,6-11-1,3 0-5,8 4-33,-1-1 0,0 9 8,1 1 9,5 8 8,-1-3 4,4 4 9,0-1 3,-3 0 0,-1 4 1,-5-2 0,-7 12 23,-2-1 13,-3 2-6,-5 8-16,0 4-7,0 6 25,-5 7 28,1 6-12,-2 13-13,-1 12-8,3 2-7,4 4 1,4 0-3,8-5-11,-2-3-4,2-6-1,2-9-1,-5-8 1,-4-9-1,2-6 2,-3-16-3,5-10-11,-1-14-4,-2-10-3,4-6 8,-2 4 9,-4 13-2,1 12-3,-5 19-2,1 13 7,2 14 1,5 9 0,5 9 0,1 0-1,8 0 1,-3-5-47,0-4-134,1-9-6,-6-13-143</inkml:trace>
  <inkml:trace contextRef="#ctx0" brushRef="#br0" timeOffset="9280">6641 1588 717,'-6'3'21,"2"-3"39,0 0 0,0 0-24,0 0-8,-5 1 26,-2-1-12,0 4 27,5-4-15,-1 0-3,6 4-18,1-8-12,1 4-21,3 0 3,9-4 3,9 3 6,5-7-5,12 4 3,1 0 1,5-2-3,2 6 4,-5 0-1,8 0-3,0 0 1,6 0-4,3 4 5,7-4-10,4 0 1,-1-4 2,-6 8-2,-2-4 0,-8 2-1,-4 0-1,-7 0-2,3-2 3,-4 4 0,1 0-1,3-4 1,1 1 0,2-2 0,-4 1 2,3-4-1,-4 0 3,-3 2-2,-2-2 4,-3 0-5,-8 0 2,4 4 1,-2-4 3,4 3 0,-3-3-7,10 4 2,-5-4 6,6 4-7,2-2 2,5 0 1,0 0-4,1-2 0,-4 4 2,-6 0-2,-2-4 4,-5 4-2,-3 0-1,-1 0 1,0 0 0,-1-1 4,8-1-4,-8-4 0,4 6-1,-9-4 3,-2 2 1,0 2 1,-12-2-6,0 0 8,-2-1-7,2 3 2,0 0 0,0 0 0,0 0-2,4-2 3,-4 2-3,-7 0-2,4 0 2,-3 0-1,0 0 0,1 0 2,-2 0-2,3 0 1,0-2-1,-1 2 1,-1 0-2,-2 0-3,0 0-17,-5 4-99,-7 1-51,-6 7-90</inkml:trace>
  <inkml:trace contextRef="#ctx0" brushRef="#br0" timeOffset="10578">3611 3037 471,'4'-5'20,"0"-1"-7,1-1 65,-1 1-29,-3-2 13,2 4 0,-2 0 3,-1 3-18,-1 1-24,-2 0-2,2 1 2,1-1-12,0 0 4,-4 0-7,4 0-2,0 3 13,0-3 6,-5 1-14,1 3-3,-8 0 2,-7 2 8,1 3-7,-3 3-4,-6-3 1,5 1-1,-6 7-6,-2 1 0,-5 1-1,-4-2 3,-5 6-1,-2-4-1,0-2 3,1-3 3,1 3-3,5-4 5,-2 5-6,2-3 0,4 2-2,3 1 0,6-1-1,2-8 1,12 1-3,5-6-1,5-4-19,4-4-23,2 0-20,4-6-56,11-3-84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9:56.1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2085F05-FCF9-4827-88CE-5B506275D658}" emma:medium="tactile" emma:mode="ink">
          <msink:context xmlns:msink="http://schemas.microsoft.com/ink/2010/main" type="inkDrawing" rotatedBoundingBox="7049,13756 11646,13515 11719,14896 7122,15137" hotPoints="12370,14263 9533,14896 6654,14488 9492,13855" semanticType="underline" shapeName="Ellipse">
            <msink:sourceLink direction="with" ref="{8D74F8E7-F64E-4512-85E2-58AD99A50F1D}"/>
            <msink:destinationLink direction="with" ref="{159605C3-E80F-4DED-B852-1C7251394B9A}"/>
            <msink:destinationLink direction="to" ref="{88405E36-0E38-4DD0-8F53-59B6415E7D97}"/>
          </msink:context>
        </emma:interpretation>
      </emma:emma>
    </inkml:annotationXML>
    <inkml:trace contextRef="#ctx0" brushRef="#br0">3139-154 133 0,'0'0'186'0,"-5"0"-23"0,5 0-19 0,-3 0-22 16,2 0-21-16,1 0-15 0,0 0-18 0,0 0-13 15,0 0-11-15,0 0-6 0,0 0-9 0,0 0-4 16,0 0-4-16,0 0-5 0,0 0 2 0,0 0-6 0,0 0-3 0,0 0-1 16,0 0-2-16,0 0 4 0,0 0 4 0,0 2 1 15,0-2 6-15,0 0 3 0,0 0 4 0,0 0 3 16,0 0 5-16,0 0-3 0,0 0-3 0,0 3 1 0,0-3 0 16,0 0-3-1,0 0-6-15,-3 0 51 16,3 0-37-16,0 0-32 0,-2 2 0 0,2-2-4 0,0 1 2 15,0-1-2-15,0 0 0 0,-3 0 0 0,0 0-2 16,3 4 2-16,0-4 0 0,0 1-2 0,0 2 2 16,0-3 0-16,0 0 0 0,0 0 0 0,0 3 0 0,0 1 0 15,0-1 0-15,3-2 0 0,0 6 0 0,-3-4 0 16,2 2 0-16,-2-1 0 0,4 1 2 0,-1-2 0 0,2 4-2 16,-2-3 0-16,-2 1 0 0,2 1 0 0,2 1 0 15,1-2 0-15,-2 0-4 0,1 1 2 0,-1 3 2 0,-1-4-1 16,2 2 1-16,-2-3-1 0,1 3 1 0,0-3 1 0,1 4 0 15,1-3 1-15,-2-2-2 0,1 5 2 0,-1-2-2 16,1-4 2-16,-2 4-2 0,1-1 0 0,1-1 0 0,2 0 0 16,-1 1 0-16,0-4 2 0,0 3-1 0,0 1-1 15,-3-1 2-15,0 1-1 0,-2-1 2 0,5-2-1 0,0 3 1 16,0-3 0-16,0-1 0 0,0 2 0 0,-1 2-2 0,-1-5-1 16,1 3 0-16,1 1 0 0,0-1 0 0,-1-2-1 15,0 3 1-15,-1-1 0 0,1 0 0 0,2 0 1 0,-2-1 2 16,2-1-3-16,1 4 3 0,-1-1-1 0,1 1 0 15,0-3 0-15,0 2 1 0,1 0 0 0,-2 1-3 0,4-1 2 16,-2 0 3-16,1-1 0 0,2 1-3 0,-3 0 3 0,3 0-4 16,-2 0 3-16,-1 1-1 0,3-1 0 0,0-2-3 15,0 3 0-15,-2-1 0 0,-1 1 0 0,3-2 3 0,0 2-3 16,0-2 1-16,-4 4 1 0,2-4-2 0,-1 2 2 0,3-4-2 16,-5 4 1-16,5-2-1 0,-1 0 0 0,-5 2 3 15,4-3 2-15,-1 0-4 0,-2 2 2 0,4-1-3 16,-5 1 3-16,4 0-1 0,-2 1-2 0,-1-4 0 0,-1 3-2 15,1 1-1-15,1-1 3 0,1 1 0 0,-2-1 0 16,1-2 0-16,-1 0 0 0,1 3 0 0,-1-1 0 0,1 1 1 16,-3-2 1-16,3 1 0 0,-1-3-2 0,2 2 1 0,2 1 1 15,-2-1-2-15,1-2 3 0,-1-1 1 0,3 2 4 16,3-2 2-16,0 0 2 0,-2 0 1 0,2 0 2 0,4 0-1 16,-2 0-1-16,2 0 0 0,5 0-4 0,-2 3-2 0,-1-1-1 15,3-2-2-15,-2 1 1 0,-1-1-2 0,-1 3 0 16,-1-1-3-16,0-2 2 0,-2 4-2 0,2-2-1 0,-4 1 2 15,-3-1-1-15,3 2 0 0,-2-2 2 0,-1 0 0 16,1 1-2-16,-1 1 2 0,-3-2 0 0,3 0-4 0,-1 3 2 16,-5-5 0-16,1 1 0 0,0-1 0 0,4 3 0 0,-5-2-2 15,1-1 2-15,1 3 2 0,-1-1 0 0,-2-2-2 16,2 2 3-16,1 0-3 0,-4-2 2 0,5 2-1 16,-2-2 0-16,1 3-1 0,-4-1 0 0,4-2 0 0,-1 0 0 15,-2 0 1-15,2 0 1 0,-2 0-1 0,2 2-1 0,-3-2 2 16,4 0-1-16,-4 2 5 0,4-2 1 0,-1 0 1 0,1 0 7 15,-1 0 1-15,-2 0 1 0,2 0 1 0,-2 0-2 16,2 0 2-16,-3 0-4 0,4 0-4 0,-4 0-1 16,4 0-3-16,-1-2 2 0,1 2 0 0,-1-2-2 0,2 2 0 15,0 0 0-15,1 0 0 0,-1-2 0 0,2 2-1 0,-2 0-2 16,-2 0-1-16,4 0-1 0,-2 0-1 0,0 0 3 16,4 0-1-16,-1 2-2 0,-3-2 0 0,6 0 3 0,-2 0-2 15,2 0 3-15,-3 2-1 0,3-2-1 0,-2 0-2 0,1 0 0 16,-2 2 2-16,-4 0-2 0,4-2 0 0,-1 0 0 15,1 3 0-15,-3-3 3 0,3 0-1 0,-2 0-1 0,-1 0 1 16,0 0-1-16,-2 0 0 0,4 0 0 0,-2 0 7 16,-2 0-5-16,2 0 0 0,-2 0 0 0,-1 0-3 0,0 0 1 15,0 0 0-15,0 0 2 0,2 0-7 0,4 0 4 0,-5 0 2 16,4-3 1-16,-3 3 2 0,3-2 0 0,-5 0 1 16,1 2 1-16,1-2-2 0,-1 0 3 0,1-1 1 0,-1 1 3 15,-1 2 0-15,1-4 3 0,4 2 4 0,-2-1 1 16,1-1-1-16,-4 3 0 0,2-2-2 0,-1 1-3 0,4-2-2 15,-5 2-4-15,4 0-1 0,-1-3-4 0,1 3-2 16,-1-2-1-16,-1 2 2 0,1-1-1 0,1 0-1 0,-1 0-1 16,1-2-1-16,5 4 2 0,-3-4 0 0,0-1 0 15,2-1 0-15,0-1 0 0,3 0 0 0,1 0 2 0,-2-1-1 16,3 3 0-16,-2 0-2 0,2-1 1 0,-2 1 0 0,2-1-1 16,-3 3 1-16,2-2-2 0,-1 3 0 0,-1 0 0 0,2 0 2 15,-5-2 0-15,-1 4 0 0,6-1 0 0,-6-1 1 16,0 0 1-16,0 0-1 0,0-1 1 0,0 3-2 15,-4-2 0-15,0-1 1 0,-1 1-1 0,-2 3 0 0,2 0 1 16,-2 0-1-16,1-3 0 0,-5 3-1 0,4-2 0 0,2 2 1 16,1-4 0-16,2 2 0 0,-1-1-2 0,0 1 2 15,3-2 0-15,1-1 0 0,1 1 2 0,0 0-1 0,3 0-2 16,-2 0 1-16,1 1 1 0,1-1 0 0,-3 0 2 0,1-1-1 16,2 1-2-16,-5 2 0 0,2 0 2 0,-2 0-1 15,0-3 0-15,3 4-1 0,-6-2-1 0,2-2 1 0,-5 4 0 16,1 1 0-16,0-2 0 0,2-1 0 0,2 3 0 15,-2-3-1-15,-2 0 1 0,4-1-1 0,-2 3 0 16,2-2 1-16,1-1 0 0,-1 1 0 0,-2 3-2 0,3-5 4 16,0 1-4-16,-1-1 4 0,7 1-2 0,-6 0 0 0,2 1 2 15,1-1-1-15,1 0-1 0,2 0 1 0,-2 0 1 0,1-1-2 16,-1 1 0-16,2 0 0 0,-2 1 0 0,-1-1 0 16,-2 0-1-16,2 2 1 0,-3-1 0 0,-1 1-1 15,-2 1 0-15,0-2-1 0,-3 1 1 0,1-1 1 0,-6 3 0 16,4 0 0-16,1 0-2 0,-5 0 2 0,4-1 0 0,-2 1 0 15,-3-2 0-15,3-1 0 0,-2 3 0 0,-1-2 2 16,3 2 1-16,0-1 0 0,-1-2-1 0,1 3-1 0,-2 0 0 16,5-4 1-16,0 3-2 0,0 1-2 0,-4-2 0 0,2 2 1 15,4-1 0-15,-3-3 0 0,-3 4-1 0,2-3 1 0,2 3 1 16,-1 0 0-16,-1 0 0 0,1 0 0 0,2 0 0 16,1-3 0-16,-4 3 1 0,4 0-1 0,-4-1-1 15,4 1 0-15,-4 0 1 0,3 0 0 0,-2 0-1 0,1 0 1 16,-5 0 0-16,4 0-2 0,-2 0 4 0,0 0-2 0,3 0 0 15,-3 0 0-15,1 0 0 0,4 0 1 0,-1 0-2 16,1 0 1-16,0 0 0 0,0 1-2 0,4-1-1 0,0 0 5 16,-2 0-2-16,-1 3 0 0,3-3 1 0,-2 0-1 15,-1 3 2-15,3-3-1 0,-1 4 1 0,-2-3-1 0,1-1-1 16,-4 2 0-16,1-2-1 0,1 0 1 0,1 0 0 0,-2 0-2 16,1 0 1-16,2 0 1 0,-4-2-2 0,8 2 2 15,-6-1 0-15,4-3 2 0,3 1-2 0,-1 3 2 0,-2 0 0 16,2 0 0-16,3 0 0 0,-2 0 2 0,0 0 1 15,-2-3-1-15,6 3 3 0,-1-1 0 0,-4 1 0 0,5-4 0 16,-4 4 0-16,0 0 1 0,-2 0-4 0,-1 4 0 0,3-4 0 16,-6 0-5-16,3 1 2 0,-5-1-1 0,4 3 2 15,-2-3-1-15,3 0 2 0,-5 3-1 0,3-3 0 0,-1 0 7 16,-1 0-2-16,-1 4-4 0,1-4 1 0,-2 1 0 0,1-1-1 16,1 0 0-16,-1 0 1 0,1 0 0 0,0-1 2 15,3-3 1-15,-2 4 1 0,3-3 0 0,0 0 3 16,3 2-1-16,-1-4-4 0,-2 0-1 0,2 3-4 0,-2-2-1 15,0-1 0-15,-1 1 0 0,-3 0-2 0,-1 0 0 0,4 0 0 16,-5-1 3-16,1 1 0 0,-2 2-1 0,2-3 2 16,-1 1-2-16,0 2 1 0,0-2-1 0,0-1 0 0,0 1 0 15,1-1-1-15,-1 2-1 0,0-2 2 0,-4 1 2 16,2-1-1-16,2 2 2 0,-1-4 0 0,-1 7-2 0,-1-4 0 16,-1-1 2-16,4 3-4 0,-5-1 1 0,2 1-2 0,-2-2 2 15,-1-1 0-15,3 1 2 0,0 0 0 0,-1 0 0 16,1 0 0-16,1 1-2 0,-1-1 3 0,-1 0 0 0,4 0-5 15,-6-1-2-15,1-1 2 0,2 0 2 0,-1-2 2 16,-2 2-2-16,3 1 2 0,0-1-1 0,-2 3 2 0,-1-4-1 16,3 3 3-16,-1-1 1 0,-2 3-3 0,3-3 1 0,0 1-1 15,-3-1-2-15,1 1-1 0,-1 0 4 0,3 1-6 16,-1-1 2-16,-2 0 0 0,3 0 0 0,-3 2 3 16,3-2-1-16,-2-1 1 0,-1 1-3 0,3 0 4 0,0-2-4 15,-3-2 0-15,1 5 0 0,2-5-4 0,-1 2 4 0,4-1-1 16,-5 0 1-16,2-3 0 0,-1 4-3 0,-2-5 3 0,3 2 0 15,1-1 0-15,-4 1-2 0,3-2 2 0,-1 0-4 16,-2 0 2-16,3 2 3 0,-3-2-2 0,3-1 1 16,-3 1-2-16,0 2 6 0,0-1-4 0,0 1 4 0,-3 1-2 15,3-1-1-15,-3 0 2 0,3 3 1 0,-2-4 2 0,-1 6 1 16,3-3 0-16,-1 3 1 0,-2-1 3 0,3-2-3 16,-3 3-2-16,3-3 0 0,-2 1-4 0,-1-1 4 0,2 1-5 15,-5 0-1-15,4-1-1 0,-1 1-2 0,2-1 3 0,-5-2 3 16,6 3-3-16,-1-4-6 0,-2 6 5 0,0-3-1 15,-2-1 0-15,4 2 2 0,-2 0 0 0,0-1 0 0,-2-2 3 16,4 4-1-16,-2-2 0 0,-2 0-1 0,1 1-1 16,-2 2 0-16,1-3 0 0,-2 3 0 0,-1-1 0 0,4 2 3 15,-3-5-2-15,-1 3 1 0,2 4 1 0,-4-2 0 0,2-4 3 16,-4 4-1-16,5-2-3 0,1 2 1 0,-4 0-2 16,2 1 0-16,1-2-2 0,1 2 1 0,0-1-3 0,0-1 0 15,-2 2 3-15,4 0-1 0,-2-1 1 0,1 3 1 16,2-1-1-16,-1-2 2 0,0 3 0 0,-4-1-2 0,4 1 1 15,-4-3-2-15,4 1-1 0,-7 2 0 0,5-2 1 16,-1-1 1-16,-1 3-1 0,-2-1 1 0,4 1-3 0,-6 0 3 16,2 0 2-16,-5 0-1 0,3-3-2 0,-1 2-2 15,-2 1 3-15,0-3 0 0,-2 3 1 0,2-4-1 0,-1 2-1 16,0 2 1-16,-1-2 1 0,-1-1 1 0,5 1-1 0,-6 2 0 16,1-4-5-16,1 4 4 0,3-5-1 0,-4 4-1 0,0-1-2 15,4-1 2-15,-4 1-2 0,2-1 3 0,1 3 1 16,-1-5 1-16,1 4-1 0,-1-1 0 0,1 1 3 15,-2-1-2-15,2-3-1 0,-1 5 0 0,1-4 0 0,-1 0 0 16,-1 3 0-16,1-4 0 0,-2 3 0 0,2-1 0 0,-4 2 3 16,5-1 0-16,-1-3-1 0,-3 3-2 0,-1 0 1 15,1 2-1-15,1 0 2 0,-7 0-2 0,1 0-2 0,0 2 1 16,-3 0-1-16,2 3 2 0,-5-3-3 0,5-1 0 16,-6 2 3-16,1-1 0 0,5 3 0 0,-7 0 0 0,2-4 0 15,2 2 0-15,0-3 2 0,-2 0 1 0,6 0-3 0,3 0-2 16,-4 0 2-16,7 0 0 0,-1 0 0 0,-3 0 0 15,2 0 0-15,4-3 0 0,-4 2-1 0,6-4 1 0,-6 3 0 16,4-1 0-16,-4 1 3 0,1-2-2 0,0 2-1 0,1-1 0 16,-5 1 2-16,3-2-2 0,-7 2 0 0,3 2-2 15,-3-3-1-15,0 2 2 0,1 1-1 0,-3 0 2 0,2 0 0 16,-1 0 0-16,4 1 0 0,-2-1 3 0,-1 0-3 16,3 0 0-16,0 0-3 0,5 0 2 0,-1 0-1 0,1 0 1 15,1 0 0-15,0 0 0 0,5 0 6 0,-2 0-2 16,0-1 1-16,3 1-2 0,0-3-1 0,0 3-1 0,0-1 0 15,1-2 0-15,-1 3-3 0,-3-2-1 0,1 2 2 16,-4-2 2-16,2-1-1 0,-3 3 1 0,-1-1-2 0,-4-2 0 16,4 3 1-16,-10 0 1 0,3 0-3 0,-1 3 3 0,-1-2-3 15,0-1 6-15,-3 3 1 0,1-1-2 0,0-2 1 16,3 2-1-16,-4-2-1 0,5 3 2 0,-4-2-3 0,6-1 0 16,-5 3-3-16,5-3 0 0,1 1 3 0,-6 2-5 15,6-3 4-15,0 0-2 0,2 0 3 0,1 0 0 0,-1 0 0 16,3 0 0-16,1 0 1 0,-5 0 2 0,4 0-2 0,4 0-1 15,-1 0 0-15,-1 0-2 0,2 0 2 0,4 0 0 16,-1 0-3-16,0 0 0 0,-3 2 3 0,3-2 0 0,0 2 0 16,3 0 2-16,-1 3-2 0,1-3 0 0,1-1 0 15,1 2 0-15,-1-1 1 0,2 3-1 0,-4 0 3 0,3-1-3 16,-1-4 0-16,-4 8 1 0,3-5 0 0,-1 5 0 0,-2-1-2 16,3-1 0-16,-1 0 0 0,-2 1 1 0,0-3 0 15,0 3 0-15,-2-1 2 0,2 0-1 0,-5 1 2 0,5-1-1 16,0 1-2-16,3-1-2 0,-2-1 4 0,0 0-2 15,2-1-2-15,-2-1 2 0,4 2 0 0,1-2 0 0,-2 2 0 16,1-2 0-16,-1 2 0 0,1-3 0 0,0-1 0 0,2 2 0 16,4-1 0-16,-5 2 0 0,1-2 0 0,1 1 0 15,-4-1 0-15,4 2 0 0,-4-2 2 0,4 2-1 0,-4 1-1 16,-2-1 2-16,4 1 1 0,-1-4-2 0,-1 3-1 16,1 1-1-16,-1-1 1 0,1 1 0 0,-2-2 0 0,1 2 0 15,1-2 0-15,1-1 0 0,-1-1 0 0,1 4 0 0,1-5-2 16,1 3 2-16,-1 0-1 0,1 1 1 0,-2-4 0 15,1 3 0-15,1-2-2 0,-4-1 4 0,4 5-2 16,1-5 0-16,1 0 1 0,-4 3-1 0,5-1-3 0,-2-2 3 0,-1 3 0 16,-1-3-1-16,-1 2-1 0,2-2 2 0,-1 1-1 15,-2-1-1-15,5 0 2 0,-5 3 0 0,-1-1 0 16,1-2 0-16,2 3 3 0,-2-2-3 0,0-1 3 0,2 2-1 16,-2 1 1-16,2-3-2 0,-2 2 2 0,2-2-3 15,1 0-1-15,-2 0-1 0,-2 0 1 0,4 0 1 0,-4 0 0 0,3 0-2 16,-3 0 1-16,1 0 1 0,-1 0 1 0,-1 0 1 15,-1-2-1-15,2 2 1 0,-1 0-2 0,-1 0-2 16,1 0 2-16,2 0-1 0,-5 0 1 0,0 0 0 0,3 0 0 16,-3 2 0-16,-1-2 0 0,1 2 1 0,-2 0-1 0,2 3 0 15,0-4 0-15,0 2 0 0,-1-1 0 0,0 2 0 16,1-2 0-16,0 1 0 0,1-2 0 0,-1 2 0 0,4-2 0 16,-3 2 2-16,4-3-2 0,1 2 0 0,0 0-2 15,0-2 4-15,0 0-2 0,1 2 1 0,-2 0-1 0,2 1 0 16,3-3 0-16,-4 0 1 0,0 0 0 0,1 0-3 0,2 0 7 15,-1 0-2-15,-1 0-2 0,1 0-1 0,1 0 0 16,1 0 0-16,-4 0 0 0,5 0-1 0,-2 0-5 16,1 0 1-16,2 0 4 0,-3 0-2 0,0 0 3 0,-1 0-2 15,1 0 2-15,-2 0 0 0,4 0 2 0,-2 2-1 0,0-2 1 16,-1 0 1-16,2 0-1 0,-4 0-1 0,2 0-3 0,-1 1 1 16,1 2-1-16,-2-3 2 0,1 2-1 0,1-2 2 15,1 0-2-15,-2 3 1 0,4-3 0 0,-2 0 0 16,0 0 1-16,1 0 1 0,-1 0-4 0,3 0 2 0,-3 0 0 15,3 0-1-15,0 2 2 0,0-2-1 0,0 0 0 0,0 0-1 16,0 0 2-16,0 0-1 0,0 0 0 0,0 0 0 16,0 0 0-16,0 0-1 0,-1 1-1 0,-2-1 2 0,3 0-3 15,-1 4 3-15,-2-4 0 0,3 0 0 0,-3 4-1 16,-2-4-1-16,4 7 2 0,-5-4 0 0,1-2 0 0,4 4-1 0,-7-2-1 16,2 2 2-16,0-2 0 0,0 0 2 0,2-1-1 15,2 2-1-15,-1-2 0 0,-1 1 2 0,1 1-1 16,0 0-1-16,-1 0 0 0,-1-1 2 0,2 1-10 0,-1 0 6 15,2 0 1-15,-1 0-1 0,0 1 1 0,-1-3 0 16,2 2 1-16,2 1-2 0,-6 1 9 0,5-1-5 0,-2 4 1 16,3-2-3-16,-3-3 0 0,3 4 0 0,0 0 0 0,0 1 0 15,3 0-1-15,-3 0-1 0,4 4 2 0,-1-3 0 16,2 1 0-16,-1 1-1 0,4-1 0 0,-1 2-7 0,2-2-19 16,4 5-13-16,-4-3-14 0,3-1-24 0,3-1-21 0,-1 2-18 15,0-1-20-15,3-1-20 0,2-2-23 0,-1-4-65 16,0 1-126-16,0-1-82 0,-2-5-38 0</inkml:trace>
    <inkml:trace contextRef="#ctx0" brushRef="#br0" timeOffset="10355.5317">5872-745 135 0,'0'-3'133'0,"0"1"-27"0,3 2-14 15,0-4-9-15,-3 2-5 0,1-1-15 0,4 2-11 0,-2-1-11 16,0-1 5-16,-3 1 5 0,1 2 5 0,-1 0 8 15,0 0 7-15,0 0 0 0,0 0-1 0,0 0-8 16,0 0-9-16,0 0-4 0,0 0-8 0,0 0-6 0,0 0-3 0,-1 0-6 16,1 0-3-16,0 0-2 0,0 0-1 0,0 0-2 15,0 0-6-15,0 0-2 0,0-3-2 0,0 3-2 0,-3 0-4 16,3 0 0-16,0 0-1 0,0 3-1 0,3-1-1 16,-3 1 1-16,1 0-2 0,-1 2 5 0,5-1 5 15,-5 3 0-15,2-1 1 0,1 3 3 0,-1 0 1 0,2-1 3 0,-1 0-1 16,0 3-1-16,2-1-2 0,-1-3-2 0,1 0 0 15,1 2 1-15,-2-2-5 0,1-1 1 0,-1 3-2 16,4-3-1-16,-1 0 2 0,0 1 1 0,2 0 0 0,-1-3 0 16,4 0 4-16,0 0 0 0,-2-2 0 0,-1 0-3 0,3 1 2 15,-2-1-3-15,2-2 2 0,-3 1 0 0,3-1 5 16,0 0 4-16,0-1 2 0,6 1 5 0,-6-2-1 0,1-1 2 16,-1 1-3-16,3-2-1 0,1-1-5 0,2 0-6 15,2-2-4-15,-3-1-2 0,6-1-2 0,-2-2-1 0,5 0 1 16,-2-2-2-16,3 1 1 0,4-4-2 0,-2 0 2 0,5 2-2 15,-3-3 0-15,3 0 2 0,-1-4-4 0,1 2 2 16,2-1-2-16,-3 4 4 0,1-4-4 0,1 0 0 0,-3 1 2 16,-2 2-1-16,-5 0 0 0,2 2-1 0,-3 0 2 15,0 0 0-15,0 0 0 0,-2 4 0 0,-1 0 0 0,-3 2 0 16,-2-2 0-16,-4 2 0 0,4 3 2 0,-4-3 0 0,-1 3 2 16,-2 2-2-16,1-3 1 0,-1 3-2 0,-4-1 3 15,2 2-3-15,-3 0 2 0,-1 1 0 0,2-1-2 0,1 3 1 16,-6 0 0-16,1-5 1 0,-1 5-1 0,3 0-1 15,-3 0-1-15,0 0 0 0,0 0 0 0,0 0 0 0,0 0 0 16,0 0 0-16,0 0 0 0,0 0-1 0,0 0 1 0,0 0 0 16,0-3 0-16,0 3-1 0,0 0 1 0,0 0 0 15,0 0 0-15,0 0 1 0,0 0 0 0,0 0-1 16,0 0 0-16,0 0-1 0,0 0-3 0,0 0-5 0,0 3-19 16,0-3-24-16,0 5-23 0,-3-5-41 0,3 3-70 0,-1-1-177 15,-7 1-91-15,-2-3-47 0</inkml:trace>
  </inkml:traceGroup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5:53.7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838ABA2-DF88-48D0-84CA-8F86242A109E}" emma:medium="tactile" emma:mode="ink">
          <msink:context xmlns:msink="http://schemas.microsoft.com/ink/2010/main" type="inkDrawing" rotatedBoundingBox="1509,5037 1718,5090 1711,5114 1503,5061" semanticType="callout" shapeName="Other"/>
        </emma:interpretation>
      </emma:emma>
    </inkml:annotationXML>
    <inkml:trace contextRef="#ctx0" brushRef="#br0">10 0 15 0,'-3'0'139'15,"3"0"-6"-15,0 2-15 0,-1-2-12 0,1 0-17 0,0 0-14 16,0 0-13-16,0 0-12 0,-3 0-12 0,3 0-7 16,0 0-8-16,0 0-8 0,0 0-5 0,0 0-2 0,0 0-3 15,0 0-3-15,0 0 2 0,0 0-4 0,0 0 0 16,-3 0 0-16,3 0 2 0,0 0-2 0,0 0 0 0,0 0 0 16,0 0-2-16,0 0 2 0,0 0 0 0,0 0 0 0,0 3 2 15,0-3-2-15,0 0 0 0,0 0 1 0,0 0 1 16,0 0 0-16,0 0-2 0,0 2 0 0,0 0-2 0,0-2 2 15,3 0 0-15,-3 0-2 0,3 0 1 0,-2 0 1 16,-1 0-2-16,3 0 2 0,-1 1-1 0,1-1 1 0,1 3-1 16,1-1 3-16,-2-2-2 0,-3 3 0 0,4-2 3 0,-1-1-2 15,0 2 4-15,3-2 15 0,-3 3 14 0,5-1 5 16,-4-2 3-16,3 2 5 0,-2-2 2 0,-1 0 1 0,2 0-2 16,-1 0-17-16,-1 0-13 0,-1 0-8 0,-1 0-3 15,2 0-3-15,2 0-2 0,-1 2-1 0,-1 2-1 0,-1-4 2 16,2 0 0-16,-1 1-1 0,0-1-1 0,-1 0 0 0,2 2 0 15,-1-2 0-15,2 0 0 0,-1 0-1 0,-1 0 1 16,1 1 2-16,-2-1-1 0,1 4 0 0,1-1-1 0,-2-3 0 16,1 1 2-16,2-1-2 0,-4 2 2 0,1-1-2 15,-2-1 1-15,2 4 0 0,1-4-1 0,-4 1-1 0,3 1 1 16,-1-2-3-16,-2 3 3 0,3 0 0 0,-3-3 6 16,0 0 5-16,0 0 6 0,-3 0 2 0,3 0 5 0,-2 0 3 15,-1 2 2-15,-1-2-1 0,1 0-1 0,2 0-8 0,-4 0-2 16,-1-2-4-16,2 2-2 0,1-3-4 0,-2 0-3 15,-2 1-2-15,2 1 0 0,1 1-2 0,-1-4-8 0,-1 3-10 16,-3-1-24-16,1 1-49 0,-7-2-75 0,-2-1-126 16,-2 1-100-16,-3 3-54 0</inkml:trace>
  </inkml:traceGroup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7:47.8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9B2354A-AB17-482F-B8E3-84AB9B3A896D}" emma:medium="tactile" emma:mode="ink">
          <msink:context xmlns:msink="http://schemas.microsoft.com/ink/2010/main" type="inkDrawing" rotatedBoundingBox="4527,10440 5261,10141 5329,10307 4595,10607" semanticType="callout" shapeName="Other">
            <msink:sourceLink direction="to" ref="{6B66C22F-1CBA-4CFD-BB15-CD13651EFF4A}"/>
            <msink:sourceLink direction="from" ref="{41078609-0A25-4C15-AA23-149BC235FB7F}"/>
          </msink:context>
        </emma:interpretation>
      </emma:emma>
    </inkml:annotationXML>
    <inkml:trace contextRef="#ctx0" brushRef="#br0">-272 1505 45 0,'3'0'184'16,"-2"-1"-20"-16,2 1-22 0,-1 0-26 0,-2-3-26 0,0 3-25 15,0 0-17-15,3 3-5 0,-3-3-8 0,3 0-4 0,-2 1-3 16,4-1-1-16,-2 4 5 0,0-1 5 0,-2 1 3 16,5 0-11-16,-1 0-3 0,-1 1 1 0,-1 1-5 0,1 1 0 15,1-1-5-15,-2 0-7 0,1 4-4 0,1-2-2 0,-1 0-1 16,2-2-2-16,-4-1 1 0,2 3-2 0,2 0 0 15,-1-3 0-15,-1 0 0 0,1 0 0 0,-1 0 2 16,-1-4 1-16,1 2 3 0,2-2 5 0,-1 2 2 0,-1-1 6 16,1-2 1-16,-1 0 2 0,-1 0-2 0,2 0 3 0,1 0-4 15,-5-2-3-15,4-1-3 0,2 2 0 0,-3-2-4 0,4-1 2 16,-1-3-1-16,4 2-2 0,1-2 2 0,-3 1-4 16,3-2 0-16,-1 3-2 0,1-5 0 0,0 3-3 15,3-1 1-15,0 0-1 0,-2 0-1 0,5-2 0 0,-1 2-3 16,-2-1 1-16,1-1-1 0,0 1 2 0,-1 1-2 0,0-3 1 15,-2 3 2-15,4-1-2 0,-2-2 4 0,1 1-2 16,-1 2 0-16,0 0 2 0,1-2-1 0,-1 4-1 0,-2-3 2 16,2 1-1-16,0 0-1 0,-1-2 0 0,-1 5 0 15,-1-5 0-15,0 5 0 0,0-2 1 0,-3-1-1 0,3 2 3 16,-2 1-2-16,-1-3-1 0,-2 5 2 0,2-2-1 0,-1 0 3 16,-1 1 1-16,-2 0-1 0,1 2 3 0,-5-3-2 15,4 4 4-15,-2-2-1 0,0 2-2 0,-2 1 0 0,2-5 0 16,-2 5-2-16,-1-2-1 0,3-1-1 0,-3 3-2 15,0 0 0-15,0 0 0 0,0 0 0 0,0 0 0 0,0 0 0 16,0 0 1-16,0 0-1 0,0 0 2 0,0 0-1 0,0 0-1 16,0 0-1-16,0 0-2 0,0 0 3 0,0 0 0 15,0 0 0-15,0 0 0 0,0 0 0 0,0 0 0 16,0 0 0-16,0 0 3 0,0 0-2 0,0 0-1 0,0 0-1 16,0 0-1-16,0 0 2 0,0 0 0 0,0 0-1 0,0 0 1 15,0 0-2-15,0 3 0 0,0-1 2 0,0-2 0 0,3 2 0 16,-3 1-1-16,2-3 1 0,-2 1 0 0,0 2 0 15,3-2 1-15,-3-1-1 0,0 3 2 0,0-1-2 0,0-2 0 16,0 0 0-16,0 0 0 0,0 0 2 0,0 0-2 0,0 0 0 16,1 0-2-16,-1 0 2 0,0 2-2 0,0-2 2 15,0 0 0-15,0 0 0 0,0 0 0 0,0 0 0 16,0 0 2-16,0 0 0 0,0 0-2 0,3 0 0 0,-3 2 0 16,0-2 0-16,3 0 0 0,-3 2 0 0,2-2 0 15,-2 0 0-15,0 0 0 0,0 0 0 0,6 0 0 0,-6 0 0 0,0 0 0 16,0 0 0-16,0 3 1 0,1-3-1 0,-1 0 0 15,0 0 0-15,0 0 0 0,3 0 0 0,-3 0-1 16,0 0 1-16,0 0 0 0,0 0 0 0,0 0 0 0,0 0 0 16,0 0 0-16,0 0 1 0,0 0 1 0,0 0 0 0,0 0-2 15,0 0 0-15,0 0-1 0,0 0 1 0,0 0-1 16,0 0 1-16,0 0-2 0,0 0 1 0,0 0 1 0,0 1 0 16,0-1 0-16,0 0 1 0,0 0 2 0,0 0-3 15,0 0 0-15,0 0 0 0,0 0 1 0,0 0-1 0,-3 0 0 16,3 0 0-16,0 0 0 0,0 3 1 0,0-1 1 0,-1-2-2 15,1 0 1-15,-6 2-1 0,4 1 0 0,-1 0 0 16,-1 2 0-16,-4 1-1 0,4 2-2 0,-3 1-4 0,4-2-16 16,-2 4-28-1,-2-3-62 1</inkml:trace>
  </inkml:traceGroup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7:46.84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5BD74E7-EE0F-4EDB-A5F9-7C5D0C156078}" emma:medium="tactile" emma:mode="ink">
          <msink:context xmlns:msink="http://schemas.microsoft.com/ink/2010/main" type="inkDrawing" rotatedBoundingBox="4588,10423 6342,10644 6257,11319 4503,11098" semanticType="callout" shapeName="Other">
            <msink:sourceLink direction="with" ref="{6B66C22F-1CBA-4CFD-BB15-CD13651EFF4A}"/>
            <msink:sourceLink direction="with" ref="{41078609-0A25-4C15-AA23-149BC235FB7F}"/>
            <msink:destinationLink direction="with" ref="{91B428B0-E7BE-44FB-AFF7-80EDB50CC188}"/>
          </msink:context>
        </emma:interpretation>
      </emma:emma>
    </inkml:annotationXML>
    <inkml:trace contextRef="#ctx0" brushRef="#br0">207 2209 44 0,'0'0'138'0,"-1"0"-19"0,1 0-22 15,-3 0-14-15,3 0-18 0,-2 0-12 0,2 0-12 16,0 0-9-16,0 0-7 0,0 0-2 0,0 0-3 0,0 0-4 16,0 0-2-16,0 0-4 0,0 0-3 0,0 0-1 0,0 0-1 15,0 0-3-15,0 0 1 0,0 0-1 0,2 0-2 0,-2 0 1 16,3 0 0-16,-2 0 3 0,-1 0 0 0,3 0 2 16,0 0 11-16,-1 0 5 0,3 3 4 0,0-2 2 15,-1-1 3-15,4 2-3 0,-1 2-1 0,-1-4-2 0,2 1-8 16,-1-1-8-16,1 4-3 0,0 0-2 0,0-3-2 0,2 1-1 15,2 1-1-15,-3 2 0 0,3-5 2 0,0 3-2 16,3-1 0-16,0 1 1 0,-2-1 1 0,2-1 0 0,1-1 0 16,4 3 4-16,-2-1 1 0,-2-2 4 0,0 0-1 15,4 0 1-15,-4 0 0 0,2 0 2 0,-2 0-2 0,1 2-2 16,-2-2-4-16,-1 3-2 0,0-3 0 0,1 1-1 0,0-1 0 16,-3 3-1-16,1-2-1 0,2-1 0 0,-3 0 0 15,3 0 1-15,-2 3-1 0,-1-3 1 0,3 0-1 0,0 2 0 16,-2-2 0-16,0 0 0 0,1 0 0 0,1 0 0 15,0 0 2-15,-3-2-2 0,1-1 4 0,5 3 3 0,-5-1 4 16,2-2 4-16,0 3 1 0,1-1 1 0,-1 1-2 0,-1-5 2 16,3 5-3-16,-3-2-3 0,2-1-5 0,-2 3-3 15,-1-1-1-15,-1 1 1 0,6-2-2 0,-5-1 1 16,5-2-2-16,-5 5 0 0,4-3 0 0,-2 1 0 0,1-1 0 16,2 0 1-16,-2-1 0 0,1 0 1 0,0 3-1 0,0-5 1 15,-1 1 1-15,1 0 0 0,0-2-1 0,-3 1-2 0,4-1 1 16,-5 1 1-16,2 0-2 0,-3-1 0 0,4 0 0 15,-4 2 0-15,-1-2 0 0,-2 3 0 0,-2-1 0 0,3-3 0 16,-2 1 0-16,1 2 3 0,-5 0 0 0,4-1 1 16,-4 1 7-16,4 0 3 0,-4-2 6 0,-1 4 2 0,0-2-1 15,-2 0 3-15,-1 4 1 0,5-6-2 0,-5 3-4 16,3-3-8-16,-3 3-4 0,0-3-2 0,0 3-1 0,0-3-3 16,0 4-1-16,-3-5 0 0,3 5 2 0,0-2-1 0,-2-2 0 15,-1 3 1-15,3-3-1 0,-1 3-1 0,1-2 0 0,-3-1 1 16,0 1 1-16,2-1-1 0,-2 1-1 0,0-3 0 15,-2 1 0-15,4 0-1 0,-2 1-2 0,0 3 3 16,1-3-1-16,-1 1-1 0,-1-1 2 0,1 1 0 0,-3 0 0 16,-2-2 0-16,1 3 3 0,0-1-3 0,-1 1 0 0,1-5 1 15,-1 4 2-15,2 0-3 0,-1-1 0 0,-4 0 1 16,5 2-1-16,-1-2 1 0,-3 3-1 0,2-3 1 0,-1 1-1 16,2-1 3-16,-1 1-1 0,-1 0 3 0,2-2 1 15,-1 2 1-15,1-4 0 0,0 5 1 0,-2-1 0 0,1 1 0 16,1-1 0-16,1-1-3 0,-5 3-2 0,4-3-2 0,0 3 1 15,1-3-1-15,-5 4-1 0,4-5 2 0,-2 5-2 16,-2 1 0-16,-1-3 0 0,4 0 0 0,-3 1 0 0,2 1 0 16,-1-1 0-16,1 0 2 0,0 3-2 0,-2-3 3 15,4 3 1-15,-2-1 2 0,2-3 1 0,-1 2-1 0,-1 3 2 16,5-3-3-16,-7 3 0 0,4-2-1 0,0-1 0 0,1 3-4 16,-2 0 0-16,1 0-2 0,-1 0 0 0,-1 0 2 15,2 0 0-15,-1 0 0 0,1 0 0 0,0 0 1 16,-1 0 2-16,-1 0-1 0,-1 3-1 0,1-1-1 0,-3-2 1 15,3 0-1-15,-1 3-1 0,-2-3 1 0,0 0 0 0,-3 0 0 16,3 0 0-16,0 0 0 0,3 0 0 0,-1 0 0 0,-2 3 0 16,0-3 0-16,3 0 0 0,-1 0 0 0,2-3 0 15,-1 3 0-15,-1 0 0 0,1-3 0 0,0 3 3 0,-1-2-2 16,1 2 1-16,-2 0-2 0,-1 0 0 0,0 0 0 16,0 0 0-16,1 0-2 0,-4 0 2 0,3 2-1 0,-5-2-2 15,5 3 3-15,-2-3 0 0,2 0 0 0,-3 3 0 16,1-3-5-16,0 2 4 0,2 1 0 0,0-3 1 0,-3 0-1 15,3 0 1-15,3 2 0 0,-1-2 0 0,-2 1 5 0,3 3-3 16,-3-4-1-16,1 1 2 0,-1-1-2 0,4 0 1 0,-3 3-2 16,2-2 0-16,-1-1 0 0,1 4 0 0,0-2-2 15,-1-2 1-15,2 0-1 0,-1 0 1 0,-1 0 1 16,-2 0 0-16,0 1 0 0,0-1 0 0,0 3 0 0,0-2 0 16,0-1 0-16,0 4 0 0,3-3 0 0,-1-1 1 0,1 2 1 15,-1 1-1-15,2-3-1 0,-4 0 0 0,5 0 2 16,-2 0-2-16,0 0 0 0,2 0 0 0,-1 0 1 0,1 0-1 15,-1 0 2-15,1 0-2 0,-1 0 0 0,4 0-2 16,-4 0 2-16,3 0 0 0,-3 0-1 0,1-3-1 0,-1 1 1 16,1 2 2-16,-2 0-1 0,1 0 0 0,-1 0 0 0,-1 0-1 15,3 2 2-15,-2 1 1 0,-2-3-2 0,2 0 0 16,-1 0-2-16,1 0 2 0,2 0 0 0,-1 2 0 16,1-2 0-16,1 3-1 0,-2-3 1 0,-2 0-2 0,1 3 1 15,1-1 1-15,1 1 0 0,0 0-1 0,1 0 1 0,-5-1 0 16,4 0 0-16,-1 1 0 0,-1-2 0 0,2 3 1 0,0-1-1 15,-1 1 0-15,4 0 0 0,-4 0 4 0,4-1-4 16,2-1 0-16,-4 3 0 0,-1-5-1 0,2 1 1 16,1 1 0-16,1 1-2 0,-2 2 1 0,1-5-2 0,0 5 1 15,1-2 0-15,1-1 2 0,-4 3 0 0,6-4-2 0,-1-1 2 16,-2 3 1-16,3-2 0 0,0-1 0 0,0 0 2 16,0 0-3-16,0 4 2 0,0-2-1 0,0-2-1 0,0 1 0 15,0-1 0-15,3 3 0 0,-2-2 0 0,-1 3 0 0,3-3 0 16,0 4 0-16,-3-3 0 0,2 1 0 0,-2-3 0 15,3 3 0-15,-2 2 0 0,-1-5 0 0,3 2-1 0,-3 2 1 16,4-2-2-16,-1 0 2 0,-1 1 0 0,1-3-3 16,1 1 2-16,-1 2 1 0,2-3 0 0,-1 0 0 0,2 0 0 15,0 0 1-15,0-4 2 0,0 1-3 0,2 1 3 0,-1 0-3 16,0-2 0-16,5 2 0 0,0-3 0 0,-1 2 0 16,-2 0 0-16,2-2 0 0,-2 2 0 0,5-2 0 0,-5 1 0 15,3-2 0-15,-2 2 1 0,-1 3 1 0,0-4-1 16,-2 3 1-16,1-1-2 0,2-2 1 0,-5 5-2 0,-1 0-1 15,4-3-2-15,-4 3 1 0,1 0-4 0,0 0-13 0,-3 0-15 16,1 3-15-16,-2-3-17 0,2 0-32 0,0 0-45 16,-3 0-61-16,0 0-99 0,0 0-84 0</inkml:trace>
  </inkml:traceGroup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6:41.64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59DC148-40CB-49A8-9438-4B92714B4FD4}" emma:medium="tactile" emma:mode="ink">
          <msink:context xmlns:msink="http://schemas.microsoft.com/ink/2010/main" type="inkDrawing" rotatedBoundingBox="20180,10490 20430,10227 20455,10250 20206,10513" semanticType="callout" shapeName="Other"/>
        </emma:interpretation>
      </emma:emma>
    </inkml:annotationXML>
    <inkml:trace contextRef="#ctx0" brushRef="#br0">0 252 1 0,'3'2'51'0,"1"-2"16"0,0 4 10 16,1-4 14-16,-1-4 6 0,2 4 8 0,-1-2-1 0,-1-2-12 15,4-1-16-15,-1 2-18 0,1-4-16 0,-4 3-14 0,4-3-9 16,-4 3-6-16,0-2-6 0,4-3 1 0,-4 3-3 15,4 0-1-15,-4-4-3 0,4 2 2 0,-1 0 0 0,1-2-3 16,-1-1 1-16,0 2-1 0,-1-1 0 0,2 2 1 16,-1-1-1-16,-2 0 2 0,5 4-4 0,-2-5 2 0,-2 2 0 15,1 0 0-15,0-2 0 0,-2 5 0 0,2-2-1 16,-2-1 1-16,1 2-1 0,-2 1 1 0,1 2 1 0,-1-2 3 16,-1 3-2-16,-1-2 0 0,4 2 2 0,-5 0 1 15,-1-1 1-15,3 2-2 0,0-2-3 0,-3 3 1 0,0 0-1 16,0 0 1-16,0 0-4 0,0-2 1 0,2 2 1 0,0 0 0 15,-2 0 0-15,0 0-1 0,0 0 0 0,0 0 0 0,0 2 1 16,0-2 0-16,0 3 0 0,0-2 1 0,0-1-1 16,0 3 0-16,0-1 0 0,0-2 1 0,0 2-1 0,0-2-1 15,-2 4 0-15,2-2-2 0,-2 3-4 0,2-2-10 16,-3 0-8-16,0 2-9 0,2-4-11 0,-2 5-13 0,0-5-25 16,-2 2-38-16,-2-2-43 0,2 5-53 0</inkml:trace>
  </inkml:traceGroup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0:55.1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A975B71-E31E-4AB6-9727-A165723E210F}" emma:medium="tactile" emma:mode="ink">
          <msink:context xmlns:msink="http://schemas.microsoft.com/ink/2010/main" type="inkDrawing" rotatedBoundingBox="3665,12527 6806,12438 6812,12636 3671,12724" shapeName="Other">
            <msink:destinationLink direction="from" ref="{D8574764-8D96-4B55-BB90-5C656C4B4227}"/>
          </msink:context>
        </emma:interpretation>
      </emma:emma>
    </inkml:annotationXML>
    <inkml:trace contextRef="#ctx0" brushRef="#br0">47 54 54 0,'-8'-3'142'0,"2"1"-18"0,0 2-21 0,2-3-12 0,-1 2-9 0,1 1-6 15,1-2-9-15,0-1-13 0,2 3-6 0,-2-2-5 16,3 0 1-16,-2 2-1 0,-1-1-6 0,3 1-6 0,0-3-9 16,0 0-6-16,0 3-5 0,0 0-1 0,0 0-3 15,0 0-3-15,0 0 0 0,0 0 0 0,0 0 0 0,0 0 0 16,0 0 0-16,0 0 1 0,0 0-2 0,0 3 2 0,0 0 3 15,0-3-3-15,0 0 0 0,0 0-1 0,0 1 1 16,0-1 1-16,0 0 1 0,0 2 0 0,0 0-3 0,0-2 1 16,0 3 0-16,0-3 1 0,3 2 0 0,-1-2-2 15,-2 1 0-15,3 2-1 0,-2-1-1 0,2 1 1 0,1-2 2 16,2 1 2-16,-4 2-4 0,2-3 4 0,8 7 3 16,-4-6-6-16,-1 2 3 0,1 1-5 0,-1-5 3 15,0 5-4-15,2-2 1 0,2-1 2 0,-5-1-2 16,6 4 0-16,0-1-1 0,-2 1 0 0,2-1-1 0,0 0 2 15,4 0-2-15,-4 3 1 0,3 0 0 0,1-3 3 0,-1 0-4 16,2 0 0-16,0 0 0 0,0 1 3 0,-1-1-3 0,4 1 2 16,-4-4-1-16,3 5-1 0,1-2 1 0,-1 1 0 15,0-2-1-15,5 0-1 0,-5-1 1 0,5 1 0 16,0-3 0-16,0 3 1 0,3-1 1 0,1-2-2 0,-1 3 3 16,0-1-1-16,1-2-1 0,3 1 2 0,-1-1-1 0,3 0-2 15,-2 0 1-15,5 0 1 0,-2 0-1 0,2 0 2 16,5-1 1-16,-1 1-2 0,4-5 1 0,-1 3-1 0,3-1-1 15,4 0 3-15,0 1-1 0,0-2-2 0,4-3 1 0,-4 4 1 16,2-2 0-16,2 2-2 0,-5 0 1 0,0-2-2 0,-4 2 2 16,4-2-2-16,-6 3-2 0,-3-2 0 0,4-3 1 15,-4 3 1-15,-3-3 0 0,0 3 0 0,-6 0 0 16,7 0 0-16,-7 0 1 0,-1-1 1 0,-4 1 1 0,4-1 0 16,-5 4 1-16,2-4-3 0,-3 0 1 0,-2 5 1 15,-1-3-1-15,-1 1 0 0,-1-1 1 0,2 0-2 0,-6-2 1 16,1 5 1-16,-1 0-1 0,1-3-2 0,-1 3 0 0,0-1 2 15,-3-3 1-15,0 4-1 0,0 0 2 0,0 0-1 16,-3 0 3-16,1 0 1 0,-3 0 0 0,-2-2 2 0,2 2-2 16,-2 0-1-16,-1 0-2 0,-1 0 2 0,0 0-1 0,-1 0-1 15,-2 0 1-15,3 0-3 0,-2 0 2 0,2 0 0 16,0 0-2-16,-1 0 1 0,1 0-3 0,-2 0 1 16,2 0 1-16,2 0-1 0,-2 0 4 0,1 0-1 0,0 0 1 15,2 0 0-15,0 0 1 0,2-1-1 0,-1-2 0 0,2 3 3 16,2-2-5-16,-2 2-1 0,1-3 3 0,2 2 2 0,3 1 1 15,-2-5-2-15,5 3 2 0,-2 0-1 0,4 1 3 16,-1-5-2-16,0 5-2 0,2-2-2 0,2 2 0 16,-3-4 0-16,3 3-2 0,-5-1 0 0,1-1-1 0,3 3 0 15,-5 1-1-15,2-3 0 0,-3 1 2 0,-1 2-2 0,0 0 0 16,-1 0 0-16,-4 0 1 0,-1 0 0 0,3 0-1 16,-5 0 0-16,1 0-1 0,-1 0 0 0,-2 0 1 0,2 0-2 15,-3 0 2-15,4 0-1 0,-4 0 1 0,1 0 5 16,-2 0-2-16,1 0-2 0,-1 0-1 0,0 0 2 0,-1 0-2 15,2 0 1-15,-1 2 1 0,0-2-7 0,-3 3 3 0,2-3 1 16,-2 0 1-16,3 0 0 0,-2 0 0 0,-1 0 1 16,3 1-1-16,-3-1 0 0,3 3 1 0,-1-2 0 0,1-1-1 15,-2 0 0-15,2 0 2 0,1 3-4 0,-1-1 2 0,2-2 0 16,-1 2-2-16,2 1 1 0,-1-3 1 0,-1 0 0 16,1 0 0-16,-2 0 2 0,0 0-1 0,-2 1 2 0,4-1-1 15,-2 0 0-15,0 3-2 0,-2-2 0 0,4-1 1 16,-3 0 1-16,-2 0-1 0,3 0 2 0,-1 0-3 0,-2 0 2 15,3 0 3-15,-3 0 2 0,1 0 3 0,-1 0 1 16,0 0 2-16,0 0 0 0,0 0 6 0,0 0-3 0,0 0 1 16,0 0-3-16,0 0 0 0,0 0 0 0,0 0 0 0,0 0-4 15,0 0-1-15,0 0 0 0,0 0-3 0,0 0 2 16,0 0-5-16,0 0 0 0,0 0 3 0,0 0-4 0,0-1 0 16,0 1 0-16,0 0-2 0,0 0 1 0,0 0 0 0,0 0 1 15,0 0-4-15,0 0 4 0,0 0-1 0,0 0-6 16,0 0-14-16,0 0-20 0,0 0-23 0,0 1-33 15,0-1-54-15,0 0-117 0,0 0-120 0,0 0-66 0</inkml:trace>
  </inkml:traceGroup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0:32.0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804505C-2D10-4A77-A31A-750B3C304B3D}" emma:medium="tactile" emma:mode="ink">
          <msink:context xmlns:msink="http://schemas.microsoft.com/ink/2010/main" type="inkDrawing" rotatedBoundingBox="15411,13033 17154,12231 17275,12493 15532,13296" semanticType="callout" shapeName="Other"/>
        </emma:interpretation>
      </emma:emma>
    </inkml:annotationXML>
    <inkml:trace contextRef="#ctx0" brushRef="#br0">-4674 3000 452 0,'-4'-6'363'16,"2"-4"-71"-16,-1-15 53 0,0 14-240 0,3-1-14 16,-1-2-4-16,1 4 5 0,-3-2 4 0,0 1-8 15,3-2-4-15,0 2 1 0,0 1-2 0,0 0 0 0,0 1-4 16,0 2-8-16,0-1-7 0,0 1-3 0,0-1 4 0,0 2-6 15,0-1-1-15,0 3-4 0,3-2-1 0,0 1-2 16,-3 0 1-16,1 0-6 0,-1 5-6 0,0-3-9 16,0 3-15-16,0 0 0 0,0-1 0 0,0 1-3 0,0-2 1 15,0-3-1-15,0 5-5 0,0 0 0 0,3 0 3 0,0 5-5 16,3-3-2-16,2-1 0 0,2 2-4 0,-1 2 3 0,3-2-3 16,0 2 4-16,3-2 0 0,0 5 1 0,-2-5-2 15,5 6-2-15,-5-3 2 0,4 1-3 0,2-3 4 16,0 3-3-16,-1-3 0 0,0 0 2 0,1 0-3 0,1-1 4 15,2-1-3-15,-3-1 0 0,1 2-1 0,-2-3 0 0,1-3 1 16,3 2 0-16,-1-1 1 0,1-1 1 0,-1-1-1 16,-1 0 3-16,3 0-3 0,3 0-1 0,-5-3 0 0,2 0 2 15,0-1-2-15,1-1-2 0,-4-1 1 0,6 0 1 16,-3-6 2-16,-2 5 0 0,3-3-3 0,3-1 1 0,-3 0 1 16,3-2-2-16,-1-3 1 0,0 4-1 0,3-4 7 0,-3 0-1 15,3-1-3-15,-2 1-3 0,3 1 0 0,-3-3 0 16,4 3 0-16,-1 0 0 0,1-1-9 0,-1 0 2 0,-3 0 3 15,4-1 1-15,-1 5 1 0,-2-4 1 0,-1 0 1 0,1 4 0 16,-1-3 0-16,-2 2 0 0,0 2 1 0,-1-1 1 16,1 0 1-16,-2 4-3 0,-2-4-1 0,4 0 2 0,-7 4-2 15,1-4 1-15,1 4 0 0,-3-1-2 0,-3 2 4 16,-2 1-1-16,3 0 2 0,-4 1-2 0,-2-1 1 0,2 3 0 16,-4 1 1-16,1 2-3 0,-7 2-1 0,4-3 0 0,1 3-2 15,-5-2 3-15,5 4-3 0,-6-3 3 0,2 3 0 16,-2-2 0-16,0 0 1 0,0 2 1 0,0 0 3 0,0 0-2 15,0 0 1-15,0 0-2 0,0 0 0 0,0 0 3 16,0-1-2-16,0 1 2 0,0 0 0 0,0 0-3 0,0 0-1 16,0 0 2-16,0-3-10 0,0 3-12 0,-2 0-21 0,-1 0-32 15,-1 3-40-15,-7-2-41 0,4 1-47 0,-5 3-51 16,-2-1-109-16,-8 3-137 0,-2-4-75 0,-7 2-22 16</inkml:trace>
  </inkml:traceGroup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9:57.8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D74F8E7-F64E-4512-85E2-58AD99A50F1D}" emma:medium="tactile" emma:mode="ink">
          <msink:context xmlns:msink="http://schemas.microsoft.com/ink/2010/main" type="writingRegion" rotatedBoundingBox="7059,14804 7784,14570 7860,14805 7135,15039">
            <msink:destinationLink direction="with" ref="{C2085F05-FCF9-4827-88CE-5B506275D658}"/>
          </msink:context>
        </emma:interpretation>
      </emma:emma>
    </inkml:annotationXML>
    <inkml:traceGroup>
      <inkml:annotationXML>
        <emma:emma xmlns:emma="http://www.w3.org/2003/04/emma" version="1.0">
          <emma:interpretation id="{2D461BD8-076F-450A-B418-AF6C0D69C797}" emma:medium="tactile" emma:mode="ink">
            <msink:context xmlns:msink="http://schemas.microsoft.com/ink/2010/main" type="paragraph" rotatedBoundingBox="7059,14804 7784,14570 7860,14805 7135,15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55D61E-FBDF-48FC-A699-124261C662D1}" emma:medium="tactile" emma:mode="ink">
              <msink:context xmlns:msink="http://schemas.microsoft.com/ink/2010/main" type="line" rotatedBoundingBox="7059,14804 7784,14570 7860,14805 7135,15039"/>
            </emma:interpretation>
          </emma:emma>
        </inkml:annotationXML>
        <inkml:traceGroup>
          <inkml:annotationXML>
            <emma:emma xmlns:emma="http://www.w3.org/2003/04/emma" version="1.0">
              <emma:interpretation id="{18F0B042-0534-4A54-AD7D-80B06D29DF4B}" emma:medium="tactile" emma:mode="ink">
                <msink:context xmlns:msink="http://schemas.microsoft.com/ink/2010/main" type="inkWord" rotatedBoundingBox="7059,14804 7784,14570 7860,14805 7135,15039"/>
              </emma:interpretation>
              <emma:one-of disjunction-type="recognition" id="oneOf0">
                <emma:interpretation id="interp0" emma:lang="en-IN" emma:confidence="0">
                  <emma:literal>as</emma:literal>
                </emma:interpretation>
                <emma:interpretation id="interp1" emma:lang="en-IN" emma:confidence="0">
                  <emma:literal>Ik</emma:literal>
                </emma:interpretation>
                <emma:interpretation id="interp2" emma:lang="en-IN" emma:confidence="0">
                  <emma:literal>at</emma:literal>
                </emma:interpretation>
                <emma:interpretation id="interp3" emma:lang="en-IN" emma:confidence="0">
                  <emma:literal>Iv</emma:literal>
                </emma:interpretation>
                <emma:interpretation id="interp4" emma:lang="en-IN" emma:confidence="0">
                  <emma:literal>In</emma:literal>
                </emma:interpretation>
              </emma:one-of>
            </emma:emma>
          </inkml:annotationXML>
          <inkml:trace contextRef="#ctx0" brushRef="#br0">3163 276 74 0,'-2'-2'95'0,"-2"2"-14"16,-2-2-16-16,1-1-17 0,1-3 6 0,-1 4-43 16,2-1 8-16,-4-1 16 0,5 3 18 0,-1-2 14 0,0 1 8 15,-1-2 3-15,1 2-1 0,-1 0 3 0,-1-1-10 16,2-1-20-16,-1 2-18 0,-1-2 10 15,2 1-17-15,-1 0-1 0,2 3 3 0,-1-3 0 0,0 3-1 16,3-2 1-16,-1-1-3 0,-2 3-8 0,3-1-2 0,0 1-3 16,0-2 3-16,0-1-1 0,0 3 1 0,0-2-4 15,-3 2 0-15,3 0 1 0,0 0 0 0,0 0-2 0,0-1-2 16,0 1-3-16,0 0 0 0,0 0 2 0,0 0 0 16,0 0-4-16,0 0 2 0,0 0-4 0,0 0 0 0,0 0 0 15,0 0 0-15,0 0 3 0,0 0-2 0,0 0-3 0,0 0 0 16,0 0 2-16,3 0 2 0,-3 0-2 0,3 0-2 15,-2 0 0-15,-1 0 2 0,6 0 2 0,-4 0-2 0,1 0 0 16,1 1-2-16,-1 1 2 0,-1-2 2 0,2 3-2 16,2-1 0-16,0-2 0 0,1 1 3 0,-1 4-3 0,0-2 1 15,2-3 1-15,-4 3-1 0,-1 0 2 0,2-1-2 0,1 0 3 16,-5-2 1-16,2 2 0 0,-1-2 2 0,1 2-3 16,0 0 2-16,-3-2 1 0,0 0-1 0,0 0 1 0,0 0 0 15,0 0-2-15,0 0 1 0,0 0 1 0,0 0-2 0,0 0-1 16,0 0 2-16,0 0-4 0,1 0 2 15,-1 0-1-15,0 0-2 0,0 0-2 0,0 0 1 0,0 0 0 16,3 3 0-16,-3-3 2 0,0 4 1 0,2-2-3 16,-2 0 0-16,0 3 1 0,0-4-1 0,0 2 0 0,0 1 3 15,0 0-2-15,0 0-1 0,0 1 1 0,0-1 2 16,0 3-2-16,0-3 1 0,-2 1-1 0,-1 2 0 0,3-3-1 16,0 3 0-16,0-4 0 0,0 3 4 0,3-1-4 15,-1 1 0-15,-2-1 0 0,3-1-6 0,0 0-13 0,-2-4-10 16,3 3-21-16,-1-3-28 0,0-3-43 0,2-1-65 0,-2-2-101 15,-2-3-93-15</inkml:trace>
          <inkml:trace contextRef="#ctx0" brushRef="#br0" timeOffset="3201.9134">3106 189 83 0,'-3'0'118'0,"3"-3"-3"0,0 3-3 15,-3 0-5-15,3 0-6 0,0 0-15 0,0 0-11 0,0-3-16 16,0 1-16-16,0 2-12 0,0-3-9 0,0 2-9 0,-1 1-5 16,-2-2 0-16,3-1 1 0,-2 1-2 0,2 0 2 15,0 0 0-15,-3-3 4 0,3 5 6 0,0-2 5 0,0 2 3 16,0-4-1-16,-3 4 0 0,3-2 1 0,0-1-1 0,0 3-1 15,0 0-7-15,0 0-9 0,0 0-1 0,0 0-4 16,0 0-2-16,0 0-1 0,0 0-1 0,0 0 0 0,0 0 0 16,0-1-1-16,0 1 1 0,0 0 0 0,0 0 0 15,0 0 0-15,0 0 0 0,0 0-2 0,0 0 2 0,0 0 0 16,3 1 0-16,0-1 0 0,-3 3 0 0,2-1 0 0,1-2 0 16,-2 0 2-16,2 2-1 0,2 0-1 0,-1-2 2 15,-1 2-1-15,1-2 0 0,2 3-1 0,-1-1 1 0,-1 0 0 16,1 0-1-16,-1 0 2 0,4 3 3 0,-2-1 6 15,-2 1 2-15,1-5 1 0,-1 7 3 0,1-4 0 0,-2 2 0 16,1-1 1-16,0 1-5 0,-1-2-5 0,0 2-4 0,2-2-2 16,-2 0-2-16,-2 0 2 0,4 1-2 0,1 0 2 15,-2 1 1-15,1-1 3 0,-1 0 4 0,1 1 5 0,-2 0 0 16,1 0 2-16,2-1-1 0,-1 1-2 0,-1-1 0 16,0 0-2-16,1 1-6 0,-2-1-1 0,0-2-5 0,-2 1 0 15,5-3 2-15,-4 7-1 0,1-6 1 0,-2 1-5 16,5-1 3-16,-6 3 1 0,2 0 2 0,-2-4-2 0,3 2 1 15,-2-2-2-15,-1 3 2 0,3-1 2 0,-3-2 0 0,3 0-2 16,-1 0 3-16,1 0 1 0,-2 0 1 0,2 1 4 0,2-1 3 16,1 0 5-16,-5 0 9 0,6 0 1 0,1 0 2 15,-4 0-1-15,4 0-1 0,-4 0-1 0,4-1-5 16,-4 1-4-16,4-5-9 0,-1 3-2 0,2-6-3 0,1 4 1 16,-1-3-1-16,2-1-2 0,-2 0 3 0,1-1 0 0,-1 3 1 15,3-3 5-15,-2-1-3 0,2 1-1 0,-3 1 2 16,0-1 1-16,5-2 1 0,-5 1 0 0,0-1-2 0,1 2-3 15,-1 0 0-15,3 0 0 0,-2-1-1 0,2 1-3 16,-3 1 1-16,3-3-3 0,-2 0 0 0,-1 0 0 0,3 1 3 16,0 2-4-16,-1 0 0 0,-2 2 0 0,2-3 2 0,0 2-2 15,-2 1 0-15,3-1 0 0,-2 1-2 0,-1-2 2 16,-1 1 2-16,-1 1-4 0,0 1 2 0,1-1 0 0,-2 2 2 16,4-1-2-16,-5 3 3 0,-1-2-3 0,-1 0 0 15,-3 3 3-15,3 1 2 0,-1-2 2 0,-2 2 1 0,0-1 6 16,0 1 0-16,3 0 3 0,-3 0 1 0,0 0 0 0,0-4-1 15,0 4-3-15,0 0-2 0,1-3-6 0,-1 3 0 16,0 0-4-16,0 0 1 0,0 0 2 0,0 0-4 16,0 0 1-16,0 0-2 0,0 0 2 0,0 0-1 0,0 0 2 15,0 0-3-15,0 0-1 0,0 0-1 0,0 0 2 0,0 0 0 16,0 0 0-16,0 0 2 0,0 0-1 0,0 0 0 0,0 0 0 16,0 0 1-16,0 0-1 0,0 0 0 0,0 0-1 15,0 0 0-15,0 0 0 0,0 0 0 0,0 0 2 16,0 0-2-16,0 0 0 0,0 0 1 0,0 0-1 0,0 0 3 15,0 0-1-15,0 0-2 0,0 0 1 0,0 0 0 0,0 0 2 16,0 3-3-16,0-3 0 0,-1 4-2 0,-2-3 2 16,3-1 0-16,-2 2 0 0,-1 3-1 0,0-1-3 0,3-2-3 15,-1 3-12-15,-2-1-16 0,3 1-21 0,-2-2-20 16,2 2-30-16,0-3-53 0,0 0-103 0,0-2-138 0,0 0-73 16,0 0-25-16</inkml:trace>
        </inkml:traceGroup>
      </inkml:traceGroup>
    </inkml:traceGroup>
  </inkml:traceGroup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0:39.6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8405E36-0E38-4DD0-8F53-59B6415E7D97}" emma:medium="tactile" emma:mode="ink">
          <msink:context xmlns:msink="http://schemas.microsoft.com/ink/2010/main" type="inkDrawing" rotatedBoundingBox="11363,15012 12654,14259 12901,14683 11610,15436" semanticType="callout" shapeName="Other">
            <msink:sourceLink direction="to" ref="{C2085F05-FCF9-4827-88CE-5B506275D658}"/>
          </msink:context>
        </emma:interpretation>
      </emma:emma>
    </inkml:annotationXML>
    <inkml:trace contextRef="#ctx0" brushRef="#br0">-8710 4932 182 0,'-8'-5'411'0,"-1"-2"-143"0,5 4-78 0,-3-6-62 16,1 2-40-16,4 1-21 0,-1-3-9 0,3 3-5 0,0-3 5 16,0-2-7-16,3 1-2 0,-1-1-1 0,1 0 0 0,0-1-3 15,-2 0 4-15,5 1 2 0,-4 0-4 0,0 1 0 0,0 1-4 16,-2-2-4-16,3 3-4 0,0 1 1 0,-2 3-1 16,-1-1-7-16,0 2-5 0,0 0-4 0,0 1-3 15,0 2-5-15,0-1-2 0,0-2-4 0,0 3-2 0,0 3-2 16,3-2-1-16,2 4 0 0,-1-2 0 0,7 5 0 0,-2-2 0 15,3 2 0-15,2 1-1 0,1 1 1 0,-1 1 1 16,4 0-1-16,-2 2 0 0,3 0 3 0,-2 0-1 0,-1 2-4 16,3 0 2-16,-2 1 2 0,-2-1-1 0,1 0 5 15,-1-1-2-15,0 2-1 0,-2 0 0 0,1-4 4 16,-1-1 0-16,-1-1-1 0,0 4 0 16,25 9 6-16,-25-20 0 0,0 0 9 0,1 1 4 0,2-11 5 15,4 4 1-15,2-8 2 0,5-1 1 0,-1-6 0 16,6-3 3-16,0-7-5 0,5-3-1 0,1-1 6 0,1-2 6 15,0-6 7-15,1 2 6 0,-3 0 1 0,-1-2-2 0,-3 1 8 16,2 3 6-16,-6 0 2 0,3 4-2 0,-4-1-1 0,-3-1-2 16,4 4-3-16,-2 0 0 0,-6 5-10 0,3-2-13 15,-5 3-7-15,1 1-6 0,-4 3-5 0,0-1-1 0,-3 7 2 16,-3-1 3-16,1 4 1 0,-3 1 1 0,-1 1-1 16,0 1-2-16,-1 2 1 0,-1-2-5 0,1 2-5 0,-1 1-2 15,-1-1-8-15,2-1 0 0,-5 4-1 0,3-1-3 16,0-1 1-16,-3 0 0 0,0 3-3 0,0 0-3 0,0-2 1 15,0 1 0-15,0 3-1 0,0-2 3 0,-3 0 0 0,0 2-1 16,3-2 2-16,-2 2 1 0,-1 0 1 0,0 0-1 0,2 0 1 16,-4 2-6-16,-1-2 3 0,2 2 0 0,2 0-3 15,-4-2 1-15,0 3-13 0,0 1-19 0,-2 3-32 16,0 0-35-16,1-3-43 0,-2 6-41 0,1-4-40 0,1 4-48 16,-1 0-31-16,1-3-63 0,-2 1-122 0,2-1-73 0,-2-3-17 15</inkml:trace>
  </inkml:traceGroup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0:52.87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491608E-48ED-4816-90E6-6EA1FF61521D}" emma:medium="tactile" emma:mode="ink">
          <msink:context xmlns:msink="http://schemas.microsoft.com/ink/2010/main" type="writingRegion" rotatedBoundingBox="282,9763 1938,8676 3517,11081 1862,12168"/>
        </emma:interpretation>
      </emma:emma>
    </inkml:annotationXML>
    <inkml:traceGroup>
      <inkml:annotationXML>
        <emma:emma xmlns:emma="http://www.w3.org/2003/04/emma" version="1.0">
          <emma:interpretation id="{E3EE2CC8-228B-4686-8476-ACBA14EA4B5F}" emma:medium="tactile" emma:mode="ink">
            <msink:context xmlns:msink="http://schemas.microsoft.com/ink/2010/main" type="paragraph" rotatedBoundingBox="282,9763 1938,8676 2164,9020 509,10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5A6B86-C524-4CDB-8EE3-DC8BD9740A0D}" emma:medium="tactile" emma:mode="ink">
              <msink:context xmlns:msink="http://schemas.microsoft.com/ink/2010/main" type="line" rotatedBoundingBox="282,9763 1938,8676 2164,9020 509,10108"/>
            </emma:interpretation>
          </emma:emma>
        </inkml:annotationXML>
        <inkml:traceGroup>
          <inkml:annotationXML>
            <emma:emma xmlns:emma="http://www.w3.org/2003/04/emma" version="1.0">
              <emma:interpretation id="{EAA9D8C2-35B7-4DE1-8A60-5E96B6030382}" emma:medium="tactile" emma:mode="ink">
                <msink:context xmlns:msink="http://schemas.microsoft.com/ink/2010/main" type="inkWord" rotatedBoundingBox="282,9763 1938,8676 2164,9020 509,10108">
                  <msink:destinationLink direction="with" ref="{91C9A080-F686-446F-9B85-EBCFF2CC9575}"/>
                  <msink:destinationLink direction="with" ref="{9BE503E1-5962-46C7-A3C9-4FE2F3504395}"/>
                  <msink:destinationLink direction="from" ref="{29A4232F-5D57-43DF-9B66-1DBCE778777A}"/>
                  <msink:destinationLink direction="to" ref="{29A4232F-5D57-43DF-9B66-1DBCE778777A}"/>
                  <msink:destinationLink direction="with" ref="{5A4222A8-2BD9-49BA-B2E7-9A38D190CB65}"/>
                  <msink:destinationLink direction="with" ref="{86145D53-266E-464A-960B-0A6978526D43}"/>
                  <msink:destinationLink direction="to" ref="{9BD8231F-CEB3-4DA2-8BBA-32B2617493EA}"/>
                </msink:context>
              </emma:interpretation>
              <emma:one-of disjunction-type="recognition" id="oneOf0">
                <emma:interpretation id="interp0" emma:lang="en-IN" emma:confidence="0">
                  <emma:literal>+</emma:literal>
                </emma:interpretation>
                <emma:interpretation id="interp1" emma:lang="en-IN" emma:confidence="0">
                  <emma:literal>~</emma:literal>
                </emma:interpretation>
                <emma:interpretation id="interp2" emma:lang="en-IN" emma:confidence="0">
                  <emma:literal>-</emma:literal>
                </emma:interpretation>
                <emma:interpretation id="interp3" emma:lang="en-IN" emma:confidence="0">
                  <emma:literal>_</emma:literal>
                </emma:interpretation>
                <emma:interpretation id="interp4" emma:lang="en-IN" emma:confidence="0">
                  <emma:literal>w</emma:literal>
                </emma:interpretation>
              </emma:one-of>
            </emma:emma>
          </inkml:annotationXML>
          <inkml:trace contextRef="#ctx0" brushRef="#br0">196 1162 152 0,'-11'-6'291'0,"-1"1"-88"0,-5 0-51 0,-7-2 62 16,13 5-140-16,-1 0-25 0,-3-3-15 0,3 4-4 15,0-4-4-15,3 1 0 0,-1-3-1 0,1-1 0 0,-2 0-2 16,4 0 11-16,1-3 4 0,0 2 4 0,4 1 4 0,-1 0-5 15,0-2-5-15,3 5-1 0,-1-2-5 0,1 3-10 16,0-1-8-16,0 4-4 0,0-2-6 0,-3 1 0 0,3-1-2 16,0 3 0-16,0 0-2 0,3 0 0 0,-2 3 1 0,2-1-4 15,0 2 2-15,2 1 0 0,-1-1 3 0,4 3 0 16,1-3 0-16,3 2 2 0,1 0-1 0,-1 3 0 16,1-3 2-16,-1 1-2 0,6 0-1 0,-2-1 0 0,1-1 0 15,2 0 0-15,0-1-1 0,1 3 1 0,4-4-1 0,-2 2 1 16,2-3-2-16,1-2 2 0,2 0-1 0,0 0 1 0,1-2 1 15,2-3-1-15,-2 2 3 0,0-5-1 0,4 0-1 16,-6 0 0-16,6 0 0 0,-4-3 0 0,-1 2-1 16,1-1 1-16,-1 0-1 0,0-1 0 0,-4 0 2 0,6-3-2 15,-6 1 3-15,4-1-2 0,0-2 0 0,1 2 0 0,-1-4 1 16,1-1-1-16,-1-2-1 0,1 1 0 0,-1-5 0 16,0 2-3-16,1-2 2 0,4-2 1 0,-6-1 0 0,6-3-2 15,-1 4 2-15,0-6 0 0,-3 3 0 0,4-4 0 16,-3-1 0-16,0-1 0 0,-1-1-2 0,-1-1 2 0,1 0-1 0,-1 2 1 15,0-1 1-15,-4 2-1 0,-2 0-1 0,2 3 1 16,-3 4 3-16,-2 0-2 0,-1 5 0 0,-1-1-1 16,-4 5 3-16,0 2-2 0,-2 2-1 0,2 3 0 0,-4 2 2 15,-4 0-1-15,3 1 0 0,-2 2-2 0,-1 3 0 16,2-1-1-16,-4 0 2 0,2 0 0 0,-4 4 0 0,0-2-1 16,0 1-7-16,0 2 5 0,0 0 2 0,0 0 1 0,0 0-6 15,0 0 3-15,0 0 0 0,0 0 1 0,0 0 7 16,0 0-4-16,0 0 2 0,0 2-3 0,0-2 5 0,0 3-5 15,-1-2 2-15,1 4 0 0,0 0-1 0,-3-5-1 0,3 5 2 16,0-1-2-16,-2 3 0 0,-1-4 0 0,3 3-8 16,0-1-8-16,0 1-11 0,0 1-3 0,3-1-8 15,-1 1-9-15,-2 1-11 0,4 0-11 0,-1-1-17 0,0 3-30 16,-1-1-52-16,2 1-85 0,-1-2-101 0</inkml:trace>
        </inkml:traceGroup>
      </inkml:traceGroup>
    </inkml:traceGroup>
    <inkml:traceGroup>
      <inkml:annotationXML>
        <emma:emma xmlns:emma="http://www.w3.org/2003/04/emma" version="1.0">
          <emma:interpretation id="{81C35470-223A-48EE-BF67-07BC37F58829}" emma:medium="tactile" emma:mode="ink">
            <msink:context xmlns:msink="http://schemas.microsoft.com/ink/2010/main" type="paragraph" rotatedBoundingBox="1989,12016 1444,10119 1973,9967 2518,118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392A8AB-C449-4420-B9A8-17A724D3F3C4}" emma:medium="tactile" emma:mode="ink">
              <msink:context xmlns:msink="http://schemas.microsoft.com/ink/2010/main" type="line" rotatedBoundingBox="1989,12016 1444,10119 1973,9967 2518,11863"/>
            </emma:interpretation>
          </emma:emma>
        </inkml:annotationXML>
        <inkml:traceGroup>
          <inkml:annotationXML>
            <emma:emma xmlns:emma="http://www.w3.org/2003/04/emma" version="1.0">
              <emma:interpretation id="{41078609-0A25-4C15-AA23-149BC235FB7F}" emma:medium="tactile" emma:mode="ink">
                <msink:context xmlns:msink="http://schemas.microsoft.com/ink/2010/main" type="inkWord" rotatedBoundingBox="1989,12016 1444,10119 1973,9967 2518,11863">
                  <msink:destinationLink direction="with" ref="{B5BD74E7-EE0F-4EDB-A5F9-7C5D0C156078}"/>
                  <msink:destinationLink direction="from" ref="{C9B2354A-AB17-482F-B8E3-84AB9B3A896D}"/>
                </msink:context>
              </emma:interpretation>
              <emma:one-of disjunction-type="recognition" id="oneOf1">
                <emma:interpretation id="interp5" emma:lang="en-IN" emma:confidence="0">
                  <emma:literal>{</emma:literal>
                </emma:interpretation>
                <emma:interpretation id="interp6" emma:lang="en-IN" emma:confidence="0">
                  <emma:literal>s</emma:literal>
                </emma:interpretation>
                <emma:interpretation id="interp7" emma:lang="en-IN" emma:confidence="0">
                  <emma:literal>@</emma:literal>
                </emma:interpretation>
                <emma:interpretation id="interp8" emma:lang="en-IN" emma:confidence="0">
                  <emma:literal>.</emma:literal>
                </emma:interpretation>
                <emma:interpretation id="interp9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-115062.3912">1575 1325 31 0,'0'0'85'0,"3"0"7"0,-2 0 2 0,-1 0 6 16,0 0 0-16,0 0 2 0,0 0 1 0,-1 0-4 15,1 0-4-15,-3 0-10 0,3 0-13 0,0 0-12 0,0 0-13 0,0 0-12 16,-3 0-12-16,3 0-7 0,-2-4-8 0,-1 2 0 15,3 2-1-15,-1 0 4 0,-2 0 4 0,3 0 2 16,-3 0 4-16,3-1 2 0,-2-2-1 0,-1 3-2 0,3-2-3 16,-1-1-2-16,-2 3-6 0,3 0-2 0,-3 0 0 0,3-3-3 15,-5 1 2-15,2 2-3 0,2-3 1 0,-4 1-3 0,-1 2 1 16,2 0-2-16,0 0-2 0,-4 0 2 0,1 0 0 16,-1 0 2-16,-1 0 2 0,2 0 4 0,-1 0 5 15,4 0 1-15,-3 2 2 0,-1 1 1 0,-1-3-1 0,5 0 2 16,-4 0-4-16,1 2 2 0,2 1-2 0,-2-3 3 0,2 0 1 15,-2 0 2-15,3 0-1 0,-1 0-1 0,-2 3 0 16,1-1-4-16,-3-2-4 0,4 4-3 0,-2-2-1 0,2 2-4 16,-1-3-1-16,0 3 4 0,0 0-4 0,1-2 2 15,-1-1 0-15,1 4 3 0,1-2-3 0,-1-2 1 0,-1-1-3 16,5 2 0-16,-2 3 2 0,1-3-1 0,-1 4-1 0,3-1-1 16,-3 1 1-16,3 0-1 0,-1 1 1 0,-2-1 2 15,3 3-1-15,0-1 0 0,0 2 1 0,3 1-1 16,-2 2 3-16,-1-6 8 0,3 7 3 0,2-2 3 0,-1-1 1 15,-1 2 2-15,2 0 1 0,2-2-1 0,1-3 0 0,0 3-3 16,4 0-5-16,-1 3 2 0,-2-4 0 0,3-1-3 0,1-1-2 16,-4 3 1-16,0-3-3 0,1 2 6 0,-1 1-4 15,3-2 1-15,0 2 0 0,-2 0 0 0,-1 1 0 16,2-1 0-16,-2 2 0 0,-2-3-4 0,1 5 0 0,1 1-1 16,-2-1 0-16,-3 0 7 0,4 1 6 0,-4 5 5 0,-1-5 4 15,2 1 1-15,-5 6 2 0,0-2 0 0,0 0 0 16,-2 1-8-16,-1-1-6 0,0 3-5 0,-1-2-2 0,-1 0-4 15,2-3-2-15,-1 0-3 0,3-1 3 0,-2-2-4 0,0-5 2 16,-2 0-1-16,5-3-2 0,-1-2 4 0,-2 1 6 16,3-6 5-16,-3 3 8 0,3 1 9 0,-2-5 5 0,-1 2 1 15,0-2 1-15,2 0 2 0,-2 0-8 0,-2-2-6 16,1 2-8-16,-1-2-7 0,-1-1-3 0,2 3-4 0,1-1 1 16,-1-2-5-16,-1 3-1 0,2-1 3 0,2 1-2 15,-2-3-1-15,1 1 3 0,-1 2-2 0,0-2 1 0,3-1 2 16,-1 3-2-16,1-1 1 0,0 1 0 0,0-2-1 0,0-1-1 15,1 3 0-15,-1-2 2 0,3-1-1 0,2 0-1 16,2-4 3-16,0 1-4 0,2 0 0 0,2-2 0 0,-2 0 0 16,3 0-10-16,0 3 6 0,-2-1 3 0,-1 1-3 0,1-1 4 15,-1 2 0-15,-1 1 0 0,1 3 0 0,-2 3 7 16,1-2-6-16,2 3-2 0,-1 3 0 0,0 2 1 0,1 1 0 16,2 4 0-16,-3-2 0 0,4 3 2 0,-4 1-1 15,0 4 1-15,2 1 1 0,-2 3-2 0,-6 0-1 0,1 4-2 16,-4-1 1-16,0 5 1 0,0 2 0 0,-4-3 0 0,-1 6-1 15,-2-2 2-15,-1 1-1 0,1 0 4 0,-1 0-1 16,2 0 0-16,-1 1-1 0,1 1 1 0,0-5 0 0,0 4 0 16,2-2 3-16,-1 0 2 0,2-2-1 0,3 2 0 15,-1-2 0-15,1-1 1 0,0 2 0 0,1-3-1 0,2 1-2 16,2-2-1-16,2-1-2 0,-2-3 3 0,2-3-2 0,3 0-1 16,-4-7 2-16,5 4-1 0,-2-7 2 0,1 0-3 15,-1-4 0-15,-1-1 2 0,3-4 0 0,-2 1-2 0,5-3 0 16,-1-2-1-1,35-8 10 1,32-27-7-16,-40 10-7 16,39-23 2-16,-59 37 2 0,-6 0 0 0,-2 3 1 0,0-3-2 15,3 4 0-15,-6-1 2 0,2-2-2 16,2-2-2-16,-7 4-2 0,0 2-6 0,-3 1-8 0,1-5-3 16,4 4-4-16,-5 0-17 0,-2-1-23 0,2-1-13 0,-1 1-10 15,-2-1-7-15,3-2-6 0,-3 1-16 0,3-2-15 16,-2 0-3-16,-1-1 5 0,0 1-10 0,-1-2-43 0,-2 1-65 15,0-3-108-15,-2 1-77 0,1-2-32 0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23.2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365 59 268,'0'-4'427,"-1"4"-375,1-3 13,-3 1-9,2 0-23,1 2-7,0 0 15,1-2-8,-1-2-19,3 4 0,-2 0 7,-1-2 17,0 0-13,0 2-7,0-2-9,0 0 12,-1 1-14,-3-3-1,-1-4-4,1 2-2,-3 1 3,6 1-2,-3 0 2,1 4 2,3-2-3,-2 4 2,-2-2 4,0 0-8,-3 0-1,-3 0-2,-1 0 3,-5 0-5,2 5 5,2 3-2,-11 4 1,6 7 1,-4 2-1,0 6 4,-3 3-3,-30 76 5,49-89-3,1-2 1,1 3-2,3 1 0,-1 15 6,5 1-7,2-2 2,5-7 6,9-3-2,-3-5 20,8-9-12,7 1-6,3-8-8,2 0 1,-5-2-1,-8 0 0,-10 8 4,-6 3-4,-12 4 9,-10 4-1,-13 4-6,-8 4 1,-10 0-2,-4 0 0,3-4 4,2-6-3,11-3-2,5-7 0,11-3-5,11-6-25,6-2-74,13-5-22,8-5-2,11-3-76</inkml:trace>
  <inkml:trace contextRef="#ctx0" brushRef="#br0" timeOffset="818">664 567 722,'-12'4'76,"0"0"12,8-2 19,3-2-80,1-2-6,1 2 17,2-2-7,1 2 6,5-6 6,0 2-3,7-1-11,4-7-4,1-2-8,1-1-8,2-2-6,0-2 3,-6 2 0,2-5 3,-8 3-9,0-2 6,-8 1-3,-3-2-1,-5 5-2,-2 2 2,-5 5-2,-1 3 0,-8 8-5,-5 5 2,-6 9 2,-4 8-2,-2 12 3,6 3 2,10 2-1,3 3 3,14-5 9,12-7-3,10-1 3,8-7-4,6-9-5,6-1-1,3-7-3,-2-6-3,2-2-13,-1-2-44,-2-5-31,2-3-56,-4-7-43,-7-2-160</inkml:trace>
  <inkml:trace contextRef="#ctx0" brushRef="#br0" timeOffset="1320">1114 364 902,'-3'-2'100,"1"-4"-18,7 2 49,6-5-97,6-2 12,5-3-10,9 1-8,0 5-9,0 8-14,-6 10 7,-3 11-8,-2 13 6,-3 12-2,-6 6-7,-1 4-1,-3-5 1,0-7 0,-7-7 0,0-10 2,-6-8 0,1-8 0,-4-9-3,1-7-13,-3-10 12,1-11-8,2-5 9,3-9-1,1-4-3,8-3 1,1-2 1,4 9-5,8 0-20,7 5-34,10 7-56,5 1-61,0 12-92</inkml:trace>
  <inkml:trace contextRef="#ctx0" brushRef="#br0" timeOffset="1942">1880 293 803,'-1'-9'83,"1"-3"-23,0-2 51,0 3-10,0 2-48,0 3-21,1 4-10,-1 4-22,-1 4 2,1 9 24,0 12 3,0 8-2,-4 6-10,4 9-3,4-6-6,-4 2-3,5-6-3,2-3-2,-1-8 1,2-5-1,-1-6 0,-2-6 1,-1-7 4,0-5 1,2-1 3,8-13-5,-4-6-2,9-8 2,-1-11-4,5-3 0,-6 1 0,0 0 1,-2 3-2,-2 9-12,-3 4-27,2 6-42,-1 3-77,5 9 3,-6 3-102</inkml:trace>
  <inkml:trace contextRef="#ctx0" brushRef="#br0" timeOffset="2370">2266 594 720,'6'4'62,"1"-2"-16,-1-4 57,6-3-41,6-7-35,5-2 15,6-1-10,4-8 27,-4-2-18,-1 2-9,-7-4 6,-5-4-22,-5 5-4,-5-1 1,-4 0-9,-4 8 2,-4 2 2,-5 7-8,-5 6-8,-9 10 3,-9 10 0,-4 8 2,-1 7 0,3 9-1,13 0 2,12 5 0,14-5-1,14-4 2,15-5 1,6-4 4,7-8-4,5-6 0,-2-5-9,-5-8-38,-2-8-36,-7-1 45,-7-9 29,-6-8 2,-2-1 7,-10-10 2,1-3 14,1-4 43,3 2-8,4-1-14,3 9-15,4 8-1,1 10-14,2 10 9,4 14-5,2 9-1,2 8-2,-2 10 0,-5 3-4,-7 4-4,-10-1 5,-5-1-5,-11-4 6,-4-3-4,-4-8 0,-2-10 6,2-6-4,-4-10 1,1-13-5,5-9-11,3-11-2,10-12-24,9-6-55,11-4-56,13-1-66,12 1-182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0:59.7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9940941-14EA-4BF9-B130-7C3E75DE14D4}" emma:medium="tactile" emma:mode="ink">
          <msink:context xmlns:msink="http://schemas.microsoft.com/ink/2010/main" type="inkDrawing" rotatedBoundingBox="-464,12202 551,11175 669,11291 -346,12319" semanticType="callout" shapeName="Other">
            <msink:sourceLink direction="with" ref="{1AAC59DA-F8E8-47F5-B44C-40F1D562C2F8}"/>
          </msink:context>
        </emma:interpretation>
      </emma:emma>
    </inkml:annotationXML>
    <inkml:trace contextRef="#ctx0" brushRef="#br0">32 1018 142 0,'-12'5'328'0,"4"-4"-116"0,4 3-84 0,-1 2-49 16,2-3-28-16,3 2-19 0,3-2-15 0,-1 2-6 0,4-2-4 16,0-2 1-16,4 1 2 0,2 2 0 0,4-3 13 15,4-1 8-15,4-5 7 0,-2-1-1 0,-1 0 2 16,3-4-3-16,-2-1-1 0,-1-4-2 0,4-1-14 0,-4-1-9 15,3-2-4-15,-1-3-2 0,1-2-1 0,3 0-2 0,-3 2-1 16,3-8 0-16,1 3 0 0,2-8 2 0,2-5-2 0,0-3 0 16,3-3 6-16,3-6-3 0,-1-2 1 0,2-7-2 15,4-2-5-15,0-4-11 0,3 0-24 0,5 1-48 16,-7-6-90-16,5 1-139 0,-1 1-77 0</inkml:trace>
  </inkml:traceGroup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6:26.83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4E452E2-093C-4B94-BE34-88BA02293F9E}" emma:medium="tactile" emma:mode="ink">
          <msink:context xmlns:msink="http://schemas.microsoft.com/ink/2010/main" type="writingRegion" rotatedBoundingBox="678,10964 2240,10964 2240,12225 678,12225"/>
        </emma:interpretation>
      </emma:emma>
    </inkml:annotationXML>
    <inkml:traceGroup>
      <inkml:annotationXML>
        <emma:emma xmlns:emma="http://www.w3.org/2003/04/emma" version="1.0">
          <emma:interpretation id="{8F3CAFC8-983D-4614-A432-81B8C9F77E23}" emma:medium="tactile" emma:mode="ink">
            <msink:context xmlns:msink="http://schemas.microsoft.com/ink/2010/main" type="paragraph" rotatedBoundingBox="678,10964 2240,10964 2240,12225 678,12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2E6353-DB4F-4CA5-8C4A-BE525190F3B5}" emma:medium="tactile" emma:mode="ink">
              <msink:context xmlns:msink="http://schemas.microsoft.com/ink/2010/main" type="line" rotatedBoundingBox="678,10964 2240,10964 2240,12225 678,12225"/>
            </emma:interpretation>
          </emma:emma>
        </inkml:annotationXML>
        <inkml:traceGroup>
          <inkml:annotationXML>
            <emma:emma xmlns:emma="http://www.w3.org/2003/04/emma" version="1.0">
              <emma:interpretation id="{F8804D17-0457-4F1C-AABD-2D6803CCD9E9}" emma:medium="tactile" emma:mode="ink">
                <msink:context xmlns:msink="http://schemas.microsoft.com/ink/2010/main" type="inkWord" rotatedBoundingBox="678,10964 2240,10964 2240,12225 678,12225"/>
              </emma:interpretation>
              <emma:one-of disjunction-type="recognition" id="oneOf0">
                <emma:interpretation id="interp0" emma:lang="en-IN" emma:confidence="0">
                  <emma:literal>v</emma:literal>
                </emma:interpretation>
                <emma:interpretation id="interp1" emma:lang="en-IN" emma:confidence="0">
                  <emma:literal>V</emma:literal>
                </emma:interpretation>
                <emma:interpretation id="interp2" emma:lang="en-IN" emma:confidence="0">
                  <emma:literal>w</emma:literal>
                </emma:interpretation>
                <emma:interpretation id="interp3" emma:lang="en-IN" emma:confidence="0">
                  <emma:literal>N</emma:literal>
                </emma:interpretation>
                <emma:interpretation id="interp4" emma:lang="en-IN" emma:confidence="0">
                  <emma:literal>u</emma:literal>
                </emma:interpretation>
              </emma:one-of>
            </emma:emma>
          </inkml:annotationXML>
          <inkml:trace contextRef="#ctx0" brushRef="#br0">-912 2023 108 0,'0'-7'131'16,"0"1"-32"-16,0-2-18 0,2-1-10 0,-2-2-1 0,3-1-1 16,-1 1-5-16,2 0-11 0,-1 3-8 0,2-2-1 15,-2-4-4-15,1 3 2 0,1 0-5 0,1 3 2 0,-2 0-4 16,1 0-4-16,-1 5-7 0,-1-1-7 0,-1 0-4 0,1 3-7 15,1 1 0-15,-1 1-2 0,1 3 11 0,1 0 5 0,-2 4 5 16,1 2 5-16,4 2 4 0,-4 1 1 0,4 4 0 16,-1 1 6-16,2-2-11 0,-1 1-5 0,2 4-6 15,-1-4 0-15,-2 2-6 0,2-1-1 0,5-2-1 0,-5 1-3 16,0 2-2-16,1-6 0 0,-1-1-1 0,3 1-2 0,0-2 0 16,-2-3 1-16,-1 2 4 0,3-5 4 0,-2 1 3 15,-1-1 2-15,6-5-1 0,-3 0 4 0,0 0 5 0,4-2-1 16,-1-4-4-16,5-1-3 0,0-4-1 0,0 0-2 15,4-3 3-15,1-3-6 0,3-2-3 0,-1-4 1 0,1-1-4 16,3 1 2-16,-2-3 3 0,5-3-3 0,-3 1-1 0,5 1 1 16,0-5 3-16,-2-4 3 0,2 5 0 0,-1-5 1 15,4 0 4-15,-3-3 1 0,-1 1 0 0,4-2-2 0,-5-1 1 16,2 3-4-16,-2-6 1 0,-1 6-2 0,1-3-5 0,-1 1 0 16,-3 3 2-16,-2 1-3 0,0 1 3 0,-4 3 0 15,2 0-1-15,-6 3 0 0,4 2 3 0,-4 2-3 0,-4-1-2 16,2 6 2-16,-2-2-2 0,0 3-1 0,-4 3-2 15,3 0 0-15,-3 0 0 0,0 2-3 0,-4 1 2 0,0 5-1 16,-2-1-2-16,-1 5 2 0,-1-3-1 0,-1 3 0 0,-1 3-2 16,1-4 1-16,-3 5 0 0,3-2-1 0,-2-1-1 15,-1 3 2-15,0-1 0 0,0 1 0 0,0-2 2 16,0-1-2-16,0 3 1 0,0 0 1 0,0 0 0 0,0 0-1 16,0 0-1-16,0 0 0 0,0 0 2 0,0 0-2 0,0 0 0 15,0 3 0-15,0-3 2 0,0 0-2 0,0 2 0 0,0-2 0 16,0 1-2-16,0-1 2 0,0 0 0 0,0 0 0 15,0 0 0-15,0 0 2 0,0 0-1 0,0 0-1 16,0 0 0-16,0 0 0 0,0 0 0 0,0 0 1 0,0 0 0 16,0 0-1-16,0 0-1 0,0 0 2 0,-1 0 1 0,1 0-2 15,0 0 0-15,0 0 0 0,0 0 0 0,-3 0 4 16,3 0-3-16,-3 0-1 0,3 0 3 0,0 0-1 0,-2 0-1 16,-1 0 1-16,3 3-1 0,-3-3-4 0,3 2 3 15,-1-2 0-15,-2 0-4 0,1 0-4 0,-1 2-8 0,0 1-14 16,-1-3-13-16,0 1-17 0,1-1-16 15,-2 3-18-15,-2-3-204 0,7 0 28 0,-12-3-114 16,4-3-64 0</inkml:trace>
        </inkml:traceGroup>
      </inkml:traceGroup>
    </inkml:traceGroup>
  </inkml:traceGroup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0:45.2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3AA218E-9788-446D-8AC6-0E200AEF3F94}" emma:medium="tactile" emma:mode="ink">
          <msink:context xmlns:msink="http://schemas.microsoft.com/ink/2010/main" type="writingRegion" rotatedBoundingBox="560,11504 1402,11504 1402,13103 560,13103"/>
        </emma:interpretation>
      </emma:emma>
    </inkml:annotationXML>
    <inkml:traceGroup>
      <inkml:annotationXML>
        <emma:emma xmlns:emma="http://www.w3.org/2003/04/emma" version="1.0">
          <emma:interpretation id="{338FCEE4-040D-40CC-9C8E-667F46466269}" emma:medium="tactile" emma:mode="ink">
            <msink:context xmlns:msink="http://schemas.microsoft.com/ink/2010/main" type="paragraph" rotatedBoundingBox="560,11504 1402,11504 1402,13103 560,13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D59D9B-3338-488D-8B25-2F7F932E012D}" emma:medium="tactile" emma:mode="ink">
              <msink:context xmlns:msink="http://schemas.microsoft.com/ink/2010/main" type="line" rotatedBoundingBox="560,11504 1402,11504 1402,13103 560,13103"/>
            </emma:interpretation>
          </emma:emma>
        </inkml:annotationXML>
        <inkml:traceGroup>
          <inkml:annotationXML>
            <emma:emma xmlns:emma="http://www.w3.org/2003/04/emma" version="1.0">
              <emma:interpretation id="{1AAC59DA-F8E8-47F5-B44C-40F1D562C2F8}" emma:medium="tactile" emma:mode="ink">
                <msink:context xmlns:msink="http://schemas.microsoft.com/ink/2010/main" type="inkWord" rotatedBoundingBox="623,11472 1431,13088 1367,13120 560,11504">
                  <msink:destinationLink direction="with" ref="{19940941-14EA-4BF9-B130-7C3E75DE14D4}"/>
                </msink:context>
              </emma:interpretation>
              <emma:one-of disjunction-type="recognition" id="oneOf0">
                <emma:interpretation id="interp0" emma:lang="en-IN" emma:confidence="0">
                  <emma:literal>i</emma:literal>
                </emma:interpretation>
                <emma:interpretation id="interp1" emma:lang="en-IN" emma:confidence="0">
                  <emma:literal>:</emma:literal>
                </emma:interpretation>
                <emma:interpretation id="interp2" emma:lang="en-IN" emma:confidence="0">
                  <emma:literal>;</emma:literal>
                </emma:interpretation>
                <emma:interpretation id="interp3" emma:lang="en-IN" emma:confidence="0">
                  <emma:literal>I</emma:literal>
                </emma:interpretation>
                <emma:interpretation id="interp4" emma:lang="en-IN" emma:confidence="0">
                  <emma:literal>!</emma:literal>
                </emma:interpretation>
              </emma:one-of>
            </emma:emma>
          </inkml:annotationXML>
          <inkml:trace contextRef="#ctx0" brushRef="#br0">43 146 120 0,'0'3'153'0,"3"1"6"0,-3-1-6 0,3 1-10 16,-2-4-10-16,-1 0-14 0,0 0-10 0,3 0-29 0,-3 0-34 15,3 1-17-15,-3-1-11 0,0 3-7 0,0-1-4 0,0-2 1 16,0 2-2-16,2-2 1 0,-2 2 0 0,0 0 0 16,0-2 1-16,0 0 0 0,3 0 3 0,-3 3 1 15,0-1 2-15,0-2 2 0,1 4 0 0,-1-4 3 0,0 2 0 16,0-2-1-16,0 3-2 0,0-2 1 0,0-1-3 0,0 0 2 16,0 0-2-16,0 0 1 0,0 0 5 0,0 2 0 15,0-2 0-15,0 0 2 0,0 0 1 0,0 4 2 0,0-3-2 16,0 2-3-16,0-3-2 0,0 0-2 0,0-3 0 15,0 2-5-15,0 1 0 0,0 0 0 0,0 0-4 0,0 0 0 16,0 0-2-16,0 0 1 0,0 0-2 0,0 0 1 0,0 0-1 16,0 0 0-16,0 0 0 0,0 0 1 0,0 0-2 15,0 0 0-15,0 0 0 0,0 0 1 0,0 0-1 0,0 0-1 16,0 0 0-16,0 0 1 0,0 0 0 0,0 0-1 16,0 0 3-16,0 0-2 0,0 0 2 0,0 0-2 0,0 0 1 15,0 0 1-15,0 0-3 0,0 0 3 0,0 0-2 0,0 0 1 16,0 0 0-16,0 0 2 0,0 0-1 0,0 0-1 15,0 0 2-15,0 0 0 0,0 0 1 0,0 0-2 16,0 0-3-16,0 0 3 0,0 0-3 0,0 0 4 0,0 0-5 16,0 0 2-16,0 0 0 0,0 0 1 0,0 0 0 0,0 0 0 15,0 0 1-15,0 0 1 0,0 0 4 0,0 0 1 0,0 0-1 16,0 0 4-16,0 0-1 0,0 0 1 0,0 0-3 16,0 0 2-16,0 0-2 0,0 0-2 0,0 0 1 15,0 0-3-15,0 0-1 0,0 0 1 0,0 0 0 0,0 0 1 0,0 0 0 16,0 0-3-16,0 0 2 0,0 0 0 0,0 0-4 15,0 0 0-15,0 0 2 0,-1 0 0 0,1 0-1 16,0 0-2-16,0 0 2 0,0 0-1 0,0 0 2 0,0 0-2 16,0 0 2-16,0 0-4 0,0 0 4 0,0 0-5 0,0 0 3 15,0 0-2-15,0 1 3 0,0-1-2 0,0 0-1 0,0 0 2 16,0 0-2-16,0 0 0 0,0 0 2 0,0 0-1 16,0 0 1-16,0 0-1 0,0 0 1 0,0 0-1 15,0 0 1-15,0 0-2 0,0 0 1 0,0 0 0 0,-3 3 0 16,3-3 0-16,0 0 0 0,0 0 1 0,0 0-1 0,0 0-2 15,0 0 3-15,0 0-1 0,0 0-1 0,0 0 0 16,0 0-1-16,0 0 0 0,0 0 0 0,0 0 2 0,0 0-2 16,0 0 2-16,0 0 0 0,0 0-2 0,0 0 2 15,0 0-2-15,0 0 0 0,3 0 0 0,-3 0 2 0,0 0-2 16,0 0 1-16,0 0 0 0,0 0 0 0,-3 0 0 0,3-3 1 16,0 3 0-16,0-1-1 0,0 1 0 0,0 0 0 15,0 0 2-15,-2 0-3 0,-1-4 0 0,3 2 2 16,-3 2-2-16,-1-4-7 0,1 2-16 0,-1-2-15 0,-1-5-19 15,1 1-15-15,-1-3-18 0,2-2-21 0,0-2-22 0,-1-6-30 16,-1 0-37-16,2-2-65 0,-1-5-89 0,1 0-68 0</inkml:trace>
          <inkml:trace contextRef="#ctx0" brushRef="#br0" timeOffset="1987.9196">-691-1350 133 0,'-3'5'169'15,"3"-2"-14"-15,0 2-16 0,0-2-15 16,6 8 181-16,-4-7-217 0,4 0-8 0,-5-3-16 0,4 4-16 16,-2-3-11-16,0 1-5 0,-2-1-9 0,4 1-3 0,-3 0-6 15,-2-1 0-15,3 1-5 0,-1-1 0 16,-2-1 19-16,0-1-7 0,0 0 1 0,0 0 33 16,0 0-22-16,0 0 2 0,0 0-2 0,0 0 0 0,0 0-3 15,0 0 1-15,0 0-5 0,0 0-4 0,0 0-3 16,0 0-2-16,0 0 1 0,0 0-3 0,0 0 1 0,0 0-2 15,0 0-1-15,0 0 0 0,0 3-1 0,0-3 0 16,0 0-4-16,0 2-2 0,0-2 1 0,0 0-1 0,0 0-1 16,0 0-1-16,0 0 0 0,0 0-2 0,0 0-1 0,0 0 2 15,0 0-2-15,0 0-1 0,0 0 0 0,0 0 2 16,0 0-2-16,0 0 1 0,0 0-1 0,0 0 0 0,0 0 0 16,0 0 1-16,0 0 2 0,0-2-3 0,0 2 0 15,0 0 2-15,0 0-1 0,0 0-1 0,0 0-1 0,0 0 1 16,0 0 0-16,0 0 0 0,-2 0 0 0,-1 0-2 0,3 0 2 15,0 0 2-15,0 0-1 0,0 0 1 0,0 0-2 16,0 0 0-16,0 0 3 0,0 2 3 0,0-2-2 0,0 2 1 16,0 1-1-16,0-3-2 0,0 0 4 0,0 0-1 15,0 0-1-15,0 0-1 0,0 0-1 0,0 0-1 0,0 0 5 16,0 0-2-16,0 1 1 0,0-1 2 0,3 3 1 0,-3-1 1 16,0-4 3-16,0-1 3 0,0 3 0 0,0-1 1 15,0 1 0-15,0 0-1 0,0 0-1 0,0 0-1 0,0 0-1 16,-3 0-4-16,3 0-1 0,0 0 1 0,0-3-3 15,0 3 0-15,0 0-1 0,0 0 1 0,0 0-3 16,0 0 1-16,0 0-2 0,0 0-1 0,0 0 0 0,0 0 1 16,0 0 0-16,0 0-1 0,0 0 0 0,0 0 1 0,0 0-1 15,0 0 0-15,0 0 0 0,0 0 2 0,0 0-2 16,0 0 0-16,0 0 2 0,0 0-2 0,0 0 0 0,0 3 2 0,0-3-2 16,0 0 0-16,0 0 0 0,0 0 0 0,0 0 0 15,0 0 0-15,0 0 0 0,0 0 0 0,0 0 2 16,0 0-4-16,-2 0 2 0,2 0 0 0,0 0 2 0,0 0 6 15,0 0-4-15,0 0-3 0,0 0-1 0,0 0 2 16,0 0 3-16,0 0-1 0,0 0 0 0,0 0-9 0,0 0 2 16,0 0 1-16,0-3 2 0,0 3 0 0,0-2-6 0,-2 2 5 15,2-2-4-15,-3-1 5 0,3 2 0 0,0-1 0 16,0-1 1-16,0 3 1 0,-1 0 1 0,-2 0-3 16,3 0 0-16,0 0 1 0,0-2 1 0,0-1-1 0,0 3-1 15,0 0-1-15,0-3 1 0,0 3 0 0,0-2 0 0,0 2 0 16,0 0 1-16,0 0-1 0,0 0 4 0,0 0-1 15,0 0 0-15,0 0-1 0,0 0 3 0,0 0-4 0,0 0 2 16,0 0 1-16,0 0-2 0,0 0 3 0,0 0-3 0,0 0 1 16,0 0-1-16,0 0 1 0,0 0 0 0,0 0-2 15,0 0-1-15,0 0 0 0,0 0 2 0,0 0 2 0,-3 0-4 16,3 0 2-16,0 0-2 0,0 0 3 0,0 0-2 16,0 0 1-16,0 0-2 0,0 0-2 0,0 0 1 0,0 0 0 15,0 0 1-15,0 0 0 0,0 0-2 0,0 0 0 0,0 0 2 16,0 0 0-16,0 0 2 0,0 0 2 0,0 0-2 15,0 0-2-15,0 0 0 0,0 0 0 0,0 0 0 0,0 0 0 16,0 0 0-16,0 0 0 0,0 0 0 0,0 0 1 0,-2 0 1 16,2 0 1-16,0 0 2 0,0 0-3 0,-3 0 0 15,2-3-1-15,-5 1 1 0,4 1-2 0,-1-3 1 0,0 0-2 16,-1-1-1-16,-1 2 1 0,2 0 0 0,-1-2 1 16,2 2 0-16,-1-2 0 0,0 2-3 0,-1-2 3 0,0 2-3 15,-1 1-3-15,-1-2-14 0,2 2-17 0,-1-3-15 16,1 1-15-16,-1 3-15 0,-1-4-18 0,2 3-13 0,1 0-21 15,3-3-24-15,-2 4-51 0,-1-4-101 0,-1 0-93 0,1-1-46 16</inkml:trace>
        </inkml:traceGroup>
      </inkml:traceGroup>
    </inkml:traceGroup>
  </inkml:traceGroup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19:42.35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AE2BB45-3B25-4F9B-BC70-8B4D6E316E41}" emma:medium="tactile" emma:mode="ink">
          <msink:context xmlns:msink="http://schemas.microsoft.com/ink/2010/main" type="writingRegion" rotatedBoundingBox="1575,12913 3130,12913 3130,13772 1575,13772"/>
        </emma:interpretation>
      </emma:emma>
    </inkml:annotationXML>
    <inkml:traceGroup>
      <inkml:annotationXML>
        <emma:emma xmlns:emma="http://www.w3.org/2003/04/emma" version="1.0">
          <emma:interpretation id="{51BC3895-9D05-43A3-BEE3-DBE845FD5FDD}" emma:medium="tactile" emma:mode="ink">
            <msink:context xmlns:msink="http://schemas.microsoft.com/ink/2010/main" type="paragraph" rotatedBoundingBox="1575,12913 3130,12913 3130,13772 1575,13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ED06EE-8524-410C-BC48-E1B39EAA09F3}" emma:medium="tactile" emma:mode="ink">
              <msink:context xmlns:msink="http://schemas.microsoft.com/ink/2010/main" type="line" rotatedBoundingBox="1575,12913 3130,12913 3130,13772 1575,13772"/>
            </emma:interpretation>
          </emma:emma>
        </inkml:annotationXML>
        <inkml:traceGroup>
          <inkml:annotationXML>
            <emma:emma xmlns:emma="http://www.w3.org/2003/04/emma" version="1.0">
              <emma:interpretation id="{55C6AC44-4824-403D-8367-54DC869814AC}" emma:medium="tactile" emma:mode="ink">
                <msink:context xmlns:msink="http://schemas.microsoft.com/ink/2010/main" type="inkWord" rotatedBoundingBox="1575,12913 3130,12913 3130,13772 1575,13772">
                  <msink:destinationLink direction="to" ref="{2F9019D3-588C-40C4-BDDF-477D5BD71059}"/>
                </msink:context>
              </emma:interpretation>
              <emma:one-of disjunction-type="recognition" id="oneOf0">
                <emma:interpretation id="interp0" emma:lang="en-IN" emma:confidence="0">
                  <emma:literal>W</emma:literal>
                </emma:interpretation>
                <emma:interpretation id="interp1" emma:lang="en-IN" emma:confidence="0">
                  <emma:literal>w</emma:literal>
                </emma:interpretation>
                <emma:interpretation id="interp2" emma:lang="en-IN" emma:confidence="0">
                  <emma:literal>v</emma:literal>
                </emma:interpretation>
                <emma:interpretation id="interp3" emma:lang="en-IN" emma:confidence="0">
                  <emma:literal>u</emma:literal>
                </emma:interpretation>
                <emma:interpretation id="interp4" emma:lang="en-IN" emma:confidence="0">
                  <emma:literal>V</emma:literal>
                </emma:interpretation>
              </emma:one-of>
            </emma:emma>
          </inkml:annotationXML>
          <inkml:trace contextRef="#ctx0" brushRef="#br0">101 458 136 0,'-19'-9'358'0,"5"2"-101"0,0-2-96 16,2 3-57-16,0 1-29 0,1 0-15 0,7 1-8 16,-1-3-8-16,2 4-10 0,-1-2-6 0,4 2-4 0,-3 0-3 15,3-2-4-15,0 2-6 0,3-4-3 0,-3 3-4 0,4-3-1 16,-1 1-1-16,0 1-1 0,2 0 4 0,-1 0 1 15,-1-1 0-15,2 0 1 0,-1-2-1 0,1 5 1 16,1-2 0-16,-5-3-2 0,4 5 3 0,-2 2-2 0,0-6-2 16,-2 7 1-16,3-3 0 0,-1 3-2 0,2 3 1 0,-1-3-3 15,2 5-1-15,2-3 2 0,1 2 2 0,3 1 5 0,0 5 1 16,2 2 4-16,0 3 1 0,1 4 2 0,0 6 1 16,-2-3 4-16,0 10-4 0,1-3-2 0,1 4-1 15,-3 2-2-15,4-3-1 0,-1 3-1 0,1-2-3 0,4-1 0 16,-1 0-4-16,0-5 0 0,2-2-2 0,-2-4-1 15,4-2 2-15,-2-3 0 0,2 0 4 0,0-5 6 0,1-7 8 16,-1 4 5-16,4-6 11 0,-3-2 3 0,3-5 5 0,1-1-1 16,-1-4-2-16,1-1-1 0,-1-5-9 0,4 2-9 15,-3-6-4-15,4-1-10 0,-1 0-1 0,3-6-5 0,-3-2-2 16,2 2-1-16,-2-3 1 0,4-1-1 0,-1 1 0 0,-1-1 1 16,-2-5 2-16,5 1-1 0,-5 1-1 0,5-1-1 15,-5 0 0-15,0-1 0 0,0 4 0 0,1-1-1 16,-6 4 1-16,3 1 0 0,-3-1 0 0,-2 5 0 0,0 3 0 15,-5 1 1-15,-1-1 1 0,-4 10-2 0,-2-3 1 0,-5 3-1 16,3 3 2-16,-5 1 1 0,-1 2 5 0,-1 0 0 0,-1-1 4 16,1 1 0-16,-2 4-1 0,-1-2 3 0,0 1-1 15,0-1-3-15,0 3-4 0,0-1-1 0,0 1-5 16,0 0 1-16,0 0-1 0,0 0 2 0,0 0-1 0,0 0 0 16,0 0 0-16,0 0-1 0,0 0 3 0,0 0 0 0,0 0-2 15,0 0-1-15,0 1 1 0,-4-1-1 0,2 3 0 16,-4-1 3-16,2 2-1 0,-1 1-4 0,-2 1 2 0,0-1 0 15,-1 0 0-15,2 5-2 0,-1-5 1 0,-4 4-7 16,4-2-6-16,1-1-17 0,0-2-16 0,0 3-16 0,0-4-12 16,2 5-19-16,1-5-22 0,-2 5-24 0,1-3-38 0,-4-3-70 15,1-1-126-15,1-1-63 0</inkml:trace>
        </inkml:traceGroup>
      </inkml:traceGroup>
    </inkml:traceGroup>
  </inkml:traceGroup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4:33.8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339D497-14E5-4B26-89AA-F35A6ED3CC7A}" emma:medium="tactile" emma:mode="ink">
          <msink:context xmlns:msink="http://schemas.microsoft.com/ink/2010/main" type="inkDrawing" rotatedBoundingBox="9390,4244 10550,3498 10715,3754 9555,4500" semanticType="callout" shapeName="Other"/>
        </emma:interpretation>
      </emma:emma>
    </inkml:annotationXML>
    <inkml:trace contextRef="#ctx0" brushRef="#br0">38 744 178 0,'0'-4'353'15,"-2"1"-64"-15,-1-2-54 0,3 2-20 0,-3 0-5 16,-1-2 2-16,4 1-29 0,-2-1-21 0,-1 0-11 0,0 0-1 16,-1-1 0-16,4 2-6 0,-2-3-1 0,2 1-9 0,-3 2-7 15,0-3-9-15,3 3-10 0,-1-1-12 0,1 2-10 0,0-2-5 16,0 2-2-16,0 2-10 0,-3-1-9 0,3-1-3 15,0 1-9-15,0 2-7 0,0 0-2 0,-2 0-10 0,2 0-8 16,0 2-6-16,0 1 1 0,0 0-3 0,0 5 6 0,2 0 1 16,1 0 0-16,-2 1 3 0,2 2 2 0,0 1 4 15,-1 1 1-15,2-2 0 0,2 0-3 0,-1 0 1 16,-1 3 1-16,7-4 5 0,-5 0-4 0,-1 1-3 0,1 0-2 16,2-2-2-16,-1 1 4 0,-2-1-1 0,2-3 0 0,-2 1-7 15,2 1 0-15,1-5-1 0,2 2 2 0,-4-1 3 0,6 1 2 16,-2-5-4-16,-1 1 4 0,3-2 0 0,0-2 1 15,3-2 3-15,1 2 2 0,-1-6-2 0,4-3 0 16,5 1 4-16,-1-3 4 0,0-6 0 0,4 1 10 0,-1-4 5 16,5-2 3-16,-1-1 10 0,2-4 3 0,4 0 3 0,3-3 1 15,-1-1 2-15,3-2-7 0,-3-4-6 0,4 1-7 0,-2 2-12 16,0-3-7-16,-1 3-6 0,0-1-3 0,-4 5-8 16,1 1 0-16,-5 2-1 0,-1-2 0 0,-4 9 2 15,0 0-3-15,-6 4-3 0,-1 2-2 0,-3-2 1 0,2 6-2 16,-6 0-2-16,0 3-2 0,-3 3-2 0,1-2-2 0,-4 3 2 15,0 0-3-15,-1 1-2 0,-1 3 0 0,-1-2 0 0,-1 4-1 16,-2-2 2-16,3 2 0 0,-3-3 0 0,0 3 0 16,0 0 0-16,0 0 0 0,0 0 0 0,0 3-2 15,0-3-1-15,0 2-1 0,0-2-2 0,0 3 0 0,0-2 0 0,0 1-4 16,-3 0-2-16,3 1 0 0,-2-1 0 0,-1 2-5 16,3 1 0-16,-3-1-5 0,3-2-5 0,0 2-7 0,-1-2-5 15,-2 0-10-15,3 1-14 0,-2 1-11 0,-4-2-22 16,5 2-18-16,-2 1-19 0,1-1-24 0,2-3-18 0,-3 2-23 15,0 0-26-15,2 0-23 0,-2 1-24 0,3-1-25 16,-3 5-17-16,3-5-15 0,-2 2-31 0,0-2-57 0,0-2-100 16,-1-1-58-16,-1 2-14 0</inkml:trace>
  </inkml:traceGroup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07.16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DC00BE2-0DC4-4AF0-87FC-498D97BA03E6}" emma:medium="tactile" emma:mode="ink">
          <msink:context xmlns:msink="http://schemas.microsoft.com/ink/2010/main" type="inkDrawing" rotatedBoundingBox="2241,9318 3929,8678 4054,9008 2367,9648" semanticType="callout" shapeName="Other"/>
        </emma:interpretation>
      </emma:emma>
    </inkml:annotationXML>
    <inkml:trace contextRef="#ctx0" brushRef="#br0">-2 591 90 0,'0'0'188'0,"0"-3"9"0,0 0-1 16,0 3-17-16,0-1-22 0,0-1-30 0,0 0-26 16,3-1-27-16,-1 1-24 0,-2-2-13 0,3 2-12 0,-3-1-2 15,3 2-4-15,-2-5 2 0,-1 6-4 0,6-1 2 16,-4-2-1-16,0 3-6 0,0 0-2 0,1-5-5 0,1 5-1 16,-1-2 0-16,2 2-3 0,-1 0 0 0,1 0 2 0,-2 0-1 15,0 0-1-15,-2 0 0 0,2 0-1 0,0 0 0 16,-1 0 3-16,-2 0 1 0,3 0 0 0,-2 0 5 0,-1 0 5 15,3 0 7-15,2 0-1 0,-2 0-1 0,-2 0 3 0,2 0-2 16,1 0-1-16,2 2-1 0,0 3-7 0,0 3 5 16,0-2 8-16,2 2 1 0,-1 0 0 0,1 3 2 0,1 3 0 15,1-2 0-15,-1 3-3 0,-2 0-5 0,1 0-10 16,1 0-3-16,-2-4 0 0,1 3-3 0,2-2 1 0,-4 2-2 16,1-3 2-16,1-3 5 0,-1 0 3 0,1 3 3 15,1-7 3-15,-2 2-1 0,9 4 30 0,-8-5-16 16,-1-3-3-16,2 0 0 0,3-1 0 0,2-1 0 15,-1-1 0-15,-1-1 0 0,3 0-5 0,1-3-4 0,2-1 1 16,-5 2-4-16,4-3-4 0,1-3-1 0,1 1-4 0,2-1 1 16,3 0-2-16,-1-3 0 0,3 0-6 0,2-3 2 15,0 2 4-15,4-7-2 0,-1 5 0 0,3-6 0 0,2 3 0 16,2-2 0-16,3-4-1 0,-3 4-2 0,6-3-1 16,-4-2 2-16,1 3-2 0,0-2 0 0,-3 0 0 0,1 1 0 15,-3 1 3-15,-1-2-2 0,0 1 1 0,-3 1-1 0,0 2 1 16,-1 1-1-16,0 0 2 0,-1-1-1 0,-2 1-2 15,0 4 1-15,-1-4-1 0,-3 5 0 0,0-1-1 0,0 0 0 16,-5 2-1-16,0 3 0 0,-1 0 2 0,-1 1 0 16,-4 1 0-16,2-1 0 0,-5 3 0 0,-1 1 0 0,2 0 0 15,-5 1 0-15,0 2 0 0,-2-2-2 0,-2 3 2 0,0-2 0 16,1 4 0-16,-1 0 2 0,-2-5-2 0,3 5 0 16,-3 0 0-16,0 0-1 0,1 0-1 0,-1 0 1 15,0 0 1-15,0 0 0 0,0 5-2 0,3-5 1 0,-3 0 0 16,0 0 1-16,0 3 0 0,0-2 1 0,3-1 0 0,-1 2-1 15,-2-2 0-15,0 5 0 0,0-5 3 0,3 0-2 0,-3 3-1 16,0-3 0-16,3 0-2 0,-3 1 2 0,0-1 0 16,0 0 0-16,1 0-2 0,-1 4 1 0,0-4 0 15,0 0 1-15,0 1 1 0,0 1 0 0,0-2 1 0,0 3-2 16,3-3 0-16,-3 2 0 0,2 1 0 0,1-3-2 0,-3 1 0 16,0-1 0-16,0 2 2 0,0 1 3 0,0-1-2 15,0 0 1-15,3 0-1 0,-2-2 0 0,-1 2 1 0,0 1 1 16,0-3-3-16,0 1-1 0,0-1 2 0,3 0-1 0,-1 0 0 15,-2 0 0-15,0 0 0 0,0 0 0 0,0 0 1 16,0 3-1-16,0-3-1 0,0 0 1 0,0 0 0 0,3 0-1 16,-3 0 1-16,0 0-2 0,0 0 1 0,0 0-1 15,0 0 2-15,0 0 0 0,0 1 0 0,0-1 3 0,0 3 8 16,3-1-7-16,-2-2-2 0,-1 5-8 0,3-4-11 0,-1 3-15 16,-2 1-14-16,0-1-21 0,3 3-31 0,-3 2-24 15,0 2-34-15,-3 5-80 0,1-5-157 0,-2 5-75 0,-2-3-39 16</inkml:trace>
  </inkml:traceGroup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09.71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7DC397F-4825-4124-A39F-0D10B3FD028B}" emma:medium="tactile" emma:mode="ink">
          <msink:context xmlns:msink="http://schemas.microsoft.com/ink/2010/main" type="inkDrawing" rotatedBoundingBox="2641,10718 3666,10235 3779,10473 2754,10956" semanticType="callout" shapeName="Other">
            <msink:sourceLink direction="to" ref="{44F9BFED-0A49-4A7D-8975-803A7F4ADEBD}"/>
            <msink:sourceLink direction="to" ref="{71327B3F-7623-490F-8A8F-1C59E897D178}"/>
          </msink:context>
        </emma:interpretation>
      </emma:emma>
    </inkml:annotationXML>
    <inkml:trace contextRef="#ctx0" brushRef="#br0">93 494 143 0,'-4'-4'255'0,"-1"-1"-24"15,-2-1-15-15,1 2 3 0,0-3-24 0,0 3-48 0,0 2-34 16,-1-3-21-16,1 2-14 0,0 3-2 0,0-3 6 16,1 1 2-16,1-1-5 0,1 1 1 0,-1 2-2 0,2-5-1 15,-1 4 0-15,0-2-12 0,3 3-16 0,-1-1-8 16,-2 1-10-16,3-2-2 0,0-2-4 0,0 4-2 0,0 0-5 16,0 0-2-16,0 0 1 0,0 0-2 0,0 0-1 0,3 0-5 15,-2 0-6-15,2 0 1 0,2 0-2 0,-1 0-2 16,2 0 2-16,0 4-2 0,1-2 3 0,4-1-3 0,-2 3 3 15,1 1-1-15,-1 2-1 0,1-1-1 0,-4 2 3 0,5 2-1 16,-2-2-2-16,1 0 0 0,-1 3 1 0,-1-2 0 16,0 1 2-16,0 0 1 0,-1-1-2 0,1-3 0 0,1 0 1 15,-2 4 0-15,1-7 1 0,-4 4-3 0,3-6 1 16,-2 4-1-16,2 0 0 0,-2-4 3 0,-2 2 6 0,4-2 6 16,-2 2 13-16,2-1 12 0,2-2 9 0,-1 0 6 15,-1-2 6-15,3-1 2 0,-1-1-1 0,3 0-6 0,0-3-10 16,3-1-8-16,1 0-12 0,1-3-2 0,5-3-9 15,-1-2-4-15,1-2-2 0,2-1 0 0,4-3-3 0,-1 0-2 16,1-5 2-16,4 5 0 0,-6-2 0 0,4 0-1 16,-1 1 0-16,-6-2 0 0,4 4-3 0,-6 0 2 0,1 1 0 0,-1 3-3 15,-2-2 1-15,-2 3-3 0,2 3-1 0,-4 1-1 16,-3-1 1-16,3 2 0 0,-3-1-2 0,1 5-1 16,-2-2-1-16,0-1 4 0,-2 2 3 0,2 1-1 0,-2 1-1 15,-2 1 2-15,1-1 0 0,1 2 0 0,-3-1-1 16,-2 1-1-16,3 3 0 0,-2-4-1 0,2 0-1 0,-2 2 1 15,2-2 0-15,1 1 1 0,-4 0 0 0,1-1 1 0,-1 4 0 16,-1-3-1-16,2 3 0 0,-5-2-2 0,3 3 0 16,-2-1 2-16,-1 1-1 0,3-2 2 0,-3-2-1 0,0 4 3 15,0 0-2-15,0 0 1 0,0 0-1 0,0 0-1 0,0 0 0 16,0 0 2-16,0 0-4 0,0 0-1 0,0 0 2 16,0 0 1-16,0 4-6 0,0-2 2 0,0-2 1 15,0 0-1-15,0 0 3 0,0 0 1 0,0 0 0 0,0 0 0 16,0 0 5-16,0 0-3 0,0 0 0 0,0 0 1 0,0 0-1 15,0 0-1-15,0 0-1 0,0 0 3 0,0 0-2 0,0 0 2 16,0 0 0-16,0 0-3 0,0 0-1 0,0 0 1 16,0 0 0-16,0 0-2 0,0 0-1 0,0 0 1 0,0 0-1 15,0 0 2-15,0 0 0 0,0 0 1 0,0 1 0 16,0-1 0-16,3 3 0 0,-2-2 1 0,-1-1 1 0,3 4-3 16,0-3 1-16,-3-1 0 0,2 2-1 0,-2 1 1 15,0-3-1-15,3 2-1 0,-2-2 2 0,-1 2 0 0,0-1-1 16,0-1 1-16,0 0 0 0,0 3 0 0,0-1 1 15,0-2-1-15,0 0 0 0,0 0 0 0,0 0 0 0,0 3-1 16,0-3 1-16,3 2 0 0,-3-1 3 0,3-1-2 0,-3 0-1 16,2 3 2-16,-2-1-4 0,0-2 3 0,3 2 0 15,-3 1-1-15,1-3 0 0,2 1 0 0,-3-1 0 0,0 4 0 16,3-4 6-16,-1 3-3 0,-2 1-2 0,3-2 0 0,0 0-2 16,-3 2-2-16,1 1-2 0,-1-3-6 0,3 2-8 15,-1 1-5-15,-2 0-5 0,0 0-11 0,0-1-9 0,0 3-15 16,0-3-13-16,3 3-9 0,-3 2-10 0,0-2-12 15,0-1-14-15,0 2-7 0,0 2-13 0,0-2-11 0,0 0-12 16,0 1-34-16,-3-1-69 0,-2 0-115 0,1 0-79 16,-4 0-34-16</inkml:trace>
  </inkml:traceGroup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5:54.4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40D852D-ED22-4555-95AE-8BEE427B47D6}" emma:medium="tactile" emma:mode="ink">
          <msink:context xmlns:msink="http://schemas.microsoft.com/ink/2010/main" type="inkDrawing" rotatedBoundingBox="7626,8909 8930,8114 9064,8333 7759,9128" semanticType="callout" shapeName="Other">
            <msink:sourceLink direction="to" ref="{44F9BFED-0A49-4A7D-8975-803A7F4ADEBD}"/>
          </msink:context>
        </emma:interpretation>
      </emma:emma>
    </inkml:annotationXML>
    <inkml:trace contextRef="#ctx0" brushRef="#br0">5 730 227 0,'0'0'236'15,"-1"0"1"-15,1 0 1 0,0 0-32 0,0-2-34 0,0 2-30 16,0 0-23-16,0 0-13 0,0 0-9 0,0 0-2 0,0 0 2 16,0 0 4-16,0 0 1 0,0-2-5 0,-3 0-8 0,3 2-7 15,0-3-4-15,0-1 0 0,0 4-4 0,-3-1-10 16,3-4-4-16,0 3-3 0,0-1 0 0,0-1-2 16,0 4-2-16,0-1-12 0,0 1-4 0,0-3-4 0,0 1-2 15,0 2-6-15,0-2 0 0,0 0-5 0,0 2-4 0,0-2-1 16,3 2-4-16,-3 0-2 0,0 0 1 0,0 0-1 15,0 0-1-15,3-3-2 0,-3 3-3 0,0 0 0 0,0 0-2 16,0 0 2-16,0 0-3 0,0-2 0 0,0 2 0 16,0 0-1-16,1 0 2 0,-1 0-1 0,3 2-7 0,-1 1 3 15,1-3 1-15,0 2 1 0,1 0 2 0,1 0 1 0,2 3-1 16,1 0 1-16,1 2 5 0,-2 0-3 0,3 1 2 16,-1 1 1-16,0 0 2 0,2 2 3 0,-2-2 2 0,-2 6 1 15,3-3 6-15,-1-1-1 0,2-2-2 0,-5 2-1 16,0-3-2-16,-2 0-5 0,1-2-2 0,-1 2 1 0,-1-2-2 15,0-1-2-15,-1-5 0 0,2 5 4 0,-4-5 8 0,3 3 13 16,0-2 9-16,-2-1 21 0,7-4 14 0,1-1 15 16,1-3 7-16,2-3 5 0,3-1-9 0,4-3-9 15,-1 0-10-15,5-5-18 0,-3 2-12 0,6-2-13 0,-2-2-9 16,1 0-2-16,2-1-2 0,2 1 0 0,-3-2-3 0,3 0-4 16,0 3 0-16,-1-2 1 0,3-1 2 0,-4 2-5 0,4 0 0 15,-4 1 2-15,1-2 3 0,-1 3 0 0,0 0-2 16,1 0-1-16,0 1-1 0,-1-3 3 0,2 3-3 15,-3 0-1-15,3-1 0 0,-3-1-1 0,4 1 0 0,-6 0-1 0,1 4-1 16,1-4 1-16,-6 0-3 0,7 1 3 0,-6 2 2 16,3 1-3-16,-5 0 0 0,1 2 3 0,-3 1 2 0,-3 0 0 15,1 2-1-15,-3 3-6 0,-3 0 0 0,1-1 1 16,-3 2 0-16,1 2-1 0,-4 1 1 0,1 1-1 16,-2-1-1-16,-2 1 4 0,2 2 1 0,-1-4 1 0,-2 5-4 0,3 0-3 15,-3 0-2-15,3 0 3 0,-2 0-1 0,-1 0 1 16,0 0-1-16,0 0 10 0,0 0-5 0,0 0-1 0,0 0-3 15,0 0 0-15,0 0 3 0,0 0-5 0,0 0 3 16,0 0-9-16,0 0 4 0,0 0 2 0,0 0-2 16,0 0 1-16,0 0 0 0,0 0 2 0,0 0-4 0,0 0 2 0,0 0-2 15,0 0 4-15,0 0 2 0,0 0 0 0,0 0 0 16,0 0-1-16,0 0-2 0,0 0 1 0,3 0 0 0,-1 0 0 16,-2 0-3-16,0 0 0 0,0 0-2 0,0 0 0 15,0 0 3-15,0 0 0 0,0 0 2 0,0 0-1 0,0 0 2 16,0 0 0-16,0-3 4 0,0 3-1 0,0 0-2 0,0 0-1 15,0 0-1-15,0 0 1 0,0 0 2 0,0 0-4 16,0 0-1-16,0 0 1 0,0 0 1 0,0 0 0 0,3 0 0 16,-3 0-3-16,0 0 2 0,0 0-2 0,0 0 2 15,0 0 0-15,0 0 1 0,0 0 0 0,0 0 0 0,0 0 0 16,0 0 0-16,0 0 2 0,0 0-2 0,0 0 0 16,0 0 0-16,0 0-1 0,0 0-3 0,0 0-3 0,0 0-3 15,0 0-7-15,0 0 0 0,0 0-4 0,0 0 0 0,0 0-1 16,0 3 1-16,0-3 2 0,3 0 2 0,-3 0 4 15,1 0 0-15,-1 0 4 0,3 0 4 0,0 0 0 0,-3 5 3 16,1-4-1-16,-1-1 3 0,3 0 0 0,-1 0 0 16,-2 2-9-16,3-2 1 0,0 1 1 0,-3-1 2 0,1 4 2 15,-1-4-3-15,5 0-1 0,-5 0 0 0,0 0 7 0,0 0-7 16,0 0-4-16,0 0-3 0,0 0 0 0,0 0-1 16,0 0 1-16,0 0 2 0,0 0 1 0,3 3 2 0,-3-3 4 15,0 0-1-15,0 0 2 0,0 0 2 0,0 0 0 0,0 0-1 16,0 0 0-16,0 0 1 0,0 0 1 0,0-3-1 15,0 3 4-15,0-4-3 0,3 4-3 0,-2 0 4 0,-1 0 1 16,0 0-2-16,0 0 1 0,0 0 0 0,0 0-5 16,0 0-2-16,0 0 6 0,0-1-2 0,0 1 3 0,0 0 3 15,0 0-8-15,0 0 3 0,0 0 2 0,0 0 4 0,0-2-3 16,0 2 1-16,0 0-4 0,0 0 1 0,0 0-4 16,0 0-8-16,0 0-9 0,0 0-10 0,0 0-6 0,0 0-6 15,0 0-5-15,0 0-11 0,0 0-4 0,3 0-1 16,-3 0-6-16,0 0-5 0,-3 0-14 0,3 0-14 0,-1 0-16 15,-2 0-16-15,3 2-14 0,-3-1-12 0,-2-1-16 0,4 4-16 16,-5-4-6-16,1 3-5 0,-2-3-7 0,0 3-38 16,-2-2-52-16,0-1-87 0,-3 0-67 0,-2 0-25 0</inkml:trace>
  </inkml:traceGroup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02.5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4F9BFED-0A49-4A7D-8975-803A7F4ADEBD}" emma:medium="tactile" emma:mode="ink">
          <msink:context xmlns:msink="http://schemas.microsoft.com/ink/2010/main" type="inkDrawing" rotatedBoundingBox="3660,10594 9562,10347 9627,11901 3725,12148" semanticType="enclosure" shapeName="Other">
            <msink:destinationLink direction="to" ref="{D40D852D-ED22-4555-95AE-8BEE427B47D6}"/>
            <msink:destinationLink direction="to" ref="{07DC397F-4825-4124-A39F-0D10B3FD028B}"/>
            <msink:destinationLink direction="to" ref="{53554CBE-10AB-4213-BD2D-6939FE297FBA}"/>
            <msink:destinationLink direction="with" ref="{E68949FE-13BA-4E19-BFFD-F3A5E41F3773}"/>
          </msink:context>
        </emma:interpretation>
      </emma:emma>
    </inkml:annotationXML>
    <inkml:trace contextRef="#ctx0" brushRef="#br0">4280 761 137 0,'0'2'206'16,"-3"-2"3"-16,0 0 15 0,3 0-14 0,-2 0-29 0,-1 0-33 15,-1 0-33-15,1-2-23 0,1 0-12 0,-1 2-12 0,2-1-6 16,-5 1-1-16,5-3 1 0,-2 1-2 0,0 2-3 15,-2-3-8-15,1 3-8 0,1 0-2 0,-3 0-4 0,-2 0-8 16,-2 0-4-16,1 0-6 0,-1 0-1 0,-2 3 0 0,0-1 13 16,0 1-4-16,-2-2-5 0,1 3-2 0,0-1 3 15,-2-1 0-15,-2 3 2 0,2-4-4 0,1 2-10 0,2-2 4 16,-2 5 6-16,-1-5 0 0,1-1 1 0,2 3-4 16,-2-2 2-16,-1-1 0 0,0 6-3 0,4-5 1 0,-3-1 0 15,2 5-1-15,-6-2-2 0,6-3 0 0,-2 3 1 16,-3-1-1-16,4 1-1 0,-5-1 1 0,5 2-3 0,-5-2-2 15,1 3 3-15,1-4-1 0,-2 4-3 0,2-1 7 0,1-2-2 16,-2 1 3-16,1-2-1 0,0 3-1 0,-2-1 0 0,-1-1 0 16,2 3 0-16,-2-4-4 0,-1 1 2 0,4 1-5 15,0 2 1-15,-2-4-1 0,0 1-1 0,0 0-1 16,-1 3-2-16,-1-4 1 0,3 3-2 0,-6-3 6 0,4 2 5 16,0 0 2-16,-1 1 3 0,-1-3 5 0,2 2 4 0,0-2 1 15,-2 5 0-15,-1-5-1 0,2 2 0 0,-1-1 1 16,2 1-2-16,0-3-1 0,-1 3 2 0,1-1 1 0,3-2-1 15,-2 3-2-15,1-1-4 0,-2-2 0 0,6 1-5 0,-5-1-4 16,-2 0-5-16,7 3 7 0,-2-3-1 0,0 0-5 16,-1 0 0-16,-1 0-2 0,0 0 4 0,0 0 4 0,-2 0 0 15,3 0-7-15,-4 0 1 0,1 0 6 0,0 0 1 16,-1-3-1-16,1 3-4 0,-2-1 3 0,2 1-1 0,-1-2 1 16,1-1-3-16,0 3-4 0,-1-5 3 0,2 5 2 15,1-3-2-15,0 1 1 0,2-2-2 0,2 2 0 0,-2-2-1 16,6 3 1-16,-4-3 3 0,1 0-6 0,-2 1-2 0,2 0 4 15,1-2-2-15,-1 5-1 0,-2-1 0 0,-2 1 2 16,1-2-1-16,-1-1 3 0,-1 1-3 0,-2 0 0 0,4 2 3 16,-1-1 3-16,-1 1 7 0,-1-5 0 0,2 2 2 15,0 1 1-15,-4 1 0 0,5-4-1 0,-1 3-1 0,1-1-5 16,-1-1-4-16,1 3-4 0,2-2-1 0,-2 1-3 16,0-2 3-16,-2-1 0 0,3 1 0 0,2 0-4 0,-2 0 3 15,-1-1-2-15,0 3-1 0,4-1 2 0,-1-2-1 0,0 1 6 16,-3-2 4-16,3 1 2 0,0-1 0 0,0 1 0 15,0-5 3-15,-1 5 1 0,-1-5-1 0,3 2-7 0,-1 0-2 16,0 1-3-16,0-1 4 0,3 1-2 0,-2 1 0 16,4-2-1-16,-2-1 0 0,0-1 0 0,-1 3 1 0,1-3-2 15,-2 1-3-15,4 0-1 0,-2-1 2 0,-1-1-1 0,1 0-1 16,0 0 0-16,-3 0-1 0,1 1 1 0,-1 0 0 16,4-1 0-16,-3-1 2 0,-1-1 2 0,0 2-3 0,3-1 6 15,-4-1 6-15,1 2 9 0,0-2 2 0,-1 2 2 16,1-1 1-16,0-3-6 0,-1 1 4 0,4 2-2 0,-3-2-9 15,3 0-5-15,-2 1-1 0,4-1-4 0,0 3-3 0,1-2 3 16,0 2-1-16,1 1-2 0,1-1 3 0,1 0-2 16,-2 0-2-16,2 3 1 0,-1 0 1 0,4-3 2 0,-2 1-1 15,-1 1-3-15,3-2 2 0,-3 3-4 0,3 0 4 16,-1-2-1-16,-2-1-2 0,3-3 1 0,-2 3 1 0,2-4-1 16,0 3 4-16,0-2-1 0,-3-1-2 0,0 0-1 0,3 3 3 15,-1-2-3-15,1 3-3 0,0-4 0 0,0 3-2 16,1-2 4-16,-1 4-2 0,0-1 1 0,0 1 2 0,0-1 0 15,0 2 0-15,3-2-2 0,0 3-2 0,-3-4 3 16,2 7-3-16,-2-5 4 0,0 2-2 0,3 0-2 0,-2 0 0 16,-1 0 4-16,3-1 2 0,0 3-1 0,-1 0 0 0,1 2 1 15,1-3-1-15,-1 3-1 0,-1-3 1 0,4 4-1 16,-5-7-1-16,4 4 2 0,2 0-1 0,-2-2-1 0,2 3 0 16,-3-1 1-16,4 1 0 0,-1 0-2 0,4 0 2 0,-5 1 0 15,1 0 0-15,1 0 2 0,-1 0-4 0,0 1 2 16,1 1 2-16,-2-3 0 0,1 4 0 0,5-3-2 0,-4 1 0 15,2 1 0-15,-1 0 2 0,3-2-2 0,-2 2-4 16,2-3 3-16,-3 2-2 0,3 0 3 0,0 1 0 0,0-3 0 16,3 0 0-16,-3 1 0 0,0 1-2 0,-1-2 0 0,4 1 2 15,0-1 0-15,-1 0-1 0,1 0 1 0,-1 5 1 16,-2-5 0-16,2 0 2 0,1 4-3 0,-4-4 0 0,1 3 3 16,0-1-3-16,3 2-3 0,-3-3 2 0,0 4 1 15,0-3 1-15,0 3 1 0,0 0 2 0,0 0-2 0,-2 0 0 16,2 0-2-16,0 0 0 0,1 0 1 0,1-2 1 0,-1 0-2 15,-1-1-5-15,6-1 5 0,-5 3-2 0,5-2 2 0,-2 1-3 16,1-3 3-16,2 2 1 0,-2-5 1 0,2 5 0 16,0 1-2-16,-2-3 0 0,0 0 2 0,0 1 0 15,-1 1-2-15,-1-2-2 0,0 2 0 0,-2 2-2 0,-1-4 3 16,0 5 0-16,0-2 1 0,-2 2 0 0,-1-3 0 0,3 3 1 16,0 0-1-16,2 0 5 0,-5-2 1 0,5 2-3 15,0 0-1-15,1-3-1 0,1 3 1 0,2 0-2 0,0-3 0 16,1-2-2-16,1 3-5 0,-1 1 4 0,5-2 3 15,-5 1-2-15,3-3 0 0,2 4 4 0,-3-2-2 0,3 2 0 16,-2-4 2-16,2 3-2 0,0-1 2 0,-2-1-1 16,-1 3-1-16,3-2-1 0,-2 1 4 0,-1-3-1 0,-2 4-2 0,1-1 1 15,-1-1-1-15,3 3 0 0,-2-2-1 0,-3-1-1 16,1 3-2-16,2 0 1 0,-1 0-1 0,-3 0-1 16,4 0 2-16,-4 0 3 0,3 0 2 0,-2-1 2 0,2-1-2 15,-2 2 2-15,0-2-2 0,3 2 6 0,-7 0-4 0,5 0-6 16,-5 0 0-16,4 0-2 0,-2 0 1 0,-3-3 0 15,2 3 1-15,1 3-2 0,2-3 2 0,-2 0 4 0,-2 2-1 16,5-2 4-16,-2 0-3 0,1 0-4 0,-1 0 2 16,-1 0-2-16,4 0-1 0,-4 0 2 0,-2 0 10 0,2 0-5 15,2 0-2-15,1 0 1 0,-5 0 0 0,5 0 0 0,-2 0-1 16,-2 0-3-16,0 0-9 0,3 0 6 0,-2 0 1 16,-3 0 1-16,0 0-2 0,-1 0 0 0,1 0-1 0,3 0 4 15,-3 0-4-15,0 0 1 0,0 0 2 0,0 2 2 16,0-1-1-16,0-1 1 0,3 0 3 0,-4 3-1 0,4-3-2 15,0 2 1-15,-1-2-2 0,2 3-2 0,-1-3 4 16,1 2 1-16,-1-1-1 0,0-1 0 0,1 0 2 0,1 3-3 16,2-1 8-16,-1-2-5 0,0 2-3 0,1 1 0 0,1-3-1 15,-1 0-1-15,3 0 2 0,-2 0-1 0,-3 0-4 16,6 0 3-16,-4 0 1 0,0 0-1 0,2 0 1 0,-3 0 0 16,0 0 1-16,0 0-3 0,-2-3 3 0,1 1-1 0,-3 2 5 15,3-2-2-15,-2-1 3 0,1 3-2 0,2-1 0 16,-5-1-1-16,7 2-1 0,-1-3 0 0,0 1-1 0,2-1 4 15,-1 0-6-15,2 1 0 0,-1-1 1 0,1 1 0 16,-1 1-2-16,4 1 2 0,-1-4 0 0,0 3-1 0,3 1-1 16,-4-3 2-16,3 3 1 0,1-3 1 0,1 3 1 0,-1-4-5 15,2 4 1-15,-3-1 0 0,0-2 2 0,3 2 2 16,-2-3-2-16,1 2 1 0,-3 1 1 0,0-2 2 0,2 3-2 16,-3-2 0-16,-2-1 1 0,2 3-3 0,-3-5-3 15,-2 5-5-15,1-3 3 0,-1 1 1 0,0 2 4 0,1-1 0 16,-4-2 1-16,0 3 4 0,4-2-2 0,-1 2 2 0,-1-2 1 15,0-1-5-15,4 3-1 0,-2 0-1 0,-1 0-5 16,2 0 0-16,1 0 4 0,-1 0-4 0,3 0 5 0,-2 0-3 16,-1 0 2-16,4 0 2 0,-4 0 3 0,1 0 0 15,-1 0-2-15,2 0 3 0,-3 0-6 0,3 0 5 0,-2 0-2 16,-2 0 1-16,3 0-10 0,-5 0 5 0,-1 0-1 0,3 0 7 16,-2 3-1-16,1-3-1 0,-5 2-1 0,6-2-4 15,-2 2 11-15,-2-2-1 0,1 0-3 0,3 0-2 0,-4 0 1 16,0 3-1-16,-2-3 4 0,5 1-4 0,-4-1-1 0,4 0 0 15,-5 0 0-15,5-1-1 0,-2-2-2 0,1 3 1 0,5-2 1 16,-3 2 2-16,2 0-2 0,1 0 2 0,-1-2-1 16,3-1 5-16,-2 3-4 0,-2 0 3 0,-1 0-2 15,-6 0-1-15,7 3-1 0,-4-3 1 0,-1 0-1 0,4 2-2 16,-2-2 2-16,-2 2-2 0,0-2 0 0,-2 3 2 16,5-2 0-16,-2 1 0 0,1 1 2 0,2-1-4 0,0 1 2 15,-2-3 0-15,2 5 0 0,0-2 0 0,-2-2 0 0,2 1 0 16,0 3 0-16,-2-1 2 0,2 0 1 0,-1-1-4 15,0 0-1-15,0 2 4 0,-2-2-1 0,0 2-1 0,-1 1 0 16,2 1-1-16,-2-1-3 0,-4 0 2 0,6 1 2 16,-5 0 0-16,0-2 0 0,1 2-1 0,-1-1 2 0,-3 2 1 0,3 0 2 15,0-1 0-15,0 2-1 0,-2-3-3 0,2 0 2 16,0 1-2-16,1 1 8 0,2-2 13 0,1 4 10 16,4-5 5-16,-5 5 5 0,1-6 2 0,2 2-2 0,1 0 0 15,-5 1-9-15,1-1-11 0,-1 1-9 0,3-1-2 0,-4 4-2 16,1-5-5-16,-5 5-1 0,5-2 3 0,-5-1-2 0,2 1-1 15,-2 0-4-15,-2 3-1 0,-2-2-2 0,2-1 0 16,-3 0 3-16,1 2-1 0,2-4 3 0,-2 5 0 16,-2-3 2-16,1 0 1 0,-1 0-1 0,0 3 0 0,-1-2-1 15,2 2-1-15,-1-1-2 0,0 1 2 0,-3-3 0 0,2 4-1 16,-2 0-1-16,0 2 2 0,0-1 0 0,0 1 3 16,0 1-2-16,0-1 3 0,-2-3-4 0,2 5 0 0,-3-1 0 15,0 0 1-15,3-4 1 0,-1 3-2 0,-2-2 0 16,3 3 0-16,-2-5 3 0,-1 5-4 0,0-4 4 0,3-1-3 15,-1 0 0-15,-2 1 2 0,0 3-2 0,-2-3 2 0,5-1-1 16,-4 1 0-16,1-1-2 0,-2 1 0 0,4 0 3 0,-2 0 0 16,-1 0-1-16,-2 0 0 0,1 0 0 0,1 0 2 15,-1 1 0-15,1-1-3 0,-7 2 3 0,4-3-3 16,-1 5 1-16,0-4-1 0,-1 0 1 0,-2 0-1 0,-1 3 0 16,3-4 3-16,-1 1-3 0,-2-1 0 0,5 1-3 0,-5 0 2 15,3-2 1-15,-2 1 1 0,-1 0-1 0,0-4-1 0,4 3 2 16,-3-1 1-16,-1 0 0 0,0-1-1 0,-3 2-2 15,4-3-3-15,-3 1 4 0,-1 1 0 0,0-2-1 0,-1 2-5 16,1-2 4-16,-1 1 0 0,-4-1 2 0,1 1 3 16,0-1-4-16,-2-1-1 0,-1 1 1 0,-2-2 3 0,0 2 0 15,0-2-2-15,2 3-4 0,-4-3-1 0,3 1 4 16,-1 0 1-16,-1-2-2 0,1-1 0 0,0 1-1 0,3 0 0 16,-1 1 3-16,-2-3 1 0,2 3-1 0,-2-2-5 15,0 2 4-15,3-3 1 0,-1 3 2 0,-5 0 2 0,6-2-1 16,-6-1-7-16,4 2 4 0,2-1 0 0,-6-2 0 0,3 3-1 15,0 0-2-15,-5-1-1 0,5 3 4 0,-3-4 1 0,-1 4-4 16,1-3 0-16,2 2 1 0,-5 1 2 0,-1-1-3 16,-1 1 1-16,1-1-2 0,0-3 0 0,0 4 7 0,-1 0 2 15,1 1-1-15,0-1 1 0,1 0 0 0,0 0 2 16,-1 1-2-16,0-2-1 0,2 3-3 0,3-3-2 0,-1 3-3 16,2-2 0-16,1 1 1 0,-2-1-1 0,3 1 1 0,2-4 2 15,-3 3 0-15,2-1 1 0,-2 0 3 0,3 0-3 16,-4 0 0-16,-1 0-1 0,3 1 1 0,-3-3-2 0,3 1 2 15,-1-2 1-15,-3 4-3 0,2 0 3 0,-2-2 2 16,-1 2 3-16,-2-2-3 0,-1 2 0 0,2-2-2 0,-2 0-1 16,3 2 0-16,-2-1-1 0,2 2 2 0,-1-2-4 0,3-2 2 15,-1 1 5-15,0 0-4 0,2-1 0 0,-2 3 3 16,3-4 0-16,0 4-4 0,-1 0 1 0,1-4-1 0,-1 4-6 16,0-1 4-16,1 1-2 0,0-4 2 0,0 3-1 15,-3 1 1-15,4-3 3 0,-1 2 0 0,0 1 3 0,2-3-1 16,-2 2-1-16,0-2 0 0,3 0 0 0,-1 3-2 0,1-4-1 15,2 2 6-15,-1-1-1 0,-2 2 0 0,6-4 0 16,-4 2-3-16,4 2 2 0,-1-4 1 0,0 0-1 16,3 1-8-16,-4-1 2 0,5 3 2 0,-5-2 1 0,5-1 4 15,-5 4-6-15,1-2 0 0,1-1 0 0,0 2-1 0,-2-1 2 16,2 1-3-16,1-3 3 0,-2 3 0 0,2-1 4 0,-1-2-2 16,1 3-1-16,3-3 3 0,-4 0 1 0,4 0 0 15,3 0 0-15,-1-3-1 0,-2 3 0 0,3-2 1 0,-2-1 2 16,2 3-1-16,2 0-2 0,0-3 1 0,-1 3 2 0,1-2-4 15,-1 2 2-15,-1-4-1 0,2 2-2 0,-1-2 1 16,2 3-1-16,0 1 0 0,-1-3-1 0,3 3-3 0,-4 0 0 16,2 0 3-16,-1 0 0 0,-4 0 0 0,4 0-2 15,-2 0 5-15,1 0 1 0,1 0 3 0,3 0-2 0,-4 0 7 16,4 0 5-16,1 3 8 0,1-2 7 0,-1-1 3 0,2 0 0 16,-5-1-2-16,1-2 2 0,4 3-8 0,-2-1-6 15,0 1-5-15,1-4-6 0,-1 4-7 0,3-2-1 0,-3 2 2 16,3 0-1-16,0 0 0 0,-1 0 3 0,1 0-5 15,0 0 0-15,0 0 0 0,0 0 0 0,-3 0 0 0,3 0 0 16,0 0 0-16,0 0-1 0,0 0-3 0,0 0 3 0,0 0 0 16,0 0-2-16,0 0 2 0,0 0 2 0,0 0 0 15,0 0-2-15,0 0 4 0,0 0-3 0,0 0 1 16,0 0 2-16,3 0-5 0,-2 2 0 0,-1 2-5 0,0-4-22 16,3 1-46-16,-3-1-18 0,3 4-33 0,-1 0-34 0,-2-2-50 15,6 2-56-15,-5-2-54 0,2 1-35 0,-1 0-60 0,-2-3-177 16,0 0-76-16,-5-3-17 0,5 3 15 0</inkml:trace>
  </inkml:traceGroup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25.4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9FFF7D7-AF63-4E2A-8A5D-23847FF17D5D}" emma:medium="tactile" emma:mode="ink">
          <msink:context xmlns:msink="http://schemas.microsoft.com/ink/2010/main" type="inkDrawing" rotatedBoundingBox="13833,12846 14942,12340 15066,12611 13956,13116" semanticType="callout" shapeName="Other">
            <msink:sourceLink direction="to" ref="{02B9DE6C-E6E3-4273-9E17-84D968C6135C}"/>
          </msink:context>
        </emma:interpretation>
      </emma:emma>
    </inkml:annotationXML>
    <inkml:trace contextRef="#ctx0" brushRef="#br0">0 400 76 0,'4'0'115'16,"1"-3"-19"-16,-1 3-5 0,-1 0-3 0,2 0 5 0,-2 0 1 16,0 0 4-16,-2 0 1 0,2 0 4 0,-1 0 1 15,-2 0-13-15,3 0-14 0,0 0-6 0,-3-2-6 0,1 2-5 16,2-2 3-16,-2 2 0 0,-1-3 0 0,3 3 1 15,0-1-5-15,-1-2-7 0,2 3-6 0,-1-1-9 0,-3 1-2 16,3-3-2-16,-1 1-2 0,-2 2 2 0,3 0-4 0,0 0-1 16,-3 0 0-16,1 0 6 0,-1 5-2 0,5-4 1 0,-2 3 1 15,0 1 0-15,1 0 3 0,1 0-3 0,-1 2 2 16,-1 0-5-16,2 1 0 0,-1 2-1 0,2-6-3 16,-2 7-2-16,1-1-1 0,-1-1-3 0,1-1-2 0,-2 1-3 15,1-3 0-15,2 3 4 0,-1-3 6 0,-1 3-1 0,1-3 2 16,-1 0-1-16,2 2 0 0,-2-1-2 0,1-3-2 15,-1 3-6-15,2-3-6 0,-4 1-5 0,2 0-4 0,2 0 3 16,-1-1-1-16,-1-2-1 0,-1 2 1 0,2-2 3 16,-1-2 0-16,1 3 0 0,1-1 2 0,-2-2 0 0,0 2 5 15,1 0 3-15,-1-2 5 0,4 0 8 0,-1 0 7 0,4-2 9 16,-2 0 1-16,1 0 3 0,3-3-5 0,-1 1-1 16,3-2-9-16,0-4-5 0,4 5-9 0,-2-6-6 15,-1 0-4-15,7-3-6 0,-6 2 1 0,6-3 0 0,-1-3-2 16,2 1-1-16,-3 1 0 0,5-3-4 0,1-3 0 0,-3 3 2 15,1 1 0-15,2-4 0 0,0 5 0 0,-3-4 0 0,3 2 0 16,-1 2 2-16,0-3 2 16,-3 4 1-16,50-35 19 15,-10 10 15-15,-44 30-21 0,-5 2 2 0,5-1 0 0,-4-1-2 16,0 3-2-16,-3 0 3 0,-3 1-4 0,3 0-2 0,-2 0-4 16,-4 3 1-16,1 3-4 0,4-8 3 15,-7 4-7-15,1 2-1 0,-1-2 0 0,2 2-1 0,-1 2 0 16,2-1 1-16,0-3 0 0,-2 5-2 0,-1-3 0 0,1 3 3 15,-2 0 0-15,-2-3-1 0,2 1-1 0,0 2 0 16,-3-3 0-16,2 2 0 0,-2 1 0 0,3 0 0 0,-3 0 0 16,0 0 0-16,0 0-1 0,0 0 2 0,0 0 1 15,0 0-2-15,0 0 0 0,0 0 0 0,0 0 0 0,0 0 0 16,0 0 0-16,0 0 3 0,0 0-6 0,0 0 3 0,1 0 0 16,-1 0 0-16,0 0 2 0,0 0-4 0,0 0 2 15,0 0-5-15,0 0 5 0,0 0 0 0,0 0 0 0,0 0 2 16,0 0-2-16,0 0-2 0,0 0 2 0,0 0 2 15,0 0-4-15,0 0 1 0,0 0 0 0,0 0 1 0,0 0 0 16,0 0 0-16,0 0-1 0,0 0 1 0,0 0 0 0,0 0 0 16,-1 0 0-16,1 0-1 0,0 0-2 0,0 0 4 15,0 1-1-15,0 2 0 0,0-3 2 0,0 0-1 16,0 0-1-16,0 0 1 0,0 0-1 0,0 0 0 0,0 0 0 16,0 0 2-16,0 0-4 0,0 0 1 0,0 0 1 0,0 0 0 15,0 0 0-15,0 0 0 0,0 0 0 0,0 0 1 0,0 0 1 16,0 0 3-16,0 0 0 0,0 0 5 0,0 0 4 15,-3 0-2-15,3 0 3 0,0 0 5 0,-2 0 0 16,2 0-1-16,0 0 2 0,0 0-6 0,0 0 0 0,0 0-4 16,-3 0 0-16,0 0-3 0,3-3-2 0,-4 2-4 0,2 1 0 15,-1-2 3-15,0-3-1 0,-1 5-2 0,2 0 0 16,-1 0-2-16,-1 0 1 0,1-3 1 0,-1 3-2 0,1 0-3 16,1-1 0-16,-4 1 4 0,5 0-2 0,-2 0 1 15,3 0-1-15,-2 0 1 0,2-4 1 0,-3 4 0 0,3 0-4 16,0 0 0-16,-3 0 1 0,3 0-6 0,0 0-10 0,-1-2-11 15,-2 2-25-15,0 0-19 0,-2 2-19 0,-2 2-19 16,1 0-19-16,-6 3-15 0,-1-1-15 0,1 0-8 16,0 2-1-16,0 1-1 0,0 2-2 0,0-5-9 0,5 3-33 0,-1-4-68 15,8-5-113-15,0 0-76 0,0 0-29 0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01.2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629 146 424,'-7'-3'168,"1"2"-103,4 1-4,2-4-17,0 0-15,2 2-1,0-2 4,1 0 8,-3 0 2,1 3-8,-1 1-12,0-2-13,-1 0 6,1 2-5,-3 2-6,3-4 5,0 4-4,-2-2 4,2 2 4,0-4 1,0 2-4,0-2 3,0 4 6,2-2 0,-4 0-15,2 0-4,0 3-1,0-4 1,0 2 0,-2-1-1,2 0 1,2 0 0,-2 4 1,0 0 6,2 2-1,1 3 1,-3 3-4,0 2 4,0-1 2,0 0-6,-3 1 3,1 1-4,0 2-1,-3-2 5,4 3-5,-2-1 0,2 8 3,-2-4-3,2 4 1,-4-2 0,1 8 3,1-4-3,2 0-1,1-1 1,-4-3-2,4-4 1,0-1-1,0 1 1,-4-2 3,4 4 3,-5 2-3,-2 0-3,3 4 0,0-2 0,0 0-1,1-4 0,6-2 1,-2-6 2,3 1-2,1-1-1,-3 1 1,5-1 0,-7 1-1,0 7 1,0-2 3,0 6-3,-5-4-1,1 0 1,2-2-1,-1-6 1,3 1-1,3-6 1,-3 5 0,2-3 0,-2 3-1,0 4 3,0 1-3,0 1 2,-2 0 1,2-2-3,2 0 0,-2-3 1,2-1 0,0 1 0,3-5 1,0 5 0,-5-1 7,0 4-4,4 1-1,-4 1-3,0 2 1,0 2 0,-4 0 3,4 0-2,-5 0-3,5-2 0,-7-8 1,7 5 1,-2-3 9,2 1-1,-2-1-2,2 6 0,0-2-4,2 2-2,-2-2 4,2 4 0,0-2 3,3-2-3,-5 3-2,0-3 3,5 4 1,-5-1-6,4 4 2,-8 1-1,4 9-2,0 4 19,-5 6-19,-2-2 2,3 0-3,-3-11 0,3-2 2,0-8-2,2 2 0,-1-10 0,2 4 1,-2-3-1,3-1 2,0 2-3,0 4 2,0-2 0,0 8 0,0-4 1,-1 4-2,-3 4 2,-1-5-2,1 1 0,0 0 0,0-8 0,4 4 0,-4-2 1,4-3-1,-6-1 0,2-2 0,4 2 1,-4-1-1,2 1-1,-1-4 1,2 9 1,-3-3-1,1-2 0,2 2 0,1-3 0,-3-1 0,6-2 0,-3 1 0,1 3 0,-2 2 0,-2 8 0,-3 4 0,2 3 1,0-1-1,-3-3 1,5-5-1,2-4 0,-4 1-1,4-3 1,0-2 0,0 0 1,0-2-2,0 3 1,0-1 0,0 2 0,0-2 1,0 1-1,-4-3 0,4-2 0,0-3 0,0-2 0,0-3 0,4 3-1,-4 0 1,0 3 0,0 1 1,0 1-1,-4 5 0,4-3 0,0 2 0,-6 0 0,5 1 0,-2 1 0,2-2 0,-2 2 0,-1 4 0,4 0 0,-2-2 0,-1 2-1,3 0 2,0-2 0,0-2 0,0-1-1,0 3 0,3-2-1,-3-2 1,0 2 0,2-1 1,-2 3-2,2-2 2,-2 4 1,0 4-2,0 0 0,2-5 0,-4 4-1,4-11 4,-2-2-4,-2-1 2,2-6-1,0 3 0,-2-1 0,0 1 0,2 1 0,-3 7 0,2-3 2,-2 5-1,3-2 0,-1 0-1,1 1 3,0-3 0,0 2-1,0 6-2,1 2 0,-1 4 3,0 2-2,0 1 0,0-1 0,0 1-1,0-3 0,0 0 0,-1-2 2,1-10-2,0 2 1,-3-7-1,3-7 1,0 3-1,0-6 0,0 2 0,0 1 1,0-5 0,0 3-1,0-3-7,-1 0-14,1-8-31,0-6-86,4-9-68,0-17-252</inkml:trace>
  <inkml:trace contextRef="#ctx0" brushRef="#br0" timeOffset="2709">597 84 433,'3'-4'126,"-3"0"-67,0 3 18,0 1-36,1 0 8,-1-3 0,3 3-9,-3-1 1,0-3 8,-3 4-9,3-2-16,-1 0 1,1 2-10,-3 2 4,3-2-12,0 2-7,0-2-3,0 0-3,0 0 2,3 0 4,2 0 25,8 0-7,9 0-10,4 0-5,10 0-3,-2 0 0,2 4 0,4-3 2,-1 2-2,6-2 0,-6-1 2,9-1-2,-3-7 0,4 4 2,-1-2-2,1-2 0,3-1 0,-2 5 0,7-6 0,-5 7 0,5-3 0,1-2 0,2 4 1,-5-1-1,-2 5 0,-8 0 0,-4 0 0,-8 5 0,1-2 0,-3 0 0,0-1-1,4-2 1,2 0 2,0 0-2,1 0-2,0 0 2,-1-2 1,-4 2-1,-4 2 0,-1-2 0,-3 6 0,3-2 0,0-1 0,3 1 0,5 0 0,2 0 0,6-2 4,1 3-8,-6-1 3,-2-1 1,-2-2 1,-4-1 4,4 0-3,-6 0 3,8-1-4,1-2 0,2 2-2,1-2 2,-3 3-1,-1-1 3,-7 1 2,1-4-1,-4 4 1,1 0-2,-3 0 3,3-2-6,0 0 3,-2-2-3,2 2 0,-6-2 0,-1 3 0,-1-1 0,-7 2 0,-2 0 0,-5 2 0,-2-2 0,0 1-2,0-1 2,2 0 0,-6 0 0,0 0 0,4 4 0,-4-4 2,0 0-2,0 0 2,0 0-2,0 0-1,0 0 0,0 0 2,1 0-1,8 0 4,2 0-4,2 0 2,1 0-2,0 0 0,-9 2 0,0-2-1,-5 2 1,0-2-1,-2 2 0,2-2 1,0 0 1,-3 2-1,3-2-12,0 2-117,0 2-75</inkml:trace>
  <inkml:trace contextRef="#ctx0" brushRef="#br0" timeOffset="4231">3520 45 429,'4'-1'127,"-4"-3"-49,0 4-24,0 0-18,-4-2-15,4 2-14,-7-2-3,0 0 22,1 0 3,-1 0-6,2-2-1,-2 4 2,3 0-16,-2 0 0,-1 0 1,1-1-8,-1 1 8,0 0 2,2 0 9,-2 0 8,1 0-7,2 0-2,1-2-2,-1 4-4,4-2-3,0 0-1,0 0-8,0 0-1,0 1 1,0 3 1,-2 2 7,0 3-1,-3 5 10,4-1-3,-3 5 0,4-1-1,-4 2-2,4 1-8,4 0 2,-4 2 1,0 4 1,0-3 0,0 4-1,0 6 7,0-4-11,0 2 6,0-3-4,0 3-3,0 0 5,1-3-5,2-1 1,-2 4 4,-1-3-1,0 1 1,0 0-6,0 3 0,0 1 2,0 0 0,0-1-1,0 3-1,3-3-1,-1 3 1,0-3 3,0 3 1,-2-4 3,0 1-6,-2 1 4,0 1 1,0-1-7,-1-2 4,3 3-1,0-5-3,3 6 5,-3-3 2,0 8-3,0-3 2,0 7-1,-3-4-1,2 0-1,1-2 0,1-3 2,2 0-1,1-3 0,-2 1-1,1 1-1,-3 3-2,-3 1 5,1 4-4,0-2-1,0 9 2,2-8 0,2-2-3,0-5 2,3-3 0,-1-4 0,1 0-1,0-4 4,2-1-3,-3 0-1,-3 3 5,2 0-3,-3 5-2,0-3 2,-3 6 1,2-3-4,-2 3 1,2-4 0,1-2 1,1-4-1,2-4 0,-2-2 0,2 0 1,-2 1 0,4-3-1,0 2 3,-5 2-4,5 4 1,-5 4 0,0 4 0,0-4 1,0 3-1,1 1 0,2-4 0,1-4 0,-3 0 3,4-4-5,-3-2 2,0 1 0,-2 1 1,-2 2-1,-2 6 1,-3 0-1,2 3 0,-5-1 2,4-2-2,2-4-1,1-2 0,3-4 1,0 1 0,3-3 2,-2-2-1,2 4-1,-2 2-2,-1-1 2,3 3 4,-3-2-4,-3 4-3,3 0 3,-1-2 0,1 2 3,0 2-7,0-2 9,-3 0-9,2 0 4,-2 4 0,2-4 0,-4 4 0,3 0 1,-3-5-2,4 0 1,1 1-1,0 0 1,0 2 0,0-1 4,0 2-3,1-4-2,-1 1 1,0-1 0,0-3 1,0-6-1,0 4 0,0-3 0,-1 1-3,1-2 3,-3 3 0,3-1 0,-1-1 0,1-1 2,-3 0 0,3 1-3,0-2 1,0 1-2,-1-2 1,1 7 2,-3 0-2,3 4 1,0-1 0,0-2 0,0 4 1,0-6-1,0 6 3,0-5-1,0-1-3,3-2 1,-3 2 0,1-3 1,-1 3-1,-1-2 0,-2 7 0,-1-1 0,2 2 0,-2 0 1,1-2-3,2-6 4,1 2-2,0-7 1,0 3-1,1-3-2,-1-1 2,0-1 1,-1 6 0,1-1 3,-4 4-1,4-3 1,-7 1-3,4-7 0,1 5-2,2-3 4,0-1-2,0-1 3,0 5-1,2 1 1,-2 5 1,3 2-2,-3-2-2,0 6-1,0-6 0,-3-5 2,3-1 2,-2-3-3,-1-6-1,3 3 1,0-7-1,-1 2 0,1-4-6,0 2 4,0 0-19,-3 0-13,2-2-11,-2 1-59,-1-7-100,0-6-133</inkml:trace>
  <inkml:trace contextRef="#ctx0" brushRef="#br0" timeOffset="6600">640 4819 337,'-28'4'27,"7"-4"7,9 0 12,0 4 29,10-4-65,2-4-10,2 0-91</inkml:trace>
  <inkml:trace contextRef="#ctx0" brushRef="#br0" timeOffset="6774">473 4800 207,'-5'-4'187,"0"0"-178,3-1-2,2 1 14,0-2 19,0 2 13,0 4 12,0 0-10,2 0 6,-2 0-15,0 0-7,0 0-10,0 0-2,0 0 2,0 0 1,-2 0-7,4 0 0,-2 0-15,-2 0 2,2 4-9,2-4 0,-2-4 6,0 4-5,0 0 6,0 0-2,0 0 9,-2 0 5,2 0-5,4-4-10,0 0 7,9 4-9,6-1 3,9-3-4,6 4-1,8 5-1,7-1 1,8 6 0,0-2-1,-5 1-3,6 1 3,-6-3-1,-2-3 1,-1-2 0,3-4 0,115-9 0,-134 14-1,-4-3 0,3 4-6,-4 0-5,30 2-8,-5-1 10,-6 3 5,-7-2 5,-2-2-1,2 0 0,-9-8 1,5 0 6,1-2-5,-1 1-1,2 1 0,-2 0 0,1 4 0,-3 4 1,-2 0-1,-5-3 1,-1 7 0,-7-4 3,2-2 12,1-2-9,-4 0-3,3 0-3,0-4-1,2-2 0,2 2-1,-1 3 1,-3-3 1,4 4-1,1 0 0,3 0 0,3 1 0,1 2 6,5-2-1,0-1 3,-2 0-7,1 0 3,-5-1-4,-4-7 0,-6 4 1,-2 0 5,0-2-2,-2 3-1,-1-3 4,3 6-2,-4-4 1,4 0 2,1 4 0,0-1 1,3-3 1,-2 0 9,2 4 7,0-4-3,0 2-12,-1-2-7,2 4-1,-3 0 3,-1-4-4,-2 4 0,-1 0 8,-4 0-1,1 0 7,-2 4-1,2-4-11,-1-4 2,3 4 0,4-4-6,3-1 2,0 1-1,0 0 0,-3 2-1,-4-2-3,0 4 3,-6 4 1,-1-2 2,-2-2 5,1 4 8,-1-4 2,-1 0-5,2 0 1,2-4-6,-7-2-5,2 2 4,1 0-7,-3 4 0,-4-1-2,0 2 1,0-1-34,-7 4-96,-2 0-67,-3 2-194</inkml:trace>
  <inkml:trace contextRef="#ctx0" brushRef="#br0" timeOffset="8499">465 4171 613,'-4'-4'23,"2"0"-8,-2 0 15,4-1-21,0 1-9,0 0 6,-4 2 8,4-1 20,0 3 4,0 0-3,0-4-16,0 4 11,0-4-15,0 4 3,0 0-2,-6 0-3,6 0 0,-1 0 0,-2 0 0,2 0 1,1 4-1,0-4-6,0 0-2,1 0-1,2 0-4,-3 4 5,0 5 25,1 4 0,5 10 24,-6 4-14,8 4-22,-6 5 4,2 5-3,3-1 4,-3 0-6,0 4-2,1 2-1,-4 4-2,3-2-4,0-2 0,1 2-3,-1-8 1,-1-3 1,-2-5 2,5-1 1,-2 1 2,0-1-3,4-4 5,-2 4-11,1-8 6,1 0-9,-3-2 5,-1-4 0,-3-3 0,-2-5-5,1-5 4,0-2-2,-3-2 0,3 4-2,3-4 1,-3 0-2,0 0-2,0 4 1,0 0-7,-3-3-30,3 7-32,-1-2-91,1 1-6,-3-7-192</inkml:trace>
  <inkml:trace contextRef="#ctx0" brushRef="#br0" timeOffset="30998">410 7056 739,'-32'10'34,"-9"9"41,-4 4 22,-1 8-41,-6 13-11,4 13 13,0 8-22,10 20 32,6 5-39,14 8-10,8-4 5,13-4-15,12-6 0,6-7-2,16-8-1,5-12-5,7-11 8,5-11 9,-1-12 4,-4-14-9,-10-9-3,-2-5 1,-8-3-2,-6-6-4,-6 5 3,-5-5-5,-3 5-1,-1-1-2,-4 3 0,1 3-1,-4 2-10,-1-2-23,0 4-34,-1 4-82,-4-4 22,1 2-67</inkml:trace>
  <inkml:trace contextRef="#ctx0" brushRef="#br0" timeOffset="35052">1873 7246 583,'-3'-6'40,"3"-1"-11,-1 1 58,1-6-63,0 3 10,1 5 0,2-2 15,-3 2 11,-3 0-18,2-1-4,-6 1 6,1 0-7,-5 2 4,1 2-18,-8 2-6,-3 10 1,-6 7-1,-4 8 12,0 7-2,-1 8-2,3 8-12,9-2-1,9 6-4,14 1-4,9-1 3,12-10-7,10-4 0,7-9 6,3-8-5,3-13 3,-5-7-4,1-16 3,-5-4 3,0-16-5,-8-11 0,-2-6 2,-9-7-1,-10-3 1,-9-1-5,-11 2 2,-8 9-1,-7 2-4,-5 11-1,0 10-17,1 8-35,4 12-27,-1 3 6,6 8-14,1 5-37,4 4-25,6 5-139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28.7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9475512-8CA6-4828-B391-E863B5A34D8E}" emma:medium="tactile" emma:mode="ink">
          <msink:context xmlns:msink="http://schemas.microsoft.com/ink/2010/main" type="inkDrawing" rotatedBoundingBox="20462,11742 24192,11279 24392,12886 20661,13349" hotPoints="24444,11998 22413,12906 20248,12400 22278,11492" semanticType="enclosure" shapeName="Ellipse">
            <msink:sourceLink direction="with" ref="{C8A5C968-433C-4BF2-8512-37E93821FC86}"/>
          </msink:context>
        </emma:interpretation>
      </emma:emma>
    </inkml:annotationXML>
    <inkml:trace contextRef="#ctx0" brushRef="#br0">1716 1239 83 0,'0'3'91'0,"0"-1"0"0,0 0 5 0,0 0 2 0,0-2 8 16,0 0 1-16,0 0-9 0,0 0-7 0,0 2-14 16,0-2-6-16,0 3-9 0,-2-3-6 0,2 1-5 0,-4-1-6 0,-2 3-9 15,-2-3-5-15,4 4-5 0,2-4-6 0,-4 2 5 16,2 0-1-16,-1 1 2 0,1 1 2 0,-2-3 5 16,2 2 2-16,2 0 2 0,-5-2-3 0,2 3-2 0,-2 1-5 15,-1-1-3-15,1-2-3 0,-2 2-3 0,-2 2-4 0,4-2-2 16,-2 1 2-16,-1-2-3 0,-2 2 1 0,0 1 2 15,3-1-2-15,-3-2 3 0,0 5 0 0,-3-5-1 0,0 2 1 16,2 4-2-16,-5-4 1 0,2 2-5 0,1 0-2 16,-2 0 1-16,3-4-1 0,2 4 4 0,-2-3 0 0,-1 2 7 15,3 0 3-15,1-2 7 0,-1 1 1 0,0-2-2 0,0 0 1 16,0 2-3-16,0-5-4 0,-3 5-5 0,-1 0-8 16,1-1-1-16,0 1-3 0,-1-2-1 0,-1 2 2 0,-1-1-2 15,1 2 1-15,-3-2 2 0,2 1 6 0,-1 0 3 16,1-4 1-16,-1 6 0 0,-1-3-1 0,3 3 1 0,-1-4 0 15,-2 5-2-15,3-5-6 0,3 5 0 0,-4-3-1 0,5 1 4 16,-2-6 3-16,3 5 0 0,0 0 2 0,-3 0 0 16,6-1 0-16,-3 1-1 0,1-4-3 0,-1 1 1 0,0-2-6 15,0 3 0-15,-2-1-1 0,6-2 1 0,-1 2 0 16,-5-2-1-16,1 0 5 0,1 0-1 0,0 0 2 0,-3 0-1 16,-1-2 0-16,1 2-2 0,0-2 1 0,2-1-2 15,-5 3-2-15,4-2 1 0,-1 2 6 0,1-1 6 0,2-2 4 16,0 3 1-16,0-2 1 0,0-1 0 0,0 3 4 0,0-1-5 15,3-4-4-15,-4 3-8 0,1-1-4 0,6-2 0 16,-4 5-3-16,2-4 0 0,1-3 3 0,-5 7 3 0,6-4 3 16,-2-2 3-16,1 2-1 0,-1-1 3 0,0 2 1 15,-3-2-2-15,4 1-1 0,-5-2-4 0,3-1 0 0,-2 0-3 16,-1 2-3-16,4-4-4 0,-4 2-1 0,0 1 0 0,0 0 0 16,0-2-1-16,0 3-1 0,2-1 3 0,-2-2 8 15,3 1 3-15,1 1 4 0,-2 0 2 0,1-1 3 0,-1 0-3 16,4-1 2-16,-8 0-2 0,8 1-5 0,-1-1-1 15,-1 2-6-15,1-3-1 0,-1-1-1 0,1 5 0 0,3-6-4 16,-4 1 1-16,4 1 0 0,-4 1-3 0,1-1 0 16,2 4 0-16,-2-5 0 0,2 2 7 0,-2 2-4 0,3-2 0 15,-4-1-3-15,4-1 2 0,-4 5 0 0,4-6 4 16,-4 3-1-16,7 0-10 0,-5 2 10 0,1-2-1 0,1-2 3 16,-1-1 2-16,2 3 5 0,0-3-1 0,-1 3 3 0,3-3 1 15,1 0-5-15,-3 0 1 0,0-2 0 0,3 0-2 0,0 1 0 16,0-3-1-16,0 1 0 0,0 2 2 0,0-1 5 15,3 0-1-15,0 2-1 0,-3-3 0 0,1 3-3 16,-1-1-5-16,0 1-1 0,3-2 0 0,-2 3 0 0,-1 0-6 16,0 1 0-16,0-2 6 0,3 1-1 0,0 2 4 0,-3-3-2 15,2 0-2-15,1 0 0 0,-2 1 5 0,5-1-5 16,-4 0-1-16,1 1-4 0,1-4 0 0,1 3 0 0,2-2 0 16,-2 0-1-16,2 2 1 0,-1-3 0 0,0 3-1 15,1-2 1-15,4 2 1 0,-2-1-1 0,1 0 0 0,-1 1 1 16,0 3-1-16,-2-3-1 0,1 5 1 0,-4-3-1 0,4 3-1 15,2-1 4-15,-4 0-2 0,2 1 0 0,2-2-2 16,-1 2 2-16,1-4-2 0,-2 3 2 0,4 1 0 16,-3-3-1-16,6 4-3 0,-4-5 3 0,1 2 1 0,2 0 1 15,1-3-1-15,0 0 0 0,-1 2 0 0,-2-1 0 0,2 0-1 16,1 1 1-16,0 3 0 0,-4-2 0 0,3 0 1 0,4-2-2 16,-6 4 1-16,1 0-1 0,5-1 2 0,-5 1-2 15,2 0 0-15,0-1 2 0,-2 1-1 0,2-2 2 0,2 3-2 16,-2-1 2-16,-1-2-1 0,0 1 1 0,5 2-2 0,-1-2-1 15,-2 0 0-15,4 1-2 0,-1-3 3 0,-3 2 0 16,4 2 0-16,1-2-2 0,-2 0 1 0,0 1 1 16,4 0-3-16,-4-1 3 0,-1 1-2 0,4 1 2 0,-2-2 0 15,-1 3 0-15,0-3 2 0,1 2-2 0,-3 0 0 0,1-2 2 16,2 4-2-16,-1-5 1 0,-3 5-4 0,4-4 3 0,1 3 0 16,-2 0-2-16,0-3 2 0,4 0-1 0,-6 3 1 15,3-3 0-15,2 4 0 0,-1-5 0 0,-2 5 0 16,4 1 0-16,-4-3 0 0,0 0 1 0,2 1-1 0,-2-1 0 15,4 3 2-15,-5-2 1 0,1-1-3 0,0 2-1 0,4 0-1 16,-4-1 4-16,0 3-1 0,-1-4-1 0,5 0 0 0,-7 4-3 16,3-2 3-16,1 1 3 0,-4-3-2 0,3 1-2 15,-1 0-2-15,0 2 3 0,1-2 0 0,-1 2 0 16,2-1-2-16,-7 2 1 0,6-4 1 0,-2 3 0 0,5-1 0 16,-3 2 1-16,1-4 1 0,1 3 0 0,2-1 0 0,1 3-2 15,2-3 0-15,-3-2 0 0,3 3-2 0,0 1-3 16,1-3 3-16,2 0 2 0,-3 3 0 0,3 1 2 0,-3-4-2 15,3 2 0-15,-3-2 0 0,4 4 3 0,-6 0 1 16,0 0-3-16,3 0 0 0,-7 0-1 0,3 0 4 0,1 0-2 16,-5 0 2-16,-1 3-1 0,4-2 5 0,-3-1 0 0,1 6 3 15,1-5 7-15,-2 2 2 0,3 2 2 0,-1-2 4 16,2 0 2-16,-4 2-2 0,5-2 1 0,-5-1-5 0,5 1-1 16,0-1 1-16,2-1 2 0,0 4 0 0,1-5-2 15,1 2 3-15,2 1-1 0,-2-3 3 0,3 0 1 0,-3 0-4 16,4 0-2-16,-1 0-4 0,-1 0 1 0,-4 0 3 0,3 0-8 15,-2-3-3-15,-7 3 0 0,4 0 0 0,-2 0-3 16,-2 0-1-16,-1 3-3 0,-2-3-4 0,-1 1 3 16,-1 2-1-16,1-1 0 0,-1 2-2 0,-6 1-1 0,3 0-1 15,0 0 3-15,0 1 2 0,0-1 0 0,-2 1-3 0,-1 1-1 16,3 1 0-16,-2-2 3 0,2 2 3 0,-3-2-5 0,-1 1 0 16,2-1 0-16,-1 1 2 0,1-1 0 0,-4 0 2 15,6 3-1-15,-4-3-6 0,2-2 5 0,-1 3 0 16,1-3 2-16,-2 3-4 0,1-3 1 0,0 0-1 0,1 1-1 15,-1 0 3-15,1-1 2 0,-2-1-3 0,1 2-1 0,-2-1 0 16,2 2-1-16,-1-2 0 0,-1 1 2 0,1 0-1 0,-1 1 0 16,-3-1 2-16,4 1 4 0,-4-1-3 0,1 1 2 15,5 1-3-15,-8 1-2 0,5 1 2 0,-2-3-4 0,1 4 0 16,0-1-3-16,-1 2 3 0,-3-1 2 0,2-2 1 0,2 0 0 16,-1 2-1-16,-1 0-2 0,1-1 2 0,1-1 0 15,-2 1-1-15,1 1 0 0,-1 0-2 0,-1-3 7 0,2 2-3 16,-2 3 4-16,-2 1-4 0,5-2-1 0,-6-1 0 15,4 0 1-15,-2 1-1 0,1-1-6 0,0 0 4 0,-2 0 1 16,4 5 1-16,-5-4 0 0,3 0-2 0,0 3-3 0,-3-3 1 16,1 4 3-16,-1-3 0 0,0 3 0 0,-1 0 1 15,1 0 0-15,-6-1-1 0,4 1 4 0,-1 0 1 16,2 0-7-16,-5-1 2 0,4 2 1 0,-2 0 1 0,-2 1-1 16,5 0 3-16,-7-2-1 0,4 1-1 0,-4-2 6 0,-2 2 2 15,4 0-5-15,-2-2-4 0,-2 1 0 0,3 0 2 0,-2-3-1 16,-2 4-1-16,2-4-5 0,-3 3 0 0,3-3 5 15,-4 4 0-15,1-4-1 0,-1 1 0 0,-2-1-1 16,0 2 4-16,2-2 0 0,1-2 3 0,-3 6-2 0,3-6 2 16,1 0-3-16,0 1 0 0,2-2-2 0,-2 2 4 0,5-6-3 15,-6 4-1-15,2-1-1 0,1 0-3 0,-3-1 4 0,2 2 0 16,1-1 0-16,-3-2 0 0,0-1-2 0,0-2 2 16,-1 2 2-16,1-1 2 0,-2 3-2 0,2-1 0 0,1 1 0 15,-4-1-1-15,0 3 1 0,1-2-2 0,-1-2 0 16,1 1-4-16,-3 2-1 0,1-1 3 0,-2-3 0 0,2 7 2 15,-1-6 0-15,-1 3 0 0,5-2 0 0,-2 0 4 0,0 1 1 16,-1-1-3-16,4-2-2 0,-3 3 0 0,3 0 0 16,0-3-1-16,-1 0-1 0,1 0 1 0,0 0-1 0,-1 2 1 15,-1-1-1-15,-4 1 2 0,5-1 2 0,-3-2-2 16,-2 4 0-16,1-3-2 0,1 1 4 0,-2 0-2 0,-1 1 2 16,1 2-1-16,0-5-1 0,-1 4 1 0,-2 0 0 0,2-2 1 15,-1 2-1-15,-1 0-1 0,2-1 0 0,0 0-1 16,-4 3 1-16,7-3 0 0,0 4-2 0,-2-3-2 0,1-3 1 15,2 1 3-15,2 3 0 0,1-5-2 0,0 5 2 16,5-5 0-16,-4 2 2 0,4-1 1 0,1 1 0 0,-1-4-3 16,2 3 0-16,-2-1 3 0,2-1-2 0,-1 0-1 0,5 1 0 15,-5-3-2-15,6 1 0 0,-2-1 2 0,-1 0 2 16,3 0-2-16,-1 0-1 0,1 0 1 0,0 0 0 0,0 3 1 16,0-3 0-16,0 0 2 0,0 0-3 0,0 0 3 15,0 0-1-15,-3 0-2 0,3 0 2 0,0 0-2 0,0 0 0 16,0 0-2-16,0 0-1 0,0 0 0 0,0 0 1 0,0 0 3 15,0 0-3-15,0 0 1 0,0 0 2 0,0-3-2 16,0 3 1-16,0 0 2 0,0 0-1 0,0 0-1 0,0-1 1 16,0 1 2-16,0 0-5 0,0 0-1 0,-3-3-14 0,3 3-16 15,-2-4-14-15,-1 1-10 0,2-1-9 0,-2 0-13 16,0-2-8-16,-1 1-15 0,-1-1-12 0,1 1-8 0,-2-1-12 16,1-4-16-16,1 6-17 0,-4-3-17 0,1-3-18 15,-1 1-2-15,-1 3-6 0,1-2-28 0,-3 0-51 0,-4-2-80 16,-1 0-92-16,-3 1-37 0</inkml:trace>
  </inkml:traceGroup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05.1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3554CBE-10AB-4213-BD2D-6939FE297FBA}" emma:medium="tactile" emma:mode="ink">
          <msink:context xmlns:msink="http://schemas.microsoft.com/ink/2010/main" type="inkDrawing" rotatedBoundingBox="2198,11668 3480,10896 3636,11155 2354,11927" semanticType="callout" shapeName="Other">
            <msink:sourceLink direction="to" ref="{44F9BFED-0A49-4A7D-8975-803A7F4ADEBD}"/>
            <msink:sourceLink direction="to" ref="{71327B3F-7623-490F-8A8F-1C59E897D178}"/>
          </msink:context>
        </emma:interpretation>
      </emma:emma>
    </inkml:annotationXML>
    <inkml:trace contextRef="#ctx0" brushRef="#br0">29 744 105 0,'2'-7'215'0,"-2"2"-15"0,0-2-2 16,0-1 5-16,-2-2-18 0,-1 4-29 0,3-2-33 15,-4 2-23-15,1-4-12 0,-2 5-10 0,4-1-11 0,-2 1-5 16,3 2-7-16,-3-2-6 0,3 2-2 0,-2 0-2 0,-1 1-3 16,3-1-2-16,0 3-1 0,0 0-9 0,0 0-1 15,-3-2-5-15,3 2-1 0,0-1 0 0,0 1 4 0,0-3 1 16,3 3 7-16,-3 0 3 0,0 0 9 0,0-2 4 15,0 2 2-15,0-2-3 0,0 2-2 0,0 0-6 0,0 0-6 16,0 0-5-16,0 0-6 0,0 0-11 0,0 0 0 16,3 0-8-16,-1 0 1 0,1 0-4 0,1 2-2 0,4 0-1 15,-1 1 0-15,1 0 3 0,1 5-3 0,-2-5 3 16,5 5 0-16,0 1 3 0,0 1 0 0,3 1 6 0,-1-3 1 16,-2 0 3-16,2 3 5 0,1-2 5 0,-3 0 3 0,2-1 3 15,0 1 3-15,-2-3-3 0,0 1-1 0,1 0-2 16,-1-6-6-16,-3 3 2 0,3-2 5 0,0 2 4 0,0-4 6 15,-2 0 4-15,-1 0 2 0,3-6 0 0,3 5 12 16,-3-3-8-16,0-3-12 0,2 0-8 0,0-4-10 0,4 0-7 16,-2 1-5-16,0-3 2 0,4-2-14 0,-1-3 4 0,3 2 0 15,-4-7 0-15,8 5 1 0,-6-7 5 0,7-1 0 16,-3 0-4-16,0-4 1 0,4 3 2 0,-1-3-2 0,4-4-2 16,-3 5 1-16,2-1-4 0,-3-1 0 0,-2 3 2 15,2 0-3-15,0 2 0 0,-2 1-1 0,-5 4 4 0,-1 0-1 16,0 1-1-16,-2 4 4 0,-3 1-2 0,1-1-3 0,0 1 2 15,-3 4 2-15,0-2-2 0,-3 2 0 0,3 0 2 16,-5 3-4-16,2 0 1 0,3 2 4 0,-4-2-2 0,-1 1 0 16,-2 3 0-16,2 3 0 0,-3-3 0 0,2 3 3 0,-1-1-2 15,-1-1-3-15,1 3 0 0,1 0 2 0,-2 0-3 16,-2 0 1-16,1 0 1 0,1 0-1 0,-1 0 2 0,2 0 1 16,-1 0 3-16,-1 0-4 0,1 0 3 0,-1 0-1 15,-1 0 1-15,1 0 0 0,1 0-3 0,-1 0 1 16,-1 0-1-16,1 0 1 0,-3 0-1 0,3 0 0 0,-2 0-1 0,5 0 0 15,-4 0 1-15,2 0 0 0,-1 0 0 0,0 0 1 16,-1 0 1-16,2 0-4 0,-1 0 1 0,0 0 1 0,-1 0 0 16,-2 0 0-16,3 0 0 0,-2 0 0 0,-1 0-2 15,3 0 2-15,-3 0-2 0,0 0 3 0,3 0-1 0,-3 0 0 16,1 3-1-16,-1-3 1 0,0 0 0 0,0 0 0 0,0 0 1 16,0 0-3-16,0 0 1 0,3 0-1 0,-3 0 2 15,0 2 0-15,0-2 0 0,3 0 0 0,-3 0-2 16,0 0 1-16,2 0 1 0,-2 0 3 0,0 0-3 0,0 0 2 15,0 1 0-15,3-1 1 0,-3 0 1 0,1 0-3 0,-1 0 2 16,0 4-2-16,0-4-1 0,0 0-4 0,0 0 1 16,0 0 0-16,0 0-3 0,3 0 4 0,-3 0-3 0,0 0 0 15,0 0 4-15,0 0 1 0,0 0 0 0,0 0-2 16,0 0 2-16,0 0 1 0,0 0 0 0,0 0 0 0,0 0 2 16,0 0-2-16,0 0 0 0,0 0 3 0,0 1-1 0,0-1-3 15,0 0-2-15,0 0 2 0,0 0 0 0,0 0 0 16,0 0 0-16,0 0 0 0,0 0 0 0,0 0 2 0,0 0-2 15,0 0 4-15,0 0-2 0,0 0-3 0,0 0 2 16,0 0-1-16,0 0-1 0,0 0-1 0,0 0-1 0,0 0 3 16,3 0-2-16,-3 0 4 0,2 0-2 0,-2 0 0 0,3 0 4 15,-2 0-8-15,5 0 9 0,-4 0-5 0,2 3 0 16,-1-2-3-16,-3-1 1 0,3 0 0 0,-1 0 2 0,1 0 2 16,-3 0-4-16,3 0 4 0,-2 0-2 0,-1 0 0 15,3 0 3-15,-1 0-4 0,-2 0 1 0,2 0 0 0,-2 0 2 16,3 2 0-16,-1-2-1 0,-2 4-2 0,3-4 1 0,-2 0 1 15,-1 0 0-15,3 0-1 0,-3 0 0 0,3 0 0 16,-1 1-8-16,-2-1 2 0,0 3 3 0,0-2-1 16,0-1-1-16,0 0 4 0,0 0 1 0,0 0 1 0,0 0 5 15,0 0-1-15,0 0 2 0,0 0 0 0,0 0-3 0,0 0 0 16,0 0-4-16,0 0-1 0,0 0 1 0,0 0 1 16,0 0-1-16,0 0-1 0,0 0 1 0,0 0-2 0,0 0 2 15,0 0 0-15,3 0-1 0,-3 0-2 0,0 0 4 0,0 0 0 16,0 0-2-16,0 0 1 0,0 0-1 0,0-1 1 0,0-2 0 15,0 3 2-15,3 0-2 0,-3 0-2 0,0 0 2 16,0 0-3-16,0 0 3 0,1 0-2 0,-1 0-3 16,0 0 0-16,0 0 3 0,0 0-1 0,0 0 2 0,0 0 1 15,0 0 0-15,0 0-3 0,0 0-5 0,0 0-13 0,0 0-17 16,0 0-11-16,0 0-21 0,-1 3-19 0,1-3-26 16,-3 0-26-16,0 0-23 0,-2 0-22 0,2-3-19 0,2 2-34 15,-4-5-80-15,0 2-136 0,-4-2-70 0,-2-4-21 16</inkml:trace>
  </inkml:traceGroup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12.12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25A18DA-A9FB-4A01-B92C-35F230746841}" emma:medium="tactile" emma:mode="ink">
          <msink:context xmlns:msink="http://schemas.microsoft.com/ink/2010/main" type="inkDrawing" rotatedBoundingBox="2513,12581 3661,11951 3785,12176 2636,12806" semanticType="callout" shapeName="Other">
            <msink:sourceLink direction="from" ref="{71327B3F-7623-490F-8A8F-1C59E897D178}"/>
            <msink:sourceLink direction="to" ref="{71327B3F-7623-490F-8A8F-1C59E897D178}"/>
          </msink:context>
        </emma:interpretation>
      </emma:emma>
    </inkml:annotationXML>
    <inkml:trace contextRef="#ctx0" brushRef="#br0">304 1593 12 0,'6'-2'78'0,"-4"0"14"0,1 0 20 0,-2 0 15 0,-1-1 19 16,3 3 8-16,-3-2 0 0,3 2-8 0,-1-1-9 0,-2-2-15 15,0 3-13-15,-2-2-11 0,-1 2-12 0,6-3-8 0,-3 3-15 16,2 0-9-16,-2 0-11 0,0 0-7 0,0 3-6 16,0-3-8-16,0 0-6 0,0 0-5 0,0 0 0 0,0 0-4 15,0 0-2-15,0 0-1 0,0 0 8 0,0 0-3 16,0 0-2-16,0 0 3 0,3 0 0 0,-3 0-1 0,0 0 1 15,0 0 1-15,0 0-2 0,0 0 4 0,0 0 3 16,0 0 3-16,0 0 4 0,0 0 1 0,0 0 3 0,0 0-5 16,0 0 1-16,0 0-3 0,0 0-3 0,0 0-4 0,0 0-1 15,-3 0-4-15,3 0 1 0,0 0 0 0,0 0-1 16,0 0 2-16,0 0 0 0,0 0-2 0,0 0-1 0,0 0 0 16,0 0-3-16,0 0-1 0,0 0-3 0,0 0 0 15,0 0 0-15,-2 0 2 0,2 0-2 0,0 0 0 0,0 0 1 16,0 0 3-16,0 0-2 0,0 0 1 0,-3 0 2 0,3 0-1 15,0 0 7-15,0 0 5 0,0 0 0 0,0 0 3 16,0 0 1-16,0 0 0 0,0 0 0 0,0 0-2 0,0 0-4 16,0 0-5-16,0 0-1 0,0 0-2 0,0 0-4 15,0 0 0-15,0 0-2 0,0 0 1 0,0 0-1 0,0 0 0 16,0 0-1-16,0 0 1 0,0 0 0 0,0 0 1 0,0 0 2 16,0 0 1-16,0 0 3 0,0 0 3 0,0 0 6 15,0 0 2-15,0 0 5 0,0 0 5 0,0 0 2 16,0 0 5-16,0 0 1 0,0 0-4 0,0 0-3 0,0-3-1 15,0 3 0-15,0 0-5 0,3 0 2 0,-3 0-1 0,0 0-3 16,0 0 2-16,0 0 1 0,0 0-2 0,0 0-1 16,0 0-4-16,0 0 0 0,0 0-1 0,0 0-1 0,0 0-3 15,0-1-1-15,0 1-5 0,0-2 1 0,-3-1-3 16,3 3-4-16,0-2-2 0,-3 2 1 0,3-3 2 0,0 3-2 16,0 0 4-16,0 0-2 0,0 0 2 0,-1 0 5 0,1-3-5 15,0 3-2-15,0 0-1 0,0 0 2 0,0 0-1 16,0 0-1-16,0 0 0 0,0-2 2 0,0 2-2 0,0 0 0 15,0 0 0-15,0 0 0 0,0 0 0 0,0 0 0 16,0 0 2-16,0 0 4 0,0 0-3 0,0 0 0 0,0 0 1 16,0 0 2-16,0 0 3 0,0 0-2 0,0 0 2 0,0 0-2 15,0 0 3-15,0-3 2 0,0 3 0 0,0 0-1 16,0 0-2-16,0 0-1 0,-3 0 0 0,3 0-3 0,0 0-1 16,0 0 1-16,0-1 0 0,0 1-5 0,0 0 2 15,0 0-1-15,0-2-1 0,0 2 0 0,0 0 3 0,0 0-4 16,0 0 2-16,0 0 0 0,0 0-1 0,0 0 2 0,0 0 0 15,0 0-2-15,0 0 0 0,0 0-2 0,0 0 0 16,0 0 2-16,0 0 0 0,0 0 0 0,0 0-2 16,0 0 2-16,0 2 1 0,0-1-1 0,0-1 1 0,0 0-2 0,0 0 1 15,0 0-3-15,0 3 3 0,0-3-4 0,0 0 0 16,0 0 4-16,0 0 0 0,0 0 0 0,0 0-3 0,0 0 1 16,0 0 2-16,0 2 0 0,0 1 0 0,0-3-1 15,0 0 1-15,0 0 0 0,0 5 0 0,3-2 0 16,-2-1 0-16,-1-1 1 0,3 4-1 0,-3-1 0 0,0-2 2 0,0 3-1 15,3-3 1-15,-1 0-2 0,-2 3 2 0,3-1-4 16,-2 0 2-16,-1 0 0 0,3 0-3 0,2 3 0 16,-1-3 3-16,-4 3 1 0,3-4-1 0,2 5 2 0,-2-1-2 15,0-3 3-15,-2 7 0 0,4-6 2 0,1 5-5 0,-2-4 0 16,0-2 0-16,1 3 0 0,1-3 2 0,-5 2-4 0,4-2 4 16,1 1-2-16,0 1 1 0,-3-2 0 0,1 2 3 15,1-5-4-15,1 3 4 0,-2 1-3 0,-1-1-1 16,-1-2 2-16,2 1-1 0,-1-2 1 0,0-1-2 0,-2 2 1 15,4 2 1-15,-2-4-2 0,-3 1 1 0,3 2 1 0,-2-3 1 16,-1 0 2-16,3 0 0 0,-1 0 1 0,-2 0 6 16,0 0 2-16,0 0 4 0,0 0 9 0,0 0 5 0,0 0 8 15,3 0 6-15,0-3 9 0,1 2 3 0,5-5 6 16,2 0-3-16,3-5-3 0,0 1-5 0,5-4-9 0,1 2-4 16,2-3-10-16,-1 1-5 0,-2-5-7 0,5 3-2 0,0 2-3 15,-2-4 0-15,-1 4-4 0,3-3-1 0,-1 2-1 16,0-4 1-16,-2 5 3 0,1-4-2 0,0 2-7 0,-1 0 1 15,-2-1 1-15,-2 5 4 0,2-5-2 0,1 2 1 16,-4 0-3-16,6 3 0 0,-2-3 6 0,-1 0 1 0,0-3 0 16,2 0-1-16,1 3 3 0,-1 0-1 0,3-1-1 0,-5-2 5 15,5 0 1-15,-4 2 7 0,2 2-3 0,-1-1 3 16,1-2-1-16,-3 2-2 0,-1 0 2 0,5-1 1 16,-7 5-4-16,2-4-6 0,0 3 4 0,-6 1-5 0,2 3-1 15,-2-2 0-15,-1 2-2 0,-2 2-1 0,-2 1 2 0,2-1-4 16,-3 1-3-16,0 2 2 0,0-2 1 0,-2 2-3 0,-1 0 0 15,-1 1-3-15,2 2-1 0,-4-3 4 0,3 2 3 16,-3 1-6-16,3-2 1 0,-3-2 1 0,0 4 1 16,2 0 0-16,-2 0-1 0,0 0-2 0,0 0 0 0,0 0 2 0,0 0-1 15,0 0-2-15,0 0 3 0,0 0-3 0,0 0 0 16,0 4-1-16,0-4-3 0,0 0 1 0,0 0 3 0,0 0 0 16,0 0-1-16,0 0 2 0,0 0 4 0,0 2-3 15,0-2 0-15,0 0 0 0,0 0-2 0,0 0-2 0,0 0 2 16,0 0 0-16,0 1 0 0,0-1 0 0,-2 0 0 15,-1 0 0-15,3 0 3 0,-3 3-2 0,3-3 0 0,-4 2-1 16,2 1-2-16,-4 0-5 0,-1-1-13 0,3 3-24 0,-1-1-32 16,-2 0-32-16,2 0-45 0,-2 3-54 0,-1 0-64 15,1 1-57-15,1 0-64 0,-5 3-137 0,0 2-104 0,-4-1-48 16,-3-1 1-16</inkml:trace>
  </inkml:traceGroup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31.2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68949FE-13BA-4E19-BFFD-F3A5E41F3773}" emma:medium="tactile" emma:mode="ink">
          <msink:context xmlns:msink="http://schemas.microsoft.com/ink/2010/main" type="inkDrawing" rotatedBoundingBox="3466,11768 9145,11511 9231,13416 3552,13673" semanticType="callout" shapeName="Other">
            <msink:sourceLink direction="with" ref="{44F9BFED-0A49-4A7D-8975-803A7F4ADEBD}"/>
            <msink:sourceLink direction="with" ref="{71327B3F-7623-490F-8A8F-1C59E897D178}"/>
          </msink:context>
        </emma:interpretation>
      </emma:emma>
    </inkml:annotationXML>
    <inkml:trace contextRef="#ctx0" brushRef="#br0">0 349 102 0,'3'0'106'0,"-1"0"-20"16,1 0-11-16,1 0-4 0,-1 0 0 0,-1 0-1 0,1 0 7 15,-3 0 4-15,3-5 5 0,-2 5 3 0,-1 0-9 16,0 0-13-16,3 0-15 0,0 0-10 0,-3 0-12 0,0 0-9 16,0 0-8-16,1 0-1 0,-1 0-1 0,3 0-4 0,-1 0-2 15,-2 5-2-15,3-3-1 0,-3-2 6 0,3 0-1 16,-2 0 7-16,-1 0 8 0,3 0 4 0,-1 0 7 0,-2 0 2 16,0 0 3-16,3 0 0 0,-3 0 3 0,0 0-2 0,0 0 0 15,3 0-3-15,-3 0 0 0,0 0 1 0,0 0-3 16,0 0-1-16,0 0-2 0,0 0-8 0,0 1-2 0,0-1-5 15,0 0-4-15,0 0-2 0,0 0-3 0,0 0-5 16,0 0 4-16,0 0-3 0,0 0 1 0,0 0 3 0,0 0 0 16,1 0 0-16,-1 0 6 0,0 0 2 0,0 0-1 0,0 0-2 15,0 0 0-15,0 0-1 0,0 0-3 0,0 0-1 16,0 0-3-16,0 0-1 0,0 0-2 0,0 0 0 0,0 0 1 16,0 0-2-16,3 0 3 0,0 3-2 0,-1-3 1 15,2 0 1-15,-1 5 4 0,2-5 1 0,-1 5 4 0,2 0 3 16,0-1 0-16,-3 2-2 0,4-1 1 0,-2 1 3 0,-1 3 2 15,4-1 5-15,-1 0 1 0,1 3 1 0,-4 3 1 16,4-3 2-16,-4 0 0 0,4 4-2 0,-4-3-2 0,3 2-5 16,1 1 1-16,-1-3 2 0,-2 3 2 0,2-1 1 15,-2 2 4-15,2 0 5 0,-2-1 0 0,2 2 0 16,-3-2-2-16,1 3-2 0,2-2 11 0,-2 0 15 0,2 1-3 16,1 2-5-16,-4-1-3 0,2-1 0 0,-1-1 1 0,-1 0-4 15,1-2-9-15,-1-1-4 0,-1 0 12 0,1-2 8 16,2-3 3-16,-1 0 8 0,-1 1 6 0,1-2 8 0,2-2 8 15,-2-1-2-15,2-4-2 0,5 0 0 0,0 0 6 0,3-4-1 16,4-3-3-16,2-2-7 0,1-4-9 0,5 0-11 0,-2-4-13 16,7-1-9-16,-3 2-12 0,3-6-4 0,-1 2-7 15,0-1-2-15,-1 0-7 0,4-3-1 0,-5 3 2 16,2 0 0-16,-1-3 2 0,1 1-2 0,2 0 1 0,1-3-2 16,-1 4 1-16,1-4 1 0,0 1 0 0,-1 1-4 0,-2 1 1 15,5-1-3-15,-5-2 1 0,5 4 2 0,-5-5 1 16,6 3 0-16,-6-2-1 0,2 1 2 0,3 0-13 0,-5-1 7 15,3 5 3-15,-2 0 2 0,-4 2 2 0,2-2-4 16,-7 5 1-16,3 0-1 0,-4 3 16 0,-1 2-6 0,-2 0-1 16,1 0-3-16,-6 6-2 0,1-6 1 0,-3 8 0 0,-3-4 3 15,2 6-6-15,-5-4-4 0,1 2 2 0,0 3 1 0,-2-1-3 16,2 1 3-16,1 0-1 0,-4 1 2 0,1-1-14 16,-2 3 7-16,0-3 4 0,-2 2 1 0,2 1 2 0,-1-3 1 15,-2 1 0-15,3-1-3 0,-3 2 16 0,0 2-19 16,0-4 3-16,0 1 2 0,-3 2 2 0,3-3-1 0,-2 7-1 15,-1-7 4-15,3 4-3 0,-1-4 12 0,-2 2-7 16,0 1-4-16,-2 2-2 0,4 0 0 0,-5-4 0 0,-2 4-5 16,4-1-11-16,2-2-8 0,-1 3-13 0,0-3-15 0,-1 0-31 15,3 0-32-15,-7 2-41 0,1-1-42 0,-1-2-44 16,-1 2-42-16,2 1-44 0,-5 0-106 0,-3 0-129 0,0 3-64 16,-4-3-10-16</inkml:trace>
    <inkml:trace contextRef="#ctx0" brushRef="#br0" timeOffset="-13649.8486">-2354 171 148 0,'-5'2'158'0,"1"0"7"0,-1 0-12 16,-1 1-17-16,2-3-17 0,2 1-15 0,-4-1-10 0,5 3-9 15,-2-3-3-15,0 0-7 0,2 0-6 0,-2 0-9 0,3 0-3 16,0 0-5-16,0 0-1 0,0 0-1 0,0 0 4 15,-2 0 2-15,2 0 2 0,0 0 6 0,0-3 3 0,0 3 0 16,0 0 4-16,0-1-4 0,0 1-5 0,0-3-3 16,0 3-1-16,0-2-6 0,0 2-2 0,0 0-2 0,0 0-5 0,0 0-1 15,0 0-3-15,0 0-2 0,0 0-6 0,0 0-2 16,0 0-8-16,0 0-4 0,0 0-4 0,-3 0-5 16,3 0 0-16,0 0-4 0,0 2-2 0,0-2-2 0,0 0-1 15,0 0 1-15,0 0-4 0,0 0 3 0,0 0 0 0,0 0-2 16,0 0 3-16,0 0 2 0,0 0 0 0,0 0-2 15,0 0 3-15,0 3-2 0,0-3-1 0,3 0 0 0,-3 0 1 16,0 0-3-16,2 0 2 0,-2 0 0 0,3 0 0 16,-2 0 2-16,2 0 0 0,1 1 6 0,2-1-2 0,-4 3 5 15,2-2 0 1,16 9 29-16,-8-6-16 0,-5-3-12 0,0 5-2 0,1-5 0 16,-1 1 3-16,2 3 4 0,2-2 5 0,-2 0 5 15,0-1 6-15,1 1 1 0,2-2-1 0,0 1 1 0,0 2-2 16,0-4-9-16,0 1-4 0,-1 2-5 0,1-3-5 0,0 0-2 15,2 5-1-15,-8-5 0 0,4 2-3 0,-1-1 1 0,-2-1-3 16,4 3 3-16,-2-3-1 0,0 0 1 0,-2 5-1 16,4-5-3-16,-3 0 6 0,0 3-3 0,4-1 0 0,0 3-3 15,-2-4 1-15,2 2-5 0,0-1 1 0,0 2 1 16,1-2-2-16,2 1 2 0,0-1 2 0,-2 2 2 0,2 1-1 16,2-4 4-16,-2 3-1 0,1 1-1 0,-1-3 1 15,1 1-3-15,-4-2 0 0,3 3-2 0,-3-1 0 0,4-1 1 16,-2 0 0-16,-1 2 2 0,-1-4-2 0,3 3 1 0,0-3 1 15,-2 2 0-15,-1-1 2 0,3-1-4 0,-3 3 0 16,4-3-1-16,-1 2 1 0,0 1 0 0,-2-3 0 0,5 1-1 16,-4-1-2-16,0 0 2 0,3 0-1 0,-2 0 2 15,1 0 0-15,-1 0 0 0,1-1 4 0,2 1-1 0,0 0-2 16,0-3 3-16,1 1 0 0,1 2-1 0,-3-3 0 16,3 3-1-16,4-1-3 0,-5-1 1 0,3 2 0 0,-1-3 2 15,1 3-1-15,-1-2 2 0,2 0-2 0,-3 2 0 0,0-2 0 16,4 2 3-16,-5-5-1 0,0 4 0 0,1-2 2 15,-1 3 2-15,0-1 2 0,2 1 4 0,-1-3 2 0,-1 1 3 16,3 0 2-16,-2-1 1 0,-1-1 3 0,-1 3-4 0,1 1-2 16,-1-3 0-16,-2 1-7 0,1 2-1 0,1-2-4 15,-2 0 1-15,0 2-4 0,1 0-1 0,1-2-1 16,-2 2-1-16,0 0 4 0,4 0-6 0,-4 0 0 0,-1 0-1 16,4 0-1-16,-2 0 2 0,-2 0 2 0,-1 0 2 0,3 0-1 15,-2 0 2-15,-2-3 2 0,2 3 7 0,1 0 5 0,2-2 6 16,-4 1 4-16,0-2-1 0,1-2 2 0,2 4 2 15,-2-4-2-15,-2 0-2 0,5 5-7 0,-5-5-7 0,4 2 0 16,-3 2-5-16,-2-1 1 0,5-3-1 0,-4 2 0 16,1 2-3-16,-3-3-1 0,4 2-2 0,0-2 0 15,-1 2 1-15,-2 2-2 0,2-3 1 0,-2 2 2 0,5-1-1 16,-5-1 3-16,2 1 2 0,1 0-1 0,2 2 4 0,-2-1 1 16,-2 1 1-16,2-3-3 0,1 0 5 0,2 3 4 15,-1-1 0-15,-1-2 3 0,3 2 6 0,1-2-3 0,-1 1 4 16,3-3 1-16,-4 4-3 0,1-2-5 0,1 2-2 0,-1-4-1 15,1 3-5-15,-1 0-6 0,0 0-3 0,1-3-2 16,-4 4 2-16,6-2 0 0,-5 1-1 0,-1-1-2 0,3 0-2 16,1 0 6-16,-4 1-5 0,0-1 0 0,4 0-2 15,-5 1 1-15,1-1 4 0,2 2 1 0,1-6 3 0,-5 7-6 16,2-3 7-16,2 2 4 0,-2-5 4 0,1 5 6 0,-3-2-4 16,3 1 4-16,2-2-2 0,-2 2-5 0,-3-1 4 15,1-1-2-15,2 3-3 0,-2-5-7 0,-2 5 1 0,2-2-2 16,0 2-1-16,0-4 5 0,-3 3-2 0,1-1-4 0,-1 2 0 15,3-2 1-15,-3 2-2 0,0-2 4 0,-1 3 0 16,4-2 1-16,0-2-1 0,-3 4 1 0,0-5 0 0,0 5 1 16,0-2-1-16,1 2 2 0,1-1-3 0,-2 1-3 15,-4-3 4-15,4 3 2 0,0-2 4 0,-1-1 3 0,-2 3-1 16,3-1 3-16,2 1 0 0,0 0-3 0,1 0 4 16,-3 0-3-16,3 0-2 0,-1-2-3 0,0 2 2 0,-2-3-4 0,0 3-2 15,-2 0 3-15,-1-2-4 0,3 2-5 0,0 0 2 16,-2 0-2-16,-1 0 0 0,-1 0-3 0,2-3 2 15,-1 3 2-15,0 0-1 0,1 0 0 0,-1 0-3 0,2 0 1 16,-2 0 1-16,2 0-1 0,1 0 0 0,-1 0 0 16,-2 0-1-16,3 0 1 0,-1 0 1 0,1 0 1 0,2 3-2 0,-2-1 0 15,0-2-2-15,0 3 0 0,-1-1 2 0,3-2 1 16,-1 1-1-16,-4-1 0 0,3 3 1 0,-3-1-1 16,4-2 0-16,-1 3 2 0,0-2-1 0,0-1-1 0,0 0 2 15,0 0-1-15,3 0-1 0,-6 2 2 0,3-2 1 0,-2 0 0 16,2 0-4-16,-6 0 2 0,6 0-2 0,-5 0 1 15,5 0 2-15,-1 0-2 0,-2 0 0 0,2 0-3 0,1 0 2 16,-1 0 1-16,1 0 0 0,0 0-1 0,-1 0-1 16,1 0 2-16,3 0 0 0,-1 0 0 0,-1-2-2 0,0 2 2 15,4 0 2-15,-2 0 1 0,0 0-2 0,-1 0 1 0,0 0 1 16,-2 0 0-16,3 0 1 0,0 0-4 0,-7 0 0 16,4 0 0-16,0 0 0 0,-4 0 0 0,1 0 0 0,-2 0-2 15,1 0 0-15,2 0 1 0,-6 2-1 0,4-2 1 16,-4 0 1-16,1 0-1 0,-1 0 0 0,2 0 1 0,-4 0 0 15,2 3 0-15,2-1 1 0,-1-2 1 0,-1 0-1 0,0 2-1 16,4 0 2-16,-4-2 0 0,7 2 0 0,-4-2-3 16,-1 3 2-16,5-2 0 0,-2-1-1 0,-2 3 1 0,3-3-2 15,-1 1-1-15,2 2 2 0,-2-3 4 0,-2 2-5 16,2-2-1-16,-1 0 2 0,2 2 0 0,-1-2 0 0,-2 0 2 16,1 0-4-16,-1 0 0 0,-1 0 2 0,2 0 0 0,-1 0-2 15,3 0 1-15,-4 0 2 0,2 0 3 0,-4 0 1 16,4 0 0-16,-1-2-2 0,-2 2-2 0,2 0 0 0,1-2 1 15,-4 2-2-15,3 0-3 0,4-3 0 0,-5 2-1 16,4-2 4-16,-1 2 0 0,2-4 0 0,-2 1-2 0,2-1 2 16,6-1 2-16,-2 0-1 0,0-4 2 0,1 5-3 0,0-6 0 15,-1 3 3-15,0 2 1 0,-2 0-4 0,5-3-1 16,-4 2 1-16,1 2 0 0,1-2 0 0,-1 0 1 0,-3 1-2 16,-2 2-2-16,-1-3 3 0,3 3 0 0,-2-1 0 0,-4 4 0 15,2-4 0-15,-1 3 0 0,1-1 4 0,-4 0 1 16,1 1 0-16,1-1 1 0,-2 0 1 0,1-2 2 0,-1 5 4 15,-1-3 4-15,1-2 1 0,1 3 2 0,1-4 1 16,0 2-1-16,0-3 0 0,0 1-3 0,0-1-2 0,0 1 0 16,-3 1-3-16,1 0 2 0,2 0 0 0,-2-1 4 0,1 0-2 15,-1-2-1-15,1 2 2 0,1 1 1 0,-2 0-4 16,-2 1 2-16,1-3 0 0,1 3-1 0,-1-2 1 0,0 2-1 16,-1 2-2-16,2-2-3 0,-1-1 1 0,0 1-1 15,-1 3-3-15,2-5-1 0,-1 2-3 0,0 0 0 0,-2 0 2 16,5 0 0-16,-4 0-3 0,2-3 0 0,2 5-1 0,-4-3-1 15,2 2 4-15,-1-5-1 0,2 5 0 0,-1-5-1 16,-1 3 3-16,2 1-2 0,1-3 3 0,-5 4 0 0,4-4-4 16,-2 1-1-16,-1-3 2 0,3 4-1 0,-4-5-2 15,5 4 1-15,2 0-1 0,-7-1 2 0,2 1 2 0,-1-1 0 16,4 1-2-16,-5 2 11 0,2-3-5 0,-1 1-2 16,1 0-3-16,1-1 0 0,-1-1-2 0,-1 2-1 0,1 0 0 15,1-1-10-15,-1 4 5 0,0-5 1 0,-2 5 4 0,4-4-2 16,-2 3 2-16,0 0 0 0,-3-1 0 0,1 1 2 15,2 2 3-15,-3-1 5 0,0-1 1 0,0 0 0 0,0 0 2 16,0 2 0-16,0-3 2 0,0 2-1 0,-3-2-2 16,2-1-4-16,1-2 0 0,-3 3-2 0,0-1 0 0,3 0-1 15,-2-3 0-15,-1 5-5 0,3-3 4 0,0 3-4 0,0-3 0 16,-1 3 5-16,1 0-3 0,-3 0-2 0,0 2 1 16,3-3 1-16,-1 1-1 0,1 0 2 0,0 0-3 0,-3-1-1 15,3 0 1-15,-3 2 1 0,3-3 0 0,-2 0-1 0,-1 1 0 16,-1-1 0-16,1 0 1 0,1 2 0 0,-2-3 0 15,1 1 1-15,-2-1 7 0,1 1-1 0,1 0-2 0,-5-3 0 16,5 3-4-16,-1-1 0 0,0 0 1 0,-1 1-3 16,1-2-11-16,-2 2 4 0,1-1 4 0,2 3 3 0,2-3 0 15,-2 4 0-15,-2-2 0 0,2 2 5 0,2-2 0 0,-2 2 2 16,1-2-2-16,-4 0 2 0,0 4 0 0,0-4 0 0,2 0-1 16,1 1 0-16,-1 0 1 0,-4 0-4 0,4 0 3 15,-4 0-4-15,4-1 2 0,-4 3-3 0,1-2 0 16,-2-1-1-16,1 0-1 0,0 2 2 0,0 1-1 0,1-1 0 15,-1 0-1-15,1-1 1 0,1 0 2 0,-5 3 1 0,4-3-3 16,0 2 0-16,1-2-2 0,-5 3 2 0,4 1 0 0,-1-4 2 16,2 3-2-16,-4 1 0 0,2-5 0 0,4 3 0 15,-3 0 0-15,-1 2 0 0,2-1 0 0,-4 1-2 16,2 0 1-16,-4 0 0 0,3 0 1 0,-1 0 0 0,-2 0 1 16,0 0-1-16,0 0 1 0,-3 0 1 0,7 0-2 0,-1 0-2 15,-5 0 1-15,5 0 1 0,0 0 1 0,-3 0 1 0,-1-3-2 16,4 1 0-16,2 2 2 0,-2-3 2 0,-2 1-2 15,2 2-2-15,-1-1-1 0,-2-2 0 0,3 3 1 16,-1 0 2-16,-2-2-1 0,-2 2-1 0,3 0-1 0,-1 0-1 16,1 0-2-16,-1 0 2 0,3 0-1 0,-3 0 2 0,2 0 0 15,-2 2-1-15,0-2 0 0,0 0-1 0,-3 3 3 0,4-2 0 16,-4-1-1-16,3 0-2 0,0 0 3 0,0 0 0 16,0 0 2-16,0 2 1 0,0 1 2 0,0-3-2 15,3 0 2-15,-3 0-1 0,2 0-2 0,1 0 0 0,-1 0-2 16,-2 0 5-16,3 0-5 0,-3-3-1 0,2 3-3 0,-2-2 3 15,0 2 1-15,3 0 0 0,-6-1 0 0,3 1-1 0,2 0 1 16,-2 0 1-16,3 0 1 0,-2 0 2 0,-1 0-3 16,3 0-3-16,-1-3-2 0,1 3 3 0,0 0-1 15,-1-2-1-15,-2 2 1 0,3 0 2 0,-3 0 2 0,2 0-2 16,1 2 3-16,-2-2-1 0,4 0-2 0,-2 0-1 0,-2-2 1 16,6 2 0-16,-6 0-1 0,2 0 1 0,2 0 0 0,-4 0 0 15,2 0 0-15,0 0 0 0,-1 0-1 0,1 0-1 16,-1 0 0-16,2 0 0 0,-1 0-2 0,-1 0 3 15,1 0 0-15,0 2 0 0,-1-2-1 0,-2 3 0 0,3-2 1 16,-2-1 0-16,2 2 1 0,-1-2 0 0,3 0 1 0,1 0 0 16,-2 0 1-16,1 0-2 0,-1 0 3 0,-1 0-3 0,-1 0 0 15,3 3-1-15,-2-3-1 0,-2 0 1 0,5 2 0 16,-7-2 0-16,1 0-1 0,3 3 3 0,0-3 0 0,-4 1 0 16,4-1 0-16,-3 2 0 0,-3 0 3 0,3-2-3 15,0 3-9-15,0-1 2 0,0-2 5 0,-3 0 0 0,4 0 1 16,-1 0-1-16,-2 0 0 0,1 0 1 0,-4 0 10 0,6 0-5 15,-1 0-2-15,0 0 1 0,3 0-2 0,-5 0-2 16,2 0 2-16,4 0-2 0,-1 0 0 0,-2 0 6 16,-1 0-6-16,3 0 0 0,-4 0 1 0,1 0-2 0,-1 0 0 0,-2 0 1 15,0 0-1-15,-1 0-5 0,1 0 4 0,-2 1 2 16,1 3 0-16,0-4 2 0,-4 1-2 0,2-1 0 0,2 3 0 16,0-2-2-16,-1-1 2 0,-1 2 0 0,2 2-2 15,0-4 4-15,-2 1-2 0,1-1 2 0,3 0 2 16,-3 0-1-16,2 3-2 0,2-2-2 0,-2-1 1 0,3 0-1 15,3 0 1-15,-3 0-1 0,-6 0-2 0,6 0 1 0,-2 0 0 16,2 0 2-16,0 0 0 0,-2 0 0 0,-1 0 0 0,4 0 0 16,-4 4 2-16,3-2 0 0,-2-2 3 0,0 1-4 15,-1-1-1-15,3 0 2 0,-3 0-2 0,1 0-1 0,0 3 1 16,2-1-1-16,-3-2 0 0,1 3-1 0,-1-3-1 0,7 0 1 16,-6 0-7-16,2 0 7 0,-1 0 4 0,1 0-2 15,0 0-2-15,0 0 2 0,0 0 0 0,-1 0 2 0,1 0 7 16,0 0-9-16,0 0 0 0,0 0-2 0,-1 3 4 15,-1-3 0-15,1 0 2 0,-2 0-3 0,3 0 0 0,-3 0 1 16,2 0 1-16,-2 2-2 0,3-2-1 0,-3 0 0 16,2 0-1-16,1 0 0 0,-3 0-1 0,0 0 2 0,2 0 0 15,-5 0 0-15,6-2 3 0,-3 2-2 0,3-3-1 16,-4 3 1-16,4-3 1 0,-3 1-2 0,3-1-2 0,-4 2 1 16,4-5-1-16,3 2-2 0,-6-1 4 0,3-1-1 0,-3 1-1 15,3-1 1-15,1 2 1 0,2-2-2 0,-2 1 0 0,-1 1 2 16,-3 2 0-16,3-3 0 0,1 1 0 0,-1 0 0 15,0 2-4-15,0 0 4 0,0-2-2 0,0 4 1 16,-3-3 1-16,3 3 1 0,-1-1-2 0,-2-2 1 0,3 3 2 16,0 0-1-16,0 0 3 0,-3-2-4 0,6 2 0 0,-5 0 0 15,-1-2 0-15,0-1 0 0,-2 3 0 0,4-1 0 0,-2 1-4 16,0-2 2-16,-4-1 0 0,6 3-1 0,-2-2 3 16,-2-1 0-16,-1 3-1 0,5-3 0 0,-2 1 3 15,0-1-2-15,-1 2 4 0,1 1-4 0,-1-2 0 0,1 2-1 16,-2 0 1-16,2 0 0 0,2 0 1 0,-2 0 0 0,-1 0 1 15,1 2-2-15,0-2 2 0,2 0 0 0,-2 0-14 0,-2 0 6 16,3 0 3-16,-1 0 0 0,-2 0-1 0,2 0 4 16,-1 0 0-16,3 0-2 0,-5 0 12 0,1-2-5 15,2-2-4-15,2 4 0 0,-2-1-2 0,-1 1 3 0,1 0-2 16,0 0 1-16,-1 0-1 0,1 0 9 0,-2 0-2 0,3 0-7 16,2 0 1-16,-2 0-5 0,-1 0 2 0,1 1 2 0,2-1 0 15,-2 0-7-15,1 0 2 0,1 4 4 0,0-2 1 16,0-2 1-16,0 1-1 0,0-1 0 0,0 0-2 0,0 3 0 15,1-3 0-15,-1 2 2 0,0-2 0 0,-3 3-2 16,3-3 2-16,0 0 0 0,0 3 0 0,-3-1 0 0,2-2-1 16,-2 3 2-16,0-1-1 0,-1-2 5 0,-1 1-4 0,-1-1-5 15,2 5 2-15,0-3 0 0,-7 1 2 0,4-2-1 16,1 2-2-16,-1 1-4 0,1-4 5 0,2 2 9 0,1-2-3 16,1 2-3-16,-1 1-1 0,4-3 2 0,2 1 1 0,-5-1-1 15,2 0-4-15,3 0-1 0,-1 0 1 0,4 0 2 16,0 0 0-16,0 0 0 0,0 0-3 0,0 0 1 0,-1 0 4 15,1 0-4-15,-3 0 2 0,1 0 0 0,0 0-2 16,-3 0 2-16,4 3 0 0,-2-3 2 0,-3 0-4 16,1 1 4-16,0-1-2 0,2 3 4 0,0-1-2 0,-5-2-2 0,1 2 0 15,1-2 1-15,0 3 0 0,0-2-1 0,0-1-1 16,-1 2 2-16,4 1 1 0,0-3 1 0,-1 2-2 0,2 1-2 16,-1-3 0-16,-1 1 1 0,1-1 0 0,-2 2-4 15,2 0 3-15,2-2-2 0,0 3 2 0,1-1 0 0,-2-2 5 16,2 1-3-16,-3 3-1 0,5-4 1 0,-1 1-1 15,-2-1 0-15,1 3 0 0,0-2 2 0,0 1-4 0,0 2-2 16,0-3 0-16,0 2 2 0,-1-2 2 0,1 5-3 0,-3-5 2 16,1 2 2-16,1-1 1 0,3 1 1 0,-4 2 2 15,1 0-5-15,-2-1 1 0,1 0 1 0,1 0 0 0,-1 1 1 16,-1-1-6-16,2 2 3 0,3-2-2 0,-4 1 2 0,4 0 2 16,-4-2-2-16,1 2-2 0,2-1 1 0,1 0 0 15,-1-1-1-15,-1-1 0 0,5-1 2 0,-2-1-2 0,0 0-1 16,3 0 2-16,-1 4 1 0,-2-3 0 0,1-1-1 15,-1 3 1-15,0-3 0 0,3 3 0 0,-4 1 2 0,-1 0-1 16,-2 1-2-16,-2-2 0 0,1 2 8 0,1-2-3 16,2 2-3-16,-2 0-1 0,3-4 0 0,-4 6 0 0,1-3 2 0,-1 3-4 15,-1 0-6-15,2-3 6 0,-1 0 2 0,4 0 2 16,-4 0-2-16,4-2 0 0,0 3 0 0,-2-2-2 16,4 0 2-16,-1-1-3 0,2 1 1 0,-5-1-1 15,4 2 3-15,-1-2-2 0,-1-2 3 0,1 3 2 0,-2-2-2 16,5-1 0-16,-3 6 0 0,-1-5 0 0,2 2-2 0,-1 2 0 0,-1 1 0 15,-2-1-4-15,2 0 3 0,-4 1-2 0,4 4 3 16,-4-4 1-16,4 0 0 0,-4 1 0 0,1-1 0 16,2 0 1-16,-2 1 1 0,2-1-1 0,-2 1-4 0,3-1 3 15,-1 4 0-15,1-6 2 0,-2 3-1 0,1-3 0 0,4-2-1 16,-5 1 0-16,4 2 2 0,-1 0 0 0,2-1-3 0,-2-2 1 16,0 0 0-16,3 0 0 0,0 0 0 0,-2 3 0 15,-1-3-1-15,3 0-2 0,-3 3 2 0,3 0 1 16,-1 0-3-16,-2 0 3 0,3 0 1 0,-2 2-1 0,-1 0 0 15,1-1 0-15,0 2 0 0,-1 0-1 0,-1 0 1 0,1 0-2 16,1 3-2-16,-1-2 2 0,0 2 2 0,-1-5 1 0,2 3-1 16,-4-1 1-16,5 1-1 0,-2-2-1 0,-2 1 4 15,2 2-2-15,2-6-2 0,-2 7 1 0,3-6 1 16,-2 3-1-16,2-5 1 0,0 5 1 0,0-5-2 0,0 4 0 16,0 0 0-16,0-2 0 0,0 2-1 0,0 0 1 0,0 1 0 15,2 1-1-15,-2-3 1 0,3 4 0 0,-2-1 0 0,-1-1-1 16,3-2 1-16,2 2 0 0,-2 1 0 0,-2-2 0 15,5 2-4-15,-4-4 2 0,2 5 2 0,-1-5-2 16,2 4 2-16,1-1-1 0,-2 1-2 0,0-2 3 0,1 3 3 16,-1-1-2-16,-1-4-1 0,2 1 2 0,1 2-2 0,-2-2 0 15,1 0 0-15,-1 0 0 0,1 3-2 0,2-3 1 0,-2 1 1 16,1-1 1-16,-2 2-1 0,0 0 2 0,1-1-2 16,2-3 0-16,-2 7 0 0,1-6 0 0,1 3 0 15,-1-2 0-15,-3 0 0 0,5 1 1 0,-4-1-1 0,4 1 0 16,-4-1 4-16,3 3-2 0,-2-2-2 0,2-2 0 0,1 1-1 15,1 2 0-15,-2-1 1 0,1-3 2 0,-1 3-6 0,-3-3 3 16,5 1 2-16,-3-2 2 0,2 2-3 0,-2-2 1 16,1 0-2-16,1 2 0 0,-4-4 1 0,4 4 0 0,-1-3 0 15,0-2-2-15,1 2 2 0,-2 0 0 0,1-2-2 16,1 2 2-16,-1 1 0 0,1-3 0 0,-1 1 1 0,-1-1 0 16,0 3-1-16,1-2-1 0,-2-1 4 0,-1 3-1 0,4-1-2 15,-1-2 0-15,1 2 0 0,-7 1 1 0,4-3-1 16,1 1 1-16,-5-1-1 0,4 3 3 0,-3-2-3 0,3-1 1 15,-1 3-2-15,-1 0-3 0,2-3 2 0,1 1 2 16,-5-1-4-16,2 2 2 0,2 0 2 0,-2-2 0 0,-2 3 1 16,2-1 3-16,-1-2-4 0,1 1-2 0,1 2 6 0,-1-3-5 15,-1 2 0-15,1-2-2 0,1 4 1 0,-1-4 0 16,1 2 4-16,1 2-2 0,-2-4 0 0,1 1 1 0,1-1-1 16,1 3 1-16,-2-3-1 0,1 5 1 0,-2-5-1 15,1 2 4-15,1-1-4 0,-1-1 0 0,-1 3 2 0,5-3-2 16,-4 0 0-16,3 0 0 0,1 0-1 0,-1 5-2 0,2-5-1 15,-1 0 3-15,-1 0 1 0,1 3 0 0,-2-1 0 16,1-2 1-16,0 0 3 0,4 3-2 0,-5-3 0 16,1 2 1-16,1-2-1 0,1 0-3 0,1 1 2 0,-3-1 3 0,1 3-4 15,-2-1 0-15,7-2-1 0,-7 3-1 0,2-2 0 16,-1-1 1-16,-2 0-1 0,2 0-1 0,-3 0 2 0,4 0-2 16,-4 0 5-16,4 0-1 0,-1 0 0 0,1 0-1 15,-4 0 1-15,4 0 0 0,-4 0-1 0,1 0 5 0,2 0-5 16,-3 0 1-16,4 0 0 0,-2 0 0 0,0 0-2 15,1 0 1-15,-2 0 0 0,1 0 0 0,-2 0 0 0,1-1 0 16,2-2 0-16,-3 3 0 0,4-2 2 0,-4-1 0 0,4 3-2 16,-1-1 0-16,-2 1 0 0,-1 0 1 0,-1 0-4 15,0 0 3-15,-1 0 2 0,2-2-4 0,-1-1 4 0,2 3-2 16,-1 0 0-16,-1 0-2 0,0 0 4 0,-2 0-4 0,2 0 1 16,2 0 1-16,-2 0 1 0,-2 0 1 0,-1 0-1 15,3-2 1-15,-3 2 1 0,3 0-1 0,2 0-2 0,-4 0 2 16,-1 0-4-16,3 0 2 0,2 0-3 0,-2 0 1 15,0 0 0-15,-2-3 2 0,-1 3 0 0,5 0-1 0,-5 0 1 16,3 0 1-16,-3 0 1 0,3 0 0 0,-2 0-1 16,-1 0-3-16,0 0 3 0,0 0 0 0,0 0-1 0,3 0 0 15,-3 0 0-15,0 0 2 0,0 0-2 0,0 0 0 0,0-5 0 16,1 5 2-16,-1 0 2 0,0 0-2 0,0 0-2 16,-4-3 0-16,3 0 2 0,-2-2 0 0,0 1 0 0,-2-2-1 15,1 0-11-15,-1-3-23 0,-1-2-24 0,0 1-21 16,0-3-27-16,0 0-31 0,0 1-34 0,5-4-32 0,-2 0-16 15,0 2-8-15,1 0-5 0,0 2-6 0,-3 4 1 0,2-1-3 16,-3 4 1-16,0 3-1 0,0-2 1 0,-7 4 11 16,4 4 7-16,1 1 11 0,0 3-5 0,-3-1-11 0,4 1-25 15,1 0-53-15,-5-1-89 0,4 0-49 0</inkml:trace>
  </inkml:traceGroup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36.82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DFB933-CFBD-4150-BE96-CF5C8640269A}" emma:medium="tactile" emma:mode="ink">
          <msink:context xmlns:msink="http://schemas.microsoft.com/ink/2010/main" type="inkDrawing" rotatedBoundingBox="10674,11744 12207,11102 12328,11392 10795,12034" semanticType="callout" shapeName="Other"/>
        </emma:interpretation>
      </emma:emma>
    </inkml:annotationXML>
    <inkml:trace contextRef="#ctx0" brushRef="#br0">0 568 171 0,'4'0'174'0,"1"0"-15"0,-2-2-5 0,-2 2-2 0,2-2-1 16,0 0-17-16,-3 2-26 0,0 0-23 0,0-3-21 0,0 3-12 15,0 0-12-15,0-1-6 0,0 1-3 0,0 0-6 0,0 0-3 16,1 0-5-16,-1 0-5 0,0 0-5 0,3 0-3 16,-3 0-1-16,2 0 0 0,-2 0-2 0,3-3-1 0,0 3 0 15,1-2 5-15,4 0 3 0,-1-1 5 0,2 0 2 0,0-2-1 16,-1 2 4-16,3 0 2 0,-3 1-2 0,2 2-4 16,-1-3-3-16,2 3-4 0,-5 0-2 0,4 3 3 15,2-1 7-15,-3 1 9 0,1 2-2 0,-1 1 5 0,-1 4 0 16,2-2 2-16,-4 3-4 0,4 0 0 0,-2 0-12 0,-2 0-5 15,0 4-1-15,1-4-2 0,-2 1-2 0,2-1-1 0,-2 0 2 16,-1 0-2-16,3-3 1 0,2 0-1 0,-3 2-2 16,0-5 3-16,2 0-3 0,-1 0 1 0,1-1 1 0,1-3 0 15,1 1 5-15,2-2 7 0,0 0 5 0,3 0 7 16,-2-2 5-16,6 1 3 0,-2-3 2 0,2-1 2 0,1-4-3 16,3 3-5-16,-3 0-7 0,2-4-5 0,-1 2-4 15,3-3-3-15,-2 3 0 0,2-3-4 0,0-1 1 0,-1-3-1 16,4 3 7-16,-3-3 4 0,6-2 2 0,-5-1 4 0,2 1-1 15,1-4 1-15,3-1 1 0,1 0 0 0,-1 1 1 16,0-1-5-16,3-2-1 0,-2 2-1 0,0-4 0 0,0 1-1 16,-1-1 0-16,0 1-2 0,3 3-2 0,-5 0 0 15,2 1-3-15,-3-2 1 0,-1 2 1 0,3 3 2 0,-6 1 2 16,1 2-3-16,-3 1 0 0,-2 1-2 0,-1-1 0 0,0 2-1 16,-5 2-4-16,3 0-5 0,-3 1 1 0,-2 1-2 15,-2 1-1-15,-1 0 0 0,-1 2 0 0,-1 0-1 0,-3 3 1 16,1-1 5-16,1 2-1 0,-5 1-2 0,-1-2-1 15,3-1 2-15,-1 3-1 0,-2 0 0 0,3 0-1 0,-3 0-2 16,0-2 0-16,0 2 0 0,0 0 1 0,0 0-3 0,0 0 2 16,0 0 0-16,0 0 0 0,0 0-2 0,0 0 1 15,0 0 2-15,0 0 0 0,0 0 3 0,0 0-3 16,0 0 2-16,0 0 0 0,0 0-1 0,0 0-1 0,0 0 0 16,0 0 1-16,0 0-1 0,0 0 2 0,-3 0-2 0,3 0 1 15,0 0-1-15,-2 0 0 0,2 2-1 0,-3 1-10 0,3-1-13 16,-1-1-19-16,1 4-19 0,-6-3-27 0,1 2-31 15,5 3-30-15,-1 0-50 0,-2 1-112 0,-1 0-126 16,-4 2-78-16,-4-5-33 0</inkml:trace>
  </inkml:traceGroup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5:58.1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2BF8C92-095E-4667-83F9-598F161C18AE}" emma:medium="tactile" emma:mode="ink">
          <msink:context xmlns:msink="http://schemas.microsoft.com/ink/2010/main" type="inkDrawing" rotatedBoundingBox="8334,9637 9858,8657 10005,8886 8481,9865" semanticType="callout" shapeName="Other"/>
        </emma:interpretation>
      </emma:emma>
    </inkml:annotationXML>
    <inkml:trace contextRef="#ctx0" brushRef="#br0">723 1472 158 0,'0'0'205'0,"3"0"5"0,-3-3 4 16,3 3-5-16,-2-2-16 0,-1 0-24 0,0 2-25 15,0-3-19-15,0 2-19 0,0-1-10 0,0-3-6 0,0 1-3 16,0 0-4-16,3-1-9 0,-1 1-2 0,-2-1 2 0,3 4-2 15,-3-1-1-15,0-2-3 0,3 0-5 0,-2 4-11 0,-1-5 4 16,3 3 0-16,-3-2-3 0,0 2-2 0,0-1-9 16,0 3-4-16,3 0-5 0,-3-3 2 0,2 1-10 0,-2 2-6 15,0-3-8-15,0 3-2 0,0-2-3 0,2 1 5 16,0 1-3-16,-2-3-2 0,0 3-6 0,0-2 3 0,0-1-1 16,3 3 1-16,0 0-1 0,-3 0-7 0,0 0 3 15,1 0 1-15,-1-1 1 0,0-1 0 0,0 2-2 0,0 0 2 16,0 0 0-16,0 0 0 0,0 0 0 0,3 0 0 15,-1 0 0-15,-2 0-9 0,0 0 5 0,0 0 5 0,0 0-1 16,0 0-1-16,0 0 2 0,0 0-1 0,0 0-1 0,0 0 7 16,0 0-6-16,0 0-2 0,3 0-1 0,-3 2 3 15,3-1-3-15,-2-1 3 0,4 3 6 0,-2-1 0 0,-3 1-5 16,4-3 3-16,-4 3-3 0,6-3-1 0,-4 3-1 0,1-1-3 16,-2 1-6-16,2-3 6 0,2 3 2 0,-2-1-2 15,-2 1 4-15,2-2 1 0,1-1-1 0,-4 2 4 0,3-2-2 16,0 5-2-16,-3-5 0 0,2 0 2 0,2 4-5 15,2-4 0-15,-4 6 3 0,1-5 0 0,-2 2-1 0,2-1 2 16,2 2 0-16,-2-2 1 0,-2 1 1 0,5-1 3 16,-1 1-5-16,-2 3 2 0,1-4 0 0,-2 0-1 0,4-1-1 15,-5 2 1-15,2 1 3 0,-2 0-1 0,2-1 2 16,2 1 1-16,2 0 0 0,-4-2 5 0,-1 0-2 0,4 3 1 16,-5-3 0-16,2 0 1 0,-1 0-3 0,1 2 1 0,1-4-1 15,-1 2-2-15,-1 1 0 0,1-3 12 0,1 2-7 0,-4 1-3 16,3-3 0-16,0 0-2 0,-1 0 0 0,-2 3 4 15,4-1-2-15,-1-2-12 0,0 0 8 0,-2 0-1 16,-1 0 2-16,5 0 4 0,-2 3 1 0,1-2-1 0,-1-1 5 16,-1 2 5-16,1-2-5 0,1 5 12 0,-1-5 0 0,2 0-1 15,-1 0 1-15,-1 0 4 0,2 0-10 0,-1 0 3 16,2 0 6-16,-2 0 0 0,1 0-2 0,-1 0 6 0,2 0-3 16,-1-5-1-16,-1 5 3 0,1-2-6 0,-1 1-4 0,2-2-2 15,2-2 0-15,-2 2-12 0,1-4 1 0,0 3-1 16,4-2 3-16,-5-1 1 0,1 1-4 0,4-1-1 0,-2-1-2 15,1 2 0-15,-1-3 2 0,3 0-1 0,-3 0-3 16,4-2-4-16,-4 3 3 0,3 0-2 0,-2-3 0 16,4 2 2-16,-2-2-5 0,0 1 6 0,0-4-3 0,2 4 1 0,3-6-2 15,1 5 2-15,-2-5 0 0,0 5-2 0,4-3 1 16,-4-1-1-16,3 3 4 0,1-1 2 0,-4 0-1 0,4-1 1 16,-3 1 2-16,3 0 2 0,-4 3 0 0,0-3 3 15,1 2 1-15,1-1-2 0,-2 1 1 0,0-3 1 0,2 3-3 16,-4-2-3-16,4 2 0 0,-5 0 0 0,5 1 0 0,-6-1 0 15,1 0-2-15,-1 3 0 0,-2 0 0 0,2-1 3 16,-3 3-2-16,-1-1 0 0,2-1-8 0,-4 5 1 0,2-5 1 16,-1 3-1-16,0-4 1 0,2 3 2 0,-1 1 1 15,-4-1-3-15,4 1 4 0,-4 0-3 0,4-2 2 0,-1 0 0 16,1 1-3-16,-1 0 0 0,2 0 2 0,-2-2-4 0,4 0 3 16,-5-2 1-16,1 6 3 0,1-4-4 0,-1 1 2 15,0 1-2-15,2-3-2 0,-4 3-2 0,2 0 1 0,1-1 4 16,-1 0-3-16,1 3 0 0,-4-2 7 0,4 0-1 15,-4 1-2-15,3-4 7 0,1 6-1 0,-1-5-6 0,-2 1-2 16,-1 3 0-16,4-1-2 0,-4-5 2 0,4 6-2 16,-4-2 0-16,3-1-5 0,1 1 2 0,-1 2 4 0,1 0-1 15,-4-3-3-15,4 0 0 0,-4 6 2 0,1-4 1 0,-1 1 2 16,1-1-1-16,-2 3-1 0,1-2-2 0,3-1 4 16,-2 3-1-16,2-3-1 0,-2 1 4 0,2 4-1 0,-1-7 1 15,-4 6-1-15,5-2-1 0,-2-2-3 0,-1 5 1 0,-1-3 0 16,2-2-1-16,-1 3 0 0,-1 1-4 0,0-2 5 15,1 1 5-15,1-1-5 0,-1 2 2 0,2-4 4 0,-1 1 0 16,-1 2-4-16,1-3 5 0,1 1-7 0,-5 0-2 16,4 0 4-16,1 0-1 0,-2 0 1 0,0 1-4 0,1 1 3 15,-1-2 4-15,-1 4 3 0,0-2 3 0,-1 2-1 0,-2-3 2 16,3 1 3-16,0 2 0 0,-3-1 5 0,1-2-2 16,4 1 2-16,-2-1-1 0,0 0-1 0,-2-1-2 0,4 3-5 15,-2-2 1-15,-3 3 0 0,3 0-2 0,-2-5-2 16,-1 5 0-16,3-2 0 0,-3 2 1 0,2-1 3 0,-2-2 3 15,0 3-1-15,0 0 0 0,0 0 4 0,0 0 0 0,0 0 1 16,0 0 3-16,3-5-2 0,-3 5-1 0,0 0-4 16,0 0-3-16,0 0 1 0,0 0-5 0,0 0-1 0,0 0-3 15,0 0-1-15,0 0 0 0,0 0-2 0,0 0-5 16,0 0 4-16,0 0 2 0,0 0-2 0,0 0 3 0,0 0-2 16,0 0 0-16,0 0 1 0,0 0 2 0,0 0-2 0,0 0 0 15,0 0-1-15,0 0-1 0,0 0 0 0,0 0 1 16,0 0-1-16,0 0 3 0,0 0-3 0,0 0 0 0,0 0 2 15,0 0-4-15,0 0 2 0,0 0 0 0,0 0 2 16,0 0-4-16,0 0 2 0,0 0-1 0,0 0-1 0,0 0 4 16,0 0-4-16,0 0 1 0,0 0-2 0,0 0 3 0,3 0-2 15,-3 0 2-15,1 0-1 0,-1 0 0 0,0 0-1 16,0 0-1-16,0 0 1 0,-1 0 2 0,1 0 2 0,0 0 1 16,0 0 0-16,0 0-3 0,0 0 1 0,0 0-1 0,0 0 1 15,0 0-1-15,0 0-2 0,0 0-3 0,0 0 3 16,0 0 2-16,0 0 1 0,-3 0 2 0,3 0 1 0,0 0-2 15,0 0-2-15,0 0 3 0,0 0-3 0,0 0 0 16,-3 0 1-16,3 0-2 0,0 0 0 0,0 5-1 0,0-5 0 16,0 0 0-16,0 3 0 0,0-3 0 0,0 0-1 0,0 0 1 15,0-3 2-15,0 3 0 0,0 0-2 0,0 0 1 16,0 0 2-16,0 0-1 0,0 0 0 0,0 0 0 0,0 0-2 16,0 0 1-16,0 0 0 0,0 0-1 0,0 0 1 15,-2 0-1-15,2 0-1 0,0 0 2 0,0 0 2 0,0 0-1 16,0 0-2-16,0 0 1 0,0 0-1 0,0 0 2 0,0 0 0 15,0 0 0-15,0 0-7 0,0 0 6 0,0 0-3 16,-3 0-2-16,3 0-1 0,-1 0-1 0,1 0-2 0,0 0-3 16,0 0 1-16,0 0-4 0,0 0 0 0,0 3-4 15,0-3 3-15,0 0-3 0,0 0-4 0,1-3 1 0,-1 3-1 16,0 0-1-16,0 0 4 0,0 0-5 0,0 0-2 0,0 0 2 16,0 0 2-16,0 0 0 0,0 0-1 0,0 0 3 15,0 0-4-15,0 0 6 0,0 0 0 0,-1 3-3 0,-2-2 0 16,3-1-4-16,-3 2 1 0,3-2 0 0,-2 0 1 15,2 0-7-15,2 0 4 0,-2 0 6 0,0 0-3 0,3 0-1 16,-3 0-1-16,0 0 0 0,0 0 1 0,0 0-1 0,0 0 4 16,0 0-3-16,0 0 1 0,0 0 6 0,0 0 2 15,0 5-1-15,0-5 2 0,0 0 3 0,0-5-1 0,0 5-1 16,0 0 2-16,0 0 0 0,0 0 1 0,0 0 5 16,0 0-7-16,0 0 4 0,0-2 1 0,0 2 4 0,0 0 2 15,0 0-2-15,0 0 4 0,0 0-2 0,0 0 4 0,0 0 1 16,0 0-4-16,0 0 2 0,0 0-12 0,0 0 5 15,0 0 4-15,-3 0 4 0,3 0-1 0,0 0 0 16,0 0 8-16,0 0-7 0,0 0 11 0,0 0-4 0,0-1-7 16,0 1 1-16,0 0-2 0,0 0 0 0,0 0-2 0,0 0 2 15,0 0 0-15,0 0 0 0,0-3 0 0,0 3 0 0,0 0 0 16,0 0 0-16,0 0 0 0,0 0 2 0,0 0 1 16,0 0-3-16,0-5 0 0,0 5 2 0,0 0-2 15,0 0 3-15,0 0-2 0,0 0-3 0,0 0 0 0,0 0 0 0,0 0 2 16,0 0-1-16,0 0-1 0,0 0 2 0,0 0 0 15,0 0 2-15,0 0 0 0,0 0-2 0,0 0 0 16,0 0 0-16,0-3 0 0,0 3-1 0,0 3 1 0,0-3 0 16,0 0 0-16,0 0-1 0,0 0-3 0,0 0 4 15,0 0 2-15,0 0 1 0,0 0-3 0,0 0 0 0,0 0 0 16,0 0 4-16,0 0-2 0,-2 0-2 0,2 0-1 0,-3 0-3 16,3 0 3-16,0 0 1 0,0 0-3 0,0 0-3 15,0 0 3-15,0 0 3 0,0 0 0 0,0 0 1 0,0 0 2 16,0 0-3-16,0 0 0 0,0 0 3 0,0 0-4 0,0 0 1 15,0 0-2-15,0 0-1 0,0 0 2 0,0 0 1 16,0 0 3-16,0 0-5 0,0 0 2 0,0 0-1 0,0 0 4 16,0 0-3-16,0 0 0 0,0 0 0 0,0 0-2 15,0 0 4-15,0 0-1 0,0 0 0 0,0 0-3 0,0 0 6 16,0 0-4-16,0 0 0 0,0 0 0 0,0 5-3 0,0-5 0 16,0 0 2-16,0 0 2 0,-1 0-4 0,1 0 2 15,0 0 1-15,0 0 0 0,0 0 0 0,0 0 1 16,0 0-1-16,0 0 0 0,0 0-4 0,0 0 2 0,1 0 0 15,-1 0-1-15,0 0 1 0,0 0-4 0,0 0-2 0,0 0-6 16,0 0 3-16,0 0-2 0,0 0-4 0,0 0-4 0,0-5 5 16,-1 5-2-16,1 0 3 0,-3 0 6 0,0 0-3 15,3 0 5-15,-2 0-1 0,-1 0 3 0,3 0 0 16,0 0 3-16,0 0 1 0,0 0-3 0,0 0 1 0,-1 0 1 16,1 0 2-16,0 0-2 0,0 0 1 0,0 0-3 0,0 0-3 15,0 0-2-15,0 0 0 0,0 0-2 0,0 0-4 16,0 0-3-16,0 0-3 0,0 0-2 0,0 0-3 0,0 0 1 15,0 0-1-15,0 0-2 0,0 0-3 0,0 0 1 16,0 0-4-16,-3 0-1 0,0 0-2 0,3 0-1 0,-2 0-5 16,-1 5 1-16,-1-5-3 0,1 0 0 0,-2 0 0 0,5 0-2 15,-2 0 4-15,0 0-4 0,-1 0-1 0,3 0 0 16,-1 0-6-16,1 0 0 0,-3 0-5 0,3 0-4 0,-3 0-6 16,3 0-5-16,-2 3-5 0,-1-3-8 0,3 1-6 15,-1-1-7-15,1 2-14 0,0-2-25 0,0 0-54 0,-6 0-82 16,6 0-110-16,0 0-54 0</inkml:trace>
  </inkml:traceGroup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23.95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A0869A4-31C6-4C59-9B98-917193DEAD25}" emma:medium="tactile" emma:mode="ink">
          <msink:context xmlns:msink="http://schemas.microsoft.com/ink/2010/main" type="inkDrawing" rotatedBoundingBox="10525,12500 11516,12255 11588,12545 10596,12791" semanticType="callout" shapeName="Other"/>
        </emma:interpretation>
      </emma:emma>
    </inkml:annotationXML>
    <inkml:trace contextRef="#ctx0" brushRef="#br0">24 314 330 0,'-2'-5'392'0,"0"0"-86"15,-3 0-53-15,5 1-29 0,-3-3-50 0,2 3-40 0,-2-2-19 16,3 1-16-16,-2 0-13 0,2-3-6 0,-3 0-6 16,3 0-6-16,-3 2-8 0,3 0-6 0,0-1 0 0,0 1 9 15,0-1 2-15,0 3 1 0,0 0 0 0,0 0-1 0,0 1 5 16,0 2-2-16,0-4-7 0,0 3-9 0,0 0-6 0,0 2-8 15,0 0-3-15,0 0-8 0,0 0-11 0,-1 0-3 16,1 0-6-16,0 0-4 0,0 0-1 0,0 0-2 16,-3 0-1-16,3 0-3 0,0 0 0 0,0 0 2 0,0 2 4 0,3 0 0 15,-2 0-2-15,2 2-2 0,2 0 6 0,-1 6-3 16,-1-5 1-16,4 2 0 0,-2 3-2 0,5-1 1 16,-4 1-1-16,2 1-1 0,-1-1-1 0,4 1 2 0,-5 0 1 15,4-1-4-15,2 1 3 0,-3 0-1 0,3 0 1 0,-2 0 1 16,-1-3-1-16,-1 3 0 0,2-3-1 0,-1 2 2 0,0-1-1 15,1-3 0-15,-2 0 0 0,-1-1-1 0,-1-1-1 16,4 0 2-16,-1-2 2 0,2 3-1 0,-2-5 2 16,3 0 2-16,0 0 9 0,2-5 7 0,6 3 5 0,-1-5 1 15,2-3 3-15,3-1 1 0,3 0 3 0,4-3-8 0,0-3-4 16,0 2-5-16,1-1-7 0,-1-2-1 0,0-1-3 16,0 0-5-16,-2 0 1 0,2 0 2 0,-1 0-2 0,-5 0-1 15,5 2 0-15,-5-1 1 0,0 0 0 0,-4 3 1 16,2 0 1-16,-3 3-3 0,-3 1-1 0,-2-2 1 0,-3 5 2 15,2-3-3-15,-2 5-2 0,-3-4 0 0,-1 5 2 0,2-1-2 16,-5 1 5-16,-1 2-2 0,0-2 1 0,-1 3-4 16,2 2 2-16,-5-1 0 0,3-2 0 0,-2 3 2 15,-1-3-2-15,0 3 0 0,0 0-2 0,0 0 2 0,0 0 2 16,0 0-2-16,0 0 1 0,0 0-2 0,0 0-1 0,0 0 2 16,0 0 0-16,0 0 2 0,0 0-2 0,0 0 0 0,0 0-2 15,0 0 2-15,0 0 0 0,0 0-1 0,0 0 1 16,0 0 0-16,0 0-1 0,0 0 1 0,0 0 0 0,0 0 0 15,0 0 1-15,0 0 2 0,0 0 0 0,0 0-3 16,0 0 0-16,0 0 2 0,0 3-4 0,0-3 2 0,0 0 0 16,0 0-3-16,0 0-1 0,0 0 4 0,0 0 0 15,0 0 0-15,0 0-3 0,0 0 1 0,0 0 0 0,0 3 1 16,-1-3-2-16,1 0-3 0,0 0-2 0,0 1 1 16,0-1 0-16,0 2 1 0,0 3-6 0,0-3-4 0,-3 2-8 15,3-2-7-15,-2 2-9 0,-1 3-9 0,0 1-12 0,-1-2-10 16,1-1-14-16,2 5-9 0,-2-4-19 0,1 0-7 15,-4 1-15-15,5 1-8 0,-2-1-10 0,3 1-11 0,0 3-11 16,0-2-25-16,0 1-49 0,3 0-88 0,-2 1-94 0,-1-3-45 16</inkml:trace>
  </inkml:traceGroup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40.4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B45D32E-611E-495F-8384-A0E9A97C0223}" emma:medium="tactile" emma:mode="ink">
          <msink:context xmlns:msink="http://schemas.microsoft.com/ink/2010/main" type="inkDrawing" rotatedBoundingBox="11609,12972 11828,13059 11799,13131 11581,13045" semanticType="callout" shapeName="Other"/>
        </emma:interpretation>
      </emma:emma>
    </inkml:annotationXML>
    <inkml:trace contextRef="#ctx0" brushRef="#br0">-1-1 291 0,'0'0'294'0,"0"3"-78"0,0-1-37 15,0-2-38-15,0 0-39 0,0 0-31 0,0 0-16 0,3 1-12 16,0-1 0-16,1 0-2 0,1 0 1 0,-1 0 1 16,1 0 0-16,1 3-6 0,-2-1-8 0,1-2-5 0,-1 3-3 15,-1-2 1-15,0-1-1 0,-1 2-2 0,-2-2 4 16,0 3 1-16,0-1 3 0,0-2 5 0,0 2 0 0,0 0-1 15,0-2 2-15,0 2-4 0,0-2-2 0,0 0-4 0,0 0-8 16,0 0-1-16,0 3-4 0,0-3-3 0,0 1-2 16,0-1-1-16,0 0-4 0,0 0 4 0,0 0-4 0,0 0 0 15,0 0 0-15,0 0-2 0,0 0 2 0,0 0-2 16,0 3 2-16,2-2 0 0,0-1-2 0,-2 3 4 0,6-3-2 16,-6 4 0-16,1-1 0 0,-1 1-2 0,0-3 1 0,3 2 1 15,-3-3 0-15,0 0-1 0,0 0 0 0,0 0 1 16,0 2 2-16,0 0 1 0,0-2 0 0,0 2 0 0,0-2-1 15,0-2 8-15,0 2-5 0,2 0 0 0,-2 0-5 16,0 0 0-16,0 0 0 0,0-2 0 0,0 2 0 0,0 2-5 16,0-2 1-16,0 2 3 0,0-2 0 0,0-2 0 15,0 2 1-15,0-2 0 0,0 2 0 0,0 0 0 0,0 0 1 16,3 0-1-16,-3 0 1 0,3 0 0 0,-2 2 2 0,-1-2-3 16,3 0 0-16,-3 2-3 0,2 0 3 0,-2-2 0 15,3 0-1-15,-3 3 0 0,3-1 0 0,-2-2 1 0,-1 0 0 16,3 0 3-16,0 0 0 0,-1 1-2 0,1 2 2 15,1-3-1-15,1 2-2 0,2-2-2 0,5 3-16 0,-2-3-26 16,2 0-27-16,2-3-32 0,4-2-85 0,1-1-162 0,-1-2-103 16,1-3-53-16</inkml:trace>
  </inkml:traceGroup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38.2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26A43E9-84F5-4284-9E6E-17BE3B4A3785}" emma:medium="tactile" emma:mode="ink">
          <msink:context xmlns:msink="http://schemas.microsoft.com/ink/2010/main" type="writingRegion" rotatedBoundingBox="13894,10827 22700,12338 22535,13302 13728,11791"/>
        </emma:interpretation>
      </emma:emma>
    </inkml:annotationXML>
    <inkml:traceGroup>
      <inkml:annotationXML>
        <emma:emma xmlns:emma="http://www.w3.org/2003/04/emma" version="1.0">
          <emma:interpretation id="{DBE2B26E-C6B1-4592-AF5B-A43038D19691}" emma:medium="tactile" emma:mode="ink">
            <msink:context xmlns:msink="http://schemas.microsoft.com/ink/2010/main" type="paragraph" rotatedBoundingBox="13894,10827 22700,12338 22535,13302 13728,11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9C0724-EC5F-49E5-B463-46F2348C4943}" emma:medium="tactile" emma:mode="ink">
              <msink:context xmlns:msink="http://schemas.microsoft.com/ink/2010/main" type="line" rotatedBoundingBox="13894,10827 22700,12338 22535,13302 13728,11791"/>
            </emma:interpretation>
          </emma:emma>
        </inkml:annotationXML>
        <inkml:traceGroup>
          <inkml:annotationXML>
            <emma:emma xmlns:emma="http://www.w3.org/2003/04/emma" version="1.0">
              <emma:interpretation id="{02B9DE6C-E6E3-4273-9E17-84D968C6135C}" emma:medium="tactile" emma:mode="ink">
                <msink:context xmlns:msink="http://schemas.microsoft.com/ink/2010/main" type="inkWord" rotatedBoundingBox="13894,10827 15471,11097 15306,12062 13728,11791">
                  <msink:destinationLink direction="to" ref="{89FFF7D7-AF63-4E2A-8A5D-23847FF17D5D}"/>
                </msink:context>
              </emma:interpretation>
              <emma:one-of disjunction-type="recognition" id="oneOf0">
                <emma:interpretation id="interp0" emma:lang="en-IN" emma:confidence="0">
                  <emma:literal>v</emma:literal>
                </emma:interpretation>
                <emma:interpretation id="interp1" emma:lang="en-IN" emma:confidence="0">
                  <emma:literal>V</emma:literal>
                </emma:interpretation>
                <emma:interpretation id="interp2" emma:lang="en-IN" emma:confidence="0">
                  <emma:literal>r</emma:literal>
                </emma:interpretation>
                <emma:interpretation id="interp3" emma:lang="en-IN" emma:confidence="0">
                  <emma:literal>^</emma:literal>
                </emma:interpretation>
                <emma:interpretation id="interp4" emma:lang="en-IN" emma:confidence="0">
                  <emma:literal>N</emma:literal>
                </emma:interpretation>
              </emma:one-of>
            </emma:emma>
          </inkml:annotationXML>
          <inkml:trace contextRef="#ctx0" brushRef="#br0">0 570 3 0,'4'0'95'0,"-1"-2"-7"16,-1 1-4-16,4-2-1 0,-5 1 2 0,4 0-5 16,-2-1-11-16,1-1-19 0,-1 3-15 0,0-2-7 0,2 1-6 15,-4 2 2-15,5-2 6 0,-4 2 13 0,2 2 7 16,2-2 4-16,0 5 5 0,1-4-2 0,-1 3 1 0,0-1-5 15,0 4-4-15,-4-1-4 0,2 2-6 0,2-1-4 16,-1 3-3-16,-1 0 2 0,1 1-7 0,1-1-2 0,-2 1-4 16,1-2-8-16,-1 2-6 0,0-3-1 0,-1 0 2 0,5 2-1 15,-4-2 2-15,4 0 6 0,-4-2 4 0,4 2 3 16,2-1 0-16,-4-1 3 0,4-3-2 0,-1 0 4 16,-1 2 0-16,4-3-2 0,0 2 2 0,0-2 2 0,2-2 3 15,1 2 0-15,-3-2 0 0,2-2-2 0,4 2-5 0,-5-2 0 16,5 2-2-16,-5-4-1 0,5 2 3 0,-5-3-1 0,5 2 2 15,-4-5 4-15,5 1 1 0,0 2-2 0,1-5-2 16,1-1 2-16,4 1-4 0,-4-1-3 0,6-4 2 0,-1 2 0 16,0 0 0-16,3-3-1 0,-3-3-2 0,1 4 1 15,1 0-2-15,-1-2 3 0,2 2-6 0,-3-1-1 0,1 0-2 16,-4-3 0-16,4 8 0 0,-3-5-2 0,0 1-1 16,0 0-4-16,-2 2 1 0,2-1-2 0,-3-1-1 0,4 3 1 15,-1-1 2-15,-3 2-1 0,2-2 5 0,1 1-1 0,2-1 2 16,-1 0 4-16,40-28 33 0,-44 27-35 15,-1 3-1-15,2-1 0 0,-3-2-2 16,1 3-2-16,32-24 18 16,-37 24-22-1,25-18 28-15,-1 4 1 0,-8 2-7 0,-22 18-22 16,-2-2-2-16,1 3-1 0,1-3 0 16,-3 2-3-16,1 2 0 0,-6-2 1 0,4 0 0 0,1 4 0 0,-5-2-1 15,4 1 2-15,-2-3-2 0,0 4 0 0,1-2 0 16,1 2 0-16,-1 1-2 0,2-5 1 0,-4 3 1 0,5-1 1 15,-4 3 0-15,-1-1 1 0,2 1-1 0,-4 0-1 0,3 0 0 16,0-3 0-16,-3 3-1 0,0 0-5 0,1 0 3 16,-1 0 1-16,6 3 0 0,-4-3 2 0,1 1 0 0,-2-1 0 15,5 3 0-15,-4-1 0 0,-2-2 0 0,3 2 2 16,-2 1-2-16,-1-2 1 0,6 2 0 0,-4-2 1 0,1 2-1 16,-2-1 0-16,2 0 2 0,-3 2-3 0,5-4 0 0,-5 2-2 15,3 1 0-15,-3-3 1 0,0 0 1 0,0 0 0 16,0 0-2-16,0 2 2 0,0-2 0 0,0 0 3 15,0 0-2-15,0 0 2 0,0 0 0 0,0 0 0 0,0 0 0 16,0 0 1-16,0 0-1 0,0 0-1 0,0 0 1 0,0 0-2 16,-3 3 0-16,3-3-2 0,-5 0 1 0,2 0 1 15,2 0 0-15,-2 0-1 0,3 0-1 0,-2 3 1 0,-1-1 1 16,0-2 2-16,2 3-3 0,-2-1 1 0,1-1-2 16,-1 3 1-16,0-3 0 0,2 3 0 0,-2-2 0 0,1 2-3 15,-1 0 2-15,0-3-7 0,3 3-7 0,-1-1-10 0,1-3-7 16,-3 3-6-16,0 2-18 0,3-5-13 0,0 5-17 15,-1 0-17-15,1-4-12 0,0 4-13 0,1 0-15 0,-1-1-23 16,3-3-52-16,0 2-102 0,-3-3-104 0,0 0-51 0,0 0-22 16</inkml:trace>
        </inkml:traceGroup>
        <inkml:traceGroup>
          <inkml:annotationXML>
            <emma:emma xmlns:emma="http://www.w3.org/2003/04/emma" version="1.0">
              <emma:interpretation id="{C8A5C968-433C-4BF2-8512-37E93821FC86}" emma:medium="tactile" emma:mode="ink">
                <msink:context xmlns:msink="http://schemas.microsoft.com/ink/2010/main" type="inkWord" rotatedBoundingBox="20356,12252 22648,12646 22546,13236 20255,12842">
                  <msink:destinationLink direction="with" ref="{99475512-8CA6-4828-B391-E863B5A34D8E}"/>
                  <msink:destinationLink direction="with" ref="{67E99887-9BF0-40F5-8CA7-0CE9B1FA707A}"/>
                </msink:context>
              </emma:interpretation>
              <emma:one-of disjunction-type="recognition" id="oneOf1">
                <emma:interpretation id="interp5" emma:lang="en-IN" emma:confidence="0">
                  <emma:literal>_</emma:literal>
                </emma:interpretation>
                <emma:interpretation id="interp6" emma:lang="en-IN" emma:confidence="0">
                  <emma:literal>-</emma:literal>
                </emma:interpretation>
                <emma:interpretation id="interp7" emma:lang="en-IN" emma:confidence="0">
                  <emma:literal>w</emma:literal>
                </emma:interpretation>
                <emma:interpretation id="interp8" emma:lang="en-IN" emma:confidence="0">
                  <emma:literal>.</emma:literal>
                </emma:interpretation>
                <emma:interpretation id="interp9" emma:lang="en-IN" emma:confidence="0">
                  <emma:literal>^</emma:literal>
                </emma:interpretation>
              </emma:one-of>
            </emma:emma>
          </inkml:annotationXML>
          <inkml:trace contextRef="#ctx0" brushRef="#br0" timeOffset="6346.7782">6651 1733 26 0,'-6'7'93'16,"1"-6"14"-16,1 3 13 0,-1-1 10 0,1-1 5 16,-2-2 3-16,0 2 2 0,-2 1-14 0,-2-3-26 0,3 0-31 15,1 0-28-15,-2 0-15 0,1 0-8 0,-1 0-3 16,1-3 3-16,-1 3 3 0,2 0 6 0,-1 0 2 0,1 0 0 16,2 0 2-16,2 0 0 0,-1 0-3 0,0 0-2 0,2 0-2 15,-2 0-4-15,3 0-2 0,-2 0 0 0,2 0 0 16,0 0 4-16,0 0 0 0,0 0 6 0,-3 0-1 0,3 0 5 15,0 0-1-15,0 0 0 0,0 0 0 0,0 0-5 0,0 0-6 16,0 0-2-16,0 0-5 0,3 0-5 0,-3 0-1 16,2 0 1-16,1 0-6 0,1 0 3 0,1 0-1 0,-1 0 2 15,3 0-3-15,5 0 5 0,0 0 1 0,3 0 3 16,0 0 1-16,4 0 8 0,1 0 3 0,1 0 2 16,2 0 5-16,4 3 0 0,0-3-1 0,4 1 3 0,-2-1-2 15,5 0-1-15,-3 0-5 0,5 0 2 0,-3 0 1 0,4 0 2 16,0-1 4-16,0 1-5 0,-1-3 0 0,0 1-3 0,2-3-1 15,-5 4-2-15,6-2-4 0,-3-1-5 0,-1 0-5 16,4 0 3-16,-3-1 4 0,2-1 4 0,4 3 4 16,-6 0-2-16,3-2 1 0,-4 2-1 0,4-2 0 0,-2 1-1 15,0 2-7-15,1-3-5 0,0 5-2 0,1-4-2 0,-3 0 0 16,6 2-2-16,-2-2 0 0,-5 2 1 0,7-1 0 16,-6 2-2-16,0-4 0 0,-1 3 2 0,1 0 0 0,1-2 1 15,-4 1 2-15,1 2-2 0,-5-3 3 0,2 1 5 0,-3-1 9 16,2 0 5-16,-5 1 4 0,5-1 3 0,-3 0 2 0,-2 0 1 15,5-1-1-15,-5 1-4 0,2-1-9 0,-3-1-4 16,3 1-6-16,-1 2 1 0,-5-2-4 0,6 2 1 16,-6-2-2-16,1 2-1 0,1 2 0 0,-6-5-2 0,1 5-1 15,2-2 2-15,-4 1-2 0,-1 2-2 0,-2-3-1 0,-1 3 0 16,0 0-2-16,-4 0 0 0,2 0 4 0,-6 0-4 16,4-1 0-16,-7-1 0 0,5 2 2 0,-1 0 2 0,-4 0 2 15,5 0-2-15,-4 0 0 0,-2 0-2 0,3 0 2 16,-2 0 1-16,2 0 0 0,-3 0 1 0,0 0-2 0,0 0-1 15,0 0 1-15,0 0 1 0,0 0 0 0,0 0-5 0,0 0 2 16,0 0-2-16,0 0-2 0,0 0 0 0,0 0 1 16,0 0 1-16,0-3-2 0,0 3 2 0,0 0-2 0,0 0 1 15,0 0 1-15,0 0 0 0,0 0-2 0,0 0 2 16,0 0 0-16,0 0 2 0,0 0 3 0,0 0 0 0,0 0 0 16,0 0-9-16,0 0 4 0,0 0 2 0,0 0 0 0,0 0 0 15,0 0 0-15,0 0 1 0,0 0-4 0,0 0 10 16,0 0-2-16,0 0-4 0,0 0 4 0,0 0-4 0,0 0-1 15,0 0-2-15,0 0 5 0,0 0-1 0,0 0-3 16,0 0 0-16,0 0-1 0,0 0 5 0,0 0 1 0,0 0 5 16,0 0 5-16,3 0 2 0,-3 0 6 0,0 0 3 15,0 0 5-15,0 0 1 0,0 0-5 0,0 0-2 0,0 0-2 16,0 0-2-16,0 0-4 0,0 0-5 0,0 0-5 16,0 0-3-16,0 0 2 0,0 0 0 0,0 0-5 0,0 0 1 15,0 0 0-15,-3 0 0 0,3 0 0 0,0 0-3 0,0 0 0 16,0 0 0-16,0 0 3 0,0 0-6 0,0 0 0 15,-3 0-3-15,3 0 3 0,0 3 2 0,0-3-2 0,-1 0-2 16,1 0 0-16,0 0 3 0,-3 0 1 0,3 0 1 16,0 0 0-16,0 0 0 0,0 0 0 0,0 0 0 0,0 2 0 15,0-2 0-15,0 0 1 0,-2 0 1 0,2 0 1 0,0 0 0 16,0 0-1-16,0 0-2 0,0 1 0 0,0-1 0 16,0 0-2-16,0 0-1 0,0 0 0 0,0 0 3 0,0 0 2 15,0 0-2-15,0 0 1 0,0 0-1 0,0 0 3 0,0 0 0 16,0 0 1-16,0 0-2 0,0 0-2 0,0 0 3 15,0 0 0-15,0 0 0 0,0 0-1 0,0 0 1 16,-3 0-3-16,3 0 0 0,0 0 5 0,0 0-1 0,0 0 4 16,0 0 4-16,0 0 0 0,0 0 6 0,0 0-1 0,0-1 2 15,0 1 0-15,0 0 1 0,0-2-5 0,0 2-1 0,0 0 0 16,0 0-2-16,0 0 2 0,0 0-1 0,0 0-4 16,0 0 4-16,3 0-4 0,-3 0-2 0,0 0-5 0,0-3 0 15,0 3-1-15,0 0-1 0,0 0 0 0,0 0-1 16,0 0-2-16,0 0 4 0,0 0-1 0,0 0 0 0,0-2 0 15,0 2 2-15,0 0-2 0,0 0 1 0,0 0-1 16,0 0 0-16,0 0 1 0,0 0 1 0,-3 0-2 0,0 0-2 16,3 0 1-16,-1 0 1 0,-4 0 0 0,-1 0-1 15,2 0-2-15,-1 0 0 0,1 0 3 0,1 0-2 0,0 0 2 16,-1 0-3-16,2 0 0 0,-1 0-2 0,-1 0 3 0,-1 0-10 16,-2 0-16-16,-1 0-22 0,-2 2-23 0,1 1-32 15,-3-3-32-15,-3 2-38 0,-1-1-34 0,-1 4-29 0,-5-1-24 16,-2 2-43-16,-3-2-87 0,-5-4-119 0,-3 5-55 0,-3-3-7 15</inkml:trace>
        </inkml:traceGroup>
      </inkml:traceGroup>
    </inkml:traceGroup>
  </inkml:traceGroup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46.6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7E99887-9BF0-40F5-8CA7-0CE9B1FA707A}" emma:medium="tactile" emma:mode="ink">
          <msink:context xmlns:msink="http://schemas.microsoft.com/ink/2010/main" type="inkDrawing" rotatedBoundingBox="19682,11729 22157,11166 22538,12841 20064,13405" semanticType="enclosure" shapeName="Other">
            <msink:sourceLink direction="with" ref="{C8A5C968-433C-4BF2-8512-37E93821FC86}"/>
          </msink:context>
        </emma:interpretation>
      </emma:emma>
    </inkml:annotationXML>
    <inkml:trace contextRef="#ctx0" brushRef="#br0">1375 1470 7 0,'-7'2'261'0,"1"1"-32"16,-5-2-32-16,4 5-34 0,1-5-32 0,-1 2-30 16,-1-3-21-16,1 5-16 0,-2-5-9 0,1 2-7 0,-2-1-7 15,2-1-3-15,0 3-4 0,-1-3 0 0,1 0-3 0,-4 5 2 16,0-5 5-16,2 0 5 0,-2 0 3 0,-3 3 1 0,2-1 1 16,-5 3-2-16,0-5-5 0,-1 1-3 0,-1 2-6 15,-2-1-1-15,3 1-1 0,-1-2 0 0,4 1 2 16,-3 3 2-16,-1-3 0 0,7 0-2 0,-5-2-3 0,5 2-4 15,-5 1-2-15,4-3-3 0,-1 1-1 0,1-1-3 0,2 3-1 16,-2-3-4-16,2 0 5 0,0 0 5 0,-1 0 6 16,1 0 4-16,-1 0 2 0,-5 0-1 0,4-3 2 0,-5 3-1 15,-3-1-4-15,2 1-9 0,0-3-2 0,-3 1-1 16,-1 0 3-16,4 0 2 0,-3 0 1 0,2-1 5 0,-1 1 0 16,1-2 1-16,-1 2-2 0,3-1-3 0,-1 2-5 0,7-4-3 15,-5 3-1-15,2-1-1 0,1-2-2 0,1 2 1 16,3 0-2-16,-1-2 0 0,-3 5-1 0,3-4 4 0,1-2-2 15,-1 2-1-15,4 2 1 0,-1-2 3 0,-5-1 0 16,8 1-1-16,-4 0 0 0,1-3-3 0,-3 1-2 0,2-3-1 16,-2 3-3-16,3 0 0 0,-2 0-1 0,-1-3-1 0,4-1 2 15,-4 5-2-15,0-6 3 0,1 3-2 0,2 0 1 16,-3-1-1-16,2 4-1 0,1-5 0 0,-1 4 0 16,1 0 3-16,-2-3-1 0,5 3-2 0,-1-3 1 0,-1 3 1 0,1-1-2 15,0-1-2-15,2 2 2 0,-2-3 1 0,5 2-3 16,-4-2 2-16,2 0 0 0,-1 2-3 0,2-1 1 15,3 0-1-15,-1-1 2 0,1-2-1 0,-6 1 3 0,4-3-3 16,-1 0 0-16,2 2 3 0,1-3-1 0,-3 2 2 0,3-2-1 16,0 0-1-16,0-2 0 0,-3 2 1 0,3-2-2 15,0 0 0-15,0-1 0 0,0 2 2 0,0 1 1 0,0-3-1 16,0 2-2-16,0-4 1 0,0 5 7 0,3 0-4 16,0-1-1-16,-3 1-4 0,1-2-1 0,-1 2 1 0,5-2 0 15,-2 0-1-15,0-1-6 0,1 2 3 0,1-1 0 16,-1 1 2-16,20-51-2 15,-16 54 1-15,2-3 1 0,-3 1 2 16,-1 0 3-16,33-51-2 16,-32 54-2-16,1 0-4 0,-1 1 1 0,1-1 0 0,-4-1 1 15,4 3 2-15,-2-2 0 0,0 3-1 0,1-3 2 0,-2 3 1 16,2-2 1-16,-1 1-2 16,12-10-8-16,-11 11 5 0,2-1-1 0,-1-2 1 0,-1 1 1 0,0-1-2 15,-1 3 0-15,2-3 1 0,2 3 11 0,-1-1-6 16,2 0-1-16,1 1-2 0,-4-1 0 0,1 1 0 0,5-4 0 15,-5 3 2-15,3 2-1 0,-2-5-1 0,2 4 0 0,-3-1-1 16,0 2-1-16,4 2 2 0,-4-4-2 0,0 3 3 16,1 1-1-16,-1-1 1 0,2 1-2 0,-2 0 2 0,3 0-1 15,0-1 0-15,-1 1-2 0,4-3-1 0,-3 5 1 16,5-1-2-16,-4-1 4 0,0 0 2 0,-1 3-2 0,3 0 2 16,0 1-1-16,-3-4 1 0,0 0-2 0,1 4 1 0,-1-2-1 15,2 1-1-15,-2-3 0 0,-4 4 0 0,1-2 1 16,2 2 0-16,-2-4 2 0,1 3 0 0,-1 0 0 0,3-3-2 15,-2 4 3-15,-1-4-3 0,3 0 0 0,0 4 0 0,-1-4-3 16,-3 3 3-16,4-1-1 0,0 3 0 0,0-5 3 16,3 2-2-16,-3 0 0 0,0-1 0 0,3 0 0 15,0-1 0-15,-2 3 0 0,-1-2-1 0,3 3-4 0,0-3 2 16,-3 3 3-16,0-1-2 0,-1-1 2 0,1 3 0 16,0-2 0-16,0 0 2 0,0 2-1 0,0-1 1 0,-2 1-2 15,2-3 0-15,-3 1 1 0,6 2-1 0,-3-5 0 0,0 5 1 16,0-4 0-16,0 2-1 0,3 0 2 0,-2-1-2 15,0-1 0-15,1 3-2 0,-2-2 1 0,6 1 1 0,-7 2 0 16,3-2 0-16,-2-1-1 0,6 2 1 0,-5 1 0 16,2-3 3-16,0 3-4 0,-2-1-1 0,2-2 1 0,0 3-1 15,-2-2 2-15,2 2 0 0,0-2 0 0,-1-1-1 0,-3 3 1 16,3-1 0-16,-2 1 0 0,0 0-2 0,0 0 11 16,-1 0-5-16,1 0-1 0,0 0 0 0,3 0-2 0,-3 0-1 15,0 0 2-15,0 0 2 0,0 0-14 0,1 0 4 16,2 0 1-16,0 0 2 0,0 0 1 0,-2 0 1 0,2 0-1 15,0 0 2-15,-3 0 0 0,1 0 0 0,2 0 2 16,0 0-2-16,-3 0 0 0,1 0 1 0,-1 0-2 0,3 1 1 16,-3 4 0-16,0-3 1 0,0 1-1 0,0-2 4 0,3 2-3 15,-3-2 1-15,-2 2 2 0,2 1-1 0,-3 0 2 0,1 0-5 16,2 1 3-16,-3 0-3 0,0 1 3 0,4-1-2 16,-4 0 3-16,0 0-2 0,3 1 0 0,2-2 0 15,-8 3 1-15,5-3-2 0,0 3 3 0,-2 1-1 0,6-3-1 16,-6 1 0-16,4 1-2 0,-1 0 3 0,-3-1-3 0,1 0 0 15,2-2 0-15,0 3 0 0,-6-3-3 0,4 6 3 16,-1-2-2-16,-1 0-1 0,2-2-4 0,-2 3 3 0,-2 1 1 16,1 0 3-16,3-1 0 0,-4 2 2 0,5 0-1 0,-2-1 3 15,1 3 4-15,-1-2-3 0,2 1-2 0,-4-1 0 16,5 4-1-16,-6-4-2 0,7 0 0 0,-1 3 0 0,-6-4 2 16,6 3-2-16,-5 0 0 0,4-3-2 0,-2 5 0 15,1-4 2-15,-1 0-1 0,2 0-2 0,-5 4 0 0,1-1 1 16,0-2 2-16,1 3-2 0,-1-1 2 0,-2-1 0 0,2 1 0 15,-2 2 0-15,-1 1 0 0,1-2 0 0,-2 2 0 16,0 0 0-16,-2 3 0 0,2-3-1 0,0 2 2 0,-3 2-1 16,0-1 4-16,0 1-1 0,0-2-3 0,0 3 0 15,-3-4 0-15,0 4 4 0,2-1-4 0,-2-2-3 0,-2 0 2 16,1 2 1-16,-2-2 3 0,1 2 0 0,-2-1 0 0,1 2 1 16,-2 0 3-16,-2-3-3 0,3 6 1 0,-5-5-2 15,3 5-3-15,-3-4 0 0,1 0 0 0,-1 1 0 16,1 0 0-16,-1 0 3 0,-2-1-1 0,-1 0 2 0,0 0-3 15,1-1 6-15,0 0-4 0,-2-3 0 0,-2 2-2 0,-1-2-1 16,-1 2 1-16,2-3 1 0,-1 3 3 0,-3-2-2 16,1-1 3-16,2-1-5 0,-5 0 1 0,4 2 4 0,-2-5-5 15,1 1 2-15,-3 0-3 0,2-1-1 0,-2-1-1 16,2 0 2-16,-2-1 3 0,3-1-1 0,-1 1 1 0,1 1-2 16,-1-6 4-16,2 5-3 0,1-1 2 0,3-3-2 0,1 0-2 15,1 0 0-15,3-2 0 0,0-1 0 0,-1 1 0 16,5-1 2-16,1 1-1 0,-2-3-1 0,-2 2 0 0,3-1 0 15,1 0 3-15,-2-2-3 0,2 2-3 0,0 0 1 16,-1-2 1-16,2 3-1 0,-1-1 2 0,5-2 0 0,-2 0 0 16,1 0 0-16,-4 0 0 0,5 0 0 0,-5 0 0 0,2-2 2 15,2-1-1-15,-4 3-1 0,2-4 0 0,-1 2 2 16,1-3-1-16,-4 4-2 0,4-6-16 0,-7 3-32 0,4-3-37 16,1 1-32-16,-7 0-40 0,1-3-36 0,-2 1-70 15,-4-5-110-15,1-1-139 0,-6-2-59 0,-1-1-16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07.8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0 227,'-35'0'0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49.58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2442F8B-26EE-410E-86C7-6347B8301FEF}" emma:medium="tactile" emma:mode="ink">
          <msink:context xmlns:msink="http://schemas.microsoft.com/ink/2010/main" type="inkDrawing" rotatedBoundingBox="3964,13842 6180,13107 6415,13815 4199,14550" semanticType="callout" shapeName="Other">
            <msink:sourceLink direction="to" ref="{71327B3F-7623-490F-8A8F-1C59E897D178}"/>
          </msink:context>
        </emma:interpretation>
      </emma:emma>
    </inkml:annotationXML>
    <inkml:trace contextRef="#ctx0" brushRef="#br0">4 637 178 0,'-3'0'183'0,"3"-2"-19"0,0 1-27 16,0-3-30-16,0 1-27 0,0 3-20 0,0-4-17 0,0 0-11 16,0 3-5-16,0 1-4 0,0-2-3 0,3 2-1 0,-3 0-5 15,0 0-1-15,0-3-6 0,0 3-4 0,3 0-2 0,-3 0 1 16,0 0-1-16,0-2-1 0,0 2 0 0,0 0 3 15,0 0 1-15,0 0 4 0,0 0 3 0,0 0 4 16,0 0 7-16,0 0 4 0,1 0 2 0,-1 0 0 0,3 0 1 16,-1 0-4-16,-2-3-2 0,0 3-4 0,0-1-6 0,3 1-2 15,-3-2-6-15,3-1-4 0,-2 3 1 0,2 0-1 0,0 0-1 16,-2 0 0-16,4 3 1 0,-2-1-1 0,1 2 3 16,4 3-1-16,2-2-1 0,-4-1 1 0,5 6 1 15,-2-1 2-15,-2 2 1 0,3 0 0 0,-1 0 3 0,0-1 3 16,2 0 6-16,-2 4-2 0,-2-1 0 0,3-1-1 0,-1 1 0 15,2 3 0-15,1-1-3 0,-3 0-3 0,3 0-2 16,-1 0 0-16,1 1-1 0,0 0 1 0,0 0 1 0,0-1-4 16,3 0 1-16,-3 2-1 0,4-2-2 0,-2 6 2 0,-1-4-2 15,3 0 1-15,-1-2 0 0,2 1-1 0,-2 0 0 16,-1 0 0-16,3-2 2 0,-1 2 7 0,4-4 3 0,-3 2 2 16,1-4 4-16,2 0-2 0,-1-3 2 0,5 2 5 15,-5-5 2-15,5 1-2 0,1-3 0 0,-4-1 3 0,3-2 5 16,6-1 0-16,-7-3-1 0,6-4-4 0,-1-2-1 15,3-3-4-15,1-1-4 0,2-4 2 0,1-5-1 0,4 4 2 16,0-6-3-16,4-1 0 0,2-5-2 0,-2 0-2 0,6 0 5 16,0-5-8-16,-3 2-3 0,2 1-3 0,-2-4-2 15,2 2 0-15,-5 2-1 0,0 1 1 0,0-3-3 0,0 4-1 16,-4 0 0-16,0-1 1 0,-4 2 2 0,4 4-3 0,-3-3 0 16,-5 0 2-16,3 5-2 0,-5-1 1 0,2 4-1 15,-4-3 1-15,-2 1-1 0,2 2 0 0,-4 1 0 16,1 0 0-16,-4 1 0 0,2 2 0 0,-1 1 1 0,-3 0-1 15,-2 2 1-15,-1-1 0 0,1 0 2 0,-1 6-3 16,-6 0 1-16,3-1-1 0,0 1 0 0,-5 0 0 0,2 5-2 0,-1-4 2 16,-4 4-2-16,-1 3 2 0,2-2-1 0,-2 2 1 15,0-1 1-15,-2 2 1 0,-1 1 0 0,3-2-2 16,-1-1 1-16,-2 3 2 0,0 0-1 0,0 0-2 0,0 0 0 16,0 0 3-16,0 0-2 0,-2 0 0 0,2 0 1 0,0 0-2 15,0 0 0-15,0 0 1 0,0 0-2 0,0 0 1 16,0 0-2-16,0 0 0 0,0 0 1 0,0 0-1 0,-3 0-2 15,3 0-5-15,-1 0-15 0,1 3-23 0,-6-1-23 16,4-2-29-16,-1 1-43 0,-4-1-98 0,-1 3-145 0,-4-3-87 16,-4 0-32-16</inkml:trace>
  </inkml:traceGroup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54.1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D381B3F-2159-4E22-802B-389FAEE36B66}" emma:medium="tactile" emma:mode="ink">
          <msink:context xmlns:msink="http://schemas.microsoft.com/ink/2010/main" type="inkDrawing" rotatedBoundingBox="2046,8758 2743,12182 2039,12325 1343,8901" semanticType="callout" shapeName="Other">
            <msink:sourceLink direction="with" ref="{71327B3F-7623-490F-8A8F-1C59E897D178}"/>
            <msink:sourceLink direction="with" ref="{C16806CA-FD24-45A6-908E-4C3162E463AD}"/>
          </msink:context>
        </emma:interpretation>
      </emma:emma>
    </inkml:annotationXML>
    <inkml:trace contextRef="#ctx0" brushRef="#br0">267 1 120 0,'-3'2'133'16,"3"3"-14"-16,-2-5-11 0,-1 1-7 0,3-1-7 0,-1 0 1 15,-2 0 0-15,3 0-14 0,0 0-20 0,-3 0-20 16,3-1-10-16,0 1-4 0,0 0 0 0,-2-3 0 0,2 1-1 16,0 2 1-16,-3 0-1 0,3 0-1 0,-1 0-1 0,-2 0-8 15,0 0-2-15,-2 0-2 0,2 0-3 0,-1 2 1 16,-1 1-2-16,-2-2-1 0,-2 3-4 0,-1 1 2 16,-2 0 2-16,3-1-1 0,-2 2 1 0,4-4 0 0,-2 2 5 15,5 1 1-15,-1-1 0 0,-1-2-2 0,2 1 3 0,-1-2-4 16,1 1-2-16,-2 3 0 0,1-2-5 0,1 2 2 0,-4 1-3 15,4 2 1-15,-3 0 1 0,2 0-2 0,1-2 1 16,1 0-1-16,0 0 0 0,-2-2 0 0,1 6 0 16,4-5-3-16,-3 2 2 0,-2 0 0 0,4-1-1 0,-2 0 0 15,0 1 0-15,3 1 0 0,-2-2 0 0,-1 3 0 0,3 1 0 16,0-2 7-16,0 1 8 0,0 0 7 0,5 2 3 0,-2-3 0 16,1 0 0-16,1 1 7 0,2-3 1 0,4 4-5 15,-2-1-8-15,1-2-3 0,2 4-1 0,1-2-1 16,2 0-1-16,2-1-4 0,-3 6-1 0,6-4-2 0,-1 1 0 15,-3 4-3-15,1-2 1 0,2 5-2 0,-4-1 0 0,-3 2 0 16,3 2-2-16,-3 4 2 0,-3-1 0 0,1 1 0 16,-4-2 1-16,-3 5 2 0,2 0 1 0,-5 1 3 0,0 1 1 15,-5 2 1-15,2 1 0 0,-6 2-1 0,2-1 1 16,-5 4-4-16,0-2-1 0,-3 1 0 0,-1 4-1 0,-4-5-2 16,1 3 0-16,0-4-2 0,-1 1 2 0,-1-2-3 0,2-1 1 15,0-3-1-15,-1-1 2 0,4-3-3 0,1-3 2 16,-1-4-2-16,4-1 0 0,0-3 1 0,1-2 2 15,6-3-2-15,-1-4-1 0,1 2 1 0,1-1-1 0,1-3 1 16,1-3-1-16,-1 3 3 0,0-3-1 0,3-1-1 0,0 0 4 16,0 0-2-16,3 0 1 0,0-5-1 0,-1 4-1 0,4-3-2 15,0 2 0-15,1-6 0 0,0 3-1 0,5-1-1 16,3-2-1-16,2 0 1 0,-1-2 1 0,-1 4 1 0,4-3 0 16,2 4 0-16,-3-5 0 0,1 7 0 0,1-2 3 15,-3 2-5-15,1 2 2 0,2 1 0 0,-1 1 0 0,-3 4-1 16,1 1 1-16,-1 4-1 0,-1 4 0 0,0 2 1 15,-3 4-1-15,-3 7 1 0,3 4 0 0,-5 0 2 0,-2 6-2 16,1 8 0-16,-5 2 0 0,2 6 1 0,-2 2 5 16,-2 6-4-16,-2 1-1 0,2-2 0 0,-2 0 1 0,0-4 0 0,-2 4 2 15,5-8-3-15,-1 1 9 0,-2 1 9 0,3 0 2 16,-3-3 2-16,3 4 3 0,0-2 2 0,0-3-2 16,3-3 0-16,1 0-9 0,1-1-4 0,1-3-5 0,-1 0-4 15,6-6-3-15,-2 3-1 0,-2-6 0 0,5 0 0 16,0-1-1-16,0 0 10 0,0-1 7 0,3 3 3 0,1 0 3 0,2-2 2 15,-2 2 2-15,5-3 0 0,-1 1-1 0,-1-1-7 16,3-5-5-16,-1 5-5 0,1-4-4 0,-2-2-2 16,1-4 1-16,-4 4 1 0,1-7-3 0,0-2 1 0,-1-3-2 15,-3-1 3-15,0-2 0 0,1-4 0 0,-3-1-2 0,0-2 3 16,2-4-3-16,0 2 3 0,1-4-3 0,-3 1 2 16,5-4-1-16,-5-1-2 0,2-1 0 0,1-2-1 0,-3 1-1 15,-1-1 4-15,1 3-12 0,-1-5-16 0,-2 2-19 16,0-2-18-16,-2 2-15 0,1-2-21 0,-1-5-18 0,0 1-37 15,1-2-44-15,-2-1-67 0,1-4-111 0,1-4-71 0,-4-2-38 16</inkml:trace>
  </inkml:traceGroup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20.0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70E3C84-3E96-4B21-9323-D1D1FF74122E}" emma:medium="tactile" emma:mode="ink">
          <msink:context xmlns:msink="http://schemas.microsoft.com/ink/2010/main" type="writingRegion" rotatedBoundingBox="5819,13249 4951,13511 4775,12928 5644,12666"/>
        </emma:interpretation>
      </emma:emma>
    </inkml:annotationXML>
    <inkml:traceGroup>
      <inkml:annotationXML>
        <emma:emma xmlns:emma="http://www.w3.org/2003/04/emma" version="1.0">
          <emma:interpretation id="{E1FE4156-453F-427A-B1A7-76E225C7B448}" emma:medium="tactile" emma:mode="ink">
            <msink:context xmlns:msink="http://schemas.microsoft.com/ink/2010/main" type="paragraph" rotatedBoundingBox="5819,13249 4951,13511 4775,12928 5644,12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934A60-7349-43D2-8D18-50B8EBCD3F2A}" emma:medium="tactile" emma:mode="ink">
              <msink:context xmlns:msink="http://schemas.microsoft.com/ink/2010/main" type="line" rotatedBoundingBox="5819,13249 4951,13511 4775,12928 5644,12666"/>
            </emma:interpretation>
          </emma:emma>
        </inkml:annotationXML>
        <inkml:traceGroup>
          <inkml:annotationXML>
            <emma:emma xmlns:emma="http://www.w3.org/2003/04/emma" version="1.0">
              <emma:interpretation id="{71327B3F-7623-490F-8A8F-1C59E897D178}" emma:medium="tactile" emma:mode="ink">
                <msink:context xmlns:msink="http://schemas.microsoft.com/ink/2010/main" type="inkWord" rotatedBoundingBox="5819,13249 4951,13511 4775,12928 5644,12666">
                  <msink:destinationLink direction="with" ref="{E68949FE-13BA-4E19-BFFD-F3A5E41F3773}"/>
                  <msink:destinationLink direction="with" ref="{ED381B3F-2159-4E22-802B-389FAEE36B66}"/>
                  <msink:destinationLink direction="to" ref="{12442F8B-26EE-410E-86C7-6347B8301FEF}"/>
                  <msink:destinationLink direction="from" ref="{225A18DA-A9FB-4A01-B92C-35F230746841}"/>
                  <msink:destinationLink direction="to" ref="{225A18DA-A9FB-4A01-B92C-35F230746841}"/>
                  <msink:destinationLink direction="to" ref="{07DC397F-4825-4124-A39F-0D10B3FD028B}"/>
                  <msink:destinationLink direction="to" ref="{53554CBE-10AB-4213-BD2D-6939FE297FBA}"/>
                </msink:context>
              </emma:interpretation>
              <emma:one-of disjunction-type="recognition" id="oneOf0">
                <emma:interpretation id="interp0" emma:lang="en-IN" emma:confidence="0">
                  <emma:literal>to</emma:literal>
                </emma:interpretation>
                <emma:interpretation id="interp1" emma:lang="en-IN" emma:confidence="0">
                  <emma:literal>no</emma:literal>
                </emma:interpretation>
                <emma:interpretation id="interp2" emma:lang="en-IN" emma:confidence="0">
                  <emma:literal>pa</emma:literal>
                </emma:interpretation>
                <emma:interpretation id="interp3" emma:lang="en-IN" emma:confidence="0">
                  <emma:literal>t</emma:literal>
                </emma:interpretation>
                <emma:interpretation id="interp4" emma:lang="en-IN" emma:confidence="0">
                  <emma:literal>fa</emma:literal>
                </emma:interpretation>
              </emma:one-of>
            </emma:emma>
          </inkml:annotationXML>
          <inkml:trace contextRef="#ctx0" brushRef="#br0">-110 355 41 0,'-7'-2'246'0,"2"-1"-16"0,-7-1-26 0,5 2-22 0,-1 0-27 16,3-1-24-16,-1-1-27 0,1 0-23 0,4 2-10 0,-5-3-4 15,4 4 2-15,-1-2-2 0,0 2-7 0,-1 1 4 16,4-3-1-16,-2 1 3 0,-1 2-1 0,3-2 0 0,0 2-1 16,0 0 0-16,-3 0 1 0,3 2-3 0,0-2 2 0,0 0-3 15,0-2-1-15,0 2-4 0,0-2-3 0,0 2-6 16,0 0 0-16,0-2-9 0,0 2-3 0,0-3-7 0,0 3-4 15,0 0-9-15,0 3-2 0,-1-3-2 0,-2 2-9 0,3 0 2 16,3-2-3-16,-3 0-1 0,1 0-2 0,-1 2 2 16,0-2-1-16,3 2 1 0,0 1 9 0,-1 1 9 15,2 0 5-15,-1 3 7 0,5-3 6 0,-4 2 4 0,4 0 9 16,0 3 3-16,0 3 0 0,2-3-4 0,2-3 0 0,-3 4-2 16,3 1-4-16,-1-2 0 0,0 2 2 0,1-1-1 0,3 0-2 15,-3 1-5-15,0 0 2 0,0-1-2 0,1 1-2 16,-1-2-5-16,2 1-7 0,-2-4-4 0,-1 3-5 0,-2-1-1 15,6 0 0-15,-6-1 1 0,3 1 7 0,-2-1 1 16,-1 0 2-16,-1-4-1 0,1 2 1 0,-2 0 1 0,1-4-1 16,-4 3 4-16,4-3 0 0,-4 2 7 0,3-3 5 15,-1 0 8-15,0 0 6 0,0 0 0 0,0 0 5 0,5-3-1 16,-4-2-1-16,2-1-5 0,2 0-4 0,0-1-7 0,3-3-5 16,1-1-4-16,1 0-4 0,-1-2-8 0,0-2-4 0,4-1-1 15,-5 0-6-15,3-2-1 0,-3 3-1 0,5-2 0 16,-2 2 0-16,-3-1 1 0,6 0-2 0,-4 0-1 15,-1-1 5-15,0-1 0 0,-2 4-2 0,2-2 2 0,-3 5 4 16,0-5 2-16,0 2 5 0,0 3 4 0,0-1 0 0,0 1 8 16,-2 3 7-16,-1-1 3 0,-2-2 3 0,4 5 0 15,-5-4 4-15,1 2-2 0,-2 0 1 0,2 4-2 0,-2-3-6 16,1 2-3-16,-2 1-5 0,-1-1-6 0,-1 1-3 16,2 2-3-16,-1-3-1 0,-3 4-5 0,3-2-4 0,-2 3 2 15,-1-1-5-15,0 1 2 0,0 0-2 0,0 0-2 16,0 0 2-16,0 0-3 0,0 0 1 0,0 0-1 0,0 0-2 0,0 0-2 15,0 0-2-15,3 0-1 0,-3 0 2 0,0 0-1 16,0 0-1-16,0-3 0 0,0 3 3 0,0 0 0 16,0 0 6-16,0 0-5 0,0 0 0 0,0 0 3 0,0 3-1 15,0-3-2-15,0 0-1 0,0 0 2 0,0 0-1 0,0 0-1 16,0 0 2-16,0 0 3 0,0 0-2 0,0 0 3 16,0 0 0-16,0 0 0 0,0 0 1 0,0 0 0 0,0 0 1 15,0 0 0-15,0 0 1 0,0 0-3 0,0 0 2 16,0 0-1-16,0 0-2 0,0 0-1 0,0 0-2 0,0 0 0 15,0 0-4-15,0 0 4 0,0 0-2 0,0 0 0 0,0 0-2 16,0 0 2-16,0 0-2 0,0 0-1 0,0 0 2 0,0 0 1 16,0 0 0-16,0 0-1 0,0 0 2 0,0 0-2 15,0 0 1-15,0 0 0 0,0 0 0 0,0 1 2 16,0-1 3-16,-3 0 5 0,3 0 5 0,0 0 1 0,0 0 0 16,0 0 5-16,0 0-1 0,0 0-4 0,0 0 0 0,0 0-5 15,0 0-4-15,0-1 0 0,0 1-1 0,0 0-2 0,0 0-1 16,0 0-1-16,0 0-1 0,0 0 1 0,0 0-1 15,0 0-1-15,0 0 0 0,0 0 0 0,0 0 0 16,0 0 0-16,0 0 0 0,0 0 2 0,0 0-2 0,0 0 0 16,0 0 0-16,0 0 1 0,0 0 0 0,0 0-1 0,0 1 3 15,0-1-3-15,0 0-2 0,0 0 2 0,0 0 8 0,0 0-6 16,0 0-1-16,0 0-1 0,0 0 0 0,0 0 1 16,0 0 0-16,0 0 2 0,0 0-9 0,0 0 5 15,0 0 0-15,0 0 2 0,0 0-1 0,0 0 0 0,0 0 1 16,0 0 0-16,0 0-1 0,0 0-1 0,-1 0 1 0,-2 0-1 15,3 0-3-15,0 0 1 0,0 0 1 0,0 0 1 0,0 0-1 16,0 0 2-16,0 0 0 0,0 0 0 0,0 0 2 16,-3 0-1-16,3 0-1 0,0 3-1 0,0-2 1 0,0-1-1 15,0 0-2-15,0 0-3 0,-2 0-3 0,0 0-3 16,2 0-6-16,0 3-4 0,-2-1-7 0,2-2-13 0,-3 2-18 16,0 0-19-16,-1 0-20 0,1 1-18 0,-2 0-21 0,1 0-16 15,1 2-18-15,-2-5-12 0,4 0-14 0,-2 0-24 16,-2-3-27-16,1 1-19 0,-2-1-16 0,1 0-13 0,2-4-5 15,-1 0-15-15,0 2-17 0,-1-5-26 0,1 2-44 16,-2-3-71-16,1 3-32 0</inkml:trace>
          <inkml:trace contextRef="#ctx0" brushRef="#br0" timeOffset="-1075.4635">73 41 7 0,'0'2'198'0,"0"-2"-17"0,0 0-9 0,-3 0-1 0,3 0 5 15,0 0-10-15,0 0-22 0,0 0-29 0,0 0-30 16,0 0-17-16,0-2 29 0,0 1-55 0,0-2 2 15,0 3-2-15,3-2 3 0,-1 2 1 0,-2-4 0 0,0 2 0 16,0-1 1-16,0-1 6 0,0 3 1 0,0 1 6 16,0-3 4-16,-2 0 0 0,2 3 1 0,-3-1 1 0,3-2-1 15,-1 3 2-15,-2-1-1 0,0 1-4 0,3 0-3 0,-2-3 0 16,-1 3-1-16,3 0-2 0,-3 0-5 0,3 0-4 16,0 0-2-16,0 0-5 0,0 0-2 0,0 0-5 0,0 0-1 15,-1 0-4-15,1 0-2 0,0 0 0 0,0 0-5 16,0 0-2-16,0 0 0 0,0 0 1 0,0 0 1 0,0 0-1 15,0 0 2-15,0 0 1 0,0 0 3 0,0 0 1 16,0-2 4-16,0 2-2 0,0 0 1 0,0 0-1 0,0 0 1 16,-3 0-2-16,3 0-5 0,0-2-1 0,0 2-3 0,0 0-1 15,0 0-3-15,-2 0 17 16,-1 0-21-16,3 0 5 0,0-3-10 0,0 3-2 16,0 0 4-16,0 0 1 0,0 0-8 15,0 0 1-15,0 0 0 0,0 3-2 0,0-3-5 16,0 2 2-16,0-2-1 0,0 0 4 0,0 0-5 0,0 0 3 15,0 0-3-15,0 2 4 0,0 1 1 0,0-2-1 16,0 3 1-16,0 2 0 0,3-1 0 0,-1 4 0 0,-2-1 1 16,3 0 0-16,-3 3-3 0,0-1 2 0,1-1 0 0,-1 2 0 15,3 0 0-15,-3 1 7 0,3 1 4 0,-1-1 6 16,1 3 13-16,1-3 6 0,-1 4 4 0,-1-4 3 0,4 4 1 16,-5-4-2-16,4 1-6 0,-2-1-4 0,0 3-8 15,1 0-4-15,1-2-3 0,-1-1 2 0,-1 1 8 0,0 0 1 16,-2 2 2-16,4-3 0 0,-5 3 4 0,3-3-4 15,-3-1-2-15,3 2-6 0,-2-2-7 0,-1 2-5 0,0-1-2 16,0-1-4-16,0 2 0 0,0-1 1 0,-1-1-1 0,1-2-3 16,-3 1 2-16,3-4 0 0,0 0-2 0,0-1 3 15,0-1-3-15,0 1-1 0,0-4 0 0,0 2 2 0,0-2-2 16,0-1 1-16,0 3 0 0,0-3 0 0,0 0 2 0,0 0 0 16,0 0 1-16,0 0-2 0,0 0 2 0,0 0 0 15,0 0 4-15,0 0-3 0,0-3-1 0,0 3 1 0,0-1 2 16,0-2-3-16,-3 3-8 0,3-1-16 0,-5-2-26 15,4-1-25-15,-5-3-31 0,2-1-29 0,2-1-30 0,-5-1-23 16,1-1-27-16,1 0-12 0,1 0-2 0,-1-3 5 16,1 4 13-16,-2 0 9 0,4 1 12 0,-1 1 10 0,0 0 11 15,-1 2 11-15,-1 1-1 0,2 0-6 0,-1 5-14 16,-3-3-12-16,2 2-15 0,-2-1-16 0,-1-3-8 0,4 5-5 16,-4 0 1-16</inkml:trace>
        </inkml:traceGroup>
      </inkml:traceGroup>
    </inkml:traceGroup>
  </inkml:traceGroup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6:56.42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16806CA-FD24-45A6-908E-4C3162E463AD}" emma:medium="tactile" emma:mode="ink">
          <msink:context xmlns:msink="http://schemas.microsoft.com/ink/2010/main" type="inkDrawing" rotatedBoundingBox="1946,8785 2049,13279 1403,13294 1299,8800" shapeName="Other">
            <msink:destinationLink direction="with" ref="{ED381B3F-2159-4E22-802B-389FAEE36B66}"/>
          </msink:context>
        </emma:interpretation>
      </emma:emma>
    </inkml:annotationXML>
    <inkml:trace contextRef="#ctx0" brushRef="#br0">217-1 41 0,'-4'0'102'0,"-4"2"-6"0,4-2-7 0,-4 2-12 16,1 0-14-16,2-2-9 0,-2 2-9 0,2 1 1 15,-2-2-2-15,3 2 0 0,-1-2-3 0,-2 4-5 16,1 0-3-16,-3-4-2 0,4 3-1 0,-2 1-6 0,2-1-3 15,-1 3-4-15,2-3-6 0,-1 2-4 0,2 1-2 0,-1 1-2 16,0-4 0-16,1 3 3 0,1 2 5 0,-1 1 15 16,3-2 5-16,-1 1 5 0,-2 1 4 0,3-1 2 0,0-1 5 15,0 1 1-15,0 1-4 0,0 0-15 0,0-1-4 16,3 1-7-16,-2-2-2 0,-1 3-1 0,5-2-6 0,-2 1 0 16,0 1 3-16,-2 0-1 0,3-1-1 0,-1 4 1 0,2-4 0 15,-1 1 1-15,4 3-3 0,-2-3 1 0,0 1-1 16,1 3-1-16,1-2 0 0,2 0 3 0,-1 1-3 0,3-3 7 15,-3 4 2-15,1-5 2 0,2 3-1 0,0 0 1 16,0-3-1-16,0 4-2 0,0-3 4 0,3 0-10 0,-3 5-4 16,-4-5-1-16,4 3 1 0,-4-2-3 0,2 2 8 0,-1-2-4 15,-1 1 1-15,2 3 4 0,-5 0-1 0,-1 0 0 16,3-2 4-16,-2 4-1 0,4-1-8 0,-3 0 3 0,-2 2 2 16,5 2-2-16,-3 1 0 0,0 3-3 0,2-2 1 15,-1 5-2-15,0 1 2 0,2-1 1 0,-3 3-1 0,0 4-1 16,5-3 1-16,-4-2 0 0,1 0 0 0,-3 0-1 15,3 0-1-15,-1-1-2 0,-2 1 0 0,1-3 1 0,-5-1 0 16,2 2 0-16,-1-1-2 0,-2-1 3 0,0-3-3 16,0 1 6-16,0 0 5 0,-2 0 6 0,-1 1 3 0,-1 1 1 15,-4-3 0-15,1 4-1 0,-1 1 1 0,-3-2-4 0,2 1-7 16,-3 2-2-16,0 0-4 0,0-2-3 0,0 3 1 16,0-1-1-16,-3 1 0 0,5 0-2 0,-4-1 1 0,0 1-1 15,2-3 0-15,-3-2 0 0,1 2-2 0,-1 0 1 0,4-4-2 16,-4-2 0-16,-2 4 1 0,2-5 0 0,-1-4 0 15,1 4 1-15,-1-4 1 0,1 2 0 0,3-5 0 0,-1 3 2 16,-2-1-6-16,0-5 0 0,3 3 0 0,0-5 3 16,3 2 0-16,-1-2-2 0,-2-1-1 0,4-4 2 0,2 2 7 15,0-2-1-15,2 0-1 0,-1-1 1 0,3-2-2 0,-3 0 1 16,2 0 3-16,2 0-2 0,-2-2-1 0,-2-1 6 16,2 3 3-16,3-5 3 0,-1 0 1 0,-2 1 2 0,1-3-2 15,-1-1 2-15,3 1-1 0,0-3-7 0,0 2-5 16,0-3 0-16,0-1-4 0,0 1 1 0,3 1-1 0,-3 0-2 15,2 0 0-15,1-1 2 0,-2 1-2 0,7 1 0 0,-4 1 0 16,4 2 0-16,-4-2 2 0,-1 8-1 0,1-5-1 16,2 5 0-16,-1 0-3 0,-1 0 1 0,1 5 2 15,2-5 0-15,1 10-4 0,-4-4 1 0,4 4 1 0,-4 1 0 16,3 6 0-16,-2 1 1 0,2 8 0 0,-2 2 1 0,-2 5 0 16,1 8 1-16,1 6 0 0,-2 10-1 0,1 4 0 15,1 14 0-15,-2 1 0 0,0 10-1 0,-2 0 1 0,5 3-1 16,-4 1 0-16,2 0-1 0,-1-2 2 0,-3 1 1 0,-3 1 2 15,2-7 1-15,-2-2-1 0,1-6 2 0,2-4-1 16,0-5 2-16,5-9 0 0,-1-2-5 0,5-3 0 0,-2-6 0 16,4 2-1-16,-2-7-2 0,3 4 2 0,-2-8-1 15,2 2 1-15,0-2 0 0,1-2 0 0,2-2 0 0,0-3 0 16,-2 2 2-16,5-3 1 0,-1-1-2 0,-1 1-2 0,2-3 1 16,-2-1-3-16,5-3 1 0,-3 0-4 0,1-3-7 15,2-3-12-15,-2-2-17 0,1-4-16 0,4-5-23 0,2-5-25 16,3-4-33-16,0-7-65 0,-3-8-116 0,5-3-107 15,0-8-52-15</inkml:trace>
  </inkml:traceGroup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09.2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C6CC003-0F6D-4955-BDA5-BE86947C7EE9}" emma:medium="tactile" emma:mode="ink">
          <msink:context xmlns:msink="http://schemas.microsoft.com/ink/2010/main" type="inkDrawing" rotatedBoundingBox="2912,3719 5029,2405 5219,2710 3102,4024" semanticType="callout" shapeName="Other"/>
        </emma:interpretation>
      </emma:emma>
    </inkml:annotationXML>
    <inkml:trace contextRef="#ctx0" brushRef="#br0">0 1208 15 0,'3'-5'34'0,"0"-1"-7"16,-1 4-9-16,5-8 8 0,1 1 8 0,-7 4-3 16,2 3 9-16,0 0 8 0,-1 1 7 0,-2-4 7 15,3 5 3-15,-3-3 1 0,3 2-4 0,-2 1-9 16,-1-2-14-16,0 2-8 0,3-3-10 0,-1 3-7 0,-2 0-7 15,3-2-4-15,1 2-2 0,0 0-1 0,2 0 0 0,2 0 2 16,-2-1-1-16,6 1 0 0,-2 0 0 0,2 0 3 16,0 0-3-16,0 0 7 0,4 0 8 0,2 1 23 0,-2-1 15 15,1 5 7-15,2-3 2 0,-2-1 3 0,-3 4 0 16,3-1-1-16,-2 0-11 0,1 3-25 0,-4-3-12 0,3 3-10 16,0-1-4-16,-2 1-1 0,-1-1-2 0,1 3 0 0,-4-4 0 15,0 3 0-15,3-2 0 0,-4 0 1 0,-1 1 2 16,3 1-3-16,-4-2 1 0,2-3-2 0,-2 2 1 15,-2-2 0-15,1-2 0 0,-1 1 0 0,1 0 0 0,-2-2 1 16,-3 3-1-16,3-1 1 0,-2-2-1 0,-1 0 0 0,0 0 0 16,0 0-1-16,0 0 0 0,0 0 1 0,0 0 0 0,0 0 0 15,0 0-1-15,0 0 1 0,0 0 1 0,3 0-1 16,-1 0 0-16,-2 0 0 0,3 0 2 0,1 0-1 16,-1-2 0-16,1-1 0 0,4 3 4 0,-4-4 8 0,4 3 6 15,2-2 2-15,-1-2 3 0,0 2 2 0,3-6 1 0,1-3 1 16,1 3-2-16,2-2-10 0,-1 1-6 0,1-3-3 0,2 0-2 15,-1-2-3-15,-1 1-1 0,3-2-1 0,1 2-1 16,-1-4 1-16,3 3 0 0,-1-5-1 0,3 5 2 16,-2-2 1-16,4-3 0 0,-4 1 1 0,5-1 1 0,-2 1 2 0,2 0-1 15,3-3 3-15,-5 0-2 0,5 3 0 0,-2-5 0 16,0 3-1-16,4-2 2 0,-1-2-1 0,3-1-2 16,2 0-2-16,-2-2-2 0,3 1 2 0,0 0 0 0,-4 3-1 15,3-1-1-15,1-1 0 0,-7 0-1 0,4 2 1 0,-3 1 2 16,1-1 0-16,-4 2-2 0,3-2 0 0,-4 2 0 0,1 3 0 15,-1-3 0-15,1 3 0 0,-5-1 0 0,0 3 0 16,1-2 0-16,-1 2 2 0,-3-2-1 0,3 3-1 16,-4 0 2-16,-3 4 0 0,5-3-1 0,-6 2 4 0,1 0-3 15,2-2-1-15,-1 3-1 0,-2 1 2 0,-2-1-1 0,-1-1-1 16,0 0 2-16,3 2-2 0,-5 1 0 0,-1 1 1 16,1-2 3-16,-1 5-3 0,-1-2 0 0,1 1 2 0,-2-1-2 15,-2 2 0-15,2 0 0 0,-2 1-1 0,1 1 0 16,-5 0 0-16,3 2 0 0,-4 0 0 0,3 2 0 0,-3-3 0 15,3 2-1-15,-1 1-1 0,-2 0 2 0,0 0 0 0,0 0 2 16,0 0-1-16,0 0-1 0,3 0 1 0,-2 0 0 16,-1 0-1-16,3 0 0 0,-3 0-1 0,3 0-1 15,-1 0 0-15,-2 0 1 0,0 0-1 0,0 0 2 0,0 0 0 16,0 1 0-16,3-1 2 0,0 3-1 0,-2-3 0 0,-1 0 0 16,3 0-1-16,-3 0 0 0,0 0-2 0,0 0 1 0,0 0-1 15,0 0 2-15,0 0 0 0,0 0-1 0,0 0 1 16,0 0 0-16,0 0 0 0,0 0-1 0,0 0-1 15,0 0 1-15,0 0-1 0,0 0 2 0,0 0 0 0,0 0 0 16,0 0 0-16,0 0 3 0,0 0 0 0,0 2-2 0,0-2 3 16,0 0-2-16,0 0-1 0,0 0-1 0,0 0 1 15,0 0-2-15,0 0-2 0,0 0 1 0,0 0-1 0,0 0 3 16,0 0 0-16,0 0 0 0,0 0-1 0,0 0 1 0,0 0 1 16,0 0 0-16,0 0-1 0,0 0 2 0,-3 0-2 15,3 2-2-15,-1-2 2 0,-2 2 0 0,0 0 0 0,-2 2 0 16,1 1 4-16,-4-1-2 0,1 4 0 0,0 0 0 15,-2 2 0-15,-2 1-1 0,-1 0-2 0,0 3-6 0,1 2-19 16,-3 1-26-16,-1 1-70 0,-4 0-150 0,-2-3-110 16,-4 4-64-16</inkml:trace>
  </inkml:traceGroup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14.0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06FCBB0-F708-4F78-9C81-784A9E8820C3}" emma:medium="tactile" emma:mode="ink">
          <msink:context xmlns:msink="http://schemas.microsoft.com/ink/2010/main" type="inkDrawing" rotatedBoundingBox="6191,3939 11780,3705 11825,4781 6236,5015" hotPoints="13091,4367 9706,4842 6319,4381 9704,3907" semanticType="enclosure" shapeName="Ellipse">
            <msink:destinationLink direction="with" ref="{1A597264-DAFA-43A5-9A9F-C73C1DF75321}"/>
            <msink:destinationLink direction="to" ref="{2052F38F-9DDA-41EE-9B19-588DFD4C72A6}"/>
            <msink:destinationLink direction="from" ref="{2052F38F-9DDA-41EE-9B19-588DFD4C72A6}"/>
          </msink:context>
        </emma:interpretation>
      </emma:emma>
    </inkml:annotationXML>
    <inkml:trace contextRef="#ctx0" brushRef="#br0">3569 2249 18 0,'5'-2'26'0,"-2"1"-7"16,0 1-8-16,-2-3-4 0,5-2 3 15,-6 4-6-15,2 1 3 0,-2-4 4 16,0 4 15-16,0 0-10 0,0 0 4 0,0 0 3 0,0 0 2 16,0 0-3-16,0 0 3 0,0 0 1 0,0 0 0 0,0 0 4 15,0 0-3-15,0 0 2 0,0 0 1 0,0 0-1 16,0 0-2-16,0 0 0 0,0 0-1 0,0 0-4 0,0 0-1 15,0 0-2-15,0 0-2 0,0 0-2 0,0 0-3 16,0 0-2-16,0 0-1 0,0 0-2 0,0 0-2 0,0 0-4 16,0 0 2-16,0 0-2 0,0 0-1 0,0 0 1 0,0 0 1 15,0 0-1-15,0 0-1 0,0 0 0 0,0 0 0 16,0 0 0-16,0 0 0 0,0 0-1 0,0 0 1 0,0 0 0 16,0 0 0-16,0 0-2 0,0 0 4 0,0 0-2 0,0 0 0 15,0 0-2-15,0 0 2 0,0 0-1 0,0 0-2 16,0 0 3-16,0 0 0 0,0 0 0 0,0 0 0 15,0 0 2-15,0 0-2 0,0 0 1 0,0 0 0 0,0 0-1 16,0 0-1-16,3 4 1 0,-2-4 1 0,-1 1-1 0,3 1-1 16,-3-2 0-16,0 0-1 0,0 0 2 0,0 0 2 0,0 3-1 15,0 0-1-15,0-3 1 0,0 0 2 0,0 0-2 16,0 0 2-16,0 0 0 0,0 0 1 0,0 0 2 16,0 0 5-16,0 0 8 0,0 0 2 0,0 0 9 0,0 0 4 15,0 0 2-15,0 0 0 0,0 0-3 0,0 0-2 0,0 0-6 16,0 0-3-16,0 0-9 0,0 0-5 0,0 0-2 15,0 0-2-15,0 0-3 0,0 0 1 0,3 0-1 0,-3 0-1 16,0 0 0-16,2 0 0 0,-2 0 0 0,0 0 0 16,0 0 0-16,0 1 0 0,0-1 1 0,0 2-1 0,3-2 2 15,-3 0-2-15,0 0-3 0,0 2 3 0,0-2 0 0,0 3 0 16,0-1 0-16,1-2 0 0,-1 2 0 0,0 0 0 16,0-2 1-16,0 2-2 0,0-2-2 0,3 0 2 0,-3 3-1 15,0-2 1-15,0-1 0 0,0 0 1 0,0 0 0 16,3 0 4-16,-3 0-1 0,0 0-2 0,0 0-1 0,0 0 0 15,0 0 1-15,0 0-1 0,0 0-1 0,0 0 1 0,0 0 0 16,0 0 0-16,0 0 0 0,2 0 0 0,-2 0 1 16,0 0 1-16,0 0 1 0,0 0-2 0,0 0 2 0,0 0-5 15,0 0 8-15,0 0 3 0,0 0 6 0,0 0 4 16,0-1 4-16,0 1 3 0,0 0 3 0,0 0 4 0,0 0-2 16,0 0-6-16,0 0-4 0,0 0-4 0,0 0-4 0,0 0-4 15,0 0-4-15,0 0-1 0,0 0 0 0,0 0-2 16,0 0 0-16,3-3-2 0,-3 3 4 0,0 0-2 0,0 0 0 15,1 0 1-15,-1 0-1 0,0 0-1 0,3 0-1 0,-3 0 0 16,3 0 0-16,-2 0-1 0,-1 0-1 0,3 3 2 16,0-2 0-16,-3-1 0 0,2 0 0 0,-2 0 0 0,3 0-1 15,-3 3-1-15,0-3 2 0,0 2 0 0,0-2 0 16,0 2 0-16,1-2 0 0,-1 0 0 0,6 0 2 16,-4 2-2-16,2-2 1 0,-1 2-1 0,0-2 0 0,-1 2 0 15,2-2 0-15,-1 3 0 0,0-3 0 0,-1 1 0 0,4-1 2 16,-5 3-1-16,2-3 0 0,-1 0 4 0,0 0-4 15,3 0 3-15,-1 0-2 0,-1 0 1 0,2 2 2 0,2-2-3 16,-2 2-1-16,-2 0 2 0,1-2 0 0,1 2 0 0,-2-2-2 16,1 3-1-16,1-1 0 0,1-2 3 0,-2 2-1 0,0-1-2 15,1 2 0-15,-2-1 0 0,1 1 0 0,1-2 2 16,2-1-2-16,-1 2 0 0,-1 1 0 0,2-3 1 16,-5 2 2-16,2-2-2 0,2 1-1 0,0 2 1 0,-3-3-1 15,1 4 1-15,4-3-1 0,-4-1 0 0,2 2 0 0,0-2-1 16,-3 1 0-16,2 3 1 0,2-4-1 0,-2 0 0 15,2 3 2-15,0-2-1 0,1-1 1 0,-1 2 0 0,1-1 0 16,-2-1-1-16,0 4 4 0,0-4-3 0,0 1 2 16,0 1-2-16,-3-2 1 0,1 0 0 0,2 0 0 0,-2 3 1 15,1 0-1-15,-1-3-1 0,4 0 1 0,-4 0-1 0,4 0 3 16,-4 0-3-16,4 0 0 0,-4 0 1 0,4 0-1 16,-1 0 2-16,-3 0-2 0,4 0 1 0,-1 0-1 15,-2 0 1-15,2 0-1 0,-2 0 2 0,2 0 0 0,-2 0-2 16,2 0 2-16,-2 0 0 0,2 0-1 0,0 0 3 0,4-3-2 15,-5 3-1-15,0 0 0 0,0 0-1 0,0 0 0 0,0 0 1 16,1 0 0-16,0 0-1 0,-2 0 1 0,2 0 0 16,1 0 0-16,-1 0-1 0,1 0 0 0,-1-3 2 15,2 3-1-15,0 0 0 0,1 0 1 0,2-2 1 0,-3 1 1 16,5 1 1-16,-5-4-1 0,0 4 0 0,2-1 2 0,3-1-2 16,-8 2-3-16,4 0 2 0,-1-1-4 0,-1-2 3 0,3 3-3 15,0-4 0-15,1 3 0 0,-3 1 0 0,-2 0 1 16,1 0-1-16,-4 0 0 0,5 0 0 0,-2 0 0 0,1 1 1 15,-1 3-1-15,2-4 0 0,-1 0 0 0,-1 0 0 16,4 0 1-16,-6 3 0 0,3-2-1 0,-1-1 0 0,4 2 1 16,-5-1 1-16,1-1-2 0,1 4 0 0,2-4 0 15,-4 1 0-15,4 1 0 0,-1-2 0 0,2 3 0 0,-2 0 0 16,1-3 0-16,-4 1 0 0,4-1 0 0,-2 2 0 16,-1-2 0-16,2 2 0 0,0-2 0 0,-1 0 2 0,2 3-2 0,-2-1 0 15,-3-2 1-15,3 2 2 0,-1-2-2 0,5 0 1 16,-4 0 0-16,1 0-2 0,4 0 0 0,-4 0 2 15,0 2-1-15,3-2-1 0,1 0 3 0,-4 0 0 0,0 0 1 16,1 0-1-16,-1 2 2 0,3-2-1 0,0 0-1 0,2 0-1 16,-2 0-1-16,-1-2-1 0,3 0 0 0,-2 2 2 15,0-2-1-15,1 2-1 0,-1-2 0 0,-3 2 0 0,6 0 3 16,-6 0-2-16,3-3 0 0,-2 3 0 0,2 0 2 16,1-2-1-16,-1 0 1 0,2 2-2 0,-2-1 1 0,-4 1 0 15,7-6-2-15,-1 6 3 0,-2-2-2 0,3 1 1 16,-4 1-1-16,6-4-1 0,-4 4 0 0,-1-1 0 0,2-1 1 15,-3 2 1-15,4 0 0 0,0-1-2 0,-1-2 3 16,0 3 1-16,3-4-1 0,-2 3 1 0,0 1-3 0,-2-2 0 16,5 2-1-16,-2-1 2 0,1-3-1 0,0 4 1 15,0-3-2-15,-4 2 0 0,2 1-2 0,1-2 2 0,-1 2 2 0,-3-3-7 16,3 1 3-16,0 2 1 0,-3-1 1 0,1-2-1 16,-1 3 1-16,0-2 1 0,0 2-3 0,1-3 7 15,-1 2-2-15,-3 1-1 0,3 0-2 0,0 4 2 0,0-4-1 16,0 0 1-16,0-3-1 0,3 0 0 0,-3-2 1 0,0 3-4 15,-1 0 2-15,4 0 0 0,-6-3 0 0,3 5 0 16,-1-1 0-16,-3 1-1 0,3-3 2 0,1 3 4 0,0-2-3 16,3 2-2-16,-3-2 1 0,1 2-1 0,5-2 0 0,-6 0 0 15,1 2-2-15,-1 0 0 0,3 0 0 0,-3 0 0 16,0 0 2-16,0 0-1 0,-1 0 1 0,1 0 1 0,0 0 1 16,3-2-1-16,-3-1-1 0,3-1 0 0,0 4 0 15,-2-2-1-15,2 2 1 0,0 0 0 0,-2 0 0 0,4 0 0 16,-2 0 1-16,0-2-1 0,-1 2 1 0,4 0-1 0,-3-2 0 15,0 2 1-15,-2 0 1 0,5 0-1 0,-1 0-1 16,-1 0 0-16,2 0 0 0,1-2 1 0,-2-1-1 0,-1 3 3 16,3 0-3-16,-2 0-2 0,1 0 2 0,-5 0-2 15,6 0 2-15,-2 0 0 0,-2 0 0 0,1-2-2 0,3 0 1 16,-4 2 1-16,0 0-1 0,-2 0 1 0,5 0 5 0,-4 0-2 16,4 0-2-16,-5 0 1 0,5 0 0 0,-5 0-1 15,2-1 2-15,0 1-3 0,-2-3-4 0,-1 0 2 0,3 3 0 16,0 0 2-16,-2 0-1 0,5 0-1 0,-6-2 0 15,2 1 2-15,0 1-2 0,3 0 1 0,-2 0 2 0,-3 0-1 16,3 0 0-16,-2 0 1 0,2 0 0 0,-3 0-1 16,0 0 1-16,0 0-1 0,-1 1 0 0,4 1 0 0,-3-2 0 15,0 3 0-15,3 0 1 0,-2-3 1 0,2 0-2 16,-3 0 0-16,5 0 0 0,-3 0 0 0,3 0 0 0,-2 0 0 16,1 0 0-16,2-3 0 0,1 0 1 0,1 1 1 0,-4 1-2 15,3-3 0-15,1 3 0 0,-2-1 0 0,4-2 0 16,-3 0-2-16,1 3 1 0,-1-1 1 0,0 2 0 0,1-1 0 15,-7 1 0-15,6 0 0 0,-4 0 0 0,-1 0 0 16,1 0 0-16,-4 0 0 0,6 0 0 0,-4 0-2 0,1 0 1 16,-2 0 1-16,5 0 0 0,-3 0 0 0,1 0 0 0,1 0 1 15,0 0-1-15,4 0 0 0,-1-4 0 0,0 1 0 16,4 3 0-16,-2-1 0 0,2-4 0 0,1 3 0 0,2 1-1 16,-1-2 0-16,2 1 1 0,1-1 0 0,-1 2-1 15,-1 1 1-15,1-4 0 0,-3 1 0 0,1 1 1 0,1-2 0 16,-5 2 2-16,5 2-3 0,-5-3 1 0,4 2-1 0,-4 1 2 15,2-3-2-15,-6 1 0 0,3 2-3 0,-2-2 3 16,-5 2 0-16,5-2 0 0,-5 0 0 0,5 2 0 0,-6-2 1 16,2 2 1-16,0 0-2 0,1 0-2 0,-3 0 2 15,2 0-1-15,-3-3 1 0,4 3 3 0,0 0-3 0,-1 0 1 16,-1-1 1-16,0-2 1 0,-1 3-3 0,0-2 0 0,3 2 0 16,0-2-3-16,1 0 2 0,1-3 0 0,1 3 2 15,-5-1-1-15,6 0 0 0,-2-2 3 0,-2 4-3 0,1-4 1 16,3 3-1-16,-1-2 3 0,-4-1-2 0,5 3-1 0,-4-3 0 15,-2 2 0-15,2 2 0 0,-3-1 0 0,3-3 0 16,-3 4 0-16,0-2 0 0,-3 1 3 0,1-1-2 16,-1 2-1-16,1-1 2 0,-2 0-1 0,-2-3 1 0,1 1-1 15,1 2 0-15,-1-1-1 0,-2 2 0 0,2 1 2 0,-3-3-1 16,4 1 1-16,-1-4 0 0,-2 1-2 0,2 1 1 16,-2-2 2-16,-1 1 0 0,-1 1-2 0,2 3 2 0,1-5-1 15,-5 3 3-15,2-2-1 0,-1 2 1 0,4-4 0 16,-5 4 2-16,2-2-1 0,1-1 1 0,-1 1-1 0,-1-1 0 15,4 2 0-15,-6-3 0 0,1 3 1 0,2-3 0 0,-1 3-2 16,1 0 1-16,0-2-1 0,-3-1 1 0,1 1-1 16,-1-3-3-16,3 3 1 0,-1 0-3 0,-2-3 0 0,0 1 0 15,0-2 3-15,0 4-3 0,0-3 0 0,0 0 1 0,0 0 1 16,0 1 1-16,-2-1-2 0,-1 1-1 0,3-1 2 16,-1 3-2-16,1 0 2 0,-3-1-2 0,0 3 0 0,3-3 0 15,-5-1 2-15,4 2-2 0,-2 0 0 0,0 0 0 16,-2-1 0-16,2 1-1 0,-1 1 0 0,3-1 1 0,-2 2-4 15,-2 0 4-15,1-3 0 0,-2 3 0 0,1-3 0 16,2 3 0-16,-3 0 0 0,0-1 0 0,0 2 2 0,-1-2-2 16,-4 1 0-16,4-1 0 0,-2 2-2 0,0-4 2 0,-4 1 0 15,4 4-1-15,0-2-2 0,-6-1 3 0,3 4 0 16,0-3 0-16,0 1 0 0,0 1-2 0,1 0 4 16,-1-2-2-16,-2 1 2 0,2 2-1 0,0-2 0 0,-4 1 1 15,4-2 0-15,-3 2-1 0,3 0 0 0,-1-1-1 0,-2 3 2 16,0-1-2-16,2-2 0 0,-2 3-2 0,-1 0 2 0,1-2-1 15,0 2 1-15,1-2 0 0,-4 0-1 0,5 2-1 16,-5-2 2-16,2-1 2 0,-3 3-2 0,4-2-5 16,-2 0 2-16,2 1 1 0,-2-4 1 0,-1 2 1 0,4 2-2 15,-5-1 1-15,0-3 1 0,-1 4 4 0,1-2 0 0,-2-2-3 16,-1 2-1-16,-1-4 0 0,-2 6 0 0,1-4 1 16,-3 3-1-16,1-2 0 0,2-1 0 0,-4 4 0 0,1-1 0 15,0-3 0-15,0 3 2 0,3-2-2 0,-1 2 0 16,-2-1 2-16,1 2-1 0,5-4 0 0,-2 3-1 0,3 2 2 0,-3-2-4 15,4 0 1-15,-2 2 1 0,2-2-1 0,1-1 1 16,0 3-2-16,-1-4 0 0,1 2 2 0,1 0-1 16,-2 0 1-16,6 0 0 0,-5-1 0 0,1-1-3 0,-2 3 3 15,3-2 0-15,-2 1 0 0,1-1 3 0,-2 0-3 0,3 0 1 16,-4 3 1-16,1-3 0 0,0 3 0 0,-1-3 0 16,-3-1 0-16,3 3-1 0,-4-2-1 0,1-1 1 0,-1 4-1 15,-3-3 0-15,3 2 0 0,3 1 1 0,-4-2-1 16,1-1 0-16,0 3 1 0,1-2 0 0,-4 2-1 0,1-1 0 15,0-2 0-15,-1 1-1 0,-1-1 1 0,-2 2-1 0,2-3-1 16,1-1 0-16,-2 1 2 0,6 2 0 0,-4-5 0 16,0 3 0-16,3 0 0 0,-1-2 1 0,0 1 0 0,-1 1 0 15,0-1-3-15,-1 3 2 0,0 0 0 0,3-2 0 16,-4 4-1-16,1-2 0 0,-1 2-1 0,-3 0 0 0,-1 0 3 16,-2 0-1-16,3 0 0 0,-5 0 0 0,-3 2 1 0,4-2 1 15,-4 0-4-15,-1 0 4 0,1 0-2 0,-1 0 0 16,1 3 0-16,-1-3 0 0,-2 0 0 0,7 0-2 0,-4-3 2 15,3 3-1-15,2-2 0 0,3-2 1 0,1 2-2 16,0-1 2-16,3 1 0 0,2-2 0 0,1 0 0 0,-1 3 0 16,7-1 0-16,-1-3 2 0,-1 2 0 0,3 2 1 15,0-1-4-15,1-1 1 0,0 3 0 0,-2 0 0 0,1 0 1 16,-4 3 0-16,2-1-1 0,-3-2-2 0,2 1 2 0,1 2 1 16,0-3 2-16,2 4-2 0,1-3-1 0,1-1 0 15,0 0 0-15,-1 0 0 0,2 0 0 0,1 0 0 0,0 0-1 16,-2 0 0-16,-2 0 0 0,3 0-1 0,-1 0-1 15,-2 0 3-15,2-1-1 0,-1-3 1 0,3 4 0 0,-1-3-2 16,1 2 2-16,-2 1 0 0,0-2 2 0,-1 2-1 0,1-3-1 16,-2 3 0-16,-2 0-1 0,0 0 2 0,-2 0 0 15,-1 0-1-15,-2 3 2 0,-3-1-2 0,6-2 1 0,-1 1 0 16,-2 2-1-16,0 1-1 0,5-3 1 0,-5 1 0 16,5 3-1-16,-1-2 1 0,1 0 0 0,1 0 0 0,0-1 2 15,-1 2 0-15,3-2-2 0,-1 1-1 0,1-2 0 16,-2 3 0-16,5-1 0 0,-7-1-2 0,2 0 0 0,-1 0 0 15,1 3 3-15,0-5 0 0,-1 1 0 0,0 4-1 0,-2-3 1 16,-6 0 1-16,3 2 0 0,-4 0 1 0,-2 1 0 16,-3-1-2-16,-1 1 0 0,-2 0 0 0,4 0 1 0,-7 1 0 15,3 3-1-15,-5-2-2 0,0 1 0 0,3-2 2 0,-1 0 0 16,3-1 0-16,2 0-2 0,3 0 1 0,0 1 1 16,2-2 0-16,5 1 1 0,2-3-1 0,6 0 0 0,-1 0 0 15,5-2 2-15,2 0 0 0,3 0 0 0,2 0 0 16,1 0-2-16,-1 0 0 0,2 2 0 0,-1-2 0 0,4 0-2 15,-3 0 1-15,3 0 0 0,-2 3-1 0,-1-3 0 0,2 0 2 16,-2 1 0-16,0 2 2 0,-2-1-2 0,-2 0 2 16,0 2-2-16,1 1 1 0,-5-2 0 0,4 0 1 15,-5 2-2-15,0-2-2 0,3 2 2 0,-1-1-2 0,1 1 2 16,-2-3 0-16,5 3-2 0,-7-1 2 0,4 1 0 0,1-2 0 16,0 2 0-16,-3-1 0 0,4 0 0 0,-2 1 0 15,0-1 2-15,1-2-1 0,1 2 0 0,0 1-1 0,4-1-1 16,-2-2 1-16,4 0 0 0,-5 2 0 0,4-1-1 0,-1-3 1 15,3 4 0-15,-3-4 0 0,3 2 2 0,0 0-2 16,0-2 0-16,0 3 0 0,0-3-1 0,0 2 0 0,0 0-1 16,0-2 0-16,0 1 1 0,0-1 1 0,0 5 0 15,0-2 0-15,3-2 0 0,-3 1 0 0,3 3 0 0,-1-1 0 16,-2 1 0-16,3-3 0 0,0 3 0 0,-3-1 0 0,1 1-1 16,-1 1 1-16,3 0 0 0,-1 1 0 0,1-1 0 15,1 5-2-15,-1-3 2 0,-2 1 2 0,2 4-4 0,0-3 2 16,-1 1 0-16,4 1 0 0,-5 0 2 0,2-1-2 15,-1 2-2-15,-2 0 2 0,3-2 0 0,0 2-3 0,-2-2 3 16,-1 1 0-16,0 0-2 0,0-1 2 0,0-2 2 0,0 1-2 16,0-1 0-16,0 1 0 0,0-3 0 0,0 1 1 15,0 1 1-15,0-1-2 0,0 3-2 0,3-2 2 0,-3-2 2 16,2 2 0-16,-2 2-1 0,3-3-1 0,-3 0 0 16,3 1 0-16,-2 2 1 0,2-1-1 0,-1 0 0 0,-2 4-1 15,3-3 0-15,-3 2 1 0,3-2-2 0,-2 2 2 0,-1 0 2 16,0 0-1-16,3 2-1 0,-3-2 1 0,0-4 1 15,0 6-2-15,0-4 0 0,0 1 0 0,0 1 0 16,0-2 0-16,0-1-2 0,0-1 2 0,0 0 0 0,0 1 0 16,3-3 0-16,-3 2-1 0,0 1 1 0,0-2 0 0,0-2 1 15,0 0-1-15,0 1 2 0,1-1-2 0,-1-2 2 0,5 3-2 16,-2-3 2-16,-3 1-3 0,3-1 1 0,-2 0 1 16,-1 0 1-16,5 1-2 0,-2-2 0 0,1 2 0 15,-1-1 0-15,0 1-3 0,-1-3 2 0,2 2-3 0,-1 1 4 16,0-2 0-16,-1 4 0 0,1-4 0 0,-2 2 0 0,2-4 2 15,-3 1 0-15,3 1-2 0,-1-3 0 0,-2 3 0 16,3-2 0-16,-2-1 0 0,-1 2 0 0,3-2 1 0,0 2 3 16,-2 1-1-16,5-3-2 0,-4 2-1 0,2-2-2 15,4 2-9-15,-4 0-9 0,-1-2-8 0,2 0-15 0,-1 0-16 16,2 0-28-16,-1-4-50 0,-2 2-72 0,-2-5-125 0,2-2-83 16,-1 1-40-16</inkml:trace>
  </inkml:traceGroup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21.5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2D1E759-CD69-4D9D-B507-95BDD5C8170D}" emma:medium="tactile" emma:mode="ink">
          <msink:context xmlns:msink="http://schemas.microsoft.com/ink/2010/main" type="inkDrawing" rotatedBoundingBox="2756,5355 4653,5406 4651,5487 2754,5436" semanticType="callout" shapeName="Other"/>
        </emma:interpretation>
      </emma:emma>
    </inkml:annotationXML>
    <inkml:trace contextRef="#ctx0" brushRef="#br0">0 70 63 0,'4'-5'68'0,"-1"3"1"0,0-2-1 0,-1-1-6 15,-2 2-12-15,3-1-8 0,-3 1-12 0,0 2-6 16,0-2 2-16,0-1 2 0,0 3 3 0,0 1 6 0,0-2 2 16,0 1 1-16,0 1 1 0,0 0-3 0,0 0-8 0,0-4-5 15,0 4-7-15,3-1-5 0,-3-2-3 0,1 3-3 16,-1-2-1-16,3 2-2 0,-1 0 0 0,1 0-4 0,-3 0 2 16,3-3-2-16,-2 1 0 0,-1 2 0 0,0-1 2 15,0-2-2-15,3 3 0 0,-2 0 0 0,-1-2 0 0,3 2 0 16,0-3-2-16,-1 3 2 0,4 0 0 0,-5 0 0 0,4 0 0 15,-2 0 2-15,4-1 0 0,-2 1-1 0,2 0 0 16,-2 0-1-16,2 0 2 0,-3 0-2 0,4 1 0 0,-4-1 0 16,4 0 0-16,1 0 0 0,1 0-2 0,-1 0 2 15,-1 0 0-15,2 0 0 0,-1 0 0 0,3 0 0 0,-2 0 0 16,2 0 0-16,-3 0 0 0,3 0 0 0,-2 0 2 16,2 0 0-16,0 0-1 0,0-1-1 0,0 1 1 0,0 0 1 15,0-2 5-15,4 0 7 0,-4 2 11 0,3-3 1 0,-3 3 3 16,3 0 2-16,-2 0-1 0,1 0 1 0,-3 0-6 15,1 0-8-15,0 3-9 0,2-3-3 0,-2 2-4 0,-2 0-1 16,2-2 0-16,0 1 0 0,3-1 0 0,-3 3 0 0,0-1 2 16,-1-2-2-16,1 3 2 0,0-2 2 0,0-1-2 15,0 0-1-15,0 0 1 0,0 0-1 0,-2 0-1 16,2 0 3-16,-3 0 0 0,3 0 2 0,-2 0 1 0,2-1 9 16,-3-2 4-16,3 3 1 0,-1-2 3 0,-2 2-2 15,1 0-1-15,-1 0-5 0,3 0 1 0,0 0-8 0,-2 0-2 0,-1 0-2 16,3 0 2-16,-2 0 0 0,-1 0-4 0,2 0 5 15,-2 2-5-15,0-2 0 0,-2 3 2 0,3-2-4 16,-1-1 2-16,3 0-2 0,-1 2 1 0,-2-2 0 0,-2 3 0 16,1-3-1-16,-1 2-1 0,0-2 1 0,-1 3-1 0,2-2-1 15,2-1 2-15,-2 0 0 0,-4 4-1 0,1-4 1 16,2 0 0-16,-3 0 1 0,4 1-1 0,-4 1 1 0,4-2 0 16,-4 1 0-16,4-1 1 0,-1 4-2 0,-2-4 0 15,2 3 1-15,-2-3 1 0,2 1-2 0,-3-1-3 0,1 2 3 16,2-1 0-16,-2-1 0 0,2 4 0 0,1-4 0 0,-4 1 1 15,4 1 1-15,-4-2 2 0,4 3-4 0,-1-1 0 16,-3-2 0-16,4 3 0 0,-4-2 0 0,4-1-1 0,2 2 0 16,-2-2-1-16,-2 3 2 0,1-1 0 0,0-2 0 15,2 2 0-15,-1-2 0 0,-1 0 0 0,1 2 2 0,-1-2 0 16,-2 0-1-16,2 0-1 0,-2 0 1 0,2 0-1 0,-3 2 0 16,1-2-1-16,1 3-1 0,0-3-1 0,0 0 1 15,1 1 2-15,-1-1 0 0,0 0 0 0,0 3 2 16,2-3 0-16,-1 0-2 0,0 2 0 0,1-2 1 0,1 0-1 0,1 0 0 15,-1 0 0-15,-1 0 0 0,1 2 2 0,2-2 1 16,0 0 0-16,1 0 1 0,0 0-1 0,0 0 0 0,-2 0-1 16,2-2 0-16,-3 2-2 0,6 0 1 0,-6-2-1 15,3-1 0-15,-2 3 3 0,-1-1-2 0,3-2 1 0,-2 3 3 16,-1-2-1-16,-1 2 2 0,-1-2 5 0,0 0 9 0,-1 2 2 16,5-5 2-16,-2 3-1 0,-3 2 0 0,0-1 1 15,-3-2-3-15,1 3-6 0,2-2-5 0,-4-1-6 16,1 3 0-16,-2 0-4 0,2 0 0 0,1 0 0 0,1 0 0 15,2 0 0-15,1-2 0 0,2 1 2 0,-4 1-1 16,5-4 0-16,-2 4 2 0,-2 0-2 0,3-1-1 0,-1 1 0 0,0 0 0 16,-1 0 0-16,-1 0-3 0,1 0 2 0,0 0 0 15,0 0 0-15,-1 0-1 0,1-2 2 0,1 2-1 16,-3 0 0-16,0 0 1 0,0 0 1 0,1 0 0 0,-5 0-1 16,2 0 2-16,2 0-2 0,-2 0 1 0,1 0 0 0,-2 0 0 15,-2 0 0-15,4 0-1 0,-5 0 0 0,3 0 0 16,-3 0 2-16,4 0 0 0,-1 2-1 0,0-2-1 0,-3 0 0 15,2 0 0-15,-2 0 0 0,3 0-1 0,-2 0-3 16,-1 1 3-16,0-1-2 0,0 0 3 0,3 0 0 0,-3 0-2 16,3 0 4-16,-1 4-1 0,-2-4-1 0,3 0 0 0,-2 0 1 15,-1 0 0-15,3 0-3 0,-3 0 2 16,3 0-1-16,-1 0 1 0,-2 0 2 16,0 0-1-16,4 0 2 0,-4 0-3 0,0 0 0 15,0 0-2-15,0 0 0 0,0 0 1 0,3 0 1 0,-3 0 0 16,0 0 0-16,0 0 1 0,3 0 0 0,-2 0 0 0,-1 0 1 15,3 0-2-15,-3 0 0 0,3 0 2 0,-1 0-1 16,-2 0-1-16,0 0 0 0,0 0 0 0,3 0-1 0,-3 0 1 16,0-4 0-16,0 4 0 0,0 0 0 0,0 0 0 0,0 0-2 15,0 0 4-15,0 0-2 0,0 0 1 0,0 0-1 16,0 0 0-16,0 0 0 0,0 0 2 0,0 0 0 16,0 0-2-16,-3 0 0 0,3 0 0 0,-5 0 1 0,2 0-1 15,-1 4 0-15,-1-4-1 0,1 1 1 0,-2-1 0 0,5 0 1 16,-4 2-1-16,-1-2 0 0,2 3 3 0,2-1-2 0,-1 1 1 15,0-2-2-15,-1 1-1 0,-1 1-2 0,1 1-8 16,-2 0-22-16,4 0-30 0,-1 1-71 0,-1-1-133 16,1-4-113-16,-1 2-62 0</inkml:trace>
  </inkml:traceGroup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25.3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0C92A7F-2734-4CB5-A19F-1FC32638F535}" emma:medium="tactile" emma:mode="ink">
          <msink:context xmlns:msink="http://schemas.microsoft.com/ink/2010/main" type="inkDrawing" rotatedBoundingBox="8300,5549 14489,5390 14493,5551 8304,5709" semanticType="underline" shapeName="Other"/>
        </emma:interpretation>
      </emma:emma>
    </inkml:annotationXML>
    <inkml:trace contextRef="#ctx0" brushRef="#br0">0 185 114 0,'8'-3'117'0,"2"3"-20"16,-1-5-11-16,1 4-8 0,2-1-18 0,0 0-21 0,0-3-12 15,3 3-8-15,-3 0-4 0,1 0 5 0,5 0 5 16,-4-3-1-16,0 3 3 0,3 0-1 0,-1-2 1 0,-1 2 11 15,1-1-2-15,2-1-1 0,-4 4-7 0,1 0 1 16,1 0-3-16,-1 0 2 0,1-2-6 0,-1 2-7 0,0-2-4 16,-2 0-5-16,2 2-2 0,-3-2 0 0,3-1-1 0,-3 3-1 15,3-2 1-15,-3 2-2 0,-3 0-1 0,3 0 0 16,0 0 0-16,4 0 1 0,-4 2-1 0,3-2 2 0,1 3 1 16,-1-1-3-16,1-2 4 0,-1 2-1 0,2 0-1 15,2 0-2-15,0-2 2 0,1 3 2 0,2-2-2 16,-1 4 4-16,1-5 2 0,-1 2 0 0,3 2 1 0,-2-4 0 15,2 2 3-15,-3 3 0 0,-2-3 6 0,5 0-2 0,-5 0 2 16,1 0 3-16,2 3-1 0,-3-5 1 0,1 2-1 0,-3 0-3 16,6-2-5-16,-7 1-4 0,3-1-3 0,-2 3-1 15,1-3 0-15,-2 0-2 0,-1 0-1 0,1 0 2 0,-1 0-1 16,-1 0 1-16,1 0 1 0,-4 0-3 0,1 0 1 16,0 0 1-16,-1 0-2 0,-2 0 1 0,2 0-1 0,1 0 2 15,-1 0-3-15,-2 0 0 0,3 0 1 0,-2-3 1 16,2 3-2-16,1 0 3 0,-1-1-3 0,0 1 2 0,2 0 1 15,-6 0 0-15,7 0-1 0,-3 1 1 0,0-1-1 0,0 3-2 16,0-1 2-16,0-2-2 0,0 4 0 0,0-2-3 16,0 1 2-16,3-1-1 0,-1 2 1 0,0 0 1 0,-2-3 0 15,3 1 0-15,-1 2 0 0,3 0 3 0,-2-3-2 16,-2 2-1-16,5 1 3 0,-5-3-3 0,5 1 0 0,-4 1 0 16,1-1 1-16,1 1-1 0,-1-3 0 0,0 1 0 0,-2 1-7 15,6-2 4-15,-4 0 2 0,2 0 1 0,-2 0-1 16,-2 3 2-16,2-3-1 0,-3 2 0 0,0 0 6 0,3-2-4 15,-1 2 0-15,0-2-2 0,1 0 0 0,0 0 1 16,2 0-1-16,-2 0 0 0,2 0 0 0,1 0 0 16,1 0 2-16,12 0 0 0,-14-2-2 0,-1 0 0 0,0 0-2 15,4-1 2-15,-6 1 0 0,6 1-2 0,-4-2 2 16,2 1 0-16,-5-1 0 0,4 0 2 0,-2-1 0 0,1 3 0 16,-1-1-2-16,1-3 0 0,-1 2 0 0,2 2 2 15,-3-1-1-15,3-3-1 0,1 4 0 0,-2-2 2 0,0 1-1 16,1-3-1-16,1 4 3 0,-2-2-1 0,0-2 2 0,2 4-2 15,-4-1 0-15,4 0 0 0,-2-1 2 0,0 1 4 16,1 0 1-16,-2 2 2 0,4-4-1 0,-3 4 4 16,2-2-2-16,1-3-1 0,-1 3 0 0,2-2-4 0,-1 2-2 15,3-4-1-15,-1 1 2 0,-1 1-6 0,2-1 5 0,-3 5-1 16,-5-2-2-16,3 2 5 0,1-1-5 0,0-2 2 0,2 3-4 16,-4 0 0-16,0-2 0 0,1-1-1 0,-2 3 1 15,4-2-5-15,-3 1 1 0,2 1 1 0,-5-4 2 0,5 4 1 16,-1 0 1-16,-2 0-1 0,-2 0 0 0,3 0 0 0,-1 0 0 15,2-1 0-15,0-1 0 0,0 2 0 0,-1 0 0 16,2-1 2-16,-2-2-1 0,1 3-1 0,2-4 1 16,-2 3-1-16,2 1 2 0,0-2-2 0,-2 2 0 0,2-1 0 15,0-3 0-15,-1 4 0 0,-1-1-2 0,-1-2 1 0,0 3 1 16,2-2 0-16,-1 2 0 0,-1-3 0 0,2 1-1 0,-5 2 1 16,-1 0 1-16,6 0-1 0,-9 0 0 0,3 0 0 15,0 0 0-15,0 0 0 0,-2 0 0 0,2 2 0 16,-3 1-1-16,3-3-2 0,-2 2 2 0,-1-2-1 0,2 3 2 15,0-2 0-15,-2-1 0 0,3 4 2 0,0-3 0 0,0-1 1 16,-2 2 0-16,4 3-1 0,-4-2-2 0,-1-2 1 16,3 2 0-16,-1 1-1 0,3-3-1 0,-2 1 1 0,0 1 0 15,2-1 0-15,-2-2-1 0,5 3 1 0,-3-2 0 16,4-1 1-16,-5 0 0 0,6 0-1 0,-1 0 0 0,-1 2-1 16,2-2 4-16,2 0-5 0,-2 0 2 0,3 0-1 0,-1 0 1 15,2 0 3-15,-4 3-3 0,-1-1 1 0,0-2-2 16,1 2 2-16,-3 0-1 0,1-2 0 0,-2 2 0 0,0 2 0 15,-2-1 0-15,2-1 0 0,-3 0 0 0,0-2 0 16,0 2 0-16,-1 0 0 0,1-2-1 0,0 2-1 0,3-2 2 16,0 2 2-16,-2-2-2 0,5 3 0 0,-4-3 1 0,5 0-1 15,0 0 0-15,4-3 0 0,-2 1 0 0,5 2 0 16,-2-2 0-16,3 2 0 0,-2-2 0 0,1 0 0 16,-1 0 2-16,2 2-1 0,-1-2-1 0,-2 2 0 0,0 0 1 15,0 0-1-15,0 0 2 0,-2 0-2 0,-1 2-2 0,1-2 4 16,-1 0-1-16,-2 0-1 0,1 0-1 0,-1 0 1 0,0-2 0 15,-2 2 0-15,1-3 0 0,-2 3-2 0,0-1 4 16,1-2-2-16,1 3 2 0,1-2 0 0,-6 2-2 0,7-2 1 16,-4 0 0-16,3 2 1 0,-1-2-1 0,-4-1 1 0,4 3-2 15,-1-2 0-15,-2 2 1 0,2-1-1 0,2-2 3 16,0 3-3-16,-1-2-1 0,0-1 1 0,1 3 0 16,-1-3 1-16,2-1 0 0,-3 3-1 0,3-1 0 0,-1-2 2 15,1 0 0-15,3 3 2 0,-3-1 0 0,4-3 8 16,-1 4 8-16,3-2 2 0,-1 1 5 0,2-3 0 0,-3 4 0 0,2-4 1 15,-2 2-2-15,0 2-8 0,0-1-8 0,0 0-2 16,-1 2-1-16,-3-5-5 0,2 3-1 0,-1 0-1 16,-3 0 3-16,-2 2 0 0,1-2-1 0,0-1-2 0,-5 3 0 15,0-2 0-15,0 0 0 0,0 2 0 0,-3-2 0 16,-2 2 0-16,4 0 0 0,-5 0 0 0,0 0 1 0,0 0 1 16,0 0 0-16,-2 0-1 0,1-2-1 0,-1 0 0 0,2 2 2 15,-2-2-2-15,1 2 1 0,-1 0-1 0,-1 0 1 16,-1 0-1-16,1 0 0 0,1-3 1 0,-1 3-1 0,0 0 1 15,-1 0 0-15,2 0-1 0,-1 0 0 0,0 0 1 0,-1 0 2 16,2 0-2-16,2 0 0 0,-5 0 0 0,5 0-2 16,-4 0 2-16,1-1-1 0,1 1 0 0,1 0 0 0,-1 0-1 15,-1 0 0-15,0 0 1 0,-1 0 0 0,2 0 0 16,2 0 0-16,-4 0 0 0,4 0 0 0,-5 0 1 0,-1 0 0 16,3 0 1-16,-1 0-2 0,-2 0 0 0,3 0 0 0,0 0 1 15,-2 0 1-15,-1 0-2 0,0 0 0 0,0 0-2 16,0 0 2-16,0 0 0 0,0 0 0 0,3 0 0 0,-3 0-1 15,1 0 1-15,-1 0 1 0,0 0-1 0,0 0 2 16,0 0-2-16,0 0 0 0,0 0 0 0,0 0 1 0,0 0-2 16,3 0-1-16,0 0 2 0,-3 0 0 0,2 0-1 15,-2 0-1-15,4 0 2 0,-4 0 0 0,3 0 2 0,0 0-2 16,-1 0 0-16,-2 0 0 0,6 0 0 0,-6 0 1 0,1 0-1 16,-1 0 0-16,3 1-1 0,-1-1-1 0,-2 0 2 15,0 0 0-15,0 0 0 0,0 0 0 0,0 0 0 0,0 0 0 16,0 0 2-16,0 0-1 0,0 0-1 0,0 0 0 15,0 0 2-15,0 0 1 0,0 0-3 0,0 0-1 0,0 0 0 16,0 0 1-16,0 0-1 0,0 0 3 0,0 0-1 16,0 0-2-16,0 0 1 0,0 0 0 0,0 0 1 0,0 0 0 15,0 0-1-15,3 0-1 0,-3 0 1 0,0 0 1 0,0 0 1 16,3 0-1-16,-3 0-1 0,0 0 0 0,0 0 0 16,0 0 1-16,0 0 1 0,0-1-2 0,0 1 0 0,0 0 1 15,0 0 3-15,0 0 0 0,0-3 7 0,0 3 1 0,0 0 2 16,0 0 3-16,0 0 4 0,0 0 0 0,0 0-2 15,0 0-1-15,0 0-2 0,0 0-4 0,0 0-2 0,0 0-3 16,0 0-2-16,0 0 1 0,0 0-1 0,0 0-3 16,0 0-1-16,0 0 0 0,0 0-1 0,0 0 2 0,0 0-1 15,0 0-4-15,0 0 3 0,0 0 0 0,0 0 0 0,0 0 0 16,0 0 0-16,0 0 0 0,0 0 0 0,0 0 0 16,0 0-1-16,0 0 2 0,0 0 1 0,0 0-2 0,0 0 0 15,0 0 0-15,0 0 1 0,0 0-1 0,0 0 1 16,0 0-2-16,0 0-2 0,0 0 3 0,0 0 0 0,0 0 0 15,0 0 0-15,0 0 0 0,0 0 0 0,0 0 0 0,0 0 0 16,0 0-1-16,0 0 1 0,0 0 0 0,0 0 0 16,0 0 0-16,0 0 0 0,0 0 1 0,0 0-1 15,0 0 0-15,0 0 2 0,0 0-2 0,0 0 2 0,0 0 2 16,0 0-2-16,0 0-2 0,0 3 0 0,0-3-1 0,0 0 0 16,0 0 1-16,0 0-5 0,0 0 2 0,0 0 3 15,0 0 0-15,0 0-1 0,0 0 1 0,0 0 0 0,0 0 0 16,0 0 0-16,0 0-1 0,0 0 1 0,0 0-1 15,0 0 0-15,0 0 1 0,0 0 0 0,0 0 0 0,0 0 0 16,0 0 0-16,0 0 1 0,0 0-1 0,0 0 1 0,0 0-1 16,0 0 0-16,0 0 0 0,0 0 0 0,0 1 0 15,0-1 0-15,0 0 0 0,0 0-1 0,0 0 3 0,0 0-3 16,0 0 1-16,0 0 0 0,0 0 0 0,0 0 1 16,0 0 0-16,0 0 1 0,0 0-4 0,0 0 2 0,0 0 0 15,0 0 0-15,0 0 3 0,0 0-3 0,0 0 0 0,0 0-3 16,0 0 3-16,0 0 0 0,0 0-4 0,0 0 4 15,0 0-3-15,0 0 2 0,0 0-3 0,0 0 4 16,0 0 0-16,0 0 0 0,0 0 3 0,0 0-3 0,0 0-1 0,0 0-1 16,0 0 6-16,0 0-3 0,0 0 0 0,0 0 1 15,0 0-2-15,0 0 2 0,0 0 0 0,0 0-2 0,0 0 0 16,0 0 0-16,0 0 0 0,0 0 0 0,0 0 0 16,0 0-2-16,0 0 2 0,0 0 0 0,0 0 1 0,0 0 0 15,0-1-1-15,0 1 3 0,0-3-3 0,0 3 0 0,0 0 0 16,0 0-1-16,0 0-1 0,0 0 2 0,0 0 0 15,0 0 0-15,0 0-2 0,0 0 2 0,0 0 0 16,0 0 4-16,0 0-3 0,0 0 0 0,0 0-1 0,0 0 0 16,0 0 2-16,0 0-2 0,0 0 0 0,0 0-3 0,0 0 3 15,0 0-1-15,0 0-1 0,0 0 2 0,0-2 0 0,0 2 2 16,0 0-1-16,0 0-1 0,0 0 0 0,0 0 1 16,0 0 5-16,0 0-3 0,0 2-2 0,0-2-2 15,-3 0 0-15,0 0 1 0,3 0 4 0,-2 0 2 0,-1 0 1 16,3 0 2-16,-1 0 3 0,1 0 1 0,-3 0 0 0,0 0 0 15,1 0-1-15,-1 3-6 0,0-2-1 0,3-1-2 16,-4 0-2-16,4 0 0 0,-2 0 0 0,2 0 2 0,-3 0-2 16,0 0 0-16,3 0 2 0,-1 0-2 0,1 0 2 15,0 0-1-15,0 0-1 0,0 0-1 0,0 3 2 0,0-3-1 16,-3 0-1-16,3 2 0 0,0-2 0 0,-1 0-1 0,-2 0 1 16,3 0 1-16,0 0-1 0,0 0 0 0,0 0 0 15,0 0 0-15,0 0 0 0,0 0 2 0,0 0 1 16,0 0-2-16,0 2 0 0,0-2-1 0,0 0 1 0,0 0 3 0,0 0-3 15,0 0-1-15,0 0 0 0,0 0 0 0,0 0 4 16,0 0-4-16,0 0 2 0,-3 0 0 0,3 0-2 0,0 0 2 16,0 0-1-16,0 0 2 0,0 0-2 0,0 0 0 15,0 0 1-15,0 0 1 0,0 0-4 0,0 0 4 0,0 0 0 16,0 0 0-16,0 0 2 0,0 0 1 0,-2 0 1 0,2 0-3 16,0 0 4-16,0 0-4 0,0 0 3 0,0 0-3 15,-3 0-1-15,3 0-3 0,-1 0 0 0,1 0 1 16,-3 0 2-16,0 0-1 0,3 0-2 0,-2 0 0 0,-1 0 2 15,3 0-1-15,-3 0 2 0,3 0-3 0,-1 0 0 0,-2 0 2 16,3 0 0-16,-2 0-1 0,2 0 1 0,-6 0 0 16,5-2 0-16,-2 2 0 0,1 0-1 0,-4-2 0 0,6 2 1 15,-4-3 0-15,2 3 3 0,-1-1-5 0,0 1 2 16,2-3-2-16,-5 3 3 0,2 0-1 0,2 0 0 0,-1 0-1 16,0 0-1-16,-1 0 4 0,4-2-4 0,-2 2 6 0,2 0-2 15,-3 0-2-15,0 0 2 0,3 0 0 0,-1 0-4 16,-2-2 2-16,3 2 1 0,-3 0-3 0,3 0 0 0,-2-2 0 15,-1 2 0-15,3 0 3 0,-1-2-2 0,1 2 2 16,-3-3-2-16,0 3 1 0,1-2-1 0,-1 1 0 0,2-2 0 16,-5 3-2-16,4-5 0 0,-2 5 0 0,4-2 1 0,-3 1 2 15,0 1-1-15,3-4 3 0,0 4-4 0,0 0 2 16,0 0-3-16,0 4-20 0,0-1-34 0,-1 5-45 16,-2-2-85-16,-5 0-191 0,-1 0-103 0,-6-1-63 0,-4-3-31 15</inkml:trace>
  </inkml:traceGroup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14.6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A597264-DAFA-43A5-9A9F-C73C1DF75321}" emma:medium="tactile" emma:mode="ink">
          <msink:context xmlns:msink="http://schemas.microsoft.com/ink/2010/main" type="inkDrawing" rotatedBoundingBox="6267,3850 7591,3338 7663,3527 6340,4039" semanticType="callout" shapeName="Other">
            <msink:sourceLink direction="with" ref="{106FCBB0-F708-4F78-9C81-784A9E8820C3}"/>
          </msink:context>
        </emma:interpretation>
      </emma:emma>
    </inkml:annotationXML>
    <inkml:trace contextRef="#ctx0" brushRef="#br0">3407 1433 113 0,'-6'-7'155'15,"2"0"-33"-15,2 1-22 0,-4 0-9 0,-1 0-8 16,1-1 1-16,0 0-11 0,4 3-13 0,-1 0-5 0,3 2 0 15,-1-2 0-15,1 2-1 0,0-1 1 0,0 1-4 0,0 2-11 16,0-1-12-16,0-2-9 0,1 3-7 0,-1 0-5 16,5 0-2-16,-2 0 1 0,4 0 2 0,2 0 9 0,-1 3 0 15,4-3 3-15,-2 0 1 0,-1 0 2 0,3 0 0 16,0 0-1-16,0 1-8 0,-2-1-6 0,-1 2 2 0,3 1 3 16,0-3 0-16,3 0-1 0,-3 0-2 0,0 0 3 0,-1 2 0 15,0-2 3-15,2 1-4 0,-1 2 4 0,-1-3 2 16,-2 2 0-16,2 1 1 0,0-2 3 0,2-1-2 0,-1 0 3 15,3 0 2-15,-3-1-5 0,6-2 2 0,-5 1 0 16,4-1 3-16,0 0 0 0,0-2-5 0,2-3 2 0,1 4-6 16,-1-6 0-16,2 1-4 0,1 1-4 0,-1-3-2 0,3 0-2 15,1-4-2-15,0 2 3 0,-1-1-2 0,3-3 1 16,3-4-3-16,-2 2 1 0,3-2-1 0,0-3 0 16,2 1 1-16,1-2-2 0,2-1 0 0,6 0 0 0,-5-2 2 15,6 1-2-15,0 0-5 0,3 1-26 0,5-2-62 0,-3 1-220 16,-5 0-113-16,-1-2-65 0,-11-7-41 0</inkml:trace>
  </inkml:traceGroup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43.10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3C2D592-0F8D-43B5-9D99-59636247C55F}" emma:medium="tactile" emma:mode="ink">
          <msink:context xmlns:msink="http://schemas.microsoft.com/ink/2010/main" type="inkDrawing" rotatedBoundingBox="7457,6039 7603,6000 7614,6042 7468,6082" semanticType="callout" shapeName="Other"/>
        </emma:interpretation>
      </emma:emma>
    </inkml:annotationXML>
    <inkml:trace contextRef="#ctx0" brushRef="#br0">0 48 56 0,'18'-2'250'16,"-2"1"-26"-16,-1-3-14 0,1 0-49 0,-4-2-50 0,0 1-26 15,0-1-18-15,-5 2-12 0,2-1-12 0,-1 1-8 16,-2 2-2-16,-2 0-5 0,-2-1-4 0,1 3-7 0,0 0-9 0,-2 0-1 15,-1 0-4-15,0 3-1 0,0-1-2 0,0 0 0 16,0 2-2-16,0 1 2 0,0-1-2 0,0 2-6 16,0-1-15-16,-1 1-31 0,-2-2-45 0,3 0-58 0,-5-3-86 15,5-1-111-15,0 0-57 0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36.9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22 815 834,'-12'-13'6,"7"-5"9,1 1 67,4 0-21,8-2-46,9 5-1,1 5 6,9 1-6,-6 8-10,1 8 3,-3 11 0,-5 7 2,-3 5-2,-5 2-3,-6 5-1,-2-1 1,-5-5 1,-3-5 3,-1-4 10,5-10 17,-3-9 17,3-8-8,3-15-41,2-4-3,1-11-1,4-12 0,11 2-2,8-1 3,9 5-8,10 8 4,6 9-2,5 9 2,1 5-5,-2 9-17,0 1-12,-3 7-4,-4 2 17,-3 3 4,-4-9 13,-3 2 4,-10-6 4,-4-4 1,-4-2 1,-4-3 0,-1-1 5,-5-2 7,-5-1 8,1 8-4,-8-3 3,-3 2-5,-9 10-11,-10 2 5,-6 7-2,-9 10-4,-6 4 5,4 4-9,-1 1 0,10-1-2,10-4 2,11-1 1,11-4-1,10-7 1,7-6 3,11-1 3,8-16-5,6-7 1,3-8 9,5-15 9,-3-3 15,-1-4-4,-7 0 0,-6 5 3,-8 8-2,-9 9 4,-8 9-5,-2 6-17,-3 8-12,-4 14 1,-7 17 5,-2 9 3,-2 19-5,-2 16 1,7 2-3,6 5 4,1-3-5,6-6-3,1-6 0,-4 0 1,-3-8 0,-3 3-1,-2-7-1,-6 3-2,-3-14-17,-1-2 3,-2-11-18,-1-10 12,-3-12-11,2-13 5,-6-9 10,0-10 2,-2-8 6,5-9 5,12-6 5,2-2-4,15 2 2,13 2 2,13 2-1,13-2 0,12 4 2,7-1-2,4 1 2,0 0-2,2 3 2,-4-3-1,-7 5 0,-3-5 0,-8 4 0,-7-1 0,-6 5 0,-11-3 0,-2 5 0,-5 7 0,-11 0 2,-8 9-2,-6 1-9,-8 9 9,-11 8 7,-12 9 2,-8 6-2,-3 12-1,4 4-3,4 1-3,11 4 2,9 1-2,14 1 0,7-8 1,12 3 0,8-11-1,5-8 2,3-5-1,2-13 3,4-8-2,-2-15-1,1-9 4,-1-12 4,-2 0 5,-5 2 6,-6 7 0,-6 12 3,-5 10-13,-5 9-9,0 8 0,-11 9-1,0 6 2,-2 8-2,3 8 0,2-3 0,8-1-2,6-8-2,6 0-11,9-10-6,7-1-7,6-12 4,3-12 5,0-7 15,0-8 2,-5-7 2,-6-3 0,-10 1 0,-3 5 1,-6 12 14,-4 6-9,-3 5-6,-3 12-4,2 5 2,-11 9 1,1 8 2,1 5-2,-2 6 0,0-7 0,7-7 0,5-9 1,0-9 2,4-14-1,9-10-1,5-16 0,9-1 1,-2-5 3,0 11 2,-1 11-3,-3 11 2,-4 16 1,4 11-2,0 15 9,0 7-11,-3 4 0,-1 4 0,-4-7-2,-3-8 3,2-11-3,7-13-4,2-16 4,1-15-2,6-16 2,4-12 0,-3-5 1,-4 0-1,-5 10 0,-11 16-2,-2 10 1,-5 14-11,-4 14 12,2 7 0,0 6 0,2 8 0,1 5-1,1 4 1,0-3-7,-4 3-82,-7 0-179,-3 1 56</inkml:trace>
  <inkml:trace contextRef="#ctx0" brushRef="#br0" timeOffset="1748">2041 654 1027,'-4'-21'5,"4"6"3,-3 3 48,1-11-56,2 13-14,2 16-80,-4 11-213</inkml:trace>
  <inkml:trace contextRef="#ctx0" brushRef="#br0" timeOffset="2011">2510 694 652,'-14'-4'92,"-3"-5"15,0 1-9,-1 2-41,-5 6-20,1 0 6,-5 10-6,2 3-7,7 10-5,2 0 11,12 8-20,10 0 10,12-1-2,11 3-11,5-2-10,4-3-1,-3 3-2,-6-4 0,-13 0 0,-15 3 0,-13 3-5,-16-6-16,-13 0 4,-3-5 14,-3-8-13,5-6 5,8-12-13,10-6-5,7-3 15,17-4 0,14-2 9,17 1-2,18-5 3,13 2-4,4-2 1,4 0 6,-4 2 1,-8-6 2,-5-1 3,-7 1 21,-8 0 10,-4-4 5,-3 4-10,-9 0-8,-3 4-8,-10 2 0,-4 8 2,-11-1-9,-8 9-8,-7 5 0,-9 4 1,-10 11 0,-5 10 5,-3 7-3,-1 13 2,5 0-3,13 4-1,9-4 0,14-4-1,12-5 0,11-15 5,9-3 2,7-13-4,8-9 2,3-15 0,3-8 1,0-9-2,-3-12 17,-4 4 7,-10 7-2,-11 9-2,-5 11-11,-12 13-13,-5 13-1,-3 16 1,-3 12 0,1 5 1,3 10 0,7-7-1,8-4 2,12-9-2,7-7 2,8-10-1,3-7-1,2-8 0,2-9-2,-1-9 1,-3-8-2,-1-15 0,-5-8 2,-4-13 1,-6-3 0,-1-10-1,-5-5 2,-5 7-2,-2 2 2,-8 4-2,-2 13 1,-6 14 0,-2 7 0,1 16-1,1 4-1,1 9 0,-5 12 2,1 10 12,-7 17 4,-5 11 2,3 12 5,3 1-1,4 6-4,11-5-3,2-1-5,8-5-4,2-2-3,-1-10 0,-2-2-1,1-4-2,-9-1-9,-5-4-47,-9 5-33,-9 0-128,-6-3-154,-4 2-59</inkml:trace>
  <inkml:trace contextRef="#ctx0" brushRef="#br0" timeOffset="3038">3195 941 975,'25'-26'23,"3"-1"55,0 0 4,6 9-35,3 5-33,-4 4-10,1 9-3,-2-4-1,-2 8 0,-5 0-7,-3 5-49,-3-5 3,-7 1-44,0 3-89,-5-8-270</inkml:trace>
  <inkml:trace contextRef="#ctx0" brushRef="#br0" timeOffset="3240">3757 771 896,'-5'0'76,"0"5"-54,-7 3 106,-2 11-47,-2 8-23,-8 13-4,-4-3-14,4 3-9,6 0-17,5-5-2,6-4-7,11-3-3,7-5 1,10-2-3,5 2-3,6-1-35,0-7-97,-2-2-50,-5-5-151</inkml:trace>
  <inkml:trace contextRef="#ctx0" brushRef="#br0" timeOffset="3472">3938 569 863,'4'-30'0,"-1"16"-6,-6 13 5,-6 10-2,5 14-16,0 12-179</inkml:trace>
  <inkml:trace contextRef="#ctx0" brushRef="#br0" timeOffset="3615">4211 794 750,'19'-18'86,"-2"-5"-17,-5 1 63,-5 4-38,0 1-27,-7 7 13,-7 5-46,-10 9-19,-11 1 11,-12 13-3,-11 10-8,0 12-9,4 5-2,10 4 1,15-4-3,6 0-2,11-6-4,5-7-13,8-5-8,2-9 19,7-9 1,2-5 1,5-13 1,2-13 3,3-10 1,1-16-1,2-6 2,0 0-2,0 1 6,-1 11 12,0 7-2,-8 18-4,1 11-6,-8 16 2,-3 11-4,-5 7-1,-3 13-1,-3-1-2,-2 0 1,2-13-2,-2-4-2,3-15 2,1-8 1,4-18 0,4-4 2,4-19-2,5-3 0,5 2 0,2 4-2,0 15 1,-1 9-1,-4 18-1,1 15 3,-5 8 2,-3 13 0,0 4-2,-3 1 0,3-5 1,1-8-1,3-5-4,4-9-59,-2-5-111,1-4-7,-2-9-243</inkml:trace>
  <inkml:trace contextRef="#ctx0" brushRef="#br0" timeOffset="4231">5193 0 903,'8'-6'1,"4"12"25,-4 2 102,2 11-49,2 8 34,4 7-32,4 3-32,-2-1-8,-1 8 0,-2 2-8,-2 8-15,-10 9-8,-8 8-2,-7 14 1,-8 5-9,-5 9 1,-6 5-4,-4-6 8,-5-4-8,3-18 4,3-9-2,2-13 1,6-14-1,7-7-1,6-12 1,6-12 0,6-5-1,2-8-3,6-3-3,0-7 0,-1 3 4,2-6-8,-1 7-4,-3-2-5,0 3-2,1 5-13,-4-6-13,3 7-39,-1-3-54,-1-2-41,0 3-205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47.37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FE1695C-57CA-49C4-86F0-AE3576996610}" emma:medium="tactile" emma:mode="ink">
          <msink:context xmlns:msink="http://schemas.microsoft.com/ink/2010/main" type="writingRegion" rotatedBoundingBox="17645,3841 23447,2860 23617,3865 17815,4846"/>
        </emma:interpretation>
      </emma:emma>
    </inkml:annotationXML>
    <inkml:traceGroup>
      <inkml:annotationXML>
        <emma:emma xmlns:emma="http://www.w3.org/2003/04/emma" version="1.0">
          <emma:interpretation id="{B6A338EE-A619-4A96-B841-F3A435AEE402}" emma:medium="tactile" emma:mode="ink">
            <msink:context xmlns:msink="http://schemas.microsoft.com/ink/2010/main" type="paragraph" rotatedBoundingBox="17645,3841 23447,2860 23617,3865 17815,4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FA836B-A9FE-48F5-802E-C981182E9044}" emma:medium="tactile" emma:mode="ink">
              <msink:context xmlns:msink="http://schemas.microsoft.com/ink/2010/main" type="line" rotatedBoundingBox="17645,3841 23447,2860 23617,3865 17815,4846"/>
            </emma:interpretation>
          </emma:emma>
        </inkml:annotationXML>
        <inkml:traceGroup>
          <inkml:annotationXML>
            <emma:emma xmlns:emma="http://www.w3.org/2003/04/emma" version="1.0">
              <emma:interpretation id="{37DB1982-6E4B-40E0-A096-944100264E63}" emma:medium="tactile" emma:mode="ink">
                <msink:context xmlns:msink="http://schemas.microsoft.com/ink/2010/main" type="inkWord" rotatedBoundingBox="20946,3282 23447,2860 23617,3865 21116,4288">
                  <msink:destinationLink direction="with" ref="{AB8AAB18-7C87-4A7F-878F-DB6CBA5D5CAF}"/>
                  <msink:destinationLink direction="with" ref="{163346B6-F8E0-43B6-A2B2-D6569F4E9669}"/>
                  <msink:destinationLink direction="to" ref="{FC5B4970-F1F6-436F-9CCE-B8C6C8C59D62}"/>
                  <msink:destinationLink direction="from" ref="{FC5B4970-F1F6-436F-9CCE-B8C6C8C59D62}"/>
                </msink:context>
              </emma:interpretation>
              <emma:one-of disjunction-type="recognition" id="oneOf0">
                <emma:interpretation id="interp0" emma:lang="en-IN" emma:confidence="0">
                  <emma:literal>what</emma:literal>
                </emma:interpretation>
                <emma:interpretation id="interp1" emma:lang="en-IN" emma:confidence="0">
                  <emma:literal>upset</emma:literal>
                </emma:interpretation>
                <emma:interpretation id="interp2" emma:lang="en-IN" emma:confidence="0">
                  <emma:literal>vis +</emma:literal>
                </emma:interpretation>
                <emma:interpretation id="interp3" emma:lang="en-IN" emma:confidence="0">
                  <emma:literal>w 12 t</emma:literal>
                </emma:interpretation>
                <emma:interpretation id="interp4" emma:lang="en-IN" emma:confidence="0">
                  <emma:literal>span +</emma:literal>
                </emma:interpretation>
              </emma:one-of>
            </emma:emma>
          </inkml:annotationXML>
          <inkml:trace contextRef="#ctx0" brushRef="#br0">85 140 112 0,'2'0'140'0,"1"-5"-1"0,-3 2 7 0,1-3 164 15,5 3-164-15,-4-4-16 0,1 4-13 0,-2-2-8 0,5-1-10 16,-6 2 2-16,2-3 1 0,-2 1-3 0,4 1 2 16,-4 1 3-16,0 0 3 0,0 2-2 0,0 0-3 0,0-3-5 15,0 5-8-15,0-1-7 0,0-2-10 0,0 3-12 0,0 0-11 16,0 0-10-16,0 0-11 0,0 0-8 0,0 0-8 16,-4 0-6-16,4 4-3 0,0-1-2 0,0 1-1 0,0 0 0 15,0 5 0-15,-2-1 4 0,2 3 5 0,-3 2 5 16,0-1 5-16,3 4 7 0,-1 2 15 0,-2 1 12 0,3 3 5 15,-2-1 3-15,-4 4-5 0,5 0-4 0,-2-2-3 0,-2 5-7 16,1 4-14-16,-2-5-7 0,0 5-1 0,0 1-3 16,0-1 2-16,-1 3 3 0,1-5 2 0,0 3-1 15,-5-1 1-15,7-3-3 0,-4 3 0 0,1-4-2 0,0 0 0 16,2 1-6-16,-4-2-2 0,2-1 2 0,2 0-5 0,-2-3-1 16,2 1-1-16,-1-2-2 0,2-3-2 0,0 1 2 0,-1-3-1 15,2-3-2-15,2 0 1 0,-5-1 2 0,4-2-3 16,-1-3-1-16,0 1 1 0,2-4 2 0,-2 1 1 0,3-2 1 15,0-2-3-15,0 0 2 0,0 1 3 0,0-6-1 16,0 1 3-16,0 0-1 0,0 0-3 0,3 0-1 0,-2-4 0 16,2-1-22-16,0 0-26 0,-1-3-36 0,4 1-43 15,-5-2-42-15,2-5-43 0,-1 4-41 0,3-6-54 0,-3 1-83 16,-2-3-150-16,3-7-53 0,-2 1-12 0</inkml:trace>
          <inkml:trace contextRef="#ctx0" brushRef="#br0" timeOffset="372.543">301 51 455 0,'6'-11'384'0,"2"3"-96"0,-2-1-47 16,-2 2-62-16,-2 2-59 0,3 1-32 0,-3 1-23 0,-2-1-10 15,4 4-8-15,-1 0-10 0,2 4-5 0,1-1-7 16,-2 5-1-16,1-4 3 0,-1 6 3 0,7-1 5 0,-5-1 2 16,1 3-5-16,-1 0-3 0,0 1-2 0,0 2-1 15,-2-1 6-15,-2-1-1 0,1 4 2 0,-3 0 4 0,-3 0 12 16,-2 1 7-16,-2 1 6 0,-5 1 6 0,0 2-1 0,-4-3-2 16,-1 4-4-16,-5-3-5 0,1 3-12 0,-3-3-9 15,-2 3-7-15,-1-5-9 0,0 0-7 0,3 0-6 0,3 0-1 16,-1-2-3-16,1-3 3 0,3-1-1 0,5-1-2 15,-5 1 0-15,5-2-1 0,2-3 2 0,2-1-2 0,2-1 1 16,2-2-4-16,1 2 2 0,-2-4-6 0,5 2-15 0,1 1-24 16,-3-3-28-16,0 0-28 0,3 0-24 0,3 0-26 15,1 0-24-15,2 0-29 0,0-3-56 0,1 1-99 0,4-4-98 16,1 2-50-16,-3-3-15 0</inkml:trace>
          <inkml:trace contextRef="#ctx0" brushRef="#br0" timeOffset="918.5404">1287 184 280 0,'-5'11'331'0,"-2"0"-46"0,-2 4-17 16,-6-2-44-16,3 3-58 0,-3-2-35 0,-1 4-24 0,-4-1-11 16,1 2 0-16,0 3 1 0,-5 0-4 0,3-1-5 15,-3 3-4-15,-6-2-9 0,5 0-1 0,-5 3-3 0,-1 1-6 16,0-2-11-16,2-3-3 0,-5 4-2 0,3-4 1 16,1 0-1-16,0-4 5 0,4 0 4 0,0 1 0 0,3-2 4 15,-3-2-6-15,8-5 1 0,1 2 7 0,3-5 10 0,-1-1 4 16,5-1 7-16,-2-4-3 0,6 0-3 0,-1-4 0 15,-1-1-6-15,4-3-10 0,1-1-14 0,0-4-11 0,3-2-19 16,3-3-4-16,0-3-3 0,3-1-3 0,1-1-1 16,0-3-3-16,5-1 2 0,-1 2-2 0,2-1 2 0,-1 1-7 15,3 0 5-15,0 4-5 0,1-3 3 0,1 2-2 0,0 3-2 16,0 1 0-16,-2 1-6 0,-2 4 7 0,-1 3 0 16,0 1-4-16,-2 5 0 0,-1 0-3 0,2 1 3 0,-4 6 2 15,-1-2 4-15,2 6-8 0,-1 2-1 0,-3 3 4 16,-1 4 0-16,0 1 2 0,-3 2-1 0,0 3-2 0,0 0 0 15,0 4 2-15,0-4 2 0,0 3 0 0,-3-1-4 0,3 2 2 16,0-5 2-16,0 6 0 0,0-4 0 0,0-4 0 16,0 3 0-16,3-1 0 0,-3 0 3 0,2-2-3 15,1-2 3-15,-2 0-1 0,5-3-1 0,-4 3 0 0,2 1-2 16,4-6 2-16,-1 3-5 0,1-5-15 0,1 1-23 0,-2 0-24 16,5 0-24-16,-2-5-35 0,4 2-35 0,-2-3-43 0,1-1-37 15,0 1-25-15,2-5-36 0,2-1-74 0,-1-6-143 16,2-1-60-16,-5-1-16 0</inkml:trace>
          <inkml:trace contextRef="#ctx0" brushRef="#br0" timeOffset="1740.1967">1548 504 339 0,'-7'7'406'0,"1"-3"-49"0,0 0-77 0,2 0-82 0,-1 1-55 16,2-2-31-16,2 0-21 0,-2 0-9 0,0-1-8 0,3-1-7 15,3 4-1-15,1-3 0 0,4-2 7 0,2 1 6 16,3-1 6-16,7 0 0 0,2 0 0 0,2 0 4 0,4 0 0 16,0-1-1-16,7 1-10 0,-1-2-13 0,2-1-11 15,-4 1-6-15,6 1-3 0,-6-4-8 0,4 2-5 0,-5 0-4 16,5 1-2-16,-5-3 2 0,1 1-10 0,-1-1 2 0,0-1-2 16,-1 2-5-16,-2-3-1 0,-1 3-2 0,-2-2 0 15,1 1-6-15,-3 0 9 0,-2 0-5 0,-1 1-4 16,-4 2-1-16,-1-1-1 0,0 1-2 0,-6 1-2 0,1 1 4 0,-6-7-2 15,1 7 0-15,-1-1 0 0,-1 1-3 0,0 1-3 16,-1 3-10-16,-2-1-16 0,0 0-22 0,0 3-26 16,0 2-30-16,-2 0-32 0,-4 0-34 0,0 3-31 0,0-1-26 15,-1-1-46-15,1 0-87 0,-4-2-124 0,-2-2-51 16,3 4-11-16</inkml:trace>
          <inkml:trace contextRef="#ctx0" brushRef="#br0" timeOffset="1402.6687">2117-324 1531 0,'3'-3'163'15,"-3"-2"-20"-15,0 2-15 16,-3-3 212-16,2 9-292 0,1-1-14 0,-5 2-4 0,2 4 2 16,0 0 6-16,2 3 10 0,-5 4 12 0,1-3 6 0,4 1 17 15,-2 4 13-15,0 1 2 0,1 0-4 0,-2-3-4 16,4 9 0-16,-6-4 3 0,4 2 1 0,-1 1-4 0,0 4-9 16,-1-1-4-16,2 0 7 0,-1 0-1 0,0 4-11 0,-1-4-9 15,3 4-8-15,-5-1-8 0,0-4-4 0,0 3-7 16,1-2-11-16,1-1-7 0,-1 2-5 0,-1-3-2 15,0-1-1-15,-1 1-5 0,-1-3 1 0,4 2-2 0,-3-4-2 16,2 2 6-16,-2-1 0 0,-4-2-3 0,4 1 1 0,1-2-1 16,-5 0-1-16,4 0 0 0,1-2 3 0,-1 1-7 15,-4-5 1-15,4 4-9 0,1-6-18 0,0-1-26 0,4-4-32 16,-4 3-35-16,5-3-42 0,-2 0-45 0,1-1-46 0,2-3-37 16,0-3-19-16,0-1-38 0,0-5-59 0,2-2-108 15,-2-1-57-15,0-4-9 0</inkml:trace>
          <inkml:trace contextRef="#ctx0" brushRef="#br0" timeOffset="-20227.5083">-3429 1262 108 0,'-2'0'153'0,"2"-2"9"0,-2 0 5 0,2 0-3 0,-3-3-21 0,0 4-29 16,3-2-30-16,-1-1-24 0,1 0-14 0,-3-1-10 15,0 2-3-15,3 0-1 0,0-2-3 0,0 2 4 0,3-2-5 16,0 1-1-16,-3-1-11 0,1 3-6 0,-1-3 3 15,0 1 1-15,0 2 5 0,3-1-3 0,0 0 3 0,-3 0 2 16,0-2-1-16,2 4-2 0,-2-3-5 0,2 1-6 16,0 1 4-16,-2 0-5 0,3 0-3 0,0 0-1 0,-3-2 0 15,1 1-2-15,-1 1 0 0,3 2 0 0,-1-2-5 16,-2 2 2-16,3 0 2 0,0 2 1 0,-2-2-2 0,4 2 4 16,1 1-1-16,1 1 0 0,-2-2-2 0,2 2 1 0,-1 3 0 15,1-4 0-15,1 5 1 0,-1-2 1 0,1 0-1 0,-1 2 11 16,-1 2 2-16,5-1 5 0,-2-1 0 0,1 3 1 15,-1 0 2-15,-2 0 0 0,4-1-1 0,-2 3-8 16,3 0-1-16,-2 3-3 0,-4-1 0 0,4 2 0 0,-1-4 2 16,2 4 2-16,-4-3 1 0,5 2 0 0,-6 0-2 0,4-4-1 15,-1 1-2-15,-1 1 0 0,-1-2-5 0,1-1-2 16,-1 0-2-16,1-3 1 0,-2 1 1 0,-1 1 1 0,1-6 0 16,0 4 4-1,20 8 92-15,15-15 70 16,-27-2-132-16,1-5-8 0,4 3-7 0,-3-4-6 0,7-1-6 15,1 4-1-15,-1-9-2 0,6 2 0 0,-3-1-1 16,6-3-1-16,3-4-1 0,7-4 1 0,-2 0 2 16,8-5-1-16,5 0 8 0,3-4 2 0,2-5 1 0,4 1 0 0,1-7 4 15,-2 3-3-15,1-3 1 0,-1-1 0 0,-4-1-5 16,1 0-3-16,0 2-2 0,-6 3-3 0,-2-1 1 0,-2 3 0 16,-2 1-2-16,-3 2-1 0,-1 1-4 0,-5 4 4 15,-1 2-1-15,-2 0 3 0,0 2-3 0,-8 0 1 0,4 5-4 16,-5-2 2-16,2 4 0 0,-4 0-1 0,0 0 0 0,-2 2-2 15,-2 1-4-15,0 2 3 0,1 0 0 0,-4 1 2 16,-1 2 0-16,0 0-2 0,-3 3 2 0,1-1 0 16,-3 3 2-16,-1 1-2 0,-3 2 0 0,-1 0 0 0,-4 1 0 15,5-2 0-15,-4 4-2 0,1-4 2 0,-2 3 2 0,-1 1-2 16,3 0-2-16,0 0 1 0,-3 1 2 0,2-1-1 0,1 4-1 16,-3-4 1-16,0 0-1 0,3 0-1 0,-3 3 0 15,0-2 6-15,0-1-4 0,0 0 0 0,0 2 0 16,1 1-2-16,-1-3 0 0,3 2 1 0,-3-2 1 0,0 1-3 15,0 2 1-15,0-3 2 0,0 2 0 0,0-2 1 0,0 3 0 16,0-2 2-16,0-1-3 0,0 2 0 0,0 3 0 16,0-3 1-16,0-2-1 0,0 4 0 0,0-4 2 0,0 2-2 15,0-2-2-15,0 3 2 0,0-2 0 0,0-1 0 16,0 3 4-16,0-1-3 0,0 2-1 0,0-2 0 0,0 0 1 16,0 1 1-16,0 1-2 0,0-2-3 0,0 0 3 0,0 0 0 15,0 0-5-15,0 1 5 0,0-3 0 0,2 2 0 16,-2-2 0-16,0 0 0 0,0 0 2 0,0 0-2 0,0 0 0 15,0 0 2-15,0 0-4 0,0 0 0 0,0 0 2 16,0 0 0-16,0 0-1 0,0 2 1 0,-2-2 0 0,2 0 1 16,0 0-1-16,0 0 0 0,0 0-1 0,0 0 1 0,0 0 0 15,0 0 0-15,0 0 0 0,0 0 1 0,0 0 1 16,0 1 1-16,0-1-2 0,0 0 3 0,0 0-4 16,0 0 2-16,0 3-2 0,0 0 0 0,0-3 0 0,0 2 0 15,0-1 0-15,0 3 0 0,2-1 0 0,-2-3 0 0,3 1 0 16,-3 2-1-16,0-3 1 0,0 0 0 0,0 0 1 15,0 0-1-15,0 0 0 0,0 0 0 0,0 4 3 0,0-4 0 16,0 0-3-16,0 0-1 0,3 0 0 0,-3 0 1 0,0 0 0 16,0 0 2-16,0 0-5 0,0 0 0 0,0 0 3 15,0 0 0-15,0 0 0 0,0 0 0 0,0 0 0 0,0 0 0 16,0 0-4-16,0 0 4 0,0 0-2 0,0 0 2 16,0 0-1-16,0 0 1 0,0 0-3 0,0 0 3 0,0 0 3 15,0 0-3-15,0 0 0 0,0 0 1 0,0 0 1 16,0 0 2-16,0 0-4 0,0 0 0 0,0 0 0 0,0 0 0 15,0 0 3-15,0 0-3 0,0 0-1 0,0 0 2 0,0 0 1 16,0 0-1-16,0 0-1 0,0-4 2 0,0 4-1 16,0 0 0-16,0 0 4 0,0 0-5 0,-3 0 0 0,0 0-1 15,3 0-1-15,0 0 0 0,0 0-3 0,0 0-10 16,0 0-11-16,0 4-14 0,-2-4-23 0,-2 3-28 0,-2-2-33 16,1 6-37-16,-2-4-103 0,-2 2-145 0,-3-4-88 0,-3 2-25 15</inkml:trace>
        </inkml:traceGroup>
      </inkml:traceGroup>
    </inkml:traceGroup>
  </inkml:traceGroup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55.09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7A7B177-485D-485E-8F59-84F57988901F}" emma:medium="tactile" emma:mode="ink">
          <msink:context xmlns:msink="http://schemas.microsoft.com/ink/2010/main" type="inkDrawing" rotatedBoundingBox="644,5404 1988,4908 2128,5286 784,5782" semanticType="callout" shapeName="Other"/>
        </emma:interpretation>
      </emma:emma>
    </inkml:annotationXML>
    <inkml:trace contextRef="#ctx0" brushRef="#br0">160 608 48 0,'-13'-3'197'0,"-2"-2"-28"0,3 1-14 0,-3 1-7 0,3-4-16 15,0 2-36-15,3-1-20 0,-1-1-14 0,3 0-7 16,1 2-2-16,0-2-5 0,1-1-4 0,1 1 1 16,1-1-9-16,-2-2-15 0,2-1 0 0,3 3-3 0,-4-3 1 15,2 0 1-15,-1 1-3 0,3-1 3 0,-3 1 6 0,3 1 0 16,-1 0-3-16,-2 3 0 0,2-3-1 0,-2 6 3 16,0-5 0-16,3 5 1 0,0-2-5 0,0 2-3 0,0 0-3 15,0-1-2-15,0 3-2 0,3-1-3 0,-3 1-1 16,3 1-3-16,-2-4-2 0,2 4-4 0,-2 0 2 0,5 0-1 15,-1 0 0-15,-1 4-1 0,4-4 0 0,-1 3-1 0,1-2 3 16,0 6 0-16,0-7 3 0,-1 4-3 0,1 3 0 16,-2-2-2-16,1 1 2 0,1 3 2 0,-1-3-2 0,2 3 6 15,-2 1 13-15,1 1 4 0,-4 0 7 0,4 0 4 16,-4 1 1-16,2 3-3 0,-2-1 4 0,1-1-7 0,2 0-14 16,-2-1-3-16,-1 1-6 0,4 0-1 0,-4-2-4 0,-1 2 0 15,1-2 1-15,1 0-2 0,2-3 3 0,-2 1-2 16,2 0-1-16,1-3 2 0,-1 0 1 0,2-1 0 15,1-1 2-15,-1 0 6 0,3-2 7 0,3 1 2 0,0-3 2 16,1-3 1-16,3-2 5 0,2 0-1 0,4-4-2 0,-1-2-4 16,4-1-4-16,1-4-2 0,2 0-6 0,0-3 0 0,0 0 0 15,3 0 1-15,2-2 2 0,-1-4 1 0,1 0 1 16,1-1-2-16,0-2 0 0,0 2-1 0,0 0-1 0,-2 1 0 16,-1-1-5-16,-2 1-3 0,0 0 2 0,-1 1-2 15,0 1 2-15,-3 4 2 0,-1-3-2 0,-1 3-1 0,-2 0-1 16,0 3 1-16,0-1-2 0,-5 2 0 0,-3 1-2 15,2 3-1-15,-2 0 1 0,-1 3 2 0,-1-5-1 0,-2 7 1 16,-2 0 1-16,-1-3-2 0,-2 5 2 0,1-1-2 0,-4 3 0 16,1-2 1-16,-2 2 0 0,-1 2-1 0,0-2-2 0,1 0 1 15,-2 2 1-15,-1 0 1 0,0 0-1 0,0 0 1 16,0 0-2-16,0 0 1 0,0 0 2 0,0 0 0 16,0 0 0-16,0 0 0 0,0 0 0 0,0 0 0 0,0 0-1 15,0 0 2-15,-1 0-3 0,-2 0 3 0,3 0-2 16,-2 0 1-16,0 0-2 0,2 2 1 0,-3 0 2 0,1 0-3 15,-1 0-14-15,-1 2-14 0,-4 1-22 0,1 1-21 0,-1 1-30 16,-3 2-33-16,-1-1-60 0,-2 0-135 0,-4 0-115 16,-5-1-58-16,-3 0-24 0</inkml:trace>
  </inkml:traceGroup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01.3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378C8DC-ED4B-43A3-AD04-928457B0DF96}" emma:medium="tactile" emma:mode="ink">
          <msink:context xmlns:msink="http://schemas.microsoft.com/ink/2010/main" type="inkDrawing" rotatedBoundingBox="2763,6890 5521,6873 5522,7019 2764,7036" semanticType="callout" shapeName="Other"/>
        </emma:interpretation>
      </emma:emma>
    </inkml:annotationXML>
    <inkml:trace contextRef="#ctx0" brushRef="#br0">-1 0 84 0,'0'2'60'0,"2"1"-26"0,-2-3-16 0,0 2-8 0,3-2-4 16,-3 1-3-16,0 2-2 0,3-3 1 0,-3 0-2 0,1 2 2 15,-1-2-1-15,3 3 1 0,-1-2-1 0,-2-1 0 16,3 2 8-16,1 1 28 0,-1-3 18 0,-2 2 9 0,2-1 3 16,2 2 5-16,-5-3-1 0,3 4 1 0,0-3-5 0,-3-1-31 15,1 0-14-15,-1 2-12 0,3-1-3 0,-1-1-5 16,-2 0 1-16,3 0-3 0,1 4 1 0,1-4-1 0,-2 0 0 15,0 3 3-15,-2-3-1 0,4 0-2 0,-2 3 1 16,1-1 2-16,2-2-2 0,-2 3 0 0,1-2 0 16,-1-1-2-16,4 0 1 0,-4 0 0 0,4 2 1 0,-1-2-1 0,-2 3 8 15,2-1 19-15,2-2 10 0,-2 2 8 0,1 0 0 16,-4-2 5-16,4 0 1 0,-4 0 2 0,4 0-7 0,-1 0-19 16,-2 2-12-16,2-2-7 0,-2 3 0 0,2-1-5 15,-3-2-1-15,4 0-1 0,-2 0 0 0,0 2-1 0,0-2 2 16,0 2-1-16,1 0-1 0,1-2 0 0,-1 3 0 0,2-3 2 15,-2 0 1-15,1 1 0 0,-1 2 0 0,2-3 0 16,-1 1 2-16,-1 2 4 0,2-3 6 0,1 0 3 16,-1 0 3-16,3 0 0 0,0 0 1 0,-1 0-2 0,-2 0 2 15,2 2-6-15,3-2-6 0,-5 2-6 0,6 0 0 0,-3-2-1 16,-1 0 1-16,3 0-2 0,-1 0 2 0,1 0-3 0,1 0 0 16,-1 0 3-16,-2 0-3 0,2 2-1 0,1-2 0 15,1 2-1-15,-1 1 1 0,1-3 1 0,-4 2-1 16,3 0-1-16,-3-2-1 0,3 2 2 0,-2-2 2 0,2 2 0 15,1 0-1-15,-1-2 1 0,2 3-1 0,-2-1 1 0,1-2-1 16,2 0 2-16,0 0-3 0,0 0 0 0,1 0 0 16,2-2 4-16,1-1 4 0,-1 3 6 0,3-2 4 0,-2 0 0 15,-1 0 0-15,3 0 0 0,-2 0 2 0,-1 2-2 16,1-3-10-16,-1 1-1 0,-2 2-6 0,4 0-1 0,-7 0 2 16,3 0-1-16,-2 0-1 0,-2 0 0 0,1 2 2 0,-4 1-1 15,3-3-1-15,0 2 0 0,-2 0 1 0,-1-2 0 16,3 2-1-16,-3-2 2 0,6 0-7 0,-6 0 5 0,1 0 0 15,2 0 0-15,1 0 0 0,1-2 1 0,0 2-1 16,0-2 2-16,2 0 5 0,-2 2-5 0,2 0-1 0,0 0-1 16,-2 0 1-16,-3-3-1 0,3 3 1 0,2 0-1 0,-1 0 1 15,-5 0 0-15,2 0 1 0,2-2-1 0,-1 2-1 16,-1 0 2-16,1 0 0 0,4-2-2 0,-5 2 0 16,1-2 0-16,2 0-1 0,0 2 1 0,-3-2 1 0,1 2-1 15,3-3-1-15,-4 2 0 0,2 1 1 0,2-3 1 0,0 2 0 16,-2 1 0-16,0-3 1 0,3 3-1 0,-2-2-1 0,0 0 3 15,-2 2 0-15,6-2-1 0,-4 2-2 0,1-2 3 16,1-1 1-16,-1 3-2 0,-3 0 1 0,4 0-1 16,-1 0-1-16,-1 0 2 0,-5 0-3 0,4 0 2 0,2-2-1 15,-4 2 0-15,1 0 1 0,-4-2-2 0,3 2-2 0,0-2 2 16,-2 2 2-16,-1-2-2 0,3-1 0 0,0 3-2 16,0 0 2-16,-3-2 0 0,1 2 2 0,2-1-1 0,-3 1 1 15,0-3-2-15,0 3 4 0,3-2-3 0,-2-1 1 0,2 3 0 16,-3-3 1-16,3-1-1 0,0 3 1 0,-6-1-1 0,3 1 0 15,0-3 2-15,-1 4-3 0,-3-3 1 0,4 3 2 16,-2 0-1-16,-4-1-1 0,2 1 0 0,-1 0 0 16,3-2 0-16,-4 2-2 0,2 0 0 0,-1 0 0 0,1 0 0 15,-4 0 0-15,4 0-2 0,-4 0 2 0,4 0 0 0,-4 0 0 16,0 0 0-16,4 0 0 0,-2 0 0 0,-2 0 0 16,4 0-2-16,-7 0 2 0,4 0 0 0,-2 0 0 0,1 0 0 15,-1 0 2-15,-1 0-2 0,1 0 2 0,0 0-1 16,-2 0 0-16,-1 0-1 0,3 0 1 0,0 0-1 0,-3 0 0 15,0 0 0-15,0 2 0 0,0-2 0 0,0 0 0 0,0 0 3 16,0 0-3-16,0 0 0 0,0 0 0 0,0 0 0 16,0 0 0-16,0 0 0 0,0 0 0 0,0 1-3 15,0 2 0-15,0-3 1 0,0 0 0 0,0 0 2 0,0 0 0 16,0 0 0-16,0 0 0 0,0 4 2 0,0-3 0 0,0-1-2 16,0 0-2-16,0 0 2 0,0 0 0 0,0 0 0 0,0 2 0 15,0-1 0-15,-3-1 0 0,0 0 2 0,3 0 1 16,-1 4 0-16,-2-4-1 0,3 0-1 0,-3 3 1 15,1-3-2-15,-1 3 3 0,-1-1-3 0,-1 1 4 0,1-2-2 16,-4 1-2-16,4 3 1 0,-4-1-1 0,2-2 0 0,1 3 2 16,-1-1 2-16,0 1-7 0,0-1 2 0,-2 2-11 15,4 0-22-15,-4 3-37 0,-1-3-103 0,-3 3-153 0,-2-3-91 16,-3-1-51-16</inkml:trace>
  </inkml:traceGroup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05.1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2820C11-E549-4D8A-814F-10BD52CC429A}" emma:medium="tactile" emma:mode="ink">
          <msink:context xmlns:msink="http://schemas.microsoft.com/ink/2010/main" type="inkDrawing" rotatedBoundingBox="8108,6862 15525,6763 15528,6953 8111,7053" semanticType="underline" shapeName="Other"/>
        </emma:interpretation>
      </emma:emma>
    </inkml:annotationXML>
    <inkml:trace contextRef="#ctx0" brushRef="#br0">0 133 28 0,'3'0'74'0,"2"0"6"0,-5 0 3 15,3 0 4-15,0 0-1 0,-2 0-6 0,2 0-4 0,-1 0-10 16,1-2-5-16,0-1-11 0,-2 3-5 0,3-2-7 0,-1 2-8 15,0-1-5-15,2-2-6 0,-1-2-5 0,1 5-4 16,1-3-2-16,0-1-1 0,0 1-1 0,0 2-2 0,0-3-2 16,1 0-1-16,-3 2 2 0,4-1 10 0,-2 1 12 15,1-2 7-15,4 4 4 0,-2-2 4 0,-2-2 4 0,5 4-2 16,-2-2-2-16,2 2-7 0,0-3-12 0,0 1-12 0,0 2-3 16,1-2 0-16,2 2-4 0,0 0 2 0,2 0-2 15,-1 0-2-15,6 0 0 0,-1-2 3 0,1 0 0 16,2 2-3-16,0-5 4 0,0 3-2 0,6 0 0 0,-5 0-2 15,6 0 0-15,-4-3 3 0,4 4-1 0,-2-2 0 0,0 3 0 16,-3-1 1-16,0 1-2 0,4-3 6 0,-6 1 0 16,1 2-4-16,1-2 0 0,-6 2-3 0,4 0 0 0,-4 0 3 15,2-3-2-15,-1 3-2 0,-2 0 1 0,3 0 0 16,-4 0 0-16,0 3-1 0,1-1 1 0,1 0 0 0,-2 1 0 16,0-2 0-16,-2 3 2 0,0-1-2 0,2-1 0 0,-4 2 0 15,3 0 0-15,0 1 0 0,-1-1 0 0,1 3 0 0,-3-4-1 16,3 2 2-16,1-1 1 0,1 1-1 0,-1-3 1 15,1-2-1-15,1 1 0 0,3 2 0 0,-3-3-1 16,2 0 0-16,-1-3 2 0,-2 2-2 0,1 1 0 0,-1-2 3 16,0 2-1-16,-2-3 0 0,2 1-2 0,-3 2 4 0,2 0-3 15,-1 0 0-15,-1 0 1 0,2 0-2 0,-5 0 1 16,2 2 1-16,0-2 0 0,1 3 0 0,-1-3-2 0,-3 0-2 16,2 2 4-16,-3-2-2 0,4 1-2 0,-3 2 2 15,3-3-2-15,-1 4 2 0,0-3 4 0,-2-1-4 0,0 2 0 16,0-1 0-16,0 3 2 0,-2-1-2 0,4-3 0 0,-1 5 0 15,-4-2-2-15,3-2 2 0,0 1 0 0,0 3 0 16,-2-3 0-16,-1 0 0 0,3 0 0 0,0-2 0 16,-2 3 0-16,2-1 0 0,-3 0 2 0,3 2-1 0,-1-4-1 15,-2 3 2-15,2-3-1 0,1 1-1 0,0 2-1 0,0-3 1 16,0 1 0-16,0 2-2 0,1-3 2 0,-1 2 0 0,0-2-3 16,0 2 3-16,0 0 2 0,1 0-1 0,1-2-1 15,-2 5 0-15,1-5 0 0,-1 4 0 0,3-4 2 0,-3 2-2 16,0 0 0-16,0 0 1 0,0-2-1 0,-1 3 0 0,1-1 0 15,0-2 0-15,2 1 4 0,-2 2-3 0,-4-3 1 16,4 2-2-16,-1-2 0 0,-5 3 1 0,4-2-1 16,-1-1 0-16,3 2-4 0,0 1 3 0,-2-3 0 0,-1 0 1 15,3 0-2-15,0 0-1 0,0 0 2 0,3 0 1 0,-3 0-2 16,3-3 2-16,0 1 0 0,1 2 0 0,-1-1 0 0,1-2 0 16,1 3 0-16,-1-2 0 0,2 2 0 0,-2-3 2 15,1 2-1-15,0 1 1 0,0-2-1 0,-1-1 2 16,0 3-3-16,4-2 2 0,-2 0 1 0,1 0 0 0,-1 2 1 15,0-2 2-15,1 0 2 0,0 2 0 0,-1-3 0 0,0 1 0 16,2 2 2-16,-4-2-4 0,0 2-1 0,1-2-1 16,1 0-2-16,1 2 1 0,-3-2-1 0,1 2-1 0,0 0 0 15,0 0 1-15,-1 0 0 0,1 0-1 0,0 0 0 16,0 0-1-16,-1 0 0 0,-1 0 0 0,1 0 1 0,-4 0 0 16,3-3 2-16,0 3-3 0,-3 0 0 0,1 0 0 0,2 0 1 15,-3 0-1-15,3 0 0 0,-3-1 0 0,1 1 4 16,1 0-1-16,-1-3 1 0,-1 2-2 0,3 1 2 0,1-3 0 15,-1 3-2-15,0-2 3 0,-2 0-5 0,2 2 0 16,0-2 5-16,-1 2-1 0,-2-2 1 0,2-1-1 0,-2 3 1 16,0 0 0-16,0 0 1 0,0 0-3 0,-2-2-1 0,2 2 1 15,-3 0-3-15,3 0 2 0,-4 0-1 0,2 0 0 16,-1 0 2-16,1 0-3 0,-4 0 0 0,2 0 1 0,-1 0-1 16,1 0 0-16,-1 2-1 0,1 1 1 0,-2-1-3 15,1-2 2-15,5 0 2 0,-5 0 1 0,4 0-1 0,-2 0-1 16,0 0 1-16,4 0 3 0,0 0-1 0,-1 0-1 0,3 0-1 15,0 0 1-15,-2 0 0 0,2 0 0 0,0 0-1 16,-3 0-1-16,2 0 0 0,-3 0 0 0,3 0 0 16,-2 0 0-16,0 0 1 0,0 0 1 0,1 0-2 0,2 0 1 0,-3 0 1 15,3 0 1-15,-2 0-3 0,2 0 0 0,-3 0 0 16,0 0-1-16,0 0 1 0,0 0 0 0,-1 0 1 16,3 2-1-16,-2-2 0 0,0 0 3 0,-3 0-1 0,2 0 0 15,1 0-2-15,0 0 0 0,0 0 0 0,3 0 0 0,0 0 0 16,1 0 1-16,1-2-1 0,1 2 7 0,-1-2-1 0,3-1 0 15,-1 3 3-15,5-2 3 0,-2 2-1 0,2-2-1 16,0 0-1-16,3 0-2 0,-1-1 1 0,0 1-3 16,-2 2 0-16,2-1-3 0,-2-2 0 0,0 3 3 0,3 0-3 15,-3 0 3-15,-1 0-3 0,-3-2 0 0,2 2 0 0,-1 0 0 16,-3 0-1-16,1-3 0 0,-5 3 0 0,3 0-1 16,-3-3 0-16,1 3 0 0,0-4 0 0,-4 4 0 0,-2 0 0 15,3 0 0-15,-1 0 0 0,-5 0 0 0,1 0-2 16,4-1 2-16,-3-1 1 0,3 2 0 0,-2-1 2 0,3 1-1 15,-2-4 1-15,2 4 0 0,1-3 3 0,-1 2-5 0,3 1 5 16,-3-2-1-16,3 2 2 0,-2-5-3 0,2 4 2 16,0-2 0-16,-1 1 0 0,3-2 2 0,-3 2-1 15,1-1 1-15,1 1-1 0,2 0 6 0,-2-2-2 0,1 2 1 16,-2-1-1-16,1 1 0 0,2 0 0 0,-2 0-2 0,1 0 2 16,-1-3-7-16,2 4-1 0,-5-2-3 0,5 3 2 0,1-1-1 15,-5-4 0-15,5 3 0 0,0-1 0 0,-2-1 2 16,2 2-3-16,-1 0 4 0,0 0-2 0,-3 0-1 0,1-1 0 15,2 1-1-15,-5 2 0 0,5-1-1 0,-4-2 1 16,4 3 1-16,-1-2-1 0,3-1 0 0,-2 3 0 0,-2 0 0 16,0-3 0-16,-1 3 2 0,0 0-1 0,-1-4 0 15,0 4-1-15,-2 0-1 0,0 0 1 0,0 0 0 0,0 0 1 16,0 0-2-16,-2 0 1 0,-1 0 0 0,2-1 0 0,-2-1-1 16,1 2 1-16,-4 0 2 0,1 0-2 0,4 0-1 15,-5 0 1-15,4 0 0 0,-1 0 2 0,-1 0-2 0,4 0 0 16,-5 0-1-16,5 0 1 0,-2 0 0 0,-1 0 0 15,3 0 0-15,3 0 0 0,-2 2 0 0,1-1 1 0,-1-1-1 16,-1 4 0-16,6-4 0 0,-5 3 0 0,5-3 0 0,-4 3 0 16,3-1 0-16,-3 2 0 0,1-2 0 0,1-2 0 15,0 3 0-15,-1-1 3 0,2-2-3 0,-2 2 0 0,4 0 0 16,-3-2-2-16,2 0 1 0,-4 0 1 0,3 0-2 16,-3 0 1-16,2 0 1 0,-1 0 0 0,0 0 0 0,-2 0 0 15,1 0 0-15,-2 0 0 0,-3 0 0 0,3 0 0 16,-1 0 1-16,1 0 0 0,0 0-1 0,-1 0 0 0,-2 0 1 15,2 0-1-15,1 0-1 0,0 0-3 0,0 0 3 0,2 0 0 16,-2 0-1-16,-1 2 2 0,1-2 0 0,0 3 0 16,0-2 2-16,0 2-1 0,3-1-1 0,-6-2 0 0,0 5 4 15,4-5-2-15,-7 0-2 0,5 0 0 0,-3 0 0 0,3 0 0 16,-4 1 0-16,-1-1-1 0,2 3-3 0,-1-2 3 16,4-1 0-16,-2 0-1 0,-1 3 2 0,0-1 0 15,2-2 2-15,-1 2-2 0,2-2 0 0,-2 2 1 0,3 0-1 16,-2-2 0-16,2 2 0 0,-3-2 0 0,1 0 0 0,2 0 0 15,1 0 0-15,-1 0 0 0,3 0 1 0,0 0-1 0,2 0 0 16,-3 0 0-16,0-2 0 0,4 2 3 0,-5-2-3 16,5 0 0-16,-5 2 0 0,5-2 0 0,-4 2 0 0,5 0 0 15,-4-2 0-15,-2 2-1 0,2 0 2 0,0 0-1 0,0 0 0 16,-3 0 0-16,0-3 2 0,-3 3 1 0,2-1-3 16,0-2 0-16,-5 3 0 0,4 0 0 0,-2 0 1 15,-1 0 1-15,-1 0-5 0,5 0 0 0,-3-1 3 0,0 1 4 16,2 0-2-16,-1 0 0 0,0 0-1 0,-1-3 1 15,4 1 2-15,-5 2-1 0,3 0-1 0,-1 0-2 0,2-2 1 0,-5-1 1 16,1 3-2-16,-2 0 2 0,2 0-2 0,-1-1 1 16,-2 1 2-16,-2 0-3 0,4 0 0 0,-5 0 2 15,2 0 0-15,-1 0 0 0,1 0-1 0,0 0-1 0,-2 0 2 16,-1 0-2-16,3 0 0 0,0 0 1 0,-3 0-1 16,2 0 0-16,-2 0 0 0,3 0 0 0,-2 0 1 0,-1 0 1 15,3 0-2-15,0 0 0 0,-3 0 2 0,2 0-2 0,-2 0 0 16,0 1-2-16,0-1 2 0,0 0 0 0,0 0 3 15,0 0-1-15,0 0-2 0,0 0 0 0,0 0 1 0,0 0 0 16,0 0 0-16,0 0 0 0,0 0-3 0,0 0 1 16,0 0 1-16,0 0 0 0,0 0 1 0,0 0-1 0,0 0 0 15,3 0-1-15,-2 0 0 0,-1 0 1 0,0 0 0 16,0 0 0-16,0 0-2 0,0 0 1 0,0 0 1 0,0 0 0 16,0 0 1-16,0 0 2 0,0 0-1 0,0 0 0 0,0 0 1 15,0 0 0-15,0 0 1 0,0 0-1 0,0 0 0 0,0 0 0 16,0 0-3-16,0 0 3 0,-1 0 0 0,-2 0-1 15,3-1-2-15,0-2 0 0,3 3 1 0,-2 0-2 16,-1 0 1-16,0 0 0 0,0 0-2 0,0 0 1 0,0 0 0 16,0 0 1-16,0 0 0 0,0 0 2 0,0 0 0 0,0 0-1 15,0 0-1-15,3 0 0 0,-3 0 0 0,3 0 2 16,-3 0-2-16,0 0-3 0,0 3 1 0,0-3 2 0,0 0 0 16,0 0 0-16,0-3 2 0,0 3-2 0,0 0 0 15,0 0 1-15,0 0 1 0,0 0-2 0,0 0-2 0,0 0 1 16,0 0-1-16,0 0 2 0,0 0 2 0,0 0-1 0,0 0 1 15,0 0-2-15,0 0 1 0,0 0 1 0,0 0 0 16,0 0-2-16,0 0 0 0,0 0 2 0,0 0 0 0,0 0-1 16,0 0-1-16,0 0 0 0,0 0 0 0,0 0 0 0,0 0 0 15,0 0 0-15,0 0-3 0,0 0 3 0,0 0 0 16,0 0 0-16,0 0-2 0,0 0 2 0,0 0 0 0,0 0 0 16,0 0 0-16,0 0 0 0,0 0-2 0,0 0 2 15,0 0 0-15,0 0 0 0,0 0-1 0,0 0 0 0,0 0 2 16,0 0 0-16,0 0 1 0,0 0 0 0,0 0-2 0,0 0 0 15,0 0 0-15,0 0 0 0,0 0-4 0,0 0 3 16,0 0 0-16,0 0 0 0,0 0 2 0,0 0-1 0,0 0 0 16,0 0 1-16,0 0 2 0,0 0-3 0,0 0 2 15,0 0 0-15,0 0-4 0,0 0 2 0,2 0-2 16,-2 0-1-16,0 0 3 0,0 0 0 0,0 0-1 0,0 0 1 0,0 0 0 16,0 0 0-16,0 0 0 0,0 0 0 0,0 0 0 15,0 0 0-15,0 0 0 0,0 0 0 0,0 0 1 0,0 0-1 16,0 0 0-16,0 0 0 0,0 0 0 0,0 0 1 15,0 0 3-15,0 0-4 0,0 0 0 0,0 0 3 0,0 0-3 16,0-2 0-16,0 2 0 0,0-2 0 0,0 2-1 16,0 2-1-16,0-2-2 0,0 0 1 0,0 0 0 0,0 0 1 15,0 0 2-15,0 0-1 0,0 0 1 0,0 0 0 16,0 0 3-16,0 0 0 0,0 0-2 0,0 0 0 0,0 0-1 16,0 0 0-16,0 0 1 0,0 0-1 0,0 0-1 0,0 2 1 15,0-2 0-15,0 0 0 0,0 0 1 0,0 0 1 0,0 0-2 16,0 0 0-16,0 0 2 0,0 0 0 0,0 0-1 15,0 0-1-15,0 0 0 0,0 0-3 0,0 0 1 16,0 0-1-16,0 0 3 0,0 0-1 0,0 0 1 0,0 0 0 16,0 0 0-16,0 0 0 0,-2 0 0 0,2 3-3 0,-6-2-19 15,5 4-30-15,-4 0-49 0,-1-4-113 0,2 2-147 16,-4-3-96-16,-4-3-49 0</inkml:trace>
  </inkml:traceGroup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50.14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C0DE4D2-1940-4821-BFC4-C235D0677108}" emma:medium="tactile" emma:mode="ink">
          <msink:context xmlns:msink="http://schemas.microsoft.com/ink/2010/main" type="writingRegion" rotatedBoundingBox="22751,3995 23989,3995 23989,5041 22751,5041"/>
        </emma:interpretation>
      </emma:emma>
    </inkml:annotationXML>
    <inkml:traceGroup>
      <inkml:annotationXML>
        <emma:emma xmlns:emma="http://www.w3.org/2003/04/emma" version="1.0">
          <emma:interpretation id="{D7ED5646-8B04-4DA9-B595-77924542884A}" emma:medium="tactile" emma:mode="ink">
            <msink:context xmlns:msink="http://schemas.microsoft.com/ink/2010/main" type="paragraph" rotatedBoundingBox="22751,3995 23989,3995 23989,5041 22751,5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247FA5-19A1-473C-8B54-EC1D2C116DB1}" emma:medium="tactile" emma:mode="ink">
              <msink:context xmlns:msink="http://schemas.microsoft.com/ink/2010/main" type="line" rotatedBoundingBox="22751,3995 23989,3995 23989,5041 22751,5041"/>
            </emma:interpretation>
          </emma:emma>
        </inkml:annotationXML>
        <inkml:traceGroup>
          <inkml:annotationXML>
            <emma:emma xmlns:emma="http://www.w3.org/2003/04/emma" version="1.0">
              <emma:interpretation id="{7CBF919F-33AB-414A-982E-22E2D7094D9E}" emma:medium="tactile" emma:mode="ink">
                <msink:context xmlns:msink="http://schemas.microsoft.com/ink/2010/main" type="inkWord" rotatedBoundingBox="22751,3995 23989,3995 23989,5041 22751,5041"/>
              </emma:interpretation>
              <emma:one-of disjunction-type="recognition" id="oneOf0">
                <emma:interpretation id="interp0" emma:lang="en-IN" emma:confidence="0">
                  <emma:literal>p</emma:literal>
                </emma:interpretation>
                <emma:interpretation id="interp1" emma:lang="en-IN" emma:confidence="0">
                  <emma:literal>f</emma:literal>
                </emma:interpretation>
                <emma:interpretation id="interp2" emma:lang="en-IN" emma:confidence="0">
                  <emma:literal>+</emma:literal>
                </emma:interpretation>
                <emma:interpretation id="interp3" emma:lang="en-IN" emma:confidence="0">
                  <emma:literal>r</emma:literal>
                </emma:interpretation>
                <emma:interpretation id="interp4" emma:lang="en-IN" emma:confidence="0">
                  <emma:literal>~</emma:literal>
                </emma:interpretation>
              </emma:one-of>
            </emma:emma>
          </inkml:annotationXML>
          <inkml:trace contextRef="#ctx0" brushRef="#br0">1556 1383 127 0,'4'-4'247'15,"1"0"-43"-15,1-3-26 0,-5 1-11 0,7-1-10 16,-4-1-20-16,2 0-15 0,-4-1-19 0,2 2-11 0,2-2-4 16,-4-1-5-16,2 2-8 0,2-1-4 0,-2 1-1 0,-1 2-4 15,2 0 2-15,-4-1-4 0,2-2-5 0,0 5-2 16,-1-2-2-16,2 1 1 0,2 3-4 0,-6 0-9 0,2 1-9 15,-2 1-6-15,6-3-2 0,-2 1-7 0,-2 2-1 16,5 0-3-16,0 2 5 0,1 1 7 0,1-2 6 0,1 1 10 16,2 3 6-16,0-1 5 0,0 0 3 0,0 3 4 0,0-1-4 15,3 2 3-15,-6-1 5 0,3 4-1 0,2-1 2 16,-2 1 0-16,3 4-3 0,-3-1-3 0,-3 1-1 0,1 2-10 16,-4 0-5-16,2 4-3 0,-1 3-1 0,1-4 1 15,-4 6 4-15,1-2-1 0,-2-1 2 0,0 0 0 0,-2 0-3 16,-1 0-5-16,0-1-6 0,0 0-8 0,0-1-5 0,0-3-5 15,-1 1 0-15,1-2-3 0,-3 0 0 0,0-1-5 16,3-3-1-16,-2-2-1 0,-1 0 4 0,3-3 1 0,-1 1-1 16,1-5 1-16,-3 0 3 0,0 0 4 0,3-1 6 0,-2-1 11 15,-1 0 4-15,2 0 10 0,1-2 5 0,-6 0 9 32,4-2-6-17,-33-26 134-15,9-40-138 16,25 52-46-16,8-48 2 0,-1 41-6 0,2 2 0 15,2-3 0-15,41-77-1 16,-35 75-10-16,0 2-6 0,19-26-37 0,-19 29 6 16,0-3-12-16,2 2-9 15,-1 1-15-15,11-14-114 0,-16 20 65 0,6 5-21 0,-6-1-18 0,-3-1-22 16,1 6-26-16,-1 0-25 0,0-2-23 0,1 7-16 0,-1-6-44 16,-1 3-85-16,-4 0-108 0,2-3-45 0,-6 7-4 15</inkml:trace>
          <inkml:trace contextRef="#ctx0" brushRef="#br0" timeOffset="414.8866">2352 802 398 0,'8'-6'445'0,"-4"0"-92"0,3-1-71 0,-1-1-71 15,0 7-54-15,0-2-29 0,-1 3-11 0,2 0-12 16,-1 0-5-16,0 1-9 0,2 2-11 0,-4 4 0 0,4-1 5 16,-3 0 2-16,1 0-9 0,0 5-4 0,0 0-5 15,-4-1-5-15,4 3-3 0,-6-3-7 0,0 4-12 0,0 0-10 16,-3 5-2-16,0-2-6 0,-2 2 2 0,-2-2-4 0,-1 2 2 16,3 2-1-16,-6 0-7 0,2-2-2 0,-6 3-4 15,3 0 4-15,0 2-2 0,-2-3 1 0,2 3-2 16,-3-3 1-16,3 0 2 0,0 0 0 0,3 0-1 0,-1-2 0 15,1-2 0-15,0 1-2 0,1-1-1 0,1-5-1 0,2 3-1 16,-1-5-1-16,5-1 0 0,-2 0 0 0,3-3 5 16,0-2 7-16,0 0 10 0,4-1 7 0,2-2 4 0,3-1 12 15,3-1 1-15,5-4 1 0,2-1-1 0,3-3-9 16,5-2-9-16,1-3-7 0,7-4-8 0,-6-2-6 0,9 1-7 16,-6 2 0-16,4-3-1 0,-2 1-1 0,2-2-4 0,-2 4-1 15,-3 1-6-15,-5 1-22 0,1 0-43 0,-8 6-61 16,-4 0-75-16,-3 6-87 0,-8-3-199 0,-7 3-141 0,-3-2-81 15,-13 5-26-15,-8 0 15 0</inkml:trace>
        </inkml:traceGroup>
      </inkml:traceGroup>
    </inkml:traceGroup>
  </inkml:traceGroup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09.6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8D2DD38-7725-4A90-9A25-27092183462E}" emma:medium="tactile" emma:mode="ink">
          <msink:context xmlns:msink="http://schemas.microsoft.com/ink/2010/main" type="inkDrawing" rotatedBoundingBox="15620,5975 17496,5058 17670,5416 15794,6332" semanticType="callout" shapeName="Other">
            <msink:sourceLink direction="with" ref="{5FEF94C6-28F9-4FA5-A48F-E9D4A115425E}"/>
          </msink:context>
        </emma:interpretation>
      </emma:emma>
    </inkml:annotationXML>
    <inkml:trace contextRef="#ctx0" brushRef="#br0">0 777 24 0,'3'0'172'16,"-1"0"-7"-16,4 0-8 0,-2-3-8 0,1 3-11 15,-1 0-15-15,4 0-16 0,-1 3-15 0,0-3-18 0,1 2-20 16,-2 0-9-16,0 2-6 0,1 0 0 0,-1 1-3 0,0 1-1 16,0 3-4-16,2-1-1 0,-4 0 4 0,2 3-4 15,-2 2-2-15,1-2-4 0,-1-2 1 0,2 4-1 0,-4-2 10 16,2 3 4-16,2-2-1 0,0 1 0 0,0-4 6 16,2 2 3-16,-2-2 5 0,4 1 4 0,-1-2-2 0,1 1 5 15,-1-2-2-15,3-1 2 0,3 1-4 0,0 0-4 0,1-6 3 16,1 2 5-16,6-3 2 0,1-3-7 0,3 2-1 15,3-4 1-15,0-4-1 0,7-2-3 0,-1-3-5 0,2-2-9 16,5-3-4-16,1-1 1 0,0-4-2 0,5-2 0 16,3-1-2-16,2-4 7 0,1 1 6 0,0-5 1 0,2 3-6 15,4-3-2-15,-5-1-1 0,2-3-6 0,0 0-2 0,-3 0-5 16,-3 0-7-16,-1 3 0 0,-2 1-4 0,-4 0-1 16,-2 3 3-16,-1 2-2 0,-7 2 0 0,-2-1-2 15,1 4 0-15,-5 2-1 0,0 3-2 0,-3 0-3 0,-1-2-2 16,-4 5 3-16,-2 0-1 0,1 2 0 0,-4 3 1 0,-1-3-4 15,-2 5 2-15,1-1 0 0,-2 3 0 0,-4-1 0 16,1 2 0-16,-1 1 1 0,-2 0-3 0,0 1 1 0,0 2 0 16,-5-3 1-16,2 4-1 0,-1 1-2 0,4 1 3 15,-6-4-1-15,1 4 2 0,-1 0-1 0,0 0 0 0,0 0 2 16,0 0-2-16,0 0 1 0,0 0 0 0,0 0 1 0,0 0-1 16,-1 4 3-16,1-4-4 0,-6 1 0 0,1 1 2 15,4 4 0-15,-5-3 1 0,1-1-3 0,-2 5 2 0,-1-3-1 16,2 3 3-16,-4-3-4 0,-2 2 0 0,3 1-7 15,-3-1-7-15,0 1-10 0,-3-1-19 0,1 0-23 0,-3 1-26 16,1 2-25-16,-2 1-21 0,-1-2-26 0,1-2-21 0,-2 5-15 16,-2-5-17-16,1 3-57 0,-1-3-138 0,-5-4-86 15,2 2-33-15</inkml:trace>
  </inkml:traceGroup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37.93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64BBC36-B88E-41C9-9C15-3A17496CAF37}" emma:medium="tactile" emma:mode="ink">
          <msink:context xmlns:msink="http://schemas.microsoft.com/ink/2010/main" type="inkDrawing" rotatedBoundingBox="8024,13231 15780,13232 15779,13438 8023,13437" shapeName="Other">
            <msink:destinationLink direction="to" ref="{0CA0BFC7-D630-40B6-AE68-6C6784DA9413}"/>
          </msink:context>
        </emma:interpretation>
      </emma:emma>
    </inkml:annotationXML>
    <inkml:trace contextRef="#ctx0" brushRef="#br0">10 94 66 0,'-3'0'89'15,"3"0"-8"-15,-1 1 0 0,-2 2 4 0,0-3 3 0,3 0 2 16,0 0-1-16,0 0-10 0,3 0-6 15,1-3 58-15,14-5 145 0,-13 8-208 16,-1-4-6-16,1 0-9 0,-1 2-8 0,-1 1-7 16,4-2-4-1,20-8 98-15,-6-1-18 16,-10 8-75 0,21-10 101-16,-15 10-75 0,-7 2-34 0,-1 0-3 0,-2 0-4 0,4 2 2 15,-2 0-8-15,1 0-5 0,-4 0 0 0,5 0 0 16,-3 0 2-16,0 0-2 0,4 0-1 0,0 0-3 0,-2 0 3 15,2 2-1-15,0 0-1 0,-3-2-5 0,6 2 1 16,-3 1 0-16,0-3-4 0,0 1 0 0,-1-1 3 0,4 3 0 16,0-2 1-16,-3-1 2 0,1 3 0 0,5-1-4 0,-4-2 10 15,1 2-2-15,0 1 0 0,4-3 0 0,-1 0 0 16,-3 1-2-16,1-1 3 0,3 3 0 0,-4-2-3 0,0-1-3 16,-2 3 0-16,5-1-3 0,-4-2 2 0,4 2-2 15,-5-2 1-15,5 2 0 0,-5 0 1 0,4-2-1 0,-2 5 2 16,4-4 1-16,-4 2-1 0,-2-1-1 0,2 1 1 0,0 0-2 15,-2 2 0-15,2-2 1 0,0 4-2 0,-2-3 1 16,5 1-4-16,-4-2 4 0,1 2-3 0,1-3 2 0,-1 2-2 16,1-2 4-16,-1 2 0 0,0-2-3 0,1 3-1 15,-4-3 1-15,5 0 1 0,-2 3-2 0,-1-4 1 0,3 2-5 16,-2-2-1-16,-2 4 3 0,5 0 1 0,-5-4-1 16,5 2 1-16,-1 1 2 0,-1-2-3 0,0 0 0 0,2 0 0 15,-1 0 3-15,-1-2-3 0,3 3 0 0,-2-1 1 0,2-2 2 16,0 0-3-16,-1 0 1 0,0 0-1 0,1 0 0 15,-1 0 0-15,2 0 0 0,-4 0 0 0,3 0-1 0,-2 0 2 16,-1 0 1-16,2 0 0 0,-5 0-1 0,5 1 0 16,-4-1-1-16,0 3 2 0,3-3-4 0,-2 2 2 0,0-2 0 15,-2 3 0-15,5-3 0 0,-5 2-1 0,2-2 1 0,0 1 0 16,1 3 3-16,-1-4-3 0,-1 1 0 0,2-1 0 16,-1 0 0-16,1 0 0 0,2 0-2 0,-2 0 1 0,4 0 1 15,-4 0 0-15,4-1 0 0,2 1 0 0,-3-4-1 16,-1 3 2-16,25-4 4 0,-20 3-5 0,-4 2 1 15,2-4 0-15,-2 2-1 0,-1-1 5 0,0 3-4 0,0-2-1 16,-2 2 0-16,0-2 2 0,2 0 0 0,-4 2 0 16,-2-2 0-16,2 2-1 0,-2-3 2 0,0 3 1 15,0 0-2-15,-1 0-1 0,-2 0 0 0,2 0 0 0,1 0 0 16,0 0-1-16,0 0 0 0,3 0 0 0,-3 0 0 0,4 0 1 16,-1 0 0-16,2 0-1 0,0 0 0 0,3 0 0 0,-2 0 2 15,0 0-2-15,1 3 1 0,-6-3-2 0,5 2 1 16,-4-2-3-16,0 2 4 0,-2 0-1 0,0-2-2 0,0 2 2 15,0-2 0-15,-2 3 0 0,2-1-1 0,-3-2 1 16,3 1-2-16,-1 2 1 0,1-3 4 0,-1 2-2 0,-2-2-1 16,3 3 0-16,-1-1 2 0,1-2 0 0,1 1-1 15,2 3-1-15,-3-4 0 0,3 1-1 0,-3 2-3 0,-1-3 4 16,4 0-1-16,-1 0-1 0,1 0 0 0,0 0 2 16,1 0-2-16,-1 0 0 0,-2 0 2 0,2 0 2 0,1 0-2 15,2 0 1-15,-6 0 0 0,2 0 2 0,-3 0-1 0,4 0-2 16,-3 0 0-16,0 5 0 0,-1-3 1 0,-2-2 0 15,5 0 2-15,-5 1-3 0,3 2 0 0,0-3 2 16,0 0-1-16,1 0 0 0,1 0 0 0,-2 0-1 0,3 0 0 0,0 0 0 16,1 0 0-16,-1 0 0 0,1-3-1 0,1 2 1 15,-1-6 0-15,2 4 0 0,-5 2-1 0,2-4 0 16,1 3 1-16,2-1 0 0,-6 1 0 0,2-2 1 0,-3 4-1 16,1-2 2-16,2-1 0 0,-5 3 0 0,0-2-2 0,1 2 1 15,-1 0 1-15,1 0-2 0,-1 0-1 0,3 0 0 16,-1 0 0-16,-2 0 1 0,2 0 0 0,1 0 1 0,0 0-1 15,0 0-2-15,2 0 2 0,-2-2 0 0,1 0 0 16,-1 2 0-16,3 0-1 0,0 0-2 0,4 0 4 0,-3 0-1 16,4 0 0-16,0-2-2 0,7 2 2 0,-3-3-1 0,3 2-1 15,0 1 2-15,-2-3-4 0,5 3 3 0,-2 0 1 16,6 0 0-16,-2 0 0 0,-1 0 0 0,-3 0 1 0,3 3-1 16,-2-3 4-16,2 1 0 0,-1 2-1 0,-2-3-3 15,-1 2 2-15,1-2 0 0,-1 2-1 0,-2 0-1 0,6-2 0 16,-4 2 0-16,4-2 1 0,-2 0 0 0,5 0-1 0,0-2 0 15,-1 2 2-15,1-2-1 0,2 0-1 0,-1 0 0 16,4-1 0-16,0 2 3 0,0-2 2 0,1-1 1 0,0 2-5 16,-3 0 1-16,0-1 1 0,2-1-1 0,-3 4 2 15,1-1-4-15,-4 1-2 0,-2-3 2 0,0 6 9 0,-2-3-4 16,-3 0-2-16,-2 1 1 0,3-1-2 0,-5 0-1 0,-1 0 2 16,1 0 1-16,-4 3-8 0,5-2 6 0,-3-1 0 15,3 3 1-15,-2-3 1 0,5 2 1 0,-2 0-3 16,6-2-1-16,-2 3-1 0,3-3 4 0,1 1-2 0,2-1 0 15,-1 3 0-15,2-3-1 0,3 1 0 0,-6 2 1 0,3-3-3 16,-3 2-1-16,0-2 2 0,-1 2-3 0,-1 0 1 16,-1-2 4-16,-2 2 5 0,3-2-1 0,-5 3-1 0,-1-1-3 15,1-2-2-15,-4 1 2 0,2-1 0 0,-3 0-2 0,3 0-2 16,-2 0-2-16,1 0 3 0,-1-1 1 0,3 1 2 0,-2-2-1 16,-1-1 3-16,5 1 0 0,-2-2 0 0,0 2 4 15,6-2-1-15,-5 1 0 0,6-1 3 0,1 0 0 16,3 0-2-16,0 0-2 0,0-1 1 0,7 1 1 0,-5-1-2 15,5 3-1-15,-2-2 0 0,6 4-1 0,0-2 3 0,-2-1-2 16,-7 2-3-16,4-1 1 0,-2-1-1 0,-3 3 4 16,3-2-2-16,-8-1-3 0,0 3-1 0,-3 0 0 0,-1-5 2 15,-2 5 2-15,-2 0-1 0,-2 0-1 0,1 0 2 16,-3 0 2-16,-2 0 5 0,5 0 1 0,-9 0-2 0,5 0 4 16,-4 0 9-16,3 0 12 0,1-3 11 0,2 2 4 0,3 1 2 15,3-2 0-15,-1-3 0 0,-1 5-3 0,3 0-8 16,2-3-13-16,-3 2-12 0,3 1-4 0,-3-4-4 0,-2 4-5 15,1 0 1-15,-6 0-1 0,-5-2-1 0,2 1 2 16,-3 1-1-16,-4 0 3 0,-1 0 4 0,-1 0 6 0,-5 0 4 16,2 0 4-16,-1 0-1 0,2 0 0 0,-5 0 3 0,3 0-5 15,0 0-6-15,-3 0 0 0,0 0-2 0,0 0-6 16,0 0 5-16,0 0 1 0,0 0-2 0,0-3 2 16,-3 3-5-16,0-2 0 0,-2-1-6 0,-2 2-11 0,-1-4-19 15,-4 1-24-15,0 0-35 0,-1 0-30 0,-5 0-36 0,-1-1-44 16,1 3-38-16,-4-1-34 0,1-1-62 0,-6-2-123 15,-3 0-89-15,-1-3-33 0,-6-2-1 0</inkml:trace>
  </inkml:traceGroup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39.0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8B59EB7-0794-4166-91FA-65DB6E48B66C}" emma:medium="tactile" emma:mode="ink">
          <msink:context xmlns:msink="http://schemas.microsoft.com/ink/2010/main" type="inkDrawing" rotatedBoundingBox="1702,9797 2739,9263 2982,9734 1945,10268" semanticType="callout" shapeName="Other">
            <msink:sourceLink direction="to" ref="{B6FF715D-1008-4A40-83EA-00D2C6C5E57B}"/>
          </msink:context>
        </emma:interpretation>
      </emma:emma>
    </inkml:annotationXML>
    <inkml:trace contextRef="#ctx0" brushRef="#br0">158 590 193 0,'-7'-9'309'0,"1"-2"-79"16,-5-2-53-16,2-1-28 0,-1-5-5 0,2 4-8 15,-3 0-26-15,2-1-18 0,-3 0-2 0,1 3-8 0,-1 1-10 16,5 2-9-16,-2-3-9 0,2 5-3 0,-1-1-3 0,4 3-5 16,-4-1-2-16,7 3-8 0,-2-1-3 0,0 4-3 15,3-2-3-15,-2 2-4 0,-1 1-8 0,3-3-5 16,0 3-4-16,0 0-2 0,3 3-1 0,-1-2 2 0,1 3 1 0,0 1 1 15,1 1 3-15,1 3 5 0,2-1 6 0,1 3 6 16,-1 2 9-16,2 3 4 0,-2 3 5 0,2-2 2 0,2 5 2 16,-2 1-3-16,1 2-2 0,-1-1-2 0,-2 1-5 15,2 1-5-15,2-3-5 0,-2 2-3 0,1-3 0 0,-1-2-3 16,-1 1-1-16,2-5 6 0,-1-2 4 0,0-1 7 16,-2 0 10-16,1-2 14 0,-1-6 15 0,2 4 12 15,-1-4 12-15,11-4 106 0,8-7-4 16,-12 0-109-16,22-18 62 0,-12 4-93 15,-4 0-9 1,128-115 128-16,-20 2-109 0,-95 96-59 16,-1 2 2-16,33-38 2 15,-35 38-14-15,28-27 10 0,-8 2-7 16,-5 14-6-16,6-8 8 16,-37 38 2-16,-3 3 0 0,-3 2-1 0,6-1-1 15,-11 5-5-15,1 4-1 0,-2 0 1 0,0-2-9 0,-2 4 4 16,2 1 1-16,-1-2-4 0,-2-2-16 0,0 4-13 15,0 0-26-15,0 0-30 0,0 4-34 0,0-2-44 16,0-1-43-16,-5 7-55 0,-2-2-57 0,1 2-132 0,-9 0-119 16,-4 3-60-16,-5-2-18 0</inkml:trace>
  </inkml:traceGroup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42.9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43B9163-DEDF-49B8-A932-7AB31D48A711}" emma:medium="tactile" emma:mode="ink">
          <msink:context xmlns:msink="http://schemas.microsoft.com/ink/2010/main" type="inkDrawing" rotatedBoundingBox="5659,8625 6634,7906 6822,8161 5848,8880" semanticType="callout" shapeName="Other"/>
        </emma:interpretation>
      </emma:emma>
    </inkml:annotationXML>
    <inkml:trace contextRef="#ctx0" brushRef="#br0">0 615 84 0,'5'-2'155'0,"1"2"-23"0,-2-3-22 0,4 1-18 16,-7 2-14-16,4-2-16 0,2 2-4 0,-2 0-10 16,2 0-6-16,1 2-2 0,-1-2-5 0,-3 2-6 0,1-2-1 15,-2 0 0-15,1 0-2 0,1 0 3 0,-2 0-3 0,1 0-3 16,2-2 0-16,-1 2-2 0,-1 0 4 0,1 0 2 15,-1 0-1-15,-1 0 1 0,1 0-5 0,2 0-1 0,-1 2-2 16,-1 1-5-16,-1-1 0 0,-1-1-6 0,2 4 2 16,-1-1 0-16,2 1 2 0,-2 0-1 0,-2 3 4 0,2 0 5 15,2 1 4-15,-2 1-2 0,0-2-1 0,-2 2-1 16,2-1-1-16,-1 0 5 0,1-1-5 0,1 1-2 0,-1-3-3 16,-2 5 2-16,2-3-2 0,0-2 1 0,-1 2-1 0,4-3-2 15,-5-2-5-15,2 2-3 0,2-1 4 0,-2-2 0 16,-2 1 1-16,4-1 4 0,-2 0-3 0,1 0 5 0,1-2 8 15,-2 2 11-15,1 1 2 0,2-3 1 0,0 0-1 16,-3 0 2-16,4 0 0 0,-2 0 2 0,4-3-4 0,-3 1-4 16,1-2-3-16,-1 2-2 0,5-3-1 0,-3-1 0 0,4 0-6 15,0-2-2-15,3-3-3 0,0 1-2 0,1-5-3 16,4-1-1-16,-1 1 0 0,2 1 2 0,1-4 1 0,-1-2-3 16,1-1-2-16,2 1-1 0,-1 0 1 0,-3-5-1 15,4 3-1-15,-1 3-2 0,-3-3-3 0,3 2 2 0,-2-2-2 16,-2 1 0-16,0 1-2 0,1 0 2 0,-4-1-2 0,2 3 0 15,-5-1 0-15,4 0 0 0,-4 3 2 0,0-1 0 16,-1 2 2-16,0 0-2 0,0 0 0 0,0 1 0 0,1-2 1 16,-4 2 0-16,0-1 2 0,2 2-2 0,-2 0 1 15,-2 3 1-15,0-1 0 0,2-1-3 0,-1 5 0 0,-1 0 0 16,-2-2 0-16,2 1 0 0,-2-1 0 0,-2 2 0 0,1 1 0 16,1-1 0-16,-2 1 0 0,1 1 0 0,2 0 0 15,-2 0 0-15,1 3 1 0,-2-2-1 0,-2-1 1 0,4 4-1 16,-2-2-1-16,1-2 0 0,-1 3 2 0,0 1-1 0,-3-3-1 15,2 4-7-15,-2-1 7 0,3-2 0 0,-2 3 2 16,-1-3-1-16,0 3 0 0,0 0-1 0,0 0 1 16,0 0 4-16,0 0-3 0,0 0 1 0,0 0 1 0,0 0-2 15,0 0-1-15,0 0 0 0,0 0 1 0,0 0 1 0,0 0-2 16,0 0 0-16,0 0-2 0,0 0 2 0,0 0-1 0,0 0 1 16,0 3-1-16,0-3-2 0,0 0-2 0,0 0-1 15,0 3-7-15,0-2 0 0,0 4-7 0,0-3-6 16,0-2-9-16,0 0-8 0,0 0-8 0,0 0-8 0,0 0 1 15,0 3-3-15,3-1-1 0,0 1 2 0,-3 0 7 0,2 0-3 16,-2-1 0-16,3 0-8 0,-3 0-8 0,0 3-15 16,0-4-19-16,0 2-27 0,1-2-43 0,-1-1-50 0,0 0-67 15,-1 3-79-15</inkml:trace>
  </inkml:traceGroup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48.2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85718BC-00D8-4D2F-893E-10F4890F97BE}" emma:medium="tactile" emma:mode="ink">
          <msink:context xmlns:msink="http://schemas.microsoft.com/ink/2010/main" type="inkDrawing" rotatedBoundingBox="7836,9172 9146,8412 9251,8593 7941,9353" semanticType="callout" shapeName="Other"/>
        </emma:interpretation>
      </emma:emma>
    </inkml:annotationXML>
    <inkml:trace contextRef="#ctx0" brushRef="#br0">2190 1164 207 0,'0'-3'313'0,"0"1"-68"15,0 2-58-15,0-3-48 0,0 2-39 0,0 1-27 0,0 0-18 16,0 0-13-16,0 0-11 0,0 0-8 0,0 0-6 0,0 0-5 16,0 0-6-16,0 0-4 0,0 0 0 0,0 0 0 15,0 0 2-15,0 0 3 0,0 1 4 0,1 2 2 0,-1-3 1 16,3 2 2-16,0-2 0 0,-3 4-2 0,2-2 3 15,-2 1-5-15,3-1 1 0,-2 1-1 0,-1 2 1 0,3-2 2 16,-3 0 4-16,3 2 8 0,-1 3-1 0,-2-2 4 0,4 0 0 16,-1 1-3-16,-3 2-2 0,5-4-1 0,-5 0-7 15,2 1-2-15,1-2-4 0,-1 3 0 0,2-3-3 0,-1 1 4 16,2-1 1-16,-1 1 5 0,-1-4 5 0,2 4 2 0,-1 0-2 16,2-2 3-16,2-1 4 0,-4 2 0 0,4-2 0 15,-4 3 2-15,3-5 4 0,-1 3 4 0,8-2 12 16,-5-1 1-16,3-1 4 0,0-2 5 0,4-5 6 0,6 0 0 15,-1-6-2-15,6-1-4 0,3-4-7 0,2-3-4 0,0-5 0 16,6 0-4-16,1-3-4 0,4-5-7 0,2-2-6 0,1 1-4 16,2-2-5-16,2-2-2 0,4 0-5 0,-2-3-4 15,3 3-14-15,4-2-32 0,2-3-54 0,3 0-73 16,2-3-169-16,-2-1-161 0,-2-7-100 0,-1-7-57 0,-8-4-19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2:01.8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463 521 296,'-4'-9'318,"3"1"-280,1-1 49,0-1 10,-5 5-16,5-3 4,-4 0-34,0 2 14,-4 1 9,-1 2-8,1 2-9,-6-3-44,-5 8-4,-2 0 10,-5 1 2,-5 9 0,-10 7-3,-7 3-4,1 7 2,2 6 1,0 3 3,11 4-15,6 0-2,15-2-1,5-2-2,16 5 3,9-5-4,15-8 2,9-5 1,6-9-2,10-7-15,5-11-32,4-6-68,0-7-119,4-8-103</inkml:trace>
  <inkml:trace contextRef="#ctx0" brushRef="#br0" timeOffset="458">834 211 815,'11'-9'44,"0"1"61,-11 2 17,0 2-52,5 0-28,-10 8-2,5 0-5,0 7 17,-9 7 4,0 8-21,4 15-2,-4-1 3,5 10-10,4-6-1,0 6-18,4-2 8,0 2-5,1-5-6,-1 5 2,0-2-5,-4 2 1,-3-2 2,-2-6-4,-4-3-12,1-11-25,-5 3-55,9-12-120,0-7-8,12-11-156</inkml:trace>
  <inkml:trace contextRef="#ctx0" brushRef="#br0" timeOffset="767">1129 719 820,'0'-2'95,"0"2"-92,-4 2 30,-1 7 32,5 7-44,-4-1-16,4 8-4,0-2-1,0-2-2,4-1-111,1 1-202</inkml:trace>
  <inkml:trace contextRef="#ctx0" brushRef="#br0" timeOffset="939">1174 571 829,'4'-32'74,"-4"9"-13,0 9-33,0 7-28,4 7-40,-4 7-97,4 7-442</inkml:trace>
  <inkml:trace contextRef="#ctx0" brushRef="#br0" timeOffset="1252">1405 920 873,'-12'10'11,"3"-6"-11,5-4 27,13-6 35,5-2-27,8 3-14,3-7 15,3 2-10,-2-3 4,-8-4 0,4 2-3,-9-7-8,8-1-13,-7-2 0,0-2 11,-1-1-16,-9 1 7,-4 4-5,-4 0-2,-5 2-1,-6 3-3,-2 9-1,0 3 1,-11 8 0,-1 11 3,-6 10 2,4 4 7,-4 4-3,12 4-1,6-3 4,13 3 1,8-7-4,9-1-2,9 0 8,9-10-12,3-3 5,2-5-2,0-5 0,3-8 4,-3-1-7,-2-9 4,-2-7 0,-2-2-4,-2-8 3,-7 1-2,0-3 1,-1 6-2,-3 4 3,-5 6-3,-3 4 0,-4 9-1,-2 2-5,-3 8-4,-3 5 10,3 8 0,0 8 2,-1 4-1,1-3-1,0-5 2,0-5 1,-3-5-2,3-9 12,0-4 5,3-9-12,-2-13-2,8-5 1,5-9 0,-2-4-5,5 0 4,0 9 1,-2 6-4,-2 12-1,-4 9-2,-1 8 2,2 9 0,2 6 2,7 8-2,2 4 1,-7 1-2,4-1 3,-1-4-4,0-4 2,0-4-15,2-3-38,-2-11-31,0 1 7,3-8 29,1-6-31,0-5 2,7-6 4,1-6-22,-5-4 28,-3-2-24,-4 0 56,-4-1 22,-2-3 8,-7-1 5,0 0 1,-4-6 12,5-1 16,-5-3 33,4-2-9,-4 1 14,0-1 3,0 11 24,0 6-24,0 9-1,-4 10-22,4 6-16,-5 16 9,-3 13 65,-3 11-43,-1 12-23,-2 8 1,6 4-5,0-1-9,8-2-5,16 97-5,-11-129-7,-1-6-8,0 2 1,-3-5-1,6 17 0,-2-5-1,-8-3-44,-3 3-66,-6-4-168,-9-4-36</inkml:trace>
  <inkml:trace contextRef="#ctx0" brushRef="#br0" timeOffset="2302">2342 665 898,'27'-13'4,"2"3"3,-1-3 55,2 5-33,2 2-24,-3 2-4,4 3-1,-4-2 2,-6-2-2,3 1 1,-7-5 0,3-5 1,-1-1 2,-4-6 1,-7-6 10,4 4 19,-10 2 7,-4 6-1,-10 3-24,-4 12-8,-7 13 11,-11 14 11,2 4 3,-2 9-16,11 2-13,13-2 4,12-5-8,10-3 7,12-6-6,8-9 6,3-6-6,-2-1 1,4-4-1,-8 1-1,-4 1 0,-6 1-5,-11 5 3,-8 3 2,-9 5-3,-11 0 1,-11 1-41,-8 4-81,-8-4 21,3-2-250</inkml:trace>
  <inkml:trace contextRef="#ctx0" brushRef="#br0" timeOffset="3090">3493 42 725,'-15'-9'176,"4"-1"-97,5 2 26,-2-1 2,-1 5-23,5 2-52,-5 8-9,-5 7 5,-2 14 10,-3 12-9,-2 12 4,-5 11-5,7 6 0,2 7-7,-6 7-2,6 1-10,-4 7 3,-6-3-6,5-1-3,-1-7-1,5-11-1,1-10 1,4-12-1,-1-10-1,9-7-22,0-10-43,5-5-56,9-9-65,6-6-32,11-13-242</inkml:trace>
  <inkml:trace contextRef="#ctx0" brushRef="#br0" timeOffset="3458">3514 607 885,'-17'-5'58,"5"5"9,-2-4-2,4 8-38,2 5-8,3 3-1,-3 3 3,8 3 7,0 3 5,4-2-10,5 8 5,0-4-15,4 4-6,5 3 1,-9-1-7,3-2 0,-3-6 0,-5-4 0,2-7-1,1-6 5,0-8 7,1-4-6,9-11-5,1-8 0,9-5 4,2-13-4,-5 0 3,1-7-4,-8 2 0,-3 2 0,0 7 2,-9 9-1,-5 9-2,4 10-13,-4 13-90,-4 4 3,-1 9-10,1 6-61,-3 8-92</inkml:trace>
  <inkml:trace contextRef="#ctx0" brushRef="#br0" timeOffset="3840">4083 589 890,'6'-10'54,"-6"1"45,-5 1-21,0 0-10,-4 8-51,-3 8-4,-12 4 25,-1 8 5,-11 7-11,6 4-21,1 0 1,13 5-9,3-4 1,13-1-1,8-4 2,6 0-1,9-2-2,6-6-2,4 0 1,-4-3-1,-8-1-47,-5-3 28,-16 1-44,-9-4-8,-9 3 21,0-5 20,-8 1-12,4-6 18,8-2 10,6-4-5,8-6 3,8 1 12,9-8 4,7-6-3,7 0 6,8-8-3,3-5 18,0-1 8,2-7 11,1-2-14,-8 2-11,-8 0 4,-4 4 0,-11 7 0,-7 6 24,-3 10-21,-8 4-16,-5 13-3,-3 7 0,-9 12-3,-7 7 2,2 8-2,4 8 1,9 0-10,9-2-32,8 1 16,8-9-9,7-7 19,6-10 11,-2-7 5,8-12 2,-2-5 3,4-9 12,-3-4 18,6-5 11,0 0 7,-6 4-11,2 10-27,-3 9-11,-10 11 4,-1 7-4,-10 5 5,-8 8-2,-4 0-5,0-1 5,-10 1-2,5-8 3,4-7 2,1-6 23,4-8-1,1-10-28,7-11-2,11-8 0,-2-10 0,12-8 0,3 0 0,2-1-13,2 2-85,1 6-51,-8 7-108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53.30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7472FC7-35B7-4E0B-903D-AFED7E407269}" emma:medium="tactile" emma:mode="ink">
          <msink:context xmlns:msink="http://schemas.microsoft.com/ink/2010/main" type="inkDrawing" rotatedBoundingBox="8183,9355 8977,9014 9041,9164 8247,9504" semanticType="callout" shapeName="Other"/>
        </emma:interpretation>
      </emma:emma>
    </inkml:annotationXML>
    <inkml:trace contextRef="#ctx0" brushRef="#br0">2523 1345 193 0,'5'2'191'16,"-1"1"-29"-16,2-3-29 0,-2 0-28 0,-2 0-18 0,4 0-13 15,-5 0-4-15,-1 0-2 0,3 0-14 0,-1-3-7 0,-2 3-6 16,3-2-8-16,0 0 2 0,-3 2-5 0,0-3 4 16,0 3 1-16,0 0 0 0,0 0-2 0,0 0-2 0,0 0 2 15,0 0-8-15,0 3 1 0,0-3-8 0,0 0-4 0,0 0-1 16,0 0-3-16,0 0 2 0,0 0-5 0,0 0-2 15,0 0-1-15,0 0 2 0,0 0-3 0,0 2 0 0,0-2 0 16,0 2-1-16,0-2 1 0,0 3 8 0,1-3 8 16,-1 1-1-16,0 2 5 0,3-2-1 0,-1 4-1 0,-2-3 2 15,3 0-1-15,-3 0-4 0,4 3-1 0,-4-1 1 16,6-2 2-16,-4 2 2 0,1 3 6 0,-2-4-4 0,2 5 0 16,2-5-2-16,-2 2-3 0,-2-1-6 0,2 2-2 0,1-2 0 15,-1 1-5-15,0-2 1 0,-1 0 1 0,2 1-2 0,-1 0 2 16,2-1 3-16,-2-2 5 0,-2 2 6 0,5-2 5 15,-1-1 4-15,-1 3 6 0,4-3 3 0,-1 0 0 16,1-3-2-16,0 3-4 0,1-1-8 0,5-2-6 0,-5 2-2 16,3-5-6-16,0 1-4 0,2-1-1 0,3-2 0 0,-2 1-3 15,1-2-3-15,0-2 2 0,2 3 0 0,-1 0-2 16,-1-3-1-16,3 1 2 0,1-1-2 0,-4 0 3 0,3 0 0 16,1 0-3-16,-4 0-1 0,3 0 3 0,1-2 0 0,-1 2-1 15,-2-1-1-15,2 2 0 0,0-1 3 0,-2 0-2 16,2 1 4-16,-1-1-4 0,-2-2-1 0,-1 7 0 0,-2-4 0 15,5-1 0-15,-9 2 0 0,3 3 0 0,0 0-1 16,0-1 0-16,-5 0 1 0,5 2 1 0,-1 0 0 0,-5-1-2 16,0 1-1-16,0 1 1 0,0-1 2 0,-2 4 1 0,0-1-3 15,-1-2 0-15,-1 0 2 0,4 4 1 0,-5-5-2 16,-1 5 1-16,5-2-1 0,-5 2 0 0,3-1 3 0,-3-2-2 16,3 3-1-16,-2 0 0 0,-1-5 2 0,3 5-2 15,-1 0-2-15,-2 0 1 0,3 0 0 0,-3-3 1 16,0 3 0-16,3 0-2 0,-3 0 1 0,0 0 1 0,0 0 3 15,0 0-1-15,0-2 0 0,0 2-1 0,0 0 1 0,0 0-1 16,0 0-1-16,0 0 4 0,0 0 2 0,0 0 0 16,0 0 3-16,0 0 3 0,0 0 2 0,0 0 3 0,0 0 1 15,0 0-2-15,0 0-1 0,0 0-2 0,0 0 0 0,0 0 1 16,0 0 0-16,0 0 4 0,-3 0 0 0,3 0 0 16,0 0-1-16,0 0 1 0,0 0-2 0,0 0-2 0,0 0-1 15,0 0-5-15,0 0 1 0,0 0-3 0,0 0-4 16,0 0 3-16,0 2-1 0,0-2 0 0,0 0-4 0,0 0-1 15,0 0 1-15,0 0 0 0,0 0 1 0,0 0-1 0,0 0-1 16,0 3 0-16,-3-3 1 0,3 0 0 0,-2 0 0 16,-1 0 0-16,3 0-2 0,0 0 2 0,0 0-1 0,0 0 0 15,0 0 0-15,0 0 0 0,0 5 0 0,0-5 1 16,0 0 0-16,-1 0 0 0,1 0 0 0,-3 3-1 0,3-2 0 16,0 1 2-16,0 3-5 0,-3-5-10 0,3 4-15 0,-5-4-18 15,4 4-28-15,-5-1-30 0,1 0-39 0,-2-1-42 16,0 1-83-16,-5-2-139 0,-5-1-95 0,-2 0-42 0,0-1-5 15</inkml:trace>
  </inkml:traceGroup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46.0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9810D28-D7F2-4F69-913D-A4DCA0776876}" emma:medium="tactile" emma:mode="ink">
          <msink:context xmlns:msink="http://schemas.microsoft.com/ink/2010/main" type="inkDrawing" rotatedBoundingBox="10450,6111 12352,5881 12382,6130 10481,6359" semanticType="callout" shapeName="Other"/>
        </emma:interpretation>
      </emma:emma>
    </inkml:annotationXML>
    <inkml:trace contextRef="#ctx0" brushRef="#br0">-216 1038 37 0,'5'2'41'0,"1"-2"-14"0,-5 3-12 0,4-3-6 0,-2 0-3 15,0 2 0-15,-2-2-3 0,5 0-2 0,-4 0 2 0,1 2 0 16,-2 0-3-16,5-2 0 0,-5 2 2 0,4-2-3 16,-5 3 1-16,6-2 0 0,-5-1 1 0,2 5 2 0,2-3 5 15,-1 1 2-15,2-2 2 0,-4-1 4 0,2 3 2 16,2-2 1-16,-1-1 0 0,-1 0 2 0,1 3-1 0,-1-3-5 16,-1 0-1-16,4 2 9 0,-2 0 19 0,2-2 16 0,-2 0 7 15,2 0 4-15,1 0 1 0,-4 0 1 0,4 0 0 16,-4 0-14-16,0 0-18 0,2 0-18 0,0 0-8 0,-3 0-7 15,2 0-1-15,1 2-5 0,-2-2 3 0,1 2 0 16,-1 0-2-16,1-2-1 0,1 3 0 0,1-3 3 0,-2 0-3 16,2 0 0-16,-1 2 0 0,0 0-2 0,0-2 1 0,0 0 1 15,1 0 0-15,-2 1 0 0,2-1 0 0,-2 0 8 16,2 0 13-16,-1 0 5 0,4 0 7 0,-2 0 1 0,-1 0 1 16,2 0 0-16,2 0 3 0,-5-1-10 0,4 1-10 15,-1-2-6-15,1 0-5 0,-1 2-1 0,3-3-1 0,-1 3-2 16,-2 0-2-16,1 0 1 0,-1 0-2 0,-2 0 0 0,1 0 0 15,-1 0 0-15,-1 0 1 0,2 0 0 0,2 3-1 16,-1-3 3-16,1 0-1 0,-1 0 1 0,0 0-3 0,5 0 3 16,-5 2-1-16,-1-2-2 0,4 0 1 0,2 0-1 15,-5 0-1-15,0 2-1 0,4-2 2 0,-4 0 0 0,3 0-1 16,-3 0 2-16,4 0-1 0,-1 0 0 0,0-2 2 16,1 0-1-16,-1 2 0 0,0-3-1 0,2 3 0 0,-2-2 0 15,-1 0 0-15,-2 2 2 0,3-2-2 0,-1 2 0 16,-2-2-1-16,1 0 2 0,-1 2-1 0,0-3-1 0,3 3 1 0,-2-1-1 15,-1-2 1-15,3 3 0 0,-2-1 0 0,2 1 0 16,-3-3 0-16,3 1 2 0,-1-3-2 0,-2 4 0 16,2-2 0-16,1 1 0 0,-1 0 0 0,-2 0 2 0,3 2-2 15,-2-2-2-15,-1-1 2 0,3 1 2 0,0 2-1 0,-2-1 0 16,-1-2-1-16,2 3 0 0,-3-2-1 0,4-1 2 16,-4 3-1-16,2 0 0 0,-1 0 0 0,2 0 0 0,-5 0 0 15,5-2 0-15,3 1 0 0,-8 1-1 0,4 0 1 16,-1 0-1-16,-1 0-1 0,2 0 2 0,2 0 0 0,-3 0 0 15,0 0 0-15,-2 0 5 0,4 0-3 0,-2 0-2 0,-2 0 4 16,3 0-3-16,-1 0-1 0,0 0 0 0,2-4 0 16,-2 4 0-16,3-1-1 0,-5 1 0 0,5-2-1 0,-2 2 2 15,-1 0 0-15,2 0 0 0,-2-1 0 0,1 1-1 16,2 0-1-16,-6 0 2 0,4 0 0 0,-1 0-1 0,-1 0 1 16,2 0 0-16,-1 0 0 0,1 0 1 0,-1 0 1 0,0 0-1 15,-1 0 1-15,-1 0-2 0,1 0 6 0,-1 0-4 16,1 0-2-16,-3 0 2 0,3 0-2 0,-2 0 0 0,0 0 1 15,0 0-1-15,0 0-4 0,0 0 1 0,0 0 1 16,1 0 2-16,0 0 0 0,4 0 0 0,-5 0 0 0,1 0 0 16,1 0 2-16,2 0-4 0,-4 0 2 0,5 0 0 0,-3-4 0 15,3 4-1-15,-2-3 0 0,3 3-2 0,-2-1 2 16,-1-1 2-16,1 2-1 0,-1-1 0 0,2-3 0 16,1 4 0-16,-3-1 0 0,0-2 0 0,1 1 0 0,-1-1 1 0,1 0 1 15,-1 0-2-15,-1 1 0 0,2-1-2 0,-4 2 2 16,2-3 3-16,-1 1-2 0,0 1 1 0,-2 0-2 15,-1 0 0-15,2 0 4 0,-4 0 7 0,2-1 7 0,-1 3 8 16,-3-1 4-16,3-2 6 0,-1 3 8 0,-2 0 3 0,0 0 1 16,0-1-7-16,3 1-8 0,-2-3-8 0,-1 1-5 0,3-3-7 15,-3 4-7-15,3-4-4 0,-1 1-2 0,-2 2 0 16,3-1 0-16,0 1 0 0,-3-2 2 0,1-1 0 16,-1 2-1-16,3-2-1 0,-1 2 0 0,-2-1 0 0,5 0 0 15,-5 1 1-15,5-2-1 0,-4 0-1 0,-1-1 1 0,3-2 0 16,-3 5 0-16,3-4 1 0,-3 3 0 0,0-3-1 15,0 3 1-15,0-2 2 0,0 1-3 0,0 1 0 0,0-2 0 16,-3 1 0-16,3 2-2 0,0-5 4 0,0 5 0 16,0-2-1-16,0 2 3 0,0-1 3 0,-3 0 0 0,3 1-2 15,0-5-3-15,0 6 0 0,0-3-2 0,0 1 0 16,0-1 0-16,0 2-2 0,0-2 2 0,0 1 0 0,0 2 0 16,0 0 2-16,0 0-2 0,0-2 1 0,0 1 0 15,0 3 1-15,0-2-2 0,0 0 0 0,0 2 0 0,0-2 0 16,0 2 1-16,0-2-1 0,0 2 0 0,0 0 0 0,0 0 0 15,0 0 0-15,0 0 2 0,0 0-2 0,0 0-2 0,0 0 2 16,-1 0 0-16,1 0 0 0,-3 0 0 0,1 2 0 16,2 0 2-16,-5 0-2 0,3 0 0 0,-1 1 0 15,2 1 0-15,-5 0 0 0,4 0 0 0,-1 1-2 0,-1 0-12 16,1 0-16-16,-2 1-23 0,2-1-71 0,-1-1-148 0,-4 0-114 16,2-3-62-16</inkml:trace>
  </inkml:traceGroup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9:10.6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8834ABE-6914-482C-968C-2D259F1AA366}" emma:medium="tactile" emma:mode="ink">
          <msink:context xmlns:msink="http://schemas.microsoft.com/ink/2010/main" type="inkDrawing" rotatedBoundingBox="13111,7380 19803,9254 19034,12001 12341,10128" semanticType="scratchOut" shapeName="Other">
            <msink:destinationLink direction="with" ref="{AB8AAB18-7C87-4A7F-878F-DB6CBA5D5CAF}"/>
            <msink:destinationLink direction="with" ref="{692FE82A-2D9D-4CF4-9E8F-0C653D06FCC9}"/>
            <msink:destinationLink direction="with" ref="{163346B6-F8E0-43B6-A2B2-D6569F4E9669}"/>
            <msink:destinationLink direction="to" ref="{0CA0BFC7-D630-40B6-AE68-6C6784DA9413}"/>
          </msink:context>
        </emma:interpretation>
      </emma:emma>
    </inkml:annotationXML>
    <inkml:trace contextRef="#ctx0" brushRef="#br0">0 2005 63 0,'7'-7'80'16,"3"3"-23"-16,-1-2-18 0,2 0-11 0,1-4-8 0,-3 2-5 16,5 2-3-16,-2-2-4 0,0-1 0 0,3-1 2 0,-3 0-4 15,1 1 1-15,2-2 1 0,-3 3-1 0,3-3 1 16,-1 3 2-16,0-2 2 0,-2 0 4 0,3 1-1 0,-1-2 3 16,-1 3 3-16,0 0 3 0,-1-3 0 0,0 4-1 15,0-2-1-15,0 0 0 0,1 4 0 0,-1-5 0 0,-3 2-2 16,0 0-3-16,5-1-1 0,-6 3-2 0,4-1-4 0,-1-1-4 15,1 2 1-15,1 1-3 0,-1 5-2 0,6-5 2 16,-9 0-2-16,3 1 4 0,-2-2-2 0,-1 1-1 0,0-1 1 16,1 1-2-16,-1 0-2 0,-1-2 0 0,2 1 0 15,-1-2-2-15,2 3 2 0,-5-1 0 0,5-3 0 0,-3 2 2 16,2-1 2-16,-1 0-2 0,2 2 0 0,-2-2-2 0,1-1 1 16,2 2-1-16,-3-2 0 0,1 4 0 0,2-5-1 15,-3 5 1-15,3-4 0 0,-2 2 1 0,2-2-1 0,-3 1 0 16,2-2-1-16,-2 4 1 0,0 0 0 0,1-2 0 15,-1 0 0-15,-2 2-1 0,5-2 0 0,-1 1 1 0,-5-1 0 16,7 0 0-16,-1-1 1 0,-3 1-1 0,3-1 0 0,0-1 1 16,0 2-1-16,-1 0 0 0,0 0 0 0,-2 2 0 15,1 0 0-15,-1-1 0 0,2-2 1 0,-3 4 1 16,0-2 0-16,-1 0 3 0,1 3-5 0,-4 0 4 0,4 0-1 0,-4-1 0 16,1 1 3-16,-1-1 2 0,1 4-3 0,1-5 0 15,1 2 9-15,-1-1-3 0,0 2 4 0,0-2-2 16,0 2-1-16,1-2-2 0,-1 0 4 0,2 1-2 0,-1 2-3 15,2-2-2-15,-2-1-3 0,1 1-2 0,2 0 3 0,-1 0-3 16,2-3-2-16,-5 3 2 0,4-3 1 0,-1 0 0 0,3 2 1 16,-2-4-1-16,-1 3 1 0,3-1 0 0,-4-1 2 15,3 2 0-15,0 1-1 0,-5-5-1 0,4 4 3 16,-1 0 0-16,-1-1 1 0,2 3-1 0,-1-3 2 0,1 1 0 16,-1 1 3-16,0 0 2 0,-1-1-2 0,-1 1 0 0,4 0 0 15,-6 1 0-15,3-2-2 0,-1 0-4 0,4 2 1 16,-5-1-6-16,4 2 3 0,-1-5-2 0,-1 5 0 0,3-4-1 15,0 3 0-15,-5-2 2 0,1 1 2 0,1-1-2 16,2-3 1-16,-4 3-1 0,2 1 0 0,-1 0-1 0,3-1 1 16,-4 1-3-16,2-1 0 0,-1-2 0 0,4 0 3 0,-5 0-1 15,4 2 0-15,-3 1 3 0,2-5 0 0,-1 4 0 16,1 0 0-16,-2-1-1 0,4 0-1 0,-4 2 1 0,2-2 0 16,-2 3-1-16,1-3-1 0,1 3-1 0,1 0 2 15,-4-5 0-15,5 4-3 0,-2-2 4 0,-2 3-2 0,0-3 2 16,2 3 0-16,-1-1 1 0,2 0 3 0,-1-1 2 0,3-2-1 15,0 2 3-15,-2 0 2 0,-1 0-1 0,3-3 1 16,-1 0-3-16,1 3 0 0,-1 0 1 0,1-3-4 16,0 1 1-16,0 0-1 0,0 0-1 0,0 0 1 0,-2-2-3 15,2 4 0-15,-3-3 0 0,2 1-2 0,1 0 1 0,-1-2-2 16,-5 5 2-16,5-4-3 0,-2 1 2 0,-2 0-2 0,4 0 1 16,-4 0 0-16,2 2 0 0,-5 1-2 0,4-3 2 15,-4 2-1-15,4 1-1 0,-4-1 2 0,4 2-1 16,-4-3-1-16,4 3 0 0,-4-2 0 0,3 0 0 0,1 2 0 0,-4-3 0 15,4 0 0-15,-1 1 0 0,1-1 2 0,-1-2-1 16,1 2-1-16,1 3 1 0,-1-4 0 0,3 1-1 16,-2 1 0-16,-2 0 3 0,4-1-3 0,-2 0 0 0,1-1 0 15,-1 1 0-15,0 2 0 0,-2-2 0 0,4 0 0 0,-4 1 0 16,-1-1 0-16,5 2 0 0,-3 1 0 0,0-3-1 16,-1 3 1-16,1-1 0 0,-1-3 0 0,-1 6 1 0,2-2-1 15,-2-1 0-15,0 2 0 0,1-2 0 0,-3 1 0 16,4 2 0-16,-2-2 0 0,-5 1 0 0,4 2 0 15,1-4 0-15,-2 3 0 0,1-1 0 0,-1-1-1 0,1 3 1 0,2-4 0 16,1 1 0-16,-1-1 1 0,0 2-1 0,1-2 0 16,-2 0 0-16,1 4 0 0,1-4 0 0,2 2-1 0,-4-2 1 15,4 2 0-15,-1 0 0 0,-1-2 0 0,-1 0 1 16,1 0 0-16,-1 1-1 0,1-1 0 0,4 2 0 0,-7-2 0 16,3 1 0-16,-1-1 0 0,1 1-1 0,-4 2 0 0,4 0 1 15,-4 0 0-15,1-3 1 0,-2 4-1 0,1-2-1 16,4 2 1-16,-4-2 1 0,2-1-1 0,-2 2 0 0,1 0 0 15,-1-1-1-15,1 1 1 0,-2-2 1 0,4 2-6 16,-2-1 2-16,2 1 2 0,1-3-1 0,0 1 2 0,0-1 0 16,2 3 0-16,-1-1-1 0,0-3 5 0,-1 6-1 0,2-5-2 15,-1 2 2-15,1 1-2 0,-2-2-1 0,-2 2 2 16,1-1-1-16,1 2-4 0,-1-4 2 0,1 3 1 0,0-2 0 16,0 2 0-16,-1-2 0 0,1 1 0 0,-2 1 0 15,1 0 4-15,1 0-2 0,-1-3 0 0,-2 4-2 0,5-2 0 16,-6 2 1-16,4-4 1 0,-1 3-1 0,-1 0 0 0,2 0 0 15,-1-3-1-15,4 4 1 0,-5-2 0 0,4-2 1 16,-1 3-2-16,-2 1 4 0,4-3-1 0,-2 0-2 16,0 4 3-16,4-3 1 0,-4-1-2 0,0 1 1 0,1-3-2 15,-1 3-2-15,3 1 2 0,-1-3-2 0,-3 4 0 0,3-2 3 16,-2-2-2-16,1 2 2 0,-1-4 1 0,2 5 3 16,0-3 0-16,-2 1 0 0,2 2-1 0,-5 2 0 0,1-2 0 15,4 0-3-15,-5 2 0 0,1-5-1 0,-1 4-1 0,0-2 4 16,0 3 2-16,0-1 2 0,0 1 3 0,1-3 0 15,-2 1 0-15,2 2 2 0,-2-2-3 0,2 0-2 0,-1 2-2 16,0-2-1-16,1 2-3 0,-1-5 0 0,2 5-3 16,2-1 2-16,-4-2-1 0,2 3 1 0,2-2 1 0,-3 2-2 15,-1-3 2-15,2 1-1 0,-1 2 1 0,-2-1-3 0,2-3-1 16,-2 4 1-16,2 0-1 0,-2 0-1 0,5 0 2 16,-3 0-4-16,1 0 3 0,-4 0 1 0,4 0 1 0,-1 0-1 15,-2-1 2-15,2 1 0 0,-2-3-2 0,2 3 2 16,-2 0 0-16,-1 0-2 0,0 0 0 0,2 0 0 0,0 3 0 15,0-3 0-15,-1 0 0 0,-1 0 0 0,1 1-1 0,-1-1 0 16,-1 0 0-16,2 4 1 0,1-3 0 0,0-1 0 16,-1 2-1-16,-3 1 1 0,2-3 0 0,2 2 0 15,-1-2-1-15,-1 3 2 0,1-2-2 0,-2-1 0 0,0 2 1 16,-2 1 0-16,4-1 0 0,-2 0 1 0,0 0 0 0,1 0-2 16,1 1 2-16,-1-2 0 0,2 3-1 0,-2-1 1 0,1-1-7 15,-1-2 5-15,-1 2 0 0,-1 0 1 0,4-2 0 16,-2 2 0-16,1-2 0 0,-1 3-2 0,2-2 6 0,-1-1-1 15,-1 3-1-15,1-1-1 0,-1-2-1 0,-1 2 1 16,1-2 0-16,-1 2-1 0,0 0 0 0,-3-2 0 0,2 3 0 16,1-1 0-16,-2-2 0 0,5 1 1 0,-4 2-2 0,1-1 1 15,-2 1 1-15,2-2 2 0,0 1-3 0,-1 1 0 16,1-3 1-16,0 5-2 0,-3-5 1 0,1 0-2 16,4 6 0-16,-2-4 2 0,1-1 0 0,-1 3 0 0,-1-1 0 15,3 0 0-15,-3-2 0 0,2 4 1 0,-1-3 5 0,0 3-6 16,2-1 1-16,-1 1 0 0,1-3-1 0,-2 2 0 15,1 1 0-15,1-4 1 0,1 3-4 0,-5 1 0 0,2-1 3 16,2 1-3-16,-2-1 3 0,-2 0 0 0,5 0 0 0,-5 1-1 16,4-1 1-16,1-2 0 0,-5 2 0 0,4 1 0 0,1 0 0 15,-5 0 0-15,5-2 0 0,-4 0 0 0,1 2 1 16,-2-1 0-16,5 1-1 0,-4-3 2 0,2 3-2 16,2-2 0-16,-1-2 3 0,-4 1-3 0,5 3-2 0,-5-3 1 15,5 0 1-15,-1 0-2 0,-1 1 1 0,-1 1 0 16,2 0 1-16,-1 0 1 0,1 0 2 0,1 0-3 0,-5 1 0 15,4-3 1-15,2 2 1 0,-2 1-1 0,0-1 0 0,-3 1-1 16,5-2-2-16,-2 2 2 0,2-2 0 0,-2 5-2 16,1 0 1-16,-2-5 1 0,1 3 0 0,-1-1 0 0,4 1 1 15,-1-1 1-15,-3 1-1 0,4-1 1 0,-4-1 1 0,4 0-3 16,-4 0 0-16,2 0 2 0,6 5-2 16,-7-7-2-16,2 2 1 0,-1 1-2 0,1-1 3 15,1 1 1-15,-1-2 1 0,1 2-1 0,-1-2 1 0,1 2 3 16,-4-1-4-16,4-2 1 0,-2 6 1 0,-1-2-1 0,1-1 1 15,0 1-1-15,2-1 0 0,-4 1-1 0,4-1 2 0,-2 0 0 16,1 2-3-16,4 0 0 0,-4-1 3 0,-1 0-2 16,1 0-1-16,4 2 0 0,-7-2 0 0,4-1 2 15,-1 4-2-15,2-2 1 0,-1 2-1 0,-1-2 3 0,0-1 0 16,-1 1-1-16,5 0 1 0,-2-3-1 0,-2 2 3 0,5-1-3 16,-2-1 3-16,-1 0-2 0,2-2 1 0,-5 0-1 15,4 2-2-15,-1-1-1 0,2-1 2 0,-3 2-2 0,3-2 0 16,-5 1 0-16,4 0 0 0,-1 2 0 0,-1-2 2 15,4 2 0-15,-5-1-2 0,3 3 1 0,-4-3 3 0,2 3-1 16,2 1 0-16,-2-2-2 0,4 0 1 0,-7 0-1 0,3 1 1 16,-1 0-2-16,1-2 0 0,-4 2 0 0,7 2 0 15,-7-5 3-15,4 2-3 0,-1-1 3 0,-1 0-2 0,1 0 0 16,4-2 1-16,-5-2-2 0,1 6 0 0,4-4-4 16,-2 2 1-16,1-2 0 0,-1 2 1 0,1-1 2 0,2 1 2 15,-3-1-2-15,2 0 0 0,1 0 1 0,-1 3 1 0,1 0 1 16,-3-2-3-16,-1 2 2 0,1 0-6 0,1-1 6 15,-1 0-2-15,6 1 1 0,0 1-1 0,-6-4 3 0,6 6-3 16,-4-3 0-16,1 2 3 0,0-1-3 0,-3-2 0 0,5 1 0 16,-1-1 2-16,-1 3 0 0,0-3-2 0,-2 0 0 15,-1 0 5-15,3 2-2 0,0-2-1 0,-5-1 1 0,4 0-3 16,-2 1 0-16,1-1 0 0,-4 3 0 0,6-5-5 16,-5 5 4-16,4-2-1 0,-2-1 2 0,-2 5 0 0,1-2-1 15,-1 0-1-15,1-1 2 0,4 2 0 0,-7-3-1 0,3 3 2 16,-1 1-2-16,4-6 1 0,-2 7 0 0,0-1 1 15,1 1-1-15,-1 0 0 0,-2-1 0 0,4 0 0 16,-2 1 0-16,1-2 0 0,-1-1 3 0,3 0-1 0,-2 3-2 16,2-2 0-16,0 3 0 0,0-3-2 0,0 2 2 0,-3-6 0 15,3 5 0-15,-2-5 0 0,-1 4 0 0,3-2-1 0,0 2 1 16,-2-3 0-16,-1-1-2 0,3 4 0 0,-1-2-2 16,1 1 1-16,1 0 3 0,-3-2 0 0,-1 2-3 15,2-1 2-15,-2 2 1 0,1 0-2 0,-1 1 2 0,2-3 0 16,-6 3-1-16,6 0 2 0,-2 1-1 0,1 2 0 0,-1-1 0 15,3 4 2-15,-4-4-2 0,2 1 4 0,-1-1-3 16,0 2 1-16,-2 0 2 0,5 3-2 0,0-2 4 0,-2 1 5 16,-1 2 5-16,3-1 8 0,-1-1-1 0,-2 3 0 15,3-3 0-15,-1 1 2 0,0-2-5 0,-2-1-4 0,3-1-7 16,-2 1-9-16,2 2 3 0,-3-2 0 0,3-1-3 0,-2 0 2 16,-1-1-2-16,2-1 0 0,-2 0 0 0,2-3 2 15,0 2-2-15,-2 1-2 0,3 2 2 0,-2-2 0 0,-1-3 0 16,3 3 2-16,-2-3 0 0,-1 1-1 0,3 1 2 0,-1-1 2 15,1-1-1-15,-4 2-1 0,3 1 1 0,1 2-1 0,-3-2 4 16,1-1-1-16,2-1-3 0,0-1 0 0,-5 2 3 16,2 1-5-16,0 0 6 0,-1-2-4 0,2 1-1 15,-1 0 0-15,1 1 3 0,-1-1-3 0,2 0 3 0,-2 1 0 16,0 0-1-16,1 2 0 0,-1-2 1 0,-2 0-2 16,4-1 0-16,-5 4 1 0,4-2-3 0,-1 0 1 0,-1 2 0 15,4 0 2-15,-2-2-4 0,-3 2 4 0,2-3-2 0,0 5 3 16,3-2 3-16,2-1-1 0,-3 0-1 0,1 2 0 15,2 0 2-15,-2-1-1 0,6 2 0 0,-7-4-2 0,1 3-2 16,0-4-1-16,0 0 1 0,3 0-1 0,-3 3 1 0,-3-6-3 16,1 0 2-16,2 2 1 0,-3 0-3 0,3-1 2 15,-2-1 0-15,-1 3 1 0,2-3-2 0,-2 3 1 16,0 0 2-16,1 0-1 0,-1 0 3 0,-2-3 1 0,4 2-1 16,-2 5 0-16,1-4 1 0,-4-1 1 0,6 0 0 0,-1 1-2 15,-3 3 2-15,4-2-2 0,0 2 8 0,0-3 13 0,3 5 3 16,-3-2-1-16,0-1 0 0,0 0-1 0,0-1-3 15,0 2-1-15,1-4-5 0,-4 1-17 0,3-3 3 16,0 0-2-16,0 5-2 0,0-6 0 0,-2 5 3 0,-1-4-1 16,1-2 0-16,-4 4-2 0,2-5-5 0,2 0 0 0,-2 1 4 15,-2-2-1-15,-1 1-1 0,1 0 1 0,0-4 0 16,-4 4 1-16,4-3 2 0,-2 1 0 0,1 2-1 0,-1 0 0 16,4 0 2-16,-1-4-1 0,1 3-2 0,-4 2 0 15,0-2-6-15,4 1 3 0,-4-2 3 0,4 2 0 0,-4 1-3 16,2-1 5-16,-1 1 1 0,-1-2 4 0,1-1 2 0,-1 1 1 15,2 0-1-15,-1 0 5 0,-1 0 4 0,0-1-4 16,2-2 0-16,-4 4-1 0,2-3 2 0,2 2-2 16,-4 1-2-16,2 0-4 0,-1-5 1 0,0 0 1 0,-1 3 0 15,4-1-1-15,-2 3-1 0,-2 0 5 0,1-4-1 0,0 3 0 16,-2-2-1-16,4 2-2 0,-5 0 3 0,5 1-4 0,-3-2 0 16,1 0 1-16,-2 2-3 0,5-2-3 0,-4-1-1 15,1 3 1-15,0-5-1 0,-3 1-1 0,1-1 0 16,-1 3 0-16,3-1-1 0,-3-2 1 0,0 0 1 0,0 2-1 0,0-2 0 15,2 0 0-15,-2 0 0 0,0-2 0 0,0 2 2 16,0 0 1-16,0 0 2 0,0 0 1 0,0 0 3 16,0-2 3-16,0-1 2 0,-2 2 1 0,2-4-1 0,-3 0-1 15,3 0-4-15,-1-5-5 0,-2 5-23 0,0-6-31 0,1-1-20 16,-1 1-33-16,0 1-28 0,2-1-37 0,-2 0-39 16,3 0-59-16,0 0-72 0,-2-4-104 0,-1 4-63 0,1 1-13 15</inkml:trace>
  </inkml:traceGroup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19.3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052F38F-9DDA-41EE-9B19-588DFD4C72A6}" emma:medium="tactile" emma:mode="ink">
          <msink:context xmlns:msink="http://schemas.microsoft.com/ink/2010/main" type="inkDrawing" rotatedBoundingBox="7559,3939 8992,3152 9134,3408 7701,4196" semanticType="callout" shapeName="Other">
            <msink:sourceLink direction="to" ref="{106FCBB0-F708-4F78-9C81-784A9E8820C3}"/>
            <msink:sourceLink direction="from" ref="{106FCBB0-F708-4F78-9C81-784A9E8820C3}"/>
          </msink:context>
        </emma:interpretation>
      </emma:emma>
    </inkml:annotationXML>
    <inkml:trace contextRef="#ctx0" brushRef="#br0">4634 1407 105 0,'5'2'102'15,"-2"0"-8"-15,6-4 82 0,-6 2-86 0,2-2-13 0,1 2-19 16,-5-2-15-16,2-1-18 0,-1 3-7 0,1-1-8 16,-3 1-7-16,3 0-1 0,-2 0 0 0,-1 0-1 0,3 0-1 15,-1 0 1-15,-2 0-1 0,3 0 0 0,-3 0 0 16,3 0 2-16,-2 0 0 0,-1 1 0 0,3-1 0 0,0 5-1 0,-1-1 21 15,2 0 15-15,2 3 5 0,-2-1 8 0,1 1-1 16,-1 1 5-16,4-2-3 0,-4 7 3 0,4-5-20 16,-1 3-15-16,1-2-8 0,-1 1-4 0,-1-1 0 0,4 1-1 15,2-2 17-15,-3 1 7 0,5-2 4 0,-5-1 2 0,-1-1 3 16,4-2-1-16,2 0 4 0,-2-3 4 0,1 0-13 16,-1 0-5-16,3 0-1 0,1-3 0 0,-1 1-2 0,0-2 7 15,1-1-7-15,1 0-6 0,2-4-4 0,-3 3 3 16,7-5 1-16,-4 0-2 0,2-3-2 0,3 0-4 0,-2-4 3 15,6-2 1-15,2 0 1 0,-2-2-6 0,7 0-1 0,-4-2-1 16,2-1-1-16,-2-1 0 0,0 1 2 0,0-2-2 16,1-1-1-16,2 2-2 0,-3-1 1 0,-3 2-1 15,5-2-2-15,-3 2 1 0,1 2-3 0,-2-1-1 0,-1 1-1 16,-1-2 2-16,2 4-1 0,-3 1 0 0,-3 1 1 0,3-1-2 16,-8 3 0-16,4 2 1 0,-1 0 1 0,-3 2 0 0,-2 1 0 15,-1 1 1-15,-2-2 0 0,-1 9 0 0,2-4-1 16,-5 1 0-16,-1 4 2 0,0-4 0 0,-1 3-2 0,1-1 0 15,-4 3 0-15,4 0 2 0,-1 0-1 0,-2-1 0 16,-1 2-1-16,2-2-1 0,-5 1 1 0,4 0 0 0,-2 2 0 16,0-2 0-16,-2 0-3 0,4 2 3 0,-5-2-1 15,3-1 1-15,-3 3 0 0,3 0-1 0,-2 0 1 0,-1 0 0 16,0 0 0-16,0 0 1 0,0 0 0 0,0 0-1 16,0 0 0-16,0 0 2 0,0 0-1 0,0 0-1 0,0 0 2 15,0 0-1-15,0 0-1 0,0 0 2 0,0 0-2 0,0 0 0 16,0 0 0-16,-1 0 0 0,1 0 0 0,0 0 0 15,0 0 0-15,0 0 0 0,0 0 0 0,0 0 0 0,0 0 0 16,0 0 2-16,0 0-2 0,0 0 0 0,0 0 1 0,0 0 1 16,0 0-1-16,0 0-1 0,0 0 0 0,-3 0 0 15,3 0-1-15,0 0 1 0,0 0-2 0,0 0 2 0,0 0 2 16,0 0-4-16,0 0 1 0,0 0-3 0,0 0 4 16,0 0 0-16,0 0 0 0,0 0-1 0,-3 0-1 0,3 0 2 15,0 0 1-15,0 0 1 0,0 0-2 0,0 0 0 0,0 0 0 16,0 0 0-16,3 0 0 0,-3 0 0 0,3 0 0 15,-3 0 2-15,0 0-2 0,-3 0 0 0,0 0 0 0,-2 0 2 16,4 0-2-16,2 0 0 0,-1 0 0 0,5 0 0 16,-5 0 0-16,0 0 3 0,0 0-2 0,0 0-4 0,0 0 3 15,0 0 3-15,0 0-3 0,0 0-1 0,3 3-2 0,-3-3 1 16,3 2 2-16,-2-2 0 0,2 0 0 0,-1 0-4 16,4 0 4-16,-2 2 1 0,1-2 0 0,-1 2-1 15,-1-2 0-15,2 2 0 0,-1-2 0 0,2 0 2 0,1 0-2 16,-5 0 0-16,8 0 0 0,-8 0 0 0,2 0 0 0,2 0 0 15,-4 0 0-15,1 0-5 0,-2 0 4 0,-1 0-1 0,3 0 2 16,-3 0 0-16,0 0 0 0,0 0 0 0,0 0 0 16,0 0 4-16,0 0-2 0,0 0 2 0,0 0-3 15,0 0 2-15,0 0-3 0,0 0 2 0,0 0 1 0,0 0-3 16,0 0 0-16,0 0 0 0,0 0-1 0,0 0-1 0,-3-2 4 16,3 2-1-16,-1-2 0 0,-2 0 0 0,3 2-1 15,-2 0 2-15,-1 0-1 0,3 0-1 0,-3-2 0 0,3 2 3 16,0-3-1-16,0 3 2 0,0 0-1 0,0 0 4 15,0 0 0-15,-1 0 0 0,1 0 0 0,0 0-2 0,0 0 0 16,0 0-2-16,0 0 1 0,0 0-2 0,0 0 1 0,0 0-2 16,0 0 0-16,0 0 1 0,0 0 0 0,-3 0-2 15,3 0 2-15,0 0-2 0,0 0-2 0,0 0 2 0,0 0 0 16,0 0 0-16,0 0-2 0,0 0 1 0,0 0 0 0,0 0 0 16,0 0 1-16,0 0-2 0,0 0 0 0,0 0 2 15,0 0 2-15,0 0 0 0,0 0-1 0,0 0 1 0,0 0 2 16,0 0-2-16,0 0-2 0,0 0 0 0,0 0 0 15,0 0-4-15,0 0 2 0,0 0 0 0,0 0 0 0,0 0 1 16,0 0 1-16,0 0 0 0,0 0 0 0,0 0 1 16,0 0-1-16,0 0 1 0,0 0 0 0,0 0 0 0,0 0-1 15,0 0 1-15,0 0-1 0,0 0 0 0,0 0 0 0,0 0 0 16,0 0-1-16,0 0 2 0,0 0-1 0,0 0 2 16,0-1 0-16,-2-2-2 0,2 3 0 0,-3-2 0 0,0-2 0 15,3 4 0-15,0-2 0 0,0-1 0 0,0 1 0 16,0 0 1-16,-4 1 0 0,4 1-1 0,0-3-1 0,0 3-2 15,0-2 3-15,0-1 0 0,0 3 0 0,0-1 0 16,-2 1 0-16,2-2 2 0,0-1-2 0,0 3 2 0,0 0-2 16,0 0 0-16,0 0 0 0,0 0 2 0,0 0-2 0,0 0-2 15,0 0 4-15,0 0-2 0,0 0 0 0,0 0 0 0,0 0 0 16,0 0 0-16,0 0 0 0,0 0 0 0,0 0-2 16,0 0 2-16,0 0-4 0,0 0 4 0,0 0 0 15,0 0 0-15,0 0 0 0,0 0 0 0,0 0 0 0,0 0-2 16,0 0 2-16,0 0 0 0,0 0 0 0,0 0 2 0,0 0 0 15,0 0-1-15,0 0 0 0,0 0-1 0,0 0 2 16,0 0-4-16,0 0 2 0,0 0-1 0,0 0-2 0,0 0 1 16,0 0 1-16,0 0 0 0,0 0 1 0,0 0 0 15,0 0 0-15,0 0 2 0,0 0-2 0,0 0 2 0,0 0 0 16,0 0-2-16,0 0 0 0,0 0 0 0,0 0-2 0,0 0 0 16,0 0 0-16,0 0 1 0,0 0-1 0,0 0 0 15,0 0 2-15,0 0 0 0,0 0 0 0,0 0 0 0,0 0 2 16,0 0 0-16,0 0-2 0,0 0 1 0,0 0-1 15,0 0-1-15,0 0 1 0,0 0 0 0,0 0-1 0,0 0 0 0,0 0 1 16,0 0 0-16,0 0 1 0,0 0 1 0,0 0-2 16,0 0 0-16,0 0 1 0,0 0-1 0,0 0 0 15,0 0 0-15,0 0 0 0,0 0-1 0,0 0 1 0,0 0-1 16,0 0 2-16,0 0-1 0,0 0 0 0,0 0 0 16,0 0 0-16,0 0 1 0,0 0 0 0,0 0 1 0,0 0-2 15,0 0 2-15,0 0-2 0,0 0 0 0,0 0 0 0,0 0 0 16,0 0 0-16,0 0-2 0,0 0 0 0,0 0 2 15,0 0 0-15,0 0 0 0,0 0 0 0,0 0 0 0,0 0 0 16,0 0 0-16,0 0 0 0,0 0-1 0,0 0 2 0,0 0-1 16,0 0 2-16,0 0-4 0,0 0 4 0,0 0 0 15,0 0-1-15,0 0 0 0,0 0-2 0,0 0 1 16,0 0 0-16,0 0 0 0,0 0 0 0,0 0 0 0,0 3 0 16,0-1 1-16,0-1-1 0,0 2 0 0,0 2 0 15,-3-2 0-15,0 4-11 0,2-1-15 0,-5 1-4 0,2 1-17 16,-4 1-25-16,-4 2-20 0,0-3-47 0,-4 3-122 0,-6-1-120 15,-7-2-72-15,-2 1-36 0</inkml:trace>
  </inkml:traceGroup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41.71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1100AFC-4252-4C02-A0C6-22BD7A9992F9}" emma:medium="tactile" emma:mode="ink">
          <msink:context xmlns:msink="http://schemas.microsoft.com/ink/2010/main" type="inkDrawing" rotatedBoundingBox="18549,5472 19577,5301 19618,5550 18591,5721" rotationAngle="-1859479560" semanticType="callout">
            <msink:sourceLink direction="to" ref="{5FEF94C6-28F9-4FA5-A48F-E9D4A115425E}"/>
          </msink:context>
        </emma:interpretation>
      </emma:emma>
    </inkml:annotationXML>
    <inkml:trace contextRef="#ctx0" brushRef="#br0">2331-200 218 0,'-3'-3'257'0,"3"-2"-47"0,-2 3-18 0,2-2-26 15,-3-1-40-15,3 3-36 0,-3-3-31 0,3 4-19 0,0-2-7 16,0-2-3-16,0 3-1 0,0 1 1 0,0-4-1 15,0 2-4-15,0 2 1 0,0-1 0 0,3 2-4 0,-3-2-2 16,0 2-2-16,0-3 2 0,0 1-3 0,0 2 0 0,0-2-3 16,0 2-2-16,0 0-2 0,0 0-2 0,0 0-2 15,0 2-3-15,0-2-1 0,0 2-2 0,0 1 0 0,3 1-2 16,-3 0 2-16,2 2 0 0,2 1 0 0,-1 2 0 16,2 2 0-16,-1-3 2 0,2 3-2 0,-1-2 2 0,-1-1-2 15,0 3 1-15,4-2 0 0,-4-3 0 0,4 3-1 0,-1 0 0 16,1-3 0-16,1 0 0 0,1 1 0 0,-1 2 0 15,1-2 0-15,-1-4-2 0,3 5 1 0,0-5 1 16,0 4 0-16,0-5-2 0,0 3 2 0,1-1 0 0,1 0 0 16,1-2 2-16,-1 0-2 0,-2 1 1 0,2-2 1 0,4-1 0 15,-5-1-2-15,5-2-2 0,-2 1 2 0,5-2 0 0,-2-1 0 16,5-1 0-16,0-3 0 0,1 3 0 0,-1-6 0 16,1 4 2-16,1-3-1 0,-1 0-1 0,2-1 0 15,0-1 2-15,-4 2-1 0,1-2 1 0,0 2-1 0,0-2 2 16,-5 4-1-16,5-2 1 0,-5-2 4 0,-1 2-6 0,0 3 1 15,-3 0 0-15,-3-1 1 0,0 3-2 0,0 0-1 16,0 1 0-16,-5-1 0 0,3 1 0 0,-4-1 2 0,2 1-1 16,-1 0-1-16,4 2 2 0,-5 2 0 0,1-6 0 0,4 4 2 15,-3-2-2-15,3 1 2 0,-5 2-1 0,1-1 1 16,1 1 0-16,2-2-1 0,-5 2 0 0,2-1 0 0,-3 2 2 16,1 1-4-16,-2-2 3 0,-2 0-1 0,5 2-2 15,-6 0 0-15,2 0 3 0,1 0 0 0,-2 0-4 0,-1 0 1 16,3 0-1-16,0 0-1 0,-3 0 1 0,2 0 0 0,-2 0 0 15,3 0-1-15,-2 0 0 0,-1-3 2 0,0 3 0 16,3 0-1-16,-3 0 0 0,3 0 0 0,-3-2 0 0,0 2 0 16,0 0 0-16,0 0 0 0,0 0 0 0,0 0 0 15,0 0 0-15,0 0 0 0,0 2 3 0,0-2-1 0,0 0-1 16,0 0-1-16,0 0 2 0,0 0-1 0,0 0-1 16,0 3 1-16,0-3 0 0,0 0-1 0,0 0 1 0,0 0 0 15,0 0-1-15,0 2 0 0,0 0 1 0,0-2-1 0,0 0 2 16,-3 0 0-16,3 1-1 0,-3-1 0 0,3 5 1 15,-1-1-1-15,-2 1 1 0,1 1-2 0,-1 2-7 0,-1 2-19 16,-1 1-21-16,-2 0-27 0,-1 1-63 0,-2-1-133 0,-6 0-119 16,1-2-67-16</inkml:trace>
  </inkml:traceGroup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9:29.2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B8AAB18-7C87-4A7F-878F-DB6CBA5D5CAF}" emma:medium="tactile" emma:mode="ink">
          <msink:context xmlns:msink="http://schemas.microsoft.com/ink/2010/main" type="inkDrawing" rotatedBoundingBox="15827,8000 19371,10773 19283,10885 15739,8112" semanticType="callout" shapeName="Other">
            <msink:sourceLink direction="with" ref="{F8834ABE-6914-482C-968C-2D259F1AA366}"/>
            <msink:sourceLink direction="with" ref="{37DB1982-6E4B-40E0-A096-944100264E63}"/>
          </msink:context>
        </emma:interpretation>
      </emma:emma>
    </inkml:annotationXML>
    <inkml:trace contextRef="#ctx0" brushRef="#br0">0 0 148 0,'4'7'113'0,"1"-3"-39"15,-1 1-22-15,-1 2-17 0,-1-3-13 0,5 1-2 16,-1 1 6-16,-5 3 9 0,7-3 4 0,-4 0-1 0,1 1 3 16,1-1-5-16,-5 1 2 0,5-1-6 0,-1 3-6 0,-1-4-13 15,1 3-3-15,-1 0-3 0,4-4-2 0,-4 6-1 16,-1-4 1-16,1 1 1 0,2-1 1 0,-1 1 10 0,-1 1 14 16,1 0 7-16,-1-1 3 0,2 0 0 0,-4-1 2 15,4 2-2-15,-2 0-1 0,1-2-9 0,-1 1-14 0,1-1-10 16,0 0 0-16,-3 1-2 0,1 2-2 0,1-3 1 0,-1 0-1 15,2 1-1-15,-1-3-2 0,1 3 1 0,1-3-1 16,-5 2 4-16,4-1-1 0,1 1-1 0,-5-1 2 0,2 1 2 16,2-1-1-16,-2-5 2 0,-2 6 0 0,5-3-3 15,-6-1 0-15,1 3-1 0,2-5-1 0,-1 4 2 0,4 0-1 16,-5-3 2-16,2 1 3 0,-1 3 7 0,4-1 4 0,-2 1 0 16,1-1 1-16,-1-2-3 0,4 3 2 0,-4-1-3 15,4-3-2-15,-1 6-7 0,3-3-1 0,-4 3-3 0,2-3-1 16,2 5 3-16,-1-3-2 0,3 0 0 0,-2 2 0 15,2-3 0-15,-3 6 3 0,3-3-2 0,0-2 4 0,3 0-3 16,-6 1 1-16,3 2-2 0,-2-4-1 0,-1 0 0 16,-1 1 0-16,4-2-3 0,-5 3 0 0,3-3 2 0,-4 1-1 15,2-4 1-15,2 4-2 0,-2-1 2 0,4 1-2 0,-6 0 0 16,1 0 2-16,3-5 0 0,-2 4 1 0,-2 3-1 16,4-4 1-16,-1 2-1 0,2-2 0 0,-3 5 1 0,3-2-1 15,-2-2 0-15,1 3-2 0,2-2-1 0,-3 2 0 16,0 0 1-16,4 1 1 0,-4-1 1 0,0 1 2 0,5 3-4 15,-1 0 5-15,-1 0 2 0,0 0 0 0,0 2 2 0,0 0 5 16,6-1 0-16,-5 1 6 0,5 0 0 0,1 1 1 16,-1 2 0-16,0-5 0 0,1 3-4 0,2-2-1 0,1 2-6 15,-2-2-3-15,1 3-2 0,2-1-3 0,0-3-2 16,0 3 2-16,-2 2 1 0,2-4 0 0,-3 2-2 0,3-4-1 16,-2 1 2-16,1 1 0 0,-3 1 0 0,-2-2-2 0,5 0 0 15,-9 0 0-15,5 0 1 0,-4 0-1 0,1 0 0 16,-4-1 0-16,-2 1 2 0,5 0-2 0,-8 2 2 0,4-1-1 15,-1 0-1-15,-1-1 3 0,2 2-1 0,-4-1 2 16,4 1 1-16,-2 0-5 0,-1 1 3 0,-1-5 1 0,6 6-3 16,-4-4 3-16,2-1-1 0,-1 1-3 0,1 0 1 0,-4-1 2 15,5-4 0-15,-2 3-2 0,1-3 1 0,-1 4 4 16,1-5 5-16,-1 1 3 0,3 3 6 0,0-3-2 0,-2 0 1 16,2 0 1-16,0 1 0 0,0 0-4 0,0-2-3 15,3 0-6-15,-6 0 0 0,3 0-5 0,0 0 3 0,-2 1-5 16,2 3 0-16,0-3 1 0,-3 1-1 0,3 1 0 0,-2-2 0 15,-1 7 0-15,6-5 0 0,-3 1 2 0,-3 2-1 16,3-3-1-16,-2 3 0 0,-1-1 0 0,6 1 0 16,-3 0 0-16,3-1 1 0,-2 1 1 0,2-1 0 0,-3-1-2 15,6-1 2-15,-6 1-2 0,1-1 4 0,5-1-4 0,-5-2 2 16,4 4 2-16,-4-2-3 0,1 2 2 0,0-3 0 16,-2-1 0-16,0 3 1 0,0 0 6 0,0 0-4 0,-1 0-2 15,0 1-2-15,-2-4 1 0,2 5-3 0,1-2 1 0,-3-1-1 16,1 1-10-16,-4-1 8 0,4-1 1 0,-1 0 1 15,2 4 2-15,-4-5 0 0,5 1 1 0,-6 2 1 0,4-1 3 16,-1-1 0-16,-1-2-2 0,2 1 0 0,-1 0 1 16,3 1 1-16,-2-1 1 0,2 0 1 0,-3 1-1 0,3 3 4 15,0-3 1-15,3 3 2 0,0-1-2 0,-3 0 1 0,1 3-1 16,2 4-1-16,0-3 2 0,-2 4 3 0,5 1 0 16,-4 2 1-16,3-1 0 0,-3 1 1 0,1-2-2 0,0 1 1 15,-2-1-3-15,-1-1-4 0,3 5-4 0,0-6-4 16,-2 2-1-16,-1-3-2 0,1 2 3 0,-1 1-2 0,0-2-1 15,0 2 3-15,-3-1 0 0,3-4 3 0,0 3-2 0,0 1 2 16,0-3 0-16,3-1-1 0,-4 1 0 0,6 3 1 16,-2 0 2-16,4-2 2 0,-3 2 0 0,4-2 0 15,2 4 0-15,-1-1 2 0,1-1-2 0,2 3 0 0,0-3-4 16,0 2 4-16,0-1-3 0,-1 0 1 0,1 1 3 0,3-2 1 16,-3 1 4-16,0-4 0 0,-2 1 0 0,0 1-2 0,-4-4 2 15,1 3-4-15,-1-4 0 0,-4-1-5 0,4-1 0 16,-7 1-6-16,1 1 2 0,0-2 1 0,0 0-2 15,2-2-2-15,-1 3 0 0,-1 0 2 0,0-1-1 0,-3 3 1 16,6 0 1-16,-3-3-3 0,-1 3 1 0,-2-2 3 0,3 1-4 16,-1-2 0-16,1-2 0 0,-3 2-1 0,2 1 1 0,-3-3-1 15,2 3-1-15,-1-3 2 0,2 1 0 0,-7-4 2 16,4 2-2-16,-4 0 1 0,0-4 0 0,1 3 1 0,-2-3-1 16,0 3 0-16,-2-4-1 0,4 4 0 0,-2-4 0 15,0 2 2-15,-2-1-2 0,-1-1 1 0,0 0 0 0,0 0-2 16,3 0 1-16,-3 0 2 0,0 0 0 0,0 0-2 15,0 0 0-15,0 0 0 0,-3 0-1 0,3 3-2 0,-1-3-1 16,1 1-8-16,-6 3-17 0,1-3-18 0,1 4-15 16,-4 0-17-16,0-5-19 0,-3 3-13 0,2-1-13 0,-1-2-7 15,4-2 0-15,-5-1-1 0,2-2-10 0,-1-1-26 0,3-5-34 16,-5-2-58-16,4-1-79 0,-1-4-67 0</inkml:trace>
  </inkml:traceGroup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08.8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FEF94C6-28F9-4FA5-A48F-E9D4A115425E}" emma:medium="tactile" emma:mode="ink">
          <msink:context xmlns:msink="http://schemas.microsoft.com/ink/2010/main" type="inkDrawing" rotatedBoundingBox="16180,5841 21487,5489 21580,6900 16273,7252" semanticType="enclosure" shapeName="Other">
            <msink:destinationLink direction="with" ref="{C8D2DD38-7725-4A90-9A25-27092183462E}"/>
            <msink:destinationLink direction="to" ref="{F1100AFC-4252-4C02-A0C6-22BD7A9992F9}"/>
          </msink:context>
        </emma:interpretation>
      </emma:emma>
    </inkml:annotationXML>
    <inkml:trace contextRef="#ctx0" brushRef="#br0">548 1360 58 0,'-3'-2'111'0,"0"2"-4"0,3-2-4 0,-2-1-5 15,-1 3-8-15,3 0-11 0,-1-1-11 0,1-2-9 0,-3 2-7 16,0 1-10-16,3-5-10 0,-2 5-6 0,2-2 1 0,-3 0 1 16,0 2 1-16,3 0 2 0,0-2 2 0,0 2-1 0,0-3-2 15,0 1-3-15,0 2-4 0,0-2-2 0,0 2 1 16,0-2 2-16,0 2-1 0,0-2-1 0,0 2 1 0,0-3-1 15,0 1-6-15,0 2-4 0,0-1-4 0,0 1-2 16,0-3 1-16,0 1 4 0,0 2 2 0,0-3 4 0,0 3 3 16,0 0 0-16,0-3 2 0,0 3 0 0,0-4-2 0,0 4-5 15,0 0-1-15,0 0-1 0,0 0-2 0,0 0 0 16,0-1-1-16,0-1-2 0,0 2 1 0,0 0-3 16,0 0-1-16,0-1 0 0,0-3-2 0,0 1-1 0,0 2-2 15,0 1-2-15,0-2 2 0,0 2-1 0,3-3 0 16,-3 1 1-16,0 1 0 0,0-2 0 0,0 3 0 15,0-2 1-15,0 2-1 0,3-3 3 0,-3 2 0 0,0 1-3 16,0 0 0-16,0-2 0 0,2 2 0 0,-2-3 0 16,0 3 0-16,0 0 0 0,3 0 0 0,-3 0 0 0,3 0 0 0,-3-2 0 15,1 2-2-15,-1-2 2 0,3 2 0 0,-1 0-1 16,4 0-1-16,-5 0 2 0,2 0 0 0,2 0 0 16,-2 0 0-16,1 0 0 0,1 0 0 0,-1 0 0 0,2-2 5 15,0 2-2-15,1 0 3 0,4-2 1 0,-4 0 2 0,5 2 2 16,0-3 1-16,-3 3 1 0,6 0 0 0,-2-2-1 15,1 2 2-15,2 0 1 0,-3 0-4 0,2 0 3 16,2 0-1-16,-2 0 0 0,1 0-3 0,-1 0 0 0,0-2-1 16,-2 2-2-16,2-2 1 0,0 0 0 0,-2 2 5 0,1 0-4 15,-1 0 5-15,2-2 0 0,0 2 2 0,-2-3-1 0,7 2 1 16,-4 1 2-16,2-3-5 0,-5 2 0 0,7 1-1 16,-3-3-3-16,0 3 0 0,2-2-1 0,0 0-3 15,-2 0 0-15,-1 2 1 0,4-2-3 0,-1-1 1 0,-3 3 2 16,4-2-2-16,-1-2 0 0,0 4-2 0,-2-2 1 0,2-1-2 15,0 3 1-15,-2-2-4 0,2 2 2 0,0 0-1 16,-2 0 0-16,1 0 1 0,1 0 0 0,-6-1-4 0,7 1 4 16,-2 0 0-16,-1 0 0 0,1 0 0 0,2 0 0 0,-1 0 0 15,-1 0 3-15,1 0 0 0,1 0-3 0,2 0 2 16,-1 0-2-16,1-3 0 0,-1 3 1 0,-2 0 0 0,5 0-1 16,-2 0 0-16,-1 0 1 0,3 0-1 0,1 0 1 15,-7 0-1-15,7 0 0 0,-4 0 0 0,2 0-2 0,-3 0 1 16,3 0 1-16,-2 0 0 0,1 0-1 0,-1-2 1 0,1-1 0 15,-1 3 0-15,-2 0 0 0,4 0 1 0,-3 0-1 16,3-3-1-16,-2 3-1 0,1 0 2 0,-3 0-2 0,-1 0 1 16,7 0 0-16,-5 0-1 0,1 0 2 0,1 0 0 15,-1 0 3-15,1 0-3 0,2 0 0 0,-3 0-1 16,6 0 1-16,-1 0 0 0,-2 0 0 0,4 0 0 0,2 0-2 16,-4 0 2-16,3 0 0 0,-3-4 2 0,3 4-1 0,-3 0 0 15,0-1 0-15,-2-1 0 0,6 2-1 0,-9 0 2 16,3 0 0-16,2 0-2 0,-3 0 0 0,1 0 0 0,-4-1 0 15,0 1-2-15,-4 0 2 0,4 0 0 0,-1 0-2 0,-3 0 2 16,4 0 2-16,-3 0-2 0,3 0 1 0,-4 0-1 16,4 0 3-16,-1 0-3 0,-3 0 2 0,5 0-2 0,-2 0 0 15,1 0 0-15,2 0 0 0,-3 0 1 0,2 0-4 16,3 0 2-16,-2 0 0 0,2 0 1 0,3 0-1 0,-3 0 1 16,3 0 1-16,-2 0-1 0,-1 0 0 0,6 0 0 0,-5 1 0 15,2-1 0-15,2 0 2 0,-3 0-2 0,3 0 0 0,-3-1 0 16,4-3 0-16,-7 4 0 0,6-3-1 0,-3 2 0 15,1-1 1-15,1-1-1 0,-1 1 1 0,2-2 2 16,-3 2-1-16,3-1-1 0,-3 2 3 0,1-1-3 0,4-3 0 16,-5 3 0-16,5-2 0 0,0-1-3 0,1 3 2 0,-1-2 0 15,0 0 0-15,0 1 0 0,3-1-1 0,-2 3 0 16,-1-2-2-16,-3 1 4 0,1-3-1 0,0 4 0 0,3-2-1 16,-7 1 0-16,2-2 2 0,2 2 0 0,-3-3 0 15,4 1 0-15,-5-1 0 0,2 2 2 0,-4-1 0 0,4 1-1 16,0-2 0-16,-2 1-1 0,2-1 3 0,-3 2-3 0,6 0 0 15,-7-2-1-15,1 2-1 0,0-5 2 0,-2 7 0 16,-1-3 0-16,2-1 0 0,-7 1 2 0,3 0 1 0,-2 0 0 16,-1 0-3-16,2-3 2 0,-5 0-3 0,7 3 1 15,-5-3 0-15,1 1 0 0,0 1 0 0,2-5 0 0,-4 1 0 16,0 2 0-16,1-2 1 0,2 1 1 0,-2 0 1 0,-4 1-3 16,3-2 0-16,-1 1 0 0,-1 1 0 0,0 1 0 15,-6 0 1-15,4 1-1 0,-2-1 0 0,-1 0 0 0,-1 1 0 16,0-2 0-16,0 3 0 0,0-1 2 0,-1-1-1 15,-2 1 2-15,-2-1 3 0,4 1 0 0,-2 2 5 0,1-4-2 16,0 1 1-16,-1-3 0 0,0 1-2 0,-1-1-2 16,4 0-1-16,-6 3-3 0,1-2-2 0,2 0 1 0,-3-2-1 15,0 1 0-15,0 3 2 0,0-5 1 0,-3 2-2 16,2 1 0-16,-2 0-1 0,0-2 2 0,-2 0-1 0,1 2-1 16,-1 0 0-16,0-3 1 0,-1 0-1 0,0-2 1 0,-2 2-1 15,2 1 0-15,-1-1 0 0,-1 1 0 0,-1-1 0 16,2 0 2-16,-3 2-2 0,1-2-2 0,-3 0 1 0,1-2 1 15,2 2-1-15,-1 3 1 0,-2-2-1 0,0 3 0 0,-1-1 0 16,1 1 2-16,-3-1 2 0,0-1 3 0,3-3-1 16,-4 4 2-16,-1 1-2 0,0-3 3 0,0 4 2 0,-2-3-3 15,-1 0-2-15,0 3-4 0,-4-3 3 0,-1 1-1 16,-1-1 0-16,-1 3-2 0,1-3-1 0,-3 2 4 0,0 1-4 16,0-1 2-16,-2 1 2 0,0 1-2 0,3-1-1 0,-7 2 0 15,4-1-1-15,0 0 0 0,0 4 0 0,-2-3 0 16,2-1 0-16,-4 1 0 0,4 0 0 0,0 0 1 15,3 0 2-15,-1-1-3 0,-1 3 2 0,5-2-4 0,-2-3-1 16,4 3 3-16,-7-2 2 0,6-2-1 0,-3 1-1 0,2 3 0 16,1-4 0-16,-6 1 4 0,5 1-2 0,-5-3 0 0,3 3 2 15,-1-1-4-15,1 1 0 0,-1-2-1 0,0 1 1 16,-2 0 1-16,-1 1-1 0,6 0 2 0,-7 1-4 0,3-1 2 16,-3 0 2-16,1 1 3 0,3 2-3 0,-1-4-1 15,3 4 1-15,-3-2 1 0,4 1-2 0,0-1 3 0,1 2-4 16,-1 0 0-16,1-2 2 0,0 2 0 0,-3-2-2 0,3 1 0 15,1 2-2-15,-4-2 0 0,2 1 4 0,-5-1-2 16,-1 2 0-16,-1 0 0 0,0 0 0 0,-4 2 0 16,-1-2 0-16,1-1 0 0,-1 3 0 0,-2-1 0 0,-3-2 0 0,2 3-4 15,-2-2 2-15,-1 2 1 0,3-2 1 0,-3 0 0 16,3 2-2-16,-2-2 2 0,2-1 1 0,1 1 1 16,3-2 0-16,1 2-2 0,-2-1-2 0,1 1 2 0,5 1 0 15,-2-3 0-15,3 3-1 0,-1 1 1 0,5-2-2 0,-5 1 2 16,-3 1 3-16,-2 0-3 0,1 0-1 0,-1 0 1 15,-3 1 0-15,0 1-1 0,-2-2 2 0,4 1-1 0,-7-1 0 16,3 0 1-16,2 0 1 0,2 4 0 0,0-4 0 16,1 0 0-16,5 0-2 0,-1 0 2 0,7 0 0 0,-2 0 0 15,3 0-2-15,2 0 1 0,-2 0 0 0,4 1-1 0,-6-1 1 16,5 2 0-16,-1-2-1 0,4 5-1 0,-1-5 1 16,1 3 0-16,5-2 0 0,-2-1-1 0,3 2 1 0,0 1-1 15,1-1 0-15,0 2 1 0,2-4-2 0,-2 2 2 16,5 2-1-16,-4-1 1 0,1-1-1 0,-2 2-1 0,3 1 5 15,-4 1-3-15,0-2 0 0,0 3 0 0,0-3 0 0,-3 2 0 16,-1 0-1-16,-2 2 1 0,-2-2-2 0,-3 4 0 16,-3-2 2-16,0 3-2 0,-4-1 2 0,2-2 0 15,1 3 0-15,1-2 0 0,0-1 0 0,2-1 0 0,2 2 2 16,-2-3-2-16,3 0 2 0,-1 1-2 0,1 2 2 0,-2-2-1 16,4-4-1-16,0 5 0 0,2-5-1 0,2 4 1 0,2-3 1 15,-2-1 0-15,3 1 0 0,0 0-1 0,0 0 1 16,1 0 0-16,-1 1 0 0,0 1 0 0,1-1-2 15,2 0-1-15,-1 0 2 0,2 1 0 0,0-1-2 0,-4 4 2 16,1-3 0-16,-1 1-1 0,0 4 1 0,1-5 0 0,-1 5 0 16,3-5 0-16,-2 4 1 0,4-5-1 0,-2 4 0 15,0-2-1-15,-1-2 1 0,1 3 0 0,-2-2 2 0,4 0-1 16,-2 1-1-16,-2 1 0 0,5-4 0 0,-4 3 0 16,-2 2 0-16,5-2 2 0,-2-1-2 0,-2 1-1 0,5 1 0 15,-4-1 1-15,1-1 0 0,-1 1-1 0,1 1 0 0,1-3-1 16,1 1-2-16,-1-1 4 0,1 1-2 0,1 0 2 15,-1 1 0-15,-4 1-2 0,4 1 2 0,1-2 0 0,0-3 4 16,0 1-2-16,0 1-2 0,1-1 0 0,-2 0 0 16,2 2 0-16,-2 2 0 0,-2 1 0 0,5 1-2 0,-4-2 2 15,2 2 0-15,2-1 0 0,-1-2-2 0,1 2 0 0,-1 1 2 16,-1 0-2-16,2 1 2 0,0-2 0 0,-1 1 0 16,-1 0 2-16,2 2 0 0,-1-2 0 0,2-2-2 0,-1 2 0 15,2 0 0-15,-1-2 0 0,0 1 0 0,2 1 2 0,-2 0-2 16,0 1 2-16,-2 2 0 0,5-1-2 0,-1 0 1 15,-2 0-1-15,0-1 0 0,3 1 0 0,-2 0 0 16,-1 2 0-16,3 0 0 0,0-4 0 0,0 0 1 0,3 0-2 16,-1 3 1-16,-2-2 0 0,3 1 1 0,0-2 1 0,-2-1-1 15,4 1 0-15,1 1-1 0,1-1 2 0,-1-1-2 0,2 1 0 16,2-3-1-16,-1 3 0 0,3-2 1 0,0-1 1 16,0 0-1-16,6 1 1 0,-7-2-1 0,3 2 1 0,1 1 1 15,0-5-2-15,4 1 1 0,-6 3-1 0,5-4 0 16,-1-1 2-16,2 3 0 0,0-3-2 0,1 0 0 0,0-2 2 15,3 2-2-15,-2-2 0 0,2 3 2 0,4-5-2 16,0 2 2-16,-2 0-1 0,2-2 1 0,1 2-1 0,-1 0 0 16,4 0 1-16,-4 3-1 0,2-4-1 0,-3 2 0 0,-2 2 1 15,3 1-1-15,-3-3 2 0,0 5-1 0,-2-1 0 16,-3-1-2-16,-1 0 0 0,-3 3-1 0,1-2 2 0,-4 4-1 16,2-3 1-16,-2 0 0 0,-7 3 0 0,6-2-1 15,-4-3 1-15,1 3 1 0,-2 1 2 0,1-6-1 0,-2 3 0 16,2-2-2-16,1 1 1 0,-4-1 5 0,3-1-1 15,1-2-3-15,1 1 0 0,-2-1-1 0,5 0-1 0,0 0 0 16,-2-2 0-16,2 0-1 0,0 0-1 0,3 0 2 0,-1 0-2 16,-3 0 2-16,4-2 0 0,-3 0 2 0,3 2-2 15,0-2 2-15,-2 2-2 0,-1 0 0 0,6 0 0 0,-4-3 0 16,0 3 0-16,1 0-1 0,-1 0 1 0,4 0-1 16,-5-2-1-16,3 2 2 0,-1-2 2 0,2 0-2 0,-2 0 1 15,1-1 1-15,2 1 0 0,-5-2 0 0,5 2-1 16,-5-1 4-16,5 3-3 0,-6-7 4 0,2 6 0 0,-4-1 2 15,-1 1-1-15,-2 1 2 0,-2-4 1 0,2 1-4 0,-2 3 4 16,-2 0 0-16,0 0 1 0,-2-1-2 0,-1 1 3 0,0 0 2 16,0 0 1-16,0 0 2 0,0 0-1 0,0 0-3 15,-1 0 0-15,-5 0-3 0,1 0-2 0,1 0-2 16,-4 0 0-16,1 0-4 0,-2 1 0 0,-3 2-1 0,-3 1-1 16,0-3 0-16,-1 2 0 0,-3 4-13 0,-1-7-20 0,-1 5-22 15,-2-1-19-15,-4 1-24 0,-1-3-20 0,-4 2-26 16,1-4-41-16,-3-4-59 0,1-1-88 0,-4-1-99 0,0 1-50 15</inkml:trace>
  </inkml:traceGroup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9:25.9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92FE82A-2D9D-4CF4-9E8F-0C653D06FCC9}" emma:medium="tactile" emma:mode="ink">
          <msink:context xmlns:msink="http://schemas.microsoft.com/ink/2010/main" type="inkDrawing" rotatedBoundingBox="14910,7534 19637,10731 18674,12156 13947,8959" semanticType="callout" shapeName="Other">
            <msink:sourceLink direction="with" ref="{F8834ABE-6914-482C-968C-2D259F1AA366}"/>
          </msink:context>
        </emma:interpretation>
      </emma:emma>
    </inkml:annotationXML>
    <inkml:trace contextRef="#ctx0" brushRef="#br0">0 931 3 0,'12'-6'4'0,"-1"0"3"15,1-3 0-15,0 3 4 0,-1-1 6 0,-2 0 5 0,3 2 7 16,-1-2 4-16,-2 3 1 0,3-5 1 0,-1 2-1 16,1 1-2-16,2-2-6 0,-2 2-8 0,-3-2-5 15,6 1-3-15,-4 1-3 0,3-3-4 0,-1 1 0 0,1 0-3 16,0-2 2-16,1 5-1 0,-1-6-1 0,4 2 1 0,-1 1-1 15,-2-5 0-15,2 7 0 0,-2-4 1 0,1-1-1 16,2 2 0-16,-6 3 1 0,1-3 1 0,-1 1-2 0,3 1 1 16,-3-1 1-16,-2 1 0 0,-1 1-1 0,3-1 0 0,0 1 2 15,-2-2 1-15,-1 2 1 0,3 1 2 0,-1 0 4 16,-2-4 4-16,5 3 4 0,-2-1 1 0,0 1 1 0,0-1 1 16,0 1 2-16,3 0-3 0,-6-3-4 0,6 3-6 0,-2-3-4 15,1 1-2-15,-1 0-2 0,2 0 0 0,0 0-5 16,-3 3 2-16,0-1 1 0,1-2 4 0,-1 2-1 15,0 0 0-15,-2 1-1 0,-1 0-1 0,3 0-1 0,-2-1 0 16,-1 2 1-16,-1-3-2 0,2 3 2 0,-4-1-1 0,5-1 3 16,-4 1 0-16,2-1 0 0,1 3-1 0,-2-4 0 15,-2 3 2-15,1-1 1 0,4 0 4 0,-5-1 4 0,1 1 2 16,5-4 4-16,-5 3 4 0,4 0 4 0,-2-1-1 16,1 0 0-16,-4 2-2 0,5-2-1 0,-3 3-3 0,0-2-3 15,-1-2-5-15,1 5-2 0,-1-5-4 0,-2 3 0 0,-1 0-3 16,4-1-1-16,-4 3 0 0,6-2-1 0,-8 2 1 15,5-2-2-15,-2 1 1 0,1-1-1 0,-2 1-1 0,4 0 1 16,-7 0-1-16,4 1 3 0,1-1-3 0,-2 2-1 0,1-3 1 16,5 1 1-16,-6 3-1 0,4-4 0 0,-2 1-1 15,1-1-2-15,4 2 3 0,-2-2 0 0,1 0 0 0,-1-1 0 16,1 0-3-16,-4 1 2 0,6-3 1 0,-1 8 1 16,-2-5-1-16,3-1 0 0,-1 1 0 0,-3 1 3 0,2-3-3 15,-1 3 4-15,2-2-2 0,-5 1-2 0,7 1 0 0,-7-1 1 16,1 1-1-16,4 3 0 0,-4-4 0 0,-1 1-1 15,2-1 1-15,-1 2 1 0,1-2-1 0,-1 0 1 16,-3 0-1-16,1 4 0 0,2-2 0 0,-2 0 1 0,-1-1-1 16,2 3 2-16,-1-1-2 0,-1-4-2 0,1 6 2 0,1-3 2 15,0 1-1-15,1-1 0 0,-3 1-1 0,4-2 1 0,-2 2 1 16,0-1-2-16,0 2 1 0,0 1-1 0,0-5 0 16,-5 3-1-16,4 0 1 0,2 0 0 0,-1-3-1 15,-5 5 1-15,7-1-1 0,-4-2 1 0,4 1 0 0,-4-2 1 16,4-1 0-16,-4 4-1 0,4-3 0 0,-4-1 2 0,2 3 0 15,-1 0-2-15,-1 0 2 0,-1-1-2 0,-2 1-2 0,5 1 2 16,-6 1 2-16,2 0-2 0,-2-3-2 0,3 3 2 16,-2 0 0-16,-1 0 0 0,0 0 2 0,0 0-2 15,3 0-2-15,0 0 2 0,-3 0 0 0,2 0 2 0,-2 0-2 16,0 3-2-16,3-3 2 0,-2 0 0 0,2 0 2 0,2 0-2 16,-1 0 0-16,-1 0-2 0,2 1 2 0,1-1 0 15,0 0 0-15,-1 0 0 0,1 2-2 0,0-2 2 0,-1 0 0 16,-1 0 0-16,1 0-1 0,1 3 0 0,-5-3 0 15,4 2 1-15,1 0 1 0,-2-2 0 0,-2 2-1 0,4-2 0 16,-5 0 1-16,2 2 1 0,0 1-2 0,-3-3 0 0,1 1-2 16,2 2 0-16,-1-3 2 0,1 1 0 0,0-1-1 15,-2 3 6-15,2-1-5 0,-1 2 4 0,4-4-2 0,-5 2-1 16,2 1-1-16,0-2 0 0,-1-1 0 0,2 3-5 0,2-1 3 16,-4 0 2-16,2 0 0 0,2 0 0 0,-4 3 2 15,2-4 4-15,2 2 12 0,-5-1 7 0,5 4 2 0,-4-1 5 16,1-2 0-16,-2 3 1 0,5-4 0 0,-4-1-3 15,1 3-14-15,-2-1-9 0,5-3 0 0,-4 3-7 0,1-2 0 16,-2 3 0-16,2-3 0 0,0 1-2 0,-1 1-1 16,-2-3 1-16,3 2-1 0,0-2 8 0,-2 3-2 0,2-2-3 15,-1-1 0-15,1 2 0 0,-1 1 0 0,-2-3 2 16,2 2 1-16,-2-2-6 0,3 4 3 0,-2-2 0 0,2 1 0 16,0-2 0-16,-3 3 0 0,2-1 0 0,1 1 0 0,0 0 0 15,-2 0 0-15,4 1 0 0,-2-3 2 0,0 2-2 16,-2 1 2-16,4-1 0 0,-2 1-1 0,0-4 1 0,-2 1-1 15,4 1-1-15,-2 2 1 0,1-5-1 0,-1 5 0 16,0-4 2-16,-2 2-2 0,4 1 0 0,-2-1 4 0,0-3-1 16,-2 4-1-16,4 0 1 0,-2-3-6 0,0 1 3 15,-3 1 2-15,1-1-6 0,5 1 0 0,-4-2 1 0,1 4 1 0,-2-3 2 16,5 2 3-16,-4 1-1 0,1-4-1 0,-2 3 4 16,5 1-2-16,-4-1 0 0,2 1-2 0,-1-1 0 15,-3-2-1-15,4 2 1 0,-4 1-1 0,3-3 3 0,0 2-3 16,-3 1 2-16,2-4-1 0,-2 4 1 0,3 0 0 0,-2-5-2 15,2 5 1-15,0-4 0 0,-3 2 1 0,2-1-1 16,-2 3 0-16,3-5 0 0,-2 4-1 0,-1 0 2 0,3-3-1 16,0 1-1-16,-3 3 0 0,2-1 0 0,-2-2 0 15,6 3 2-15,-5-1-1 0,2 1-1 0,-1-1 0 0,4-3 1 16,-5 4-1-16,4-1 0 0,-3 2 0 0,1-1 0 0,-1 1 2 16,2-1-2-16,-1 1 3 0,0-2-2 0,-1 3 1 15,4-4 0-15,-5 2 1 0,2-1-2 0,-1 3 1 0,4-4-1 16,-5 2 2-16,2-2-1 0,-1 2 4 0,4-1-3 0,-5 1 1 15,2-3 0-15,2 2-1 0,-2 1 3 0,-2-1-1 16,5 0-2-16,-5 0 2 0,2 0-2 0,-1 0 2 0,4 1-3 16,-5-3 4-16,2 5-3 0,-1-4-2 0,4 2 1 15,-5-1-2-15,2 3 0 0,2-4 0 0,-1 2 3 0,2 1 3 16,-4-1 6-16,2 4 2 0,4-2 1 0,-4-3 2 16,-1 3 0-16,1-3-2 0,2 2 0 0,-4-2-2 0,2 1-6 15,2 0-5-15,-4-1 1 0,2 0-3 0,2 0 2 16,2-2 2-16,-4 3 1 0,4-3 3 0,-2 2 2 0,-1-2 1 15,1 1 2-15,0-2-1 0,2 4 2 0,-4-3-3 0,1 1-3 16,-1-3 0-16,1 5-8 0,2-2 0 0,1 0 0 0,-4 2 0 16,2-5 0-16,0 4 2 0,0 1 0 0,-2-3-4 15,4 3 6-15,-7-1-1 0,5 1-1 0,0-1-1 16,0 0 0-16,3 0 0 0,-1-1 1 0,0 1 1 0,0 0 3 16,4 0 4-16,0 0 5 0,0 1 5 0,2-3-1 0,1 2 4 15,-3-1 0-15,2 0 0 0,1 2-1 0,-4-1-3 16,1 1-8-16,0 0-4 0,0-5-2 0,-1 5-2 0,-2-1-1 15,1 3-2-15,-3-4 0 0,-1 2-2 0,2-2 2 16,-1 0 1-16,-2 2-1 0,2-2 2 0,1 2-1 0,-4-1 0 16,0 2 0-16,2-2 2 0,-1 6 0 0,-1-5-1 0,1 2 1 15,1 0-1-15,-5-1-1 0,7 2 2 0,-4 0-1 16,4 0 1-16,-4 0 1 0,7 1-3 0,-4-2 2 16,-1-1-3-16,1 3 0 0,4-3 1 0,-2 3 1 0,1-3 0 15,-1 3-1-15,0 0 0 0,-2-3 2 0,5 0 1 0,-1 1 1 16,-2 1-2-16,3-4-2 0,-1 3 2 0,0 3 0 0,-2-6 1 15,1 2-4-15,-1 1 0 0,2-1 0 0,-2 1 0 16,1-1-2-16,-4 0 0 0,4 1 2 0,-1-1 0 16,-1 1 0-16,2-1 0 0,-1 3 2 0,0-4 0 0,-2 4 0 15,4-2 3-15,-2 3-4 0,1-1 0 0,-2-1 1 0,4 1-1 16,-7 1 1-16,7-1-1 0,-1 1 5 0,-2 1-3 0,1 0 0 16,2-1 4-16,-3 1-3 0,3 0 1 0,0 0 2 15,1 0 0-15,-1 0 2 0,0 0 4 0,1-1 3 0,-1 1 1 16,3 0 1-16,0-1 0 0,-2 1 3 0,-1-1-5 0,2-1-3 15,-2-1-4-15,0 1 0 0,0-4-2 0,-4 5-1 16,4-5-1-16,-1 4 0 0,-2-2 2 0,1-1-1 16,-1 0 0-16,1 2 1 0,-1-3 2 0,0 6 3 0,2-3-1 15,-2 0 0-15,3-2-2 0,-1 2 3 0,1-1-4 0,2 2 2 16,-2 1-2-16,0-1-6 0,-1 2 2 0,1-3 0 16,0 0-2-16,0 3 1 0,0-2 0 0,3 3-3 0,-2-1 2 15,-1-1 2-15,6 4 2 0,-4-4 1 0,3-1 0 16,-3 2 2-16,4 0-1 0,-5 0 1 0,2 4 0 0,0-5-3 15,-3-1-2-15,-3 0 1 0,6-1-5 0,-7 1 2 0,3 1-2 16,-2 1 0-16,1-3 0 0,-4 0 2 0,2 1 1 16,-1-2-3-16,4 3 0 0,-6-4 0 0,3 3 1 0,-1-1 1 15,1-1-2-15,-1 4 0 0,1-3 0 0,4 3 2 16,-5 0 1-16,5 0 16 0,-3 0 13 0,0 4 4 0,4 0 3 16,1-2 0-16,-3 1-2 0,1 1 3 0,0-1-2 0,0 0-15 15,2 2-11-15,-2-3-5 0,-1 1-3 0,1 0-4 16,-3-3 1-16,3 1 1 0,0-1-1 0,-4 0-1 15,2 0-1-15,-1-3 1 0,0 2 0 0,-2-1 6 0,1-1-6 16,2-2 0-16,-5 1 1 0,2-3 1 0,-3 3 1 0,1-6 0 16,-1 3-2-16,2 1 0 0,-4-1 0 0,2-2 1 0,2 2-2 15,-1-1 0-15,-1-1 0 0,1 0 0 0,2 2 3 16,1-2-3-16,-1 3 1 0,0-2-1 0,2 2 2 16,2-1 0-16,-2-2-2 0,6 6 2 0,-7-1 0 0,4-2 0 15,0 5-1-15,0-5 3 0,3 3-4 0,-3 0 1 0,-2-2 1 16,2 3-1-16,-3-3-1 0,0 1 1 0,5-3 1 15,-8 2-1-15,4-1 0 0,-1-2-1 0,-2 0 0 0,1 2 2 16,-1-2-1-16,1 2-1 0,-2-1-1 0,1 2-1 16,0-5 2-16,4 7 0 0,-5-2-2 0,4-2 0 0,-2 2 2 15,-1 0 0-15,5 1 1 0,-6 0 0 0,1-1 1 0,4 0-5 16,-2 1 3-16,1 1 1 0,-4-1-1 0,8-1 2 16,-8 2-2-16,5 1 0 0,0 1 0 0,-2-2 6 0,3 3-4 15,0 0 0-15,-5-3 0 0,3 1 0 0,-1 1-2 16,2-3 0-16,-4 2 0 0,-1-1 0 0,5 0 1 0,-4 0-1 15,-1-1-1-15,0-2 1 0,1 0 1 0,-2 2 0 0,2-4-1 16,-2 5 0-16,2-5 0 0,-2 4 0 0,2-3 0 16,1 3 0-16,-2 0 0 0,-1-3 1 0,1 2 1 0,0-1 1 15,2-2-1-15,-2 5 2 0,1-5-1 0,4 4 0 0,-5-2 0 16,1 0 0-16,0 2 1 0,4 2 0 0,-5-2 0 16,1-1-2-16,4 1 0 0,-2-1-1 0,1-1 1 15,-4-4 1-15,1 3 0 0,1 3 0 0,-1 0-1 0,1-1 0 16,-1-1 0-16,-1 1 0 0,2-1 2 0,-2 0-4 0,0 0 0 15,-1 0 2-15,-3-4-2 0,2 3 0 0,2 0 0 0,-1-2 1 16,-1-1 0-16,1 3 0 0,1 0 2 0,-5-3-2 16,4 4 1-16,1-3 1 0,-5 1-1 0,4 2-1 15,1 0 1-15,1-1-1 0,-3 0 2 0,4 0-1 0,-2 3 1 16,4 0 0-16,-1 1-3 0,-1 0 2 0,2 2 0 0,-4-5-1 16,0 5-1-16,1-5 1 0,-2 2-1 0,2 1 0 15,-2-2 1-15,2-1 2 0,-2 0-2 0,2 1 3 0,1 1-1 16,-4 0 0-16,3-1 0 0,-1-1 2 0,0-1 1 15,2 0-5-15,-7 0 4 0,4 0-1 0,1 1 0 0,-2-3 2 16,1 1 0-16,-1 0 2 0,-1 2 1 0,2-3 3 0,-1 3 1 16,2-1-2-16,-5-3 1 0,2 5 2 0,-1-2-1 15,4 1-1-15,-5-2-4 0,4 2-3 0,-2-2 2 0,0 2-1 16,-2 0 1-16,5-4-4 0,-4 4-1 0,1 0 2 16,1-1 0-16,1 2-2 0,-1-1 0 0,2-1 1 0,-1 2 2 15,-1-1-3-15,0 1 0 0,2-1 1 0,-4-5-3 0,1 5 0 16,1 0-5-16,-1 0 3 0,-1-1 2 0,2-1 0 15,-1 2 0-15,0-2 0 0,-1-2 0 0,4 4 3 0,-5-3 1 16,2 3-2-16,-1-2-2 0,1-3 0 0,0 5 2 16,-3-2-2-16,1-1-2 0,2-1 2 0,-1 2 0 0,-2-3 0 15,2 2 0-15,1 0-2 0,-3 1 2 0,2 1 2 16,-2-3-2-16,4 4 3 0,-4 0-1 0,6-4-2 0,-4 3 0 16,-2 1 0-16,6 0 0 0,-5-4-2 0,-1 4 2 0,3 0 0 15,-1-5 0-15,-2 3 0 0,3-1 2 0,0 3-2 0,-3-5 1 16,1 5-9-16,-1-5 1 0,3 1 3 0,-1-1 2 15,-2 3 2-15,6-2 0 0,-6-1-1 0,0 0-1 16,1 2 8-16,-1-2 0 0,0 0-5 0,3 0 2 0,-3 0-3 16,0 0 0-16,0 0 0 0,0 0 2 0,2 4 0 0,-2-4-1 15,0 0-7-15,0 0 2 0,0 1 2 0,0-1 2 16,3 3 0-16,0-2 0 0,-3-1-3 0,0 0 2 0,0 0 14 16,1 4-7-16,-1-4-2 0,0 0-1 0,0 1-2 15,0-1-3-15,3 0 4 0,-3 0-2 0,0 2-1 0,3-2-2 16,-3 3-1-16,0-3 4 0,1 0-1 0,-1 0 1 0,0 0-2 15,0 2 2-15,0 1-3 0,0-3 3 0,3 0 0 16,-3 0 0-16,2 3 2 0,-2-3-2 0,0 2 3 16,3-2-3-16,0 0 1 0,-3 0-1 0,1 3 4 0,-1-3 0 15,0 2-4-15,3-2 2 0,-3 0 1 0,0 0-1 0,0 1-1 16,0-1-1-16,-3 3-1 0,3-3 1 0,0 2-1 0,0-2 1 16,3 0 0-16,-1 2-2 0,-2-2 2 0,0 0 1 15,0 0-1-15,0 0-3 0,0 0 3 0,3 0 0 0,-3 0 0 16,0 3 3-16,0-3-3 0,0 0 2 0,0 0-1 15,0 0 3-15,0 0-2 0,0 0 1 0,3 0-1 0,-3 0-1 16,0 0 2-16,0 0-2 0,0 0 4 0,0 0-3 16,0 0 2-16,0 0 0 0,0 0-1 0,0 0-3 0,0 0 5 15,0 0-3-15,0 0-1 0,0 0 0 0,0 0-1 0,0 0 2 16,0 0 0-16,0 0 3 0,0 0-3 0,0 0 2 16,0 0 1-16,0 0-1 0,0 0-2 0,0 0 2 0,0 0 2 15,0 0-2-15,0 0 0 0,0 0 0 0,0 0-2 16,0 0 1-16,0 0 3 0,0 0-4 0,0 0 3 0,0 0-1 15,0 0 1-15,0 0 0 0,0 0 1 0,0 0 1 16,0 0 0-16,0 0-1 0,0 0-4 0,0 0 1 0,0 0-1 16,0 0-4-16,0 0 2 0,0 0 0 0,0 0 0 0,0 0 2 15,0 0 1-15,0 1-3 0,0-1 2 0,0 0 0 16,0 0 0-16,0 0-2 0,0 0 0 0,0 0 1 0,1 0-1 16,-1 0 3-16,0 0 0 0,0 0 1 0,0 0-3 0,0 0 2 15,0 0-2-15,0 0 0 0,0 0 2 0,0 0-3 16,0 0 2-16,0 0-2 0,0 0 3 0,0 0-1 15,0 0 2-15,0 0 1 0,0 0-1 0,0 0 3 0,0 0 1 16,0 0 3-16,0 0 2 0,0 0 1 0,0 0 1 0,0 0-2 16,0 0 2-16,0 0-2 0,0 0-1 0,0 0-1 0,0 0 0 15,0 0-3-15,0 0-1 0,0-1-1 0,0 1 0 16,0-3 0-16,-1 1-3 0,-2-3-5 0,0 4-11 16,-2-6-27-16,-2 4-30 0,-2-5-36 0,-1 1-41 0,-4-2-45 15,2-2-56-15,-3 0-90 0,-4-5-173 0,0-4-71 0,-5 2-28 16,-3-6 6-16</inkml:trace>
  </inkml:traceGroup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9:12.9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63346B6-F8E0-43B6-A2B2-D6569F4E9669}" emma:medium="tactile" emma:mode="ink">
          <msink:context xmlns:msink="http://schemas.microsoft.com/ink/2010/main" type="inkDrawing" rotatedBoundingBox="15742,9740 15772,10341 15762,10342 15732,9741" semanticType="callout" shapeName="Other">
            <msink:sourceLink direction="with" ref="{F8834ABE-6914-482C-968C-2D259F1AA366}"/>
            <msink:sourceLink direction="with" ref="{37DB1982-6E4B-40E0-A096-944100264E63}"/>
          </msink:context>
        </emma:interpretation>
      </emma:emma>
    </inkml:annotationXML>
    <inkml:trace contextRef="#ctx0" brushRef="#br0">1789 1713 29 0,'5'65'46'0,"-1"-2"-19"0,1-2-9 0,-1-1-3 16,-1-4-6-16,0-2-5 0,-1-5-2 0,1-3-4 15,-2-3-1-15,-1-7-11 0,-1 1-14 0,-2-6-27 0</inkml:trace>
  </inkml:traceGroup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9:29.73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C5B4970-F1F6-436F-9CCE-B8C6C8C59D62}" emma:medium="tactile" emma:mode="ink">
          <msink:context xmlns:msink="http://schemas.microsoft.com/ink/2010/main" type="inkDrawing" rotatedBoundingBox="19056,10015 20883,9118 21066,9491 19239,10388" semanticType="callout" shapeName="Other">
            <msink:sourceLink direction="to" ref="{37DB1982-6E4B-40E0-A096-944100264E63}"/>
            <msink:sourceLink direction="from" ref="{37DB1982-6E4B-40E0-A096-944100264E63}"/>
          </msink:context>
        </emma:interpretation>
      </emma:emma>
    </inkml:annotationXML>
    <inkml:trace contextRef="#ctx0" brushRef="#br0">13 765 137 0,'-1'-6'252'0,"-5"1"-54"16,4 1-37-16,-1 0-25 0,3 2-14 0,-1 0-18 15,1-1-23-15,0 2-20 0,0 1-21 0,0 0-15 0,0 0-10 16,0 0-5-16,0 0 2 0,0 0 5 0,0 1 4 0,0 2 2 16,0-1 4-16,1 0 5 0,-1 2 4 0,3 0 3 15,-1 1-2-15,4 1-9 0,-5-1-1 0,2 0 5 0,2 4 7 16,-1 1 2-16,1-2 1 0,1 3 0 0,-2 0-1 16,0 2 3-16,4 0 3 0,-4-1-1 0,4 4-11 0,-4-2-1 15,4 1-5-15,-1-1-1 0,1-1 0 0,-1 3-1 0,-2-4-6 16,2 1-3-16,-3-2 4 0,1-1-2 0,2 1-1 15,-2 0 1-15,-1 0-1 0,2-3 0 0,-1 2 0 0,2-4 1 16,-5 0-7-16,4 1-3 0,-2-1 1 0,0-1 1 16,1-1 5-16,-2 0 5 0,-2-1 5 0,5-2 5 0,-1 1 11 15,-1 1 8-15,7-3 11 0,-5-3 2 0,6 1 0 0,2-4-1 16,3 0-6-16,1-3-5 0,3-1-5 0,2-6-13 16,7-4-9-16,-2 4-8 0,4-7-5 0,2 0-1 15,-1-3-4-15,5-1-1 0,2-5-1 0,4 0 1 0,2-1-1 16,1-7-2-16,4 1 5 0,3-1-3 0,-4-5-3 0,2 3 1 15,3-3-3-15,0 1 0 0,1 0 0 0,2-1-1 0,0 5-1 16,1-3 2-16,1 7 0 0,1 0-1 0,1 0-17 16,-1 5-45-16,2-1-54 0,5 3-65 0,-7 2-144 15,2 1-167-15,-2-2-101 0,-9-4-54 0,-2 2-15 0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2:07.0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301 663 744,'10'-34'45,"-7"1"12,-6-1 33,2 5-24,-3 2-21,-1 6 6,1 2-4,0 6 10,-4 5 5,-5 6-25,-5 8-19,-9 7 15,-9 18-7,-7 9-2,-2 10-6,2 7-5,12-3-5,9-2-4,13-4-1,18-8-1,17-4 2,12-5-2,11-4-2,13-8-13,0-2-26,0-11-35,-1-6-51,-7 0-2,-1-10-55,-4-3-103</inkml:trace>
  <inkml:trace contextRef="#ctx0" brushRef="#br0" timeOffset="381">725 134 619,'0'-8'127,"5"7"-46,-5-3-37,0 9-6,0 3 53,4 6-27,-4-1 10,4 14-7,0 0 19,1 9-14,-1 4-20,1 10-25,-2 0 12,4 8-16,-7-1-6,4 6-5,-4 5-6,0-1-4,-4 1-1,-1 0 3,-1-11-4,-2 1-20,-5-12-55,4-10-68,5-9-104,8-15-64</inkml:trace>
  <inkml:trace contextRef="#ctx0" brushRef="#br0" timeOffset="659">1220 717 960,'8'-8'52,"-8"8"-44,-8 4 59,-5 10-24,-5 8-26,0 9 3,-4 2-16,0 1-4,8-7-4,1-4-72,5 0-89,4-9-236</inkml:trace>
  <inkml:trace contextRef="#ctx0" brushRef="#br0" timeOffset="831">1135 548 860,'-4'-42'8,"3"11"10,1 9 26,1 8-42,13 6-2,3 12-33,0 6-121,0 11-195</inkml:trace>
  <inkml:trace contextRef="#ctx0" brushRef="#br0" timeOffset="997">1369 803 709,'5'4'32,"6"-4"56,5-8 3,1-1-34,5-9-27,9-5-10,0-7 15,0-3-13,-2 1 1,-1-7-9,-11 3 11,-4 5-3,-8 4 6,-6 8-3,-7 10 4,-9 1-23,-7 12 6,-1 5-3,-12 9 0,3 5-2,-1 7-5,4 7 0,10 3-1,3 0 0,13 1 1,14-1-1,14-8 0,11-6-1,6-11-15,5-8-5,1-3 5,4-12 9,-10-9 5,-2-6-1,-1-4 2,-8-9 2,4 0-1,-11-1 1,5 7-1,-10 3 2,-3 13 6,-6 5-9,-1 5-4,-7 9 4,-4 13 0,-3 5 2,1 7-2,2 5 0,-4-2 0,3-1 0,5-5 0,0-10 0,0-7 12,0-10 4,5-10-12,-1-13-4,4-11-1,5-8 1,6-3-1,-2 9 0,-3 5-2,3 14-5,1 11-8,-5 16 16,0 3 2,-3 14 2,8 9-1,-1-1 2,0 2-4,-1-5-1,8-5 4,1-6-3,-6-11-2,7-6-3,-9-4-14,2-8-7,3-11 9,-5-3 10,1-6 5,0-11 0,-1 1 1,-4-2 3,-3-4-2,1 4 1,0-5 4,-2-4 10,-5 3 2,0-2-4,-4 2-3,0 9 0,-4 7 9,4 12 10,-4 9-8,4 9-22,-5 13 23,1 14 21,0 17 0,4 12-3,-6 15-23,16 1 4,-1 5-5,3-6-11,2-8 2,-1-5-7,-3-8 1,-10-6-2,-6-12-11,-7-1-37,-1-8-64,-11-2-125,-3-11-42,3-14-459</inkml:trace>
  <inkml:trace contextRef="#ctx0" brushRef="#br0" timeOffset="1911">2329 682 813,'32'-23'27,"-1"1"35,76-53 4,-95 65-28,-2 1-22,-1 1-13,-5 6 0,9-11 16,-9 9 10,0 0-3,-4 0-2,0 2 0,-4 2 6,-5 6-25,1 2 3,-5 5 2,-5 6 2,8 8 2,2 4-2,8-4-3,12 3-4,5-7 7,16-4-2,3-1-6,2-5-2,3-7 2,-3 1-4,-2-1 4,-13 2-4,-1-3-4,-18 3 4,-16 6 11,-12 3-10,-10 2-1,-11 8-11,-8-4-85,-1 4-85,1 0-281</inkml:trace>
  <inkml:trace contextRef="#ctx0" brushRef="#br0" timeOffset="2481">3115 58 829,'0'-10'34,"0"-3"71,-4-1-39,0 6-10,4-1-14,0 5 15,0 4 8,0 0-12,0 0-25,-4 4-16,-1 5 20,-3 14 8,-10 4-13,-1 13 12,3 14-4,-8 9-16,7 8-2,-4 6 0,1 4-5,-1 9-5,0 4-3,-7 0 2,-2-4-6,2-6-1,3-11 1,0-10 2,5-9-2,7-10-24,5-8-20,4-5-41,4-14-21,0-7-71,4-6 27,9-12-170</inkml:trace>
  <inkml:trace contextRef="#ctx0" brushRef="#br0" timeOffset="2879">3279 516 823,'0'-14'31,"0"1"36,-4 3 18,-3 6-59,3 0-19,1 8 5,2 0 19,-3 2-10,1 6 14,1 7-9,0 0 0,4 8-6,4 7 3,7 3-11,1-3-3,7-1-2,-4 3-2,6-13 0,-6-2 3,0-11 2,3-6-3,1-12-5,-3-7 0,9-12-1,-2-8 2,2-11-3,-1-2 2,-3-5-1,-1-3-1,-5 6 1,-4 2-1,-9 12-19,-3 9-42,-1 10-44,-1 11-88,1 8-16</inkml:trace>
  <inkml:trace contextRef="#ctx0" brushRef="#br0" timeOffset="3261">3922 453 802,'17'-18'104,"-4"1"6,-2-2-12,-7 5-28,-4 6-7,0 3-4,-9 5-47,-8 5 5,-2 7 7,-13 7-8,-1 4-8,-4 8-1,8 5 2,5 1-1,11 1-6,10-5-2,10 3 4,13-5-3,5-4 1,5 0-1,6-5 0,-4 0-1,-6-3-1,-5-2-3,-11 1-20,-5 0-34,-15 0-18,-4-5 4,-7 5 20,-3-7-4,-1 1 8,4-11 23,-1-2 7,8-7 9,9-2 4,5-7 0,9 2 5,9-3-2,13-3 2,-2 6 16,8-6 7,8-2 5,-6 2 18,9-8-22,-3-2 0,0-5 3,-6 1-2,0 3-13,-5 1 0,-6 0-8,-5 3 8,-7 1 3,-1 4-3,-11 2 12,0 3-12,-8 5-5,-9 7-6,-5 10-1,-5 6 4,-5 9 9,-1 12-7,-2 5-4,10 12-1,11 2 1,6 4 0,4-5-1,8-4-1,1-4-2,3-10-10,4-8 8,1-6 0,1-9 4,9-12 0,-2-9 0,7-8 1,2-12 2,2-7-1,-1 0 6,1 3 15,-3 3 18,4 11-6,-11 9-21,1 9-10,-2 10 1,-1 9-4,-7 13 2,0 3-3,-4 3-1,-8 2-7,2-3-8,-5-5-4,3-4 6,-1-10 3,-4-5 11,9-8 2,-1-13 1,1-9-3,5-10 0,8-16-1,-5-8 0,4-1 1,-1-6 0,-3 3 0,-1 8 0,-6 16 3,-3 9 4,-2 10-3,-4 15-4,-1 12 0,6 8 5,-2 13 1,0 10-2,9 8 2,-1 1 3,9 4-2,3-10-2,-1-4-3,3 1-2,-5-11 3,-11-3-3,-7-4 1,-16 4-3,-8 0-4,-19-4-46,-8 8-101,-10-5-43,-3-3-211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9:11.4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B52461D-1596-42E8-9E59-49B8043C23E7}" emma:medium="tactile" emma:mode="ink">
          <msink:context xmlns:msink="http://schemas.microsoft.com/ink/2010/main" type="inkDrawing" rotatedBoundingBox="20745,10934 20948,10964 20943,10995 20741,10965" semanticType="callout" shapeName="Other"/>
        </emma:interpretation>
      </emma:emma>
    </inkml:annotationXML>
    <inkml:trace contextRef="#ctx0" brushRef="#br0">148 0 35 0,'3'3'183'15,"0"0"17"-15,2-1-7 0,-4 3-27 0,5-4-21 16,-1-1-21-16,-1 3-21 0,1-1-21 0,-1-2-23 0,2 5-15 16,-4-4-9-16,1 2-5 0,0-2 2 0,-3-1 7 0,1 3 5 15,-1-1 7-15,3-2 5 0,-3 2 2 0,0-2 6 16,0 0 6-16,0 0 3 0,0 0-2 0,0 0 0 0,0 0-5 16,-3 3-3-16,3-3-10 0,0-3 0 0,0 3 1 15,0 0-2-15,0 0-2 0,0 0-4 0,0 0 2 0,0 0-4 16,0 0 4-16,-1 0-6 0,1 0-8 0,0 0-3 0,0 0-2 15,0 0-4-15,0 0-7 0,0 0-5 0,0 0-2 16,0 0-3-16,0 0-1 0,0 0-2 0,0 0 0 16,0 0-4-16,0 0 3 0,0 0 0 0,0 0-1 0,0 0 0 15,0 0 0-15,0 0 0 0,0 0 2 0,0 0 4 0,0-2 1 16,0 2 2-16,0 0 1 0,0 0 6 0,0 0 7 0,0 0 1 16,0 0-4-16,0 0-3 0,0 0 0 0,0 0-4 15,0 0 1-15,0 0-7 0,0 0-7 0,0 0 1 16,0 0 2-16,0 0-1 0,0 0 3 0,0 0-5 0,0 0 2 15,0 0-1-15,0 0-1 0,0 0 0 0,0 0 0 0,0 0-3 16,0 0 2-16,0 0 0 0,0 0 0 0,0 0-1 16,0 0 1-16,0 0 0 0,0 0 1 0,0 0-3 0,0 0 0 15,0 0 0-15,0 0-2 0,0 0-3 0,0 0 4 16,0 0-1-16,0 0-2 0,0 0 4 0,0 0 0 0,0 0 0 16,0 0 0-16,0 0 6 0,0 0-3 0,0 0 1 0,0 0-2 15,0 0-1-15,0 0 2 0,0 0-3 0,0 0 2 16,0 0-2-16,0 0 1 0,0 0-1 0,0 0 1 15,0 0-1-15,0 0 0 0,0 0 2 0,0 0-4 0,0 0 1 16,0 0 2-16,0 0 1 0,0 0-3 0,0 0 1 0,0 0 1 16,0 0-3-16,0 0 3 0,0 0 0 0,0 0-3 0,0 0 1 15,0 0 1-15,0 0 0 0,0 0 0 0,0 0 0 16,0 0 2-16,0 0-2 0,0 0 1 0,0 0-1 16,0 0-2-16,0 0-2 0,0 0-11 0,-3-2-26 0,-2 2-36 15,-2 0-32-15,-1 0-35 0,-1 0-35 0,-6-3-44 0,-1 2-74 16,-14-3-116-16,2-1-96 0,-8-3-35 0,-5 0-4 15</inkml:trace>
  </inkml:traceGroup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7:37.4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D58DB2D-0E27-4AF7-A7FA-1FA2AE635790}" emma:medium="tactile" emma:mode="ink">
          <msink:context xmlns:msink="http://schemas.microsoft.com/ink/2010/main" type="inkDrawing" rotatedBoundingBox="10252,5996 11566,4857 12303,5708 10989,6847" shapeName="Other"/>
        </emma:interpretation>
      </emma:emma>
    </inkml:annotationXML>
    <inkml:trace contextRef="#ctx0" brushRef="#br0">1136 914 24 0,'0'0'41'0,"0"0"-3"0,0 0-2 0,0 4-1 0,0-3-1 15,0-1-6-15,0 0-6 0,0 0-1 0,0 0-6 0,0 0 1 16,0 0-2-16,0 0 5 0,0 0 0 0,0 0 5 16,0 0 2-16,0 0 0 0,0 0 0 0,0 0 1 0,0 0 3 15,0 0 1-15,0 0 0 0,0 0 1 0,0 0 0 16,0 0 0-16,-3 0-1 0,3 0-4 0,0 0-3 0,0 0-7 15,0 0 0-15,0 0-1 0,0 0-7 0,0 0-4 16,0 0 0-16,0 0-3 0,0 0 1 0,0 0 1 0,0 2-3 16,0 1-6-16,0-3 5 0,0 2 1 0,0-2 1 0,3 3-1 15,0-2 0-15,-3-1 0 0,0 2 1 0,0-2 4 0,0 3 11 16,0-1 14-16,0-2 8 0,0 2 6 0,0 0 2 16,0-2 1-16,0 2-3 0,0-2 1 0,0 0-12 15,-3 3-13-15,0-2-8 0,3-1-2 0,-2 3 2 0,-1-1 0 0,3 0 1 16,-1 1-2-16,1-2 0 0,-6 3 1 0,4-1-2 15,-1-1-1-15,2 2-2 0,-5-2-1 0,4 3-1 16,-1-3-5-16,-1 0 3 0,1-1 0 0,2 4-1 0,-5-2-1 16,4-1 1-16,-1-1 0 0,-1 2 2 0,-1 2 2 15,-1-4-1-15,2 3-3 0,2-3 5 0,-4 2-1 0,5 0 1 16,-4-3 1-16,-1 4 0 0,2-3 0 0,2 2-1 0,-5 1 2 16,1-3-2-16,2 1 0 0,-1-2-2 0,-2 5 0 15,5-2-1-15,-5-2 1 0,1 1-2 0,1 1 3 16,1-1-1-16,-1-2 1 0,1 2 0 0,-2 0 1 0,4-2 3 0,0 0 0 15,0 0 4-15,-4 0-2 0,5 0-2 0,-2 0 0 16,0 0-3-16,-2 2-3 0,4-2 1 0,-5 3-3 0,1-2-1 16,1-1-4-16,-1 0 2 0,2 0 0 0,2 0 3 15,-5 3-1-15,4-1-2 0,-1-2-3 0,-1 0 1 0,0 0 2 16,1 0-1-16,0 0 0 0,-2 2 1 0,1-2 1 0,-1 3 2 16,-1-3 2-16,2 1 0 0,2-1 1 0,-4 3-4 15,2-2 3-15,-4-1-1 0,4 0-1 0,-1 3-3 16,1-3 0-16,-2 0 0 0,2 0 1 0,2 0-1 0,-4 0 0 15,2 0 0-15,2 0 0 0,-4 2 0 0,2-2 0 0,1 2 0 16,-2-2 2-16,1 0-1 0,-1 0-1 0,1 2 0 16,-2-2-1-16,2 2 2 0,-1-2 0 0,1 0-1 0,-2 0 2 15,1 0 0-15,1 0 4 0,-4 0-1 0,4 0 0 16,-1 0 0-16,-1 0 2 0,2 2 2 0,-4-2 0 0,4 0 0 16,0 0 0-16,-1 0 2 0,1 0 1 0,-2 0 1 0,1 0 1 15,2 0 4-15,-1 0 2 0,2 0 1 0,-1 0-1 16,0 0-1-16,-1 0 1 0,2 0-1 0,-4 0 0 0,5 0-2 15,-2 0 4-15,-5 0-2 0,4 0-2 0,1 0 1 16,-3 0-3-16,0 0 0 0,0 0-4 0,0 0-4 0,-1 0-3 16,-2 0-2-16,1 0-1 0,1 0 0 0,1 0 0 0,-4 0-1 15,2 0 1-15,1 0 0 0,2 0 0 0,-2 0-1 16,2 0-2-16,-2 0 1 0,2-2 2 0,1 2-1 0,0-2 0 16,1 2 0-16,-2-2 0 0,2 2 0 0,2 0 3 15,-5 0 0-15,4 0-3 0,-1-2 2 0,0 0-1 0,-1 2 0 16,2-3 3-16,-1 3 1 0,0-1-5 0,-1-2 1 0,-1 3 2 15,1-1-1-15,-1 1-1 0,0-3-1 0,-3 3 0 16,4-2 3-16,-4 2 7 0,4-2 1 0,2-1 1 0,-4 3 2 16,2-1 4-16,-1-2 1 0,-2 1 1 0,4 0-4 15,-2 0-1-15,-2 0 3 0,3-1 0 0,2 3 2 0,-4-2-1 16,2-2 2-16,1 2-1 0,1-1 1 0,-1 0-4 0,2-1 0 16,-5 3-3-16,4-1 1 0,-1-3-3 0,2 2-4 15,-5 3 0-15,1-3-2 0,2 3 1 0,-1-5-6 0,-1 4 1 16,1-2-2-16,0 1 0 0,-2-1 0 0,1 0 2 15,4 0-1-15,-7 1 1 0,2-1 2 0,2 2-4 0,-1-1 0 16,1 0 0-16,-1-1 1 0,-1 1 1 0,0 0-2 16,1-2 0-16,0 2 0 0,2-1 0 0,-1-1 2 0,2 3 1 15,-4-2-2-15,2 1-1 0,2-3 1 0,-1 4 1 0,0-2-1 16,-1 1 1-16,1-2 0 0,1 2-2 0,-1-3 4 16,-1 1-1-16,1 2 1 0,1-3 0 0,-2-1 0 15,1 3 1-15,0-1-1 0,-1-2-1 0,4 1 2 0,-2 1 1 16,2 2 7-16,-3-2 0 0,0-1 3 0,3 0 0 0,-1 4 1 15,-2-3 0-15,3-1-3 0,-3 1-3 0,3 2-3 0,-2-3-4 16,2 1-1-16,0 3-3 0,-3-4 0 0,3 0 1 16,0 1 1-16,-1 0-1 0,1 0 0 0,0 1 1 0,0 0-1 15,0-2 2-15,-3 0 4 0,0 4-2 0,3-3-1 16,0 1-1-16,0-2-3 0,0 2 0 0,0 0 0 0,0-2 1 16,0 1-4-16,-2 2 2 0,2-3 0 0,0 1-2 15,0-1 4-15,0 2-1 0,0-2 3 0,0 1-1 0,0 2-2 16,0-2 3-16,-3 0 5 0,3-1 4 0,0 3 7 15,0 0 3-15,-1-3 3 0,1 4-4 0,0-2 3 0,0 1 0 16,0-2-4-16,0 2-4 0,-3-1-3 0,3 0-5 0,0-2-3 16,-3 0 0-16,3 0 1 0,0 2-3 0,0-2 1 0,0 1-3 15,0-3 2-15,0 3-1 0,0-1 1 0,0-1-1 16,0 1-2-16,0 0 3 0,0 0-1 0,0-1-1 0,0 1-1 16,0-1 2-16,0 2-2 0,0-1 1 0,3-1 1 0,0 2-2 15,-3-1 1-15,0 3 2 0,0-2-1 0,0-1-2 16,1-2 0-16,-1 4 0 0,0-2 0 0,3-1 0 15,-3 1 0-15,2 1 0 0,-2 2 0 0,0-3 3 0,3 1-1 16,0-1 2-16,-3 0-1 0,0 0 0 0,1-1-2 16,-1 1 4-16,0-1-3 0,3 2-2 0,-3-2 2 0,2 1-2 15,-2-1 0-15,0 0 0 0,0 1 5 0,0-1-7 0,3-1-1 16,-3-2 4-16,0 2-1 0,0 3 0 0,0-3 0 16,3 3 2-16,-2-2-5 0,-1 2 6 0,3-1 1 0,0 1-2 15,-3 0 0-15,2-1-1 0,-2 3 1 0,0-2 2 0,0 2-1 16,0-3 1-16,3 4 0 0,-2-2-3 0,-1 1 5 15,3-2-2-15,0 2 0 0,-3-1-4 0,1 1 2 0,2-2-2 16,-1-1 0-16,-2 3 1 0,3-3 1 0,-3 2-2 16,3-1 0-16,-2-1 1 0,2 3 1 0,-1-3-2 0,1 1 2 15,1-1 0-15,-1 2-2 0,0-2 1 0,-1 2-1 0,1 0 2 16,-2-4 0-16,-1 3-1 0,3 2-1 0,0-3-1 16,-3 1-1-16,2 2 2 0,-2 0 3 0,3 0-1 0,-2-3-2 15,-1 4 1-15,0-2 2 0,0 3 0 0,0-2-1 16,0 2-2-16,0-2 0 0,3 0 0 0,-3-3-1 0,3 5 2 15,-1-2-3-15,-2-2 0 0,2 4 4 0,1-5-1 0,-1 3-2 16,1 1 1-16,-2-3 0 0,-1 1-2 0,3 3 4 16,0-1-1-16,-3-2-5 0,2-1 1 0,1 3 3 15,-2-1-1-15,-1 1-1 0,6-3 2 0,-4 0 0 0,1 2 0 16,-2-3 2-16,2 1-9 0,2 2 4 0,-2-1 1 0,0 0 3 16,-2-2-1-16,4 1 0 0,-2 0-1 0,0 2 1 15,-2-1 5-15,3-1-3 0,-1 2 1 0,2 0-3 0,-2-2 0 16,-2 1-1-16,2 2-1 0,2-4 5 0,-2 3-3 0,0 0 0 15,-2 0-3-15,4-3 3 0,-2 4 0 0,0-2 0 16,-2 1 0-16,4-1 0 0,-5 0 0 0,3-1 0 0,0 3 3 16,-2-1-3-16,-1-2 2 0,3 0-1 0,0 3-4 15,-3 1 3-15,2-2 0 0,-2 2 0 0,3-1 2 16,-2-3-2-16,2 3 0 0,0-2 0 0,-2 3 1 0,2-2 1 16,-1-1-2-16,1 1-2 0,0-2 1 0,-2 2-1 0,4-1 2 15,-2 2-1-15,1-1-1 0,-1 0 2 0,0-3 0 0,-1 5 2 16,2-2-1-16,2 2 1 0,-4-4-2 0,2 2-2 15,2 0 1-15,-2-1 1 0,1-1-2 0,-1 2 2 0,2 0 0 16,-1 0 0-16,-1-1-2 0,1 3 1 0,-1-4-1 0,-1 2 0 16,5 2 2-16,-4-4-2 0,4 2 2 0,-4-1 0 15,3 1 2-15,-2-1-2 0,-1 0 1 0,-1 0 2 16,2 3-2-16,-2-2-1 0,0 1-1 0,-2 1-1 0,4-4 2 16,-2 4 0-16,0-1 3 0,-3-1-1 0,1 2-2 15,-1 0 0-15,3 0 0 0,-1 0 0 0,-2-1 0 0,3-2 0 16,1 3-5-16,2-4 4 0,-4 3 0 0,5-1 2 0,0 1 2 15,-2-3-2-15,4 3 3 0,-3-2-1 0,1 3-2 16,-2-2-1-16,2 2 0 0,-2-3 0 0,-1 1 0 0,3 2 0 16,-2-1 0-16,-1 1-1 0,2-3-4 0,-1 1 5 0,2 2 0 15,-2-3 0-15,-1 2-2 0,4 1-1 0,-4-2 2 16,1 2 0-16,-2-2 1 0,0-1-2 0,-2 3 4 0,3 0-1 16,4 0 0-16,-4 0-1 0,2 0 13 0,2-2-7 0,-4 2-1 15,4 0-3-15,-4 0-3 0,1 0 1 0,-1 0-2 16,2 0-2-16,-4 0-8 0,2 0 5 0,3 0 3 0,-2 0 4 15,-2 0 0-15,1 0 0 0,-1 0 0 0,2 0 0 16,-2 0 0-16,1 0 0 0,1 0 0 0,-1 0 0 16,2 0 0-16,-4 0-3 0,2 0 5 0,2 2 1 0,-2-2-3 15,1 0 0-15,-2 0 0 0,-2 0 0 0,5 0 0 0,-4 0 0 16,2 3 0-16,2-3-2 0,-4 0 2 0,2 2-1 16,2-2-1-16,-1 0 2 0,-1 0 0 0,4 0 0 0,-4 0 2 15,3 0-2-15,-2 0-2 0,1 0 1 0,-2 0 1 16,1 0 0-16,-1 0 0 0,1 0 1 0,1 0-2 0,-5 0 1 15,4 0 3-15,1 0-2 0,-2 0 1 0,1 0-2 0,-3 0 0 16,0 0-2-16,4 0 2 0,-5 2 0 0,4-2-1 16,-2 0 1-16,0 0 0 0,-2 0-3 0,4 0 2 0,1 1 1 15,-2 2-1-15,1-3-1 0,-1 2 1 0,2 1 0 0,-4-3 1 16,2 1 1-16,2-1 0 0,1 2-1 0,-5 1 0 16,2-3 0-16,2 2 0 0,-1-2 0 0,-1 3-2 0,1-2 2 15,-1 3 1-15,-1-3-4 0,2 1 1 0,1-2 3 16,-2 1-1-16,-2 3-3 0,4 0 3 0,-5-2 0 0,2-1 0 15,1-1 5-15,-1 4-1 0,2-3-4 0,-1 1 1 0,-1 1 2 16,-1 0-1-16,4-1-1 0,-5-1-5 0,2 1 4 16,-1 1-1-16,4-1 0 0,-5 0 1 0,2 0-1 15,-1 0-1-15,1 1 1 0,1-2 2 0,-1-1-1 0,0 3 2 16,-1-3-1-16,0 2-1 0,3 0 0 0,-2-2 0 0,-2 2-1 16,-1-2-1-16,3 2 1 0,-1 0-1 0,-2 1 0 0,6-3 0 15,-5 2 2-15,4 0 3 0,-2-2-2 0,-3 2 1 16,3 0-1-16,-2-2 1 0,-1 2-2 0,3 0-2 15,0 1 2-15,-3-1 0 0,2 0 1 0,1-2-3 0,-2 1 2 16,5 2-1-16,-4-1 1 0,1-2 0 0,-2 4 0 0,2-2-2 16,1 1 2-16,2-1 2 0,-4 2-1 0,1 0-1 15,-2-3 3-15,5 1-2 0,-4 3-3 0,1-2 5 0,-2-2-4 16,5 2 1-16,-4 1 0 0,1-3-2 0,1 1 0 16,1 1 2-16,-2 2 0 0,0-4-1 0,-2 1 2 0,4 1-2 15,-2-1 0-15,0-2 1 0,-2 4 0 0,3-2 0 0,-1 1 4 16,2-2-4-16,-2-1-2 0,0 3 2 0,-2-1 0 15,2 0 2-15,-1 0-1 0,-2-2-1 0,3 2-1 0,0 0 2 16,-3 0 0-16,1-2 5 0,-1 3-3 0,3-1-4 16,-1 0-2-16,-2-2 3 0,0 4 0 0,3-2-4 0,0 1 0 15,-3 1-4-15,1-3 3 0,-1 2 0 0,3-1 0 0,-1 2-1 16,-2-2 3-16,0 3 2 0,0-1 2 0,3 0-1 16,-3-1 0-16,3 2 6 0,-2-1 0 0,-1-1 0 0,3 1-4 15,-3 2-1-15,0 0 1 0,0-1-2 0,0 1 8 16,0-1-4-16,0 1-2 0,0-2-2 0,0 2 1 0,0 1 1 15,3-1-1-15,-6 1 3 0,3-1-14 0,0 0 4 16,0-1-2-16,3 4 3 0,-3-6 3 0,0 5 0 0,0-1-3 16,0-1 4-16,0 0 1 0,0 1 0 0,0-1 3 0,0 3-3 15,0-3 3-15,0 1-3 0,0-1 0 0,-3 1 0 0,0-2 2 16,3 4-2-16,-1-2 0 0,-2 2 0 0,3-3 0 16,-3 2 1-16,3-1 0 0,-2 1-2 0,-1-2 2 15,3 0-1-15,-1 0 3 0,1 3-3 0,-3-3 1 0,0 1-1 16,3-1 1-16,-2 1 1 0,-1-1-4 0,2 3 4 0,1-3-2 15,-3 1 0-15,0 1 1 0,1-4-1 0,-1 3 0 16,2 1 0-16,1-2 0 0,-3 0-1 0,0 0 2 0,3-1-1 16,-2 1-3-16,-1 3 3 0,3-3 0 0,-3 1 4 0,3-1 0 15,-4 2-4-15,4 0 0 0,-1 0 1 0,-5 1 0 16,4 1-1-16,-1-1 1 0,2-2-4 0,-2 2 3 0,0-1-1 16,3 3 0-16,-2-3-1 0,-1 1 2 0,3-3 0 15,-3 3 0-15,3 1 0 0,-1-6 0 0,-2 4 0 0,3-1 0 16,0 1 0-16,0-2 2 0,-2 1-1 0,2 0-1 0,-3-1 0 15,0 0 1-15,3 1-1 0,-1-3 2 0,-2 2 0 16,1 1-2-16,-1-1 1 0,0-1-1 0,-1 1 0 0,2 2-1 16,-4-4 1-16,-1 3 3 0,3-3 4 0,-4 6 0 15,2-4 1-15,-7 1 4 0,1 2 2 0,-4-1 0 16,1 0-1-16,-6 3-4 0,-6-1 0 0,-1 4 0 16,-47 18 2-16,29-12-9 0,-9 1 1 0,-4 0-2 0,-11 6-12 15,-8 3-43-15,-8 0-66 0,-12 2-94 0,-9 3-225 16,-10-4-120-16,-14-1-68 0,-16 2-31 0</inkml:trace>
  </inkml:traceGroup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9:34.1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CA0BFC7-D630-40B6-AE68-6C6784DA9413}" emma:medium="tactile" emma:mode="ink">
          <msink:context xmlns:msink="http://schemas.microsoft.com/ink/2010/main" type="inkDrawing" rotatedBoundingBox="13322,11788 14230,11225 14420,11531 13512,12094" semanticType="callout" shapeName="Other">
            <msink:sourceLink direction="to" ref="{F8834ABE-6914-482C-968C-2D259F1AA366}"/>
            <msink:sourceLink direction="to" ref="{464BBC36-B88E-41C9-9C15-3A17496CAF37}"/>
          </msink:context>
        </emma:interpretation>
      </emma:emma>
    </inkml:annotationXML>
    <inkml:trace contextRef="#ctx0" brushRef="#br0">0 498 4 0,'0'0'20'0,"3"0"12"0,-2 0 9 0,2 0 14 15,0 0 16-15,-3-3 10 0,0 3 5 0,0-1-2 0,1-2-8 16,2 1-10-16,-1 0-12 0,5-2-14 0,-2-1-8 0,2 3-8 16,1-1-6-16,-1-5-1 0,-2 5-2 0,-1-5 0 15,2 3 1-15,-4-1 3 0,2 1-8 0,-1-1-4 0,0 2-3 16,-2-2-3-16,-1 1-1 0,3-1 0 0,0 1 4 16,-3 0 1-16,2 0 1 0,-2 1 4 0,0-1 6 0,0 1 11 15,0 2 5-15,3-3 8 0,-3 4 1 0,0-4 2 16,0 5 0-16,0-2-1 0,0-1-7 0,0 3-4 0,0 0-8 15,0-3-8-15,0 3-2 0,0 0-5 0,0 0-3 0,0-2-1 16,0 2 0-16,0 0 0 0,0 0-3 0,0 0-1 16,0 0 1-16,0 0-1 0,0 0 0 0,0 2 0 0,0 1 0 15,0-3 0-15,0 0 0 0,0 0 0 0,0 0 0 16,0 0 0-16,0 0 0 0,0 0 0 0,0 0 0 0,0 0 0 16,1 0 0-16,-1 3 2 0,3-1 4 0,0 3 3 15,-3-4 0-15,2 4 2 0,2 1 1 0,-1-1 1 0,0-1 2 16,-1 5-4-16,4-3-2 0,-5 0 0 0,2 4 0 0,-1-5-2 15,4 5-1-15,-5-5 1 0,2 2-6 0,1 3 4 0,1-1-3 16,-2-4-2-16,-2 4 3 0,2-2-1 0,2-1-1 16,-2 3 4-16,0-1-3 0,-2 0-2 0,4 2 3 15,-2-5-2-15,0 5 0 0,-3-3 1 0,1 2 5 0,2 1-3 16,-1-5 2-16,4 5 1 0,-5-4 0 0,-1 0 0 0,3 3-1 16,0-3 1-16,-3 3-4 0,2-3-2 0,-2 1-1 15,3-1 0-15,-2 1 0 0,2-3 1 0,0 2 1 0,-3 0-2 16,1-1 1-16,-1 1 0 0,3-2 1 0,-1-2-4 0,1 1 2 15,0-3 0-15,-3 3 0 0,1-1 0 0,-1-2 0 16,3 3 2-16,-1-1 2 0,-2-2 3 0,3 0 6 0,0 0 4 16,-2-2 3-16,5-1 3 0,-4 1 4 0,5-1-2 15,1-2 2-15,1-5-4 0,1 1-2 0,-1-2-6 0,3 0-2 16,0-3-2-16,0 2-3 0,2-6-2 0,-2 0-1 0,5-1-2 16,1 2 3-16,-2-3-5 0,0-1 1 0,4 0-3 15,2 2-1-15,-1-7 0 0,1 1 2 0,3 2-2 0,1-2-3 16,-1-1 2-16,2 1 0 0,-3-1 3 0,5 0 3 15,-5 5-3-15,2-1 0 0,0 0 2 0,-2 3 0 0,0-2 2 16,-5 2-2-16,1 0 0 0,-4 3-1 0,3 0 0 16,-4 3 2-16,-3 2-1 0,0 0 1 0,0 0-4 0,-2 6-1 15,-4-5 0-15,2 6 2 0,-2-1-2 0,-5 2 1 0,4 0-3 16,-2 2 3-16,0-3 1 0,-2 3 3 0,2 1-3 16,-1 0 4-16,-2 0-2 0,0-2-1 0,3-1 2 0,-3 3-1 15,0 0 0-15,0 0-1 0,0 3 3 0,0-3-4 0,0 0 0 16,0 0-2-16,0 0-1 0,0 0 3 0,0 0 0 15,0 0 0-15,0 0 0 0,0-3 0 0,0 3 3 16,0 0 3-16,0 0-2 0,0 0 3 0,0 0 1 0,0 0 0 16,0 0 2-16,0 0 2 0,0 0 0 0,0 0 0 0,0 0-2 15,0 0 2-15,0 0-4 0,0 0 0 0,0 0-2 0,0 0-1 16,0 0 1-16,0 0 1 0,0 0-2 0,0 0-1 16,0 0 3-16,0 0-2 0,0 0 2 0,0 0-3 15,0 0 0-15,0 0 0 0,0 0-1 0,0 0 0 0,0 0 0 16,0 0-1-16,0 0 1 0,0 0-3 0,0 0 0 0,0 3 0 15,0-3 4-15,0 2-3 0,-3-2 3 0,3 0-2 16,0 0 1-16,0 0-1 0,0 0 0 0,0 0 3 0,0 0-4 16,0 0 1-16,0 0 0 0,0 0 1 0,0 0 0 15,0 0 1-15,0 0-1 0,0 0 0 0,0 0 1 0,0 1 2 16,-2-1-2-16,2 0-2 0,0 0-2 0,0 0 0 0,0 0 0 16,0 0 0-16,0 0-2 0,0 0 0 0,0 0 0 15,0 0 1-15,0 0 1 0,0 0 1 0,0 0 1 0,0 0-1 16,0 0 2-16,0 0-3 0,0 0 0 0,0 0 0 0,0 0 0 15,-3 0 0-15,3 0-2 0,0 0 1 0,0 0-1 16,0 0 2-16,0 0 0 0,0 0 0 0,0 0 0 16,0 0 1-16,0 0 0 0,0 0 2 0,0 0-3 0,0 0 0 15,0 0 0-15,0 0 0 0,0 0 0 0,0 0-2 0,0 0-5 16,0 0-12-16,-1 0-16 0,1 4-18 0,-6-3-19 0,1 5-26 16,4-1-33-16,-10 4-72 0,2-4-132 0,-5 0-92 15,-3 3-36-15</inkml:trace>
  </inkml:traceGroup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31.63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FF715D-1008-4A40-83EA-00D2C6C5E57B}" emma:medium="tactile" emma:mode="ink">
          <msink:context xmlns:msink="http://schemas.microsoft.com/ink/2010/main" type="inkDrawing" rotatedBoundingBox="2914,12714 4256,11896 4925,12992 3583,13811" hotPoints="4860,12703 3976,13217 3072,12741 3956,12227" semanticType="enclosure" shapeName="Ellipse">
            <msink:destinationLink direction="to" ref="{78B59EB7-0794-4166-91FA-65DB6E48B66C}"/>
            <msink:destinationLink direction="with" ref="{70C55D7B-D09A-4ED6-9106-0A0264A90C3E}"/>
          </msink:context>
        </emma:interpretation>
      </emma:emma>
    </inkml:annotationXML>
    <inkml:trace contextRef="#ctx0" brushRef="#br0">-1742 5258 15 0,'0'0'54'0,"0"-1"-3"0,0-2 3 0,0 3-1 0,0-1-1 16,0 1 0-16,0-3-4 0,0 3 0 0,0-2-4 16,0 2-4-16,0 0-2 0,0 0-6 0,0 0-2 0,0 0-4 15,0 0 0-15,0 0-6 0,0 0-2 0,0 0-2 0,0 0-1 16,0 0-1-16,0 0-3 0,0 0-1 0,0 0-1 16,0 0 1-16,0 0-1 0,0 0 1 0,0 0-2 0,0 0 2 15,0 0-1-15,0 0 2 0,0 0 0 0,0 0-1 16,0 0-1-16,0 0-1 0,0 0 0 0,-2 0 1 0,-1 0-2 15,3 0-2-15,0 0-1 0,0 0-1 0,-1 2-1 0,1-2 2 16,-3 0-4-16,0 0 0 0,3 0 2 0,0 0-2 16,0 0 1-16,0 0 0 0,0 0-2 0,-2 0 1 15,-1 0 0-15,3 0-3 0,0 0 1 0,0 0 3 0,-3 0 0 16,3 0-1-16,0-2 0 0,0 2 0 0,0-2 0 0,0 2 3 16,0-2-2-16,0 2-3 0,0-2 0 0,0-1 2 0,0 3 0 15,0 0-1-15,0 0 0 0,0-2 1 0,-1 2 0 16,1 0 0-16,0 0 0 0,0 0 0 0,0 0 0 0,0 0 0 15,0 0 0-15,0 0 0 0,0 0 2 0,0 0-2 16,0 0 2-16,0-1-2 0,0 1 0 0,0 0-2 0,0 0 2 16,0-3 0-16,0 3 0 0,0 0 0 0,0-2 3 15,0 2-2-15,0-3 0 0,0 3 6 0,0 0-4 0,0 0-1 16,0 0-2-16,0 0 0 0,0 0-2 0,0 0 2 0,0 0-2 16,0 0-4-16,0 0 1 0,0 0 3 0,0 0 2 15,0 0 4-15,0 0-1 0,0 0 5 0,0 0-1 0,0 0 5 16,0 0 1-16,0 0 3 0,0 0 1 0,0 0 1 15,0 0-2-15,0 0 2 0,0 0-2 0,0 0-1 0,0 0-3 16,0 0-1-16,0 0-2 0,0 0-2 0,0 0-1 16,0 0-3-16,0 0 0 0,0 0 0 0,0 0 1 0,0 0-3 15,0 0 0-15,0 0 1 0,0 0 0 0,0 0 1 0,0 0-1 16,0 0 1-16,-3 0 1 0,3 0-2 0,-2 0 3 16,-1 0 3-16,3 0 0 0,0 0 3 0,3 0 1 0,-1 0 3 15,-2 0-2-15,0 0 5 0,0 0 0 0,0 0-2 0,0 0 4 16,0 0-4-16,0 0 1 0,0 0-3 0,0 0 2 15,0 0-2-15,0 0 0 0,0-1 1 0,0 1-5 0,0-2 1 16,0-1-1-16,0 3-3 0,0 0 0 0,0 0-2 16,0 0 1-16,0 3-2 0,0-3 0 0,0 0 1 0,0 0-3 15,0 0 2-15,0 0-2 0,0 0 0 0,0 0 3 0,0 0-2 16,0 0 1-16,-2 0 1 0,2 0-1 0,0 0 3 16,0 0 2-16,0 0-2 0,0 0 0 0,0 0-1 15,0 2 0-15,0-2 1 0,0 0-2 0,0 0-1 0,0 0-1 16,0 0 3-16,-3 0-2 0,3 1 0 0,0-1-1 0,0 0 1 15,0 0-1-15,0 0 1 0,0 0-3 0,0 0-1 0,0 0 1 16,0 0-1-16,0 0 2 0,0 0-1 0,0 0 1 16,0 0-1-16,-3 0 1 0,3 3 1 0,0-1 1 15,0-2 1-15,0 0 0 0,-1 0 0 0,-2 0 1 0,3 0-1 16,-2 3 0-16,-4-2 1 0,5-1-3 0,-2 2 0 0,0-2-9 16,3 3 6-16,-1-1 0 0,-2-2 1 0,3 0-1 15,-2 0 3-15,2 2-2 0,-3 0 1 0,3-2 4 0,0 0-2 16,-3 0-3-16,3 2 0 0,-1 1 1 0,-2-3-2 0,3 1 0 15,-2-1 0-15,-1 0 0 0,3 0 1 0,0 0-1 16,0 0 0-16,0 0 0 0,0 0 0 0,-3 0 3 0,3 0 0 16,-1 0-1-16,-2 0 0 0,3 0 1 0,-2 0-1 15,2 0 2-15,0 0-1 0,-6 0-3 0,6 0 1 0,-1 4 2 16,-2-1 0-16,3-1-3 0,0-2 0 0,0 0 3 16,0 0-3-16,-3 0 0 0,1 0-2 0,-1 0 2 0,2 0 0 15,-2 0 0-15,3 0 0 0,-3 0 0 0,3-2 0 0,-2-1-1 16,-1 3 1-1,-1 3 0-15,1-3 0 16,-1 0 4-16,1 2-5 0,3-2 1 0,-2 0 0 16,-1 0 1-16,3 0-1 0,-1 0-1 0,-2 0 1 0,0 0 1 15,-2 2 1-15,4 1-2 0,-5-3 1 0,4 0-2 0,-1 0 1 16,2 1 0-16,-5-1 0 0,4 3 0 0,-1-3 0 16,0 0 0-16,-1 0 0 0,2 0 1 0,-1 0 1 0,1 0 0 15,2 0-1-15,-2 0 0 0,-1 1-1 0,3-1 0 0,-1 0 0 16,-2 0 2-16,3 0 1 0,-3 0-1 0,3 0 4 15,-2 0 0-15,-1 3 1 0,3-1 3 0,-1-2-4 16,-2 0 2-16,0 0-2 0,-2 0 1 0,2 0-4 0,-1 0-3 16,-1 2 2-16,2-2-2 0,-1 2 2 0,-1 0-1 0,1-2-1 15,-2 3 0-15,2-3 1 0,-1 0-1 0,2 0 2 0,-1 2 2 16,-1-2-2-16,1 0 3 0,-1 1 0 0,-1-1-1 16,2 0 0-16,-1 0 0 0,1 3-1 0,-2-1-3 15,1-2 1-15,1 3 1 0,1-3-2 0,2 1 2 0,-2-1-1 16,0 0 4-16,-2 0 3 0,4 0 1 0,-2 0 1 0,0 0 3 15,1 0 0-15,-1 0 0 0,-1 0 1 0,1 0-6 16,-2 0 1-16,4 0-5 0,-2 0 0 0,0 0 0 0,-2-1-3 16,2 1 1-16,2 0-1 0,-2 0 2 0,-2 0-3 15,3 0 0-15,0 0 2 0,-1 0-2 0,-1-3 2 0,1 1-2 16,-2-1 0-16,2 3 3 0,2 0 0 0,-2 0 1 0,-2 0 2 16,2 0-3-16,-1 0 2 0,2 0 0 0,-1-1 0 15,0 1-1-15,-1-2-2 0,2-1 0 0,-4 3 1 0,-1-2-1 16,3 0 0-16,-4 2 0 0,7-2-2 0,-2 2 0 15,-2-2 0-15,1 2 0 0,-1-3 0 0,-2 3 0 0,1-1 0 16,1-2 0-16,1 3 0 0,1-1 2 0,-2 1 2 0,1-3-2 16,0 1-1-16,-2 2 0 0,1-2 1 0,1-1-1 15,1 2 0-15,-2-2 1 0,-2 2 2 0,2-2 0 16,4 1 3-16,-5-2-1 0,1 2 2 0,1-1 1 0,-1 1-1 16,0-2-2-16,0-1-3 0,1 4 1 0,1-4-2 0,-2 3 4 15,1-1-3-15,-1-2-1 0,-1 1-1 0,2-3 3 0,-1 7 0 16,1-4 0-16,-1-2 0 0,-1 2-2 0,2 2 0 15,1-1 2-15,-1 2-1 0,-1-4-1 0,2 3 2 0,-1 0 2 16,2 0-1-16,-1-3 3 0,0 4 2 0,-1-2 2 16,2 2 1-16,-4-4 1 0,5 0 0 0,-2 4-2 0,0-3-1 15,-2 1 0-15,4 1-3 0,-5-2-2 0,1-1-2 16,4 2 1-16,-2 0 1 0,0-2 4 0,-1 4 1 0,1-1 0 16,1-3 0-16,-1 2 2 0,-1-2-1 0,1 1-3 0,1-3-3 15,-1 7-3-15,-1-8-1 0,1 2-1 0,-2 1-1 16,5-1 0-16,-1 0 0 0,-5 0 0 0,6-1 2 0,-5 0-1 15,5-1-1-15,-3 0-1 0,3-1 1 0,-1 1 0 16,-2-5 1-16,1 7 1 0,0-3-2 0,2-1 0 0,-3 2 2 16,3-1-1-16,-2 0 0 0,-1 1-1 0,3 0 2 0,-1-1 6 15,-2 1-4-15,3-1-1 0,-3-1 2 0,3 2 1 16,-2 0-1-16,-1-2-3 0,3 4 1 0,0-3-6 0,0 1 3 16,0 0 3-16,0-2 1 0,0 5-4 0,0-4 5 15,0 1 1-15,0-1 1 0,0-1-2 0,0 1 3 0,3 2-2 16,-1-3 0-16,-2 1 0 0,3-1-3 0,-3 2 1 0,0-1-1 15,3 0 1-15,-2-1-3 0,-1 3 1 0,3-2-2 16,-1 1 1-16,-2 0 0 0,3-3 1 0,-3 7-1 16,2-3 0-16,0-2 0 0,-2 0-1 0,3 2 0 0,-2 2 0 0,-1-2 0 15,3 0-2-15,0 3 2 0,-1-2 1 0,1 1 0 16,0 3-1-16,-2-2 0 0,2-2-6 0,-1 1 3 0,5 0 2 16,-2-3 0-16,-2 0-2 0,1 0 2 0,1 5 2 15,1-2-1-15,-2-1 7 0,0 1-3 0,1 2-4 0,1-3 1 16,0 2-1-16,0-2 0 0,1 1-1 0,-1 0 1 0,-3 0 0 15,2 1 0-15,-1 2 0 0,2-3 0 0,-1 4 0 16,-1-4 0-16,0 2 1 0,2 0-1 0,-4 0 1 16,2 1 0-16,2-1-1 0,-1 3 0 0,2-3 0 0,-1 1 0 15,2-2-1-15,-1 2 2 0,1-3-2 0,0 2 0 0,0 2 0 16,-1-3 1-16,1 2 0 0,1-2 0 0,-2 2 1 16,4-2-2-16,-3-1 1 0,0 1-1 0,1 3 0 0,1-2 1 15,-1 0 0-15,-1-1 0 0,-1 3-3 0,2-2 1 16,-2 1 2-16,4 0 2 0,-2-2-1 0,-2 1-1 0,1 2 0 15,-4-2 0-15,4 3 0 0,-4-2 0 0,3 0-1 0,-2 2 0 16,2-2 1-16,-2 2 0 0,1-2 2 0,-2 2 0 16,1 0 0-16,-1 0 0 0,1-3 0 0,2 3 0 15,-2-2 0-15,2 2 0 0,-4-1-2 0,4-2 0 0,-2 3 1 16,-1 0-1-16,4 0 0 0,-4 0-1 0,4 0-1 0,-4 0-5 16,2 0 4-16,-1 0-1 0,-1 0 1 0,4 0 2 0,-4 0-1 15,3 0 0-15,-2 0 2 0,2 0 5 0,-2 0-3 16,-1 0 0-16,2 0-1 0,-1 0 1 0,-1 0 0 15,1 0-2-15,-2 0 1 0,1 0 0 0,-1-2-1 0,-1 2 0 16,0 0-1-16,3 0-2 0,-2 0 0 0,-2 0 3 0,2 0-1 16,2 0 0-16,1 0 1 0,-2 0 2 0,1 0 0 15,-1 0 1-15,1 0-2 0,1 0 0 0,-2 0 0 0,1 0-1 16,-1 0-1-16,2 0-1 0,0 0 2 0,0 0 0 0,-2 0 1 16,1 2-2-16,-1-2 1 0,4 3 1 0,-4-2 2 15,2-1-1-15,-1 2-2 0,-1-2 2 0,1 3-2 0,-1-1 0 16,-1-2-2-16,1 0 2 0,2 0 0 0,-4 0-1 15,2 2 1-15,2-2-1 0,-1 0-1 0,-1 2 1 0,-1 0 0 16,-1-2 1-16,4 3-2 0,-5-2 0 0,2-1 1 16,-1 3-1-16,1-2 2 0,1 2 0 0,-4-1 0 0,5 3 0 15,-3-4 0-15,1 2 0 0,-1-2 0 0,1 5-1 0,-2-3 1 16,2 2-1-16,0-2 1 0,-1 2-2 0,1-1 1 16,0 2-1-16,-3-5 1 0,1 2 0 0,-1 4-1 0,3-3 2 15,-1 1-2-15,1-2 6 0,-3 2-2 0,3-2 2 16,-2 2-1-16,2-1-1 0,-1 1 1 0,-2 1-3 0,3-1 1 15,0 0-1-15,-2 0-1 0,2 1 1 0,-1-2 1 16,1 3-1-16,1-3 0 0,-4 1 0 0,3-1 1 0,0-2 1 16,-2 2-2-16,4 2 0 0,-2-2 0 0,-3 1 1 0,3-3 0 15,-2-1-1-15,-1 2 1 0,5 2-1 0,-5-5 0 0,3 5 0 16,-3 0 0-16,3-4-2 0,-3 4 0 0,0-1 2 16,1 1-1-16,-1-1 1 0,0 0 0 0,0 0 0 15,0 3 0-15,0-3 2 0,0 0 1 0,0 3-2 0,0-3-1 16,0 0 0-16,-1 1 0 0,1-1 0 0,0 1 0 0,0-4 0 15,0 5 8-15,0-2-4 0,0 1-2 0,-3-2-1 16,3 2 0-16,0-2-1 0,-3 5 2 0,3-5-2 0,0 5-9 16,0-5 2-16,0 4 5 0,0-3 2 0,0 3 0 15,0-3 0-15,0 3-1 0,0-2 2 0,0 2-1 0,0 0 0 16,0-1 0-16,0 2 0 0,0 0 0 0,0 3 2 16,3-6-2-16,-3 5 0 0,3-1 2 0,-3-3 0 0,0 2-2 15,0 0 0-15,0 2 0 0,0-5 0 0,0 4 3 0,0-1-2 16,0 1 0-16,0 1 0 0,0 1 2 0,0-1-2 15,0 1 0-15,-3 0 3 0,0-1-2 0,1 1 1 0,-2 2 0 16,-2-1-3-16,-3 3 1 0,2 0-1 0,-5 4 0 0,-3 3-1 16,-2-3-1-16,1 4 1 0,-6 2 1 0,-2 5 1 15,-3-3-3-15,-6 9-11 0,-1-5-25 0,-6 9-31 0,-3 1-38 16,-3-3-56-16,-9 3-120 0,-3-1-146 0,-9 1-87 0,-9-5-39 16</inkml:trace>
    <inkml:trace contextRef="#ctx0" brushRef="#br0" timeOffset="2102.7823">-1297 5320 7 0,'-3'5'91'16,"0"-2"-8"-16,-2-1-9 0,4 1-1 0,-5-1 2 0,1-2-1 16,1 1 1-16,-1-1 5 0,-1 0 8 0,2 0-5 0,-3 0-11 15,1 0-5-15,-2 0-6 0,1 0 3 0,-1 0 3 16,-1 0 0-16,2 0-10 0,-1 0-10 0,1 0-8 0,0 0-9 15,-2 0-5-15,-2 0-3 0,5 3-5 0,-4-1 4 16,2-2 0-16,4 0 0 0,-4 0 0 0,1-2 1 0,3-1-1 16,-4 3-1-16,4-1-1 0,-4 1-1 0,4-2 0 0,-4-1 0 15,1 3 3-15,2-2 3 0,-2-1 5 0,2-2-1 16,-2 5-4-16,3-3 4 0,-4 0-3 0,1-2 2 0,-1 1 0 16,-1 0-5-16,2-2-1 0,-1 1-2 0,1 4 2 15,-2-6-4-15,2 3-2 0,2-1 3 0,-2 1 3 0,2 0 3 16,-2 0-2-16,-1 0 0 0,4 0 0 0,-4-1-1 0,4 1-2 15,-3-1-3-15,4 2-4 0,-2 0 0 0,1-2 0 16,-1 4 1-16,1-4-1 0,-2 0 1 0,1-3-1 0,1 0 0 16,-1 4-3-16,-1-3 0 0,2-1-2 0,-1 0-2 0,3-1-1 15,-3 4-3-15,1-6 4 0,1 2-3 0,1-2 2 16,-1 1-1-16,2-5 0 0,-5 4 2 0,4-3 1 0,-1 1-1 16,0-1-1-16,2 0 3 0,1-1-2 0,0-2-2 15,0 3 0-15,1-4 1 0,-1 2-2 0,3 2 0 16,-3-1-1-16,0-1 0 0,3 1 2 0,-1 2-2 0,-2-3 1 15,3 2-1-15,0-1 1 0,-2 0 0 0,2 0-2 0,-1 1 1 16,-2 0 0-16,3 1-1 0,0-1 0 0,-2 3 0 16,2-1 1-16,-1 1 1 0,0-2-1 0,3 2-1 0,-2-4 2 15,-2 2-2-15,2 1 2 0,2-3 1 0,1 1-2 16,-5 1 0-16,7-2-1 0,-4 3 0 0,1-2 0 0,-2 1-1 16,1 1-2-16,4-3 1 0,-4 4 1 0,2-3-1 0,0 2 2 15,-3 1-3-15,1 0 2 0,1 0 0 0,2 3 1 16,1-3 0-16,-4 1 1 0,4 1 0 0,-4-1 1 0,-1 3-2 15,2 2 0-15,-1-2 1 0,2 3 1 0,-2 0-2 0,1-3-3 16,-1 3 0-16,-1-1 2 0,6-1 1 0,-3 2-1 16,2-3-1-16,-4 4 2 0,4-2 0 0,-2-1 3 0,1-2-3 15,0 3 1-15,4 2 0 0,-2-2 1 0,0 1-4 16,1 2 2-16,-1-3 0 0,3 2-1 0,-2-3 1 0,2 2 0 16,-3 0 0-16,2 2 1 0,-2 0 1 0,-2-1-4 0,3 2 1 15,-1-2 0-15,3 3 1 0,-1-1 0 0,-2 1-3 16,2-3 0-16,-2 3 3 0,-1-2 0 0,4 2 6 0,-2 0-4 15,-1 0-3-15,-1 0 1 0,2 0 0 0,-1 0 3 16,0 2-3-16,1 1 1 0,-2-3-6 0,-1 1 4 0,-1-1 1 16,0 3 1-16,0-2-1 0,-3-1-3 0,1 3 1 0,2-1 1 15,-1 0 1-15,-1 2-2 0,1 0 2 0,-1-1-2 16,2 1 1-16,-1 0 1 0,-1 1 0 0,1-1 0 16,-2 2 0-16,1 0 0 0,0-2 1 0,4 4 1 0,-4 0-2 15,2-3-1-15,2 1-2 0,-2-1 3 0,0 1 2 0,0 1 0 16,0 0 0-16,1-2-2 0,-5 2 1 0,2 0 4 15,2 0-1-15,-2-4-3 0,1 4-1 0,-1-1 0 0,1 4 0 16,-2-6 0-16,4 4 0 0,-2 0 0 0,-2 0 0 16,1 0 0-16,-1 1 0 0,-1-3 2 0,2 3-2 0,-1 2 2 15,-3-3-3-15,3 0 3 0,-1 1-2 0,0-1 0 0,0 5 0 16,1-5 0-16,1 0 0 0,-4 3 4 0,3 0-1 16,-3-1-1-16,3 4-1 0,-1-6 1 0,-2 5 3 0,3-3-2 15,-2 5 1-15,-1-4-2 0,3 0 3 0,-3 3-1 16,5-2 1-16,-5-1-1 0,0 3 0 0,0-4 1 0,0 6 1 15,0-5-2-15,0 1 0 0,0-1-1 0,0 2 0 0,0-3 0 16,-5 1-1-16,5 0-1 0,-3 0-1 0,3-3 1 16,-1 3-1-16,-2 0 0 0,-2-3 4 0,2 3 0 0,-1 3 0 15,-1-2 1-15,-2 3 2 0,0 0-2 0,-1-1 0 0,-1 2 0 16,-1 0 0-16,-2-1 0 0,3 2-2 0,-3-2 1 16,0 0 0-16,0 2 1 0,-3 2-1 0,3-4 1 15,1 0-2-15,2 1-1 0,-5-1 0 0,1 1 0 0,1 0-3 16,0-4 1-16,0 4-2 0,0-2 1 0,-3 0 1 0,0 1 0 15,4-3 0-15,-4 1 0 0,3 0 0 0,-5 1 1 16,3 1 2-16,0-3-3 0,-4 2 2 0,2-2-1 0,-3 1-9 16,2-2-20-16,-2 1-31 0,-1 1-38 0,4-7-47 15,-3 4-111-15,-4-5-166 0,0-4-95 0,-9 2-43 0</inkml:trace>
  </inkml:traceGroup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28.9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EF98D25-60D5-48BD-81A5-1EE357015712}" emma:medium="tactile" emma:mode="ink">
          <msink:context xmlns:msink="http://schemas.microsoft.com/ink/2010/main" type="inkDrawing" rotatedBoundingBox="3836,13261 3917,13229 3936,13278 3855,13310" shapeName="Other"/>
        </emma:interpretation>
      </emma:emma>
    </inkml:annotationXML>
    <inkml:trace contextRef="#ctx0" brushRef="#br0">-1809 5289 73 0,'0'0'78'0,"0"-5"-5"0,0 3-6 0,0 0-5 15,0 0-6-15,0-3-6 0,0 5-4 0,0-4-5 0,0 4-8 16,0-1-4-16,0-2-4 0,0 1-1 0,0 2-2 15,0-2-4-15,3-1 0 0,-2 2 3 0,-1-2 0 0,3 2 4 16,-3-4-1-16,3 3 1 0,-1 0 1 0,1 2 4 16,-2-2-1-16,2-1 0 0,-3 3-4 0,4-2-4 0,2 2-6 15,-1 0-10-15,-1 0 5 0,4 0 2 0,-1 0 3 0,-2 0 1 16,-2 0 1-16,-2 0-5 0,2 2 8 0,-1-2 7 16,-2 0-7-16,3 0-7 0,-3 0-6 0,3 0-2 0,-2 0-4 15,-1 0 4-15,0 0-3 0,0 0-1 0,0 0 2 16,0 5-3-16,0-5 0 0,0 2-1 0,0-2 1 0,0-2 0 15,0 2 1-15,0 0 0 0,0 0 0 0,0 0-1 0,0 2 1 16,0 0 1-16,0-2-2 0,0-2 0 0,0 0 7 16,0 2-10-16,0 0 0 0,0 0 3 0,0 0 0 0,-1 2 0 15,-2 0 0-15,3 0 0 0,-3 1-9 0,-2-2 8 0,4 3-1 16,-2-1-3-16,0-1 1 0,-2 3-3 0,2-4-6 16,-1 2-12-16,2 1-10 0,-1 0-10 0,0 0-16 15,2-1-14-15,-2-1-21 0,3-1-12 0,-2-1-13 0,2 0-4 16,0 0-1-16,0 0-1 0,0 0 6 0</inkml:trace>
  </inkml:traceGroup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8:35.4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64A37BD-9582-4C49-9C63-979D9B28D5CD}" emma:medium="tactile" emma:mode="ink">
          <msink:context xmlns:msink="http://schemas.microsoft.com/ink/2010/main" type="inkDrawing" rotatedBoundingBox="5419,13495 5508,12356 6382,12424 6294,13562" hotPoints="6423,12950 5907,13466 5391,12950 5907,12433" semanticType="enclosure" shapeName="Circle">
            <msink:destinationLink direction="with" ref="{70C55D7B-D09A-4ED6-9106-0A0264A90C3E}"/>
          </msink:context>
        </emma:interpretation>
      </emma:emma>
    </inkml:annotationXML>
    <inkml:trace contextRef="#ctx0" brushRef="#br0">283 5433 114 0,'-7'3'169'0,"1"-1"1"0,-2 1-5 15,1-1 3-15,-1-1-2 0,1-1-26 0,0 3-33 16,-2-1-32-16,1-2-19 0,1 3-7 0,1-3-4 0,-5 1 1 15,4-1-2-15,0 0-4 0,1 0-4 0,-2 0-5 16,1 0-4-16,-1-1-7 0,-1 1-2 0,-1 0-5 0,2-3-4 16,0 3 6-16,-3 0 4 0,-1-2 7 0,3-1-1 0,-3 2 5 15,0-4 3-15,1 0 5 0,0 0 0 0,-1 2 3 16,0-5-6-16,0 8-4 0,4-4-4 0,-3-1-2 0,4 0-5 16,-1-1-1-16,-1-1 0 0,2 1-3 0,-1-1-3 0,2-1 1 15,-4 1 1-15,3 1-2 0,2 0 0 0,-2 1 0 16,2-4-5-16,-2 3-1 0,-1 1-1 0,4-3 2 15,-1 0-3-15,-2 0 0 0,2-3-1 0,1 3 0 0,-2-2 0 16,2-1 2-16,-1-2-2 0,1 1 4 0,-2-2 0 0,1 0 0 16,4-3 1-16,-11-14 9 0,9 11-12 0,0 3 3 15,-2-2-1-15,2-2 3 16,3 2-3-16,-4-55 25 16,4 53-28-16,3-28 5 15,-2 32-7-15,10-60 17 16,-8 63-15-16,-2-2-2 0,7 2 0 0,-4 1 0 0,1-6-3 15,1 2 0-15,0 2 1 0,0 1-1 16,1-3 0-16,6-19-1 0,-2 21 1 0,-2-1 1 0,1 1-1 16,-1-2-1-16,3-2 1 0,-2 8 0 0,-1-4-1 0,3 0 0 15,0 4 1-15,-1 1 1 0,-5 0 0 0,4-1-1 0,-1 2 6 16,-2 1-4-16,4 0 1 0,-5 3-2 0,1-6 1 16,1 7-2-16,-1-2 0 0,2 2 0 0,-2-1-8 0,4 2 3 15,-2-2 3-15,1 2 0 0,-1-3-2 0,0 2 4 16,-2 3-2-16,4-2-3 0,-2 1 4 0,3 0 1 0,-2-2-1 15,-1 1-1-15,3 3 0 0,-2-4 1 0,-1 4 1 0,3-2 0 16,0 0 1-16,-4 2-1 0,2-2 0 0,-1 2 0 16,-2 0 0-16,1 0 0 0,1 0 0 0,-2 2 2 0,1-2-4 15,-4 2 2-15,4 0-1 0,-1-2 2 0,0 3-1 16,-1-2 0-16,5-1 0 0,-4 3-1 0,-1-3 1 0,2 1 1 16,-1 2-1-16,3-1-1 0,-1-2 1 0,2 5-1 0,-2-4 1 15,-2 2 0-15,1-2 0 0,-2 5 1 0,1-5 0 16,0 1 1-16,1 0-2 0,-1 3 2 0,2-1 0 0,-3 1-2 15,0-2 4-15,0 2-1 0,0-2 0 0,0 4 1 16,0-1 2-16,0 0 3 0,1 1 0 0,-2 2 3 0,-1-3 0 16,5 2-4-16,-3 0-2 0,0 2 4 0,0-2-2 15,2 0-2-15,-4 3 1 0,1 0-2 0,2 0 3 0,-3-3 4 16,7 6 2-16,-5-1-1 0,1-3-2 0,-2 4 2 16,2-2 0-16,1 1-1 0,-4 0 3 0,3 3 5 0,-2-2-5 15,2 6 3-15,-2-5 2 0,2 4-1 0,-1 4 3 0,-4-3-3 16,-2 2-3-16,3 2-3 0,-2 2-1 0,-1 2-2 15,0-1-2-15,0 0 0 0,0 0-2 0,0 3-1 0,0-3 1 16,-1 2-2-16,1-4-2 0,-3 2-1 0,3-6 0 16,0 0 3-16,0-2-3 0,-2 24 4 0,-1-26-3 15,0 0 5-15,2-1-1 0,-5-1 1 0,1 1-2 0,1-4 2 16,-4 3-2-16,1-3 2 0,0 1-1 0,-2 0-4 16,1-1 2-16,-4-1 0 0,0 2-2 0,1-2 1 0,-4 2-2 15,3-2 1-15,-5 0 1 0,2 0-3 0,2 0 2 0,1-3 1 16,-3 0-1-16,0 2 1 0,2-5 0 0,0 2-2 15,-1 0 2-15,-1-1-1 0,3-4-1 0,1 3 1 16,2-4 0-16,-5 3-2 0,2 0 0 0,0-4 0 0,6 0-2 16,-4 0 2-16,1 0 0 0,2 0-2 0,-1 0 1 0,1 0-1 15,2 0 2-15,-2-3 2 0,-1 3-1 0,4 0 1 0,-1-1-1 16,1 1-1-16,-2-4-1 0,5 3-2 0,-2 1-8 16,0 0-11-16,1-2-10 0,-1-1-13 0,3 3-15 15,-1-2-16-15,-2 2-16 0,3-3-12 0,0 2-8 0,0-4-5 16,0 1-3-16,0 2-5 0,3-3-5 0,-3 1-3 0,0-2-20 15,0 0-51-15,0-1-78 0,-3-1-121 0,3 2-47 16</inkml:trace>
  </inkml:traceGroup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9:02.2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0C55D7B-D09A-4ED6-9106-0A0264A90C3E}" emma:medium="tactile" emma:mode="ink">
          <msink:context xmlns:msink="http://schemas.microsoft.com/ink/2010/main" type="inkDrawing" rotatedBoundingBox="2780,14199 5074,13512 5324,14346 3030,15032" semanticType="underline" shapeName="Other">
            <msink:sourceLink direction="with" ref="{B6FF715D-1008-4A40-83EA-00D2C6C5E57B}"/>
            <msink:sourceLink direction="with" ref="{964A37BD-9582-4C49-9C63-979D9B28D5CD}"/>
          </msink:context>
        </emma:interpretation>
      </emma:emma>
    </inkml:annotationXML>
    <inkml:trace contextRef="#ctx0" brushRef="#br0">-2162 6493 93 0,'-5'-5'183'15,"1"3"-33"-15,1-1-29 0,0 3-17 0,3-2-7 16,0 2-4-16,0-4-17 0,-1 2-13 0,-2-1 0 0,3-1-4 16,-2 2 6-16,-1-3 8 0,3 4 0 0,-3-3-7 0,3 1-3 15,-1 1-4-15,-2 0-4 0,1 2 3 0,-1-2-2 16,0 0-6-16,3 2-7 0,-4-2-6 0,4 2-5 0,-5 0-3 16,2 0-6-16,3 0-4 0,-1 0-5 0,-2 0-5 15,3 0-1-15,-3-3-4 0,3 3 2 0,-2 0-4 0,2 0 2 16,0 0-1-16,0 0-1 0,0 0-4 0,0 0 2 0,0 0 2 15,0 0-2-15,0 0 0 0,0 0-2 0,0 0 2 16,0 0 0-16,0 0 2 0,0-2 0 0,0 2-2 16,0 0 2-16,0 0-2 0,0 0 1 0,0 0 3 0,0 0 1 0,0 0 2 15,0 0 2-15,0 0 1 0,0 0 3 0,0 0-1 16,0 0-2-16,0 0-1 0,0 0-3 0,0 0 0 16,0 0-2-16,2 2 3 0,-2 1 6 0,3 3 8 0,-3 1 4 15,4-2 2-15,-1 6 0 0,2 0 2 0,-2 3 1 0,1-3-3 16,1 5-8-16,-1-2-7 0,-1 3-3 0,2-3-5 15,-1 6 0-15,-1-4-2 0,4 3 0 0,-2-2-1 0,2-2-1 16,-2 2 1-16,5-2 0 0,-4 1 0 0,2 0 0 16,-1-4 0-16,0 1-1 0,1 2 0 0,-1-4 1 15,1-1 0-15,-2 1 1 0,4-2-1 0,-2-3 2 0,-2 3 1 0,1-4 0 16,0-2 9-16,4 1 11 0,-2-1 9 0,3-3 5 16,-2 0 2-16,2 0 4 0,1-3 3 0,5-4 3 0,2-2-6 15,0-2-11-15,4-2-5 0,3-4-4 0,1-3-2 16,4-3 2-16,2-1-2 0,2-3-3 0,-1-2 2 0,8-4-1 15,1 3-1-15,-1-7 0 0,3 4 0 0,2-5-2 16,-1 1 1-16,4 2 1 0,-1-3-1 0,1 4-1 0,0-2 3 16,-4 0 0-16,1 2 0 0,1 4 0 0,-1-2 0 15,-4 4 0-15,-1 3 0 0,2-1-1 0,-5 1 0 0,-1 2-2 16,0 4-4-16,-10 0-1 0,6 2-2 0,-7-1-1 0,3 2 0 16,-4 5-2-16,-3 1 0 0,0-1 1 0,-5 3-1 0,-1 0-1 15,-5 1-1-15,-1 3 0 0,-2-2 0 0,-2 1-2 16,-2 1 0-16,0 2 2 0,-5-1 0 0,2 1 1 0,-1 2 1 15,1-3 2-15,1 3 3 0,-4 0 1 0,3 0-4 16,0 0-2-16,-3 0 0 0,2 0-2 0,-2 0 0 0,0 0-3 16,0 0-4-16,0 0 0 0,0 0 1 0,0 0 1 15,0 0 1-15,0 0 1 0,0 0-1 0,0 0 0 0,0 0-1 16,0 0 2-16,0 0 2 0,0 0-4 0,0 0 0 0,0 0 0 16,0 0-3-16,0 0 2 0,0 0 1 0,0 0 0 15,0 0-2-15,0 0 2 0,0 0 3 0,0 0 1 0,0 0 3 16,0 0-3-16,0 0 0 0,0 0 2 0,0 0 1 15,0 0 2-15,0 0-4 0,0 0-4 0,-2 0 4 0,2 0 0 16,0 0-1-16,0 0-2 0,0 0 0 0,0 0 0 0,0 0 2 16,0 0-1-16,0 3-2 0,0-3 3 0,-3 0-2 15,3 0 0-15,0 0 0 0,0 0-2 0,0 0 0 0,0 0 2 16,0 2-2-16,0 1 0 0,0-3 0 0,0 0 0 16,-3 0 0-16,3 0 1 0,0 0 0 0,0 0-1 0,0 0 0 15,0 0-1-15,0 0 0 0,0 0 1 0,0 0 2 0,0 0-4 16,0 0 2-16,0 0 0 0,0 0 0 0,0 0 0 15,0 0-2-15,-1 0 0 0,-2 0 2 0,3 0 0 16,-3 0 1-16,6 0-1 0,-3 0-1 0,0 0 0 0,0 0 1 16,0 0 0-16,0 0 0 0,0 0 1 0,0 0-1 0,0 0 0 15,0 0 4-15,0 0-1 0,0 0 0 0,0 0-2 0,0 0-1 16,0 0 0-16,0 0 1 0,0 0-1 0,0 0-3 16,0 0 1-16,0 0 2 0,0 0 2 0,0 0-4 15,0 0 0-15,0-3 1 0,0 1 1 0,0 2 0 0,0 0 0 16,0 2 0-16,0-2 2 0,0 0 1 0,0 3-3 0,0-3 0 15,0 0 1-15,0 0 0 0,0 0-1 0,0 0 0 16,0 0 0-16,0 0-1 0,0 0 1 0,0 0 1 0,0 0 0 16,0 0-2-16,0 0 0 0,0 0 1 0,0 0 1 15,0 0 0-15,0 0-1 0,0 0 1 0,0 0 1 0,0 0 1 16,0 0-3-16,0 0 0 0,0 0-2 0,0 0 2 0,0 0-1 16,0 0-2-16,0 0 0 0,0 0 0 0,0 0 3 15,0 0-2-15,0 0 3 0,0 0 1 0,-3 0 3 0,3 0-5 16,0 0 4-16,0 0-2 0,0 0-2 0,0 2 3 15,0-2-1-15,0 0 0 0,0 0-3 0,0 0 2 0,0 0-1 16,0 0 0-16,0 0 0 0,0 0-1 0,0 0-2 0,0 0 0 16,0 0 3-16,0 0 0 0,0 0-2 0,0 0-1 15,0 0 3-15,0 0 0 0,0 0 2 0,0 0-1 0,0 0-1 16,0 0 0-16,0 0 0 0,0 0-1 0,0 0-1 0,0 0 1 16,0 0 1-16,0 0-2 0,0 0 2 0,0 0 0 15,0 0-1-15,0 0 4 0,0 1-3 0,0-1 0 16,0 0 0-16,0 0 0 0,0 0 0 0,0 0-1 0,0 0 1 15,0 0-1-15,0 0 2 0,0 0-1 0,0 3 1 0,0-3 2 16,-2 0-3-16,2 0 0 0,0 0 0 0,0 0 1 16,0 0-1-16,0 0 0 0,0 0 0 0,0 0 0 0,0 0 0 15,0 0-3-15,0 0 3 0,0 0 2 0,0 0-1 16,-3 0 1-16,3 0-1 0,0 0 3 0,0 0-2 0,0 0 2 16,0 0 12-16,0 0-11 0,0 0-1 0,0 0-4 0,0 0 1 15,0 0-2-15,0 0-3 0,0 0 4 0,0 0-15 16,0 0 5-16,0 0 6 0,0 0 1 0,0 0 1 0,0 0-1 15,0 0 2-15,0 0 4 0,0 0 0 0,0 0 0 16,0 0-3-16,0 0 0 0,0 0 2 0,0 0-1 0,0 0-1 16,0 0-3-16,0 0 0 0,0 0 0 0,0 0 0 0,0 0 2 15,0 0-1-15,0 0-1 0,0 0 3 0,0 0 0 16,0 0 1-16,0 0 1 0,0 0-2 0,0 0-2 0,0 0 2 16,0 0 2-16,0 0-1 0,0 0 0 0,0 0-1 15,0 0 0-15,0 0 0 0,0 0 1 0,0 0-1 0,0 0 0 16,0 0-1-16,0 0 1 0,0 0-1 0,0 0 3 15,0 0-2-15,0 0 3 0,0 0 0 0,0 0 0 0,-1 2 1 16,-2-2-3-16,-2 0 1 0,-2 4-2 0,0-2-3 0,-1 3-13 16,-4-1-26-16,-4 2-35 0,-4 1-40 0,1 0-37 15,0 1-43-15,-5-2-53 0,3 1-98 0,-4-6-162 0,-3-1-73 16,-1-1-18-16,-2-6 7 0</inkml:trace>
    <inkml:trace contextRef="#ctx0" brushRef="#br0" timeOffset="34068.0804">-2879 6189 12 0,'4'0'58'0,"-1"0"-23"0,1 3-13 16,7 2 16-16,1 1 21 0,1 2 11 0,-1 1 8 0,0 0 4 15,-2-3-1-15,-1 0 2 0,3 3 1 0,0-5-24 0,0 3-25 16,3-1-16-16,0 0-10 0,1 2-2 0,4-1-1 16,-4-3-4-16,3 6 1 0,1-4-1 0,-1 5-2 0,0-2 0 15,2 2 0-15,-3-2 2 0,-2 1-2 0,5 1 0 16,-3 0 0-16,-2-2 7 0,1 1-2 0,2-1 0 0,-4-1 0 15,1 3 10-15,-1-2 11 0,2-2 0 0,-5 1-1 0,-1-2 2 16,1 1 0-16,0-1-3 0,-1 1 3 0,-2-3-12 16,-2 3-5-16,1-2-3 0,0-1-3 0,0-1 0 0,-1 2-1 15,4-2 1-15,-5 4-3 0,0-6 2 0,0 1-1 16,0 1 3-16,-2-3 5 0,3 2 11 0,1-1 4 0,-2-1 7 16,1 0 2-16,1-1 3 0,-1-1 0 0,2-3 1 0,-1 1-5 15,2-3-10-15,-1-1-5 0,3-1-2 0,0-2-4 16,3-2 0-16,-4 0 0 0,6-2-2 0,-2 0-4 15,1-1-1-15,2 0 2 0,0-2-2 0,1 0-3 0,-1 0 0 16,1 2-1-16,-2 2 1 0,-1-2 0 0,1 4-2 0,-3 0 0 16,1-1 0-16,-1 5 0 0,-4 1 0 0,-1 1 0 15,-2 2 2-15,1 2 1 0,-4-3-1 0,1 1-1 0,-2 4 2 16,1-2-2-16,2 2-1 0,-6 0 0 0,2 0-4 16,-2 0 4-16,0 0-1 0,0 0 1 0,0 0-3 0,0 0 2 15,0 0 1-15,0 0 1 0,0 0 1 0,0 0-1 0,0 0-1 16,0 0 0-16,0 0 3 0,0 0 0 0,0 0-3 15,0 0 0-15,0 0 0 0,0 0 0 0,0 0 1 0,0 0 0 16,0 0-2-16,0 0 0 0,0-3 1 0,0 3 0 16,0 0 0-16,0 0 0 0,0 0-1 0,0 0 2 0,0 0 0 15,0 0 2-15,0 0-2 0,3-2-1 0,-3 2 0 0,0 0 3 16,0 0-3-16,0 0 0 0,0 0 1 0,0 0-1 16,0 0 2-16,0 0-1 0,1 0 2 0,-1-1-3 0,3 1 0 15,0-3 2-15,2 1-4 0,-1-1 0 0,5 0-2 0,-2-2 0 16,1-3-10-16,4 4-22 0,0-3-28 0,3-2-40 15,-1-2-67-15,0 0-123 0,4 1-93 0,-5-4-52 0</inkml:trace>
  </inkml:traceGroup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29:37.9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C848B39-0F60-4E54-BA42-54454D56ED56}" emma:medium="tactile" emma:mode="ink">
          <msink:context xmlns:msink="http://schemas.microsoft.com/ink/2010/main" type="inkDrawing" rotatedBoundingBox="5924,13995 10540,14170 10535,14287 5919,14112" shapeName="Other"/>
        </emma:interpretation>
      </emma:emma>
    </inkml:annotationXML>
    <inkml:trace contextRef="#ctx0" brushRef="#br0">39 0 14 0,'-5'-2'46'16,"2"2"-11"-16,-1 0-3 0,2 0 15 0,-1 0 5 0,0 2 1 15,-1-2 4-15,1 0-3 0,1 0 3 0,-2 0 0 0,1 3-3 16,3-3-17-16,-3 1-16 0,3-1-12 0,0 0-4 16,0 2-1-16,0-2-4 0,0 0 2 0,3 0-2 15,-3 3 1-15,4-3 6 0,1 2 7 0,-2-2 8 0,4 2 8 16,1 0 6-16,1-2 2 0,1 2 3 0,-1 1 0 0,3-3-3 16,0 1-6-16,0-1-9 0,0 0-6 0,2 3-4 0,-2-3-2 15,5 2-1-15,-2-2-4 0,-1 2 3 0,3 0 1 16,2 3 12-16,-2-4 1 0,2 2 10 0,0 1 3 0,1 0 2 15,-1 0 3-15,2 1-2 0,-2-1-2 0,0 1-11 16,1 2-2-16,2-3-10 0,-4 3-4 0,4-4-6 0,-1 3 3 16,2-1-1-16,0 0 5 0,1-1 7 0,3 1 2 0,1-2-1 15,-1 2 2-15,4-3 0 0,-2 0-2 0,5 0-4 16,1-2-6-16,1 0-3 0,3 0 0 0,3 0-3 16,2-2-2-16,2 2 0 0,5-4-1 0,1 2 3 0,-1-1-2 15,4 3-1-15,-5 0-1 0,2 0 1 0,-1 0 0 0,-2 0 0 16,-1 3 0-16,-4-1 0 0,1 2 0 0,-2-2 0 15,-3 2 0-15,1-1-3 0,-3 1 3 0,-2 3 0 0,-2-3-1 16,-1 2-2-16,-2-2 2 0,0 3 1 0,1-3 0 16,-1 1-1-16,-1-2 1 0,-2 2 0 0,0-2 0 0,2 0 1 15,-2 1-1-15,4-4 1 0,2 1 1 0,-1-1-2 0,1-1 0 16,-3 1 0-16,2-4 1 0,4 1 0 0,-1 3-1 16,2 0 0-16,0 3 2 0,5-3-1 0,-2 0 0 0,4 0 2 15,-2 0-2-15,3 4-1 0,1-4 1 0,0 1-1 0,-1 1 1 16,-1-1 2-16,1 4-1 15,-1-2-1-15,44 2-1 0,-46-2 0 0,-1-3 0 0,-5 3 1 0,2-3 1 32,-3 0-2-32,127-6 8 0,-134 3 3 0,-3-2 2 0,3 5 1 15,-4-5 5-15,0 4-2 0,2-2-2 0,0-1 1 16,-3 1-5-16,-1 3-2 0,1-4-1 0,-1 4-2 16,-3-4-2-16,3 3 1 0,17 1 4 15,-1 0-8-15,-20 0 0 0,2 5 1 0,-2-4 0 0,0 2 3 16,1-3-2-16,2 3 0 0,-5 1 0 0,2-3 3 0,-3 1-1 15,1-2-1-15,-3 1-3 0,3-1 3 0,-2 0 0 0,0 0 2 16,-2 0 3-16,5 0 2 0,-5 0 1 0,5 0 1 16,-4 0 3-16,0 0-3 0,3 0 1 0,-2 0-5 15,0 0-2-15,-2 0 0 0,6 0-4 0,-4 0-1 0,-1 0 1 16,0 5 0-16,3-5-1 0,-2 0 0 0,-3 0-1 0,3 0 1 16,-1 0 0-16,-2 0-1 0,0 0-1 0,0 0 0 15,0 0 1-15,1 0 1 0,1 0-2 0,-2 0 0 0,-3 0-2 16,3 0 1-16,2 0 1 0,0 0 0 0,1 0 0 0,-3 0-3 15,3 0 3-15,-1 0 3 0,0 0-2 0,-2 0 1 16,-2 0-1-16,-1 0 1 0,3 3 2 0,0-1-3 0,-5-2 1 16,4 0 0-16,-2 0-2 0,-2 0 0 0,1 0 0 15,-1 0 0-15,-1 0 0 0,1 0 0 0,-2 0 0 0,-2 0 0 16,1 0 0-16,-1 0 0 0,0 0 0 0,-1 0 1 0,-2 0 0 16,3 0 1-16,-3 0-2 0,0 0 2 0,0 0-2 15,0 0 1-15,0 0-1 0,0 0 0 0,0 0 2 0,0 3 0 16,0-3 2-16,0 0-1 0,0 0-1 0,0 0 1 15,0 0 1-15,0 0-2 0,0 0-1 0,0 0-1 0,0 0 0 16,0 0 0-16,0 0 1 0,0 0 1 0,0 0 0 0,0 0 1 16,0 0 2-16,0 0 1 0,0 0 1 0,0 0-1 15,0 0 0-15,0 0 0 0,0 0-2 0,0 0 1 0,0 0 0 16,1 0 1-16,-1 0-1 0,0 0 3 0,0 0-1 16,0 0 1-16,0 0 1 0,0 0 2 0,0 0-2 0,0 0 0 15,0 0-2-15,0 0 1 0,0 0-2 0,0 0-1 0,0 0-1 16,0 0-1-16,0 0-1 0,0 0 0 0,0 0 0 15,0 0 0-15,0 0 0 0,0 0-2 0,0 0 0 16,0 0 0-16,0 0 0 0,0 0 0 0,0 0 0 0,0 0 2 16,-1 0 1-16,-2 0-2 0,3 0-1 0,-2 0 0 15,2 0-1-15,-3 2-2 0,0-1-7 0,3-1-12 0,-4 3-18 16,1-3-9-16,-2 2-12 0,-2 1-11 0,1-2-12 0,-4 1-15 16,2 3-13-16,-4-3-20 0,0 0-31 0,-3 3-61 15,-2-3-98-15,-1-2-76 0</inkml:trace>
  </inkml:traceGroup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6:00.2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C4A7760-777A-4975-A6EE-08957B2E92B7}" emma:medium="tactile" emma:mode="ink">
          <msink:context xmlns:msink="http://schemas.microsoft.com/ink/2010/main" type="inkDrawing" rotatedBoundingBox="759,10241 2265,9838 2391,10306 885,10710" semanticType="callout" shapeName="Other"/>
        </emma:interpretation>
      </emma:emma>
    </inkml:annotationXML>
    <inkml:trace contextRef="#ctx0" brushRef="#br0">54 490 63 0,'-3'0'213'15,"3"-2"-42"-15,-2 2-25 0,-1-3-25 0,3 2-14 0,-3-1 0 16,3-1 5-16,0-2 3 0,-1 2 5 0,1-2-16 0,-3 2-20 16,3-5-15-16,0 1-5 0,0 2 0 0,-3-5 4 15,3 5 12-15,-4-5 2 0,2 2 2 0,-1-1-3 16,0 3-1-16,-1-1 5 0,2 1 2 0,-1-2-2 0,-1 0-6 16,1 3-3-16,1 0-5 0,-1-1-4 0,3 2-5 0,-3-3-12 15,3 3-8-15,0-2-9 0,0 2-6 0,0 2-3 16,0-1 0-16,0-2-5 0,3 0-3 0,-3 4 0 0,3-2 1 15,-1 1 3-15,-2-3-2 0,3 4 4 0,-2-2-8 16,2 1 5-16,-3 0 4 0,3 0 0 0,-1 2-4 0,-2 0-1 16,3 0-2-16,-2 0-2 0,-1 0 8 0,3 4-3 0,2-2-6 15,-2 5-1-15,1 0 4 0,0 1 3 0,-1 0 4 16,5 3 2-16,-4 0 0 0,4 3-1 0,-4-1 2 0,7 1 5 16,-5 1 0-16,0 0-4 0,0 0 2 0,1 4-2 0,-3-5 2 15,4 4-3-15,-2-6-1 0,0 3 1 0,1 0-5 16,1 0-1-16,-1 0-3 0,-2 0-3 0,2-4-2 0,-3 3 3 15,4-2-4-15,-1 2-3 0,1-2 3 0,-1-2-3 16,2 1 3-16,0 2 6 0,-1-2 1 0,2-3 6 0,-1 0 9 16,3-2 5-16,6-1 6 0,-5-3 9 0,6-2 4 0,1-2 0 15,7-3 0-15,-2-1-4 0,5-4-10 0,1-1-6 16,2-3-8-16,1-2-11 0,5 2-4 0,-4-3-3 16,4-4-6-16,0 1-5 0,-2-5 0 0,2 4 0 0,-1-5-2 15,2 3 0-15,-1-2 1 0,-3-2-1 0,3 1 2 0,-1-2 3 16,1 3 1-16,-3-1-2 0,-1 1 4 0,0-1 1 0,-4 5 4 15,0 0 2-15,-3 1 4 0,-1 0 4 0,-2 1 4 16,-2 1 5-16,-2 4 2 0,-2-2-1 0,0 0-4 16,1 6-2-16,-4-1-3 0,2 1-4 0,-5 0-1 0,2 0-6 15,0-1-4-15,-2 3 0 0,-1 0-1 0,2 2-6 0,-2 1 3 16,-3 1-3-16,-2 0-3 0,-2 2 2 0,-1-2 1 0,2 4 0 16,-5-2 0-16,4 2 1 0,-2 0-1 0,-3 0-2 15,3 0 2-15,-3 0-4 0,0 0-3 0,0 0-10 16,0 0-13-16,0 0-18 0,0 0-27 0,0 0-29 0,-3 0-48 15,3 2-45-15,-3 1-53 0,1 0-60 0,-1 2-63 0,3-5-116 16,-7 3-127-16,1-2-60 0,-4-1 5 0,-5-1 19 0</inkml:trace>
  </inkml:traceGroup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6:08.79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63F0144-8ED8-46DE-9B01-FA3E18D521F0}" emma:medium="tactile" emma:mode="ink">
          <msink:context xmlns:msink="http://schemas.microsoft.com/ink/2010/main" type="inkDrawing" rotatedBoundingBox="9914,12416 11819,12470 11816,12559 9912,12504" semanticType="underline" shapeName="Other">
            <msink:sourceLink direction="with" ref="{8E03E5B8-8334-4863-88AF-D203298E7585}"/>
            <msink:sourceLink direction="with" ref="{C2586788-4188-43E9-B1B7-12A232078360}"/>
          </msink:context>
        </emma:interpretation>
      </emma:emma>
    </inkml:annotationXML>
    <inkml:trace contextRef="#ctx0" brushRef="#br0">-2 19 38 0,'0'-3'153'0,"0"3"-25"15,0 0-13-15,0 0-5 0,0 0-4 0,0-1 4 16,0-1 7-16,3 2 9 0,-3-3 8 0,0 1-2 0,0 2-19 16,0 0-21-16,0 0-18 0,0 0-14 0,0-3-11 15,0 3-7-15,0 0-7 0,0-3-3 0,3 3-6 0,-2 0-5 16,-1 0-8-16,0-2 28 15,0 2-33-15,0 0 5 0,0 0 2 0,0 0 6 16,0 0 1-16,0 0 4 0,0 0 3 16,0 0 5-16,0 0 161 15,0 0-158-15,0 0 1 0,0 0-2 0,0 0-4 0,0 0-4 16,0 0-4-16,0 0-4 0,0 0 0 0,0 0-2 16,0 0-5-16,0 0-3 0,0 0-3 0,0 0 0 0,0 0 0 15,0 0-1-15,3 0-2 0,0 0 2 0,-2 0 1 0,4 0-1 16,1 0 5-16,-2 0 0 0,1 2 1 0,-1-2 1 15,2 3-1-15,0-3 0 0,0 0 0 0,0 0 2 16,2 0-2-16,-1 3-2 0,3-3 0 0,-4 2 1 0,2 1-1 16,-1-3-1-16,4 2-1 0,-5-1 2 0,4-1 1 0,-1 3 0 15,3-1 0-15,0 1 2 0,-2-3 0 0,-1 1 2 0,3-1 1 16,0 2 1-16,0 1-1 0,1-3 0 0,-4 0 1 16,0 0-1-16,2 0-2 0,-3 0 0 0,4 0 1 0,0 0 0 15,-1 0 1-15,-2 0-2 0,1 0 0 0,-1 0-2 0,1 0 4 16,-1 0-1-16,2 0 3 0,-5 0-1 0,4 0 1 15,-1-3 1-15,1 1-1 0,-1 2-1 0,2-1-4 16,-2 1 0-16,3 0-3 0,-2 0 0 0,-1 0-3 0,3 0 0 16,-2 0-1-16,-1 0-3 0,2 0 5 0,-5 0-1 0,5 0-1 15,1 0-3-15,-1 0-1 0,-2 0-1 0,3 0-1 16,1 1 1-16,-1-1-2 0,0 2 2 0,-3 1 0 0,1-3 3 16,2 0-1-16,-3 0 1 0,0 2 0 0,6-2 1 15,-3 0-1-15,-2 0-4 0,-1 0 0 0,3 0 0 0,-2 0 0 16,2 0 0-16,-3 0 2 0,2 2-1 0,-2-2 1 0,1 2 2 15,-4-2 0-15,6 0 1 0,-5 2 4 0,4 1-2 16,-2-3-3-16,3 1-2 0,-2-1 3 0,-1 3-4 0,6-2 3 16,-3-1 1-16,0 3-5 0,3-1 1 0,-4-2 3 15,6 2 0-15,-2 1 0 0,-2-2 3 0,5-1-6 0,0 3 2 16,-3-2-3-16,4-1 0 0,0 3 0 0,-2 0 2 0,2-3-2 16,-3 1 0-16,4-1 1 0,-1 2 0 0,-1 0 0 15,0-2 0-15,1 0 1 0,-1 0-1 0,-4 0-1 0,5 0 0 16,-3 0-1-16,2 0 2 0,-2 0-1 0,1 0 3 15,-2 0-1-15,0 0 0 0,-2 0 0 0,5 0-1 0,-5 0 0 16,5 0-1-16,-5-2 0 0,5 2-3 0,-4-2 0 0,1 2-2 16,0 0 0-16,2-1 3 0,-2 1 0 0,2 0-1 15,0-3 2-15,0 0 2 0,-1 3-4 0,4-1 3 16,-1-2 0-16,-3 2 2 0,4 1-2 0,-2-5-3 0,1 3-3 16,-1-1-15-16,1-1-24 0,0 3-33 0,-2-4-42 0,2 3-40 15,0 0-52-15,5 0-86 0,-4-3-153 0,2-1-104 16,-1 0-34-16,1-2 0 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4:56.9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291 502 801,'-2'-21'72,"-2"8"32,-4-1-33,-4 1-29,1 7-13,3-2-12,-1 8 1,-1 0-2,-2 4-10,-8 10 13,-1 5 1,-4 7-3,-6 9-2,0 11-5,3 11 9,3 2-10,5 8 6,9 0-5,9 0 1,7-9-1,10-5-3,7-3-3,8-4 1,5-8-4,6-9 2,-8-4 0,4-6-2,-8-10-1,0-1 0,-15-4-1,-3-2-10,-7-2-15,0-2-19,-2-2-50,0 0-12,0 0-74,1 3-215</inkml:trace>
  <inkml:trace contextRef="#ctx0" brushRef="#br0" timeOffset="540">1060 284 744,'-3'-17'86,"-1"2"20,0 3-30,0 2-38,0 7-22,2 3-1,2 3 8,0 11 52,-4 13 5,-4 7-27,-2 12-15,1 8-3,-1 5-4,2 8-12,1 4-1,1 1-9,-2 3-2,4-4-3,-6-7-1,1-2-1,0-3 0,-4-9-1,0-6 0,1-8-1,2-9-10,1-10-39,8-8-13,1-9-36,4-9-111,5-8-95</inkml:trace>
  <inkml:trace contextRef="#ctx0" brushRef="#br0" timeOffset="924">1053 177 245,'0'-32'566,"4"-3"-513,27-59 59,-26 85-45,-1 5-37,-4 2-27,4 2-2,6 2 4,5 6 13,9 11-1,7 2 13,8 11 32,-4 8-17,2 0-16,-9 5-6,-14 4 6,-8-1-7,-20 2-2,-9-4-11,-12 2 4,-4-7-8,-6 0-4,0-7 0,7-1 3,3-8-4,10-10 1,15-2-4,-2-9 6,12-4-3,0 0 0,8-4-1,-4 0-24,8-5-30,7 3-75,12-6-43,2 1-140</inkml:trace>
  <inkml:trace contextRef="#ctx0" brushRef="#br0" timeOffset="2170">1427 1103 788,'-11'0'66,"5"-4"-3,-3 0-6,9-6-34,5 5 1,3-7-4,5 2 1,8-7 13,7-2-11,-6 2 13,2-2-15,0-2-10,-6 2 1,2-4-4,1-2-3,-1-2-1,-3 0 6,-2-1-8,-6 1 12,-8 4-6,-1 2 0,-1-2 4,-8 6-5,5 3-3,-6 9-4,4 1 0,-2 8-1,-3 5-2,-8 10 3,-7 12 0,-1 5-1,0 4 1,5 1-2,9 3 2,11-8 2,6 0 4,11-1-6,13-8 13,3-9-9,13-4-3,9-5 3,9-9-4,0-5 0,-1-3-1,1-3-25,-6-6 12,-4-5 4,-7-1 9,-4-3 1,-10-5-2,0-5 2,-6-8 0,-2-6 0,-4-4-3,-3 5 3,-8 5 3,-2 7-3,-2 11 0,-4 7-1,0 9 2,0 2 0,-4 12-1,-6 6-1,-10 11 1,-9 11 6,-5 14 1,-7 12 2,2 3-4,12-6 3,6-1-7,13-6 0,2-16 5,16-5-5,7-10 3,5-11 2,9-8-5,0-10 1,1-7 0,-6-7 2,0-5-3,-7-9-1,-7 0 0,-3 3 1,-2 10-1,-6 10-2,2 12-4,-2 14 5,2 12 0,-1 8 1,3 7 0,-1 8 1,5-4-1,3-5 1,3-7-2,7-2 1,0-12 0,7-4 1,-6-6 2,7-10-3,-2-5 3,-6-12-2,-2-6-1,4-9 0,-7-8 2,0-2 2,-3 2-3,4 2 2,-1 12 5,1 11-1,6 11-4,4 18-2,4 11 0,-5 16-1,-2 5 0,-2 5 2,-9 1-2,-7-2 1,-10-4-1,-3-5 0,-2-12 2,0-8 3,3-11 8,1-14-9,0-8-4,4-13 4,4-17-8,2-6 8,9-9-9,11 4 4,3 5-1,5 14 1,2 10-17,4 11-45,-11 11-83,3 12 4,-6 9-125</inkml:trace>
  <inkml:trace contextRef="#ctx0" brushRef="#br0" timeOffset="3310">3408 754 377,'13'-32'283,"0"5"-217,-5 0 57,-4 1-36,0 7-19,-4 1-10,-7 11-25,-1 1-19,-9 6-3,-8 13 9,-5 6 8,-6 8-5,-2 17-1,-1 2 13,8 2-18,4 2 1,13-10-14,10-4 11,12-9-8,13-4 4,12-11 2,10-11-12,6-1-1,0-5 2,-4 1-4,-11 4 0,-11 4-18,-14 1 2,-10 3 6,-12 5-19,-15 6-12,-5-1 3,-7 3 11,2-2 1,5-2-15,2-2 2,10-3 28,8-3-21,12-3 0,9-2 31,13-10-1,11-5 4,8-4 2,7-7-1,7-5 5,-1 1 21,-2-7 0,-2 3-8,-7-1 10,-5 3-2,-8 2-3,-6 4 3,-11 7 9,-3 3 6,-5 2-8,-4 6-23,0 4-11,-7 10 0,-2 3 2,0 8-2,-6 6 0,6 6 1,-3-3 2,11 1-3,1-4 4,4-4-4,5-2-1,0-6-1,6-6-6,-7-5-18,5-4 19,-4-4 4,3-5-6,-4-8 9,3-8 2,-6-6-2,-1-5 0,-4-8 0,1-6 0,-2 2 4,1 3 8,1 8 12,3 7 9,3 16-21,2 6-5,1 12-1,1 18 9,0 6-1,-1 16-5,-2 2-4,1 2-2,-2-4-2,3-4-1,1-8 3,0-9-2,2-5 5,-3-9 5,6-10-1,1-17-10,7-9 0,4-13 1,0-8 1,-2-5-1,-3 1 5,-1 8 7,-6 10-3,-3 15-10,2 19-1,-6 13 1,-1 14 7,2 13-5,1 6 1,2 2 0,2-3-3,-2-4 3,8-11-1,3-3 3,3-9-3,1-13-2,1-9 0,1-9-8,2-10-5,-4-8 1,-3-1 0,-1-8-11,-7-1-2,-6-3-31,-5 8-6,-3 5-42,-2 9-120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48.9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52 109 446,'-11'-6'22,"3"0"62,-1-2-36,5 1-3,0 1 10,0 0-12,4 5-11,0-3 25,-5 0-9,5 0-4,0 0-4,-4 0 3,4-2-16,-4 6-2,4 0-15,0 0-1,0 0-6,0 0-2,0 0-1,4 0 3,0-1 5,1-2-7,7 3 3,-2-1 7,13-1 2,-2 0-7,4 2-5,7-4 2,-1 4 1,0 0-3,-2-2-1,4 2 0,-8 0 3,3 0-1,2-4-1,6 2 2,-1-3-1,9 1 0,1 0 0,-6-2-2,5 6 0,-4-1 0,-2 2 1,-1-1 0,-8 4-1,3 0-1,-6 0 1,2-4 3,3 0-1,4 0 5,-4-4-5,8 2 1,-5 0-2,-2-2 1,-5 4 0,4 0-2,-10 4 0,-5-2 1,4 0-1,1 0 0,-3 0 0,9-2 3,-2-2-2,3-2 0,2 2-1,-8-2 1,5 3 0,-4 1-2,-1 0 0,-5 0 1,-5 0 0,5 1-2,3 5 2,5-2 0,-2 0 4,12 0-4,-8-3 6,3 1-1,-3 0-5,-4 0-3,-11-2 1,-3 2 2,-5-2 0,-3 0 0,2 0 0,-2 0 1,2 4 1,-1-4 0,-2 0 2,2 0 2,-4 0 0,2 0-3,-2 0 2,2 0-3,-3 0 1,3 0 5,0 2 2,0-2 6,0-2 2,3 2 11,-6-4-23,3 2-2,-1-2 8,-2 2-1,2-3 5,1 5-6,0 0-3,0-2-2,0 2-2,0 0 1,0 0-2,0 0-1,0 0 3,0 0-3,0 0 0,0 2-1,-4-2-2,8 0 2,-4 0 1,0 0-1,0 4-3,1-1 3,-1 7 2,3 7 4,-3 2 0,-3 8 1,2 6-1,-3 0-1,-1-1 1,1 0-4,4 3 0,-4-2 1,4 1-1,0 3-2,0-5 1,0 8-1,0-5 1,0-3 1,4 1-2,-4-4 3,0-2-1,0-3-1,0 2 1,-4 2 1,4 3 3,0 0-3,0 1 0,0-1 3,-4-3-3,4-2-1,0-5-1,4-6 1,-4-2-1,4 1 2,-4 3-1,-4-3 0,4 1-1,-4-2 1,0 3-2,4-3 0,-5 1 1,1-1 1,-3-2-2,4-1 0,-1-2 0,3 1 0,1-1 0,-3-3 0,-1-1 1,6 2-1,-2-2-2,0-2 2,0 0 0,2-2 1,-2-2-1,0 2 1,-2 0-1,2 0 0,0 0 0,2 0 0,-2 0 1,3-2 0,-3 2-1,0-2 0,-3 2-11,3-2-43,0-4-95,-2 2-218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6:34.7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E03E5B8-8334-4863-88AF-D203298E7585}" emma:medium="tactile" emma:mode="ink">
          <msink:context xmlns:msink="http://schemas.microsoft.com/ink/2010/main" type="inkDrawing" rotatedBoundingBox="5256,12644 10076,12245 10221,13997 5401,14395" rotationAngle="-1859479560" semanticType="enclosure">
            <msink:destinationLink direction="with" ref="{363F0144-8ED8-46DE-9B01-FA3E18D521F0}"/>
            <msink:destinationLink direction="with" ref="{346F724C-99DC-41C9-A478-A39C5F4DD7E3}"/>
          </msink:context>
        </emma:interpretation>
      </emma:emma>
    </inkml:annotationXML>
    <inkml:trace contextRef="#ctx0" brushRef="#br0">265 1118 7 0,'6'-3'238'0,"-3"1"13"0,2 2-12 0,-1-3-26 16,-1 3-30-16,2 0-30 0,-5-5-23 0,3 2-25 15,-2 2-21-15,-1-1-14 0,3-3-13 0,-3 5-9 0,3-4-2 16,-1 0-5-16,-2 3-1 0,0-4-3 0,0 5-2 16,0 0-2-16,0 0 0 0,0 0 1 0,0 0-4 15,0-2-4-15,0 2 0 0,0 0-4 0,0 0 0 0,0 0-2 0,0 0-3 16,0 0-1-16,0 0-2 0,0 0-1 0,0 0-2 15,0 0-3-15,0-3-3 0,0 3-3 0,0 0 2 16,0 0-2-16,0 0-2 0,3 0 2 0,0 0 4 0,-2 0 5 16,4 3 3-16,1-3 2 0,-1 2 1 0,1-2 3 15,2 0 0-15,-4 3 1 0,4-1-7 0,-2-2 1 0,0 1-1 16,0 3 1-16,1-4 3 0,1 1 4 0,2 2 0 0,-1-3 2 16,3 0 2-16,0 7 1 0,-2-6-3 0,-1 2-1 15,3-3-2-15,-2 5 1 0,2-5 0 0,-3 3 0 0,3 2 2 16,-2-3-2-16,-1-1-2 0,3 2-2 0,0 2-2 0,0-4-5 15,0 4-3-15,0-3-3 0,0 2-1 0,3-2 0 16,-3 1 0-16,0 1-2 0,2 0-2 0,-2 0 2 0,5 0 1 16,-5 0 0-16,3 1-3 0,1-3 1 0,-1 0 0 15,1 0-1-15,-1 3-1 0,0-4 2 0,1 2 1 0,-1-1-1 16,-3 1 0-16,1 0-1 0,-1 1 0 0,3-3 4 16,0 2 0-16,-1-3-2 0,-3 5 1 0,4-3 0 0,0-2 1 15,-1 1 2-15,0 2-2 0,3-3 1 0,-2 0-1 0,1 0 0 16,-1 0-1-16,0 0 1 0,1 5 0 0,1-5 0 15,2 0 1-15,-1 0-4 0,3 0 1 0,-2 0 0 0,2 0 0 16,1 0-1-16,-1 0-1 0,4 0 0 0,-4 3 0 0,3-1-3 16,0 1 3-16,0-1 0 0,-2-1-1 0,2 2 0 15,-2-1-2-15,-1-2 3 0,3 4 0 0,0-4 1 0,-2 2 1 16,2 1-2-16,-2-3 4 0,-1 2-1 0,1-2 1 16,-1 2 2-16,1 0-1 0,-1-2-2 0,1 0 6 0,2 0 2 15,-3 0 1-15,3 2 2 0,-2 1 3 0,-1-3 4 16,4 1 4-16,-4-1 5 0,2 3-2 0,-3-2 1 0,4-1 4 15,0 3 1-15,0-1-2 0,-2-2-4 0,-1 2 4 0,4-2-1 16,-4 3-3-16,3-2 0 0,0-1-1 0,-2 3 1 16,-1-2 0-16,4 2 1 0,-4-3-7 0,3 2 1 0,0 0-3 15,-1 0-1-15,3 0-2 0,-2 1-1 0,1-3-5 16,2 2-3-16,-3-2 1 0,5 1 0 0,-3 2-3 0,3-3 1 16,0 2-1-16,-1-2-3 0,3 3 2 0,-1-1-2 15,1-2-2-15,-3 1 1 0,4 3 1 0,-4-4 0 0,2 1-1 16,-2 2-1-16,0-3 1 0,2 0 4 0,-2 0 0 0,-4 5 0 15,3-3-2-15,0-2-4 0,-3 1 0 0,-1 1 3 16,1-2-3-16,0 1 0 0,3 4 0 0,-3-5 0 0,-2 5 0 16,2-5 2-16,-3 3 2 0,-2-1-4 0,5-1 7 15,0-1 1-15,-2 5 3 0,2-5 2 0,-2 4 3 0,2-2-3 16,-3-2 4-16,-2 3 1 0,5-1 0 0,-2-2-5 16,-1 2 1-16,1-2-4 0,-1 2-1 0,-1 0 1 0,3-2 1 15,-3 3-4-15,-1-3-3 0,3 1-2 0,-4-1 0 0,2 0-2 16,-3 0 2-16,3 0-1 0,-2 0-1 0,1 0 5 0,0 0 1 15,4 0 3-15,-3 0 3 0,4 0-4 0,-1 0 2 16,-3-1 1-16,6 1 0 0,-5-3 2 0,1 3-3 16,-1-2-4-16,-2 0 1 0,0 2 3 0,2-2-3 0,-1 2-1 15,-1-2 1-15,0-1 0 0,-2 3 1 0,2-2-2 0,-1 2 3 16,1-1-1-16,-2-2 3 0,-1 3-3 0,0-2 0 0,2-1-1 16,-4 2 2-16,1-4-3 0,1 3 2 0,2-1-2 15,-5-2 4-15,2 4 0 0,1-1 0 0,-1 1-1 0,0-6 1 16,-3 7 0-16,0-3-2 0,1 2-3 0,-1-4-2 15,0 0-2-15,3 3 5 0,-3-2-2 0,6 2-1 0,-6-3-1 16,-3 1 1-16,3-1-1 0,-1 1 1 0,4 0 4 16,-3 2-5-16,0-3 0 0,0 0-1 0,0 0 0 0,3-1 4 15,-2 1-3-15,1-1-1 0,-2 2-1 0,-1-3 4 0,3-1-4 16,-4 8 3-16,-1-4 1 0,2-3-3 0,-2 7 5 16,-2-4-3-16,0 0 1 0,2 3-3 0,-1-4 1 0,-1 0 1 15,1 4 4-15,-1-4-3 0,-1 1 0 0,0 0 2 16,0 0 2-16,-3 1-1 0,1-1 1 0,4 2-2 0,-4-3 0 15,2 1 2-15,-4 0-1 0,2 0 2 0,-1 0-2 0,0-1 0 16,2 1-1-16,-2 2 4 0,-2-2-3 0,4 2 5 16,1-6-4-16,0 3-3 0,-1-1-2 0,1-3 0 0,2-1 2 15,-2 2-4-15,0-1-1 0,1-1-6 0,1 0 1 16,-1 2 3-16,-2 0 2 0,2-1 0 0,-3 3 1 0,4-4 2 16,-4 2 3-16,-1 0 5 0,-1-1 2 0,1 2-1 0,1 1 4 15,-4-1 0-15,3 0 3 0,-3 2-1 0,0-2-2 0,0 0-5 16,0 1 1-16,0-3-3 0,0 3 0 0,0-5-3 15,0 1-4-15,-3-1-3 0,3 1 2 0,0 0-1 16,0-1 1-16,0 1-1 0,0-4 0 0,0-1 0 0,0 3 2 16,0-3 0-16,0 1-2 0,0-2 0 0,0 2 0 0,0-1 5 15,0 2-3-15,0 2 1 0,0 1-3 0,0 0 6 0,3-6 2 16,-3 6 0-16,0-2-2 0,-3 1-4 0,-1 0 4 16,1 3 0-16,1-1 0 0,-1-2-5 0,2 2-1 15,-5-2-2-15,1 3 2 0,4 0 0 0,-2-3-1 0,0 2-1 16,-1 0 1-16,1 1-5 0,-2-1 5 0,1 0 1 0,1 3 1 15,-2-3-1-15,4 1-1 0,-5-1-1 0,4 4 4 0,-1-4 3 16,-1-1-2-16,1 3-3 0,-2-2 4 0,1 1-2 16,-1-1 3-16,0 4-4 0,0-5-1 0,4 2 7 15,-5 0-1-15,1 2-1 0,-2-2-1 0,2 2-1 0,-2-2-2 16,2 0 4-16,-2-1 0 0,-1-1-3 0,4 2-2 0,-3 0 1 16,2 1 1-16,-2-2-2 0,2 0 3 0,-2 3-1 0,2 0-2 15,-2-3 0-15,2 3 3 0,1-4-2 0,-7 2 1 16,4 0 2-16,0-2-1 0,1 4 2 0,-2 0-3 15,1 1 2-15,-1-1-3 0,-1-1-1 0,-1 1 0 0,3 1-3 16,-2 0 1-16,0-4 0 0,-2 4 2 0,4-1 0 0,-2 0 1 16,-2-1 0-16,3 4 1 0,-3-5 2 0,-1 5 3 0,3-5-3 15,-1 3-3-15,-2 2-2 0,0-2-2 0,3 1 7 16,-1-1-4-16,-2 1 0 0,3 3 0 0,-3-5-1 16,2 5 2-16,-2-2 3 0,0 2 0 0,0-4-6 0,0 3 3 15,-3-1 0-15,2 2 0 0,-2-2-1 0,0 3 0 0,-2-1 0 16,3 1 0-16,-3 0 2 0,4 0 0 0,-7 0-1 0,3 0-1 15,0 0 2-15,1 0-2 0,-3 0 2 0,2-3 0 16,-1 1 0-16,-1 2-2 0,3-2-6 0,-1 0 1 16,1 2 3-16,-6-2 1 0,5-3 0 0,-2 4-1 0,-4-2 0 15,3 1 0-15,-3-1 7 0,2 3-2 0,-1-3 0 0,-2 0-1 16,1 1-1-16,-1-1 3 0,-3 0-3 0,3 1-1 0,2-1-1 16,-4 2 1-16,3 1 0 0,-1-2-2 0,-1-3 2 15,1 5-2-15,-2 0-1 0,1-3 2 0,1 3 2 0,1-1-2 16,2 1 1-16,-3-4 4 0,-1 2-5 0,1 2 1 15,0-1 1-15,0-2 2 0,2 3-3 0,-2-2 0 0,0 2-1 16,0-3-1-16,1 2 0 0,-1 1 1 0,-3-2 2 0,3-1 1 16,2 3-1-16,-6-2-1 0,4 2 0 0,-3 0 2 15,2 0 0-15,-5 0-2 0,2 0 0 0,-2 0 2 0,2 0 1 16,-1 2 1-16,-1-2-4 0,2 3 0 0,-3-1 0 16,4 2 0-16,-4-2 0 0,6 1-3 0,1-2 2 0,-6-1 3 15,6 2-2-15,0 2 0 0,2-3 1 0,-2 2 0 0,3-3 2 16,-1 0-1-16,3 0-2 0,-5 0-1 0,5 0 1 15,-2 0 1-15,-2 0-2 0,3 0 2 0,-3 0-4 16,2 0 1-16,-1 0 2 0,3 0-2 0,-2 5 3 0,-1-5-1 16,2 0 1-16,-4 2-3 0,4-2 1 0,-3 1-1 0,-2 2-2 15,0-3 3-15,-1 2-2 0,3 1 2 0,-7 0 1 0,3-1 2 16,-1 1 3-16,-1 0-1 0,0 0-1 0,0 2 1 16,1-4 0-16,-2 4-2 0,2-1-1 0,1-2-1 15,-1 3-3-15,1-5-1 0,0 1 0 0,4 3 4 0,-1-4-4 16,0 3 1-16,3-1 1 0,-1-2 0 0,-2 5 1 0,2-5 2 15,1 1 1-15,-1 2 0 0,4-2-2 0,-8 2 0 0,7 0 3 16,-2-2 0-16,-1 3-3 0,1 1-1 0,-1-1-1 16,1 1 2-16,-1-2 0 0,2 2 1 0,-4-2-4 0,5 4 2 15,-2-3 2-15,-1 1 1 0,1 0-1 0,2 1-1 0,-2-1-3 16,1-1 2-16,-2-2-1 0,3 3 2 0,-5-1-4 16,5 1 3-16,-2-1 0 0,-2 0 0 0,4 0 2 0,0-1 0 15,-1-2 2-15,3 3-2 0,-6-1 2 0,4-3-1 16,0 4 1-16,-1-4-1 0,-1 2 4 0,2 0-4 0,0 1 3 15,-2 0-4-15,-1 0-1 0,2-1 1 0,-4 1-1 0,2-2-1 16,1 5 0-16,-1-5-4 0,1 2 4 0,2-3 1 16,-2 7-3-16,3-6 2 0,-1 2 0 0,2-1-1 0,-2 1 2 15,3 2 2-15,-1 0-2 0,-1-4 1 0,2 4 0 16,0-1-1-16,1-2-1 0,-2 1 4 0,2-1-3 0,4 2-1 16,-4-2-1-16,3 1-1 0,0-2 3 0,0 2 0 0,0-2 0 15,0 2-3-15,3-1 2 0,-1 3 8 0,-2-4-2 16,4 2-2-16,1-2 0 0,1 5-3 0,-4-3 0 0,1 4 3 15,-2-3-1-15,2 2-7 0,-1 0 3 0,2-2 0 16,0 7 0-16,0-6 2 0,4 0 0 0,-4-2 0 0,5 0-1 16,-1 2-2-16,-1-1 2 0,-2 1 0 0,2-1-1 0,1 3 2 15,-1 1-1-15,-2 0-1 0,1 2 2 0,2-5 1 16,-1 1-3-16,2-1 0 0,-1-1 1 0,4 2-1 16,-2-2 1-16,2 1-1 0,-3 1 0 0,0 2-1 0,2 0 4 15,-2 3-1-15,0 3 2 0,-2-4-2 0,4 0 1 0,-2 1-1 16,0 3 0-16,3-3 0 0,-2 0-1 0,-1 2 1 0,3-1 1 15,-4 1 1-15,4 0-2 0,-3 0 2 0,3 0 0 16,-2 3-1-16,0-4-1 0,2 1-1 0,-2 1 1 16,2-2 0-16,0 3-2 0,0-2 2 0,2 0-1 0,-2-3-1 15,4 0 0-15,-1 1 1 0,0 2-1 0,-2-2-1 0,4-3 3 16,-2 2 0-16,1-1 2 0,1 1 2 0,1 1-1 16,-2 0-4-16,1-1-1 0,-1 1 2 0,4-2-1 0,-4 2 0 15,3 0 0-15,-1-2-2 0,0 1 3 0,2 1 6 16,-1-2-3-16,2 2-2 0,-1 0 2 0,-2-2 1 0,0 2-1 15,1-3-3-15,-3 0 0 0,4 1 0 0,-1 0 0 0,4-2-7 16,-5-2 2-16,0 5 0 0,0-5 0 0,1 0 0 0,1 1 4 16,-1-1 1-16,2 1-2 0,3-1 6 0,-2 1-2 15,-1-3 1-15,3 4-3 0,1-3 0 0,1 1-1 16,1-2 1-16,0 2 0 0,-3-3-2 0,1 2 0 0,-1-2-1 16,0 2 1-16,0 1 0 0,1-1 2 0,-1 3 0 0,0-6-2 15,0 6 6-15,-3-3-4 0,3 0 1 0,-2 3 1 0,-1-3-1 16,1 3 0-16,-1-4-1 0,0 5 0 0,2-5-2 15,-2 5 2-15,-2-3-2 0,3-3-3 0,-1 2 4 0,2 1-1 16,-5 0 2-16,1 0 0 0,1-4 0 0,2 4 2 16,-4-1 1-16,1 1 2 0,1-1-5 0,1 0 6 0,-2-1-6 15,1-2 0-15,-1 3-2 0,2-1-3 0,-2-1-1 0,4 3 3 16,-4-4 2-16,2 2-5 0,0 1 4 0,2-2 1 16,-2 0 4-16,2 0 0 0,0 3-3 0,1-3 0 0,-3-2 3 15,3 1-2-15,-2 2-1 0,-1-3 0 0,3 2 0 16,-2-2-3-16,-1 3 3 0,-1-1 0 0,-1-2 3 0,2 1-4 15,-2 3-2-15,1-4 3 0,2 0 0 0,-1 1 1 0,0-1 2 16,2 0-1-16,-2 0-4 0,1 0 5 0,-1 0-1 16,3 0-3-16,-2 0 0 0,-1 0 1 0,-1 0-1 0,-1 3 1 15,0-3 1-15,1 0 0 0,1 0-1 0,1 0 5 16,-1 0-3-16,0 0-1 0,-1 0 3 0,3 0-2 0,0 5 2 16,-2-3-3-16,1-2 0 0,-1 1-1 0,-1 1 0 0,-1-2 2 15,0 1-2-15,-1-1 1 0,0 0-1 0,2 5 0 16,-4-5-1-16,1 0 0 0,-2 0 3 0,-2 0-2 15,-1 0-2-15,3 0 2 0,-1 0 3 0,-2 0-3 0,0 0 3 16,0 0 0-16,0 0-1 0,0 0 0 0,0 0 1 0,0 0-3 16,0 0-1-16,0 3 5 0,0-3-2 0,0 0 1 0,0 0 0 15,0 0-2-15,0 0 5 0,-2 0-4 0,2 0 1 16,0 2-3-16,0-2 2 0,0 0-2 0,0 0 0 0,0 0 2 16,0 0-1-16,0 0 0 0,0 0 1 0,0 0-1 0,0 0-1 15,0 0 0-15,0 0 0 0,0 0-5 0,0 0 5 16,-3 3 0-16,3-3-2 0,0 0 2 0,0 0-1 0,0 0-3 15,0 0 4-15,0 0 0 0,-1 0 1 0,1 0 1 16,0 0-1-16,0 0-1 0,0 0-3 0,0 0 7 0,0 0-4 16,-3 0 1-16,3 0-1 0,0 0-1 0,0 0 4 0,0 0 0 15,0 0-2-15,0 0 2 0,0 0 0 0,0 0 5 16,0 2-2-16,0-2-3 0,0 0-1 0,-3 0 1 0,3 0 1 16,0 0-3-16,0 1 2 0,0-1-8 0,0 0 3 15,0 0 1-15,0 0 1 0,0 0 0 0,0 0 0 0,0 0 1 16,0 0 0-16,0 0-1 0,0 0 1 0,0 0 1 0,0 0 0 15,0 0-1-15,0 0-2 0,0 0 1 0,0 0 0 16,0 0 0-16,0 0 0 0,0 0 1 0,0 0-2 0,-2 0 1 16,2 0-2-16,0 0 1 0,0 0 0 0,0 0-2 15,0 0 3-15,0 0-2 0,0 0 0 0,0 0 2 0,0 0-3 16,0 0 3-16,0 0 0 0,0 0 0 0,0 0 0 0,0 0 0 16,0 0 0-16,0 0 0 0,0 0 0 0,0 0 0 15,0 0 0-15,0 0 0 0,0 0 0 0,-3 0 0 0,3 3 2 16,0-3-2-16,0 0-2 0,0 0 2 0,-1 0-2 15,1 0 1-15,0 0 2 0,0 0 0 0,0 0 2 0,0 0-2 16,0 0 0-16,0 0-1 0,0 0 4 0,0 0-4 0,0 0-1 16,0 0 1-16,0 0-4 0,0 0 4 0,0 0 2 15,0 0-2-15,0 0 0 0,-3 0 1 0,0 0 2 0,3 0-1 16,0 0-1-16,0 0 1 0,0 0-4 0,0 0 4 16,0 0-2-16,0 0 0 0,0 0-2 0,0 0 0 0,0 0 0 15,0 0 2-15,0 0 0 0,0 0 0 0,0 0 0 0,0 0-2 16,0 2 1-16,0-2 1 0,0 0 1 0,0 0-2 15,0 0-4-15,0 0 5 0,0 0-3 0,0 0 3 0,0 0 0 16,0 0-2-16,0 0 0 0,0 0 2 0,0 0 0 16,0 3 0-16,0-3 2 0,0 0 0 0,0 0-1 0,0 0 0 15,0 0-1-15,0 0-2 0,0 0 0 0,0 1 1 0,0-1 0 16,0 2 1-16,0-2-3 0,0 3 1 0,0-1 2 16,0 0 2-16,0 0 0 0,0 0-2 0,0-2-4 0,0 3 4 15,0-3 2-15,0 1 1 0,0 2-3 0,0-3 0 0,0 1 1 16,0-1 0-16,0 0 2 0,0 0-1 0,0 0 0 15,0 0-1-15,0 3 3 0,0-3-3 0,0 0-1 0,0 0 1 16,0 0-1-16,0 0-2 0,0 0 2 0,0 0-1 16,0 0-2-16,0 2 3 0,0-2-1 0,0-2 1 0,0-1-2 15,0 3 0-15,0 0 2 0,0 0 2 0,0 0-2 16,0 0 2-16,0 0-1 0,0 0-2 0,0-1-1 0,0 1 5 16,0 0-4-16,0 0-2 0,0 1 3 0,0-1 0 0,0 3 0 15,0-3 1-15,0 0 5 0,0 0-4 0,0 0 0 16,0 0 0-16,0 0-2 0,0 0-1 0,0 0 0 0,0 0 1 15,0 0-4-15,0 0-2 0,0 0 8 0,0 0-2 0,0 0 0 16,0 0 1-16,0 2 1 0,0-2-2 0,0 0 2 16,0 0-1-16,0 0-2 0,0 0-1 0,0 0 0 0,0 0 2 15,0 0 1-15,0 0 2 0,0 0 4 0,0 0-2 16,0 0 3-16,0 0 0 0,0 0 3 0,0 0 1 0,0 0-1 16,0 0-2-16,0 0 2 0,0 0-1 0,0 0 2 0,0 0-3 15,0 0-1-15,0 0-4 0,0 0 4 0,0 0-1 0,0 0 0 16,0 0-3-16,0 0 0 0,0 0 1 0,0 0 2 15,0 0 9-15,0 2-6 0,0-2-2 0,0 0-1 16,0 0-1-16,0 0 2 0,0 0-3 0,0 0 0 0,0 0-6 16,0 0 3-16,0 0 5 0,0 0 3 0,0 0 4 15,-2 0 2-15,2 0 3 0,0 0-3 0,0-2-2 0,0 2 5 16,0 0-4-16,0 0-1 0,0 0 0 0,0 0-4 0,0 0-1 16,0 0 0-16,0 0-3 0,0 0 2 0,0 0-1 15,0 0-3-15,0 0 0 0,0 0-4 0,0 0 0 0,0 0 2 16,0 0 0-16,0 0 0 0,0 0-2 0,0 0 3 0,0 0 3 15,0 0 3-15,0 0 2 0,0 0 1 0,0 0 2 0,0 0 1 16,0 0 7-16,2 0 1 0,-2-2 0 0,0-1 3 16,0 3 0-16,0 0 1 0,0 0-1 0,0 0 0 15,0 0-2-15,0 0-1 0,0 0-2 0,0 0-3 0,0 0 0 16,0 0 0-16,0 0 1 0,0-1-2 0,0 1 1 0,0-3-2 16,0 2 0-16,0 1-1 0,0 0 0 0,0-3-1 0,0 3-1 15,0-2 0-15,0 0-4 0,0 2 0 0,0-2-6 16,0 2 4-16,0-2-3 0,0 2-1 0,0 0 0 15,0-3-3-15,0 3-2 0,0-2 1 0,-2 2 2 0,2-1-2 16,0-2 1-16,0 3 0 0,0 0-1 0,0 0-1 0,0 0 4 16,0 0-4-16,-3 3 2 0,3-3 0 0,0 1 0 15,0-1 0-15,0 0 2 0,0 0-2 0,0 0 0 0,0 0 1 16,0 0-1-16,0 0 0 0,0 0 0 0,0 0 0 16,0 0-1-16,0 0 2 0,-3 0-1 0,3 0 0 0,0 0-1 15,0 0-3-15,0 0 4 0,0 0 0 0,0 0-2 0,0 0 1 16,0 0-2-16,-1 0 3 0,1 0 0 0,0 0-4 15,-3 2 2-15,3-2-1 0,0 3 3 0,0-3 0 0,0 0-7 16,0 0 5-16,0 0-2 0,0 2 7 0,0-2-1 16,0 0-2-16,0 0 0 0,-2 0 0 0,0 0 4 0,2 0-1 15,0 0-2-15,0 0-1 0,0 0 0 0,-3 0 0 0,3 0 1 16,0 0 2-16,0 0-2 0,-2 0-1 0,2 2 0 16,0-2 3-16,0 0-3 0,0 0 0 0,0 0 1 0,0 2-4 15,0-2 2-15,0 0 1 0,0 0 0 0,0 0 1 16,0-2 1-16,0 2-2 0,0 0-3 0,0 0 3 0,0 0-2 15,0 0 0-15,2 0 0 0,-2 0-3 0,0 0 3 0,0 0-5 16,0 0 3-16,0 0-2 0,0 0 3 0,0 0-5 16,0 0 1-16,0 0-1 0,-2 0-4 0,2 0 4 0,-3 2-5 15,3 0-4-15,0-2-5 0,0 0-3 0,0 0-5 16,0 0-17-16,0 0-15 0,3 0-19 0,-1 0-21 0,-2 3-29 16,0-3-33-16,3 0-35 0,-3-3-42 0,2 3-38 0,0 0-32 15,1 3-25-15,1-2-26 0,1 2-32 0,1-2-85 16,-5-1-126-16,4 0-48 0,-5 0-6 0,3-1 17 0</inkml:trace>
    <inkml:trace contextRef="#ctx0" brushRef="#br0" timeOffset="14899.4672">42 1450 114 0,'0'-2'371'15,"0"-4"-72"-15,0-2-56 0,0 2-20 0,-3-1-6 0,0 1-35 16,2 0-44-16,-2 1-26 0,0-1-14 0,1 1-10 16,-1 1-8-16,3 2-4 0,0-4-1 0,0 2-10 0,0-3 0 15,0 3-5-15,0-3-6 0,3 1 1 0,-1-1 3 16,1-2 4-16,1 3 8 0,2 1 9 0,-4-1 3 0,1 3-1 15,-2-4-1-15,2 7-8 0,-3-3-5 0,3 2-9 0,-1-3-12 16,-2 3-7-16,0 1-11 0,0-2-7 0,0-1-6 0,0 3-2 16,0 0-3-16,0 0-4 0,0 0-1 0,0 0-5 15,0 0-3-15,0 0 0 0,0 3 3 0,3-1-1 0,-2-1-2 16,-1 3 2-16,3 0-1 0,-3 1 2 0,4 0 3 16,-1 1-3-16,0-1-1 0,-1 1 2 0,2 3 0 0,-1-2 2 15,0 2 1-15,-1 1 0 0,1 0 2 0,-2 1 4 16,2 0-1-16,0 3 1 0,-1-4-3 0,-2-1-1 0,3 2 2 15,-2 0-2-15,2 1 2 0,-3 2-3 0,5-4 2 0,-2 2 7 16,1-1 1 0,15 40 64-16,-14-41-55 0,14 20 42 15,-11-21-48 1,57 33 151-16,-51-41-124 0,3 4 5 16,1-5 2-16,5-5 0 0,0 4-7 0,4-9-5 15,0 2-4-15,3-3-8 0,1-2-1 0,3-2-3 0,0 0-4 16,2-4 1-16,0 0-4 0,4-5 1 0,2 4-3 0,1-4 1 15,2 1 0-15,4-2-3 0,-2-5 0 0,4 3 0 16,1-2-1-16,3 1-1 0,3-2 3 0,5-1 0 0,-1 0 0 16,2-3 3-16,-1 2 7 0,2 0 3 0,1 3 2 0,-5-3 7 15,1 5 4-15,1-2 8 0,-5 2 4 0,0 0 4 0,-8 3 0 16,0 2-1-16,-4-2 5 0,-6 5-3 0,-1 0-2 16,-4 2-1-16,-1 0-3 0,-2 0-4 0,-4 3-6 15,-1-2-2-15,0 0-4 0,-4 3-7 0,1 1-5 0,0-2-5 16,-5 2-5-16,4 3-5 0,-7-2-1 0,0 1-2 0,1 4-3 15,-4-3 1-15,-1 2 0 0,-3 2-3 0,0-1-3 16,-2 1 0-16,1 1 3 0,-4 2-1 0,2-1 0 0,-4 3-1 16,2-1 2-16,-1 1 0 0,0 0 3 0,-1 0-2 15,-2 0 0-15,0 0 0 0,0 0 3 0,-2 0-1 0,2 0-3 16,-3 0 1-16,3 0-1 0,0 0 1 0,0 0-2 0,-3 0 1 16,3 0-1-16,-1 0-2 0,-2 1-3 0,3-1-1 15,-2 5-7-15,-1-3-10 0,0 0-16 0,2 0-23 0,-4 3-31 16,2-1-35-16,0-2-38 0,-1 2-49 0,1 3-54 15,1 3-56-15,0-1-52 0,-3 1-73 0,2-1-142 0,3-3-107 16,0-6-43-16,0 0 3 0</inkml:trace>
    <inkml:trace contextRef="#ctx0" brushRef="#br0" timeOffset="63426.1275">2182 1603 82 0,'5'-5'71'15,"5"4"-9"-15,-4-2 2 0,2 2 5 0,-1 1 5 0,-2 0 1 16,-2 0 15-16,0 0 23 0,-2 0 19 0,2 0 16 16,-2 0-10-16,-1 1-17 0,3-1-18 0,-3 0-16 0,0 0-18 15,0 0-13-15,0 0-11 0,3 0-9 0,-3 0-4 0,0 0-5 16,2 0-7-16,-2 0-1 0,0 0-3 0,3 0-2 15,-2 0 0-15,2 3-4 0,2-3-2 0,1 1-2 0,0-1 2 16,0 3-2-16,0-3 2 0,1 4 1 0,1-2 1 16,-1 3 3-16,0-2 1 0,1 2 4 0,1 5 1 0,1-6 0 15,-1 6 4-15,3 1-1 0,-3-2-1 0,4-1 1 0,-4 1 0 16,3 0 3-16,-1-3 2 0,1 3-1 0,-1-1 2 16,3 1 0-16,-2-3 1 0,3 0 3 0,0 2 9 0,1-8 4 15,0 7 0-15,4-7 2 0,-1 0 4 0,3-7 3 0,-1 3-4 16,6-8-2-16,4-5-7 0,2-5-7 0,10-10-2 15,8-9-5-15,11-6-5 0,11-14-5 0,13-8-4 0,14-9-5 16,18-11-22-16,14-10-39 0,13-9-58 0,11-9-114 16,6-6-188-16,11-6-113 0,7-6-60 0,10-8-35 15</inkml:trace>
  </inkml:traceGroup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5:43.6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8599F09-B5B6-48C6-8518-1A1D1A419740}" emma:medium="tactile" emma:mode="ink">
          <msink:context xmlns:msink="http://schemas.microsoft.com/ink/2010/main" type="inkDrawing" rotatedBoundingBox="10306,10943 14266,9738 14726,11249 10766,12455" hotPoints="10509,10849 13604,9617 0,0" semanticType="enclosure" shapeName="RightTriangle">
            <msink:destinationLink direction="from" ref="{FA23EAEE-82B5-43E4-9713-1DFA462CE040}"/>
            <msink:destinationLink direction="to" ref="{FA23EAEE-82B5-43E4-9713-1DFA462CE040}"/>
            <msink:destinationLink direction="to" ref="{329796A6-C3A4-4511-AA78-860F440B3E0A}"/>
          </msink:context>
        </emma:interpretation>
      </emma:emma>
    </inkml:annotationXML>
    <inkml:trace contextRef="#ctx0" brushRef="#br0">1491 926 84 0,'0'0'120'0,"0"1"-9"16,3 4-2-16,-1 0 11 0,-2-2 11 0,0 2 5 0,0-2-5 15,0-2-6-15,0 3 2 0,0-4 7 0,0 3-6 0,0-1-16 16,-2-2-22-16,2 1-17 0,-3 3-17 0,3-4-10 0,0 1-7 15,0-1-11-15,0 0-5 0,0 0-9 0,0 0-4 16,0 0-2-16,0 0-3 0,0 0-2 0,0 0-3 0,0 0 1 16,0 0 0-16,-1 0 0 0,1 0 2 0,-3 3 2 15,0-2 0-15,-2-1 1 0,4 2 4 0,-5 2 3 0,1-3 1 16,1 3 1-16,-1 0 1 0,-1-4 2 0,2 1 2 16,0 1-3-16,-1 3-1 0,1-5-1 0,-4 3-1 0,2 0-1 15,0-1-2-15,0 1-5 0,0-1 2 0,-1-1-1 0,-1 4-2 16,-2-3-2-16,4 1 1 0,-1 1-1 0,-4 0-1 15,2 0 2-15,-1 0-3 0,1 0 1 0,-3 3 2 0,0-3 2 16,-3 3 1-16,3-3 0 0,-3 3 6 0,2-4 3 16,-2 2 3-16,3-2 1 0,-3 0 1 0,3 2 1 0,-1-2-3 15,1-2 0-15,0 4-1 0,-3-3-4 0,0 1-3 0,1-1 0 16,2 1-1-16,0-3-4 0,-2 0 2 0,2 3-5 16,-2-1 1-16,-1-2 0 0,3 0 1 0,-2 0-3 0,0 3 0 15,-1-3 2-15,3 0-2 0,-3 0 2 0,3 0-1 16,-4 0-2-16,1 0-1 0,1 0 0 0,-1 2 1 0,-1-2 0 15,1 0-1-15,0 1 3 0,2-1-1 0,-2 0 5 16,3 0 1-16,0 0 0 0,0 0 6 0,2 0-2 0,-2 0 2 16,0 0 2-16,3 0 3 0,-1 0 0 0,1 0 3 15,0 0 2-15,-2 0 3 0,4 0 7 0,0 0 2 0,1-1-2 16,-2 1 0-16,-2-5-7 0,2 3 2 0,-1-1-8 0,0 0-7 16,-1 1-3-16,1 2 1 0,-1-5 1 0,2 4 1 15,-1-3 0-15,-1 3 2 0,4-3 2 0,-6 0 2 0,2 2-2 16,2 1-3-16,-1-2 1 0,-1-2-1 0,4 5-2 15,-5-3-4-15,3 3 0 0,-3-3-2 0,2 3-3 0,-1-2 2 16,2 0-6-16,-1 2 0 0,0-1 0 0,-1 1 0 0,1-3 0 16,-1 3 0-16,2 0 0 0,-1 0-1 0,-1 0 0 15,4 0 2-15,-4-2 1 0,2 2 3 0,1-3-2 0,1 1 4 16,-2 1 3-16,1-2 4 0,-1 1 4 0,1-3 1 16,-2 4 2-16,2-2 2 0,-1 2 3 0,4-4-3 15,-4 1-1-15,4-1-3 0,-1 1-4 0,-2-3-2 0,2 4-3 0,-2-2-3 16,-1 2-3-16,1-5-3 0,3 5 4 0,-1-5 0 15,-1 3-1-15,0-1-1 0,0 5 1 0,2-4 2 0,1 0 2 16,-2 1 0-16,-2 0 0 0,2-1-5 0,-2 2 2 0,3 0 3 16,-1 1-2-16,-2-3-3 0,4 4 2 0,-3-2-2 15,0 2-2-15,1-4-1 0,-2 3 4 0,2-1-3 0,-2 2 3 16,2-2 2-16,1-1 4 0,0 2 3 0,-2 2 7 16,1-5 3-16,4 4-2 0,-5-4-2 0,1 0 0 0,2 0-1 15,2 0-3-15,-2-1-1 0,1 2-1 0,-1-3-3 16,0 3 1-16,-1-3-1 0,2-1 1 0,-1 5-2 0,0-4-3 15,-1 1-1-15,2 0-5 0,-4-3 0 0,5 3 3 16,-2-3 0-16,0 3 2 0,-1-4 1 0,2 0-1 0,-1 1 3 16,0 1-1-16,-1-3 4 0,2 3 2 0,2-2 3 0,-3 4-1 15,0-4 1-15,3 0-1 0,0 0 2 0,0 2-4 16,0 0-4-16,0-3-1 0,3 2-4 0,-3-1-2 0,0 4 3 16,0 1 0-16,0 0-4 0,0 0 2 0,0 0-1 15,0 1 3-15,0 2-3 0,0-3 1 0,0 4-3 0,0-2 1 16,0 2 1-16,0-4-2 0,0 0 0 0,0 4-5 0,0-3 2 15,0-1 1-15,0 0 2 0,0-1 0 0,0 1 0 16,0 0-2-16,0 0 2 0,0-1 5 0,0 2-4 0,0-2 4 16,0 2-5-16,0-2 0 0,-3 1 1 0,3 0 0 15,0-5 4-15,0 4-4 0,0 1 1 0,-1 1-2 0,-2-2 0 16,3 1 0-16,0 1 0 0,0-2 2 0,0 1-4 0,0 2 2 16,0-5 0-16,0 5-9 0,0-4 2 0,0 2 2 15,0 1 2-15,0 3 0 0,0-5 2 0,3 2 2 16,-2-1-1-16,-1 2 11 0,3-2-4 0,0 2-2 0,-3 0-1 15,0-2-2-15,0 2 1 0,2-2-5 0,-2 0 2 0,0 1 0 16,3 0 3-16,-2 0-3 0,-1 0-1 0,3 0 1 0,0-3-3 16,-3 3 1-16,2-1 0 0,-2 0 0 0,3 5-2 15,-2-5 3-15,-1 0-1 0,3 0 1 0,-3 1 3 16,4 1-2-16,-4-2 0 0,6 1 2 0,-4-1-2 0,1 0 3 16,-2 0-1-16,-1 5-3 0,6-5-2 0,-4 0 3 0,1 1 0 15,-2 2-2-15,5 0 0 0,-4-2 2 0,2 0 2 16,-1-1 0-16,2 0 1 0,1 4-4 0,-2-2 1 0,1 2 1 15,-1-2 0-15,3-1-5 0,1 1 2 0,-4 2 0 0,4-1-1 16,-4-1 5-16,1 1-2 0,1-1-2 0,-2 3 2 0,1 0 2 16,-1-3-4-16,-1 1 2 0,0 2 2 0,-1-3-5 15,2 1 2-15,-1 2 1 0,1-1 0 0,-1-3 0 16,-1 4 1-16,1-1-1 0,1-2 0 0,-1 2 1 0,-1-1 2 16,4-2-3-16,-2 0 2 0,1 3-2 0,-1-3 0 0,-1 3-2 15,2-4-1-15,-1 3 2 0,-1-1 1 0,1 3-1 16,4-3 0-16,-4 1-3 0,4-3 4 0,-4 4 0 0,4-4 4 15,-4 3-3-15,4-1 0 0,-2 2 7 0,-5 1-3 16,4-3-1-16,1 2-1 0,-1 1-3 0,3-3 0 0,-2 3-3 16,0-2-1-16,0 0-3 0,-2-1-1 0,1 3 4 0,-1-1 2 15,1-2-1-15,-2 3 1 0,1-1 4 0,4 1 1 16,2-3-3-16,-4 1 1 0,1 2-1 0,1 0 1 16,-1-2-1-16,1-1 0 0,-1 2 0 0,-1-1 0 0,1-1 0 15,4-2 2-15,-4 5-2 0,-1-3 5 0,2 1 2 0,-1-3-3 16,4 4-1-16,-5-3-3 0,1 0 0 0,0 3 2 0,1-1-2 15,-4-2-5-15,4 0-1 0,-4 3-1 0,7-3 2 16,-7 3 3-16,1 1-2 0,2-2 1 0,-2-1 0 0,5 1 2 16,-6 2-3-16,1-3 4 0,2 3 0 0,-2 0-2 15,2-3 0-15,-2 3 0 0,5-2 2 0,-4-1 0 0,1 3 0 16,1-2 2-16,2 2 1 0,-4-1-2 0,2-2 3 16,-1 3-3-16,4-2 2 0,-5 2 1 0,1-2-4 0,3-1-2 15,-1 3 0-15,2-1 2 0,-2-2 0 0,0 3 2 0,-3 0-4 16,1 0 2-16,-1 0 3 0,1-1 1 0,1 1-4 15,-1 0 0-15,-2 0 2 0,5 0-2 0,-4 0-2 0,2 0-1 16,-1 0-1-16,3 0 0 0,-1 0 2 0,-1 0-1 16,-1 0-2-16,-1 0 5 0,2 0 0 0,2 0 0 0,-1-3 2 15,1 3-1-15,-1 0 2 0,2 0-1 0,1 0 3 16,-3 0-4-16,1 0-1 0,2 0 2 0,-6 0 2 0,4-2-1 16,-2 2-1-16,-1 0-2 0,-1 0 3 0,2 0-2 15,-1 2 3-15,3 1-2 0,-4-3-2 0,2 1-1 0,-1-1 0 16,2 3 1-16,-1-2 1 0,2-2 0 0,2-2-1 0,-3 3 4 15,3 0-3-15,-5-1 1 0,4 1-2 0,-2-3 0 0,1 1 0 16,-1 2-3-16,0 0 6 0,1 0-3 0,-1-2 0 16,3-1 0-16,-1 3 0 0,0-1 0 0,-2-2 0 15,2 3-1-15,-2 0-1 0,-2 0-4 0,4 0 2 0,0 0 4 16,-2 0-1-16,2-1-9 0,-2 1 3 0,0 0 2 0,-2 0 5 16,4 0-1-16,-3 0 2 0,3 0-1 0,-2-3 4 15,1 3 6-15,2-2-3 0,0 2-4 0,0 0 1 0,1-2-3 16,-1-1 1-16,3 3 1 0,-3-1-3 0,4-1 1 15,-2 2-1-15,-1-3-2 0,-1 3-1 0,0-2 2 0,3-1-4 16,-3 3 4-16,0-1 1 0,-2-1 1 0,2 2-1 0,-6-2 5 16,7 2-5-16,-7 0 0 0,2 0 2 0,2 0-2 15,-2-3 3-15,1 3-2 0,0 0-1 0,-2-2 0 0,0 2 0 16,4 0 1-16,-5 0 1 0,1 0-2 0,1 0-2 16,-1 0 2-16,1-1 0 0,0 1 0 0,3 0 0 0,-2 0-1 15,1-4-4-15,2 3 4 0,-6 1 2 0,5 0-1 0,-3 0-1 16,0 0 1-16,2 0 0 0,-4 0 0 0,5 0 0 15,-2 0 1-15,-2 0-2 0,3 0 1 0,-4 0 0 16,5 0 0-16,-2 0 0 0,-2 0 1 0,4 0 0 0,-2 0-3 16,1 0 2-16,-4-3-1 0,1 3-1 0,1 0-1 0,2 0 2 15,-4 0-2-15,2 0 3 0,2 0-2 0,-1 0 4 16,1 0 2-16,-4 0-1 0,2 0-1 0,-1 0-1 0,4 0-1 16,-5 0 0-16,1 0 0 0,3 0-6 0,-1 3 2 0,2-3 1 15,-5 0 2-15,1 0-2 0,1 0 3 0,-1 0 2 0,1 0-4 16,0 1 4-16,-3-1-1 0,2 4-1 0,-2-4 0 15,2 1 0-15,-1-1 1 0,0 2-1 0,0 1 1 16,0-1 3-16,0 0-3 0,0-1 0 0,1 4 3 0,-1-2-5 16,0-1-4-16,0-1 6 0,0 4-1 0,0-3 0 0,2 1-3 15,-4-2 1-15,4 3 2 0,-7-1 2 0,6-1 1 16,-2 3-3-16,-1-4 0 0,2 3 0 0,2 1 1 0,-4 0 2 16,4-2-7-16,-4 0 3 0,4 2-1 0,-4-2 0 15,1 2 1-15,-1-3 0 0,2 3-2 0,-2 0-1 0,1 1 4 16,-1-1-1-16,1 0 1 0,-2 2-3 0,1-4 3 0,2 5 3 15,-1-5-2-15,-1 4-1 0,-1-3 0 0,-1 3 2 16,2 0-2-16,-1 1 0 0,0-1 0 0,1 1 1 16,-2 0 2-16,1 2-2 0,0-1-1 0,-2-2 0 0,-1 5 2 15,0-4 0-15,0 1-2 0,0 2 0 0,0 1-2 0,0-1 2 16,-1 3 0-16,-2-3 0 0,3 2-2 0,-3-1-1 16,3-2 3-16,-2 6 0 0,0-6 0 0,0 4-1 0,2-3 1 15,-3-3 0-15,3 3 0 0,-3-4 1 0,3 2-1 16,0-2 2-16,-1 3-2 0,-2-5 1 0,3 5-2 0,0-2 2 15,0 0-1-15,-2-1 0 0,2 1 1 0,-3 2 0 0,0-4 1 16,3 2-2-16,-1 0 4 0,-2 1-4 0,1-2 0 16,-1 2 3-16,0 1-1 0,-1-2-2 0,1 0-1 0,1 1-2 15,-1-3 2-15,2 0 4 0,1 3-1 0,-6-3-3 0,4 1 0 16,-1-1 1-16,2 1 0 0,-5-1 1 0,2 4-1 0,2-5 0 16,-1 2-1-16,0-2 3 0,2-2-1 0,-5 5-1 15,6-5 2-15,-2 4 0 0,-1-3 1 0,3 3-3 16,-1 0 0-16,1-3 0 0,-3 0 0 0,0 0-2 0,3 0 2 15,-5 1 0-15,4 0-5 0,-2-5 0 0,0 8 4 16,-2-5 1-16,1 5-1 0,-1-5 2 0,-2 2 0 0,3 4-1 16,-7-2 0-16,4-1 3 0,-2 1-2 0,-2-1 0 0,5 0 0 15,-4 3-1-15,1-3-1 0,2 1 1 0,-1 0 0 16,-1-1 0-16,-1-1 0 0,1 5 0 0,-2-4 0 16,0 4 0-16,-1-5 0 0,3 5 1 0,-3-5 4 0,1 0-4 15,2 1 1-15,-2-1-4 0,0 0 0 0,2-1-1 0,2 0 2 16,-4-2 1-16,5 3-1 0,-4-1 2 0,1 0-2 15,-1 0 3-15,-2 0 1 0,3 1-2 0,-3 0 0 0,1-4-1 16,-3 3 0-16,5 1-1 0,-3 1 2 0,0-2-1 0,-3 2-1 16,2-1 2-16,-2 0-1 0,0 2 0 0,-2-1 0 15,1 1 0-15,-2-3-1 0,-1 3-1 0,2-1 2 0,-2 0-2 16,6-2 1-16,-5 3 1 0,-1-3 0 0,5 2-1 16,-1-1 1-16,0-1 0 0,3 0 0 0,-1-1 0 0,1 0 0 15,2 2 0-15,-2-2-1 0,4-2 2 0,-1 1 0 0,-1 2 3 16,1 0-2-16,-1-3 0 0,4-1 0 0,-5 5 1 15,-1-5-3-15,3 5 0 0,-2-3 9 0,-3 1-4 0,2-3-4 16,-1 5-2-16,-2 0 1 0,0-4-1 0,3 2 2 16,-1 1-1-16,1-1-10 0,-6-2 9 0,6 4-4 0,0-3 4 15,0 0-1-15,0-2 4 0,-2 2-4 0,0 1 2 0,2-3 0 16,0 1 0-16,2-1 0 0,-2 0 0 0,3 0 3 16,-3 0-3-16,2 0-1 0,-2 0-1 0,0 0 0 0,-3 0 2 15,3 0 0-15,0 0-1 0,0 0-3 0,0 0 4 16,-2 0 3-16,0 0-1 0,-1 0-2 0,3 0 0 0,-3 0 2 15,2 0 0-15,1 0 1 0,-3 3-3 0,0-2-2 0,-1-1 1 16,1 3 1-16,-1-3 0 0,-1 4-2 0,0-1 0 16,0-2 2-16,2 1-1 0,2 3 2 0,-5-2-1 15,5-2 0-15,-2 1 0 0,0 0 2 0,-2-2 1 0,6 3-1 16,-1-1 2-16,0-2-1 0,0 0-1 0,-3 0 6 0,3 0 2 16,0 0 2-16,3 0 3 0,-1 0 0 0,-2-2 6 15,-3-1-1-15,3 3 2 0,0 0-2 0,0-2-1 0,0 2-1 16,-1-2 3-16,0 1-2 0,1 1-3 0,0-3 4 15,3 3-2-15,-3-2 2 0,2-1-2 0,1 3-1 0,-2-2-3 0,5 1-1 16,-4 1 0-16,1 0-5 0,-2 0-2 0,4 0-4 16,1 0 1-16,-1-3-1 0,2 3 1 0,-1 0-5 15,2 0 4-15,1 0 1 0,-2 0-1 0,1-2 3 0,-1 0-3 16,1 2-2-16,-2-3 0 0,2 3 0 0,-1 0 0 0,1 0 0 16,-2 0 0-16,1 0 0 0,4 0 0 0,-5 0-1 15,0 0-13-15,0 3-16 0,0-3-25 0,-5 2-25 0,3 0-36 16,-3 1-41-16,-1 0-40 0,3 2-39 0,-3 1-31 15,-6-1-22-15,7 2-25 0,-1-6-45 0,-3 3-80 0,3-4-93 16,-4 0-30-16,-1-4 2 0</inkml:trace>
    <inkml:trace contextRef="#ctx0" brushRef="#br0" timeOffset="922.5171">-758 1164 91 0,'0'-3'87'0,"6"-2"2"0,-4 3 18 16,1-2 21-16,-2 0 20 0,2 1 12 0,0-1 10 16,-3-2 12-16,0 2 8 0,-3-2-13 0,0-1-28 0,3 1-34 15,-1-2-24-15,-2 3-11 0,3-5-2 0,-2 6 1 16,2-1 1-16,-3 2-1 0,3-1 2 0,0-1 6 0,0 3 4 16,0-1 1-16,-3 1-1 0,3 2-8 0,0 0-7 0,0 0-9 15,0 0-11-15,0-2-12 0,0 2-8 0,0 0-4 16,0 0-13-16,0 0-4 0,0 0-8 0,3 0-1 0,0 4 1 15,-1-1 1-15,2 0 5 0,2 5-5 0,-4-1 5 0,5-2 8 16,-2 5 1-16,-1-5 5 0,-1 5 0 0,4-2-1 16,-2 1-3-16,-2 1-1 0,-2-1 0 0,5-1-2 15,-4 3-3-15,1-3 0 0,-2 1-2 0,2-2-3 0,2 3 0 16,-2-6-3-16,0 1-3 0,-3 0 3 0,1 0-3 0,-1-4-1 16,3 4-1-16,-3-3 0 0,0 1-1 0,0-2 5 0,0 2 0 15,0-1-1-15,0 0 2 0,0-2 4 0,0 0 1 16,0 0 1-16,0 0 0 0,0 0 0 0,0 0 1 15,0 0 1-15,0 0 0 0,0 0 0 0,0 0 4 0,0 0 4 16,0 0 4-16,0 0 5 0,0 0-3 0,0-2 2 0,0 0 3 16,0 2-2-16,2-3 2 0,-2 3-1 0,0 0-6 15,0 0-4-15,3 0 3 0,0 0-2 0,-3 0-3 0,1 0-1 16,-1 0-5-16,0 0 1 0,0 0 1 0,3 0-3 16,-2 0-1-16,5-1-1 0,3-2 2 0,2-1 4 0,1 0 1 15,0-1 0-15,1 0 0 0,2 0-1 0,1-5-1 0,2 5-3 16,-4-1-3-16,3 2-4 0,-3-1-7 0,4 4 0 15,-5-4-2-15,2 3 1 0,0 0 0 0,-3 1 2 0,1-2-1 16,-1 3 0-16,3 0 2 0,0 0 0 0,-2 0 1 16,2 0 2-16,4 0 4 0,-2-2 1 0,1-1 7 0,-1 3 6 15,9-3 6-15,-5 0 3 0,5-4 7 0,1 2-3 0,1-6 1 16,5-3-1-16,-2 0-4 0,8-2-5 0,0-3-3 16,0-3-5-16,1 1-6 0,1-3 1 0,0-3-8 0,2 2 0 15,0-1-2-15,-1 1-2 0,-5-2-2 0,2 0-1 16,-4 6 0-16,2-2-1 0,-7 2 3 0,-3-2-1 0,3 6 0 15,-5 0-1-15,-1 5 1 0,-5-3 0 0,-1 4 0 0,-2 1 2 16,-4-1-3-16,-3 3-1 0,2 1 0 0,-4 2 0 16,1 0 0-16,-2 0 3 0,-1 3-1 0,1-1-2 0,2 3 1 15,-2-3 2-15,-5 1-1 0,4 2 3 0,-2 0-4 16,0 0 1-16,-3 0 0 0,1-3-2 0,-1 3 1 0,0 0-1 16,3 0-2-16,-3 0 1 0,0 0 1 0,0 0 0 0,0 0-3 15,0 0 0-15,0 0 0 0,0 0 1 0,0 0 1 16,0 0 1-16,0 3-8 0,0-3 3 0,0 2 0 0,0 1 0 15,0-3 2-15,0 0-1 0,0 0-3 0,0 0-7 16,0 0-2-16,0 0-18 0,0 3-20 0,0-3-22 0,0 0-23 16,0 2-23-16,0-2-33 0,-3 5-37 0,2 0-43 0,-7 0-47 15,4 2-45-15,-2 1-71 0,1-2-132 0,-2-1-108 16,0 0-33-16,-5 0 7 0</inkml:trace>
    <inkml:trace contextRef="#ctx0" brushRef="#br0" timeOffset="6172.7366">1009 904 29 0,'0'0'236'0,"0"3"-41"0,0-2-30 0,0-1-28 0,-2 0-16 16,2 0-10-16,-3 0 8 0,0 0 4 0,3 0 6 16,0 0-12-16,0 0-18 0,0 0-14 0,-1 0-11 0,1-1-13 15,-3-2-7-15,3 3-6 0,0 0-5 0,-3 0-5 0,3-2-6 16,0 2-3-16,0-2-3 0,-1-1 0 0,-2 3-2 15,3 0-1-15,-2 0-2 0,-1-1-3 0,0-1 2 0,-1 2-4 16,-1-3 3-16,-2 3-1 0,-1 0-4 0,1 0-3 0,1 3 3 16,-6-3-2-16,2 2 4 0,1-1 1 0,-3-1 0 15,1 5 2-15,-1-3 6 0,3 1 5 0,-2-2 2 16,0 2 2-16,2-3 2 0,-1 1 0 0,2 2 0 0,-1-3 0 16,-1 0 0-16,1 0-1 0,2 0-1 0,-1 0-2 0,1 0 0 15,-2 0 0-15,1 0-2 0,-1-3 3 0,-1 2 0 16,3 1 2-16,1-3-1 0,-5 3-2 0,2-1 0 0,-1-2-1 15,2 3 2-15,-3-2-2 0,2 2-2 0,-2-2 0 16,-1-1-1-16,0 3 2 0,0-3-1 0,1 3-5 16,2-3 2-16,-2 3-2 0,-1-2-4 0,5-1 0 0,-2 3-4 15,0-3-3-15,-1 1-3 0,1 2-2 0,-2-3-4 0,2 1-1 16,-1 2 1-16,1 0-4 0,-1-1 2 0,4 1-2 0,-5 0 1 16,2-4 2-16,-1 4 2 0,1 0-2 0,-3 0 4 15,2 0-2-15,-2 0-1 0,0 0 4 0,0 0-2 0,3 0 1 16,-6 0 0-16,5 0 4 0,-2 0 0 0,3 0 2 0,0 0 2 15,-2 0 5-15,3 0-1 0,-3-1 0 0,4-2 1 16,-1 3 1-16,2-1-4 0,-4-3-3 0,2 2-3 0,2-2-3 16,-4-1 1-16,3 2 0 0,-1-2-4 0,2 2-2 15,-4 3 2-15,1-5 5 0,-2 2 2 0,2 0 4 0,-1 0 0 16,3-1-1-16,-2 1-3 0,0-1 2 0,-2 0 0 0,4 2-4 16,-5-3-3-16,5 1-2 0,-2 3-2 0,-2-4 1 15,2 3 5-15,0-1-6 0,2 2-1 0,-4-4-1 16,4 3-2-16,1-1 1 0,-1 0 2 0,-1 1-2 0,1-1-2 15,2 1 3-15,-2-3 2 0,2 4 1 0,-2-2 0 0,0 2-3 16,2-5 3-16,-2 5 0 0,2-2-1 0,1 2 5 16,-4-4-1-16,4 3 1 0,-4-3 5 0,2 2 1 0,0-2-1 15,0 0 2-15,2 1-1 0,0 2 0 0,-1-4-1 0,1 2 3 16,-2-3-4-16,1 0 1 0,2 3-2 0,2-3-2 16,-2 6-1-16,1-4-4 0,-4 0 1 0,5 2-3 0,-2-2 0 15,1 2 0-15,-4-1-2 0,5 0 3 0,-4-3-1 16,5 3 2-16,-3-2-2 0,1 1-1 0,-3 0 1 0,2 0 0 15,-3 0 3-15,0-1-4 0,0 0 0 0,0-1-1 16,-1 0 0-16,2 2 2 0,1-2-4 0,1 1 2 0,-2-2 0 16,-2 0-1-16,3 0 0 0,-4-2 1 0,4 5-1 0,1-5-3 15,3 5 2-15,0-5 1 0,0 2-1 0,0 1 1 16,0 1 2-16,0-3-1 0,0 5 3 0,0-3-3 0,3 4 6 16,-3-5-4-16,3 5-1 0,-3-4 2 0,0 2-3 0,0 1 3 15,1 1-2-15,-1-2 2 0,3-3-3 0,0 5 3 16,-3-5-3-16,2 5 0 0,1-4-2 0,-2 1-2 0,5-3 1 15,-2 3 4-15,1 0-6 0,-1-1-1 0,1 0 3 16,-2 1 3-16,1 1 2 0,4 0-2 0,-4-1 4 16,2 1-4-16,-4 1 1 0,2-2 0 0,2 1 4 0,1 0-5 0,-1-2-4 15,0 4 2-15,0-5-3 0,0 2 3 0,0 2 4 16,2 0 0-16,-1 0 3 0,1-1-5 0,-4 0 6 16,3 0 0-16,1 0 1 0,-4 0-5 0,7 2 0 15,2-10-6-15,-5 8 4 0,-1 0-2 0,-2 1 5 0,2 3-3 16,-3-5 1-16,1 5 1 0,2-2 1 0,-2 2 4 0,2-4-3 15,-1 0-2-15,0 0-6 0,2 2 3 0,-4-2 1 16,3 2 0-16,-1 0 5 0,-1 1-7 0,-1 0 2 16,1-2 2-16,-1 4 1 0,4-3-3 0,-1 2 0 0,4 1-1 15,-5-3-5-15,0 3 5 0,-1-4 1 0,3 1-2 0,-4 2 1 16,4-2 1-16,-1 2-2 0,1-4 2 0,1 3 1 0,-2-1 0 16,3 3-1-16,-1-1 2 0,-1-1-1 0,-1 2 2 15,2-3-1-15,2 1-2 0,-2-1-5 0,2 3 3 0,0-3 2 16,-2 3-1-16,-2 0 1 0,1 0-1 0,1 0 0 0,-2-2 3 15,1 2-1-15,-1 0 1 0,2 0-8 0,-2 0 1 16,4 0 5-16,-5-3 3 0,1 3 0 0,1 0 1 16,-4-2-3-16,4 2 2 0,2-1-1 0,-4-3-2 0,1 4 2 15,1-1-1-15,2-2-1 0,-1 3-1 0,0-1 2 16,-2 1-2-16,5-2 6 0,-4-2-2 0,2 3-6 0,-1-2-4 16,2 2 7-16,-5-4 0 0,4 3 0 0,2-3-2 0,-3 2 2 15,3 3-1-15,-2-3 1 0,-1 1 1 0,3-1-1 0,0 0-2 16,0 0 2-16,1 1-1 0,-1-3 1 0,0 4 0 15,1-2 2-15,2 2-2 0,0-4-2 0,-1 0 2 16,0 1-1-16,-2 3 2 0,3-4-1 0,-3 0 0 0,0 4 0 0,3-1 1 16,-6-1 1-16,6 1 3 0,-3-1 0 0,0 0-2 15,2 1-3-15,-2-1-3 0,0 1 3 0,-3 1 0 0,3-4-1 16,-2 2-4-16,2 3-2 0,-3-3 7 0,3-1 0 16,-1 3 3-16,1-2-1 0,1 2-2 0,-3-3 2 0,-1 4-1 15,3-2 2-15,-1 2-5 0,-2-1 6 0,2-2-4 0,1 3 0 16,-1-2 0-16,1-1 2 0,0 3 4 0,0-3-5 15,-1 1 0-15,1-3-1 0,0 5 0 0,0-1 2 0,0-2 0 16,3 3-1-16,-3-2-6 0,0 2 5 0,0-2 0 16,3-1-2-16,-1 3 1 0,0-1 0 0,2-2-1 15,-1 3 0-15,0-2 3 0,0 2-1 0,-3 0 1 0,1 0 2 0,-1 0-2 16,3 0 1-16,-3 0 1 0,0-2-1 0,-2 2-2 16,2 0-1-16,-6 0 0 0,7 0 2 0,-7 0 0 0,6 0-1 15,0 0 1-15,2 0-1 0,-3 0 0 0,1 0 2 16,0-2-4-16,0 2 1 0,2-2 1 0,0-1-3 0,-2 3 1 15,3 0 0-15,0 0 2 0,-1-1 1 0,3-2 2 16,-3 3-7-16,-2-1 0 0,3 1 4 0,-1-3-1 0,0 3-2 16,-2 0-1-16,3 0 2 0,-3 0-2 0,-1 0 6 0,1 0 1 15,0 0-3-15,-1 0 3 0,-2 3-1 0,3-3 1 16,-1 1 0-16,1-1-13 0,0 3 8 0,2-2 0 0,-2 4 2 16,1-3-2-16,-1 0 1 0,0-2 2 0,0 2-1 15,0-2 10-15,1 3-5 0,-1-2-1 0,0 2-4 0,0-1-1 16,0-2 1-16,-3 2 0 0,2-2-1 0,1 3 2 0,-1-2-1 15,-2-1-3-15,3 2 3 0,-2 1 2 0,2-1-2 16,-3 1 1-16,1-3-1 0,-1 5 0 0,2-1 0 0,-2 3 0 16,2-3-1-16,1 3-3 0,-1 1 4 0,-2-5-4 0,1 4-1 15,-1-1 5-15,0 0 2 0,1 4 0 0,-1-2 0 16,3 0-2-16,-4-1 3 0,2 0 1 0,-1-1 1 0,1 2-3 16,-1-1-2-16,-1-1-1 0,-1 2-3 0,1-5 2 15,-4 5-3-15,1-2 3 0,-1-1 1 0,2 0-2 0,-1 0 1 16,2 1-2-16,-6 0 4 0,4-2 0 0,1 3 2 0,-2-3-5 15,1 0 1-15,-1 1 2 0,2 1 1 0,-4 1 1 16,2 1 0-16,2-2-2 0,-4 2-2 0,1 0 6 0,-2 1-4 16,5-2 0-16,-4 1-2 0,2 1 4 0,-1-2-2 15,-3-2 2-15,3 2 2 0,-2 1-4 0,-1-1 6 0,3 2-8 16,0-1 4-16,-3 0-2 0,0 1 1 0,0-2-3 0,0 1 3 16,0 0-1-16,-3-2-6 0,0 2 5 0,3 2-3 15,-1-2 3-15,-2 0 1 0,0 3 1 0,-1 0-2 0,2 0 1 16,-4 0-2-16,5-3 4 0,-2 6-2 0,1-6 0 15,-4 0 0-15,5 3-5 0,-2-2 3 0,1 0 7 0,-4 2-2 16,5-3 0-16,-5 0-7 0,1 3 4 0,4-1 2 0,-5-1 6 16,1-1-2-16,-2 0-6 0,1-2 0 0,0 4 4 15,-1 0-2-15,1-1 1 0,-2 2-7 0,-2 0-1 0,2 0 3 16,-4 4-3-16,1-3 2 0,-1 1 1 0,0 0 4 16,0 0 1-16,0 0 2 0,0 0 0 0,0 0-3 0,0-2 1 15,0 1-1-15,-14 13 0 0,17-14-5 0,-3-1 5 16,0-1-1-16,-2-1-1 0,1 1 0 0,3-4 0 15,-2 5 0-15,-8 0-1 0,14-3-4 0,-7-3 3 16,1 1 3-16,6 0-1 0,-6-3 0 0,2 1 0 16,1 2-1-16,-2 0 1 0,0-1-2 0,2 0 2 0,-2 0-4 15,2-1 2-15,-1-2 0 0,-2 2 3 0,0-1 1 0,3 3-1 16,-1-4 0-16,-2-1-1 0,0 3 0 0,0-2 1 16,3 2 1-16,-3-1-1 0,2 0-1 0,-2 2 1 0,3-2 0 15,-2 1 2-15,0-1-2 0,2 1-1 0,-3-2 0 0,0-1-1 16,-2 4-1-16,-2-1 1 0,4-1-1 0,-3 3-1 15,3-4 6-15,-1 2-2 0,-2-2 0 0,0 5 2 0,3-5-3 16,-1 2 1-16,-5-2 1 0,5 3-4 0,-5-1-5 16,4-3 3-16,-3 5 0 0,0-2 0 0,1-3 3 0,-1 3-2 15,-2-1 2-15,-3 3 0 0,2-4 1 0,0 2-2 16,-3-1 2-16,2-2 0 0,-2 2 0 0,-3 1-2 0,-2-2 4 16,4 4 1-16,-3-3-2 0,-1 0 3 0,1 3-1 0,-1-4-3 15,1 2 1-15,-1-2-3 0,4 4-2 0,-3-3 0 16,1 2 2-16,5-2-2 0,-5 1 0 0,6-1 2 0,-3 1 0 15,5-2 5-15,-1-1-2 0,1 2-3 0,5 0 2 16,1-2 1-16,-3 0 3 0,5 0-1 0,-2 0-3 0,6-2-1 16,-5 0 4-16,2 1 0 0,-1-4 2 0,1 2-2 0,2 1-3 15,-1-2-4-15,4 2 1 0,-1 0 5 0,-2-1-2 16,-1-1-2-16,1 3 0 0,-2-2 2 0,2 1 0 0,-1-2 4 16,1 2-2-16,2-1-2 0,-2 2 0 0,2-2 0 0,-2 1 0 15,-1 2-4-15,4-2 8 0,-3-1-1 0,2 3-1 16,1-1-2-16,-2 1 4 0,4 0-5 0,-1 0 3 0,2 0 1 15,1 0-6-15,-3 0 0 0,0 0 1 0,3 0 2 16,-2 0-3-16,-1 0 3 0,3 0-2 0,-1 0 1 0,1 0 0 16,-3 0 1-16,0 0 4 0,3 0-2 0,-2 0 1 0,-1 0-3 15,3 0 0-15,-1-2 1 0,1 2-1 0,-3 0 0 16,0 0-3-16,3 0-2 0,0 0-1 0,0 0 4 0,0 0-2 16,0 0 3-16,-2 0 1 0,-1-3-1 0,3 3-1 15,0 0 3-15,0 0 2 0,0 0-1 0,0 0 2 0,0 0-3 16,0 0-1-16,0 0 4 0,0 0-4 0,3 0-7 0,-3 0-9 15,2 0-13-15,-2 0-14 0,3 0-16 0,0 0-19 0,-3 0-25 16,0 0-21-16,0 0-17 0,0 0-15 0,0 0-10 16,1 0-7-16,2 0-7 0,-1 0-7 0,4 0-1 15,-5 0-10-15,7 0-17 0,1-2-49 0,-9 2-81 0,7-3-107 16,1 3-45-16,-8 0-12 0</inkml:trace>
    <inkml:trace contextRef="#ctx0" brushRef="#br0" timeOffset="100963.0181">949 159 224 0,'-10'0'198'0,"-2"0"-31"0,0-3-15 0,3 2-7 0,-1-3 0 15,-2-1-16-15,4 3-25 0,-3-1-19 0,5 0-23 0,0 0-16 16,-2 3-9-16,4-5-5 0,2 5-4 0,-1-3-2 16,0 1-4-16,3-3-6 0,3 0-4 0,0 0-4 0,-1-1 0 15,2 1-1-15,-1 0 2 0,5-2-1 0,-4 4 4 16,6-5 0-16,-4 6 2 0,2-2 3 0,-2 0 0 0,0 0 4 16,0 0 0-16,-2-1 5 0,1 3-1 0,-2-1 3 15,-2-1 1-15,4 3 4 0,-2-2 2 0,0 1-1 0,-2 0-1 16,-1-1 0-16,3 3 0 0,0-1-1 0,-3-1-6 0,0 2-2 15,0 0-3-15,0 0-5 0,0 0-4 0,0 0-3 16,1 0-5-16,-1 2-1 0,5-1 1 0,-5 4-2 0,6 0 1 16,-5-1 2-16,4 4 2 0,2 0 3 0,-1 5 9 0,0 0 2 15,2 2 3-15,2 1 4 0,-4 2-2 0,7-4 0 16,-7 4-3-16,2-4 0 0,2 4-9 0,-1-2-3 16,2-1-2-16,-5 0-1 0,5-3-1 0,0 2 3 0,-2-2 0 15,-2 2-3-15,4-4 4 0,-2 0-3 0,1 0-1 0,-1-4-1 16,-2 4 1-16,1-5 0 0,-1 0-1 0,-1-1 1 0,2-2 3 15,-1 3 5-15,1-5 3 0,0 1 2 0,0-1 2 16,4-1 4-16,0-4 2 0,0 0-2 0,5-1 1 16,-3-2-1-16,5 0-4 0,-2-7-1 0,5 3-1 0,0-4-7 15,-1 2-2-15,3-1-2 0,0-2-1 0,0-1-2 0,2-2 0 16,-2 4-2-16,3 0 2 0,-3-1-2 0,4-1 3 16,2 2 2-16,-2-1-3 0,3-4 3 0,1 4 1 0,2-2 0 15,-1 0-1-15,1-1 3 0,-1 0 0 0,4-1-1 16,-5 1-1-16,3-1 1 0,-3 2 0 0,3 2 0 0,-3-6-1 15,0 4-3-15,-1 2 1 0,-1-1-2 0,1 4 1 0,-3-2-3 16,-1 4 0-16,1-3-4 0,-1-1 4 0,0 3-2 16,-2 1-1-16,-1-1-1 0,1 0-1 0,-4 2 2 0,1 0 1 15,-1 1 0-15,2 1-1 0,-3-2-1 0,0 1 2 16,2 0-1-16,-4 1 0 0,0 3 1 0,-2-2-2 0,1-1-3 16,2 2 1-16,-1-1 2 0,-2-2 2 0,1 5 2 0,5-5-1 15,-3 2 2-15,-1 0 1 0,1-2 3 0,1 2 4 16,-2 0-1-16,-1-1 2 0,3-2-1 0,-2 3 5 0,-5-3-4 15,6 5 5-15,-4-5-1 0,0 1 2 0,-1 5-2 16,-2-3-2-16,-1 2 3 0,-3-1-6 0,2 3-2 0,-4-2-2 16,2 1-2-16,-1 1-2 0,-2 0-5 0,2 2 2 15,-3-3-2-15,-1 5 0 0,0-1 0 0,-3-1-1 0,2 2 0 16,-2 0 1-16,0 0-3 0,3 0 3 0,-3 0-1 0,0 0 0 16,0 0 1-16,0-2 2 0,1 2-2 0,-1 0 0 0,3 0 0 15,0-3-1-15,-1 0 5 0,4 3-3 0,-5-1 2 16,2-1 1-16,-1 2-2 0,4-2 2 0,-5 2-1 15,-1 0-1-15,3 0-2 0,-1 0 0 0,-2 0 0 0,3 0-2 16,-3 0 6-16,0 0-3 0,0 0-1 0,0 0 2 0,0 0-2 16,0 0 0-16,0 0 0 0,0 0 2 0,0 0-2 15,0 0-2-15,0 0 4 0,0 0-2 0,0 0 4 0,0 0-2 16,0 0-1-16,0 0 1 0,0 0-2 0,0 0 1 16,0 0-1-16,0 0 2 0,-3 0-2 0,3 0 0 0,0 0 0 15,0 0 0-15,0 0 2 0,0 0 0 0,-2 0 0 0,-1 0-1 16,3 0 1-16,-1 2-2 0,1-2 1 0,-3 2 0 15,0-1 4-15,-2-1-4 0,4 6 0 0,-5-6 1 16,1 2 0-16,2 1 0 0,-1-3-2 0,-1 3 0 0,-2-1-4 16,0-2 2-16,2 2 2 0,-2 1 0 0,2-3 2 0,-2 1 0 15,2-1-2-15,1 3 0 0,-1-2-4 0,-2-1-14 0,-1 0-10 16,-2 0-15-16,4 0-14 0,-1 0-15 0,2 0-11 16,-1-4-25-16,2 3-31 0,-1-4-29 0,2 0-34 0,2 0-62 15,-5-4-120-15,4 1-116 0,-2-3-66 0,-3-2-15 16</inkml:trace>
    <inkml:trace contextRef="#ctx0" brushRef="#br0" timeOffset="102720.9964">2086 818 28 0,'-1'4'65'0,"-9"3"24"16,2-1 23-16,1-1 18 0,-5 0 16 0,0 1 11 0,-2-1 7 15,-3 5-4-15,-3-5-29 0,2 2-25 0,-7 1-27 0,1 0-16 16,0 0-10-16,-4 1-10 0,1-3-1 0,-1 3-3 16,4-1-1-16,-5 1-4 0,5-3 1 0,-3 3-3 0,3 0-4 15,0-1-3-15,5 0-4 0,-5-2 0 0,5-1-7 16,-1 3-1-16,1-5-3 0,1 4-2 15,-1 0 0-15,-47 16 10 16,46-14-12-16,-77 18 29 16,70-18-23-16,-83 17 47 0,79-16-42 0,-1-4 0 15,0 0 2-15,-3 1-3 0,4-3-1 0,0 3 2 16,-2-4 3-16,3 0 0 16,-77-1 54-16,83-7-58 0,-2 3-4 0,3 1 0 0,-1-4-4 15,5 0 0-15,0 1-4 0,-1 3 0 0,0-6 0 16,3 0-2-16,-2 3 0 0,0-3 1 0,2 1 0 0,-1 1-1 15,5-3 2-15,-5 1 0 0,5 2-4 0,-2-2 4 0,0-1-3 16,2 2 0-16,-2 1-1 0,0-5 0 0,1 4 0 16,-4-3 0-16,5 3 1 0,-2-3-1 0,0-2 0 0,2 3 1 15,-5 0-1-15,5-2 0 0,-5-1 0 0,4 6 3 16,-3-5-3-16,5 2 1 0,-2 0 1 0,-1 1 1 0,0 0-2 16,4 1 0-16,-1 0 2 0,0-1-2 0,0 0 2 0,-3 4 8 15,3-5-6-15,0 5-2 0,3-4-2 0,-1 2 1 16,-2 0-1-16,3-1-2 0,-1 1-1 0,4 0-7 0,-5-2 3 15,4 4 3-15,-1-5-3 0,2 2-1 0,-1-2 4 16,-4-1 1-16,4 0 0 0,1 1 2 0,-1-1 2 0,-1-1-4 16,1-4 7-16,-1 3-2 0,-1-2-3 0,-1-1 0 0,1-1 0 15,-1-3 0-15,4 0-2 0,-5 2 2 0,4-3 0 16,-1 3 1-16,-1-4-1 0,2 4 0 0,6 0-1 16,-5-4 0-16,1 4 1 0,5-4-1 0,0 3 0 0,0-2 0 15,5-2-1-15,-2 1 1 0,1-3-1 0,0 4 2 0,4-1-1 16,-1 2 1-16,4 0 0 0,-2 2-2 0,0-1 4 0,4 3-2 15,-1 0 0-15,1 2 0 0,-1-2 0 0,6 3-4 16,-5 1 0-16,5 0 4 0,-1-1-4 0,-1-4 2 16,3 5 0-16,1 2 5 0,-1-3-2 0,0 0 1 0,2 0-1 15,2 0-1-15,-3 1 1 0,4 0-1 0,2-5-1 0,-1 4-5 16,-1 1 3-16,3-1-1 0,1-1 4 0,-1-1 0 16,4 2 0-16,-1-2 0 0,1 2 0 0,-1-1 0 0,4-3 2 15,-3 5-2-15,36-13-2 16,-33 12 2-16,-1 1 0 0,-2-1 0 0,1-1 0 0,2 1 0 0,-3 2 0 15,2-2 4-15,-2 6-1 0,0-4-2 0,1 1-1 0,-1 1 1 16,-1 0-2-16,1 2 1 0,-1-2-2 0,1 1-2 16,-1 1 4-16,1 1-2 0,0 0 2 0,2-1 0 15,-2 4 0-15,0-3 2 0,1 0-2 0,3 3 0 0,-3-1 0 0,5-2 0 16,-4 0 0-16,5 4 3 0,-2-1-1 0,0 1-3 16,-1-6-3-16,3 5 4 0,-3-2-2 0,-2 3 2 0,4-2 0 15,-4 2-2-15,1-3 0 0,-1 3 2 0,-2 0 4 16,1 3-4-16,-1-1 2 0,-1 2-2 0,-2 2 3 0,-1-1-3 15,-2 5-1-15,0 1-1 0,-1 2 2 0,-3 1 0 0,1 4-2 16,-2-1-2-16,0 7 2 0,-3 2-1 0,-2 1 0 16,-3 9 1-16,2-1 2 0,-5 2 1 0,-4 4-1 15,-2 3 3-15,0 1 1 0,-6 4-2 0,0-2 2 0,-3 3 3 16,-5-2-4-16,0 3 1 0,-4 1-1 0,-3-3 0 0,-8 3-1 16,1 4-6-16,-5 0-10 0,-5 3-18 0,-1 3-15 15,-7 0-24-15,-8 5-30 0,-1 0-62 0,-9 3-137 0,-6-2-127 16,-9 7-66-16,-9-2-28 0</inkml:trace>
  </inkml:traceGroup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5:56.20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A23EAEE-82B5-43E4-9713-1DFA462CE040}" emma:medium="tactile" emma:mode="ink">
          <msink:context xmlns:msink="http://schemas.microsoft.com/ink/2010/main" type="inkDrawing" rotatedBoundingBox="11686,10626 12803,10130 12887,10320 11769,10815" semanticType="callout" shapeName="Other">
            <msink:sourceLink direction="from" ref="{C8599F09-B5B6-48C6-8518-1A1D1A419740}"/>
            <msink:sourceLink direction="to" ref="{C8599F09-B5B6-48C6-8518-1A1D1A419740}"/>
          </msink:context>
        </emma:interpretation>
      </emma:emma>
    </inkml:annotationXML>
    <inkml:trace contextRef="#ctx0" brushRef="#br0">412 146 112 0,'0'0'123'0,"0"0"-27"16,0 0-22-16,2 0-19 0,-2 0-18 0,3 0-23 0,-2 0-12 15,-1 0-6-15,3 0 4 0,-3 0 7 0,3 0 10 16,-3 2 11-16,0 1 13 0,0-3 14 0,0 1 13 15,0-1 18-15,-3 0 8 0,3 0 6 0,0 0 1 0,0 3-1 16,0-2-4-16,0-1-4 0,0 0-8 0,-3 0-8 0,3 0-10 16,0 0-7-16,0-1-10 0,0-2-5 0,0 3-8 0,0-1-9 15,3-2-4-15,-3 1-8 0,3-3-5 0,-2 4-3 16,-1-4-5-16,6 0 2 0,-6 2 5 0,2 1 3 16,-2-1 2-16,3 1 7 0,-2-3 7 0,-1 5 5 0,0-1 4 15,0-2 1-15,0 3 0 0,0-1-1 0,3 1-4 0,-3-2 1 16,0-2-7-16,0 4-4 0,0 0-4 0,0 0-3 15,3 0-7-15,-3 0 2 0,0 0-6 0,0 0-5 0,0 0 0 16,0 0 0-16,0 0-1 0,0 4 0 0,0-2 3 16,2-1-2-16,-2 3 2 0,4 1 1 0,-1 2 0 0,0-4 1 15,-1 5-1-15,2-5 1 0,-4 4 3 0,3-3 0 0,0 3 1 16,-1 0 2-16,-2 1 9 0,3-1 9 0,0-1 5 16,-3-1 3-16,1 5 4 0,-1-4-4 0,3 2 2 0,-1-5-2 15,-2 5-10-15,3-5-5 0,0 0-6 0,-3-1-7 16,0 1-1-16,1-3 0 0,-1 3 1 0,4-3 4 0,-1 2 1 15,2 1 4-15,-2-3 0 0,1 2 6 0,1-2 3 0,1 1 1 16,-2 2 0-16,4-3-7 0,-4 0 1 0,1 2-5 16,-1-2-2-16,2 0-4 0,-4 2-2 0,5-2-4 0,-3 0 0 15,1 0 0-15,-2 0-2 0,1 0 0 0,1 0 1 16,-2 0 6-16,1 0 2 0,2 0 4 0,-4 0 8 0,2 0 3 16,2 0 1-16,0-2 4 0,1 0-1 0,1-2-1 15,2-1-8-15,-1 0 0 0,0 2-8 0,-1-4-3 0,2 2-3 16,-1 1 0-16,3 3-2 0,0-6-3 0,-2 3 5 0,-1-3-1 15,3-1-1-15,-2 3 0 0,2-1 2 0,-3-1-1 16,3-1-3-16,-1 1-1 0,-2 0 3 0,2 1-5 0,1-2 5 16,-1 0 0-16,-2 0-3 0,3 0 1 0,0-2 2 15,-1 1 1-15,3 1-2 0,-2-3 2 0,0 3 0 0,0-1-3 16,1-2 2-16,2 3-2 0,-3-2 2 0,4-1-1 0,-1-1 0 16,1 1 1-16,2 0 2 0,-1 2 2 0,-1-5 2 15,2 3 2-15,-2 0-1 0,1-1-1 0,-1 1 3 0,-1 0-4 16,1 3 1-16,-1-2-5 0,1 5 1 0,-4-5-1 15,3 2 3-15,-3 1-2 0,3 1 2 0,-2 0 1 0,1-1 0 16,-2 0 2-16,0 2 2 0,-3-2-2 0,5 1-2 0,-5 1 4 16,3-1-3-16,-4 1 0 0,2-2-1 0,-1 3 0 15,-1 3-1-15,0-5-1 0,3 2-2 0,-2-3-3 16,1 3 3-16,-1 2 0 0,3-4 0 0,0 1-1 0,-5 2 2 16,5-2-1-16,-1 0 2 0,1 1-1 0,-6 2 0 0,4-2-1 15,-1-1 3-15,-3 1 1 0,-2 3-5 0,1-2 3 0,-1 1 0 16,-1 2 2-16,0-2-2 0,-1-1 1 0,1 3-4 15,-2-1 1-15,-1-1 0 0,3 2 0 0,0 0-3 16,-3 0-3-16,2 0 0 0,-2 0-3 0,0 0-1 0,0 0 1 0,0 0 2 16,0 0-2-16,0 0 2 0,0 0 1 0,0 0 1 15,0 0 3-15,0 0-1 0,0 0-3 0,0 0 0 16,0 0 0-16,0 0 0 0,0 0-2 0,0 0 1 0,0 0-2 16,0 0 2-16,0 0 1 0,0 0 0 0,0 2 0 15,0-1 0-15,-2-1-1 0,2 5 0 0,0-3-1 0,0 1 2 16,0-2-4-16,0 2-11 0,-3-2-27 0,0 4-32 0,2 1-43 15,-4 1-55-15,-1 0-55 0,2-1-69 0,-1-1-105 16,-2 3-161-16,-2-1-64 0,-4-2-17 0,1 2 16 0</inkml:trace>
  </inkml:traceGroup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6:07.18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46F724C-99DC-41C9-A478-A39C5F4DD7E3}" emma:medium="tactile" emma:mode="ink">
          <msink:context xmlns:msink="http://schemas.microsoft.com/ink/2010/main" type="inkDrawing" rotatedBoundingBox="7811,12572 7825,12537 7849,12547 7835,12582" semanticType="callout" shapeName="Other">
            <msink:sourceLink direction="with" ref="{8E03E5B8-8334-4863-88AF-D203298E7585}"/>
          </msink:context>
        </emma:interpretation>
      </emma:emma>
    </inkml:annotationXML>
    <inkml:trace contextRef="#ctx0" brushRef="#br0">-3438 2050 10 0,'-5'-2'85'0,"-2"-2"7"15,4 2 1-15,1-1-2 0,-1 2-12 0,3 1-11 0,-1-2-19 16,1 2-16-16,0 0-20 0,0 0-17 0,0 0-9 16,0 0 0-16,0 0-1 0,0-3-3 0,0 3 4 0,0 0-2 15,0 0 2-15,0 3 1 0,0-1 3 0,0-2-2 0,0 1 3 16,0 2 3-16,0-3 5 0,0 2 1 0,0-2 0 0,0 3 2 15,0-2 0-15,0-1 0 0,0 2 1 0,0-2-3 16,0 4-1-16,-3-3 3 0,0 2-4 0,3-3 2 16,0 5-1-16,0-3 1 0,0-1 2 0,0-1-1 0,0 0 0 15,0 3-2-15,0-3 4 0,0 0-4 0,0 0 0 0,0 0 2 16,0 0-2-16,-1 0 0 0,-2 0 0 0,3 0 0 16,0 0 0-16,0 0 0 0,0 0 0 0,0 0 0 0,0 0-2 15,0 0-2-15,0 0-3 0,0-3-5 0,3 3-8 0,-2 0-13 16,-1 0-10-16,0 0-18 0,0 0-12 0,0 0-20 15,0 0-17-15</inkml:trace>
  </inkml:traceGroup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6:36.8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2281991-6B06-4CC5-942A-DE570DC9D351}" emma:medium="tactile" emma:mode="ink">
          <msink:context xmlns:msink="http://schemas.microsoft.com/ink/2010/main" type="inkDrawing" rotatedBoundingBox="11723,12344 16943,10815 17558,12912 12337,14441" hotPoints="11554,13299 16713,11496 17297,11350 17104,12216 13596,13885 12582,13929" semanticType="enclosure" shapeName="Hexagon">
            <msink:destinationLink direction="to" ref="{F2AA79EF-1767-430F-B1E5-7F1EECCF214E}"/>
          </msink:context>
        </emma:interpretation>
      </emma:emma>
    </inkml:annotationXML>
    <inkml:trace contextRef="#ctx0" brushRef="#br0">-939 1142 237 0,'2'-4'322'16,"-2"-2"-58"-16,0 0-26 0,0 0-5 0,0-2-18 0,0 2-37 16,0 1-39-16,0 0-30 0,0 1-13 0,0-3-4 15,0 3-2-15,-2-2 0 0,2 2 0 0,-3-1 6 0,0 4-2 16,3-4 2-1,0 5-10-15,-4-2 214 16,2 4-271-16,2 1 7 0,0-1-24 16,0-2-7-16,0 20 36 15,0-12-19-15,2 0 2 16,-2 2 4-16,4 7 24 0,2-8-27 16,-4-1-2-16,12 15 28 0,-9-14-34 0,-1-3-2 15,2 1 4-15,-4 1-4 0,5 0 3 0,-2-2-2 0,2 2 1 16,-2 1 2-16,2-2-2 0,-2-1 1 0,2 1 0 0,0-1-1 15,1 3-1-15,-1-2 2 0,2-2 1 0,2 1-2 0,-5 2-3 16,7-1 0-16,-4-3-1 0,0 3 0 0,4-3 1 16,-4 1-3-16,0 0-4 0,6 0 0 0,-3-1 4 15,0 1-3-15,0-4 0 0,-2 1-1 0,-1 1-4 0,3-1 0 0,-2 2 2 16,-1 1-1-16,2-4 1 0,-5 2 3 0,4-2-1 16,-1-1 3-16,-2 0 4 0,4 0 6 0,-5 0 0 15,1 0 3-15,1-1 2 0,-1-2 0 0,2 2 5 0,3-4 3 16,1-1-1-16,-1-3-2 0,2 1 1 0,4-3-2 0,-1-2-6 15,3-3-4-15,2-1 0 0,2-1-9 0,0-1-2 0,2 0-1 16,1-3-6-16,-3 3 2 0,1-3 2 0,2 1 2 16,3-1-3-16,-6 6-3 0,1-5-1 0,0 4 6 15,-1-1 0-15,0 4-2 0,-3-2 4 0,3 2 6 0,1-2 3 16,-4 3 8-16,1 0 0 0,-1 2 3 0,1 3 0 16,-2 0-2-16,3-1-6 0,-3 1-3 0,-2-1-3 0,4-1-3 0,-1 5 1 15,-2-1-5-15,3-2 1 0,-2 1 0 0,-1 1 4 16,2 2-2-16,-2-3-3 0,1 5-1 0,-1-2 0 15,0-1-2-15,-2 2-2 0,2-2 0 0,-3 0-2 0,2 1 0 16,-4 3 0-16,1-4 0 0,-3 1 0 0,2-1 0 0,-5 3 1 16,2-2 1-16,-5 2-12 0,1-1 4 0,1 2 6 0,-4 1 3 15,4-2 0-15,-6-1 5 0,0 3-1 0,1-2 4 16,0 4 14-16,-3-2-4 0,1 0 0 0,-1 0-1 16,3-2 0-16,-1-1 1 0,4 3 0 0,-5 0-2 0,2-3-2 15,-1 3 2-15,4-2-3 0,-5 2-1 0,5-3-3 0,-4 2-5 16,2 1 1-16,-1-2-2 0,0 2 1 0,-1 0-4 15,1-5 0-15,-2 5-2 0,-1 0 0 0,6 0 2 0,-6 0-4 16,1 0 1-16,-1 0 1 0,3 0-2 0,0 0-2 0,-3 0 3 16,2 0-2-16,-2 0 0 0,0 0-1 0,0 0 3 15,0 0 0-15,0 0 0 0,0 0 1 0,0 0-1 0,0 0 3 16,0 0-3-16,0 0 2 0,0 0-4 0,0 0-1 0,0 0 2 16,0 0-4-16,0 0 3 0,0 0 0 0,0 0 2 15,0 0 0-15,3 0 2 0,-2 5 1 0,-1-5-2 16,0 0 2-16,0-5-2 0,0 5-2 0,0 0 1 0,0 0 0 15,3 5 0-15,0-5 0 0,-3 2 0 0,2-2 0 0,-2 1-3 16,3-1 4-16,-2 3 0 0,-1-3-5 0,0 0 4 0,0 2 0 16,0-2 0-16,0 3 1 0,3-3 3 0,0 0-5 15,-3 0 1-15,0 3 4 0,0-3-4 0,0 2 4 16,2-2 1-16,-2 0-3 0,0 0-2 0,0 3 1 0,0-1 0 16,0-2-2-16,3 1 1 0,-3-1-4 0,0 3 0 0,0-1 0 15,0-2 2-15,0 2 2 0,0 0-1 0,0-2 1 0,0 2 1 16,0-2 2-16,0 3-2 0,0-1 1 0,0-2-2 15,0 2-1-15,0 0 2 0,-3-2 0 0,3 2-1 16,0 1 0-16,0-3 2 0,0 0-2 0,0 0 2 0,0 1 0 16,0-1-2-16,0 0-3 0,0 0 1 0,0 0 1 0,0 0 1 15,0 0 2-15,0 0-2 0,0 3 0 0,0-3 2 0,0 1-2 16,0-1 0-16,0 0-1 0,0 3-4 0,0-1 0 16,0-2 4-16,0 2 2 0,0-2-1 0,0 3 5 15,0-3-3-15,0 1 1 0,0-1 0 0,0 2-2 0,0 0 1 0,0-2-4 16,0 3 2-16,0-3-2 0,0 3-1 0,0-2 0 15,0-1 3-15,0 2-2 0,0-2 2 0,0 2-1 0,0 1 1 16,0-3 1-16,0 2 1 0,0-2 2 0,0 0-1 16,0 0 0-16,0 0-3 0,0 0 3 0,0 0-4 15,0 0 3-15,0 1-2 0,0 2-1 0,0-3-3 0,0 0 2 0,0 0 2 16,0 0-3-16,0 0 3 0,0 0 1 0,0 0 1 16,0 0 1-16,0 0 0 0,0 0-1 0,0 0-1 0,0 0 1 15,0 0-5-15,0 0-7 0,-2 0-14 0,2 0-16 16,0 0-20-16,0 0-25 0,0 0-32 0,0 0-38 0,0 0-47 15,0 0-44-15,0 0-42 0,-3 0-40 0,0 2-53 0,-1 2-113 16,-4-4-119-16,2 0-50 0,-7-4 1 0</inkml:trace>
    <inkml:trace contextRef="#ctx0" brushRef="#br0" timeOffset="10019.1351">-1564 2335 21 0,'-5'-6'37'0,"-2"-1"27"0,7 3-36 15,-1 4 3-15,-2-2 8 0,-2 2 6 0,1-5 7 16,-4 3 9-16,1 1 5 0,-1-2 7 0,1-2 3 0,-1 4-3 15,0 1-3-15,0-5 4 0,1 5 3 0,2-5 1 16,-2 5 5-16,2-5-2 0,-2 4 3 0,2-2-5 0,1 1-10 16,-1-3-9-16,-1 5-9 0,2-4-11 0,0 0-5 0,-1 3-2 15,-1-4 0-15,2 3 0 0,2-2 0 0,-4-1-4 16,2 1-4-16,-1 2 1 0,1 0 6 0,-2-2-2 0,1 4 2 16,4-3-3-16,-2 2 2 0,0-2 3 0,-2 3 2 15,4-2-2-15,-5 2-3 0,5-5 0 0,-2 4 0 0,0-2 0 16,3 3 0-16,-2-1 0 0,-1 1 4 0,3-3-2 0,-1 3 3 15,1-2-2-15,-3 2-2 0,0 0 0 0,3 0-5 16,0-2 0-16,-2 0-5 0,2 2-1 0,0 0-3 16,0 0-3-16,0 0 0 0,0 0-3 0,0 0-4 0,0 0-2 15,0 0-3-15,0 0-1 0,2 0-2 0,-2 0-3 0,0 0-1 16,0 0-1-16,3 0 2 0,0 0 0 0,-3 0 0 0,1 0 1 16,2 2 1-16,-1 0-1 0,1-2 2 0,1 2 0 15,2 1 3-15,-5-3 5 0,7 1 2 0,-4 3 3 16,4-1 6-16,-1-1 3 0,2 3 2 0,2-4 3 0,1 2-2 15,2 1 0-15,-2-2 3 0,2 2 1 0,4 1 2 0,-2-3-2 16,0 2 0-16,1 1-2 0,2-2 0 0,0 2-3 16,1-2-4-16,2 5-7 0,-3-5 0 0,-1 2-4 0,2 0 3 15,2 0-1-15,-3-1-2 0,1 1 2 0,0-2-1 16,3 2 2-16,-2-1-2 0,-2 1-3 0,3-1-2 0,-4-3-2 16,2 4 1-16,-1 0-2 0,0-1-2 0,1 2-2 15,-1-2 2-15,0 3 0 0,1-3 4 0,0 1-2 0,0-2 2 16,-1 2-2-16,0-2 2 0,4 4-1 0,-5-4-1 0,4 3 3 15,-1 2-3-15,-2-5-2 0,1 2 2 0,2 1 1 16,-3-1 3-16,2-1-3 0,1 1 1 0,-2-4 1 0,1 4 3 16,1-1-2-16,-1 1 1 0,1-4 0 0,-1 2-1 0,-2-2-2 15,4 2 4-15,-3-1-2 0,3-2-2 0,-2 0 2 16,1 0-2-16,-1 0 1 0,-2 0 0 0,3 0 1 0,-4 0-2 16,2 0-1-16,-1 0 0 0,0-2 3 0,-2-1 0 0,2 2-1 15,0-2 0-15,1 2 1 0,2-2-2 0,-3 1 4 16,-1 0 0-16,2 0 0 0,-1-3 0 0,0 4 0 15,-2 1 1-15,2-5 1 0,0 3-3 0,-1 0 0 0,0 0 2 16,1-3-3-16,-1 5 2 0,2-4-3 0,0 4-3 0,0-2 1 16,-1-2 1-16,2 2 2 0,-3-1-5 0,1 1 1 15,-2-1-2-15,-1 3 1 0,0-5-1 0,2 4 3 0,-4-1-5 16,3 1-1-16,-3 1 3 0,4-4 0 0,-5 1 2 16,5 3 4-16,-5-3 0 0,2 2-4 0,0-4 1 0,1 5 0 15,-1-5 1-15,-1 3-3 0,4 2 0 0,-5-3-4 0,-1 2 0 16,6-1 5-16,-6-1 0 0,1 1-1 0,5 0 1 15,-6 0 0-15,1 0 0 0,-1-1-2 0,6 2 3 0,-6-2-2 16,1 2 0-16,-1-4 1 0,3 3-2 0,1-1 2 16,-1 2-2-16,2-3 0 0,-2 1-2 0,1 1 2 0,2-2 0 15,-2 2 1-15,1-3-2 0,2 1 1 0,-3-1-3 0,2-1 6 16,2 1-1-16,-7 0 0 0,6 1 2 0,-2-3-2 16,2 3 2-16,-1-3-2 0,-5 2 1 0,5-1-3 0,1 1 1 15,-5-1 0-15,2 2 0 0,2-3-1 0,1 3 1 16,-5-3 4-16,4 1 3 0,-5 0 4 0,5 0 1 0,-5-2 0 15,2 2 1-15,0 1 1 0,1-3-2 0,-1 0 4 0,-1 0-2 16,4 0 1-16,-5-1-4 0,5-2 1 0,-5 3 1 16,4-3-1-16,0 3 2 0,0-1-6 0,-1-1 10 0,2 0-8 15,-2 2 0-15,1 0-3 0,-1-3-1 0,-1 2 0 16,1-2 1-16,-1 2-1 0,0-2-8 0,-1 6 10 0,0-4 2 16,-2 2 4-16,0 1-1 0,0 0 2 0,-1-2 1 15,-2 3 1-15,1-1 0 0,-1-2 2 0,1 2-3 0,-4-1 1 16,2-2 0-16,-1 3-1 0,4 0 2 0,-5-1 0 0,1 0-3 15,0 2 0-15,-2-2 0 0,2 0-2 0,-2 1 1 16,1 0-2-16,-2-4-3 0,1 5-3 0,-1-6-1 0,-1 7 0 16,-1-3-3-16,-2-1-1 0,3 2 0 0,-3 0-1 15,0 0 5-15,0-1-1 0,0 0 0 0,0-1-2 0,0 0 2 16,0-1 1-16,0 3-2 0,0-1 1 0,0-1-4 16,-3 4 5-16,3-3 1 0,-2-1-1 0,-1 2-2 0,3-2 0 15,-1-1 1-15,1 0-3 0,-3 3 3 0,0-3-2 0,3 1-2 16,-5 1 3-16,4-1-4 0,-2-1 1 0,0-1 0 15,-2-1 1-15,5 1-5 0,-1 1 0 0,-2-1-1 0,0 2 4 16,1-3 0-16,2 3-1 0,-6-3 1 0,5 2 0 0,-2 1 2 16,1-5-1-16,-3 7-1 0,0-9 0 0,4 5 0 15,-2-1 0-15,0 1 2 0,-2-1-2 0,2 0-2 0,2 2 1 16,-2-1-1-16,1 0-2 0,-1 2 0 0,0-3 2 16,-1 3 4-16,2-1-2 0,-1 0 2 0,-1 2 1 0,-1-1 0 15,-1 0-3-15,2 1 0 0,-3 1 0 0,-1-1-2 0,4 1 0 16,-4 0-1-16,2-2 4 0,-1 3 2 0,1-6 1 15,0 7 2-15,-5-3-1 0,4-1-4 0,0 2-1 0,1 1 5 16,-5-2-6-16,4-2 1 0,1 3-2 0,-5-1 0 16,2 1-3-16,-1-1 2 0,1 1 1 0,-1 0 1 0,-2-2 0 15,3-1 0-15,-2-1-1 0,-2 3-1 0,1-2 8 0,-1 1-2 16,1 2-1-16,0-2-2 0,-4-2 0 0,4 5 2 16,-3-4 0-16,1 1-2 0,0-1-2 0,-1-1 2 0,1 2 1 15,-1 0-1-15,0 0-3 0,-1 2-1 0,1 0 0 16,2 1 4-16,-5 1-4 0,2 0 4 0,-1 0-3 0,1 0 3 15,-2-1 3-15,-1 0-2 0,2 4-1 0,-2-2 1 0,0 2 4 16,-1-4-5-16,-1 3 0 0,-2 0 0 0,-1 0-2 0,-2 2 0 16,1-3 1-16,1 3 1 0,-5-2-2 0,2 2-5 15,-1 0 3-15,1 0 1 0,1 0 2 0,0 0 1 0,-1 0 1 16,0 2-6-16,3 1 3 0,-1-3 4 0,-5 2 0 16,3 2-2-16,-2-2 0 0,-1 2-3 0,-1 0 1 0,-1 1 1 15,-3 0 1-15,0 0 2 0,0 2-2 0,-3 0 4 16,-3 1-1-16,-2 2 1 0,-1 1-1 0,-2-2 0 0,-1 2 0 15,-4 5-6-15,0-3 2 0,-4 2-1 32,0 0-1-32,-321 85-27 0,306-84 20 0,1 3-4 0,-4-3 2 0,4 4-4 15,0-4 2-15,1 5 3 0,1-2-1 0,4 0-3 16,1-1 1-16,7-1 4 0,2 0 3 0,3 0 3 0,4-2 1 16,3-2-4-16,5 1 3 0,1-4 4 0,6 1 0 0,0 2 0 15,5-1 0-15,2-1 0 0,2 0 0 0,3-1 4 16,2-1-4-16,1 1-1 0,4-2 1 0,-1 0 0 0,1 2-3 15,3-4 3-15,0 0 2 0,2-1-2 0,1-1 0 16,1-2 2-16,1 1-1 0,1-2-1 0,1 2 2 0,-1-2-4 16,3-1 1-16,-1 3-3 0,1-1 2 0,0-2 2 0,-3 0 0 15,0 0 5-15,3 0-4 0,-2 0 4 0,-1 0-2 16,3 0 1-16,-1 0-1 0,-2 0-3 0,0 0-3 0,3 0-4 16,-2 2-4-16,-1-2-6 0,3 0-9 0,-3 0-12 15,3 0-11-15,-4 0-12 0,4 0-12 0,-1 0-16 0,1 0-12 16,0 0-12-16,0 0-11 0,1-2-12 0,-1 2-7 0,4 0-2 15,-1-2 0-15,2 2 7 0,1 0 4 0,0 0 6 16,4 0 7-16,-1 0 8 0,3 2 2 0,3-2-5 16,-3 5-13-16,3-4-38 0,-2 3-62 0,-2 1-87 0,-3 1-88 15,3 3-42-15</inkml:trace>
    <inkml:trace contextRef="#ctx0" brushRef="#br0" timeOffset="56029.2035">2777 706 62 0,'3'0'65'0,"0"0"-13"0,-1 4-13 0,4-1 7 15,-6-1 12 1,1 3 8-16,-1-2 347 0,0-1-292 15,0 4 124 1,-1-6-197-16,-22 5 161 0,16-2-173 16,0-1 0-16,1 2-1 0,-5-2 1 0,2 1 1 15,-10 0 42 1,-48 18 137-16,55-18-187 0,-1-3-2 16,1 5 1-16,0 0-3 0,0-4 2 0,3 4-4 0,-3-1-2 15,2-2 0-15,-2 3-4 0,3-1-1 0,-2-2 0 16,0 2 4-16,2-1-2 0,-2-2-1 0,5 4 1 0,-4-3-2 15,1 2-4-15,-2 0 1 0,4-1-2 0,-5 0-5 0,5-2 0 16,-5 1-1-16,3 3 1 0,-2-2 0 0,0 2 4 16,-3 1-3-16,2-1-1 0,-3-2 0 0,3 5 0 0,1-3 0 15,-4-2-1-15,1 2 0 0,1 0 0 0,-1-1 3 16,0 2-1-16,-1-1 2 0,1-1 1 0,-1 3-1 0,1-3 2 16,-3 2 1-16,5-1 1 0,0 0 0 0,3 1 3 0,-4-5 2 15,7 1 0-15,-6 0 3 0,2 3-4 0,2-4 0 16,-4 2 1-16,3-1-7 0,-2 1 1 0,-4-2-2 0,0 5-1 15,1-5 0-15,-1 2 4 0,-1-3 3 0,-2 7 2 16,2-6 2-16,0 2 2 0,-4-1-1 0,1 1-1 0,-1-3-3 16,0 3-1-16,0 2-3 0,1-2-1 0,-3 2 1 15,2-1 1-15,2 1 1 0,-4-3 0 0,3 2-1 0,2 1 3 16,1-1-1-16,-3-3-2 0,1 4-2 0,4-3 5 0,0 1-2 16,-3-2 1-16,2-1-1 0,0 3-2 0,-1-2-1 0,1-1-2 15,-1 3 0-15,4 0-4 0,-3-3-2 0,-1 1 0 16,1-1 0-16,-2 2-1 0,2 0 2 0,-1-2 3 15,1 3-3-15,-1-1 2 0,2-2-2 0,-5 0-1 0,1 0 0 16,5 0-1-16,-5 0 1 0,-1 0-4 0,1 0 0 0,-2 0 1 16,-3-2-1-16,0-1 2 0,-1 3-1 0,-2-2 0 15,2 0 0-15,-4 2 2 0,1-1-1 0,0 1 0 0,-1-3 0 16,1 0-2-16,-1 3 1 0,1-1 1 0,-1 1-2 16,1 0 0-16,0 0 2 0,0 0-1 0,3 0 0 15,-1 0 0-15,0 0 1 0,1 0 0 0,0 0-1 0,3 0 1 0,-1 1-2 16,3-1 0-16,-1 0 1 0,2 0-1 0,1 0 0 15,0 3-4-15,1 0 4 0,-2-3 0 0,2 0 3 0,-4 0 0 16,4 0 0-16,0 0 0 0,-2 0 0 0,1 0-2 16,1 0 0-16,-2 0-1 0,2 0 0 0,1 0 0 0,1 0 0 15,-2 0-1-15,1 0 1 0,0 0 5 0,3-3-2 0,-3 0-2 16,2 3 4-16,-2-1-5 0,6 1 0 0,-3-3 5 16,0 3-1-16,-1 0-4 0,1-1 1 0,0 1 2 15,0 0-1-15,0-3 0 0,1 1-2 0,-1 2 0 0,3-2 0 16,-2-1 0-16,4-1 2 0,-2 4 1 0,-2-1-2 0,3-2-1 15,0 1 3-15,1 2-2 0,-1-2 5 0,2 0-3 16,0 0-3-16,0-1 0 0,0 1 0 0,0 1 0 0,-4-4 0 16,3 2 0-16,-1 2 0 0,2-1 0 0,-4-3 0 0,2 2 5 15,1 3-3-15,1-3-1 0,-4 1 0 0,2-2 1 16,1 2 0-16,2-3-2 0,-2 2 0 0,1 2-1 0,-2-3 3 16,1 1-2-16,2 0 0 0,-5 1 0 0,3-2 0 15,2 2 0-15,-2-3 0 0,2 2-4 0,-2 0 1 0,5 0 2 16,-4-1 1-16,2 3 0 0,-1-2-3 0,1 1 3 0,1 0 0 15,0-2 4-15,-1 1-3 0,2 2 1 0,-4-2-1 16,6-1 1-16,-1 4 1 0,-2-2 0 0,1 0 1 0,-4-1 0 16,6 0-2-16,-4-2 2 0,2 1-2 0,-1-1 0 15,0 0-1-15,-1 0 0 0,4-1 3 0,-3-2 3 0,-2 1 0 16,4 1-3-16,1 2 2 0,-6 2-1 0,4-5-2 0,-1 3 2 16,2-3-4-16,-5 1-2 0,2 0 2 0,2-1-1 15,-1 1 0-15,0-1 0 0,2-2 4 0,1 3-4 16,-6 1-1-16,4 0 2 0,-1-1-1 0,3 1 3 0,-1 1 1 15,1-2-2-15,-3 2-2 0,0 2 2 0,3-2 0 0,-2-1 0 16,-1 1 0-16,3-3 1 0,-1 3-5 0,1-2 0 0,-3 1 0 16,0 0 1-16,3 0 0 0,-2-4-2 0,-1 3 1 15,3 0 1-15,0 1 2 0,-3 0 1 0,3 0 0 0,0-5 1 16,0 6 3-16,0-3-4 0,0 1 1 0,0-3-3 16,0 4 2-16,0 0-1 0,0-1 2 0,0 1-3 0,3-1-3 15,0-1 3-15,-1 1 0 0,4 0 0 0,-2-4-3 16,4 4 0-16,-4-2 2 0,1 0 0 0,-1 0-2 0,2 1 3 15,-4 3-1-15,2 2 1 0,2-2 1 0,-5-1 0 0,4 1-1 16,1 3 0-16,-5-2 0 0,4-2 0 0,1 3 2 0,-2-2-2 16,1 2 0-16,-1-3-2 0,4 1 2 0,-4 3 0 15,4-4 0-15,-1 1-1 0,-3 2 0 0,4-1 0 16,-4-1 1-16,4 2-1 0,-1-3 1 0,4 4 2 0,-5-4 0 16,1 3-2-16,3-1 2 0,-4 0-4 0,2-2 2 0,-1 2 0 15,4-1 0-15,-5 3 0 0,0-3-1 0,1 0-1 16,-1 2 2-16,1 1 0 0,1-2 1 0,-1-2 0 0,1 4-3 15,-1-1 2-15,2-1 0 0,0-1 2 0,4 3-1 16,-4-4 1-16,0 0-1 0,3 4-1 0,-1-4 2 0,-2 0-2 16,2 1 1-16,0 0-2 0,-2 0-2 0,3 0 1 15,0 0 2-15,1-1-2 0,0 3 1 0,2-4 2 0,0 1 4 16,-3-1-3-16,2 1 2 0,0-2-3 0,1 3-1 16,-3-3 1-16,2 2 1 0,0-2-4 0,-2 0 0 0,0 3-1 15,-1-1 0-15,-2 2 0 0,5-2 0 0,-5 0 2 0,3 4 1 16,-1-3-1-16,-2-1 0 0,3 3 2 0,-1-2 0 15,0 1 3-15,-2-1-1 0,3 2-2 0,0 0 1 0,0-1-2 16,-1 2-1-16,1-4-1 0,3 0 1 0,-3 5-1 16,3-3 0-16,0 1 2 0,-2-2 0 0,-1 2 1 0,3-2 0 15,0 0-1-15,-2 3 3 0,-1-5-2 0,3 5-1 0,0-2-1 16,1-2-2-16,-1 2 3 0,2 0-2 0,-1 1 0 16,3-1-3-16,-2-2 4 0,2 0 1 0,0 1 1 0,-1 0 1 15,0 1 1-15,2-1 1 0,-1 0-1 0,3 0-2 16,-1 0 1-16,1 0-2 0,-1-1 0 0,-1-1 0 0,2 1-2 15,-3 0 0-15,1 0 2 0,3-1 0 0,-3 1 0 0,-2 1 0 16,1-3 0-16,0 3-2 0,1-1 2 0,2 0 0 16,-3 1 3-16,-1 3-3 0,5-4-1 0,-4 0 1 0,0 1-3 15,2 0 1-15,-2 0-1 0,1 0 2 0,2-1-1 16,-3 3 2-16,-1 0 0 0,5-3 0 0,-3 4 0 0,3-2 4 16,-4 1 0-16,2-3-3 0,1 4-1 0,-1-1-1 0,1-1-2 15,-1 1 1-15,-1 2-1 0,3-3 1 0,-3 3-1 16,2 0 2-16,-1-3 1 0,1 3 0 0,-1 0 0 0,1-2 1 15,-1 2-1-15,-1 0 0 0,3 0-1 0,0 2-2 0,-2-2 2 16,1 3 11-16,0-3-3 0,-4 3-3 0,7-1-3 16,-4-2-1-16,3 3 0 0,-2-1 3 0,-1-2-2 15,2 1-13-15,-3-1 6 0,0 3 3 0,4-1 3 0,-2-2-1 16,-1 2 2-16,1 1-1 0,-1-3 3 0,3 1-3 0,1 4 1 16,-1-3-1-16,0 0 3 0,2 3-3 0,-2-4-2 0,2 2 4 15,0 1-2-15,1 0 3 0,0 0-2 0,-2 3 2 16,5-1-3-16,-5 1 4 0,2-1-1 0,-3 0-3 15,3 3 0-15,-1 1 0 0,1-5-1 0,-1 5 2 0,-3-2 1 16,3 1-1-16,-3 0 3 0,-2-4-2 0,2 5 3 0,-3-2-2 16,3-2 1-16,-2 2-2 0,-2 1 0 0,3-2 1 15,-5 3-1-15,2-1 1 0,0 1 0 0,-5-2 2 0,4 5 2 16,-2-3 3-16,-1 6 1 0,-3-1 3 0,1 2 4 16,-1 2 0-16,-2-1 1 0,-1 1-3 0,2 6-3 0,-2-5-2 15,1 3-2-15,-2 1 0 0,-2-4-6 0,0 1 1 0,-2-5-4 16,-3 5 2-16,2-2 3 0,0 0-2 0,-3 0 3 15,0 0-3-15,0 2-3 0,-3-1 1 0,0 1 5 16,-1-2-1-16,0 3-2 0,-4-2-1 0,1 3-4 0,-1 0 4 16,2 3 3-16,-4-5-1 0,1 1-3 0,-3 2-1 0,-3-2 2 15,0-1 0-15,2-2 0 0,-6 3-1 0,-4-3 0 0,-1 1 1 16,-2 1 1-16,-3 0-1 0,1-2 1 0,-6 0 3 16,1 0-2-16,-1 1 2 0,0-3-6 0,-2 0 0 15,3-1 0-15,-1 0 1 0,0-2-1 0,2-1 0 0,4 0 7 16,0-2-5-16,4 0 2 0,-3-3-4 0,3 0 0 0,1 1-4 15,0-1 4-15,4 0-3 0,0 0-5 0,-1 0 4 16,4-3 1-16,1 0 1 0,-1-1 4 0,2 1 4 0,1-4-4 16,4 1 1-16,0 1-2 0,-1-1-1 0,2-2 2 15,1 2-1-15,2 0-4 0,4-2 3 0,-2 0-1 0,0 0 1 0,1 0 0 16,-1 0 0-16,3 0-2 0,-1 0 1 0,1 0 1 16,-3 0 0-16,0 0-8 0,3-2-5 0,-2 0-8 15,-1 0-4-15,0-1 2 0,-1 1-7 0,2-2-4 0,-1-1-5 16,1 2-3-16,-3 0-4 0,1-2-8 0,1 2-7 0,-2 1-18 15,4-2-7-15,-2-3-10 0,0 3-9 0,3-6-9 16,-2 4-4-16,-1-3-2 0,3 2 2 0,0-3-1 0,3 1 1 16,-1-1-1-16,1-1-4 0,1 0-8 0,1 1-22 15,2-4-46-15,0 3-56 0,-2-2-80 0,-1-1-72 0</inkml:trace>
    <inkml:trace contextRef="#ctx0" brushRef="#br0" timeOffset="7214.4985">299 1012 159 0,'0'1'177'16,"0"-1"13"-16,0-1 6 0,0 1 8 0,0-3 1 0,0 1-31 15,0-1-36-15,0 0-37 0,0-2-33 0,0 2-17 0,0-2-12 16,0 1-6-16,0-3-2 0,0 3 3 0,0-2 3 16,0 2 1-16,0 2 4 0,0-2-4 0,0-1 2 0,0 3 0 15,0 0 2-15,0 1-2 0,2-5-2 0,-2 6-5 16,0-1-3-16,3 1-7 0,0 0 1 0,-3 0-3 0,0 0-2 16,1 0 3-16,-1 0-1 0,5 0 4 0,1 0 4 0,-2 0 7 15,1 0 4-15,2 0 0 0,2 0-1 0,-3-3-3 16,0 3 0-16,0 0-6 0,-2 0-8 0,1 0-2 0,-1 0-1 15,2-1-5-15,-1 1 1 0,2 0 1 0,-5 0-2 16,8 0-1-16,-6 1 5 0,1-1-2 0,2 0-3 0,1 0 4 16,-1 0 0-16,2-1 4 0,2 1 4 0,-2-3 4 0,2 6 0 15,1-3 1-15,0 1 1 0,0-1-4 0,0 0 0 16,0 0-1-16,0 0 0 0,0 3 0 0,3-3 3 0,-3 1-2 16,2-1 4-16,-2 0-3 0,-3 3-3 0,3 0-4 0,-1-3-3 15,-2 0-6-15,1 0-1 0,-1 1-3 0,-2-1 0 16,4 2-1-16,-2 0-2 0,0-2 3 0,1 3 0 15,-1-1 0-15,3-2-1 0,-2 1-1 0,-1 2-2 0,3-3 4 16,3 2-1-16,-3 1-3 0,0-2 1 0,0-1-1 16,0 2 0-16,3 2 2 0,-1-3-2 0,-2-1-2 0,2 3 0 0,1-3 0 15,1 5 2-15,2-3-3 0,-5-2 0 0,2 1 0 16,1 2 1-16,-1-3 0 0,0 2 2 0,2-2-1 16,-1 3-3-16,2-3 2 0,-2 0 2 0,1 3-1 0,5-3 0 15,-4 2 0-15,1-2-1 0,0 0 1 0,1 3 2 0,2-3 0 16,-1 2-3-16,1-1 0 0,-1-1 1 0,1 3-2 15,-1-3 3-15,-1 0-3 0,3 2-1 0,1 1 0 0,-1-3 3 16,0 1 0-16,0-1 0 0,-2 2 1 0,2-2-2 16,1 0 3-16,0 0 2 0,1 0-6 0,-1 0 0 0,1 0 1 15,1 0-4-15,-2 0 2 0,1 0 0 0,0 0 0 0,0 0 0 16,2 0 0-16,0 0 0 0,0 0-1 0,-3 0 2 16,4 0-1-16,-1 0 3 0,-2 0-6 0,0 0 3 15,1 0 4-15,0 0-1 0,3 0 2 0,0 0 1 0,0 0 0 16,-1 0-3-16,2 0 4 0,-2 0-1 0,2 0 1 0,-2-2 1 15,3 2 1-15,-2-1 0 0,2 1 1 0,-1-3 1 0,-1 1 0 16,-2-1 3-16,4 2-3 0,1-1-1 0,-1-3 1 16,0 2 0-16,0-2-4 0,-2 1 0 0,2-3-2 0,0 4-2 15,-1-2 0-15,-2-1 1 0,-1 1-3 0,-2-1-4 16,2 2 1-16,-3-3 2 0,0 3 0 0,1-2 5 0,-1 1-1 16,-3 0 0-16,-2-2 4 0,3 0-2 0,-2 1 2 15,-2 0 0-15,1-1-1 0,-1-1-1 0,-2-3-1 0,1 7 1 16,2-6-2-16,-3 2 3 0,2-3 3 0,-4 3-2 0,3-3 1 15,-5 0-3-15,2 0 3 0,-2 1 0 0,1-1 1 16,-1-2-4-16,0 3-1 0,0 0 3 0,-3 0 6 0,1 0 2 16,-1-1 0-16,-2 3 2 0,-2-3 1 0,-1 3 1 15,2-1 1-15,-1-1 2 0,-1-1-4 0,-1 0 3 0,-1-3-3 16,2 4-1-16,-4-3 0 0,0 2 0 0,0-1 0 0,0 1-2 16,0-2-3-16,0 1-7 0,0 1-5 0,-1-1 2 15,-2 1-3-15,1-2-2 0,-4 3-2 0,5-4 0 0,-4 2 2 16,-1-1 4-16,2 0 5 0,-4-1-5 0,4-1-1 15,-3 3 7-15,-1-2-2 0,4 4-3 0,-4-1 1 0,1 0-3 16,1 3 1-16,-2-4-2 0,1 3 2 0,0 2 0 0,-1-3-13 16,1 2 8-16,1 0 5 0,-5-2 3 0,4 5 0 15,-1-2 0-15,-1 0-3 0,1 1-2 0,-4 0 16 0,-2-4-9 16,1 2-7-16,-2 0 0 0,0-2 1 0,-1 5 4 16,1-5 2-16,-2 2-3 0,1 0-2 0,-3 1 5 0,2 0 4 15,-1 1 0-15,2 0-2 0,0 2-1 0,-1-1 4 0,2 0 2 16,-1 2 0-16,1-5-4 0,0 5-5 0,2-2 2 15,-5 2-1-15,5-2 5 0,-5 2-3 0,6-2 0 0,-1 3 3 16,-5 1 0-16,4-2 2 0,2-2-1 0,-1 2 0 16,1 0-2-16,-4-1-1 0,4 3-2 0,-3-4-1 0,3 2 2 15,-1 1-1-15,-5-2-2 0,4 0-1 0,-1 0 1 0,-1 4-1 16,1-3 2-16,-1 3-1 0,-2-1-3 0,2-4 0 16,-4 1 1-16,4-1 0 0,-3 4 0 0,-2-2-2 0,1 1 2 15,3-3-1-15,-4 4 0 0,1-4 0 0,1 3-2 0,-2-1 3 16,2 3-3-16,-1-3 4 0,-2-2 0 0,6 3 1 15,-4 1 1-15,1-3 0 0,-2 4-1 0,2-1-4 0,-3 2 1 16,2-1-1-16,-1 0-1 0,-1 0-4 0,1-4 2 16,-1 4-2-16,-2-1 1 0,3 1 3 0,-3 0-1 0,-2 0-2 15,2 1 4-15,0-1 2 0,-1 3 0 0,-1-2 0 0,0-1-1 16,-1 4-2-16,3-4 2 0,-3 1 0 0,2 1-3 16,-5 1-1-16,6-1 2 0,-2 1 0 0,0 0 1 0,4-3 0 15,-2 2-1-15,3-2 0 0,2 3 0 0,-6-1 1 16,7-2 0-16,-2 1-2 0,-2-1 1 0,3 3 0 0,-1-3 3 15,1 0-1-15,-2 0 3 0,5 0-3 0,-4 0-1 0,1 0 1 16,3 0 0-16,-4 0 0 0,-2 0-1 0,3 0-2 16,-1 0-1-16,1 0 3 0,-2 0-2 0,-1 2-2 0,1-2 2 15,-6 2-2-15,6 1 3 0,-5-2 0 0,-1-1-2 16,3 3-1-16,-3-1 4 0,2-2 1 0,-2 2 0 0,0 0 2 16,4-2-3-16,-4 0-1 0,3 0 0 0,0 0 0 15,0 0-2-15,0 0 2 0,1 0-3 0,-4 0-1 0,3 0 4 0,2 0 2 16,2 0 0-16,7 2-3 0,-6 1 2 0,1-3-1 15,1 1 2-15,4-1 0 0,-5 4-4 0,5-1 0 16,-1-1 2-16,-2 0 0 0,3 2 0 0,-1 1 0 0,1 0-2 16,-2-4-3-16,0 6 5 0,3-4 2 0,-1 5-5 0,1-5-1 15,-3 5 2-15,0-3-1 0,2 1 2 0,1 2 2 16,-2 0-1-16,2 2 0 0,-1-4 3 0,1-2-2 0,0 2-2 16,2-2 2-16,-2 3-2 0,3-3 1 0,-1 3 2 15,2-4-2-15,2 0 3 0,-4 4-3 0,2-2 1 0,1 0 0 16,-2 1 4-16,0-1-3 0,-4 1-2 0,7 0 0 0,-6 0-1 15,1 1 2-15,4-3 1 0,-1 0-2 0,0 3 0 16,0-1 1-16,1 0 3 0,-1 1 1 0,2 0-3 0,-4-1-1 16,5 0 2-16,1 3-1 0,-1-3 0 0,0 4 0 15,0-5-2-15,1 5-2 0,1-2 4 0,1 0 2 0,-1 2 1 16,0 0 3-16,3 0 0 0,-1 1 0 0,1 0 1 0,0-1 0 16,0 1 0-16,1 4 1 0,-1-6 2 0,3 2-3 15,0 0 1-15,-3 3 2 0,2-2-2 0,-2-1 1 0,3 2 2 16,-2-3-6-16,2 1 0 0,2 1 4 0,-3 1-5 15,1-1-3-15,-1-1 5 0,2 2 0 0,2 0-1 0,-4 0 0 16,1-3-2-16,1 5-3 0,1-4 1 0,-1-1 1 0,2 1-2 16,2-1-1-16,-2 0 4 0,1 1 0 0,3 0 3 0,-1-1 2 15,2-1-3-15,1 1 3 0,0-2-1 0,1 0-1 16,2 0 3-16,0-5-1 0,-2 4-3 0,5-3 4 16,-5 1-2-16,2-1 0 0,2-2 4 0,1 1-5 0,-1-2-1 15,1-1 0-15,-1 0 0 0,5 0-3 0,-6-1 2 0,1 1-4 16,5-3-4-16,-6 1 5 0,4 0-4 0,-1 0 1 0,2-3-5 15,-2 3 5-15,4 0 0 0,0 0 0 0,1-3 0 16,3 4 0-16,-6-4-3 0,3 3 3 0,2-1 2 16,-2 0-2-16,0 1 1 0,0-1-2 0,-2 2-1 0,-2 1-2 15,-1-2 3-15,0 2-5 0,-5 0 4 0,1 0-2 0,-4 0 2 16,0 0-3-16,-5 0 5 0,0 0 0 0,-2 0 5 0,-2 0-4 16,4 0 1-16,-6 0-1 0,1 0 1 0,-1 0 1 15,3 0 1-15,-1-5-1 0,-2 5 0 0,0 0 0 16,0 0-1-16,0 0 2 0,0 0-1 0,0 0 1 0,0-3-3 15,-2 3-1-15,-1-5 0 0,3 3 3 0,-1-2-3 0,1-1 0 16,0-1 0-16,0 2 1 0,-3-3 2 0,0 3-3 0,1-2 0 16,-1 1 2-16,2 0 1 0,-5 0-3 0,1-1-5 15,1 2-11-15,-1-1-16 0,-5 3-19 0,-2-2-19 0,0 2-27 16,3-1-29-16,-6 1-25 0,0-1-29 0,-4 3-20 16,3 3-16-16,-1-1-10 0,-2 3-14 0,3 1-5 0,-4 3-4 15,2 2-6-15,1-1-9 0,-3 0-38 0,2 1-74 0,-1 0-124 16,3-1-46-16,1-6-12 0</inkml:trace>
  </inkml:traceGroup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6:54.28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8EE4BC1-B3EF-41FA-BA20-406E61BEB469}" emma:medium="tactile" emma:mode="ink">
          <msink:context xmlns:msink="http://schemas.microsoft.com/ink/2010/main" type="inkDrawing" rotatedBoundingBox="9210,3692 10868,2790 11060,3143 9402,4045" semanticType="callout" shapeName="Other"/>
        </emma:interpretation>
      </emma:emma>
    </inkml:annotationXML>
    <inkml:trace contextRef="#ctx0" brushRef="#br0">72 820 116 0,'-2'-2'293'0,"-2"-3"-33"0,-2 4-44 15,1-4-30-15,4 2 6 0,-5 0-1 0,2 1-38 0,-1-3-40 16,1 1-38-16,1-1-24 0,0-1-11 0,-2 2-7 0,4-3 0 16,-2 3 2-16,0-2 9 0,3 1 1 0,0 0 0 15,0 0 3-15,0-1 0 0,0 1 5 0,-2-3 6 0,-1 7 0 16,3-2 0-16,-1-1-3 0,1 1 5 0,0 2 1 16,-3-2-2-16,3-1-7 0,-3 3-4 0,3-1-6 0,-5-1-1 15,5 0 1-15,0 3-10 0,0-1 0 0,0 1-6 0,0 0-3 16,0 0-4-16,0 0-5 0,0 0-5 0,0 0-3 15,0 0-5-15,0 0-4 0,0 0-1 0,0 0-1 0,0 0-1 16,0 0 0-16,0 1 1 0,5 2 0 0,-5 0 0 16,3 0 1-16,0 1 3 0,-2-1 7 0,-1 5 2 0,5-5 3 15,-2 5 3-15,0 0 5 0,-2 1 5 0,4 1-2 0,-2 0 4 16,1 1 0-16,-1 4 0 0,-1-2 1 0,1 1-3 16,0 4-5-16,-2-1 0 0,-1-3-3 0,3 1 0 0,0 0-5 15,-3-3-5-15,1 4-4 0,-1 0 1 0,3-4 2 16,-1 1-1-16,1 1-1 0,0-4-1 0,1 1-2 0,-2 0 1 15,1-1 0-15,-3-4 0 0,4 3-2 0,-1-2 0 16,0 1 0-16,-1-5 0 0,2 3 0 0,-1-3 0 0,0 2 2 16,-1-4-1-16,2 3 3 0,-1-4 3 0,2 3 5 0,-1-1 4 15,3-4 4-15,5-1 6 0,-1-1 4 0,1-2 6 16,3-3 0-16,-2-2 0 0,6-2-4 0,4-2-4 0,-3 0 1 16,7-5-1-16,-3 3-9 0,4-2-3 0,-1-6-3 15,0 2-4-15,1-1 1 0,2-1-2 0,1 2-1 0,-2-2-1 16,2 1-2-16,-3-2 0 0,6 1-1 0,-2-1 1 0,0 0-4 15,0 2 0-15,-1 1-2 0,0-2 0 0,3 4 6 16,-5-1-1-16,2 3 0 0,-3 0-1 0,3-4 6 0,-4 3-1 16,4 1 1-16,-2-2 5 0,2 0 1 0,-1-1 0 15,-2 3 2-15,0-1 3 0,2-2-1 0,-2 3 3 0,2-1-2 16,-2 1-5-16,-1 0-3 0,1 1 4 0,-1 1 0 16,-2 1-2-16,5 0 2 0,-3-3 3 0,-3 5-2 0,0 1 4 15,-3 0-2-15,2 0-2 0,-3 3-1 0,-2 0-5 0,-2-1 2 16,-1-2-3-16,-2 2-1 0,-1 3-3 0,0 0 2 15,0 2-1-15,-5 1-3 0,1-1 4 0,2 2 0 0,-5-1-1 16,2 1 2-16,-5 2 0 0,2-2 2 0,-1 1 2 0,2 1-2 16,-3 0 1-16,1 0 1 0,-3 0 1 0,2 2-2 15,1 0 2-15,-2-2-1 0,-1 2 2 0,0 0 2 0,0 0-4 16,0 0-1-16,0 0-2 0,0 0 1 0,0 0-1 16,0 0 2-16,0 0-3 0,0 0 4 0,0 0 2 0,0 0-1 15,0 0 2-15,0 0-2 0,0 0-1 0,0 0-1 0,0 0-5 16,0 0-1-16,0-3-4 0,0 3 0 0,0 0 0 15,0 0-2-15,0 3 3 0,0-3-4 0,0 0 3 0,0 2 3 16,0-4 1-16,0 2-2 0,0 0-5 0,0 0 1 0,0 2-3 16,0-2 4-16,0 2-2 0,0 0-3 0,0-2 1 15,0 0 2-15,-1 0 1 0,-2 0 0 0,3 0 3 0,-2 2 0 16,2-2-1-16,0 0 2 0,0 0-2 0,-3 0 0 16,1 0 2-16,2 0 2 0,-2 0-3 0,2 0-2 0,0 2 0 15,0 1 0-15,-3-3 0 0,3 2-1 0,0 0-2 0,0-2 1 16,0 0-1-16,0 0 3 0,0 0-4 0,0 0 2 15,0 0 2-15,0 0 0 0,0 0 0 0,0 0 0 0,0 0 3 16,0 2-4-16,0-2-1 0,0 2 2 0,-3 0 0 16,3-4 2-16,0 2-2 0,0 0 3 0,0 0-1 0,-1 0 4 15,1 0-1-15,0 0 2 0,0 0-2 0,0 0 3 0,0 0 7 16,0 0-3-16,0 0 3 0,0 0-1 0,0 0 4 16,0 0-1-16,0 0 2 0,-3 0-1 0,3 0-1 0,0 0-2 15,0 0 3-15,0 0-1 0,0 0 0 0,0 0-2 16,0 0 1-16,-2 0-3 0,2 0 2 0,0 0-1 0,0 0 0 15,0 0 0-15,0 0 0 0,-3 0 0 0,3 0-1 16,-3 0 0-16,3 0-1 0,0 0 3 0,0 0 1 0,0 0-4 16,0 0-3-16,0 0 2 0,0 0 3 0,-1 2 3 0,1-2-7 15,0 0-3-15,-3 0 0 0,3 2 4 0,0 1-1 16,-2-3 5-16,2 1-4 0,-3 2-4 0,0-3-1 0,3 2-3 16,-1-2-1-16,-2 2-2 0,0 0-8 15,3 0 3-15,-2 1 0 0,-1-3 3 0,3 2-1 0,0-1 3 16,0-1 0-16,0 3 2 0,0-3-1 0,0 0-4 0,0 2 3 15,0-2-1-15,0 0 2 0,0 0 2 0,0 0-4 16,0 0 1-16,0 0 0 0,0 0 2 0,0 0-1 0,0 0 0 16,0 0-2-16,-1 0-1 0,-2 0 3 0,3 0-2 15,0 0-2-15,0 0 1 0,0 0-3 0,0 0 2 0,0 0-3 0,0 0-10 16,-3 3-19-16,-3-1-26 0,0-1-29 0,0 3-31 16,-4-1-46-16,1-2-56 0,-2 2-61 0,-1 1-64 15,0-3-82-15,4-1-148 0,-4-1-105 0,-2-7-40 0,-4 1-5 16</inkml:trace>
  </inkml:traceGroup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5:57.3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29796A6-C3A4-4511-AA78-860F440B3E0A}" emma:medium="tactile" emma:mode="ink">
          <msink:context xmlns:msink="http://schemas.microsoft.com/ink/2010/main" type="inkDrawing" rotatedBoundingBox="12170,11275 12990,10888 13082,11082 12262,11470" semanticType="callout" shapeName="Other">
            <msink:sourceLink direction="to" ref="{C8599F09-B5B6-48C6-8518-1A1D1A419740}"/>
            <msink:sourceLink direction="from" ref="{73686846-02AB-46F2-A501-7BAF80C36526}"/>
          </msink:context>
        </emma:interpretation>
      </emma:emma>
    </inkml:annotationXML>
    <inkml:trace contextRef="#ctx0" brushRef="#br0">923 850 146 0,'3'0'171'0,"-2"-2"-24"0,5-1-16 0,-6-2-16 0,1 2-9 16,-1-2 5-16,5 2 5 0,-5 0 6 0,0-4-5 0,0 3-18 15,0-2-14-15,0 1-17 0,0 1-10 0,0 0-6 16,3 0-3-16,-3 1-2 0,3 2 0 0,-3-4 3 0,0 0 0 15,0 2 1-15,1-4 6 0,-2 2 1 0,1 1 5 0,0 3-1 16,0-5 0-16,1 5-1 0,2-2-1 0,-1 2 2 16,-2-3 5-16,3 3-2 0,-3-1-2 0,3 2-6 0,-2-3-1 15,-1 3-2-15,3-2-3 0,-3 2-6 0,0 0-9 16,0 0-11-16,0 0-5 0,0 0-4 0,0 0-6 0,0 2-1 16,0-2-2-16,0 3-4 0,0 0 0 0,3 2 0 0,-3-1 3 15,2 3-6-15,-2 2 3 0,3 1 1 0,-2 0 2 16,-1-4 4-16,3 4-1 0,0 0 4 0,-1-2 1 15,-2 2 5-15,4-2 2 0,-1 2-2 0,0-1 2 16,-1-1 0-16,8 16 79 0,-3-18-60 0,-5 1 5 16,2 0 1-16,2-3 7 0,-4 0 2 0,1-1-2 15,-2-2 5-15,2 2 0 16,2-2 4-16,13-1 127 0,-2-4-76 0,-7-2-71 0,1 0-2 16,2-1-9-16,2-1-5 15,3-2-6-15,16-14 5 0,1-3-9 0,-17 14-11 16,2-2 2-16,-2-3-6 0,5 4-1 0,-3-3 4 0,2-4-1 0,1 2-1 15,-1 0 2-15,3 0-4 0,3-2-9 16,0-4-14-16,1 1-34 0,2 1-43 0,-2-2-58 0,0-1-61 16,2 1-74-16,-2-1-106 0,1 0-184 0,-3 1-90 0,-2-1-26 15,0 5 9-15</inkml:trace>
  </inkml:traceGroup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5:51.47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3686846-02AB-46F2-A501-7BAF80C36526}" emma:medium="tactile" emma:mode="ink">
          <msink:context xmlns:msink="http://schemas.microsoft.com/ink/2010/main" type="inkDrawing" rotatedBoundingBox="13014,11233 14082,11385 14001,11955 12933,11802" shapeName="Other">
            <msink:destinationLink direction="from" ref="{329796A6-C3A4-4511-AA78-860F440B3E0A}"/>
          </msink:context>
        </emma:interpretation>
      </emma:emma>
    </inkml:annotationXML>
    <inkml:trace contextRef="#ctx0" brushRef="#br0">1732 754 42 0,'0'0'184'0,"0"4"-35"0,0-3-19 0,0 2-5 0,0-2-6 16,0-1-7-16,0 4-2 0,0-4 2 0,0 0 6 16,0 0 7-16,0 0-6 0,0 0-19 0,0-4-18 0,0 4-15 15,-3-1-6-15,0 1-6 0,3 0-7 0,-1 0-5 0,2 0-6 16,-1 0-6-16,3 0-5 0,-3 0-5 0,0 0-9 16,0 0-3-16,0 1-4 0,0-1-1 0,0 4 0 15,0-3 1-15,3-1-2 0,-3 5 3 0,2-3 7 0,-2 1 1 16,3 2 6-16,-2 0 5 0,5-1 4 0,-4 3-2 0,1-2 4 15,-2 2 0-15,5 0 0 0,-4 1 5 0,2-2-3 0,2 2 2 16,-5 3 1-16,5-2 3 0,-1 2 4 0,-4 1 2 16,5-1 6-16,-4 2-1 0,1-3-2 15,-2 3-1-15,7 40 129 16,-5-42-142-16,0 0-6 0,-3 3-2 0,1-3 2 0,-1-1-3 0,5 1-5 16,-2-3-3-16,0 0 3 15,-2 0 2-15,23 14 103 0,-17-17-90 0,1-2 4 16,1 2 0-16,-2-3 1 15,17 4 24-15,-14-4-34 0,-1 1-5 0,3-2-1 0,-1 4-5 16,15-1 3-16,-14 1-15 0,-3-4 1 0,3 2-3 0,0-2-1 16,4 2-1-16,-2 1-2 0,-1-1 0 0,-1-3 4 15,6 1-5-15,-6-1 0 0,1 0 3 0,-1-1 1 0,6 1-4 16,-5-3 5-16,5 1-1 0,-1-3 1 0,-1 1-4 16,0 3 0-16,2-4 1 0,2 1 3 0,-1-2 1 0,-3 1-3 15,1-1 0-15,2 1 2 0,-3 0-2 0,2 0 2 0,-1-1-4 16,-1 1-1-16,0-3 0 0,-1 5 0 0,2-5 0 15,-2 5-2-15,1 0 1 0,-4-1-2 0,3 0 0 0,-3-1-2 16,4 2-1-16,-1-2 3 0,0-1-1 0,0 2 3 16,-2-3 0-16,2 0 1 0,0 1-2 0,-3 0 2 0,1-1 3 15,-1 4-3-15,0-2 0 0,-5 0 0 0,1 0 0 0,-1 4-3 16,-2-2 3-16,-2 2 3 0,-2 1-2 0,5-4 2 16,-6 2-2-16,2 2 2 0,-2 0-2 0,3 0 1 0,-3 0 0 15,0 0-1-15,0 0 3 0,0 0-1 0,0 0 4 0,-3 0 3 16,3 0 3-16,-2 0 0 0,2-1-2 0,-6-2-3 15,5 2 0-15,-4-3 1 0,-1 3-2 0,2-4 0 16,-4 1-2-16,1 0-5 0,1-1 3 0,-4-1 7 0,2 2-3 16,1-3 0-16,1 3 1 0,-2 0-1 0,1-3 5 0,-1 3 4 15,1-3 2-15,-1 4-5 0,0-5 0 0,0 5-1 16,1-4 0-16,-1 2-2 0,2 0-1 0,-1-1-4 0,2 2 1 16,-2 3 1-16,1-4 1 0,0 3 5 0,0-1 2 15,5 3 1-15,-2-2 5 0,1-1 5 0,-1 3 1 0,0 0 2 16,3 0 0-16,0 0 2 0,0 0-1 0,0 0-1 0,0 0-2 15,0 0-8-15,0 0-1 0,3 0-3 0,0 0 1 16,-3 0-7-16,2 0-1 0,1 3 4 0,1-1 1 0,3 1 6 16,2-1 5-16,-1 3 10 0,4-1 0 0,0 3 6 15,0-2 2-15,5 5 5 0,-3-2 4 0,1 3 1 0,0 0 4 16,1 1 2-16,-1 3-1 0,-2 0 0 0,2 2-1 0,0 2-2 16,-3-3-9-16,-3 2 0 0,1 1-9 0,-4 0-7 15,2-2-4-15,-5 4-3 0,-3-2-2 0,-3 2-5 0,-2 1 1 16,-2-3-5-16,-2 6-1 0,-6-4-3 0,-1 0 0 15,-1 4-6-15,-2 1-21 0,-5-3-39 0,5-1-53 0,-4-1-72 16,7-4-89-16,0 1-92 0,1-7-121 0,0-3-196 0,6-3-107 16,-3-5-28-16,2-5 17 0,2-3 47 0</inkml:trace>
  </inkml:traceGroup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6:48.3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2AA79EF-1767-430F-B1E5-7F1EECCF214E}" emma:medium="tactile" emma:mode="ink">
          <msink:context xmlns:msink="http://schemas.microsoft.com/ink/2010/main" type="inkDrawing" rotatedBoundingBox="11336,13867 12966,13275 13105,13657 11475,14249" semanticType="callout" shapeName="Other">
            <msink:sourceLink direction="to" ref="{B2281991-6B06-4CC5-942A-DE570DC9D351}"/>
          </msink:context>
        </emma:interpretation>
      </emma:emma>
    </inkml:annotationXML>
    <inkml:trace contextRef="#ctx0" brushRef="#br0">0 516 51 0,'3'0'94'0,"-1"0"14"0,2 0 21 0,-1-2 24 0,0 2 27 16,-1-3 17-16,2 3-11 0,-1-5-38 0,0 4-30 15,-1-1-23-15,4 1-24 0,-5 1-20 0,-1-4-7 0,3 1-4 16,-1 3-4-16,-2 0 5 0,3 0-2 0,0 0-7 0,-3 0 0 16,0 0-2-16,0 0 1 0,0 0-5 0,0 0 2 15,0-3-1-15,1 2 2 0,-1 1 0 0,3 0 7 0,-2-4 2 16,-1 3 2-16,3 1 4 0,0-2 2 0,-1 2 1 15,-2-3 2-15,3 3-1 0,-2-2 0 0,-1 2-3 0,0 0-1 16,0 0-4-16,0 0-5 0,0 0-7 0,0 0-2 0,0 0-10 16,0 0-3-16,0 0-7 0,0 0 0 0,0 0-6 15,0 2 1-15,0-2 1 0,3 3 2 0,-3-1 1 16,5 3 4-16,-2-1-1 0,0-4 5 0,1 8 2 0,1-5 1 16,-1 5 6-16,1-1 4 0,1-1 3 0,1 3 3 0,-3 2 2 15,4-3 2-15,-2 0 0 0,1 3 4 0,1 2-6 16,2-1-4-16,-4-1 0 0,2 1 0 0,-1 1-1 0,0-2 2 15,2 4 4-15,-1-2 0 0,-1-3 3 0,1 3 2 16,-1 1 2-16,2-4 3 0,-1 4-1 0,-1-2-5 0,2-1-6 16,-2-2-5-1,1 2 0-15,26 14 65 0,-9-20-16 0,-7-8-26 16,0-2 3-16,7-1 6 0,-4-5-3 0,10 1-2 0,1-5-5 16,3-2-4-16,1-3-5 0,6-4-2 0,-2-2-6 0,3 1-5 15,0-2 1-15,0-3-5 0,1 3 0 0,2-2-7 0,0 1 1 16,-3-2-9-16,-3-1 1 0,3 1 1 15,-2 3-2-15,0 0 0 0,-1-1 2 0,-1 2 2 0,-3 4 0 16,0-2 5-16,-5 3-1 0,0 0 0 0,-1 1 1 0,-5 1 4 16,2 2-3-16,-3 1 0 0,0 0 0 0,-2 1-1 0,-3 1-3 15,-2 3-2-15,-1 0 2 0,2 2-6 0,-5 2 1 0,1-2-3 16,-2 2-4-16,-1-2 4 0,-2 5-1 0,3 0-3 16,-1-3 0-16,-5 3-1 0,1 0 0 0,1 1-2 15,-4-1 2-15,2 4 8 0,-5 0-4 0,4 0-5 0,-5 0-1 16,3-1 0-16,0-4 3 0,-3 3 0 0,0 0-3 0,0 2-10 15,0 0 6-15,0 0 3 0,0 0 3 0,0 0-1 0,0 0-1 16,0 0 2-16,0 0 2 0,0 0-1 0,0 0-2 16,0 0-1-16,0 0-1 0,0 0-1 0,0 0 2 15,0 0-2-15,0 0 0 0,0 0-1 0,0 0 3 0,0 0 3 16,0 0-6-16,0 2 3 0,0-2-1 0,0 0 0 0,0 0 0 16,0 0-3-16,0 0 1 0,0 0-2 0,0 0 5 0,0 0 0 15,0 0 5-15,0 0-3 0,0 0-1 0,0 0 4 16,0 0-3-16,0 0-2 0,-3 0 0 0,3 0 2 15,0 0-4-15,0 0 1 0,0 0-1 0,0 0-2 0,-3 0 3 16,3 0 2-16,0 0-1 0,0 2 0 0,0-2 0 16,0 0 2-16,0 0-1 0,0 0 1 0,0 0-3 0,0 0-3 0,0 0-1 15,0 0-5-15,0 0-4 0,0 0 0 0,-2 0-8 16,2 0-6-16,0 0-5 0,0 0-4 0,-3 0-5 16,3 0-13-16,0 0-8 0,0 0-12 0,0 0-10 0,0 0-14 15,-4 0-21-15,1 0-23 0,-1 2-28 0,-4 1-14 0,1-2-20 16,-2 2-22-16,0 1-13 0,-5 0-15 0,-2 0-24 15,4-4-58-15,-4 0-112 0,-1 0-77 0,-8 0-26 0</inkml:trace>
  </inkml:traceGroup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7:29.7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5ED6E2D-BF15-4C89-AEA6-3A6F702307C0}" emma:medium="tactile" emma:mode="ink">
          <msink:context xmlns:msink="http://schemas.microsoft.com/ink/2010/main" type="inkDrawing" rotatedBoundingBox="15383,11476 18030,10487 18180,10889 15534,11878" semanticType="callout" shapeName="Other"/>
        </emma:interpretation>
      </emma:emma>
    </inkml:annotationXML>
    <inkml:trace contextRef="#ctx0" brushRef="#br0">-3 796 161 0,'0'0'282'0,"0"-2"-72"16,0-1-33-16,0 3 4 0,0 0-5 0,0-2-27 0,0 2-36 15,0-3-28-15,0 3-26 0,0 0-19 0,1-3-10 16,-1 3-10-16,5-2-4 0,-5-1-4 0,3 1-2 0,-1 1 1 15,-2-3-1-15,2 0 5 0,2 3 0 0,-1-3 4 0,0 2 0 16,-1-2 0-16,4 3 6 0,-5-3-2 0,2 3 3 16,-1-1-1-16,1-1 0 0,0 3-4 0,-3-2 0 0,0 2 0 15,0 0-7-15,0 0-1 0,0 0-3 0,1 0-5 16,-1 0 0-16,0 2-1 0,0-2 6 0,0 0-6 0,0 0-1 16,0 0-2-16,0 0-1 0,0 3 0 0,3-1 0 0,-1-2 0 15,-2 1-8-15,3 3 7 0,0-3 2 0,-3 2 1 16,1-2 4-16,4 5 6 0,-2-2 2 0,1 1 1 0,-1-2 3 15,0 2 3-15,-2 1 5 0,4-1 10 0,-2 1 1 16,0 1 0-16,-2 1-1 0,4 0-2 0,-2 1 0 0,1-1-4 16,-1 1-6-16,2 1-4 0,-1-1 1 0,2 2 0 0,-4 1 2 15,2-1-1-15,2-1-2 0,0 1 5 0,-3-3-5 16,1 3-1-16,2-2-9 0,-1-1 5 0,-1-1-4 16,1 2-3-16,-1-2-1 0,2-2-1 0,-4 5-1 0,2-5-2 15,2 0 4-15,-4 0-13 0,4 1 5 0,-2-4 1 0,1 5 0 16,-1-3 6-16,-1 0-1 0,-2 0 4 0,5 0 3 0,-4 1 4 15,4 0 1-15,-5-2-2 0,4 2 3 0,1-1-3 16,-5-2-1-16,4 0-5 0,-2 3-3 0,0-4 1 16,-2 3-3-16,4-3-1 0,-5 2-1 0,3-2 2 0,0-1 0 15,-2 2 1-15,5 2 1 0,-5-4-4 0,2 1 2 0,-1-1 1 16,1 3-1-16,0-2-1 0,-2-1-2 0,4 0 4 16,-2 0-3-16,0 0 1 0,-2 4 1 0,5-4 4 0,-4 0 0 15,2 0 5-15,2-4 1 0,0 4-1 0,5-1 2 16,-4-2-1-16,0 2-2 0,-1-5-2 0,2 5-3 0,-1-2-3 15,1 2 0-15,-1-4 0 0,2 0-2 0,1 1-1 0,2-2 1 16,-3 0 1-16,3-1 1 0,3-1-2 0,1 1 0 16,-1-1 0-16,2-2 0 0,-1-1 3 0,3 2 1 0,-1-2-1 15,2-4-3-15,3 4 1 0,-2-5 2 0,3 1-2 16,0-2 5-16,3 0-1 0,1-4 0 0,2 2-1 0,3-2 3 16,-2-2 4-16,6-1 0 0,-1 0 2 0,2-3-2 0,0 4-1 15,5 0 2-15,0-4-2 0,0 0 0 0,3 5-3 16,2-4 3-16,1 1-1 0,0 0-2 0,2 1 2 0,2 1 2 15,-1-2 0-15,-1 6 3 0,3-3 1 0,-5 1-9 16,0 0 2-16,1 1 0 0,-5 0 4 0,1 0-4 0,-1 1 4 16,-1 2 3-16,-6 1-1 0,3-2 10 0,0 0-7 15,-6 3-6-15,4-1-1 0,-3 0 4 0,2 1-4 0,-2 0-9 16,0-1-1-16,-2 5-2 0,-3-4-1 0,4 5 4 0,-7 0-1 16,0-1-4-16,-1 1 2 0,-3 2 2 0,-1 0 1 0,0 4 1 15,-2-3 1-15,1 3-2 0,-3-1 0 0,-5 0 0 16,4 2 0-16,-5 1-3 0,-1-3-3 0,0 0 3 15,-2 4 3-15,2-2-1 0,-3 2-2 0,1-5 4 0,-2 6-3 16,-1-1 0-16,-1-2 1 0,2 3-2 0,-4-1-2 0,2 1 0 16,2 0-1-16,-7 0 2 0,2 0 1 0,-1 0 0 15,1 0-2-15,-1 0 2 0,-2 0 1 0,0 0 0 0,0 0 0 16,0 0-2-16,0 0 1 0,0 0 0 0,0 0 0 16,0 0 0-16,0 0 0 0,0 0 0 0,0 0-1 0,0 0 1 15,0 0 0-15,0 0-1 0,0 0 0 0,0 0-1 0,2 0 1 16,-2 0 0-16,0 0 1 0,0 0 0 0,0 0-1 15,0 0 2-15,0 0 0 0,0 0 0 0,0 0 3 0,3 0-3 16,-2 0-1-16,-1 0 2 0,3 0-2 0,0 0-2 16,-3 0 2-16,2 1 2 0,-2-1 1 0,3 3-3 0,0-2-1 15,-3-1-3-15,0 0 4 0,1 0 2 0,-1-1-4 16,3-2 1-16,-1 3-1 0,-2 0 2 0,0 0 1 0,0 3 0 16,0-2-3-16,3-1 0 0,0 0 2 0,-3 0-1 0,0 0 1 15,0 0-1-15,0 0-1 0,0 0 3 0,0 0 0 16,0 0-1-16,0 0 0 0,0 0 0 0,0 0 2 0,0 0 1 15,1 0-1-15,-1 0-1 0,0 0 2 0,0 0-1 0,-1 0 0 16,1 0-2-16,-3 0 0 0,3 0 0 0,0 0-1 16,0 0-4-16,0 0-2 0,0 0-8 0,0 4-8 15,-3-4-10-15,3 0-13 0,-2 2-18 0,-1-2-20 0,2 1-25 16,-5 3-28-16,-2 1-27 0,0 2-31 0,-7-1-39 0,3-1-72 16,-5 1-121-16,1-2-102 0,-8 0-40 0,-1 0 0 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50.8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1071 174 368,'-4'0'36,"4"0"27,0-1 14,0-3-35,0 0 25,0 4-5,0-2-12,0-2 4,0 2-22,0 0-1,0-2-11,0 4 5,0 0-10,0 0 3,0-4-1,0 3 4,0-2-1,0 3 0,0-1-7,0 1-3,0 1 0,0-1-2,-4 0 3,4 3-6,0-2 11,-7 3 7,-5 6-4,3 3 9,-13 3-15,3-1-1,-2 6 8,0-2-6,-2 3 3,1-3-9,1 4-5,-3-4 11,-1 2-5,-1 0 3,2-3-9,-5 2-2,1 0 3,-2 0-2,-2 2-2,-2 8 0,-6-1 1,-4 6-1,1 5 0,-7 0-1,6 2 1,0-2 0,5-3 3,2-4-3,8-5 1,1-1-1,2-4 0,1 2 0,5-6 0,-1 0 0,0-3-3,6-3-3,2-3-4,5-5-14,4 1-10,-1-2 2,5-4-8,-4 2 10,0 0 2,-4 2-13,-2 1 0,0-1 23,1 4 9,1-2 5,4-1 4,-5-1-1,9-4 3,-4 4-1,0-4 2,4 0 7,0 0-4,-4 4 8,4-4 9,0 0-3,0 0-7,0 0-4,0-4-2,4 4-5,-4 0 6,0 0-6,8 0 1,1 0 1,3-4 3,9 3 4,3-2-3,3 2 5,8-3 0,-4 4 4,8 0-7,2 0 3,-3 4 3,-2-4 10,4 0-8,3-4-5,-2 4-3,-2-2-10,9-2 1,-3 4 2,4 0-1,-1 0 2,9 0-4,0 0 0,-4-2 0,0 2 2,-4 0 1,-5-2 5,4 2-4,-3 0 4,0 0-4,-3 0 2,7 0 2,0 2-2,4 0-3,1 0 1,-2 0-2,8 0 1,-2 3 0,-1-2 1,1-2-3,-1 3 5,1-4-6,-5 0 3,1 0 1,-2 0 0,-3 0-3,-2 0 1,3-4-2,-13 4 4,4-1-6,-4-3 6,1-2-3,-2 2-1,3-4 1,5 3-1,1-3 0,4 0 0,-3 2 0,3 1-5,-4 1 5,-4 0-1,-7 4 1,-2 0 0,-2 0 0,6 0 0,-2 0 0,-2-2 0,2 0 0,2-2-1,-2 3 2,-2-3-1,-1 4 2,0-2-2,-1 0 0,-2 2 0,-2-4 0,5 4 0,-6-2 0,4-2 0,-4 4 2,0 0-2,-1 0 1,-3 0-1,-3 0 1,1 4-1,-7-4 1,-3 2-1,-1 0 0,-2 0 0,1 2 0,-2-4 0,5 4 0,-1-3 0,-5-1 1,0 0-1,0 3 1,0-3-1,-4-3 4,0 3 2,0 0-6,0 0 4,-4 0-2,4 0 1,-4-5-3,0 5 1,-5-6-1,-1-2-1,2-1 1,0 3 1,-2-6-1,-3-1 0,5 3 0,-6-3 1,1 0-1,5-5 0,-2 5 1,-3-2-1,1-7 1,-7 5 0,5-2-1,2-2 4,-1-2-4,-2 4 1,-1-2-1,6-2 0,-7 5 1,5-1-1,-8 0 0,3 0 1,0 0-5,-5 0 7,4-3-3,1 3 0,4-2 3,-2 4-7,2-2 4,5 5 0,-5-1 0,5 2 4,-6-3-4,1 1 0,-1-2-3,1-1 3,1 3 0,-4-6 4,4 4-9,-1-1 6,5-1-1,-5 2 0,3 0 0,2 2 0,-1-3 0,4 5 1,-8-1-2,0 1 1,5-2 0,-2 2 0,2-3 1,3 2 1,1 3-2,3-1 0,-3 8-2,-1-1 2,5 5 0,-4-4 0,4 4 2,0 0-1,0 0-1,0 0 2,0 0-1,0 0 1,0-2 3,0 2 0,0 0-4,0-2 1,0 2 0,0-2 1,0-1-3,0 1 0,0-4-1,0 0 1,-4 2 0,0-1 1,4-1 1,-4 2-2,-1 2-1,1 2-6,-6 0 0,6 0 3,-4 2 4,-2 4 1,-7-2-1,0 1-2,-7 5 0,-9-2-2,-4-1-2,-4 4-1,-5 1-1,-3-2-4,0-1 1,-3-1 0,8-2 5,-1 2 0,0-7 5,2 3-2,-1-4-2,-5 4 5,0-2-9,0 2 9,-2 0 0,2 1 0,0 1-2,0 1-1,1 0 1,9-6 0,0 5 2,8-4-1,-2 0 1,8-4 0,-7 2 4,2-2-8,-5 2 9,4 0-10,-1 2 9,3 0-4,2-2 2,9 0-2,1 0-3,-6-2 3,9 0 3,-7 0-1,4-2-2,-2 4 1,2 0-1,0 0 1,4 0-1,-5 4 0,8-2-3,-7 0 3,9 2 6,-6-2 4,6-2-7,2 0 0,2 0 0,0 0-3,-5 0 1,5 0 0,-5 0-1,5 0 1,0 0 2,4 0 6,0 0-8,0 0-1,0 0 0,0-2 0,4 2-3,-4-2 0,4 0-15,5-2-65,4 0-50,-4 3-32,14-3-210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7:33.9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76AE008-1FD6-4E0A-A595-804519575FA2}" emma:medium="tactile" emma:mode="ink">
          <msink:context xmlns:msink="http://schemas.microsoft.com/ink/2010/main" type="inkDrawing" rotatedBoundingBox="16288,11669 17850,10923 17983,11202 16421,11948" semanticType="callout" shapeName="Other"/>
        </emma:interpretation>
      </emma:emma>
    </inkml:annotationXML>
    <inkml:trace contextRef="#ctx0" brushRef="#br0">106 727 80 0,'-9'-2'283'0,"-2"0"-44"0,2-2-50 0,-1 1-27 15,-2-1-4-15,3 0 1 0,-1 0-23 0,2 2-35 0,4-1-28 16,-4-2-15-16,4 5-9 0,2-5-6 0,-4 1-7 16,6-2-7-16,-1 2-6 0,-2 3-6 0,3-5-2 0,0 2-1 15,3 3-3-15,-2-4 2 0,-1 0-2 0,6 3 0 16,-4-1 3-16,1 0 0 0,-2 1 1 0,5-1 2 0,-4 0 2 15,1 0 2-15,-2 3 0 0,-1-2 1 0,3 0 1 0,0-1-3 16,-3 3 0-16,0-1-3 0,0 1-2 0,0 0-3 16,0 0-3-16,0 0-3 0,0 0-1 0,0 0-3 0,0 0-2 15,0 1 0-15,0-1-1 0,2 3-1 0,-2-3 5 16,3 4 5-16,0-1 0 0,-2 0 4 0,4 5 2 0,1-5 3 16,-2 4 7-16,0 2 3 0,1-1-1 0,-1 2 2 15,4-1 1-15,-2 2 2 0,-2 0-1 0,1-2 1 0,-1 1-5 16,1 1-2-16,1 0-2 0,-5 3-3 0,7-3-1 15,-5-2 2-15,1 2 2 0,-1-3 1 0,-2 0 3 0,4 3 1 16,-2-2-1-16,0-4-1 0,-2 2-2 0,4-3-3 0,-2 3-5 16,0-3-5-16,-2 0-2 0,5 1-2 0,-4-4-2 15,1 3 3-15,-2-3 0 0,5-1 1 0,-1 3 5 0,2-3 10 16,-1-3 5-16,7 3 0 0,-1-5 8 0,5-1-1 16,4 1 8-16,-2-6-2 0,5-3 2 0,2 2-8 0,4-3-6 15,-2-3 1-15,1 0-6 0,2-1-3 0,-1 2 1 0,1-4-4 16,-1 1-2-16,1 0-3 0,-1-1 1 0,-2 0 1 15,6 1 4-15,-5-1-1 0,2-4-2 0,-3 5 2 0,3-2 3 16,1 0 0-16,-1 1-1 0,0-2 1 0,0 2 1 16,1-3-1-16,3 1 1 0,-3-2-4 0,-1 1-1 0,0 2-4 15,3-3 1-15,-2 4-5 0,-1 0-2 0,0-1-3 0,0 3 2 16,-5-2-2-16,5 2 0 0,-4 2-1 0,1 2-1 16,-3-1 0-16,1 1-1 0,-3 0 0 0,3 4-2 0,-2-1 1 15,-5 1-3-15,-1 1 3 0,1 2-1 0,-1-2 1 16,-6 4 0-16,0-2 0 0,-3 2 0 0,-2 5 0 0,-2-4 4 15,2 0-2-15,-4 3 2 0,-1-1 1 0,4 3-2 0,-5 0-3 16,-1 0 0-16,3 0-2 0,-2 0-1 0,-1 0 2 16,0 0-1-16,0 0 2 0,0 0 0 0,0 0 0 0,0 0 2 15,0 0-1-15,0 0 2 0,0 0-3 0,0 0-1 16,0 0-4-16,0 0-2 0,0 0 3 0,0 0-1 0,0 0 3 16,0 0 0-16,0 0 0 0,0 0 2 0,0 0-1 15,0 0 4-15,0 0-2 0,0 0-2 0,0 0 1 0,0 0-2 16,0 0 2-16,0 0 0 0,0 0-1 0,0 0-1 0,0 0-1 15,0 0 3-15,0 0 0 0,0 0 0 0,0 0-2 0,0 0 2 16,0 0 0-16,-1 0 3 0,1 0 5 0,-3 3-2 16,3-1-5-16,0-2 1 0,0 3-2 0,-1-1-3 15,1 3 2-15,0-4-2 0,0-1 1 0,0 3 1 0,-3-2 2 16,3-1 1-16,-5 7 11 16,2 2-13-16,2-4-2 15,-2-3 2-15,0 1-3 0,1 2-1 0,2-2-5 16,-3-3-5-16,3 2-6 0,0-1-6 0,0-1-12 15,0 3-12-15,0-3-14 0,0 2-15 0,0 0-13 16,-3-2-19-16,3 3-17 0,-1-3-19 0,-2 1-16 0,1 2-15 0,-5-2-20 16,-1 4-45-16,-18 0-543 0,5-5 265 15,-2 0-18-15</inkml:trace>
  </inkml:traceGroup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6:15.2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2586788-4188-43E9-B1B7-12A232078360}" emma:medium="tactile" emma:mode="ink">
          <msink:context xmlns:msink="http://schemas.microsoft.com/ink/2010/main" type="inkDrawing" rotatedBoundingBox="5577,11534 9120,11097 9263,12258 5721,12695" hotPoints="9475,11723 7446,12389 5348,11999 7376,11334" semanticType="enclosure" shapeName="Ellipse">
            <msink:destinationLink direction="with" ref="{363F0144-8ED8-46DE-9B01-FA3E18D521F0}"/>
            <msink:destinationLink direction="from" ref="{9B10780D-50AA-48A7-A219-B4C3BACB4B9F}"/>
            <msink:destinationLink direction="to" ref="{9B10780D-50AA-48A7-A219-B4C3BACB4B9F}"/>
          </msink:context>
        </emma:interpretation>
      </emma:emma>
    </inkml:annotationXML>
    <inkml:trace contextRef="#ctx0" brushRef="#br0">1830 41 5 0,'0'3'33'0,"0"2"13"0,0-5 13 0,0 1 8 0,0-1 14 16,-3 0 10-16,3 0 9 0,0 0-1 0,0 2-6 0,-2 1-6 15,-1-3-3-15,3 0-7 0,-3 0-1 0,2 0-7 16,-2 0-5-16,-2 2-6 0,1-2-7 0,-1 2-7 0,-1 0-8 15,2-2-4-15,1 2-5 0,-1 1-2 0,-1-3 0 16,1 1 2-16,-1-1 1 0,-1 3 2 0,2-2 0 0,-4-1-2 16,4 0-2-16,-5 3-2 0,1-1 3 0,1-2-6 0,0 0-2 15,-1 0-3-15,1 2 0 0,1 1 3 0,0-3 0 16,0 1 0-16,-2-1-5 0,1 0 0 0,-1 0 1 0,1 0 1 16,-2 3-3-16,-1-2 0 0,2-1-1 0,-4 3 3 15,0 0 1-15,4-3 3 0,-4 1 2 0,0 1 2 0,0 0 3 16,-3 1 2-16,0-1-1 0,3 2-4 0,-4-2 4 15,1 1 0-15,-2-2 1 0,3 1 0 0,0 3 1 0,-4-2-1 16,6-3 1-16,-1 5-1 0,1-2-2 0,0 0-6 0,-3-3 3 16,5 2 0-16,-2 1 3 0,5-3 0 0,-2 0 0 15,1 0 0-15,1 0 2 0,-2 0-1 0,1 0-1 0,1 0-4 16,0 0-3-16,1 0-2 0,-5 0 0 0,4 0-1 0,-1 0-1 16,-4 0-2-16,0 0 0 0,1-3 1 0,-1 3 3 15,0-2 1-15,0 2 2 0,0-3 0 0,0 3 4 16,0-1-1-16,-3-1 1 0,2 2-1 0,-1-5-4 0,3 2-2 15,-1 3 3-15,0-5 0 0,3 3 0 0,-3-2 5 0,1 2 0 16,3-2 0-16,-3-1 2 0,5 5-4 0,-4-4-3 0,2 3-3 16,-1-2-1-16,-1 0-5 0,4-1-3 0,-7-2-1 15,4 1-3-15,-3 0 2 0,-3 0-2 0,3 1 0 16,0-3-4-16,-3 3 0 0,3-1 0 0,-4-1-2 0,4 1 2 16,-3 0 2-16,3 1 2 0,-4-3-4 0,4-1 3 0,3 2 2 15,-4 0-1-15,1 1 2 0,0 0 0 0,-2-1-2 16,4 2-2-16,-2 3 4 0,3-4 0 0,-1 0 0 0,2 1 0 15,-4 0-2-15,6 0 0 0,-4 0 1 0,1-1-1 16,-1 1 3-16,2 2 1 0,-1-2-1 0,-1-1 0 0,1 0 0 16,0 2 1-16,-1 1 4 0,-2-2 1 0,3-3 3 0,-6 3-1 15,3-3 5-15,0 2 2 0,2-1 5 0,-2-1 1 16,0 0 3-16,0 2-1 0,4-2-4 0,0-1-1 0,-3-1 0 16,5 2-6-16,-4-2-2 0,2 1-1 0,1 0-3 0,1 2 1 15,0-2-3-15,0 0 4 0,0 0-3 0,-1 2 1 16,2 1 0-16,-2-5-2 0,2 6-2 0,4-3 1 0,-5 3-1 15,1-2-4-15,4 0 1 0,-2-1-2 0,0 0-3 16,-2 1-1-16,2 1 0 0,2 0-1 0,-2-5 1 0,3 5 0 16,-1-2-1-16,-2-1 3 0,3 2 0 0,0 1 1 0,0-5 0 15,0 2-3-15,0 0 3 0,0 1-3 0,0-1 0 16,3-3 0-16,-2 1 0 0,-1 1 0 0,3-1-3 16,-2 3 3-16,-1-2 0 0,3 1 0 0,-3 2 3 0,3-1-3 15,-1 1 0-15,-2-3 0 0,3 1 2 0,0 0-1 0,-3-2 0 16,1 4-1-16,4-2-4 0,1 0 4 0,-5-1-3 0,2 2 3 15,-1-2 0-15,4 0 0 0,-2-2 0 0,1 0 0 16,2 1 0-16,0 0 0 0,1-1 0 0,-2-2-1 16,4 1 2-16,-1 1-1 0,-1 1-3 0,-1 0 6 0,2 0-3 15,-3 2 0-15,1 0 3 0,-1-1 0 0,2 0-2 0,-1 1 0 16,-2-2 2-16,2 5-3 0,4-5 2 0,-5 1-1 16,1 2-1-16,0 0 0 0,4 0 0 0,1 1 0 0,-6 0 0 15,1-1 2-15,4 3-2 0,-4 0 2 0,2-3-4 16,0 3 0-16,1 0 2 0,-1-1 0 0,2 0 1 0,-2-1-2 15,2 1 1-15,1 0 0 0,0 0 0 0,3-1 2 0,-3-2-3 16,3 2 0-16,0 1 1 0,-2-1 0 0,4 2-3 16,-3 0 3-16,1-3 2 0,2 3-1 0,2-3-1 0,-3 3 0 15,4-2 2-15,-1 2 0 0,1-2 2 0,2 1-4 16,-4-1 2-16,1-1 0 0,0 4-2 0,1-5 2 0,-1 5-2 16,3-1-2-16,-4-1 1 0,2-1 0 0,-1 1-1 0,-1 0 1 15,0 0-1-15,1 1 2 0,-1 0 0 0,1-1 2 16,-1 2-2-16,-3-2 0 0,1 0 0 0,4 1 0 0,-2 0-7 15,-5 0 4-15,6 0-1 0,1 1 2 0,-4-1 2 0,3 0-2 16,1 0 2-16,-1 2 3 0,0-1 2 0,2-2-1 16,-1 2 2-16,-3 1-6 0,3-1-2 0,-2 1 2 15,1-3 0-15,3 4-10 0,-1-2 7 0,2 2 0 0,-3-3 0 16,3 2 3-16,-2 2 0 0,4-1 3 0,-4 1-3 0,1 0 11 16,-1 0-4-16,1 0-7 0,-1 0 3 0,1 0-3 15,-1 0 0-15,1 0 2 0,2 0 0 0,-3 0-4 0,3 0-2 16,1 0 4-16,-4 0-1 0,1 0 1 0,2-3 1 15,0 3-1-15,3-1-3 0,-6 1 5 0,2-4-2 0,1 3 0 16,0 1 0-16,1-2-2 0,1-1-3 0,-3 3 12 0,3-2-3 16,-5-1-1-16,1 3-2 0,2 0-1 0,-3 0 1 15,2-3-1-15,0 3 2 0,-2-2-12 0,2 2 9 0,0-3-4 16,1 3 3-16,-1 0-4 0,0-2 1 0,-2 1 5 16,2 1-3-16,3-3 2 0,-3 3-6 0,3-2 6 0,1 0-1 15,-1 2 5-15,1-3-3 0,-2 2 2 0,2-2-1 0,0-1 1 16,0 2 1-16,-3 2 0 0,-4-2 1 0,4 2-1 15,-4 0 1-15,2 0 0 0,-1 0-1 0,-2-3-2 0,0 3 3 16,4 0-4-16,-5 0-1 0,-1 0 0 0,3 0-1 16,-4 0-1-16,1 0 2 0,0 0 1 0,-3 0-2 0,2 3 2 15,-1-1 2-15,-3-2-4 0,3 2 4 0,0 2-1 0,-2-1-1 16,2-2 0-16,0 2 2 0,3 1-1 0,-3-1-1 16,1-2 3-16,2 1 1 0,-2 1 2 0,1 2-4 15,1-5-3-15,1 5 2 0,-1 0-1 0,0 0 3 0,-2-1-2 16,0 3-1-16,2-3-1 0,-1 2 0 0,-3-1 1 0,3 0 0 15,-4 3 0-15,2 2-3 0,1-2 3 0,-1 2-1 16,0 0 0-16,-1 1 2 0,-1 2 1 0,0-1 4 0,2 3 4 16,0-1 2-16,-6 1 2 0,3 0 1 0,0-2 0 0,0 3 1 15,-2-5-1-15,-1 4-1 0,3 0-3 0,-2 0-1 0,-1-3 3 16,3 3-4-16,0-1-2 0,-4-2 0 0,1 2-1 16,1-2 0-16,-1 4-2 0,-2-3-1 0,1-1 0 15,-1-1-2-15,-2 2 2 0,2 0 0 0,-2 0 3 0,-2-1-5 16,-2 3 3-16,2-3 3 0,-3 1-4 0,0 2-2 15,-3-2 3-15,2 0-2 0,-2 2 1 0,1-3-3 0,-4 1 0 16,2-2 0-16,-1 0 1 0,-2 3 3 0,2-2 0 0,-2-1-6 16,-1 0 0-16,1 0-1 0,0-3 3 0,1 3-2 15,0-1 2-15,0-4-1 0,-2 2-2 0,1-2 3 0,-4 1-1 16,0 2 1-16,-1-3 4 0,-2 2-2 0,-4 2-2 0,-1 1 0 16,1-3 0-16,-4 3-5 0,1 0 5 0,-1 0 0 15,1-1 0-15,-4 1-2 0,1 0 0 0,-2 2-1 16,0-1 3-16,-1-1 7 0,-1 2-3 0,4 0-4 0,-6 1 0 15,6-4 1-15,3 3 3 0,-4-2-2 0,4 0 0 0,2-3-2 16,-2 3 0-16,3-5 0 0,2 1-2 0,-4-1 0 0,6-2 4 16,2 2-5-16,0-2-1 0,0-4-9 0,0 5-8 15,4-5-6-15,0 0-8 0,-3-5-13 0,5 5-16 0,-7-4-15 16,4-2-16-16,-3 2-12 0,3 2-24 0,-4-2-24 16,4-1-29-16,0 3-25 0,-5 0-22 0,5 1-34 0,1-2-67 15,-3 3-114-15,-1-3-81 0,0 1-30 0,-3 0 10 16</inkml:trace>
  </inkml:traceGroup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6:40.9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B10780D-50AA-48A7-A219-B4C3BACB4B9F}" emma:medium="tactile" emma:mode="ink">
          <msink:context xmlns:msink="http://schemas.microsoft.com/ink/2010/main" type="inkDrawing" rotatedBoundingBox="6968,11060 9008,10646 9170,11439 7130,11853" semanticType="callout" shapeName="Other">
            <msink:sourceLink direction="from" ref="{C2586788-4188-43E9-B1B7-12A232078360}"/>
            <msink:sourceLink direction="to" ref="{C2586788-4188-43E9-B1B7-12A232078360}"/>
          </msink:context>
        </emma:interpretation>
      </emma:emma>
    </inkml:annotationXML>
    <inkml:trace contextRef="#ctx0" brushRef="#br0">1728-937 15 0,'0'0'58'16,"5"0"-12"-16,-2 3-11 0,4-1-14 0,1 2 6 15,-1 0-2-15,-2 0 5 0,-1-1 4 0,1-1 3 0,-2 0 10 16,-2 0 12-16,2-2 18 0,2 0 2 0,-5 0 3 0,4 0 3 15,-1 0 5-15,0 0 5 0,-2-2-2 0,2 0 0 16,0 2-6-16,-3-2-8 0,2-1-14 0,-2 3-13 0,3-1-9 16,-2 1-12-16,-1 0-4 0,0 0-6 0,3 0-5 15,-3 0 0-15,0-3-1 0,0 1-2 0,0 2-2 0,0 0-2 16,0 0-1-16,0 0-2 0,0 0-1 0,0 0-2 0,0 0-1 16,0 0-2-16,0 5 0 0,0-5 1 0,0 1 1 15,3-1-1-15,-1-1 1 0,-2-2 1 0,3 1 2 16,-2 2 2-16,-1-2 6 0,3-1-1 0,-3 3 2 0,0 0-3 15,0 0 2-15,3 0-4 0,-1 0-2 0,-2 0 0 0,3 0-4 16,0 0 0-16,-3 0-7 0,1 3 5 0,-1-1 3 0,3 3 2 16,-1 1 3-16,1-2 2 0,0 1 1 0,-2-4 5 15,4 3 9-15,-3 3 0 0,3-3 0 0,-1 3-2 0,-1-3-1 16,5 3-1-16,-4-4 0 0,1 5-2 0,-2-5-1 16,1 5-3-16,-1-2-1 0,-1-1 2 0,1 0-2 0,1 0-1 15,-1 1 0-15,-1-1-2 0,1 1 7 0,1-1 7 16,2 4-1-16,-2-4 2 0,1 2 0 0,-1-1 2 0,1 2 0 15,-2-3-2-15,0 1-8 0,-2 2-3 0,5 0-2 16,-4 0 3-16,1-2-1 0,-2-1-3 0,5 5 2 0,-4-6-2 16,1 0 2-16,-2 3-4 0,-1-3-2 0,3-2-4 0,0 3-1 15,-1-1 0-15,2 0 0 0,-1-2 0 0,-3 0-2 16,3 2 1-16,-2-2 0 0,-1 1 0 0,3-1-1 0,0 1 0 16,-3-3-1-16,0 1 0 0,0 1-3 0,2 0 2 0,-2 1 1 15,4-1 0-15,-1-2 4 0,-3 5-1 0,3-4 2 16,-1 2 4-16,2-2 3 0,-4 1-3 0,3 2-1 0,-3-4-3 15,3 1 2-15,-1-1-2 0,-2 0-2 0,3 3 2 16,0-3 4-16,-3 0 3 0,1 0 8 0,-1 0 1 0,3 0 7 16,-3 0 4-16,0 0 4 0,0 0 3 0,0 0 2 0,2-3 0 15,-2 3 2-15,0-1 0 0,6-3-4 0,-5 2-4 16,3-2-4-16,-1-1-4 0,5-1-8 0,-4 2-7 16,7-2-5-16,-7 1-1 0,4-1 1 0,-2 0-4 0,0 2-1 15,1-3-3-15,-1 0 1 0,1 1 2 0,1 0-1 0,1-1-2 16,-3 1-2-16,1 0 1 0,-1-4-1 0,2 5 2 0,-1-1-1 15,2 0 1-15,-2-1 1 0,1 1 2 0,2-1-1 16,-1-1 2-16,2 1 0 0,1-1 0 0,-4 0 5 16,1-2-3-16,6-1 0 0,-3 3-1 0,0-3 1 0,0 0 0 15,3 0 2-15,-3 1 2 0,0-1-3 0,3 1 0 0,-4-1 2 16,4 2 4-16,-1-2-2 0,-2 1 1 0,0-1-2 16,-1 0-2-16,1 0 1 0,2 3 1 0,-1-6-1 0,-1 3-1 15,3 3 2-15,1-3-1 0,-1-2-2 0,2 3-3 0,0-5 3 16,1 0-3-16,0 1 2 0,2-1-3 0,0 2-2 15,4-4 0-15,0 0 3 0,0 0 1 0,3-1 0 0,-4-1 2 16,4-1 1-16,1-1 2 0,-1 0-1 0,3 1 1 16,-5-5-1-16,2 4 0 0,1 1 1 0,-1 1-2 0,-3-3 1 15,3 6 9-15,-6-5 3 0,1 2 2 0,-1 2 3 16,-2 1 2-16,0 0 5 0,4-3 0 0,-7 5 1 0,4-3-11 16,-1 2 1-16,0-1-5 0,-2 5 0 0,5-4-4 0,-4 0-7 15,1 0 0-15,0 3-1 0,5-2 0 0,-4 2-3 16,2 1 0-16,-1 0-3 0,1 0 2 0,-1 0-2 15,1 3 3-15,-2 0-2 0,-1 0 1 0,2 2 1 0,-5 2 2 16,2-3-3-16,-5 3-2 0,2 0 1 0,-3 1 0 0,0 2-2 16,-1-2 0-16,-3 3 0 0,0-1 0 0,-4 1-1 15,4 0-2-15,-4 0 2 0,1 0 1 0,-2 0 0 0,-3 0-2 16,3 0 2-16,-2 0 0 0,-1 0 1 0,3 0 3 0,0 0-4 16,-3 0 2-16,2 0 0 0,-2 0-1 0,0 0 0 15,0 0-1-15,0 0 4 0,-2 0 2 0,2 0-3 0,-3 0-3 16,3 0 0-16,-3 0 3 0,3 0-3 0,0 0 2 15,0 0-10-15,-1 0-10 0,-2 1-20 0,3-1-35 0,-3 4-35 16,1-1-38-16,-1 4-43 0,-1 3-48 0,-4 1-60 0,1-1-116 16,-5 5-140-16,0-4-62 0,-7 4-17 0</inkml:trace>
  </inkml:traceGroup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8:50.6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EE9620D-89BE-4B88-B67E-CA3FFF549A68}" emma:medium="tactile" emma:mode="ink">
          <msink:context xmlns:msink="http://schemas.microsoft.com/ink/2010/main" type="inkDrawing" rotatedBoundingBox="6235,5267 13729,5156 13749,6483 6255,6594" hotPoints="14882,5768 10267,6465 5625,5980 10240,5282" semanticType="enclosure" shapeName="Ellipse">
            <msink:destinationLink direction="with" ref="{70B1117A-DEDF-46C5-AB8D-D03961175C00}"/>
          </msink:context>
        </emma:interpretation>
      </emma:emma>
    </inkml:annotationXML>
    <inkml:trace contextRef="#ctx0" brushRef="#br0">581 1143 273 0,'0'-4'229'0,"0"2"-51"15,-2 1-1-15,-1-3 15 0,-1 0-13 0,1 2-29 0,-2-1-38 16,2 2-34-16,2-4-22 0,-2 3-10 0,-2-1-7 16,5 2-1-16,-2-3-1 0,2 1-2 0,-2 1 0 0,-1 2-2 15,3-2-1-15,-1 2 2 0,1-2-4 0,-3 0 1 16,0 2-3-16,3 0 1 0,0-2 0 0,0-1-2 0,-2 3 5 15,-1-1 0-15,3 1 4 0,-1 0-1 0,1 0 1 0,-3 0-1 16,0 0-1-16,3-3-1 0,-2 3-5 0,-1 0-1 16,3 0-1-16,0 0-2 0,0 0-2 0,0 0-2 0,0 0 6 15,0 0-3-15,0 0 2 0,0 0-1 0,0 0 1 16,0 0 1-16,0-1 0 0,0 1-2 0,0-3 1 0,0 1-2 16,0 2 0-16,0-2 0 0,0 2-1 0,0-3-3 0,0 3-1 15,0-1 0-15,0 1-5 0,3 0-2 0,-3 0 0 16,2 0-2-16,-2 0-2 0,0 1-2 0,0-1-5 0,0 0-2 15,3 0 1-15,0 0 1 0,-3-1-1 0,1 1-2 16,4-3 1-16,2 1 0 0,-2 0 5 0,2 0 0 0,3-3-1 16,-1 3 3-16,2 1 0 0,-2-2 1 0,0-2 1 0,4 5 2 15,-4-3-2-15,3-1-2 0,-2 1 3 0,-4 3-1 16,5 0-1-16,-2 0 0 0,-2 0-1 0,3 0-1 0,2-1 0 16,-3-3 1-16,3 4-4 0,0 0 3 0,3 0-9 15,0 4 2-15,-2-3 0 0,-1-1 1 0,6 2 4 0,-5-1-1 16,5-1 1-16,-4 4-2 0,1-4 7 0,1 3-2 15,0-3-1-15,-1 3-1 0,2-1-1 0,-3-2 0 0,3 3-2 16,-2-2-1-16,0-1 2 0,-2 2-1 0,5-2 0 0,-2 0 1 16,-1 0 0-16,-2 0-1 0,2 0 6 0,0 0-2 0,-1 0-3 15,-3 0 3-15,1 0-1 0,3 3-2 0,-3-1 1 16,0-2 0-16,0 2-2 0,0-2 3 0,3 2 0 16,-5 0-3-16,2 1 0 0,-3-3 5 0,0 1-4 0,4 2 1 15,-4-1-1-15,3 0 0 0,-1 1 0 0,1-2 0 0,-4-1 2 16,1 3-3-16,6-2 0 0,-3-1 3 0,0 3 1 15,3-3-1-15,0 0 3 0,1 0-3 0,-1-3 0 0,1 3 4 16,1-1 0-16,-1-2 2 0,2 3-1 0,-2-1-1 16,1 1-4-16,1 0 0 0,-2 0 1 0,-1 0 0 0,1 0-2 15,-1 0-2-15,-1 0 0 0,3 0 2 0,-3 0-2 0,2 0 4 16,-2 0-1-16,-1 0-1 0,-1 0 1 0,6 1 0 16,-6-1-1-16,0 3-2 0,0-2 3 0,-1-1-1 0,3 3-1 15,-1-1-2-15,-1-2 0 0,2 2 3 0,0 0 1 16,3-2 11-16,-2 0-10 0,1 0-1 0,0 0 1 0,2 0 1 15,-1 0 2-15,-1 0 0 0,3 0-5 0,1 0-7 0,-1 0 13 16,0 0 0-16,2 0 2 0,-1 0-2 0,-1 2 0 16,0-2-1-16,1 2 2 0,2 1-1 0,-4-3-3 0,1 0-1 15,0 0-2-15,4 0 2 0,-7 0-3 0,4 0 2 16,-4 0-1-16,3 0-1 0,1 2-1 0,-1 0-1 0,0-2 1 16,1 1 1-16,-4 2 1 0,6-1-4 0,-5 3 4 0,2-4-2 15,0 2 0-15,2-1 3 0,2 2-1 0,-3 0-3 16,3-3 9-16,-2 1-6 0,2-2-4 0,1 1 2 0,2 2 0 15,-1-3 0-15,2 4-1 0,-4-3-2 0,7-1-4 16,-5 2 3-16,2-2 2 0,0 0 2 0,0 0 3 0,-2 1-1 16,-1 3-2-16,3-4 0 0,-3 3-2 0,-1-3 2 15,1 0 0-15,1 0 0 0,1 0-3 0,-2 0 0 0,1 0 3 16,-1 3 0-16,0-3-1 0,2 2 0 0,-5-2 0 0,3 0-3 16,3 0 4-16,-3 0 2 0,-1 3-2 0,1-2 4 0,-1-1-1 15,3 2 0-15,-5 1 0 0,1-1-1 0,2-2-3 16,-3 2 0-16,-2 0 1 0,5 0-3 0,-4 1 0 15,-1-2 3-15,3 4-2 0,-2-3 1 0,-2 1 2 0,1-2-2 16,0 3-1-16,1-1 0 0,2-1 2 0,-3 2-2 0,-1-2-1 16,1 3 4-16,4-1 1 0,-4 0 0 0,0 1-2 15,2-2 0-15,-1 2 0 0,-4-2 2 0,3 0 1 0,1 2-3 16,-4-4 0-16,3 2 2 0,1 2-1 0,-1-3 1 16,0-1-2-16,4 3 1 0,-5-1-2 0,1 2 2 0,0-1-4 15,1-2 2-15,2 1-1 0,-1-1 1 0,1 0 1 0,-1 0-2 16,3-2 0-16,-2 2 2 0,-1-2-2 0,1 3 2 15,-1-3 0-15,-1 1 5 0,3-1-3 0,-3 0-2 16,2 0 0-16,-1 0 0 0,1 0 0 0,-1 0 3 0,1 0-3 16,-1 0 0-16,-1 0-1 0,2 0 2 0,-3 0-1 0,1-1 3 15,-3-2-1-15,3 3-2 0,-2 0 1 0,1-2-2 0,-1 2 1 16,1-4-2-16,1 4-1 0,2-5 0 0,-3 3 1 16,1 1-1-16,0-2 1 0,3-2 2 0,-2 5-2 15,2-3 2-15,0-1 2 0,-2 1 0 0,2-2 0 0,3 1 0 16,-6 2-1-16,4-1 1 0,-1 0-2 0,0 0-2 0,-2 1 2 15,3-1-2-15,1 2 1 0,-4-4-1 0,2 3 2 16,0-1-2-16,-2 2 4 0,1-3-2 0,-1 4 3 0,2-3-1 16,-4 1-2-16,2 2 0 0,-2-2 0 0,-2 2 0 15,2-2-1-15,0 0 1 0,1 2 0 0,2-2 1 0,-6 2 2 16,1-3 2-16,2 3-1 0,0 0 0 0,-2-1 2 0,2 1-3 16,0 0 0-16,-2 0-1 0,1 0 1 0,-5 0-1 15,5 0-1-15,-6 0 1 0,1-3 1 0,-1 3-1 0,3 0-1 16,-3 0-7-16,3-1 1 0,-3 1 5 0,0 0 2 15,0 0-1-15,-1-3 1 0,0 3-1 0,1 0 3 0,0 0 7 16,-3-2-1-16,2 2-3 0,1-2-1 0,-1-1-2 0,-2 3 2 16,1 0 2-16,-4 0-1 0,5 0 2 0,0 0 3 15,-2 3-2-15,3-3 2 0,-1 0-2 0,-2 0-1 0,3 0-3 16,-1-3 0-16,0 3 0 0,-2 0-5 0,3 0 2 16,-2 0-4-16,-1 0 1 0,3 0-2 0,0 0 2 0,-2 0 0 15,-1 3 2-15,3-1-4 0,-1-2 5 0,0 2-1 16,1 1 2-16,0-3 1 0,0 0-1 0,0 1 2 0,4-1 1 15,-1 0 3-15,0 3-3 0,2-2 0 0,2-1 7 0,-3 3 2 16,4-1 9-16,-1-2-1 0,3 2 0 0,-1 0 2 0,1-2 0 16,-1 0-4-16,2 0-2 0,-4 0-6 0,2 0-6 15,3 0 0-15,-1 0-2 0,-3 0 0 0,2-2-2 16,-1 0-1-16,1 2 1 0,-1-2 0 0,-2-1 3 0,1 3 0 16,-4-1-3-16,4-2-1 0,-3 3 3 0,0-1-2 0,-1 1 2 15,-1-5-2-15,1 3-1 0,-4-1 1 0,3 2-2 16,-1-2-3-16,-1 3 1 0,-1-2 2 0,0 0 2 0,0 0-2 15,0-3-1-15,0 3 0 0,2 1 1 0,-5-2 2 16,3 3 0-16,0-2-11 0,0 2 2 0,0-3 2 0,0 3 2 16,0 0 6-16,0-3-1 0,0-2-1 0,2 3-3 0,-2 2 9 15,0-5-3-15,0 5 1 0,3-4-5 0,-3 2-2 16,3 1 0-16,-6-3 2 0,1 0-1 0,-1 2 3 0,3-1 0 16,0 0-1-16,-2 0 1 0,-1-2 0 0,3 4 2 0,-1-3-1 15,-2-1-1-15,5 1 1 0,-2 0-6 0,0 0 2 16,0 0 5-16,0-3 0 0,3 3 0 0,-2-3-2 0,-1 3 1 15,3-1 4-15,-3-1 1 0,4 3 1 0,-2-4-1 16,-2 3-3-16,0-4 3 0,1 5-1 0,-1-5 0 16,0 2-1-16,1-1 1 0,-1 1-1 0,0-3 5 0,0 3-2 0,-3-2 7 15,3-2-2-15,-2 4 3 0,-1-3 2 0,2 1-3 16,-6-2 0-16,3 2-2 0,-1 2 2 0,1-3-6 16,-4 1 4-16,1 0-2 0,1 3 7 0,-5 0 0 0,4-1-4 15,-2-3 1-15,0 3-4 0,-3 0 1 0,1-1-4 0,-1 0-2 16,3 1-5-16,0-2-4 0,-3 0 3 0,0 0-3 0,0 1 5 15,0 1-3-15,0-3 0 0,0 3-2 0,0-3 4 16,0 1-4-16,0 0 0 0,-3 1 0 0,0-2-5 16,3 3 2-16,-1 0 1 0,1-2 2 0,-3 1-1 0,3-1 2 15,-3 2-1-15,3-3 0 0,-2 1 0 0,-1-1 3 0,3 2-6 16,0-3 3-16,0 1 0 0,0 0-3 0,0-1 0 0,0-1 3 16,0-1 0-16,-1 1 0 0,1 2 3 0,0-2-6 15,0 0-1-15,0 0 5 0,-3 0 4 0,0 0-4 16,3 1-1-16,-2-1 3 0,-1 3-4 0,3-4 2 0,-1 1-1 15,1 0-1-15,-6 2 1 0,4-1 0 0,-1 2 0 0,0-1 3 16,-1-1 1-16,2-1 1 0,-1 2-2 0,-4 1-2 0,6-4 2 16,-7 5-3-16,4-3 0 0,-7-1 0 0,4 3 0 15,-1-1 0-15,4 0 0 0,-4 3 3 0,4-2-1 16,-3-1-1-16,-1 2 0 0,4-2-2 0,-4 1-2 0,4-2 3 16,-4 2 2-16,1 2-4 0,1 0 2 0,-5-2-1 0,0 3 0 15,2-4 3-15,-3 2-2 0,1 1 0 0,-1-3-3 0,0 3 2 16,-2 0-2-16,2 0 6 0,0-2-3 0,-2 1-2 15,1 3 0-15,-3-4 3 0,4 1 2 0,-5 1-2 0,1 0 1 16,-2-2-1-16,2 5-1 0,-1-4 3 0,-2 3 1 0,0-3-1 16,-1 3-1-16,-2 2-2 0,-2-2-1 0,0-1 1 15,-2 1 0-15,2 2-4 0,-2 0 2 0,-3 0 0 0,0 0-3 16,1-1 3-16,-2 1 2 0,-1 1-5 0,6-1 3 16,-5-1 0-16,3 3 2 0,2-3-2 0,-5 3 2 15,5 0-1-15,-5 0 1 0,5 0 3 0,-5 0 0 0,3 0-1 16,-4 3-1-16,3-3-1 0,1 3 0 0,-4-1-2 0,2-2 2 15,-2 1-4-15,4-1 4 0,-4 2 0 0,0 1 0 0,3-3 2 16,-1 0-2-16,-2 0 2 0,1 0-1 0,-1 0 4 16,3 0-5-16,-4 0-1 0,4 0-1 0,-2 0 1 15,-1 0 2-15,3 0-2 0,1 0-2 0,-1-3-2 0,1 1 5 16,2 2 0-16,-5-1 0 0,3 1-1 0,-1-2 0 0,1-1 3 16,-1 3 3-16,0-3 2 0,-2 1-7 0,2 1 2 0,-1-3-1 15,-5 1 1-15,3 2-2 0,-2-2 1 0,2-2-4 16,-6 3 0-16,1 2 2 0,0-1-1 0,-3-3 2 0,1 4 4 15,-2-1-2-15,-1-2-2 0,-2 3 0 0,0-2 3 16,-2 2-3-16,2 0-1 0,-4 0-2 0,3 0 1 0,0 0-2 16,-2 0 1-16,2 0 3 0,3 0-3 0,1 0 1 0,4-3 2 15,-3 1 4-15,3 1-3 0,2-2-1 0,-1 3 0 16,2-2 0-16,-4-1 0 0,4 3-3 0,-3-1 0 0,2 1-2 16,-2-2 2-16,0 0-1 0,-1 2 1 0,2 0-1 0,-4 0 2 15,-1 0 2-15,1 0 0 0,-4 0-1 0,0 0 2 16,-2 0 3-16,-4 0 4 0,1 0 0 0,2 0 1 0,-2 2-4 15,4-2-2-15,-5 0 1 0,1 0-1 0,2-2-2 16,1 2-2-16,-1-3-2 0,3 1 2 0,0 2 1 0,0-2-3 16,2 0 5-16,0 0-2 0,1-2-2 0,-2 1 2 0,2 3 0 15,0-2-2-15,-4 0 2 0,1 2 0 0,-1-2-1 16,0 2-2-16,4-2 2 0,-3 0 1 0,0 2-1 0,3 0-2 16,-3 0-1-16,-1 0 12 0,3 0-4 0,2 0-4 15,2 0 2-15,0 0-4 0,-1 0 1 0,4 0 2 0,-2 0-1 16,2 0-10-16,2 0 7 0,-3 2 3 0,4 0-2 0,0-2 2 15,0 0-1-15,2 0-1 16,-1 2-1 0,-151 13-4-16,153-13 3 0,-4 5 2 0,-29 4 1 15,30-5-6-15,3 0 1 0,-6 1 1 0,2 2 2 0,1-1 1 16,3 2-4-16,-3-4-4 0,4 2 3 0,1-1 5 0,3-1 1 16,-3-2 1-16,3 3 0 0,-1-3-2 0,0 3 4 15,5-3-2-15,-2-3-2 0,-2 7-1 0,3-2 3 0,0-1-2 16,-2 0-2-16,3-1 3 0,2 3-1 0,-2-4 5 15,-2 2 2-15,2-2-5 0,-4 2 0 0,-1 1 1 0,4 1 2 16,-10 0-3-16,6-1 0 0,-3 2-5 0,2 1-1 0,-2 0 6 16,-3-4-1-16,1 4-2 0,-3 1 0 0,-2-2 3 15,0 3 2-15,1-3 3 0,-1 1-1 0,6 0-2 0,-1-2-2 16,0-1 0-16,5 0 0 0,-3-2-1 0,6 1-2 16,-1 1 1-16,1-1-2 0,2-1 2 0,-1-3 2 0,4 4 0 15,1-2 1-15,0-2 10 0,2 4-6 0,-2-3-3 0,6 2 1 16,-4 1-3-16,1-3 0 0,3 2-1 0,-3 1-1 15,1 2-10-15,0-4 5 0,2 5 5 0,-3-2 1 0,0 2 0 16,-3 1-3-16,3 1 5 0,0 1 4 0,3-1-3 16,-3 4-2-16,-3-1 0 0,3-2 1 0,1 2 0 0,-1-2 2 15,0 2-3-15,0-1-3 0,-2-1 2 0,3 2 0 0,-1-2 0 16,3 0-1-16,-2 0 1 0,-1-1-3 0,0-1 4 16,5 2 0-16,-2-5 1 0,2 3 4 0,-1-3-5 0,2 1 0 15,-4 2-4-15,1-4 4 0,1 4 9 0,1 2-2 16,-3-3-5-16,4 3-6 0,0-1 6 0,0-2-1 0,0 1-2 15,4 0 1-15,-2 2-12 0,4 1 5 0,0-2 1 0,0 6 5 16,0-4 1-16,1 3-3 0,4-3 6 0,-2 1-3 16,1 2-3-16,1-2 1 0,1-1 0 0,0 2 3 0,1 0-2 15,0 1 0-15,4-3-2 0,-2-1 1 0,3 2 1 16,0-2 2-16,0 2 1 0,-1-3-4 0,4 4 3 0,2-2 1 16,1 0 4-16,-1-1-5 0,3-1 2 0,2-2-2 0,-1 2-2 15,4 0 1-15,1-4 0 0,-3 3 0 0,7-5-1 16,-2 3 2-16,4-3-1 0,2-2-1 0,-1 2 2 0,2 0 0 15,3-3 2-15,-1-1-2 0,0 2-14 0,0-2-22 16,2 0-25-16,0 0-35 0,-4 0-45 0,1 0-50 0,1 0-51 16,0 1-48-16,2-2-49 0,0-1-100 0,-3-3-131 0,2-1-59 15,-5-3-16-15,4-4 20 0</inkml:trace>
  </inkml:traceGroup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9:41.9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D8D4006-78F0-4103-977F-3C1B8687FAE3}" emma:medium="tactile" emma:mode="ink">
          <msink:context xmlns:msink="http://schemas.microsoft.com/ink/2010/main" type="inkDrawing" rotatedBoundingBox="2235,7730 7266,7432 7327,8459 2296,8758" semanticType="callout" shapeName="Other"/>
        </emma:interpretation>
      </emma:emma>
    </inkml:annotationXML>
    <inkml:trace contextRef="#ctx0" brushRef="#br0">-3 991 15 0,'0'0'27'16,"0"0"2"-16,0-3 33 0,0 3-30 0,0 0-1 16,0 0-1-16,0 0 2 0,0 0 3 0,0 0 0 0,0 0 7 15,0 0 3-15,0 0 4 0,0 0 4 0,0 0 2 16,0 0 1-16,0 0-1 0,0 0-3 0,0 0-7 0,0 0-5 15,0 0-6-15,0 0-7 0,0 0-7 0,0 0-7 0,0 0-4 16,-2 0-2-16,-1 0-3 0,3 0-2 0,0 3-2 16,3-2 0-16,-1-1 0 0,-2 0 0 0,3 0 2 0,1 0 11 15,-1 2 8-15,-1-2 4 0,1 3 6 0,1-3-2 0,-1 0 3 16,2 0 0-16,-5 0-2 0,3 0-11 0,-2 0-7 16,2 2-7-16,0-2-1 0,-1 0 1 0,2 0-4 0,-1 0 2 15,1 0 3-15,4 0 5 0,-4 0 7 0,4 0 2 16,-1 0 3-16,2 0 1 0,-3 0 0 0,-1 0 0 15,2 0-4-15,-2 0-5 0,2 0-8 0,0 0-3 0,1 0-1 16,-2 0-3-16,1-2 0 0,1 2 0 0,1-3 3 0,1 3-1 16,-1-2 0-16,-2 2-2 0,4 0 1 0,-2-1 3 0,3 1-3 15,-2-3 1-15,-1 3-2 0,1-2 1 0,-1 2 1 16,0 0-2-16,3 0 2 0,-1 2-2 0,1-2 0 16,-4 0 0-16,6 3 2 0,-5-3-2 0,3 1 0 0,-3-1 0 15,4 0 0-15,-4 0-2 0,3 2 2 0,0-2 0 0,3 0-2 16,-3 0 2-16,-1 3 0 0,1-3 0 0,3 2-2 0,-1-2 2 15,1 0 0-15,-4 0 0 0,4 0 0 0,-1 0-1 16,1 0-1-16,-4 0 2 0,4 0 0 0,-1 0 0 16,1 0 0-16,-3 0 0 0,2 0 0 0,-2 0 3 0,0-2-3 0,3-1 0 15,-1 3 2-15,-3-2-2 0,4 2 2 0,0 0-2 16,-1 0 0-16,-4 0 0 0,5-1 0 0,-2 1 2 16,2 0-2-16,-3-3 0 0,3 3 0 0,-2 0-2 0,2-2 2 15,0-1 2-15,-1 3-2 0,-3 0 0 0,4 0 0 0,0 0 0 16,-1 0 0-16,-1 0 0 0,0-1 0 0,-1 1 0 0,3 0-2 15,0 0 2-15,-2 0 0 0,2 0 2 0,2 0-2 16,-2 0 0-16,1 0 3 0,-1 0-1 0,1 0-1 16,1-2 2-16,0-1-1 0,0 3 1 0,-1-2-1 0,2 0 3 15,-2 2-1-15,1-2-2 0,-1 2-1 0,2-2 2 16,-5-1 0-16,2 3-2 0,2-1-1 0,-2-2 0 0,1 3 0 16,-4-1 3-16,3 1-2 0,-3 0-1 0,0 0 0 0,-1 0 0 15,1 0 0-15,3 0 0 0,-3 0 0 0,0 0-1 16,0 1 0-16,-2-1 1 0,-1 3 0 0,3-2 1 0,0-1-2 15,0 3 2-15,0-1-1 0,0-2 1 0,1 2 2 0,1-2-3 16,-2 0 0-16,-1 0 0 0,1 0 0 0,3 0 0 16,2 0 1-16,-3 0-1 0,1 0 2 0,2 0-1 15,-1 0 1-15,2 0-1 0,-2 0 1 0,1-2 0 0,-2 2 1 16,-2-2-2-16,2-1 1 0,-3 3 0 0,6-1-1 0,-6-2 1 16,1 3 1-16,-1 0 0 0,3 0-1 0,-3 0 1 0,0 0-1 15,-1-1 1-15,1 1 5 0,0-5 1 0,3 5-1 16,-3-5 3-16,0 4-1 0,0-2 2 0,0 3 0 0,0-1-2 15,0-2 0-15,-1 1-2 0,4 2 0 0,2-4-2 0,-2 2 2 16,1-1 1-16,2 1-2 0,1-2 1 0,-1 2 1 16,1-1 0-16,4 1-1 0,-4 1 0 0,2-4 0 15,1 2-1-15,-1 3 0 0,-2-5-3 0,5 3-1 0,-4-2 3 16,2 4-1-16,-1-5-1 0,1 5 0 0,-1-5 0 0,-2 2-2 16,1 1 1-16,-1-2 1 0,2 2-4 0,-2 2 0 15,-4-4 0-15,1 4 0 0,-4-2 0 0,3-1 0 0,-3 3 0 16,0-2 2-16,3 0 3 0,1 2-1 0,-1-2-2 15,0 2 0-15,-3-2-2 0,1-1 0 0,2 3 2 0,0-1-1 16,-1-2-2-16,-3 3 1 0,4-2 0 0,0 2 1 0,-1 0 1 16,-3 0 1-16,4 0-1 0,0 0-1 0,-1 0 2 15,-1 0 0-15,0 0 2 0,2 0-4 0,2 0 3 0,-2 0-2 16,-1 0 1-16,0 0-1 0,5 0 2 0,-2 0-1 16,-3 0 0-16,1 2-1 0,2-2 1 0,-1 0 0 0,-1 3 1 15,0-2-2-15,1-1 3 0,-4 3-4 0,3-1 0 0,-3-2 2 16,0 2-3-16,1-2 0 0,-2 2 0 0,1 0 0 15,-4-2 0-15,6 3 3 0,-2-1-3 0,-3-2 0 16,3 4 1-16,0-2 1 0,-1 2 0 0,1 1-1 0,0 0-1 16,0 0-3-16,3-1 3 0,-3 3-2 0,3-4 1 0,-2 3 1 15,2 1 0-15,-3 2-3 0,6-3 1 0,-5-1 1 0,2 0 0 16,0 2 8-16,-3-3-4 0,1 3-1 0,2-3-1 16,-3 3 0-16,0-4 1 0,0 2 1 0,-2-1-3 0,-1 1-3 15,0-3 3-15,2 1 2 0,-2 2-1 0,2-5 3 0,3 0 0 16,-2 0 1-16,-3 0 2 0,3 0-1 0,-1 0 5 15,4 0 5-15,2 0 5 0,-2-5-1 0,-2 5 3 0,5-3-3 16,-2 1 2-16,1-1-2 0,0 1-6 0,0 1-5 16,2-2-3-16,-2-2-2 0,-1 5-1 0,-1-1-1 0,4 1 0 15,-2-2-1-15,0-1-1 0,0 3 2 0,-1-2 0 16,1 0-2-16,-3 2 1 0,6-2 0 0,-4 2 4 0,-1 0-3 16,0 0 2-16,1-2-2 0,-1 2 0 0,-3 0-2 15,1 0 3-15,-1 0-2 0,3 0-1 0,-3 0 2 0,-1 0-2 16,-2 0 2-16,-1 0 0 0,3 0 0 0,-2 0 0 0,1 0 0 15,-1-3 3-15,-1 3 0 0,2-1 3 0,-1-2 6 16,0 3 6-16,1-1 0 0,-1-4 2 0,-1 3-1 0,2-1 2 16,-1-1-2-16,1 3-8 0,2-4 1 0,-3 3-4 15,3-2-3-15,-1-1-2 0,-3 4 1 0,4-4 1 0,3 2-4 16,-3 1 1-16,0-3-4 0,0 1 4 0,0-1-2 0,3 3 0 16,-3-2 1-16,0-1 0 0,0 2 0 0,-1-2-4 15,1 2 4-15,0-2-2 0,0 1 1 0,0-1 1 16,0 3-1-16,0-2-2 0,0 2 0 0,-2-2 3 0,-1 1-3 15,2 1-1-15,-3-2-1 0,0 2-3 0,1-1 2 0,-2 2 0 16,1-3 3-16,2 1 1 0,-4-1 0 0,2 2 2 0,-1-3-1 16,0 2 5-16,1-2-1 0,1 2-2 0,-2 0 0 15,-2-2 2-15,2 2 0 0,-2-4 6 0,2 4-1 16,0-3 3-16,1 1-1 0,1-1 5 0,3 1-4 0,-5 1 0 16,1-1-2-16,-1 3-3 0,1-2-2 0,-1-1-2 0,-1 1 0 15,1-2-4-15,4 1 1 0,-2 0 0 0,1-2 0 0,-4 0-1 16,5 1 0-16,-3-1-1 0,0-2 0 0,4 1 0 15,-5 0 2-15,4 0-1 0,-2 0-1 0,-2-1-1 16,0 3-1-16,-1-5 2 0,5 2 0 0,-4-1 2 0,1 1-2 16,-2 1 4-16,1-3 5 0,-2 1 6 0,2 1 3 0,-1-1 2 15,-5 0 2-15,4-1-2 0,1 0 2 0,0 1-1 16,-3-1-3-16,1 1-3 0,2 0-2 0,-4 1-3 0,1-1 1 16,-2 1 2-16,2-2 3 0,0 5-2 0,-3-3 1 15,2 1-1-15,-2 1-1 0,0 0-1 0,0 2-3 0,0-4-1 16,0 2-2-16,0-2-2 0,-2 1-2 0,-1-2-1 0,0 1-1 15,-1 1 0-15,2 0 3 0,-1 2 2 0,-1-1-4 16,-2 0 1-16,1 1 0 0,1-3 0 0,-1 5 0 16,1-2 3-16,-2 2-4 0,2-3 4 0,-4 3 2 0,4-1 2 0,-4 2 1 15,4-2 0-15,-4 2 2 0,4-4 4 0,-7 4 2 16,5-3-4-16,-1 3 0 0,3 1-2 0,-4-3 2 0,1 1-4 16,-1-1-3-16,1 2-3 0,-5-2-2 0,4 1 1 15,0-1-2-15,-3 1-1 0,5 2 0 0,-4-2 0 0,1-1 0 16,-2 1 4-16,2 0-3 0,-1 0-1 0,-2 0 0 15,3-1 2-15,-1 1-1 0,-4-1-9 0,2 2 4 0,1-1 1 16,0 0 1-16,-1 1 0 0,0-2 2 0,-3 2 4 16,4-4-1-16,-3 4 6 0,2-2-2 0,-6 1-7 0,5 2 1 15,-5-2 1-15,2-1-1 0,-1 1-5 0,0 2 0 0,0-3 1 16,2 3 3-16,-3 0 0 0,-1-2 0 0,1 0 0 0,-1 1 0 16,1-1 0-16,0 3 0 0,-1-2 0 0,2 1 2 15,3-2-4-15,-3 4 2 0,1-2 0 0,-4-1-1 16,1 3 1-16,0-2 0 0,-1 2 0 0,1-2 0 0,3 0 0 15,-1 2 0-15,-1-2 0 0,2-1 0 0,0 1 1 0,-4 1-1 16,5-3-2-16,-1 0 1 0,1 4-1 0,-4-3 2 16,2-1 3-16,1 1-2 0,-3 2-2 0,-1-3 1 0,1 1 1 15,0 3 0-15,-1-3-1 0,1 0 0 0,1 1 0 16,0 2 0-16,-1-1 0 0,0 1-1 0,2-3 1 0,1 1 1 16,-1 2-1-16,0-3 0 0,0 3 2 0,-2 0-2 0,0 0 0 15,2 0 1-15,-2 0-1 0,-1 0 1 0,1 0-1 16,-2-1-1-16,-1 1 0 0,3-2 2 0,-5 2 0 0,3 0-1 15,-1 0 4-15,-2 0-3 0,3 0 1 0,-4 0 1 16,4 0 3-16,-1 0-2 0,2 0 1 0,-1 0-2 0,2 0 0 16,3-3 1-16,-2 3-1 0,0 0-2 0,0 0 1 0,2 0-4 15,1 0 2-15,-2 0 2 0,3 0-2 0,0 3 2 16,-1-3-1-16,-4 2 2 0,4-1-1 0,-1-1 1 0,-4 3-2 16,4-1 1-16,-3 1-1 0,-1-2-1 0,-1 4 2 0,-1-2-2 15,-5 4 1-15,3-4-1 0,-1 2 0 0,-6 1 0 16,1 0 2-16,-3 1-2 0,-1 2 0 0,1-3 0 15,2 3 2-15,-6-3-2 0,6 0 2 0,-2 1-2 0,3-3-2 16,0 3 2-16,4-1-1 0,-1-4 1 0,6 2-3 0,-1 1 0 16,-1-2 2-16,7-1 0 0,-3-2-1 0,2 5 3 0,1-4-1 15,-2-1 0-15,2 2 0 0,-1-1 3 0,1-1-1 16,-2 0-1-16,2 0-1 0,-4 0 0 0,4 0-3 16,0 0 2-16,-7 0-5 0,7 0 3 0,-2 0 0 0,2 0 1 15,-4 4 4-15,1-4-1 0,3 0 2 0,-5 3 2 0,1-3 2 16,-2 0 0-16,1 3 0 0,-1-2-3 0,1 3-3 15,-1-1 5-15,1 2-2 0,2-3-3 0,-1 2 2 0,2-1-1 16,2-1-1-16,0 0 3 0,-1 0-2 0,2-2 1 16,1 2-2-16,-3 1 2 0,2-2-1 0,-1-1-3 0,1 4 2 15,-1-4-1-15,-4 5 2 0,4-5-5 0,-3 2 2 0,2 0-2 16,-2 0 3-16,0-2 4 0,-1 4-4 0,1-4-2 16,2 3 0-16,0-1 1 0,0-2 4 0,4 2-1 15,-5-2-2-15,6 2-2 0,-1 0 2 0,-2-2 0 0,3 0 2 16,0 0-1-16,0 0-1 0,0 0 0 0,0 0 0 0,-1 0 0 15,1 0 0-15,0 0 0 0,3 0-1 0,-1 0 0 0,-2 0 0 16,0 0 2-16,3 0-2 0,-3 0-3 0,0 3 2 16,0-1 2-16,-3-2-1 0,0 1 1 0,-1 2-2 0,0-1 1 15,-7 2 4-15,4 1-2 0,-5 0 1 0,0 3-2 16,1 0 0-16,-1-4 0 0,1 3 1 0,0-2-1 0,2 1 1 16,-2-1-1-16,4-1 0 0,-2 1-1 0,3-4 1 15,1 3-1-15,-1 1 0 0,1-3 0 0,2 0-1 0,4 0 0 16,-3 1-1-16,2-2 3 0,-1-1 4 0,4 3-3 0,0-1-1 15,2-2 0-15,-1 2 1 0,1-2 0 0,-2 2-1 16,1 0 0-16,1-2 0 0,-1 3 0 0,-1-1 0 0,-1-1 0 16,3 2 0-16,-5 2-2 0,0-2-2 0,3 0 4 15,-3 2 2-15,0 0 0 0,0-2-2 0,-1 2 0 0,1-2 1 16,0 5 0-16,0-5-1 0,0 5-1 0,3-5-2 0,-3 4 0 16,2-3 3-16,-2 0 0 0,3 0 1 0,-1 3-2 15,2-3 1-15,-4 3 0 0,3-3 3 0,2 0-5 0,-2 5-1 16,2-3-1-16,-1 1-1 0,4 1 0 0,-4-4-2 15,4 3-6-15,-2 2-8 0,0-2-8 0,0-1-8 0,4 1-15 16,-1 0-12-16,2-3-18 0,-2 2-23 0,3-2-29 16,-3 2-26-16,3-1-36 0,3-1-66 0,-3-2-167 0,0-2-84 15,0 0-39-15</inkml:trace>
  </inkml:traceGroup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9:43.6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3D280FE-4EDA-4402-96FE-4C919CEA726B}" emma:medium="tactile" emma:mode="ink">
          <msink:context xmlns:msink="http://schemas.microsoft.com/ink/2010/main" type="inkDrawing" rotatedBoundingBox="7642,8324 8548,8043 8636,8327 7730,8608" semanticType="callout" shapeName="Other">
            <msink:sourceLink direction="to" ref="{2BABF115-4FD3-4991-8217-E968095D4C15}"/>
          </msink:context>
        </emma:interpretation>
      </emma:emma>
    </inkml:annotationXML>
    <inkml:trace contextRef="#ctx0" brushRef="#br0">-1 301 111 0,'0'-3'150'15,"0"-1"-3"-15,0-2 1 0,2 1-20 0,-2 0-25 16,0-2-24-16,3 0-24 0,-2 1-16 0,2-1-5 0,0-2 1 15,-1 2 0-15,2 4 1 0,-1-3-1 0,0 6-3 0,-1 0-2 16,0-5-8-16,0 0-2 0,-2 4-2 0,3-2 4 16,0 3 1-16,-2 0-1 0,5 3 4 0,-4-2 0 0,2 1 1 15,-1 1 0-15,0 2-1 0,2 1 3 0,-1-1 3 16,4 3 0-16,-1 0 1 0,1 1 1 0,-3 2-1 0,6-1-1 16,-2 1-2-16,-2 0-10 0,4 2-7 0,-2-2 2 0,1-1 1 15,-4 1 4-15,1 0 2 0,5 0 0 0,-4-2 2 16,4 1-1-16,0 0 1 0,0-5-3 0,-2 2 1 0,3-3-1 15,-2 2-6-15,-2-1 1 0,3-2 2 0,-2-2-1 16,2-1 5-16,3 0 3 0,-6 0-4 0,6-4 1 0,-2-1 4 16,6 2-1-16,-1-4 2 0,-4-1 0 0,5-1-2 15,0-1-4-15,-2-4 1 0,2 1-2 0,0-1-4 0,1 3-1 16,2-5 0-16,-4-1 4 0,4-1 3 0,-2 4 4 0,-1-2 5 16,2-2 8-16,-2 1 2 0,0 0 2 0,1 2 2 15,-4 0-3-15,2 3 2 0,-2-4 1 0,1 4 4 0,-5-1 2 16,3 2 0-16,-7 2 0 0,4 0-1 0,-1 2-1 15,-4-1-3-15,-1 0-7 0,0 1-8 0,2 1-5 0,-2-1-4 16,1 1-2-16,0-4-2 0,-2 6-1 0,2-3-2 0,-2 4-3 16,1-3-3-16,-2 3-2 0,-2 1-7 15,1-1 0-15,-3 1-1 0,3 2 1 0,-2-1 3 0,-1 1-3 16,0 0 4-16,0 0-1 0,0 0-7 0,0 0 1 16,0 0 1-16,0 0 1 0,0 0-7 0,0 0 3 0,0 0 2 15,0 0 4-15,0 0 6 0,0 0-2 0,0 0-2 0,0 1 0 16,0-1 4-16,0 0-2 0,-1 0-3 0,-2 0-2 15,3 0 0-15,0 0 0 0,0 0 0 0,0 0 0 0,0 0 2 16,0 0-2-16,0 0-2 0,0 0 0 0,0 0-5 16,0 0-15-16,0 0-23 0,-3 0-35 0,3 0-41 0,-2 2-34 15,4 1-35-15,1 2-46 0,0 0-95 0,-2-2-155 0,4-3-69 16,-5 0-21-16</inkml:trace>
  </inkml:traceGroup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9:47.29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BABF115-4FD3-4991-8217-E968095D4C15}" emma:medium="tactile" emma:mode="ink">
          <msink:context xmlns:msink="http://schemas.microsoft.com/ink/2010/main" type="inkDrawing" rotatedBoundingBox="9574,7645 13423,7216 13566,8504 9717,8933" hotPoints="13605,7802 11517,8648 9287,8332 11375,7486" semanticType="enclosure" shapeName="Ellipse">
            <msink:destinationLink direction="to" ref="{33D280FE-4EDA-4402-96FE-4C919CEA726B}"/>
            <msink:destinationLink direction="with" ref="{B90181E2-9D0B-4385-BCFC-DB648A3CD46D}"/>
          </msink:context>
        </emma:interpretation>
      </emma:emma>
    </inkml:annotationXML>
    <inkml:trace contextRef="#ctx0" brushRef="#br0">220 1127 125 0,'0'0'190'16,"0"0"-20"-16,0 0-15 0,0 0-17 15,0 0-12 17,-3-2 227-32,-2 0-76 0,5 4-240 15,0-2-22-15,0 0-2 0,0 0-4 0,0 0-3 0,0 0-2 16,0 0-2-16,0 0-1 0,0 0-1 15,0 0-1-15,0 0 1 0,3 2 2 0,-1-2 0 16,-2 3 0-16,3-2 2 0,-2-1-4 0,2 3 0 0,0-2 2 16,-1-1-1-16,4 3 3 0,-5-3 0 0,2 2 0 15,2 0 2-15,-1-2 7 0,1 2 2 0,1-2 3 16,0 2 2-16,0 1-1 0,1-3 4 0,-1 0-1 0,4 0 1 16,-2 0-7-16,1-3-1 0,1 1-2 0,-4 2 0 0,6 0-3 15,-2 0 1-15,2 0-3 0,-3 0 1 0,5 0 0 0,-2 0 1 16,-4 0-3-16,4 0 0 0,-1 0 0 0,1-2 0 15,-3 2 0-15,3-2 1 0,-1 0 0 0,1 2 3 16,0-3 3-16,0 3 0 0,3-1 2 0,-3-2 2 0,4-1 0 16,-4 2 3-16,3 0 1 0,0-1-1 0,1-1-6 0,-4 3-3 15,3-2 0-15,-1 1-3 0,-1 0-3 0,0 0-3 0,2 0 2 16,0-3-3-16,-3 5 1 0,1-1 1 0,-1-2 1 16,0 3 1-16,2-5 3 0,-1 3-2 0,2 2-2 0,0-1 0 15,-3-3-2-15,0 4 2 0,0 0-2 0,1-1 0 16,2-2 0-16,-3 3 1 0,3 0-2 0,-2-5 0 0,2 5 1 15,0-2-1-15,0 2 1 0,-2-1-2 0,6-2 0 16,-2 3-1-16,-2 0 3 0,1-5 1 0,3 5-3 0,1-3-1 16,-4 1 2-16,3-1 1 0,1 1-3 0,-2 1 3 15,-1-2 3-15,6-2 0 0,-4 4 2 0,1-1 5 0,0-1 0 16,3-1 3-16,-2 2 3 0,2 0 1 0,0-1-3 0,-3-1 1 16,3 3-4-16,-2-4 0 0,-2 0-3 0,5 1-2 15,-5 3-5-15,3-4 1 0,-1 3-1 0,2 0 1 0,-3 0 1 16,3-3-2-16,-2 1 0 0,-2 2 2 0,0-3 2 15,1 4-3-15,-1 1-2 0,5-4 3 0,-5 3-2 0,4-2-1 16,-3-2-2-16,3 3 1 0,-4 2 0 0,2 0 2 0,-2-1-1 16,1 1-2-16,0-3 3 0,0 3 0 15,18 0 4-15,-15-5-4 0,-5 5-2 0,1 0 1 0,0 0 1 16,1-3-3-16,-1 1 1 0,3 2 2 0,-4-3-4 0,2 1 4 16,-1-2 0-16,0 2 1 0,1-1-2 0,3 2 1 15,-3-4 0-15,2 3-2 0,2 0 1 0,-3 2 0 16,1-2 1-16,-1-3 1 0,1 4-1 0,-1-2 1 0,3 1 2 15,-5 2 0-15,4-2 0 0,-3 0 0 0,0-3-2 0,-1 4-1 16,5-3 3-16,-5-1-1 0,1 1 2 0,2-1 1 16,-3 3 1-16,-1-2 1 0,7-1 1 0,-7 2 1 0,2-5 0 15,3 3 2-15,-3 0 1 0,2-1-3 0,-1 1 2 16,1 0 0-16,-2-1-1 0,0 2-1 0,0-3 0 0,-4 3-2 16,4-1-1-16,-3 1 0 0,0 0 1 0,-1 2 0 0,2-3 3 15,-5 1 1-15,5 0 0 0,-4 0 2 0,1 0-4 16,1-1 1-16,0 1 0 0,4-1 0 0,-1 3 0 0,-1-4 1 15,0 0-2-15,1 1-3 0,0-3 3 0,4 5-5 0,-2-2-1 16,1-1-2-16,-1 1-1 0,3-1-5 0,1 2-1 16,-4 0 2-16,2 0 0 0,0-1-1 0,-2 1 1 0,1-1 1 15,-3 1-2-15,1 3 1 0,-4-2 1 0,3 1-1 16,1-2 4-16,-4 2-2 0,0-1-1 0,1 1-1 0,-2-2 0 16,0 2 2-16,-2-1-2 0,0 1-3 0,-1 1 0 0,-3-3 2 15,3 3-1-15,-1-2 2 0,0 0 2 0,-5 3-2 16,5-5 2-16,-4 3 0 0,1 1-1 0,-2-4-1 0,1 5 0 15,1-5 2-15,2 2 0 0,-4 0 2 0,0-2-3 16,0 1 5-16,1-1-1 0,1-1 3 0,-4 1 2 16,4 1 2-16,-4 0-2 0,4 0 0 0,-1 0 0 0,-3 0 1 15,4-3-2-15,-4 3-1 0,2-2-1 0,-1 3-2 0,-4-2 4 16,2 3 2-16,2-3 2 0,-2 1 3 0,0-3-2 16,-2 3 1-16,4-4 2 0,-2 0-2 0,0-1-2 0,-2 2-3 15,4-2 1-15,-3 1 0 0,1 0 0 0,-3-1 0 0,0-2 2 16,0 2 2-16,0 1 3 0,0-2-3 0,-3 1-1 0,1-1 0 15,-3 1 0-15,4-1 0 0,-2 2-4 0,0-1 1 16,-2 0 3-16,4 1-1 0,-5-1 2 0,1 3-1 16,1 0 0-16,-1-2-1 0,-1 1 2 0,2 3-4 0,-4-4-3 15,4 3-4-15,-3-1-1 0,2 1-2 0,-2-1 0 0,2 2-2 16,-2 0-2-16,2-3 1 0,-2 3 1 0,-1-3 1 16,1 3 0-16,-2-2 1 0,-1 0 1 0,-2 1 4 0,3-1 0 15,-3 0 1-15,-3-2 0 0,2 1 0 0,-2 3 1 0,0-4 4 16,1 1 2-16,-5 1-2 0,1 0 2 0,2-1 0 15,-4 3 1-15,1-1 0 0,0-1-1 0,-1 2-6 0,0-3-2 16,-3 3-1-16,5 2-2 0,-7-2 1 0,7-1-8 16,-1 1 2-16,-3 0 1 0,1-1 8 0,1 0-4 0,-2 1 2 15,6 4 0-15,-1-3-1 0,-1-1 10 0,2 1-7 16,0 2-1-16,-2-3-6 0,0 1 4 0,-1 0 0 0,-4-2-1 16,2 4 0-16,-4-2-7 0,1 1 5 0,-1-1 4 0,1 0-1 15,-6 0 4-15,4 1-2 0,-3 0 2 0,-2 0 5 16,4-2 2-16,-4 1-2 0,6 1-4 0,-5 0 1 0,6 0 0 15,-3 0-6-15,2 0 5 0,1-1-2 0,-1 2 1 16,1-2 3-16,3 3-1 0,-2-1 4 0,0-4-2 0,4 5-2 16,-5-2-1-16,5 0-2 0,-2 2 0 0,-1 0 0 15,1 0 1-15,-2 0 2 0,3 0-4 0,-3-2 2 0,4-1-4 16,0 3 0-16,-1-2 1 0,2 2-2 0,-4 0-5 0,3 0-1 16,-1 0-1-16,-3-4 2 0,3 4 3 0,-1-2 0 15,-1-1-1-15,-2 6 0 0,3-3-1 0,-1 0 2 0,1 0-13 16,-1 0 9-16,1 0 1 0,2 0-2 0,-4-3-10 15,4 3 6-15,0-2 7 0,2 2 1 0,1 0 13 0,-2 0-6 16,2 0-4-16,4 0 0 0,-3 0 11 0,3-1-5 0,0-3-7 16,3 4 3-16,-1-1-3 0,-2-2 1 0,3 3-2 0,-6 0 1 15,3-3-1-15,0 3-2 0,0 0 2 0,-3 0-5 16,-4 0 2-16,1 0 0 0,-4 3 1 0,1-3-1 16,-4 0 4-16,1 4 1 0,-1-4 3 0,-2 5-3 0,-3-3 0 15,2 1-3-15,0-1 0 0,-2 2 2 0,1-2-1 0,3 1 0 16,0-1-5-16,0 0-2 0,2 0 0 0,0-2 5 0,2 2 0 15,1 1-1-15,-2-2-2 0,7-1-1 0,-2 3 5 16,2-2 3-16,1-1-1 0,2 3-2 0,-2-1 0 16,3-2 0-16,0 2 0 0,0 0 0 0,0-2 0 0,-3 2-1 15,3-2 1-15,0 2 4 0,-3 1 0 0,4 1-2 0,-3-2 0 16,-1 0 0-16,-1 0 1 0,-2 1 0 0,2 0-4 0,1 0-1 16,-3 2 0-16,-1 1-2 0,1-3 2 0,1 4 1 15,-2-4-1-15,6 2 2 0,-5-2 1 0,4 1-1 16,-3 0 0-16,3-3 0 0,-1 1 0 0,0 3 1 0,3-3-1 15,1 0-2-15,-1-2 2 0,4 2 1 0,-1-2-2 0,2 3-4 16,-1-3-2-16,-1 0 7 0,4 2 2 0,0-2 2 16,4 2-3-16,-5 0-1 0,1-2 3 0,4 2 1 0,-5-2 4 15,1 3-4-15,1-2-7 0,-1 2 1 0,-1-2-1 16,0 4 0-16,-4-1 3 0,3 0-1 0,-1 3-1 0,2-1-1 16,-6 0 3-16,-1 2-2 0,-1-2 2 0,0-1 0 0,2 4 0 15,-3-2 9-15,3 1-4 0,-5-2-3 0,6 0 1 16,-1 1-1-16,0-3 1 0,1 2-1 0,-1-2-4 0,5 3-4 15,-2-1 2-15,0 1 9 0,2-1-2 0,-1 3-1 16,1-7-2-16,-1 2 0 0,1 1 2 0,2-3-2 0,4 1 0 16,-2-3-8-16,0 5 3 0,-1-5 2 0,4 1 1 0,-3 1-1 15,1-2 1-15,-1 5 2 0,-1-2 1 0,-1 1 1 16,1 1-1-16,-4 2 1 0,1-1-1 0,-1 3-1 0,-4 0 3 16,5-1-3-16,-2 0-2 0,-1-1 1 0,2 3 2 0,-1-1-2 15,0 1 1-15,-1-2 1 0,3 0-1 0,-1 1 0 16,2-2-1-16,-1-1 2 0,-1 3 1 0,1-3-2 0,-1 1-3 15,1-1 1-15,1 0 1 0,0 1 1 0,-1-3 1 16,2 2 0-16,1-1-1 0,1 1 1 0,-2-1-1 0,4-2 0 16,-5 5 0-16,1-3-1 0,4 1 2 0,-2 0-1 0,0-1 0 15,-2 1 3-15,2 1-3 0,-1 2 0 0,2-4 0 16,-1 4 1-16,1 2-5 0,-3-2 1 0,4-1 0 0,-2 3 1 16,0-2 2-16,3 1 4 0,-2-1-4 0,-1 2-1 15,3-2 3-15,-3-1-2 0,3 3 1 0,0-3-1 0,0 3 0 16,3-5-3-16,-3 5 2 0,0-3 1 0,0 1 1 0,-3 2 0 15,3-1-2-15,0 1 1 0,0-3-2 0,0 0-1 16,0 1 3-16,0 0 0 0,3-1-5 0,-3 3 5 0,3 3 2 16,-1-5 0-16,1 6-1 0,0-3 6 0,-3-1-8 15,1-1 1-15,-1 1-1 0,3 0-4 0,-1-1 3 0,0 1-2 16,3 2 3-16,-1-2-5 0,4-3 6 0,-2 0 2 0,-5 3-1 16,4-2 0-16,1 1-1 0,-2-1 0 0,1-1 0 0,2 1 2 15,-2 0-2-15,2-1 2 0,-3 0 3 0,1-4-2 16,2 3 1-16,-2 1-4 0,-2-5 1 0,1 5 0 15,2-2 4-15,-1-4-6 0,-1 4-1 0,1-2 1 0,-1 3-1 16,-1-3 2-16,2 3 0 0,-1-3-1 0,2 2-4 0,-2 1 3 16,1-3 1-16,-1 2-3 0,4-1 3 0,-4 0-3 15,2 0 0-15,2-1 5 0,-4 3 2 0,4-3-2 0,-4 1 0 16,0 0 0-16,4 1-1 0,-1-1 6 0,1-1-5 16,-4 0-7-16,4 0 3 0,-2 3-3 0,1-5 6 0,1 3-1 15,-1-1-3-15,0-3 2 0,1 4 1 0,-2-1 1 0,1-2 1 16,1 3 1-16,2-4-2 0,-1 2 5 0,0-1 3 0,4 1-1 15,-1-2-5-15,-3 4 0 0,2-3-1 0,1 1 0 16,-4-3 0-16,7 5-3 0,-3-2-3 0,2-2 5 16,-2-1 2-16,2 0-1 0,3 2 0 0,-2-2-2 0,-3 5-2 15,3-2 1-15,-1-2-2 0,0 3 1 0,4-1-1 0,-5-3 4 16,3 3-1-16,-1-1 2 0,0 1 4 0,-1-2-2 16,0 1 6-16,3 1-6 0,-4-1-1 0,1 2-2 0,-2-2-2 15,5 1-3-15,-5-2 1 0,2 3-2 0,-2-1 0 16,2-1 2-16,1-2 4 0,-1 0 0 0,-2 2 4 0,3-2 0 15,1 3-1-15,-1-3-1 0,1 0-3 0,2-3 1 0,1 1 0 16,-5 2 0-16,5-2 1 0,-3-1 4 0,7 3-1 16,-2-4 1-16,1 3 0 0,2-2-1 0,0 1-4 0,-1-2 0 15,1 2 0-15,2 2 3 0,-3-5-3 0,-2 5-4 16,3-1 1-16,0-2 3 0,-2 1 0 0,0-1 0 0,2 1 0 16,0 1-4-16,0 1 3 0,-3-4 0 0,-2 3 3 0,3 1-3 15,-2 0-1-15,1-3 2 0,-2 3 0 0,3 0 0 16,-2-5 3-16,-4 5 0 0,3-2-2 0,1 2-2 0,-4-1-1 15,3-2 2-15,-2 3 2 0,2-5-2 0,-3 5-2 16,4-5 2-16,-1 0-1 0,1 1 6 0,-1 2 1 0,0-2-3 16,-2-1-1-16,2 1-4 0,2 0 1 0,-2 0 2 0,-1 0 1 15,1-1-5-15,-1 3 2 0,2-2 2 0,2 1 0 16,-3 2-1-16,2-2-1 0,1-1-2 0,-1 2-1 0,-1 2 2 16,3-5-2-16,-3 3 0 0,2 1 4 0,-1-2-1 0,1-2 1 15,-1 3 2-15,6 1 1 0,-3-4 0 0,2 2-5 16,1-2 1-16,-1 3-1 0,3-2 3 0,-3-1 0 0,0 2-1 15,-2-2 0-15,3 2 0 0,0-2 4 0,-3 1-2 16,-1 2 1-16,1-5-1 0,0 3 1 0,0-3 1 0,-5 3-4 16,1 0 2-16,2 0 2 0,-1 0-2 0,-2-3 0 0,5 3-1 15,-2-5-3-15,-1 2 1 0,3-2 2 0,1 2 1 16,0-2-1-16,-1 1-1 0,3-3-1 0,4 1-2 0,-2-2 3 16,2-2-2-16,3 2-6 0,2-4-18 0,0 0-28 15,1-3-45-15,0 0-63 0,88-44-994 16,-82 33 476-16,-1 0-53 0,-2-7-12 0</inkml:trace>
  </inkml:traceGroup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9:51.4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90181E2-9D0B-4385-BCFC-DB648A3CD46D}" emma:medium="tactile" emma:mode="ink">
          <msink:context xmlns:msink="http://schemas.microsoft.com/ink/2010/main" type="inkDrawing" rotatedBoundingBox="11066,9758 12749,9406 12799,9645 11116,9998" semanticType="callout" shapeName="Other">
            <msink:sourceLink direction="with" ref="{2BABF115-4FD3-4991-8217-E968095D4C15}"/>
          </msink:context>
        </emma:interpretation>
      </emma:emma>
    </inkml:annotationXML>
    <inkml:trace contextRef="#ctx0" brushRef="#br0">0 325 243 0,'3'0'271'0,"1"0"-72"0,-1 0-45 15,-1-3-16-15,-2 3-14 0,3-1-22 0,-3 1-24 16,3-2-19-16,-2 0-10 0,-1-1-3 0,3-1 1 0,-1 0-3 16,1 1-2-16,1 0-3 0,-1 0-4 0,0 3-4 0,2-5-4 15,-1 5-2-15,-1-1-4 0,-1 1-2 0,2-2 1 16,2-2 0-16,-2 4 3 0,1 0 4 0,-1 0 0 0,2 0 5 16,-4 0 0-16,2 0 2 0,2 4 0 0,-1-2 0 15,-1-1 3-15,1 4 1 0,1 1 3 0,-5 1 0 0,4 0-3 16,2-2 0-16,-3 5 3 0,4 0-3 0,-1-1-5 0,1-1-1 15,-1 3 0-15,2-3 3 0,-1 3 1 0,2 0 1 16,2-2 1-16,-3 1 1 0,3 0 3 0,0-2 1 0,0-1 2 16,2-1 6-16,1 0 5 0,-1-2 6 0,4-1 4 0,-1 1 2 15,3-4-1-15,2 0 6 0,-1-2-7 0,6-3-10 16,-3 1-5-16,7-2-11 0,-1-3-7 0,1-2-1 0,-1 0-4 16,1 1-7-16,3 0-1 0,2-5 2 0,-2 4-5 15,5-3 1-15,-4 1 0 0,4-1-2 0,1-1 1 0,-1 1 0 16,1-4-1-16,2 3 1 0,-5 0 5 0,2-2-2 0,0 4 4 15,-1-1 0-15,1-2 3 0,-6 2 3 16,2-2 0-16,3 3 0 0,-6-1-2 0,0 2 3 0,-1-3-3 0,-3 5 1 16,-1-4-3-16,-3 3-2 0,0 3-1 0,1-2 3 15,-7 1-3-15,1 4-2 0,0-4 0 0,-1 3-4 0,-4 1-1 16,1 1-2-16,-4 0-1 0,-2 0-4 0,-1 0-1 0,-4 1-2 16,2 1 0-16,-1 0-2 0,-4-1 0 0,2 3 1 15,0 0-3-15,-1 0 0 0,-2 0-2 0,3 0 2 0,0 0-3 16,-3 0-1-16,0 0-7 0,0 0-16 0,0 0-21 15,0 0-30-15,0 0-42 0,0 0-56 0,1 0-58 0,-1 0-52 16,5 3-45-16,2-1-67 0,0-2-129 0,1 0-92 0,-4-2-31 16,4-2 16-16</inkml:trace>
  </inkml:traceGroup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9:52.7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B762BD5-8E58-444A-9E62-99B49CFB7D63}" emma:medium="tactile" emma:mode="ink">
          <msink:context xmlns:msink="http://schemas.microsoft.com/ink/2010/main" type="inkDrawing" rotatedBoundingBox="13827,9644 17443,9529 17448,9701 13833,9816" semanticType="callout" shapeName="Other">
            <msink:sourceLink direction="with" ref="{DB9BBCAF-0ED5-4586-AD2F-6F0C28AE0073}"/>
          </msink:context>
        </emma:interpretation>
      </emma:emma>
    </inkml:annotationXML>
    <inkml:trace contextRef="#ctx0" brushRef="#br0">116 219 317 0,'-15'-2'401'0,"0"-1"-97"0,3-1-50 16,0 0-53-16,3 0-68 0,-1 0-46 0,3-1-21 0,1-1-10 16,0-1 2-16,1-1 11 0,1 2 5 0,1-2-1 0,1 1-5 15,-1 3 1-15,0-3 2 0,3 1 2 0,-1 3-2 16,-2-2-11-16,3 0-9 0,0 1-4 0,0 4-5 16,0-2-6-16,0 2-7 0,3-2-10 0,-2 0-3 0,2 2-4 15,2-2-4-15,2-1-3 0,4 1-4 0,2 0-2 0,3-2 2 16,7 0-7-16,1 1 6 0,7-3 0 0,5 1 6 15,2 0 2-15,8-1 7 0,5 1 4 0,-2-4 4 0,9 4 17 16,5-2-5-16,4 3 6 0,7-1 0 0,0 2 1 16,8 0-2-16,2-2-2 0,3 5-5 0,0 0-2 0,-1 0-3 0,0 0-4 15,-2 0-4-15,2 0 0 0,-1 0-2 0,-2 0-1 16,-1 0-4-16,1 0-2 0,-1 0 0 0,0 0 2 16,0 0 1-16,-3 0-3 0,-2 0 3 0,-1 0-1 0,-1 0-1 15,-2 0 1-15,-5 0-4 0,2 0-2 0,0 0-1 0,-3 0-1 16,-2 0-3-16,-1 0-1 0,-4 0 2 0,1 0 0 15,-5 0 3-15,1 0-4 0,-8 0 1 0,0 0-1 0,-4 0-1 16,-3 0 0-16,-2 0-1 0,-2-3-1 0,-5 1-3 16,1-1 1-16,-5 1 3 0,-2 1-1 0,-4-2 1 0,1 3-2 15,-2-2 2-15,-5 2 0 0,-1-3 2 0,2 3 0 0,-5 0-2 16,-1-1 0-16,-1 1-4 0,-2-2 2 0,-2 2 2 16,-2 0 0-16,2 0 0 0,-4 0 0 0,0 0 0 15,-1 0 2-15,0 0-2 0,0 0 2 0,-2 0-4 0,0 0 0 16,0 0 0-16,3 0-3 0,-3 0 3 0,0 0 2 0,0 0 0 15,0 0 0-15,0 0 0 0,0 0 0 0,0 0 2 0,0 0 0 16,0 0 1-16,0 0-3 0,0 0-3 0,0 0 4 16,3 0-1-16,-3 0 0 0,1 0 1 0,-1 2-3 0,0-2 0 15,0 0 4-15,3 0 1 0,-3 0-3 0,2 0 2 16,-2 1-2-16,0-1-2 0,0 0 4 0,0 0 0 0,0 0-2 16,3 0 0-16,0 0-2 0,-3 0 2 0,0 0 2 15,0 0 1-15,0 0-3 0,0 0-1 0,0 0 2 0,0 0-1 16,0 0 0-16,0 3-3 0,0-3 1 0,0 2 2 0,0-2 0 15,0 0 2-15,0 0-2 0,0 0 0 0,0 0 2 16,0 0 0-16,0 0 1 0,0 0-1 0,0 0-1 0,0 0 2 16,0 0-2-16,0 0-1 0,0 0 2 0,0 0-4 15,0 0 1-15,0 0-1 0,0 0 0 0,0 0 0 0,0 0-1 16,0 0 3-16,0 0-1 0,0 0 1 0,0 0 0 16,0 0 0-16,0 0 0 0,0 0-3 0,0 0 1 0,1 0 0 15,-1 0 2-15,5 0 0 0,-2 0 0 0,0 0 14 16,-2 0-4-16,-1 0-3 0,3 0-3 0,0 0 3 0,-3 0-3 15,2 0 1-15,-2 0 3 0,3 0-16 16,-2 0 13 0,5 0 28-16,-4 3 28 15,2-3-16-15,-1 0-34 0,-3 0-9 16,0 0-2-16,0 1-1 0,0-1 2 0,0 0-1 0,0 2 0 16,3-2 0-16,-3 0 3 0,0 0-3 0,0 0 2 0,0 0-3 15,0 0-1-15,0 0-1 0,0 0 2 0,1 0-1 0,-1 3 0 16,0-3 1-16,0 0 1 0,0 2 2 0,0-2 3 15,0 0-2-15,0 0 0 0,0 0-1 0,0 0 0 16,0 0 5-16,0 0-3 0,0 0 2 0,0 0 1 0,0 0 1 16,0 0-1-16,-1 0-1 0,1 0 1 0,0 0 1 0,0 0 0 15,0 0-1-15,0 3-2 0,0-3 0 0,0 0 0 16,0 0 1-16,0 0 1 0,0 0-7 0,0 0 1 0,0 0-1 16,0 0-1-16,0 0-3 0,0 0 4 0,0 0 1 0,0 0-4 15,0 0 3-15,0 0 1 0,0 0-1 0,0 0-2 16,0 0 2-16,0 0 0 0,0 0-5 0,0 0 4 0,0 0-4 15,0 0-12-15,0 0-20 0,0 0-32 0,-3 0-43 16,0 0-54-16,-1 0-50 0,-4 5-66 0,-1-2-120 0,-3-2-140 16,-4 1-79-16,-6-4-19 0,-2-2 11 0</inkml:trace>
  </inkml:traceGroup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48:58.10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0B1117A-DEDF-46C5-AB8D-D03961175C00}" emma:medium="tactile" emma:mode="ink">
          <msink:context xmlns:msink="http://schemas.microsoft.com/ink/2010/main" type="inkDrawing" rotatedBoundingBox="18019,5215 19379,4578 19429,4685 18069,5322" semanticType="callout" shapeName="Other">
            <msink:sourceLink direction="with" ref="{2EE9620D-89BE-4B88-B67E-CA3FFF549A68}"/>
          </msink:context>
        </emma:interpretation>
      </emma:emma>
    </inkml:annotationXML>
    <inkml:trace contextRef="#ctx0" brushRef="#br0">-1 575 65 0,'0'2'85'15,"0"3"-20"-15,3 1 3 0,0-2 10 0,-1 3 12 0,2-1 6 0,2-3 5 16,-4 1-1-16,1-2-1 0,-2 0 3 0,-1-2-8 15,0 0-16-15,3 0-8 0,-3 2-6 0,0-2-7 0,0 0-1 16,0 0-3-16,0 0-4 0,0 0-5 0,0 0-10 16,0 2-7-16,0-2-6 0,0 3-7 0,0-3-8 0,3 2 2 15,-3 0 0-15,2-2 3 0,1 1 2 0,-2-1 5 0,5 3 5 16,2-1 8-16,-2-2 9 0,1 3 2 0,3-2-2 16,-1-1 4-16,2 0 0 0,1-1-1 0,0-2-3 15,-4 1-6-15,4-1-1 0,3 0-4 0,0-2-1 0,-1 1 0 16,3-2-1-16,-3-1-1 0,8-1-3 0,-3-1-1 0,2 0-1 15,2-2 0-15,-3 1-3 0,4-2-3 0,0-3-2 16,1 5 1-16,-4-3-2 0,3 0-1 0,0-2 1 0,0 3-1 16,2-3 1-16,-2 1-1 0,6-2 0 0,-5 2 1 15,7-1 0-15,-3-1-1 0,-3 4 0 0,5-4 0 0,0 0 0 16,-1 2 0-16,-2-1-2 0,1 0 5 0,-3 2-4 0,3 0-1 16,-4 0 0-16,0-1-2 0,2 0-1 0,-3 3 1 15,3-3-3-15,-4 4-2 0,1-3 0 0,0 0 0 0,-2 3 1 16,-1-3-1-16,3 0-1 0,-2 2 1 0,1 0-1 15,-5 0 1-15,1 0-1 0,-1 0-1 0,-2 3 2 0,-1-1 2 16,-2 3-3-16,-1-3 3 0,-1 5 0 0,-2 0 1 0,1-1 0 16,-4 4 0-16,0-3 0 0,1 3-4 0,-2-1 2 15,2-2 0-15,-5 0-1 0,2 3-1 0,2-1 0 16,-4 2 1-16,4 0-2 0,-5 0 1 0,2 0 2 0,-3-1-1 16,0-3-1-16,0 4 0 0,0 0 9 0,0 0-4 0,0 0-2 15,0 0-2-15,0 0-1 0,0 0 2 0,0 0-1 0,0 0 0 16,0 0-13-16,0 0 5 0,0 4 3 0,0-3 0 15,0-1-3-15,0 0 1 0,0 0-3 0,0 2-11 16,0-2-16-16,0 1-26 0,0-1-32 0,0 4-31 0,0-4-39 16,0 0-61-16,0 0-118 0,0 0-124 0,-4-5-60 0,-4 2-14 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55.1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53 532,'4'-8'88,"-4"4"4,0 0-14,0-2-29,5 2-4,-5 0-5,0-1 6,0 5-7,0-4-21,0-2 5,0 2-9,4 0 8,-4 3-6,0-3 4,0 4-5,0 0-7,0 0-5,0 0-3,0 0 0,0 4-1,0-4 2,0 0-2,0 0-1,0 0 1,0 0 1,0 1 0,0 7 3,0-2 2,0 7 8,0 1 4,0 3-9,0 6 7,0-2 6,0 2-5,0 4-1,-4 4 18,4-3-18,4 9-10,-4-3 13,4 3-8,0 3-3,-4-4-2,4 3 9,-4-7-7,0 5-6,0-2 14,0-3-14,0-1 8,0 1-8,0-5 0,0 0 8,0 0-9,0-2 1,5-2-1,-5-4 4,0 4-2,0-2 4,0-4-4,0-2-2,-5-1 1,5 3-1,0 1 2,0-1-1,-4 2 0,4 0-2,0-2 2,-4 5 0,4-7-1,-4-2 0,4 0 2,-4-5 2,4-2-4,0-2-13,0-4-11,0 0-15,0-4-27,0-6-101,4-7 2,4-11-181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0:09.4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DDFE38-3F15-4E80-92DD-F1F55BB81FB6}" emma:medium="tactile" emma:mode="ink">
          <msink:context xmlns:msink="http://schemas.microsoft.com/ink/2010/main" type="inkDrawing" rotatedBoundingBox="423,9444 1980,8553 2222,8976 665,9866" semanticType="callout" shapeName="Other"/>
        </emma:interpretation>
      </emma:emma>
    </inkml:annotationXML>
    <inkml:trace contextRef="#ctx0" brushRef="#br0">0 837 55 0,'5'-8'110'0,"-3"0"4"0,3-2 7 0,-1 1-4 15,-1-1-8-15,2 0 0 0,-2-3-2 0,0 0 0 16,-2 3-7-16,4-1-9 0,-5 2-5 0,3 1-4 16,-3 0-5-16,3 0-10 0,-2 0-12 0,-1 3-10 0,0 0-8 15,0 4-5-15,0-2-8 0,0 3-6 0,0 0-6 0,0 0-1 16,3 3-4-16,-1 0-2 0,1 5-2 0,0-3 1 15,-2 6-1-15,4 0 1 0,1 3 1 0,-2 2 1 0,3-1 1 16,1 5 0-16,-2-4 2 0,1 4 0 0,4 1-2 16,-2 0-1-16,1-4 1 0,-1 2-2 0,3-1-1 0,-2 0-3 15,-1-3 1-15,6-2-2 0,-3 1 4 0,0-5-3 0,0 2 0 16,0-1 1-16,0 0-1 0,0-5 2 0,2 1-1 16,0-1 6-16,-1-1 4 0,1 2 8 0,1-5 0 0,-4 2 7 15,6-3 4-15,1-3 10 0,0-4 1 0,1-2-1 16,5-2-3-16,2-5-6 0,1-4 0 0,6 0-5 0,1-5-7 15,2-2-4-15,6-2-4 0,-2-5-2 0,3-2-1 0,3 0-2 16,-1 0-1-16,1-1 1 0,2-2 0 0,-2 0-2 16,0 1-1-16,-2-2 2 0,3 2 0 0,-7 0 2 0,-2 2 0 15,1 2 6-15,-6 1 4 0,1 0 0 0,-6 8 3 16,-1-3 3-16,-3 4-1 0,-2 0 3 0,-2 2-4 0,-4 6-5 16,-1-5-4-16,-2 6 1 0,-1 0-3 0,0 0-7 0,0 0 0 15,-2 3-2-15,-1-1 0 0,-1 5 1 0,-1-3-2 16,2 3 0-16,-1-3-1 0,-1 6 0 0,1-5 0 0,-1 6 0 15,0-2 0-15,-1 1 3 0,-3 1-2 0,2 0-1 0,1 1 0 16,-5-1 1-16,4 4 0 0,1-1 0 0,-5 1 1 16,-1-3-2-16,3 1-2 0,-1 2 1 0,-2 0 1 15,3 0 1-15,-3 0-2 0,0 0 1 0,0 0-1 0,0 0 1 16,0 0 0-16,0 0 1 0,0 0-1 0,0 0-1 0,0 0 1 16,0 0 0-16,0 0 0 0,0 0-1 0,0 0 1 0,0 0 0 15,0 0 0-15,0 0 1 0,0 0 0 0,0 0-1 16,0 0 1-16,0 0 2 0,0 0-3 0,0 0 0 15,0 0-1-15,0 0-1 0,0 0 1 0,0 0 1 0,0 0 0 16,0 0-1-16,0 0 0 0,0 0 1 0,0 2 0 0,0-2 1 16,0 3-1-16,0-3 0 0,0 0-3 0,0 0 3 15,0 0 0-15,0 0 0 0,0 0 0 0,0 0 0 0,0 0-2 16,-3 0 2-16,3 0 4 0,0 0-4 0,0 0-1 16,0 0-2-16,0 0 3 0,0 0 0 0,0 0-1 0,0 0-2 15,0 0 2-15,0 0 1 0,0 0 0 0,-2 0 0 0,-1 0 1 16,3 0-1-16,0 0 0 0,0 0 0 0,0 0 0 15,0 0 0-15,0 1 2 0,0-1-1 0,0 3-1 0,0-2 1 16,0-1 3-16,0 3-2 0,0-1-2 0,0-2 0 16,0 2 0-16,-1 2 0 0,-2 1 0 0,0-1 1 0,-2 2 1 15,-2 4-2-15,-1-1-7 0,-1 2-12 0,1 4-16 0,-7-1-18 16,-2 4-22-16,-1-2-21 0,-2 1-25 0,-3 7-21 16,-1-5-10-16,4 2-19 0,-7-2-59 0,4 3-96 15,-2-6-87-15,-2-1-41 0</inkml:trace>
  </inkml:traceGroup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0:15.8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ADF878E-63F5-4F44-9742-170876BA877C}" emma:medium="tactile" emma:mode="ink">
          <msink:context xmlns:msink="http://schemas.microsoft.com/ink/2010/main" type="inkDrawing" rotatedBoundingBox="5658,11570 8205,10621 8356,11024 5808,11973" semanticType="callout" shapeName="Other">
            <msink:sourceLink direction="to" ref="{DB9BBCAF-0ED5-4586-AD2F-6F0C28AE0073}"/>
            <msink:sourceLink direction="to" ref="{F447C59C-A1EE-4A7A-B6A6-BA52461C6211}"/>
          </msink:context>
        </emma:interpretation>
      </emma:emma>
    </inkml:annotationXML>
    <inkml:trace contextRef="#ctx0" brushRef="#br0">0 940 129 0,'3'-2'142'0,"-1"1"-34"0,1-2-6 16,0-2 2-16,1 2-4 0,-1-4 2 0,-1 0 7 0,2 1 6 15,-4-3 5-15,3 1 1 0,-3-1-19 0,3 4-21 0,-3-3-16 16,0 1-6-16,0 2-10 0,0-1-6 0,-3 2-5 15,3-2 0-15,0 1-2 0,0 1 0 0,0 0-2 0,0 2-3 16,0-3-3-16,-3 5-2 0,3-1-6 0,0-2 1 16,0 3-7-16,0 0-4 0,0 0-4 0,0 0-4 0,3 0-2 15,0 3 1-15,-2-2-1 0,4 4 2 0,1 0-1 16,0-2 1-16,1 4 3 0,4-1 6 0,-2 4 4 0,1-5-2 16,-1 7 4-16,3-1 2 0,0-1 0 0,0 1 0 15,0 0-2-15,-1 0-1 0,3 1-4 0,-2 2-1 0,-3-3 0 16,3 0-2-16,-1-2 0 0,0 2 0 0,1-1 0 0,1-2 0 15,-1 3 4-15,0-5 0 0,1 2-1 0,-4 1 0 16,8-2 5-16,-5 0 0 0,3-3 3 0,1 3-1 0,2-6 2 16,-2 3 1-16,0 2 1 0,1-6 3 0,2 0-1 15,-1 0 1-15,1 0 1 0,2-2-4 0,2-2 4 0,-6 0 2 16,9-3 2-16,-2 3-2 0,-1-2 0 0,4-3-2 0,-2-2-1 16,5 0-4-16,-1-1-4 0,2-3-5 0,-3 1-4 15,6-5-1-15,-2 2-2 0,0-1-2 0,2 1-2 0,1-2 0 16,-3-2-5-16,4 0 0 0,1 2 3 0,-1 0 0 0,0-2 0 15,4 1-1-15,-1-1 0 0,2-1 1 0,3 0 4 16,-1-1-2-16,0-2 6 0,2 1-4 0,4 2-3 0,-5-4 2 16,2 0-2-16,2-3 1 0,0 2 0 0,1 2-1 15,-6-1-3-15,2 0 2 0,2 0 4 0,-4 0-1 0,2 3 1 16,-2 0-1-16,-6-2 2 0,5 1 14 0,-2 3-8 0,-4-1-1 16,3 1-1-16,-5 0-1 0,-1 3-2 0,-2-1 0 15,0 1 1-15,-1 1-15 0,-2 2 11 0,-4 3-2 16,3-2 3-16,-6 1-1 0,-2 2-3 0,0 0 6 0,-4 3-5 15,-1 0 5-15,-1 1-6 0,-7 3-2 0,1-1 2 0,4 0 0 16,-7 5 0-16,1-3 0 0,-2 1-4 0,-2 2 0 0,2-3 1 16,0 1 3-16,-1 2-1 0,2 0 1 0,-4-1 2 15,0 1 1-15,0 0 3 0,0 0-2 0,0 0-1 16,0 0-3-16,0 0-2 0,0 0 1 0,0 0-2 0,0 0 0 16,0 0 2-16,0 0 1 0,0 0-1 0,0 0-2 0,0 0 0 15,0 1-8-15,0 1-8 0,0 1-8 0,-1 2-22 16,1 0-23-16,0 4-26 0,0-1-26 0,1 6-29 0,-1-2-32 15,3 2-66-15,0 5-124 0,-1-2-100 0,-2-2-46 16,-2 2-13-16</inkml:trace>
  </inkml:traceGroup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0:19.2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B9BBCAF-0ED5-4586-AD2F-6F0C28AE0073}" emma:medium="tactile" emma:mode="ink">
          <msink:context xmlns:msink="http://schemas.microsoft.com/ink/2010/main" type="inkDrawing" rotatedBoundingBox="8160,11523 17736,11117 17806,12771 8230,13178" rotationAngle="-1859479560" semanticType="enclosure">
            <msink:destinationLink direction="with" ref="{2B762BD5-8E58-444A-9E62-99B49CFB7D63}"/>
            <msink:destinationLink direction="to" ref="{4ADF878E-63F5-4F44-9742-170876BA877C}"/>
            <msink:destinationLink direction="to" ref="{DF25D2C1-3EA2-4EC7-84DF-E6506B7DEAF5}"/>
          </msink:context>
        </emma:interpretation>
      </emma:emma>
    </inkml:annotationXML>
    <inkml:trace contextRef="#ctx0" brushRef="#br0">37 1394 16 0,'0'0'93'0,"-2"-3"19"0,2 2 17 0,-3 1 13 0,0 0 12 15,3 0-10-15,-1 0-20 0,-2-4-22 0,3 2-23 0,-3 2-19 16,3-1-17-16,-2-2-10 0,-1 3-9 0,3 0-4 16,-1 0-5-16,1 0 2 0,0 0-1 0,0 0-3 0,-3 0-1 15,3 3-5-15,0-2-3 0,-3-1-2 0,3 0 3 16,0 0-3-16,0 0 1 0,0 0-2 0,0 0 4 0,0 2 0 16,0 2 2-16,0-4 1 0,0 0 1 0,0 0 2 0,0 0 1 15,0 0 2-15,0 0-1 0,0 0 1 0,0 0-1 16,-2 1-2-16,2 2-4 0,0-3-1 0,0 0-1 15,0 0-3-15,0 0 0 0,0 0-1 0,0 0-1 0,0 5-1 16,2-3 1-16,-2-1 0 0,6 4 0 0,-5-2 2 0,4 2 0 16,-2-2 2-16,1 0 0 0,2 0 1 0,-1 2 1 15,-1-2 3-15,1 2 3 0,-1 1 1 0,-1-2 0 0,4 5-1 16,-2-3 1-16,5 4 0 0,-4-5-2 0,2 6-3 0,2-1-5 16,-1-1 2-16,2 2-4 0,-6-1 1 0,6 0 0 0,-2 1-2 15,-2-2 1-15,1 2 0 0,-1-3-1 0,1 0 3 16,-1 1-1-16,-1-1 0 0,1 0-1 0,4 3 3 15,-5-6-1-15,1 3-3 0,1-5 0 0,-1 5 0 0,1-5 0 16,-1 4 1-16,0-3-1 0,5 0 0 0,-6 0 0 0,5 1 1 16,-2 0 2-16,1-1-2 0,-1-3 2 0,3 4 1 15,0-1-1-15,0 1 2 0,3-2-2 0,-3 2 1 0,2-1 3 16,0 2-3-16,1-2 3 0,1-4-2 0,-1 7-1 16,1-3 1-16,2-4 2 0,2 5-4 0,-1-2 1 0,-3-1-1 15,1 3 0-15,5-5 1 0,-4 1-1 0,4-1 2 0,0 0-1 16,2 0 1-16,0 0-1 0,3-1 2 0,-2 1 2 15,5-2-4-15,-5-1 0 0,5-2 0 0,-2 5-2 16,-1 0 2-16,1-5-1 0,-1 5-1 0,0 0-2 0,-2 0 0 16,2-3 3-16,0 3-2 0,-3 0-1 0,-1 0 0 0,1 0-1 15,0 0 1-15,3 0 0 0,-3 3 1 0,-1-3-1 0,1 0 0 16,-1 0 0-16,-3 5-1 0,6-5 2 0,-5 0-1 16,2 0 0-16,1 0 0 0,-1 0-1 0,0 0 1 0,-2-5 1 15,1 5-1-15,1 0 0 0,-2-4 0 0,1 2 0 16,2-3 0-16,-3 1 0 0,1-2 0 0,-1 2 0 0,3-2 0 15,-2 1 0-15,5-1 0 0,-2 1 0 0,2 0 0 16,1 2 0-16,2-1 0 0,-2 0 1 0,3 0 5 0,1-3 0 16,2 0 3-16,-3 5 0 0,2-4 2 0,-2 2-3 0,5-1 1 15,-5 0 0-15,3 0-2 0,-1 5-2 0,1-4-1 16,1-3-2-16,0 4 1 0,-2-2-1 0,1 2 0 0,-1-2-1 16,1 2 1-16,-3 0 0 0,5-2-1 0,0 1 0 15,-2 2-1-15,2-1 0 0,0-1 0 0,2 3 2 0,-2-4 1 16,3 0-2-16,2 1-1 0,-3 3 1 0,3-4 4 15,-1 1-5-15,-1-1 3 0,1 2 0 0,-1-2 1 0,3 1 1 16,-5-1 2-16,2 0 0 0,2 0-1 0,-4 2 2 0,2-5-1 16,-3 5-1-16,1-4-2 0,0 3 0 0,1-1-4 15,-3 2 2-15,-2-2-2 0,4 2 0 0,-1 0 3 16,-3 0-3-16,4-1 1 0,-4 3-1 0,2 1-1 0,-3-3 1 0,3 1 1 16,-3 2 0-16,5 0-1 0,-6 0 2 0,2 0-1 15,2 0 0-15,0 0 1 0,0 2-2 0,0-2 0 0,-3 0 2 16,3 0-2-16,-3 0 0 0,3 0 0 0,0 0 0 15,0-2 3-15,0 2 0 0,1 0-3 0,0-2 6 0,2 2-5 16,-2 0 0-16,6-3 2 0,-5 3-2 0,5-1 0 0,-2-2-2 16,-1 3 1-16,2 0-5 0,-4 0 5 0,2-1-1 15,3 1 1-15,-6-3-1 0,2 1 1 0,-2 2 0 16,0 0-1-16,-1-2 2 0,1 0-2 0,3 2 1 0,-3 0 0 16,-1 0-2-16,4 0 1 0,-3 0 1 0,2-2 3 0,-2 2-3 15,6 0 1-15,-2 0-2 0,2 0 1 0,-2-3 1 0,0 1-1 16,5 2-3-16,-2-1 1 0,0 1 0 0,0-3 1 15,2 1 2-15,-2 2-1 0,0-3 0 0,3 3 2 0,-3-1-1 16,-2-1 6-16,2 2 0 0,0-3 3 0,0 3 2 16,-1 0 2-16,-2-2 0 0,2-1 2 0,-2 3 0 0,1 0-3 15,-5-3 2-15,1 1-2 0,2-1-2 0,0 2-2 16,2-6 1-16,-3 7 2 0,0-3 1 0,1 2-2 0,1-5 2 16,-1 2-5-16,0 2 1 0,1-2 1 0,-1-1-5 15,2 1 2-15,-4 0 1 0,2 0 2 0,4 0-1 0,-1-1 1 16,-2-1 3-16,3 2-4 0,0-1 3 0,-2-1-3 0,5 1-2 15,0-1 0-15,-1 2-4 0,4-3 1 0,-5 1-4 16,5 1 14-16,-1-3-8 0,-3 5-3 0,4-4-3 0,-5 3 0 16,0-1-1-16,2 2 2 0,0-2-1 0,-6 3-11 15,0-2 4-15,-1 0 2 0,-3 0 5 0,1-1 0 0,-6 0 1 16,2 1-1-16,-2 3 0 0,3-4 1 0,-5 1-2 0,2-1 2 16,-3 2 0-16,3-2 2 0,1 1-3 0,2-3 0 15,-3 4 2-15,2-5-2 0,1 5 6 0,2-5-4 0,0 1 0 16,1 1-2-16,0 2 1 0,2-5 0 0,2 2-1 0,0 3 0 15,-3-2 0-15,1 0 0 0,-2-1-1 0,2 1 1 16,-3-1 0-16,1 1-1 0,-4 0 1 0,-2-2 1 16,0 0 0-16,-3 0-1 0,2 0 2 0,-5 2-2 0,2 0 0 15,0-1 0-15,-3 4 0 0,0-7 0 0,-1 4 0 0,1 0 3 16,3-1-1-16,-3 1-1 0,0-2 0 0,2-1-1 0,-2 2 1 16,6-1-1-16,-6 2-1 0,3-3-1 0,-2-1-3 15,-1 4 5-15,3-3-2 0,-4-2 2 0,1 3 0 16,-2 0 0-16,-1-3 2 0,-1 2-1 0,-1 3 1 0,-4-4 1 15,0 1-2-15,-3-1 0 0,0 2 2 0,-5-3-1 0,-1 0-2 16,0 0 0-16,-5-1 0 0,4-2-2 0,-5 3 1 16,0 0 1-16,0 0-2 0,-2-2 1 0,-1 2 1 0,2 0-1 15,-5 0 0-15,2 0-1 0,2 0 2 0,-4 3 3 16,5-3-2-16,-5 1 0 0,1 2-1 0,1 0 3 0,-1-2 0 16,1 4-2-16,-2-3 0 0,1 1-3 0,-2 1 1 0,2-1-1 15,-2 0 2-15,0-1-1 0,1 0-2 0,-2 1 2 16,-2-2 0-16,1 1 2 0,-2-2-1 0,-1 1 0 0,4-1 0 15,-7 1 0-15,6-1 1 0,-3 1 0 0,0-1-1 16,0 2 0-16,-3-2 2 0,0 3 1 0,0 0-3 0,2-1 1 16,-3-2 0-16,-2 1-1 0,-2 5-2 0,1-5 0 0,-5 2 1 15,0 0-3-15,-2 1 4 0,-6-1-1 0,3-2-1 16,-9 4 2-16,1-2 3 0,-1 2-3 0,-4-4-1 16,-1 3-1-16,0 2 2 0,-2-2 0 0,-4 0-2 0,6 1 1 0,-2 0 1 15,2-1 0-15,-3 0 0 0,2 1 3 0,-2 2-1 16,3-2 0-16,0-1-2 0,-2 1 1 0,-1-2 1 15,-1 3-4-15,-1-1 1 0,-3-2 0 0,-2 1 0 0,-4-2-3 16,-4 3 1-16,-1 1 3 0,-5-5 0 0,-5 4 3 0,-2 0 1 16,-5 2-2-16,-6-1 1 0,-1 1-2 0,-8-1 1 0,-4 4-2 15,-11 1 0-15,-2 0-2 0,-6 0-2 0,0 0 3 16,-2 1-4-16,1-1 4 0,1 0-1 0,-1 0 1 16,2 0 1-16,3-1 1 0,1-2 2 0,1 1 2 0,6-3-4 15,0 4 2-15,1-4 0 0,2 0 0 0,4 0-3 16,0-1-2-16,-2-2 1 0,1 1-1 0,0 2 2 0,1-5 0 15,0 2-3-15,3-3 2 0,1 3 1 0,-3-1-1 0,6 0-2 16,-2 3 0-16,-1-2 1 0,-2 0 2 0,0 3 0 16,0-1 0-16,0 1 0 0,-2 2 0 0,1 2 0 0,-1 2 2 15,-1 2-2-15,1 2 3 0,0 1-1 0,-3 2 0 0,5 0-1 16,0 3 1-16,2-2-1 0,6 1-1 0,3 3 0 16,3 0-1-16,6 1-2 0,7-2 1 0,2 0-3 15,4 1 3-15,4-2 1 0,0 1-1 0,7 1 2 0,-1-2-1 16,2 2-1-16,1-2 3 0,2 1 3 0,2 0-1 0,-2-1-2 15,4-1 3-15,-6-1-4 0,6 1 1 0,-5-1 0 0,1-1-1 16,0 0 0-16,1 0 0 0,-7 0 0 0,2 2 0 16,-1-5 3-16,-3 7-2 0,6-4 1 0,-5 1 1 0,3-1 0 15,-2 1-1-15,2 0 1 0,-2-3-1 0,7 2-2 16,-4 1 0-16,7 0 0 0,0-3 0 0,3 0 0 0,1 2-1 16,4-1-2-16,2-3 1 0,5 1 1 0,-2-2 2 15,6 2-1-15,-1-3 0 0,4 2-1 0,3-2-2 0,-1 0 3 16,4 1 0-16,0-3-1 0,-1 1-1 0,-1 2 0 0,2-1-1 15,1 2 2-15,-1-2 1 0,-3 1-2 0,4-2-3 0,-3 3 3 16,-2 1 2-16,3 0 0 0,-3-2 0 0,4 5 0 16,-5-5 0-16,3 4 2 0,-1-1 1 0,2-2 0 15,4 2-3-15,-2-1 0 0,3 1 0 0,2-2 0 0,1-2 0 16,1 1 1-16,4-3-2 0,0 0-2 0,1 3 3 0,0-1 0 16,-2-2-3-16,4 3 3 0,1-3 0 0,-3 0 0 15,0 2 1-15,3-2 1 0,-2 0-2 0,-1 0 0 0,3 1 0 16,-3-1 0-16,3 3 0 0,-1-1 0 0,-2-2-2 15,-2 5 1-15,2-4 7 0,-1 4-4 0,-4-1 0 0,2 1-2 16,-1 0 0-16,0 2 0 0,-1-1-2 0,-1 2 1 0,-1-3-6 16,2 1 5-16,-1 2 1 0,5-1-1 0,-4-3 2 15,4 3 0-15,-2-3 0 0,5 1 1 0,-2 0-1 16,0 0-1-16,3-1 0 0,3 3 0 0,-3-1-3 0,4 0-7 16,-1 1-16-16,2-1-19 0,2-1-21 0,2 1-25 0,3 0-36 15,1-2-74-15,1 1-140 0,3-1-112 0,0-4-53 0</inkml:trace>
  </inkml:traceGroup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0:43.4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447C59C-A1EE-4A7A-B6A6-BA52461C6211}" emma:medium="tactile" emma:mode="ink">
          <msink:context xmlns:msink="http://schemas.microsoft.com/ink/2010/main" type="inkDrawing" rotatedBoundingBox="1809,12892 7036,12316 7248,14233 2020,14809" hotPoints="7822,13185 4977,14284 2024,13519 4870,12421" semanticType="enclosure" shapeName="Ellipse">
            <msink:destinationLink direction="to" ref="{4ADF878E-63F5-4F44-9742-170876BA877C}"/>
            <msink:destinationLink direction="with" ref="{347BDAE9-DEE4-4A31-A4EA-3E252B16A680}"/>
          </msink:context>
        </emma:interpretation>
      </emma:emma>
    </inkml:annotationXML>
    <inkml:trace contextRef="#ctx0" brushRef="#br0">1220 1265 80 0,'3'0'96'0,"2"2"10"16,-2 0 8-16,-2 0 8 0,-1 1 8 0,3-1-3 15,-3-2-13-15,0 0-19 0,0 1-20 0,-3 2-16 0,2-3-13 16,-4 2-7-16,-1-2-9 0,2 3-4 0,-4-1-4 0,-1 3-5 16,-1-1 3-16,1-1-5 0,1 2-2 0,0-3-5 0,-3 4-1 15,4-3 3-15,-5-1 4 0,6 1 0 0,-5-1 1 16,2 2 3-16,-1-2 4 0,3 1 1 0,-5-2-2 0,0 4-5 15,0-3-2-15,-3 0-3 0,3 0-3 0,-4 3-1 16,4-4-5-16,-3 4 2 0,2-3 4 0,-2 0 1 0,-2 0 0 16,2 1 1-16,4-3 2 0,-4 1 2 0,3-1-1 15,0 0 3-15,0 0-3 0,0 0-2 0,-3 0 1 0,3 0 0 16,0-1-3-16,0 1 0 0,1-3-2 0,-1 1 0 0,0 2-1 16,-3-4-1-16,3 4-1 0,0-5 1 0,-1 4-1 15,-1-2 1-15,2 1 1 0,0 0 0 0,0 0 0 0,1 0 8 16,-1-3-2-16,0 4-1 0,3-2 0 0,-2 1 0 15,0-1-2-15,2 2-5 0,-2-1 1 0,-1-3-2 0,0 2 0 16,3 3-1-16,-1-5 2 0,-2 4-2 0,5-2 2 0,-5-1-2 16,3 1 3-16,-2 3-2 0,5-4 0 0,-4 0-1 15,1 3 0-15,-1-4 3 0,2 3 3 0,1-2 1 0,-2-1 4 16,1 1 0-16,1 2 2 0,-2-3-2 0,-1 1 1 16,1-2-3-16,0 1-3 0,-2 0-2 0,4 0-3 0,-2 1-1 15,-1-3 1-15,1 3-2 0,-2-2 0 0,-1 1-1 16,3 0-1-16,0-1 0 0,-1 1 1 0,-2 0 0 0,3-4 0 15,-1 2 1-15,1 3-4 0,-2-3 3 0,4 1 2 16,1 2-1-16,-4-3 1 0,2 3-1 0,1-3 0 0,-2 3 2 16,1-2 0-16,4 1 2 0,-4-1-3 0,1 0 2 0,3-1-2 15,-4-1 1-15,4 4 0 0,-4-3 0 0,1-1 1 0,-1 2 3 16,2 0-4-16,0-1 5 0,0 1 0 0,1-1 1 16,-3 1 3-16,4 0-2 0,-4-1 0 0,4 1-1 15,-4-1 0-15,4 3-1 0,1-2-2 0,-2-1-4 0,4-1 0 16,-2 5-2-16,0-5 0 0,-2 4 3 0,1-1-1 0,1-2-1 15,-1-2 1-15,2 3 0 0,-1 0-2 0,0-3 3 0,2 3 0 16,-2-3-1-16,3 0-1 0,-3-2 1 0,3 3 1 16,-2 0-1-16,-1-3 2 0,3-3 0 0,0 6 0 0,0-1-2 15,0 0 3-15,0-2 1 0,0 3 0 0,3 0-2 16,-1-1 1-16,-2 3-1 0,3-4-1 0,1 2 0 0,4 0 0 16,-4 0-3-16,3 2 1 0,-2-2 0 0,2-1-1 15,1 0 0-15,-1 1 0 0,1 0 0 0,-4-1 0 0,4 2-1 16,-1-2 1-16,0 1 0 0,2 0 0 0,0-3 0 15,-1 3 1-15,4 0 0 0,-5-3-1 0,5 2 0 0,-2-1 2 16,-1 1-2-16,3 1 3 0,0-2-3 0,-1 1 0 0,0-1 0 16,1 1 0-16,0-1 0 0,0-1 0 0,3 3 0 15,-2-1-3-15,-1 0 1 0,3 1 2 0,2 0 0 0,-2-1 0 16,1-2 2-16,-1 5-2 0,1-4 1 0,-1 2 1 0,0 0-2 16,-2-2 0-16,2 4 0 0,0 0 0 0,-2-1 0 15,-1 0 0-15,3 2 0 0,0-5 0 0,-1 5 0 0,0-4 0 16,3 2-1-16,-2 1 0 0,1 0 0 0,-1-2 1 15,1 3-2-15,4-1 2 0,-4-2 2 0,2 1-1 0,-2 1 0 16,4 0-1-16,-1-1 0 0,0 3 1 0,2-3 0 0,-1 3-1 16,-1-3 0-16,0 3-4 0,2-2 1 0,-2 2 2 15,1-3-2-15,-1 3 0 0,0-1 2 0,1-1 1 0,1 1 1 16,-2 0 4-16,0 1-3 0,4-3-1 0,-4 7 1 16,0-4-2-16,2-2 0 0,1 5 0 0,-1-2 0 0,3-2 0 15,0 4-2-15,-2-4 2 0,2 3 3 0,0 0-2 16,4 1-1-16,-3-5 0 0,1 5 0 0,1-2-2 0,-4 2 0 15,4-4 1-15,-3 3 0 0,0-1 1 0,0 2-3 16,-2-2 3-16,-1 2 0 0,1-2 2 0,-3 3 1 0,-2-2-3 16,2 2 0-16,-2-2 2 0,0 0 1 0,-3 2 0 0,2-2-3 15,-1-1-2-15,1 3 1 0,-1-2 1 0,2 2 0 16,-2-1 0-16,-1-2 0 0,0 3 0 0,4-2 1 0,-5-1 2 16,2 3-2-16,1-1 0 0,4 1-2 0,-5-2 1 15,1-1 0-15,3 3-1 0,1-2-2 0,-1-1 2 0,0 3 0 16,2 0 1-16,2-3 0 0,-3 1-4 0,6-1 2 0,-6 2 2 15,4-6 0-15,0 7 0 0,-2-3 2 0,2 2-3 16,-3-5 1-16,4 5 1 0,-4-4-1 0,3 2 0 0,-5 2 0 16,5-4 0-16,-4 3 0 0,-1 0 2 0,3-2 2 15,-1 1 0-15,1 2-3 0,-4-2 2 0,2 2-2 0,-1-4-1 16,0 3 0-16,4-1 0 0,-4 3-4 0,-1-1 3 0,4-2-1 16,-1 3 0-16,-2-1 2 0,4 1 0 0,-4 0-2 15,2-3 1-15,1 1 0 0,-1 2 1 0,1-2 0 16,2 0 0-16,-3 2 0 0,6-2 0 0,-3-1 3 0,-1 3-2 0,4-2-1 15,-3 2 0-15,6-4 2 0,-5 2-1 0,5-1 0 16,-2 3-1-16,3-1 1 0,1 1-1 0,-1-2-1 16,3-1 0-16,-1 3 0 0,1-2-1 0,-1-1 2 0,1 3 0 15,-1-5-3-15,-2 2 3 0,0 2 1 0,1-1 0 0,-1 2-1 16,-1 0 0-16,-5 0 0 0,5 0 0 0,-4-5-1 0,0 5 1 16,1 0 0-16,-4 0 1 0,1 0 0 0,0 0-1 15,0 0 2-15,-2 0 0 0,2-3-1 0,-2 3 0 16,-1 0-1-16,-2 3 2 0,5-3-2 0,-4 0 1 0,2 0-1 15,-1 0 0-15,1 0 0 0,-3 5 0 0,2-5 0 0,2 2 0 16,-6-2 2-16,9 0 0 0,-5 0 3 0,1 1 0 16,3-1 1-16,-1 3 1 0,-2-1 2 0,7 1 0 0,-6-3-1 15,4 0 3-15,0 0-2 0,-3 3-1 0,3-1-1 16,-4 3 0-16,1-4-2 0,0 2-1 0,0-1 1 0,0 2-1 16,-5-2-1-16,3 1 0 0,-1-1 1 0,3 2-1 0,-5-2 0 15,5 2-1-15,-4 0 1 0,2 1-2 0,-1 0-1 16,1 0 0-16,-1 1 0 0,1-3 0 0,-2 4-1 15,-1-1 1-15,0 0 0 0,-2 2 0 0,-1 3 1 0,2-6 1 16,-5 5-2-16,4-1 0 0,-4 1 2 0,0 1 0 0,2 0-3 16,0 0 7-16,2-1 9 0,-1 0 2 0,6 0 3 0,-2 3 2 15,0 0-1-15,3-3 4 0,-5 3 0 0,1 0-6 16,3 0-9-16,-2 0-3 0,-1 3-2 0,0-4-4 0,1 1 2 16,-7 2-2-16,3 1 1 0,-1-1-2 0,0 1 1 15,-3-1 0-15,0 2-1 0,-3 0 0 0,3-3 0 0,-2 5 0 16,-2-4-1-16,-1 5 1 0,-1 1 1 0,0 0-1 15,0-2 0-15,-3 0 0 0,1 0 2 0,2 3-2 0,-4-3 2 16,2 1-1-16,-1 1-1 0,0-1 0 0,-1-3 0 16,-2 4 0-16,0-2 0 0,0-2 0 0,0 2 1 0,-2 0 1 0,-1-1 1 15,0 2-2-15,-1-1-1 0,2 0 4 0,-5-1 0 16,1-2-2-16,-3 0 1 0,0 1 0 0,-1-1-1 16,-2-2 3-16,0 4 0 0,4-3-1 0,0 0-1 0,-3-2-6 15,4 1 3-15,-2-3 0 0,0 0 0 0,-2 3 0 16,2-3 1-16,-1-1-1 0,-2 0 3 0,0 1 6 0,0 0-3 15,-4 0-1-15,-2 0-1 0,0 2 0 0,-7-2-2 0,0 2-1 16,-7-1 0-16,-2 3-1 0,-6 1-1 0,-3 1 0 16,-8-3-1-16,-7 5-4 0,-6 0 5 0,-9 0-1 0,-10 2 0 15,-9 1 0-15,-8 2 3 0,-9 5 4 0,-10-2 2 0,-13 5 0 16,-13-1-1-16,-5 3-1 0,-14 2-2 0,-4 5 1 16,-2-3-3-16,-8 1-1 0,1 0 0 0,-6 0 0 15,1 0 0-15,-5 2 0 0,-1-2 0 0,-1 2-2 0,2-2 2 16,6-2-5-16,13-1-1 0,10-5-11 0,11-6-19 0,10-6-23 15,15-3-27-15,9-8-32 0,13 0-34 0,11-11-79 0,7-2-154 16,8-4-109-16,10-9-43 0,6 2-7 0</inkml:trace>
  </inkml:traceGroup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0:31.1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F25D2C1-3EA2-4EC7-84DF-E6506B7DEAF5}" emma:medium="tactile" emma:mode="ink">
          <msink:context xmlns:msink="http://schemas.microsoft.com/ink/2010/main" type="inkDrawing" rotatedBoundingBox="11521,11512 13601,10297 13864,10749 11785,11964" semanticType="callout" shapeName="Other">
            <msink:sourceLink direction="to" ref="{DB9BBCAF-0ED5-4586-AD2F-6F0C28AE0073}"/>
          </msink:context>
        </emma:interpretation>
      </emma:emma>
    </inkml:annotationXML>
    <inkml:trace contextRef="#ctx0" brushRef="#br0">3461 335 178 0,'-7'-8'187'15,"1"0"-38"-15,-6-5-11 0,2 2-14 0,2 1-4 0,1 1-25 16,1-1-17-16,-5 2-11 0,7-1-3 0,-4-2 0 16,1 3 2-16,3-3-4 0,-1 3-8 0,1-1-18 15,-2-1-11-15,1 2 1 0,2 0-5 0,2-2 5 0,-2 4 1 0,3 1 3 16,-2 0-1-16,2 0-1 0,-3 1-1 0,0 2-4 15,3-1 1-15,0 2-7 0,0-2-3 0,0 1-7 0,0-3-2 16,3 4-1-16,0-1 0 0,-1-3 0 0,1 2-1 16,1 0-3-16,1-2 5 0,1 2-3 0,-2-2 2 0,4 2-3 15,-4 2 0-15,3-5-1 0,1 6 2 0,-4 0-2 16,4 0-2-16,-4 2 2 0,4 2 0 0,-2 1 2 0,1 2 4 16,-1 1 8-16,0 2 0 0,1 2 2 0,1 2 3 15,1 1-1-15,-2-1 0 0,1 2 2 0,2 1-6 0,-4 1-5 16,1-1-1-16,1-1-3 0,2 2 1 0,-4 0-4 15,2-2-4-15,-1-1 2 0,1 1 0 0,-1-1 0 0,2 0 2 16,1-2-1-16,-1 0 5 0,2-1-1 0,-5 1 2 0,4-2-6 16,-1-3 0-16,1 0-1 0,-1-2 1 0,3 3 2 15,-1-4-7-15,-2-1 4 0,3-3 4 0,5-1 6 0,-3 0 3 16,2-4 8-16,2 0 0 0,3-4 0 0,3-3 6 16,2-3-3-16,6-5-1 0,2-3 1 0,3-4-8 0,2-1-4 0,0-7 1 15,7-3-6-15,-2-3 1 0,5-6 0 0,1 0 1 16,6-1-4-16,-4-5 1 0,8-3 2 0,-2 3 1 15,4 0 3-15,1 0 1 0,-1 3 1 0,1 0 3 0,-4 3 2 16,1-2 1-16,-2 5 2 0,-7 1 0 0,-4 2 3 16,1 3-2-16,-9 4 4 0,-1-2 1 0,1 5 3 0,-6-1-2 15,-2 3 2-15,-4 2 1 0,1 0-6 0,-3 3-2 0,-4 1-2 16,3 3-8-16,-2-2-1 0,-2 5-6 0,-1-1-4 16,-3 4-2-16,-1-1 4 0,-3 3-4 0,0 0 1 0,-3 6 0 15,1-5-2-15,-4 4 2 0,0 1-1 0,0 1 1 0,-3 0-1 16,2 0-1-16,1 1 0 0,-5-1 2 0,2 3 0 15,-1 1-1-15,-2-3 1 0,3 1-1 0,0 2-1 16,-3 0 0-16,0 0 0 0,0 0 0 0,0-2 0 0,0 2 0 16,0 0-1-16,0 0 0 0,0 0-1 0,-3 0 1 0,0 0-5 15,1 0-5-15,-2 2-18 0,-2 0-21 0,-2 2-22 0,-1 0-23 16,0 5-23-16,-4 2-21 0,0 0-28 0,-2 2-30 16,0-1-67-16,-2-1-138 0,-3 1-69 0,-3 1-28 15</inkml:trace>
  </inkml:traceGroup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0:44.1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47BDAE9-DEE4-4A31-A4EA-3E252B16A680}" emma:medium="tactile" emma:mode="ink">
          <msink:context xmlns:msink="http://schemas.microsoft.com/ink/2010/main" type="inkDrawing" rotatedBoundingBox="1162,13989 3831,13077 4021,13636 1353,14547" semanticType="callout" shapeName="Other">
            <msink:sourceLink direction="with" ref="{F447C59C-A1EE-4A7A-B6A6-BA52461C6211}"/>
          </msink:context>
        </emma:interpretation>
      </emma:emma>
    </inkml:annotationXML>
    <inkml:trace contextRef="#ctx0" brushRef="#br0">-2 988 7 0,'0'-5'238'0,"3"3"-35"0,2-2-8 0,-2-1-6 16,1 1-11-16,1-3-26 0,1 2-26 0,-5-2-17 15,4 0-8-15,-5 6-6 0,3-4-2 0,-3 1-5 0,0 4-8 16,0-2-10-16,0 2-13 0,0 2-9 0,0 2-11 15,0 2-3-15,0 5-2 0,-3 4-2 0,3 3-1 0,0 4 6 16,3 5 5-16,-3 3 3 0,4 2 2 0,-1 3 3 0,1 0 3 16,5-3 3-16,-1 3 4 0,4-2 10 0,6-4 14 15,-2-4 8-15,8 1 9 0,4-5 11 0,3-4 8 0,11-9 9 16,3-3 5-16,5-7-10 0,8-9-15 0,14-12-8 16,10-11-15-16,8-14-18 0,15-11-8 0,9-12-17 0,16-10-13 15,11-5-8-15,11-8-7 0,13-4-32 0,3-4-64 16,5-6-92-16,3 0-112 0,-4-5-245 0,-4-6-126 0,1 1-78 15,-12-5-39-15</inkml:trace>
  </inkml:traceGroup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1:43.57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403951D-E54D-4887-8CAB-E34404573540}" emma:medium="tactile" emma:mode="ink">
          <msink:context xmlns:msink="http://schemas.microsoft.com/ink/2010/main" type="inkDrawing" rotatedBoundingBox="4198,5655 11769,5406 11808,6602 4237,6851" semanticType="callout" shapeName="Other">
            <msink:sourceLink direction="with" ref="{08127019-E137-42B7-A65A-B6315B1B321C}"/>
            <msink:sourceLink direction="with" ref="{682F4A19-85AF-4729-8615-C28467283891}"/>
            <msink:destinationLink direction="to" ref="{B7FFCA92-BCFD-4E5B-9CBC-C5B9CD67967C}"/>
            <msink:destinationLink direction="from" ref="{B7FFCA92-BCFD-4E5B-9CBC-C5B9CD67967C}"/>
          </msink:context>
        </emma:interpretation>
      </emma:emma>
    </inkml:annotationXML>
    <inkml:trace contextRef="#ctx0" brushRef="#br0">2706 3147 36 0,'0'0'54'0,"0"0"-5"15,0 0 7-15,2 0 2 0,-2-1 5 0,3 1 5 16,-3-3 7-16,3 1 7 0,-2 2-2 0,-1-2-3 0,3-1 0 16,-3 3 2-16,2-1 5 0,-2-2-1 0,0 3 2 0,0-2-5 15,0 2-5-15,0-2-10 0,0 0-7 0,0 2-11 16,0-2-6-16,0 2-6 0,0-3-2 0,0 3 1 0,0 0 0 16,0 0-2-16,0 0-1 0,0 0-1 0,0 0-6 15,0-2-3-15,0 2-4 0,0 0-6 0,0 0-1 0,0 0-2 16,0 0-4-16,0 0 0 0,0 0 2 0,-2 0-4 15,2 0 1-15,0 0-1 0,0 0-2 0,0 0 2 0,0 0-2 16,0 0 0-16,0 0 2 0,0 0-2 0,0 0 1 0,2 0 0 16,1-1 3-16,0 1-1 0,-2-3 0 0,5 1 0 15,-4 2-2-15,2-3 3 0,-1 3-2 0,1-3 0 0,1-1-1 16,1 3-1-16,-2 1-1 0,1-2 2 0,2 2-2 16,-2-1-1-16,-2-3 1 0,-2 4 0 0,2-3-1 0,2 2 2 15,-1 1 0-15,2-2 0 0,1 2 0 0,-2-3 0 0,-1 1 0 16,4 2 2-16,-1-1 0 0,-1-2 1 0,0 3-1 15,2 0 1-15,-4 0 1 0,1 0 1 0,2 0 0 0,-3 0-1 16,4 0 3-16,-4 0-2 0,4 0 2 0,-1 0-1 16,-2 0-5-16,-1 0 3 0,-1 0-3 0,2 0 3 0,-1 3 6 15,8-2 4-15,-2-1-1 0,-1 2 2 0,6 1 0 0,-6-3 3 16,3 2-1-16,-2-2-1 0,-1 1-4 0,3-1-5 16,0 3-2-16,-4-3 2 0,-1 0-3 0,1 4 7 0,0-3-4 15,0-1-3-15,-4 0-8 0,4 0 4 0,-1 0 0 16,-2 2 0-16,-2-2-2 0,1 0-5 0,1 1 3 0,-2 3 3 15,1-4 4-15,2 3-1 0,-2-3-1 0,1 0 0 16,2 3 1-16,-2-3-2 0,-1 2 0 0,4 1 1 0,-4-3 0 16,2 0 0-16,0 1 3 0,0-1-2 0,0 2 0 0,1 1 0 15,4-3 3-15,-2 2 0 0,1-2-1 0,-1 2-4 16,2 0-2-16,-2-2 2 0,-1 2 2 0,6-2-2 0,-2 3 0 16,-3-2-2-16,3-1 1 0,0 3 4 0,-2-1 0 0,-1-2-2 15,3 2 1-15,0 1-1 0,-5-3-1 0,5 1 0 16,-2 3 0-16,-1-4 0 0,6 3 0 0,-6-1 1 0,3-2 3 15,0 0-2-15,0 0-2 0,0 2 2 0,0-2 2 16,-2 0-4-16,-1 0 3 0,1 2-2 0,-1-2 1 0,-1 0-2 16,4 0 2-16,-2 0 1 0,-1 0-1 0,0 2-1 15,4-2 2-15,-1 0-1 0,2 0 2 0,-2 0 4 0,0 0-1 16,-1 0 0-16,3 0 0 0,-1-2 0 0,-1 2 0 16,0 0 0-16,0-2-2 0,0 0 0 0,0 2-2 0,1 0-1 15,-4 0 1-15,0 0 0 0,4 0-2 0,-4 0-1 0,3 0 0 16,-3 0 0-16,5 0 4 0,-5 0-3 0,-1 0 1 15,0 0-2-15,4 0 2 0,-5 0 0 0,4-2-1 0,-2-1 1 16,2 3 0-16,0-1 1 0,-2-2 2 0,3 3-2 0,-2 0 1 16,-1 0-2-16,0 0 3 0,1-1-1 0,-1 1 1 15,2 0-3-15,-2 0 2 0,-2 0-1 0,4 0 0 0,-5 0 1 16,1 0-5-16,3 0 2 0,-1 0 0 0,3 0 1 16,-4 0-1-16,1-3 1 0,1 1 1 0,-1 2-2 0,1 0 7 15,2 0-1-15,-3 0-3 0,3 0-1 0,-1 0 3 0,-3 0-4 16,4 0 3-16,0 0-3 0,-1 2-1 0,-2-2-3 15,3 0 2-15,-2 3 2 0,-1-3-8 0,3 1 2 16,0-1 4-16,-5 3 2 0,4-2 1 0,-3-1-3 0,0 3-1 16,1-1-3-16,-2-2 12 0,1 2-3 0,2 0-4 0,-1-2-1 15,0 0 0-15,-2 2 1 0,1-2 4 0,2 2-3 0,-1 1 1 16,0-3-3-16,5 0-2 0,-6-3 1 0,4 3-1 16,3 0 2-16,-3-2 0 0,2 2 0 0,-1-2 0 15,0 2 2-15,5-2 0 0,-4 0 0 0,2 2 0 0,-1-2 4 16,1 2-4-16,-1-3-2 0,0 3 0 0,-2-1 1 0,5-2-1 15,-4 3 0-15,1-1 2 0,-4 1-6 0,4-3 2 16,0 1 1-16,-1 2 0 0,-2-2 2 0,2-1-1 0,1 3 0 16,-1-1 1-16,4-2-1 0,-5 1 0 0,6 2 0 0,-2-2 0 15,2 0-1-15,-1 2 0 0,1-2 1 0,-1-3 0 16,0 4 1-16,1-2 0 0,1 1 1 0,-2-1-1 0,4 0 0 16,-3 3-1-16,1-5 3 0,-1 3-2 0,2 1-3 15,-2-3 0-15,0 4 2 0,2-4 0 0,-1 2 0 16,-1-1 0-16,0 1 2 0,1-2-2 0,-1 4 4 0,0-2-1 15,1-1-1-15,-1 2-1 0,0-4 0 0,-1 5-1 0,-3 0 0 16,1 0 2-16,-1 0-2 0,2 0 0 0,-2-2 0 0,-3-1 0 16,2 3 0-16,0-1 0 0,1 1 0 0,0 0 0 15,-2 0 2-15,2 0-1 0,0 0-1 0,0 0 2 0,-3 0 0 16,4 0-1-16,0 0 1 0,1 0 0 0,1 0-2 0,-2 0 0 16,0-2-4-16,2 2 1 0,-2-2 0 0,1 2-1 15,-1 0 0-15,2 0-1 0,-2 0 3 0,4 0 0 16,-4 0 2-16,4 0 0 0,-4 0-1 0,3 0 1 0,1-3 1 15,-1 1 3-15,0 2-2 0,-2 0 1 0,2 0 1 0,3 0 1 16,-2 0-3-16,-1 0 0 0,-3 0-2 0,4 0 0 16,-4 0-7-16,0 0 5 0,4-2-3 0,-4 2 5 0,-1 0 0 15,4-2 0-15,1 2 1 0,-4 0 1 0,2 0 4 16,-5 0-3-16,7 0 0 0,-4-2-3 0,2 2 2 0,1 0 0 16,-1 0-2-16,0 0 1 0,-2 0 1 0,7 0-2 0,-5 0 2 15,4 0-1-15,-1 0-1 0,1 0-1 0,0 0-2 16,-1 0 1-16,3 0 2 0,6-2 0 0,-5-1 3 0,5 2 0 15,1 1 2-15,0-3-1 0,2 2 1 0,-2-2-2 16,1 3 2-16,-1-2-3 0,0 0 1 0,-3 2 0 0,-1-3-1 16,-3 3 1-16,3 0-2 0,-6 0 1 0,4 0 2 0,-4 0-2 15,1 0 0-15,-4 0-6 0,1 0 0 0,-1 0 2 16,-1 0 2-16,-1 0 0 0,2 0 0 0,-2 0-1 16,1 0 2-16,-1 0 7 0,3 0-2 0,-1 0 2 0,-4 0-2 15,3 0 0-15,1 0 0 0,0 0 0 0,-1-1-2 0,5-2 4 16,-4 3 0-16,1-2-1 0,3 2 0 0,-1-2 1 0,2 0-2 15,0 2 0-15,1-2 0 0,0-1-2 0,0 3-1 16,-2-2 0-16,-1 2 0 0,4-1-1 0,-4 1-1 16,1 0 1-16,-1-3-2 0,2 3 1 0,-6 0-1 0,3 0-1 15,-5 0-2-15,1 0 1 0,2 0 0 0,-5 0 2 0,2 0 0 16,-3 0-1-16,3 0 0 0,-2 0 2 0,-1 0 1 16,-1 0-1-16,-2 0 0 0,3 0 1 0,-2 0 2 0,2 0-4 15,-3-2 0-15,3-1 2 0,0 3-2 0,1 0 2 0,0 0 0 16,-1 0-2-16,3 0 0 0,-3 0 1 0,0 0 1 15,4-3 0-15,-4 3 1 0,3 0-2 0,-3 0 0 0,4 0 4 16,-1 0-1-16,0-4-2 0,-1 4 1 0,-1 0-1 16,0 0-1-16,2 0 1 0,0 0-2 0,-1 0-2 0,0 0 0 15,1-1 2-15,-3-1 0 0,0 2 0 0,0 0 1 0,0-1 0 16,-3 1 1-16,1-4-2 0,-1 4 1 0,-1-3 1 16,2 2-2-16,-1 1-3 0,0 0 1 0,-2 0 2 0,1-2-1 15,2 2 1-15,-4-3 1 0,2 1-1 0,2 2 0 16,-1-1 4-16,3-2-3 0,-2 3 1 0,-1-2 0 0,2 2-2 15,1-3 0-15,-4 2 0 0,4 1 0 0,0-5 2 0,0 3 3 16,0 2-5-16,0-3 1 0,3 2 1 0,-3 1 1 16,-2-2-3-16,2 2 1 0,-3-2 1 0,0-1-2 0,1 3 0 15,-1-2 2-15,-1 2-2 0,-1 0-2 0,-2 0 0 16,2 0 1-16,-2-2 1 0,2 2-1 0,0-2-1 0,2 2 2 16,-1-2 0-16,-1 2-2 0,1 0 2 0,-4 0-1 0,4 0 1 15,2-2 0-15,-4-1 1 0,1 3-1 0,1-1 0 16,1 1 0-16,-2 0 2 0,1 0-2 0,-1 0 0 0,1 0 0 15,-1-3 0-15,0 3 0 0,2-1 0 0,-1 1 2 16,-1 0-1-16,-1 0-1 0,2-3 0 0,-1 3 0 0,4-2 0 16,-7 2 0-16,0 0 0 0,5 0-3 0,-6 0 1 15,2-2 1-15,1 2 0 0,0 0 2 0,0 0-1 0,0-3 1 16,0 3 1-16,1 0 1 0,-1-1 0 0,1 1-1 0,-2 0-2 16,2 0-2-16,-2 0 0 0,2-3 1 0,1 3 0 15,2-2-1-15,-5 2 0 0,-1-2 2 0,1 2 0 0,2 0 0 16,0-2 2-16,-2 2 1 0,2-2-3 0,-2-1 0 15,2 3 3-15,4-2-3 0,-7 2 0 0,4 0 2 0,-4-1-1 16,3-2-1-16,-1 3 0 0,0-2-1 0,2-1-1 0,-4 3-1 16,4 0 3-16,-4-3 0 0,1 3 0 0,5-4 0 15,-4 4 0-15,4-1 0 0,-1-1 0 0,-1-3 0 0,2 5 0 16,-1 0 0-16,0 0 0 0,4 0 0 0,-1-3 0 16,-3 2 0-16,0-1 3 0,5-1-3 0,-5 0 0 0,-1 0 2 15,3 1-2-15,-2-1 1 0,-2 3 0 0,1-1-1 0,-1-1 0 16,1-1 0-16,-1 3 0 0,-3-2 0 0,4-1 2 15,-4 3-2-15,1-1 0 0,-1-3 0 0,1 1 0 16,1-1 1-16,1 0 0 0,-1-1-1 0,2 0-2 0,-1 0 0 16,3 0 2-16,-4-1 0 0,0 2 0 0,0-1 0 0,2 2 0 15,-1-2 2-15,1-1 2 0,1-1-1 0,-2-1 4 16,0 5-2-16,4-3-3 0,-7 1 1 0,4-4-3 0,-2 4 2 16,1 0-2-16,1-2-2 0,-4 1-5 0,4-1 3 15,2 3 2-15,-4-3-3 0,0 3 3 0,0-2 1 0,0 1 1 16,1 3 3-16,-5-2-2 0,2-1 0 0,2 5 1 0,-1-3 2 15,-1-1 2-15,0 1-3 0,2 2-1 0,-4-3-1 16,2 0-1-16,-1 2 2 0,0 1 1 0,-1-3-3 0,1 0-1 16,-2 2 1-16,5-1-2 0,-4 2 4 0,2-4-1 0,-1 3-1 15,0-2 2-15,-1 2-1 0,4 0 3 0,-6-1-1 16,1-1 0-16,-1 0 0 0,3-1-1 0,-1 1-2 0,-2 3 2 16,3-2 1-16,0 1-3 0,-3-3 0 0,1 1 0 15,2 2-1-15,-2-2 0 0,2-1 1 0,-3 3-2 0,3-2 1 16,-1 2 2-16,-2-1 0 0,3 0 3 0,0-1-3 15,-3 4 5-15,0-1-3 0,0-1 1 0,0-3-1 0,0 2-1 16,0 0-1-16,0-2-1 0,0 1 1 0,0-1-1 16,0-1 0-16,0 1 0 0,0 0 2 0,0 0-2 0,0-1 2 15,0-3-1-15,0 3-4 0,0 1 2 0,0-1 0 16,0 2 1-16,0-3-2 0,0 3 0 0,0-1 2 0,-3 2 0 0,0-2 4 16,3 2-3-16,0-5 0 0,-2 6 1 0,-1-3-4 15,3 1 2-15,-3-1 2 0,3 2-4 0,-1 0 2 16,1-2 0-16,-3 4 0 0,3-3 0 0,-1-3 0 0,1 3 0 15,-3-2 0-15,0 2 0 0,3-3 3 0,-2 3-3 0,-1-3 0 16,3 3-1-16,-1-2 2 0,-2 1-1 0,0-1 0 0,-2 1 0 16,2-2 2-16,2 1 1 0,-4-3-1 0,-1 2-1 15,2 1-1-15,-1 0 0 0,1-1 0 0,-1 1 0 16,-1 0 0-16,-1-1-3 0,3 0 1 0,-1 1 1 0,-2-3 1 16,5 6 0-16,-4-5 0 0,2 5 2 0,-1-4-1 15,1 2-1-15,-2-1 1 0,0 1-1 0,0-1 0 0,2 1 1 16,-1 1 0-16,-2-1-2 0,2 2-1 0,1-4 2 0,-2 3 0 15,1 2 2-15,1-3-1 0,-4 1 2 0,4 0 0 16,-4 0 0-16,1 0 2 0,3-1-2 0,-4 1 1 0,1-1-4 16,-1 3 1-16,4-2 2 0,-4-1-2 0,2 2 0 0,-4-2 1 15,1 2 0-15,-1-1-1 0,2 0-1 0,-1 1 1 16,-1-2-1-16,-2 0 2 0,0 0-2 0,3 1 2 0,-1-1 1 16,-2 0 0-16,6 0-1 0,-5-1 0 0,2 1 2 15,-2-1 2-15,0 2-2 0,-1-2 2 0,3 1-2 0,-1 3-1 16,2-2 0-16,-4-2 3 0,5 1-4 0,-2-1 3 0,0 1-4 15,-1 2-1-15,1-5 1 0,-2 6 3 0,2-3-3 16,-1 1 0-16,3-1 1 0,-2 2-1 0,0-2-1 0,-2 1 2 16,-1 0 0-16,4-1-2 0,-4 3-7 0,-2 0 6 0,2-2-2 15,-1-1 0-15,-5 3 3 0,2-2 0 0,1 0 0 16,-3 1 1-16,-1-1 7 0,1 2-5 0,-2 0 0 16,3 0-3-16,-3-3 1 0,2 3-1 0,5 2 0 0,-5-4-1 15,5 2 1-15,-2-1-3 0,3 1 3 0,-3 1 0 0,2 1 0 16,1-4-2-16,-3 3 2 0,0-1 0 0,2 1 2 15,-5-2-2-15,4 3 2 0,-4-4-2 0,-1 3 1 0,1 1 2 16,0-2-3-16,-2 2 0 0,-3-1 0 0,4 1 2 16,-5 0 1-16,0 0-3 0,0 0-3 0,-2 0 1 0,-1 0 2 15,-1 0-3-15,1 0 3 0,-2 0-3 0,6 0 1 0,-4 0 2 16,3 0 0-16,0 0 0 0,0 0 0 0,2 0 2 16,-2 0-2-16,0 0 0 0,5 0 0 0,-2 0-2 0,-1 0 1 15,1 0-1-15,2 0 2 0,-4 0-4 0,4 0 2 16,0 0 4-16,-1-4-2 0,3 4 0 0,-6-1 0 0,-1-2 3 15,2 3-2-15,-2 0 2 0,-1 0-1 0,-2 0-4 0,0 0 4 16,-1 0-2-16,-2 0 2 0,-1 0-1 0,3 0-1 16,-6 0 5-16,4 0-2 0,-4 0 2 0,-1 3-4 0,3-3 0 15,-3 1 2-15,4-1-3 0,0 0 1 0,0 0-1 16,2 0-1-16,1 0 1 0,4-1-3 0,-3 1 2 0,4 0 0 16,0 0-1-16,0 0 2 0,0 0-1 0,-1 0 1 15,1 0 0-15,2 0 1 0,-3 0 1 0,2-3-1 0,2 3 0 16,-4 0-2-16,4 0 1 0,-6 0 1 0,1 0 0 0,1 0-2 15,-6 0 0-15,7 0 1 0,-4 4-3 0,-1 0 3 16,1-3 0-16,-2 1 0 0,3 3-1 0,-1-2 2 0,2-2 1 16,1 2-2-16,-2 1 1 0,3-3-1 0,3 1-1 0,-1 1-1 15,2-1 2-15,3 1-1 0,-4-2 1 0,4 1 0 16,-2-2 0-16,2 3 1 0,-4-1 2 0,6 0 1 0,-3 0-1 16,1 0-3-16,-4 1 0 0,1-2 0 0,3 4 0 15,-7-3-2-15,4 2 1 0,0 0-2 0,-1-1-1 0,3 1 0 16,-6-2 0-16,7 2 1 0,-7 1 2 0,4-2-1 15,0 2 2-15,-5-1 0 0,5 1 0 0,-2-3 0 0,-2 2 0 16,7 1 3-16,-3-2-2 0,-1 4-1 0,4-4 2 0,-3-2 0 16,2 3-2-16,-2-1 3 0,0 0-3 0,-1-1 5 0,-1 1-3 15,4 0 0-15,-3 0-2 0,2-1 0 0,1 0 2 16,0 0-2-16,1 0 3 0,-4 1-4 0,1-2-1 16,0 4 2-16,2-3 0 0,-2 0 0 0,3 0 0 0,1 1 0 15,-2-2 0-15,2-1 0 0,1 3 0 0,0-1-1 0,-4 0 1 16,5-2 0-16,-5 2 0 0,5 0 0 0,-2-2 0 15,-2 2 1-15,3 1-3 0,-1-3 1 0,-2 4 1 0,2-3 0 16,-1 2-2-16,1-1 2 0,2 2-3 0,-5-2 2 16,5 1 2-16,-5-1 2 0,1 2-1 0,-2 0-1 0,0-3 3 15,-1 2-4-15,-1 4 4 0,-1-4-2 0,-2-2-2 0,0 3 0 16,1-3 0-16,-4 1 0 0,2 1-2 0,-1-1 2 16,1-2-3-16,1 3 4 0,2-3 1 0,-2 0-2 15,2 0 1-15,4 0 0 0,-5 0-1 0,4 0 0 0,0 0 3 16,-1 0-3-16,1 0-3 0,1 0 3 0,-4 0 0 0,3 1 0 15,-1-1 0-15,1 0 0 0,2 0 0 0,1 0 0 0,1 0 0 16,0 0 0-16,2 0-2 0,-2 0 0 0,3 0 2 16,-3 0-1-16,2 0 1 0,1-1-1 0,-3-2-1 0,0 3 1 15,3-2 1-15,-4-1 0 0,1 3-1 0,0-2-1 16,-1 2 1-16,2-1 0 0,-3-3 1 0,3 4 1 0,-4-1 1 16,2 1-2-16,1 0 1 0,-1 0 1 0,-1 0 0 15,-1 0 0-15,2 0 5 0,1 0-6 0,-1 0-1 0,2 0-3 16,-3 0 2-16,3 0 1 0,-1 0-2 0,-4 0-1 0,4 0-1 15,-1 0 2-15,-4 1 0 0,1-1 2 0,0 4 1 16,-1-3 0-16,-4 1 0 0,5-2-2 0,1 3-1 0,-4-1 2 16,6-2 2-16,-2 0-1 0,1 0-2 0,2 0 0 15,-1 0 2-15,4 0-1 0,-3 0 0 0,2 0 0 0,1 0-1 16,0 0 1-16,0 0 1 0,-1 0-1 0,1 0-1 0,0 0 2 16,0 0 0-16,-1 0-1 0,1 0 1 0,-6 0-1 0,6 0-1 15,-1 0 2-15,-1 0 0 0,-2 0-1 0,2 0 0 16,-3 0 2-16,0 0-1 0,-2 0 0 0,4 3 1 15,-1-2-2-15,-1-1 0 0,-2 2 0 0,0-2 0 0,2 3-2 16,-5-1 0-16,2-2 0 0,1 2 1 0,0-2 1 0,-2 0 1 16,2 2-1-16,-1-2 0 0,1 2 0 15,0 2 0-15,-19 1 3 0,20-3-3 0,-1 0-1 0,3 0 1 16,-1 1-2-16,1-2 2 0,-2 4 0 0,5-3 0 16,-7-2-2-16,3 2 1 0,0 0 1 0,1 0-1 0,-1 1 1 15,3-3-1-15,-1 2 0 0,-2-2 1 0,1 2-2 0,-2-1 2 16,2-1 0-16,-4 3 0 0,4-1 3 0,0 1 1 15,-7-3-3-15,2 3 3 0,-1-3-1 0,0 3-2 16,1-1-1-16,2 1 1 0,-5-2-1 0,1-1 0 0,3 5-1 16,-3-5-1-16,5 2-2 0,1-1 1 0,0 2 1 0,-2 1 0 15,4-3 1-15,3 2-1 0,0 1-1 0,-1-3 2 0,2 1 1 16,2 3 0-16,2-5 0 0,0 3 0 0,4-2-2 16,-2 1 0-16,4-2 2 0,-2 3 2 0,0-1-4 15,-2-2 2-15,1 4 2 0,-4-2-2 0,1 5 0 0,-2-3 0 16,-1 3 0-16,2-3-2 0,-1 2 4 0,0-2-4 0,-1 3 2 15,1-3 0-15,-2 2 0 0,4-1 0 0,-5 1 2 16,3 1-2-16,-3 1 0 0,-3 0 2 0,3 0-2 0,1-2-2 16,-4 3 2-16,1 0 0 0,-1-2 0 0,3 1 0 15,1-2 2-15,-1 1 1 0,1-2 0 0,2 0-1 0,2-2 0 16,2-1-1-16,1 2-1 0,1-2-1 0,0-2 1 0,2 3-2 16,-2-2-2-16,3-1 0 0,-2 4 2 0,2-3 2 15,-3 1 0-15,0-1-4 0,3 6 3 0,0-4 1 0,0-2 3 16,0 4-1-16,-1 2 0 0,-2-3-2 0,0 3 0 15,1 2 3-15,-2 2-2 0,-2-1-1 0,0 1 2 0,-2 2-1 16,1-1-1-16,-1 3 0 0,1-4 0 0,0 5 0 0,1-3 0 16,-5-1-1-16,4 1-2 0,-1 0 1 0,2 1 2 15,0-2 0-15,2 0 2 0,0-4-1 0,1 3-1 0,-2-2 3 16,2-3-3-16,2 4 0 0,-2-1-1 0,-2-2-1 0,2 1-2 16,3 0 2-16,-1 0-2 0,-2-2 6 0,3 0-2 15,0 1 0-15,0 1 2 0,0-3 0 0,3 1-1 16,-2 3 1-16,2-3-1 0,2 4-1 0,-1-5 0 0,2 4 3 15,0 0-3-15,4-3 1 0,-1 1 0 0,6-1 0 0,-3-3 1 16,4 0-2-16,-1 0 2 0,5-1-1 0,2-2 0 0,-1 0-1 16,3-2 4-16,0-1-4 0,2 1 1 0,1-2 1 15,-2-1-1-15,5-1-2 0,-3 1-1 0,-2 0 2 16,-1 0-1-16,1 1-1 0,-1 0 0 0,-3 1 0 0,-2-1 0 16,-2 4 2-16,-2-1-1 0,0 1 1 0,-4 0-4 0,-2 0-10 15,3 1-6-15,-4-1-5 0,-4 3-10 0,4-2-15 0,-4 4-11 16,4-1-14-16,-3 0-18 0,1 1-15 0,2-2-16 15,4 0-25-15,-2-1-36 0,-1 1-60 0,3-3-118 16,0-3-93-16,-2-2-39 0</inkml:trace>
  </inkml:traceGroup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1:48.1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8127019-E137-42B7-A65A-B6315B1B321C}" emma:medium="tactile" emma:mode="ink">
          <msink:context xmlns:msink="http://schemas.microsoft.com/ink/2010/main" type="inkDrawing" rotatedBoundingBox="4794,7330 11453,6977 11512,8092 4853,8445" semanticType="enclosure" shapeName="Other">
            <msink:destinationLink direction="with" ref="{9403951D-E54D-4887-8CAB-E34404573540}"/>
            <msink:destinationLink direction="to" ref="{5798E24C-D306-4664-A064-4A5A3D418931}"/>
            <msink:destinationLink direction="with" ref="{331F1731-16DC-4F20-9268-685CD9BADE38}"/>
          </msink:context>
        </emma:interpretation>
      </emma:emma>
    </inkml:annotationXML>
    <inkml:trace contextRef="#ctx0" brushRef="#br0">8 279 71 0,'0'1'110'0,"0"-1"10"0,0 4 11 0,0-1 10 16,-2-3 4-16,-1 0 0 0,3 3-18 0,0-2-22 16,0-1-27-16,0 4-20 0,0-4 24 15,-3 1-49-15,2 1 47 16,1-2-30-1,1 5-32 1,2-1-14-16,14 3 30 0,-11-3-15 16,0-2 4-16,7 1 29 0,-8-2-21 0,11 2 44 15,-7-2-44-15,4-1-3 0,-1 3-2 0,0-1-1 16,0-2-2-16,0 2-2 0,1 0-7 0,1-2-1 0,-5 2-1 16,2-2-1-16,1 2-1 0,5 1-3 0,-5-3 5 0,3 2-3 15,-4 0 2-15,1-2-1 0,3 2 0 0,-3-2-2 16,0 4 0-16,0-4 2 0,3 3-3 0,-2-3-2 15,2 3 1-15,-3-3 0 0,4 0-3 0,2 3 3 0,-1-3 0 16,-1 5-3-16,3-4 3 0,1 1-4 0,-4 1 2 0,3 0-4 16,1-3 0-16,-2 3 0 0,-1 1 0 0,1-3 0 0,2 2 0 15,-1-3 0-15,-3 4-1 0,4-4 2 0,-4 3-1 16,0-3 2-16,-1 3-1 0,5-2-1 0,-5-1 0 0,-2 4-1 16,5-3 1-16,-5-1 0 0,2 2 0 0,0-2-2 15,-3 0 2-15,1 0 3 0,2 0-1 0,-3 0 1 0,3 0-2 16,-3 0 2-16,1 0-1 0,-1-2-1 0,2 2 0 0,-1-1-1 15,-1-3 3-15,6 4-3 0,-6-1 3 0,1-2-1 16,2 3 0-16,1 0 4 0,2-3 0 0,-4 3 1 0,3-4-1 16,0 4-3-16,-4-1-1 0,2 1 2 0,1 0 0 0,-1 0-2 15,0 0 1-15,-1 0-2 0,-1 0 0 0,0 0 5 16,-1 0-5-16,0 0 3 0,-1 0-2 0,-2 0 0 16,2 0 0-16,0 1-2 0,1-1 2 0,-3 0 0 0,3 0 0 15,-2 0 0-15,-1 0-1 0,3 0-1 0,0 0 0 0,-2 0 1 16,-1-1 0-16,3-1 1 0,-2 2-1 0,-1-1-2 0,6-3 1 15,-3 4 2-15,0 0-2 0,0 0 1 0,0 0 1 16,0 0-2-16,0 0 12 0,0 0-5 0,-2 0-3 16,-1 0-1-16,3 0 0 0,0 0-1 0,-2 0-1 0,-1 0 0 15,3 0-10-15,-2 0 7 0,-1 0 1 0,3 0 1 0,0 0 0 16,0 0 0-16,0 0 1 0,1 0-1 0,1 0 2 16,-2 0-2-16,3 0 0 0,-1 0 2 0,0 0 0 0,4 0-1 15,-5 0 2-15,5 0 0 0,-6 0 1 0,1-3 0 16,2 3 3-16,-3 0 1 0,3 0 0 0,-2-1 2 0,2-1 3 15,-3 2 3-15,5 0-1 0,-3-3 1 0,1 3 1 0,-1 0-2 16,-2 0-1-16,2 0 1 0,3 0-2 0,-2-2-4 16,-3 2-1-16,3-1-3 0,-1 1-1 0,0 0-3 0,-2 0 4 15,0 0-2-15,0 0-2 0,-1 0 0 0,4 0 0 16,-3 0 2-16,3 0 0 0,0 0-1 0,-3 0 0 0,4 0 2 16,-1 0-2-16,2 0 1 0,-1 0-2 0,0 0-1 0,2 0 4 15,-2 0 0-15,1 0 0 0,1-3-2 0,-5 3 1 16,5 0-2-16,-5 0 1 0,2-2 0 0,0 2 0 15,-1-3-1-15,3 3-1 0,0-1 1 0,-2-1 1 0,1 2 2 16,-3-3 4-16,5 3 0 0,-4-2 1 0,1 0-1 0,1 2 1 16,-1-2-1-16,1 2-2 0,-1-2 2 0,0 0-1 15,1 2-1-15,-1-3-1 0,-1 1 1 0,0 2-2 0,3-2 0 16,-2 2 0-16,1 0 1 0,2-2-2 0,0 0 1 0,0 2 0 16,-2-2 2-16,3-1 0 0,2 3 6 0,-1-1-2 15,-1-2-1-15,5 2 0 0,-2-2 1 0,-1 1 2 0,4-2 0 16,-1 2-2-16,1-1-3 0,1 1-2 0,-6-2 3 15,7-1-2-15,-3 3 7 0,0-3-4 0,0 4-5 16,0-2 1-16,2 3 0 0,-3-7-2 0,-3 6 0 0,4 1 1 0,-1-2-6 16,-3 1 0-16,0 1 2 0,-1-4 0 0,3 4 0 15,-4 0 0-15,2-3 0 0,-1 3 0 0,3 0 2 0,-2 0 0 16,-1-1 2-16,2 1 0 0,3-2-2 0,-2 2 1 16,2-3 1-16,0 1-1 0,-1 2 2 0,1-1 2 0,3-2-3 15,0 3 4-15,-3-2-1 0,-1 2 0 0,1-3 0 16,0 2 1-16,0 1-2 0,3-2 0 0,-3-1 1 0,-1 3-3 15,1-2 1-15,3 0-1 0,0 2-1 0,-1-2 3 16,0 2-1-16,1-2 2 0,1 0 0 0,-1 2 0 0,-1-3 1 16,3 1 2-16,0 0 1 0,3 0 6 0,-1 0-1 0,0-3-1 15,-1 4 0-15,1-2 0 0,-4 2-2 0,3-4 0 0,-5 3-1 16,-1 0-4-16,1 0-2 0,-4-1-1 0,1 1-3 16,-4 0 1-16,2 0-3 0,-1 0 1 0,0 2 1 15,-2 0-2-15,2-3 0 0,-1 3 0 0,-2-2 0 0,1 1 2 16,-2 1 3-16,1-3-5 0,-1 3 3 0,-2-2 3 0,2-1 1 15,1 3-1-15,-1 0 1 0,2-3 1 0,-2 3 2 16,-1-4 0-16,0 4 2 0,1-1 3 0,1-1-2 0,-1 2 1 16,1-1 1-16,-4-3-1 0,3 4-1 0,-3-3 2 15,3 2-13-15,0-1 4 0,-2-3 15 0,-1 5-3 0,3-1-2 16,0-2-8-16,-2 3-2 0,-1-2 2 0,0 2 11 0,-1-3-9 16,-3 2-12-16,4 1 0 0,0-2 5 0,2-1 9 15,-1 1-3-15,-1 0-1 0,6 0-2 0,-5-2 3 0,-1 4-3 16,0-3 2-16,3 1 0 0,-3 2 4 0,-2-2-2 15,2 2-4-15,-6-2 1 0,5 0-4 0,-4 2 0 0,2 0-3 16,-2-2 3-16,-2 2-3 0,2 0 0 0,-2-3 6 0,2 3 0 16,4-1 4-16,-5 1-1 0,-1-3 2 0,1 3-4 15,2 0 3-15,-2 0 2 0,0 0-7 0,0 0 4 0,-2-1-3 16,1 1 1-16,2-3-1 0,1 3-3 0,-1-2 2 16,2 2-1-16,-2-2 3 0,1 0-2 0,-1 2 1 0,-1-2-6 15,2 4 2-15,-1-2 3 0,2 0-1 0,-3 0-1 16,1 0-2-16,-1 0-2 0,0 0 1 0,-1 0 1 0,-1 0-1 15,1 0-1-15,1 0-2 0,-5 0 3 0,4-2 2 0,2-1 1 16,-3 3 2-16,4-2 2 0,-1 2 5 0,-2-2-2 16,1 0 2-16,-2 2-1 0,-2 0 0 0,4 0-3 0,-5 0 0 15,2 0 0-15,-1 0-2 0,1 0 1 0,0 0-2 16,-2 0-3-16,5 0-1 0,-4 0 2 0,2 0-3 0,-1 0 0 16,0 0 0-16,3 0 0 0,-3 0 3 0,1 0 2 0,1 0-1 15,-2 0 4-15,0 0 0 0,-2 0 2 0,5 0-1 16,-6-2 0-16,2 2-3 0,-2 0 3 0,4 0 5 0,-4 0 0 15,3 0-3-15,0 0-1 0,-3 0 1 0,2 0 0 0,-2 0 3 16,3-3-3-16,-2 3-5 0,-1 0 0 0,3 0-9 16,-3 0 5-16,0 0 4 0,0-2 0 0,0 2 2 0,3 0 0 15,-1 0-3-15,-2 0 2 0,2 0 9 0,0 0-3 16,-2 0 0-16,3 0-5 0,-3 0-1 0,0 0-1 0,0 0 0 16,0 0-3-16,0 0 0 0,0 0-2 0,3 0-1 15,-3 0-1-15,0 0 1 0,0 0 0 0,0 0 1 0,0 0-1 16,0 0 0-16,0 0-1 0,0 0 2 0,0 0 3 0,0 0-2 15,0 0 4-15,0 0-4 0,0 0 4 0,0 0 0 16,0 0-4-16,0 0 1 0,0 0-2 0,0 0 1 0,0 0-2 16,0 0 0-16,0 0 1 0,0 0-1 0,0 0 3 0,0 0 1 15,0 0-2-15,0 0 17 0,0 0-11 0,0 0-1 16,0 0-2-16,0 0-3 0,-3 0 2 0,3 0-3 0,0 0 0 16,0 0-14-16,0 0 7 0,0 0 5 0,0 0 1 15,0 0 1-15,0 0-2 0,0 0 1 0,0 0 0 0,0 0 1 16,0 0 0-16,0 0-3 0,0 0-2 0,0 0 0 0,0 0 4 15,0 0 2-15,0-1 1 0,0-2-3 0,0 3 0 16,-3-2 2-16,3-1-1 0,-2 3 2 0,0-3 1 16,2-1-4-16,0 3-5 0,-2-1-14 0,-1-3-28 0,3 2-29 15,-3 2-25-15,3-1-39 0,-4-1-39 0,2 1-30 0,-4 1-28 16,2-2-17-16,2 1-6 0,-4-1-10 0,-1 0-32 16,1-4-64-16,-5 1-110 0,0-3-49 0,-1-2-12 0</inkml:trace>
    <inkml:trace contextRef="#ctx0" brushRef="#br0" timeOffset="14790.1241">0 1110 51 0,'3'0'67'0,"-3"-2"-21"16,5 2-19-16,1 0-13 0,-2 0-3 0,1 0 8 0,-1 0 6 16,1 0 6-16,-2 0 2 0,0 0 4 0,-2 0 0 0,-1 0 2 15,3 0-5-15,-3 0-8 0,0 0-5 0,0 0-2 16,0 0-2-16,0 0 3 0,0 0 0 0,0 0 2 0,0 0-1 16,0 0 2-16,0 0 0 0,0 2-5 0,0-2-5 15,0 0-2-15,0 0-4 0,0 0-2 0,0 0 0 16,0 0-3-16,3 0 0 0,-3 0 7 0,2 3 6 0,-2-3 12 0,4 2 8 15,-1-2 10-15,0 0 6 0,-2 0 3 0,4 0 1 16,-2 0-1-16,1 0-8 0,-1-2-6 0,2-1-11 16,-1 3-5-16,2-2-4 0,-4 2-3 0,1 0-1 0,-2 0-1 15,-1 0-1-15,3 0-3 0,-3 0 0 0,3 0-1 0,-1 0-2 16,-2 0-2-16,3 0-3 0,-2 0-1 0,-1 0 1 0,3 0 2 16,2 0 0-16,-3 2-1 0,1-2 1 0,-1 0 1 15,2 0 2-15,-1 0 0 0,2 0-1 0,-1 0 0 16,2 0-1-16,-1 0 4 0,-1 0-2 0,1 3-1 0,2-1-2 15,-2-2 1-15,2 0 1 0,-3 1 1 0,4-1 2 0,-1 3-2 16,1-3 1-16,1 0 2 0,-2 2-1 0,1-2 3 16,2 0-4-16,-1 0-1 0,0 0 1 0,1 0-1 0,2 0 0 15,-3 0 0-15,3 3-1 0,-2-3 0 0,-1 0-2 16,3 1 0-16,0-1-2 0,-1 0 3 0,-2 0-4 0,2 0 1 16,1 0 0-16,2 0-3 0,-5 2 3 0,0 1-1 15,4-3 0-15,-4 2-2 0,0-2 1 0,3 0 1 0,1 3 0 16,-4-3 1-16,0 0-3 0,4 0 1 0,-4 0 2 0,3 0-1 15,-3 0 0-15,5 0 1 0,-5 5-2 0,-1-4 0 16,6-1 2-16,-2 2-2 0,-6-1 0 0,6-1 0 0,-2 2 0 16,-1-2 0-16,3 5 0 0,0-5 2 0,-5 0-3 0,4 3 0 15,-2-2 0-15,-2-1 0 0,3 4 1 0,-1-3 1 16,0-1-2-16,2 2 1 0,-2 1 0 0,-2-1 2 0,4 1-2 16,-3-2 1-16,3 1-2 0,-2-2 1 0,0 5-4 15,-2-5 3-15,4 2-1 0,-2 0-1 0,1 0 2 0,-1 1-1 16,3-3 1-16,0 1 0 0,-2 2 0 0,-1-3 3 0,3 1-2 15,0-1-1-15,0 0 0 0,0 0 3 0,-2 0-2 16,-1 0 3-16,3 0-2 0,0 0 2 0,0 0-1 0,0 0 0 16,1 3-1-16,-4-3-1 0,0 0 4 0,3 0-4 0,1 0 2 15,-1 0 0-15,0 0-2 0,0 0 5 0,1-3-4 16,-1 3 2-16,3 0 1 0,-3 0-2 0,3-1 1 16,0 1-3-16,-2 0 1 0,-1 0 0 0,0 0 0 0,0 0-1 15,3 0 2-15,-3 0-2 0,0-3 1 0,-1 3 0 0,1-1 0 16,0 1 0-16,0 0 2 0,2 0-1 0,-5-3 0 0,-1 3-1 15,6 0 1-15,-2-2 0 0,0 2 2 0,0-2-3 16,-4 2-1-16,4 0 1 0,3 0 0 0,-3-2 2 16,0 2 2-16,0-2-1 0,0-1 0 0,0 3 1 0,0 0 0 15,0-2 2-15,0 2-2 0,-1 0 0 0,3-1-1 0,-5 1-3 16,3 0 4-16,-3 0-5 0,4-3 2 0,-4 3 0 16,0-2-1-16,4-1 2 0,-1 3-3 0,-3 0 4 0,3-2-3 15,0 2 1-15,0-1 2 0,0-3-2 0,0 4-1 16,0-1 0-16,2 1 2 0,1-3-3 0,-3 3 1 0,2 0 0 15,-1-5 0-15,0 5 0 0,2-2 1 0,-3 2-1 0,0-1 0 16,3-1-2-16,-2 2 2 0,2-1 1 0,-3-4-1 16,3 5-1-16,-2 0 2 0,2 0 0 0,-3 0-2 0,5 0-1 15,-3 0 1-15,1 0 4 0,2 0-4 0,-2 0 2 16,-2 0-2-16,2 0 0 0,4 0 0 0,-2-3 2 0,0 1 0 16,3 2-3-16,-4-3 0 0,1 1 0 0,-1 2 0 0,3-1 0 15,1-2 0-15,-4 3 0 0,3 0 2 0,1-2-2 16,-2 2 3-16,-1-3 0 0,1 2-2 0,-1 1-1 0,-1-2 2 15,-1-1-2-15,7 3 2 0,-8-2 0 0,2 2-1 16,3 0 0-16,-1 0 3 0,2 0-2 0,-7-2 1 0,6 0 1 16,-2 2-3-16,1 0 0 0,-2 0 2 0,3 0-2 15,-2-2-2-15,-1 2-1 0,3-3 1 0,-1 2 1 0,2 1 0 16,-4 0 0-16,3 0 0 0,-2 0 1 0,-1 0-1 0,2 0 2 16,1 0-2-16,-5 0 1 0,2 0 0 0,3-3-1 15,-4 3-1-15,5-2-2 0,-4 0 1 0,3 2 1 0,1-2-1 16,-4 2-1-16,3-2 0 0,1-1 3 0,-1 3 0 15,3-1 0-15,-1-2 0 0,2 3 1 0,-6-1 1 0,6 1-1 16,-1-3-1-16,-1 1 2 0,1 2-1 0,-1-2 0 0,1 0-1 16,-1 2 0-16,2-2 0 0,-3-1 1 0,0 1 0 15,2-2-2-15,-1 2 1 0,1-1 0 0,-1 1 0 0,3-3 1 16,0 4-1-16,-1-2 3 0,3 0-1 0,-2-1 1 16,-1 3-1-16,4-2 1 0,-6-2 2 0,6 2 0 15,0-2-2-15,-7 3-3 0,7 1 3 0,0-2-2 0,-3-2 1 0,0 4-2 16,2-1 0-16,-2-1-2 0,2-1 2 0,0 4 0 15,-2-2 0-15,0 2-1 0,0-2 1 0,-2-1 0 0,0 3 1 16,2-1-1-16,-3-2 2 0,3 3 0 0,0-2 1 16,-2 2 0-16,2-2-2 0,-2 0 0 0,-1 2 4 0,6-2-4 15,-3-1 4-15,-1 3-3 0,1-4 1 0,0 3 0 0,3-2-1 16,-3 1 0-16,2 0 2 0,1 0 1 0,-1 2-2 16,0-2 1-16,-2 2 1 0,3-3 1 0,-3 1-3 15,0 2 5-15,-1-1-2 0,1-2-4 0,-4 3 1 0,5-2 0 16,-7 2 1-16,1 0-1 0,0 0-2 0,1 0 1 0,-1-3 1 15,-3 3 2-15,4-2-1 0,-1 2 2 0,1 0-1 0,2 0 2 16,-4 0 1-16,1 0-3 0,0 0 0 0,1 0 0 16,-1 0-3-16,3 0 0 0,-4 0 0 0,0 0-2 0,1 0-1 15,1 0 2-15,-2 0 0 0,1 0-1 0,3 0 4 16,-5 0-2-16,2 0-2 0,-3 0 5 0,4 0-4 0,-2 0-1 16,-2 0 0-16,0 0 0 0,-1 0 0 0,-1 0 0 15,-2 0 0-15,2 0 0 0,1 0 0 0,-3 0 2 0,0 0 1 16,-3 2-2-16,3-2 0 0,1 0 0 0,-7 0-2 15,5 0 2-15,-2 0 0 0,-2 0 1 0,4 0 0 0,-3 0 1 16,4 0-3-16,-1 0 2 0,1 0 3 0,-3 0-5 0,3 0 0 16,2-2 1-16,3 2 0 0,-1-1-1 0,-1-3 1 15,4 4-1-15,-2-1-1 0,2-2 1 0,0 3 1 0,4 0 1 16,-5-3-2-16,0 3 1 0,1-4 1 0,0 3 0 16,-5 1-2-16,2-2 1 0,2 2-1 0,-5-1 0 0,2-4-1 15,0 5-1-15,-2 0 0 0,1 0 1 0,-2 0 1 0,0-3 0 16,-3 1 0-16,2 2 1 0,1-3 2 0,-4 1-2 15,2 2 0-15,2-1 2 0,-3-2-2 0,0 3-1 0,6-2 0 16,-3 2 2-16,0-3 1 0,0 2-1 0,2-4 5 0,3 3-4 16,1 0 2-16,1-2 1 0,2 0 2 0,3-1 0 15,-2 1 1-15,6-1-1 0,-1 0-2 0,1 0 3 16,-4-1-1-16,0 1-2 0,0 1 2 0,-5-3-4 0,3 1-2 16,-1 0-1-16,-1-1 1 0,-2 1-2 0,-1 1 1 0,-2 0 0 15,2-1-2-15,-2-3 1 0,1 3 1 0,-1 0 1 16,-3-1 5-16,3 0 0 0,-4 2 0 0,4-2 0 0,-6 0 0 15,0 1 2-15,2-1-4 0,-2-2 1 0,-2 2-4 16,0 3 2-16,1-4 0 0,-4 1-1 0,1-2-2 0,1 3-1 16,-5 0 3-16,4 0 1 0,1-1-3 0,-2 0 0 0,-2 2-1 15,1-4 0-15,1 2 1 0,-1 3 2 0,0-3-3 16,-1 2 0-16,2 1-3 0,-1-3 2 0,1 3 2 0,-1-4-1 16,-1 1 0-16,1 1 2 0,1 0-2 0,-1-1 1 15,-1 0-1-15,-2 1 0 0,3 0-3 0,-3-1 3 0,3 1 0 16,-2 0-1-16,-1-3 2 0,3 1-1 0,-3 0 0 0,0 0 3 15,0 0 0-15,0 3-2 0,-3-4 0 0,3 3-1 16,-1-1 0-16,-2 1 0 0,3-1 0 0,-3 3 0 16,-2-3-1-16,4 2 0 0,-2 0 0 0,-2-1 1 0,1 1-2 15,-2-1 1-15,0 1 2 0,0-1 1 0,-1 0-2 0,2-1 2 16,-2-1-3-16,1 2 0 0,-5 3 1 0,4-5 1 0,-2 5-1 16,-1-4 0-16,4 1 2 0,-5 1-2 0,4-1 2 15,-1 1 0-15,-1 0 0 0,0 0-1 0,-1-1-1 0,1 1-1 16,-1-1-1-16,1 1 0 0,-2-1 3 0,-1 3-1 0,1-5 1 15,-1 5 0-15,3-1 1 0,-3-2 1 0,-2 1 1 16,1 1-1-16,-2 2 2 0,3-4-2 0,-3 1-1 16,3 1-1-16,-4-3 1 0,4 3-2 0,-3 0 2 0,3-1-2 15,-1 0 4-15,-2 0-2 0,0 1-2 0,3 2 4 16,-3-3 1-16,2 1 0 0,-2-1-1 0,0 3 0 0,-1 1-2 0,2-2 0 16,-3-2 3-16,0 5-3 0,-2-3 1 0,0 3-2 15,-1-4 2-15,1 4-1 0,-1-1-2 0,3-1 2 16,-3 2 1-16,-5-1-2 0,7-3-1 0,-4 4 0 0,1-3-2 15,2 3 3-15,-1-1-1 0,2-1 0 0,1 2 1 0,-1 0 1 16,1 0 0-16,1 0 0 0,1 0 1 0,0 0-3 16,-1 0 0-16,1 0 0 0,-1 0-1 0,1 0-2 0,1 0 1 15,-1 0 1-15,-1 0-3 0,1 0 2 0,0 0 0 16,-1 2 2-16,-3-1 0 0,5-1 0 0,-4 0 0 0,-1-1 0 16,0-1 0-16,1 2 5 0,-2 0-2 0,-2-3-1 0,3 1-2 15,-1 2 0-15,1-1 1 0,1 1 0 0,-4 0 2 16,2 0-3-16,1 0-1 0,0 0 2 0,-1 0 0 15,3 0 2-15,-1 0 0 0,-2 1 1 0,4-1-1 0,0 0 1 16,-1 0 0-16,2 0-1 0,-1 0 0 0,-2 0-1 0,2 0-1 16,1-1 3-16,-2-2-1 0,3 3-2 0,-3 0 1 0,2 0-2 15,-1-2 3-15,1 2-1 0,2-3 2 0,-2 2 2 16,0 1 1-16,-1-2 0 0,1-1 0 0,1 3 3 16,-4-2 0-16,5 0-2 0,-2 2 0 0,0-2-1 0,-1 2-2 15,1-2 2-15,-1 0-4 0,2 2 1 0,-4-3-2 0,2 1 1 16,1 2 4-16,3 0 1 0,-1 0 1 0,-2-2 3 15,0 2 0-15,0 0-1 0,-1 0 2 0,-4 2 0 0,4-2-6 16,1 2-3-16,-4-2 1 0,2 0-5 0,1 0 0 0,0 3 2 16,-2-3-2-16,2 0 0 0,1 0 0 0,1 0 1 15,-1 0-2-15,-1 2 1 0,-2 0 0 0,2-2-4 0,1 0 3 16,-3 2 1-16,0-2 0 0,-1 2 0 0,-1 0 1 16,0-2 0-16,-3 3 0 0,-2-1 3 0,1-2-2 15,-1 1 2-15,0 2-2 0,1-3-2 0,-2 0 0 0,3 0 2 0,-3 0-2 16,-3 2 0-16,2-2 0 0,-3 0-2 0,0 0 2 15,3 0 2-15,4 0-2 0,-1 0 1 0,4-2 0 0,1 2 0 16,3-3 1-16,-4 3-5 0,1 0-1 0,3-1 2 16,-4 1 2-16,0 0-2 0,2 0 2 0,1 1-2 0,2 2 2 15,3-3 4-15,4 0-4 0,-3 0 2 0,2 0-2 0,-1 0-6 16,-4 2 2-16,2-2 1 0,-2 3 0 0,-3-2 1 16,-5-1 2-16,1 5-2 0,-6-3 0 0,-1 2 5 0,-3 1-1 15,-3-2 1-15,1 1-1 0,-1-1-2 0,-1-3 0 16,3 5 6-16,-3-2-3 0,3-2 0 0,-3 1 1 0,4 1 0 15,0 1 0-15,0-2 3 0,4 0-4 0,-1 1 2 0,1-1-3 16,3 2 1-16,3-4-3 0,2 2 0 0,-1 1-3 16,6-3 1-16,0 1-2 0,2-1 3 0,-1 0 0 0,1 0-2 15,0 0 3-15,3 0 0 0,-1 0 0 0,-2 0 0 16,3 0 1-16,-2-1 0 0,-1 1-1 0,7-3-1 0,-7 1 0 16,1 0 6-16,-1 0 0 0,0 0-2 0,-2-3-3 15,0 5 1-15,-8-2-1 0,1 2 2 0,-4-2 0 0,-4 0-10 16,6 2 2-16,-1-3 5 0,0 3-1 0,2-2-1 0,2 1 2 15,-1 1 1-15,-1 0-1 0,-2 0 1 0,-4 1 0 16,-3 1 1-16,-5 1-2 0,2-1 1 0,0 0 0 0,4 0-2 16,0 0 2-16,6 1 0 0,3-3 2 0,2 0-2 15,1 0 1-15,-1 0 0 0,2 0-1 0,1 0 0 0,0-3 0 16,-2 1 0-16,1 2 0 0,3-2 0 0,0 0 0 0,-4 0 0 16,5-1 0-16,-2 1 0 0,0 1 0 0,-4-2 0 15,2-2 0-15,3 5 1 0,-4-3-2 0,-2-1 1 0,1 1 0 16,0 2 0-16,-4-3 0 0,0 1-1 0,-1 0 0 15,0 0-1-15,-3 1 2 0,2-2-1 0,-5 2-2 0,-1 2 2 16,-2-3-2-16,-4 3 1 0,1 0-2 0,0-1 2 0,5 1 0 16,-2-5 2-16,4 3 0 0,2-2 2 0,6 2-1 15,-1-3 2-15,4 1 0 0,-2 0-1 0,3 2 1 16,0-2-1-16,1 1-1 0,1-1 2 0,3 2-1 0,0 0 0 16,2 0 1-16,-2-3-3 0,3 3 0 0,1 2-2 0,1-2 0 15,0 0 1-15,-2 2-3 0,1 2 3 0,-4 0 8 0,5-2-3 16,-5 2-4-16,0 1 3 0,0-1-3 0,0 2 0 15,-4 2 3-15,1-2-2 0,-1 1-8 0,-2 1 4 16,0-1 1-16,0 1 3 0,-1 1 0 0,-5-1-1 0,3 2 1 16,-3 1-2-16,0-1 2 0,-2 2 6 0,-1-2-3 0,0-1-3 15,2 2-1-15,-2 0 0 0,0-4 0 0,3 2 0 16,2-1 0-16,1 1-9 0,-1-1 5 0,6-1 1 0,-1-1 3 16,1 1-1-16,-2-2 0 0,2 2 1 0,1-1 1 15,-2 0-1-15,2-1 1 0,-1 2-1 0,0-2-4 0,1 1 4 16,-2 1-1-16,5-3-2 0,1 3-2 0,-1-1 0 0,-3 3 1 15,0-3 4-15,3 2 0 0,-1-2 0 0,-1 3 0 16,2-3-2-16,0 3 4 0,1-3 0 0,2 3 0 0,-2-1-2 16,2 0 2-16,-1 1 0 0,1 1-1 0,1-4 0 0,1 3 0 15,1 2-1-15,-1-2-1 0,1 2 0 0,1-1 0 16,1 0 1-16,-1-1 0 0,1 1 0 0,-2-1 0 0,1 2 0 16,2-3 1-16,2 3 0 0,-2-6-1 0,1 5 0 15,-1-5 0-15,3 4-1 0,-3-3 0 0,3 0-1 0,-1-1 0 16,-2 0 1-16,3-1 1 0,-1 0 0 0,-2 2 0 0,0-1 1 15,-2-1-1-15,4 0 0 0,-5 0 2 0,1 3 0 16,1-4-2-16,-1 3 0 0,-1 1 0 0,2-1 1 0,-1-2 0 16,2 0 0-16,-1 0-1 0,2 3 2 0,-1-3-1 15,1 0-1-15,2 0 0 0,-2 3-1 0,-1-5-1 0,3 1 2 16,0 2 0-16,0-3 0 0,0 2-1 0,0-2 2 0,0 3-1 16,0-2-1-16,0-1 1 0,0 2-2 0,0 1 0 15,0-3 2-15,0 0 0 0,0 2 0 0,0-2-2 16,0 0 4-16,0 1-2 0,0-1 2 0,3 2 0 0,-1-2-2 15,-2 5 0-15,2-5-1 0,-2 3 1 0,3-2-1 0,-3 3-1 16,2-1 2-16,-2 1-2 0,3 1 2 0,-2-3 2 0,-1 3 0 16,3-1-2-16,0-2 0 0,-1 3 0 0,-2-1-2 15,3 1 2-15,-2-4-2 0,-1 2 4 0,3-2-2 16,0-1 0-16,-1 3 0 0,-2-1 2 0,3-2-1 0,-2 2-2 16,-1-2 1-16,0 0-2 0,0 0 2 0,0 0 0 0,0 0 0 15,0 0 0-15,0 0 0 0,0 0 2 0,0 0-4 16,0 0 2-16,0 0 0 0,0 0 0 0,0 0 0 0,0 0 2 15,0 0-2-15,0 0 0 0,0 0 2 0,0 0 1 16,0 0-2-16,0 0-1 0,0 0 0 0,0 0 0 0,0 0 0 16,3 0 0-16,-3 0-1 0,0 0-2 0,3 0 1 0,-3-2-3 15,0 2-2-15,0-2-4 0,0-1-4 0,0 3-5 16,2 0-4-16,-2 0-2 0,3 0 0 0,0 0-8 0,-2 0-3 16,2 3-3-16,-1-1-1 0,4-2-5 0,-2 2-11 15,0-2-5-15,1 0-11 0,2 0-6 0,1 2-12 0,1-2-11 16,1 2-17-16,-1-2-30 0,3 0-58 0,-2 0-107 0,-1 0-96 15,-4 0-48-15</inkml:trace>
  </inkml:traceGroup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1:50.6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7FFCA92-BCFD-4E5B-9CBC-C5B9CD67967C}" emma:medium="tactile" emma:mode="ink">
          <msink:context xmlns:msink="http://schemas.microsoft.com/ink/2010/main" type="inkDrawing" rotatedBoundingBox="11044,6784 12908,5987 13018,6244 11153,7040" semanticType="callout" shapeName="Other">
            <msink:sourceLink direction="to" ref="{9403951D-E54D-4887-8CAB-E34404573540}"/>
            <msink:sourceLink direction="from" ref="{9403951D-E54D-4887-8CAB-E34404573540}"/>
          </msink:context>
        </emma:interpretation>
      </emma:emma>
    </inkml:annotationXML>
    <inkml:trace contextRef="#ctx0" brushRef="#br0">0 686 352 0,'9'0'323'0,"-2"0"-81"16,-1 0-68-16,0 0-34 0,0 0-12 0,-2-2-28 0,1-1-23 16,-1 3-13-16,1-1-7 0,-2-1-9 0,1 0 0 0,-1-1-1 15,0 1-3-15,-3 2-5 0,2-2-4 0,-2 2-7 16,3 0-5-16,-2 0-5 0,-1 0-4 0,3 0-7 0,0 0 0 16,-3 2 1-16,2-2 4 0,2 5 3 0,-1-1 8 15,2-3 1-15,2 4 3 0,0 0 0 0,-2-1 5 0,2 1 3 16,-2 1-4-16,2-3-3 0,1 5 0 0,-1-1 0 15,1 1 0-15,-3-2 0 0,6 1-2 0,-4 0 1 0,1-1 0 16,-2 0-1-16,0 3-1 0,0-3-2 0,0-1 0 0,1 1-2 16,-3-2 1-16,4 1 0 0,-4-1-3 0,1 1 1 15,-1-2 4-15,1 2-3 0,-2-1 5 0,4 0 0 0,-2-3 2 16,-1 2 0-16,2 1 0 0,-4-4 0 0,2 3 8 16,3-3 4-16,1 0 7 0,-4 3 7 0,4-3 2 0,-1 0 4 15,1 0 3-15,1-3 2 0,1 3-10 0,-1-3-1 0,6-1-7 16,-3 3-6-16,3-2 2 0,-2-5-4 0,5 1-3 15,0 1 3-15,0-5 6 0,1 0 1 0,0 1 2 0,-1-3 0 16,2 0-2-16,5-2 2 0,-7 1 4 0,4-2 0 16,-1-3 1-16,1 5-1 0,-1-3 4 0,1 0 6 0,-1 0 4 15,5-1 5-15,-6-2-1 0,4 3-3 0,0-2 0 0,3-1 0 16,-3 2 0-16,5-1-6 0,-3-2-5 0,5 4-7 16,-1-5-3-16,1 5-2 0,0-3-2 0,0 0-6 0,2 4-2 15,1-4-6-15,-1 1-2 0,1 1 0 0,-1 0-3 16,4 1-1-16,-4 1-4 0,3-4 0 0,-5 5-4 15,6 1 1-15,-7-4 1 0,4 2-4 0,2 4 1 0,-5-1-3 0,3 0 0 16,-2 0 0-16,-1 2-2 0,-3-1-2 0,-1 1-3 16,0-1 2-16,-3 6-1 0,-4-3 2 0,3 3 0 0,-4-1 0 15,-5 3-5-15,0 0 2 0,-5-1-2 0,2 1 1 16,-4 2-2-16,1-3 0 0,-4 4 0 0,1-2-2 0,-2 3 2 16,-2-1 2-16,4 1 0 0,-5-3-2 0,2 3 2 0,1 0-3 15,-1 0-2-15,-2 0 3 0,0 0 0 0,0-2 0 16,0 2-2-16,3 0 2 0,-3 0 0 0,0 0-1 0,1 0 1 15,-1 0 1-15,0 0-1 0,3 0 0 0,-3 0 2 16,0 0-2-16,0 0-2 0,0 0 2 0,0 0-1 0,3 0-2 16,-1 0 2-16,-2 0-2 0,6 0 0 0,-5 2 3 0,2 1 0 15,-1-3-4-15,4 1 0 0,-5-1 4 0,-1 3-1 16,3-2-4-16,-1-1 5 0,-2 3 0 0,0-3-2 0,0 2-2 16,0-2 6-16,0 0-3 0,0 0-2 0,0 0 3 15,0 0-1-15,0 2-2 0,0 0 1 0,0-2 0 0,0 0-3 16,0 0 0-16,-2 2 5 0,-1-2-3 0,3 2 3 0,-1 1-4 15,1-3 4-15,-3 2-3 0,0 0 3 0,3-2 0 16,0 1-2-16,0-1 2 0,0 3-1 0,0-1 0 0,0-2 1 16,-2 3 4-16,-1 0-4 0,3 0 0 0,0-1 0 0,0 1 0 15,0-3 0-15,0 1 0 0,-1 3 0 0,1-3-4 16,-6 1 2-16,6-1 4 0,-2-1-1 0,2 3-1 0,0-3 0 16,0 4 1-16,0-3-1 0,0 2 0 0,0 1 2 15,0-4-4-15,-3 1 2 0,3 1 0 0,-3-2-2 0,3 3 0 16,0-3 1-16,0 2 1 0,0-2-2 0,0 3 0 15,0-2-1-15,0-1 3 0,0 2 0 0,0-2 2 0,0 0-1 16,0 0-1-16,0 0 4 0,0 0-2 0,0 0 0 16,0 0-3-16,0 0 0 0,0 0 0 0,0 0 3 0,0-2 0 15,0 2-2-15,0-1-1 0,-1-2-13 0,-2 1-20 0,-2-1-26 16,3 0-24-16,-3-2-28 0,1 2-27 0,-1-4-41 0,1 4-40 16,-2-2-29-16,1 1-23 0,1-1-28 0,-1 2-27 15,-2 0-31-15,-1-3-58 0,-6-1-120 0,2 1-77 0,-8-5-24 16,-1 3 10-16</inkml:trace>
  </inkml:traceGroup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1:37.84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302D966-8FA4-4587-9F7B-81F83B9D6650}" emma:medium="tactile" emma:mode="ink">
          <msink:context xmlns:msink="http://schemas.microsoft.com/ink/2010/main" type="inkDrawing" rotatedBoundingBox="2156,4746 4417,3471 4541,3690 2280,4966" semanticType="callout" shapeName="Other">
            <msink:sourceLink direction="with" ref="{6BD3A938-C206-4DAA-ABE4-2189067B2CAA}"/>
          </msink:context>
        </emma:interpretation>
      </emma:emma>
    </inkml:annotationXML>
    <inkml:trace contextRef="#ctx0" brushRef="#br0">0 1108 148 0,'3'11'131'16,"2"1"-28"-16,-2 2-29 0,-2 0-10 0,-1 0-10 15,0-1-10-15,0 2 10 0,3-4 13 0,-3 2 12 0,3-1 4 16,-1 14 85-16,1-17-89 0,1 2-6 0,-1-2-13 16,2-1-13-16,-2-1-6 0,1-1-6 0,1 1-1 0,-1-3 0 15,4 0 8-15,-1-1 11 0,2-1 10 0,3-4 5 0,3-1 2 16,1-3 4-16,6-3 5 0,5-1 0 0,1-8-4 15,8 0-5-15,3-5-2 0,7-3-4 0,5-6 0 0,4-6 1 16,4 0 0-16,8-5 4 0,5-3-2 0,2 0 0 16,8-5-3-16,3 0 5 0,1-1 5 0,0 0 0 0,2-2 7 15,0 2 1-15,-2 1-1 0,-2-1-1 0,-2 5 1 0,-7 1-6 16,-5 0-8-16,-3 6-5 0,-9 4-9 0,-3 4-1 16,-7 0 3-16,-9 6-4 0,-1 2-4 0,-6 3-6 15,-4 0-1-15,-1 0-5 0,-3 4-5 0,-5 4-11 0,0-2-8 16,-2 4-4-16,1-1-1 0,-2 1-2 0,-1 0-1 0,1 1 1 15,-1 2-3-15,-3 2 1 0,0 0-1 0,0-2-1 0,0 3-1 16,0-4 1-16,-3 4-2 0,2 1-3 0,-3 0 2 16,-1 0 3-16,2 2-3 0,-6-1 3 0,2 2 0 15,-2-2 0-15,0 3-2 0,-2 0 3 0,-1 0 3 0,3 0-3 16,-3 0 0-16,0 0-2 0,0 0-4 0,0 0-6 0,2 0-2 16,-2 0-12-16,0 0-13 0,0 0-9 0,0 0-5 15,0 0-5-15,0 4-8 0,0-1-12 0,0-1-9 0,0 2-4 16,0-2-2-16,0 3-7 0,0-1-13 0,0-2-11 0,0 2-10 15,0 3-1-15,3-4-2 0,-3 5-5 0,3-3-6 16,-2-1-5-16,-1 3 0 0,0-3-13 0,0 3-31 0,0-4-87 16,-1 2-116-16,-5-1-57 0,-3 1-26 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55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111 126 284,'-21'0'175,"-2"-1"-109,6-3 4,8 4-29,-4-4 20,9-2-16,-5 2-29,5 0 40,4-1-13,-5 1-6,5 0 2,-2 2-10,-1-1-13,2 3-16,1 0 0,0 3-4,1-1 3,4-2 1,4 4 1,-4 0 3,7-4 10,1 4-7,8-4 6,7 0-3,6-4-5,6 0-1,5 0-4,-7 4 2,3 4-1,-5 0 0,-2 1-1,-2 3 0,-1-2 0,0-2 2,3-4-1,2 0 2,-2-4-3,7 2 0,0-2-1,-6 0 1,8 4 0,-12 0 1,4 0-1,-1 0 0,2 4-2,-3-4-2,0 0 3,4 0-4,-2 0 5,4 0 0,-4-4-1,5 4 1,-8 4-1,-7-4-2,1 6 3,-3-2 1,3-4-1,2 4-1,-3-4 0,7-4 1,6 0-1,-1 2 2,-6-2-1,4-4 0,-9 7-1,1-3 1,-6 0 0,0 0-1,-1 4 1,5-5 1,-7 5-1,5-4 0,-6 4 0,4-4 0,3 4-1,-3-2 1,1-2 0,5 4 1,-5-4-1,-1 4-1,-2 0 1,-7 0 0,-3 0 0,-4 0 0,0 0 0,-3 0 0,-2-1 6,0-2-6,2 2 0,1-7 1,-2 6-1,2-6 2,-3 4-2,0 0 1,-3-1-1,2 1 0,-4-2 0,1-2 0,-3 7 0,6-3 0,-4 0 2,1 0 4,0 4 9,4 0-7,-4 0 1,0 0-1,4 0 4,-5 0 9,5 0-4,0 0-3,0 0-4,0 0 2,0 0-8,0 4-4,0-4 0,-4 8 19,4 1-3,0 5-2,0 5 19,0 4-2,0 2-6,4 2-14,5 1 10,-5 3-9,0 1 6,-4 3 1,0 1-5,0 5 0,0-1-4,0 0-2,0 5-3,0-5 1,0 2 0,0-2-5,4-1 6,-4-3-7,5 0 3,-5-3 0,0-3-3,1 3 2,2-4 1,-3 0-3,4-3 1,-2 5 1,0-4-1,3 4 0,-1-3 0,-3 7 0,9-7-1,-6-1 0,0 0 1,1 0 0,-1-6-1,0-2 2,-4-5-2,0-2 1,0-7-1,0 1 0,4-4 1,-4 0-1,0-4-3,0 0-10,0-4-31,0-2-88,0-5-46,-4-2-129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10.37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D0AC122-56B0-4260-8377-017CB51F8041}" emma:medium="tactile" emma:mode="ink">
          <msink:context xmlns:msink="http://schemas.microsoft.com/ink/2010/main" type="inkDrawing" rotatedBoundingBox="2778,8764 3935,8201 4037,8411 2880,8973" semanticType="callout" shapeName="Other">
            <msink:sourceLink direction="to" ref="{F19CBBA8-46AA-492D-BDA8-A378063FD41B}"/>
          </msink:context>
        </emma:interpretation>
      </emma:emma>
    </inkml:annotationXML>
    <inkml:trace contextRef="#ctx0" brushRef="#br0">18 523 264 0,'-3'-1'228'0,"0"-4"-18"16,-2 2-19-16,2 3-27 0,3-2-30 0,-1 1-29 16,-2 1-22-16,3-4-12 0,0 3-5 0,0 1-13 0,0-3-9 15,0 3-6-15,0 0-3 0,0 0-2 0,0 0-1 0,0-5 4 16,0 5 0-16,0-2 1 0,0 2-1 0,0-1-1 15,0 1-2-15,0 0-6 0,0 0-4 0,0 0-6 0,0 0-5 16,3 0 0-16,-2 0-4 0,-1 0-2 0,3 0-4 0,-3 0 0 16,0 1-2-16,0-1 0 0,3 2 0 0,2 3 2 15,-1-2-1-15,1 2 5 0,5 1 7 0,-2 0 3 16,1 1 4-16,-2-1 0 0,2 1 3 0,1-1 1 0,-1 0 0 16,3 3 1-16,-1-3 3 0,-2-1 2 0,2 1-1 0,0-2 1 15,-2 3-1-15,3-4-2 0,-2 2-1 0,-1-1-7 0,-1-2-5 16,0 3-8-16,0-5 0 0,-1 3-4 0,1-2 4 15,4-1 1-15,-3 0 7 0,1 0 9 0,2-1 5 16,0-2 4-16,3 3 0 0,-2-8 3 0,2 5-1 0,1-5-2 16,4-3-9-16,-1 3-7 0,3-3-5 0,2-2-2 0,-3 0-1 15,3-1-6-15,3-2 1 0,20-14 3 16,-24 12-4-16,0 3-1 16,49-33 5-1,-23 16-2-15,85-68 3 0,-112 88-7 16,-4-4 0-16,1 0-1 0,1 1 1 0,2-1 0 0,-1 2 0 15,-2 0 0-15,4-2-3 0,-4 2 1 0,-1-1 1 16,1 2 1-16,-1 1 0 0,-5-3 0 0,2 4-4 0,-3 2 3 16,0-1 2-16,-4 4 1 0,1-3 0 0,-7 5 2 0,3 0 1 15,-1 1 2-15,-1 2 4 0,0 1 2 0,-1-3-3 16,-2 3 2-16,3-2-3 0,0 2 1 0,-3 0-1 0,0 0-1 16,0-2 0-16,0 2-7 0,1 0 3 0,-1 0-2 15,0 0-1-15,0 0 2 0,0-2 0 0,0 2-2 0,0 0 5 16,0 0 3-16,0 0 4 0,0 0 7 0,0 0 9 15,0 0 5-15,3 0 6 0,-1-2 4 0,1-1 2 0,-3 3 0 16,0 0-2-16,0 0-3 0,0 0-9 0,0 0-4 0,0 0-6 16,0 0-5-16,0-1-3 0,0 1-3 0,0-3-2 15,0 3-4-15,0 0 2 0,0 0-5 0,0 0 4 16,0 0-3-16,0 0-1 0,0 0-2 0,0 0 1 0,0 0 3 16,0 0-2-16,3 0-2 0,-3 0 2 0,0 0 0 0,0 0 0 15,0 0-2-15,0 0 0 0,0 0 0 0,0 0 0 16,0 0 0-16,0 0 0 0,0 0-2 0,0 0 2 0,-3 0 0 15,3 0-2-15,0 0 0 0,0 3 10 0,0-2-6 0,0-1 0 16,0 0-3-16,0 0-2 0,0 0-1 0,0 0 4 16,-3 0-2-16,3 3-6 0,0-1 2 0,0-2 0 0,0 2 6 15,0-2-2-15,0 2 2 0,0 0 0 0,0 1 0 16,0-3 0-16,0 1 2 0,3 2-2 0,-3-3 0 0,0 2 0 16,0-2 2-16,0 4-2 0,0-2-2 0,3 1 0 0,-2-1 2 15,-1 2-1 1,0 2-5 15,0 1-15-31,0 1-77 0,0-7 60 0,-1-1-9 0,-2 3-11 16,3-1-10-16,-5 3-10 0,2-5-17 15,-6 11-284-15,3-6 220 16,2-1-17-16,-27 9-1289 0</inkml:trace>
  </inkml:traceGroup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18.64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E27AEDD-C5D3-4614-8E01-75D8D5FDAA02}" emma:medium="tactile" emma:mode="ink">
          <msink:context xmlns:msink="http://schemas.microsoft.com/ink/2010/main" type="inkDrawing" rotatedBoundingBox="7868,8283 10312,7610 10658,8867 8214,9540" semanticType="enclosure" shapeName="Other">
            <msink:sourceLink direction="with" ref="{468A0F96-6700-4C69-93F8-549DD8EBE766}"/>
          </msink:context>
        </emma:interpretation>
      </emma:emma>
    </inkml:annotationXML>
    <inkml:trace contextRef="#ctx0" brushRef="#br0">839 977 18 0,'-3'2'151'0,"0"1"10"0,-1-2 3 0,1-1-18 15,2 3-26-15,-2-3-26 0,-2 1-25 0,2 2-21 0,-1-3-19 16,-1 2-8-16,1-2-5 0,-2 0 4 0,1 2 1 16,1 1-1-16,-4-3 0 0,4 1 4 0,-3 2-2 0,2-3-2 15,-2 0-4-15,2 0-5 0,-2 0-3 0,2 1 4 0,1-1 3 16,-2 3 3-16,1-3 1 0,-2 0 3 0,-1 2-3 15,4-2 1-15,-3 2 0 0,1 0-6 0,-2-2-5 0,1 2-4 16,-1-2-2-16,-1 3-1 0,-1-1 0 0,1 2-2 0,-1-2 1 16,-2 1 2-16,3-2 5 0,-2 1-2 0,-1 1-2 15,3-3 2-15,-1 2 5 0,1 1 0 0,-1-3 2 0,4 0-1 16,-5 0-6-16,-1 0 4 0,5 0-2 0,-5 0 1 16,3 0-2-16,-1 5-2 0,2-5-3 0,-4 0 2 0,6 0-3 15,-4 0 4-15,1 0-3 0,-1 0-1 0,2-5 3 0,-4 5-2 16,0 0 3-16,3 0-2 0,-1-5-2 0,1 2 0 15,-1 1 0-15,-2-2 2 0,0 2 3 0,0-1-1 16,3 2 1-16,-1-4 1 0,-2 3 3 0,3-2-2 0,-3-1 1 16,1 4-1-16,3-3-1 0,-3 1 2 0,5 1-1 0,-4-3 3 15,1 4-2-15,-2-2 1 0,4-1 2 0,1 2 1 0,-4-2-4 16,2 2-1-16,1-3 0 0,1 4 0 0,-5-2 3 16,4-2 3-16,-1 4 2 0,4-1-1 0,-3-2 5 0,2 0-2 15,4 4-2-15,-5-5-1 0,1 3-7 0,1-2-3 16,-1-1-3-16,-1 5-1 0,2-8-2 0,2 5 0 0,-4-5 1 15,2 2 1-15,-1 0-1 0,1 0 2 0,-2 2-1 16,2-6 2-16,-1 5-2 0,1-4-1 0,-1 2 1 0,-1-2-1 16,2-2 0-16,1 3 0 0,-2 0 0 0,-2-3 1 15,5 0 0-15,-1 0 1 0,2-2-1 0,-5 3-1 0,6-4 4 16,-1 3-3-16,-2-5 0 0,3 5-1 0,0-3 0 0,3-1 3 16,-3 3-3-16,1-2 1 0,-1 4 1 0,3-1-1 15,0-1 0-15,-3 1 1 0,0 2-1 0,0-5-1 0,0 6 1 16,0-1-1-16,0 0 0 0,0-2 0 0,1 3 0 15,-1 0 3-15,3-6-3 0,-3 3 0 0,2 0 0 0,-2 1 0 16,3-4 2-16,0 4-2 0,-2-2 0 0,-1-2-1 0,0 4 1 16,3-3 1-16,-1 2 1 0,-2-3 0 0,0 4-2 15,3-4 0-15,-3 4 0 0,3-1 0 0,-2 0 1 0,5 1-2 16,-4 1-1-16,2-2 2 0,4 3 0 0,-1-2 0 16,0 1 2-16,2-1-1 0,3 1-1 0,-1 1 2 0,1-1 0 15,0 1-2-15,-1 1 2 0,6-1-2 0,-5 0 3 0,3-1-3 16,-1 2 0-16,0-2 0 0,1 1 0 0,0 0-2 15,-2 0 4-15,2 0 1 0,1-1-3 0,-1 3 0 0,2-3 1 16,-3 3-1-16,3 0 2 0,1-1-2 0,-2 1 0 0,0-1-2 16,1 1 4-16,1 1-2 0,-2-1 1 0,0 3-1 15,4-5 0-15,-1 5 2 0,-3-2-1 0,7-3 0 16,-4 2 1-16,0 1-2 0,2-1 3 0,3 2 1 0,-2 0-2 16,2 0-1-16,-1-1-1 0,-3 3 3 0,4 0-3 0,-1-3-2 15,-3 4 1-15,3-2-1 0,-2 2 0 0,-2 1-1 0,5-3 3 16,-5 1-6-16,3 0 6 0,-1 2 0 0,2-2-1 15,-3 2 2-15,0-2-1 0,-1 2 0 0,3 0 0 16,-4 0 0-16,-3 2 0 0,2 0 0 0,-3-2-2 0,6 2 0 16,-1-2 2-16,0 2 0 0,2 1 0 0,-1-3 1 0,-1 1 0 15,3-1-1-15,-1 3 1 0,-1-3 0 0,2 0-1 16,-1 0 1-16,-2 0 1 0,2 0-2 0,-2 0 0 0,1 0 3 16,2 1-3-16,-3-1 1 0,1 3 1 0,-3-1-2 15,6 2 0-15,-4-2 0 0,0 1 1 0,2 1 0 0,-1-2-1 16,-4-2-1-16,3 2 0 0,1-2-1 0,-2 2 9 0,-1 0 0 15,3 1-6-15,-2-1-1 0,1-1 2 0,-1 2 1 16,1-1-2-16,1 2 1 0,-1-2-4 0,0 1 2 0,-2 2 2 16,2-5 4-16,3 5 0 0,-2-4 1 0,-1 2 2 0,2 1-3 15,-2-1 0-15,1 0-2 0,0-2-1 0,0 4 0 16,-1 0 0-16,0-3 2 0,4 2-4 0,-5 1 1 0,4 1 0 16,0-1 2-16,-4 0-3 0,1 4 0 0,5-3 2 15,-4 1-2-15,3 2 1 0,3-3-2 0,-5 3 0 0,1-4-2 16,-1 4 1-16,-2 2-1 0,3-1 0 0,-4 1 2 15,2-3-2-15,-6 3 2 0,6 0 0 0,-5-1 2 0,-3 3-1 16,0 1 5-16,-4-3 1 0,3 5-1 0,-5 0 2 0,-3-2 1 16,0 6 0-16,-3 1-1 0,-6 5 0 0,0 1-2 15,-12 2-1-15,-3 4-4 0,-9 2-1 0,-5 8-4 0,-8 1-14 16,-10 7-20-16,-5 4-22 0,-12 4-26 0,-4 1-48 0,-9 1-90 16,-8 2-155-16,-15-1-78 0,-7-3-33 0</inkml:trace>
  </inkml:traceGroup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24.8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24D377E-BD8A-4D26-8AC3-B73D542978C0}" emma:medium="tactile" emma:mode="ink">
          <msink:context xmlns:msink="http://schemas.microsoft.com/ink/2010/main" type="inkDrawing" rotatedBoundingBox="4650,9434 15364,8692 15428,9616 4714,10358" semanticType="scratchOut" shapeName="Other">
            <msink:destinationLink direction="to" ref="{E656C70D-CE5C-4C06-8E5C-D1709D64B23E}"/>
            <msink:destinationLink direction="with" ref="{93A14F73-7B87-43A9-A8F6-0F22A6126CF6}"/>
            <msink:destinationLink direction="to" ref="{A305A111-99B8-4ABA-AD9F-247D5EBEAD94}"/>
            <msink:destinationLink direction="to" ref="{3813FBE7-3972-43D8-A934-AE7C7F63B9AE}"/>
            <msink:destinationLink direction="from" ref="{06E07718-7B9F-4876-BFFA-F12870C685CC}"/>
          </msink:context>
        </emma:interpretation>
      </emma:emma>
    </inkml:annotationXML>
    <inkml:trace contextRef="#ctx0" brushRef="#br0">-2 1149 78 0,'3'1'124'0,"-3"-1"19"0,3 0 11 0,-2 0-3 16,-1-1-1-16,0-2-1 0,0-2 0 0,0 2-12 0,-1 1-32 15,1-1-35-15,-3 0-23 0,3 3-11 0,-3-3-4 0,3 3-3 16,0-2-2-16,0 0 0 0,0 2-2 0,-2 0-2 0,2 0-4 15,0 0-1-15,0 0-4 0,0 0-3 0,0 0-3 16,0-3 0-16,0 3-2 0,0 0-3 0,0 0-2 16,0 0-2-16,0 0-5 0,0 0 4 0,0 0 2 0,0 0-1 15,2 0 0-15,1 0 0 0,0 0 1 0,1-1 1 0,0-2 3 16,4 3-1-16,-4-2-1 0,7 2-2 0,-5 0 1 16,4 0 5-16,-1 0-4 0,-1 0 2 0,2-2-2 0,-1 0 1 15,0 2-1-15,1 0-2 0,-1 0 1 0,2 0-1 16,-2 0 0-16,2 0 0 0,1 2 0 0,0 0 2 0,2-2 1 15,-2 2 0-15,-1 2-2 0,1-1-4 0,2-3 2 0,1 2 1 16,1 0 0-16,-4-2 0 0,3 3 0 0,0-3 1 16,-3 3 1-16,2 0 4 0,-2-3-1 0,2 5-2 15,-2-5 1-15,0 0-2 0,-1 3-2 0,1-3 0 0,3 2 0 16,-3-2 1-16,3 3-1 0,0-2 1 0,-2-1 2 0,5 2 1 16,-1 2 4-16,-1-4-1 0,0 1-1 0,4-1 2 0,-5 3-2 15,4-2 1-15,0-1-1 0,1 0 1 0,-1 0-1 16,2 0 1-16,1 0-1 0,-1 0-3 0,3 0 2 0,-5 0 0 15,3 0-2-15,-1 0 1 0,2 0-1 0,-3 0 3 16,0 0-1-16,-1 0 2 0,0 0 2 0,-2-1-2 0,2 1 3 16,-4 0-3-16,-2 0 0 0,2-3 2 0,-3 3 0 15,0-1-1-15,0 1 0 0,-2 0 0 0,-1 0 0 0,3 0 0 16,0 0 1-16,0 0-2 0,0 0-1 0,1-4-1 16,-4 2 0-16,8 2 0 0,1-1 0 0,-1-2 4 0,9 1 2 15,2-1-1-15,5 0 2 0,1-2 1 0,2 2 0 0,2 0 0 16,3-1 0-16,-3 0-6 0,1 1-2 0,-3 1-3 15,-2 0 1-15,-1 0 0 0,-2 2-1 0,3 0 0 0,-6 0 0 16,-1 0 0-16,-3 0-2 0,0 0 1 0,-5 0-1 0,-2 2 0 16,-3 0-1-16,1-2-2 0,0 2 1 0,-3-2 1 15,0 3 1-15,-3-2 0 0,3-1 0 0,0 3 0 0,0-3 1 16,0 0 0-16,2 0-1 0,-2 0 2 0,5 0 0 16,-5 0-2-16,3 0 1 0,1 0 1 0,6-3 1 15,-1 3 5-15,6-1 1 0,7-2 3 0,2 1 0 0,4 0 2 16,3 0 0-16,3-3-1 0,0 1-3 0,2 3 1 0,-2-4-3 15,-3 0-4-15,1 2 1 0,-4 0-3 0,-5-2 0 0,1 4 0 16,-5-1-2-16,1 0 2 0,-9-1-2 0,0 1 0 16,-7 2-2-16,2-1 0 0,-5 1 2 0,4 0 0 0,-4-3 2 15,-1 3-2-15,-3 0 0 0,6 0 0 0,-2 0 0 0,-1 0 0 16,2 0 0-16,-2 0-4 0,-1 0 2 0,3 0 2 16,-2-2 0-16,3 2-1 0,0 0 1 0,1 0 0 15,8-3 1-15,0 3 5 0,2-1 0 0,9 1 0 0,-3-2 0 16,3-3 2-16,3-3-1 0,-5 5-3 0,6 0 2 0,-4-2-5 15,1 2-1-15,-2-2 0 0,-5 2 1 0,2 0 0 0,-7 1-1 16,-2-2 2-16,-3 2-1 0,-5-1-1 0,1 3 0 16,-3-2 0-16,-2 2 1 0,2-2-1 0,-3 0 2 15,3 0 1-15,0-1 1 0,-1 2 1 0,1-2-2 0,0 2 2 16,0 1 1-16,2-3-2 0,-5 1 0 0,-1 2 1 0,4-2-3 16,-1-1 2-16,-2 3-1 0,1-1-2 0,-1 1 0 15,3-2-1-15,-2 2 0 0,2 0 0 0,-3 0 2 0,3 0-2 16,-1 0 1-16,0 0 0 0,4 0-1 0,-3 0 0 0,2 0 0 15,4-2 0-15,1 2 2 0,-1-3-1 0,4 3 2 16,-1-3-1-16,1 3 3 0,-2 0-4 0,-1 0 3 0,-3 0-2 16,1 0-2-16,-5 0 1 0,-1 0-1 0,4 0 0 15,-4 0-1-15,-2 0 1 0,-2 3 0 0,1-3 0 0,-1 3-2 16,-1-3 2-16,1 2 0 0,1 0 0 0,4-2 0 16,-2 1 0-16,-4-1 0 0,5 3-1 0,-3-1 2 0,0-2 2 15,4 2-3-15,-5-2 0 0,2 3 0 0,2-3 0 0,-2 1 1 16,-2-1 0-16,3 3-2 0,-1-2 0 0,2-1 1 15,-2 5-1-15,0-3-1 0,-2 0 1 0,5 0 2 0,-5 1-1 16,5-1 0-16,-4-2 2 0,4 2-2 0,-5 0 0 0,2-2 1 16,1 2-1-16,-1-2-3 0,2 3 3 0,-2-2-1 15,-2-1 0-15,4 2-1 0,0 1 1 0,-5-3 0 16,8 2 0-16,-5 1 2 0,0-3-1 0,1 0 0 0,-1 0-1 16,-2 0 1-16,4 3 0 0,-2-1 0 0,1-2 0 0,2 3 0 15,2-3 2-15,3 0-2 0,4 0 0 0,3-3 0 0,6 3 0 16,-2-5 0-16,3 5 0 0,1 0-1 0,0 0-3 15,0-3 1-15,2 1 1 0,-3 2 2 0,0-3-1 16,-2 3-1-16,-3 0 5 0,-2 0-2 0,0 0-2 0,-5 0 1 16,-2 0 1-16,-2 3-2 0,0-3 1 0,-2 0 10 0,2 0-10 15,-3 0 1-15,0 0 3 0,3 0-1 0,-1 0-3 16,0 0 1-16,-2 0-2 0,0-3-9 0,0 1 5 0,2 2 3 16,-2-1 2-16,0-2-1 0,3 3 0 0,1-2 0 15,4 2 2-15,4-4 2 0,-1 2-2 0,9-3 1 0,-1 1-2 16,5-1 5-16,1 1-1 0,0 3-3 0,2-4 2 0,-3 0-3 15,2 4-1-15,4-3-1 0,-6 1 2 0,2 0-5 16,-5 2 3-16,-2 1 1 0,1 0-1 0,-4 0 0 0,-1-2 2 16,-4 0 0-16,1 2 0 0,-4-3 2 0,2 3-2 15,-6-2 2-15,1 1-1 0,-2 1 0 0,1-3 0 0,-4 3-1 16,1 0 0-16,-4-2-1 0,0-1 1 0,3 3-1 0,3-1 0 16,-3 1 1-16,0-2 0 0,0-2 1 0,5 4-1 15,3-1 0-15,1-2-1 0,2 3 1 0,7-5 0 0,-4 3 0 16,5-2 1-16,0 4-1 0,3-2 1 0,-2-1-1 15,-1 3 1-15,-3 0-4 0,3-5 3 0,-4 5 0 0,-2-3 0 16,1 1 1-16,-5 2-1 0,-2 0 0 0,0 0 0 16,-2 0 1-16,-6 0-1 0,4 0 0 0,-6 0 0 0,2 0-2 15,-2 0 2-15,-2 0 1 0,1 0-1 0,-1 0 0 0,2-1 0 16,-2-2-1-16,4 3-1 0,-2-2 6 0,0 2-3 16,1-2-2-16,2 0 1 0,3 2 0 0,-2-5 0 0,7 3 1 15,-1 0 2-15,3 0-6 0,-1 0 2 0,6-2 0 16,-3 1 0-16,0 2-1 0,4-2 2 0,-3-1-2 0,0 1 0 15,2 2 0-15,-3-1 1 0,0 0 1 0,0-1 0 0,1 0 0 16,-7 2 2-16,1-1-2 0,-1 0 2 0,1-1-1 16,-5 1-1-16,5 2-2 0,0-4 1 0,-2 4-1 0,1-2 0 15,-2-1 2-15,3 2-1 0,-2-1 1 0,2-2 0 16,0 0 1-16,1 4 0 0,-1-5 1 0,0 3 1 0,2-2-3 16,-1 4 0-16,-1-2 0 0,2-1 0 0,-2 3 1 0,1 0-1 15,-1 0-1-15,-3 0-1 0,4 0 2 0,-3 0 0 16,3 0 0-16,-4-3 2 0,-2 3-2 0,3-2 0 15,-3 2 1-15,-1 0-1 0,-1 0 0 0,0 0 0 0,-3 0 0 16,3 0-2-16,-2 0 0 0,-1 0 0 0,0 0 2 0,-1 0 0 16,4 0 0-16,-1 0 0 0,0 0 0 0,-2 0 0 15,3 0 0-15,3 0 1 0,1 0-1 0,3 0 0 0,4 0 2 16,3 0-2-16,-2 0 1 0,2 0 0 0,5 0 0 16,0 0-1-16,3 2 2 0,-1-2-2 0,1 3 0 0,2-3 0 15,0 0 0-15,-2 3 0 0,-3-1 0 0,0-2-2 0,-2 4 2 16,0-2-2-16,-5 3 0 0,0-5 0 0,0 3 1 15,-2-2-2-15,-4 3 2 0,4-2 0 0,-2-2 0 0,-4 1 1 16,6-1 0-16,-8 0 0 0,4 0 0 0,0 0 0 16,-1 0 0-16,0 0 2 0,-1 0-1 0,2 0-1 0,1 3 0 15,-1-1 0-15,0-2 0 0,1 3 0 0,1-2 0 0,-4 1-2 16,1 1 1-16,5-1-1 0,-6 1 2 0,1 0-1 16,-1 0-1-16,-3-1-1 0,-1-2-1 0,-6 2 1 0,2-1 3 15,-1-1-1-15,1 3 1 0,0-3 0 0,0 4 0 0,-1-4 1 16,1 3 1-16,1-2 1 0,-2-1-3 0,1 3 2 15,-1-3-1-15,2 1-1 0,-2 2 1 0,1-1 0 16,-1 2 1-16,2-2-2 0,-1-2 0 0,4 0 1 0,-2-2-4 16,-1 2 3-16,3 0-1 0,0 0 0 0,0 0 1 0,0 0-3 15,-1 0 3-15,1 0 0 0,2 0-2 0,-2 0 2 0,0 0 2 16,1-2-2-16,-1 0 0 0,3 2 0 0,-3 0 2 16,3 0-1-16,-1 0 0 0,0 0 0 0,2 0 1 15,-1 0-2-15,0 0 1 0,-2 0-1 0,1-2 0 0,-2 2-1 16,1 0-1-16,2 0 2 0,0 0 2 0,-3-3-1 0,1 3 2 15,-1 0-1-15,3-1 0 0,-3 1 0 0,0 0-2 16,0 0 0-16,0 0-2 0,-1-3-1 0,1 3 2 0,-1 0 0 16,1 0-2-16,-3 0 1 0,4 0 2 0,-1 0-1 15,-6 0 1-15,4 0 3 0,-1 0-5 0,-1 0 1 0,2 0 2 16,2 0-1-16,-5 0-2 0,2 0 2 0,0 0 0 0,2 0-1 16,-2 0-1-16,1-1 5 0,2 1-3 0,-3-3 0 15,3 3 1-15,0-2 2 0,0 0-2 0,1 2-1 0,-1-3 0 16,0 3 0-16,-3-3 0 0,3 3 2 0,0-2-2 0,2-1-2 15,-2 0 4-15,-3 2-2 0,3-1 0 0,-1 0 0 16,-2-1 0-16,2 1 0 0,3-2 0 0,-5 2 0 0,0-1 0 16,3 2-2-16,-2-5 2 0,5 5 0 0,-6-2 0 15,3-2 0-15,0 3 0 0,0 1 2 0,2-2-2 0,1 3 0 16,-1-5 0-16,1 5 1 0,1-5-1 0,14-1 1 16,-17 1-2-16,5 1 1 0,-6 2 0 0,1-1-1 15,-1-1 1-15,3 2-3 0,0 0 1 0,-2-1 1 16,-1-1 1-16,0 3 1 0,2-2 1 0,-1 1-1 0,-1 0 1 15,0-1-2-15,-2 3 0 0,-1-1 3 0,-1-2-4 0,3 3-1 16,0-1 0-16,-5-2-2 0,1 0 3 0,1 3 1 0,2-1 0 16,-4-1-1-16,6 0 1 0,-5 2 0 0,1-3 1 15,-1 1 0-15,1 2-1 0,-1-4 0 0,-1 2 0 16,5-1-1-16,-2 2 1 0,1-5 0 0,-1 5 0 0,-2-2 10 16,1 3-3-16,-1-7-4 0,1 6-1 0,-2-2 0 0,0-2-1 15,1 5 0-15,-1-3-1 0,0 1-12 0,0-3 6 16,0 1 5-16,1-1-1 0,-2 2 2 0,2-2 0 0,-2 1 0 15,2-1 3-15,2 1-2 0,-5 3 0 0,4-4-1 16,-4 0-1-16,2 1-1 0,-1 3-1 0,-1-5 0 0,1 5 1 16,-2-3 0-16,-2 1 2 0,2 1 0 0,2 1 2 0,-2-4 0 15,0 2 1-15,-2 2-2 0,-1-5 1 0,5 5-2 16,-5-2 2-16,3-2 1 0,-1 3-2 0,-2 1 0 0,2-2-2 16,-2-2 1-16,3 5 0 0,-3-3 1 0,0 1-3 15,0-3 0-15,0 4 2 0,0-2-1 0,0 1 1 0,0-2 0 16,0-1 0-16,0 1 0 0,-3 0 0 0,3 0 1 0,-2 0 1 15,2 1 0-15,-5-1-2 0,0-3 1 0,4 6-1 16,-2-5 2-16,0 3 0 0,-2-2 1 0,2 2 2 0,2-2 2 16,-2 2 0-16,1 0-1 0,-4-1 1 0,2 0 1 15,-4 4-1-15,4-5-2 0,-4 3-2 0,1-2-3 0,-2 4 1 16,2-2 1-16,-1-1-1 0,2 3 1 0,-4-3-1 16,1 1 0-16,-2 2 1 0,3-3 1 0,-3 1-1 0,4 1 0 15,-5-4-1-15,3 2 0 0,-2 2-1 0,5-1 2 0,-5-1-2 16,0-1 0-16,4 2 0 0,-2 0 0 0,-2-1 2 0,5-1-2 15,-4 3 1-15,1-2 0 0,-1 1 1 0,2-3-1 16,1 1 2-16,2 3 3 0,1-2 0 0,-1 0 6 16,1 3 0-16,-2-1-2 0,1-1 1 0,4 0-1 0,-9-3-5 15,5 1-1-15,-2-1-4 0,-1 4 1 0,1-5-2 16,-2 2 1-16,-2-1 1 0,6 2 3 0,-7 0 2 0,1-2-3 16,4 2 1-16,-2-2-2 0,-2 2-2 0,-1-2 2 0,1 1-2 15,2-1-2-15,-2 3 0 0,4-2 2 0,-2-1-1 16,1 1 2-16,1 3-1 0,1-2 0 0,-4 1 0 0,2-3 0 15,1 1 0-15,1 0 0 0,-5 0-1 0,4 2 1 0,-1-3 1 16,3 2 2-16,-6 0-1 0,4-2 1 0,-1 2-2 16,2-1 0-16,-1 0 1 0,-1-1 0 0,1 2-2 0,-1 0-2 15,0-2 0-15,0 0 1 0,1 0 1 0,-1 1 1 16,1 2 1-16,1-2-2 0,-2-3 2 0,4 3-6 0,-6-2 2 16,2 2 0-16,1-1 1 0,2 3-1 0,-2-2 1 0,2 0-1 15,-2-1 0-15,1 1 4 0,-2 2-2 0,-2-4 0 16,3-2 0-16,1 5 0 0,-5-5 0 0,4 3 0 15,-1-1 0-15,2 1 0 0,-4 0 0 0,1-1 0 0,-1 1 0 16,1-1 0-16,-2 1-1 0,4-1 1 0,-2 2 0 0,0 0 0 16,-1-3 1-16,1 0 1 0,-2 3 0 0,-1-2 0 15,3 1-2-15,-1-1 0 0,-2 1 0 0,3-2 0 0,-1 3 0 16,-2-3 0-16,0 3 0 0,0-1 0 0,-3-3-1 16,2 5 1-16,-2-2-1 0,3 1 1 0,-3-1-1 0,2 3 0 15,1 0-1-15,-3 0 2 0,0-3 2 0,2 4 0 16,-2-2-1-16,0 3 0 0,1-1-1 0,-3 1 0 0,3-3-1 15,-4 1-4-15,5 2 1 0,-2 0 1 0,-1-2-2 0,-2 2 4 16,1 0 1-16,-2 0-1 0,0 2 1 0,-2-2 0 0,-1 0 0 16,1 2 1-16,-2-2 0 0,0 3 1 0,2-3 1 15,-2 0 0-15,3 0 1 0,-3 0 0 0,2 0-2 0,-4 1 0 16,7-1-2-16,-7 0 2 0,4 0 0 0,-1 0-4 16,2 0 0-16,-3 0 2 0,3 3-2 0,2-2 1 0,-1-1-1 15,0 0 1-15,-1 0-1 0,1-1 1 0,0 1 0 0,-1-3-1 16,4 3 5-16,0 3-2 0,-4-2-1 0,2 4 2 15,-1-5-1-15,1 2-1 0,0 0 1 0,-1 0 0 16,0 3-1-16,2-4 1 0,-2 2-1 0,5-1 2 0,-3 2-2 16,3-2 2-16,-1 1-4 0,0-1 2 0,-1 1 0 0,1 2-4 15,3-5 2-15,-1 3 0 0,-5-2-2 0,5 1 1 16,-5 3 6-16,1-2-3 0,-2 2 0 0,6-2 4 0,-7 0-4 16,2 2 2-16,-2-2-2 0,0 2 1 0,1-1-1 15,-3 1 0-15,4-4 0 0,-2 3 0 0,-2 1-1 0,3-3 2 16,-1 1-1-16,1-2 1 0,3 3 1 0,-1-1-2 0,1-1 0 15,-2 0 2-15,5 0-1 0,-2 3-1 0,0-3 0 16,-2-1 1-16,3 2-1 0,-3 2-2 0,2-4 2 0,-4 1 0 16,3 1 0-16,-1 2-2 0,1 0 2 0,-6-2-1 15,5 0 1-15,1 2 0 0,-6-1 0 0,2 2-2 0,1-5 1 16,-1 4-1-16,1-1 1 0,1 1 1 0,-1-1-3 0,-3 0 3 16,5 0 0-16,1-1 2 0,-4-2 0 0,1 2 0 15,1-1 0-15,0 3-2 0,-1-4 0 0,1 2-4 0,-1 1 4 16,1-2-2-16,0 2-3 0,-1-2 2 0,-1 1 1 15,3-1 0-15,-3 2 0 0,2-2 2 0,-1 1 2 0,3-2-1 16,-1 4 2-16,-2-3 0 0,-3 1-2 0,4-3 1 16,0 5 0-16,-1-1-1 0,-1 3 0 0,2-4 2 0,-7 2-2 15,7-2 1-15,-4 0 0 0,1 2 0 0,3-2 2 0,2 0-3 16,-1-1-3-16,0 2 2 0,0 1 0 0,1-1-3 0,-1 0 3 16,0 0-1-16,0 0 1 0,2-1 0 0,2-2 1 15,-5 4 1-15,6-3-1 0,-1 0 1 0,-5 3-1 16,-1-2-2-16,2 0 1 0,-2-1 3 0,-1 2 0 0,7-2-5 15,-5 1 2-15,2-1-1 0,-3 1-1 0,-1 2 4 0,-4-5-2 16,1 3-2-16,-4 0 1 0,1 2 1 0,-3-5 0 16,-3 4 1-16,-3 0 1 0,-4-2 1 0,-1-2-2 0,-6 1 0 15,-5-1-1-15,0 0-1 0,2 0-3 0,-4 0 2 16,1 0 1-16,-2-1 0 0,6-5-1 0,2 2 0 0,3-3 1 16,4 3 1-16,4-1 0 0,2 0 0 0,6 0-1 15,5 1 1-15,1-1-3 0,5 2 2 0,-2-2 2 0,1 1 0 16,3-1 1-16,-3 1-2 0,2 3 0 0,-1-4 0 0,-3 3 1 15,-1-1-1-15,-1 3-1 0,-1-1-1 0,-2-2-1 16,0 3 2-16,-2 0-1 0,0 0 0 0,-5 0-4 0,0 3-8 16,-6-2-9-16,1-1-6 0,-3 5-10 0,-4-3-12 0,-5 1-12 15,4-2-12-15,-10 3-7 0,-1 1-2 0,-3-1-12 16,2-2-6-16,-7 1-2 0,1-1-3 0,-4-2-16 0,2 0-24 16,-1 0-39-16,1-2-45 0,-5-1-52 0,7-3-83 15</inkml:trace>
  </inkml:traceGroup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26.3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798E24C-D306-4664-A064-4A5A3D418931}" emma:medium="tactile" emma:mode="ink">
          <msink:context xmlns:msink="http://schemas.microsoft.com/ink/2010/main" type="inkDrawing" rotatedBoundingBox="3984,9040 5598,8368 5739,8708 4125,9379" semanticType="callout" shapeName="Other">
            <msink:sourceLink direction="to" ref="{08127019-E137-42B7-A65A-B6315B1B321C}"/>
            <msink:sourceLink direction="to" ref="{F19CBBA8-46AA-492D-BDA8-A378063FD41B}"/>
          </msink:context>
        </emma:interpretation>
      </emma:emma>
    </inkml:annotationXML>
    <inkml:trace contextRef="#ctx0" brushRef="#br0">14 534 33 0,'0'0'93'16,"-1"-2"-5"-16,-2 2-6 0,3-2-2 0,-3 0-6 0,3 2-6 16,-1 0-9-16,1 0-8 0,0 0-8 0,0 0 23 15,-3 0-42-15,3 0-5 0,0 0 11 16,0-2-14-1,0-1 3-15,-3 2 85 0,3 2-84 0,3-1 19 16,-3 5 14-16,4-3 7 0,-1 0 3 0,0 0-1 0,1 3 4 16,1-1-2-16,-1 1 0 0,1 1-22 0,-2-1-8 15,4 4 2-15,2 9 33 0,-3-9-37 0,0 2 2 16,0-1 0-16,0 1 0 0,0 2-8 0,1-2-11 0,-1 0 1 16,2-1-2-16,4 1 1 0,-5-1-1 0,4 0 0 0,-3-1 1 15,1-1-3-15,-1 1 2 0,2 0-5 0,-1-3 3 16,2 0-2-16,-2 0 2 0,-2 2 1 0,2-5 2 0,1 2 1 15,-1-2 2-15,3-3-2 0,-1 3 2 0,-2-1-3 16,2-2 0-16,1 0-1 0,0 0-3 0,2-2-2 0,-2-1 1 16,-1 3-2-16,1-5-1 0,2 0-1 0,1 1-1 15,1-1-3-15,2-1 3 0,1-2 0 0,-1 0-3 0,4-6 3 16,2 4-4-16,0-3 3 0,0-1 0 0,3-2 0 0,1-4 5 16,3 0-1-16,0-3 0 0,4-2 5 0,-3 0 0 15,7-3 1-15,-3 0 7 0,5 0 3 0,0-1-4 0,-3 2 0 16,4-1-1-16,-5 1 3 0,2 1-1 0,3 3-3 15,-5 0-3-15,0-2-5 0,-1 3 1 0,-4 3 0 0,0 0-2 16,-1 1-2-16,-1 4-3 0,-5-2-2 0,-1 0 2 16,1 5-3-16,-7-3 0 0,4 6 0 0,-1-3-1 0,-1 3-1 15,-1-2 0-15,0 2 1 0,1 0 0 0,-4-1 0 0,2 2 0 16,-2 1 0-16,-1-2 0 0,-2 2 0 0,-1 6 3 16,-1-5 0-16,-2 2-3 0,-2-2 0 0,1 3 0 0,-4 1 0 15,1-2 0-15,-2 3-2 0,1-2 0 0,-1-1 1 0,-2 3 0 16,-1-1 1-16,3 1 0 0,-3 0 1 0,0 0-2 15,0 0 1-15,0 0 0 0,0 1-3 0,0-1-8 16,0 5-8-16,-3-1-15 0,2 1-18 0,-6 0-25 0,-1 4-29 16,-1 1-28-16,-3-2-52 0,-6 3-93 0,2-2-138 0,-5-3-66 15,-4 1-27-15</inkml:trace>
  </inkml:traceGroup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37.8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656C70D-CE5C-4C06-8E5C-D1709D64B23E}" emma:medium="tactile" emma:mode="ink">
          <msink:context xmlns:msink="http://schemas.microsoft.com/ink/2010/main" type="inkDrawing" rotatedBoundingBox="10023,9880 11812,9047 12004,9460 10215,10293" semanticType="callout" shapeName="Other">
            <msink:sourceLink direction="to" ref="{624D377E-BD8A-4D26-8AC3-B73D542978C0}"/>
            <msink:sourceLink direction="to" ref="{A471C10E-EDA2-4072-B0C9-32497D0A3423}"/>
          </msink:context>
        </emma:interpretation>
      </emma:emma>
    </inkml:annotationXML>
    <inkml:trace contextRef="#ctx0" brushRef="#br0">0 687 102 0,'8'-8'255'0,"-4"2"-60"16,3-2-26-16,-2 3-15 0,-1-1-27 0,-1 1-37 15,2 2-24-15,-5 2-16 0,3 1-14 0,0 0-10 0,-3 0 4 16,1 0 1-16,2 1 4 0,-1 2-2 0,4-1 3 0,-2 2 3 16,1 3 1-16,2 1 2 0,1-2-12 0,-1 5-8 0,2 2-3 15,-2 0 0-15,1 1-1 0,-1 2-6 0,-1 0 1 16,2 1 1-16,-1 1 3 0,2-2-2 0,-2 1 5 16,4 0-1-16,-2 1 0 0,-2 0 1 0,5-1-1 0,-1-2 2 15,-3 0-3-15,4-2-1 0,0-1-4 0,-1-2-1 16,-2 1 0-16,3-3 1 0,-2 0 2 0,2-3 2 0,0 0 8 15,0-4 8-15,1-1 1 0,2-1 5 0,7-4 1 0,-2-3-1 16,3-4-5-16,3 0-4 0,4-2-7 0,2-5-9 16,0 0 1-16,6-2-4 0,1-1-3 0,0-1-1 15,1-2-3-15,3 1 1 0,0-3-1 0,3 1 0 0,-1-3-3 0,1-1 1 16,0 1-1-16,-1-3 0 0,1 2 1 0,0-2-2 16,-3 2 0-16,2 0 0 0,-3 1 0 0,-2-1 0 0,3 1 0 15,-4 1 0-15,-1 1 0 0,-5 1 0 0,3 1 3 16,-5 3-2-16,0-3-1 0,-4 5 2 0,3 0 1 0,-6-1 1 15,-3 5 0-15,1 1-3 0,-3-2 1 0,-2 3 1 0,-1 2 1 16,0-1 1-16,-4 1-2 0,3 1 1 0,-3 2-2 16,0-1 2-16,0 4-2 0,-5-3 0 0,4 3 1 15,-5 1 0-15,0 0-2 0,1 0 0 0,-3 0 2 0,5 1-3 16,-1 0 2-16,-4 0-2 0,4 0 2 0,-4 1 1 0,2 1-2 16,-4-2-1-16,1 4 0 0,-2-2 1 0,-1-1-1 15,3 3 0-15,0 0 0 0,-3 0-2 0,0 0 0 0,0 0 4 16,0 0-2-16,0 0 0 0,0 0 3 0,0 0 2 15,0 0 7-15,0 0 4 0,-3 0 4 0,0 0 2 0,3 0 5 16,0 0-1-16,0 0 0 0,0 0 0 0,0 0-4 0,0 0-2 16,0 0-3-16,0 0-2 0,0 0 0 0,0 0-2 15,0 0-1-15,0 0-1 0,0 0 5 0,0 0-4 0,0 0-4 16,0 0-5-16,0 0-2 0,0 0 1 0,0 0-2 0,0 0-2 16,0 0-4-16,0 0 2 0,0 0 4 0,0 0 0 15,0 0 2-15,0 0 0 0,-1 3 0 0,1-3 0 0,-3 2-4 16,3-2 0-16,0 0-2 0,0 0 4 0,0 0-1 15,0 0-1-15,0 0 1 0,-2 0 1 0,2 0 1 0,0 0 2 16,0 0 3-16,0 0-6 0,0 0 3 0,0 0 0 16,0 0-3-16,0 0-2 0,0 0-2 0,0 0 2 0,0 0 4 15,0 0-2-15,0 0 0 0,0 0-2 0,0 0 2 0,0 0 2 16,0 0 0-16,0 0-2 0,0 0-4 0,0 0 4 16,0 0 0-16,0 0 0 0,0 0 0 0,0 0 0 0,0 0-2 15,0 0 3-15,0 0-1 0,0 0-1 0,0 0 1 0,0 0 0 16,0 0 0-16,2 0-2 0,-2 0 5 0,0 0-2 15,0 0-1-15,0 0-1 0,0 0 1 0,0 0 0 16,0 0 1-16,0 0-2 0,0 0-2 0,0 0 2 0,0 0 1 16,0 0 1-16,0 0-1 0,0 0 0 0,0 0 0 0,0 0 0 15,0 0-3-15,0 0-14 0,0 0-26 0,0 0-32 0,0 0-26 16,0 3-19-16,-2-2-28 0,2 4-43 0,-6 0-103 16,-1 2-139-16,-2 2-67 0,-8-4-18 0</inkml:trace>
  </inkml:traceGroup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08.87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3A14F73-7B87-43A9-A8F6-0F22A6126CF6}" emma:medium="tactile" emma:mode="ink">
          <msink:context xmlns:msink="http://schemas.microsoft.com/ink/2010/main" type="inkDrawing" rotatedBoundingBox="5111,8361 15381,7841 15438,8974 5169,9495" semanticType="callout" shapeName="Other">
            <msink:sourceLink direction="with" ref="{624D377E-BD8A-4D26-8AC3-B73D542978C0}"/>
            <msink:sourceLink direction="with" ref="{F19CBBA8-46AA-492D-BDA8-A378063FD41B}"/>
          </msink:context>
        </emma:interpretation>
      </emma:emma>
    </inkml:annotationXML>
    <inkml:trace contextRef="#ctx0" brushRef="#br0">0 1048 55 0,'3'0'91'0,"1"0"-1"0,1 0 2 0,-2 0 0 16,-3 0 2-16,3 0-3 0,-3 0-12 0,0 0-19 16,0 0-13-16,0 0-8 0,0 0-4 0,0 0-2 15,1 0 2-15,-1 0-1 0,0 0 1 0,0 0-2 0,0 0-5 16,0 0-7-16,3 0-2 0,2 0-1 0,-2 0-1 0,1 0 3 15,1 0 0-15,-1 0 2 0,4 0-3 0,-4 0 2 0,3 0-2 16,-1 0-4-16,0 0-2 0,2 0-6 0,-1 0-5 16,2 0-1-16,-1 0-1 0,-1 0 0 0,1 0 1 15,-1 0 1-15,0 0-1 0,-1 3 0 0,2-3 2 0,2 2 0 16,-5-2-2-16,4 3 2 0,-2-2 1 0,1-1 0 0,2 2 0 16,-1 1-1-16,3-1 0 0,0 2 3 0,-2-4 2 0,-1 2-2 15,3 1-1-15,-2-2-1 0,2 2 3 0,-3-2 1 16,3 2 0-16,0-3-1 0,0 2 0 0,0-2-1 15,0 2 0-15,0 1 3 0,3-3-2 0,-4 1-1 0,1 2 2 16,3-3-1-16,-3 1 0 0,0-1 0 0,0 3-2 0,0-3 0 16,0 2-2-16,0-2 2 0,0 2-4 0,-2-2 1 15,-1 2-2-15,3-2 3 0,0 2-2 0,-2-2 0 0,-1 3 2 16,3-1 0-16,-5 2-3 0,4-2 0 0,-2 1 0 16,1-2 0-16,-1-1 0 0,0 5 0 0,-2-5 0 0,5 5 0 0,0-5 0 15,-1 5 0-15,-2-5 0 0,1 0 0 0,-1 3 3 16,-2-2-3-16,4-1 0 0,1 2 0 0,-6-2 0 15,4 0 0-15,-1 0 0 0,1 0-1 0,-1 0-1 0,-1 0 2 16,1 0 2-16,-2 0-1 0,1 0-1 0,-1 0 0 16,2 0 0-16,-2 0 2 0,4 0-2 0,-2 0 2 0,1 0-4 15,-1-2 2-15,3 2 0 0,-2 0 2 0,-1-1-2 0,2 1 3 16,1-3 1-16,0 3 3 0,1 0-1 0,-1 0 0 16,3 0-2-16,0 0 0 0,-2 0-2 0,-1 0 3 0,1 0-4 15,-1 0 2-15,2 0-1 0,-2 0 0 0,3 0 0 0,-4 0 3 16,4-5-3-16,-3 5 2 0,0 0 0 0,0 0-1 15,0 0-1-15,-3 0 2 0,4 0 0 0,-1 0 8 16,-6 0-6-16,6-3-2 0,-2 1 0 0,-1 2-2 0,2 0 1 16,-2 0-3-16,-2-3 3 0,4 3-6 0,-2 0 0 0,-1 0 3 15,0 0 0-15,4 0 3 0,-5 3-3 0,4-3 5 16,-2 0-2-16,2 0-1 0,0 0 2 0,1 0 0 0,-3 0-1 16,3 0 0-16,-5 0 0 0,2 0-3 0,1 0 0 15,-1 0 2-15,2 0-2 0,-2 2 0 0,-2-2 0 16,4 3 0-16,-3-3 0 0,1 0 1 0,-1 0 1 0,4 0-2 0,-5 0 1 15,1 0 0-15,-1 0-1 0,2 0-1 0,-2 0 0 16,4 0 2-16,-2 0 1 0,1-3 0 0,-1 1 1 0,0 2 0 16,-1 0 2-16,2-3 0 0,-1 1 0 0,1 2 0 15,-1 0-1-15,3-1 2 0,-1-2-1 0,-3 3-2 0,4 0 2 16,0 0-1-16,-4 0-2 0,1 0-1 0,1 0 0 0,-1 0 2 16,-2 0-3-16,1 0 0 0,-4 0 0 0,4 0 0 15,2 0 2-15,-5 0-1 0,2 0-1 0,-1 0 0 0,2 0 0 16,-1 0 0-16,3 0 0 0,-1 0 3 0,0 0-2 15,2 0-1-15,-2 0 2 0,3 0-2 0,-2 0 0 0,-1 3 0 16,3-3 3-16,0 0-1 0,0 0 0 0,1 0-2 0,-4 0 0 16,3 0 0-16,0 1 0 0,0-1 2 0,0 0-1 15,-1 0-1-15,1 0-1 0,0 2 1 0,3-2 2 16,-3 3-1-16,3-3-1 0,-3 0 1 0,-3 0 0 0,3 0-1 0,-5 0 2 16,5 0-2-16,-2 0 0 0,-1 0 0 0,2 0 1 15,-2 2-1-15,1-2 0 0,-1 3 0 0,3-3 1 0,-2 0 0 16,2 0 0-16,0 0 0 0,0 0 3 0,1 0 3 15,2-3 4-15,2 1-2 0,-2 2 2 0,-3 0 1 0,-1 0 0 16,4 0 0-16,-6 0-2 0,2 0-6 0,-2 0 1 0,-2 0-4 16,2 0 1-16,1-3 0 0,2 3-2 0,-3 0 2 15,5 0 3-15,-1-2 2 0,3 2 6 0,7-1 3 16,-1-2-1-16,-1 1 2 0,3-2 1 0,-2 2-2 0,-1-1-2 16,1 1-7-16,-2 0-1 0,-3 0-5 0,1 2 1 0,-4-2-1 15,-1-1-1-15,-1 3-1 0,-3 0 4 0,0-1-3 0,1 1-5 16,-2-3 5-16,-1 3-2 0,-1 0 0 0,2 0 1 15,2 0 1-15,-1-1-2 0,1 1 2 0,-1 0 5 16,2 0-3-16,-5 0-1 0,5 0 1 0,1 0 1 0,8-3 1 16,-1 1 1-16,0 0 1 0,5-1 4 0,3-1-1 0,0 3 0 15,0-2-2-15,-2 1 0 0,6 0-3 0,-4 0 0 16,1 2 0-16,-4-2-4 0,3 2 1 0,-8-3-1 0,1 3 3 16,-4 0-3-16,-1 0 0 0,-6 0 0 0,1 0 0 15,-2 0 0-15,-1 0-2 0,-3 0 1 0,1 0 1 0,-1 0 1 16,1 0 1-16,1 0-2 0,-2 0 0 0,1 0 2 0,-1 0 0 15,2 0-1-15,-4 0 1 0,5 0 0 0,-2 0-2 16,2 0 0-16,3 0 1 0,-4 0-1 0,5 3 0 0,-2-3 1 16,1 0 1-16,2 0 3 0,1 0 9 0,5 0 6 15,-1 0 2-15,5 0 6 0,-1 0-2 0,1 0-1 0,-5 0-4 16,-1 0-1-16,-1 0-6 0,-3 0-8 0,-3 0-2 0,1 0-4 16,-2 0 0-16,-3 0 0 0,3 0 0 0,2 0 0 15,-2 2-1-15,-2-2 2 0,1 0-1 0,-2 0 0 0,2 0 0 16,-1 0 0-16,-2 2 0 0,1-2 1 0,-1 0 2 15,1 0-4-15,-2 0 1 0,1 0 0 0,1 0 0 0,-2 0 1 16,1 2-2-16,2-2 1 0,-1 2-2 0,-1-2 2 16,1 0 0-16,-1 0 2 0,-1 0-1 0,1 0-1 0,2 0 0 15,-1 0 0-15,2 3 0 0,-2-3-4 0,-1 1 4 16,4-1-1-16,-1 0 0 0,1 3 1 0,-2-3 1 0,1 0 0 16,0 0-1-16,4 0 4 0,-5 1-4 0,0 2 0 0,0-3 2 15,-3 0 0-15,1 0-1 0,4 0 0 0,-4 0 1 16,3 0 1-16,-2 0 0 0,2 0-1 0,1 0-2 0,1 0-1 15,-2 0 1-15,1 0 0 0,-1 2 0 0,-2-2 0 0,2 0-1 16,-3 2 1-16,4 1 1 0,-1-3 0 0,-2 0-1 16,2 0-1-16,-2 0 0 0,2 0 1 0,-2 0 0 0,2 0-2 15,1 0 2-15,-4 1 0 0,3 2 2 0,1-3-1 16,-4 0 2-16,4 0-1 0,-4 0-1 0,4 0-1 0,-4 0 1 16,1 0-1-16,2 1 1 0,-1-1-1 0,0 0 0 0,4 0 2 15,-2 0 1-15,-1 0 1 0,-1 0-2 0,2 0 0 16,-1 0 2-16,2 3-1 0,-2-3 0 0,1 0-3 15,2 0 1-15,-4-3 0 0,2 3-1 0,-1 3 4 0,1-3-2 16,-1 0 0-16,2 2-1 0,-2-2 2 0,4 2 0 0,-5-2-2 16,1 0 0-16,1 0-1 0,-1 0 0 0,1 0 1 15,-1 0 2-15,2 0-1 0,0 0 0 0,1 2 0 0,-1-2 1 16,2 0-2-16,-2 2 2 0,2-2-1 0,0 0-2 0,-2 3 0 16,3-1 0-16,-5-2 2 0,5 0 0 0,-4 0 1 15,0 0-1-15,6 0 1 0,-8 0-1 0,1 0-2 0,1 0 0 16,1 0 1-16,-2-2-1 0,0 2 1 0,-2-3-1 15,2 3 1-15,1 0 1 0,-4 0-1 0,4-2 1 0,-4 2 2 16,4 0 0-16,-1 0 0 0,1 0 1 0,-1-2 2 16,2 0 1-16,1 2 0 0,-4-2-1 0,5-1 1 0,-2 3-2 15,1-1-1-15,-1 1-1 0,3-3 0 0,0 2 0 0,3 1-2 16,0-3 1-16,-2 1-2 0,6 2-1 0,1-2 2 16,-1-2-2-16,5 1 0 0,0-1-2 0,-2 2 2 0,-1 2 0 15,1-2-1-15,-3 0-2 0,1 2 3 0,-1-2-2 0,-5 2 2 16,-3-3 2-16,7 1-2 0,-9 2 3 0,3-1 0 15,0-2 1-15,0 3-4 0,3-2 3 0,-6-1-1 16,3 3-2-16,-5-1-1 0,4 1 0 0,-3-2 1 0,3-2-3 16,-5 4 3-16,1-1 0 0,1-2 0 0,-4 3 3 0,4 0-3 15,-1 0 1-15,-2 0 0 0,2 0 1 0,-3-5-1 16,4 5-1-16,-4 0 0 0,2 0 1 0,-4 0 0 0,2 0-1 16,-1 0 0-16,0-2-1 0,-1 2 1 0,4 0-2 15,-5 0 1-15,2 0-2 0,-1 0 0 0,1 0 3 0,0 0-2 16,-2 0 0-16,4 0 2 0,-3 0 0 0,3 0 0 0,-1 0 0 15,2 0 0-15,-1 0 0 0,-1 0 0 0,1 0 0 16,1 0 2-16,-5-1-2 0,7-2 0 0,-4 3 1 0,1 0 0 16,1 0-1-16,-2 0 0 0,0 0 0 0,1-5 0 15,1 5 0-15,-2 0 2 0,1 0-2 0,-1 0 0 0,4 0 0 16,-4 0 0-16,2 0 0 0,-4 0 1 0,1 0-1 0,-2 0 0 16,2-3 0-16,2 3 1 0,-1 0 1 0,-1-2-1 15,4 2 1-15,-2-3-1 0,-2 3-1 0,-2-2 0 0,5 1 0 16,-4 1-2-16,1-3 1 0,-2 6 1 0,2-3-2 15,2 0 1-15,-2 0 1 0,0 0 1 0,-2 0-1 0,4 0 2 16,-2 0 8-16,0 0-7 0,-2 0-1 0,4 0-2 0,-3 0 0 16,1 0 0-16,2 0 0 0,-4 0 0 0,5 0-8 15,-1 0 5-15,-1-3 3 0,1 1 1 0,1 2 0 0,-5-3-1 16,4 2 0-16,1 1 0 0,-2-2-1 0,1 2 0 0,-1-3 6 16,2 3-1-16,-5-2-2 0,7 2 2 0,-4-2-2 15,1 2 0-15,1-2 0 0,1 0 0 0,-1-1-8 16,2 3 0-16,-1-4 3 0,0 4 0 0,1-1 1 0,-1-2 2 15,-1 1 0-15,2 0 0 0,-1-1 1 0,4-1 0 0,-5 3-1 16,4-2 1-16,2 1 0 0,-3-2-3 0,6 2 0 0,0-1 2 16,1 1-1-16,3-2 1 0,-2 2 1 0,2-1-1 15,3 1 0-15,-8-3 2 0,4 1 0 0,-6 4 0 16,1-5-2-16,2 3 2 0,0 1-2 0,-3-2 0 0,1 3 0 16,6-5 3-16,1 5 0 0,-1-3-2 0,3-2 1 15,-4 3 2-15,0 1-2 0,-2-2 3 0,1 3-5 16,-2-2 4-16,0 2 3 0,1-3 5 0,0 2 3 0,2-1 0 0,-1-1 2 15,-1-1 9-15,0 2-4 0,-1 2-2 0,-3-2-4 16,3-1-6-16,-2 3-4 0,1-1 0 0,-2-2-1 0,1 3-9 16,-1-1 3-16,6-2 2 0,-5 1-1 0,5 2 0 0,-5-5 4 15,5 4 2-15,-6-2-3 0,2 3 2 0,-2-1-3 16,-1 1 0-16,1-3 1 0,-1 1-2 0,-2 2-5 0,-2-2 1 16,5 2 2-16,-2-2 1 0,2 2 0 0,0 0 1 15,0 0-1-15,0 0 0 0,0 0 2 0,0 0-1 0,0 0-1 16,0 0-1-16,0 0 1 0,0 0 0 0,2 0 0 0,-2 0 0 15,0 0 0-15,-1 2 3 0,-2-2-2 0,3 0 4 16,-2 0-2-16,-1 0-3 0,0 2 0 0,-2-2 0 16,4 2 4-16,-2-2-2 0,-2 0-2 0,5 0 0 0,-5 3 0 0,1-3-2 15,-1 0 2-15,-1 0-2 0,2 0-1 0,-2 0 0 16,0 1-1-16,0-1 4 0,2 3-1 0,0-3 2 16,-1 0-1-16,1 0 1 0,-2 1-1 0,1-1 3 0,1 0 0 15,2 0-3-15,-4 0 1 0,1 0-1 0,1 3-1 0,1-1 1 16,-2-2 0-16,1 2-1 0,-1 1 0 0,1-2 1 15,-1 3 0-15,2-1-2 0,-2-1 2 0,1-2-2 0,-1 2 2 16,-1-2 0-16,2 2-1 0,-1 0 1 0,1-2 0 16,0 3 4-16,0-1 0 0,-1-2-4 0,1 0 3 0,-1 0-4 15,1 0 1-15,-4 0-2 0,1 0 2 0,2 0-2 0,-3 1-3 16,7-1 4-16,-5 0-2 0,1 0 3 0,1 0 0 16,-1 0 0-16,1 0 0 0,-1 0 3 0,-1 0-3 0,4-1 3 15,-2 1-3-15,-1 0 0 0,2 0 2 0,0 1-2 16,-1 2 1-16,4-3-1 0,-1 0-2 0,0 0 1 0,1-3 3 15,0 2-1-15,0 1-1 0,-1 0 0 0,6 0 2 0,-2 0-2 16,0 1 4-16,-2 2-4 0,5-3-2 0,-5 2 2 16,2-2 0-16,2 3-2 0,-3-2 2 0,3-1-3 0,-2 2-2 15,0-2 5-15,1 3 3 0,-4-1-3 0,3-2 0 16,-2 0 2-16,-1 3-2 0,3-3 2 0,0 0-1 0,-2 5 1 16,1-5-4-16,-1 0 2 0,-1 0 0 0,3 0 0 0,-3 0 3 15,0 0-2-15,4 0-1 0,-4 0 2 0,1 0-2 16,1 0 2-16,-2-5-2 0,2 5 0 0,1 0 4 0,-6-3-3 15,3 3-1-15,0-2-1 0,0-1 0 0,0 3 1 16,-2-2 0-16,-1 2 1 0,3 0-7 0,-1 0 6 0,0 2 0 16,-2-2 0-16,3 0 0 0,-1 3 0 0,1-1 0 0,0-2 0 15,2 0 0-15,0 3 0 0,-2-3 0 0,3 0 2 16,-1 0 0-16,0 0-2 0,-2 0 0 0,3 0 2 16,-3 0-2-16,4 0-1 0,-1 0-2 0,0 0 7 0,-2 0-3 15,5 5 0-15,-2-5-1 0,1 3 0 0,2-3-1 0,5 1 1 16,-2 6 0-16,-1-7-7 0,3 4 5 0,1 1 0 15,-4-3 0-15,1 3 2 0,-2-1-1 0,-4 1 1 0,3-3 1 16,-2 2-1-16,-1-2 3 0,2 1-3 0,-5 1-1 0,5 0 1 16,-1 0 0-16,-1 0-2 0,-1 0 2 0,-2-1-3 0,1 1-1 15,-1 0 3-15,-1-1 2 0,0-1-1 0,0 2 2 16,0-2-2-16,-2 1-2 0,2-3 2 0,-3 1 2 16,3-1 0-16,1 2 0 0,-1 1-1 0,0-3-1 0,0 0 0 15,0 0 0-15,0 0-1 0,0 0-2 0,-3 0 0 0,2 0 2 16,1 0 0-16,-1 0 2 0,1 2 2 0,0 1-3 15,0-3-2-15,-1 0 2 0,1 0-1 0,3 0 1 0,0 0-3 16,-3 0 1-16,1 0-2 0,2 0 2 0,-3 0 6 16,3 0-3-16,-2 0 0 0,2 5 0 0,-3-5-1 0,3 0 0 15,0 4 1-15,-2-4 2 0,2 2-3 0,0-2-3 0,-1 5 1 16,5-5 1-16,-3 3 1 0,2-2 0 0,2 3 0 16,-3-2 1-16,1-1-2 0,-1 4 4 0,5-2 0 0,-9-2-2 15,5 4-1-15,-4-3 0 0,3 0-1 0,-3 0 1 16,2 0 1-16,-1 2 1 0,1-1 1 0,-1-2-2 0,-3 2 0 15,3-3 1-15,0 0 0 0,-3 0 0 0,0 0-2 0,-3 0-2 16,3 0-2-16,-2 0 4 0,2-3 0 0,-3 2 0 16,1 1 0-16,-1-3 0 0,0 3 0 0,-1-1 0 0,2-2 3 15,-1 1-2-15,1 0-1 0,-4 0 0 0,2 0 0 16,2-3 0-16,-1 4 2 0,-1-2 0 0,4-2 1 0,-1 4-2 16,0-5-2-16,-2 2 0 0,3-1 1 0,0 2 0 15,5 0-2-15,-5-2 2 0,2 0 0 0,-2 0-2 0,6 4 4 16,-5-4-2-16,5 1 0 0,-5-1 0 0,2 1 0 0,1 0 0 15,1-3 2-15,-2 3-1 0,4-3-1 0,-3 3 0 0,2-2 0 16,2 2 0-16,-3-3 2 0,1 3-2 0,2-3 0 16,-1 2 0-16,-3 1 0 0,1-3 0 0,5 3 0 15,-3-1 0-15,-2 2-1 0,-1-4 0 0,7 3 0 0,-7-2 1 16,0 1 0-16,1 1 0 0,0 0 0 0,0 0 0 0,-2 0 0 16,-2-1 1-16,2 0-1 0,-3 1-1 0,-2 3-3 15,2-4 4-15,-6 1 2 0,5-1-2 0,-2 2-2 0,-2-2 4 16,0 2-2-16,-2 0 2 0,2-2-1 0,-2 2-1 15,2-2 0-15,-2 2-1 0,1 0 3 0,-2-2 0 0,1 0-1 16,-2 0-1-16,4-1 0 0,-6 2 0 0,4-5 1 0,1 2 3 16,-5 2-4-16,4-2 0 0,-2 0 0 0,1 1 0 15,2 0 0-15,-4-3 0 0,2 2 0 0,2-2 0 0,-1-2 0 16,-1 3 0-16,1-3 0 0,-1 3 1 0,2-1 1 16,-5 0 1-16,5-2-2 0,-4 3 0 0,2-3-1 0,-1 0 0 15,2 0 0-15,-1 0 3 0,-1 1-4 0,2-1-1 0,-2 0 2 16,-2 1-1-16,5-1 1 0,-4 0 1 0,4 3-1 15,-5-3-2-15,4 1 2 0,-2 1 0 0,-1 3-1 16,-2-2 4-16,2 0-3 0,-2 0 0 0,0 0 2 0,0 2-2 16,0-3 2-16,-2 0-2 0,2 4 2 0,-5-4-4 0,0 2 2 15,4-2 2-15,-2 1-2 0,-2-2 0 0,-1 6 0 0,2-4 0 16,2 1 0-16,-4 1 0 0,2 2 0 0,-1-1 0 16,-2 1 2-16,2 0-2 0,1 0 2 0,-3 1-2 0,-1-1 0 15,1 0-1-15,-1 0-2 0,2 0 3 0,-1 1-2 16,-1 1 2-16,-2-2-2 0,1 2 2 0,-3-1 1 0,0 1 0 15,-3-2 1-15,0 2-2 0,-1-1 0 0,1 3 0 16,-1-2 3-16,-1 2-2 0,-2-1-1 0,0 1-4 0,2 0 4 16,-2-4 0-16,-3 4 0 0,5-1 0 0,-2-2-2 15,0 3 1-15,-1-3 1 0,2 3 1 0,-4-4 1 0,3 1-2 16,-1 2 0-16,-3-4 0 0,3 2 0 0,-1-2-2 0,-2 2 2 16,-3-5 0-16,2 0-2 0,-4-1 0 0,0 1 1 15,-3-3 0-15,-1-1 2 0,-5 1-1 0,1-3 0 0,-2-2 0 16,-2 2 0-16,-1-1 1 0,0 2-1 0,-2-1 0 0,2 0-1 15,0 1 0-15,1 1-2 0,1-1 1 0,-1-1-1 16,1 3 1-16,-1 3 1 0,-2-3 1 0,3 4 0 0,2 2 1 16,-6 0-2-16,-3 1-22 0,-2 4-29 0,-5 2-42 15,-5 0-44-15,-3 3-83 0,-12-4-171 0,-3 2-116 0,-12-3-60 16,-10 0-14-16</inkml:trace>
  </inkml:traceGroup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39.01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4F86ACB-3A14-457B-80A3-A22624132510}" emma:medium="tactile" emma:mode="ink">
          <msink:context xmlns:msink="http://schemas.microsoft.com/ink/2010/main" type="inkDrawing" rotatedBoundingBox="14692,10355 15938,9034 15996,9089 14750,10410" semanticType="callout" shapeName="Other"/>
        </emma:interpretation>
      </emma:emma>
    </inkml:annotationXML>
    <inkml:trace contextRef="#ctx0" brushRef="#br0">10839 1129 28 0,'-37'16'773'16,"19"3"-485"-16,-8 3-60 0,-4 9-49 16,-1 5-38-16,-5 5-23 0,-7 7-27 0,0 7-11 0,-8 1-11 15,-4 6-9-15,-2 4-15 0,-4 8-12 0,-3 0-7 0,-3 6-7 0,-7 1-20 16,-6 4-57-16,-7 1-114 0,-7 3-171 0,-8-3-109 16,-8 0-63-16,-15-1-27 0</inkml:trace>
  </inkml:traceGroup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38.9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305A111-99B8-4ABA-AD9F-247D5EBEAD94}" emma:medium="tactile" emma:mode="ink">
          <msink:context xmlns:msink="http://schemas.microsoft.com/ink/2010/main" type="inkDrawing" rotatedBoundingBox="15501,9135 16011,9748 15933,9812 15424,9200" semanticType="callout" shapeName="Other">
            <msink:sourceLink direction="to" ref="{624D377E-BD8A-4D26-8AC3-B73D542978C0}"/>
          </msink:context>
        </emma:interpretation>
      </emma:emma>
    </inkml:annotationXML>
    <inkml:trace contextRef="#ctx0" brushRef="#br0">10327 1273 47 0,'-1'-6'321'0,"1"2"-84"0,-3-3-52 0,0 4-24 15,3-5-14-15,-4 5-34 0,4-2-30 0,-3 2-20 16,3 1-13-16,-2 2-1 0,2-3-4 0,0 1-2 0,0 2-13 16,0 0-8-16,0 0-8 0,0 0-6 0,2 2 0 15,-2 1-4-15,3-1 1 0,1 6 0 0,2-4 8 0,-5 3 13 16,7 4 2-16,-4 3 4 0,7-2 6 0,-4 3 9 0,2 3 2 15,0 1-1-15,6 0-9 0,-3 1-5 0,0 1-5 16,3 1-2-16,1 2 4 0,0-3-1 0,4 4 0 0,-1-4 1 16,0 0 0-16,4 1-1 0,-4 0 1 0,-1 0-3 15,0-1-9-15,1-4-7 0,-5 2-3 0,5-1-1 0,-4 0-2 16,0-1 1-16,1-3-3 0,0 0-2 0,-4-2 2 0,3 2-1 16,-6-3-2-16,2 0 0 0,-2 2 0 0,-2-5-1 15,3 1 0-15,-5-4 4 0,-1 1-4 0,1-2 0 0,-2 0 2 16,-2-2 2-16,2 3-2 0,0-5 0 0,-3 1 0 15,2-1 0-15,-2 0-1 0,0 3 1 0,0-3-2 0,0 0-1 16,0 0-5-16,-2-3-18 0,2 2-20 0,-6-2-25 16,5-4-28-16,-2 2-30 0,3-9-54 0,0 0-74 0,3-10-92 15,-2-1-94-15,2-2-46 0</inkml:trace>
  </inkml:traceGroup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44.25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17A5CF9-19D4-46B9-8EED-F1B04F6188AB}" emma:medium="tactile" emma:mode="ink">
          <msink:context xmlns:msink="http://schemas.microsoft.com/ink/2010/main" type="inkDrawing" rotatedBoundingBox="2061,10971 3690,9967 3887,10287 2258,11291" semanticType="callout" shapeName="Other">
            <msink:sourceLink direction="to" ref="{F19CBBA8-46AA-492D-BDA8-A378063FD41B}"/>
          </msink:context>
        </emma:interpretation>
      </emma:emma>
    </inkml:annotationXML>
    <inkml:trace contextRef="#ctx0" brushRef="#br0">0 936 66 0,'5'-10'108'0,"2"-1"-10"0,-2 2 2 0,-1-2-1 0,1 3-10 15,1 1-10-15,-5 2-5 0,5 1-11 0,-4 1-9 0,-2-1-15 16,3 3-14-16,-3 1-9 0,1 0-7 0,-1 0-1 15,3 1 1-15,-3 3 8 0,0-2 4 0,3 2 1 0,-1 2 3 16,-2 1 4-16,3 1 0 0,-2 1 1 0,2 2-5 0,1 1-5 16,4 2 1-16,-4-3 1 0,4 5 0 0,-1 3 1 15,1-3 2-15,1 0 2 0,1-1-1 0,-1 1-2 16,3-1-5-16,-2-1-3 0,-1-2 4 0,6 0 5 0,0-1 3 16,-3-3-2-16,1 1 1 0,5-3 1 0,-1-4-1 0,-1 1 5 15,3-6 9-15,1-1 1 0,0-4 3 0,3-3-2 16,1-2 0-16,-1-4-1 0,4-6 1 0,1-1-6 0,-1-1-15 15,5-2-8-15,-1-8-6 0,5 6-1 0,-1-4-5 16,2-3 3-16,1 0-2 0,0-3 2 0,5-4-2 0,1 6 2 16,2-7-2-16,1 3 0 0,4 1 2 0,0-4-3 0,-4 5 0 15,4-2-1-15,-4 3 1 0,1 1 0 0,-5 2-1 16,0-1-1-16,-4 7 0 0,-3-4 1 0,-2 6 0 0,-3 0-1 16,-2 4-1-16,-3 0 0 0,-2 0 0 0,-1 3 1 0,-7 4-1 15,0 0 0-15,2 4 1 0,-6 1 0 0,-3 3 2 16,3-2-1-16,-5 5 0 0,2 0-1 0,-1 1 0 0,-1-1-1 15,-2 4 1-15,1 1-1 0,-2-2 0 0,0-2 0 16,1 4 1-16,-1 4 1 0,-1-2 0 0,2-1 0 0,-2 4 0 16,0-1-1-16,-2 3 0 0,4 1-2 0,-2 1-2 0,1 2-1 15,-1 1-16-15,-1 2-18 0,-2 0-20 0,3 2-22 16,1 1-50-16,-4-2-97 0,0 2-139 0,-1-2-83 0,-5 2-34 16</inkml:trace>
  </inkml:traceGroup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46.3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813FBE7-3972-43D8-A934-AE7C7F63B9AE}" emma:medium="tactile" emma:mode="ink">
          <msink:context xmlns:msink="http://schemas.microsoft.com/ink/2010/main" type="inkDrawing" rotatedBoundingBox="6318,10798 8205,10113 8308,10396 6421,11080" semanticType="callout" shapeName="Other">
            <msink:sourceLink direction="to" ref="{624D377E-BD8A-4D26-8AC3-B73D542978C0}"/>
            <msink:sourceLink direction="from" ref="{1FB8BC6F-695C-4F42-8EC4-EFBE29625BBC}"/>
          </msink:context>
        </emma:interpretation>
      </emma:emma>
    </inkml:annotationXML>
    <inkml:trace contextRef="#ctx0" brushRef="#br0">0 623 46 0,'4'0'180'0,"-1"-2"-43"0,0-1-36 0,-3 3-31 0,2 0-21 16,-2 0-9-16,4-3-3 0,-1 1 8 0,2 2 5 0,-1-5 6 16,-1 4 10-16,1-2 8 0,2 1 0 0,-4-3-1 15,2 5-7-15,4-1-11 0,-4-2-9 0,-1 2-13 0,2-2-8 16,-1 1-9-16,-1 0-3 0,2-1-4 0,-2 3-2 0,0-1-1 15,1-2 5-15,1 2 3 0,-1-2 4 0,0 3 4 16,2-2 2-16,2 0-2 0,-2 2 2 0,-3 0-2 0,1 0-4 16,1 0-2-16,2 0-7 0,-2 4-3 0,1-1-2 15,1 1 0-15,-1 0 1 0,1 3 2 0,4-2 1 0,-2 2-2 16,1-1 2-16,-4 2 0 0,5-3-1 0,-3 5 0 0,3-5-5 16,22 21 37-16,-23-16-19 15,-1-4 2-15,13 11 25 0,-13-9-22 0,3-1-4 16,-1-1-8-1,0 2-5-15,42 7 19 0,-39-14-18 0,1 2 2 0,-1-3 6 16,29-3 52-16,-28 2-43 0,1-4-3 16,2 0-1-16,0 0 1 0,1-5-6 0,4 2-5 15,0-3-3-15,1-1-2 0,0 1 1 0,6-4-4 0,-2 1 0 16,3-2 0-16,-2 0 1 0,5-1-2 0,-3-1 3 0,2-1-2 16,-2 1 1-16,6-3 2 0,-7 1-3 0,4 1-2 15,0 0 3-15,-1 0-2 0,-2-2-1 0,4 4 0 16,-4-2 0-16,2-1-1 0,-2 4 2 0,0-2 0 0,-1 0 0 15,1 1 3-15,-3 0-1 0,1 0 1 0,1 0 2 0,-5 2-2 16,-1 0 3-16,1 0-1 0,0 0-3 0,-2 1 2 0,-3 1-1 16,4 0-2-16,-4 2 0 0,-1-1 0 0,3 2 0 15,-5-1 1-15,-1-2-2 0,3 5 3 0,-4 0-3 16,0-1 0-16,-1 2-1 0,-3 1 2 0,1 2 0 0,-4-2-2 16,-1 2 0-16,1-1 3 0,-4 3-2 0,1-1 3 0,1 0 2 15,-2 0-4-15,0-2 0 0,1 2 2 0,-1 1-2 16,2-1 0-16,-4 1 0 0,4-3-4 0,-6 5 2 0,1-1-2 15,-1 1 0-15,3 0-1 0,-1 0 0 0,-2 0-2 16,0 0 3-16,0 0-1 0,0 0 0 0,3 0-1 0,-3 0 2 16,0 0 0-16,0 0 0 0,0 0 0 0,0 0 0 0,0 0 0 15,0 0 0-15,0 0 0 0,0 0 0 0,0 0 0 16,0 0 0-16,0 0 0 0,0 0 0 0,0 0 2 16,0 0-2-16,0 0-2 0,3 0 2 0,-2 1-1 0,-1-1 1 15,3 0-1-15,-1 0-1 0,-2 0 2 0,3 0 0 0,-3 0 0 16,0 0 0-16,0 0 0 0,0 0 0 0,0 0 2 0,0 0 0 15,3 0-2-15,-2 0 0 0,-1 0 0 0,3 0-1 16,0 0 1-16,-3 0 0 0,0 0-4 0,2 0 3 0,-2 0 0 16,2 0 1-16,0 0 0 0,-2 0 0 0,6 0 0 15,-6 0-1-15,1 0 3 0,2 0-1 0,-1 0-1 16,-2 0 0-16,3 0-1 0,0 0 2 0,-2 0-1 0,-1 0 1 16,3 0 2-16,-3 0-2 0,2 0 1 0,-2 0-2 0,0 0 1 15,0 0-1-15,0 0 1 0,0 0-1 0,0 0 0 0,0 0-1 16,0 0 1-16,0 0-1 0,0 0-1 0,0 0-2 15,0 0 4-15,0 0-1 0,0 0 1 0,0 4-1 0,0-4 0 16,0 1 1-16,0-1 0 0,0 0 0 0,0 0 0 16,0 0 0-16,0 0 2 0,0 0 1 0,0 0-1 0,0 0-2 15,0 0 3-15,0 0-1 0,0 0 1 0,0 0-2 0,0 0-1 16,0 0-2-16,0 0 0 0,0 0 2 0,0 0-1 16,0 0 1-16,0 0-1 0,0 0 1 0,0 0 0 0,0-1 0 15,3-3-1-15,-3 4 1 0,0 0 0 0,0 4 0 16,0-4 0-16,0 0 0 0,0 0 0 0,3 0 0 0,-3 0 0 15,0 0 0-15,0 0-2 0,0 0 0 0,0 0 2 0,0 0 0 16,0 0 0-16,0 0 0 0,0 0 1 0,0 0 0 16,0 0 1-16,0 0 0 0,0 0 1 0,0 0-2 15,0 0-1-15,0 0 0 0,0 0 0 0,0 0 0 0,0 0 0 16,0 0 0-16,0 0-1 0,0 1-2 0,0-1 3 0,0 0 0 16,0 0-1-16,0 0 1 0,0 0 0 0,0 0 0 0,0 0-1 15,0 0-1-15,0 0 1 0,0 0 1 0,0 0 0 16,0 0-3-16,0 0 3 0,0 0-1 0,0 0 1 0,0 0 4 15,0 0-1-15,0 0-1 0,0 0-2 0,0 0 3 16,0 0-3-16,0 0 2 0,0 0-2 0,-3 0 0 0,3 0-1 16,0 0 0-16,0 0 1 0,0 0-3 0,0 0 3 15,0 0-1-15,0 0 1 0,0 0 0 0,0 0 0 0,0 0 0 16,0 0-1-16,0 0 2 0,0 0-1 0,0 0 1 0,0 0-1 16,0 0 1-16,0 0 2 0,0 0-3 0,0 0-1 15,0 0-1-15,0 0 2 0,0 0 0 0,0 0 0 0,0 0 0 16,0 0 0-16,0 0 0 0,0 0 2 0,0 0-2 15,0 0-3-15,0 0 2 0,0 0 0 0,0-1-1 0,0 1 2 16,0 0 0-16,0 0 0 0,0 0 2 0,0 0 1 0,0 0 1 16,0 0-4-16,0 0 2 0,0 0 0 0,0 0-1 15,0 0-1-15,0 0 0 0,0 0 4 0,0 0-3 0,0 0 1 16,0 0-1-16,0 0-2 0,0 0-1 0,0 0 4 16,0 0 0-16,0 0-8 0,0 0 5 0,0 0-1 0,0 0 1 15,0 0 1-15,0 0 0 0,0 0-2 0,0 0 2 0,0 0-2 16,0 0 2-16,0 0 0 0,0 0 0 0,-3 1-2 15,3-1-1-15,0 2 3 0,-2 1-1 0,-1 1-6 16,2 2-16-16,-5 0-21 0,1 4-22 0,1-2-22 0,-3 0-32 16,-1 3-59-16,1 0-116 0,-2 0-123 0,-3-3-65 0,-8 3-27 15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57.6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71 473,'-9'0'15,"-8"4"73,4-2-30,-5 2-11,8-4-18,2 0-12,3 4 9,5-4 13,0-4-1,0 4 8,0 0 1,0 0-5,0 0-19,0 0-10,0 0-8,5 4-2,-5-4-2,4 0 2,4 0 3,1 0 0,10 0 5,2 0 1,5 0-3,6-4-3,2 4-1,6 0 0,5 0 0,4 0 3,-1 4 0,6-4 6,6-4-3,-2 2-1,-1-6 2,1 0-2,3-1 3,-3 0-2,0 5 6,-1 0-9,-5 2-5,-3 2-3,-1 4 6,-7 2-6,-6-1 1,0 3 0,0 0 0,0-7 0,6 3 0,-2 0-1,5-8-2,1 4 2,-6-4 3,4 0-3,-2-1 0,-7 5 0,-2-4 1,-7 4 10,-2-2-4,4 0 4,-6 2-4,2-2 0,-1-1-2,4-3-5,5-2 5,-8 4-4,7 0 4,-8-1-2,-6 5-3,-2-4 4,-4 4-4,-1 0 1,-5 0 3,4 4-4,1-8 8,5 4 3,8-2-5,-1 0 3,0-4-3,-1 6 0,-3-4 1,-9 4 0,-4 0-4,-4 0 4,0 0-7,-4 0-2,0 0-4,0 4-49,-5-4-82,-7 8-7,-8-2-151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48.0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269DB25-045C-42E8-B693-6CA8B9B55718}" emma:medium="tactile" emma:mode="ink">
          <msink:context xmlns:msink="http://schemas.microsoft.com/ink/2010/main" type="inkDrawing" rotatedBoundingBox="9649,10861 10805,10350 10895,10555 9739,11066" semanticType="callout" shapeName="Other">
            <msink:sourceLink direction="with" ref="{A471C10E-EDA2-4072-B0C9-32497D0A3423}"/>
          </msink:context>
        </emma:interpretation>
      </emma:emma>
    </inkml:annotationXML>
    <inkml:trace contextRef="#ctx0" brushRef="#br0">0 432 133 0,'5'0'132'0,"-2"0"6"16,0 0 6-16,-2 0 13 0,-1 0 2 0,3 0-16 0,-3 0-25 15,0 0-25-15,2 0-20 0,-2 0-14 0,0 0-16 16,0 0-9-16,0 0-8 0,0 1-6 0,0-1-1 0,0 0-4 15,0 0 0-15,0 3-3 0,0-1-5 0,0-2 1 16,0 2-2-16,0 1 0 0,0-2-2 0,3 3 0 0,-3 1 2 16,4 0 0-16,-1-1-4 0,-2 0 4 0,7 0 2 15,-2 0 4-15,-5 1 2 0,4-3 1 0,1 1-4 0,-2 2 2 16,1 0 4-16,-1 0-1 0,1-1-7 0,1-3 0 16,-2 5-3-16,0-5 0 0,1 2 3 0,2 2 2 0,1-2 7 15,-4 0 0-15,4-1 2 0,-1 1 3 0,1 0-1 0,-4-1-2 16,5-2-1-16,-2 3-6 0,4-1-2 0,-2-2-4 15,-2 1-1-15,4-1-2 0,-2 3 2 0,0-3 0 0,-2 0 1 16,5 0-2-16,-2 0 3 0,-1 0 2 0,2 0 3 0,-2-3-2 16,2 3 2-16,1-1 0 0,-4 1 0 0,2-2 0 15,2-1-1-15,-3-2-3 0,3 2 0 0,0-4 0 0,3 1 0 16,0 0-4-16,-2-3 0 0,3-1 3 0,4 0-4 16,-2-1 4-16,1 1-2 0,2-1 2 0,-5-3 0 0,4 3 0 15,2 0 0-15,-1-4 0 0,-2 3 2 0,5-4 2 0,-5 2-3 16,4-1-3-16,-3 0 2 0,3 0-2 0,-2 0 0 15,1-1 0-15,-1 1-1 0,-2 2-5 0,0 0 3 16,4 0-1-16,-4 0 1 0,2 3 0 0,-2-4 0 0,1 2 0 16,-1 0-1-16,2 1 0 0,-2 3 2 0,-3-2 2 0,4-4-1 15,-1 3 3-15,-1 3-1 0,0 0-1 0,-3-3-1 0,1 1 1 16,-4 1 2-16,0 1-2 0,1 2-1 0,-4-1 0 16,-1 3 1-16,-1 0 2 0,1-3 0 0,-2 5 1 15,1-2 2-15,-3-1 1 0,2 1 0 0,-1 3 1 0,-4-2-1 16,2 1 1-16,0 2-1 0,-1-2 0 0,-2 2-3 0,0 0 0 15,3 0 0-15,-3-3-1 0,0 2-1 0,0 1-2 16,0 0 0-16,0 0-2 0,0 0 0 0,0 0-1 0,-3 0-1 16,3 0 0-16,0 0 0 0,0 0-1 0,0 0 0 15,-2 0 0-15,-1 0 0 0,3 0 2 0,0 0-2 0,0 0-2 16,0 0-1-16,0 1-5 0,0 2-13 0,-3-1-16 0,3 0-19 16,-1 2-20-16,-4 5-27 0,2-3-29 0,3 3-58 15,-3 2-118-15,3-6-118 0,-4 4-65 0,-3-2-30 0</inkml:trace>
  </inkml:traceGroup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49.8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6E07718-7B9F-4876-BFFA-F12870C685CC}" emma:medium="tactile" emma:mode="ink">
          <msink:context xmlns:msink="http://schemas.microsoft.com/ink/2010/main" type="inkDrawing" rotatedBoundingBox="13313,10568 16011,9767 16143,10212 13445,11013" semanticType="callout" shapeName="Other">
            <msink:sourceLink direction="from" ref="{624D377E-BD8A-4D26-8AC3-B73D542978C0}"/>
          </msink:context>
        </emma:interpretation>
      </emma:emma>
    </inkml:annotationXML>
    <inkml:trace contextRef="#ctx0" brushRef="#br0">17 766 137 0,'0'-7'388'0,"-5"-2"-97"15,4 1-86-15,-2 0-44 0,0 2-36 0,3 1-42 0,-2 0-21 16,2 0-9-16,0 4-11 0,-3-2-8 0,3 3-5 0,0-2-2 15,0 2-6-15,0-2-5 0,0-1-5 0,0 3-4 16,0 0-3-16,3 0-2 0,-1 3 1 0,1-1-4 0,0 0 2 16,1 1-1-16,1-2 4 0,-1 1 3 0,4 3 9 15,-4-2 7-15,4 2 3 0,-1 0 5 0,-3 1-2 16,1 2-1-16,1-2 2 0,-2 2-4 0,1 0-3 0,-1 2-1 0,4 1-2 16,-4-3 0-16,4 3 2 0,-4 0-1 0,4 0-1 15,2 4 1-15,-3-4-6 0,-1 4-4 0,2-2-3 0,-1 0-1 16,4-1 1-16,-5 1 4 0,0-2 0 0,0 2 0 15,1-1 2-15,-3-2-2 0,4 1 1 0,-2-1 0 0,0 1-2 16,0 2-4-16,-2-2 0 0,4-3 0 0,-4 1-1 0,1-4 0 16,2 3 0-16,-3-1-3 0,1-2 0 0,2 1 0 15,-2-5 2-15,2 3 2 0,1 1 10 0,2-3 6 16,-1 1 5-16,6-3 8 0,1-3 3 0,4 0 0 0,3-5 1 16,1 0-5-16,3-3-8 0,4 0-6 0,2-2-5 0,4-2-4 15,0-5-2-15,2 4 1 0,4-5-2 16,3 1 4-16,91-47 11 15,-43 21-13-15,-43 22-8 0,-7 1-1 0,4-2-1 0,-2 4-1 16,2 0 1-16,1-1 2 0,-4 1-1 0,2 2 0 0,2-5 0 16,-4 8 0-16,-2-4 0 0,3 4 0 0,-3 0-2 0,-2 1-6 15,2-1 6-15,39-14 10 0,-41 15 1 16,-1 0 3-16,2 1 5 0,1 1 3 0,-2-4 13 0,-1-2-4 16,1 4 0-16,0 0-4 0,0-1 2 0,-4 0-2 15,2 0-4-15,3 0 0 0,-6 2-4 0,-4-1-2 0,0 4-2 16,-3 1-4-16,-3 0-1 0,0-1-3 0,-2 1-1 0,0 2-2 15,-2 2 0-15,-1 0 0 0,1-4 0 0,-2 3 2 16,-1 3 2-16,2-1-1 0,-3 0-1 0,1-1-2 0,-5 1 3 16,2 0-3-16,-1 1-1 0,0 2 2 0,0-2-4 0,-3 2 1 15,-1-2 1-15,1 1-2 0,-3 2-1 0,2-2 1 16,-2 3 8-16,-2-2-5 0,2 2-4 0,-3 0 3 0,-2 0-2 16,1 0 1-16,-2 0-2 0,-2 0 2 0,4 0-8 15,-2 0 1-15,0 0 2 0,-3 0 1 0,1 0 0 0,-1 2-2 16,3-2 4-16,0 0-1 0,-3 0-2 0,2 0 4 15,-2 0 1-15,3 0-2 0,-3 3 1 0,1-2-1 0,-1-1 0 16,0 0 1-16,0 3 1 0,0-3-4 0,0 0 1 0,0 1 1 16,0 2 0-16,0-3 0 0,0 2 0 0,0-2 0 15,0 2 0-15,0 0 1 0,0-2-1 0,0 2 2 0,0-2-2 16,0 0 1-16,0 0 1 0,0 3 0 0,0-2-2 16,0-1 2-16,0 0-2 0,0 0-2 0,0 0 0 0,-1 0 2 15,1 3 0-15,0-1-5 0,-3-2 4 0,3 2 0 16,-2-2 1-16,2 3 0 0,0-2 0 0,0 4 0 0,-3-3 1 15,0 1 0-15,3-3 2 0,-1 5-3 0,1-2 0 0,0-2 0 16,-3 5 2-16,3-6-2 0,0 1-2 0,-3-1-2 0,3 3 2 16,0-2 2-16,0-1 2 0,0 4 1 0,0-2-2 15,0-2 1-15,0 0 2 0,0 0 0 0,0 0-1 16,0 0-4-16,0 0-1 0,0 0 2 0,-2 0-3 0,-1 0 3 16,3 0-1-16,0 0-1 0,0 0 4 0,3 0 2 15,-1 0-2-15,-2 0 2 0,0 0-2 0,0 0 0 0,0 0 1 16,0-2 2-16,0 2-2 0,0-4-2 0,0 4 1 0,0-1-1 15,0-2 0-15,0 3 0 0,0-1-1 0,3 1 0 16,-3 0 0-16,0-4 0 0,0 2 0 0,0-2-2 0,0 2 0 16,0-1 2-16,0-2-2 0,0 0 2 0,3 1-2 0,-3 2 2 15,0-3 0-15,0 1 2 0,0 0 0 0,0 0-2 16,0 0 1-16,0 0 0 0,0-1 1 0,0-1 1 16,0 1 1-16,0-1-4 0,-3 2-2 0,3-1 4 0,0 1-2 15,0-1-2-15,0 2 2 0,-3-1-2 0,3 0 1 0,0 3-1 16,0-3 4-16,0 2-1 0,-2-2-1 0,-1 4 0 0,3-2 0 15,0 2 0-15,0-3 0 0,0 3 2 0,-1 0-2 16,1-3 0-16,0 1 3 0,-3 2-3 0,3-3 0 0,0 3-3 16,0-3 1-16,0 3 2 0,0-3 0 0,-3-1-3 15,3 1 2-15,0 2-1 0,-2-2 2 0,-1-1 1 0,3 0 0 16,-1 1-1-16,1-1 0 0,-3 3 1 0,3-2 2 16,0 1-1-16,-3-3 0 0,3 4-1 0,-1-1 0 0,-2-1-1 15,3-2-1-15,0 4-2 0,-3-1 3 0,1 0-2 0,-1-1 2 16,3 1-1-16,0 2-1 0,0-1 2 0,0-2 3 0,0 3-3 15,0 0-1-15,0 0-1 0,-1 0-6 0,1 0-19 16,-3 0-23-16,0 3-28 0,-2-2-27 0,4 6-30 16,-7 1-35-16,1 3-38 0,-1-1-74 0,-4 4-144 0,-4-3-90 15,-2 0-41-15,-3 4-7 0</inkml:trace>
  </inkml:traceGroup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50.9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6320769-D362-4CE6-83A3-ADDA13CBEC8A}" emma:medium="tactile" emma:mode="ink">
          <msink:context xmlns:msink="http://schemas.microsoft.com/ink/2010/main" type="inkDrawing" rotatedBoundingBox="16423,10429 18887,9151 19051,9468 16587,10746" semanticType="callout" shapeName="Other"/>
        </emma:interpretation>
      </emma:emma>
    </inkml:annotationXML>
    <inkml:trace contextRef="#ctx0" brushRef="#br0">1 1118 333 0,'0'0'338'0,"0"0"-91"16,3 0-58-16,-3 0-56 0,0 0-39 0,0 0-25 0,0 0-14 16,0 0-8-16,0 0-7 0,0 0 0 0,0 0-3 0,0 0-2 15,3 0-9-15,-3 0-6 0,0 1-5 0,0-1-5 16,0 3 1-16,1-3 5 0,-1 2 7 0,5 3 10 0,-2-1 4 16,0 2 5-16,-2-2-1 0,4 2 2 0,1-1-4 15,-2 1-7-15,1 4-7 0,-1-5 0 0,2 1 1 0,-4 3 2 16,1 1 0-16,4 1 4 0,-5-3 6 0,2 3 7 0,2 0 2 15,-5 0-7-15,5-1-4 0,-1 1-4 0,-4-1 0 16,5 1-2-16,-1 0-7 0,-1-2-5 0,1 1-1 0,1-2 7 16,-2-2 9-16,4 1 8 0,-3-2 6 0,3 0 9 15,2 0 15-15,-1-4 10 0,6 2 9 0,2-3 4 0,5-4 4 16,3-1-5-16,6-4-6 0,4-2-9 0,5 0-11 16,3-8-12-16,0 2-11 0,8-4-8 0,-1-4-8 0,4-1-3 15,1 0-2-15,0-4 5 0,2-1 1 0,1-5 5 16,4 0-1-16,1 0-7 0,2-5-1 0,-1-1-3 0,3-4 0 15,3 0-5-15,2 0-3 0,2-1-4 0,-1-4 3 0,-2 5-3 16,-1-2 0-16,-3 3-2 0,-1 1 1 0,-5 3-5 16,-3 3 1-16,-3 1-1 0,0 2 1 0,-4 3 2 0,-4 2-1 15,-1 1-2-15,-3 3 2 0,-1 3 0 0,-5 1 4 0,2 3-2 16,-5-1-3-16,-1 3-5 0,-2 2 3 0,-1 0-2 16,-6 1 1-16,-3 1 0 0,3 2-4 0,-5 3 6 0,-1-3-1 15,-5 2 0-15,5 4-1 0,-6-2 4 0,-3 0-4 16,-2 3-2-16,-2 0 2 0,-1 2 0 0,4 0 1 0,-5-3 0 15,-2 5-3-15,-1-1 1 0,3-2 1 0,0 3-1 16,-3 0-1-16,2 0-1 0,-2 0-2 0,0 0 3 0,0 0 1 16,0 0-1-16,0 0 0 0,0-2 3 0,0 2-2 15,0 0-1-15,0-3-2 0,0 3-1 0,0 0 0 0,0 0 3 16,0 0 0-16,0 0-3 0,0 0 1 0,0 0 5 0,0 0 6 16,0 0-4-16,0 0-2 0,0 0 2 0,0 0-5 0,0 0 0 15,0 0 0-15,0 0 0 0,0 0-9 0,0 0 6 16,0 0 2-16,0 0-2 0,0 0 3 0,0 0 2 15,0 0-1-15,0 0 0 0,0 0 1 0,0 0-1 0,0 0 1 0,0 0-2 16,0 0 0-16,0 0-3 0,0 0-1 0,0 0 1 16,0 0 0-16,0 0 2 0,0 0-3 0,0 0 1 15,0 0 3-15,0 0 5 16,0 0-2 0,0 0-1-16,0 0 11 0,0-1-7 15,0 1-3-15,0-6 3 0,0 6 6 0,-2 0-12 16,2 0-2-16,-3 0-4 0,0 0-2 0,-1-1-3 15,-4-2-14-15,4 3-21 0,-5 0-17 0,-14 0-150 16,9 0 56-16,-4 0-33 0,-2 3-30 0,-2 2-28 16,-5-2-13-16,2 2-29 0,-6-1-58 0,-1 1-139 0,-3-3-64 15,-2 0-22-15</inkml:trace>
  </inkml:traceGroup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56.5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8B1F973-ACD8-4656-9210-2EE78473D747}" emma:medium="tactile" emma:mode="ink">
          <msink:context xmlns:msink="http://schemas.microsoft.com/ink/2010/main" type="inkDrawing" rotatedBoundingBox="7290,12343 9334,12273 9341,12478 7297,12547" semanticType="callout" shapeName="Other">
            <msink:sourceLink direction="with" ref="{A471C10E-EDA2-4072-B0C9-32497D0A3423}"/>
            <msink:sourceLink direction="with" ref="{1FB8BC6F-695C-4F42-8EC4-EFBE29625BBC}"/>
          </msink:context>
        </emma:interpretation>
      </emma:emma>
    </inkml:annotationXML>
    <inkml:trace contextRef="#ctx0" brushRef="#br0">11 210 63 0,'0'0'126'16,"-2"-3"13"-16,-1 3 13 0,3-1-9 0,-3-1-18 0,3 2-20 15,-1-3-22-15,1 1-19 0,-3 2-15 0,3-3-15 0,0 3-10 16,0-3-3-16,0 1-2 0,0-2-2 0,3 2-2 15,-2-3 0-15,-1 5 0 0,3-3-3 0,-3 2-5 0,3-5 0 16,-1 5-5-16,-2-2 0 0,3 1-1 0,-2-2 3 16,-1 4-2-16,0-2-1 0,0-1 3 0,0 3-2 0,0 0 0 15,0 0 0-15,0 0 0 0,0 0 1 0,0 0-1 0,0 0-1 16,0 0-2-16,0-2 0 0,0 2 0 0,0 0 0 0,3 0-1 16,-3 2 1-16,3-2 0 0,-2 0-1 0,2 0 2 15,0 0 0-15,-3 0 2 0,2 0-2 0,2 0 0 16,-1 0 1-16,0 0-1 0,-1 3 1 0,2-1-1 0,-1-2 3 15,2 1-1-15,-2 2 1 0,0-3-3 0,-2 0 3 0,4 2 1 16,-2-2-2-16,1 0 1 0,-1 3-1 0,1-2-2 16,-1-1 2-16,-1 2-1 0,2 2 1 0,-1-4-2 0,5 1 1 15,-4-1 0-15,1 3 1 0,-2-3 0 0,1 0-1 16,-1 0-1-16,-1 5 0 0,1-5 0 0,1 0 1 0,2 2-1 16,-1-2 0-16,-1 1 8 0,0 2 6 0,1-3 1 0,1 0 6 15,0 0-2-15,-3 0 2 0,1 2 2 0,2-2-1 16,-1 0-10-16,-1 0-4 0,-1 0-3 0,2 0-4 15,-1 3 3-15,1-3-1 0,-1 0-3 0,-1 0 0 0,1 0 2 0,2 0 2 16,0 0-2-16,-3 3 0 0,2-3 2 0,-1 0-1 16,2 0 0-16,-1 0-2 0,-1 0 2 0,1 0-1 0,1 0 0 15,-1 0 1-15,1 2-3 0,0-2 0 0,2 0 2 16,-2 3 0-16,0-3 0 0,0 0 1 0,0 0-1 0,0 0-1 16,1 0 0-16,-2 0-1 0,-1 0 0 0,0 0 4 15,4 0-3-15,-4 0 1 0,4 0 1 0,-4 2-1 0,2-2 1 16,-1 0 0-16,-1 0-2 0,1 0-1 0,-1 1 0 15,-1-1 0-15,2 0 0 0,-1 0 0 0,2 0 0 0,-2 0 0 16,1 0 0-16,-1 0 0 0,2 3 0 0,-1-3 0 0,-1 0-1 16,1 2 1-16,1-2-1 0,-5 0 1 0,4 0 0 0,1 3 0 15,-2-3 0-15,0 0 0 0,1 0 1 0,-1 1 0 16,2-1 0-16,-1 0 3 0,-1 0 1 0,1 0 0 16,1 0 1-16,0 0 0 0,-3 0 2 0,1 0-2 0,2 0 0 15,-1 0 0-15,-1 0-1 0,0 0-3 0,1 0 1 16,-2 0-3-16,1 0 3 0,-1 2 0 0,-1-2-3 0,1 3-2 0,1-3 2 15,-1 0 0-15,0 0-1 0,-1 0 1 0,2 2 0 16,-1-2-1-16,0 2 1 0,-1-2 1 0,2 0-1 16,-1 0 0-16,2 0 0 0,0 0 0 0,-3 0 0 0,2 0 1 15,2 0-1-15,0 0 2 0,0 0-1 0,-1 0 0 0,-1 0 0 16,1 0 1-16,1 0-1 0,-5 0-1 0,4 0 0 16,1 0-1-16,-2 2-1 0,0-2 1 0,-1 0 1 0,-1 0-1 15,2 0 1-15,-1 0-1 0,2 0 1 0,-2 0 0 16,0 0 1-16,-2 0 0 0,4 2-1 0,-2 1-2 0,0-3 0 15,-2 0 2-15,4 1 0 0,1-1 0 0,-2 3-1 0,1-3 1 16,-1 0 0-16,-1 1 5 0,0-1-1 0,-2 0-4 16,4 0 0-16,1 0 2 0,-2 0-2 0,1 0 0 15,-1 0 0-15,2 0-3 0,-4 0 1 0,2 0 4 0,-1 0-1 16,0 0 1-16,-1 0 1 0,2 0 0 0,-1 0 2 0,0 0-1 16,1 3 0-16,1-3-3 0,-1 0-1 0,2 2-1 0,-4-2 1 15,2 0-1-15,2 0 2 0,-1 0 0 0,-1 0-1 16,1 0 3-16,1 0 1 0,-5 0 1 0,4 0-2 0,-2 0 0 15,0 0-2-15,-2 0 1 0,3 0-2 0,-1 0 2 16,0 0 1-16,-1 0-3 0,2 0 0 0,-1 0 1 0,2 0 0 16,-2 0-1-16,1 0 0 0,1 0 0 0,-2 0 0 15,1 0 4-15,1 0 0 0,1 0 0 0,-2 0-1 0,1 0 3 16,-1-2 1-16,2-1 0 0,-5 3-2 0,4 0-2 0,2 0 3 16,-2 0-5-16,-2 0 3 0,1 0-2 0,2 0-2 15,-4 0 0-15,2 0 0 0,-1 0 0 0,0-1 0 0,-1 1 3 16,2 0-3-16,-1 0-2 0,0 0 1 0,-2 0 1 15,5 0 1-15,-4 0-1 0,2 0-1 0,2 0 1 0,-1 0 0 16,-1 0 1-16,1 0 2 0,-1-3-2 0,-1 3 1 0,2 0 0 16,1 0 1-16,-2 0-3 0,1 0 1 0,-1 0-1 15,0 0 0-15,-1 0 1 0,2 0-1 0,-2-1 0 0,1 1 0 16,-1-3 0-16,-1 1-1 0,4 2-3 0,-5 0 2 16,2 0 1-16,-1 0 1 0,1 0-3 0,1 0 0 0,1 0 3 15,-2 0 0-15,1 0 4 0,2 0-2 0,-2 0-2 0,1-2 1 16,-1 0 4-16,4 2-3 0,-1-2 2 0,1 2-1 15,-1-3 1-15,-1 1-1 0,2 2-2 0,-1-1 0 0,-3 1-1 16,4 0 0-16,2-3 2 0,-4 1-1 0,0 2 2 16,0-3 0-16,0 3-1 0,2-1 0 0,-2-1 0 0,1-1 4 15,0 1 1-15,4-1-2 0,-2 3 2 0,0 0 1 0,-2-3 0 16,5 3 2-16,-2-2-1 0,2 2-2 0,2-3 2 16,-1 2-1-16,-4-1-1 0,6-3-1 0,1 5 2 0,-1-3-3 15,2 3 1-15,-1-1 1 0,3-5-1 0,1 5 1 16,2-4 1-16,2 1 1 0,0-1 0 0,-1 1-2 0,4 3 2 15,-1-5 0-15,0 2 0 0,-2 0 1 0,3 0-5 0,0 1 0 16,-2-1 0-16,0 0 0 0,-4 2 1 0,3 0-2 16,-2 0 1-16,-2 0-3 0,-1-1 0 0,-1 1 2 0,0 1-1 15,-5-2 2-15,2-2-3 0,1 4 3 0,-4-1-1 16,0-1 0-16,-1-2 2 0,-2 5-2 0,1-3 0 0,-1 1 0 16,-2-2-2-16,-2 4 2 0,1-2-1 0,-2-3 1 15,-2 5-2-15,1 0 2 0,0-3-1 0,-2 3-1 0,-1 0 2 16,3 0-2-16,-3 0-2 0,0 0 0 0,0 0 0 15,2 0 0-15,-2 0-2 0,0 0-2 0,0 0-14 0,-5 0-29 16,4-1-42-16,-5-9-93 0,1-3-173 0,-4-6-97 0,-1-7-55 16</inkml:trace>
  </inkml:traceGroup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58.3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AB96EA3-2403-4F75-A71F-642767118862}" emma:medium="tactile" emma:mode="ink">
          <msink:context xmlns:msink="http://schemas.microsoft.com/ink/2010/main" type="inkDrawing" rotatedBoundingBox="7369,5752 9936,4056 10161,4398 7595,6094" semanticType="callout" shapeName="Other">
            <msink:sourceLink direction="with" ref="{A471C10E-EDA2-4072-B0C9-32497D0A3423}"/>
          </msink:context>
        </emma:interpretation>
      </emma:emma>
    </inkml:annotationXML>
    <inkml:trace contextRef="#ctx0" brushRef="#br0">0 1588 77 0,'3'-5'154'0,"-2"-1"6"15,2 1-14-15,8-6 65 0,-10 6-145 16,4 4-14-16,-2-2-8 0,1-4-5 0,-1 6-11 16,-1-2-7-16,5-1 9 15,-4 0-15-15,2 2-1 0,2 2 6 16,0 0 8 0,22 2 93-16,-25 1-95 0,4-2 0 0,-1 3 0 0,2-3-4 15,-2 2-6-15,1 4 1 0,8 1 16 16,-8-5-15-16,-1 5-2 0,4-2 2 0,-3 0-2 0,1 0 2 15,2 3-2-15,-2-3 2 0,-2 1-5 0,4-1-2 16,-2 1-3-16,-2-1-1 0,0 0-1 0,1 2 0 0,1-3-1 16,-2-2 0-16,1 5 0 0,-4-4 1 0,4 1 0 0,-4 2 0 15,3-3 0-15,1-2-1 0,-1 3 1 0,2-1 5 16,-1-2 5-16,-1 2 4 0,2-1 1 0,2-1 0 0,-3 0 4 16,1-2 1-16,5 2-2 0,-5 0-8 0,3-2-3 15,-2 0-6-15,2 0-2 0,-3 0-2 0,3 0 2 0,-2 0-5 16,-1 0 3-16,0-2 0 0,-1 0 0 0,3 0 0 15,1-3 5-15,3 1 4 0,0-2 2 0,-2-5 2 0,7-1-1 16,-2 0 3-16,3-4-2 0,1 2 2 0,2-4-4 0,-1-1-2 16,6-3-2-16,1 0 0 0,1-3-3 0,2-5 2 15,2-1 1-15,4-1 0 0,3-5 1 0,1 3 1 0,-3-3 1 16,3 2-1-16,0-1 9 0,0 1-6 0,1 1-1 16,-1 1-4-16,-2 3-2 0,3-2 0 0,-4 4 0 0,0-3-6 15,2 3-4-15,-2 0 4 0,3 0 1 0,0-1 1 16,0 1 0-16,-1-2-3 0,1 1 0 0,0 1 5 0,-3-5-5 15,4 3 1-15,-1-1 0 0,-4-1-1 0,4 2-1 0,-3 0 0 16,-1-4 0-16,-1 5 2 0,-2 1-2 0,0 1 1 0,1-1 0 16,-4-1 0-16,-2 1-1 0,-3 5 2 0,-1-4-2 15,0 2 0-15,-3 6 0 0,-1-2 1 0,-3 5 2 16,-1-4-1-16,0 4 1 0,-2 0-1 0,1 2-1 0,-6 1-1 16,-1 0 3-16,3 2-2 0,-4 1-1 0,-1-1 0 0,3 0 0 15,-1 0 1-15,-3 0 1 0,4 0 0 0,0 0 0 16,-4 1-1-16,2-1 2 0,-4 3 0 0,0 0-1 0,0-1 0 15,0 2-1-15,-2-1 1 0,1 5-1 0,-1-5 2 16,-1 2-1-16,0 3-1 0,-1-2 2 0,-2 2-1 16,3 2 0-16,-3 1 1 0,0-2-3 0,0 0 2 0,0 2-1 0,0-3 0 15,0 3-1-15,0 0 0 0,0 0-1 0,0 0 0 16,0 3 1-16,0-3-2 0,-3 2 2 0,3 0 0 0,0-1 0 16,-2 4 3-16,2-1-2 0,-3 3 0 0,0-3-1 15,3 3 0-15,-1-2 0 0,-2-1 2 0,3 1 0 0,-2-2-3 16,-1 0 1-16,3 2-2 0,0-4 2 0,0 1 1 0,0 0 0 15,0 1-1-15,0 1 0 0,0 0 1 0,0 0 0 16,0-1-1-16,0-1 0 0,0-2-1 0,-3 2-1 16,3 0-1-16,0 0 3 0,0-2-1 0,-1 2 1 0,-2 1 0 15,3 1 1-15,-3 0 0 0,3 3 0 0,-1-3 3 0,-2 2-2 16,3-2 0-16,-2 1-2 0,-1 1-1 0,3-1-2 16,-3-2 3-16,3 4-2 0,-1-1-4 0,-2 0-14 0,3 0-18 15,-2 1-14-15,-1 1-12 0,0 1-20 0,2-1-26 0,-2 1-32 16,-2 0-81-16,-2-1-145 0,-2 0-77 0,-9-2-42 15</inkml:trace>
  </inkml:traceGroup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25.45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F9B7331-1FD0-4454-847D-24CE84D5D666}" emma:medium="tactile" emma:mode="ink">
          <msink:context xmlns:msink="http://schemas.microsoft.com/ink/2010/main" type="inkDrawing" rotatedBoundingBox="6971,12713 14955,12088 15047,13259 7063,13883" semanticType="callout" shapeName="Other">
            <msink:sourceLink direction="with" ref="{3BBAAA2F-201D-417B-88B9-CC70D6071955}"/>
            <msink:sourceLink direction="with" ref="{AF6EAD61-DB28-402D-B022-1ADABC044E68}"/>
          </msink:context>
        </emma:interpretation>
      </emma:emma>
    </inkml:annotationXML>
    <inkml:trace contextRef="#ctx0" brushRef="#br0">-10 1021 15 0,'3'1'90'0,"-3"2"-9"0,3-3-6 0,-3 7 3 0,0-6 4 16,0 2 8-16,0-3 4 0,0 0 5 0,0 0 0 0,0 0-10 15,0 0-12-15,0 0-11 0,0 5-9 0,0-5-7 16,0 0-5-16,0 0-1 0,-3 0-2 0,3 0-6 0,0 0-7 16,-3-5-4-16,3 5-4 0,-2 0 0 0,-1 0 1 0,3 0-1 15,-1 0-2-15,-2-3 2 0,3 2 0 0,-3 1 2 0,3-2 1 16,0-3-3-16,0 5 0 0,-2 0 1 0,2 0-2 15,0 0-3-15,0 0-1 0,0-3-3 0,0 2-5 16,0 1 1-16,0-4-4 0,0 4-1 0,0-2-1 0,0 1 2 16,0 1-4-16,0-3 3 0,0 3-3 0,0-2-2 0,2-1 1 15,-2 3 0-15,3-1 1 0,-3 1 1 0,4-2 0 16,-1-1-1-16,-1 3-1 0,1-4 8 0,1 2-5 0,1 0-3 16,2-1 1-16,-1 2 0 0,0-2-1 0,0 2 2 15,3-2-1-15,-2 1-6 0,1 0 3 0,-1-1 1 0,-1-1-1 16,5 3 0-16,-3-2 2 0,0 1 0 0,4-2 0 15,0 2 1-15,-2-1 3 0,-1 1-2 0,3 2 2 0,-2-1 1 16,4-2 2-16,-2 3-2 0,-2 0 0 0,-1 0 1 0,3 0 0 16,0 0 3-16,1 3-2 0,-4-2-1 0,0 1 3 0,2 3-1 15,-3-1 0-15,0 2 2 0,4-2 0 0,-5 3-1 16,5-3 1-16,-1 3-1 0,-6-3 0 0,6 5-1 0,-2-3-1 16,1-2-1-16,-1 3-1 0,-1-4-3 0,2 5 3 15,-1-5-1-15,0 5 0 0,3-1-1 0,-2-6 0 0,-1 4 3 16,3-1-2-16,-2-2 1 0,-1 3 2 0,6-3 0 15,-3 0-1-15,0 3 2 0,0-4 3 0,3 2-1 0,1 1 0 16,-1-2 2-16,0 3-4 0,-2-4 1 0,4 3-3 16,-2 1 0-16,0-1-1 0,-2-2 2 0,0 3-1 0,1-1 1 15,4 1 1-15,-6-3 3 0,1 3-1 0,2-5 3 0,-3 1-2 16,3 2 0-16,-2-3-1 0,-1 0 1 0,3 0-2 0,1 0 0 16,-1 0-2-16,-3-3 1 0,4 2 1 0,-1-4-3 15,2 3 4-15,-3-1-4 0,3 1 0 0,-2-2-2 16,0-1-1-16,-2 3-2 0,2 0-1 0,1 0 1 0,-1 0-1 15,0 2 0-15,-2-3 2 0,5 2 2 0,-4 1-1 0,1-3-1 16,-4 3 4-16,6 0-1 0,-5 0-1 0,3 0 2 16,-3 0-1-16,2 0 3 0,3 0 1 0,-2 0 1 0,-2 0 2 15,2 0 3-15,1-1 3 0,-1-2 1 0,2 3 1 16,0-4 2-16,3 1 0 0,-7 2 0 0,5-2-4 0,-2 2 0 16,1-4-2-16,-1 1-3 0,3-1 0 0,1 2-4 0,-4-5-1 15,4 5 0-15,-3-5-2 0,3 3 1 0,-4 2-3 16,1 0 3-16,-1-2-4 0,2 2 1 0,-2 2-4 15,-1-3 0-15,1 1 3 0,-1 0-2 0,-1 3 2 0,4-5-3 16,-5 5 1-16,5-1 1 0,-2 1 1 0,1-2 0 0,-1-1 0 16,3 3-2-16,-1-2 1 0,1 0 0 0,-1 2-2 0,2-2 2 15,-1 0 0-15,5-1 0 0,-5 2 3 0,3-2-4 16,-1 2 2-16,3-2 2 0,-2 1-1 0,2 2-3 0,-1-5 3 16,-3 5-1-16,3-1-1 0,-5-2 1 0,1 6-1 15,3-2-2-15,-2-1 0 0,-4 3 0 0,6-6 2 0,-5 3 0 16,-1 0-2-16,3 0 0 0,-2 0 2 0,1 0-2 15,-2 0 0-15,0 0 0 0,2 0 0 0,-4 3 0 0,2-1 1 16,2-2 1-16,-2 5 0 0,1-4 2 0,2 2 2 0,0 1 1 16,1 0 1-16,2 0 2 0,-4 2 2 0,4 2 6 0,-1-1 2 15,1-3 1-15,-1 7 4 0,2-3 1 0,0 0-5 16,1 1 0-16,-2 0-4 0,2-1-1 0,-3-1-4 16,4 0 0-16,-4-3 0 0,2 2 4 0,-3-2 11 0,3-2 5 15,-2 3 3-15,1-4 1 0,-3 2 3 0,-2-1-3 16,-1-2-3-16,6 3 0 0,-8-3-10 0,4 0-4 0,-2 0-4 15,0-3 0-15,-1 3-2 0,-1-2-2 0,-1 2-5 0,0 0 1 16,-1-4 1-16,0 2-1 0,-1-1 2 0,-2 1 0 16,2-2 0-16,1 2 2 0,-1-1 4 0,-2 2 0 0,3-2 0 15,-2-1 3-15,-1 0 1 0,3 1 1 0,-2-1 1 0,-1 3 2 16,-1-2 1-16,-1 1 2 0,1-2-6 0,0 2 3 16,3-1-3-16,-2 1-1 0,1-2 1 0,-4 2-1 15,5-1-1-15,-2 2 5 0,5-4 3 0,-5 3 2 0,3-1 0 16,2 3 2-16,-1 0 1 0,2-5 0 0,-3 5 1 0,0 0-4 15,0 0-3-15,0 0-2 0,-1 0-2 0,1 0 3 0,0 0-3 16,0 0 7-16,0 0-1 0,0 0 2 0,1 0 3 16,-1 0 1-16,-3 0-2 0,2 0 0 0,1 0-5 0,-4 0-3 15,1 0-3-15,5-3-6 0,-5 2-3 0,0 1-4 16,4-2-2-16,-4-3 2 0,3 5 1 0,-3 0-4 0,4 0 2 16,-1 0-1-16,0-4 1 0,1 0 3 0,-2 4-3 15,1-2 0-15,0 1 2 0,0 1-4 0,-1-3-1 0,1 1 1 16,0-1-1-16,0 2 0 0,0-4 0 0,3 5-1 0,0-2-2 15,-2 0 0-15,2 0 5 0,0-3-3 0,4 4 1 16,-5-2 1-16,4 2 2 0,-5-4 1 0,3 5 2 0,-1-5-2 16,0 4 1-16,0-2 3 0,-2 2-3 0,2-4-1 15,0 3-4-15,-3 0-1 0,2 0-2 0,0-1 4 0,1 1-4 16,-6 2 0-16,3-1 0 0,-1-2 0 0,0 1 2 0,-2-1-1 16,3 2 2-16,0 1-1 0,0 0-2 0,0 0-2 15,0 0 0-15,-2 0 2 0,-1 0-1 0,3 0 1 0,-1 0-1 16,-3 0 3-16,4 0-2 0,0 0 2 0,-1 1 0 0,-2-1-1 15,1 3 0-15,-1-1 1 0,3-2-2 0,-2 3 0 16,-1-3 0-16,2 1-2 0,-2-1 2 0,3 0-1 16,-1 2 8-16,0-2-3 0,-2 3-2 0,3-1-2 0,0 2 0 15,-1-4 0-15,1 0 0 0,0-2-2 0,0 0-10 0,2 2 4 16,-5-2 7-16,2-1 1 0,0 3 1 0,1 0 1 0,-3-2-2 16,0 2 2-16,4-1 0 0,-1-2 1 0,0 3-3 15,0 0-1-15,0-2-1 0,-3 2 2 0,2-3 0 0,1 3 0 16,0 0 0-16,0 0-3 0,2 0 0 0,-2 0 3 0,-1 0 0 15,1 0-1-15,0 0 4 0,2 0-2 0,-1 0 0 16,0 0 3-16,4 0 0 0,-2 0-6 0,0 0 4 0,1 0-2 16,0 0-2-16,2-1 0 0,-1 1-2 0,-1 0 0 15,2-2 3-15,-2-1 2 0,-1 3-1 0,1-2 6 0,-2 2-3 16,1 0-1-16,1-3-1 0,-1 3 2 0,1 0-2 16,-1 0-2-16,0-5-2 0,1 5 0 0,-1 0 0 0,-1-3 1 15,1 3-2-15,-4-1 0 0,6 1 2 0,-2 0 2 0,1 0 0 16,-1 0 0-16,4-2 2 0,-2-3 0 0,1 5 3 15,-5 0-13-15,5 0 3 0,-6 0 5 0,1 5 2 0,5-3 0 16,-5-2-2-16,5 1 1 0,-4-1 2 0,2 3 10 16,3-3-6-16,1 0-2 0,-2 0-6 0,-1 0 1 0,-2 0 0 15,2 0 0-15,1 5-2 0,1-5 0 0,-6 0 2 0,5 0 2 16,0 0-2-16,1 0-2 0,-1 0 2 0,2-5 0 16,0 5-2-16,3 0 1 0,-2-3 1 0,5 3-3 0,-2-1 3 15,3 1 0-15,-2-2 2 0,1-3-2 0,-1 5 1 0,-1 0 1 16,-2-3-2-16,2 3-1 0,-2 0 0 0,-1 0 0 15,1 0-3-15,-2 0 4 0,-2 0-1 0,1-1 0 0,0 1 1 16,1 0 3-16,-1 0-2 0,-3 0 2 0,4 0-2 16,-1 0-2-16,-3 0 0 0,4 1 1 0,-2-1 0 0,-1 0-3 15,3 3-2-15,-2 2 2 0,1-3 4 0,-3-2 4 16,1 0-2-16,-1 0-3 0,2 0-4 0,-2 0 4 0,1 0 2 16,1 0-2-16,-2 0-2 0,0 1-4 0,7-1 4 0,-4 0 1 15,2 0 2-15,1 3 3 0,-4-3-4 0,1 0 0 16,1 5 0-16,-2-5 4 0,-1 3-6 0,-2-1 4 0,2 3-2 15,-2-4-4-15,1 2 3 0,-4-1 1 0,3 2-1 0,-3-4-1 16,4 2 0-16,-1-2-1 0,0 3 2 0,1-1 3 16,0-2 2-16,2 2 0 0,-4 0 0 0,1-2-2 0,1 0 0 15,2 0-2-15,-6 0 0 0,1 0-3 0,-1 0-2 16,3 0 0-16,0 0 2 0,-2 0 3 0,1 0-1 0,-1 0 1 16,2 0-1-16,0 0 1 0,-3 0 1 0,1 2 2 0,5 1-5 15,-5-2 4-15,5 3-2 0,-4-4 2 0,3 5 0 16,-3-5 0-16,2 5 0 0,-2-5 0 0,-1 1-1 15,-1 3 0-15,0-1 0 0,0-1-1 0,3 0 0 0,-1-2 1 16,0 2 2-16,-2-2-3 0,1 0 0 0,-1 0-1 0,0 0 2 16,0 0-1-16,0-2 0 0,0 2-4 0,0-2 3 0,0 0-1 15,2-1 2-15,0-1 0 0,-2-2-2 0,0 1 2 16,3 0 0-16,-4-4 3 0,1 2 0 0,0 1 0 16,0 2-3-16,-1-3 1 0,0-1 1 0,-2 5 2 0,3-5-2 15,-1 4-4-15,-2-6 0 0,3 2-2 0,2-1 4 0,-3 0 1 16,1 3-2-16,0-3 0 0,-3 1-2 0,5 1 3 0,-5-1-4 15,3-1 4-15,-1 4 0 0,-2-3-4 0,3 0 3 16,-1 4-2-16,-3-2 3 0,2 0 4 0,-4 2-2 0,2-3-4 16,-1 3 2-16,1-1 4 0,-4 1-2 0,7 0 0 15,-6 0 1-15,3 1-1 0,-1-1 3 0,4-2-2 0,-5 2 0 16,1-3-3-16,1 3-4 0,2-2 2 0,-4 1 0 0,1 0-3 16,1 0 0-16,-1 1 1 0,-2-3 2 0,2-3 2 15,-2 1 4-15,2 3-4 0,-2-2 0 0,5 0 1 0,-6-2 1 16,1 5 1-16,-1-2-2 0,2 0 1 0,-1 1-2 0,-1 0 1 15,-1-4-1-15,-1 5 2 0,2 1 0 0,-1-3-1 16,-3 3 0-16,3-2-1 0,-1 2 1 0,-2-1 3 0,3 2-3 16,-3-2 2-16,3 2-1 0,-3-3-1 0,0 1 2 15,0 0-2-15,0-1-1 0,0 2 1 0,0-3 1 16,0 3 1-16,0-2-1 0,0-2-1 0,-3 0 1 0,0 0 2 0,1-3-3 16,-1 7 0-16,0-8-2 0,-1 3-2 15,2-2 3-15,-1 1 1 0,-1-3-1 0,-1 2-1 0,-1 0 2 0,2 0-1 16,2 2 3-16,-5-2 3 0,0 4 1 0,-1-2-1 15,1 0 1-15,-2 2 1 0,-2-1 0 0,2 1 3 0,-1 2-3 16,-2-4-2-16,0 4-2 0,0-1 1 0,0 1-1 0,3-1 1 16,-2 1-2-16,-1 2-1 0,1-2 5 0,-1 2-2 15,0-5-2-15,0 3-1 0,-2-1-2 0,0 1-2 0,1-1 4 16,1 2-4-16,0 0 1 0,-1-3-2 0,1 3 0 16,1-3 5-16,-1 2-2 0,3-2 1 0,-1 3-1 0,-2-2 1 15,0-2-1-15,3 0 2 0,-1 2 1 0,-2 1-5 0,3-3 2 16,-6 5-1-16,3-2 1 0,0 2-3 0,0-2 3 15,2-1-3-15,-2-1 5 0,0 3 2 0,0 0 0 0,0 0 0 16,3-1 2-16,-1 3 1 0,-2-2-3 0,3 0 0 16,-1-1-4-16,2 3 0 0,-1 0 2 0,0-3-2 0,2 3 0 15,-3-2-1-15,2 2 1 0,2-1 0 0,-4 2 0 0,1-1-1 16,-2-1-3-16,2 1 2 0,-2-1 1 0,0 3 1 16,-1-3-1-16,0 3 2 0,-3-2-1 0,2 2 2 0,-2-3-1 15,0 2-1-15,-1 1 0 0,1-2-2 0,-1-3 1 16,1 5-4-16,1 0 1 0,-2-3-1 0,1 3 3 0,-1 0 1 15,1-1 0-15,-1 1-3 0,1 0 4 0,0-4 0 0,1 2 0 16,-3 2 0-16,3 0 4 0,-4 0-2 0,5 0 3 16,-2 0-1-16,-4 0-3 0,4 0-1 0,-2 2 3 0,-2 2 0 15,3-4-3-15,-1 0-1 0,-1 0-3 0,-1 1 4 16,3-1 3-16,-1 3-1 0,1-3 3 0,-2 0-5 0,-1 5 2 16,2-3-1-16,-2-2 0 0,6 0-1 0,-5 0-2 0,-2 0 6 15,1 0-7-15,3 0 2 0,-1 0-5 0,1 0 2 16,-3 0 5-16,1 0-1 0,-2 0-1 0,3 1-4 0,-1-1-1 15,-2 0 1-15,1-1 8 0,1 1-3 0,-1-2 0 16,-1-3 0-16,-2 5 0 0,6-3 0 0,-4 2 0 0,1 1 2 16,3-6 3-16,-1 5-4 0,-1-2-2 0,-1 1 2 0,3 2-1 15,1-3 1-15,1 2 0 0,-3-1-3 0,3 2-1 16,-1-3 3-16,0 1 0 0,-1 0-1 0,3 1-1 0,-5-2 2 16,4 0 2-16,-3-1 1 0,3 4 0 0,-1-4-2 15,-1 2-2-15,-2 0 2 0,2-1-1 0,-1 3 0 0,-1-4 0 16,2 4 0-16,-3-1-2 0,2-2 2 0,-5 1 2 0,4 2-2 15,-1-2 0-15,-1 0 0 0,-2 2-1 0,3-2 0 16,-2 2 3-16,-1 0 0 0,1-3-4 0,-2 3 2 0,0 0-1 16,2 0 1-16,-3 0-1 0,2 3 0 0,1-1-5 0,-4-2 4 15,1 2 0-15,0 0 1 0,3 0 1 0,-3 1 0 16,5-2 2-16,-6 2-1 0,7-2 4 0,-5 4-1 0,4-5-4 16,0 2 1-16,5-2 0 0,-5 3-1 0,4-3 0 15,0 0 0-15,-1 0-2 0,1 1 1 0,-4-1 2 0,2 0 1 16,4 0 0-16,-7 2 1 0,3 0-3 0,-3-2 0 0,4 3 0 15,-3-3 1-15,-1 4-1 0,1-2 0 0,-5-2-1 16,5 5 1-16,1-5 0 0,-7 2 0 0,5 2 0 0,-4-2 0 16,1 2 0-16,3 2 0 0,-1-5 0 0,-1 2 12 15,1 4-7-15,2-3-2 0,-3 1-3 0,5-5 0 0,-2 5 0 16,-1-2-1-16,4-1 0 0,-3-1-12 0,2 4 7 16,-2-5 2-16,3 3 4 0,-2-2-2 0,1-1 1 0,-2 2-1 15,4-2 1-15,-1 3 0 0,-4-1 1 0,7-2-2 0,-2 2 0 16,0-2 1-16,-1 0 1 0,1 0 0 0,2 0-5 15,-5 0 2-15,4 0 1 0,0 0 1 0,-1 0 1 0,3 2 2 16,-2 0-2-16,-1-4 0 0,1 2 7 0,0 0-4 0,-1 0-1 16,-1 2 2-16,-3 2-2 0,1-1-2 0,-2-2 1 15,-3 2-1-15,2 1-1 0,-3 0 0 0,0 0 0 0,2 3-3 16,-5-3 2-16,3 2 2 0,0-1 2 0,-2 1-2 16,5-1 0-16,-2 3 0 0,3-5 0 0,0 2 3 0,1-2-2 15,3 0-2-15,-2 2-2 0,4-2 7 0,-1 0-3 0,0-1 0 16,4 1 0-16,-3-3 1 0,2 1-2 0,-3-1 0 15,1 2 2-15,0 1-4 0,2-3 0 0,-6 0 2 0,5 0 0 16,-5 0-2-16,5 0-1 0,-2 0 1 0,-5 0 4 16,6 0-4-16,-3 0 0 0,2 0-1 0,-1 0 0 0,1 2 7 15,-1-2-2-15,4 0-3 0,-3 0-3 0,2 0 4 0,-2 0 0 16,3 2 3-16,-3 0-3 0,1-2-3 0,3 2 2 0,-4 1 1 16,0-3 1-16,3 0-2 0,0 0 1 0,0 1 0 15,0-1 0-15,3 3-3 0,-4-2 1 0,4-1 0 16,0 0-1-16,-1 0 5 0,1 0 0 0,1 0 3 0,1 0-3 15,-1 0 3-15,1 3 0 0,-1-1-5 0,-1-2-3 0,2 0 3 16,0 2-5-16,1 1-1 0,-5-3-1 0,4 1 5 0,-1-1-2 16,2 3 5-16,-7-2-1 0,4 2 1 0,0 1-1 15,-1-2 2-15,-2 0 0 0,3 3-2 0,-3-4 2 16,2 2 0-16,-2-1 1 0,3 2-1 0,-2-2-2 0,-1 3 1 16,0-2-1-16,1 5 0 0,-1-3-3 0,0-2-2 0,1 2 1 15,-1 0 1-15,1-4 1 0,2 7 1 0,-2-5 2 0,-1 4-1 16,5 0 5-16,-5-3 0 0,6 2-4 0,-4-1 2 15,2-1 0-15,1 0-3 0,1 0 0 0,-5-2-2 16,4 3 2-16,-1-2-1 0,2 0 1 0,1-1-3 0,0 1 1 16,4-3 2-16,-2 1 1 0,0-1 0 0,-2 2-2 0,4 2-2 15,-5-3 2-15,1 2 1 0,2 2 3 0,-3-3-2 16,0 2-1-16,2 1-3 0,-4-2 5 0,4 2-1 0,0-2 0 16,-1 0 0-16,-1 2-2 0,2-2 1 0,2 2-1 15,-4-1 1-15,5-2 0 0,-2 2 2 0,1 0-1 0,-4 1-1 16,5 0 1-16,-2-1-1 0,0 0-1 0,-2 0 3 0,4 5-2 15,-5-3-1-15,4 4 0 0,-2-6-2 0,1 4 0 0,0 0 2 16,3-3 1-16,-1 1-3 0,-2 2 2 0,3-5-1 16,-3 2 4-16,3 4 1 0,-2-5-2 0,-1 2-1 15,3 0 0-15,0 1 1 0,0-1-1 0,0 1 2 0,0-1-6 16,0 4 2-16,0-6 1 0,0 4 1 0,0 0-1 0,0 3-3 16,0-2 5-16,0 2-2 0,3-5 1 0,-1 3 0 15,-2 0 1-15,3-1 2 0,1-1-2 0,-1 1 0 0,0 2-1 16,-2 1 0-16,4-2 0 0,-2 1-1 0,1-1-2 0,1-1 1 15,-2 2 5-15,1-1-2 0,2 0 0 0,-4-1 0 16,2 2-1-16,2-1 2 0,-1 1-1 0,-1 1 0 0,1-3-6 16,-1 0 4-16,-1 3 0 0,1-2 2 0,4-3 0 0,-5 3 0 15,-2 1-1-15,5-3-1 0,-4 2 2 0,1 0-1 16,-2-1 0-16,2 2-1 0,2-6-1 0,-2 6 1 0,0-4-1 16,-2 3 0-16,4 0 1 0,-2-2 1 0,0-2 2 15,-2 5-1-15,4-5-1 0,-3 2 0 0,1 0 0 0,-1-1 4 16,2 0-5-16,-1 1-2 0,2 1-1 0,-2-2 4 0,1-1 2 15,1 5-1-15,1-4-1 0,-5 0-1 0,4 1 1 16,1 0 0-16,-2-2-1 0,1 0-4 0,-1 1 5 16,2-2 0-16,-5 1 0 0,10 1 0 0,-7-1 0 0,1 1 4 15,2-1 0-15,1 1 1 0,-1-3-5 0,-1 5 0 0,2-5-1 16,2 7 1-16,-1-4 0 0,1 2-1 0,-1-2-1 0,2 0 1 16,1 0 3-16,-4-2-2 0,7 3 1 0,-1-3-4 15,-2 0 1-15,3-1-7 0,-1-1 6 0,3 0 0 0,-1 0 1 16,2 0 2-16,1-2 0 0,-1 0 3 0,0-2-1 15,-2 0 4-15,7 0-1 0,-5-3-1 0,1 4-2 0,5-2-2 16,-5 2 0-16,1-4 2 0,-1 3-1 0,0-1-13 0,1 2 4 16,-1-3 4-16,-3 1 0 0,1-1 2 0,-2 2 1 15,1 0-1-15,-1-1 6 0,1 1 8 0,-1 1-1 0,-3 1-8 16,4-3-1-16,-4 3-1 0,3-2-1 0,-3-1 2 0,4 3-4 16,-2 0 2-16,-1 0-1 0,-1 0-1 0,6 0 1 15,-5 0 1-15,5 0 0 0,-6 0 0 0,2 0-2 0,0 3 1 16,-2-3 0-16,0 2 3 0,0-2-2 0,0 3 0 15,0-2-2-15,0 1 1 0,-2 1 2 0,-1-3 1 0,-1 2-1 16,2 0-2-16,-1 0 0 0,0 0 0 0,-2 1 1 16,1 1 0-16,-1-4-1 0,-2 1-4 0,2 2 5 0,-2-1-1 15,-1 3 1-15,2-4 0 0,-2 2-2 0,1-2 5 0,-1 4-4 16,2-3 1-16,-4 2-2 0,2-1 1 0,-1-1 0 16,2 2-2-16,-1-2 3 0,-1 3-2 0,0 0 4 0,-1-1-3 15,4-4 2-15,-5 7 1 0,2-6-1 0,-1 2 1 0,-2-3 0 16,3 5-1-16,0-5-1 0,-3 0 0 0,1 3 0 15,2-3 0-15,-2 5 0 0,2-5 0 0,2 2 0 0,-1-2 2 16,-4 1 2-16,3 2-2 0,-3-3-2 0,3 2 3 16,-3-2-2-16,0 0 1 0,2 0 1 0,-2 0-6 0,0 0 2 15,0 0-4-15,0 3 5 0,0-3-4 0,0 0 4 0,0 0-1 16,0 0 3-16,0 0-1 0,0 0 1 0,0 0 2 16,0 0-5-16,0 0 2 0,0 0-3 0,0 0 0 0,0 0 2 15,0-3 0-15,0 3-2 0,0-2 1 0,0 2-1 16,0 0-12-16,0 0-23 0,0 0-24 0,0 0-38 0,0 0-49 15,0 0-60-15,-2 2-69 0,-1-2-69 0,0 3-82 0,-1-2-167 16,-8 1-94-16,-1-2-31 0,-7 5 14 0</inkml:trace>
  </inkml:traceGroup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27.2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E45997C-4E01-437E-B36E-6B372F4EF5F2}" emma:medium="tactile" emma:mode="ink">
          <msink:context xmlns:msink="http://schemas.microsoft.com/ink/2010/main" type="inkDrawing" rotatedBoundingBox="9889,13571 11413,12814 11578,13147 10055,13904" semanticType="callout" shapeName="Other"/>
        </emma:interpretation>
      </emma:emma>
    </inkml:annotationXML>
    <inkml:trace contextRef="#ctx0" brushRef="#br0">140 820 340 0,'-6'-4'408'0,"0"0"-113"0,-2 0-79 16,4-1-40-16,2 1-57 0,-4-1-45 0,5 2-16 0,-2-5-5 0,3 3 6 15,-2 1 6-15,-1-3 6 0,0-1 3 0,3 0 3 16,-1-1 6-16,-2 3-2 0,3 0 1 0,-3-1-2 16,2 0-4-16,-2 3-1 0,-2-2 2 0,1 2 0 0,-1-1-1 15,-1 2-7-15,2 0-9 0,-4 1-8 0,4 2-4 0,-4-3-10 16,1 3-9-16,2 0-4 0,-2 0-4 0,3 0-1 15,-1 0-4-15,1 3-1 0,1-3-2 0,0 2 1 0,1-2-2 16,-1 3-5-16,3-3-3 0,0 1-2 0,0-1 2 16,0 2 0-16,0 3 4 0,0-1-2 0,3 1-3 0,-1 0 4 15,1 2 3-15,0 0 0 0,1 1 7 0,1 1 5 16,-1 0 4-16,2 2 4 0,0 0 2 0,1 2-1 0,1-1 0 16,2 1-2-16,-4 0-6 0,2-3-3 0,2 4-7 0,-4-1-5 15,4 1 0-15,-1-3 4 0,-1 5 2 0,-1-3-4 16,4-2 1-16,-7 0-2 0,4-1 3 0,-4-1-6 0,0-1 3 15,1-2-8-15,-1 2 2 0,-1-8-1 0,2 7-2 16,-2-6 2-16,0 1 10 0,-2-2 17 0,4 0 18 16,2 0 20-16,27-3 214 0,-17-4-177 15,-1 3-2 1,50-29 109 0,-14 5-152-16,116-82-25 0,-138 85-34 0,1 5 2 0,0-5 1 15,-3-1 1-15,5-1 5 0,-2 1-4 0,1-5-4 16,2 3 3-16,0-2-1 0,-1 0-2 0,3 1-9 15,2-1 8-15,-2 3-6 0,0-3 3 0,1 1 3 0,-1-1 1 16,-4 0 1-16,6 1 4 0,-6 3 8 0,3 0 4 0,-3 4 5 16,-2-3 7-16,-2 4 9 0,1 1 9 0,-4 0 7 0,-4 4 4 15,1-3-1-15,-4 5-4 0,1 0-4 0,-1-1-7 16,-4 5-5-16,-2-1-8 0,-1 1-8 0,1 0-3 0,-4 5-3 16,-2 1-4-16,0-3-2 0,0 4-5 0,-5 2-2 15,2-3-1-15,-1 2 1 0,1 2 2 0,-3-1-2 0,3 1-3 16,-2 0 3-16,-1 0 1 0,0 0-4 0,0 0-3 0,0 0-1 15,0 1 1-15,0-1-1 0,0 0 3 0,0 0-3 16,0 0 0-16,0 0 3 0,0 2 1 0,0 2 1 16,0-3-1-16,0 2-3 0,0-3 2 0,3 5 1 0,-3-2 1 15,3 0-1-15,-3-3 3 0,0 5-3 0,0-5-1 0,0 3-1 16,0-1 1-16,0 1 1 0,0-1 1 0,0-1 1 0,0 2-2 16,0-1 0-16,0 1 1 0,0-2 2 0,0-1-1 15,0 2-3-15,2 1 0 0,-2-1 0 0,2 2-1 0,-2-2 2 16,0 1 0-16,0-2-1 0,0 3 2 0,2-1 1 0,-2-1-1 15,0 3 3-15,0-4-2 0,3 2 1 0,-3-2-2 16,0-1-1-16,0 0-1 0,0 0 0 0,3 3-2 0,-3-1 3 16,1 0-1-16,-1 0-3 0,0 0 3 0,0 1-1 15,0-3 2-15,0 2 0 0,0-1 0 0,0-1 2 0,0 0-2 16,0 0 1-16,0 3 0 0,0-3 2 0,0 2-3 16,0-2 0-16,0 0 0 0,0 3 1 0,0-3 0 0,0 1-1 15,0-1 2-15,0 2-1 0,0 2 0 0,0-4-2 0,0 1 1 16,3-1-3-16,-3 0 2 0,0 3 1 0,0-3-3 15,0 0 2-15,0 0 1 0,0 0-4 0,0 0 0 0,0 0 3 16,0 0-1-16,0 0 1 0,0 0-1 0,0 0 2 16,0 0-2-16,0 0 9 0,0 5-5 0,0-5 1 0,0 0-1 15,0 0-1-15,0 0 1 0,0 0-2 0,0 0 0 0,0 0-1 16,0 0 0-16,0 0 1 0,0 0 0 0,0 2 0 16,0-2 2-16,0 0 1 0,0 0-3 0,0 0 5 0,0 0-3 15,0 0-2-15,0 0-1 0,0 0-1 0,0 0-1 0,0 0-3 16,0 0 11-16,0 0-5 0,0 0 0 0,0 0-1 15,0 0-2-15,0 0 2 0,0 0 1 0,0 0 1 0,0 0-6 16,0 0 3-16,0 0 2 0,0 0 2 0,0 1-2 16,0-1 1-16,0 3-1 0,2-3 0 0,-2 0-1 0,3 0 1 15,-3 0-3-15,3 5 3 0,-2-5 1 0,-1 0-1 0,3 5 3 16,-1-2-1-16,-2-1-2 0,3-1 0 0,1-1 1 16,-4 3-1-16,3-1 1 0,0 1 2 0,-3-2-7 0,2 1 3 15,-2-2 1-15,0 0 0 0,0 3 0 0,0-3-2 16,0 0 2-16,0 0 0 0,0 0 2 0,0 0-4 0,0 0-1 15,0 2-1-15,0-2-4 0,0 0-10 0,0 0-11 0,0 0-18 16,0 0-17-16,0 0-20 0,0 0-26 0,-2 0-28 16,-1 0-40-16,-1 4-43 0,-4 1-50 0,-2 0-44 0,-2 2-43 15,0 1-56-15,-1 1-124 0,-5-1-108 0,-6 0-36 16,0-1 9-16</inkml:trace>
  </inkml:traceGroup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28.4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EE021E3-686F-46D4-8DE5-C2E94B5036E6}" emma:medium="tactile" emma:mode="ink">
          <msink:context xmlns:msink="http://schemas.microsoft.com/ink/2010/main" type="inkDrawing" rotatedBoundingBox="14624,12186 15885,11345 16108,11680 14848,12521" semanticType="callout" shapeName="Other"/>
        </emma:interpretation>
      </emma:emma>
    </inkml:annotationXML>
    <inkml:trace contextRef="#ctx0" brushRef="#br0">47 973 328 0,'-4'-7'351'0,"-2"3"-92"0,0 0-60 0,0-3-27 0,2 3-22 16,-4 3-35-16,4-4-28 0,1 1-13 0,1-1-3 0,-1 3 0 16,3 0 2-16,0 0 1 0,-1 0-7 0,1-1-9 15,0 3-7-15,0-1-8 16,0 1 73 0,0 0-67-16,0 0-37 15,0 0-4 1,0 1 7-16,0 2-16 0,1-1 8 15,4 2 5-15,14 13 43 16,-12-6-35-16,29 23 56 0,-25-24-66 0,8 16 8 16,-10-16-5-16,3-1 0 0,-2 2 7 0,-1-3 3 0,3 0 2 15,0-1 0-15,-2 2 1 0,-1-5 3 0,3 1 8 0,-1-4 7 16,0 1 1-16,3-2 0 0,1-2 1 0,4-4-2 16,5-3 2-16,3-6-4 0,4 0-10 0,2-6-12 15,5-4-6-15,4-7-4 0,3 1-4 0,1-5-6 0,1-5 2 16,1 1-4-16,1-6 0 0,2 1 0 0,-4-2-13 0,-2-6-23 15,4 1-26-15,-6-4-29 0,1 1-35 0,-6-4-33 16,-1-3-36-16,-1-3-45 0,1-3-64 0,-5-2-113 0,-4-6-92 16,-6 1-38-16</inkml:trace>
  </inkml:traceGroup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30.1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E3D80B7-9BE4-4EC3-B69B-DD473A2DED68}" emma:medium="tactile" emma:mode="ink">
          <msink:context xmlns:msink="http://schemas.microsoft.com/ink/2010/main" type="inkDrawing" rotatedBoundingBox="10419,3870 11738,3156 11899,3453 10580,4167" semanticType="callout" shapeName="Other"/>
        </emma:interpretation>
      </emma:emma>
    </inkml:annotationXML>
    <inkml:trace contextRef="#ctx0" brushRef="#br0">3 574 1 0,'0'0'31'0,"0"0"0"0,0 0-1 15,0 0-4-15,-3 0-6 0,3 0-3 0,0 0-4 16,0 2-3-16,0 1 0 0,0-2-8 16,0 1 3-16,0 7-3 31,4 3 65-31,23 35 339 0,-22-38-356 0,2 1-23 0,-2-1-10 0,2 1-7 15,1 1-2-15,2-3-1 0,-4 2 1 0,4-1 19 16,-1 1 11-16,2-1 4 0,1 0 5 0,14 5 52 16,-12-9-41-16,-2 1 2 0,3-1-16 0,-4-3-5 15,6-1-5-15,1-1-2 0,-5 0-2 0,6-1-4 0,4-3-8 16,-2-5-3-16,8 0-3 0,-3-4-5 0,3-2-3 16,4 1 1-16,3-4-2 0,3-2-1 0,2-1 2 0,-1-5 0 15,7 3 0-15,-3-6 1 0,-1 1 0 0,1 0-4 0,-1-2 2 16,0 0 1-16,-4-1 0 0,-1 3-2 0,-2 0-2 15,-2 1-2-15,-3 2 2 0,-2-1 2 0,-1 4-2 0,-1-4-2 16,-3 3 0-16,-2 4 2 0,-1-3 2 0,-2 5-2 0,1-3 3 16,-4 4-3-16,-1 2 1 0,0 1 1 0,-3-2 0 15,2 2-1-15,-2 3-1 0,-3-1 0 0,0 3-1 0,5-3-1 16,-5 4 2-16,-1 0-2 0,0-2 2 0,-1 5 0 16,-2-1 0-16,1 4 4 0,-5-4-3 0,2 5 0 0,-1-2-1 15,-2 2 0-15,3-2 0 0,-3 0 0 0,0 2 0 0,0 0 0 16,0 0 0-16,0 0 1 0,0 0 1 0,0 2 0 15,0 0-2-15,0-2 0 0,0 2-1 0,0-2-2 16,0 5 1-16,-3-4-1 0,3 2 1 0,0-1 1 0,-2 2 1 16,2 1 0-16,-3-1 0 0,3 0 1 0,-1 1 1 0,1 0-6 15,-3-2-16-15,3 1-13 0,0 1-13 0,0 2-27 0,3-3-58 16,-3 1-106-16,0-3-118 0,0 4-64 0</inkml:trace>
  </inkml:traceGroup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35.6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587D516-918B-4244-8DE0-F57DF2C52D3A}" emma:medium="tactile" emma:mode="ink">
          <msink:context xmlns:msink="http://schemas.microsoft.com/ink/2010/main" type="inkDrawing" rotatedBoundingBox="9034,13685 10312,12905 10522,13250 9244,14030" semanticType="callout" shapeName="Other">
            <msink:sourceLink direction="to" ref="{AF6EAD61-DB28-402D-B022-1ADABC044E68}"/>
          </msink:context>
        </emma:interpretation>
      </emma:emma>
    </inkml:annotationXML>
    <inkml:trace contextRef="#ctx0" brushRef="#br0">0 672 271 0,'5'-4'203'0,"-1"2"-61"0,4-3-50 0,-4 4-25 0,4-2-6 16,-4 3 2-16,-1-2 3 0,2-1 5 0,-2 3 4 0,0-1 1 16,-3 1 0-16,1-2-13 0,-1-1-17 0,3 3-14 15,-1-2-12-15,-2-1-2 0,5-2-4 0,-3 5-3 0,1-4-1 16,1 2 0-16,1-3-1 0,1 1 0 0,-2-1-4 16,4 3 1-16,-4-1-1 0,1 1 0 0,4 2 2 0,-2 0 0 15,0 2 7-15,4 1 0 0,-2 4 4 0,1-3 3 0,2 7 4 16,-3-3 3-16,3 3 2 0,0 2 1 0,0 0-1 15,0 2-4-15,0 0-4 0,0-1-2 0,-1 4-4 16,4-2-4-16,-4-1-4 0,-2 0-2 0,3-3-3 0,-2-1 2 16,-4 2-1-16,6-1-2 0,-5-5 1 0,1 1 0 0,-4 0-1 15,4-1-1-15,-4-3 1 0,-1-2-2 0,2 2 1 0,-1-4 0 16,2 2-1-16,-2 1 2 0,1-1 2 0,-1-2 3 16,2 0 7-16,0 0 5 0,0 0 6 0,0-2 0 15,2-3 5-15,4 1-1 0,-1-4 1 0,4 0-2 0,0-8-4 16,2 5-4-16,-1-7-6 0,6 1-2 0,-1 0-3 0,1-2 1 15,2-7 0-15,0 6 0 0,6-4 0 0,-5-2 0 16,2-1 3-16,1 2-1 0,3-2 3 0,1-2-2 0,-1 2 0 16,0-4-2-16,0 0 3 0,4 4 0 0,-7-3-1 15,3-1 2-15,0 3-2 0,-2 0 2 0,-2-1-3 0,1 6 2 16,-3-2-3-16,-4 0 0 0,3 6-1 0,-5 1 0 0,-2-1-2 16,2 4-2-16,-4 0 2 0,-3 4 0 0,0 0-1 15,-1 0-4-15,0 3 5 0,-5 0-3 0,1-2 0 0,1 4-1 16,2 0 2-16,-5-1-5 0,-1 0 0 0,1 3 4 0,-1 0-5 15,2 0 0-15,-2 1 0 0,-1-1 0 0,-1 3 0 16,-2-2 3-16,3 1-1 0,-2 2-1 0,-1-2 0 0,3 0 1 16,-3 2-1-16,0 0-1 0,0 0 2 0,0 0-1 15,0 0 0-15,0 0 3 0,0 0 0 0,0 0 0 0,0 0 3 16,0 0 2-16,0 0 1 0,0 0 3 0,0 0 1 0,0 0 4 16,0 0 2-16,0 0-1 0,0 0 3 0,0 0-2 15,0 0-3-15,0 0-2 0,0 0-2 0,0 0 0 16,0 0-5-16,0 0-1 0,0 0-4 0,0 0 1 0,0 0 3 15,0 0-5-15,-3 0 2 0,3 0-2 0,0 0 2 16,0 0-7-16,0 0 5 0,0 0-1 0,0 0 2 0,0 0 1 0,0 0-1 16,-1 0-1-16,-2 0 2 0,3 0 7 0,-2 0-4 15,2 0-1-15,0 0-1 0,0 0-4 0,0 0 3 16,2 0 1-16,-2 0 0 0,0 0-1 0,0 0-3 0,0 2 3 16,0-2 0-16,0 0-2 0,-2 0 3 0,2 0-4 0,-3-2-1 15,0 2 2-15,-1-2-1 0,1-1-1 0,2 1 0 16,-2-2 2-16,1 2-2 0,-1-1 0 0,0 2 0 0,2 1 1 15,-2-2 0-15,3-1-1 0,-2 3-4 0,2 0-7 16,0 0-17-16,-3 0-23 0,3 0-21 0,0 0-17 0,0 0-12 16,3 5-11-16,-3-4-16 0,2 7-9 0,-2-2-9 0,0 0-13 15,-2 0-35-15,-1 1-92 0,-1 0-121 0,-4-3-63 16,-2-4-23-16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58.6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761 129 365,'13'-14'73,"1"5"3,4-3 19,-5-1-32,-1-1-9,5 5-15,3-1 14,-3-3-9,4 5-6,-2-1 4,-2-1-3,-4 5-12,-9 2-10,-3 2 6,-1 1-1,0 0-4,0 1-7,-1 2-3,1-2 6,-4 7 14,-5 2-2,-3 7 7,-8 6-1,-5 8 18,0 1-30,-12 8-3,3 1-3,-2 3 2,-1-2-4,4-2-6,-66 85 7,83-106 0,-1-2-6,-2 0 1,1 6 4,-16 18-10,-2-1 2,-3 4 1,4-4-2,2 1-2,4-9-1,2-1 0,5 0 0,-8-3 1,2-1-1,-1 4-1,-4 5 0,0-1 1,5-3-1,2-1 1,4-4 0,8-4-1,5-10 5,5 1-6,0-5 2,0 1-23,4-3-19,0-1-48,0 2-64,0-4 32,4-4-47,4-4-209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37.0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E7D0485-7714-4249-A2F1-D62D1D102E7C}" emma:medium="tactile" emma:mode="ink">
          <msink:context xmlns:msink="http://schemas.microsoft.com/ink/2010/main" type="inkDrawing" rotatedBoundingBox="8602,4081 10497,3203 10569,3357 8674,4236" semanticType="callout" shapeName="Other"/>
        </emma:interpretation>
      </emma:emma>
    </inkml:annotationXML>
    <inkml:trace contextRef="#ctx0" brushRef="#br0">44 874 352 0,'-4'-10'142'0,"2"-1"-18"15,-1-2-28-15,-1-18 10 16,1 24-101-16,3 3 1 0,-2 2-2 0,2-1-1 15,-3 2-1-15,3-2-2 0,-3 1 0 0,3 4 0 0,-1 1 0 16,-2 1-2-16,3 2 1 0,-2-1 1 0,2 0 0 16,-6 4 1-16,5-1 1 0,-2 2-1 0,0 4 0 0,3-3 0 15,0-1 1-15,0-1-2 0,0-1 0 0,3 2 0 0,0-3 0 16,-2 2-2-16,5-3 2 0,-1 0 2 0,2 1 0 16,-1-3-2-16,2 0 6 0,-1-4 7 0,5-4 15 0,3 1 11 15,1 0 4-15,4-3 2 0,4-3 1 0,4-2 4 0,2-2-6 16,5-4-7-16,1-2-16 0,7-1-10 0,5-2-6 15,-2 1-1-15,7-5-4 0,-3 3 0 0,6-4 0 16,-4 1 0-16,3 0 0 0,3-2 0 0,-3-2 3 0,1 0-3 16,2 2 2-16,-2-1 0 0,-1-3-2 0,2 4 3 0,-5-2-2 15,-2 4 2-15,1-1-1 0,-3 2 1 0,-1 2 0 16,2-1 0-16,-5 1 0 0,-1-2-1 0,-3 4-1 0,-4 1 1 16,-1 1-1-16,0-1-1 0,-4 3 1 0,-3 2-1 15,-1 0 1-15,-3 0-1 0,-5 2 0 0,3 2 1 0,-5 0-1 16,-2 1 2-16,-2 2-1 0,2-1-1 0,-3 4 0 0,-3-2 0 15,1 3 1-15,-2-3 0 0,-1 3-6 0,-2 0 4 16,2-1 0-16,-6 1-1 0,7 0 6 0,-4 2-2 0,-1 0 0 16,-1-3-2-16,-2 5 4 0,3-2 0 0,-3 1 0 0,3 1-2 15,-3-3-4-15,0 3 0 0,0 0 2 0,0 0 0 16,0 0-2-16,0 0 2 0,0 0-1 0,-3 0 1 0,3 0-1 16,0 0 1-16,-3 3-3 0,3-3 3 0,-5 3-2 15,4 2 2-15,-10-1-2 0,0 3-1 0,-1 3 2 0,-3 1 0 16,-2 2-3-16,-3 3-9 0,-6-2-18 0,-2 6-28 15,-3-1-79-15,-2 3-156 0,-6-3-85 0</inkml:trace>
  </inkml:traceGroup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39.1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F16A946-3052-499C-A1F8-D0DE252B0B8B}" emma:medium="tactile" emma:mode="ink">
          <msink:context xmlns:msink="http://schemas.microsoft.com/ink/2010/main" type="inkDrawing" rotatedBoundingBox="2608,11020 3699,9619 4015,9866 2925,11267" semanticType="callout" shapeName="Other">
            <msink:sourceLink direction="to" ref="{F19CBBA8-46AA-492D-BDA8-A378063FD41B}"/>
            <msink:sourceLink direction="to" ref="{B33F653C-E39B-4578-B5B1-D91CCC2D794D}"/>
          </msink:context>
        </emma:interpretation>
      </emma:emma>
    </inkml:annotationXML>
    <inkml:trace contextRef="#ctx0" brushRef="#br0">0 1111 1 0,'0'0'64'0,"0"0"-15"16,0 0-12-16,0 0-14 0,0 0-11 0,0 0-9 0,0 0-2 16,0 3 4-16,0-1 5 0,3-1 6 0,-3 4 2 0,0-3 3 15,0 1-1-15,2-3 4 0,-2 1 0 0,0-1-2 16,0 3-9-16,0-2-2 0,0-1-5 0,0 0 4 15,0 0 2-15,0 0 0 0,0 0 1 0,0 0 0 0,0 0 2 16,0 3-3-16,0-1 0 0,0-2-4 0,3 2-4 0,-2 1-1 16,-1-2 5-16,3 3 21 0,2 3 15 0,-1 4 8 0,2 0 5 15,-1 0 1-15,-1 1 1 0,1 3 1 0,0 3-4 16,1 0-24 0,14 35 1-16,-2-16-24 0,-5-1-4 0,-6-18-1 0,1-1-1 15,1-1 2-15,6 12-2 0,-8-16 1 16,5 8 2-16,-7-12-4 0,-1-1 3 15,-1-2-4-15,1-1 3 0,-1-3 0 0,0 5 7 0,-3-6 5 16,2 1 6-16,-2-1 7 0,3 0 6 0,-2 0 4 16,-1 0 3-16,0 0-3 0,0 0-4 0,3-1-7 0,-3-5-4 15,5 1-10-15,-2-2-1 0,1-1-6 0,1-2-3 0,2-1-2 16,1-1 0-16,-1-1 1 0,2-3-1 0,-2 1-1 16,5-1 1-16,-1-4 2 0,2-1-1 0,-1-1 0 0,3-2-1 15,0-2 0-15,4-2 1 0,-1-5 0 0,1 2-1 0,4-5-1 16,1 0 1-16,-1-6 1 0,6 0 0 0,0-1-3 0,3-5 2 15,-4 2 1-15,6-1 0 0,-3 0-1 0,2 0 0 16,-2-2 0-16,1 4 2 0,-1 2-3 0,0 0 0 16,-3-1-1-16,4 7 0 0,-6-1 1 0,-2 0 0 0,0 6 1 15,-2 1-1-15,-2 1-1 0,-1-1 3 0,-3 3-2 16,-4 4 2-16,3-1-3 0,-1 2 2 0,-4 2-2 0,-1-1 2 16,1 3 0-16,-2 0-2 0,-2 0 1 0,1 5-1 0,1-1 1 15,-4 2 1-15,-1 3 5 0,0-1 0 0,-1 4 4 16,-2-1 3-16,3 3 1 0,-2 1-1 0,-1-1 2 0,0 4-2 15,0-1-3-15,0-2-4 0,0 4-1 0,0-1-4 0,0-2 2 16,0 3-2-16,0 0-1 0,0 0 0 0,0 0 0 16,0 0-1-16,0 0 1 0,0 0-1 0,0 0-1 15,0 0 1-15,0 0-1 0,0 0 1 0,0 0 0 0,0 0 0 16,0 0 1-16,0 0 0 0,0 0 1 0,0 0-2 0,0 0 0 16,0 0 0-16,0 0 0 0,0 0 0 0,0 0 0 0,0 0-3 15,0 0 3-15,0 0 0 0,0 0 0 0,0 0 0 16,0 0 1-16,0 0 1 0,0 0-2 0,0 0 0 15,0 0-2-15,0 0 1 0,0 0 0 0,0 0 0 0,0 0 1 16,0 0-1-16,0 0 1 0,0 0 1 0,0 0 0 16,0 0-1-16,0 0 1 0,0 3-1 0,-1 4 0 0,-2-3 0 15,3 1 1-15,-2 1-1 0,2-2 2 0,-3 0-2 0,3 3 0 16,-3-1 2-16,3 3-2 0,-1 1 0 0,1 1 0 16,0 0 0-16,1 2-2 0,2 3-4 0,2 1-15 0,-1-1-14 15,2 2-14-15,0-1-44 0,1-1-80 0,-1 0-156 0,0 3-87 16,-3-3-40-16</inkml:trace>
  </inkml:traceGroup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13.08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68A0F96-6700-4C69-93F8-549DD8EBE766}" emma:medium="tactile" emma:mode="ink">
          <msink:context xmlns:msink="http://schemas.microsoft.com/ink/2010/main" type="writingRegion" rotatedBoundingBox="7406,8904 8409,8497 8476,8662 7473,9069">
            <msink:destinationLink direction="with" ref="{6E27AEDD-C5D3-4614-8E01-75D8D5FDAA02}"/>
          </msink:context>
        </emma:interpretation>
      </emma:emma>
    </inkml:annotationXML>
    <inkml:traceGroup>
      <inkml:annotationXML>
        <emma:emma xmlns:emma="http://www.w3.org/2003/04/emma" version="1.0">
          <emma:interpretation id="{B538D898-0696-43E5-94F5-B4DAB2DEB6F0}" emma:medium="tactile" emma:mode="ink">
            <msink:context xmlns:msink="http://schemas.microsoft.com/ink/2010/main" type="paragraph" rotatedBoundingBox="7406,8904 8409,8497 8476,8662 7473,9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D3BCEC-E66E-4BE3-9C54-5B0040DB1638}" emma:medium="tactile" emma:mode="ink">
              <msink:context xmlns:msink="http://schemas.microsoft.com/ink/2010/main" type="line" rotatedBoundingBox="7406,8904 8409,8497 8476,8662 7473,9069"/>
            </emma:interpretation>
          </emma:emma>
        </inkml:annotationXML>
        <inkml:traceGroup>
          <inkml:annotationXML>
            <emma:emma xmlns:emma="http://www.w3.org/2003/04/emma" version="1.0">
              <emma:interpretation id="{A471C10E-EDA2-4072-B0C9-32497D0A3423}" emma:medium="tactile" emma:mode="ink">
                <msink:context xmlns:msink="http://schemas.microsoft.com/ink/2010/main" type="inkWord" rotatedBoundingBox="7406,8904 8409,8497 8476,8662 7473,9069">
                  <msink:destinationLink direction="to" ref="{E656C70D-CE5C-4C06-8E5C-D1709D64B23E}"/>
                  <msink:destinationLink direction="with" ref="{B269DB25-045C-42E8-B693-6CA8B9B55718}"/>
                  <msink:destinationLink direction="with" ref="{18B1F973-ACD8-4656-9210-2EE78473D747}"/>
                  <msink:destinationLink direction="with" ref="{9AB96EA3-2403-4F75-A71F-642767118862}"/>
                </msink:context>
              </emma:interpretation>
              <emma:one-of disjunction-type="recognition" id="oneOf0">
                <emma:interpretation id="interp0" emma:lang="en-IN" emma:confidence="0">
                  <emma:literal>no</emma:literal>
                </emma:interpretation>
                <emma:interpretation id="interp1" emma:lang="en-IN" emma:confidence="0">
                  <emma:literal>w</emma:literal>
                </emma:interpretation>
                <emma:interpretation id="interp2" emma:lang="en-IN" emma:confidence="0">
                  <emma:literal>n</emma:literal>
                </emma:interpretation>
                <emma:interpretation id="interp3" emma:lang="en-IN" emma:confidence="0">
                  <emma:literal>is</emma:literal>
                </emma:interpretation>
                <emma:interpretation id="interp4" emma:lang="en-IN" emma:confidence="0">
                  <emma:literal>we</emma:literal>
                </emma:interpretation>
              </emma:one-of>
            </emma:emma>
          </inkml:annotationXML>
          <inkml:trace contextRef="#ctx0" brushRef="#br0">4 364 117 0,'11'4'128'15,"-2"0"9"-15,-2-1 12 0,-3-2 12 0,1-1 0 0,-2 3 2 16,1-3 3-16,-1 0-20 0,-1-3-31 0,-2 3-28 0,0-1-22 16,0-2-12-16,-2 1-7 0,-1 2-3 0,-1-5-3 15,1 4-2-15,1-2 0 0,-2 2-1 0,-2 1-3 0,2-3-9 16,2 1-5-16,-4 2-8 0,2-2-2 0,1 0-1 15,-2 2-3-15,5 0-2 0,-1 0 1 0,-2 0-4 0,3 0 1 16,0 0 3-16,0 0-4 0,0 0 2 0,0 0-2 16,0 0 0-16,0 0-1 0,0 0-2 0,0 0 0 0,0 0 1 15,0 0 1-15,0 0 0 0,0 0 0 0,0 0 0 0,0 0 1 16,0 2 2-16,0 0-1 0,3 0-1 0,-2 1-1 0,-1-2 1 16,5 3 2-16,-2 1-1 0,0 0-1 0,-2 0 1 15,5 0 8-15,-4 1-3 0,2 0-2 0,2 2 2 16,-5-2 1-16,4-1-1 0,1 4 2 0,0-2 2 0,0-3-8 15,1 2 3-15,-5 0 4 0,5-2-2 0,-2 1 0 0,2-1 2 16,-2 0 4-16,2-1 0 0,3-2 4 0,2-1 6 16,0 0 3-16,2 0 4 0,0 0 3 0,3-4 0 0,2 0-1 15,1-3-5-15,-1 1-6 0,3-6-3 0,-1 3-3 16,3-2-4-16,0 0-1 0,2-3-4 0,1 2 2 0,0-3-2 16,-2 0 2-16,2-1 0 0,-3-1-2 0,4 1 2 0,-2 4 0 15,-1-4 3-15,-1 1 3 0,1 1 2 0,-1 1 6 16,-3-1-1-16,2-2 3 0,0 6-1 0,-4-2 1 15,0 1-2-15,1 0-4 0,-4 3 1 0,-1-3-5 0,-2 4 0 16,2-1-1-16,-3-2 1 0,0 6 2 0,0-7-1 0,0 6 1 16,0-3 1-16,-2 2-1 0,-1 0 0 0,2 1 0 0,-5 1-2 15,0 0 1-15,-1 0-2 0,1 0 0 0,0-1 3 16,0 0 0-16,-1 1 3 0,-2 3 3 0,-2-4 2 16,4 3 2-16,-5 0 0 0,3 2 2 0,-3-2-2 0,3 2-1 15,-2-3-1-15,-1 1-5 0,3 2-2 0,-1-1-2 0,-2-2-4 16,3 3 0-16,-3-2-3 0,3-1-5 0,-2 3 0 15,-1 0 0-15,0 0-4 0,0 0 0 0,3 0 1 0,-3 0-1 16,0-2 0-16,3 2 0 0,-3 0 3 0,2-1-1 0,-2-3 1 16,2 4 0-16,0 0-3 0,-2-1 0 0,3 1 0 0,0-3-1 15,-3 3-1-15,1 0-1 0,-1 0 1 0,3 0-1 16,-1 0 3-16,1 0 0 0,-3 3 0 0,3-2 0 16,-2-1 3-16,-1 0-3 0,5 4 0 0,-5-3 4 15,3-1-4-15,0 2-2 0,-2-2 0 0,2 3 0 0,0-1 1 0,-1-2 1 16,-2 3-1-16,3-2-1 0,-3-1 2 0,0 2-2 15,0 1 2-15,0-3 0 0,0 2-5 0,0-2 2 0,0 0 2 16,0 0-2-16,1 0 3 0,-1 0 0 0,0 0 0 16,0 2 1-16,0-2 0 0,0 0-1 0,0 0 8 0,0 0-2 15,0 0-5-15,0 0-1 0,0 0 3 0,0 0-3 0,0 0 4 16,0 0 2-16,0 0-11 0,0 0 5 0,0 0 3 16,0 0-2-16,-1 0 1 0,-2 0 3 0,3 0-5 15,0 0 0-15,0 0 2 0,0-2 0 0,3 2 2 0,-3-2 1 16,0 2-2-16,0 0-1 0,0 0 6 0,0 0-1 0,0 0-2 15,0 0 6-15,0 0-2 0,1 0-1 0,-1 0-1 0,0 0 0 16,0 0-1-16,0 0-1 0,0 0 2 0,0 0-7 16,0 0 1-16,0 0 2 0,0 0-1 0,0 0 5 15,0 0-5-15,0 0 2 0,0 0-4 0,0 0 0 0,0 0 1 16,0 0-1-16,3 0 1 0,-3 0-1 0,0 0 3 0,0 0-5 16,0 0 4-16,-3 0-2 0,3 0 1 0,0 0 1 15,0 0-2-15,0 0-2 0,0 0-7 0,-1-3-10 0,-2 1-25 16,-5 2-28-16,1 0-28 0,-2 0-23 0,-3 0-21 15,-3 2-28-15,2 1-21 0,-5-1-18 0,1 0-9 0,-2 2-37 16,0 0-72-16,-5-1-124 0,0-2-56 0,-3-1-16 0</inkml:trace>
        </inkml:traceGroup>
      </inkml:traceGroup>
    </inkml:traceGroup>
  </inkml:traceGroup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40.37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4BC93A9-76D8-4C15-BFE0-94F646171FFA}" emma:medium="tactile" emma:mode="ink">
          <msink:context xmlns:msink="http://schemas.microsoft.com/ink/2010/main" type="writingRegion" rotatedBoundingBox="5053,9889 6625,9889 6625,11021 5053,11021"/>
        </emma:interpretation>
      </emma:emma>
    </inkml:annotationXML>
    <inkml:traceGroup>
      <inkml:annotationXML>
        <emma:emma xmlns:emma="http://www.w3.org/2003/04/emma" version="1.0">
          <emma:interpretation id="{81FA224F-7CBE-489E-B2E0-02787A308947}" emma:medium="tactile" emma:mode="ink">
            <msink:context xmlns:msink="http://schemas.microsoft.com/ink/2010/main" type="paragraph" rotatedBoundingBox="5053,9889 6625,9889 6625,11021 5053,110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B2BED4-EDF5-4243-8C70-0C4A592DF5C5}" emma:medium="tactile" emma:mode="ink">
              <msink:context xmlns:msink="http://schemas.microsoft.com/ink/2010/main" type="line" rotatedBoundingBox="5053,9889 6625,9889 6625,11021 5053,11021"/>
            </emma:interpretation>
          </emma:emma>
        </inkml:annotationXML>
        <inkml:traceGroup>
          <inkml:annotationXML>
            <emma:emma xmlns:emma="http://www.w3.org/2003/04/emma" version="1.0">
              <emma:interpretation id="{1FB8BC6F-695C-4F42-8EC4-EFBE29625BBC}" emma:medium="tactile" emma:mode="ink">
                <msink:context xmlns:msink="http://schemas.microsoft.com/ink/2010/main" type="inkWord" rotatedBoundingBox="5053,9889 6625,9889 6625,11021 5053,11021">
                  <msink:destinationLink direction="from" ref="{3813FBE7-3972-43D8-A934-AE7C7F63B9AE}"/>
                  <msink:destinationLink direction="with" ref="{18B1F973-ACD8-4656-9210-2EE78473D747}"/>
                  <msink:destinationLink direction="from" ref="{945602B8-EB1B-405C-AC00-61865C6AD056}"/>
                  <msink:destinationLink direction="to" ref="{945602B8-EB1B-405C-AC00-61865C6AD056}"/>
                  <msink:destinationLink direction="to" ref="{C94D419C-E024-4C88-8FB1-2351209510BD}"/>
                  <msink:destinationLink direction="from" ref="{BBA93F20-C3AC-4BC3-B53C-ED9F9CE79826}"/>
                </msink:context>
              </emma:interpretation>
              <emma:one-of disjunction-type="recognition" id="oneOf0">
                <emma:interpretation id="interp0" emma:lang="en-IN" emma:confidence="0">
                  <emma:literal>v</emma:literal>
                </emma:interpretation>
                <emma:interpretation id="interp1" emma:lang="en-IN" emma:confidence="0">
                  <emma:literal>V</emma:literal>
                </emma:interpretation>
                <emma:interpretation id="interp2" emma:lang="en-IN" emma:confidence="0">
                  <emma:literal>w</emma:literal>
                </emma:interpretation>
                <emma:interpretation id="interp3" emma:lang="en-IN" emma:confidence="0">
                  <emma:literal>N</emma:literal>
                </emma:interpretation>
                <emma:interpretation id="interp4" emma:lang="en-IN" emma:confidence="0">
                  <emma:literal>u</emma:literal>
                </emma:interpretation>
              </emma:one-of>
            </emma:emma>
          </inkml:annotationXML>
          <inkml:trace contextRef="#ctx0" brushRef="#br0">11 1060 100 0,'-3'-10'126'0,"0"0"-21"0,3-1-36 16,-2 1-22-16,-1-1-19 0,3 1-13 0,0-1-8 0,0 0 3 0,0 0 3 16,0 3 7-16,0-3 3 0,0 1 1 0,0 5 4 15,0-5-1-15,0 2 0 0,0 0-1 0,0-2-7 0,0 5 1 16,0-2 5-16,0 3 7 0,0 0 9 0,0 1 2 16,0 3 4-16,0-2 0 0,0 0 0 0,0-1-8 0,0 2-8 15,0 1-10-15,0-2-10 0,0 2-4 0,0 0-3 16,0 0 0-16,0 0-3 0,0 0 1 0,0 0-1 0,3 0-1 15,-1 2 3-15,1-2-1 0,0 4-2 0,-2-2 4 16,4 0 1-16,1 2 7 0,-2 0 3 0,0 3 3 0,4 0 1 16,-4 1 1-16,7 1 0 0,-5-1-2 0,1 4-5 0,4-3-5 15,-2-2-1-15,-2 3-4 0,2 0-2 0,1-1 1 0,-1-1 0 16,2 3-1-16,-2-3 1 0,-2 3-1 0,3-4 1 16,-1 4-1-16,0-4-1 0,2 2 0 0,-4-2 0 15,1 0 1-15,-2 1-1 0,1-3 0 0,0 1 1 0,2 4 0 16,-1-6 3-16,4 2-4 0,-5-1 1 0,1-1 1 0,2 0 2 15,-1-2-2-15,0 3 0 0,-2-4 0 0,5 4 2 16,-4-5 0-16,2 2 2 0,-4 1 3 0,1-3 0 0,1 0 5 16,-1-3 8-16,5 1 3 0,-3-1 2 0,2 0-1 15,1-4-2-15,-1-1 1 0,1-2-6 0,5 0-2 0,1-3-6 16,-2 0-5-16,0-3-4 0,4-1 1 0,-4 0-2 0,3 0 0 16,4-3 1-16,-2-1 1 0,1 0-1 0,2-4 0 15,0 2 1-15,-1-1-2 0,4-1 2 0,-3-4-2 0,4 1 2 16,-1 0-1-16,4-2-2 0,-1 1 0 0,-2-1 3 15,1-2-3-15,-3 1 0 0,6 1 2 0,-4 1 0 0,3 1-1 16,-4-3 0-16,4 3-1 0,-3-1 0 0,-1 3-1 0,0 3 0 16,0-1 1-16,-3 0-2 0,-4 3 0 0,4 1-1 15,-4 1 3-15,-4 1-1 0,2 2 0 0,-2 2 1 16,-4 2 0-16,0-1-1 0,0 1 1 0,0 0 0 0,0 1-2 0,-2 0 2 16,-1 0 0-16,-1 3 0 0,2 0 0 0,-4-2 2 15,0 4-2-15,-2 0 0 16,1 2-2-16,7-11 1 0,-9 9-1 0,4 1 1 15,-5-2 1-15,2 2 1 0,2-3 1 16,-1 3-2 0,3-10 3-16,-2 3-2 0,-4 9 0 0,-2 2-1 0,0-2-1 0,0 1 0 15,0 2 1-15,0-2 0 0,0 2 0 0,0 0 0 16,0 0 0-16,3 0 0 0,-3 0 0 0,0 0 0 0,0 0 0 16,0-3-2-16,0 3 2 0,0 0 0 0,0 0 0 0,0 0 2 15,0 0-2-15,0 0 1 0,0 0 1 0,0 0-2 0,0 0 1 16,0 0 1-16,0 0-2 0,0 0 0 0,0 0 0 15,0 0 2-15,0-1-2 0,0 1 0 0,0 0 2 16,0 0-2-16,0 0 0 0,1 0 5 0,-1 1-2 0,3-1-3 16,0 3 1-16,-1-1-1 0,1 3-2 0,1 0 2 0,1 2-7 15,-1 1-17-15,4 2-13 0,-1 1-26 0,0-2-68 16,1 2-159-16,-4 1-101 0,1-1-56 0</inkml:trace>
        </inkml:traceGroup>
      </inkml:traceGroup>
    </inkml:traceGroup>
  </inkml:traceGroup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03.03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45602B8-EB1B-405C-AC00-61865C6AD056}" emma:medium="tactile" emma:mode="ink">
          <msink:context xmlns:msink="http://schemas.microsoft.com/ink/2010/main" type="inkDrawing" rotatedBoundingBox="7418,12480 8329,11966 8413,12116 7503,12630" semanticType="callout" shapeName="Other">
            <msink:sourceLink direction="from" ref="{1FB8BC6F-695C-4F42-8EC4-EFBE29625BBC}"/>
            <msink:sourceLink direction="to" ref="{1FB8BC6F-695C-4F42-8EC4-EFBE29625BBC}"/>
          </msink:context>
        </emma:interpretation>
      </emma:emma>
    </inkml:annotationXML>
    <inkml:trace contextRef="#ctx0" brushRef="#br0">-3 460 29 0,'0'0'44'0,"0"0"-14"16,0 0 2-16,0 0 7 0,0 0 11 0,0 0 8 16,0 0 5-16,0 0 7 0,0 0 5 0,0 0 2 0,0 0-8 15,0 0-7-15,0-3-4 0,0 3-5 0,0-2 5 0,0 2 0 16,0 0 0-16,0-3-4 0,0 3 1 0,0 0-7 15,0 0-3-15,0 0-7 0,0 0-10 0,0 0-5 0,0 0-7 16,0 0-1-16,0 0-3 0,0 0-5 0,0 0 0 16,0 0 1-16,0 0 0 0,0 0 3 0,0 0 0 0,0 0 0 15,3 0 1-15,-3 0 0 0,0-1 3 0,0-1 1 16,3 2-1-16,-3-3-1 0,0 1 0 0,0 2-1 0,0 0 1 16,0 0-5-16,0 0-2 0,2 2 1 0,-2 1-3 0,3-3 0 15,-2 2-3-15,-1-1 0 0,6-1 0 0,-5 3 7 16,2-1 2-16,-1 1 5 0,4-2 2 0,0 4-1 0,-3 1 4 15,1-1 0-15,2 0 0 0,-1 0-6 0,-1 0-6 0,1-4-3 16,-2 3-1-16,-2-1-1 0,5 0-2 0,-4-2-1 16,2 1 6-16,2 0 2 0,-2-2 9 0,1 3 1 15,2-1 3-15,-2-2-1 0,-1 1 1 0,4 2 0 0,-2-3 0 16,-2 2-6-16,4-2-3 0,-7 3-1 0,6-2-1 0,-2-1 2 16,2 0 5-16,1 0 0 0,-1 0 3 0,1 0 1 0,-2 0 1 15,1 0 3-15,1-1-1 0,2-2 0 0,-1 1-2 16,6-4 3-16,-2-1 6 0,2-1-4 0,1-1-2 0,4-1-4 15,-2-4-2-15,-1 2 0 0,6-3-5 0,-2 0-3 16,-2-3-9-16,5 0 3 0,-2 3 1 0,0 0 0 0,-1-2-1 16,2 3 0-16,-6-4 2 0,6 2 1 0,-7-1 0 15,4 5-1-15,-4-4-1 0,-1 4 3 0,1-1 2 0,-4-1-1 16,1 3-3-16,1 0 3 0,-4 6 0 0,2-6 2 0,0 1 1 16,0 0-1-16,0 1-1 0,3 1 2 0,-6-1-2 15,3 1 0-15,0 0-1 0,-1-1-4 0,1-1 3 0,-1 4-2 16,-2-3-4-16,1 3 4 0,-1 0-4 0,1-4 4 15,-4 6-1-15,5 0 0 0,-4-2 0 0,-1 1-1 0,0 1 2 16,2 0-1-16,-7 1 0 0,4 2-5 0,1 1 0 16,-5-2 0-16,-1-1 1 0,3 1 0 0,-2-1-2 0,-1 3 2 15,3-3-1-15,-3 3 2 0,3-2 0 0,-1 2-4 0,-2 0 1 16,3 0-1-16,-2 0 0 0,2-3 1 0,-3 3 2 16,0 0-2-16,0 0 0 0,0 0 1 0,0 0-2 0,0-1 4 15,0 1-2-15,3 0-2 0,-3 0 0 0,0 0 0 0,0 1 2 16,0-1-2-16,0 0 0 0,0 0-2 0,0 0 2 15,0 0 0-15,0 0 0 0,0 0 0 0,0 0 0 16,0 0 2-16,0 0-2 0,0 0 6 0,0 0-6 0,0 0 0 16,0 0 1-16,0 0-1 0,0 0 0 0,0 0-1 0,0 0 2 15,0 0-2-15,0 0 1 0,0 0 9 0,0 0-4 0,0 0-5 16,0 0 6-16,0 0-3 0,0 0-4 0,0 0 2 16,0 0 0-16,0 0-8 0,0 0 4 0,0 0 3 15,0 0-4-15,0 0 2 0,0 0 3 0,0 0 0 0,-3 3-1 16,3-3-1-16,-3 0 1 0,2 0-1 0,1 0 2 0,1 0-1 15,-1 0-2-15,0 0 2 0,0 0 0 0,0 0 0 16,0 0 0-16,0 0 2 0,0 0-2 0,0 2 2 0,0-2-2 16,0 0 0-16,0 0 0 0,0 0 1 0,0 0-1 15,0 0-1-15,0 0 1 0,0 0 0 0,0 0 3 0,0 0-3 16,0 0 4-16,0 0-4 0,0 0 0 0,0 0 0 0,3 0-11 16,-3 0-29-16,3 3-35 0,-1-3-36 0,4 0-43 15,0 3-75-15,-3-3-166 0,1 0-114 0,-4 0-58 0,-4-6-8 16</inkml:trace>
  </inkml:traceGroup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3:44.8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BBAAA2F-201D-417B-88B9-CC70D6071955}" emma:medium="tactile" emma:mode="ink">
          <msink:context xmlns:msink="http://schemas.microsoft.com/ink/2010/main" type="inkDrawing" rotatedBoundingBox="8905,12943 11530,11641 12324,13242 9700,14544" shapeName="Other">
            <msink:destinationLink direction="with" ref="{7F9B7331-1FD0-4454-847D-24CE84D5D666}"/>
          </msink:context>
        </emma:interpretation>
      </emma:emma>
    </inkml:annotationXML>
    <inkml:trace contextRef="#ctx0" brushRef="#br0">2207 1433 24 0,'-4'2'118'0,"2"0"-24"0,-1 0-28 0,0 1-23 15,-1-3-16-15,1 1-10 0,1 2-8 0,-1-2-2 0,3 4-1 16,-1-3-1-16,-5 1 2 0,4-2 4 0,-1 3 6 0,2-1 2 16,1-1 3-16,-3-2 4 0,0 2-2 0,3-2 1 15,-2 2 2-15,-1-2-5 0,0 0-1 0,3 2 0 0,-4-2 0 16,2 0 2-16,-4 0 0 0,5 3 0 0,-2-3-1 16,2 0-1-16,-5 0-1 0,1 2-2 0,4-2-4 0,-5 0 0 15,4 0-2-15,-4 0-2 0,2 0-2 0,2 1-1 0,-4-1-2 16,2 0 1-16,-1 3-1 0,-2-1 1 0,-1-2-3 15,4 3 6-15,-3-3 1 0,2 0 1 0,-2 2 1 0,-1-1 0 16,1-1 4-16,-2 4 1 0,0 0 2 0,-1-4-2 0,1 5 2 16,1-3 6-16,1-2 6 0,-1 1 1 0,1 2-3 15,-2-3-1-15,-2 0-1 0,0 5-2 0,2-2-4 0,-3-1-7 16,0 3-11-16,0-4-3 0,-3 4 4 0,3-2-2 16,-3-2 0-16,3 4 1 0,-1-3-1 0,-2 0-2 0,0 0 7 15,3 3-2-15,-3-4 0 0,2 2 0 0,-2-2 0 0,0 4-1 16,2-3 0-16,-4 2 0 0,4-1 0 0,0 1 5 15,-2-2 4-15,3 2 0 0,-3-2 2 0,3 1 0 16,0-1 2-16,-1 2-1 0,-1 1 1 0,-2-2-6 0,4 1-4 16,-3 0-1-16,3 1-1 0,-4-3-3 0,4 1 5 0,-3-2 0 15,3-1 2-15,-1 5 0 0,-2-5 1 0,3 0 4 0,-3 0 0 16,3 3-1-16,-3-3 1 0,2 0-5 0,-2 0 1 16,3 0-2-16,-3 0 2 0,2-3-1 0,-2 3-1 15,0 0 4-15,3 0 2 0,-1-5-2 0,-2 5 2 0,0-1 0 16,2-1 2-16,-5 1-4 0,1-6 2 0,3 7-3 0,0-3-4 15,-1 2 5-15,-1-4 0 0,1 3-1 0,0-1-2 16,3-2 3-16,-1 2 0 0,-5-2 0 0,6 1 1 0,-1 2 1 16,-5-2-5-16,1-3 1 0,3 3-1 0,0-3-1 15,-1 3-1-15,-1-2 4 0,1 1 3 0,0-1 3 0,-1 0 3 16,1-1 1-16,-1-1 2 0,4 4-4 0,-3-3 2 0,3-1-3 16,-5 0-7-16,6-1-4 0,-4 3-3 0,3-3 0 15,0 1 0-15,0 0-2 0,0-1 3 0,3 2 4 0,-3-2 5 16,2 1 6-16,2-3-1 0,-4 3 0 0,5-6 1 0,-2 3-1 15,-1-4-1-15,4 3-5 0,-5-3-7 0,2 0 0 16,-1 0-5-16,3-4 2 0,-2 2-4 0,1 2 1 0,1 0 1 16,-1-2 0-16,2 2 1 0,-1-1-2 0,-1 0 2 15,1 0-1-15,3 2 3 0,-4-1-4 0,4-1 2 0,-1 1-2 16,-2 2 0-16,2 1 0 0,-1 0 0 0,2-1 2 16,1 2-2-16,-2 0 2 0,4 1-2 0,-5-1 2 0,4 1 0 15,-1 0 0-15,3-6 0 0,-1 6-2 0,1-2 2 16,0-2 2-16,0 4 0 0,0 0-2 0,0-6-2 0,0 4-2 15,0-4 2-15,0 0 0 0,0 2 0 0,0-1-4 0,1 0 4 16,-1-3 0-16,3 6 4 0,-1-3 0 0,1 0 0 16,1-1 0-16,-1 3 0 0,-1-2-1 0,4 0 1 0,-2 2-1 15,1 0 1-15,-1 1-2 0,2-5 0 0,0 7 1 16,0-3 0-16,0 0-1 0,0 3 2 0,1-4-3 0,-1 3 3 16,2 0 2-16,-1-5-1 0,4 5-1 0,-5-5-2 0,6 6 1 15,-2-4 1-15,2 4 0 0,0-2-2 0,0-2-1 16,3 0 0-16,-2-3 2 0,2 2-1 0,0 0 0 0,-2 0-1 15,2 3 2-15,1-3 1 0,-1 0-1 0,2 0 2 16,-3 0-2-16,3 1-2 0,1 1 1 0,-5 0 2 0,5 0-2 16,0-2-1-16,-3 5 0 0,1-4 1 0,2 1-2 0,1 2 2 15,-5-2-1-15,4 2-1 0,-1 1 1 0,-2-1-1 16,2 1 0-16,-2 0 2 0,1 1-2 0,-1 2 0 0,-3-1 0 16,3 2 0-16,-3 0 0 0,2-3 0 0,-2 5-2 15,0-3 1-15,0 3 0 0,0 0 1 0,1 0 0 0,1 0-2 16,-2-1 2-16,0 1 0 0,1-1 0 0,5 3 0 0,-5-2 0 15,2 2 0-15,0 2-2 0,4-3 2 0,-5 2 1 16,5 1-1-16,0-2 1 0,4 2-1 0,-5-3 0 16,4 1 0-16,2 2 0 0,-2 0 0 0,-1 0 0 0,6 0 0 15,-3-3 0-15,-1 3 2 0,1 0 0 0,0-3 0 0,0 3-2 16,-5 0 1-16,3 0-1 0,-1 0 0 0,-1 0-1 16,-2 3-3-16,-1-3 4 0,1 0-2 0,-1 0 2 0,-1 3 0 15,3-3 0-15,-4 2 0 0,0 1 0 0,-1-3 2 0,3 2-2 16,-5-2 0-16,2 1-2 0,-2 2 2 0,2-3 0 15,1 2 2-15,-1 2 0 0,1-2 0 0,-1 1 1 0,3-1-2 16,-2 2 1-16,-2 1 0 0,2-1-4 0,4 0 0 16,-4 0 2-16,-1 0-3 0,4 0 3 0,-5 3-1 0,5-3 2 15,-5 2 1-15,-1-1 1 0,3 1-3 0,-3-1 0 0,0 3 2 16,0-5 0-16,-2 2-2 0,-1 1 0 0,3 1 0 16,-2-3-1-16,2 2 4 0,-3-1-3 0,2 1 0 0,1 0-2 15,-4 1 2-15,4 0 0 0,0-2 0 0,-1 2 0 16,1 2-1-16,-3 0 1 0,5-1 0 0,-2 3 0 0,-3-3 0 15,3 2 0-15,0-4-3 0,3 0 3 0,-3 3 0 0,0 0 3 16,3 2-3-16,0-3 0 0,-2 0 3 0,-1 3-3 16,3-1 3-16,0 1-3 0,1-2 0 0,-4-1 1 15,3 0-1-15,-2 1 0 0,-1 2 0 0,3-3 0 0,-3 0 2 16,0 2-1-16,-2-2 0 0,-1 0-1 0,3 2-2 0,-2-1 0 16,-1 2 2-16,2-3 0 0,-5 3 0 0,1-1 0 0,1 2 0 15,-4-1 0-15,3 2 0 0,-2 3 0 0,1-5 0 16,-5 5 0-16,4 0 0 0,-2-1 0 0,-3 0 0 0,3 2 0 15,-2-2 0-15,-1 6 2 0,-1-7-2 0,-2 3 0 16,0 1-2-16,-2 1 2 0,1 0 0 0,-4 3 0 0,1-3 0 16,-2 3-1-16,-1 0 0 0,1-1 1 0,0 2 2 15,-5-3 0-15,3 2 0 0,-1 0-1 0,0-1 1 0,0 2-2 16,0-3 3-16,0 0-1 0,0 0-2 0,0 1-1 0,0-1 0 16,0-1 0-16,-2 0 0 0,2 0 1 0,0 1-1 15,0 0 0-15,0-2 1 0,-3-1 0 0,6-3 0 0,-3 4-1 16,0-3 0-16,0 2 1 0,0-1 1 0,-5-1-1 15,3 1 0-15,-4 2 0 0,-1-1 2 0,0 0-1 0,1 3-1 16,-2-3 0-16,-2 1 0 0,3-1 1 0,-2 0-1 16,-1 0 1-16,1 0 0 0,-2-3 0 0,3 2 0 0,-3 0-2 15,2-1 2-15,-2 0-1 0,0 0 0 0,-1-3 0 0,2 3 0 16,-2-4-2-16,1-2 2 0,-1 2 2 0,0 0-2 16,0 0-1-16,2-3 1 0,-2 2-1 0,0-2 0 0,0 0 1 15,-2 1 0-15,5-2 0 0,-6 2 0 0,-1-1 0 0,1 0 0 16,-3 2 0-16,-1 0 0 0,-2 1 1 0,-1 0-1 15,-2 2-1-15,0-1 0 0,-2-1 1 0,-1 0 0 16,2 0 1-16,-5 0 0 0,6-3-1 0,-2 3 0 0,-1-2-1 16,3-3 1-16,-2 3 0 0,5-3 0 0,-1-2 0 0,2 1 2 15,1-3-1-15,3 0-1 0,1 3 0 0,3-5 1 0,3 2 0 16,-4-2 0-16,7-2 0 0,-1 2-2 0,-3-5 2 16,7 3 2-16,-2 0 3 0,1-3-1 0,1 1-2 15,2 3 0-15,-2-4 2 0,0 1 0 0,3-1-2 0,0 1-3 16,3 0 3-16,-3 0-5 0,2 1 1 0,1 0 1 0,-3-2 0 15,-1 1-1-15,4-1 1 0,0 0 1 0,-3 0-6 16,1 4 5-16,-1-2 2 0,4-4 1 0,-3 4 1 0,2 2 4 16,-1-4 2-16,2 3 2 0,-4-1 5 0,4 1-3 15,-3-2-3-15,-1-1 1 0,6 1-3 0,-4 2-2 0,1 0 1 16,-2-1 3-16,7-1-1 0,-3 3 1 0,2 1-1 0,1-5 0 16,-2 5 5-16,1-2-3 0,4 0-5 0,-5 0-4 15,1-1-3-15,1 2-1 0,-1 1 2 0,-1-3-1 0,2 1-1 16,2 2 3-16,0-2 6 0,-1 0 0 0,3 2 4 0,-2-2 0 15,-1 2 2-15,2-3-1 0,-5 1-3 0,4 2-2 16,-1-1-5-16,0-2 2 0,-1 1 0 0,-1 2-3 0,2-4 1 16,-1 4-10-16,2-2 6 0,-1 2 1 0,0-3 3 15,-1 1-1-15,-1 2 0 0,2-3 0 0,-1 3-2 0,1-5 8 16,-1 4-5-16,-1 1-2 0,2-2-2 0,2 1-1 0,-2 1 2 16,1-4-1-16,2 1 0 0,-3 3-2 0,0 0 2 15,3 0 1-15,-1 0 1 0,-2-3-1 0,3 2 0 16,-2 1 2-16,-1-4-1 0,0 3 1 0,-1 1 0 0,1-5-4 15,-2 3 2-15,1-1 0 0,-1 2 0 0,1-4 0 0,1 3 2 16,-1 0-1-16,-2 0-1 0,1-3 3 0,1 1-3 0,-4 0 0 16,4-3 2-16,-4 3-1 0,4 0 1 0,-7-2-2 15,5 1-2-15,-1 3 0 0,0-4 3 0,-4 2-2 16,2-1 0-16,2 0-2 0,-2-1 3 0,-3 1-3 0,2 0 3 16,2-3 0-16,-1 2 0 0,0 1 0 0,-1-1 2 0,1 0-2 15,-2 0 0-15,4 2 1 0,-2-3-1 0,-1 0 1 16,4 1-1-16,-5 0 0 0,-1 0 0 0,5-2 2 0,-2 2-2 15,2-4 0-15,-1 7 0 0,4 0-2 0,-1-2-10 16,2 1-21-16,0 0-31 0,2 4-27 0,2 0-21 0,2 0-21 16,5 0-25-16,1 4-39 0,1 0-58 0,-1-4-93 0,3 5-99 15,-2-3-47-15</inkml:trace>
  </inkml:traceGroup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00.11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F6EAD61-DB28-402D-B022-1ADABC044E68}" emma:medium="tactile" emma:mode="ink">
          <msink:context xmlns:msink="http://schemas.microsoft.com/ink/2010/main" type="inkDrawing" rotatedBoundingBox="4656,13520 10268,12952 10281,13084 4669,13651" shapeName="Other">
            <msink:destinationLink direction="with" ref="{7F9B7331-1FD0-4454-847D-24CE84D5D666}"/>
            <msink:destinationLink direction="to" ref="{4587D516-918B-4244-8DE0-F57DF2C52D3A}"/>
          </msink:context>
        </emma:interpretation>
      </emma:emma>
    </inkml:annotationXML>
    <inkml:trace contextRef="#ctx0" brushRef="#br0">-2 583 18 0,'0'0'38'0,"0"0"-4"15,0 0-4-15,0 0 0 0,0 0-5 0,0 0-1 0,-1 0-6 16,1 0 0-16,0 0-3 0,0 0-2 0,0 0-1 0,0 0 0 15,0 0-3-15,0 0 1 0,-3 0 0 0,3 0 2 0,0 0 0 16,0 0 1-16,0 0 0 0,0 0 0 0,0 0-2 16,0 0 1-16,0 0-1 0,0 0-4 0,0 0 0 0,0 0-2 15,0 0 0-15,0 0 0 0,0 0 0 0,0 0 0 16,0 0-1-16,0 0 3 0,0 0-3 0,0 0 4 0,0 0-2 16,0 0-2-16,0 0 0 0,0 0-3 0,0 0 0 15,0 0 2-15,0 0 0 0,0 0-3 0,0 0 0 0,3 0 2 16,-2 0 1-16,-1 0-1 0,3 0 1 0,0 0 1 15,-1 0-1-15,4-2 1 0,-5 2 2 0,4-1-4 0,-2-2 3 16,1 3-1-16,0-2 0 0,2-2-1 0,-1 2 0 0,-1-1-1 16,1 1 1-16,1-1-1 0,0 3 2 0,1-5-1 15,-2 5-1-15,2 0 2 0,-1-3-2 0,0 3-2 0,0-1 0 16,0 1 3-16,1-2-1 0,4-3-2 0,-4 5 0 0,-1 0 0 16,2 0 1-16,-1-3 0 0,-2 2-1 0,2 1 0 15,-3-4 1-15,4 4-1 0,-4-1 3 0,4 1-2 0,-1 0-1 16,-2 0 0-16,1 0 1 0,0 0 0 0,0 0-1 15,-2 0 0-15,0 0 0 0,1-2 0 0,2-1 3 0,-2 3-1 16,2-2-1-16,-2 2 4 0,1-3-2 0,-2 2-2 0,1 1 1 16,-1-2 0-16,2 2 2 0,0-3 3 0,0 3 5 15,0 0-1-15,0-2 3 0,-2 0 2 0,1 2 2 0,-1-2-2 16,2 2 0-16,0 0-4 0,0 0-5 0,0-2-1 16,0-1-3-16,1 3 0 0,-1-1 0 0,2-2-2 0,2 3 2 15,-4-1 1-15,2 1-4 0,-1-5 0 0,1 5 0 0,-1-2 1 16,-3-1-1-16,4 3 0 0,-4-1 2 0,4 1-2 15,-1-3 1-15,-2 3 0 0,2 0-1 0,-2 0-1 0,5 0 2 16,-4 0-1-16,1-1-1 0,1 1 1 0,-1 0 0 16,2 0 1-16,-1 0 0 0,-1 0 1 0,1 0-2 0,0 0 1 15,0 0 0-15,-1 0 0 0,2 0 2 0,3-3-3 16,-4 3 0-16,2 0 0 0,-1 0 0 0,-2 0 0 0,2 0 0 16,5 0 0-16,-8 0 0 0,4 0 0 0,-1-2 1 15,-1 0 1-15,-1 2-2 0,2 0 0 0,1 0-2 0,-1 0 1 16,-1 0 1-16,-1 0 0 0,2 0 0 0,-2 0 0 0,1 0 0 15,-1 0 1-15,1 0 3 0,1 0-2 0,-2 0-2 0,1 0 0 16,-1 0 0-16,1 0 1 0,-3 0 1 0,3 0-1 16,-1 0-2-16,4 0 1 0,-5 0 3 0,1 0-2 15,4 0 2-15,-2 0 0 0,-2 0-2 0,2-2-1 0,3 2 2 16,-2-2 0-16,-1 2 0 0,3 0-1 0,-2-3 1 0,-1 3 1 16,3 0-1-16,0-2 0 0,-1 1 2 0,-2 1-4 15,2 0 3-15,0 0-1 0,1 0 1 0,-3 0-2 0,3 0 0 16,-2 0-1-16,-1 0 2 0,3 0-1 0,-2 0-1 15,-1 1 0-15,2-1 0 0,-2 0 1 0,1 0-1 0,-1 0 3 16,-2 0-2-16,5 0 0 0,-3 0 1 0,-1 0 2 0,2 0 0 16,-1 0-2-16,-2 0 1 0,4-1-3 0,1 1 2 15,-3-3 0-15,0 3-2 0,1 0 0 0,-1 0 0 0,1 0 0 16,2 0 0-16,0 0 5 0,0 0 0 0,0 0 1 16,0 0 1-16,0 0 2 0,3 0-1 0,0 0 1 0,-4 0 1 15,3 0-4-15,1 0 1 0,-3 0 0 0,3 0-3 0,-2 0 0 16,2 0-2-16,0 0 4 0,-2 0-4 0,2 0 3 15,1 0-3-15,2 0 1 0,-1 0 0 0,-1 0-1 0,2 0-2 16,-2 0 2-16,1 0 0 0,-1 0-2 0,2 0 0 16,-2 0 0-16,1 0 0 0,0 0 2 0,0 0-2 0,-4 3 3 15,2-3-2-15,1 0 1 0,-1 0-1 0,2 0 1 0,1 0-1 16,-2 0 1-16,0 0-2 0,-1 0-2 0,2 0 1 16,0-3 1-16,0 3 0 0,-4-2 3 0,5-1-2 0,-2 2-1 15,1-1 0-15,1-1 0 0,-5-2 2 0,5 5-1 0,-2-5-1 16,1 5-1-16,-1-4 2 0,-1 2-1 0,1-3 1 15,-1 5 1-15,2-4-2 0,0-1 0 0,0 3 0 16,-2-3 3-16,1 1-3 0,0 2 0 0,2-3 0 0,-1 3 0 16,-1 0 2-16,0 0-2 0,2-2 0 0,-1 1 0 0,-1 2 2 15,3-2-1-15,1 1 1 0,-4 0 0 0,2-1-2 0,1 3 0 16,-1-4 0-16,0 3 0 0,1-2 0 0,1 1-1 16,-4-2 0-16,0 2 1 0,4-1-3 0,-1 1 3 15,-3-2 3-15,4 2-2 0,-1-1 0 0,-2 2 1 0,0-4 3 16,1 3-3-16,-3-1-1 0,1-2-1 0,2 5 3 0,-1-4-2 15,-1 2 2-15,2-3-2 0,0 5-1 0,-3-4 2 16,1 0 0-16,2 2-1 0,-2 1-1 0,1-2 0 0,2 1 2 16,-3-1 0-16,4 3 1 0,-1-1-2 0,-1 1 5 15,0-2 2-15,1-1-3 0,1 3 1 0,-1-4 1 0,0 2 1 16,4 0-2-16,-6-1 0 0,6-1-3 0,-1 3 5 0,-1-2-3 16,3 1-2-16,-2 2 2 0,2-2-3 0,0-1 2 15,-1 3-1-15,1-4 1 0,3 3-4 0,0-2 3 0,-2 1 0 16,2-2-2-16,1-1 3 0,-1 3-1 0,3-2 0 15,-2-2 0-15,0 1-1 0,2 0 0 0,-5 0-2 0,5 1 3 16,-5-3-3-16,5 3 1 0,-3-2 0 0,1 2-1 0,-4-1 1 16,3-1 1-16,-2 2 1 0,1 0-1 0,-1 0 1 15,-1 0-1-15,1-1 0 0,-4 0-1 0,3 1 0 16,-2 3 2-16,2-4-3 0,-3 1 2 0,4-1-2 0,-7 3 1 0,1 1 2 16,0-2-3-16,4-2 0 0,-4 4 0 0,0-1 0 15,-1-1 0-15,2-2-3 0,-2 0 2 0,1 5 1 0,-1-4 0 16,1-3 0-16,0 7 0 0,1-3 0 0,-1 2 0 15,3-5 3-15,-4 5-2 0,2-2 1 0,-1 1-2 0,3 2 0 16,-2-3 3-16,-1 2-1 0,2 1 0 0,-2-2-2 16,-2-1 0-16,2 3 4 0,0-2-4 0,-2 0 3 0,2 0-3 15,0 0 0-15,-2-1 0 0,-2 2 0 0,-1-2 0 16,3 2 0-16,-1-2 0 0,2 1 2 0,1 0-2 0,-1 2 2 16,-3-3-1-16,2-1 1 0,2 3 0 0,-1-2 0 0,-5 1-1 15,5-2-1-15,0-1 0 0,0 3 0 0,-2 1 0 16,0-2 0-16,4-2-1 0,-4 4 1 0,2-1 0 0,-2-1 0 15,4 1 0-15,-4-1 2 0,2 3-2 0,-2-5 1 16,1 5 2-16,-2 0 0 0,-2-3 0 0,5 2 0 0,-5 1 1 16,1-2 5-16,-2-3-2 0,-1 5-3 0,3 0 1 0,-4 0-3 15,-1-3 2-15,3 3-1 0,-1 0-1 0,-3 0-2 0,7 0 2 16,-3-1 0-16,0 1 3 0,0-4 3 0,0 4-1 16,3 0 1-16,-2 0-1 0,1 0 1 0,-1 4 0 15,-1-4 0-15,6 1-3 0,-6 2-1 0,1-3-1 0,-1 0-1 16,0 0 0-16,0 5 0 0,-2-3-2 0,-1-2 0 0,-1 1 2 15,-1 2-2-15,1-3 0 0,-4 0 0 0,6 0-2 16,-8 5 2-16,2-5 2 0,2 0-4 0,-1 3 2 0,-1-1 0 16,1-2 0-16,-2 3 0 0,0-1 0 0,-2-2-5 15,4 1 2-15,-2-1 3 0,0 0 0 0,-3 0 0 0,1 0 0 16,-1 0 2-16,3 0-2 0,-1 0 2 0,-2 0 0 0,2 0 0 16,-2 0-2-16,3 3 0 0,-1-1 0 0,-2-2-2 15,4 3 2-15,-4-2 0 0,3-1 0 0,-3 0 0 16,0 0-1-16,0 0 1 0,0 0 1 0,0 0 1 0,0 0-2 15,0 0 0-15,0 0 0 0,0 0 0 0,0 0 0 0,3 0 2 16,-1 0-4-16,-2 2 2 0,3-2 2 0,0 3-1 0,-3-1 1 16,1 2-1-16,4 1-2 0,-2 0-10 0,0 0-29 15,-3 0-73-15,-3-1-143 0,0-3-104 0,1 4-58 0</inkml:trace>
  </inkml:traceGroup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00.9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9CDD166-E466-4C4C-8816-3266A9C75BB8}" emma:medium="tactile" emma:mode="ink">
          <msink:context xmlns:msink="http://schemas.microsoft.com/ink/2010/main" type="inkDrawing" rotatedBoundingBox="10783,13413 12339,13271 12353,13420 10797,13563" semanticType="callout" shapeName="Other"/>
        </emma:interpretation>
      </emma:emma>
    </inkml:annotationXML>
    <inkml:trace contextRef="#ctx0" brushRef="#br0">0 167 48 0,'20'0'119'0,"-1"5"-16"0,3-5-12 15,2 0-5-15,4 3-19 0,2-1-6 0,3-2-3 0,1 0-7 16,5 0-2-16,1 0-6 0,3 0-3 0,3 0-7 16,-1 0-8-16,1 0-8 0,2-2-5 0,5 2-1 0,-4 0-3 15,2 2 2-15,0 1-1 0,2-1-2 0,-2-1-2 0,-2 2 1 16,1-1 0-16,0-2-1 0,-3 0 1 15,-2 0 1-15,1 0 3 0,-3-2 9 0,0-1 9 0,-4 0 3 0,0-5 4 16,-4 3 1-16,-3-6 0 0,-4 7-1 0,2-6-2 16,-9 4-9-16,2-1-8 0,-5 1-8 0,-4-1 0 0,1 1-2 15,-4 1-2-15,-2 0 0 0,-1 0 0 0,-4-1 2 0,4 1 4 16,-4 1 2-16,-1-1-1 0,0 4 2 0,-1-4 3 16,1 3 0-16,0-1-1 0,-3-2-2 0,0 5-3 15,0-3-4-15,0 2 2 0,0-1-2 0,0-3-2 0,-3 5-1 16,0-4-2-16,3 0 1 0,-2 2 0 0,-1 1 0 0,3-2-2 15,-3-2 1-15,3 4 0 0,-1-1-1 0,1-1 2 0,0 3-2 16,0-2-3-16,0 0-11 0,0 2-14 0,1 0-25 16,2-2-37-16,0 2-62 0,2-5-129 0,-1 0-98 15,-1-2-52-15</inkml:trace>
  </inkml:traceGroup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01.7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5175611-FB28-408D-9EEA-C9BD263EF649}" emma:medium="tactile" emma:mode="ink">
          <msink:context xmlns:msink="http://schemas.microsoft.com/ink/2010/main" type="inkDrawing" rotatedBoundingBox="14725,13349 16859,11758 17058,12025 14925,13616" semanticType="callout" shapeName="Other"/>
        </emma:interpretation>
      </emma:emma>
    </inkml:annotationXML>
    <inkml:trace contextRef="#ctx0" brushRef="#br0">0 1535 187 0,'2'-8'161'0,"5"1"-33"16,-4-1-24-16,-2-3-18 0,5 3-4 0,-6-1 5 15,2-1 3-15,1 6-4 0,-2-3-14 0,-1 3-6 0,0 0-2 16,3 1-12-16,-3 3-12 0,0-3-15 0,0 3-7 0,3 0-9 16,-3 0-5-16,2 0-1 0,-2 0-3 0,3 3-1 15,-2-3-1-15,-1 3 2 0,6 1-2 0,-4 0 6 0,5 1 3 16,-2 1 1-16,2-1-1 0,5 3 4 0,-2 0-1 16,-1-2 1-16,2 3 1 0,1 0-4 0,-3-1-3 0,3-1-1 15,-2-1-2-15,2 0-1 0,-3 0 2 0,1-1 1 0,2 1-3 16,0 2 4-16,-3-8 0 0,1 7 6 0,2-3 7 15,0-4 3-15,2 0 2 0,3 5 5 0,-3-5 0 0,4 0 2 16,1 0-4-16,-1-5-3 0,1 1-4 0,5-6-5 16,1-1-2-16,1-2-1 0,5-4 0 0,3-4 0 0,5-6-1 15,-2 0 2-15,2-8 0 0,7-6-3 0,0 0-1 0,-1-2-3 16,5-5-1-16,1 0-2 0,-1-2 2 0,1 2 0 16,-2-3-3-16,2-1 1 0,-2 1 1 0,0 0 0 15,-3 0 0-15,2 2 0 0,-2 1 0 0,0 0-3 0,-3-1 1 16,0 0 1-16,1 5 0 0,-4 1-1 0,1 0-1 0,-3 4 0 15,3 3-1-15,-2 0 0 0,-3 5 0 0,2-2 0 0,-5 4-1 16,1 4 2-16,-2 1 0 0,-1 2-2 0,-3 3 1 16,0 0 0-16,-1 1-1 0,-3 3-1 0,0 0 2 0,-2 3-4 15,-1-1-8-15,-3 2-11 0,-2-1-10 0,-1 7-9 16,-1-2-17-16,0-1-17 0,-2 2-40 0,-3 1-77 0,2-5-135 16,-2 2-82-16,-3-3-43 0</inkml:trace>
  </inkml:traceGroup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1:52.33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89F243C-2896-4AA9-A26B-13148409F9A3}" emma:medium="tactile" emma:mode="ink">
          <msink:context xmlns:msink="http://schemas.microsoft.com/ink/2010/main" type="writingRegion" rotatedBoundingBox="1807,6135 4033,4619 4389,5141 2163,6657"/>
        </emma:interpretation>
      </emma:emma>
    </inkml:annotationXML>
    <inkml:traceGroup>
      <inkml:annotationXML>
        <emma:emma xmlns:emma="http://www.w3.org/2003/04/emma" version="1.0">
          <emma:interpretation id="{3E49AB2A-9FA9-47DE-A2B0-6B967B4B486D}" emma:medium="tactile" emma:mode="ink">
            <msink:context xmlns:msink="http://schemas.microsoft.com/ink/2010/main" type="paragraph" rotatedBoundingBox="1807,6135 4033,4619 4389,5141 2163,6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8E4816-1276-4D12-B40C-622136196050}" emma:medium="tactile" emma:mode="ink">
              <msink:context xmlns:msink="http://schemas.microsoft.com/ink/2010/main" type="line" rotatedBoundingBox="1807,6135 4033,4619 4389,5141 2163,6657"/>
            </emma:interpretation>
          </emma:emma>
        </inkml:annotationXML>
        <inkml:traceGroup>
          <inkml:annotationXML>
            <emma:emma xmlns:emma="http://www.w3.org/2003/04/emma" version="1.0">
              <emma:interpretation id="{6BD3A938-C206-4DAA-ABE4-2189067B2CAA}" emma:medium="tactile" emma:mode="ink">
                <msink:context xmlns:msink="http://schemas.microsoft.com/ink/2010/main" type="inkWord" rotatedBoundingBox="1807,6135 4033,4619 4389,5141 2163,6657">
                  <msink:destinationLink direction="with" ref="{4302D966-8FA4-4587-9F7B-81F83B9D6650}"/>
                </msink:context>
              </emma:interpretation>
              <emma:one-of disjunction-type="recognition" id="oneOf0">
                <emma:interpretation id="interp0" emma:lang="en-IN" emma:confidence="0">
                  <emma:literal>was</emma:literal>
                </emma:interpretation>
                <emma:interpretation id="interp1" emma:lang="en-IN" emma:confidence="0">
                  <emma:literal>is</emma:literal>
                </emma:interpretation>
                <emma:interpretation id="interp2" emma:lang="en-IN" emma:confidence="0">
                  <emma:literal>we</emma:literal>
                </emma:interpretation>
                <emma:interpretation id="interp3" emma:lang="en-IN" emma:confidence="0">
                  <emma:literal>can</emma:literal>
                </emma:interpretation>
                <emma:interpretation id="interp4" emma:lang="en-IN" emma:confidence="0">
                  <emma:literal>ts</emma:literal>
                </emma:interpretation>
              </emma:one-of>
            </emma:emma>
          </inkml:annotationXML>
          <inkml:trace contextRef="#ctx0" brushRef="#br0">63 834 65 0,'0'-6'265'0,"-5"-3"-55"0,4 1-48 15,-5-1-17-15,1 4-11 0,1-5-4 0,-1 1-26 0,-1 1-23 16,2-1-11-16,-1-1-6 0,2 5-9 0,-1-2-8 0,0 1-11 16,1-1-1-16,1 3-6 0,-1 0 4 0,3 0-2 15,0 1-6-15,0-1-4 0,0 2-3 0,0 2-4 16,0-2 1-16,0-1-3 0,0 3-1 0,0-2-4 0,0 2 0 15,0 0 2-15,0 0 3 0,0 0-1 0,0 0 0 0,-1 0 3 16,-2 0-2-16,3 0 1 0,0 2-3 0,0-2-5 16,0 0 0-16,0 3-1 0,0-1 1 0,0-2-4 0,0 2-1 15,0 2 1-15,0 0-1 0,0 1 2 0,0 1-2 16,0 3 1-16,3-3 3 0,-2 1-4 0,-1 1 3 0,3 1 1 16,-1 2 0-16,-2-1-1 0,3 1 3 0,1-2 2 0,-1 2 4 15,1 0 3-15,1-1 0 0,-1 1 0 0,-1 2 3 16,5 0 0-16,-4-4-2 0,1 2-2 0,2-1-2 0,1 1-2 15,-4 0-3-15,4-2-1 0,-4 0-2 0,2-1-1 16,0-2-1-16,0 1 2 0,0-1-2 0,0 0 0 0,1-1 3 16,-1-1-1-16,2 1 3 0,-1-3 5 0,3 2 14 0,-1-4 10 15,3 4 5-15,0-8 2 0,3 1 1 0,-2 0 0 16,7-2 0-16,-1-1-6 0,3-3-13 0,-1 1-9 0,3-5-6 16,1 0 1-16,1-4-1 0,1-2 3 0,1-2 2 15,3-2 3-15,0-7-2 0,1-1 1 0,2-4-1 0,2-2-2 16,-2-2 0-16,1-1-6 0,1 0-3 0,0-3 0 15,0 5-2-15,1-3-1 0,-4 3-1 0,1-2-1 0,-1 4 0 16,1 1 2-16,-1 1-2 0,-2 1 0 0,0 3-2 0,0 0 1 16,-1 4 0-16,-5 2 1 0,2 0-2 0,-3 4 0 15,-5 1 2-15,4 2-2 0,-7 2 2 0,0 2 0 0,-4 2 0 16,0 3 3-16,-4 0-2 0,-1 5 0 0,-2-2-2 16,-1 1 0-16,-1 2 0 0,1-3 1 0,-4 5-2 0,3-1 1 15,-3-2 2-15,0 3-4 0,0 0 2 0,0 0-1 16,0 3 0-16,0-2 0 0,0-1 1 0,-3 5-7 0,3-3-10 15,-4 6-9-15,1-4-16 0,-3 6-21 0,-1 1-31 0,-4 0-40 16,-5 4-55-16,-4 2-146 0,-3-2-118 0,-16 2-68 16,-9 3-26-16</inkml:trace>
          <inkml:trace contextRef="#ctx0" brushRef="#br0" timeOffset="-6918.1087">478 222 114 0,'-9'-6'313'0,"2"0"-90"0,2-1-49 0,1 1-25 16,-2-1-36-16,4 1-21 0,-1-3-12 0,2 3-8 0,-2 0-10 16,3 0-7-16,0-2-9 0,0 5-6 0,0-4-5 0,3-1-8 15,-2 4-6-15,4-4-4 0,-2 1-4 0,1 1-2 16,2 2-2-16,-2-3 3 0,1 3-3 0,-2 0-2 0,-2 2 1 16,4-1 1-16,-2 3-2 0,0-1-2 0,-2 1-2 15,4 0-2-15,-2 1 3 0,0 4 7 0,1-1 10 0,1 3 0 16,-1 1 7-16,2 3-3 0,0 2 4 0,1-2 1 0,4 2 4 15,-2 2-11-15,-2 2-2 0,5-2-3 0,0 3-2 16,-1 1-1-16,-3 0-1 0,4 1-2 0,-1-3-1 0,-2 3-1 16,0-1-3-16,-2-2 1 0,1-2-2 0,-1-1-1 15,2-2-1-15,-3-1-1 0,0-2 1 0,0-1 2 0,-2-1 7 16,4-1 10-16,-4-1 9 0,4-4 14 0,-4 2 8 16,6-3 7-16,-4 0 2 0,5-4-1 0,2-1-2 0,2-3-8 15,1-3-7-15,7-1-13 0,1-4-7 0,4-4-6 0,3-1-1 16,0-4-2-16,8 3-4 0,0-2-1 0,1-3-3 15,3-3-2-15,0-2 2 0,0 0-2 0,8-1-3 0,-2-1 0 16,-4-1 1-16,2 0-2 0,0-1 1 0,-4 1 0 0,0 2 1 16,0-3-3-16,-1 2 4 0,-5-1-4 0,2 0 4 15,-4 3 1-15,3 3 0 0,-6-1 1 0,0 3 0 16,-1 1-1-16,-3 1 4 0,-1 2-3 0,-3 2 1 0,0 1-1 16,-5 1-4-16,3 1 2 0,-5 0-1 0,2 1-1 0,-3 5-3 15,2-3 3-15,-4 0-2 0,3 4-2 0,-5 0 1 0,2 0-1 16,-2 3 1-16,-2-3 1 0,-1 2 0 0,-2 2-1 15,4-2 1-15,2-1 1 16,-1 0 4-16,-7 5-6 0,1 1 5 0,-5 0 0 16,6 0 5-1,-4 1-3-15,9-10 38 0,-10 11-35 0,-2 2 1 16,0-1-1-16,3 1-2 0,-3-3 1 0,3 3-2 0,-3 0 1 16,0 0 2-16,0 0-3 0,0 0-5 0,0 0 2 15,0 0 0-15,0 0-2 0,0 0-1 0,0 0 1 0,0 0-3 16,0 0 2-16,0 0 0 0,0 0-1 0,0 0 0 0,0 0 0 15,0 0 0-15,0 0 0 0,0 0-1 0,0 0 0 16,0 0-1-16,0 0 2 0,0 0 0 0,0 0 0 16,0 0-1-16,0 0 0 0,0 0 2 0,0 0-1 0,0 0 1 0,0 0 1 15,-3 0 0-15,3 0-1 0,0 0-1 0,0 0 1 16,0 0-2-16,0 0 1 0,0 0-1 0,0 0-2 0,0 0 2 16,0 0 0-16,-3 0 0 0,3 0 1 0,0 0 0 15,0 0 0-15,0 0 0 0,0 0 1 0,0 3 0 0,0-3 0 16,0 1-1-16,0-1 0 0,0 2 0 0,0 0-1 0,0 3 1 15,0-3-2-15,0 0 0 0,0 0-1 0,0 2 3 16,0-1-3-16,0-1 3 0,0 0-3 0,0 0 1 16,0 2 5-16,0-1-1 0,0-2-2 0,0 2 0 0,0-3 2 15,0 2 0-15,0-2 4 0,0 2-3 0,0 0-1 16,0-2 0-16,0 2 1 0,0-2-3 0,0 0 0 0,0 0-1 16,0 0-4-16,0 0 2 0,0 0 0 0,0 0 1 0,0 0 2 15,0 0 0-15,-2 0 1 0,-1 0 0 0,3 0 0 16,0 0-1-16,0 0 0 0,0 0-1 0,0 0 2 0,0 0-6 15,0 3 4-15,0-3 1 0,0 0 0 0,0 0 1 0,-1 0 1 16,1 0 1-16,0 0-4 0,0 0 6 0,0 0-4 16,0 0-1-16,0 0 0 0,0 2-2 0,0-2 2 0,0 0-1 15,0 0 0-15,0 0 1 0,0 0 0 0,0 0 0 16,0 0 0-16,0 0 0 0,0 0 0 0,0 0-1 0,0 0 0 16,0 0-1-16,0 0 0 0,0 0 0 0,0 0 0 0,0 0 0 15,0 0 1-15,0 0-1 0,0 0 2 0,0 0-1 16,0 0 1-16,0 0 0 0,0 0 0 0,0 0-1 0,0 0-1 15,0 0-1-15,0 0 1 0,0 0 2 0,0 0-2 16,0 0-1-16,0 2 4 0,0-2 0 0,0 1-1 0,0-1 0 16,0 0-4-16,0 0 2 0,0 0-1 0,0 0 2 0,0 0-5 15,0 0 3-15,0 0 1 0,0 0 1 0,0 3 1 16,0-1-1-16,0-2 2 0,0 0 0 0,0 0 0 16,0 0 1-16,0-2-2 0,0 2 1 0,0-3 1 0,0 3 0 15,0 0-1-15,0 0 1 0,0 0 0 0,0 0-3 0,0 0 1 16,0 0-3-16,0 0 2 0,0 0-1 0,0 0 1 15,0 0 0-15,0 0 0 0,0 0 0 0,0 0 0 0,0 0 1 16,0 0 0-16,0 0 0 0,0 0 0 0,0 0-3 16,0 0 3-16,0 0 0 0,0 0-1 0,0 0 1 0,0 0 0 0,0 0-2 15,0 0 2-15,0 0 0 0,0 0 2 0,0 0-2 16,0 0 0-16,0 0 0 0,0 0 1 0,0 0 1 16,0 0-1-16,0 0 0 0,0 0-2 0,0 0 0 0,0 0 1 15,0 0 1-15,0 0-1 0,-3 0 0 0,3 0-2 0,0 0 2 16,0 0 0-16,0 0 2 0,0 0-1 0,0 0-1 15,0 0 0-15,0 0 0 0,0 0 0 0,0 0 0 0,0 0 2 16,0 0-2-16,0 0-1 0,0 0 1 0,0 0 1 16,0 0-1-16,0 0 0 0,0 0-3 0,0 0 0 0,0 0 0 15,0 0-5-15,0 0-4 0,0 0-5 0,0 0-6 0,0 0-8 16,0 0-7-16,0 0-13 0,0 0-12 0,-3 3-15 16,3-1-12-16,-2 1-15 0,-1 0-14 0,-1 2-12 15,1-1-12-15,-1 3-10 0,-1 4-25 0,-2-3-44 0,2 1-92 16,-2 0-102-16,-2-1-51 0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1:59.2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27 222 228,'-10'4'603,"2"0"-541,3-4 38,1-4-45,4 4-30,0 0-21,4 0 6,1 0 25,7-4 3,12 4-4,1-2-7,16-2 10,3 0-4,8 0-12,1-1-10,4 5-2,-3 0-4,-1 0-4,-5 5 0,-5-1 2,2 0-2,-4 0 2,1-2 5,3-2-6,8-6 0,5 2 1,4-5 3,8 1-4,0-2 5,0 5-5,-4-3 2,-4 4-1,-4-2 0,-9 6-3,0-4 1,-1 4 2,8-3 0,-3 1-3,5-2 0,-5 0 0,1 0 1,-7 3 1,-2-3-2,-5 4 2,-1-4 4,0 4-5,2-4 5,-2-2-5,9 2 0,1 4 3,4-4-3,-5 4-2,1 0-2,-1 0 3,-7 0 0,1 0 0,-1 0 0,-1 0 1,-2 0-1,3 0 0,0-5 0,1 1 0,3 0 0,0 2 1,1-6-1,0 4 0,2 3 0,1-7 0,-7 4 1,7 2 0,1-5 0,3 3-2,5-2 2,-1 0-1,-6-1 0,-5 3 1,-2 0-1,-15-2 0,-5 2 0,-3 4 0,-11-5 3,-2 5-3,1-4-2,-4 4 2,4-4 0,-1 4-1,0-2 1,2-2 0,2 4 0,-7-4-1,5 4-27,-10 0-39,0 4-92,-10 2 31,-2 2-68,-7-3-367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04.8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388D8F2-CFE5-4AD4-9BA4-68DE1A8ADE99}" emma:medium="tactile" emma:mode="ink">
          <msink:context xmlns:msink="http://schemas.microsoft.com/ink/2010/main" type="writingRegion" rotatedBoundingBox="3267,6142 3886,6142 3886,6676 3267,6676"/>
        </emma:interpretation>
      </emma:emma>
    </inkml:annotationXML>
    <inkml:traceGroup>
      <inkml:annotationXML>
        <emma:emma xmlns:emma="http://www.w3.org/2003/04/emma" version="1.0">
          <emma:interpretation id="{37290227-CD57-4655-B445-AB98C911A534}" emma:medium="tactile" emma:mode="ink">
            <msink:context xmlns:msink="http://schemas.microsoft.com/ink/2010/main" type="paragraph" rotatedBoundingBox="3267,6142 3886,6142 3886,6676 3267,6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35C917-AC7F-4884-A14B-E19AC520CFD0}" emma:medium="tactile" emma:mode="ink">
              <msink:context xmlns:msink="http://schemas.microsoft.com/ink/2010/main" type="line" rotatedBoundingBox="3267,6142 3886,6142 3886,6676 3267,6676"/>
            </emma:interpretation>
          </emma:emma>
        </inkml:annotationXML>
        <inkml:traceGroup>
          <inkml:annotationXML>
            <emma:emma xmlns:emma="http://www.w3.org/2003/04/emma" version="1.0">
              <emma:interpretation id="{682F4A19-85AF-4729-8615-C28467283891}" emma:medium="tactile" emma:mode="ink">
                <msink:context xmlns:msink="http://schemas.microsoft.com/ink/2010/main" type="inkWord" rotatedBoundingBox="3267,6142 3886,6142 3886,6676 3267,6676">
                  <msink:destinationLink direction="with" ref="{9403951D-E54D-4887-8CAB-E34404573540}"/>
                  <msink:destinationLink direction="to" ref="{6E3CC4CB-9978-45F2-934C-FF4FF3CCC7D4}"/>
                  <msink:destinationLink direction="from" ref="{6E3CC4CB-9978-45F2-934C-FF4FF3CCC7D4}"/>
                </msink:context>
              </emma:interpretation>
              <emma:one-of disjunction-type="recognition" id="oneOf0">
                <emma:interpretation id="interp0" emma:lang="en-IN" emma:confidence="0">
                  <emma:literal>W</emma:literal>
                </emma:interpretation>
                <emma:interpretation id="interp1" emma:lang="en-IN" emma:confidence="0">
                  <emma:literal>w</emma:literal>
                </emma:interpretation>
                <emma:interpretation id="interp2" emma:lang="en-IN" emma:confidence="0">
                  <emma:literal>U</emma:literal>
                </emma:interpretation>
                <emma:interpretation id="interp3" emma:lang="en-IN" emma:confidence="0">
                  <emma:literal>v</emma:literal>
                </emma:interpretation>
                <emma:interpretation id="interp4" emma:lang="en-IN" emma:confidence="0">
                  <emma:literal>u</emma:literal>
                </emma:interpretation>
              </emma:one-of>
            </emma:emma>
          </inkml:annotationXML>
          <inkml:trace contextRef="#ctx0" brushRef="#br0">0 321 48 0,'3'-8'107'0,"-3"3"-25"0,3-2 0 0,-1-2 11 16,1 5 4-16,-2-2-10 0,-1 1-14 0,0 4-10 16,-1-2-4-16,-2 1-5 0,3 2-10 0,0 0-16 0,0 2-9 15,0 1-10-15,0-2-2 0,0 4-6 0,0 1 0 0,0 3 3 16,3 2-1-16,-2 2 8 0,2-1 1 0,2 4 2 16,-1-1 4-16,3 2 1 0,1-2-1 0,-1 2 0 15,5-1-5-15,0-2-2 0,3 0-4 0,-2-1 1 0,5 0 7 16,-1-3 9-16,-1 0 2 0,3-5 2 0,-1 4 6 0,0-5 1 15,-3 1-2-15,1-2 0 0,4 2-10 0,-5-5-7 0,-1 0 3 16,0-5-1-16,4 2-2 0,-5-4 2 0,-1 1-2 16,0 0 0-16,0-5 2 0,1 2-2 0,-1-3-5 15,0-3-5-15,0 3-3 0,0-4-3 0,0 2 2 0,0-4 1 16,-3-1-3-16,3 2 0 0,-2-6 0 0,-1 5 0 0,1-6 0 16,-1 1 0-16,-1 1 0 0,-1-2-1 0,-2 2 0 15,2 3 0-15,-3-2-1 0,4 1 2 0,-4 0 0 0,1 3 0 16,-2 2 0-16,1 0 0 0,2 0 0 0,-4 4 0 15,2 0 2-15,-1-1-1 0,0 5 0 0,-1-1-1 0,1 4-1 16,-2-1-2-16,-1 0 2 0,3 2 1 0,2 3 0 0,-2 0 0 16,-2 0-1-16,5 5 2 0,-5-1-1 0,5 4 0 15,-4 3-13-15,1 1-16 0,-2 1-8 0,-1 5-18 0,0-4-32 16,0 6-61-16,-4-1-108 0,-4 3-112 0,-3 0-52 0</inkml:trace>
        </inkml:traceGroup>
      </inkml:traceGroup>
    </inkml:traceGroup>
  </inkml:traceGroup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05.3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E3CC4CB-9978-45F2-934C-FF4FF3CCC7D4}" emma:medium="tactile" emma:mode="ink">
          <msink:context xmlns:msink="http://schemas.microsoft.com/ink/2010/main" type="inkDrawing" rotatedBoundingBox="3364,7353 3830,6919 3913,7007 3447,7441" semanticType="callout" shapeName="Other">
            <msink:sourceLink direction="to" ref="{682F4A19-85AF-4729-8615-C28467283891}"/>
            <msink:sourceLink direction="from" ref="{682F4A19-85AF-4729-8615-C28467283891}"/>
          </msink:context>
        </emma:interpretation>
      </emma:emma>
    </inkml:annotationXML>
    <inkml:trace contextRef="#ctx0" brushRef="#br0">30 477 143 0,'-6'-13'151'0,"2"1"-31"0,-1 1-23 0,2 2-10 0,-1-3-8 16,1 8-2-16,3-4-1 0,-2 1-1 0,-1 3-9 15,3 2-25-15,-1-1-18 0,1 2-9 0,0 1-8 0,0 0-2 16,1 0-2-16,2 0 0 0,-1 1-2 0,4 2 0 0,-2-1 1 15,1 2-1-15,2-2 0 0,2 1 2 0,-2 0-1 16,5 0-1-16,0-3 3 0,-1 4 7 0,-2-3 8 0,2-1 9 16,1-1 4-16,-1-3 2 0,1 1 6 0,-3 0 5 0,3-2 1 15,-5-1-4-15,5 2-8 0,-5-5-7 0,5 3-1 16,-4-1-4-16,1-3-4 0,1 1-4 0,-1-2-4 0,-2 0-1 16,4-1-1-16,-2-3-3 0,1 1 0 0,-1-3-3 15,0 2 1-15,1-2 1 0,-1 1-1 0,2-2-2 0,-2 1 0 16,1 0-1-16,-1 0 1 0,1 0 0 0,-1 2 0 15,2 0 0-15,-5 1 0 0,1-2 0 0,1 2 1 0,1 1-1 16,-2 3 0-16,0-1 0 0,1 0 0 0,-4 5 1 0,4 1-1 16,-4 2 0-16,4 0 0 0,-4 3 0 0,2 3-1 15,-1 0 0-15,-1 4-1 0,-1 2-2 0,-1 0-3 0,-2 5-18 16,-2 1-21-16,-1 2-37 0,-4 2-73 0,-2 2-125 0,-6-2-101 16,0 2-55-16</inkml:trace>
  </inkml:traceGroup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05.8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31F1731-16DC-4F20-9268-685CD9BADE38}" emma:medium="tactile" emma:mode="ink">
          <msink:context xmlns:msink="http://schemas.microsoft.com/ink/2010/main" type="inkDrawing" rotatedBoundingBox="3678,8013 4229,7401 4309,7472 3758,8085" semanticType="callout" shapeName="Other">
            <msink:sourceLink direction="with" ref="{08127019-E137-42B7-A65A-B6315B1B321C}"/>
            <msink:sourceLink direction="with" ref="{F19CBBA8-46AA-492D-BDA8-A378063FD41B}"/>
          </msink:context>
        </emma:interpretation>
      </emma:emma>
    </inkml:annotationXML>
    <inkml:trace contextRef="#ctx0" brushRef="#br0">-1 658 160 0,'0'0'211'0,"0"0"-1"0,0-2-30 16,0-1-31-16,3 2-36 0,-2-3-29 0,4-3-27 15,-3 3-19-15,1-2-9 0,2 1-6 0,-1 0 3 0,1-1-1 16,1 3 0-16,-5-4 4 0,4 4 1 0,-2 2-4 0,1-4-5 16,1 0-2-16,-2 0-8 0,1 1-3 0,1-1-2 0,1 2-1 15,-2-2-2-15,3-1 0 0,-2 2 0 0,4-1 3 16,-2 1-1-16,1-1 4 0,-1 0 3 0,2 0 1 15,2-1 4-15,-3 1 1 0,0-4 0 0,4 2 3 0,0 0-1 16,-2 0 4-16,2-4-5 0,0 2-1 0,0-2-4 0,0 0 3 16,0 1-5-16,0-3 0 0,-2 0-6 0,-1-3-1 15,3 5-2-15,0-1 0 0,-2 1-1 0,-1-4 1 0,3 2-2 16,-2 0 1-16,-1 1-2 0,3-4 0 0,0 0 0 16,-1 2 1-16,-3-1 1 0,4-1-1 0,0 1-1 0,0-1-1 15,-1 0 1-15,-2-1 0 0,1-1-11 0,-1 3-13 0,0-2-13 16,-2 0-17-16,1-2-24 0,-1-2-48 0,-4 2-90 15,-3-2-148-15,-3-4-69 0</inkml:trace>
  </inkml:traceGroup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2:33.4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6FAEE7F-9A1B-4A55-B301-6C8A8A108243}" emma:medium="tactile" emma:mode="ink">
          <msink:context xmlns:msink="http://schemas.microsoft.com/ink/2010/main" type="writingRegion" rotatedBoundingBox="2127,8275 4183,8275 4183,9660 2127,9660"/>
        </emma:interpretation>
      </emma:emma>
    </inkml:annotationXML>
    <inkml:traceGroup>
      <inkml:annotationXML>
        <emma:emma xmlns:emma="http://www.w3.org/2003/04/emma" version="1.0">
          <emma:interpretation id="{BE839E4C-21ED-4272-9F49-14EFDABD1B25}" emma:medium="tactile" emma:mode="ink">
            <msink:context xmlns:msink="http://schemas.microsoft.com/ink/2010/main" type="paragraph" rotatedBoundingBox="2127,8275 4183,8275 4183,9660 2127,9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C1D27A-30CB-4B17-83D8-E5738CE0E629}" emma:medium="tactile" emma:mode="ink">
              <msink:context xmlns:msink="http://schemas.microsoft.com/ink/2010/main" type="line" rotatedBoundingBox="2127,8275 4183,8275 4183,9660 2127,9660"/>
            </emma:interpretation>
          </emma:emma>
        </inkml:annotationXML>
        <inkml:traceGroup>
          <inkml:annotationXML>
            <emma:emma xmlns:emma="http://www.w3.org/2003/04/emma" version="1.0">
              <emma:interpretation id="{F19CBBA8-46AA-492D-BDA8-A378063FD41B}" emma:medium="tactile" emma:mode="ink">
                <msink:context xmlns:msink="http://schemas.microsoft.com/ink/2010/main" type="inkWord" rotatedBoundingBox="2127,8275 4183,8275 4183,9660 2127,9660">
                  <msink:destinationLink direction="with" ref="{331F1731-16DC-4F20-9268-685CD9BADE38}"/>
                  <msink:destinationLink direction="to" ref="{4D0AC122-56B0-4260-8377-017CB51F8041}"/>
                  <msink:destinationLink direction="to" ref="{DF16A946-3052-499C-A1F8-D0DE252B0B8B}"/>
                  <msink:destinationLink direction="to" ref="{5798E24C-D306-4664-A064-4A5A3D418931}"/>
                  <msink:destinationLink direction="with" ref="{93A14F73-7B87-43A9-A8F6-0F22A6126CF6}"/>
                  <msink:destinationLink direction="to" ref="{217A5CF9-19D4-46B9-8EED-F1B04F6188AB}"/>
                  <msink:destinationLink direction="to" ref="{2219E123-D443-4227-A4D3-A77B968C4657}"/>
                </msink:context>
              </emma:interpretation>
              <emma:one-of disjunction-type="recognition" id="oneOf0">
                <emma:interpretation id="interp0" emma:lang="en-IN" emma:confidence="0">
                  <emma:literal>w</emma:literal>
                </emma:interpretation>
                <emma:interpretation id="interp1" emma:lang="en-IN" emma:confidence="0">
                  <emma:literal>W</emma:literal>
                </emma:interpretation>
                <emma:interpretation id="interp2" emma:lang="en-IN" emma:confidence="0">
                  <emma:literal>u</emma:literal>
                </emma:interpretation>
                <emma:interpretation id="interp3" emma:lang="en-IN" emma:confidence="0">
                  <emma:literal>U</emma:literal>
                </emma:interpretation>
                <emma:interpretation id="interp4" emma:lang="en-IN" emma:confidence="0">
                  <emma:literal>A</emma:literal>
                </emma:interpretation>
              </emma:one-of>
            </emma:emma>
          </inkml:annotationXML>
          <inkml:trace contextRef="#ctx0" brushRef="#br0">40 390 28 0,'-5'-2'305'16,"2"-2"-88"-16,-1-1-57 0,2 0-28 0,-4-1-12 0,5 1-31 16,-2 2-27-16,0-3-10 0,-1 2-2 0,4-3-1 15,-2 3 0-15,-1-2-3 0,3 1-5 0,-3 0-5 0,3-1-6 16,0 1-9-16,0 0-8 0,0-1-7 0,0 2 2 0,0-2-1 16,0 2 3-16,0 4-2 0,0-7 1 0,0 7-1 15,0-1 1-15,0 1-1 0,0 0-3 0,0 0-2 16,3 1 0-16,-3-1-1 0,5 2 0 0,-5 3-1 0,0-2 3 15,4 4 2-15,-1-1 2 0,1 3 1 0,2-1 0 0,-4 3 1 16,2 1 1-16,4-1 0 0,-4 3-2 0,4-3-2 0,-1 5-4 16,-2 0 0-16,2-2 3 0,1 0-2 0,-1 1-1 15,0-1-1-15,-1 2 4 0,2-2-4 0,-1 2 4 16,1 2-3-16,-1-6 0 0,-2 2 2 0,-1-2-3 0,4 2 1 16,-4-3-1-16,3 5 0 0,-2-5 0 0,2 5 0 0,-2-6-1 15,-2 4-1-15,1-4 1 0,4-1 0 0,-4-1-1 16,4 1 1-16,-4-1 0 0,3-2 1 0,-1 1-1 0,-4 1-1 15,2-5 2-15,2 2-2 0,0-1 0 0,0-2 0 16,0 1 7-16,2-1 4 0,-1-2 4 0,4 0 3 0,-3 0 2 16,3-2 4-16,1-4 0 0,1-2-1 0,2 0-1 0,0-2-5 15,1 1-4-15,1-5-3 0,2 1-3 0,-3-1 1 16,7-4-3-16,-4 1-1 0,0-4 0 0,2 5-2 0,2-6 2 16,-3 3-4-16,4-2 1 0,0 0-1 0,1 1 0 15,1 0 0-15,-3 0 0 0,0 1 0 0,5-3-1 0,-4 3 1 16,3 0-1-16,-4-1-2 0,1 3 2 0,3 0 0 0,-3 0 1 15,0 0 0-15,1 3 0 0,-1-1 0 0,1 2 0 16,-3 0 0-16,-1 3 0 0,2-4 1 0,-3 3-1 0,0 0 0 16,-1 0 0-16,-1 1 0 0,0 1 1 0,0-2 0 15,-5 3 1-15,2 0-1 0,-3-3 0 0,0 4-1 0,0 1 0 16,-2-1 2-16,-1-2-2 0,-1 2 0 0,0 3 0 16,-5-3 1-16,2 3 4 0,1-1 1 0,-6 5 5 0,1-5 5 15,-1 5 2-15,3-3 4 0,-3 1 1 0,0 2 1 0,0-1-2 16,0 1-4-16,-3-3-4 0,3 1-5 0,-1 2-2 0,1-3-3 15,-3 2-4-15,0 1 1 0,3-2-2 0,-2-1 1 16,-1 1 3-16,3 2-1 0,-3-2-1 0,3 2-1 16,-1-2 1-16,-2 0-1 0,1 2 1 0,0-3-1 0,-1 3 0 15,-2-1-1-15,4-2 2 0,-2 2-1 0,-2-2 0 0,-1 1 1 16,2 2-1-16,-1-2-1 0,1-1 1 0,-1 3-1 16,-1-1-1-16,0-2-2 0,0 3-2 0,-1 0-3 0,-2 0-4 15,2 0-11-15,-1 0-9 0,-4 0-20 0,3 0-19 16,-1 3-28-16,-2 1-48 0,0-2-98 0,-4 3-136 0,-1-5-75 15,-2 1-30-15</inkml:trace>
          <inkml:trace contextRef="#ctx0" brushRef="#br0" timeOffset="93799.9587">1144-177 123 0,'0'-6'193'15,"0"-1"-43"-15,0 0-30 0,0-1-9 0,0 0-17 16,3 1-25-16,-1-1-15 0,1-1-5 0,-2 1 4 0,2 0 4 16,2-3 3-16,-2 6 0 0,-2-5 2 0,2 4-1 0,1 0-6 15,-1-1-12-15,0 3-12 0,-3 1-9 0,2-1-6 16,-2 4-5-16,3-1 0 0,-2-2-4 0,-1 3-3 15,3 3-1-15,0-2-3 0,-1-1-1 0,2 3 0 0,4-2 1 16,-1 4 0-16,1-1 0 0,1 3 0 0,1-1-1 0,-1 3 1 16,3 1 1-16,0 1-1 0,0-2-1 0,-2 1 2 0,2-2-1 15,0 2 0-15,3-1 1 0,-3 1 0 0,-3-1-1 16,1 2 0-16,-1-5 2 0,-2 4-2 0,2-2 3 16,-1 0-2-16,-1 0 0 0,1-2-1 0,1-1 0 0,-2 1 0 15,0-2 0-15,1 0 0 0,-4 0 0 0,4 0 0 0,-1 1 0 16,-2-3 2-16,-1 1-1 0,1-2 0 0,1-1 0 15,-2 0 2-15,3 0 2 0,1 0 6 0,1-1 7 0,3-4 5 16,0-1 2-16,0-1 3 0,5-1-2 0,-3-1-2 16,4-3 0-16,-5 1-8 0,6-3-8 0,-2-1-1 0,5-1-5 15,-3 0 0-15,2-2-2 0,2 0 4 0,-3-2-3 0,4 4 1 16,-1-4-2-16,0 0 0 0,0 0 0 0,-5-3 0 16,1 4 0-16,0-2 0 0,1 0 0 0,-4 0 0 15,2-3 2-15,-2 5-1 0,1-2-1 0,-5 2 0 0,-1 2 2 16,3-1-2-16,-5 1 0 0,-2 4 1 0,-2-1-1 0,-1 6 0 15,1 2 0-15,-2-1 0 0,0 3-3 0,-3 2-1 0,-3 2 2 16,-2 4-4-16,-5 2-9 0,-2 5-4 0,-5 3-15 16,1 3-14-16,-3 4-19 0,-5 1-24 0,2 1-52 15,-4 3-84-15,-1 0-128 0,1-1-72 0</inkml:trace>
        </inkml:traceGroup>
      </inkml:traceGroup>
    </inkml:traceGroup>
  </inkml:traceGroup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07.7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219E123-D443-4227-A4D3-A77B968C4657}" emma:medium="tactile" emma:mode="ink">
          <msink:context xmlns:msink="http://schemas.microsoft.com/ink/2010/main" type="inkDrawing" rotatedBoundingBox="3368,9590 4185,8899 4284,9017 3468,9708" semanticType="callout" shapeName="Other">
            <msink:sourceLink direction="to" ref="{F19CBBA8-46AA-492D-BDA8-A378063FD41B}"/>
          </msink:context>
        </emma:interpretation>
      </emma:emma>
    </inkml:annotationXML>
    <inkml:trace contextRef="#ctx0" brushRef="#br0">0 701 28 0,'1'-5'187'0,"4"-5"80"0,-5 6-154 16,3 0-26-16,0 1-23 0,-2 2-17 0,-1-2-9 0,5 1-9 15,-2 2-5-15,0-2 9 0,1 2 9 0,1 0 2 16,-1 2 1-16,2-2-1 0,0 0 2 0,0 0 1 16,0 0-4-16,0 0-16 0,3 0-12 0,-2-2-3 0,2 2 2 15,-1-3 2-15,2 3 3 0,-1-4 2 0,3 3 3 0,4-5-1 16,-1 1 2-16,1-1-2 0,-1-3-6 0,5 2-3 0,-4-4-4 15,3 0-5-15,1 0-2 0,-1-2-3 0,0-1 0 16,1-1 0-16,1-2 0 0,-2-2 2 0,0 3 0 0,1-3 0 16,-1 1 1-16,2 0 1 0,-2-3-1 0,1 0-1 0,-1 0 1 15,3 0-2-15,-2-3-1 0,-3 1 1 0,3-2 0 16,-1 1 0-16,-1 2 0 0,0-4 1 0,1 4-2 16,-1-2-2-16,-2 2 1 0,1 3 1 0,1 0-2 0,-6 2 0 15,-1-1-1-15,-2 2 1 0,3 4 2 0,-4 1 0 0,1 2 0 16,-3 1 0-16,-2 1 0 0,-2 6 0 0,1-4 2 0,-3 1 0 15,3 2-1-15,-2 2-1 0,-1 0 0 0,3 0-1 16,-3 2 1-16,3 2 0 0,-2 2-2 0,-1 1 2 16,0 1 0-16,0 5 2 0,-1 0-2 0,-2 1 1 0,3 6-1 15,-3 1-3-15,2-2-13 0,-2 2-25 0,-2 1-58 0,-2-1-112 16,-2-1-126-16,-3 1-75 0</inkml:trace>
  </inkml:traceGroup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09.03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94D419C-E024-4C88-8FB1-2351209510BD}" emma:medium="tactile" emma:mode="ink">
          <msink:context xmlns:msink="http://schemas.microsoft.com/ink/2010/main" type="inkDrawing" rotatedBoundingBox="3193,11596 4244,10628 4427,10828 3376,11795" semanticType="callout" shapeName="Other">
            <msink:sourceLink direction="to" ref="{1FB8BC6F-695C-4F42-8EC4-EFBE29625BBC}"/>
            <msink:sourceLink direction="to" ref="{B33F653C-E39B-4578-B5B1-D91CCC2D794D}"/>
          </msink:context>
        </emma:interpretation>
      </emma:emma>
    </inkml:annotationXML>
    <inkml:trace contextRef="#ctx0" brushRef="#br0">81 1024 14 0,'-1'-4'168'0,"-2"-3"-36"0,0 3-35 0,-1-3-35 0,2 3-26 16,-1-6-12-16,0 5 8 0,-1 0 12 0,2-1 9 15,-4 1 5-15,2 0 0 0,-1 0 5 0,1 0-1 0,1-1 0 16,0 2-5-16,-2-3-6 0,4 3-7 0,-2-1-5 15,0 0 2-15,-2 5-3 0,4-5 2 0,-2 0-6 0,3 0-15 16,-3 4-6-16,3-2-4 0,-1 2-2 0,-2-3 0 0,3 1 3 31,-3 3 3-31,6-8 48 0,-3 8-46 0,0 0-1 0,0 0-6 16,0 0-2-16,0 0-3 0,0 0-1 0,0 0 0 0,0 0-2 16,0 0 0-16,0 0 0 0,0 0 0 0,3 0 0 0,-2 4 0 15,2-3 0-15,0-1 0 0,-2 3 0 0,4-3 0 0,1 1 0 16,-2 1 2-16,1-2-1 0,-1 4-1 0,4 0-1 15,-1-3-1-15,1 3 2 0,-1-3 0 0,-1 4 0 16,0-5-2-16,1 2 2 0,-2-2-2 0,-1 3 2 0,4-3 0 16,-1 0 2-16,-1 3-2 0,2-1-2 0,-2-2 2 0,0 0 0 15,-1 3 2-15,1-3-2 0,0 2 0 0,2-2 0 16,-4 1 0-16,1-1 2 0,-1 3-2 0,1-1 0 0,1-2 0 16,0 2 0-16,0 1 0 0,-2-3 0 0,0 1 0 15,-1 2 3-15,-1-1-3 0,1-2 2 0,1 2-2 0,1 0 0 16,-2-2 0-16,1 2 0 0,4 1 7 0,-4-3 4 0,4 0 7 15,-1-3-1-15,5-1 4 0,0-3 0 0,0 1-1 16,4 0 3-16,2-4-8 0,-2-1-7 0,7-2-4 0,-2-1-1 16,1 1-1-16,2-4 0 0,-3-2-1 0,2-2 2 15,4 1-1-15,-3-5 0 0,0 2 0 0,3-1 0 0,-4-7-2 16,1 0 0-16,3 5 2 0,-3-5-2 0,0-1-2 0,-1 2 2 16,3-3 0-16,-5 0 0 0,1 2 0 0,-1 0 0 15,-2 0-2-15,3 1 0 0,-4 3 0 0,2-3 2 0,-3 1-2 16,3 1 2-16,-4 2 0 0,1 1 0 0,-3 4 0 15,0-1 4-15,1-2 0 0,-3 8 3 0,0 1-2 0,-5 0-1 16,3 2 1-16,-4 0-1 0,0 4 3 0,0 1-2 16,-3 0-1-16,0 2 1 0,-1 1-2 0,-2 5 3 0,3-3-1 15,0 1-1-15,-3-1 0 0,0 1 0 0,0 2-3 16,1-1 2-16,-1 1-1 0,0 0 1 0,0 0-2 0,0 0 2 0,0 0 2 31,0 0 0-15,0 0 45-16,-1 0-26 31,-10 0-12-31,-39 26-19 31,45-25 7-31,-17 19 0 0,20-15 0 0,-1-3 0 16,3 1 0-16,0 0 0 0,0 2 0 0,0-3-1 0,0 2-9 16,0 0-14-16,3 3-9 0,-1-3-10 0,-2 3-15 0,3-2-20 15,0 0-34-15,1 1-58 0,-4-6-86 0,0 0-113 16,0 5-63-16</inkml:trace>
  </inkml:traceGroup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10.7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BA93F20-C3AC-4BC3-B53C-ED9F9CE79826}" emma:medium="tactile" emma:mode="ink">
          <msink:context xmlns:msink="http://schemas.microsoft.com/ink/2010/main" type="inkDrawing" rotatedBoundingBox="3070,11371 3948,10951 4087,11243 3209,11662" semanticType="callout" shapeName="Other">
            <msink:sourceLink direction="from" ref="{1FB8BC6F-695C-4F42-8EC4-EFBE29625BBC}"/>
            <msink:sourceLink direction="to" ref="{B33F653C-E39B-4578-B5B1-D91CCC2D794D}"/>
          </msink:context>
        </emma:interpretation>
      </emma:emma>
    </inkml:annotationXML>
    <inkml:trace contextRef="#ctx0" brushRef="#br0">67 482 41 0,'-9'-12'146'0,"-2"-1"-27"0,5-3-37 0,0 4-23 15,0-2-14-15,0 3-6 0,2 0 3 0,1 1 6 16,2 1 8-16,-2 1 11 0,-2 2 8 0,5-2-2 0,-3 3-4 16,3 0-1-16,-1 0-6 15,1 4-16 1,-3-3 21-16,3-2-56 0,0 6-11 0,0 2 0 0,4 3 2 31,42 45 48-31,-34-40-35 0,0 3-1 16,3 0 2-16,0-2-2 0,-2 3-4 0,-1-1-2 15,3-5-4-15,0 3 0 0,-2-2 2 0,2-1-3 0,0-1 2 16,-2-1 3-16,-1-1 5 0,3 1 4 0,0-1 3 16,10-4 25-16,-11 1-21 0,-1-2 2 15,11-3 22-15,-12-2-24 0,3 0-2 0,1-3 0 16,-1 0 1-16,1-6-2 0,-1 3 0 0,5 0-3 0,-4-5-3 15,0 1-5-15,4-5 0 0,-1 0-4 0,-1 4 0 0,0-5 0 16,1 1-3-16,-1-1 0 0,1 2-3 0,-2-3 1 0,2 6-1 16,-3-4 2-16,1 0-2 0,2 4 0 0,-2 0 1 15,-3-1 0-15,1 2-1 0,0 1 2 0,-1-2 1 16,-2 1-3-16,-1 0 2 0,1 4-2 0,-1-3 2 0,1 3-2 16,-3 3 0-16,-2 1 0 0,0 1 1 0,1-2-1 0,-4 3 0 15,4-2 0-15,-4 3 0 0,1 3 0 0,1-5-1 0,-2 5 1 16,1-2 0-16,-2 3-2 0,1 0 2 0,-2 3 0 15,1-2 0-15,1 5 0 0,-1-2 0 0,1 2-7 0,-1 4-12 16,-1 0-12-16,1 2-18 0,-3 3-18 0,-3 5-37 16,1 0-72-16,-2 0-117 0,-3 2-102 0,-4 3-50 0</inkml:trace>
  </inkml:traceGroup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15T05:54:11.55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B55DC99-412E-4849-A52F-08BDA77010C5}" emma:medium="tactile" emma:mode="ink">
          <msink:context xmlns:msink="http://schemas.microsoft.com/ink/2010/main" type="writingRegion" rotatedBoundingBox="3379,12660 3880,12660 3880,13171 3379,13171"/>
        </emma:interpretation>
      </emma:emma>
    </inkml:annotationXML>
    <inkml:traceGroup>
      <inkml:annotationXML>
        <emma:emma xmlns:emma="http://www.w3.org/2003/04/emma" version="1.0">
          <emma:interpretation id="{3DF76BAB-E17E-412E-8F5D-DD7AACEC985F}" emma:medium="tactile" emma:mode="ink">
            <msink:context xmlns:msink="http://schemas.microsoft.com/ink/2010/main" type="paragraph" rotatedBoundingBox="3379,12660 3880,12660 3880,13171 3379,13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0104AC-0917-49F2-8491-E2CEE8347932}" emma:medium="tactile" emma:mode="ink">
              <msink:context xmlns:msink="http://schemas.microsoft.com/ink/2010/main" type="line" rotatedBoundingBox="3379,12660 3880,12660 3880,13171 3379,13171"/>
            </emma:interpretation>
          </emma:emma>
        </inkml:annotationXML>
        <inkml:traceGroup>
          <inkml:annotationXML>
            <emma:emma xmlns:emma="http://www.w3.org/2003/04/emma" version="1.0">
              <emma:interpretation id="{B33F653C-E39B-4578-B5B1-D91CCC2D794D}" emma:medium="tactile" emma:mode="ink">
                <msink:context xmlns:msink="http://schemas.microsoft.com/ink/2010/main" type="inkWord" rotatedBoundingBox="3379,12660 3880,12660 3880,13171 3379,13171">
                  <msink:destinationLink direction="to" ref="{BBA93F20-C3AC-4BC3-B53C-ED9F9CE79826}"/>
                  <msink:destinationLink direction="to" ref="{DF16A946-3052-499C-A1F8-D0DE252B0B8B}"/>
                  <msink:destinationLink direction="to" ref="{C94D419C-E024-4C88-8FB1-2351209510BD}"/>
                </msink:context>
              </emma:interpretation>
              <emma:one-of disjunction-type="recognition" id="oneOf0">
                <emma:interpretation id="interp0" emma:lang="en-IN" emma:confidence="0">
                  <emma:literal>v</emma:literal>
                </emma:interpretation>
                <emma:interpretation id="interp1" emma:lang="en-IN" emma:confidence="0">
                  <emma:literal>V</emma:literal>
                </emma:interpretation>
                <emma:interpretation id="interp2" emma:lang="en-IN" emma:confidence="0">
                  <emma:literal>U</emma:literal>
                </emma:interpretation>
                <emma:interpretation id="interp3" emma:lang="en-IN" emma:confidence="0">
                  <emma:literal>u</emma:literal>
                </emma:interpretation>
                <emma:interpretation id="interp4" emma:lang="en-IN" emma:confidence="0">
                  <emma:literal>W</emma:literal>
                </emma:interpretation>
              </emma:one-of>
            </emma:emma>
          </inkml:annotationXML>
          <inkml:trace contextRef="#ctx0" brushRef="#br0">33 293 127 0,'-8'-18'197'0,"4"4"-36"0,-1 0-32 0,1 4-15 16,-2-1-5-16,4 3-6 0,-1 2-14 0,3 0-16 15,-1 1-20-15,1 3-12 0,0 0-9 0,0 2-9 0,0 0-10 16,0 0-5-16,1 4-1 0,2 1 2 0,2-1 5 0,-1 2 2 15,4 4 2-15,-4-2-2 0,4 0 1 0,-1 3-2 16,2 3-2-16,-2-2-3 0,1 2 0 0,2-2-6 0,-1 1 1 16,0 3-4-16,-1 0 2 0,2-2-1 0,-1 1 1 15,-2 0-1-15,2-3-1 0,3 2-1 0,-4-2 2 0,-1 3 0 16,1-4 0-16,0 0 0 0,-2-2 0 0,2 0-2 0,-4-2 2 16,1-3 3-16,-1 0 2 0,1-2 3 0,-2 3 7 15,0-5 4-15,-2 1 5 0,4-1 3 0,-2 0 5 0,0-1 0 16,-2 1-1-16,2-5-2 0,1 0-4 0,1 1-4 0,1-2-4 15,-2 0-4-15,1-3-3 0,-1 3-3 0,2-4-2 16,-1 1-1-16,-4-2-1 0,2 1 4 0,2-1 1 0,-2 5 2 16,1-3 1-16,1 1 0 0,2 0 1 0,-3-1 3 15,2-2-1-15,-1 3-2 0,-1-5 1 0,1 9 1 0,-1-6 1 16,2 2 2-16,-1 0-1 0,-1 0-3 0,1-1 5 0,2-1-2 16,-2 0 0-16,2-4 1 0,0 2-1 0,4 2 0 15,-5-6 5-15,1 6 1 0,-2 0-2 0,-2 0-1 16,1-1-1-16,4 0 0 0,-4 2-1 0,3-2-1 0,-2 1-3 15,2 0 0-15,-2-1 3 0,1-2-3 0,1 5 1 0,-5-3-1 16,2 2 1-16,2-1-3 0,-4 1 0 0,2 3-4 0,-1-3-1 16,0 1 0-16,-1 2-2 0,-2-2-2 0,3 3-2 15,-3 1 2-15,0-3 0 0,0 4 0 0,0 2-2 16,0-3-2-16,0 2 3 0,0 1-1 0,0 1-1 0,0 0-3 16,0 0 1-16,0 0-2 0,0 0-3 0,0 0-13 0,0 0-17 15,1 0-17-15,-1 1-19 0,0 1-19 0,3 2-20 16,1 0-23-16,2 3-34 0,-6-7-65 0,0 0-136 0,0 0-81 15,0 0-36-15</inkml:trace>
        </inkml:traceGroup>
      </inkml:traceGroup>
    </inkml:traceGroup>
  </inkml:traceGroup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4:22.8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1CC09AA-6298-4C1B-B139-50FABF317659}" emma:medium="tactile" emma:mode="ink">
          <msink:context xmlns:msink="http://schemas.microsoft.com/ink/2010/main" type="inkDrawing" rotatedBoundingBox="11322,4906 13079,4946 13077,5020 11320,4980" semanticType="callout" shapeName="Other">
            <msink:destinationLink direction="from" ref="{7B8637C4-3DD0-4625-BFF3-677B69CC38BF}"/>
          </msink:context>
        </emma:interpretation>
      </emma:emma>
    </inkml:annotationXML>
    <inkml:trace contextRef="#ctx0" brushRef="#br0">1 3 695 0,'-3'0'199'16,"293"74"1832"-16,-278-74-2033 0,-1 0-1 0,-2 0 2 0,2 0 2 0,1 0-2 0,3 1 1 0,0 3-2 0,-3-4 2 0,1 0 2 0,2 1-1 0,0-1 2 0,-1 0-2 0,5 0 0 0,-1 0 3 0,-2-1 0 0,1 1-4 0,2-4 0 0,3 3 0 0,-4 1 0 0,4-2-2 0,-1 2 0 0,-1-4-2 0,5 0 2 0,-7 3 1 0,1-1 2 0,0-3 1 0,1 2-2 0,2 2 4 0,-3 1-2 0,-2 0 1 0,-1 0-4 0,1-2 1 0,0-3 0 0,-3 1-2 0,4 2 2 0,-5-1-1 0,5 2-1 0,-5-1-1 0,2 0 7 0,0 2-4 0,1 0 1 0,1 0-1 16,-1 0 0-16,-1 0 1 0,1 0 1 0,-1 0 2 15,2 0-7-15,-2 0 3 0,4 0-6 0,-4 0 6 0,-2 0 0 16,5 0-3-16,-5 0 1 0,5 2 1 0,-4 0 3 0,-2-2-2 15,3 1 7-15,-1-1-5 0,0 3-2 0,-2-1 0 16,0-2 1-16,1 0 0 0,-1 0-1 0,-3 3 5 0,3-2-3 16,-2-1 0-16,2 2-1 0,-3 1 2 0,3-3 0 15,-2 2 0-15,-1-2-3 0,3 1-3 0,-1 2 0 0,0-3 2 16,1 4 1-16,0-3-5 0,0-1 1 0,2 2 0 16,0-1 4-16,-2 3-1 0,3 0 1 0,-3-2-2 0,3-2 1 15,-2 1 2-15,-1 3-1 0,3-3 2 0,0 1-2 16,-1 1 0-16,0 1 4 0,3-4-3 0,-2 2-1 0,0 3 0 15,-2-5 0-15,2 2 0 0,-3-2 0 0,0 4 0 16,0-4-8-16,-1 2-9 0,-3-2-6 0,-1 3-10 0,-2-2-7 16,-2-1-10-16,-2 0-14 0,-1 0-14 0,0 0-13 0,-1 0-18 15,-4 3-23-15,-1-1-31 0,-3-2-49 0,-5 0-58 0,2-2-52 16,-5-1-43-16,1-1-76 0,-6 2-27 0</inkml:trace>
  </inkml:traceGroup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4:20.2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37FCE8E-6C3C-477C-AB1C-8B77BCF62051}" emma:medium="tactile" emma:mode="ink">
          <msink:context xmlns:msink="http://schemas.microsoft.com/ink/2010/main" type="inkDrawing" rotatedBoundingBox="11326,4907 11341,4907 11341,4922 11326,4922" shapeName="Other"/>
        </emma:interpretation>
      </emma:emma>
    </inkml:annotationXML>
    <inkml:trace contextRef="#ctx0" brushRef="#br0">2 3 207 0,'0'0'257'359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2:00.1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71 533,'-12'-4'92,"2"-4"-1,2-2-18,-1 5-21,3-7-20,2 3 12,-4 3 3,4-2-20,-1 4-1,1 3-15,-4-3 7,4 4-15,-8 4 7,4-3 9,4-1-4,-1 4 0,1-4-12,4 4 6,4 2 28,1 1 15,0 11 15,7 1-31,3 4-4,2 8 3,0 3-14,7 3-6,-3 3-1,-3 2 0,9 2 6,2-4-9,-1 6 4,6 2-3,-2 2-4,-7 4-2,-2 3-1,-1-7-3,-5 0 1,-3-6-1,-1-12-1,1-1-1,3-8 3,-5-5-3,-2-5 0,1 4 0,1-7 3,-4 3-3,-4-3 0,0-1 0,-4 1-7,0-6-10,0-4-17,0 0-9,-4 0-24,4-6-95,-8-3 6,-1-9-108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4:22.83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30D75DF-F3BE-4E01-BF13-CDDC4AAE4259}" emma:medium="tactile" emma:mode="ink">
          <msink:context xmlns:msink="http://schemas.microsoft.com/ink/2010/main" type="inkDrawing" rotatedBoundingBox="11361,4984 15485,4891 15489,5041 11365,5134" shapeName="Other">
            <msink:destinationLink direction="to" ref="{7B8637C4-3DD0-4625-BFF3-677B69CC38BF}"/>
            <msink:destinationLink direction="to" ref="{240694D8-DC07-4B9E-B1FB-31EE422494E3}"/>
          </msink:context>
        </emma:interpretation>
      </emma:emma>
    </inkml:annotationXML>
    <inkml:trace contextRef="#ctx0" brushRef="#br0">53 230 138 0,'-1'0'199'0,"1"0"3"0,-3 0-10 0,0 0-24 15,1 0-27-15,-1 0-26 0,3 0-26 0,0-2-21 0,0 2-15 16,3-2-19-16,-1 0-7 0,4 2-7 0,0-2-7 0,1-1 0 16,3-1 0-16,-1 4 0 0,2-2-1 0,1 0 4 15,-3 0 1-15,5 0-1 0,0-1-2 0,1 0-1 0,1 1 0 16,-1-1-1-16,1 0-2 0,4 0-2 0,-2-1-2 0,2 1 1 15,3-1 0-15,-2-1-5 0,2 2 0 0,1-3 2 0,3 4-3 16,1-3-1-16,-1 2 0 0,4-2 0 0,1 1-1 16,-1 0 1-16,3-1 4 0,-1 1 1 0,1-1-1 15,-1 1 0-15,-2 2-2 0,3 0 1 0,-2 0 0 0,-1 0 0 16,-3 2 1-16,2-2-4 0,-2 2 1 0,0 0 2 16,-1 0-2-16,0-3 3 0,-2 3-1 0,2 0 1 0,0 0-4 15,0 0 0-15,-4-1 0 0,4-2 0 0,-3 3 2 0,1-2-1 16,2 2-1-16,1-4 0 0,2 2 0 0,-2-1 0 15,2 1 1-15,0 0 2 0,1-2-3 0,-1 1 0 0,1 1 2 16,-2 1 2-16,5-4-2 0,-3 3-2 0,0 1 1 0,1-2-1 16,-4-2 3-16,0 3-1 0,2 1-3 0,-5-3-1 15,2 4 0-15,-3-3 2 0,0 2-6 0,-1-1 6 16,0-1-1-16,1 1 1 0,-1 2 0 0,0-1 0 0,-2-2 1 16,2 3 1-16,-3-2 2 0,4-1-2 0,1 3-1 0,-1-1 0 15,-1 1 0-15,1-2 0 0,0 0 0 0,0 2 1 0,0 0 0 16,2 0-2-16,-2 0 1 0,0 0-1 0,6 0 1 15,-6 0-1-15,1 0-1 0,2 0 0 0,-3 2-1 0,2-2 2 16,1 2 0-16,0-2-2 0,-6 1 1 0,3-1 1 16,2 3 1-16,-2-1 1 0,-1 2-2 0,0-2 0 0,-2 1 1 15,3 0 0-15,0 4-1 0,-5-4-1 0,3 2 2 16,-2-2-1-16,-4 0 0 0,4 2 0 0,-1-4-2 0,-3 4 2 16,4-2 2-16,-1-2-1 0,-3 3 1 0,2-1 0 15,0-1 1-15,1 0-3 0,-1 0 2 0,2-2-2 0,0 2-2 16,3-2-5-16,-5 0 2 0,7 0 4 0,-4 0 0 0,1 0 2 15,2-2 0-15,-3 2 1 0,3-2-1 0,-2 0 1 16,-1 2-1-16,-2 0-1 0,5 0 0 0,-5 0-1 0,1 0 2 16,2 0 0-16,-1 0 0 0,-2 0 3 0,5 0-2 0,0 0 2 15,-2 0-4-15,5 0 1 0,-3 0-1 0,4 0-3 16,-1 0 1-16,4 0 2 0,0 0 0 0,2 0 0 0,-2-2 2 16,6 2 0-16,-4-3 2 0,3 1 3 0,0 2-1 15,1-2-3-15,-4 2 3 0,1 0-1 0,-1-1-2 0,-4-2 1 16,0 3-1-16,-1-3 1 0,-3 1-2 0,0 2 1 0,-5 0-3 15,-1 0 3-15,3 0 0 0,-8 0 1 0,4 0-4 16,-6 0 0-16,-3 0 0 0,1 0 0 0,-6 0 5 0,1 0-1 16,-1 0 2-16,-1 0 6 0,-1 0 8 0,-2 0 5 15,0 2 3-15,0 1 1 0,-2-3 1 0,-1-3-4 0,-1 1-2 16,-1 2-5-16,1 0-7 0,-6 0-7 0,1 2-1 0,-2-2-6 16,2 0-8-16,-1 0-9 0,-2 0-14 0,0 0-22 15,3 0-28-15,-3 0-45 0,0-2-71 0,-3 1-74 16,-4-4-89-16,-2 3-67 0</inkml:trace>
  </inkml:traceGroup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4:46.48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B8637C4-3DD0-4625-BFF3-677B69CC38BF}" emma:medium="tactile" emma:mode="ink">
          <msink:context xmlns:msink="http://schemas.microsoft.com/ink/2010/main" type="inkDrawing" rotatedBoundingBox="11845,4169 14388,2714 14597,3078 12054,4534" semanticType="callout" shapeName="Other">
            <msink:sourceLink direction="from" ref="{91CC09AA-6298-4C1B-B139-50FABF317659}"/>
            <msink:sourceLink direction="to" ref="{330D75DF-F3BE-4E01-BF13-CDDC4AAE4259}"/>
          </msink:context>
        </emma:interpretation>
      </emma:emma>
    </inkml:annotationXML>
    <inkml:trace contextRef="#ctx0" brushRef="#br0">27 1390 91 0,'-1'0'217'0,"-2"0"10"0,1-3-13 0,-4 1-27 15,5-2-34-15,-2 2-33 0,3-1-33 0,-2 1-26 0,2-2-22 16,-3-1-11-16,0 2-5 0,3-4-6 0,-1 1-3 0,-2 3-1 15,3-5 1-15,0 5 2 0,0-2 2 0,0 1 0 0,0 2 3 16,0 0 0-16,0-1 2 0,0-1 0 0,0 4-3 16,0-2-4-16,0 2-3 0,0 0 0 0,0 0-3 0,3 0-1 15,-3 0-2-15,0-2 0 0,0 0 2 0,0 2-1 16,0-2-2-16,0 2 3 0,0 0-4 0,1 0 2 0,-1 0 2 16,6 2 4-16,-4 0 1 0,2 2 7 0,2 0 3 15,0 1 3-15,0 1 5 0,3 2-3 0,-2 1 1 0,2 2-2 16,-1 4 2-16,4-3 2 0,-2 1-1 0,-1-1-2 0,3 4 1 15,0-1-2-15,-2-2 1 0,2 3-3 0,-3-2-5 0,3 0-2 16,0-2 2-16,-2 1-1 0,-1-2-1 0,3-1 3 16,0 0 3-16,3-1 1 0,-3-2-2 0,-2-3-4 15,2 3-2-15,0-6 2 0,1 3 4 0,2-4 3 0,2 0-1 16,2-5 3-16,5-2 2 0,-2-2 1 0,2-3-1 0,4-3-5 16,4-2-5-16,2-3-4 0,1-3-4 0,7-4-6 15,1-1 2-15,2 0-3 0,3-5-1 0,8-3 1 0,1-3 0 16,5-1-2-16,4-4 1 0,4-1 0 0,-2-5 2 15,2 3-3-15,2-5 2 0,0 2-1 0,-2-3-1 0,-1 5 3 16,-2-3-3-16,1 2-3 0,-4 5 3 0,2-3 0 0,-4 3 0 16,1-2 1-16,-7 3 1 0,-1 0-3 0,0 3 1 15,-5 2 2-15,0 0-2 0,-5 2-2 0,-3 4 5 16,-2-1-6-16,-2 3 2 0,-5 4 3 0,1 1 0 0,-5-1 1 16,0 7 0-16,-5 1-1 0,-3 3 0 0,3-1 0 0,-6 3-1 15,-2 1 2-15,-1 0-3 0,-3 5-5 0,-3 0 3 16,3-1 3-16,-5 2 3 0,4 0 0 0,-7 4-2 0,1-2-2 15,-1-1-2-15,0 1 8 0,2 2-5 0,-4-1-4 16,-2-1-1-16,3 4-1 0,-2-2-1 0,-1 2 2 0,0-2 0 16,0 2 0-16,0 0 2 0,0 0-1 0,0 0 5 0,0 0-4 15,0 0 5-15,0 0 0 0,0 0 7 0,0 0-1 16,0 0 3-16,0 0 2 0,0 0-2 0,0 0 4 0,0 2-3 16,0-2-2-16,0 0-7 0,0 0 0 0,0 0-2 15,0 0-9-15,0 0 3 0,0 0 0 0,0 0 0 0,0 0-3 16,0 0 2-16,0-2-1 0,0 0-1 0,0 2 8 0,0 0-4 15,0 0 1-15,0 0 0 0,0 0-2 0,0 2 2 16,0-2-2-16,0 0 6 0,0 0-5 0,0 0-1 16,0 2 0-16,0-2-2 0,0 0 4 0,0-2-2 0,0 0 3 15,0 2-3-15,0 0 3 0,-1 2 0 0,1 0 0 0,-3-2-2 16,3 0-1-16,0 2 1 0,0-2-1 0,0 0 2 0,0 0-1 16,0 0-1-16,0 0 0 0,0 3 2 0,0-3 0 15,-2 0-2-15,2 0 0 0,0 0-2 0,0 1-3 16,0-1 3-16,-3 3 0 0,3-3 2 0,0 0 0 0,0 0-1 0,0 0 3 15,-3 0 1-15,3 0 2 0,0 0-2 0,-1 0 0 16,1 0-3-16,0 0 3 0,0 0-2 0,-3 0-1 16,3 0 0-16,0 0-1 0,0 0 2 0,0 0-1 0,0 0 3 15,0 0-2-15,0 0 1 0,0 0 0 0,0 0-2 0,0 0 0 16,-1 0 0-16,-2 0-2 0,0 0 2 0,3 0-2 0,0 0 1 16,-2 2 0-16,-1-2-3 0,3 0 2 0,-1 0 2 15,-5 0 0-15,4 0 2 0,-1 2-2 0,0-2-8 16,-1 0 3-16,2 0 7 0,-1 0 1 0,0 0-3 0,2 0 0 15,-2 0-2-15,3 0-1 0,-2 0-9 0,2 0-28 0,0 0-32 16,0-2-39-16,0 2-41 0,2 0-37 0,-2 0-52 16,3 0-64-16,-3 0-78 0,0 0-94 0,0 0-49 0,-5 2-3 15</inkml:trace>
  </inkml:traceGroup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4:47.9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40694D8-DC07-4B9E-B1FB-31EE422494E3}" emma:medium="tactile" emma:mode="ink">
          <msink:context xmlns:msink="http://schemas.microsoft.com/ink/2010/main" type="inkDrawing" rotatedBoundingBox="14363,4317 16296,2834 16541,3153 14608,4636" semanticType="callout" shapeName="Other">
            <msink:sourceLink direction="to" ref="{330D75DF-F3BE-4E01-BF13-CDDC4AAE4259}"/>
            <msink:sourceLink direction="to" ref="{E457546C-2860-4DC6-8B9F-53789F8A50F7}"/>
          </msink:context>
        </emma:interpretation>
      </emma:emma>
    </inkml:annotationXML>
    <inkml:trace contextRef="#ctx0" brushRef="#br0">2526 1508 168 0,'0'-5'174'0,"0"1"-19"16,0-2-19-16,0 2-14 0,0-1-12 0,0 2-8 15,0-4-8-15,0 4-7 0,0-2-10 0,0 1-6 0,0 2-6 16,0-3-5-16,0 4-9 0,0-2-6 0,0-2-8 0,0 5-5 16,0-1-5-16,0 1-3 0,0 0-3 0,0 0-4 15,0 0-5-15,0 0 2 0,0 0-7 0,0 0-3 16,0 1 2-16,0-1-3 0,0 5-3 0,0-2 4 0,3 0-1 15,-2 2 2-15,5-1 1 0,-4 3 1 0,2 1 0 0,2 0 0 16,-1 1 4-16,-1-4-4 0,1 4 2 0,2-3 0 0,-2 3-1 16,2-2 1-16,0 1-3 0,-2 1 4 0,2-1 2 15,-2-2 2-15,2 3 0 0,-2-2 4 0,2 2-2 16,-2-1-2-16,1 1-1 0,1 0 1 0,-1-3-5 0,0 3-2 16,0-1-1-16,0 1-2 0,0-3 0 0,0 2 1 0,1 1-3 15,-5-2 0-15,5 2-1 0,-2-2 1 0,-1-1-2 16,2 0-2-16,-2 2 2 0,1-3 0 0,-1 0 0 0,2-3 0 15,-4 2-1-15,2 0-1 0,2-1 2 0,0-1 3 16,0-2 0-16,2 0 5 0,-4 0 2 0,4-2 3 0,-3-1 7 16,3 2 4-16,2-6-1 0,2 0 0 0,2 2 1 0,1-6-1 15,1-2-4-15,-1 1-2 0,4 1 1 0,3-2-5 16,2-4 0-16,-3 0-2 0,9-2 3 0,-5-3-2 0,6 0 5 16,-1-1-1-16,3-5 2 0,-2 0 3 0,3-4-1 15,-1 3 1-15,3-3 0 0,-2-1 0 0,2 0-3 0,0-3-2 16,1 0-1-16,-2 3-2 0,1-6-3 0,3 0 0 0,-3 0 2 15,2-1-2-15,1-3-1 0,-6 7-2 0,5-4 1 16,-2 3 0-16,0 0 1 0,-2 3-2 0,-1-1-3 0,1 1 3 16,0 4 2-16,-5-2 4 0,-1 3-1 0,-1 5 0 15,-4 1 1-15,1-4 2 0,0 5 2 0,1-1 3 0,-1 1 2 16,-3 0-2-16,3 3 0 0,-5 0 2 0,4-1 1 16,-4 3-3-16,0-2 3 0,-1-1-5 0,4 2-3 0,-2 1-2 15,-1 2-3-15,2-2 0 0,-2 2-4 0,1 0 4 0,-1 1-5 16,-3-2-3-16,2 0 2 0,-1 4-1 0,-1 1-2 0,0 0 0 15,-4-2-1-15,2 4-2 0,-2 1 2 0,-4 0 1 16,1 4-1-16,-1-4 1 0,-1 5 1 0,-2-4-2 16,1 2 1-16,-2 2-1 0,-2 2 2 0,1-1-2 0,0-1 0 15,-3 1 1-15,1 2-1 0,-1 0 0 0,3 0 0 0,-3 0 0 16,0 0-1-16,0 0 1 0,0 0 0 0,0 0 0 16,0 0 0-16,0 0 0 0,0 0 1 0,0 0 4 0,0 0-2 15,0 0 0-15,0 0 0 0,0 0 1 0,0 0 2 16,0 0-3-16,0 0 1 0,0 0-1 0,0 0 5 0,0 0-5 15,0 0-1-15,0 0 0 0,0 0-4 0,0 0 2 0,0 0 0 16,0 0-3-16,0 0-3 0,0 0 4 0,0 0-1 16,-3 0 0-16,3 0 0 0,0 0 1 0,0 0-3 15,0 2 3-15,0 1 2 0,-1-3 0 0,1 0 4 16,0 0-3-16,0 0 0 0,0 0 2 0,0 0 1 0,0 0-2 16,0 0-1-16,0 2 3 0,0-1 0 0,0-1-2 0,-3 0 1 15,3 0-1-15,0-1 2 0,-3 1-1 0,3 0-3 16,0 0-1-16,0 0 1 0,0 0 2 0,0 0 1 0,0 0-4 15,0 0-2-15,0 0-1 0,0 0 4 0,0 0-2 16,0 1 1-16,0-1 1 0,0 0 3 0,0 0 1 0,0 0 0 16,0 0 0-16,0 0-2 0,-2 0-1 0,2 0 1 15,0 0-2-15,0 0-5 0,0 0 2 0,0 0 1 0,0 0-1 16,0 0-4-16,-3 0-4 0,3 0-16 0,-1 0-18 16,1 3-16-16,-3-3-18 0,3 2-12 0,0 1-16 0,0-1-13 15,0 3-16-15,0-2-10 0,0 1-5 0,-3 1-16 0,3 2-26 16,-2-3-41-16,-1 3-65 0,-1-3-90 0,-7 1-48 15</inkml:trace>
  </inkml:traceGroup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5:25.4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F2581CC-45BF-49C5-B7AA-95C33F5622D8}" emma:medium="tactile" emma:mode="ink">
          <msink:context xmlns:msink="http://schemas.microsoft.com/ink/2010/main" type="writingRegion" rotatedBoundingBox="21355,2159 23790,1101 24497,2728 22062,3786">
            <msink:destinationLink direction="with" ref="{A8B4F916-867A-4DB8-8018-4EFEA876B1A1}"/>
          </msink:context>
        </emma:interpretation>
      </emma:emma>
    </inkml:annotationXML>
    <inkml:traceGroup>
      <inkml:annotationXML>
        <emma:emma xmlns:emma="http://www.w3.org/2003/04/emma" version="1.0">
          <emma:interpretation id="{48BA8E06-B412-4537-97F5-0F2C833BD8B7}" emma:medium="tactile" emma:mode="ink">
            <msink:context xmlns:msink="http://schemas.microsoft.com/ink/2010/main" type="paragraph" rotatedBoundingBox="21355,2159 23790,1101 24497,2728 22062,3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AA8735-9827-4055-BABC-0ECFCFFF5AD7}" emma:medium="tactile" emma:mode="ink">
              <msink:context xmlns:msink="http://schemas.microsoft.com/ink/2010/main" type="line" rotatedBoundingBox="21355,2159 23790,1101 24497,2728 22062,3786"/>
            </emma:interpretation>
          </emma:emma>
        </inkml:annotationXML>
        <inkml:traceGroup>
          <inkml:annotationXML>
            <emma:emma xmlns:emma="http://www.w3.org/2003/04/emma" version="1.0">
              <emma:interpretation id="{FC748E8B-F2D6-4898-BF9B-84A77D251CE1}" emma:medium="tactile" emma:mode="ink">
                <msink:context xmlns:msink="http://schemas.microsoft.com/ink/2010/main" type="inkWord" rotatedBoundingBox="21355,2159 23790,1101 24497,2728 22062,3786">
                  <msink:destinationLink direction="to" ref="{B4088087-4875-4C8F-88F8-5AF1074BE4C4}"/>
                </msink:context>
              </emma:interpretation>
              <emma:one-of disjunction-type="recognition" id="oneOf0">
                <emma:interpretation id="interp0" emma:lang="en-US" emma:confidence="0.5">
                  <emma:literal>panty</emma:literal>
                </emma:interpretation>
                <emma:interpretation id="interp1" emma:lang="en-US" emma:confidence="0">
                  <emma:literal>parity</emma:literal>
                </emma:interpretation>
                <emma:interpretation id="interp2" emma:lang="en-US" emma:confidence="0">
                  <emma:literal>panky</emma:literal>
                </emma:interpretation>
                <emma:interpretation id="interp3" emma:lang="en-US" emma:confidence="0">
                  <emma:literal>pantry</emma:literal>
                </emma:interpretation>
                <emma:interpretation id="interp4" emma:lang="en-US" emma:confidence="0">
                  <emma:literal>panicky</emma:literal>
                </emma:interpretation>
              </emma:one-of>
            </emma:emma>
          </inkml:annotationXML>
          <inkml:trace contextRef="#ctx0" brushRef="#br0">4697-2264 389 0,'-6'-3'381'0,"2"3"-87"0,-1 0 245 16,2 3-440-16,3-3-33 0,0 4-28 0,0-1-17 15,0 2-10-15,0 1-6 0,0-1-5 0,3 1-8 0,0-2-3 16,-1 3-12-16,2-3-7 0,4 0-17 0,2 1-14 0,-3-5-22 16,2 0-34-16,0 0-46 0,2-5-54 0,-4 1-73 15,1 0-80-15,-4-3-39 0</inkml:trace>
          <inkml:trace contextRef="#ctx0" brushRef="#br0" timeOffset="863.2776">4901-2689 354 0,'1'-2'304'16,"-1"2"-63"-16,0-1-43 0,0-3-19 0,0 1-7 0,0 3-20 15,0 0-33-15,0 0-28 0,0 0-18 0,0 0-14 0,0 0-10 16,0 0-1-16,0 0 1 0,3 7 4 0,0-4 2 15,-1 5 15-15,1 0 10 0,-2 2 12 0,5 3 14 0,-1 2 11 16,-1 2 7-16,1-1-1 0,1 3 0 0,-2 0-5 0,1 1-6 16,-1 1-5-16,3 1-6 0,-2-1-19 0,2 2-7 15,1-2-1-15,1 0-3 0,-2 3-9 0,4-1-5 0,-2-4-9 16,1 2-5-16,-4 3-5 0,4-3-5 0,-1-2 2 16,2 4-4-16,-4-2 1 0,-1 0-3 0,1 3 2 0,1-1 2 15,-1 2 1-15,-2-1 0 0,2 2-9 0,-2 0-4 0,-1-4-2 16,-1 3-6-16,0 0 0 0,-3 2-5 0,2-3-2 15,-2-3-1-15,3 1 1 0,-3-5 0 0,3-2-1 16,-3-2-4-16,1-1-1 0,-1-4 3 0,0-2 2 0,0-1 0 16,0-1-1-16,0-2 0 0,0-2 3 0,-1-2 1 0,1-2-3 15,-3-3-2-15,0-4 1 0,1-5-1 0,-4-1-4 0,6-4 1 16,-1-5-1-16,-2-2 2 0,3 0 1 0,3-2-2 16,-2-1 3-16,2 4-3 0,0 1 1 0,2 0-1 0,-1 5-1 15,1 1 0-15,2 0 1 0,-3 5-1 0,4 2-4 0,-1 2 5 16,1 3-4-16,1-1 1 0,-2 5 0 0,4-1 1 15,-4 5-1-15,5 3 0 0,0-1 3 0,1 2-1 0,-1 0 1 16,3 1 1-16,-3 1 1 0,0 3-2 0,0-1 2 16,0-1 4-16,0 1-5 0,-2 1-1 0,-1-4 1 0,1 3 0 15,2-1 1-15,-4-3 1 0,-2 3-3 0,0-3-1 16,1-2 1-16,-3 1 6 0,4-3-4 0,-4-3 1 0,4 3 1 16,-4-5 3-16,5-1-1 0,-1-4 0 0,-1-1 1 15,1 0-5-15,-1-3 9 0,0-1-4 0,-1-2-1 0,0-2-3 16,-4-2-2-16,2 5 0 0,2-1-2 0,-4 2 3 0,1 0-10 15,-2 0 4-15,5 4 0 0,-4 0 4 0,-2 2 0 16,3-1 2-16,0 5 1 0,-3 2-4 0,0 0-1 0,0 0 0 16,0 1-3-16,0 2-2 0,0 5-1 0,4-2 1 0,-2 8 1 15,5 4 10-15,0-1 6 0,4 8 3 0,-5 1 9 16,6 0 14-16,0 6 9 0,1 6 20 0,-1-3 12 0,0 7 6 16,1-2 6-16,5 4 4 0,-5 2 3 0,5 0-4 0,-1 0 2 15,2 1-12-15,-3-1-7 0,1 0-16 0,2-3-6 16,-4 6-9-16,0-5-6 0,-2 5-12 0,-1-5-6 0,0 0-6 15,-4-1-6-15,2 3-1 0,-6-7-8 0,1 1-2 16,-2-1 4-16,-2-1-1 0,-1-6-1 0,-1 0 1 0,1-5 3 16,-3-3-2-16,1-6 11 0,-1-4-1 0,0 1-2 15,2-8-1-15,-6-1 0 0,-4-3-1 0,-1-6-1 0,-1-2 1 16,-5-8 0-16,5-3-3 0,-7-7 0 0,-2-3-3 0,3-5-2 16,2 0-1-16,-2-3-7 0,2 0-18 0,3 1-10 15,0-1-8-15,1 2-14 0,1 1-15 0,6-2-16 0,-2 5-23 16,4 0-29-16,4 1-10 0,0 2-26 0,4 2-9 0,4 1-26 15,-2 1-20-15,1 2-18 0,4 1-15 0,-4 3-7 0,-1 3-2 16,5 2 1-16,-3 2-11 0,0 3-1 0,-1 1-17 16,1 3-28-16,-1 4-50 0,-2-2-66 0,-5 2-32 15</inkml:trace>
          <inkml:trace contextRef="#ctx0" brushRef="#br0" timeOffset="-1600.8946">3298-1529 403 0,'0'0'342'0,"-3"0"-69"0,0 0-32 0,3 0-15 16,-1-2-12-16,1 0-36 0,-3 2-39 0,0-3-29 15,1 2-21-15,-1-2-14 0,2 1-6 0,-2-2 3 0,0 2 6 16,1 2 9-16,-1-3 5 0,2 2 5 0,1 1 7 0,-3-3 3 15,0 3-3-15,3 0-1 0,-2 0-6 0,2 3-12 16,-3-3-10-16,3 0-13 0,-1 0-14 0,1 1-12 0,0 2-10 16,0-3-13-16,0 2-9 0,0 0-6 0,1 2-1 15,2 0-3-15,2 5 1 0,-1 2-1 0,4 4 4 0,-4 2 1 16,4 3 3-16,-4 0 5 0,3 1 7 0,-2 2 14 0,2 0 2 16,1 2 8-16,-1 1 14 0,2 5 11 0,-1-4 9 15,2 4 1-15,-4-1-3 0,1 1 0 0,4 4-1 0,-4-4 4 16,-1 3-1-16,2 1 0 0,2-2-3 0,-2 1-2 15,-2-1-1-15,1-3-2 0,0 0-3 0,1-2-8 0,-1 0-11 16,1-2-10-16,-2-2-5 0,1-1-5 0,1 0-3 0,-4-3 0 16,3-4-5-16,1 4-1 0,-4-5 1 0,4-1 8 15,-4 1 2-15,2-3 1 0,-1-1 1 0,-4-1 1 16,5 1-3-16,-6 0-7 0,2-2-3 0,-2 1-5 0,3-1-3 16,-2-2-2-16,-1 1 0 0,3 2-3 0,0-6 1 0,-3 4 8 15,0-1-5-15,0-3 7 0,0-2-1 0,0 1-6 0,0-2-1 16,0-1 1-16,0 2-2 0,0-2 4 0,0 0 0 15,0 0-7-15,0 0 0 0,-3-2 12 0,0 2-1 16,2-1-5-16,-4-2 0 0,-1 1-3 0,0-2-1 0,-1 2-4 16,-4-3-14-16,2 1-37 0,-1-1-38 0,-2-2-32 0,-1 1-43 15,1-2-54-15,-2-3-60 0,3 0-55 0,2-4-41 0,-2-5-30 16,2-1-51-16,2-2-113 0,-1-6-72 0,2-3-10 16,-1-3 24-16</inkml:trace>
          <inkml:trace contextRef="#ctx0" brushRef="#br0" timeOffset="-1240.8744">3225-1717 29 0,'3'-18'544'0,"-1"4"6"0,3-1-130 15,-3 2-122-15,2 1-90 0,2 1-82 0,-4 2-47 0,5 2-28 16,-2 3-13-16,2-1-8 0,4 5-8 0,1 1-6 15,-4 3-4-15,9 2-2 0,1 3 2 0,1 2 7 0,0 2 8 16,-1 0-1-16,2 6 4 0,-3-2 13 0,0 3 6 0,-2-3 6 16,-2 2 12-16,-1 1 6 0,0-3 4 0,-5 3 9 15,1-1 2-15,-4 3 0 0,-1-3 4 0,0 0 3 0,-3 2-4 16,-6 2-2-16,5-1-9 0,-5-3-4 0,0 0-6 16,0-2-11-16,0-1-9 0,-1 2-12 0,-1-4-10 0,-2 1-8 15,1 0-7-15,0-2-4 0,1 0-4 0,1-1-1 16,-1-1-2-16,1 1 0 0,0 0-2 0,-1-1 1 0,4-2-1 15,-4 0-3-15,4-1-9 0,-1-1-8 0,2-1-15 0,2 0-15 16,-4 3-15-16,2-1-28 0,0 0-31 0,2-1-29 16,-5-4-27-16,6 6-26 0,0-2-16 0,0-1-15 0,6-1-15 15,-2-5-31-15,4-2-71 0,-1-3-112 0,-1-4-39 16,6-1-3-16</inkml:trace>
          <inkml:trace contextRef="#ctx0" brushRef="#br0" timeOffset="-174.2004">4115-1681 366 0,'0'-5'391'0,"0"2"-69"0,0 3-57 0,0-2-20 0,-1 1-15 15,1-2-39-15,-3 1-42 0,3-1-28 0,0-2-17 16,-2 5-14-16,2-1-7 0,0 1-9 0,-3 0-2 0,0 0-2 15,3 0-4-15,-1 0-4 0,-4 0-8 0,-1 1-1 0,-1-1-2 16,2 5 0-16,-2-2 2 0,-2 2 2 0,0-2 0 16,2 5 3-16,-4-5 1 0,2 4 2 0,-1-1-5 15,-2 3-4-15,3-1 0 0,-3 3-9 0,0 2-6 0,0-1-4 16,0 0-6-16,-1 4-5 0,1-2 0 0,3 4-5 0,0-2-4 16,-1 0-2-16,2 1-3 0,1 1-2 0,1 2 1 0,0-6 1 15,5 3-1-15,-2-2-2 0,0 1-1 0,3-1-1 16,3-3-1-16,0-1 3 0,-3 2 1 0,1-2-4 0,5-2-1 15,-5 2-1-15,4-3 2 0,1 1-2 0,0-3 1 16,0 0-1-16,1-1-4 0,-1 2 4 0,0-3-1 0,0-1 2 16,0 2 2-16,-1-2 0 0,-1-1 1 0,-1 1 3 15,-2-3-2-15,2 0 1 0,0-3 2 0,2 1-2 0,-4-2 0 16,5-3-4-16,-4-2-2 0,8-1-2 0,-5-1 2 0,2-4 0 16,-5 0-2-16,4-3 0 0,-2 1 2 0,0 0 0 0,1-1 2 15,-1 1 0-15,-1 0-2 0,0 0 0 0,-1 4 0 16,4-2-1-16,-6 0 0 0,1 4 0 0,2 0 0 15,-3 2-1-15,2 0 2 0,-2 3-1 0,0 0 2 0,0 1 5 16,0 1 2-16,0 0 0 0,0 1 0 0,0 1 3 0,0 0 1 16,0 2 3-16,0-1-3 0,0-2-1 0,0 1-4 15,0 2-4-15,0 0 2 0,0 2-1 0,0 1-3 0,6-2-6 16,-5 3 3-16,2 1-2 0,-1 1 2 0,4 3 2 16,1-1 0-16,-2 5-4 0,2-2 1 0,-1 4 6 0,1 1-4 15,4-1 4-15,-2-2-3 0,1 1-2 0,2 0 2 0,-3 1 4 16,1-4-1-16,2 0-1 0,0 0-1 0,-4-1-4 15,1-1 3-15,-1-1 2 0,0-1-1 0,2-1-1 0,-2 0-1 16,-2-1-4-16,1-1 5 0,-2-2 0 0,1 1 0 16,-2 1-1-16,-1-4 1 0,2 0-1 0,-5 0 6 0,1 0 2 15,-1 0-4-15,3-4 4 0,0-1-1 0,-3-8 2 16,0 5-5-16,0-1-3 0,0-1 0 0,0-1 0 31,0-5-2 0,1-124-11-31,43 38 4 0,-37 93 13 16,20-12-5-16,-18 19-2 0,3-2 2 0,0 4-1 16,-1 2 1-16,15 7 4 0,-13-4-3 15,2 5 1-15,0-4 0 0,-3 5 3 0,1 0-2 0,2-2-2 16,-3 6 0-16,0-3 2 0,-2 1-1 0,-1 0 1 0,0 0-1 16,-1 0-1-16,-2 0 1 0,-2 0-1 0,-2 0 7 15,-2 1-4-15,0-3 1 0,-2-1 1 0,-1 1 3 0,2-3 1 16,-5 0-3-16,4-3 17 0,-4-1 8 0,2-2 14 0,2-2 8 15,-4-2 4-15,0-2 1 0,-1-2-2 0,1-3 6 0,0-4-23 16,0-1-9-16,0-6-14 0,-1 1-9 0,2-4-2 16,2 2-7-16,0-4 2 0,3 0-4 0,6 1 5 15,-4 1-4-15,2 1 0 0,4-2 0 0,-1 3 0 0,2-2 0 16,-2 2 2-16,5 2 1 0,0 0 0 0,2 0 0 0,-2 4 0 16,-1 0 1-16,1 1-1 0,0 3 0 0,0 0 0 15,0 3-5-15,0-1-1 0,0 0 1 0,0 3 0 0,3 0 3 16,-6 1-2-16,3 3 3 0,-2 2 2 0,2 0-1 15,-3 2 0-15,3 3 0 0,-2-1 0 0,-2 4-5 0,3 5 4 16,-5 3 0-16,5 0 1 0,-2 1-2 0,-2 6-3 0,1-2-1 16,-4 1 3-16,7-3 5 0,-7 3-4 0,0-3 0 0,7-2 1 15,-7 2 1-15,4-3 1 0,-4-1-1 0,1-2-1 16,-1 0-2-16,2 0 5 0,-4-2-4 0,2-3 4 16,2 2-4-16,-2-1-2 0,1-4-19 0,-1 2-28 0,-1-3-31 15,0 1-39-15,-1-1-39 0,2-2-48 0,-1-2-42 0,0 0-43 16,2-2-33-16,-1-2-49 0,-1-7-89 0,-3-4-102 15,-6-5-34-15,0 1 3 0</inkml:trace>
        </inkml:traceGroup>
      </inkml:traceGroup>
    </inkml:traceGroup>
  </inkml:traceGroup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6:00.5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3439397-E867-4B0E-8F0D-0A1CDE6AE1D9}" emma:medium="tactile" emma:mode="ink">
          <msink:context xmlns:msink="http://schemas.microsoft.com/ink/2010/main" type="inkDrawing" rotatedBoundingBox="20036,5581 23961,5019 24171,6489 20247,7050" hotPoints="23564,5306 23633,6516 20248,6709 20179,5499" semanticType="enclosure" shapeName="Rectangle">
            <msink:destinationLink direction="with" ref="{7115B6EA-62A8-47BD-987F-181BFB085B11}"/>
          </msink:context>
        </emma:interpretation>
      </emma:emma>
    </inkml:annotationXML>
    <inkml:trace contextRef="#ctx0" brushRef="#br0">481 5892 24 0,'0'-2'191'0,"0"2"-16"0,-3 2-20 0,3 0-21 15,-3 2-3-15,2 1-11 0,1-2-15 0,-11 2 57 16,7-2-95-16,-4-3-1 0,-1 1-1 0,-1 1-16 16,1-2-15-16,-3 3-7 0,0-3 0 0,0 2-5 0,0-1 2 15,1-1-3-15,-3 3-2 0,2-3-4 0,3 4 1 0,0-3-4 16,-1-1-3-16,1 2-1 0,-1-1-3 0,1-1-1 15,-2 4 2-15,4-4-2 0,-2 3-1 0,0-3-2 0,-1 0 0 16,1 3-1-16,-6-1 0 0,0-2 0 0,3 3 0 16,-1-2 0-16,-5-1 1 0,4 2 3 0,-1-2 0 0,-1 0 2 15,-2 0 1-15,2 0 2 0,-1 0 0 0,0 0 0 0,0 0 3 16,1 0-1-16,1 0 0 0,2 0 3 0,-2 0-1 16,0 0-1-16,6-2 2 0,-3 2 1 0,0-1-3 0,0-2 0 15,-1 1 1-15,4-1 0 0,0 0-1 0,-3-1-1 0,2 3 1 16,1-1 0-16,-3-3-1 0,1 2 2 0,2 0 2 15,-2 0-4-15,0 1-1 0,-4 1 0 0,3-2-5 16,-1 1 0-16,-5-1-4 0,2 3 2 0,-1-1-7 0,1 1 3 16,-2 0-3-16,2 0 4 0,1 0-1 0,1 0 1 0,-3-2 0 15,3-1 0-15,-4 1 1 0,6-1 2 0,0 2-1 16,1-1 2-16,-3 0 1 0,1-3 4 0,1 3 6 0,0 0 7 16,3 0 1-16,-1-3 4 0,-2 1 0 0,0 0-1 15,3 0-1-15,-2-3-1 0,0 3-7 0,5-3-7 0,-8 1 1 16,8 1-5-16,-4-3 6 0,1 1 4 0,1 1 4 0,1 0 5 15,0 1 0-15,2-1 9 0,-2-2-3 0,-1 3 3 16,7-2-6-16,-5-2-5 0,1 4-6 0,1-2-5 0,-1-2-2 16,1 0-5-16,-2-2-1 0,0 1-3 0,0-1 0 15,-1 2-1-15,1-2 0 0,0 1 0 0,0 1 1 0,-2 1 0 16,2-1-1-16,0-2 1 0,-1 2 0 0,0 1 1 0,-1-2 2 16,1 2-6-16,-1 2 1 0,4-3 0 0,-4 1 1 15,4-1 0-15,-4 0 0 0,7 1-2 0,-4 0 2 16,0-3 2-16,3 2 2 0,-4-2-2 0,2 3 0 0,2 0 0 15,-1-2-1-15,0-1-1 0,3 0 0 0,-4 0 0 0,4 1 0 16,-2-1-1-16,2 0 1 0,0 0-4 0,0-2 3 0,2 0 2 16,-2 1 1-16,4-2 0 0,-4 1-1 0,6 0 2 15,-4 3-5-15,1-1 4 0,1 0 0 0,1-1-2 16,0 0 0-16,0 0 1 0,2 1 0 0,-2 0-1 0,2 2 0 16,-1 0 2-16,5-1 1 0,-2 1 0 0,1-2-2 0,-1 3-1 15,3-2 0-15,0 2 3 0,3-3-1 0,-3 0-3 16,-1 2-2-16,1-1 1 0,0 2 2 0,3-1 0 0,-3-1-2 15,0 1 1-15,0 1 1 0,0-3 1 0,0 3 1 16,0-2 0-16,-1-1 1 0,1 2-2 0,2-1 1 0,-2 3 0 16,0-2-2-16,-3 3-2 0,1 2 2 0,2-2 0 0,-6 1 0 15,4-1 0-15,-1 1 0 0,-1 1-1 0,-1-1 1 16,0 2 0-16,2-1 0 0,-1 3-2 0,4-2 2 0,0 0 0 16,-2-2 0-16,2 3 2 0,1 1-2 0,1-3 1 0,2 0-1 15,1 2 2-15,-1-1-2 0,3 1 4 0,4 1-2 16,-3-4-1-16,3 2 1 0,1 2-1 0,-2-1 0 0,-1 0 3 15,1-3-4-15,-1 3 0 0,-2 0-1 0,2 0-2 16,-3 2 3-16,1-2 0 0,1-1 0 0,-4 3 0 0,0-2 0 16,1 0 4-16,1 2 0 0,-5 0 2 0,2-2-3 0,0 2 1 15,-2-2 0-15,5 0 0 0,-5 2 2 0,2-2-2 16,2-1-1-16,-5 3 2 0,5-1-3 0,-3-2 3 16,4 1 2-16,-5 0 0 0,5 0 0 0,-2-3 1 0,4 5 2 15,-1-2-4-15,-3-2 5 0,5 2-2 0,-1-1-3 0,-3 0 4 16,3-1-3-16,-2 1-2 0,-1 2-4 0,3-2 3 15,-1-1-2-15,-1 3 3 0,0-2-1 0,1-1-2 0,1 3 1 16,-3-2-3-16,3 1 7 0,2-3-3 0,-3 4 4 16,1-2-5-16,-1-2 0 0,-2 4-1 0,2-1-2 0,-3 0 0 15,4 2 0-15,-4-3 0 0,2 1 0 0,-2 2 0 0,1-2 1 16,-1 0 6-16,2 2-2 0,-2-2 0 0,1 2 1 16,0-2-1-16,-3-1-2 0,5 3 0 0,-2-2 0 0,0 0-2 15,-3 2 2-15,5-2 1 0,0 2-1 0,-2-2-3 0,2 0 1 16,1 2 2-16,-3 0 1 0,1 0-2 0,2 0 0 15,-1 0 0-15,-1-2-1 0,0-1 3 0,1 3 2 0,-1-1-3 16,1 1-2-16,-2-3 2 0,-1 1 0 0,0 2-3 16,2-2 5-16,-4 2-3 0,3 0-1 0,-3-2 1 0,1 2 1 15,1-2-2-15,-1 2 2 0,0 0 0 0,1 0-3 16,1 0-1-16,-1 0 1 0,2 0 0 0,1 2-4 0,-2-2 3 16,-1 0-1-16,2 2 1 0,-2-2 1 15,17 0-1-15,-15 0 1 0,1 2 2 0,-2-2-2 0,2 2 2 16,-3 1-2-16,1-3 0 0,0 1-1 0,-3-1-4 15,23 0-3-15,-24 3 8 0,4-1 0 0,2-2 2 0,-1 0 0 16,-5 2-1-16,5 0 6 0,2-2-5 0,-7 0-1 16,6 0-1-16,1 0 0 0,-4 0 0 0,3 0-1 15,-2 0 1-15,2 2 0 0,1-2 1 0,-3 2 3 0,-3 0-3 16,5-2-1-16,-3 3 0 0,2-1 0 0,-1-2-2 0,-1 2 1 16,2 0-1-16,-5 0-1 0,7 0 1 0,-4 1 2 15,2-1 0-15,1 0 1 0,1-1 0 0,-4 4-1 0,3-2 0 16,1-2 1-16,-7 4 0 0,5-3 2 0,-2 2-3 15,4 0-2-15,-7-4 1 0,2 1 1 0,-3 1 0 0,4-2 1 16,-2 1-2-16,-2-1-1 0,-1 7 2 0,1-6 1 0,2 1 1 16,-2-1 2-16,1 3-3 0,-1-1 1 0,1 0-1 15,2-1 3-15,0 2-2 0,-3-2-1 0,1 1 2 0,-1-1-2 16,6 2 1-16,-4 1-2 0,3-1 2 0,-5 0 1 16,2 0-1-16,1 3-4 0,-1-3-3 0,0 2 2 0,-2 1 3 15,6-1 3-15,-9 0-3 0,2 2 0 0,1-2 0 0,-1 1 4 16,1 0 0-16,-3-2 2 0,-2 2-4 0,1-3 0 15,-1 3-1-15,0-3 1 0,1 2 0 0,-2 1 1 0,4 1-1 16,-1 1 4-16,2 2 2 0,-4-1 4 0,2 5 1 16,0-3 0-16,1-2 1 0,2 4-1 0,-3-2 1 0,3 3-3 15,-2 3-1-15,2-1 0 0,-3-3-1 0,6 2 2 0,-4 2-3 16,1 1 5-16,-7-2 0 0,6 1-2 0,-2-1 3 16,1 1-1-16,-1 1 1 0,-1 0 5 0,-1 0 2 0,0-2-9 15,-2 2 0-15,-1 2 3 0,1-4-2 0,1 0-4 0,-5-2-2 16,2 0 0-16,2 0-5 0,-2 0 7 0,-2-4-1 15,-1 0-4-15,3 3-2 0,0-2-2 0,-3 1 4 0,0-2-6 16,0-2 2-16,0 2-8 0,0-2 8 0,-6 6 0 16,2-3 0-16,-8 4 0 0,-3 0 0 0,-1 2 0 0,-8 1-13 15,-3 4-14-15,-4 2-22 0,-8 1-13 0,-1 0-22 16,-3 2-25-16,-5-2-32 0,-3 4-36 0,-2-3-51 0,-4 1-108 16,-8 1-109-16,-2-1-68 0,-11 0-28 0,-8-1-8 15</inkml:trace>
    <inkml:trace contextRef="#ctx0" brushRef="#br0" timeOffset="15209.0622">-653 6116 131 0,'6'0'214'0,"-5"-5"-15"0,5 4-18 0,-4-3-25 16,1-1-26-16,-2 3-14 0,-1-4-8 0,0 2-1 16,0 0-14-16,0-1-27 0,0 0-19 0,0 1-7 0,0 2-10 15,0 0-3-15,0 0-4 0,0 2-1 0,0-2-4 16,0 2-5-16,0 0-1 0,0-3-3 0,0 3-5 0,3 0-1 16,0 0-2-16,-1 0 0 0,2 0 5 0,4 0 2 0,2 0 2 15,-1 0 2-15,2 0 1 0,0 0 5 0,3 0 2 16,1 0 3-16,4-2 0 0,0 2-4 0,2-1 2 0,9-2-1 15,-5 3 2-15,7-2-2 0,-1-1-4 0,8 3 2 0,2-3 1 16,2-2 2-16,2 2 1 0,6-5 1 0,-1 1-1 16,5 1 4-16,3-5-2 0,2 0 0 0,2 1 2 0,4-3 0 15,1 0 0-15,1-2-2 0,7-3 0 0,2 3 1 16,0-4-1-16,2-3-4 0,3 3-5 0,-3 1-3 0,-3-3-2 16,-2-1-1-16,-5 7-4 0,-5 1-3 0,-6 0 0 0,-6 1 0 15,-6 1 0-15,-7 0-1 0,-3 6-2 0,-8-3-1 16,2 3 2-16,-10-1 0 0,-3 3 0 0,2 2 0 0,-7 0 0 15,0 2 2-15,1 0-1 0,-7 2-2 0,2 0-8 16,2 2-16-16,-8 1-20 0,4 3-20 0,-2 1-26 0,-4-3-36 16,0 2-63-16,0-1-105 0,-4-2-110 0,-4-1-56 0,-4-2-20 15</inkml:trace>
    <inkml:trace contextRef="#ctx0" brushRef="#br0" timeOffset="-4521.2076">-434 5895 49 0,'-2'0'223'0,"2"0"-33"15,-3 0-37-15,0 0-33 0,3 0-24 0,0 0-18 0,-1 0-7 16,1 0-4-16,0 0-1 0,0 0 0 0,0 0 4 16,0-1-4-16,0 1-10 0,0 0-10 0,0 0-15 0,0 0-5 15,0-2-7-15,0 0-5 0,0 2 0 0,0 0-2 16,0 0-1-16,0 0 2 0,0 0-1 0,0 0 1 0,0 0 1 16,0 0 3-16,0 0 3 0,0 0 3 0,0 0 3 15,0 0 0-15,0 0 2 0,0 0-1 0,0 0-3 0,0 2 2 16,0-2-4-16,0 0-2 0,0 0-2 0,0 0-3 0,0 0-2 15,0 0-2-15,0 0 2 0,0 0-2 0,0 0-3 16,0 0 0-16,0 0-1 0,0 0 0 0,0 0-1 0,0 0 2 16,0 0-2-16,0 0 3 0,0 0-2 0,0 2 1 0,0-2 2 15,0 0-1-15,0 0-1 0,0 0 0 0,0 0-2 16,0 0 1-16,0 0 1 0,0 0-3 0,0 0 1 0,0 1 1 16,0-1-6-16,0 0 3 0,0 0-2 0,0 0-2 15,0 0 0-15,0 0 0 0,0 3 0 0,0-1-2 0,0 3 2 16,0-5-1-16,0 0 0 0,0-2-1 0,0-1 2 0,0 3 0 15,0 0-1-15,0 0 1 0,0 0-1 0,0 0 1 16,0 0-1-16,0 0 1 0,0 0 2 0,0 0-3 16,0 3 1-16,0-3 2 0,0 0 6 0,0 0-4 0,0 0-1 15,0 0-2-15,0 0-1 0,0 0 0 0,0 0 0 0,0 0 0 16,0 0-8-16,0 0 5 0,0 0 3 0,0 0-1 0,0 0 3 16,0 0 0-16,0 0 0 0,0 0 3 0,0 0 0 15,0 0 1-15,0 0 0 0,0 0 6 0,0 0 0 16,0 0 3-16,0 0 0 0,0 0 2 0,0 0-1 0,0 0 4 15,0 0-3-15,0 0-1 0,0 2-2 0,0-1 1 0,0-1 2 16,0 3-7-16,0-6 4 0,0 3 1 0,0 0 1 16,0 0 0-16,0-1 3 0,-3 1-1 0,3 0-1 0,-2 0 7 15,2 0-5-15,0 0-1 0,0 0 1 0,0 0 0 0,0 0-2 16,0 0 1-16,0 0-1 0,0 0-3 0,0 1 2 16,0-1 0-16,0 0-5 0,0 0-1 0,0 0-1 0,0 0-3 15,0 0 1-15,0 0-1 0,0 0-3 0,0 0 1 16,-3 0-2-16,3 3 1 0,-3-1-3 0,3-2 2 0,0 0-2 15,0 0 0-15,0 0 0 0,0 0 0 0,0 0 0 16,0 0 1-16,0 0 1 0,0 0 0 0,3 0 2 0,0 0-1 16,-1 0 1-16,2 0 3 0,2 0 5 0,-4 0 6 0,2 0 2 15,2 0-2-15,-1 0 4 0,2 0 8 0,1 0 1 16,-4 0-2-16,4-2-4 0,-3-1-6 0,3 3 0 0,-1-1 3 16,4 1-5-16,-5-2-6 0,6-1-2 0,-5 3-4 15,3-2 1-15,-2-1 1 0,1 2 0 0,0-1-2 0,-2 0-1 16,5-1 0-16,-4 1 4 0,2 2 1 0,-3-2-1 0,-1 2-2 15,2-2 0-15,2 0 0 0,-4 2 2 0,2-2 3 16,-1-1-2-16,1 3-6 0,-4 0 3 0,6 0 2 0,-2 0-1 16,-2 0-1-16,1 0-1 0,1 0-4 0,1 0 3 0,1 0-2 15,-1 0 3-15,-2 0-4 0,4 0-1 0,-2 0 1 16,1 0 1-16,2 3-1 0,-3-1 2 0,1-2-2 16,2 2 0-16,-3 0 1 0,3-2 2 0,0 2-3 0,0-2 2 15,0 2-9-15,3 1 5 0,0-1 1 0,-2 0 0 0,-1-1 1 16,0 2 0-16,0-1-2 0,1 1 0 0,-1-1 10 15,0-1-7-15,0 2-2 0,0-1 0 0,0 1 2 0,3-3-2 16,-4 1 1-16,1 1 1 0,0 1-2 0,-3-3 0 16,6 2-2-16,0-1 4 0,-3-1-1 0,1 3 1 0,2-3-1 15,0 4 0-15,-2-3 3 0,2-1-2 0,0 0 1 0,2 0 0 16,-1 0 2-16,2 0-2 0,-2 0 3 0,4 0 0 16,-1 0-1-16,0-1-1 0,-1-3 1 0,1 4 0 0,1-3 3 15,2 0 0-15,-1 0 4 0,1 1 1 0,-1-2 1 0,3-1 12 16,-2 4-7-16,2-4-5 0,-2 0-2 0,2 4-1 15,-3-3-4-15,3-1-1 0,0 3-1 0,-2-2-12 0,-1 2 7 16,4-1 0-16,-1 2 3 0,-3-2 1 0,3 3-1 16,-1 0-2-16,3 0 0 0,-1 0 4 0,5 0-1 15,-2 0-1-15,0 0-1 0,4 0 0 0,-3 0 3 0,4 3 1 16,-2-2 0-16,1-1 0 0,-1 0 0 0,0 0 0 0,-3 0 2 16,4 0-2-16,-3 0 0 0,0 0 4 0,-2-1-5 0,-1-2 2 15,0 3-1-15,0-1 2 0,-2-2-2 0,0 1 1 16,0 0-1-16,1-1-2 0,-4-1 3 0,1 2 0 0,-1-2 0 15,-2 2-1-15,1-1 2 0,1 1 1 0,-2-2 0 0,-1 2 1 16,1-1-2-16,-1-4 1 0,0 4 0 0,-2-2-4 16,4 1 1-16,-4 2-3 0,3-3 2 0,-2 1 1 15,1 2-1-15,-5-1 0 0,2 2-2 0,-3-4 1 0,3 3-3 16,-6-1 2-16,1 2-3 0,-1-1 0 0,-2 0 0 0,1-1 0 16,-1 1-2-16,2 2 3 0,-1-2 2 0,-1 2-2 0,1-2 0 15,-4 0-1-15,3 0-2 0,2-1 2 0,2-1 1 16,2 3-1-16,-1-2-1 0,0 1 1 0,0 0-2 15,-2-2 2-15,-2 1 2 0,-1 1-4 0,-1 0 1 0,0 2-1 16,-4-2 1-16,1 2-1 0,-2-2-8 0,-1-1-10 0,3 3-16 16,-3 0-19-16,0-2-37 0,-3 1-35 0,3-2-38 15,-1-2-33-15,-2-2-33 0,1-1-43 0,-4-3-90 0,2-1-123 16,-5-4-49-16,-2-2-16 0</inkml:trace>
  </inkml:traceGroup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6:02.1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60D93EA-B9EC-411B-AD03-FF0E9196C364}" emma:medium="tactile" emma:mode="ink">
          <msink:context xmlns:msink="http://schemas.microsoft.com/ink/2010/main" type="inkDrawing" rotatedBoundingBox="680,6903 3692,5412 3921,5874 908,7365" semanticType="callout" shapeName="Other">
            <msink:sourceLink direction="to" ref="{EA13F4CC-23DC-4846-8050-7B350CA79EF2}"/>
            <msink:sourceLink direction="from" ref="{EA13F4CC-23DC-4846-8050-7B350CA79EF2}"/>
          </msink:context>
        </emma:interpretation>
      </emma:emma>
    </inkml:annotationXML>
    <inkml:trace contextRef="#ctx0" brushRef="#br0">0 1353 11 0,'0'0'215'0,"3"0"-15"0,-1-2-17 0,2 2-19 16,4-4-20-16,-1 2-18 0,4 2-23 0,2-3-14 0,-1 1-14 15,0 0-15-15,0-2-9 0,-2-1-9 0,2 1-2 16,-3 0 0-16,-1-1-5 0,-1 4-10 0,-3-2-8 15,-1 2-4-15,2-2-5 0,-2 1 0 0,-2 2 4 0,2-2 0 16,-3-1 1-16,3 3 2 0,-1 0 1 0,-2 0 0 0,3 0 1 16,-2 0-1-16,-1 0-2 0,3 0-1 0,-3 0-2 15,3-1-4-15,-1 1-3 0,4-3 0 0,-5 3 3 0,4-2-4 16,2 2 0-16,-2 0-2 0,2 0 3 0,0 0 0 16,1 0 0-16,1 2 1 0,-2-2 3 0,5 4 0 0,-4-1 1 15,2-1 6-15,-1 3-2 0,0-4 3 0,6 10 17 16,-8-5-20-1,2 1 2-15,37 33 46 47,-35-30-52-47,103 104 131 32,-30-66-107-32,-72-44-26 15,-1-2 0-15,47 2 49 0,-41-4-40 16,-2-2 4-16,1 0-3 0,-1 0 3 0,1-2-5 0,4-1-3 15,-5 3-2-15,1-4 0 0,-1-1 5 0,1 3-4 0,2-2-3 16,-5 1-2-16,2-1 0 0,0-1 0 0,2-2 0 16,-1 2-3-16,0-1-7 0,2-3 3 0,-1 2 3 0,-1-1 2 15,-1-1 0-15,6 3 0 0,-3-5 1 0,1 2 2 16,2-4 0-16,-2 0-6 0,5-1 3 0,0 1 2 0,-1 0 1 16,0-1 0-16,5-4 0 0,-4 1 0 0,6 1-1 15,-4-2 10-15,0 3-5 0,4 0-4 0,-5-2-1 0,5 2 0 16,-5-1 0-16,5-2 2 0,-2 3 0 0,-1 0-2 0,1-2 0 15,-1-2 3-15,1 2-1 0,-1 2 1 0,1-2-2 0,-1-1 0 16,1 2 0-16,2-5 0 0,-2 3 0 0,2-1-1 16,-2 0 1-16,4-1 1 0,-4-2-2 0,3 3 2 15,0-5-2-15,1 2-2 0,-1 2 0 0,0-4-3 0,0 1 2 16,4 4 0-16,-4-6 1 0,-1 3-1 0,-1 1 3 16,3 1-3-16,-4-1 2 0,3 1 0 0,0 0-4 0,-2 3-1 15,0-3 0-15,0 5-1 0,-1-3-1 0,-1 2 2 0,0 3-1 16,-4-4-1-16,6 2 2 0,-4 0 0 0,0 2 2 15,2-3-2-15,-3 3 0 0,0-2 1 0,0 2 1 0,1 0-1 16,0 0-1-16,-1 0-1 0,-2-1-1 0,2 1 2 0,-2 0 2 16,-1 2-1-16,-1 0-1 0,0 2 0 0,-2 1 3 15,-1-1-2-15,-1 2-1 0,-1-2 0 0,-3 3 0 0,3-2-1 16,-3 2-2-16,-3 2 3 0,2 1-3 0,-3-1 3 16,2 2 0-16,-1 0 0 0,-4-1 3 0,1 3 0 0,-2 0 0 15,1 0-1-15,-2 0 0 0,-2-3-2 0,4 3 1 0,-3 0 0 16,1 0-3-16,-1 0 0 0,-2 0 1 0,3-1 0 15,-2 3-1-15,-1-1 2 0,3-2-1 0,-3 3 2 0,0-2 2 16,0 2-1-16,0 0-1 0,0 0 3 0,0 2-1 16,0-2 0-16,0 0-2 0,0-2-1 0,0 2 0 0,0 0-1 15,3 0-2-15,-3 0-5 0,2 0-7 0,-2 0-13 0,0 0-5 16,0 0-4-16,0 0-8 0,3 0-8 0,-3 2-10 16,0 2-8-16,0 1-5 0,0-1-3 0,0 0-13 0,-3 3-21 15,1 1-37-15,-4 0-75 0,0 0-149 0,-4-2-69 16,-2 0-34-16</inkml:trace>
  </inkml:traceGroup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5:57.0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BA8E2BE-58CB-47AC-8721-7F0C6E7A42AC}" emma:medium="tactile" emma:mode="ink">
          <msink:context xmlns:msink="http://schemas.microsoft.com/ink/2010/main" type="inkDrawing" rotatedBoundingBox="1389,7274 1762,7143 1764,7151 1392,7282" semanticType="callout" shapeName="Other">
            <msink:sourceLink direction="with" ref="{EA13F4CC-23DC-4846-8050-7B350CA79EF2}"/>
          </msink:context>
        </emma:interpretation>
      </emma:emma>
    </inkml:annotationXML>
    <inkml:trace contextRef="#ctx0" brushRef="#br0">373 0 119 0,'-8'3'192'0,"-1"-3"-35"0,2 5-34 0,-1-1-31 0,-1 1-29 16,-1 1-18-16,-2-4-7 0,0 3-8 0,0 1-3 16,-4-2 1-16,-1 0-2 15,0 1-9-15,-43 16 3 0,-2 5-45 32,42-18-10-32,-66 15-651 15,78-21 492 1</inkml:trace>
  </inkml:traceGroup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5:57.86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354C024-DD6F-41FA-BEEA-193E38EB3D5A}" emma:medium="tactile" emma:mode="ink">
          <msink:context xmlns:msink="http://schemas.microsoft.com/ink/2010/main" type="inkDrawing" rotatedBoundingBox="1412,7190 3943,7184 3944,7256 1413,7262" semanticType="callout" shapeName="Other">
            <msink:sourceLink direction="with" ref="{EA13F4CC-23DC-4846-8050-7B350CA79EF2}"/>
          </msink:context>
        </emma:interpretation>
      </emma:emma>
    </inkml:annotationXML>
    <inkml:trace contextRef="#ctx0" brushRef="#br0">23 96 462 0,'9'-4'235'16,"-2"-1"-31"0,21-12 373-1,-20 9-376-15,-2 6-25 0,-5-3-29 16,2 3-109-16,-3 2-5 15,8-2 71-15,-4 2-95 0,1 0-2 0,-1 0 1 16,4 0-1-16,-1 0 3 0,2 0-1 0,3 0 5 16,-2 0 6-16,2 0 0 0,3 2 6 0,-2-2 1 0,2 2 2 15,2-2 3-15,2 0 1 0,0 0 2 0,1 0-3 16,4 0 0-16,-1 0-4 0,1 0-1 0,3 0-1 0,-3 0-3 16,6 0-2-16,-5 0-3 0,5 0 0 0,-5 0-5 15,5 0 1-15,-4 0 0 0,0 0-4 0,4 2 1 0,-5 1-4 16,5-3 10-16,-5 0-6 0,2 0-5 0,-4 2-2 15,31 0 8-15,-29 0-11 0,2-2 6 0,-3 2-8 0,3 3 6 16,0-3 3-16,-4-1 4 0,6 2-3 0,-6-1 2 16,4 1 3-16,0-2-3 0,0 1-4 0,1 1 2 15,-1-3 1-15,1 0 2 0,-1 0 1 0,0 0-1 0,1 0-4 16,-1 0 5-16,1 0 0 0,-4 0-3 0,4 0 1 0,-2-3-3 16,-1 1-2-16,-1 2 6 0,1-1-5 0,0-2 0 0,-1 3-2 15,-2-2 1-15,7 2 0 0,-6 0-2 0,3 0-2 16,-1 0 2-16,2-3-2 0,1 2 0 0,-1 1 0 15,1 0 1-15,-1 0-2 0,0-2 4 0,1 2-4 0,-1 0 2 16,1 0 0-16,-1 0-2 0,0 0 1 0,-3 0-2 0,2 0 0 16,0 0-2-16,-1 0-1 0,0 0 2 0,-1-3 1 15,-2 1 0-15,2 2 0 0,-5-2 1 0,4 2 2 0,-2-2-1 16,1 0-2-16,-1 2 0 0,3-2-2 0,-5 2 4 16,0-3-2-16,4 1 0 0,-7 2 0 0,0 0 0 0,1 0 0 15,-2 0 3-15,0-2-3 0,-4 2 0 0,-2 0-5 0,3-2 4 16,-1 2 1-16,-2-2 0 0,-2 2-2 0,2 0 4 15,-2 0-1-15,1-2 3 0,-1-1 4 0,-2 3-4 16,2 0-2-16,1 0 3 0,-4 0-2 0,1 0-3 0,-2 0 0 16,0 0 2-16,-2 0-2 0,2 0 2 0,-1 0-2 0,-2 0 1 15,2 0 1-15,-2 0 1 0,3 0-1 0,-1 0-2 0,-2 0 2 16,3 0-3-16,-3 0 0 0,0 0 1 0,0 0 2 16,1 0 3-16,-1 0 4 0,3 0 3 0,-3 0 8 0,-3 0 5 15,3 0 7-15,0 0 15 0,0-1 0 0,0-2 4 16,0 3-1-16,0-1-1 0,0 1-3 0,0 0-1 0,0 0-3 15,0 0-13-15,0 0 2 0,0 0-4 0,0 0-1 16,0 0-3-16,0 0 0 0,0 0-7 0,0 0-3 0,0 0-5 16,0 0-2-16,0 0-3 0,0 1-4 0,0-1 1 15,0 0-2-15,0 3 5 0,0-3-3 0,0 0 2 0,0 0 0 16,0 0-1-16,0 0 4 0,0 0-5 0,0 0-2 0,0 0-4 16,0 0 4-16,0 0-1 0,0 0 2 0,0 0-3 15,0 0 3-15,0 0-4 0,0 0 5 0,0 0 4 0,0 0-2 16,0 0-2-16,0 0 0 0,0 0 0 0,0 1-1 0,0-1 1 15,0 3 0-15,0-1 0 0,-1-2-1 0,-2 0 1 16,3 0-4-16,-5 4-14 0,3-2-28 0,-4 5-27 0,-2-1-43 16,-2 1-46-16,1 2-48 0,-2-1-49 0,2 0-65 15,-1-4-108-15,-2 0-91 0,0-1-53 0,-1-3-9 0</inkml:trace>
  </inkml:traceGroup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5:06.75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6707FDA-D16D-4BBE-BDC0-96E2986112CD}" emma:medium="tactile" emma:mode="ink">
          <msink:context xmlns:msink="http://schemas.microsoft.com/ink/2010/main" type="inkDrawing" rotatedBoundingBox="18167,4117 20310,2854 20718,3547 18575,4810" semanticType="underline" shapeName="Other">
            <msink:sourceLink direction="with" ref="{542CD9B4-79B6-46C7-A2E4-494152661DD8}"/>
            <msink:sourceLink direction="with" ref="{A8B4F916-867A-4DB8-8018-4EFEA876B1A1}"/>
          </msink:context>
        </emma:interpretation>
      </emma:emma>
    </inkml:annotationXML>
    <inkml:trace contextRef="#ctx0" brushRef="#br0">579 324 178 0,'4'-5'220'0,"4"0"-18"0,-7-4-11 0,4 0 1 0,2 1 0 16,-2-3-19-16,1 2-32 0,-5-1-34 0,5-1-20 0,-5 0-12 15,2-3-10-15,-1 6-1 0,4 0-1 0,-6 1 2 16,1 0-3-16,-1 3-3 0,0 2 0 0,3-2-7 0,-1 4-3 15,-2-2-7-15,3 2-8 0,-3 0-11 0,0 2-8 16,0 0-4-16,0 2-4 0,0 0-2 0,3 3 0 0,-2 2 0 16,2-1 1-16,2 3 4 0,-1 0 6 0,4 0-3 0,-4 0 1 15,4 0-2-15,2-3-1 0,-3 1 1 0,2-1-3 16,0 1-3-16,2 0 0 0,1-4 0 0,-1 4 0 0,1-2 0 16,0 1 0-16,0-4 1 0,3 3 0 0,0-1 0 0,-3-4-1 15,1-1 2-15,-1 2-3 0,6-6 4 0,-6 2 1 16,1-4 6-16,5-1 1 0,-4-2 3 0,3-7 1 15,3-2 5-15,1-2-2 0,1-2 10 0,2-3-6 0,1-3-7 16,2-1 0-16,3-4-2 0,-5 0-2 0,5-1-1 0,1-1-2 16,-3 0-8-16,3-3 1 0,1-2 3 0,0 0 2 15,0 0 1-15,-1 0 1 0,0 0 3 0,3 0 4 0,-2 1 4 16,0 0 9-16,0 2 6 0,-1-1-1 0,-4 2 7 16,1-1 4-16,-3 4 5 0,-1-1 1 0,0 1-2 0,-3 2 1 15,-2 0 0-15,1 4-2 0,-4 0-3 0,2 2-3 0,1 3-3 16,-6-2-8-16,-1 1-4 0,3 4-9 0,-3 0-2 15,0 3-5-15,-1 1-2 0,-3 0-7 0,1 1-1 0,-1 2-2 16,-1 3 1-16,-2-1 1 0,2 3-2 0,-2 1-3 16,-2 1-3-16,0 2 0 0,-2 0 1 0,2-1 1 0,-3 3 0 15,0 0-2-15,0 0-1 0,3 0 3 0,-3 0 3 0,0 0-6 16,0 0 3-16,0 3-1 0,0-1-1 0,0-2 4 16,0 0-4-16,0 0 1 0,-3 0 0 0,0 2 2 0,3-2 0 15,-1 2-1-15,1 0-2 0,-3-2-2 0,3 2 0 16,-3 1 2-16,3-2 0 0,-2 2 3 0,-1-1 0 0,3 0 3 15,-1 2 3-15,-2 1-6 0,0-4-4 0,3 1-12 0,0 4-10 16,-2-3-18-16,-1 1-17 0,3-1-17 0,-1 1-23 16,-5 3-23-16,4 2-19 0,-4-2-16 0,2 2-16 15,-1-4-16-15,2 2-10 0,-1 1-17 0,3 1-17 0,1-5-44 0,-6 3-82 16,1-5-87-16,1 2-40 0,-7-2-11 0</inkml:trace>
    <inkml:trace contextRef="#ctx0" brushRef="#br0" timeOffset="-12290.5344">-313 147 40 0,'0'0'142'0,"0"-1"11"0,0 1 11 16,0-2 12-16,0 2 6 0,-1 0-7 0,1 2-25 0,0-2-28 15,0 0-24-15,0 0-23 0,0 0-16 0,1 0-7 16,-1 0-7-16,0-2 1 0,0 2-1 0,0 0-1 0,0 0 1 16,0 0-3-16,0 0 2 0,0 0-2 0,0-3-2 0,0 3 3 15,0 0 3-15,0 0 0 0,0 3 1 0,0-3 2 16,0 0 1-16,0 0-1 0,0 0-2 0,0 0-4 15,0 0-3-15,0 0-3 0,0 0-8 0,0 0-2 0,0 0-9 0,0 0-5 16,0 0-7-16,0 0 0 0,0 0 0 0,0 0-4 16,0 0-1-16,0-3 3 0,0 3 1 0,0 0-4 15,0 0 9-15,0 0-5 0,0-2-1 0,0 2 0 0,0 0 1 16,0 0-2-16,0 0 1 0,0 0-2 0,0 0 1 16,0 0-1-16,0 0-2 0,0 0-2 0,0 0-1 0,0 0 2 15,0 2 0-15,0 1 1 0,0-3-1 0,3 0 0 0,-1 2 1 16,1-2 1-16,0 4-1 0,1-2 0 0,1 1 0 15,5 0 0-15,-4 4 1 0,1-3 1 0,1 2 1 0,2 1 0 16,-1-1-2-16,0 1 0 0,5 1 1 0,-3-1-1 0,1-1 0 16,0 3-1-16,0 1 0 0,0-2 0 0,-3 3 0 15,3-2 1-15,-2-1 1 0,-1-2 1 0,2 3-1 0,-2-1 0 16,1 1-2-16,-1-3 0 0,1 3 1 0,-4-3-1 16,2 0-1-16,-1 0-1 0,1 2 2 0,-1-1-2 0,2-4 3 15,1 0 1-15,-1 0-2 0,2 0 2 0,-2 0 1 16,0-1 1-16,3 1-3 0,1 0 1 0,-1-3-2 0,0 2-1 15,0-2 1-15,1-2-1 0,5 2-2 0,-5-3 2 0,5 0 2 16,2 1 3-16,-3-2-2 0,3-1 0 0,-1-1-1 16,0-2 2-16,4-2-1 0,-2 1-2 0,2-1 0 0,0 1 0 15,1-2 2-15,-4 0-2 0,6 1 0 0,-2 0 0 0,-5-4-2 16,2 1 2-16,3-1-1 0,-2 3 1 0,-1-1 0 16,3-1 1-16,1 1 5 0,-4-4-1 0,2 2 0 0,1-2-2 15,6-1 4-15,-6-1 1 0,3 1-3 0,-2 2-3 16,-1-4 2-16,3 0-1 0,-4 2-1 0,1 1 2 0,6-2-4 15,-6 1 2-15,3 1 1 0,-2-1 9 0,-1-2-3 0,1 2-1 16,-1-1 0-16,1 0 3 0,-3-1 2 0,-1-1 3 16,5 2 4-16,-3 1-7 0,-3 0 5 0,4-3 10 15,-5 5-2-15,0-2 2 0,2 1-3 0,1 2 2 0,-4-4-4 16,2 3 0-16,-1 0-5 0,-1 1 1 0,0-2-2 0,0 4-5 16,-2-3 1-16,0 3-6 0,2 1 0 0,-4 0 1 15,3 3-2-15,-5-1-5 0,2-2 0 0,1 3 3 0,-1 2-4 16,-2-3 3-16,0 2-2 0,2-2 2 0,1 2 1 0,-4 1-1 15,4 0 2-15,0-3 2 0,-1 1 0 0,-2-3 0 16,2 0 3-16,1 0 4 0,-3 0-2 0,2 0 7 0,0 2 4 16,-2-2 1-16,-1-2 0 0,1 5 0 0,-3 0-1 15,-2-1-2-15,1 1 1 0,-1-1 0 0,-3 3-5 0,1 1-2 16,-1 2 2-16,-1-2 1 0,-1 2 2 0,4 2-1 0,-6-4-2 16,1 3-3-16,-1 2-1 0,0-3-5 0,0 2 2 15,0 1-3-15,0-5-3 0,3 3-3 0,-3 1-1 0,3-3 2 16,-3 0-4-16,0 2-11 0,0 1-22 0,0 1-24 15,0-4-33-15,-3 4-34 0,0-1-38 0,3-1-34 0,-1-1-25 16,1 0-25-16,0 1-44 0,-3-1-71 0,0-2-99 0,-3-1-44 16,-2 2-7-16</inkml:trace>
  </inkml:traceGroup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4:51.1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42CD9B4-79B6-46C7-A2E4-494152661DD8}" emma:medium="tactile" emma:mode="ink">
          <msink:context xmlns:msink="http://schemas.microsoft.com/ink/2010/main" type="inkDrawing" rotatedBoundingBox="18416,4074 20299,3891 20434,5287 18552,5470" hotPoints="20452,4287 19548,5023 18430,4690 19335,3954" semanticType="enclosure" shapeName="Ellipse">
            <msink:sourceLink direction="with" ref="{E457546C-2860-4DC6-8B9F-53789F8A50F7}"/>
            <msink:destinationLink direction="with" ref="{A6707FDA-D16D-4BBE-BDC0-96E2986112CD}"/>
          </msink:context>
        </emma:interpretation>
      </emma:emma>
    </inkml:annotationXML>
    <inkml:trace contextRef="#ctx0" brushRef="#br0">1650 966 146 0,'-1'0'199'0,"1"1"15"0,-3-1 7 15,1 0-15-15,2 0-37 0,-3 0-31 0,1 0-36 0,2 3-27 16,-2-3-19-16,-1 0-17 0,0 0-9 0,3 0-7 0,-1 2-3 16,1-2-5-16,0 0 2 0,0 0-4 0,0 0-2 0,0 0 0 15,0 0-2-15,-3 0 1 0,3 0-1 0,-2 3 1 16,2-2 2-16,-3-1-4 0,0 2 1 0,-1 1-1 15,2-3-1-15,-4 2 2 0,-1 2-5 0,1 3 2 0,-5-2 0 16,3 1 1-16,-4 0 3 0,0 3 3 0,-3-2 0 0,0 1 0 16,3 1 3-16,-1-3 3 0,-5 3-3 0,4-1 0 15,-3 0-2-15,3 1 3 0,-5-2-2 0,1 2-1 0,2 1-1 16,-4-6-1-16,1 6 0 0,-1-2-1 0,3 1-1 16,-6-3-3-16,7 3 0 0,-3-2 2 0,2-1 0 0,-1 0 3 15,5 1 1-15,-2-3 0 0,0 1 0 0,2-4 0 16,-1 1 3-16,5 1 0 0,1-1 1 0,0-2-5 15,-4 3-2-15,-6-2 11 0,9 3-13 0,-1-3-3 16,4-1 0-16,-4 2-3 0,-2-2 1 0,3 0 0 0,-2 0-1 16,-1-2 1-16,-1 2 0 0,-2 0 2 0,0 0-2 15,-1 0 0-15,0 0-3 0,-7 2 0 0,4-2 1 0,0 1-1 0,-5 3 2 16,4-1-1-16,0 0 5 0,-3-2 1 0,2 3 3 16,-1-1 1-16,3-3 3 0,-1 3 0 0,1 0 0 15,1-3 1-15,-1 2 2 0,1-2 4 0,5 0 9 0,-2 0 4 16,3 1 1-16,3-1 2 0,-5 0-2 0,8 0-1 0,-4 0-2 15,1-1-5-15,-1-1-4 0,2 2-3 0,2-3-5 16,-1 0-2-16,-1 3-1 0,-2-3 1 0,4-1-6 0,-4 3 1 16,-2-1-5-16,4-2 0 0,-4-1-3 0,3-2 1 0,-1 3 1 15,-2-3-2-15,3 3 5 0,-1-2-3 0,1 2-2 16,-3-1 0-16,-3-1 0 0,0-1 1 0,3 1 3 0,-1-1-5 16,1 1-2-16,-3-3 3 0,0 4-1 0,3-4 1 15,0 2 0-15,0-1-2 0,4 4 1 0,-7-4 1 0,6 3 0 16,-3-1 0-16,1 1 1 0,2 0 1 0,-2-4-1 0,0 3-1 15,2-1 0-15,-1 1 2 0,2-1 1 0,2 1 0 16,-1-1 1-16,-3 4 0 0,5-5 3 0,-2 3-2 0,-1 2-1 16,4-5 1-16,-4 4 1 0,4-6-4 0,-4 1-1 15,7 1 2-15,-5-1-1 0,1 1-2 0,1 1 10 0,1-2-5 16,2 1 0-16,-5-3-2 0,4 2 0 0,-2 0 0 16,1-2-2-16,0-2 1 0,-2 2-5 0,4 3 3 0,-2 2 0 15,0-3-1-15,3 1 1 0,-5-1 0 0,4-2 0 16,1 3-1-16,-3-2 1 0,3-1-1 0,0 0-1 0,0 2 5 15,0-2-2-15,0 0-2 0,0 0 1 0,0 0 3 0,3 3-2 16,-3-1-1-16,1 0 2 0,-1 1-3 0,5-3 0 0,-2 0 1 16,0 0 0-16,1 1-1 0,1-1 0 0,-1 0-2 15,1 1 1-15,1 1 2 0,-2-1-1 0,0-1 1 16,1-2-1-16,2 5-2 0,-2-3 3 0,2 1-1 0,1-3 0 16,-4 2 1-16,7 0 0 0,-4 1 0 0,-2 0 0 0,2-1 1 15,-3 2-3-15,1-3 1 0,2 3 1 0,-2-2 1 16,5 1 0-16,-5 1-1 0,4 1 1 0,-2-1 0 0,-2 3 1 15,2-5-2-15,-3 3 0 0,4-1-1 0,-1-2 1 16,4 1 2-16,-5 2-5 0,4-2 2 0,-1-3 1 0,-2 4 3 16,5-1-3-16,-1 1-1 0,-2 0-1 0,3-1-1 15,0 1 1-15,-2-2-2 0,-1 1 1 0,3 2 4 0,-2-1 2 16,2 1-2-16,0 0-1 0,0 1-1 0,-3-1 2 16,3-1-1-16,0 3 0 0,0-1-5 0,-5 1-1 0,5 0 4 15,-2-1-1-15,-1-2 2 0,3 6 1 0,0-4-5 0,-1 1 2 16,-3 3 3-16,4-5 0 0,-1 5 0 0,-2-4 0 0,3 3 3 15,0 2 0-15,-2-2 4 0,-1-1-4 0,3-1-2 16,-2 1 0-16,4 1-3 0,-4 2 2 0,2-2-3 0,0-1 1 16,-2 1-1-16,4 3 1 0,-2-4-1 0,-1 2 2 0,1 0 1 15,0 0 0-15,3 1 1 0,-3 1 1 0,3-2 2 16,0-1-1-16,-3 3-2 0,1-2 0 0,2-1-1 0,0 1 0 16,-3 2 0-16,1 1 0 0,2-2-3 0,0-1 3 15,-3 3 0-15,1-2-2 0,2 2 1 0,-3-1 1 0,3-2 0 16,0 3-2-16,-2 0 2 0,2 0 0 0,0 0 0 0,-3 0 0 15,1 0 0-15,-1 3 0 0,6-3 0 0,-6 1 0 16,0-1 0-16,1 0 0 0,2 0-3 0,-3 0 3 16,3 0 0-16,-3 0 0 0,3 2-3 0,-2-2 0 0,-1 3 1 15,3-1 1-15,0-2 1 0,-3 1-2 0,4 2 1 0,-1-3 1 16,-2 4 1-16,5-4 1 0,2 3 0 0,-7-2-2 0,5 3 1 16,0-1 2-16,1 0-1 0,-1 0-1 0,-2-1-1 15,1 2 0-15,-1 1 0 0,2-2 0 0,-2 4-3 16,1-1 3-16,2 1-1 0,-1 1 1 0,0 1 1 0,1 2-1 15,-1-1 0-15,-5 2 3 0,7 3 2 0,-3 0 0 0,0 2 1 16,-1 0 0-16,1 2 0 0,0-2 1 0,0 2 0 16,-2 5 2-16,1-5-2 0,-4-1 0 0,0 1 0 0,0 5 0 15,-2-7-2-15,4-1 1 0,-4 4 0 0,-1-5 2 16,1 0 3-16,-4 0 4 0,0-2 0 0,-1 3 3 0,-4 1 11 16,5 0 3-16,-4-2-3 0,-4 1-2 0,-4 8-1 0,2-4-6 15,-1 4-1-15,-2-3 0 0,-2 3-12 0,-2 3-3 16,0-6 1-16,-1 3 1 0,-3-1-2 0,3 1 4 15,-4-1-6-15,-4 4 2 0,-1-4 0 0,-1 1 3 0,-5-1 2 16,3 2-3-16,-1-3 1 0,-6 1-3 0,1 1 2 0,-3-2-3 16,2 2 0-16,-8-3-2 0,1 3-2 0,-2-3-8 0,-4 4-11 15,-5-2-20-15,2 3-26 0,-4-1-38 0,-1 5-41 16,-6 2-48-16,-5 0-69 0,-4 0-114 0,-10 5-110 0,-9 2-56 16,-13 1-23-16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2:13.0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67 597,'-5'-4'5,"-6"4"17,3-4 16,-1 2 31,5 2-39,0-2 11,-4 0-1,3-2-4,1 3 13,0-7-2,0 4-14,-1-6-13,0 7-4,1-7 16,2 6-17,2 0 3,0 3-7,0-3-5,0 4-1,0 0-3,0 0 0,0 0-1,0 0 2,0 4-2,2-4 0,-2-4 0,2 4-1,0 4 1,8-3 0,-2 3 1,9 4 1,4 1 0,7 1-3,2 3 4,2 1 2,-3-1-6,4 1 3,-8-5 0,3 1-1,1-3 3,-6 1-4,4-2-1,-5 6 3,1-3-2,-2 5 0,-3 1-1,4 2 0,-1 2 2,0-2-2,3 5 1,2-3-1,2-6 1,-3 1 3,6-5-4,0-1 1,0-4-1,-1 0 2,-4-3-2,-2 3 0,-3-2 0,-4 2-1,6 0 3,-2 1-2,2 2 0,8 0 0,0 1 0,4 5 1,6 1 0,-6-1-2,4 4 2,-10-2 1,0 1-1,-4-1 0,-3 2 0,1-2-1,-2 3-1,1-2 1,9-1 0,-4 2 1,12 0-1,-7-2 0,4 8 1,-1-1-1,-6-1-2,-1-2 2,-7-2 1,-4-3-1,-3-5 3,0-3-3,-1-2 0,-1 1 1,3-1-1,7 0 4,-5 0-4,4 0 0,7 0-2,-3-2 3,8 5-1,-4-1 0,3 2 1,-2-3-2,-5 3 1,3-2 0,-3 3 0,-1-5 2,-3 4-2,-2-2 0,-1-1-1,-10-1 1,5 0 0,-3 2 0,7-2 0,5-4 3,-1 4-3,2 1 1,3-1 0,-5 4-1,3-3 0,-3 9 0,-7-2 1,6-1 1,0 2-2,-2-1 1,3-1 0,1 1 1,1 1 0,1-3-1,39 40-1,-53-42 0,2-3 1,1 3 3,-5-3-2,16 7 4,2-1-2,-5-1 2,2-2-3,-6 0 0,2-4-1,-4 3-2,0 1 0,2-1 3,-4 3-3,1-1 0,4 5 1,-1-2-1,0-1 0,7 2 1,-3 1 1,-3-1-1,5-1 0,-2 1-1,-7-2 0,8-3 0,-9 6 0,4-5 2,1 1-1,4-2 0,-5 1 0,4-1 1,3-3-4,3 5 2,-2-1 0,2-1 2,-1 4-1,1-1 0,-4 1-1,3-2 0,0-1 2,-1 4 1,3-3-2,1 2-1,4-1 0,0-3 6,4 1-5,-3 1 2,2-2 3,1 1-3,-7-1 3,1-3-4,-4 5 3,-2-2-1,-2-3-4,-5 3 4,-1-2 0,1-2-2,-5 4 1,-5-4 1,-2-3-3,1 5 4,-2-4-4,-2-2 0,-1 0 4,0 0-5,-4 0 3,2 0 1,0-2-4,-5 2-7,4-2-122,-6 2-64,-3-4-610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5:30.4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8B4F916-867A-4DB8-8018-4EFEA876B1A1}" emma:medium="tactile" emma:mode="ink">
          <msink:context xmlns:msink="http://schemas.microsoft.com/ink/2010/main" type="inkDrawing" rotatedBoundingBox="21736,-305 25805,1663 23983,5427 19914,3458" rotationAngle="-164325384" semanticType="underline">
            <msink:sourceLink direction="with" ref="{4F2581CC-45BF-49C5-B7AA-95C33F5622D8}"/>
            <msink:sourceLink direction="with" ref="{DD5E3CAF-9DCB-42C2-AD03-A875A95A38F0}"/>
            <msink:destinationLink direction="with" ref="{A6707FDA-D16D-4BBE-BDC0-96E2986112CD}"/>
            <msink:destinationLink direction="with" ref="{7115B6EA-62A8-47BD-987F-181BFB085B11}"/>
          </msink:context>
        </emma:interpretation>
      </emma:emma>
    </inkml:annotationXML>
    <inkml:trace contextRef="#ctx0" brushRef="#br0">2589 613 63 0,'3'0'99'0,"-3"1"-9"0,2 1-16 0,1 1 2 0,0-1-1 16,-3 2-2-16,0 0 9 0,0-3 7 0,-3 1 11 0,0-1 9 15,3 6 5-15,-2-4-9 0,-2 0-17 0,1 0-9 16,0 2-14-16,-1-1-11 0,-1 0-11 0,1 1-2 0,-2-1-4 16,1 1-1-16,-2 1 2 15,1 0 0-15,-31 22 137 16,28-17-127-16,-15 7 56 0,12-7-50 0,0-1 4 15,0-1 1-15,-50 40 204 16,50-38-216-16,-3 0-5 0,0 0-4 0,3 0-4 16,-3-1 1-16,-13 14 41 0,13-11-33 0,-3 1-2 0,-1 0 8 15,-1-1 3-15,-2 1 3 0,1 0 6 0,2-1 6 16,0 0 4-16,-4 0-2 0,2 0 3 0,-1-4-2 0,-2 0 0 16,3 1 2-16,-1 1-8 0,-2-2-5 0,4-3-4 15,-3 1-7-15,2-1-1 0,-4-1-7 0,7 1-10 0,-7-2-5 16,7-2-9-16,-4 3-1 0,-1-1-5 0,0 0-4 15,2 0-5-15,-3-1-1 0,2 1 0 0,-5 0-1 0,3 1-1 16,-1-2 2-16,-5 2 0 0,2-4 3 0,-1 2 3 16,0 2 6-16,-3-5 5 0,1 2 7 0,0-2 6 0,3 0-2 15,-7 0 5-15,4 0-2 0,0-2 5 0,1 2 1 0,-4-1-3 16,3-3-1-16,-4 4 0 0,4-3 2 0,0 2-2 0,3-1-1 16,-4-3 0-16,4 1-3 0,-2 2-3 0,2-2-3 15,0 0-1-15,-4 1-4 0,3-1-4 0,-3-3 2 16,3 3-14-16,-3 0 1 0,3-5 1 0,-3 3 1 0,1-3-8 15,0 4 6-15,3-6 0 0,-4-2-2 0,4 2 6 0,-2-1 5 16,2-1-7-16,0 1-4 0,-2-1 1 0,2 0 0 0,-1-2 0 16,3 0-2-16,-4-3 0 0,5-1-7 0,-5 1 4 15,6-1 1-15,-3 2 0 0,2-4 0 0,1 2 4 0,-3-2 0 16,3 4-2-16,1-2-1 0,-1 0 1 0,2-2 2 16,-1 4-1-16,2 0-2 0,2 0-4 0,0 0 2 0,-1 0 3 15,1-1 1-15,6 1-1 0,-5-3-1 0,0 3 2 0,3 0 1 16,0 2 1-16,0-4-3 0,-1 2 0 0,2 3-1 15,0-2 3-15,-1-1 0 0,1 2 1 0,-1-1-3 0,3-5 2 16,-5 4 10-16,0 0-8 0,4 0-1 0,-2-3-2 16,0 1-1-16,0 1-1 0,-1-2 1 0,2 1 0 0,-3-2-9 15,5 2 6-15,-3-2 3 0,3 2-2 0,3 0 4 0,0 2 1 16,-1 0-1-16,1 0-2 0,-2-3 1 0,2 1-1 16,-1-3 0-16,-2 3 4 0,3-3-3 0,-1 2-2 0,-2 3 1 15,3-2-2-15,-2-1 2 0,2 1-2 0,-1 2-3 16,-2-5 3-16,0 1-1 0,3-1 1 0,-1 0 2 15,-2-1 0-15,0 1-1 0,3-5-1 0,-3 4 4 0,2-5-1 0,4 0 1 16,-2-1-2-16,2 0 0 0,2-1 0 0,4-1 2 16,0 1-2-16,0 2-2 0,3 0-1 0,-2-1 1 15,5 4 2-15,-1-1 0 0,-1 3-3 0,1-4 1 0,1 3 2 16,-5 1 1-16,4 1 0 0,2 3 1 0,-4-1-2 0,-1 2-2 16,4 0 5-16,-5 0-3 0,-1 1 0 0,3 0 0 0,0-3-1 15,-3 2-1-15,2 1 2 0,0-4 2 0,0 2-5 16,1-3 0-16,0 1-1 0,-2-1 0 0,4-2 4 15,1 0 0-15,-2-3-1 0,1 0-2 0,-1-1 3 0,4 0 2 16,-1 0 0-16,-2 0 1 0,-1 2-2 0,2 0 1 0,-5 1 0 16,5 5 4-16,-4-2-5 0,1 3-4 0,-2-3 3 0,5 5-1 15,-4-2-4-15,2 3 1 0,2-1 0 0,-4 2-1 16,8 2 1-16,-5-2 3 0,2-2 2 0,0 2-1 16,2-3 2-16,2 3-3 0,1 0-1 0,0-2 1 0,1 0 0 0,2-2-1 15,1-2-3-15,2 2 5 0,-1 0-2 0,-1-2 4 16,0-3-2-16,4 5 0 0,-1-4 0 0,0 2 2 0,4-3-2 15,-4 0 0-15,5 0-2 0,-3 3 2 0,2-3-6 16,0 3 2-16,4-5 3 0,-4 1-6 0,-2 4 3 0,6-3 3 16,-3 4-2-16,0-6 2 0,-1 5 1 0,1 2 0 15,2-3-2-15,-6 5 0 0,3-4-2 0,1 5 0 0,-5-1 0 16,2 0-3-16,1 0 2 0,-3 2 0 0,-1-1 7 16,2 1-3-16,-1 2 0 0,3-2-1 0,-1 0 5 0,1 0 1 15,-1 0 1-15,6-4-5 0,-3 5-4 0,3-3 3 0,-1 1 5 16,-2 4-4-16,2-5-5 0,0 1-1 0,1 4-1 0,0-3 5 15,-6-1 1-15,6 3-1 0,-7 1-11 0,3 3 5 16,-2-2 7-16,-2 0 2 0,0 1-1 0,1-1-2 16,-1 3 0-16,-3-3 2 0,2 4 6 0,-1-2 0 0,-3 2-2 15,0 1-4-15,4-1 0 0,-5 1-1 0,5 0-1 0,-2 2 2 16,4-3 2-16,-1 0-4 0,0 1 1 0,2 0 0 0,2-1 0 16,-3-1 0-16,4 4-2 0,-1-3 1 0,-3 3 0 15,3-3 1-15,-2-2 2 0,1 4-1 0,-3-1 0 16,1 1 2-16,-3 0 2 0,3 0-4 0,-2 3 1 0,-2-2-2 15,0 0 2-15,2 1-1 0,0 1-3 0,0 0 3 0,-2-2-2 16,4 4 0-16,-4-3 0 0,3 3 0 0,4 0 2 0,-4 0-3 16,-1 0 3-16,1 3-1 0,4-3-1 0,-3 2-1 15,3 0 2-15,-2 0-11 0,-2 3 2 0,5-1 10 16,-5 0-1-16,3 0 1 0,-1 3 0 0,-1-1 1 0,2 0-1 16,-3-1 8-16,1 1-3 0,-3-1-3 0,3 1 0 0,2-3 1 15,-3 5-3-15,2-5 0 0,2 2 3 0,-3 0-1 0,3 0-2 16,1-1-3-16,-4 1 1 0,3 1-2 0,1-2-2 15,-1 3 4-15,1-3 0 0,6 2 2 0,-5 3 2 16,5-3 0-16,-6 3-1 0,3 2 3 0,-2 0 4 0,-1-1-6 0,1 4-1 16,-1-2-1-16,-3 3-3 0,1 1 3 0,-1 0-1 15,1 1-4-15,-2 1 5 0,-1-1 0 0,-1 3 1 0,1 0 3 16,-1 1-4-16,1-1 0 0,-1-1 1 0,2-2-1 16,-1 5-3-16,0-3 5 0,-2 1-1 0,2 1-1 0,-1-1 0 15,1-3 0-15,-1 3 0 0,1-1 6 0,1-2-3 16,2 3-3-16,-6 0-3 0,4-4-6 0,-4 4 4 0,3-1 3 15,-2-1-1-15,1 1-2 0,-2-2 0 0,-1 3-1 0,-2-1 4 16,5 0 7-16,-4 2-2 0,1-2-3 0,-1 2 4 16,-2-1-3-16,2-1 2 0,1 3 2 0,-1-3-2 0,-2 0 1 15,3 3-2-15,-1-3-4 0,-2 2-2 0,2-2 3 0,1 2 1 16,-1-2 0-16,-2 1 2 0,3-1 4 0,-1-1-3 16,0 1-1-16,-2 3-1 0,0-3-1 0,2-2 7 0,-2 3-5 15,0 1-2-15,0-1 0 0,0 1-4 0,-1 0 4 16,-3 1 1-16,4 0 1 0,0 0-8 0,-1 2 1 15,-2-1 5-15,1-1-1 0,-1 2 2 0,1-3-1 0,-2 3-1 0,4-2-2 16,-6-1 3-16,4-1 0 0,-2 1 0 0,-1 1 0 16,-1-1 0-16,1 0 1 0,4 2-1 0,-4-3 3 0,-2-1-1 15,2-1-1-15,-2 4-1 0,-1-5 0 0,1 6 3 16,-1-3-3 0,2-4 0-16,7 76 8 0,-7-78-5 0,-4 3 1 15,2 3-2-15,-1-2 1 0,2 16 3 16,-2-17-7-1,0 22 1-15,-11 101-6 0,8-114 5 16,-3 2-2-16,0-3 3 0,2 2-1 0,-4-3 1 16,2 0-1-16,0-1 2 0,2-2-1 0,-4 2-3 0,-1-3 0 15,2-2 1-15,0 0 0 0,-1-1 2 0,-1 0-1 0,5 1 1 16,-7 2-1-16,4-4 3 0,-4-1 0 0,-2 2 2 0,4 0-3 16,-2 1 1-16,-2 2-1 0,3-1-1 0,-2 0 4 15,0 3-5-15,-3-4 1 0,-2 6 0 0,5-5 0 0,-2 2 1 16,-1-2-1-16,0 2 5 0,0-2-4 0,0 1 0 0,0-4 1 15,0 1 0-15,0 1 0 0,-3 0-4 0,3-4 2 16,1 3-3-16,-1-1 2 0,0-1 1 0,0-1-4 0,-2 2 4 16,6 0-4-16,-1-2 1 0,-5 0 2 0,2 0 1 15,0 3-1-15,0-1 0 0,1-1 1 0,-1-2-1 0,0-1 3 16,-3 4 1-16,3 0 8 0,-1-2-5 0,1 1-2 16,-3 0-2-16,-2 0-2 0,3 2 0 0,-1-1-2 0,1 1 2 15,-4 1-10-15,2-1 5 0,0 0 2 0,-1 0 5 0,-1 1 2 16,2-1-4-16,0 0 0 0,-2 0-1 0,1 3 1 15,1-4 0-15,1 0 1 0,-1 4-4 0,1-3 3 0,0 2 6 16,2-2-1-16,1-1-4 0,-6 1 2 0,6-4-1 0,-1 1 0 16,1 0-1-16,-6-1-2 0,6 0-3 0,-2 2 1 15,0-3 1-15,-1 2-2 0,-2-1 2 0,2 1 0 0,2-4-1 16,-5 3 0-16,5 0 4 0,-5-3-1 0,2 3 0 16,-1 0 0-16,1-1 2 0,-2 3-4 0,2-1 4 0,-1 0 1 15,-2-2-3-15,0 1 9 0,2 2-5 0,-2-1-1 0,-1 4-1 16,3-6 3-16,-1 3-5 0,-2-2 0 0,3 0 1 15,-3-1-9-15,2 1 5 0,0-2 5 0,2 0-2 0,0-2 1 16,-7-1 1-16,7 3 1 0,0-2-2 0,-4-1-1 16,-2 1-3-16,3-2 0 0,-1-1 2 0,2 3-1 0,-1-4 15 15,-6 3-6-15,7-2-3 0,-1 0 2 0,-5 1-2 0,4-2 2 16,-2 1 1-16,1-1-2 0,-1 1-12 0,1-2 5 16,-1 0 1-16,1 1 1 0,2-1 1 0,-5-2-1 15,4 2-2-15,-3 1-7 0,-3-3-8 0,5 0-14 0,-1 0-16 16,-2 0-20-16,4 1-21 0,-3-3-32 0,-4 0-28 0,4 0-27 15,-6 0-24-15,3 0-23 0,-3 0-16 0,-2 0-5 0,-3-3-11 16,-2 1-5-16,0 2-14 0,1-2-43 0,-1-2-73 16,-1-1-70-16,-4 1-30 0</inkml:trace>
    <inkml:trace contextRef="#ctx0" brushRef="#br0" timeOffset="9874.7368">-1564-212 294 0,'1'-6'296'0,"5"-3"-73"0,-6-3-64 0,2 1-36 0,3 0-18 16,-3-1-5-16,1-1-18 0,-2 0-18 0,5-2-14 15,-4 5-7-15,1-1-4 0,-2-1-1 0,-1 5-1 0,3-3 4 16,-3 4-1-16,0-1 0 0,0 3-5 0,0 2-3 0,0 2-5 16,-3 0-5-16,3 0-4 0,0 0-4 0,-1 0-5 0,1 2-3 15,0-2-2-15,0 4-1 0,0 1-1 0,0-2 4 16,0 2-3-16,1 0-1 0,-1 1 1 0,3-3 3 16,0 5-2-16,-1-5 2 0,2 5 1 0,-1-1-1 0,2-1 0 15,1 0 4-15,-2 1 0 0,4 1-1 0,-4 1 1 0,3 0-3 16,-2-3 1-16,2 3 1 0,1-1-3 0,-2-2 3 15,4 2 2-15,-1 2 2 0,2-1 3 0,-3-1 6 0,4 1-2 16,-1-2-1-16,-2-1-1 0,1-2-1 0,-1 3-6 16,1-3-4-16,-4 0-2 0,6-1-4 0,-1 1 6 0,1-2-1 15,-3 0 4-15,2 0 1 0,1-2 7 0,2 0 2 0,-1 0 4 16,-1-4 6-16,3 2-4 0,0-5 7 0,1-1-2 16,4-3 4-16,-1-2-3 0,2-4-1 0,6-5-2 0,-1 0-2 15,0-6 0-15,3-1-1 0,3-5 0 0,0-2 0 16,6-2-5-16,-3-4 0 0,1-3 0 0,3-3-4 0,1 1 0 15,2-3-6-15,1-2-1 0,0 1-5 0,2-4 3 0,-2 2-8 16,6-2 3-16,-2-2 0 0,-2 4 5 0,4-3 5 16,-4-1-2-16,4 6 1 0,-1-3 0 0,-4 0 6 0,5 2-6 15,-1 1-5-15,-2 0-1 0,-3 4-9 0,-2 0 3 16,-1 1 3-16,-3 2 0 0,-4 1 2 0,1 3 2 0,-3 3 5 16,-6-2 2-16,1 5 3 0,-2-4 0 0,-4 2 2 15,3 2-1-15,-4 1-2 0,-3 0 1 0,1 4 2 0,1-3-5 16,-5 7-2-16,-1-1-2 0,0 3 1 0,0-1-3 0,0 3-1 15,0 3-3-15,-5 3-1 0,3 0-1 0,-2 2 4 16,-2 1-2-16,1 1-2 0,-1 2 0 0,0 1-2 0,-3 1 5 16,0-1-1-16,-1 5 3 0,1 0-2 0,-2-1-1 15,-1 2 3-15,0-3 3 0,0 3 4 0,3 0 2 0,-3 0 1 16,0-3 0-16,0 4 2 0,0-2 2 0,0 2-2 16,0-4-5-16,0 3 5 0,0 0-5 0,0 0 3 0,0-3-2 15,0 1-3-15,0 0-1 0,0 2 1 0,0-3-1 0,0 4-5 16,0-2-2-16,0 1-1 0,0-2-2 0,0 4 0 15,0-2-2-15,0-1 1 0,0 3 1 0,0-2 1 0,0 2 2 16,0-1-3-16,0 1 1 0,0 0-1 0,0 0 2 0,-3 0-3 16,3 0 2-16,0 0-2 0,0 0 0 0,0 0 0 15,0 0-2-15,0 0 0 0,0 0 3 0,0 0-1 0,0 0 0 16,0 0 1-16,0 0 2 0,0 0 2 0,0 0-2 16,0 0-4-16,0 0-2 0,0 0 1 0,0 1-1 0,-1-1-1 15,1 2 0-15,-3-2-4 0,3 0 0 0,0 3 2 0,0-1-8 16,0-2-11-16,0 4-19 0,0-2-20 0,0 2-25 15,0 3-26-15,0-3-29 0,0 5-21 0,0-3-18 16,3 4-18-16,-2 4-23 0,-1-1-57 0,-1 3-139 0,-4-2-65 16,-2 1-20-16,-5 0-7 0</inkml:trace>
  </inkml:traceGroup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5:10.1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17ECC12-3E75-4AA5-B9B4-828095665B40}" emma:medium="tactile" emma:mode="ink">
          <msink:context xmlns:msink="http://schemas.microsoft.com/ink/2010/main" type="writingRegion" rotatedBoundingBox="19020,5023 21008,3679 21377,4226 19390,5570"/>
        </emma:interpretation>
      </emma:emma>
    </inkml:annotationXML>
    <inkml:traceGroup>
      <inkml:annotationXML>
        <emma:emma xmlns:emma="http://www.w3.org/2003/04/emma" version="1.0">
          <emma:interpretation id="{0D716041-04CC-4B81-8890-817AAAEB6575}" emma:medium="tactile" emma:mode="ink">
            <msink:context xmlns:msink="http://schemas.microsoft.com/ink/2010/main" type="paragraph" rotatedBoundingBox="19020,5023 21008,3679 21377,4226 19390,5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0CAD6F-2085-4042-90BC-7732D74C465C}" emma:medium="tactile" emma:mode="ink">
              <msink:context xmlns:msink="http://schemas.microsoft.com/ink/2010/main" type="line" rotatedBoundingBox="19020,5023 21008,3679 21377,4226 19390,5570"/>
            </emma:interpretation>
          </emma:emma>
        </inkml:annotationXML>
        <inkml:traceGroup>
          <inkml:annotationXML>
            <emma:emma xmlns:emma="http://www.w3.org/2003/04/emma" version="1.0">
              <emma:interpretation id="{E457546C-2860-4DC6-8B9F-53789F8A50F7}" emma:medium="tactile" emma:mode="ink">
                <msink:context xmlns:msink="http://schemas.microsoft.com/ink/2010/main" type="inkWord" rotatedBoundingBox="19052,5069 19461,4792 19649,5070 19240,5347">
                  <msink:destinationLink direction="to" ref="{240694D8-DC07-4B9E-B1FB-31EE422494E3}"/>
                  <msink:destinationLink direction="with" ref="{542CD9B4-79B6-46C7-A2E4-494152661DD8}"/>
                </msink:context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\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597 1130 23 0,'0'-1'142'0,"-2"1"-52"0,-1 0-37 0,3-2-25 16,0 2-14-16,0-6-7 0,0 4-5 0,0 1 0 0,0-3-3 15,0 1 2-15,0 2 6 0,0-2 9 0,3-1 15 0,-1 1 14 16,-2 2 15-16,3-5 18 0,-3 4 14 0,0-3 15 16,0 3 6-16,0 2 2 0,0-1-3 0,0-2-9 0,0 3-7 15,0-2-13-15,0 2-11 0,0 0-7 0,0 0-11 16,-3 0-11-16,3 0-4 0,0 0-8 0,0 0-5 0,0 0-6 15,0 0-2-15,0 0-6 0,0 0-2 0,0 2-4 0,0-2 2 16,0 0 1-16,0 0 2 0,0 0 6 0,0 0 6 16,0 0 9-16,0-2 8 0,0 2 10 0,0 0 11 0,0 0 9 15,0 0 9-15,0 0 6 0,0 0 6 0,-2 0 2 16,2 0 5-16,-3 0-3 0,3 0-2 0,-1 0-6 0,1 2-4 16,-3-2-8-16,0 3-5 0,3-3-8 0,0 1-10 15,0-1-10-15,0 0-8 0,0 2-5 0,0-2-8 0,0 0-8 16,0 0-6-16,0 0-2 0,0 0-3 0,0 0 1 0,0 0-3 15,0 0 0-15,3 0-3 0,0 0 5 0,-2 0-1 16,4 0-4-16,1 0 3 0,0 0-2 0,1 3-1 0,0-1 1 16,4-2 0-16,-5 2 0 0,4-2 0 0,-1 2 2 15,3 2-3-15,0-3 3 0,-5 1 0 0,4-1 0 0,-2-1 2 16,1 7-1-16,-1-6-1 0,2 1 0 0,-5-1 0 0,4 3-1 47,-1-1 1-47,71 6-2 15,-63-9 1-15,-4-1-3 0,-6 1 4 0,1-2 0 0,-4 2 2 16,16-6 1-16,-5 4 4 0,-11 1-5 16,1 1-2-16,0-4 0 0,-3 4 0 0,2 0 0 15,2 0 0-15,-1 0 0 0,-1 0 0 0,1 0 0 0,2 0 2 16,1 0-4-16,-4 0 2 0,4-1 0 0,-4 1 0 16,3-2 7-16,-2 2-4 0,2 0-3 0,-2 0-5 0,2 0 4 15,-1 0 1-15,-4-1 0 0,2 1-4 0,4-3-7 0,-4 3 5 16,2-4 4-16,-1 4 7 0,2-1-3 0,-3-1-2 15,1 2 0-15,-1-1 3 0,4 1 0 0,-4-4-1 16,2 2-4-16,2 0 2 0,-4 0 0 0,-2-1 0 0,4 1 0 16,-5 2-1-16,2-1-6 0,-2-2 4 0,5 3 0 0,-4-2-1 15,1-1 0-15,-2 3-7 0,2-1-3 0,0 1-5 0,-3 0-9 16,2 0-10-16,-2 0-11 0,0 0-15 0,0 0-19 16,3 1-11-16,-3-1-15 0,-3 5-11 0,1-1-13 0,-4 1-11 15,2 1-13-15,2 2-12 0,-4 0-33 0,2 0-65 16,-3 0-110-16,2-5-71 0,-4-1-31 0</inkml:trace>
        </inkml:traceGroup>
        <inkml:traceGroup>
          <inkml:annotationXML>
            <emma:emma xmlns:emma="http://www.w3.org/2003/04/emma" version="1.0">
              <emma:interpretation id="{085BDE3B-CEEA-4C23-BBEF-0F015BC139EF}" emma:medium="tactile" emma:mode="ink">
                <msink:context xmlns:msink="http://schemas.microsoft.com/ink/2010/main" type="inkWord" rotatedBoundingBox="19941,4400 21008,3679 21377,4226 20311,4947">
                  <msink:destinationLink direction="to" ref="{B4088087-4875-4C8F-88F8-5AF1074BE4C4}"/>
                </msink:context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M</emma:literal>
                </emma:interpretation>
                <emma:interpretation id="interp9" emma:lang="en-US" emma:confidence="0">
                  <emma:literal>3</emma:literal>
                </emma:interpretation>
              </emma:one-of>
            </emma:emma>
          </inkml:annotationXML>
          <inkml:trace contextRef="#ctx0" brushRef="#br0" timeOffset="1433.2777">1570 489 32 0,'0'2'73'16,"0"0"-7"-16,0 0 0 0,0 2 12 0,0-4 15 15,0 3 19-15,-3-1 19 0,0-2 16 0,3 0 8 16,-1 2-6-16,1-2-12 0,-3 2-11 0,0-2-15 0,-2 2-14 15,4-2-16-15,-5 2-9 0,4 1-13 0,-2-3-6 0,1 1-7 16,0-1 0-16,1 3-7 0,-1-1 0 0,0-2-6 0,3 0 2 16,-1 0 0-16,1 0 3 0,0 2 0 0,0-2-3 15,0 0-3-15,0 0-3 0,1 0 2 0,-1-2-4 16,6 2-4-16,-4-5-6 0,4 4-3 0,-2-6 0 0,4 1-2 0,4-1 3 16,-5-1-3-16,5 0-2 0,0-1 3 0,0-2 0 15,1 3 0-15,5-5-2 0,-2 2 1 0,1 1-5 16,5 0 0-16,-3-1 3 0,2 0-2 0,2 0-2 0,-3 0-2 15,4-1 1-15,0 0 0 0,1 0 3 0,1-1-1 16,0-2-1-16,-2 2 0 0,6 0 0 0,-6 0 0 0,1 0 1 16,2-3 0-16,0 1-1 0,1 0 4 0,-1 0-3 0,1-2-1 15,2-2 1-15,-2-1-1 0,0 2 0 0,2-1-4 16,-2 2 0-16,1-2 1 0,0 1-2 0,-3 1 0 16,1-1 0-16,-1 1 1 0,1 2-1 0,-6 2-1 0,1 1 0 15,-2 1 2-15,-1 3-1 0,-6-1 0 0,4 1-1 0,-2 0 0 16,-3 1 0-16,-2 3 0 15,-3-1 2 1,11 0 2-16,-10 2-1 0,-5 1-4 16,-2 2-1-16,5-2 16 15,-6 2-9-15,0 0-4 0,0 0 1 0,0 0-4 0,-3 0-5 16,0 2-9-16,-1-2-12 0,2 0-16 0,-4 2-9 16,2-2-9-16,-1 0-11 0,1 0-5 0,-7 0-3 0,4 0-1 15,1 0 9-15,-1 0 2 0,-4 0 4 0,4 0 4 0,1-2 0 16,-5 2 4-16,2-2-1 0,2 2 7 0,-3-2 3 0,4 0 8 15,-6 2 1-15,1-3 10 0,2 2 8 0,-2-2 4 16,0 3 6-16,2-2 6 0,-3 2 2 0,2-2 1 0,1 0 3 16,-2 2 1-16,4 0 1 0,-2 0 1 0,0 0 3 15,2 0 2-15,-4 0 3 0,4 0 6 0,1 0 2 0,0 0 6 16,0 0 2-16,0 0 4 0,5-2 2 0,-5 2 1 0,4-2-1 16,-1-1 0-16,3 3-1 0,0-4-5 0,0 2 0 15,3 0-1-15,-1-2-1 0,5-1 2 0,1 2 4 16,2-5 1-16,-1 2 1 0,3 0 3 0,0-1 1 0,0 2 0 15,2-1 2-15,1 1-1 0,-3 2-4 0,2-3 1 0,-2 5 3 16,-1-1 6-16,3 4 3 0,-2-1 0 0,0 5-4 16,0-3 4-16,-1 4 1 0,-2 4 4 0,2 0-3 0,1 3-2 15,-3-2-1-15,3 3 0 0,-2 0-1 0,-3 4 0 16,-1 1-5-16,2 2-2 0,-4 2-6 0,2-1-3 0,-4 2-6 16,5 5-3-16,-4-3-5 0,-1 1 0 0,-2 0-1 0,-2-1-3 15,-5 1-3-15,2-3-1 0,-1 3 0 0,0-1-1 16,-1-2-1-16,-4 1-2 0,3-1-2 0,-3 2 0 15,-1-3-2-15,5-3-4 0,-2 3-13 0,0-6-18 0,1 1-22 16,-2-3-21-16,3-4-22 0,2-1-25 0,-2-3-22 0,5-3-14 16,-1-4-20-16,3-1-26 0,-1-1-50 0,-2-6-77 0,-2-3-99 15,1-1-42-15</inkml:trace>
        </inkml:traceGroup>
      </inkml:traceGroup>
    </inkml:traceGroup>
  </inkml:traceGroup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6:17.0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44E62EE-075D-4E3B-90E0-7321D3C9D21D}" emma:medium="tactile" emma:mode="ink">
          <msink:context xmlns:msink="http://schemas.microsoft.com/ink/2010/main" type="writingRegion" rotatedBoundingBox="23552,5131 26970,3788 27446,4999 24028,6342"/>
        </emma:interpretation>
      </emma:emma>
    </inkml:annotationXML>
    <inkml:traceGroup>
      <inkml:annotationXML>
        <emma:emma xmlns:emma="http://www.w3.org/2003/04/emma" version="1.0">
          <emma:interpretation id="{AEC5C3F2-1F6C-4C95-B58C-DED5D098D607}" emma:medium="tactile" emma:mode="ink">
            <msink:context xmlns:msink="http://schemas.microsoft.com/ink/2010/main" type="paragraph" rotatedBoundingBox="23552,5131 26970,3788 27446,4999 24028,6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F4ED8-D7AB-4A3C-9744-6503DC346FB2}" emma:medium="tactile" emma:mode="ink">
              <msink:context xmlns:msink="http://schemas.microsoft.com/ink/2010/main" type="line" rotatedBoundingBox="23552,5131 26970,3788 27446,4999 24028,6342"/>
            </emma:interpretation>
          </emma:emma>
        </inkml:annotationXML>
        <inkml:traceGroup>
          <inkml:annotationXML>
            <emma:emma xmlns:emma="http://www.w3.org/2003/04/emma" version="1.0">
              <emma:interpretation id="{C0EB92C6-568A-4C87-AE99-0FEE0FB9CFEB}" emma:medium="tactile" emma:mode="ink">
                <msink:context xmlns:msink="http://schemas.microsoft.com/ink/2010/main" type="inkWord" rotatedBoundingBox="23552,5131 26970,3788 27446,4999 24028,6342"/>
              </emma:interpretation>
              <emma:one-of disjunction-type="recognition" id="oneOf0">
                <emma:interpretation id="interp0" emma:lang="en-US" emma:confidence="0.5">
                  <emma:literal>CTCM)</emma:literal>
                </emma:interpretation>
                <emma:interpretation id="interp1" emma:lang="en-US" emma:confidence="0">
                  <emma:literal>(TCM)</emma:literal>
                </emma:interpretation>
                <emma:interpretation id="interp2" emma:lang="en-US" emma:confidence="0">
                  <emma:literal>CTCM]</emma:literal>
                </emma:interpretation>
                <emma:interpretation id="interp3" emma:lang="en-US" emma:confidence="0">
                  <emma:literal>(TCM]</emma:literal>
                </emma:interpretation>
                <emma:interpretation id="interp4" emma:lang="en-US" emma:confidence="0">
                  <emma:literal>CTCM))</emma:literal>
                </emma:interpretation>
              </emma:one-of>
            </emma:emma>
          </inkml:annotationXML>
          <inkml:trace contextRef="#ctx0" brushRef="#br0">3808-914 279 0,'-20'6'503'15,"4"-1"-99"-15,1-4-71 0,0 1-37 0,6 1-56 0,-3-3-28 16,5-3-15-16,2 0-15 0,-1-2-12 0,5-5-9 0,2 2-13 15,5-4-19-15,3-4-13 0,6-1-8 0,5-2-9 0,0-2-5 16,10-6-2-16,1 3-5 0,5-4-4 0,3 2 3 16,-2-2-5-16,6 2-10 0,0-2-8 0,1 5-11 0,2-1-10 15,-6-1-6-15,3 6-10 0,-1 2-10 0,-4-2-7 16,0 4-6-16,0 1 0 0,-2-1 0 0,1 3 0 0,-6 1-3 16,1 2 0-16,-4 1-1 0,-1 2-10 0,-3 1-21 0,-4-1-27 15,-2 1-31-15,-1 3-42 0,-5 1-41 0,-3 1-42 16,1 1-45-16,-3 3-36 0,-2 5-27 0,-2-3-53 0,-3 3-102 15,-8-2-65-15,-2-1-29 0,1 0 2 0</inkml:trace>
          <inkml:trace contextRef="#ctx0" brushRef="#br0" timeOffset="376.4029">4230-1178 181 0,'-6'0'534'0,"0"-3"-10"0,0 2-125 0,-1-4-72 15,3 3-59-15,-1 2-43 0,1-2-16 0,-1 0-11 16,2 0-12-16,0-1-14 0,2 3-18 0,1 0-18 0,-3 0-16 16,1 0-15-16,2 0-16 0,-3 0-15 0,0 3-11 0,3-1 2 15,0 2 6-15,3 0 15 0,0 5 26 0,-3 2 15 16,2 3 24-16,-2 3 12 0,0 4 12 0,0 2-1 0,-2 1-7 15,2 2-18-15,-3 3-29 0,0 0-16 0,2-3-21 0,1 4-14 16,-3-1-13-16,3-1-10 0,0 2-10 0,3-2-6 16,-3-1-6-16,7 0-2 0,-2-1-4 0,-4 0-6 0,2 0-2 15,0-2-4-15,2-3 2 0,-4 0-8 0,-1 1 2 16,3 1 0-16,0-5 1 0,-3 2 1 0,0 1 0 0,0-2 1 16,0 0-2-16,0-2 2 0,0 0-9 0,-3-2-22 0,0-2-42 15,3-2-51-15,3-5-62 0,0 0-72 0,-1-2-82 16,5-4-77-16,3-5-66 0,2-5-69 0,2-2-101 0,4-6-90 15,-5-5-31-15,-1-3 35 0,6-7 54 0</inkml:trace>
          <inkml:trace contextRef="#ctx0" brushRef="#br0" timeOffset="-532.2374">3636-1210 243 0,'0'-5'356'0,"3"3"-72"16,-3-2-67-16,0-1-37 0,0 0-16 0,0 2-17 15,0-1-30-15,0-1-26 0,0 2-8 0,-3-4-6 0,3 4-2 16,-1 0 2-16,-5 1 3 0,5-2 4 0,-2 4 0 0,1-2-1 15,-4 2-7-15,2 2-5 0,-4-2-7 0,4 4-8 16,-5 3-8-16,-2 2-5 0,2 2-8 0,-2 5-2 0,-7 0 0 16,1 8 3-16,1 3 9 0,0 5 12 0,-2 2 11 15,-2 5 4-15,1 7 4 0,3 0 7 0,-4 6 3 0,4 2 1 16,0 2-1-16,1 3-8 0,0-5-10 0,3 0-8 0,4-2-2 16,4-5-7-16,4 0-8 0,0-7-8 0,4-2-20 15,4-5 3-15,4-3 1 0,3-2 3 0,1-5-1 16,2-3 6-16,6 0 2 0,-3-7 8 0,2 0 15 0,7-4-4 15,-5-3-1-15,7-2-4 0,-3-2-1 0,0 0-7 0,-2-4-2 16,-1 2-11-16,0-4-4 0,-3 2-1 0,3-3-7 0,-8 4-2 16,-1-2-2-16,-3 2 1 0,4-4-3 0,-6 5 0 15,-5-2-12-15,-1 2-15 0,1 0-15 0,-1 0-19 16,-4 0-22-16,1 0-31 0,-3 2-38 0,-3-2-40 0,-2 2-35 16,1 1-30-16,-6-3-31 0,2-3-28 0,2 1-48 0,-1-4-91 15,-4-1-77-15,2-3-42 0,-1-6 6 0</inkml:trace>
          <inkml:trace contextRef="#ctx0" brushRef="#br0" timeOffset="803.8901">4992-1440 1 0,'12'-3'349'0,"2"-2"-29"15,-8 2-36-15,0-4-42 0,-2 3-34 0,0-3-9 0,-1 1-21 16,-1 0-29-16,-2 0-16 0,0-3 2 0,0 3 4 16,0-1 6-16,0 3 0 0,-2-2-1 0,-3 2-4 0,3-1-8 15,-2 3-14-15,-4 0-22 0,1 0-17 0,-1 2-17 16,-1 2-11-16,-1 0-13 0,1 2-4 0,-3 3 0 0,0 1 1 15,-3 5 9-15,-1 2 1 0,-2 2 3 0,5 2 7 0,-5 4 10 16,-2 0 4-16,7 3-2 0,-3 3-1 0,1 1-7 16,0-3 4-16,0 6-4 0,3-4-6 0,3 0-5 0,0 4-10 15,2-5-7-15,-1 2-2 0,5 0-2 0,2-2-6 0,1-1-6 16,1-2-2-16,4-1-4 0,2 2-3 0,1-5-3 16,2 2-2-16,-1-4-1 0,0-2 2 0,4-2 1 0,1-1-3 15,4 0 3-15,-2-4 2 0,0-2 4 0,7-2 3 16,-5-1-1-16,7-5-4 0,-1 0 3 0,1-4-1 0,2 1-1 15,0-5-4-15,-1 0 2 0,3 2-5 0,-3-5 1 16,3 3 1-16,-2-3 10 0,-1 0-9 0,-2 1-16 0,0 1-28 16,-3 1-45-16,-2 0-59 0,0 1-60 0,-4 0-67 15,0 2-71-15,-3-2-81 0,0 1-130 0,-6-3-96 0,1-1-31 16,-1-1 14-16</inkml:trace>
          <inkml:trace contextRef="#ctx0" brushRef="#br0" timeOffset="1891.9441">5622-1656 36 0,'1'0'434'0,"-1"-2"-65"0,0 1-73 0,-1 1-40 0,-2-2-15 16,3-3-29-16,0 4-39 0,0-2-25 0,0-2-10 16,0 5-5-16,0-2 2 0,0 2-5 0,0-1-5 0,-2 1-14 15,2 0-15-15,0 1-14 0,-3-1-15 0,0 3-8 0,2 5-7 16,-3-1 2-16,-2 3 5 0,0 5 8 0,-2 2 9 16,1 5 1-16,-4-1 9 0,2 2 2 0,2 0-1 15,0 3 1-15,-1-1-4 0,4 1 0 0,-1-1-5 0,1 0 0 16,1-2-4-16,1 2-3 0,2-1-6 0,0-2-2 0,2-4-10 15,1 1-13-15,-2-2-7 0,2 2-10 0,0-2-4 16,2-4-6-16,-1 2-4 0,1-4-2 0,-1 0-4 0,2-1 3 16,-5 1-5-16,5-3 6 0,-4-4-6 0,1 4 2 15,1-5 0-15,-1 2-2 0,-1 0-2 0,1-2 2 0,-2-1 3 16,-1-1 9-16,3-1 15 0,0 0 16 0,-3-1 7 0,2-1 6 16,-2-6 2-16,3 0 3 0,0-3-1 15,1-50 64 1,-7 3-115-16,2 39-11 0,1-3-3 15,-3 1 9 1,-14-104 5-16,10 106-7 0,2 0-4 0,-1 0 3 0,5 2 7 16,-7-3 4-16,4 6 8 0,-3-4 4 0,2 2 9 15,-2 2-7-15,2-1 0 0,-1-1-5 0,2 1-2 0,-4 2-1 16,7 1 2-16,-5 0 3 0,1 3 3 0,1 1 2 0,1 2 0 16,2-1-2-16,-4 1-1 0,2 2 0 0,0-3-11 0,3 3-4 15,-1 2-9-15,1-1 0 0,0 2-1 0,0-2-2 16,0 3 0-16,0 0-2 0,1 3-2 0,-1-2-2 15,6 2 3-15,-1 1-2 0,2 0 2 0,2 2 0 0,3 1 1 16,0 0 1-16,0-2 2 0,0 6 1 0,5 2 1 0,-3-1 0 16,4 1-3-16,-5 0 2 0,2 2 1 0,1 0-2 0,-1 1 0 15,0 1 2-15,1 2-2 0,-2-2-1 0,-1-2 1 16,-1 2 1-16,-3-2-2 0,1 1 0 0,2-4 0 16,0 0-2-16,-3-1 2 0,2-1 2 0,-5-1-2 0,4-3 0 15,-1 1-6-15,1-1 4 0,-2-4-1 0,1 3 6 0,0-5-3 16,-2 0 2-16,4 0 2 0,-4 0-2 0,2-3 6 0,0 1-2 15,-2 0 1-15,1-2-6 0,-1-1-1 0,1-1 3 16,-1 2-2-16,0-5 1 0,-1 2 2 0,0 0-4 16,0 0 1-16,2 0 2 0,-4-2 5 0,2 1-3 0,-4-3 0 15,4 0-1-15,-2-2 0 0,-2 0-1 0,4-2 2 0,-5 0-3 16,2 1-4-16,-2-5 2 0,5 0-2 0,-4 0-1 0,1-3 2 16,-2 1 0-16,5-2 0 0,-4 2 1 0,-2-3 0 15,0 4 0-15,0-5 2 0,0 3-3 0,0-2 1 16,0 1 0-16,0 1 0 0,-2 3 0 0,2-3-1 0,0 3 0 15,0 2-2-15,0 2 3 0,0-1 0 0,0 4 0 0,0-4 0 16,2 5-2-16,-2-2-1 0,3 2 0 0,-3 3 2 0,0-1 1 16,0 3 0-16,0 0 0 0,0-1 0 0,0 6 0 15,0-4 0-15,0 5 0 0,0 0 0 0,0 0-4 16,-3 0 1-16,3 5 1 0,0 0 0 0,0 6-1 0,0 0 3 16,0 2 3-16,3 2 8 0,0 2 2 0,-3 5 2 0,1 0 6 15,2-1 3-15,-3 5 3 0,2 2 1 0,4 0-3 0,-5 0 2 16,2 2-2-16,-1 1 4 0,4 1-4 0,-2-4 3 15,3 1-4-15,-2 3 3 0,2-4 2 0,1 2 0 16,4-4-2-16,-5 1-3 0,2-2-1 0,0 1-3 0,-2-4-1 16,4 0-6-16,-4 1-2 0,2-2-1 0,-1 1-4 0,-1-3 0 15,1 3-1-15,-2-3-2 0,0-1 1 0,-2-1 0 0,0-1-2 16,1 0 0-16,-2 0 2 0,-2-2-2 0,2 0 2 16,0-2 0-16,-3-1 1 0,0 0-1 0,-3 2 1 15,0-4-4-15,-1-1-4 0,2 1-14 0,-1-2-16 16,0-3-24-16,-10 4-384 0,6-8 160 0,2-1-82 15,-2-6-75-15,2-1-60 0,-1-4-71 0,0-4-101 0,3-3-90 16,-1-4-20-16,-1-5 24 0,-1-5 58 0</inkml:trace>
          <inkml:trace contextRef="#ctx0" brushRef="#br0" timeOffset="2222.0199">6375-2369 301 0,'10'-10'544'0,"-2"3"-74"0,-2 1-142 16,0 0-83-16,-2 1-63 0,1 3-45 0,-1 2-20 0,1 4-10 15,2 1-3-15,3 4 9 0,-1-1 16 0,3 5 12 0,-1 2 17 16,1 0 6-16,0 6-2 0,-1-3 6 0,1 6 3 16,3 2 1-16,-6-1-6 0,2 7-3 0,1-1-6 0,-7 3-7 15,6 1-7-15,-2 4-12 0,1-3-12 0,-1 6-14 0,-1-1-8 16,-1 1-13-16,0 2-18 0,-5 0-6 0,4 1-4 15,-5 0-9-15,2 1-6 0,-3-5-6 0,0 4-4 16,-3-4-6-16,2 0-6 0,-5-1-8 0,2 0-5 0,-4-3-1 16,4 1-3-16,-4-5 2 0,1 2 0 0,1-3-2 0,-5-4 1 15,2 0 1-15,-1 0 3 0,1-4-14 0,-1 1-22 0,-2-6-40 16,3-2-45-16,-2-2-44 0,2-5-54 0,-1-1-59 16,-2-4-63-16,0-4-45 0,0-1-35 0,-4 0-21 0,1-6-45 15,-1 0-92-15,-5-7-51 0,2-2-14 0,-7-1 23 16</inkml:trace>
        </inkml:traceGroup>
      </inkml:traceGroup>
    </inkml:traceGroup>
  </inkml:traceGroup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5:51.5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4088087-4875-4C8F-88F8-5AF1074BE4C4}" emma:medium="tactile" emma:mode="ink">
          <msink:context xmlns:msink="http://schemas.microsoft.com/ink/2010/main" type="inkDrawing" rotatedBoundingBox="21249,4256 22839,2620 23107,2881 21518,4517" semanticType="callout" shapeName="Other">
            <msink:sourceLink direction="to" ref="{085BDE3B-CEEA-4C23-BBEF-0F015BC139EF}"/>
            <msink:sourceLink direction="to" ref="{FC748E8B-F2D6-4898-BF9B-84A77D251CE1}"/>
          </msink:context>
        </emma:interpretation>
      </emma:emma>
    </inkml:annotationXML>
    <inkml:trace contextRef="#ctx0" brushRef="#br0">2832 305 77 0,'0'-2'245'0,"2"-2"-54"0,1 4-32 0,0-3-20 0,-3 1-22 15,1 2-14-15,-2-2-3 0,1 2-1 0,-6-4-6 16,4 2 5-16,-1 2-18 0,0-3-17 0,-1 2-15 0,2 1-9 16,-4-3-3-16,5 1-3 0,-2 2 4 0,1-2-1 15,-4 2-3-15,5 0-4 0,-2 0-1 0,1 0-3 0,-4 0 1 16,5 0-1-16,-2 0 0 0,0 0-3 0,2 0 1 0,-2 0-9 15,3 0 3-15,-2 0-1 0,-1 0-3 0,0 0 2 16,3 0-2-16,0 0 0 0,0 0 0 0,0 0 11 0,0 0-8 16,0 0-7-16,0 0-1 0,0 0-4 0,0 0 1 15,0 0-4-15,0 0-1 0,0 0-7 0,0 0 2 0,0 0 3 16,0 0 2-16,0 0 0 0,0 2 0 0,0-2-1 0,3 5 1 16,0-4 0-16,-1 4 1 0,2-1 1 0,2 0-2 15,-5 3-2-15,7-1 2 0,-4 1-3 0,4 1 1 0,2 1 2 16,-4-3-1-16,2 2 1 0,2 0 0 0,-1 0 1 15,1 0 0-15,-2 0 3 0,1 0-2 0,0 1-2 0,1-3 0 16,-1 0 0-16,1-1 2 0,-2 1-2 0,1 1 0 0,1-3 1 16,-1 1-1-16,0 1 3 0,-1-3 0 0,-1 4 0 15,3-4-1-15,-4-2 1 0,5 3 2 0,-2-1-1 0,3-3 4 16,-2-3 1-16,-1 3 3 0,3-5 0 0,0 3 0 16,0-6 5-16,3 2-2 0,-1 0 3 0,0-4 0 0,1-1-4 15,1-2 0-15,2-2-2 0,1 0-2 0,-1 1-2 0,0-5 0 16,1 3 2-16,-2 0-3 0,4-4 1 0,-2 1-3 15,0-2 2-15,1-2-3 0,2 0 2 0,-1 0-1 16,3-1-3-16,-2-3 3 0,2 2-2 0,3-3 2 0,-7 0-3 0,7-3 5 16,0 1-3-16,-3 0 2 0,3-2-1 0,-2-3 0 15,2 1 0-15,-4-1-2 0,4-2 3 0,0 1-2 16,-2 0-1-16,2-2 0 0,-3-1-2 0,3 1 1 0,0 2 1 16,-2 2 0-16,2-5-2 0,-4 4 1 0,1 1 0 15,2-4-2-15,-3 9 1 0,-2-3 0 0,2 1 0 0,-4 3 2 16,0 2-2-16,-2 3 3 0,-1 1 0 0,-1 1 5 0,-2-2 1 15,1 6-2-15,-2 0 0 0,-1 0 0 0,-2 3 2 16,2-5-2-16,1 3 0 0,0 2-6 0,0-1 3 0,-4 0-1 16,4 0 0-16,0 1-4 0,3 0 1 0,-3 0-3 0,-3-2 2 15,4 0 1-15,-1 1-1 0,0 0-3 0,-3 2 1 16,2 0 4-16,-3 1 0 0,1 0 1 0,-1 1 1 16,-1 0-1-16,1 3 1 0,-4-1 2 0,1 3 0 0,1 0 0 15,-2 2 2-15,-1-3 3 0,2 3 2 0,-4-1-1 0,2 3 3 16,0 0 1-16,-3 1-3 0,1-2 1 0,-1 1-3 0,3 2 1 15,-3-3-4-15,0 2 1 0,0 1-3 0,0 0 2 16,0 0 3-16,0 0-5 0,0 0 2 0,0 0 0 16,0 0-1-16,0 0-1 0,0 0-1 0,0 0-1 0,0 0-2 15,0 0 0-15,0 0 0 0,0 0-1 0,0 0 1 0,0 0 3 16,0-2-2-16,0 2-3 0,0 0-2 0,0 0 2 16,0 0 2-16,0 0-1 0,0 0-1 0,0 0-3 0,0 0 2 15,0 0 3-15,0 0 0 0,0 2-1 0,0-2-1 0,0 0 0 16,0 0 0-16,0 0 0 0,0 0 0 0,0 0 0 15,0 0 0-15,0 0 0 0,0 0 2 0,0 0-4 0,0 0 2 16,0 0 0-16,0 0-3 0,0 0 3 0,0 0 0 16,0 0 0-16,0 0-2 0,0 0 1 0,0 0 1 0,0 0-1 15,0 0 0-15,0 0-1 0,0 0 0 0,0 0 3 0,0 0 2 16,0 0 1-16,0 0-3 0,0 0 2 0,0 0-1 16,0 0-2-16,0 0-2 0,0 0 1 0,0 0-4 0,0 0 3 15,0 0 3-15,0 0-4 0,0 0 3 0,0 0 2 16,0 0-1-16,0 0-1 0,0 0 3 0,0 0-1 15,0 0-2-15,0 0 0 0,0 0 0 0,0 0 0 0,0 0 0 16,0 0-1-16,0 0-1 0,0 0 2 0,0 0-1 0,0 0 1 16,0 1 0-16,0 2-1 0,0-3 1 0,0 2 0 0,0-2 0 15,0 0-3-15,0 0 2 0,0-2 0 0,0 2-1 16,0 0 4-16,0-3 2 0,0 3-2 0,0 0-2 0,0 0 2 16,0 0 2-16,0 0-4 0,0 0 3 0,0 0-4 15,0 0-2-15,0 0 1 0,0 0 3 0,0 0-1 0,0 0-2 16,0 0 3-16,0-1 0 0,0 1 1 0,0 0 1 15,0 0-1-15,0 0-2 0,0 0 7 0,0 0-5 0,0 0-2 16,0 0 2-16,0 0-1 0,0 0 0 0,0 0-1 0,0 0 0 16,0 0-4-16,0 0 3 0,0-2 2 0,0 2-3 15,0 0 1-15,-3 2 1 0,3-2-3 0,0 0 5 0,-1 1-4 16,1-1 0-16,-3 3 2 0,0-3-6 0,2 2-8 16,-2 1-15-16,-2 0-8 0,1 2-17 0,-2 1-16 0,0 1-13 15,-2-1-20-15,1 0-14 0,2 1-10 0,-2-1-12 0,2 1-14 16,-1-3-30-16,2 3-50 0,0-2-95 0,-4-4-74 15,-1-1-41-15</inkml:trace>
  </inkml:traceGroup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6:20.1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CD01CFA-6AD8-421D-8626-5F769D02F5E9}" emma:medium="tactile" emma:mode="ink">
          <msink:context xmlns:msink="http://schemas.microsoft.com/ink/2010/main" type="writingRegion" rotatedBoundingBox="24754,2994 26496,2994 26496,4583 24754,4583"/>
        </emma:interpretation>
      </emma:emma>
    </inkml:annotationXML>
    <inkml:traceGroup>
      <inkml:annotationXML>
        <emma:emma xmlns:emma="http://www.w3.org/2003/04/emma" version="1.0">
          <emma:interpretation id="{BB78355E-AAD3-49CB-9E89-CBC9728E8B2A}" emma:medium="tactile" emma:mode="ink">
            <msink:context xmlns:msink="http://schemas.microsoft.com/ink/2010/main" type="paragraph" rotatedBoundingBox="24754,2994 26496,2994 26496,4583 24754,4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552695-746E-42FB-ACE3-B2ECCB628A50}" emma:medium="tactile" emma:mode="ink">
              <msink:context xmlns:msink="http://schemas.microsoft.com/ink/2010/main" type="line" rotatedBoundingBox="24754,2994 26496,2994 26496,4583 24754,4583"/>
            </emma:interpretation>
          </emma:emma>
        </inkml:annotationXML>
        <inkml:traceGroup>
          <inkml:annotationXML>
            <emma:emma xmlns:emma="http://www.w3.org/2003/04/emma" version="1.0">
              <emma:interpretation id="{BC61CF65-6EC2-4AA5-A462-1CBC05AE207E}" emma:medium="tactile" emma:mode="ink">
                <msink:context xmlns:msink="http://schemas.microsoft.com/ink/2010/main" type="inkWord" rotatedBoundingBox="24754,2994 26496,2994 26496,4583 24754,4583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/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0 1542 87 0,'8'0'264'15,"-2"0"-20"-15,0 2-21 0,-1-2-30 0,-3 0-37 16,1-2-29-16,-2 1-7 0,-1-3-5 0,3 0-16 0,0 2-19 15,-3-1-7-15,2 1-7 0,-2 2-1 0,3-1-3 16,-3-2-2-16,0 3-5 0,0 0-5 0,0 0-8 0,3 0-6 16,-3 3-3-16,4-2-3 0,1 1 3 0,-1 1 0 0,1 0 8 15,2 4 5-15,4-4 6 0,-4 5 8 0,2-2 0 16,0-3 4-16,4 5 1 0,-1-5 1 0,0 2-2 0,0-1-5 16,0-2-3-16,0 0-2 0,0 1 9 0,0-2 4 0,-1-1 11 15,4-1 5-15,-1-2 6 0,1-1 5 0,0-3 7 16,4 2 3-16,0-9-7 0,5-4-4 0,0-2-5 0,3 0-5 15,1-6-7-15,0-4-5 0,2-2 0 0,1-1 1 16,-1-4-3-16,7-2-1 0,-6-2-11 0,5-5-5 0,0-3 1 16,3-5-2-16,-1 0-8 0,2-5-6 0,4 2-7 0,-1-5-2 15,0 2 0-15,3 3-7 0,-3 2-2 0,-4 2-3 16,4 5-2-16,-7 1 0 0,3 5-2 0,-4 1-3 0,-3 2-5 16,0 4 0-16,-2 1 2 0,1 2-3 0,-5 1 0 15,3 3-6-15,3 1 0 0,-7 2 1 0,5 2 3 0,-7-1 0 16,4 3-1-16,-3 2 1 0,-3-2-1 0,3 4-1 0,-5 2 1 15,-1 2 1-15,0 0-1 0,-5 3 0 0,1 0 2 16,-3 2-2-16,0 0 1 0,-4 5 1 0,2-3-2 0,-4 4 0 16,-1-3 0-16,2 2 0 0,-4 2 0 0,-2-1 0 15,3 2 0-15,0 0-3 0,-3 0-1 0,0 0 1 0,0 0-7 16,0 0-6-16,0 0-13 0,0 2-12 0,1-1-12 0,2-1-19 16,-3 3-23-16,2-3-26 0,-2 2-26 0,3 1-21 15,0-1-29-15,-3-1-25 0,-3 4-33 0,0-2-22 0,1 5-22 16,-2-1-35-16,-4 2-94 0,-2-3-91 0,-7 2-58 15,-2 1-10-15</inkml:trace>
        </inkml:traceGroup>
      </inkml:traceGroup>
    </inkml:traceGroup>
  </inkml:traceGroup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5:27.31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D5E3CAF-9DCB-42C2-AD03-A875A95A38F0}" emma:medium="tactile" emma:mode="ink">
          <msink:context xmlns:msink="http://schemas.microsoft.com/ink/2010/main" type="writingRegion" rotatedBoundingBox="21051,4622 23609,2828 24131,3572 21573,5366">
            <msink:destinationLink direction="with" ref="{A8B4F916-867A-4DB8-8018-4EFEA876B1A1}"/>
          </msink:context>
        </emma:interpretation>
      </emma:emma>
    </inkml:annotationXML>
    <inkml:traceGroup>
      <inkml:annotationXML>
        <emma:emma xmlns:emma="http://www.w3.org/2003/04/emma" version="1.0">
          <emma:interpretation id="{4DD1FBEE-03BB-4E13-B377-80287A7583FC}" emma:medium="tactile" emma:mode="ink">
            <msink:context xmlns:msink="http://schemas.microsoft.com/ink/2010/main" type="paragraph" rotatedBoundingBox="21051,4622 23609,2828 24131,3572 21573,5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A8C0EF-D990-43DA-8A0C-6B9887FCE10A}" emma:medium="tactile" emma:mode="ink">
              <msink:context xmlns:msink="http://schemas.microsoft.com/ink/2010/main" type="line" rotatedBoundingBox="21051,4622 23609,2828 24131,3572 21573,5366"/>
            </emma:interpretation>
          </emma:emma>
        </inkml:annotationXML>
        <inkml:traceGroup>
          <inkml:annotationXML>
            <emma:emma xmlns:emma="http://www.w3.org/2003/04/emma" version="1.0">
              <emma:interpretation id="{366A21C8-F157-4294-8AC4-C77D5F1C6140}" emma:medium="tactile" emma:mode="ink">
                <msink:context xmlns:msink="http://schemas.microsoft.com/ink/2010/main" type="inkWord" rotatedBoundingBox="21051,4622 23609,2828 24131,3572 21573,5366"/>
              </emma:interpretation>
              <emma:one-of disjunction-type="recognition" id="oneOf0">
                <emma:interpretation id="interp0" emma:lang="en-US" emma:confidence="0.5">
                  <emma:literal>bit</emma:literal>
                </emma:interpretation>
                <emma:interpretation id="interp1" emma:lang="en-US" emma:confidence="0">
                  <emma:literal>hit</emma:literal>
                </emma:interpretation>
                <emma:interpretation id="interp2" emma:lang="en-US" emma:confidence="0">
                  <emma:literal>habit</emma:literal>
                </emma:interpretation>
                <emma:interpretation id="interp3" emma:lang="en-US" emma:confidence="0">
                  <emma:literal>kit</emma:literal>
                </emma:interpretation>
                <emma:interpretation id="interp4" emma:lang="en-US" emma:confidence="0">
                  <emma:literal>bite</emma:literal>
                </emma:interpretation>
              </emma:one-of>
            </emma:emma>
          </inkml:annotationXML>
          <inkml:trace contextRef="#ctx0" brushRef="#br0">4493-509 421 0,'-10'-9'432'0,"1"2"-88"0,-2 0-89 15,4-3-37-15,1 2-33 0,-1-1-46 0,-4-2-27 16,7 3-15-16,-4-1-9 0,4 0-6 0,-1 4-2 0,1-3 2 15,1 5 5-15,0-5 7 0,3 3 12 0,-2 2 12 0,2 2 6 16,-3 1 3-16,0-4 7 0,3 4 0 0,-1 0-9 16,-2 4-5-16,3-4-10 0,-2 1-11 0,2 2-7 0,0 5 1 15,0-1 2-15,0 3-3 0,2 5 3 0,-2 0 7 16,4 5 8-16,-1 1 9 0,2 4 6 0,1 0-7 0,0 1-5 16,1 3-5-16,4-1-7 0,-2-1-14 0,1 1-14 0,2 0-10 15,0 3-13-15,0-3-8 0,1 0-12 0,-1 1-6 16,3-1 1-16,-3-3-4 0,0-2-2 0,0 1-3 0,-1 1-5 15,1-6 0-15,-1 2-1 0,-2-2-2 0,1-2-3 16,-2 1-2-16,-1-4 4 0,-1-2-6 0,0-1 4 0,-5-3-1 16,2 1 0-16,-1-5 2 0,1 0-4 0,0-1 5 0,-3-1-4 15,0 0 2-15,0-2 1 0,0-2 0 0,-6-4 2 16,1-3-2-16,4-2 1 0,-5-4-2 0,2 3 3 0,-1-5-4 16,1-2-4-16,1 2 0 0,0 0-2 0,3 0-2 15,0-1 2-15,13-51-7 16,-7 52 9-16,24-32 0 0,-18 38-5 31,-3 0 0-31,52-20-31 0,-48 31 33 0,-1 5-1 16,3-1 0-16,0 0-1 0,-2 5 2 0,2 0-1 15,0 2 3-15,9 10 1 0,-15-5 1 0,1-2 3 16,-3 1-1-16,-2 1-1 0,-1 1-1 0,-1 2-2 0,-1 1 1 16,-2-3-4-16,-2 2-1 0,-1 3 0 0,-1-3-5 15,-1 1-3-15,-2-2-1 0,0-4 0 0,-1 1-4 0,-1 1-1 16,-1-6-6-16,1 0 1 0,-3 1 0 0,5-5 3 0,-4 2 0 15,4-1 1-15,1-3 2 0,-2-2 0 0,4 1 3 16,-2-1-1-16,1-4 4 0,2 2-3 0,-1-5-4 0,4 1-1 16,0-1-2-16,0 2-3 0,0-7-3 0,4 1-4 15,-1-1-2-15,2-1-3 0,1-4 0 0,3-2-6 0,0-2 0 16,1-2-1-16,-1 1 1 0,3 0-2 0,0 0 2 0,1 1 1 16,-4-3 1-16,0 0 6 0,4 3 1 0,-4 2 9 0,0-3 2 15,3 6 5-15,2-2 1 0,-5 3 5 0,-1-1 2 16,0 4 4-16,2 1 0 0,-1 1-5 0,2 2 3 15,-5 2 4-15,1-1 2 0,1 3-3 0,-1 2-1 0,0 2 0 16,1 0 2-16,-2 2 1 0,4 1 1 0,-2 1-4 16,-1 3 3-16,-1-3 0 0,1 4-3 0,4-1 8 0,-4-1 0 0,-1 2 0 15,2 1-3-15,-1-2-1 0,-2-1-1 0,2 3 3 16,-2-2-1-16,1-1-15 0,-5 1-17 0,3-3-24 16,4 3-27-16,-4-3-26 0,-1 0-34 0,0 0-42 0,-3 2-39 15,0-1-31-15,0 2-21 0,0-6-12 0,0 0-8 0,0-3-18 16,0 0-42-16,-3-6-60 0,0-3-80 0,-1-6-20 0,-4 1 3 15</inkml:trace>
          <inkml:trace contextRef="#ctx0" brushRef="#br0" timeOffset="158.4978">5018-546 42 0,'-4'-19'510'16,"-2"-1"-62"-16,2 4-90 0,-1 0-81 0,2 5-34 0,2 0-48 0,-2 3-50 16,0 1-36-16,3 3-26 0,0-1-20 0,0 1-19 15,0 2-20-15,0-1-19 0,3 3-17 0,0 3-15 16,-3-1-9-16,1 0-14 0,2 2-14 0,-1 3-14 0,4-3-12 15,-2 2-11-15,3 1-11 0,-2 1-9 0,-1-5-13 0,7 2-19 16,-5-5-25-16,1 0-26 0,1 0-23 0,-4-4-25 0,4 1-17 16,-4 2-6-16</inkml:trace>
          <inkml:trace contextRef="#ctx0" brushRef="#br0" timeOffset="430.3731">5106-911 119 0,'0'-25'224'0,"-1"0"3"0,-2-22 224 0,1 25-239 16,2 5-11-16,-3 4-14 0,0 1-16 0,3 0-17 0,-1 6-6 15,1-1-12-15,0 5-11 0,0 2-6 0,1 2-4 16,-1 5 2-16,6 4 5 0,-1 0 15 0,4 8 14 16,1 0 12-16,-1 5 9 0,3 3 7 0,0 2-3 0,0 1-2 15,3 1-3-15,0-2-8 0,-4 5-11 0,1-5-4 0,2 2-2 16,1-2-2-16,-3-1-5 0,2-1-13 0,1 1-12 16,-3-3-15-16,0 0-15 0,0 1-14 0,-3-3-15 0,1 0-16 15,-2-4-12-15,1 1-7 0,0-4-6 0,-2 1-9 16,-2 1 1-16,2-4-3 0,-1 4-1 0,-2-2-2 0,-2-4-11 15,-2 1-29-15,3 0-35 0,-3-2-33 0,0-3-39 0,0-1-35 16,3-3-39-16,-3-1-54 0,-3-1-48 0,0-2-32 16,-1-2-15-16,-1-4-10 0,1 1-21 0,-2-4-40 0,1-4-62 15,1 0-82-15,-4-2 0 0,-1 3 19 0</inkml:trace>
          <inkml:trace contextRef="#ctx0" brushRef="#br0" timeOffset="606.2214">5292-550 155 0,'2'-3'395'0,"2"-1"-47"15,-1 0-53-15,2-5-44 0,-1 3-16 0,2-3-14 0,-4 3-44 16,5-3-39-16,-2 0-24 0,2 1-18 0,-3 0-16 0,4 4-16 16,-1-4-12-16,-2 1-14 0,5 1-15 0,-2 2-8 15,-4 0-5-15,4-1-5 0,-4 1-3 0,3-1-4 0,1 4-7 16,-4-4-13-16,4 3-20 0,-4 2-21 0,4 0-22 16,-7 0-21-16,5 0-17 0,-1 0-20 0,-1 2-23 15,1-2-37-15,-5 0-53 0,0 0-84 0,0 0-69 0,-2 2-32 0</inkml:trace>
          <inkml:trace contextRef="#ctx0" brushRef="#br0" timeOffset="3849.5089">2728 873 322 0,'-5'-6'367'0,"1"1"-82"0,0-3-77 0,1-1-38 0,0 3-19 16,-2-3-19-16,5 1-34 0,0-1-16 0,0-1-10 15,0 1-4-15,3-2-2 0,-1 3-6 0,1 0 0 0,0 0-1 16,1-1-6-16,0 0-3 0,1 3-1 0,-2 2-8 0,0-3-6 16,-2 3-2-16,4 2-9 0,1-1-4 0,-5 6 0 15,7-1 0-15,2 2 2 0,-1 3 4 0,3 1 6 16,3 3 3-16,-3 1 3 0,1 4 2 0,1 0 0 0,-1 3-4 16,2 0-3-16,0-2-1 0,1 2 5 0,-1 0 2 0,-2 2-1 15,5-2-3-15,-4-2-1 0,1-2 1 0,-1 1 8 0,-2 0 2 16,2-4-1-16,1 1-4 0,-3-2 1 0,-1-3-2 15,0 1 0-15,1-3-4 0,-3-1-7 0,0-1 0 16,-2-2 1-16,3 0 3 0,-1-2 3 0,2 0 3 0,-2-2 2 16,3 0 7-16,0-2-2 0,-1-3-5 0,1 1-6 0,3-3-6 15,2 0-3-15,0-2-3 0,0 0-3 0,4-7-5 16,4 1-3-16,0-3-2 0,7-4 1 0,2-2 2 0,4-7 1 16,0-3-2-16,5-5 0 0,3-7 1 0,2-4-3 0,7-6 0 15,1 0-2-15,1-5 0 0,8-4-6 0,-1-2 2 16,3 0-3-16,3-6 0 0,0 3 0 0,0-4 5 0,-6 0-1 15,2 0 1-15,-4 2 2 0,-2-1 2 0,-5 8 3 16,-5-1 6-16,-2 4 3 0,-5 7-3 0,-4 3 4 0,-3 4 1 16,-7 5 1-16,0 4 4 0,-6 2-2 0,0 8-4 0,-4-3-1 15,-6 6-3-15,4 5-1 0,-2 0-3 0,-5 2 4 16,-1 4-10-16,-2 2-1 0,1 2-2 0,-4 2 0 0,1 3-4 16,-2 2-1-16,-2-2 0 0,5 3-4 0,-6 4 2 15,0-1 1-15,0 1 1 0,0 1 0 0,2-4 0 0,1 1 0 16,-3 3 0-16,0 0 0 0,0 0 1 0,0 0-1 0,0 0-1 15,0 0 0-15,0 0 1 0,0 0 0 0,1 0 0 16,-1 0 0-16,0 0 1 0,0 0 2 0,-1 0-3 0,-2 3-4 16,1 1-8-16,2-4-5 0,-3 1-15 0,3 1-10 15,0-1-14-15,0 3-8 0,-3 0-13 0,3 3-10 0,-1-1-11 16,-2 2-19-16,1 1-16 0,-4 2-25 0,5 0-23 0,-2-1-24 16,1 3-23-16,2-2-21 0,2 0-31 0,1 0-59 15,-3-3-129-15,0 1-59 0,0-5-11 0</inkml:trace>
        </inkml:traceGroup>
      </inkml:traceGroup>
    </inkml:traceGroup>
  </inkml:traceGroup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6:14.1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115B6EA-62A8-47BD-987F-181BFB085B11}" emma:medium="tactile" emma:mode="ink">
          <msink:context xmlns:msink="http://schemas.microsoft.com/ink/2010/main" type="inkDrawing" rotatedBoundingBox="21649,5705 22180,2874 24805,3366 24274,6197" semanticType="callout" shapeName="Other">
            <msink:sourceLink direction="with" ref="{A8B4F916-867A-4DB8-8018-4EFEA876B1A1}"/>
            <msink:sourceLink direction="with" ref="{A3439397-E867-4B0E-8F0D-0A1CDE6AE1D9}"/>
          </msink:context>
        </emma:interpretation>
      </emma:emma>
    </inkml:annotationXML>
    <inkml:trace contextRef="#ctx0" brushRef="#br0">0 2189 158 0,'7'0'295'0,"-2"-1"-47"16,-1-2-50-16,2 1-43 0,-4 0-27 0,1 0-8 15,0-3-18-15,-3 3-29 0,1 1-26 0,-1-2-17 0,3-2-9 0,-1 3-4 16,-2 1-1-16,3-3-2 0,-1 4 1 0,-2-1-1 16,0-1 1-16,2 2 1 0,-2 0 3 0,0 0-1 15,0 0 2-15,0 0 1 0,0 0 3 0,0 0 3 0,0 0-1 16,0 0 2-16,0 0 3 0,0 0 1 0,0 0 0 0,0 0-1 15,0 0 0-15,0 0-4 0,0 0-3 0,0 0 0 16,0 0-4-16,0 0-2 0,0 0-6 0,0 0-3 0,0 0-2 16,0 0-1-16,0 0-1 0,3-1-4 0,-2-2 3 15,-1 3-2-15,6-4-1 0,-6 4 4 0,2 4-1 0,1-4 3 16,0 4 1-16,1-2 3 0,1-1 2 0,-1 4 3 0,4 0 5 16,-4 1 3-16,4 1 2 0,-1-1 2 0,0 3 1 15,1-3 2-15,-2 3-4 0,1-1 0 0,1 0-1 16,2 3-3-16,-4-2-3 0,2 2-1 0,-1-3-3 0,0 4-1 15,1-3-3-15,-1 2 1 0,-1-1 1 0,5 1 0 0,-4 0 2 16,1-1 0-16,-2 1-2 0,-1 0 6 0,1-2 6 0,2-1 2 16,-1-1 1-16,1-1 8 0,1-1 10 0,-2-3 12 15,5 0 13-15,0-2 6 0,3-4 7 0,4-3 9 16,2-4 6-16,6-6-7 0,4-5-4 0,5-5-2 0,7-5-2 16,8-8-1-16,7-5-9 0,9-8-4 0,7-7-2 0,8-4-1 15,7-6-2-15,3-5-13 0,5-5-15 0,1-3-12 0,5-6-5 16,3-9-10-16,2-1-11 0,6-7-1 0,3-2-4 15,1 0-2-15,1-4-13 0,-2 1-29 0,7 3-44 0,-7 3-50 16,1 5-54-16,-6 7-63 0,-1 5-58 0,-11 1-100 16,-2 7-155-16,-6 3-70 0,-16 2-14 0,-1 10 16 0</inkml:trace>
  </inkml:traceGroup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6:26.83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C67F987-DDDD-4FC5-A5B4-0CD9F078F4C8}" emma:medium="tactile" emma:mode="ink">
          <msink:context xmlns:msink="http://schemas.microsoft.com/ink/2010/main" type="writingRegion" rotatedBoundingBox="131,8056 3450,7196 3864,8794 545,9655"/>
        </emma:interpretation>
      </emma:emma>
    </inkml:annotationXML>
    <inkml:traceGroup>
      <inkml:annotationXML>
        <emma:emma xmlns:emma="http://www.w3.org/2003/04/emma" version="1.0">
          <emma:interpretation id="{028978F4-49FC-4E84-B4C2-3884BE25FEF6}" emma:medium="tactile" emma:mode="ink">
            <msink:context xmlns:msink="http://schemas.microsoft.com/ink/2010/main" type="paragraph" rotatedBoundingBox="131,8056 3450,7196 3864,8794 545,9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1C5996-1815-4E12-84E7-C0FEC4FB5929}" emma:medium="tactile" emma:mode="ink">
              <msink:context xmlns:msink="http://schemas.microsoft.com/ink/2010/main" type="line" rotatedBoundingBox="131,8056 3450,7196 3864,8794 545,9655"/>
            </emma:interpretation>
          </emma:emma>
        </inkml:annotationXML>
        <inkml:traceGroup>
          <inkml:annotationXML>
            <emma:emma xmlns:emma="http://www.w3.org/2003/04/emma" version="1.0">
              <emma:interpretation id="{EA13F4CC-23DC-4846-8050-7B350CA79EF2}" emma:medium="tactile" emma:mode="ink">
                <msink:context xmlns:msink="http://schemas.microsoft.com/ink/2010/main" type="inkWord" rotatedBoundingBox="131,8056 3450,7196 3864,8794 545,9655">
                  <msink:destinationLink direction="with" ref="{2354C024-DD6F-41FA-BEEA-193E38EB3D5A}"/>
                  <msink:destinationLink direction="to" ref="{E60D93EA-B9EC-411B-AD03-FF0E9196C364}"/>
                  <msink:destinationLink direction="from" ref="{E60D93EA-B9EC-411B-AD03-FF0E9196C364}"/>
                  <msink:destinationLink direction="with" ref="{0BA8E2BE-58CB-47AC-8721-7F0C6E7A42AC}"/>
                </msink:context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S</emma:literal>
                </emma:interpretation>
                <emma:interpretation id="interp3" emma:lang="en-US" emma:confidence="0">
                  <emma:literal>#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0 829 97 0,'4'-1'173'0,"-1"-2"-16"0,2 3-20 16,-1-5-26-16,4 5-25 0,-2 0-21 0,0 0-11 0,-3 0-13 16,1 0-1-16,-4 5 2 0,3-5 8 0,-2 0 6 0,-1 0 10 15,0 0-2-15,0 0-1 0,0 0-7 0,0 0-9 16,-1 0-5-16,-2 0-7 0,3 0-7 0,0 0 1 0,0 0-5 16,0 0-2-16,0 0 3 0,0-5 2 0,0 5 0 0,0 0-1 15,0 0 4-15,0 0-4 0,0-3 2 0,0 3-2 16,0-2 0-16,0-1 3 0,0 1 4 0,0 1 2 0,-2-2 2 15,2-2 4-15,0 4 3 0,0-1 4 0,-2-1 2 16,2-1-1-16,-3 2-1 0,3 2-3 0,-2-5 1 0,-1 4-3 16,3-2-1-16,-1 2-5 0,-2-4-3 0,3 0-1 0,0 1 1 15,3 3 2-15,-2-4 2 0,-1 1 4 0,3 2 3 16,-1 2 8-16,-2-3 6 0,3 1 3 0,-3 1 1 0,0-2-5 16,0 1-4-16,2-3-8 0,0 5-1 0,-2-1-7 15,3 1-6-15,-2-4-8 0,-1 4-4 0,0 0-10 0,0 0-3 16,0 0-1-16,0 0-2 0,3 4-2 0,-3-4 1 0,3 1 2 15,-1 4 3-15,1-3 4 0,1 2 1 0,1 1 0 16,-2 1 1-16,1-1-3 0,1 0 3 0,2 2-5 16,-2 0 0-16,2-1 0 0,-1 3-1 0,0-1 0 0,0-2 2 15,0 2-1-15,0-3-3 0,-2 1 0 0,4 2 2 0,-1-2-2 16,-1 1-3-16,0-1 0 0,0-1-1 0,0 1 2 16,-2-2-1-16,5 3-1 0,-1-3-2 0,-1 3 4 0,-2-3-3 15,2 2 4-15,1-1-3 0,-4 1-1 0,3-4 1 16,-2 2 0-16,2 1 0 0,-2 0 2 0,2 0 2 0,-2-2-1 15,2 0-1-15,-2 2 2 0,1-2-1 0,-2-2 4 0,-2 4 0 16,1-5 3-16,1 2 2 0,2-2 12 0,-2 0 10 16,1-2 3-16,-1 1 6 0,1-3 1 0,1 0 3 0,-2-3-2 15,4 3-4-15,1-6-8 0,-2 1-10 0,1 1-6 16,-1-1-4-16,0 0-6 0,-1-2-1 0,2 3 2 0,-1 0 0 16,4-3-4-16,-5 1 3 0,1-1 1 0,0 2 3 0,1-1-9 15,1-2 3-15,-2-2-3 0,5-1 2 0,3 1 6 16,-3-2-3-16,0-2 1 0,3 1 0 0,1-2 18 15,-1 0-2-15,-2 2-1 0,5-3-3 0,2 0-2 0,-7-4 3 16,3 6 1-16,2-1 0 0,-1-3-6 0,-1 5-2 0,-1-1 1 16,0 3-2-16,-2-2 1 0,2 2-2 0,-3 0-1 0,3-1-3 15,-2 4 2-15,2-4-3 0,-3 0-1 0,3 2 1 16,0-1 1-16,1 0-3 0,-2-3 5 0,3 4 0 0,0-4 0 16,-1 3 1-16,2-2 2 0,-2-1-1 0,1 3 3 15,1-3 2-15,-2 4-2 0,0-3 0 0,1 3 0 0,-2-1 1 16,1 0-1-16,-4 5 2 0,3-3-2 0,-3 2-2 0,0 1-1 15,-5 1-1-15,2 4-3 0,-2-4 0 0,1 4 3 16,-1-1 1-16,-2 2-1 0,-1 0 1 0,-1-1 3 0,5 1-1 16,-4 0 4-16,-1-1 0 0,-1 4 0 0,1-2-2 0,1 2 0 15,-4-4-2-15,3 5-1 0,-2-2-1 0,-1 2-4 16,0-2-2-16,0 2-1 0,0 0-2 0,0 0 1 0,0 0 1 16,0 0 1-16,0 0-3 0,0 0 3 0,0 0 0 15,0 0-1-15,0 2 0 0,0-2-6 0,-1 2 0 0,-2 3-6 16,-4 0-19-16,1 4-36 0,-8 2-47 0,2 1-70 0,-1 4-92 15,-5 3-92-15,-3 0-141 0,2 2-169 0,-8 2-88 16,-4 1-31-16,-5 6 14 0</inkml:trace>
          <inkml:trace contextRef="#ctx0" brushRef="#br0" timeOffset="4564.2208">1673 1096 48 0,'0'2'43'16,"3"-2"-20"-16,1 2 37 0,-4-2-16 15,0 0 10-15,0 0 16 0,0 0 14 0,0 0 16 16,3 0 14-16,-1 0 2 0,-2 0-5 0,0 0-5 0,3 0-1 15,-3 0-10-15,1 0-6 0,-1 0-10 0,-1 0-10 0,-2 0-9 16,3 0-10-16,-2 3-9 0,-1-3-6 0,0 0-9 16,2 1-4-16,-2-1-6 0,-2 3-3 0,2-2-3 0,-1-1-3 15,1 0 4-15,1 3-1 0,-1-1 4 0,-1-2-2 0,1 2 2 16,-2 2-2-16,1-1 0 0,1-1 0 0,-3 2-3 16,0-2 2-16,-1 2-3 0,-2 3 4 0,0-4 3 0,-2 5 1 15,2-5 4-15,-1 2 5 0,1 3 2 0,-1-2-2 16,-2 0 1-16,3 1-1 0,-2-3-1 0,4 2-3 0,-2-2-1 15,0 1 0-15,-1 0-1 0,1-1-5 0,-2 0-2 16,4 0-3-16,1-2 2 0,-1 3 0 0,-1-3 1 0,1 2-5 16,-1-2-1-16,-1 1 2 0,2 0-5 0,-4 2 13 15,2-2-3-15,2 2-2 0,-5-2-2 0,-3 0 3 0,3 2-1 16,0-2 6-16,3 2 4 0,-2-2-7 0,-1 2 4 0,-3-1 3 16,0 1 4-16,3-1 1 0,0 0 2 0,-1-1 1 0,1-2 2 15,-2 2 1-15,5 1 0 0,-2-4-2 0,2 2-1 16,-5-2-1-16,5 2-2 0,2-2-2 0,-1 0-5 0,1 3-5 15,-2-3 0-15,2 0-4 0,-2 0 1 0,-2 0-4 16,2 0-6-16,-1 0 2 0,1 0-2 0,0 0 3 0,-1 1-3 16,-2 2 0-16,0-3-8 0,0 1 3 0,0-1 6 15,0 3 0-15,-3-1 4 0,3-2 3 0,0 2 6 0,2 0 4 16,-2-2 9-16,0 2 1 0,-1-2-4 0,2 0-3 16,-1 0 1-16,4 0-3 0,-3 0-4 0,-1 0-1 0,3-2-2 15,-1 2 0-15,1-4-1 0,-1 2 2 0,-2-1-1 0,3 2-1 16,-3-3-4-16,1 1 3 0,-1 1-4 0,4 0 0 0,-4-1-1 15,-3 2-2-15,3-2-4 0,0 3 3 0,0-1 3 16,0-2-6-16,-3 3 0 0,-1-2 1 0,1 2 4 16,3-2 7-16,-1 0 8 0,-2 2 2 0,3-2 3 0,-3 2 1 15,3-3 1-15,0 1 2 0,0 1-1 0,2-2-6 0,1-2-3 16,0 4-1-16,-1-1 0 0,2-2 1 0,-4 0 0 16,5 4-5-16,-2-5 1 0,-2 2-2 0,2 0-1 0,2-2-6 15,-2 0-2-15,-1 0-1 0,1 1 4 0,-2-1-2 16,5 2 4-16,-1-2 2 0,0 3 3 0,-1-2 6 0,1 0 0 15,-1 0 3-15,2-1-1 0,0 0-2 0,2 1-2 0,-1 0-1 16,1 0-2-16,-2 0-2 0,1-5-2 0,4 2-3 16,-2 2 3-16,-1 1-13 0,1-4 5 0,-2 0-1 15,1 0 1-15,1 0-3 0,-5-1 3 0,4 3-1 0,1-3-1 16,-2 1 12-16,1 0-7 0,-1-1 1 0,-1 2-6 0,2-2 1 16,-1 1 0-16,3 0-2 0,-4 2-2 0,0-2 4 0,1 0-2 15,1 0 1-15,-1 0-1 0,-1-1 0 0,2 4 0 16,-1-2 2-16,2 0-1 0,-1-1-2 0,2-1 2 0,-1 3-2 15,0 0 2-15,3-2-2 0,-1 1 2 0,-2-2-1 16,3 4 3-16,0-1-1 0,0 1-3 0,0-1-1 0,0-1-2 16,0 0 0-16,3-1 2 0,-2 1 0 0,-1 2-2 15,3-4 4-15,-3-2 3 0,5 3 0 0,-2-5 1 0,-2 7 0 16,2-2 1-16,2 0 2 0,-5-1 1 0,4-2-1 16,-1 2 1-16,0-2-1 0,2 1 0 0,-1-1-3 0,1-1 0 15,1-1-1-15,0 2-5 0,-4-3-2 0,3 3 2 0,-1 0-2 16,2 1 3-16,-1 0 2 0,-1 1 1 0,-1 2 2 15,-1-4-2-15,1 2 6 0,1 2 3 0,-4-2 0 0,3 4 2 16,-1-1-1-16,1-2-5 0,-3 2-1 0,4 0 1 0,-1 0-1 16,-1-1-3-16,1 0 0 0,1 2 0 0,-1-4-1 15,1 2 0-15,1 1 5 0,1-4-4 0,0 6-3 0,0-4 0 16,-2 0 0-16,4 3-1 0,-1-1-1 0,-1-2 0 16,2 2-1-16,-1 0 0 0,0-3 4 0,2 3 2 0,-1-3 3 15,-4 1-4-15,4 1-2 0,-1 1 4 0,-2-1-2 0,2 1 2 16,-2 0-4-16,2-1 0 0,-3 1-5 0,4 1 6 15,-2-1 0-15,0 1 2 0,0 1 0 0,0-3-3 0,1 1 2 16,1-1-2-16,-1 1 3 0,2 0-4 0,-2-3-1 16,4 3-1-16,-2 0 1 0,1 1 2 0,-1-1 2 0,0-2-1 15,-2 1-1-15,5 3 4 0,-1-4-3 0,-2 1 2 0,3 3-4 16,-2-2-1-16,-1 1-1 0,-2 3 1 0,4-2 2 16,-5-1-1-16,1 4-1 0,4-4-2 0,-5 3 3 15,1 0 0-15,0-3-2 0,1 4 2 0,1-2 1 0,-2-1-1 16,1 2 3-16,2-2 3 0,-1-1 2 0,0 3-2 0,-2 1 1 15,4-4-2-15,-2 2 0 0,3 0-2 0,0-2-4 16,-2 2-2-16,-1-4 0 0,3 6 1 0,0-1 0 0,3-4 0 16,-3 6 1-16,-2-3-4 0,2 1 10 0,0-1-2 0,1 0-2 15,-2 0 4-15,-2 1-4 0,2-1 0 0,0 0 0 16,-2 0 3-16,3 1-3 0,0 0-2 0,-2 0 2 0,-1 2-3 16,3-2 1-16,-2-1 2 0,-1 3-1 0,2-1-1 15,-2-2 0-15,-2 3 0 0,5-2 2 0,-3 2-1 0,-2-2 0 16,5 0 1-16,-1 2 0 0,-2 0-1 0,-2 0 1 0,3-2-3 15,-1-1 3-15,0 3 1 0,-1 0 3 0,-1-1-3 16,1-2 0-16,0 3 5 0,0 0-6 0,-1 0 5 0,1 0-3 16,-1 0-2-16,1 0-3 0,1 0 1 0,-2 0 0 15,1 0 1-15,-1 0-3 0,-1 0 3 0,1 0 2 0,1 0 1 16,-1 3 0-16,2-3-1 0,-1 0-1 0,8 1 0 16,-9-1 0-16,1 3 0 0,-1-1-1 0,2-2 0 15,2 2-2-15,-2 0 3 0,-2-2-1 0,0 0 0 0,1 2 2 16,-4-2-1-16,4 0 6 0,-4 0-6 0,1 0 0 15,2 3 0-15,-2-3 0 0,-2 0 0 0,1 0-1 0,2 1-1 16,-1-1-3-16,-1 3 5 0,0-1-1 0,1-2-3 16,-2 2 4-16,1-2 0 0,1 2 0 0,2 0 0 0,1-2 0 15,-4 3 0-15,4-3 3 0,-1 3 0 0,0 0-3 16,1-1 2-16,-1 1 2 0,-1 0-3 0,2 0-1 0,2-1 0 16,-2 1 0-16,-2 3 0 0,1-3 0 0,0 1 0 0,2-1 0 15,-1 1-2-15,-1 1 3 0,1-3-6 0,-1 3 3 16,-2-2-3-16,2 0 4 0,-2 2-4 0,2-3 5 0,-3 0 2 15,1 3 1-15,-2-4 2 0,1 2-2 0,1-2 1 16,1 4-2-16,-2-3-2 0,1 0 0 0,-1 3-2 0,2-1-3 16,-1 0 3-16,-1 0-2 0,1 1 4 0,0-1-1 0,-3-2 1 15,2 2 1-15,2-2-1 0,-1 3 3 0,-1-2-1 16,1 3-1-16,-1-3 3 0,2 1-2 0,-1 2-2 0,-2 0 0 16,-2-1 0-16,4 0-2 0,-2 1 0 0,1-2-2 0,0 3-1 15,2-3 5-15,-1 2 0 0,-1 0 0 0,1 1-1 16,-2-1 1-16,4 1 1 0,1-1 0 0,-2 0 0 15,0 2-1-15,1-2-1 0,-3-3 2 0,1 4 2 0,2-3-2 16,1 1-3-16,-2 2 4 0,1-3-2 0,4 3-1 0,-7 2 1 16,4-4-3-16,-4 4 3 0,3-3 3 0,-2 5-3 15,2-2 0-15,-2 2 0 0,2 0-1 0,-2 2 1 0,2 0 3 16,-2 2-4-16,-2-2-1 0,1-1 4 0,1 2-2 16,1-2 0-16,-5 4 0 0,3-3-4 0,-1 3 1 15,0-2 3-15,-1-1-2 0,2 2 2 0,-1 13 0 0,0-16 0 16,-3 4-2-16,0 0 4 0,-3-4-2 0,3 3 0 15,-3 0 0-15,-1 0 0 0,-1 0 0 0,-2 0 3 0,0 1 2 16,-2 1-3-16,-2-2 0 0,-1 3 3 0,0-1-3 16,0-3-2-16,1 4-9 0,-6 0-18 0,2-1-22 0,-1 0-24 15,-3 2-31-15,-5 0-33 0,1 2-33 0,0 1-27 0,-6-2-25 16,3 2-24-16,-6 0-25 0,0-3-46 0,-6 6-84 16,3-5-78-16,-8 0-34 0,-1 1-1 0</inkml:trace>
          <inkml:trace contextRef="#ctx0" brushRef="#br0" timeOffset="41726.3376">1622 990 70 0,'6'5'125'0,"-6"-5"-8"0,2 1 5 0,-2-1 4 0,3 3 7 16,-2-3-10-16,-1 0-16 0,0 0-15 0,0 0-15 0,0 0-14 15,0 1-12-15,0-1-8 0,0 3-9 0,0-1-7 16,0-2-7-16,0 2-6 0,0-2-3 0,0 2-3 16,0 0-1-16,0 3 1 0,0-5 2 0,0 1 1 0,-1 2 1 15,1-3 4-15,0 2 4 0,0-2 0 0,0 3 4 0,0-3-2 16,0 0 4-16,-3 0 3 0,3 1 2 0,-2 1 0 15,2 1 0-15,-3 2-3 0,0-5-2 0,-1 5-2 0,1-1-6 16,1-2-7-16,-1 3-2 0,-1-5-5 0,1 3-1 16,-2 2-2-16,4-4 1 0,-5 1 0 0,1 1-2 0,2 2 3 15,-1-2-2-15,-1 2 4 0,1-1 9 0,0 1-3 0,-2-4-2 16,1 3 1-16,-2 1 3 0,-1 1 0 0,2-2 2 16,-1 3-2-16,-1-3-8 0,1 1 4 0,0-1 5 0,2-2-1 15,-2 2-4-15,2 1 0 0,-2 0 2 0,-1 0 4 16,4-5-4-16,-4 3-1 0,1-2 1 0,2 6-1 0,-2-7 4 15,3 3-2-15,-4-2-3 0,4 3 4 0,-4-3 5 0,1 1 1 16,1 1 2-16,-2-1-1 0,1 2 0 0,-1-2-3 16,1 1-2-16,0-1-1 0,-2 2-6 0,1 1-1 15,1-4-2-15,-1 2 1 0,-1-2-1 0,5 4 4 0,-4-5 2 16,1 2 0-16,3 1 1 0,-4-3 1 0,4 1 4 0,-4-1 3 16,1 3 0-16,4-2-1 0,-3-1-2 0,0 0-1 15,1 0 1-15,1-1-3 0,1 1-7 0,-3-3-3 0,0 3-2 16,-1 0-1-16,1-1 1 0,0 1-2 0,0-3 0 0,0 1-2 15,-2 2 2-15,-1 0 0 0,2 0 3 0,0-2 2 16,1-1 9-16,-5 3 1 0,4-1 6 0,-1-2 2 0,2 2 4 16,0 1 6-16,2-5 9 0,-1 3-1 0,-2 0-6 15,0 0 0-15,-1-3-2 0,2 5-2 0,0-1-6 0,-1-2-7 16,2-2-6-16,-2 3-2 0,2 1-5 0,1-3 0 0,1 0-3 16,-1 4 2-16,2-5 3 0,-1 3 0 0,0 1 1 15,-1-2-2-15,1 3 2 0,1-5 1 0,-5 2-2 0,4 3 0 16,-2-5-7-16,1 3 0 0,-1 1 1 0,-1-2 5 15,2 1 1-15,-1-2 1 0,1 2 4 0,-3-3 0 0,2 1 7 16,-2-1 0-16,-1 1-3 0,4 3-1 0,-4-4-2 0,4-1-1 16,-4 2-2-16,5-3-2 0,-1 3-2 0,0-2 0 15,-1 1-3-15,-1-1-2 0,5 1 5 0,-2-3-3 0,1 2 3 16,-1 1-2-16,0-5-1 0,3 4 0 0,-4 2-3 16,4-3 2-16,-2 3 1 0,-1-2-4 0,3 2 1 0,-3-3 1 15,3 3-1-15,-1 0 0 0,-2-3 5 0,3 3-5 0,-3-1 0 16,3-1 0-16,-2 1 0 0,-1-1 0 0,3-2 1 15,-1 5 3-15,-2-5-2 0,3 5 0 0,-3-4-1 16,3 1 2-16,-2 0-1 0,-1-1-2 0,3 0 1 0,0-1-1 16,0 1 4-16,0 2-2 0,0-4 1 0,0 1 0 0,0-2-1 15,0 1 0-15,0 2-2 0,0-2 1 0,0 1-1 0,0 0-3 16,0-1 1-16,0-2 2 0,0 6-2 0,0-5 2 16,3 0-4-16,-1 1 2 0,-2-2-3 0,3 3 3 15,-3-2-4-15,3 1 4 0,-2 4 1 0,-1-1 1 0,3-3 3 0,-1 0-1 16,1 2 4-16,1-1-5 0,-1 0 4 0,0 1-5 15,3-1-2-15,-3-1-1 0,2 2 2 0,-1-2 0 16,2 1-5-16,-1 0 5 0,-1-2 1 0,0 1 3 0,-1 1 2 16,2-2-4-16,-1 1 1 0,-1 0-2 0,2 3 3 0,-2-3-2 15,-2 3 0-15,5-2-1 0,-1 0 0 0,-1-2 0 0,1 4-1 16,1-4 1-16,-2 1 0 0,0 3-1 0,4-2 0 16,-4 1 0-16,4 1 0 0,-4-3-1 0,4 3 2 15,-1 0-1-15,-2 0 1 0,-1-2 0 0,2 1 1 0,-4 3 1 16,2-4-2-16,2 5 0 0,-2-2 3 0,1 0-1 0,-1 0 1 15,1 1-3-15,-2-1-4 0,1 2 4 0,-1 0 0 16,5-1 0-16,-4 2-1 0,1-3-2 0,-1 4 3 0,2-4-2 16,-2 3 2-16,1 0 0 0,-1-3 0 0,2 4 0 15,0-3-1-15,0 1 2 0,0 1-1 0,2-2 0 0,-1-1 2 16,-2 2-4-16,2 0 1 0,-3-2 1 0,4 2 0 0,-1-1-1 16,1 0 3-16,-1 4-2 0,-2-3 0 0,4-1 3 15,-2 4-1-15,1-1-1 0,-1-1 0 0,0 1-1 16,1-4-2-16,-2 5 0 0,1 0-2 0,4-3-1 0,-4 1 2 15,-1 2 3-15,2-3 0 0,-1 1-1 0,0 2-1 0,2-1-1 16,-1-2 3-16,-1 3-1 0,1 0-1 0,1-2-1 0,-2 2 3 16,0 0 0-16,1-3 0 0,-1 3 0 0,1-1 3 15,-2 1-2-15,4 0-1 0,-2 0-1 0,-1 0 2 0,-1 0-1 16,1 0 1-16,-2 0 2 0,2 0-5 0,-2 0 7 16,2 0-4-16,1 0 2 0,-1 1-2 0,2 2-1 0,-1-1 2 15,-1 1-2-15,0-2 0 0,2 4 0 0,-1-3 0 16,4 1 0-16,-5-3 0 0,5 6-2 0,-2-4-1 15,-1 3 2-15,3-2 1 0,0 1 0 0,-1 1-1 0,-2 2 1 16,1-4 1-16,-1 3-1 0,0-2 1 0,-2 3 0 0,5-3-1 0,0 2-1 16,-2-2 1-16,-1 2-1 0,3 1 0 0,-4 0-4 15,4-1 5-15,-5 2-1 0,4 0 5 0,-3 1-1 16,1 1-1-16,2 1 3 0,-2 0-4 0,3 1 0 0,-2 1-1 16,-1 0 0-16,-2 2-2 0,4-1-2 0,-5 2 1 15,1 3-1-15,4-2 4 0,-7-3-2 0,1 1 1 0,-1 2 1 16,-1-1 0-16,1 2-1 0,-4-4 0 0,0 4-3 0,0-2 2 15,-4 1 2-15,1 2 0 0,-1 0 0 0,-4 0 2 16,2-1 0-16,-4-2 2 0,1 1 3 0,-2 2-3 0,4-3-1 16,-5 0 1-16,3 1-2 0,-1-2-2 0,1-2 0 0,-2-2 1 15,2 1 0-15,2 1-1 0,0-2 0 0,-2-2 0 16,1 1 0-16,1-2 0 0,-1-2-2 0,-1 2-2 16,2-1-6-16,2 0-10 0,-2-1-15 0,3 0-26 0,-4-1-26 15,1-1-28-15,-1 1-32 0,4-4-30 0,1 4-33 0,-2-5-47 16,4 0-70-16,-2 0-116 0,0 0-47 0,-2-5-6 0</inkml:trace>
          <inkml:trace contextRef="#ctx0" brushRef="#br0" timeOffset="43188.5343">1582 800 182 0,'0'1'280'15,"0"-1"7"-15,0 3-5 0,-3-3-46 0,3 0-44 16,0 0-41-16,-2 0-33 0,-1 0-27 0,3 0-15 0,0-3-10 15,0 3-5-15,0-1-4 0,0 1-4 0,0-2 3 0,0-1-4 16,0 3 0-16,0 0 0 0,0 0-1 0,0 0 2 16,0 0-2-16,0 0-4 0,0 0-6 0,0 0-1 0,0 0-4 15,0 0-5-15,0 0 1 0,0 0-4 0,0 0 1 16,0 0 1-16,0 0 1 0,0-2 2 0,0 0-5 0,0 2 1 0,3 0-1 16,-1 0-2-16,-2-2-3 0,3 2-1 0,-2-2-4 15,2-1-1-15,0-1 3 0,2 0 0 0,-1 0-4 16,4 0 1-16,-1 0-3 0,-2 1-5 0,-1 1 3 0,2-2-3 15,-1 2-1-15,-1 2-2 0,3-5 2 0,-2 4-3 0,2-2 3 16,-2 1-2-16,2-3 2 0,2 4-2 0,-1-3 1 16,-1 3-4-16,0-2 1 0,2-2 3 0,-1 3-2 0,2-2 2 15,2 4-2-15,-3-5 3 0,3 0-2 0,0 0 5 16,3 1-1-16,0 2-3 0,-2-4-2 0,2-1 5 0,1 0-2 16,2 1 1-16,-1 0-1 0,-1-1-1 0,0 1 0 15,4-3 4-15,-1 3 0 0,-3-2-2 0,4 0-1 0,-1 0 0 16,-4 0-3-16,1 3 2 0,4-1-1 0,-4 1-3 15,-1-1-1-15,1 1-1 0,-1-1 1 0,2 2 2 0,-6 1-1 16,4-1-4-16,-3 0 1 0,5 0-2 0,-2 1 4 0,-4 2 2 16,6-4-3-16,-2 5 0 0,1-2 9 0,-1 0-1 15,0 0-5-15,1 2-1 0,1-3 1 0,-3 1-4 0,1 1 2 16,2-2 2-16,-1 1-12 0,-1-1 6 0,1 0 2 16,4-5 0-16,-4 1 0 0,-1 3 2 0,1-4 0 0,4 0 2 15,-5 0 0-15,1 0 1 0,2-1 1 0,0-1 4 0,-4 1-1 16,3-1-2-16,-2 3 3 0,1-4-2 0,-1 2-1 15,1 1-3-15,-1 0-1 0,2-2-2 0,-2 4 2 0,1-3 0 16,-1 3 0-16,4-3-2 0,-3 3 3 0,1 0-1 16,1-3 1-16,-2 3-1 0,0 0-3 0,-1-2 3 0,5 1-2 15,-4 3 7-15,3-4-6 0,-2 0-2 0,2-2 0 0,0 4 0 16,1-3 0-16,-1 1-2 0,1-1 2 0,-4 3-6 16,3-2 1-16,1-1 5 0,-4 2 3 0,2 1-3 15,-5 0 2-15,4-2-2 0,-4 1 0 0,-1-2 4 0,0 6-3 16,-3-2-1-16,1 2-3 0,-4-2 1 0,2 2 4 0,-4 2 1 15,-1-1 0-15,1-1-3 0,2 1 3 0,-4 0-3 0,-2 2-3 16,3 0 3-16,-2 0-2 0,-1 0 1 0,0 0 0 16,0 0 0-16,0 0-10 0,0 0 5 0,0 0 6 15,0 0-4-15,0-2 2 0,0 2-2 0,0 0-4 0,0-2 0 16,0-1 7-16,0 3-15 0,-4-1-17 0,2-2-21 0,-4 3-19 16,-1-2-23-16,1-2-19 0,-4 2-22 0,2-1-13 15,-4-1-5-15,0 3 7 0,0-2 8 0,1 1 12 0,-1-2 17 16,0 2 18-16,0-1 16 0,0 1 12 0,0-2 12 15,2 2 10-15,-2-1 9 0,0 3 10 0,3-2 5 0,-3 2 4 16,0 0 4-16,-30 5 7 0,29-3 7 16,-2 2 4-1,-50 7 74-15,48-6-46 0,2-4 5 0,2 3 6 0,-2 1 5 16,0-3 6-16,-1 0-1 0,-8 0 56 16,12 1-55-16,2-2 2 0,-2-1-6 0,6 3-7 0,-5-3 3 0,4 0 5 15,0 0 0-15,2 0 6 0,1 0 2 0,1 0-3 16,-2 0 5-16,5 0 10 0,-3 0-6 0,3-3-15 15,0 3-7-15,0 0-14 0,0 0-9 0,0 0-3 0,0-1-8 16,3 1-19-16,0 0 4 0,2 0 11 0,-1 0 6 0,1 0 10 16,2 0 6-16,0 0 1 0,4 0 5 0,-2 0 4 15,3 0 2-15,0 0-5 0,2-3-7 0,0 3-3 0,1 0 1 16,1 0-2-16,2 0 0 0,-2 0 6 0,5 0 1 0,2 0 0 16,-1 0 3-16,2-2 0 0,-1 2-2 0,1-2-1 15,0 2-3-15,0 0-4 0,0 0-5 0,0 2 1 0,1-2-1 16,-4 2-1-16,2 1-4 0,-3-2 1 0,4 4 0 15,-5-1 1-15,0 1 4 0,2 1-5 0,-1-1 3 16,-6 1-6-16,1-1 3 0,-1 4 4 0,-2 2 2 0,-2-1-2 16,-1-2 0-16,1 6 4 0,-2-6 2 0,-1 4-1 0,-2 2 1 15,-1-2-3-15,1 3 3 0,-2-4 2 0,-2 3 5 0,2-1-6 16,-3 0 1-16,3-1 0 0,-3 1-1 0,0 0-1 16,0 1-4-16,0-5-5 0,-3 2-5 0,3 1-3 0,-3-1-1 15,3-1 1-15,-1-1-4 0,-2 1-3 0,-2-1-3 0,2-1-2 16,-1 3 2-16,-1-3-2 0,1 5-2 0,-2-1-2 15,0-1 3-15,0-2 3 0,-3-1-3 0,2 3 0 0,-1 0-4 16,1 0-1-16,-2 0 2 0,1 0-3 0,1-2-10 16,-1 2-20-16,2-1-27 0,1-2-39 0,-1 3-40 0,0-3-47 15,-2 1-51-15,4 2-45 0,2-2-35 0,-1-1-40 16,3 1-67-16,-3 1-124 0,3-4-39 0,-4 7 0 0,-1-5 26 16</inkml:trace>
          <inkml:trace contextRef="#ctx0" brushRef="#br0" timeOffset="9123.0233">921 1670 138 0,'3'-2'179'0,"2"2"-28"16,-2 0-28-16,1 0-29 0,-1 0-22 0,-2 0-14 0,2 0-6 0,0 0 2 16,-3 2 6-16,-3-2 6 0,3 3 0 0,-3-2 1 0,-1 4 0 15,1-5-4-15,-1 5-12 0,-1-5-13 0,2 0-8 16,-1 0-3-16,2 3-1 0,-1-3 2 0,3 0 3 16,-3 0-3-16,3 0 2 0,0-3-4 0,0 3-3 0,3 0-5 15,0 0-1-15,-1-5-6 0,2 2-4 0,-1 1 4 0,0-2-2 16,-1 2 1-16,2-1 1 0,-4 2 2 0,3 1 0 15,1-2 4-15,-4-1 4 0,3 3 2 0,-3-2 3 0,3 2 2 16,-3-2 2-16,0 0 3 0,0 2 7 0,0 0 2 0,0 0-1 16,0 0 3-16,0 0-1 0,0-2-3 0,0 2 1 15,0 0-3-15,0 0-4 0,0 0-4 0,0 0-1 0,0 0-4 16,2 0 1-16,-2-3-2 0,0 3-4 0,3-1-3 16,-2 1 0-16,-1-3-4 0,3 2-2 0,-3 1-2 0,3-3-2 15,-1 3 2-15,-2-4-1 0,0 4 0 0,3-3 0 0,-3 3 1 16,0-1 2-16,0-2-2 0,0 3 1 0,0 0 0 15,0 0-3-15,0 0-1 0,0 3 2 0,0-3-2 0,0 1-3 16,0-1 0-16,0 0-1 0,0 0-1 0,1 0 0 16,-1 3-1-16,3-3 0 0,-3 0 1 0,5 2 0 0,-2 0 0 15,1-2 0-15,1 3 4 0,1-3 0 0,-2 1 2 0,0 2 4 16,4-3 5-16,-4 0 2 0,4 0 3 0,-4 1-3 16,4-1 2-16,1 0-1 0,-2 0-3 0,-1 3-2 0,0-1-5 15,-3-2-1-15,1 2-7 0,1 0 1 0,1-2 2 16,-2 2 3-16,1 3 0 0,-1-4-6 0,-1 2 7 0,5-3 1 15,-4 2 4-15,1 1-1 0,-1-2-5 0,-1-1-1 0,2 2-2 16,-1 1 8-16,2-3-4 0,-2 5 0 0,1-5 2 16,-1 0-3-16,-1 0 3 0,2 3-2 0,-1-1-1 15,-1-2-3-15,5 3 4 0,-4-2-4 0,1-1 1 0,-2 0 1 16,4 0 0-16,-3 0-1 0,4 0 1 0,-4-1 3 0,4-2-1 16,-4 3-4-16,1 0-2 0,1 0 4 0,0 0-4 15,-3 0 1-15,1 0-1 0,-1 0-1 0,0 0 0 0,-1 0 4 16,-2 0-2-16,3 0 0 0,-2 0-2 0,-1 0 1 15,0 0 3-15,0-2-4 0,0 2 5 0,3 0 1 0,-3 0 0 16,0 0 5-16,0 0 2 0,3-3-1 0,-2 3 6 0,-1 0-4 16,3-3-1-16,-1 1-1 0,1-3 0 0,1 1-5 15,-1 2-2-15,2-2-1 0,-1-1 0 0,-1-1 0 0,5 1-3 16,-4 1 0-16,1 0 1 0,-1 0 3 0,-1 0 0 16,2 0 2-16,-3 1 3 0,0 0 2 0,-2 0 5 0,3 1 2 15,1-3 0-15,-1 1-2 0,0-1-2 0,-1 2 0 0,2-5-3 16,-1 0-5-16,5 0-1 0,-1-2-3 0,1 1 0 15,-2-1-3-15,4-1 1 0,-1 0 2 0,1 0-3 16,-1 0 6-16,6-4-2 0,0 4-3 0,-3-1-1 0,1-4 4 16,2 2 1-16,2-1-1 0,-1-2-4 0,-1 1 0 0,1 0 12 15,4 0-5-15,-6 1-5 0,3-1 0 0,1 4-3 0,-5-3 0 16,2 2 2-16,-3 0-2 0,0-1-12 0,0 4 6 16,0 1 5-16,-2 1 3 0,-1-3 1 0,1 4 0 0,-1-1 3 15,-1 1 2-15,1 1 2 0,-2 0 3 0,-2-3 2 0,2 2 1 16,0 1 2-16,2-2 3 0,-1 2-1 0,-1 1 0 15,1-3 1-15,1 2-1 0,1-2-3 0,-1-1-3 16,3 0 2-16,3-2 1 0,1 1-2 0,-1-2 2 0,0 1-4 16,1-4 2-16,1 6 1 0,1-5 3 0,-2 3-5 15,-1-1-3-15,1 1 2 0,-1 0 1 0,-3 3 1 0,0-1 2 0,0 1 0 16,0 0 2-16,-3 1 1 0,-2 3 0 0,3-1 2 16,-4 0-1-16,2 0 0 0,-4-1-3 0,4 2 5 15,-1-1-7-15,-2 3 4 0,2-2-4 0,-2 2 3 0,-2-1-3 16,1-1 4-16,0 0-3 0,2 0-6 0,-1 0 5 0,-1 0 1 15,4-1 2-15,-4-1-1 0,4 1 0 0,-4-1 2 16,4 1 4-16,-4-1 0 0,4-2 2 0,-4 2 2 0,3 1-3 16,-2-3 0-16,2 2 0 0,-2 0 0 0,2 1-5 15,-1-1 1-15,-1 1-3 0,-4 1-2 0,2 3-2 0,2-4-3 16,-5 3-2-16,3-1-5 0,-2 2 0 0,-1-2-1 0,3 3 2 16,-3 0-1-16,0 0-3 0,0 0 4 0,0 0-2 15,0 0 0-15,-3 0-1 0,3 0-2 0,-1 3-5 0,-2 1-4 16,-2 3-29-16,-2-2-42 0,-5 6-65 0,0 4-84 15,-3 0-95-15,-4 7-145 0,-7 3-153 0,-5 0-105 0,-11 3-32 16,-8 2 7-16</inkml:trace>
        </inkml:traceGroup>
      </inkml:traceGroup>
    </inkml:traceGroup>
  </inkml:traceGroup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7:15.50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9632581-F09B-44F9-AF8C-331E4069FFF1}" emma:medium="tactile" emma:mode="ink">
          <msink:context xmlns:msink="http://schemas.microsoft.com/ink/2010/main" type="inkDrawing" rotatedBoundingBox="3428,9305 5675,6761 6191,7216 3944,9761" semanticType="underline" shapeName="Other">
            <msink:sourceLink direction="with" ref="{B64E3597-FD0E-45D3-BD90-C486FC5F2FBE}"/>
            <msink:sourceLink direction="with" ref="{549A4F9B-E4A0-4DDA-99AB-20673DB924CF}"/>
          </msink:context>
        </emma:interpretation>
      </emma:emma>
    </inkml:annotationXML>
    <inkml:trace contextRef="#ctx0" brushRef="#br0">29 1707 165 0,'0'-6'448'0,"-3"1"-102"0,-2 0-74 15,4 0-37-15,-2 1-64 0,0-1-57 0,-2-1-30 0,4 1-18 16,-2 0-10-16,3 0-11 0,-3 1-7 0,1-1-8 16,2-1-6-16,0 2-5 0,0 0 3 0,0 0-1 0,0 1 0 15,0 2 1-15,0-4 3 0,0 5 1 0,0-2 1 0,0 2-1 16,2 0-6-16,1 0 1 0,-3 0-1 0,3 0 3 16,-2 2-1-16,4 3 5 0,1-4 8 0,0 3 3 0,1 1 5 15,0 1 0-15,4 0 7 0,-2 3 2 0,6 1 2 16,-3-5-8-16,0 6-5 0,-1 0-6 0,-2-2 0 0,6 2-1 15,-3-1-6-15,0 0 2 0,0 0-4 0,0-4 4 0,0 3 3 16,0-1 5-16,0 0-2 0,-2 0 3 0,2 0-6 16,-3-4 1-16,4 1 6 0,-4 0 3 0,0-3 5 0,3-2 3 15,3-5 0-15,1 2 3 0,2-5-1 0,3-8-1 16,3 0-6-16,3-8-2 0,1 1-9 0,3-6-4 0,3-3 2 16,6-3 2-16,2-3-2 0,1-6 3 0,2-3-5 0,6-5-2 15,-1-4-1-15,5-7-4 0,3-2-5 0,2-6-10 16,7-2-1-16,1-6-5 0,1 3-3 0,1-2-1 15,0-1-4-15,-3 4-1 0,3-1 2 0,-6 8 4 0,1 1-2 16,-5 6-5-16,-5 0 3 0,0 10 0 0,-6 2 0 0,-2 0 1 16,0 9-5-16,-10 3-30 0,0 2-38 0,-4 8-59 15,-6 2-67-15,-4 4-65 0,-2 5-108 0,-6 1-178 0,-3 2-92 16,-5 5-29-16,-7 8 16 0</inkml:trace>
    <inkml:trace contextRef="#ctx0" brushRef="#br0" timeOffset="12645.2819">-288 2433 320 0,'0'0'352'0,"3"-2"-43"0,-3 1-23 15,0 1-57-15,0 0-67 0,0 0-57 0,0 0-39 0,0 0-22 16,0-3-14-16,0 3-8 0,0 0-3 0,1 0-3 0,-1-2-3 16,0 2-2-16,3 0-1 0,-3 0-2 0,0 0-2 15,0 0-1-15,0 0-1 0,0 0 0 0,0 0-2 0,0 0-1 16,0 0 3-16,0 2-2 0,0-2 0 0,3 3 3 0,-3-3 3 15,1 0 4-15,-1 0 1 0,3 1 6 0,0 1-1 16,-1 3 10-16,1-5 4 0,1 3 2 0,1 2 0 0,-1-2-2 16,4 2-2-16,-2-1 0 0,0 3-2 0,0-4-8 15,0 4-7-15,-1-3-6 0,1 3 0 0,0-3-1 0,2 0 1 16,-4 3-4-16,4-3 0 0,-2 2 4 0,0-1-4 16,0 1 2-16,0-1 1 0,-2-2-1 0,5 2-3 0,-3-1 4 15,0-2-5-15,1 3 4 0,1-1 1 0,-4 2-2 16,4-5 3-16,-4 4-5 0,4-2 0 0,-4 0 1 0,2 0 2 15,-2-1 4-15,1 0 12 0,2-1 13 0,-2-1 8 0,2 0 8 16,1 0 4-16,-1-1 7 0,1-1 4 0,-2-3-5 16,1-1-8-16,3 0-14 0,-1-4-5 0,3-1-7 0,0-2-5 15,3-4-8-15,0 1-5 0,1-5-3 0,1 2-5 16,-1 1 3-16,2-1-7 0,1-2 2 0,-2 1-2 0,2-1 3 16,-3 1 0-16,7-1 0 0,-4 1 3 0,-1 1-1 15,4-2 1-15,-2 2 10 0,-1-5-2 0,2 8-2 0,-2-4-5 16,-3 1 0-16,4 2-3 0,-1-3-1 0,-1 4 2 15,-2 2-10-15,1-1 4 0,-2 3 2 0,-2-2 3 0,-3 2 3 16,2 1 2-16,0 1-1 0,-1 1 4 0,-2 3 4 0,-1-4 3 16,0 4-1-16,-1-2 3 0,1 2 0 0,-1 2-1 0,-2-3 0 15,2 6-4-15,-2-3-2 0,-1-1-2 0,2 3-2 16,-4-2-3-16,1 4-4 0,-2-3-1 0,2 3 5 16,-3-1-3-16,3-2 0 0,-2 3-1 0,-1 0-1 0,0-2 2 15,0 2 3-15,3 0-1 0,-3-2-4 0,2 2 2 0,-2 0-3 16,0 0-2-16,0 0 2 0,0 0 1 0,0 2 0 15,0-2 5-15,0 0-3 0,0 0 0 0,0 0 0 0,0 0-1 16,0 0-1-16,-2 0-2 0,-1 0-4 0,3 0-3 16,-1 2 1-16,-2-2 1 0,3 3 2 0,-3-2 0 0,2 3-8 15,-2 1-19-15,-2 4-28 0,1-3-27 0,-2 0-29 0,1 0-28 16,1 2-25-16,1 0-33 0,1 0-39 0,-1-2-51 16,2 3-82-16,-5-2-75 0,-2 1-32 0,-4-2-4 0</inkml:trace>
  </inkml:traceGroup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7:34.4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4E3597-FD0E-45D3-BD90-C486FC5F2FBE}" emma:medium="tactile" emma:mode="ink">
          <msink:context xmlns:msink="http://schemas.microsoft.com/ink/2010/main" type="inkDrawing" rotatedBoundingBox="4266,9526 6625,9223 6794,10537 4435,10840" hotPoints="6819,9824 5635,10625 4264,10223 5447,9422" semanticType="enclosure" shapeName="Ellipse">
            <msink:destinationLink direction="with" ref="{E9632581-F09B-44F9-AF8C-331E4069FFF1}"/>
            <msink:destinationLink direction="to" ref="{6B633B5D-74F9-477B-8A11-8C963D04A42F}"/>
          </msink:context>
        </emma:interpretation>
      </emma:emma>
    </inkml:annotationXML>
    <inkml:trace contextRef="#ctx0" brushRef="#br0">1959 1015 105 0,'0'7'260'0,"0"-3"-25"0,0 3-17 16,0-2-11-16,-2-2-7 0,-1 0-38 0,-1 2-40 0,0-3-35 15,-2-1-26-15,1 2-17 0,1-1-8 0,1 3-4 16,-2-4-5-16,1 2 0 0,-1-2-6 0,1 4-10 16,-2-3-1-16,-2 0-1 0,4 0-1 0,-9 7 1 15,7-4-5-15,-2-2-4 0,4 2 8 0,-4-2-1 0,2 2-2 16,0-1 5-16,-6 3 13 0,5-4-7 0,1 2 9 15,-4-2 2-15,1 5 2 0,-18 3 27 16,12-3-25 0,-59 32 126-1,57-31-127 1,-41 23 61-16,-21 1 5 0,67-29-67 16,1 0 4-16,-4-1-2 0,3-2 1 0,-2 2 0 15,-12-1 17-15,11 0-34 0,3-2-4 0,-3 3-2 16,1-3 1-16,0 1-1 0,-1 2 7 0,-2-3 2 15,2 1 5-15,-16 2 19 0,15-1-22 0,-1 0 3 16,1 1-1-16,-2-2-4 0,-1 4-2 0,1 0 3 0,0-5 7 16,2 5 4-16,-4 0 4 0,6-4-3 0,-3 3 5 0,2-4-5 15,2 1 3-15,-2-1-8 0,3 0-7 0,3 0-3 16,-6 0-4-16,5-1-2 0,-2 1-1 0,3-4-2 0,-1 3 0 16,-2 1 0-16,6-2 1 0,-8-1 1 0,5-2-3 0,2 5-2 15,-2-3-2-15,-1 1 3 0,1-3 1 0,-3 5-3 16,1-1-3-16,-1-2-1 0,-1 1 3 0,1 0-1 0,-6-1 3 15,5 2-4-15,1 1 0 0,-3-3 0 0,0 2 0 0,0 1 0 16,2-3 0-16,-2 3 3 0,3-2-3 0,-3 0 2 16,2-1-2-16,1 3 2 0,-3-4 0 0,3 3-2 15,-3-4-2-15,2 0 2 0,1 2 0 0,-1 0 0 0,1 1 0 16,0-1 0-16,3 0 1 0,-2 1 1 0,0-1 1 0,2 1-3 16,-2-3 2-16,-1 4-2 0,0-2 0 0,3 2 2 0,-1-5 2 15,1 5 1-15,0-2-1 0,-1 2 3 0,1-4-3 16,-2 3-2-16,3-1 2 0,-3 1 1 0,2-1-5 15,-1-2 0-15,1 2 0 0,-2 0-1 0,2-2 4 16,2 0-1-16,-2 1 1 0,-1 3 3 0,2-4-1 0,-1 0 2 0,2 0-2 16,-1 0-1-16,1-1 1 0,1 1-5 0,-1-1 0 15,-1 2 1-15,4-2 0 0,-1 1 3 0,-5-1-1 0,2 1 3 16,4-3 0-16,-4 2 2 0,4 1 0 0,-3-5-5 0,-1 4 4 16,1-3-3-16,1 3-3 0,0 0 2 0,0-1-3 15,-2 0 0-15,2 1 0 0,2 0 0 0,-1-1-4 0,2 0 2 16,2 2 2-16,-2-5-2 0,-1 3 3 0,1 1 1 15,-2 3-1-15,4-5 1 0,-2 2 7 0,0 2-8 16,-2 0 3-16,2-3-4 0,-1 3-4 0,-1-3 1 0,1 3 0 16,-1-3 2-16,-1 4-4 0,2-5 4 0,-1 5 1 0,-2-4 0 15,4 2 1-15,-1 0 3 0,-1-2-4 0,1-1-3 0,-1 2 2 16,-1 1-1-16,2-3-4 0,-1 2 5 0,2-1 1 16,-1 1-2-16,1 0 4 0,3-1-2 0,-5 1 0 0,5-2 4 15,-4 0-1-15,4 5-3 0,-3-4 1 16,2 2 0-16,-2 0-2 0,1-2 2 0,-4-1-1 0,5 2-2 0,-2 1-5 15,0-3 7-15,-2 0-3 0,4-1 3 0,-2 3-2 16,0-3 1-16,3 1 0 0,-5-1-3 0,5 3 6 0,-1-3-2 16,1 3 0-16,0 0 2 0,0-2 0 0,0 1-1 0,0-2 0 15,0 6 2-15,1-4-1 0,-1 1 2 0,0 0-3 0,5-1-2 16,-5 0 0-16,3 2-3 0,1-5 4 0,-1 4 0 16,2-2 0-16,-1-3 0 0,-1 5 0 0,2-5 0 15,-1 1 0-15,-1 0 1 0,4-1-1 0,-2 0 2 0,2-2-1 16,-2 1-2-16,5 1 1 0,-5 1 0 0,-1-1-2 0,4-2 4 15,-4 2-5-15,1-3 2 0,-1 3 1 0,3 0 0 16,-4 1-3-16,5 0 0 0,-4 1 2 0,1 1-1 0,-1-1 4 16,2 2 1-16,-1-1-1 0,-1 2 1 0,1 1 2 15,-2-5-4-15,4 6 2 0,-3-2-2 0,1 1 1 0,2-1-6 16,-2 1 2-16,5 0 2 0,-1-2 0 0,-1 1 2 0,4-3-2 16,-2 0 0-16,-1 0 0 0,3 1 1 0,3-2 0 15,-3 1-1-15,-1-1-1 0,1 1 0 0,0 1 5 16,5-1-3-16,-5 4 3 0,2-5-2 0,-2 2-2 0,5 0 0 15,-5-1 0-15,1 3-1 0,-4-1-4 0,3 4 1 0,0-5 0 16,0 3-1-16,-2-1 5 0,-1 4-1 0,1-3-1 0,-4 1 2 16,5 2 0-16,-2-1 2 0,1 2 0 0,-2-4 1 15,1 3-3-15,-1 0 2 0,0 0 0 0,2-3-3 16,2 4 0-16,-3-2 0 0,3 2 0 0,-1-4 1 0,0 5 0 0,1-2-1 16,3-1-3-16,-3 2 4 0,2-2 0 0,0 3 0 15,3-1 2-15,1 1 0 0,-5-6-1 0,2 5 1 16,1-1 0-16,-1 0 0 0,0-1-2 0,-2 1-1 0,4 1 1 15,-2-2 0-15,1-2-1 0,-1 4-1 0,0-5 1 16,1 2 0-16,1-1 2 0,-3 3-2 0,-2-2 5 0,5-1-4 16,-5 2 1-16,1-2-1 0,0 3 1 0,-1-2-1 0,0 4-2 15,0-2 4-15,0 2-4 0,1 0 2 0,-4 0 0 16,3 0 2-16,-3 2 0 0,5-2-2 0,-5 3 3 0,-1-2 0 16,6-1-7-16,-2 2 2 0,-3 1 0 0,3-3-1 0,0 2 1 15,-1-2 0-15,1 0-1 0,6 0-1 0,-6-2 3 16,1 2 2-16,2-3-1 0,-3 1 3 0,3-2-3 15,-1 2 1-15,0-1 0 0,6 2 2 0,-4 1-6 0,2-2 1 16,-5 2 2-16,4 0-2 0,-4 2 2 0,1-1 0 0,-3 2 3 16,1 2 5-16,0-2 1 0,0 2 0 0,-1-2 4 0,-2 2-4 15,2-1 0-15,0-2 1 0,1 3-1 0,-3-1-2 16,3 2 3-16,-2-5-1 0,-1 2-3 0,3-1 8 16,0 1 6-16,-2-2 8 0,-1 1 12 0,3-2 3 0,3-2 4 15,1 1-1-15,-1-2-1 0,0 1-4 0,-2-1-5 0,7 0-11 16,-2-1-10-16,1 0-2 0,-3-1-1 0,4 3-1 15,-4 1-4-15,-1-2-2 0,-2-2 2 0,2 5-5 0,-3 0 0 16,0-3-4-16,0 3-5 0,-5 3 1 0,4-3 5 16,-2 0 2-16,0 0-2 0,1 3 1 0,-2-1 1 0,-1 2 2 15,-1-2 0-15,1 3-3 0,4-5 0 0,-4 4 0 0,-1 0 0 16,2-2 2-16,-1 2-2 0,2 1-2 0,-2-2 2 16,1 0 0-16,-1 1 0 0,2 0 0 0,-1 0 0 0,-1 0 0 15,4 1 0-15,-5 0 0 0,1-1 2 0,0 2 3 16,4-2 0-16,-2 3-4 0,-2-1-1 0,1 3 1 0,1-4 0 15,1 3-1-15,-4 0-1 0,4-4 0 0,-1 3-3 0,-1 1 2 16,2-2 1-16,-4-1-2 0,2 2 2 0,-1 2 1 16,0-3-2-16,1 1 4 0,1-1 3 0,-2 1 2 15,2-1 0-15,-1 0-3 0,-1 2-1 0,-2-3 2 0,2 1 2 16,-3 3-13-16,2 1 1 0,-1-2 2 0,-1 0 5 0,1 2-1 16,1-2 4-16,-2 3 2 0,1 0-3 0,-1 0 8 0,1 0-2 15,-2-2-5-15,1 2-1 0,-1 1-3 0,0-3 2 16,1-1-3-16,-2 0-1 0,1 6 3 0,1-4-1 0,-1 1 1 15,-1 0-2-15,4-3 0 0,-5 0-3 0,5 5 3 0,-4-5 1 16,-2 1-1-16,3-4-1 0,-2 5 3 0,-1-2 0 16,0 0 5-16,0-1-3 0,0 1-2 0,-1-1-1 15,-2 2 1-15,1 1 2 0,-4 0-4 0,2 1 3 0,-1-1-4 16,1 0 15-16,-2 1-8 0,0 0-2 0,0-2-4 0,-1 1-4 16,-2 1 2-16,1-1 1 0,1 5 4 0,1-3-17 0,-5-1 6 15,4 2 8-15,0-2 0 0,-2 2 2 0,-2-2 3 16,2 0-5-16,2 0-3 0,-5-2 1 0,3 2 2 15,-1 0 2-15,-2 3-3 0,0-2 0 0,0-1 1 0,-3 2 0 16,3 0 0-16,-1-2-2 0,-2 1 0 0,-2-1 0 0,3 4 1 16,-1-4-1-16,1 0-1 0,-4 0-1 0,5-2 3 0,-2 0-2 15,0-1 1-15,-4 1 0 0,2-1-1 0,3 0 3 16,-3 1-8-16,-2-2 7 0,5 4 2 0,-3-3 1 16,0 0 1-16,1 0-3 0,-2-2 4 0,2 1-4 0,-1-1 6 15,-2 0-4-15,3 1-2 0,-2-1 3 0,1 2-1 0,1-5-1 16,0 3-4-16,-2 0 3 0,1-1 4 0,1 1-2 15,-2-2-6-15,2 1-3 0,-1-2 4 0,1 2 4 0,-2 1 3 16,5-1-4-16,-5-2-4 0,4 0 3 0,3-1 4 16,-3 4 4-16,2-2 0 0,0 1-6 0,3 0-1 0,-1-4 1 15,1-1 1-15,2 3-2 0,-1-2 0 0,4-1-3 0,-4 3 0 16,1-1 2-16,2-2 2 0,1 2 2 0,1-2 0 16,-1 3-1-16,2-3-1 0,-1-3 0 0,0 3-2 0,2 0 4 15,-2 0-7-15,3 0-1 0,0 0-1 0,-3-2 0 16,3 2 1-16,0-2-3 0,0-1-2 0,3 3-16 0,-3-1-15 15,3-2-20-15,-2 2-29 0,2-2-29 0,0 1-36 0,1-3-28 16,1 0-27-16,4-6-13 0,3-2-10 0,1 0-5 16,1-2 0-16,-3-5-31 0,1-2-46 0,3-3-91 0,-3-4-56 15,-1 2-19-15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2:26.8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125 9 319,'-1'-1'9,"-8"-1"75,-2 0-16,1 0-3,2 2 1,-5 0-34,3 0 14,2 0-17,2 0-12,-1 0 1,2 0 12,0 2-4,-3-2-13,4-2 3,-5 2 3,5 0 12,-3-2-16,7 2-10,0 0-3,7-4 1,2 8 1,-1-2 6,5 2 3,5 3 10,4 3 3,4 3-7,6 10 2,6 0 10,7 4-8,8 4-4,5-4-1,-1 0-1,-5-1-4,-3-4-2,-5-3-6,-19-6 1,-5-3-5,-12-1 7,-4-5-7,-4 0 1,0 1-1,0-2 1,0-2-4,0-1-5,0 0-26,0 0-5,-4 4-20,-4 0-2,-6 2-51,0 2-62,-3-3-161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7:35.5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633B5D-74F9-477B-8A11-8C963D04A42F}" emma:medium="tactile" emma:mode="ink">
          <msink:context xmlns:msink="http://schemas.microsoft.com/ink/2010/main" type="inkDrawing" rotatedBoundingBox="6209,9042 7383,8381 7603,8771 6429,9433" semanticType="callout" shapeName="Other">
            <msink:sourceLink direction="to" ref="{B64E3597-FD0E-45D3-BD90-C486FC5F2FBE}"/>
          </msink:context>
        </emma:interpretation>
      </emma:emma>
    </inkml:annotationXML>
    <inkml:trace contextRef="#ctx0" brushRef="#br0">0 458 123 0,'6'-3'193'0,"-5"2"-12"0,2-2-11 0,-1 2-2 0,1 1-1 15,-3 0 1-15,2 0-20 0,-2 0-29 0,0 0-27 0,0 1-23 16,0 2-14-16,0-2-7 0,0 4-6 0,0-3 0 16,2 0 2-16,-2 0 5 0,0 3 4 0,0-1-3 0,0 1 0 15,0-2 4-15,4 5 10 0,-1-3 6 0,2-1 7 16,1 3 6-16,0 1-4 0,-3-2 2 0,1 2-2 0,1 1-3 16,1-3-5-16,-2 3-6 0,1 0-4 0,-1 1-8 15,3-2 0-15,-2 3 0 0,2 2 10 0,-2-2-12 0,2-1-3 16,1 0-8-16,2 3-4 0,-4 0-2 0,2 0 2 15,-1 0-6-15,0-3-10 0,1 0 2 0,1 1-1 0,-5 2 1 16,4-5-2-16,-4 1-2 0,4-1-4 0,-2-1 1 0,-2-1 4 16,1 0 3-16,2-2 2 0,-3 3 3 0,4-3-3 15,-4 1-2-15,4-1 2 0,-4 1-2 0,1-2 1 16,-2 0-3-16,1-1 3 0,1 1 18 0,1-3 3 0,-2 0 1 16,0 0 5-16,1 0 2 0,1-5 0 0,0 2 4 0,4-3 0 15,-1 1-15-15,-1-1-2 0,4-2-4 0,-1 0-3 0,1-2-6 16,0-1-10-16,0 1 1 0,2 0-5 0,-1-5 0 15,-1 4-3-15,3-5 0 0,0 3-1 0,-2 1-3 0,2-3 2 16,4-2 0-16,-2-2 1 0,-1 3-3 0,3 0 4 16,1-4-1-16,-2 4 1 0,-1-2 5 0,6 0 4 0,-4 3 1 15,0-4 0-15,2 4 11 0,-1-2 4 0,-1 2 8 0,5 0-2 16,-5-6 3-16,3 5 4 0,2-1-1 0,-3-1-4 16,3 2-5-16,1-1 0 0,-4-2-7 0,3 0 0 0,0 2 2 15,-2-3-8-15,-1 4 2 0,1 0 5 0,-2-1-9 0,-1 3-2 16,0-2 2-16,-2 2 4 0,-1 2 2 0,-4 1-1 15,4 0 1-15,-2 0 6 0,-2 5 2 0,-4-2-3 0,1 0-3 16,-1 1-5-16,-1 3-6 0,-2-1-5 0,-2 2-5 16,1 1-9-16,-1-3 3 0,-1 4 1 0,1-2-3 15,-3 3 4-15,3-2 0 0,-2 2 1 0,2 0 1 0,0-3-2 16,-1 2-1-16,2 1 0 0,-1-2 2 0,0 2 1 0,-2-3 0 16,4 1 3-16,-2 2 4 0,1-2 3 0,1 2-4 0,-2-4 4 15,0 1-1-15,-2 3 2 0,5-4-5 0,-4 4 1 16,1-1-1-16,-2-2-3 0,5 1 0 0,-4 2 1 0,1-2-4 15,-2-1 3-15,-1 3-3 0,3-1-4 0,-3-2 3 0,3 3-4 16,-3 0 0-16,0-1-2 0,0 1 1 0,0 0 1 16,0 0-1-16,2 0-2 0,-2 0 2 0,0 0 1 0,0 0-1 15,0 0 1-15,0 0-2 0,0 0 0 0,0 0 0 16,0 0 1-16,0 0 0 0,0 0 0 0,0 0-1 16,0 0 1-16,0-3 2 0,0 3-3 0,0 0 0 0,0 0 0 15,0 0-2-15,0 0-1 0,0 0 3 0,0 0 0 0,0 0-1 16,-2 0-2-16,2 0-1 0,0 0 1 0,0 0-2 0,0 0 0 15,0 0-2-15,-3 0 1 16,3 0 1-16,-7 3-60 16,5-3 18-16,-4 0-24 0,0 0-26 0,-12 0-181 15,9 0 93-15,-22 0-502 0,21 0 413 16,-2 1-22-16,0 2-14 0,3-2-11 0,-1 4-19 0,-2-3-54 31,0 2-94-15</inkml:trace>
  </inkml:traceGroup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8:35.6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7A9A918-15E8-4B96-8DE1-CA5ADCC9C826}" emma:medium="tactile" emma:mode="ink">
          <msink:context xmlns:msink="http://schemas.microsoft.com/ink/2010/main" type="inkDrawing" rotatedBoundingBox="977,11803 3724,11543 3823,12591 1077,12852" hotPoints="3983,12136 2398,12628 783,12244 2368,11753" semanticType="enclosure" shapeName="Ellipse">
            <msink:destinationLink direction="with" ref="{8C5D00BF-079C-48FF-BB22-D83850126BCD}"/>
          </msink:context>
        </emma:interpretation>
      </emma:emma>
    </inkml:annotationXML>
    <inkml:trace contextRef="#ctx0" brushRef="#br0">-2 0 2369 0,'-2'0'33'0,"-424"72"832"0,419-72-855 0,2 0 4 15,-2 0 3-15,3-1 3 0,-4 1-1 0,4 0 1 0,-4 0 2 16,-1 0 3-16,2 0 3 0,-1 0 8 0,4 1 1 0,-1-1 5 16,-2 3 3-16,1-3 5 0,0 0 4 0,0 0 1 0,-3 3-2 15,6-3-13-15,-1 0-2 0,-1 0-3 0,1 0-5 16,-2 0-5-16,1 0-10 0,-6 0 0 16,3 0-10-16,-1 1-4 0,-1-1-1 0,1 2 1 0,-2 0 1 15,2 3 2-15,2-4 0 0,-2 2-1 0,-1-3 0 0,1 0 1 16,-2 2 2-16,-1 1-2 0,1-2-1 0,-1 5 2 15,0-5-1-15,-3 2 1 0,3-3-5 0,0 5 0 0,0-3 2 16,0-1-2-16,0 2-2 0,3-1 2 0,-1 1 0 16,-2-3 0-16,3 3 2 0,-1-1 1 0,1-2-18 0,1 3 10 0,1-3 3 15,-1 0-2-15,4 0 4 0,-1 0 0 16,1 0-1-16,-2 0-1 0,2 0 19 0,2-3-10 0,-1 3-5 16,0-2 1-16,-3-1-2 0,0 3-1 0,2-3-1 0,1 1-2 15,-2-2 3-15,-2 2 0 0,2-3 0 0,-2 1 3 16,1-2-5-16,-4 2 1 0,2 2 5 0,1-2-3 0,-2-1-1 15,1 1 0-15,-1 0-2 0,-1 0 3 0,1 0 0 0,-1-1-1 16,-2 0-1-16,0 1 0 0,3 0-2 0,-1-2 3 16,2 1 0-16,-1 3-2 0,-3-2 1 0,5-1-2 0,-2-1 3 15,-2 1-1-15,4 2-9 0,-2-2 1 0,-1 4 2 0,-2-6 1 16,3 4 3-16,-2 2 3 0,0-5 0 0,-1 0-3 16,3 2 12-16,-3-3-2 0,1 1-2 0,-1-1-4 15,4 1-4-15,-3-3 0 0,2 3 1 0,0-5 2 0,2 2-3 16,-1-2 0-16,1 3-3 0,-1 0 2 0,4-2 2 0,-3 0 0 15,2 1-4-15,-2-2 6 0,2 3-4 0,-2 0 1 16,-1-3-1-16,4 2 1 0,1 1-3 0,-2 0-2 0,-2-1 6 16,2-2-8-16,3-1 3 0,-3 3 2 0,1-2-2 15,-1 1-1-15,1 1 5 0,1 1-2 0,-2-1-1 0,2-1-4 16,3 0 2-16,-3 1-3 0,3-1 2 0,0-1 1 0,0 5-4 16,3-3 1-16,-3 2 1 0,0-1 3 0,3 0-1 15,-3-1 5-15,2 3-11 0,1-3 7 0,0 3 4 0,-3-4 3 16,1 2 3-16,-1 0-1 0,3 0 1 0,-1 2 1 15,-2 0 8-15,3-3-4 0,-3 2-8 0,4 2-1 0,-1-5-1 16,-1 5 5-16,0-2-3 0,3-2-4 0,-1 3 4 0,2-3 1 16,-1 1 1-16,2 2-1 0,-2-4-1 0,4 2-4 15,-3 0 3-15,0 2 1 0,1 1 0 0,0-5 0 0,1 4 2 16,-1 0-2-16,1-1-1 0,-1 1 2 0,2 0 1 16,-1-4-4-16,-1 4 1 0,-1 1 0 0,4-3-3 0,-1 1 4 15,-1 2 1-15,2-2-2 0,-1 2 1 0,2-1 0 0,-3 1-2 16,1-1 2-16,2 1 0 0,-2-1-1 0,3 2-1 15,1-3 0-15,-1 3 2 0,0-2-2 0,1 1 4 0,2-1-2 16,-3 0 0-16,4-1 4 0,-4 1-4 0,3 1 0 0,2-2-1 16,-3 2 1-16,1-2-3 0,-1-1 0 0,1 2 3 15,0 1 0-15,-2 0 0 0,-1-1 0 0,-2 1 3 16,5 0 0-16,-6 4-3 0,3-2-1 0,-2 2-3 0,-1-4 4 16,3 3 2-16,0 0 3 0,0-3-4 0,0 4 1 0,-2-2 1 15,-1 1-3-15,3 0 1 0,0-2-1 0,0 2-1 16,0-3-4-16,0 2 5 0,-2 0-2 0,2 1 2 0,0-1 2 15,-3 2-2-15,1-1-2 0,2-2 2 0,-3 3 2 16,5-2-2-16,-5 2-9 0,2-5 1 0,-2 5 3 0,2-2 4 16,4 2 1-16,-3-4-1 0,0 3-3 0,1-1 2 0,-1-1 9 15,3 3 1-15,1-4-3 0,-1 0-5 0,1 1 1 16,2 2-4-16,-1-3 6 0,-1 0-3 0,-1 0 0 0,1-1-5 16,2 2 2-16,-5-1 1 0,-1 0-2 0,3 4 2 15,0-4-3-15,-2 0 1 0,-1 5 0 0,0-3 4 0,3 1-1 16,0-2 0-16,-2-2 3 0,-1 2 2 0,3-1-1 0,0 3-2 15,0-2 1-15,-2 3-2 0,2-3 2 0,2 3-2 16,-2-1-4-16,1-1 4 0,-1 3 0 0,1-2 0 0,4 2 0 16,-4 0 2-16,3 0 1 0,1 0 0 0,-1 0 5 15,2 2-3-15,1-2-2 0,0 3-3 16,-1-3 3-16,19 0-2 0,-20 0-5 0,-1 2 0 0,1-2 0 16,-1 0 3-16,3 0-1 0,-4 0 2 0,1 0 0 0,1 1 0 15,-1 3 3-15,0-4-3 0,-2 1 2 0,2-1-2 0,0 3-2 16,-2-3 4-16,2 1-4 0,-1-1 2 0,-2 6 2 15,1-5-2 1,45 18 4-16,-45-11-2 0,1-5-2 0,-2 4 0 0,0 0 0 16,4-1 2-16,-1 3-2 0,-3-3 1 15,4 0 0 1,97 23 2-16,-97-26-6 0,-1 2 2 0,-3-1 0 0,2 0 1 16,-1-2 0-16,-1-1 0 0,-1 4 0 0,1-2 2 0,-4-3 0 15,3 3-3-15,-3-1 1 0,0 3 0 0,0-1 1 16,-2 0 3-16,-1 0-4 0,3 3 1 0,-2 0-1 0,-1-3 2 15,0 2-3-15,2 0 2 0,-4 4-2 0,1-7 0 16,-2 4 1-16,1-2 0 0,0-1-4 0,4 3 4 0,-2-2 1 16,0 5-1-16,1-5 0 0,-1 0 0 0,-2 1 0 0,1-1-2 15,1 1 7-15,-2-1-3 0,1 1-2 0,-1-2-1 16,2 0 0-16,-1 3 1 0,-1-3-3 0,0 3 3 0,1-3-4 16,-1 0-3-16,2 5 4 0,-1-3 3 0,-1 1-2 0,1 3 1 15,-2-1-1-15,1 1 2 0,-3-2 0 0,4 1 3 16,-2 1-1-16,-2 1 1 0,1 0 0 0,-1 0 1 0,-4 0 3 15,3 1-6-15,-1 0 5 0,-2 1-1 0,0-3 3 16,0 1-2-16,0-1-1 0,0 1 1 0,-2 0 3 0,-1 2 0 16,-1-5-2-16,-1 7-3 0,1-6 0 0,-2 2-2 0,-2 3-1 15,4-2 1-15,-3-1-4 0,-2 0 2 0,1 0 4 16,-1-3-4-16,-1 3 0 0,1-1 2 0,-2-1 0 16,4 2-1-16,-2-2 1 0,0 0-1 0,-1-1 1 0,-2-1-4 15,3 1 6-15,-2 2-2 0,0-5 0 0,-1 1-1 0,-3 2-2 16,3-1-3-16,-2-3 0 0,0 4 3 0,2-3-4 15,-3 1 1-15,1-1 5 0,0 1-1 0,-1-1-1 0,-2-2 1 16,2 2 2-16,-1-1 1 0,1 1-1 0,2-1 0 0,-5 0-6 16,2 0 1-16,1 0 3 0,-5 0 0 0,4 2 0 15,1-5 0-15,-1 3 0 0,-1 1 0 0,2-1 2 0,-1-2-1 16,1 2 1-16,-4 3 0 0,-1-4-2 0,0 2 1 16,0-2-1-16,1 2 0 0,-2-2 0 0,2 5 0 15,-4-5 2-15,4 5-1 0,3-5 2 0,-1 4-5 0,-1 0 4 0,2-6-2 16,1 3 0-16,-1 3-3 0,2-3 2 0,-3 0-2 15,0-1 1-15,1 1-3 0,-2 0 1 0,2 1 1 0,1-1 5 16,-3 1 2-16,0-2-3 0,2 2-1 0,-4 3 0 16,4-5 3-16,-2 2-1 0,2-2-4 0,-1 2-1 0,1 0 2 15,1-4 1-15,0 2 1 0,2-1 1 0,1 1 0 16,-2-2-2-16,6-1 1 0,-1 0 5 0,-2 0-3 0,4-1-3 16,-1-2-3-16,2 3 2 0,-1-5 8 0,-1 4-2 15,1-1 0-15,3-1-7 0,-4 1 2 0,1-1 3 0,-1 3-3 16,1 0 3-16,2 0-6 0,-2 0 0 0,2 0-2 0,-2 0-4 15,3 0-13-15,2 0-15 0,-4 0-20 0,2 0-32 0,-1 0-35 16,1 0-34-16,-2 0-38 0,1 0-29 0,1 0-20 16,-1 0-20-16,1 0-29 0,-2-3-40 0,-2 3-39 15,0-2-30-15,-4-1-66 0,1 0-18 0</inkml:trace>
    <inkml:trace contextRef="#ctx0" brushRef="#br0" timeOffset="-1714.4086">26 7 87 0,'0'0'142'0,"0"0"-19"15,0 0-11-15,0 0-9 0,3 0-8 0,-3-2-1 16,3 2 3-16,-3-5 1 0,0 5 1 0,0 0-2 0,0 0-5 15,0 0-1-15,0 0-6 0,0 0-4 0,0 0-9 0,-3 0-5 16,3 0-3-16,-3 0-4 0,3 0-1 0,-5 0-4 16,4 0-3-16,-2 0-2 0,0 0 0 0,-2 0-2 0,5 0 0 15,-1 0-2-15,-2 0-3 0,3 0 1 0,-3 0-3 0,1 0-3 172</inkml:trace>
  </inkml:traceGroup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7:03.8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F4C4A8D-71C1-4A1F-B805-A8540D6D0EAA}" emma:medium="tactile" emma:mode="ink">
          <msink:context xmlns:msink="http://schemas.microsoft.com/ink/2010/main" type="writingRegion" rotatedBoundingBox="12903,11256 16744,11256 16744,13130 12903,13130"/>
        </emma:interpretation>
      </emma:emma>
    </inkml:annotationXML>
    <inkml:traceGroup>
      <inkml:annotationXML>
        <emma:emma xmlns:emma="http://www.w3.org/2003/04/emma" version="1.0">
          <emma:interpretation id="{5C8F5425-C720-40B0-9523-697FEBFD148F}" emma:medium="tactile" emma:mode="ink">
            <msink:context xmlns:msink="http://schemas.microsoft.com/ink/2010/main" type="paragraph" rotatedBoundingBox="12903,11256 16744,11256 16744,13130 12903,13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5B2BE0-9EFC-4523-A1CA-30DA2098745C}" emma:medium="tactile" emma:mode="ink">
              <msink:context xmlns:msink="http://schemas.microsoft.com/ink/2010/main" type="line" rotatedBoundingBox="12903,11256 16744,11256 16744,13130 12903,13130"/>
            </emma:interpretation>
          </emma:emma>
        </inkml:annotationXML>
        <inkml:traceGroup>
          <inkml:annotationXML>
            <emma:emma xmlns:emma="http://www.w3.org/2003/04/emma" version="1.0">
              <emma:interpretation id="{CD5A53F3-925F-4BDD-BB7D-C39084E3B1AF}" emma:medium="tactile" emma:mode="ink">
                <msink:context xmlns:msink="http://schemas.microsoft.com/ink/2010/main" type="inkWord" rotatedBoundingBox="12903,11256 16744,11256 16744,13130 12903,13130"/>
              </emma:interpretation>
              <emma:one-of disjunction-type="recognition" id="oneOf0">
                <emma:interpretation id="interp0" emma:lang="en-US" emma:confidence="0.5">
                  <emma:literal>v</emma:literal>
                </emma:interpretation>
                <emma:interpretation id="interp1" emma:lang="en-US" emma:confidence="0.5">
                  <emma:literal>~ .</emma:literal>
                </emma:interpretation>
                <emma:interpretation id="interp2" emma:lang="en-US" emma:confidence="0">
                  <emma:literal>~ r</emma:literal>
                </emma:interpretation>
                <emma:interpretation id="interp3" emma:lang="en-US" emma:confidence="0">
                  <emma:literal>~ /</emma:literal>
                </emma:interpretation>
                <emma:interpretation id="interp4" emma:lang="en-US" emma:confidence="0">
                  <emma:literal>~ N</emma:literal>
                </emma:interpretation>
              </emma:one-of>
            </emma:emma>
          </inkml:annotationXML>
          <inkml:trace contextRef="#ctx0" brushRef="#br0">12962-378 390 0,'0'-6'339'15,"0"0"-50"-15,0 1-25 0,-1-1-12 0,1 2-29 0,-6-3-41 16,4 1-30-16,-1 4-19 0,0-2-11 0,3-3-3 16,-1 4-5-16,-2-2-7 0,3 3-10 0,-2-2-11 0,2-1-7 15,0 2-11-15,0-2-8 0,0 2-8 0,0-3-2 16,0 2-5-16,0 3-7 0,2-4-7 0,-2 5-5 0,0-2-5 15,0 2 1-15,0 0-3 0,0 2-5 0,0-2-3 0,0 2 6 16,3 1-2-16,-2 0 5 0,5 5 1 0,-4-3-1 16,4 4 3-16,-5-1 5 0,4 5 5 0,1-5-2 0,0 5 3 15,0-3-4-15,0 3-4 0,1 0-5 0,-1-3-2 0,0 4-2 16,0-2-6-16,0-2-3 0,1 6 0 0,1-5-2 16,2 0-2-16,-5 0-1 0,2-3-2 0,-1 2 10 15,0-2-6-15,1-2 0 0,-1 1-5 0,2-3 3 0,2 1 1 16,-4-2 2-16,2 2-3 0,-1-2-6 0,3-3 4 0,-4 0 1 15,2 0 8-15,-1 0 1 0,1-3 2 0,1 2 1 0,1-6 0 16,2-2 4-16,-3 0-3 0,3-3 1 0,3-2 1 16,0-1 0-16,1 1-3 0,0-3 0 0,4-4 1 15,-1 2-2-15,3-3 4 0,-2 1-2 0,-2 0-6 0,1-4 0 16,0 1-4-16,1 1 3 0,2 0-4 0,-3-4 3 0,1 5-1 16,3-1-1-16,-3 1 4 0,1-3 7 0,1 1-3 15,-1 0-3-15,1 0-2 0,-1-1-3 0,3-2-4 0,0 1-1 16,5 0 2-16,-5-1-9 0,3-2 5 0,-2 2 4 15,2-2 1-15,-3 1 4 0,3-1 7 0,-1 2 6 0,0 1-1 16,-1-2 7-16,-1 5 2 0,-3-2 8 0,3 3 4 0,-5 2-2 16,-3-1 0-16,2 5-1 0,-2 1 0 0,-1 0-4 15,-6-1 0-15,3 3-7 0,-1 2-2 0,-2 0 2 0,1 0 7 16,-4 3-7-16,1 0-5 0,4-2-2 0,-4 5-1 16,-1-5-2-16,0 5-2 0,0 0-4 0,2-1-10 0,-4 3 0 15,2-1 7-15,-2 0-9 0,1 0 2 0,-2-1 0 0,-2 3 0 16,2-1 2-16,0-1 0 0,-3 4-4 0,2-1 0 15,-2-2 5-15,3 1-2 0,-2 2-3 0,-1-2 2 0,3-1-2 16,0 3 1-16,-3-1 2 0,0 1 1 0,0 0-2 0,0 0 3 16,0-2 2-16,2-1-4 0,-2 3-3 0,3-2 2 15,0 2 2-15,-3 0-3 0,1 0-1 0,-1 0 1 0,-1 0 0 16,1 0 0-16,-3 0 2 0,3 0-2 0,3 0 0 16,-3 0 1-16,0 0 3 0,0 0-1 0,0 0-3 0,0 0-1 15,0 0-1-15,0 0 3 0,0 0-1 0,0 2 1 16,0-2-2-16,0 0 2 0,0 3 2 0,0-1 0 0,0-2 0 15,0 0 0-15,0 0-2 0,0 0 1 0,0 0-2 0,1 0-1 16,-1 0-1-16,0 0 0 0,0 0 3 0,0 0-5 16,0 0 4-16,0 0-1 0,3 0-1 0,-1 0 0 0,-2 0-1 15,0 0 4-15,0 1-4 0,0-1 3 0,0 0-2 0,0 0 0 16,0 0 0-16,0 0 3 0,0 0 2 0,0 0-7 16,0 0 3-16,0 0-6 0,0 0-1 0,0 0 0 0,0 3 1 15,0-1-2-15,0-2-16 0,0 2-15 0,0 1-21 16,0-3-21-16,0 0-32 0,3 0-32 0,-3 0-39 0,0 0-44 15,0 0-30-15,3-3-27 0,-3 1-23 0,1-3-32 16,-1 2-62-16,3-5-100 0,-3 0-59 0,0-3-6 0,-3 3 16 16</inkml:trace>
          <inkml:trace contextRef="#ctx0" brushRef="#br0" timeOffset="-22621.0184">10511 460 258 0,'-4'-4'344'0,"-1"-3"-47"0,-5 1-60 16,3-4-50-16,1 6-16 0,-2-6-5 0,1 1-28 0,-1 1-24 15,1 1-5-15,5 1-5 0,-4-1 0 0,5 1-1 16,-2-2-4-16,3-1-6 0,3 0-6 0,-2 0-7 0,5 3-8 16,-4-5 0-16,5 1-2 0,2 2 4 0,-1-2 0 0,2 1 1 15,-1-2 2-15,1 3-5 0,-1-3 1 0,3 3-5 16,-1-1-6-16,-5 1-4 0,4 0-6 0,-1 1-4 0,-2 3-7 16,-2-3-6-16,2 4-10 0,-2 0-2 0,-2 1-6 0,1 2-3 15,-1 0-1-15,0 0-6 0,2 0 2 0,-4 2-2 16,5 1-3-16,-1-1-2 0,-1 1-1 0,1 2 3 0,2-1-3 15,0 3-1-15,2 1-6 0,2 0 4 0,-2 1 6 16,3 2-1-16,-2-1-6 0,-1 0 2 0,3 1 1 0,0 0 2 16,3 0 1-16,-3 0-1 0,2 0-2 0,-2 0 5 0,3 2 4 15,-3-3-4-15,0 1-4 0,0-2 1 0,-3-1 2 16,3-1-2-16,0 2-2 0,-2-3-2 0,-1-3-1 0,3 4 3 16,-2-7 5-16,2 0 1 0,-3 0 9 0,3-7 1 15,3 1 3-15,0-2 3 0,4-3 2 0,-2-2 2 16,2 1 0-16,2-8-4 0,3 3-4 0,-2-5-3 0,5-2-1 15,-3 0-2-15,4 1-5 0,-4-2-1 0,5 0 3 0,-3 1 1 16,4-1 0-16,-5 1 0 0,0-1 4 0,-1 2 0 16,0 1 4-16,-3 0-2 0,-2 6-1 0,0-5-3 0,1 4 5 15,-4 3-1-15,2-4-6 0,-5 4-2 0,2 1-2 0,0-1 2 16,1 2-2-16,-1 0 3 0,-3-1-6 0,2 1 0 0,-2-2-2 16,5 4 0-16,-3-1 1 0,-2-2-14 0,3 5 5 15,-3-3 4-15,-1 1 4 0,1 4-1 0,-4 2-1 16,2-3-2-16,-5 4-14 0,-1 0-10 0,1 0-27 0,-1 3-32 15,-1 0-37-15,2 3-41 0,-3 1-39 0,1 0-53 0,-3 5-48 16,0-3-74-16,0 1-141 0,-5 3-82 0,0-1-27 0,-2-1 12 16</inkml:trace>
        </inkml:traceGroup>
      </inkml:traceGroup>
    </inkml:traceGroup>
  </inkml:traceGroup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7:31.5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49A4F9B-E4A0-4DDA-99AB-20673DB924CF}" emma:medium="tactile" emma:mode="ink">
          <msink:context xmlns:msink="http://schemas.microsoft.com/ink/2010/main" type="inkDrawing" rotatedBoundingBox="1329,9839 3784,9521 3886,10306 1430,10624" hotPoints="4087,9858 2733,10468 1261,10267 2616,9658" semanticType="enclosure" shapeName="Ellipse">
            <msink:destinationLink direction="with" ref="{E9632581-F09B-44F9-AF8C-331E4069FFF1}"/>
            <msink:destinationLink direction="with" ref="{8C5D00BF-079C-48FF-BB22-D83850126BCD}"/>
          </msink:context>
        </emma:interpretation>
      </emma:emma>
    </inkml:annotationXML>
    <inkml:trace contextRef="#ctx0" brushRef="#br0">1289 2749 15 0,'3'0'116'0,"-2"0"17"0,-1 0 12 0,3-2 3 16,-3 2-12-16,3-3-14 0,-1 3-12 0,-2-1-14 15,3-2-10-15,-2-1-15 0,-1 0-14 0,3 0-11 0,-3 0-6 16,3-1-2-16,-1 3-1 0,-2-2-2 0,0 2 4 16,0-3-3-16,0 5 3 0,0-3 0 0,0 3-5 0,0 0-1 15,0 0-2-15,0-1-5 0,0-1-2 0,0 2-1 0,-2 0 0 16,2 0 1-16,-3 0 0 0,3 0 0 0,0 0-3 16,0 0-2-16,-3 0-1 0,3 0-5 0,0-2-3 0,0-1 0 15,0 3 1-15,0 0-2 0,0 0 4 31,0 0-3-15,-4-2 94 0,-4 2-10-16,8 0-72 0,0 0-14 15,0 0 2-15,0 0-10 0,3 0 2 16,-3 0-2-16,0 0 0 0,0-1 0 0,3 1 3 16,-1 0-3-16,-2 0 0 0,3 0-1 0,-2 0 1 15,2 0 0-15,0 0 1 0,-1 0 1 0,2 0-2 0,-1 1 1 16,1-1-1-16,4 2 2 0,-4-2-1 0,4 3 0 0,-4-1-1 15,4-2 0-15,-1 2 1 0,1-1 1 0,0-1 0 0,0 3-1 16,-1-3 0-16,1 2-1 0,-1-2 0 0,2 0 0 16,-1 0 0-16,2 0-1 0,-1 0 1 0,0 0 0 15,1 0 0-15,-1 0 0 0,2 0 0 0,-2 0 3 0,-2 0-1 16,2 0 0-16,1 0 1 0,-1 0-3 0,3 0-1 0,-1 0-1 16,-2 0 1-16,1 0-1 0,-1 3 1 0,3-3-7 15,-2 2 6-15,-1-1 1 0,2 2 1 0,-2-1-2 0,-2 0 4 16,5 1-1-16,-3-2-1 0,1 3 4 0,2-1-1 15,-3-1-3-15,9 0 3 0,-9 0-5 0,1-2 2 16,2 2 2-16,-3-2-1 0,2 3 1 0,-3-2-2 0,1-1 0 16,-1 3 0-16,2-1 3 0,2-2 0 0,-3 0-1 15,-1 0-1-15,2 2 3 0,-1-2-2 0,0 0 0 0,1 0-1 16,-1-2-3-16,2 2 1 0,-3 0 3 0,0 0-2 16,2 0-2-16,-1 0 1 0,3 0 2 0,0 0 1 0,0 0 2 15,0-2-2-15,0-1-5 0,0-1 4 0,0 2-1 0,1 0 0 16,-1-2 0-16,0 0 0 0,0 1 0 0,1-1 0 15,-1 0 0-15,1 0 0 0,-4 2 0 0,3-3 0 0,3 1 2 16,-6 2 0-16,3-3-1 0,0 3 1 0,-2 2-2 16,-1-1 1-16,3 1-1 0,0 0 2 0,-2 0-2 0,-1 0-2 15,3 1-1-15,-1-1 2 0,1 2 0 0,-3-2 0 0,1 5-1 16,-1-5 2-16,3 2 3 0,-2-1-1 0,2-1 1 16,-3 3-1-16,3-3 0 0,-2 2-2 0,-1-2 0 15,3 0 1-15,0 0-1 0,0 0-1 0,0-2-1 0,0 2 2 16,-2-3 2-16,2 3-1 0,0-1 0 0,0-1 1 0,0 0 1 15,0-1 2-15,3 1-5 0,-3-3 2 0,0 4-1 16,-1-2 1-16,1 2-2 0,-1-5 0 0,1 5 1 0,-3-2-1 16,2 3 2-16,0-1-2 0,-2 1 1 0,3-4-1 0,0 4 2 15,-2-2-3-15,-1 2 1 0,3 0 1 0,-2-1-1 16,2-2 1-16,0 3-4 0,0-2 3 0,0-1-3 0,-3 3 2 16,3 0 1-16,3 0 0 0,-6-3 0 0,1 1 0 15,2 2 2-15,-3-3-2 0,4 3 3 0,-4-2-2 0,0 2-1 16,-1 0 0-16,2 0-1 0,-1 0 0 0,-2 0 0 0,2 0 1 15,2 0 0-15,-2 0 0 0,-2 2 0 0,3 1 0 16,-1-3 0-16,2 0 0 0,-5 0 1 0,6 0 1 0,-5 0-1 16,4 0-1-16,-3 0 2 0,0 0 0 0,1-3 0 15,4 3-2-15,-4 0 0 0,3-2-2 0,0 2 0 0,-2-1 0 16,-1-2 2-16,6 3-2 0,-6 0-1 0,3 0 2 0,0 0 1 16,0-2 1-16,-2 2 1 0,-1 0-1 0,3-2 1 15,-1 2 0-15,0 0 0 0,1 0 0 0,0 0 0 16,0-3-2-16,0 3 0 0,0 0 0 0,-2 0 0 0,-1 0-2 15,0 0 2-15,3-1-2 0,-4 1 0 0,-1-3 0 0,0 1 2 16,1 2 0-16,-4-2 0 0,4 2 0 0,-4-2 0 0,1 2 0 16,2 0 0-16,-2 0 0 0,1 0-1 0,0 0 1 15,0 0-1-15,-2-2 0 0,3 2 0 0,-2-3-2 16,2 3 1-16,1-1 0 0,1-2 3 0,-2 2-1 0,1-2-2 16,-1 1 2-16,-1-3 1 0,1 5 1 0,1-1 0 0,2-1-2 15,-1-1-1-15,2-2 2 0,-5 2-1 0,1 1 1 16,0-4 0-16,2-2 1 0,-1 5-2 0,-1-5 1 0,1 1-1 15,1-2-1-15,-2 1 2 0,1 2 0 0,-1-2 0 16,0-1-1-16,-2 0 0 0,2 3 0 0,-2 0 0 0,-1-1 0 16,2 1 0-16,-4 1 0 0,1-2-1 0,-2 3 0 0,-1 1 3 15,0-5-2-15,3 1 0 0,0-2 6 0,-1 4-4 16,-2-4 2-16,0 1-2 0,0-1-2 0,0 0-1 0,0-2 1 16,0 3 1-16,0-3-3 0,0 0 1 0,0 0 0 15,0 0 8-15,0 1-1 0,0-1-3 0,-2 2-1 0,-1 1-1 16,3-3 0-16,-3 4-1 0,3-1 0 0,-4 0-10 0,2-1 6 15,-4 3 2-15,5-1 2 0,-5-1 0 0,1 2 0 16,1 1 1-16,1 0 0 0,-2-1 4 0,1 1 9 0,0 0 6 16,-2-1 1-16,0 2 2 0,0-2 3 0,0-1-1 0,-2 0 2 15,1 1-4-15,-1-2-6 0,1 1-8 0,0-2-4 16,2 2 1-16,-2 3-3 0,2-4 0 0,-2 0-2 0,2 3 3 16,-4-4 9-16,2 3 4 0,-1-1 5 0,1-2 0 15,0 4-1-15,-1-2 2 0,-1-1 2 0,2 1-3 0,-5 0-1 16,4 1-5-16,1 0-2 0,-2-4 2 0,-1 3 1 0,1 1-3 15,1 0-1-15,-1-1-6 0,-1 1-2 0,2 0 4 16,-1 1-3-16,1-1 4 0,0 2 3 0,1-3 3 16,-4 3 2-16,5 0 5 0,-1 0-3 0,-4-2-6 0,4 3 0 15,-2-2-5-15,-3 2-4 0,3-2-2 0,-4 1-1 0,4 2-2 16,-3-2 1-16,0 0 6 0,0 4-6 0,-3-5 4 0,3 3 2 16,-2-2 0-16,2 2 2 0,-5-1 0 0,2 3 0 15,3-5-1-15,-4 5 0 0,1-3-3 0,-1 3-2 16,1-2-2-16,2 1 2 0,-2 1-3 0,-2 0 1 0,2 1 1 15,1 1-2-15,2-2 0 0,-5 3 2 0,2-1 1 0,2 1-1 16,-2-3 1-16,0 3-1 0,-1-1-2 0,-1 1 1 16,0-2 2-16,0 1-4 0,1 3 3 0,-1-5-9 0,0 3 4 15,-3-2 3-15,4-1-2 0,-3 4 1 0,2-2 4 0,-2-2 3 16,-1 1-6-16,4-1 8 0,-6 3-3 0,5-1-3 16,-2 2 1-16,3-2 1 0,-4 1-6 0,1-1 5 0,3 1 11 15,-4 0 6-15,4 0 5 0,-2-1 0 0,2-2 5 16,1 3 0-16,-2-3 0 0,6 3-3 0,-4 1-12 0,3-1-2 15,0-2-7-15,0 2-4 0,3-3-1 0,-3 1-2 16,2 2 1-16,-2-1 0 0,0 0 0 0,0 0 1 0,3 3 3 16,-4-1-1-16,-1 0 0 0,2 0-3 0,0 3-3 0,1-4 2 15,-1 5 1-15,-2-5 7 0,-2 2-4 0,4 3-3 16,-3-5 0-16,2 5 0 0,-5-2 1 0,4-2 1 0,0 0 0 16,-1-1-9-16,-2-1 4 0,5 0 2 0,-3-2 4 0,4 1 0 15,-3 2 4-15,-1-1-2 0,0 0-3 0,3 1 0 16,1-3-1-16,-1 1 0 0,-3-1-1 0,6 4 0 15,-3-4-4-15,3 3 4 0,-1-1 0 0,-2-2-2 0,0 2 3 16,1 0 0-16,-1 0 1 0,1-2-2 0,-1 5 1 0,0-3-1 16,-2 0 1-16,2 3 1 0,-2-2 0 0,-1 2 1 0,-2-2-3 15,2 0 0-15,2-1 0 0,-2 1 0 0,0 0 0 16,0 2 0-16,6-5-2 0,-2 3 0 0,3 2 2 0,-1-3 0 16,-1-1 0-16,1 2 0 0,-2-1 1 0,4 2 2 15,1-2-3-15,0 1 0 0,0-1 0 0,0 1 2 0,-3-3 6 16,5 5-3-16,-2-2-3 0,0-1-2 0,0-1 0 15,0 4 2-15,0-3-1 0,0 2-4 0,-4 0-3 0,-2 1-2 16,3 1 3-16,-2 1 2 0,2 0 1 0,-1 1 2 16,1 0 0-16,-1-2-2 0,-2 2 3 0,4-1 2 0,-1 2 0 15,-1-3 1-15,1-1 0 0,2 3-4 0,-1 0 0 0,2-3 0 16,0-1-3-16,2 0 2 0,-1 0 1 0,2 0-2 16,-1-1 2-16,4-2 0 0,-3 2 0 0,3-1 2 0,-2-2-2 15,-1 2 1-15,-1 2-1 0,1 1-1 0,-1 0-1 16,2 0 2-16,-5 5 0 0,1-6 0 0,-3 3 2 0,4-1-4 15,1 0 2-15,-2-1 0 0,-2 1 0 0,4-1 0 0,-4 3 0 16,4 1 2-16,0-1-1 0,-4 0 3 0,4-1-4 16,1 2 0-16,-5-4-3 0,2 4 2 0,0-3 0 15,5-2-1-15,-2 3 2 0,3-3-2 0,-2 2 1 0,-1-1 2 16,3 0 1-16,-3 3-2 0,3-2 2 0,0 1 3 0,0-2-1 16,0 0 2-16,0 1-3 0,0 1-1 0,0 0-1 15,0-1-1-15,0-1 0 0,0 3-3 0,0-1-3 0,0-2-1 16,0 2 3-16,0 2 1 0,0-2 0 0,3 1 2 0,0-2-1 15,-1 5 2-15,2-2 0 0,2 0 1 0,-1-1 1 0,-1 3 1 16,4-3-1-16,-1 3-1 0,-2-1 3 0,3 0-2 16,0-3 0-16,-1 4-2 0,1-3 0 0,1 1 0 15,3 1 0-15,-5-4-4 0,4 4 1 0,-3-2 2 0,4-2 1 16,-1 0-1-16,1 1-1 0,-3 1-1 0,3-2 3 0,-2 0 0 16,-1 1 0-16,3 1 1 0,3-2 1 0,-3 1-2 15,-1 0 0-15,1-1 3 0,0-1 1 0,0-1-2 0,0-3-1 16,0 4-2-16,0-5-1 0,0 2 2 0,-2-2 0 15,5 3-3-15,-3-3 1 0,0-3 4 0,0 3-2 0,1-2 2 16,2-3 0-16,-3 1 1 0,3 0 2 0,-3-3 0 0,4 2-4 16,-1-2 0-16,0 1-2 0,-2-2 1 0,2 3-1 15,0-5-1-15,-1 5-1 0,-3-2 4 0,1-1-1 16,3 2 0-16,-3 1 4 0,0 0-4 0,0 0 1 0,0-1 0 16,-2 1 4-16,2-1-3 0,-3 2 0 0,3-2-2 0,-2 2 0 15,-1-3 0-15,-1 3 0 0,2 2 0 0,-4-6-4 0,2 5 0 16,-4-2 2-16,3 3 0 0,-1-3 1 0,-4 1 2 15,2 3 0-15,-1-5 1 0,2 6-1 0,-5-1 1 0,3-2-2 16,-2 3 2-16,-1-1 1 0,3 1-3 0,-3 0 0 0,0-4 0 16,0 4-1-16,0 0 3 0,0 0 3 0,0 0 3 15,0 0 5-15,0 0 5 0,0 0 1 0,0 0 4 16,0 0-2-16,0 0 2 0,0-2-3 0,0 2-2 0,0 0-7 16,0 0 1-16,0 0-8 0,0 0 1 0,0 0-1 15,0 0-2-15,0 0-1 0,0 0-1 0,0 0 2 0,0 0-1 0,0 0 2 16,0 0-3-16,0 0 2 0,0 0-2 0,0 0 3 15,0 0-1-15,0 0 0 0,0 0-2 0,0-1 0 16,0-2 1-16,0 3-1 0,0-2 1 0,0-1-3 0,0 3-1 16,0 0 3-16,-3 0-6 0,3 0 6 0,0 0-2 0,-1 0-5 15,-2 0-1-15,3 0 1 0,-2 3-1 0,2-1-2 16,0 2-1-16,-3 3-22 0,3 1-31 0,-3-1-35 0,3 5-37 16,-1-1-42-16,1 2-38 0,0 1-43 0,1-3-79 15,2 2-113-15,2-5-77 0,-2 3-22 0,-2-3 8 0</inkml:trace>
  </inkml:traceGroup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8:36.3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C5D00BF-079C-48FF-BB22-D83850126BCD}" emma:medium="tactile" emma:mode="ink">
          <msink:context xmlns:msink="http://schemas.microsoft.com/ink/2010/main" type="inkDrawing" rotatedBoundingBox="137,12189 1522,11008 1796,11331 412,12511" semanticType="underline" shapeName="Other">
            <msink:sourceLink direction="with" ref="{57A9A918-15E8-4B96-8DE1-CA5ADCC9C826}"/>
            <msink:sourceLink direction="with" ref="{549A4F9B-E4A0-4DDA-99AB-20673DB924CF}"/>
          </msink:context>
        </emma:interpretation>
      </emma:emma>
    </inkml:annotationXML>
    <inkml:trace contextRef="#ctx0" brushRef="#br0">22 1132 159 0,'-1'-6'279'0,"-2"-4"6"0,-2 1 10 0,2 2-26 16,2-3-44-16,-2 4-40 0,0-3-36 0,1 1-19 0,-1 0-6 15,3-2-6-15,0 5-5 0,3-4-3 0,-1 2-3 16,-2 1-1-16,0 0-3 0,0 1 0 0,0 2-8 0,0 3-9 16,3-3-8-16,-3 3-12 0,3-2-16 0,-2 2-8 0,2 2 1 15,2 1-1-15,2 0-2 0,5 4 8 0,-3 3 9 16,4-1 6-16,1 3 16 0,1-1 11 0,1 0 4 0,-1 4 0 16,0-1 0-16,-2 2-3 0,4 0-8 0,-3-1-4 15,3 0-6-15,-4 2-8 0,1-2-12 0,-2-1-10 16,-1 2 0-16,1-6-6 0,-1 0-3 0,-2-3-5 0,3-1-2 15,-5 1-2-15,0-3 1 0,2-2 4 0,-1-2 1 0,-1 0 4 16,1 0 2-16,1-2 1 0,3-5-6 0,-2-1 3 0,2-1-2 16,0-1-1-16,0-5-5 0,4-6-4 0,-1 2 1 15,1-7-4-15,4 0-3 0,2-4-4 0,-1-3 2 0,6-1-6 16,1-4-5-16,2-3-1 0,2-5-3 0,7-2 0 0,0-3 0 16,4-1 0-16,3-4-7 0,2-1 1 0,2 2 3 15,1-1 0-15,-2-1 0 0,-3 3 0 0,2 3 0 0,-5 2 0 16,-4 4-3-16,-4 4 2 0,-3 6 2 0,-6 3 2 15,-2 5 0-15,0 2 0 0,-5 4 0 0,1 1 0 0,-4 4-2 16,-4 0-17-16,0 6-22 0,-2 4-25 0,-1-2-26 0,2 1-27 16,-2 3-36-16,-3-1-35 0,0 4-28 0,-3 1-27 15,1 0-22-15,-1 5-19 0,-2-4-21 0,-1 5-19 0,-1 2-42 16,-6 0-78-16,-2 0-81 0,-9 2-37 0,-2 1-3 16</inkml:trace>
  </inkml:traceGroup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0:49.7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8963666-F10B-4568-A67B-B6EC41B9E84C}" emma:medium="tactile" emma:mode="ink">
          <msink:context xmlns:msink="http://schemas.microsoft.com/ink/2010/main" type="writingRegion" rotatedBoundingBox="1606,14136 2462,17881 1514,18097 659,14352"/>
        </emma:interpretation>
      </emma:emma>
    </inkml:annotationXML>
    <inkml:traceGroup>
      <inkml:annotationXML>
        <emma:emma xmlns:emma="http://www.w3.org/2003/04/emma" version="1.0">
          <emma:interpretation id="{A692CD65-E377-4C65-9B25-B8A30A67AA96}" emma:medium="tactile" emma:mode="ink">
            <msink:context xmlns:msink="http://schemas.microsoft.com/ink/2010/main" type="paragraph" rotatedBoundingBox="1606,14136 2462,17881 1514,18097 659,14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68D66F-2EFB-4DC9-890D-489E724DEB74}" emma:medium="tactile" emma:mode="ink">
              <msink:context xmlns:msink="http://schemas.microsoft.com/ink/2010/main" type="line" rotatedBoundingBox="1606,14136 2462,17881 1514,18097 659,14352"/>
            </emma:interpretation>
          </emma:emma>
        </inkml:annotationXML>
        <inkml:traceGroup>
          <inkml:annotationXML>
            <emma:emma xmlns:emma="http://www.w3.org/2003/04/emma" version="1.0">
              <emma:interpretation id="{2BBD67C9-B607-4B7C-8B92-37C01608F44C}" emma:medium="tactile" emma:mode="ink">
                <msink:context xmlns:msink="http://schemas.microsoft.com/ink/2010/main" type="inkWord" rotatedBoundingBox="1606,14136 2462,17881 1514,18097 659,14352"/>
              </emma:interpretation>
              <emma:one-of disjunction-type="recognition" id="oneOf0">
                <emma:interpretation id="interp0" emma:lang="en-US" emma:confidence="0.5">
                  <emma:literal>vs</emma:literal>
                </emma:interpretation>
                <emma:interpretation id="interp1" emma:lang="en-US" emma:confidence="0">
                  <emma:literal>vas</emma:literal>
                </emma:interpretation>
                <emma:interpretation id="interp2" emma:lang="en-US" emma:confidence="0">
                  <emma:literal>vo.</emma:literal>
                </emma:interpretation>
                <emma:interpretation id="interp3" emma:lang="en-US" emma:confidence="0">
                  <emma:literal>-o.</emma:literal>
                </emma:interpretation>
                <emma:interpretation id="interp4" emma:lang="en-US" emma:confidence="0">
                  <emma:literal>foo.</emma:literal>
                </emma:interpretation>
              </emma:one-of>
            </emma:emma>
          </inkml:annotationXML>
          <inkml:trace contextRef="#ctx0" brushRef="#br0">82 0 33 0,'0'6'113'16,"-2"-1"-20"-16,2-1-17 0,-3 3-9 0,0-3 4 15,3-2 9-15,-1 1 13 0,1-1 13 0,-3 0 9 0,3 0 3 16,-3-2-5-16,3 2-9 0,0 0-12 0,-2-2-8 0,2 2-15 16,0 1-9-16,-3-3-13 0,3 0-7 0,0 0-6 15,0 0-7-15,0 1-6 0,0-1-7 0,0 0-1 0,-1 0 1 16,1 0-4-16,0 0 2 0,0 0 2 0,-3 3 3 0,3-2 5 16,0-1 4-16,0 0 2 0,0 0 1 0,0 0 4 15,0 0 3-15,0 0-1 0,0 0 1 0,0 0 1 0,-3 0 2 16,3 0 1-16,0 0 3 0,-2 0-1 0,2 0 1 15,0 0-2-15,0 0 1 0,0 0-3 0,0 0-2 0,0 0-6 16,0 0-1-16,0-1-3 0,0 1-3 0,-3 0 0 16,3-3-6-16,-1 3 0 0,-2-1-3 0,6 1 3 0,-2 0-3 15,-1 0 0-15,0 0 0 0,0 0-3 0,0 0-3 16,0 0-1-16,0 0 0 0,0 0 1 0,0 0 1 0,0 0 1 16,0 0-3-16,0 0 7 0,0 0 4 0,0 0 2 15,0 0 4-15,0 0 3 0,0 0 3 0,0-3 2 0,0 3 5 16,0-2-1-16,0 2-2 0,0-2 0 0,0 0-6 0,0 2-2 15,0 0-2-15,-1-2-11 0,-2 0 1 0,3 2-4 16,0-2 1-16,0 2 0 0,-3 0 1 0,3 0 0 0,0 0-2 16,0 0 2-16,0 0-1 0,0 0 3 0,0 0-2 0,0-3-2 15,0 3-1-15,0-2-2 0,0 2-1 0,0 0-1 0,0 0 1 16,0 0-2-16,0 0 4 0,0 0 0 0,0 0 1 16,0 0 0-16,0 0-1 0,0 0 5 0,0 0-4 15,0 0-1-15,0 0-2 0,0 0 0 0,0 0-4 0,0 0 1 16,0 0-3-16,0 0-2 0,0 0 1 0,0 0 0 0,0 0 0 15,0 0 0-15,0 0 0 0,0 0 1 0,0 0 0 16,0 0 0-16,0 0 0 0,0 0-1 0,0 0 0 0,0 0-1 16,0 0 7-16,0 0-6 0,0 0 0 0,0 0-1 15,0 2 0-15,0 1 1 0,0-3 0 0,0 2 1 0,0 2-6 16,0 0 5-16,0 1 2 0,0-1 0 0,0 2-1 0,0-2 0 16,0 3 9-16,0-3-8 0,0 3 0 0,0-1-4 15,0 0 4-15,0 1 1 0,0-1 1 0,0 4 1 0,0-4-12 16,0 3 7-16,3-3 6 0,-3 3 1 0,0-3-1 0,0 0-1 15,0 1 2-15,0 1 1 0,3-1 3 0,-3 0-1 16,1 1-1-16,-1 2 2 0,3-6-2 0,-1 6 1 0,-2-1-3 16,3-1-1-16,-3 1 1 0,3 0-1 0,-3 2-4 15,1-1 3-15,-1 1 0 0,0 0 1 0,0-2 0 16,0 2 0-16,3-1 1 0,-1-1 0 0,-2-1-9 0,0 1 3 16,0-2 5-16,0-1 0 0,0 1-1 0,0-2 1 0,0 2 1 15,0 2 0-15,0-3 9 0,0 0-2 0,-2 2-3 16,2 0 0-16,0-1-2 0,0 2-3 0,-3-1-1 0,3 1 0 15,0-1 1-15,-1 1-5 0,-2 1 0 0,3 1-1 0,0 2 3 16,0-2-2-16,0 4 1 0,0-1-1 0,0 0 1 0,0 2 2 16,0-3-2-16,0 1 0 0,0 2-1 0,0-2 3 15,0 2 3-15,0-3-1 0,0 0 4 0,0 0-3 16,0-3 6-16,0-1-1 0,0 2 0 0,3-2 1 0,-3 2-1 16,1-3 3-16,-1 2 3 0,0-1 3 0,3 2-2 0,-1 0 4 15,-2-2 2-15,0 1-3 0,0-1-1 0,0 2-2 16,0 0-5-16,0-2 0 0,0 6-3 0,0-3-3 0,0 4-1 15,0-1 0-15,0-2-1 0,-2-1 0 0,2 2 0 16,0-3 2-16,-3 7 3 0,3-6-1 0,0 1 0 0,0-2 2 16,0 2 3-16,-1-3-3 0,1 1-4 0,0 0 2 0,-3-2-11 15,3 1 2-15,0-1 1 0,0 2 2 0,0 0 10 16,0-1-4-16,0 1 0 0,-3-1-2 0,3 1 7 0,0 0-4 16,-2 0 3-16,2 0 0 0,-3 0-10 0,3 2 8 15,0-2 1-15,-1 2 1 0,-2-1 4 0,3-1 3 0,-3 2-5 16,3-2 0-16,-2 2 0 0,-1 0 1 0,3-2-2 0,-3 3 1 15,3-4 0-15,-1 2 2 0,-2 2-3 0,3-4 0 16,-2 1-1-16,2 1-5 0,0-1-1 0,0-3 2 0,0 2-2 16,0 1-5-16,0 2 4 0,2-1-2 0,-2-1 0 0,0 5-1 15,3-4 1-15,-2 3 0 0,-1-3-4 0,3 1 5 16,-3 2-2-16,0-1 7 0,3 2 4 0,-1 4 7 0,1-2 4 16,-3 0 4-16,3 0 1 0,-2 0-1 0,-1 0 0 15,0 0-4-15,0 0-3 0,0-1-7 0,0-1-6 0,0 1-2 16,0 1-2-16,0-1 1 0,-1-1 0 0,1 0 1 15,-3 3-1-15,3-3 6 0,-3-1-1 0,3 0 0 0,0 3 4 16,0-2-2-16,0 3 2 0,0-2 1 0,0 0 4 0,-2 0 1 16,2 0 4-16,0 4 1 0,-3-4 2 0,3 2 2 15,-3-2-2-15,3 2-5 0,-1 1 0 0,-2-3-5 0,3 1-6 16,-2-1 0-16,-1 2-5 0,3-4 11 0,0 0-7 16,0 0-4-16,0-3 1 0,0 3-1 0,0-5 2 0,0 1-1 15,3-1-3-15,-1-1-7 0,-2 2 3 0,0-2 3 0,0-1-2 16,0 2 1-16,0-3-2 0,0 0-1 0,0-1 1 15,0 2 1-15,0 0-2 0,0-2 2 0,0 3 0 0,0 0-1 16,0-3 3-16,0 3 0 0,0-1 0 0,0 1-1 0,0 0-1 16,0-2-3-16,0 0 1 0,-2 5 3 0,2-6-4 15,-3 3 3-15,3-1-1 0,0 1-1 0,-2 0 0 0,2-1 2 16,-2 0 1-16,-1-1-2 0,3 3-1 0,-1-2 1 16,-2 0-2-16,3 2 3 0,-3-2-1 0,3-2 0 0,-2 0-1 15,-1 2 3-15,3-3 0 0,-1 0-2 0,-2-1 1 0,3 0-2 16,-3-2 3-16,3 1-4 0,0-1 2 0,0 0-2 0,0 0 0 15,0-2 0-15,3 2 0 0,-3-2 0 0,3 2 0 16,-2 1 1-16,-1-3-2 0,3 0 3 0,-1 1 0 16,1-1 3-16,1 0 2 0,3 3-5 0,-2-3 6 0,2 0 7 15,1 0 5-15,-1 0 4 0,1 0 5 0,1-3 0 0,1 3 1 16,-1-1 7-16,0-4-5 0,3 3-6 0,-2-2-1 16,2-1-4-16,0 1-7 0,0 2-2 0,0 0-6 0,0 0 2 15,3-3-3-15,-6 3 1 0,1 0-5 0,-1 2-2 16,3 0 0-16,0 0-2 0,0 0 4 0,1 0-1 0,-1 0-1 15,0 2 1-15,0 0 0 0,0-2 3 0,-3 0-1 0,3 0-1 16,-2 0 0-16,-1 0 0 0,1 3 0 0,-1-3-2 0,2 0 2 16,-2-3-1-16,-1 3 1 0,0-2 0 0,2 0 0 15,-1 2 0-15,-1-1 1 0,1-2 1 0,1 3-4 16,-1-2 1-16,-2 2 1 0,1-3 1 0,1 2-1 0,1 1 1 16,-1-2-2-16,2-1 0 0,-2 3 4 0,-2 0-4 0,0-2 0 15,2-1 0-15,-1 3-2 0,4-1 6 0,-5 1-2 16,4-4 0-16,-3 3-2 0,1 1 3 0,-1-2-1 0,2 1 0 15,-1-3 0-15,3 0-4 0,-1 2 2 0,-3-3 0 16,3 4 0-16,-2-4 0 0,3 0 2 0,-2 2-2 0,-1 0 0 16,1-1 3-16,-4 0-1 0,5 0 1 0,-4-3 1 15,2 1-1-15,-1 1-1 0,-1 1 0 0,-2 0 0 0,2-1 0 16,-3 1 0-16,4 0-3 0,-4 2 0 0,1-1 1 0,-2 2-2 16,1-1 2-16,-1-1 0 0,-1 3 2 0,1-2-4 15,0-1 2-15,-2 3 0 0,-1 0 0 0,3 0-2 0,-3 0 2 16,0 0 2-16,0 0-2 0,0 0 2 0,0-1 1 0,0 1-2 15,0 0 0-15,0 0 3 0,0 0-4 0,0 0-2 0,0 0 2 16,0 0 0-16,0 0-3 0,0 0 1 0,0 0-2 16,2 0-1-16,-2 0-6 0,0 0-9 0,0 0-11 15,0 0-14-15,-2 0-15 0,2 0-18 0,0 1-18 0,0-1-21 16,-3 0-17-16,3 0-15 0,-1-1-8 0,-5 1-6 0,4-5-6 16,-1 3 0-16,-1-3-3 0,1 2 10 0,-2 0 7 15,1 2 11-15,-1-4 6 0,2 0 4 0,0-1 7 16,-1 1 7-16,-3-6-95 0,2-3 18 0,1 7 104 15,1 1 7-15,1-3 11 0,-1 3 12 0,-1-3 8 16,1 3 8-16,-2-2 9 0,2 0 10 0,2 0 8 0,-2 1 9 16,-2-2 4-16,2 3 2 0,-1 0 0 0,2-1 1 15,2 3 1-15,-3 0 3 0,1-1 1 0,2 1 1 0,-2 2 2 16,-1 0 2-16,3-1 1 0,-3 3 6 0,3-2-2 16,0 2 2-16,0 0 1 0,0 0 3 0,-1-2-1 0,1 2 1 15,-3 0 0-15,3 0 0 0,0 2 1 0,-2 0 3 0,-1-2 2 16,3 3 5-16,-3 1 6 0,3-2 4 0,-1 2 9 15,-2-1 4-15,3 1 7 0,0-2 3 0,-5 0 1 0,5 0 2 16,-3 3 0-16,3-4-2 0,0 2 3 0,0 1 0 0,0 0-1 16,0 1-2-16,0-1 2 0,3 1 1 0,-3 2 4 15,5-4 4-15,-1 5-1 0,-1-5-2 0,5 3 4 0,-4-1 5 16,3 1-1-16,-2-1-2 0,2-1-5 0,1 3-7 16,-1-1 1-16,2 1 4 0,-1-3 4 0,-1 2 1 0,2-1 1 15,-2-4 1-15,5 2 1 0,-1-1-1 0,1 2-5 0,-3-2-8 16,3 1-13-16,-1-1-9 0,1 2-11 0,0-2-8 15,0 1-8-15,-1-1-5 0,-3 3-2 0,0-2-4 0,-1 1 2 16,2 1-4-16,-3-3 2 0,0 4 2 0,0 2 7 16,-1-2-2-16,-2 2 3 0,-2 1-1 0,2 2 11 0,-3-1 4 15,0 1-3-15,-3 2 2 0,2 0 5 0,-5 1 0 16,1 2 3-16,-4 2 1 0,2-3-9 0,-4 2 2 0,5 0 4 16,-7 4-1-16,4-2 2 0,-6-2 1 0,3 2 1 0,0 2-1 15,1 0 3-15,-4-2-1 0,1 2-3 0,-1-2 0 16,3 1-3-16,-2-1-2 0,2-2 0 0,-5-1 0 15,5 1-1-15,3-2-4 0,-1-2 4 0,3-2-4 0,-1-3-4 0,-1 0 1 16,6 0-5-16,-1-2-3 0,1 0-3 0,-2-2-1 16,4-1-1-16,-2-2 1 0,3 3-3 0,-3-4-2 0,3 3-3 15,0-3 1-15,0 0 2 0,0 0 0 0,0 0-1 16,0 0-2-16,0 0 2 0,0 0 3 0,0 0 2 0,0-3-3 16,0 3 1-16,0-4 0 0,0 3 0 0,3 1-1 0,-3-2-1 15,3 1-5-15,-2-6-7 0,-1 3-9 0,5-6-16 16,-2-1-23-16,1 3-29 0,-1-5-45 0,6-2-48 15,-3 0-52-15,-1-6-59 0,-1 2-48 0,3-2-52 0,-2 0-36 16,2-1-25-16,-2 1-14 0,-1-2-39 0,2 0-94 0,-4 1-48 16,1-1-3-16,-3-2 35 0</inkml:trace>
          <inkml:trace contextRef="#ctx0" brushRef="#br0" timeOffset="7989.7543">725 3359 215 0,'2'0'285'15,"1"0"-29"-15,-1 0-38 0,2-2-46 0,-4 1-35 0,3 1-10 16,-3-3 2-16,0-2 0 0,0 3-12 0,0 1-10 16,0-3-2-16,-3 0-2 0,3 2 1 0,0-1 3 0,-1 3-4 15,-2-2-4-15,3 1-4 0,-2 1-5 0,2-3-7 0,-3 3-3 16,1-2-4-16,2-1-3 0,2 3-2 0,1-1-1 16,-3-1-3-16,0 2-4 0,-3 0-3 0,1-2-2 0,2 2 0 15,0 0-6-15,0 0-3 0,0 0-6 0,0 0-6 0,-2 0-7 16,2 0 0-16,0 2-3 0,-3-2 0 0,3 3 3 15,0 0 4-15,-3-1 7 0,3 1 4 0,-1-2 8 16,-2 4 4-16,3 1 7 0,0 1 3 0,0 1 4 0,0-2 6 16,0 0 7-16,0 2 4 0,-2 1 11 0,2-1 6 0,0 3 1 15,0 0 3-15,-3 2 1 0,3-1-3 0,-3 2-5 0,3-1-7 16,-1 1-9-16,-2 0-11 0,3 1-5 0,0 0-3 16,0 0-5-16,0 2-6 0,0 1-7 0,0-1-2 15,0 0-4-15,0-1-3 0,0-1-7 0,0 1-6 0,0 0-5 16,3-2-2-16,-2-2-1 0,-1-1-2 0,3 0-4 0,-3-3 0 15,3 3 0-15,-1-2-3 0,-2-4-1 0,0 0-2 0,0 1-3 16,0-1-1-16,0-1-1 0,0 0 2 0,0-3-2 16,0 1-1-16,0-2 0 0,0 1 0 0,0-1 2 15,0 0-2-15,0 0 1 0,0 0-2 0,0 0 0 0,0 0 0 16,0 0 0-16,0 4 1 0,0-4-1 0,0 0 1 0,0 0-3 16,0 0 0-16,0 3-3 0,0-3-12 0,0 1-16 0,0 1-22 15,0-2-31-15,0 3-37 0,0-3-36 0,0 2-38 16,0-2-33-16,0 0-28 0,0 0-28 0,0 0-17 0,0 0-22 15,0 0-14-15,0-2-11 0,3-1-12 0,-2 0-27 16,-1-5-43-16,3-2-59 0,0 1-78 0,-1-4-13 0</inkml:trace>
        </inkml:traceGroup>
      </inkml:traceGroup>
    </inkml:traceGroup>
  </inkml:traceGroup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1:34.0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AA61240-01A8-4BE8-9FDC-FB9C764C08D0}" emma:medium="tactile" emma:mode="ink">
          <msink:context xmlns:msink="http://schemas.microsoft.com/ink/2010/main" type="writingRegion" rotatedBoundingBox="17682,11971 19396,11971 19396,13171 17682,13171"/>
        </emma:interpretation>
      </emma:emma>
    </inkml:annotationXML>
    <inkml:traceGroup>
      <inkml:annotationXML>
        <emma:emma xmlns:emma="http://www.w3.org/2003/04/emma" version="1.0">
          <emma:interpretation id="{6C8734EA-22BF-4FEE-A364-64D6CD68FB01}" emma:medium="tactile" emma:mode="ink">
            <msink:context xmlns:msink="http://schemas.microsoft.com/ink/2010/main" type="paragraph" rotatedBoundingBox="17682,11971 19396,11971 19396,13171 17682,13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E68AA4-4484-48CD-BDE4-6AB4945016D2}" emma:medium="tactile" emma:mode="ink">
              <msink:context xmlns:msink="http://schemas.microsoft.com/ink/2010/main" type="line" rotatedBoundingBox="17682,11971 19396,11971 19396,13171 17682,13171"/>
            </emma:interpretation>
          </emma:emma>
        </inkml:annotationXML>
        <inkml:traceGroup>
          <inkml:annotationXML>
            <emma:emma xmlns:emma="http://www.w3.org/2003/04/emma" version="1.0">
              <emma:interpretation id="{6FB41DC0-35FC-4043-ACDE-9C60CEBC16EB}" emma:medium="tactile" emma:mode="ink">
                <msink:context xmlns:msink="http://schemas.microsoft.com/ink/2010/main" type="inkWord" rotatedBoundingBox="17682,11971 19396,11971 19396,13171 17682,13171">
                  <msink:destinationLink direction="with" ref="{AC9DD535-DA7E-42EA-8E89-26F72A28776D}"/>
                </msink:context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r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4779 576 290 0,'0'0'312'0,"3"0"-55"0,0 5-58 0,-2-3-46 16,-1-2-36-16,3 0-21 0,-3 0-6 0,0-2-1 15,0-3 1-15,2 5-3 0,-2-4-6 0,3-2-10 16,0 2-16-16,-2-2-11 0,3-1-11 0,2-2-1 0,-1 4-1 16,-1-5 5-16,1 2 11 0,1 2 7 0,-5-1 9 0,2 3 3 15,-1-1 6-15,-2 2 2 0,3-2-1 0,0 2 1 0,-3-2-6 16,0 2-3-16,0 2-1 0,0-1-6 0,0 2-1 16,0-5-11-16,0 5-1 0,0 0-7 0,0 0-8 15,1 0-8-15,-1 0-6 0,0 0-6 0,0 0-3 0,0 0 0 16,3 0 2-16,2 0 4 0,-2 5 5 0,1-3 5 15,1-1 6-15,-1 2 3 0,3 2 3 0,-2 0 3 0,2 0-3 16,4-1-1-16,-4 2-5 0,-1 1-3 0,2-1-5 0,-1 2-4 16,0 2 12-16,1 0-10 0,-1-1-1 0,-1 3-5 15,2-2-2-15,-4 6-1 0,4-5 1 0,-1 5 0 0,-2-3-13 16,2-1 6-16,-3-1 0 0,2 2 2 0,-4-1 4 0,4-1 0 16,-2-2-1-16,1 1 1 0,-1-1 4 0,1-3 1 15,1 0 2-15,-5-1-1 0,2 0 2 0,5 0 5 0,-7-3 7 16,5 1 6-16,0-2 5 0,0-1 3 0,0 0 7 0,1 0 4 15,4 0 0-15,-4-1-2 0,-2 1-4 0,2-5-3 16,-1 3-6-16,0-1-6 0,1-1-3 0,-2 3-5 0,2-2 1 16,-2-1-2-16,2 0-4 0,-1-2-3 0,2 1-2 15,-1-1-2-15,3-2 0 0,-1 0-2 0,2 0-5 0,-2-2 0 16,0 0-1-16,6-1 1 0,-4 1-1 0,6-4-4 0,-2-1 0 16,1 1 1-16,3-3 0 0,-1 0-1 0,0 2 0 15,2-1-3-15,-1-4 1 0,0 3 5 0,4-2 0 0,-7 4-3 16,0-3-1-16,4 0 1 0,-1-1 0 0,0 0 4 15,1 0-3-15,1-2 0 0,-2 1 1 0,0-2 4 0,4 2 6 16,-4 0 5-16,0 0-2 0,-1-3 2 0,4-1 0 0,-1 3 1 16,5 1 3-16,-6-4-1 0,3 3-2 0,1-1-2 15,-4 1 1-15,0 4 2 0,4-2 3 0,-5 0 1 0,3 2 1 16,-2 1 0-16,-3 1 1 0,3 0 4 0,2 0-1 16,-3 0 1-16,1-1-5 0,-4 3-2 0,4-2-3 0,-4 0-2 15,0 2-3-15,4-3-2 0,-3 7-3 0,-3-6-4 0,4 4 1 16,-5 0-1-16,5 0 0 0,-5-3 0 0,2 2 0 15,0 1 1-15,-1 0 0 0,-3 3-2 0,4-6 2 0,0 3-2 16,-1 3 1-16,-2 0-4 0,2-2-1 0,-2 2-2 16,0 0 0-16,0 1 2 0,-1 0 1 0,-4 1 1 0,-1 1-1 15,1-1 4-15,1 1 0 0,-1 0 1 0,-2 1 8 0,2-2-1 16,1 2 5-16,-4 3 2 0,1-5 1 0,-1 2 2 16,2-1 1-16,-5 2-3 0,2 0-2 0,0 1-5 0,-1-1-2 15,2 0-6-15,-1-2 0 0,0 3-2 0,-1 1-1 16,1-2-1-16,-2 1 0 0,-1 2-3 0,3-2 5 0,0-1-3 15,-3 3 1-15,0 0-1 0,0 0 0 0,0 0-2 0,0 0 1 16,0 0 3-16,0 0-1 0,0 0 0 0,0 0 2 16,0-1-1-16,0 1 2 0,0 0 0 0,0 0 0 0,0 0-2 15,0 0 0-15,0 0 1 0,0 0-2 0,0 0-1 16,0 0-2-16,0 0-1 0,0 0 1 0,0 0 0 0,0 0-1 16,0 0 0-16,0 0 0 0,0 0 1 0,0 0 1 0,0 0-1 15,0 0 1-15,0 0-2 0,0 0-2 0,0 0 2 16,0 0 0-16,0 0 0 0,0 0 0 0,0 0 0 0,0 0-1 15,-3 1-3-15,0-1 2 0,3 3 0 0,-4-1-2 16,2 3 4-16,-4-4-4 0,2 4-8 0,-1 0-8 0,1-2-12 16,-2 2-18-16,2 1-23 0,-1 0-27 0,-2 1-34 0,-1 1-32 15,4-2-33-15,-4-1-35 0,4 5-40 0,-4-4-34 16,1 3-33-16,1-1-21 0,-1 0-28 0,-4 3-59 0,2-1-114 16,-1-5-62-16,-4 0-9 0,-1 1 19 0</inkml:trace>
        </inkml:traceGroup>
      </inkml:traceGroup>
    </inkml:traceGroup>
  </inkml:traceGroup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1:41.40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6-1 15 0,'-3'0'88'0,"0"0"-7"0,3 0-10 16,3 0-9-16,0 0-9 0,-3 0-11 0,0 0-7 16,0 0-7-16,0 0-9 0,0 0-5 0,0 0-5 0,0 0-5 15,0 0 0-15,0 0-3 0,0 0-1 0,0 0 0 16,0 1-1-16,2-1-3 0,-2 0 0 0,3 0-6 0,0 0-7 16,-3 0-5-16,0 0-12 0,0 0-12 0,0 0-17 0,0 0-23 15,0 0-31-15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1:39.0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3925524-A674-4326-A7D7-C1DC967A682F}" emma:medium="tactile" emma:mode="ink">
          <msink:context xmlns:msink="http://schemas.microsoft.com/ink/2010/main" type="writingRegion" rotatedBoundingBox="22356,13150 24778,12697 24957,13657 22535,14110"/>
        </emma:interpretation>
      </emma:emma>
    </inkml:annotationXML>
    <inkml:traceGroup>
      <inkml:annotationXML>
        <emma:emma xmlns:emma="http://www.w3.org/2003/04/emma" version="1.0">
          <emma:interpretation id="{AA3E0533-C707-4EF0-B919-DF3D9A567DD8}" emma:medium="tactile" emma:mode="ink">
            <msink:context xmlns:msink="http://schemas.microsoft.com/ink/2010/main" type="paragraph" rotatedBoundingBox="22356,13150 24778,12697 24957,13657 22535,14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F6D3BA-8972-45DB-B767-A367A6ACE6E0}" emma:medium="tactile" emma:mode="ink">
              <msink:context xmlns:msink="http://schemas.microsoft.com/ink/2010/main" type="line" rotatedBoundingBox="22356,13150 24778,12697 24957,13657 22535,14110"/>
            </emma:interpretation>
          </emma:emma>
        </inkml:annotationXML>
        <inkml:traceGroup>
          <inkml:annotationXML>
            <emma:emma xmlns:emma="http://www.w3.org/2003/04/emma" version="1.0">
              <emma:interpretation id="{3C54D0DF-91AC-491C-8037-D14AEB0247B4}" emma:medium="tactile" emma:mode="ink">
                <msink:context xmlns:msink="http://schemas.microsoft.com/ink/2010/main" type="inkWord" rotatedBoundingBox="22952,13120 24792,12776 24957,13657 23117,14001"/>
              </emma:interpretation>
              <emma:one-of disjunction-type="recognition" id="oneOf0">
                <emma:interpretation id="interp0" emma:lang="en-US" emma:confidence="0.5">
                  <emma:literal>2480's</emma:literal>
                </emma:interpretation>
                <emma:interpretation id="interp1" emma:lang="en-US" emma:confidence="0">
                  <emma:literal>2480s</emma:literal>
                </emma:interpretation>
                <emma:interpretation id="interp2" emma:lang="en-US" emma:confidence="0">
                  <emma:literal>2420s</emma:literal>
                </emma:interpretation>
                <emma:interpretation id="interp3" emma:lang="en-US" emma:confidence="0">
                  <emma:literal>2420's</emma:literal>
                </emma:interpretation>
                <emma:interpretation id="interp4" emma:lang="en-US" emma:confidence="0.5">
                  <emma:literal>Q yeos</emma:literal>
                </emma:interpretation>
              </emma:one-of>
            </emma:emma>
          </inkml:annotationXML>
          <inkml:trace contextRef="#ctx0" brushRef="#br0">10129 845 265 0,'0'0'430'0,"0"3"-64"0,0-2 133 0,0-1-351 16,0 0-37-16,-3 5 62 0,0 0-98 0,3-4-6 15,0 2-1-15,0-2-3 0,0 2-3 0,0-1 2 16,0-2 0-16,0 2 2 0,0-2 4 0,0 2 3 0,0-2 7 15,-4 2 3-15,4-2-1 0,0 3 1 0,0-1-4 16,0-2 3-16,-2 1-2 0,2 4 5 0,-3-2 2 0,0 4 1 16,3-3-1-16,-1 7 6 0,1-3 1 0,0 3-6 0,0 2-3 15,0 1-12-15,0 0-10 0,0-2-9 0,0 4-8 16,0 0-7-16,1-2-6 0,2 1-5 0,0 1 1 0,3-4-1 16,0 1-2-16,-4-1 6 0,4-1 4 0,-2-3 0 0,1 0 3 15,-1 0-2-15,0-3 4 0,2 0-6 0,-4-1 1 16,1-2-5-16,-2 2-3 0,5-4-3 0,-4 2 1 0,-2-2 2 15,3 0 6-15,0 0 9 0,1-2 7 0,1 1 4 16,-1-4 5-16,7 1 0 0,-4-3-5 0,-1-4-5 0,4 3-10 16,-1-6-9-16,2 3-11 0,-2-1-3 0,1-2-7 15,-4 0-5-15,2-2 4 0,2 0-2 0,-3-4 0 0,-1 0 1 16,5 1 1-16,-4-3-3 0,-2 5 3 0,-1-4 1 0,1 7 3 16,1-1 7-16,-5 3 6 0,2 1 3 0,-2 2 2 15,-1 3 3-15,3 1-2 0,-3 1 0 0,0-1-2 0,0 5-11 16,0 0-7-16,0 3-4 0,3 3-1 0,-3 3-3 0,0 3 3 15,2 6 1-15,-2 1 4 0,3 6 5 0,-2 0 11 16,-1 3 8-16,3 0 5 0,0 4 4 0,-1-3 4 0,1 3 0 16,0-1-2-16,1-4 1 0,-2 3 0 0,4-1-7 15,-5-2-2-15,4-2 0 0,1 1-5 0,-5-5-6 0,5 2-2 16,-4 1-2-16,1-4-9 0,-2-3-6 0,5 1-1 0,-6-1-6 16,1-1 0-16,-1-4 0 0,3 1 1 0,-1-2 0 15,-2 2-1-15,3-2-2 0,-3 0-9 0,0-6-14 0,0 2-18 16,0 2-23-16,-3-5-33 0,3 3-33 0,-2-6-50 15,-1 4-51-15,2-5-66 0,-2-5-57 0,0 2-48 0,2-5-35 16,-4-2-24-16,5-1-23 0,0-5-34 0,0-4-48 16,0-1-58-16,2-1-4 0,1-3 28 0</inkml:trace>
          <inkml:trace contextRef="#ctx0" brushRef="#br0" timeOffset="731.6702">10765 864 354 0,'4'-5'411'16,"1"-5"-49"-16,2-4 179 0,-1 7-351 0,-4-2-24 0,0 6-13 16,-2-2-1-16,2 2-3 0,-2-2 0 0,0 5-5 0,0-3-6 15,0 3-14-15,0 0-15 0,0 0-17 0,-2 0-20 0,0 0-13 16,-3 3-15-16,1 2-13 0,-7-2-6 0,4 2-8 15,-5 1-1-15,4 0-1 0,-1 3 0 0,1-1 4 0,0 3 0 16,1 0 1-16,-1-3-9 0,1 3 7 0,-2 0 0 0,1 3 0 16,4-1-6-16,-1-1 0 0,-1 4-6 0,5-4 0 15,-2 1 9-15,0-1-8 0,3 3-4 0,0 0-3 16,0-2 0-16,3-2 5 0,0 1-4 0,-3-2 0 0,1 4-1 16,5-4-1-16,-4 1 2 0,1-3-1 0,-2 0 2 0,5 3-2 15,-4-3 3-15,2-1-2 0,2-1 5 0,-1-2-6 0,-1 1 2 16,1-3 3-16,1 0 0 0,0 0 3 0,1-2 2 15,0-2 0-15,1 0 0 0,-1-3 4 0,1-1-3 0,1 0-1 16,-2-1 3-16,1-1-5 0,-1 2 5 0,-1-3 2 16,0-3 5-16,-2 3 4 0,-2-2 3 0,4 1 6 0,-5-3 2 15,2 2 2-15,-1-1 2 0,-2-3-3 0,6 1-1 16,-6-2-2-16,1 2-2 0,5-1-2 0,-4-2 3 0,2 1 3 16,2 0 8-16,-4 1 11 0,2-1 1 0,2-4 9 15,1 5 4-15,-2-2 9 0,2 2 2 16,-1 5 0-16,24-32 227 15,-28 37-268-15,17 12 41 16,-9 2-66-16,-2 1 0 0,-2 7 3 0,1-3 3 0,4 6 1 16,-4 1 0-16,2 0-1 0,-2 1-2 15,2 2 0-15,15 43 12 0,-16-47-23 0,2 6-2 16,-3-7-3-16,2-2 3 0,-1 0-2 0,1-2 2 0,-2-1-4 16,1-3 2-16,-1 2-2 0,1-5 2 0,-3-2 3 0,1 3 0 15,2-4 3-15,-4-4 4 0,1 3 6 0,2-4 3 16,1-1 3-16,-2-3-1 0,1-1 0 0,3-4-3 15,-2 1-4-15,1-6-1 0,-2 3-4 0,2-5-3 0,-3-2 0 16,0 1 1-16,0 0 0 0,-4-2 1 0,5-27 13 16,-4 22-15-16,-3-2-2 0,-3-1-1 0,0 2 1 0,-1-2-2 15,-4-4-1-15,-1 2-1 0,-3 0 1 16,0 0-3-16,-2 4 2 0,-3 0 0 0,-2-2-2 0,2 6-2 16,-2 1-3-16,-3 0-6 0,2 4-12 0,0 5-19 0,-3 0-27 15,-1 0-33-15,4 4-34 0,-3 5-38 0,-1 0-36 0,1 4-33 16,-4 0-29-16,3 5-24 0,-3 1-20 0,2 3-12 15,0 3-8-15,-1 1-21 0,4 0-50 0,1 0-106 0,-3 0-71 16,-1 2-19-16,1 0 12 0</inkml:trace>
          <inkml:trace contextRef="#ctx0" brushRef="#br0" timeOffset="4067.7331">11475 844 68 0,'0'1'202'0,"0"-1"-4"0,-2 3-6 0,2-2-17 0,-3-1-24 16,3 0-28-16,0 3-24 0,0-1-20 0,0-2-17 0,-3 2-12 16,3 1-11-16,-1-3-1 0,1 1-9 0,0-1-1 15,0 3-7-15,0-2-2 0,0-1 3 0,0 7 9 16,0-5-19-16,0 0 7 15,-3-4 3-15,3 0 118 32,0 2-90-32,-2 0 341 0,2 0-340 0,-3 0-1 0,3 0-5 15,0 0 0-15,0 0-3 0,0 0 0 0,0 0 0 16,0 0-2-16,0 0-4 0,0 0-1 0,0 2-3 0,0-2-1 16,0 0 0-16,3 0 22 0,-3 0-27 0,2 0 1 15,-2 0 3-15,0 0 0 0,0 0 10 0,0 0-4 0,3 0 3 16,-2 0 2-16,-1 0 5 0,3 0 2 0,0 0 1 15,-1 0 3-15,4 0-6 0,-2 2 0 0,-2-2 7 16,5 0-1-16,-3 0 1 0,4 0-3 0,2 0-2 0,-1-2-11 16,2 2 4-16,-5 0 2 0,4-2-13 0,11 0 30 15,-8-3-28-15,-1 1-1 0,0 3 9 0,0-6-7 16,1 0-1-16,2 1 6 0,0 0-9 0,-1-3-4 0,-3 3-5 16,4-1-3-16,0-1-5 0,-6 4-1 0,3-3-3 15,-2 3-1-15,-1-2-4 0,2 2-3 0,-4 2 1 0,-1-2-2 16,2 2 1-16,-4-1 0 0,4 3 0 0,-4-2 0 0,3 2 0 15,-1 0 3-15,-1 0-1 0,-4 0 1 0,5 0-2 16,0 0-5-16,-3 0-5 0,0 2-10 0,-1-2-5 0,2 0-12 16,-4 0-13-16,3 0-11 0,0 0-9 0,-3 0-4 15,2 0-7-15,-2 0-2 0,0 0 2 0,3 0 1 0,-3-2 1 16,0 0-5-16,0 2-9 0,3-4-119 0,-2 1 92 16,2-1-12-16,-3-2-3 0,0 0-5 0,0-1-4 15,-3 1 7-15,2-2 0 0,-2 0 11 0,0-3 6 0,-2 2 11 16,1-2 8-16,-1-1 16 0,-1 1 15 0,0 1 13 15,0-1 16-15,0 3 17 0,-1-6 18 0,-3 3 19 0,2 3 16 16,-1 0 10-16,0 2 13 0,-1-2 10 0,1 1 6 0,1 3 5 16,-3-1-1-16,0 4 0 0,2-1-2 0,-3-1-1 15,2 3-2-15,1 0-4 0,2 0-3 0,2 0-3 0,-2 0-4 16,2 0-8-16,2 3-6 0,0-3-7 0,2 0-6 0,-2 2-4 16,3-1 10-16,3-1 16 0,-2 3 14 0,7 2 13 15,-1-2 10-15,3 5 11 0,-1-3 7 0,6 1 9 16,-1-1-3-16,4-2-10 0,1 4-12 0,0-3-11 0,-1 1-10 15,0-2-14-15,1 4-7 0,-1 0-7 0,0-2-13 0,-5 2-6 16,1 1-8-16,2 1-6 0,-7 2 2 0,3 1-2 16,-2 0 2-16,-2 1-2 0,-4 1-2 0,1 0-1 0,-2 4 0 15,-3-2 1-15,0 5-3 0,-6-6-1 0,0 6-9 16,-2-1-11-16,1-4-12 0,-3 4-22 0,1-4-26 0,0-1-32 16,-6 1-36-16,3-2-34 0,2-2-30 0,-2-1-35 0,0-3-50 15,0-3-68-15,3-1-124 0,-6-2-57 0,0 1-16 16</inkml:trace>
          <inkml:trace contextRef="#ctx0" brushRef="#br0" timeOffset="-576.0743">9843 659 296 0,'2'3'404'16,"1"3"-88"-16,1 6 35 0,-4-8-272 0,3 3-29 15,-1-3-12-15,-2 1-3 0,3-5 6 0,-3 5 5 0,3-2 6 16,-3-1 6-16,0-2 5 0,0 1 2 0,0-1 2 0,0 3 7 15,0-1 4-15,0 1 2 0,0 0 2 0,-3 4 2 16,0-3 3-16,-2 3 2 0,4-1 4 0,-5 3-2 0,0-1-5 16,-1 5-6-16,-1-1-4 0,1-1-5 0,-2-2-3 15,-2 1-5-15,2-1-4 0,-1-1-6 0,2 1 0 0,3-4-3 16,-1 0 1-16,1 0-1 0,4-4 1 0,-5 3 3 0,4-4 5 16,2 3 3-16,-3-3 1 0,-1 0-2 0,1-3-7 15,1 3-6-15,-4-4-4 0,2 3-7 0,-1-6-5 0,2 0-10 16,2 3 0-16,-5-2 5 0,6-1 1 0,-2 3 0 15,2-2 0-15,0-1 3 0,0 4-1 0,2-5-3 0,1 5-5 16,0-5-7-16,1 3-4 0,1-1-3 0,-1 1-1 0,4 2-6 16,4-2-2-16,-2 1-2 0,-1 2 2 0,6-1 1 15,0 2 1-15,-2 1 0 0,-1 1 1 0,0 4 0 0,0-1 1 16,3 4 3-16,0 1-1 0,-6 1-1 0,3 6 0 16,-1-5 4-16,1 7 4 0,-1-1-10 0,-2 4 8 0,1 0 5 15,-5 2 0-15,-2 1 0 0,-2 1 3 0,-1 1 1 16,-1 4 1-16,-2-5 7 0,-2 2-5 0,-5 2-3 0,1-2-2 15,-2 0 3-15,-2-2-1 0,1 1-3 0,-6-1-2 0,2-1 0 16,-4-2 3-16,1-2 0 0,0 2-2 0,-1-3-1 16,4-3 2-16,0-1-3 0,-1-4-1 0,-1-1 4 0,7-4 10 15,-1 3 6-15,0-7 7 0,0 2 3 0,3-4 4 0,-3-2 5 16,2 0 5-16,1-2 2 0,-3-3-1 0,1 1-4 16,4 0 3-16,-1-1 3 0,2 1-3 0,1-2-2 0,0-1-1 15,4-1-6-15,-5 1-3 0,6-1-6 0,0-1-12 16,0 3-7-16,0-3-1 0,6 0-4 0,-5 3-7 0,4-1 0 15,0-2-6-15,1 2-1 0,2 3 1 0,2-4 1 0,-1 4-2 16,2-2 0-16,-2 2 2 0,1 1-4 0,2 0 2 16,-3 2 0-16,6 0-3 0,-6 1 2 0,5 2-1 0,1 2 1 15,-1 3-2-15,4-4 3 0,-2 7-1 0,-3-1 1 16,5 2 0-16,-4-3 0 0,4 7 0 0,-7-5-1 0,3 3-2 16,1-1 3-16,-3 1 0 0,0 0 0 0,-1 0 0 0,0-3-1 15,-2 3-1-15,3 0 4 0,-5-3-1 0,1 3-1 16,-4-2 0-16,3 0-1 0,-2-2 1 0,-1-2 0 0,2 2-2 15,-4-3-11-15,4-1-9 0,-6-2-11 0,1 4-14 16,-1-5-19-16,3 2-20 0,-3-2-19 0,0 2-20 0,2 0-15 16,1-2-17-16,0-2-22 0,-3 0-22 0,1-2-18 0,2-3-15 15,-1 1-14-15,1 0-11 0,0-1-13 0,-2-4-4 16,5 0 0-16,-1 0 6 0,-4-5-9 0,5 0-29 16,-2-5-54-16,1-3-84 0,-2-2-50 0,-2 1-9 0</inkml:trace>
        </inkml:traceGroup>
      </inkml:traceGroup>
    </inkml:traceGroup>
  </inkml:traceGroup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0:45.6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2FFC431-F5C8-4734-AADC-74F0692E6E02}" emma:medium="tactile" emma:mode="ink">
          <msink:context xmlns:msink="http://schemas.microsoft.com/ink/2010/main" type="writingRegion" rotatedBoundingBox="4544,13391 6754,13391 6754,14085 4544,14085"/>
        </emma:interpretation>
      </emma:emma>
    </inkml:annotationXML>
    <inkml:traceGroup>
      <inkml:annotationXML>
        <emma:emma xmlns:emma="http://www.w3.org/2003/04/emma" version="1.0">
          <emma:interpretation id="{FC997416-6F29-46CD-95DF-317A9145AB4F}" emma:medium="tactile" emma:mode="ink">
            <msink:context xmlns:msink="http://schemas.microsoft.com/ink/2010/main" type="paragraph" rotatedBoundingBox="4544,13391 6754,13391 6754,14085 4544,14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0EF719-238E-469E-B012-E6BD0F9D5B9C}" emma:medium="tactile" emma:mode="ink">
              <msink:context xmlns:msink="http://schemas.microsoft.com/ink/2010/main" type="line" rotatedBoundingBox="4544,13391 6754,13391 6754,14085 4544,14085"/>
            </emma:interpretation>
          </emma:emma>
        </inkml:annotationXML>
        <inkml:traceGroup>
          <inkml:annotationXML>
            <emma:emma xmlns:emma="http://www.w3.org/2003/04/emma" version="1.0">
              <emma:interpretation id="{21128BE3-9E07-4515-9714-13A7A7BF1D6A}" emma:medium="tactile" emma:mode="ink">
                <msink:context xmlns:msink="http://schemas.microsoft.com/ink/2010/main" type="inkWord" rotatedBoundingBox="4544,13391 6754,13391 6754,14085 4544,14085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+</emma:literal>
                </emma:interpretation>
              </emma:one-of>
            </emma:emma>
          </inkml:annotationXML>
          <inkml:trace contextRef="#ctx0" brushRef="#br0">2083 1185 87 0,'0'1'95'0,"0"2"-1"15,0-3 10-15,0 0 21 0,-2 0 22 0,2 0 20 0,-3 0 14 16,3 0 12-16,0 0-2 0,0-3-23 0,0 2-22 16,0-3-23-16,0 3-16 0,0-4-15 0,0 3-6 0,0-1-9 15,0 2 5-15,0-4-3 0,3 3-4 0,-1 0-4 16,-2 0-3-16,3-3-1 0,-3 4-2 0,3-2-4 0,-2 2-5 15,-1-2-3-15,0 3-8 0,3 0-8 0,0 3 0 0,-3-3-2 16,2 1-2-16,2 2 5 0,-1 1 9 0,1 0 6 16,1 5 9-16,2-3 6 0,-2 5 7 0,2-1 0 15,1 2 1-15,-1 1 0 0,-2 0-6 0,2 2-6 0,-2 0 1 16,2-1 0-16,-3 2-5 0,4-3-3 0,-4 3-4 0,4-1-9 16,-4-3-3-16,2 2-6 0,2-2-6 0,-7-3-9 0,4-3 0 15,1 4 0-15,-2-6 5 0,0 3 9 0,1-4 16 16,2-3 15-16,1 0 15 0,1 0 9 0,3-3 5 15,3-7-4-15,1-1-2 0,3-2-12 0,1-1-11 0,-1-6-18 16,5 0-14-16,-2 1-7 0,2-3-10 0,0 0-5 0,3-1-1 16,-2 0-5-16,2-3 1 0,-1-1-2 0,3 2-2 0,-3-4 2 15,3 2-4-15,-2 0 0 0,1 2 0 0,-1-4-4 16,-1 7 1-16,-2-3 3 0,0 1-4 0,0 3 3 16,-2-1 3-16,-1 1-1 0,-2 5-1 0,1-1 2 0,-4 2-1 15,-1 2 1-15,-3 1 0 0,0 3-2 0,-5-1-2 0,4 5 2 16,-7 1 0-16,1-3 0 0,-2 7 1 0,-2-4-3 0,2 4-4 15,-2-4-5-15,-1 3-11 0,3 1-8 0,-3 0-12 16,0 0-11-16,0 0-15 0,0 0-6 0,0 1-13 16,-3 3-9-16,3-4-10 0,-1 1-12 0,-2 2-14 0,3-3-19 0,-4 5-17 15,1-2-30-15,-2 0-31 0,1 2-33 0,-4 0-35 16,1 1-64-16,-5-1-123 0,0-2-88 0,-3 0-39 16,-3 0 2-16</inkml:trace>
          <inkml:trace contextRef="#ctx0" brushRef="#br0" timeOffset="74191.9887">2979 1227 218 0,'34'-8'237'0,"3"-3"-55"0,6-1-29 0,-1-4-31 0,3 0-34 16,5-3-35-16,1 0-22 0,-1 0-13 0,2-7-7 15,6 4-5-15,1 0-2 0,0-1 0 0,1-2 0 0,1 0-1 16,-2 1-3-16,4 1 0 0,-4-3 1 0,2 5-2 0,-4-4 1 15,-2 4-10-15,1-1-14 0,-4 3-41 0,1 0-78 16,-4-4-136-16,-5 3-76 0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5:01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16 628 384,'-6'-3'316,"-1"-3"-245,3-2 30,4-1-46,3-5-3,1 1 5,6-6-22,8 1-15,3-4 6,4 0 7,5-1-18,-1 8-8,4 2-7,-1 5 0,4 2 0,-1 6-3,5 2-71,2 6-68,-2-3-88,-2 9-371</inkml:trace>
  <inkml:trace contextRef="#ctx0" brushRef="#br0" timeOffset="346">324 489 651,'-1'-4'108,"-2"0"-22,2 2-36,-3 4-5,-3 2 18,1 5-10,-1-1-16,-1 9 23,1 2 1,2 3-11,1 1-17,4 9 2,3-1-12,3 1 1,1 8-4,0 1-7,-3 7-5,-3 6-3,-1 1-1,-1-1-1,-6-2-3,1-10 0,1-6 0,-1-11-7,3-6-45,3-5-31,0-5-75,3-5-13,-3 0-93</inkml:trace>
  <inkml:trace contextRef="#ctx0" brushRef="#br0" timeOffset="646">228 1166 595,'-16'0'144,"1"-4"-38,2 4 21,5-4-64,4 0-23,4-2-12,7 2 6,5-5-20,6 1-2,13-2 0,4-3-1,10 3-6,7-3-2,1 0 1,1-5-2,-4 5 0,-9 3 1,-7-3 1,-9 9 2,-8-2 8,-3 6-9,-9 0 3,0 6 5,-1 2-2,-1 7-2,-2 2-5,-2 1 0,-2 1-1,-1-2 1,-1 0-4,0-7 3,5-1 1,-6-9 48,6-5-27,6-13-15,-2-5 0,4-11-1,2-12 4,3-4-2,2-4-4,2 6 3,3 6 1,-2 8 0,2 7-1,-1 12-5,-1 7-2,2 4-2,4 8-1,1 5 2,7 5 0,-2 3-2,-1 6 0,-3 2 0,-10 4 0,-2 6 0,-8-3-6,-7 4-31,-4 3-43,1-7-73,-7-1-44,7-8-54,4-4-367</inkml:trace>
  <inkml:trace contextRef="#ctx0" brushRef="#br0" timeOffset="1230">1508 870 745,'5'-21'62,"-5"2"39,0 1-16,-3 5-48,-1 0 22,2 3-9,-2 6-7,-3-1-7,-6 5-27,-6 4 7,-8 5 5,-9 8-7,-7 8-5,-6 6-4,2 5-1,2 4 2,7 1-2,13 3-1,8-8-1,13-5-1,5-4 2,10-4 5,3-6 1,9-11-3,2-2-4,3-4-1,1-4-1,1-6 1,-2-3 4,0-1-5,-7-3 5,0-6-4,-3-4-1,2-5 4,0-8-2,-6-5-1,4-8 6,-5-1 5,-1-1 5,-6-3-8,-2-1 1,-5-3 4,-6 4-5,-3 5-1,-1 3 3,-2 10-2,2 7 2,2 12-2,1 6-4,4 3 6,-1 11-10,1-3-1,3 9 0,-2-1 0,2 10 3,-2-1-2,1 10 6,0 2 5,2 4 1,0 5-3,4 3 0,0-1-2,3 4-2,-1 4-5,2 2 5,0 2-1,-1 2-2,-2 8-1,-1-3 0,-1 3-1,-3-8-1,-3-2 0,3-8-1,-3-8-2,3-5-13,-1-4-35,2-1-29,2-9-50,1-4-98,5-5-30</inkml:trace>
  <inkml:trace contextRef="#ctx0" brushRef="#br0" timeOffset="1936">1883 857 913,'1'-19'70,"-1"5"24,-1 2-21,-2 11-31,3 6 19,0 9-10,-1 9-5,1 4-18,1 7-14,2-1-4,1-2-8,0 1 0,1-1-2,-5-4-9,-3-1-110,-3-3-157,-5-5-233</inkml:trace>
  <inkml:trace contextRef="#ctx0" brushRef="#br0" timeOffset="2356">2545 611 933,'18'-19'28,"-1"-4"16,-4 6 71,-6-6-30,-3 6-30,-4 3-25,-7 5-13,-6 5-1,-5 4-5,-10 4 12,-9 9 3,-5 4-11,-2 6-2,1 4-9,7 6 1,7 5-5,9 0 0,9 1 0,6-7 4,8-1-4,6-8 0,3-4 0,4-11 2,2-4 1,6-12 1,1-11-3,5-12 1,-4-5 0,1-4 0,-3-1-1,-5 5 0,-5 5 1,-2 14 7,-8 7-9,0 14-1,0 6 1,0 11 7,5 6-5,2 5 0,-1 1 0,1 1-2,-3-1 2,-1-6-2,-1-2-6,1-6-43,-3-6-56,-2-5-90,5-6-34</inkml:trace>
  <inkml:trace contextRef="#ctx0" brushRef="#br0" timeOffset="2828">2859 180 762,'3'-46'53,"5"2"67,5 11 26,0 3-64,-1 12-22,1 9-32,0 17 20,2 11 24,7 11-30,6 12-1,5 12-6,-1 8-6,-1 1-1,0 8-7,-6 2-6,-5-1-6,-8 3-3,-12 6-5,-12 1 4,-16-2-3,-10 1-1,-11-4 1,-8-10-1,0-10-1,4-11-2,6-5 2,9-15-5,10-8-7,7-9-11,6-9-1,2-9-21,6-5-9,3-9-41,7 1-80,5-5-28,5-4-170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.25157" units="1/cm"/>
          <inkml:channelProperty channel="Y" name="resolution" value="40.29851" units="1/cm"/>
        </inkml:channelProperties>
      </inkml:inkSource>
      <inkml:timestamp xml:id="ts0" timeString="2021-10-07T03:13:52.4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8:40.6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A5556E0-1C7B-44F8-B32C-09A4E35A0B8F}" emma:medium="tactile" emma:mode="ink">
          <msink:context xmlns:msink="http://schemas.microsoft.com/ink/2010/main" type="writingRegion" rotatedBoundingBox="1979,12836 21082,12029 21357,18536 2254,19343"/>
        </emma:interpretation>
      </emma:emma>
    </inkml:annotationXML>
    <inkml:traceGroup>
      <inkml:annotationXML>
        <emma:emma xmlns:emma="http://www.w3.org/2003/04/emma" version="1.0">
          <emma:interpretation id="{D32F7B7C-2A34-4926-A258-74DE22D30FA9}" emma:medium="tactile" emma:mode="ink">
            <msink:context xmlns:msink="http://schemas.microsoft.com/ink/2010/main" type="paragraph" rotatedBoundingBox="2653,12502 12589,12500 12590,14034 2654,14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F85D0E-D28B-4257-BE13-BB8D143A5D28}" emma:medium="tactile" emma:mode="ink">
              <msink:context xmlns:msink="http://schemas.microsoft.com/ink/2010/main" type="inkBullet" rotatedBoundingBox="2653,12826 3850,12825 3851,13461 2654,13462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197 454 196 0,'3'-3'248'0,"-2"1"2"0,2 2-14 0,-1-1-24 16,-2-3-27-16,0 4-27 0,0-1-19 0,0 1-20 15,0-3-11-15,0 3-9 0,0-7-6 0,0 6-9 0,0 1 1 16,-2-2-16-16,2 1-1 0,0 1-8 0,-3-7-6 0,3 7-9 16,0-1-6-16,0-1-1 0,-1 2-7 0,1-3-1 15,-3 3-9-15,3 0-5 0,0 0 0 0,0 0-3 16,0 3-2-16,0-3-1 0,0 0-4 0,0 0 4 0,0 0-2 0,-3 0 0 16,3-3-2-16,0 3 1 0,0 0 0 0,0 0 0 15,0 0 4-15,0 0-3 0,0 0 2 0,-2 0 0 0,0 0 2 16,2 0 1-16,0 0-1 0,0 0 2 0,0 0-1 15,0 0 1-15,0 0 0 0,0 0 3 0,-2 0-5 0,2 0 4 16,0 0 3-16,0 0 2 0,0 0 4 0,0 0 2 16,0 0 1-16,0 0 0 0,0 0 0 0,0 0-2 0,0 0-3 15,0 0-4-15,0 0-6 0,0-2-4 0,0 1-2 16,0 1-1-16,0 1-1 0,0 1 0 0,0-2-1 0,0 0 0 16,0 0 0-16,0 0 2 0,0 0-4 0,2 0 0 0,-2 0 0 15,0 0-2-15,0 0 1 0,2 0 1 0,0 0-4 16,1 0 1-16,1 0 1 0,1 0 0 0,2 3 1 0,4-3-1 15,1 2 3-15,0-1-2 0,2-1 2 0,0 3 9 16,2 1 5-16,-1-1 4 0,1-3 3 0,4 1 2 0,-1-1 1 16,-1 4-3-16,0-1 1 0,1-3-5 0,-1 1-10 0,1-1-5 15,-2 0 0-15,2-1-3 0,-2 1 1 0,2-3 0 16,2-1-3-16,-2 3 2 0,0-1-1 0,5 1 3 0,-4-6-3 16,2 4-1-16,2-2 1 0,0 1 1 0,-1-1-1 15,4 2-1-15,-3 0 2 0,4 1-2 0,-1 0 0 0,0-2 0 16,1 2 0-16,-1-3 0 0,1 3 0 0,-1-2 1 0,1 2 1 15,-1-2 0-15,-3 0-2 0,3-1 2 0,-6 3-2 16,4-2 0-16,-4-1 0 0,-2-1 0 0,-3 1 0 16,4-1 0-16,-4 0 0 0,-1 1 0 0,0-2 3 0,0 3-2 15,-3-3-4-15,-3 3 2 0,3 2-3 0,-5-2-2 0,-2 2-10 16,2-3-12-16,-3 5-12 0,1-2-15 0,-5 0-15 0,3 2-20 16,-3 0-17-16,0 0-13 0,-3 0-7 0,3 0-5 15,-5 2 0-15,4 0-2 0,-5 0 0 0,2 1 1 16,-1-1 2-16,1 2 0 0,-2-2-7 0,1 1-17 0,1-2-26 15,4-1-38-15,0 0-36 0,-8-4-20 0,-4-2-12 0,0-1-35 16</inkml:trace>
        <inkml:trace contextRef="#ctx0" brushRef="#br0" timeOffset="608.1799">1013 181 52 0,'-5'-4'242'16,"2"4"6"-16,2-2 0 0,-2 2-29 0,-2-3-29 15,2 1-32-15,2 0-31 0,-2 0-27 0,-2 2-14 0,2-2-3 16,-1 0-3-16,1 2 0 0,3-2-2 0,-1 2-1 0,-2-3-1 16,3 2 0-16,-2 1-3 0,-1 0-5 0,3 0-6 15,0 0-5-15,0 0-7 0,0 0-6 0,0 0-6 0,0 0-4 16,0 0-3-16,0 0-5 0,0 1 0 0,0 2-1 15,0-3-4-15,0 0-4 0,0 0 2 0,0 2-3 0,0-2-4 16,0 0 0-16,3 2 1 0,-1 0 5 0,-2-2 2 0,3 2 6 16,1 0 7-16,0 3 2 0,2-3 4 0,0 2 5 15,0 1 7-15,0-4 2 0,5 4 5 0,-2 0-4 0,3 1-4 16,-1-3-1-16,4 4-5 0,-3-3-5 0,5 3-6 16,-3-3-2-16,3 1-6 0,-2 0-1 0,0-1-2 0,1-2 6 15,0 3 7-15,2-1-1 0,-1 3 2 0,-3-3-2 16,3 0-2-16,-2 0 1 0,-2 0 0 0,-1 0-5 0,0 1-6 15,0-1-2-15,0 1-8 0,-5-2 4 0,4 2-6 0,-4-1 3 16,-1 3 0-16,1 1-1 0,1-4 3 0,-4 6 6 16,-1-4 13-16,0 5 5 0,-1-2 6 0,-2 3 3 0,-2 1 5 15,-1 3 7-15,-4-2 4 0,-1 7-5 0,1 0-3 16,-5-2-3-16,-1 3-2 0,-2 1-3 0,-4 0-2 0,4-2-5 16,-2-2-5-16,1 3-3 0,-3 0-4 0,2-3-3 0,-1-2 1 15,5 3 0-15,-5-5-3 0,6-4-1 0,0 2-3 0,0-5 0 16,0 3 0-16,0-1-2 0,5-2-2 0,0-2-3 15,-2 0-4-15,4-1-1 0,1 0-1 0,-2-4-3 16,4 4 3-16,-1-5-2 0,3 3-1 0,-3-3-1 0,3 0 0 16,-1 0 3-16,1 0-2 0,0 0 0 0,0 0-1 0,0 0 0 15,0-3-1-15,0 3 2 0,0 0-2 0,0 0-3 16,0 0-5-16,0 0-11 0,0 0-22 0,-3 0-34 0,3-2-30 16,0-1-37-16,-2 2-42 0,-1-4-48 0,0 3-45 15,3-1-38-15,-1 3-25 0,-2-1-12 0,3-3-27 0,-2 3-52 16,-1-5-63-16,-4-1-73 0,0-2-14 0,-1 1 13 0</inkml:trace>
      </inkml:traceGroup>
      <inkml:traceGroup>
        <inkml:annotationXML>
          <emma:emma xmlns:emma="http://www.w3.org/2003/04/emma" version="1.0">
            <emma:interpretation id="{87879839-BC70-44C7-A7B3-89317454BB80}" emma:medium="tactile" emma:mode="ink">
              <msink:context xmlns:msink="http://schemas.microsoft.com/ink/2010/main" type="line" rotatedBoundingBox="5245,12502 12589,12500 12590,14034 5246,14036"/>
            </emma:interpretation>
          </emma:emma>
        </inkml:annotationXML>
        <inkml:traceGroup>
          <inkml:annotationXML>
            <emma:emma xmlns:emma="http://www.w3.org/2003/04/emma" version="1.0">
              <emma:interpretation id="{4AE0B497-04A8-43E8-B2E5-E5422B11D325}" emma:medium="tactile" emma:mode="ink">
                <msink:context xmlns:msink="http://schemas.microsoft.com/ink/2010/main" type="inkWord" rotatedBoundingBox="5245,12811 6063,12810 6064,13479 5246,13480"/>
              </emma:interpretation>
              <emma:one-of disjunction-type="recognition" id="oneOf1">
                <emma:interpretation id="interp1" emma:lang="en-US" emma:confidence="0.5">
                  <emma:literal>12</emma:literal>
                </emma:interpretation>
                <emma:interpretation id="interp2" emma:lang="en-US" emma:confidence="0">
                  <emma:literal>122</emma:literal>
                </emma:interpretation>
                <emma:interpretation id="interp3" emma:lang="en-US" emma:confidence="0">
                  <emma:literal>K2</emma:literal>
                </emma:interpretation>
                <emma:interpretation id="interp4" emma:lang="en-US" emma:confidence="0">
                  <emma:literal>RQ</emma:literal>
                </emma:interpretation>
                <emma:interpretation id="interp5" emma:lang="en-US" emma:confidence="0">
                  <emma:literal>22</emma:literal>
                </emma:interpretation>
              </emma:one-of>
            </emma:emma>
          </inkml:annotationXML>
          <inkml:trace contextRef="#ctx0" brushRef="#br0" timeOffset="78379.9454">2796 197 105 0,'3'-3'263'0,"-3"3"6"0,0 0-13 0,0 0-42 16,0 0-43-16,0-2-39 0,0 2-30 0,0 0-22 0,0 0-14 16,0 0-10-16,0 0-2 0,0 0-7 0,0 0-1 15,0 0-7-15,0 0-3 0,0 0-6 0,0 0-4 0,0 0 2 16,0 0-3-16,0 0 1 0,0 0 2 0,0 0 0 16,0 0 1-16,0 0 4 0,0 0 2 0,0 0 4 0,0 0 7 15,0 0 8-15,0 0 8 0,0 0 4 0,0 0 10 0,0 0 5 16,0 0 4-16,0 0 0 0,0 0-3 0,0-3-2 15,0 3-7-15,0 0-3 0,3 0-8 0,-3 0-13 0,0 0-6 16,0 0-3-16,0 0-6 0,0 0-8 0,0 0-4 16,0 0-5-16,0 0-4 0,0 3-1 0,0-3-2 0,0 2-5 15,0 1-3-15,0-3-2 0,0 3 5 0,0 0 5 0,0 2 11 16,0 3 12-16,0 0 15 0,0 1 11 0,1 2 7 16,-1 2 8-16,3 0 6 0,-1 4 4 0,-2 1 1 0,3 1-8 15,-3 0-13-15,3 3-3 0,-2 2 0 0,-1-3 1 0,3 2 0 16,-1 4-4-16,-2-3-3 0,3 0 14 0,-3-2 6 15,3 4-1-15,-3-5-4 0,1-2-5 0,-1 1-6 0,6-4 0 16,-6 0 0-16,0 0-9 0,0-2-5 0,0 0-5 16,0-4 1-16,0 1-1 0,0-3-1 0,0 1-9 0,-6-2-8 15,6-1-9-15,-1 4-4 0,-2-6-1 0,0 4-2 16,-2-1-6-16,4-1 4 0,-2-1 0 0,0 1 1 0,-2-3-3 16,4 0 2-16,-2 2-9 0,0-1-13 0,-1-2-23 0,2 0-32 15,2 0-43-15,-3-2-44 0,0-2-46 0,3-2-42 16,-1 0-43-16,-2-1-33 0,3-1-17 0,0-5-11 0,0 0 0 15,4 0-1-15,2-5-24 0,-4 0-37 0,2-4-25 0,2-1-43 16,-2-3-26-16</inkml:trace>
          <inkml:trace contextRef="#ctx0" brushRef="#br0" timeOffset="79219.1313">3205 233 14 0,'5'5'274'0,"-1"-3"1"0,-1 0 4 15,-1 0-26-15,-2-2-50 0,3 2-43 0,-2-2-29 0,-1 0-26 16,0 0-12-16,0 0-3 0,0 0-6 0,-1-2-5 15,-2 2-4-15,3-2-9 0,0 2-7 0,-2-2 6 0,2 0-2 16,-3 2-2-16,3-3 1 0,-3 1-3 0,3 1 4 0,-1-3 1 16,1 0-3-16,0 1-4 0,0-1-4 0,0 0-6 15,0 4-4-15,0-7-4 0,1 4-7 0,2-2-8 16,0 1-1-16,-1-3-2 0,2 6-1 0,2-4-2 0,-1 1 2 16,-1-1 0-16,1 1 2 0,1 0 3 0,0 0-1 0,1 0 0 15,0-1-4-15,2 3-2 0,-1-1-5 0,-1 2 0 0,1 1-5 16,1-2-1-16,-2 0-1 0,0 2 1 0,1 2-4 15,1-2 7-15,-2 3 2 0,1 2-1 0,-4 0 2 16,4-1 0-16,-4 2 9 0,4 3 8 0,-4-1 7 0,2 1 0 16,-2 2 6-16,1-1 4 0,-1 1 6 0,2 0 7 0,-4 3-1 15,-2-2-7-15,3 1-3 0,-2 2-1 0,-1-2 1 16,-1 6-2-16,-2-4-2 0,1 6-3 0,-4-2-4 0,2 0-4 16,2 2-3-16,-5 3-6 0,0-4-5 0,-4 0-5 15,5 1-2-15,-7 2-6 0,4-2 1 0,-3-2 1 0,3 1 0 16,-4-3-1-16,4 0 3 0,0 0-2 0,-5-3 4 0,2 1-3 15,3-3 1-15,1-3 3 0,-6 0 11 0,5-3-3 16,0 0 1-16,-3-1 1 0,2-1 2 0,3 0 2 0,-1-2 5 16,2 1 1-16,-4-3-10 0,2 2 7 0,1-2 3 0,1 0 6 15,0-2 3-15,0 2 7 0,0-5 2 0,2 3 1 16,1-2-5-16,1 0 4 0,-1 1 0 0,-1-3 0 0,4 0-6 16,0-3-7-16,0 0-8 0,0-2-6 0,0 2 5 15,4-2-9-15,1 1-7 0,1-4-6 0,1 2-3 0,-1 1-3 16,1-2 0-16,1 3 1 0,1-1-3 0,-2 3 0 15,1 0 0-15,-1-3 1 0,2 1-1 0,-2 4-1 0,1-2 0 16,-1 5-1-16,-2-2 0 0,2 5 1 0,1 0 2 0,-1 0-3 16,1 5-1-16,-2-3 1 0,4 4-3 0,-3 0 2 15,2 0 3-15,2 4 0 0,-5-1-2 0,1 1 0 0,1-1 2 16,2 0 0-16,-4 2 6 0,1-3-2 0,1 3-3 16,1-5-1-16,-2 2 0 0,-1 1 1 0,0-2 1 0,0 4-2 15,0-2 0-15,1-1 0 0,-1 2 0 0,0-4 2 0,2 0 1 16,-4 3-3-16,4-3 0 0,-4 1 2 0,2-1 2 15,-1 0 0-15,-1 1 0 0,1 0-1 0,-2-2-6 0,1 0 5 16,-1-1-2-16,-2 1 0 0,2-2-2 0,2 1 2 0,-2-1 0 16,-2 0 0-16,-1-2-7 0,3-1-12 0,-3 4-19 15,3-3-24-15,-1-1-29 0,-2 0-29 0,3 0-34 0,0 0-30 16,-2-5-30-16,4 4-24 0,2-2-14 0,1-4-21 16,2 3-12-16,-1-9-9 0,3 5-5 0,-3-3-3 0,4 1-12 15,-4-1-20-15,0-4-16 0,-2 0 2 0,1 1-39 0,-1-1-55 16</inkml:trace>
        </inkml:traceGroup>
        <inkml:traceGroup>
          <inkml:annotationXML>
            <emma:emma xmlns:emma="http://www.w3.org/2003/04/emma" version="1.0">
              <emma:interpretation id="{0EAA6B68-9D34-4848-B887-A60DCC690F23}" emma:medium="tactile" emma:mode="ink">
                <msink:context xmlns:msink="http://schemas.microsoft.com/ink/2010/main" type="inkWord" rotatedBoundingBox="6165,12689 8066,12688 8067,13545 6166,13546"/>
              </emma:interpretation>
              <emma:one-of disjunction-type="recognition" id="oneOf2">
                <emma:interpretation id="interp6" emma:lang="en-US" emma:confidence="0.5">
                  <emma:literal>data</emma:literal>
                </emma:interpretation>
                <emma:interpretation id="interp7" emma:lang="en-US" emma:confidence="0">
                  <emma:literal>dato</emma:literal>
                </emma:interpretation>
                <emma:interpretation id="interp8" emma:lang="en-US" emma:confidence="0">
                  <emma:literal>datos</emma:literal>
                </emma:interpretation>
                <emma:interpretation id="interp9" emma:lang="en-US" emma:confidence="0">
                  <emma:literal>dado</emma:literal>
                </emma:interpretation>
                <emma:interpretation id="interp10" emma:lang="en-US" emma:confidence="0">
                  <emma:literal>diatom</emma:literal>
                </emma:interpretation>
              </emma:one-of>
            </emma:emma>
          </inkml:annotationXML>
          <inkml:trace contextRef="#ctx0" brushRef="#br0" timeOffset="81625.3333">3954 419 1167 0,'2'-6'236'78,"-72"-61"1576"-47,46 78-1705-31,-79 75 278 31,91-69-338-31,-35 124 204 16,47-129-240-16,1 1-6 0,2-2 0 0,2 0 4 0,-1-2 1 16,3-1 0-16,1 2 0 0,1-4-1 0,-2-2 0 0,1 3 3 15,-4-3 1-15,4 0-4 0,-1-2-2 0,0-2-3 0,2 2 2 16,-1-2-4-16,-1 0 2 0,1-2 4 0,-1 0-1 0,1-2 4 16,-2 0 2-16,1-3 7 0,3-2 5 0,-2 3 8 15,-4-4 5-15,1-1-2 0,-1 3 4 0,1-3-2 16,-2 1 1-16,1-3-1 0,1-2-1 0,-2 2-3 0,-3 0-7 15,0-2-1-15,0 1-3 0,0-2 1 0,3-4 0 0,-3 3-5 16,0 0-5-16,-3-2-3 0,3 0 1 0,-3-2-3 0,3 2-2 16,-2-2-2-16,-1 1-2 0,-1-3-3 0,1 4 2 15,3-2-2-15,-2 0-1 0,-1 1 0 0,3 0-1 16,0 2 0-16,0-1 2 0,0 2 0 0,0 3-1 0,0-4 2 16,3 5-1-16,-1-3 1 0,-2 5 1 0,3 2 1 0,-3-2-4 15,3 4-1-15,-2-2 2 0,-1 5-1 0,0-1 1 0,0 1-14 16,0 3 5-16,0-2 2 0,0 1 3 0,0 2 4 15,0 2-1-15,0 1 0 0,3-2-5 0,-1 6 19 16,-2-1-7-16,0 1-3 0,3 2 0 0,-3-1 1 0,3 3 2 16,-3 0 1-16,1 2 4 0,-1-2 0 0,3 2 9 0,0 2 2 15,-3-3 0-15,2 2 5 0,-2 0 1 0,4 2 0 0,-1 0 4 16,1-2-1-16,-1 4-3 0,-1-4 10 0,1 4 8 16,1 0 6-16,-1 3 1 0,-1-2-2 0,1 3 1 15,1-3 4-15,-1 5-3 0,0 0-12 0,-3-2-15 0,2-1-4 16,-2 5-4-16,3-1-1 0,-2-5-2 0,-1 2-6 0,3 1-3 15,-3-1 1-15,0 0 10 0,0-3-7 0,0 1-2 0,0-3 1 16,0 0-4-16,3 1 10 0,-1-2-4 0,-2-4-7 16,3 1-4-16,-2 1 0 0,-1-4 2 0,3 0-2 15,2-1 1-15,-2-1-9 0,-1-1 4 0,4 2 3 0,-3-3-6 16,2 4-8-16,2-7-13 0,1 2-13 0,-1-1-23 0,2-2-20 16,2-1-28-16,2-1-27 0,2-3-17 0,0 2-18 0,-2-7-16 15,6 5-5-15,-2-7 0 0,-2 4 0 0,1-1 3 16,2 1 10-16,-5-3 8 0,2 0 10 0,0 3 12 0,-1-2 14 15,-1 0 16-15,-1-1 18 0,-3-1 22 0,3 1 17 16,-2-2 16-16,-4-2 14 0,4 3 15 0,-2-3 6 0,-1-2 7 16,-1 0 4-16,2 3 2 0,-1-6 0 0,2 0 2 15,-1 0 0-15,-1-1 7 0,-3 1-3 0,4 0 0 0,-4 1 3 16,-1 1 7-16,2-1 11 0,-2 2 13 0,-2 0 7 16,2 2 4-16,-3 0 13 0,3 2 12 0,-1 2 15 0,-2-2 2 15,0 1 4-15,0 4 6 0,-2-3 1 0,-1 4-2 0,0 1-14 16,2 2-4-16,-4 0-12 0,-1 0-9 0,0 4-14 15,-1 0-14-15,-3 2-8 0,2 3 0 0,-4 3 12 0,3 1 1 16,0 4 0-16,-4-1 0 0,1 1 8 0,0 0 8 0,0 2 1 16,3 3-4-16,-1-1-4 0,-2 0-6 0,0 1 2 15,5 2 3-15,-2-3-1 0,1 2-8 0,1-3-5 0,2-1-3 16,2 1-4-16,2-3-3 0,-2 0-9 0,1-2-4 16,2-2-3-16,0-3-3 0,2 1 0 0,1-2-1 0,-2-1 5 15,2-1-1-15,2-1 4 0,2-2-3 0,-2-2 5 16,2 0 0-16,4-5 0 0,1 2 0 0,-4-6 0 0,4 1 0 15,-1-7-3-15,-2 3-3 0,3-6 0 0,0 1 3 0,-2 0 1 16,-1-4 11-16,1 2 8 0,-1-2 14 0,0 2 16 16,-1 2 16-16,-1 2 11 0,-3 1 4 0,-1 6 6 0,2-2-10 15,-5 7-8-15,3-2-13 0,-2 2-19 0,-1 3-10 0,3 7-9 16,0-3-3-16,-1 7-4 0,2-1 0 0,-1 5-1 16,2 0 4-16,1 0 1 0,-5 2 0 0,7-2-7 0,-4 2-6 15,4 0-4-15,2-3 2 0,-4-1-3 0,1 0 0 16,5-2-2-16,-1-3-2 0,1 0 2 0,1 0-1 0,0-3 1 15,1-4-3-15,2 1-2 0,2-1 0 0,-2-1 1 0,1-1 1 16,-2-2 0-16,1-2 2 0,2-3-1 0,-5 0-3 0,2 0 2 16,0-3 3-16,-2-2-4 0,-1 0 2 0,0-1-1 15,-1-3-2-15,-2-2 0 0,1 0 1 0,-2-5 3 16,-3 0-6-16,3 2 1 0,-4-5 0 0,2 0 0 0,-1 0-1 16,-2 0 0-16,-2 0 0 0,2 0 0 0,-1 2 1 0,-2 0 4 15,0 3-3-15,0 2-1 0,0 0 0 0,0 1 0 0,-2 2 2 16,-1 3 0-16,3-4 0 0,-1 4-2 0,-2-1 1 15,0 2 0-15,-2 0 0 0,5 0 1 0,-3 0-1 16,3 3 0-16,-1-5-3 0,-2 4-1 0,3 0 2 0,-2 2 1 16,-1 0 1-16,3 1-2 0,-3 1 0 0,3 0 0 0,0 2 4 15,0-1-2-15,0 5 0 0,0-1 0 0,0 0-2 16,0 2 4-16,0-3-2 0,0 3-3 0,0 0 2 0,0 0 1 16,0 3 0-16,0-3-1 0,3 4-1 0,-3-3-3 0,3 5 1 15,-1-2 4-15,-2 0-1 0,3 0-2 0,-2 0 2 16,2 3 0-16,2-3 2 0,-2 3 1 0,0-3 1 0,-2 3-3 15,4-1 0-15,-2 2 2 0,1-2-2 0,1 4 0 16,1-2 2-16,-5 1 0 0,5 2 2 0,-4-1 5 0,2 4 1 16,-1-2-2-16,0 3 5 0,-2 1 0 0,2 2-1 0,-1 1 4 15,-2 2 1-15,0 1-3 0,0 1 5 0,0 3 1 16,0-4-3-16,0 4 2 0,0-1 2 0,0 3-1 0,0-1-2 16,0-1 0-16,0 0-3 0,0-1-2 0,0-3 2 15,3 3-3-15,-3-2-3 0,0-1-2 0,0-3-1 0,0-2 2 16,0 3-1-16,3-3-3 0,-2-2 3 0,-1 0 0 15,3 1-2-15,-1 0 0 0,-2-7 1 0,0 2-3 0,0 0 0 16,0-2 2-16,0-1-5 0,0-1 0 0,0-3 1 0,0 2-1 16,0-1 0-16,0-3-1 0,0 2-3 0,0 1-6 15,0-4-11-15,0 2-10 0,-2-1-15 0,-1 1-24 0,2-1-32 16,-2-2-36-16,-2 0-32 0,1 0-38 0,-2-5-35 16,4 0-38-16,0-3-36 0,2-1-20 0,2-1-14 0,0-3-2 15,1-1 1-15,1-5 11 0,1 2 23 0,-2-1 27 0,1 1 23 16,-1-2 13-16,-1 0 18 0,1-4 25 0,0 0 27 15,-2 2 24 1,-1-3 21 0,-1-74-189-16,-10 47 298 0,7 41 28 31,1 2 19-31,-49-28 815 0,41 31-657 16,-1 1-21-16,-19-4 235 0,22 8-260 0,0-3 3 15,-1 2-4-15,2 1-7 0,0-3-6 0,-3 3-1 0,5 0-7 16,-4 0-1-16,5 0 0 0,-2 0-1 0,4 0-2 15,-2 0-2-15,4 0-1 0,1 0-5 0,-3 0-6 0,3 0-8 16,4-2 106-16,1 2-129 0,1-2 3 16,3-2 4-16,3-1 4 0,4 1 5 0,-1-1 7 15,4 2 2-15,4-2 1 0,-6-1-4 0,9 1-2 0,-5-2-1 16,2 3-4-16,0-3-5 0,1 3-5 0,-4 2-5 0,0-2-5 16,4 2-1-16,-5-3-8 0,0 3-9 0,1 0-4 0,-1 0-7 15,-3 2-2-15,2-3-4 0,-1 1-5 0,-1 2 0 16,-1-4 0-16,-2 2 3 0,5 0 2 0,-2 0 3 0,-1-2 4 15,-1 0 8-15,4-1 6 0,-5 3 1 0,2-2 0 0,0-1-4 16,-2 1-6-16,-2 2-5 0,-2-3-3 0,-2 5-5 16,0-1-5-16,-2 1-6 0,-1-4-2 0,4 3 1 0,-4 1 1 15,2 0-1-15,-4 0 1 0,4 0-3 0,-6 0 1 16,1 1 3-16,-1-1 2 0,0 4-5 0,0-4 9 0,0 0 8 16,0 0 6-16,0 0 6 0,0 0 3 0,-1 1 2 0,1-1 2 15,-3 0 9-15,0 2-6 0,1 1-9 0,-4-3-2 16,0 2-7-16,0 0-4 0,0 2-3 0,-4 3-6 0,3 0-2 15,-5 3-4-15,3 0-2 0,-6 4 0 0,3-2 1 16,0 3-3-16,3-1-1 0,-4 1 2 0,1 3-1 0,6-2 1 16,-5 2 1-16,4-1-3 0,0 1 0 0,1-1 0 0,0 0 0 15,1-2-1-15,4 2 1 0,-2-2 1 0,0-3-2 16,3 3 1-16,0-4 0 0,0-1 0 0,0-1 0 0,6 0-2 16,-5-3 2-16,4-2-2 0,-2 3 2 0,1-1 2 15,1-4 1-15,-3 2-2 0,3-1 4 0,1-1-2 0,0-2-1 16,1-5-1-16,1 1 3 0,1-3-2 0,1-1 0 0,-1-2 0 15,3-1-1-15,-2-3-1 0,-1 0 4 0,3-4-1 16,-4 1-5-16,2-1 2 0,-1-1-1 0,-2 4 1 0,1-3-2 16,-1-1 1-16,-1 2-1 0,2 4 2 0,-2 0 1 0,-2 0 4 15,1 2 4-15,-2 3 3 0,-2 2 2 0,-1 1 0 16,3 2 1-16,-1-4-2 0,-2 6 1 0,0-1-4 0,0 2-5 16,3 0-4-16,-3 2 0 0,2-1-1 0,0 6-1 15,4-4 0-15,-5 3-1 0,4 3 0 0,2 0 1 0,1 0 1 16,1-1 1-16,-2 0 2 0,1 3-2 0,2-2 0 15,-1 0 1-15,1-3-1 0,2 0 1 0,-3 1 1 0,3-6-4 16,-1 6 0-16,0-7 0 0,-2 0 1 0,0 0 1 0,6-7-1 16,-3 6 0-16,0-1-1 0,0-3 1 0,-2 1 0 15,-1-1 1-15,-1-3-4 0,-1 2-2 0,-2-1-6 0,-1 1 1 16,-1-1-5-16,2 1-5 0,-5 2-6 0,3-3-5 16,-3 3-5-16,0 2-4 0,-3 0-7 0,1-3-12 0,-4 5-23 15,2 0-25-15,-4 0-27 0,-1 2-36 0,-1 1-37 0,1 1-55 16,0-2-59-16,-1 0-57 0,1 2-52 0,-2 0-38 15,2 1-85-15,-6-3-115 0,3 0-60 0,-2 0 0 0,2-2 37 16</inkml:trace>
        </inkml:traceGroup>
        <inkml:traceGroup>
          <inkml:annotationXML>
            <emma:emma xmlns:emma="http://www.w3.org/2003/04/emma" version="1.0">
              <emma:interpretation id="{1B94047D-BF95-4B1E-BCC0-A522CC1D052F}" emma:medium="tactile" emma:mode="ink">
                <msink:context xmlns:msink="http://schemas.microsoft.com/ink/2010/main" type="inkWord" rotatedBoundingBox="8485,12521 10359,12520 10360,13609 8486,13610"/>
              </emma:interpretation>
              <emma:one-of disjunction-type="recognition" id="oneOf3">
                <emma:interpretation id="interp11" emma:lang="en-US" emma:confidence="0.5">
                  <emma:literal>bitsy</emma:literal>
                </emma:interpretation>
                <emma:interpretation id="interp12" emma:lang="en-US" emma:confidence="0">
                  <emma:literal>bits/</emma:literal>
                </emma:interpretation>
                <emma:interpretation id="interp13" emma:lang="en-US" emma:confidence="0">
                  <emma:literal>bibs/</emma:literal>
                </emma:interpretation>
                <emma:interpretation id="interp14" emma:lang="en-US" emma:confidence="0">
                  <emma:literal>bitsy,</emma:literal>
                </emma:interpretation>
                <emma:interpretation id="interp15" emma:lang="en-US" emma:confidence="0">
                  <emma:literal>bitsy/</emma:literal>
                </emma:interpretation>
              </emma:one-of>
            </emma:emma>
          </inkml:annotationXML>
          <inkml:trace contextRef="#ctx0" brushRef="#br0" timeOffset="83014.1792">6086-40 12 0,'0'-1'324'0,"-3"1"4"16,0-3-1-16,3 1-37 0,0 2-45 0,-2 0-57 15,2 0-41-15,0 0-28 0,0 0-20 0,0 0-6 0,-3 0-6 16,3 0-5-16,-1 0-12 0,-2 0-2 0,0 5-2 15,1-4 5-15,-1 4 4 0,-1 0 5 0,0-2 5 0,-4 5 7 16,4 1 4-16,-2 1 6 0,1 1 2 0,2 2-3 0,-1 0-8 16,2 2-4-16,-1 0-7 0,3 4 6 0,3 3 1 15,-1-3-6-15,1 3-6 0,-2-1-2 0,2 1 3 0,2 3-2 16,1 0 1-16,-2 1-9 0,1 2-9 0,-1-3 1 16,-1 0-2-16,-2 1-5 0,2-3-4 0,2 1-4 0,1 0-5 15,-5-2-4-15,4-3-1 0,-5-2-4 0,3 3-4 16,0-4-2-16,-3-4-4 0,1 1-2 0,-1-5-3 0,3-1-1 15,-3 0 6-15,0-3 9 0,0-2 11 0,2 0 13 0,-2-2 17 16,3 0 11-16,-3 0 10 0,3 0 2 0,-2-4-3 16,-1-3-8-16,3-1-12 0,-1-3-14 0,-2 0-19 0,3-2-14 15,0-3-8-15,1-1-9 0,1 2-3 0,5-2-1 0,2 2 0 16,0 0 0-16,1 1-2 0,2-2-1 0,4 0 1 16,1 3 4-16,1 1-1 0,-2-1 0 0,5 2-3 0,1-1-1 15,-4 8 2-15,1-4 2 0,-4 5-2 0,0 3-4 16,-2 0-2-16,1 1 2 0,1 2 2 0,-7 4 0 0,3 1 0 15,-4 2 0-15,-1 1-1 0,-1 1 2 0,-1 4 1 16,-2-1 4-16,-2 2-3 0,-2 2 2 0,-2-1 1 0,-2-3-5 16,-5 4 4-16,1 1-3 0,-5-2-1 0,-5 4-2 15,1-4-1-15,-57 47 2 16,57-54 0-16,1 0 0 0,-3-3 4 0,3 2-1 0,0-4 0 16,3 0-1-16,0-1-2 0,0-1 2 15,5-4-1 1,-20-13-148-16,26 6 69 0,2-1-27 0,2 0-28 0,2 1-20 15,5-1-19-15,4-5-12 0,0-1-12 0,3-2-8 16,2 2-3-16,0 1 7 0,4 0 10 0,-2 0 5 16,2 1 10-16,1-3 17 0,2 3 14 0,-1 1 16 0,-1-2 16 15,1 0 18-15,0 0 17 0,-2 2 17 0,0-1 14 0,-2-3 12 16,-1 6 11-16,-2-5 8 0,1 4 7 0,-6-3 8 0,2 0 7 16,0 2 8-16,-3 0 17 0,-3 2 10 0,3-2 13 15,-5 1 11-15,2 1 11 0,-1 1 10 0,-1 1 1 0,-2 3 3 16,0-1-7-16,-3 1-7 0,1 2-12 0,-2 0-7 0,-1 2-8 15,0 2 3-15,0 0 9 0,0 4 5 0,-1 1 4 16,-2 2 7 0,1 0-1-16,-15 34 212 0,15-30-243 0,-1-1-5 0,0 1-8 15,-1 0 0-15,-1 1-6 0,2-2-5 0,3 3-4 0,-1-6-4 16,1 2-4-16,0 0-4 0,1-2 0 0,-1 1-5 0,3 1 0 16,2 0-1-16,-2 1-7 0,-2-3-18 0,2-1-21 15,2 3-28-15,-2-4-30 0,0 0-32 0,1 0-39 16,-2-1-29-16,3 3-33 0,-3-5-11 0,1 0-8 0,-2-2 2 15,2 1 4-15,2-6 10 0,-1 1-5 0,-1-4-13 0,2-5-21 16,1-2-15-16,-2-4 0 0,1-5 12 0,-2-4-5 0</inkml:trace>
          <inkml:trace contextRef="#ctx0" brushRef="#br0" timeOffset="83165.7732">6793 92 315 0,'-5'-17'315'0,"1"2"-5"0,-1 3-4 15,-2 1-35-15,0 1-74 0,-1 5-57 0,4-1-41 0,-4 1-20 16,4 2-18-16,-1 2-16 0,-1 2-14 0,2 2-13 15,2 2-10-15,-4 1-7 0,6-1-6 0,-1 3-18 0,1-2-18 16,0 2-20-16,1-1-21 0,-1 1-19 0,6 1-27 0,-4-3-24 16,2-1-25-16,2 0-16 0,-6-5-19 0,6-3-9 15,2 1-29-15,-1-3-37 0</inkml:trace>
          <inkml:trace contextRef="#ctx0" brushRef="#br0" timeOffset="83923.1865">6922-52 38 0,'8'-11'299'0,"-1"1"8"0,-2-1-6 15,2 0-25-15,-2 3-47 0,1-5-44 0,0 7-31 16,-1-2-20-16,-3 1-9 0,1 1-4 0,-2 1-9 0,2 4-12 16,2 1-3-16,-2 0-3 0,-2 1-6 0,2 6 5 0,2 1 22 15,1 7 19-15,3 27 192 0,-5-16-146 16,1 2 9-16,5 37 199 0,-7-30-207 0,-3 3-15 16,0 2-12-16,0 1-3 0,0-3-4 0,-3 3-15 0,0-3-4 15,2 2-16-15,-5-3-16 0,4 1-11 0,-1-2-12 16,-1-4-17-16,1-2-11 0,1 0-13 0,-1-3-9 0,2-2-9 15,-2-4-3-15,0-2-4 0,3 2-3 0,-2-6-1 0,-1-2-1 16,3-2 1-16,0-3-3 0,0-1-2 0,0-1-3 0,0-4-7 16,3 3-9-16,-3-5-6 0,0 0-21 0,0 0-17 15,2-5-19-15,-2-1-22 0,3-3-23 0,-3-4-18 16,0-4-14-16,0 0-11 0,0-4-5 0,0 1 3 0,-3-2 1 16,3-4 10-16,-2 2 14 0,-1 0 13 0,0 1 17 0,3 1 17 15,-1 3 17-15,-2-1 19 0,3 3 14 0,-2 1 14 0,-1 2 14 16,3 1 10-16,-3 0 7 0,3 5 4 0,-1-1 1 15,-2 2 2-15,3 1 2 0,0 0 0 0,0 1 4 16,0 2 2-16,0 3 2 0,0-3 3 0,0-1 5 0,3 4 1 16,-2-1 3-16,2 1 3 0,2-2 0 0,-1 1 1 0,4-3 2 15,2 1 1-15,-1 2 16 0,6-4-4 0,-3 3-2 16,0 1-4-16,3-2-4 0,-2-2-5 0,5 2 1 0,-5-2-3 16,2 1-14-16,-3 2-2 0,3-3 5 0,-3 1 1 15,0 0 5-15,-3-2 2 0,3 2 0 0,-2-3 5 0,2 0 0 16,-3 1 6-16,1-2 5 0,-1 0 0 0,-1-3 0 0,2 3 1 15,-4 0-2-15,2-3-1 0,-4 2 4 0,4-2 9 16,-3 2 5-16,-3 1 4 0,-2 0 4 0,3-1 2 0,-3 2-4 16,-3 1 1-16,3 0-3 0,-2 1-12 0,2 2-6 15,-3-4-5-15,1 3-5 0,2 4-8 0,-5 0 1 0,2 0-2 16,2 4-5-16,-2 3-5 0,-2-3-6 0,2 8 0 0,-1-1-4 16,4 0 1-16,-2 3 0 0,2 1-1 0,2 0 0 15,2 1 2-15,2-2 1 0,0 1-1 0,2-3 4 0,-1 1 0 16,3 0-2-16,-4 2 5 0,5-4 1 0,-2 1-1 15,3 1 3-15,-5-2-1 0,3-2-2 0,-2 2-1 0,-2-2-1 16,1 2-3-16,1-3-4 0,-1 1 1 0,-2-3 0 0,-1 3 5 16,2 0-1-16,-4-3-2 0,1 4 0 0,-2-6 2 15,5 6 2-15,-5-5-4 0,-1 1-3 0,3-2-6 0,-3 3 5 16,0-5 2-16,-3 2 2 0,2 1 0 0,-2-1 3 0,-1 2-3 16,-1-2 3-16,-5 0 0 0,2 1-3 0,-1-3-1 15,-1 2 0-15,-2 1-2 0,3-3 0 0,-3 2 4 0,-3 1-1 16,3-4-5-16,3 1-6 0,-3 1-11 0,-1 0-14 15,1 0-23-15,3 1-25 0,-1-3-24 0,1-1-26 0,0 0-25 16,2 2-26-16,-1-1-23 0,-2-1-27 0,4 0-14 16,-5 0-11-16,4 0-9 0,-1 0-7 0,-1 0 1 0,2 0-4 15,-2-1-29-15,-3-2-47 0,0-5-41 0,0 0-66 0,0-3-31 16</inkml:trace>
          <inkml:trace contextRef="#ctx0" brushRef="#br0" timeOffset="87806.128">7894-67 11 0,'-1'-3'372'15,"-2"3"-71"-15,3-1-49 0,-2 1-23 0,2-2-13 0,-3-1-43 16,1 3-46-16,0 0-40 0,-1 0-23 0,2 0-10 16,1 0-5-16,-3 0-1 0,0 3 1 0,3-1 6 0,-5-1 5 15,2 2 6-15,-1 1 10 0,2 0 7 0,-5 0 8 0,4 1-2 16,-2 1 11-16,1 1 5 0,-2 1 3 0,1 2 5 0,1-1-2 15,-3 2-1-15,-1 5-4 0,2 2 6 0,-1-1-5 16,-4 2-1-16,4 2 1 0,2 3-8 0,1 1 0 16,-1 0 8-16,1 3 8 0,-2 2-9 0,2 1 6 0,1 1 0 15,-2 2 1-15,-2 2 4 0,2-2 5 0,-2 0-12 0,2 1-8 16,-2-1 1-16,2 1-11 0,2-2-12 0,-1-3-10 16,-1-2-15-16,1 0-12 0,0-1-7 0,-2-4-6 0,1-2-7 15,2 0-3-15,-1 3-4 0,-1-5-7 0,-2-5-1 0,5 3 1 16,-4-3-3-16,2-2-1 0,-1-1-1 0,1 2 0 15,-2-2 0-15,1-2 5 0,-2 2-6 0,1-5-5 0,-1 3-17 16,-4-1-29-16,4 1-36 0,1-3-39 0,0-2-47 16,0-1-53-16,0-3-57 0,2-3-56 0,1-1-37 0,3 0-23 15,3-3-9-15,1-3-16 0,2-2-27 0,0-4-54 0,4-3-70 16,-1 0-10-16,6-2 19 0</inkml:trace>
        </inkml:traceGroup>
        <inkml:traceGroup>
          <inkml:annotationXML>
            <emma:emma xmlns:emma="http://www.w3.org/2003/04/emma" version="1.0">
              <emma:interpretation id="{4F0C1DFF-9A04-4A04-BC34-DEB347F12C80}" emma:medium="tactile" emma:mode="ink">
                <msink:context xmlns:msink="http://schemas.microsoft.com/ink/2010/main" type="inkWord" rotatedBoundingBox="10267,12501 12589,12500 12590,14034 10268,14035"/>
              </emma:interpretation>
              <emma:one-of disjunction-type="recognition" id="oneOf4">
                <emma:interpretation id="interp16" emma:lang="en-US" emma:confidence="0.5">
                  <emma:literal>symbol</emma:literal>
                </emma:interpretation>
                <emma:interpretation id="interp17" emma:lang="en-US" emma:confidence="0">
                  <emma:literal>symbols</emma:literal>
                </emma:interpretation>
                <emma:interpretation id="interp18" emma:lang="en-US" emma:confidence="0">
                  <emma:literal>Symbol</emma:literal>
                </emma:interpretation>
                <emma:interpretation id="interp19" emma:lang="en-US" emma:confidence="0">
                  <emma:literal>Symbols</emma:literal>
                </emma:interpretation>
                <emma:interpretation id="interp20" emma:lang="en-US" emma:confidence="0">
                  <emma:literal>symbiote</emma:literal>
                </emma:interpretation>
              </emma:one-of>
            </emma:emma>
          </inkml:annotationXML>
          <inkml:trace contextRef="#ctx0" brushRef="#br0" timeOffset="90944.5203">8677 289 294 0,'11'2'408'0,"-10"1"-56"0,4-1-56 15,1 2-33-15,-5 1-8 0,2-2-38 0,-1 3-42 0,1 2-24 16,1 2-8-16,-1-2-5 0,0 2-3 0,-3 1-4 15,2 0-20-15,-2 1-18 0,0-1-8 0,0 2-7 0,-2-2-7 16,2 3-9-16,-3-3-9 0,0 3-6 0,3-3-4 0,-1 0-1 16,-2-3-8-16,3 1-8 0,-3-3-5 0,3 1-4 15,0-5-1-15,0 2 4 0,0-2 3 0,0 1 4 0,0-2 9 16,0-1 17-16,0-1 11 0,0-2 7 0,0 1 6 16,3-4-6-16,-3-1-7 0,3-2-4 0,-2-3-10 0,5-1-17 15,-4-2-12-15,2 1-9 0,2-4-4 0,-5 4 4 16,4 1 3-16,-2 0 1 0,1 3 4 0,-1-1 4 0,-1 4-1 15,1 3 2-15,-3 0 0 0,3-1-7 0,-2 5-6 0,5 0-4 16,-4 5-3-16,2-1-1 0,2 3-1 0,-1 4 2 16,-1-1-2-16,4 1 6 0,-4 2 10 0,0 1-1 0,4 2-2 15,-4 0-4-15,2-2-1 0,-1 1-2 0,-1-2-1 0,-1 2-2 16,-1-4-12-16,-2 0 6 0,3-1-2 0,0-6 2 16,-3 4 0-16,1-5 2 0,-1 1 6 0,5-4 3 0,1 0 5 15,0-5 1-15,0-1 4 0,1-2 1 0,-1-7 3 16,1 1 0-16,4-4-5 0,-5-1 1 0,1 2-6 0,-1-5-1 15,0 3-5-15,0-3 2 0,0 4-2 0,0 2 4 0,-2-1-5 16,1 2-3-16,-2 4 0 0,-2 3 0 0,2 2-1 16,0 2-2-16,-3 2-2 0,0 2-6 0,2 2 4 0,1 2-1 15,-2 2 1-15,7 1-4 0,-4 4 2 0,2 0 2 16,2 0 1-16,-4 4 1 0,3-3 1 0,-1 4-1 0,0-3 1 16,0 1 2-16,0 0-1 0,2-1 0 0,-2-2-1 0,1 0 2 15,1-3-2-15,-1 1-1 0,2-5 0 0,1 0 4 16,-1-4-2-16,3 0 2 0,0 0-1 0,0-2-2 0,1-2 2 15,-1 0 0-15,-6-5-2 0,5 0-2 0,-2-2-1 16,-2 0 0-16,3-4 0 0,-4 0-2 0,0 0 2 0,0-4 0 16,0 0 2-16,-1-3 0 0,-1-2 0 0,1 2-1 15,-2-3-1-15,0-4 2 0,-2 0-1 0,4 2-5 0,-2-1 5 16,0 2-2-16,-2-1 2 0,5 7-4 0,-6 0 3 0,1 5-1 16,-1-1 3-16,0 6 0 0,0 4-3 0,0-4-2 15,0 9-1-15,0 2 2 0,-1 5 2 0,1 4-2 0,-6 8 0 16,6 3 7-16,0 7 3 0,0 4 6 0,0 3 9 0,0 1 7 15,0 4 11-15,6-2 9 0,-6 3 4 0,1-1 9 16,2 0 3-16,-1-1 0 0,4 1-5 0,-5-6-8 0,2-3-7 16,-1-2-7-16,4 0-7 0,-5-4-5 0,2-3-9 15,-1-4-5-15,1-3-3 0,1-2-1 0,-4-2 0 0,3-3 2 16,0-4 5-16,-3 1 2 0,2-5 1 0,5-3 1 0,1-3 3 16,0-7-2-16,4 1-2 0,-1-6-5 0,-2-2-1 15,3-1-3-15,-2-3-3 0,2 0-1 0,-3-3-3 0,1 2 0 16,-1 1 2-16,2 3 0 0,-5-1-3 0,7 3 2 0,-7 2-2 15,4 3-1-15,-2 4 0 0,-2 3-2 0,0 1-4 16,1 2 0-16,-2 4 2 0,2 4-1 0,-1-2 3 0,2 4 0 16,-3 5 2-16,1-2 2 0,0 6 1 0,-1-2 2 15,-4 3 2-15,5 1-3 0,-6-2-1 0,0-1-2 0,0 4 0 16,-6 0 0-16,2 1 2 0,-4-2-2 0,-1 1-2 16,-1-4 2-16,-2 4 0 0,0-4-1 0,0 1 2 0,0-4-1 15,4 1-2-15,-4-4-1 0,1 3-5 0,4-2 1 0,1-3-4 16,0-2 4-16,1 1-3 0,2-1-2 0,-1-2 0 15,4 0-4-15,0-2-8 0,0-2-8 0,3 0-11 0,1-2-11 16,4-3-3-16,1-1-5 0,3-3-7 0,3 1-1 0,1-6 2 16,3 2 3-16,-1-1 7 0,3-2 4 0,-2 0 3 15,1 0 7-15,0-3 5 0,-2 2 7 0,2-1 8 0,-4 2 9 16,-1 0 4-16,-2 2 4 0,-1 2 5 0,-4 2 1 16,2 2-3-16,-4 1 5 0,-3 1 0 0,2 3-1 0,0 2-4 15,-5 2 6-15,0 0 1 0,0 3-1 0,0 4 4 16,-2-3-1-16,-1 7 1 0,3 3 1 0,-2-3 6 0,-1 2-2 15,3 2-1-15,0 0 1 0,0-3 1 0,3 2-3 0,-1 0-1 16,-2-2-1-16,5 1-1 0,-3-2-1 0,1-3-1 16,-2 3-1-16,5-5 2 0,-1 1-2 0,2-1 0 0,-2-2 1 15,2 1 1-15,1-3-1 0,1-2 1 0,-2 0-1 0,2-2-4 16,-2-3 2-16,4 4 2 0,-2-7-6 0,0 3-6 0,-2-4-10 16,1 0-4-16,-4-1-7 0,2-1-4 0,-5-2-1 15,2 0 0-15,-3 0 2 0,-3-3 2 0,2 2 5 16,-5-2 4-16,2 1 6 0,-5-2 3 0,1 1 1 0,1 4 5 15,-2-4-1-15,1 4 2 0,1 3 2 0,0-2 1 16,-1 5-1-16,4 0 3 0,-4-1 0 0,7 3-6 0,1 2 4 0,-3 0-1 16,0-3-1-16,3 5-4 0,0-2-2 0,0 2-3 15,0 2-1-15,0-2 0 0,3 2-3 0,0 1-4 16,-2 1-4-16,4-2-2 0,1 0-4 0,-2 1 2 0,1 1-6 16,5-4 3-16,-4 0 1 0,4 0 1 0,-1 0 6 0,3-4 4 15,0-1 8-15,0 1 4 0,0-3 2 0,1 1-2 16,-1-4 4-16,2 6 4 0,-3-6-4 0,1 1 1 0,0-2-3 15,2 3 3-15,-2-3-1 0,-3-2 4 0,2 0-1 16,1 0 1-16,-1 1 1 0,2-4-1 0,-2 0 3 0,-2 2-3 16,2-4 1-16,0 1-5 0,-2 0 1 0,3-2-1 0,-5-2 3 15,4 0 2-15,-7 1 2 0,3 0 4 0,-5-2 3 16,2 0 5-16,2 0 6 0,-4 3 6 0,1 0 11 0,-2 1 7 16,-1 4 5-16,0-1 6 0,0 3 7 0,-1 4 7 15,-2-2 2-15,3 4 4 0,-2 0 0 0,2 2-5 0,-6 1-4 16,2 1-6-16,-1 2-8 0,-2 2-11 0,-2 1-9 0,-1 2-7 15,-2 5-3-15,3-2 9 0,-3 5 11 0,0-1 5 16,-13 23 81-16,16-17-51 0,0 1 6 0,-2-2-3 16,4 0-10-16,0 4-8 0,2-5-15 0,1 2-2 15,-1-1-4-15,1 0-7 0,1-2-6 0,0 4-2 0,3-2-1 16,0-2-4-16,3 0 9 0,0 2-5 0,1-2-6 0,-2 1 2 16,4 0-7-16,-2 0 3 0,1-1-5 0,-1 2-4 0,2 0-3 15,0 0-1-15,0 1 0 0,0-1-1 0,0 5-1 16,-5-1-1-16,4-1 1 0,-2 5 1 0,1-3-1 15,-4 0-1-15,3 2-1 0,-3 0-1 0,-3-4 2 0,3 1-5 16,-4-4-6-16,4 2-13 0,-3-4-11 0,3 1-19 0,0-6-27 16,0-1-39-16,0 0-46 0,0-2-45 0,0-3-41 0,3-2-47 15,1-2-43-15,2 0-41 0,-1-5-25 0,2-1-12 16,2-4-3 0,45-66-2105-16,-48 55 1966 0</inkml:trace>
          <inkml:trace contextRef="#ctx0" brushRef="#br0" timeOffset="89115.5088">8018 346 829 0,'0'-5'210'47,"-3"-1"3"-47,-80 0 1262 15,17 96-1146 1,59-72-281-16,2-1 3 0,-2 0 1 0,5 0 3 0,2 0 2 16,2 0-1-16,2-1-1 0,4-2 0 0,-1 0 9 15,5-3 0-15,0 0 0 0,4-3-6 0,2 1-5 0,-1-3-5 16,2 1-1-16,0-4-9 0,-2 2-4 0,-1-1-12 0,-1 1-5 16,1-1-7-16,-5 2-3 0,-2-2-6 0,-3 4 3 15,-2-1 1-15,-2 2 1 0,-2-1 0 0,-2 0-1 0,-2 3 2 16,-2-2-1-16,-3 1 2 0,-2 1-5 0,-2-1 0 0,1 3-3 15,0-2 1-15,-3-3-1 0,0 1-4 0,2-1 1 16,1-2 3-16,-3-1 0 0,0-1 0 0,0 0 0 0,3-2-2 16,-1 0 4-16,1-2-2 0,0 0 0 0,0 0 2 15,2 0-6-15,2-2-8 0,1 0-4 0,3 0-9 0,-1-2-8 16,1-1-9-16,1 3-10 0,1-1-17 0,2-2-15 0,2 1-14 16,1-1-9-16,-2 0-18 0,5 0-16 0,0 2-13 15,4-5-14-15,-1 0-12 0,6-1-5 0,-3 1-8 0,3 2-7 16,-2-1-16-16,2 1-33 0,5-3-51 0,-5 1-66 15,-2-3-68-15,2 1-33 0</inkml:trace>
          <inkml:trace contextRef="#ctx0" brushRef="#br0" timeOffset="88574.1015">8031 348 239 0,'6'2'310'16,"0"0"-34"-16,2 0 326 0,-5-2-433 0,-2 0-5 0,-1 3-21 15,0-3-16-15,0 0-11 0,0 2-10 0,0 0-6 0,0-2-11 16,0 2-13-16,-1-2-15 0,-2 2-10 0,3 1-13 0,-2 1-8 16,-4 2-4-16,0 0 1 0,-1 1 0 0,2 4 3 15,-2-3-2-15,1 3 8 0,2 1 4 0,2-1 7 0,-1 5-1 16,0-3 0-16,3-2 1 0,0 2-1 0,0 0 2 0,3-2 2 16,0-2-3-16,2 2 1 0,-1-1 1 0,0-2 1 15,4-1 0-15,2 0 2 0,-1-1-1 0,0-1-5 16,5-1-1-16,-5-2-7 0,2 0-4 0,1-2-4 0,0 0-3 15,0-2-6-15,0 0-2 0,0-2-4 0,0-3-3 0,0 0-2 16,1 1-1-16,-4-2-2 0,3 0 0 0,-2-3 3 0,2-2-1 16,-3-1 5-16,3 1 7 0,-1-2 0 0,-5 0 3 15,4-1 3-15,-1-2-2 0,-2-1 3 0,5 0-2 16,-1 2 2-16,-2-2-3 0,3 0 5 0,-2 1 6 0,-1 2 2 16,0 1 6-16,1 2 3 0,-2 0 2 0,-1 3 0 0,-5-1-1 15,2 5-12-15,-1 0-3 0,2 1-14 0,-3 5 2 16,1 0 3-16,-1 6 5 0,2 7 5 0,2 5 14 0,0 5 20 15,-3 4 13-15,2 9 26 0,-1 3 5 0,2 4 3 16,2 2 1-16,-7 2-3 0,4 4-8 0,1 0-13 0,-5-1-12 16,4 0-12-16,-3 2-8 0,1-5-8 0,-1 1-10 15,-2-3-5-15,3-1-6 0,-3-1-2 0,0 0-3 0,-3-3-8 16,1-4-1-16,-1-2-4 0,1-3-4 0,-3-1 1 0,4-2-3 16,-5-5-6-16,1 0 5 0,4-8-3 0,-5 4-1 15,4-6 1-15,-1-3 5 0,0-3-3 0,3 0 3 0,-4-6 0 16,2-1-3-16,-4-1-2 0,2-6 4 0,-4-1-1 0,4-3-3 15,-1-3-1-15,1-2 0 0,1 2-2 0,0-3 4 16,2-3-4-16,-2 4-5 0,3-1-5 0,-2 1-6 0,2-3-4 16,-3 5-6-16,0-1-1 0,2 0-7 0,-2 0-2 15,1 2-4-15,2 1 1 0,-3-2 0 0,0 1 2 0,2 0-2 16,-2 2-4-16,3 1 0 0,-3 1-1 0,3 0-1 0,-2 3-4 16,-1 0 4-16,2 0 3 0,-2-2 4 0,3 7 3 15,-3-4 3-15,3 0 6 0,-2 4-1 0,-1-3-1 0,3 4-10 16,0-1-14-16,-1 1-15 0,1-2-20 0,-6 1-17 15,6-1-25-15,-1-3-13 0,-2 2-12 0,3-2-9 0,0-1-3 16,0 1-2-16,3-1 1 0,-2 0 2 0,-1-3 10 0,3 3 7 16,0-5 8-16,-2 3 4 0,4-3 6 0,-2 3 5 15,0-1 7-15,1 1-1 0,-2-3 0 0,1 1-6 0,1 4-5 16,-1-3-6-16,0 2-12 0,-3 1-25 0,0 0-33 0,0-1-43 16,-6-1-49-16,2 1-51 0,-5-1-43 0</inkml:trace>
        </inkml:traceGroup>
      </inkml:traceGroup>
    </inkml:traceGroup>
    <inkml:traceGroup>
      <inkml:annotationXML>
        <emma:emma xmlns:emma="http://www.w3.org/2003/04/emma" version="1.0">
          <emma:interpretation id="{69C65B4D-5840-4CC6-9796-52660D3694BC}" emma:medium="tactile" emma:mode="ink">
            <msink:context xmlns:msink="http://schemas.microsoft.com/ink/2010/main" type="paragraph" rotatedBoundingBox="7652,14303 13844,13734 13946,14844 7754,154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6E22EA-1459-4098-B875-530B3D260F8D}" emma:medium="tactile" emma:mode="ink">
              <msink:context xmlns:msink="http://schemas.microsoft.com/ink/2010/main" type="line" rotatedBoundingBox="7652,14303 13844,13734 13946,14844 7754,15413"/>
            </emma:interpretation>
          </emma:emma>
        </inkml:annotationXML>
        <inkml:traceGroup>
          <inkml:annotationXML>
            <emma:emma xmlns:emma="http://www.w3.org/2003/04/emma" version="1.0">
              <emma:interpretation id="{A7DF50A6-9CE9-4296-BA6E-F7472EEF0087}" emma:medium="tactile" emma:mode="ink">
                <msink:context xmlns:msink="http://schemas.microsoft.com/ink/2010/main" type="inkWord" rotatedBoundingBox="7652,14303 11175,13980 11277,15089 7754,15413"/>
              </emma:interpretation>
              <emma:one-of disjunction-type="recognition" id="oneOf5">
                <emma:interpretation id="interp21" emma:lang="en-US" emma:confidence="0.5">
                  <emma:literal>22400</emma:literal>
                </emma:interpretation>
                <emma:interpretation id="interp22" emma:lang="en-US" emma:confidence="0">
                  <emma:literal>2400</emma:literal>
                </emma:interpretation>
                <emma:interpretation id="interp23" emma:lang="en-US" emma:confidence="0">
                  <emma:literal>02400</emma:literal>
                </emma:interpretation>
                <emma:interpretation id="interp24" emma:lang="en-US" emma:confidence="0">
                  <emma:literal>42400</emma:literal>
                </emma:interpretation>
                <emma:interpretation id="interp25" emma:lang="en-US" emma:confidence="0">
                  <emma:literal>240</emma:literal>
                </emma:interpretation>
              </emma:one-of>
            </emma:emma>
          </inkml:annotationXML>
          <inkml:trace contextRef="#ctx0" brushRef="#br0" timeOffset="93359.6624">6934 1762 110 0,'0'12'369'16,"-4"-1"-78"-16,-8 25 381 16,10-23-529-16,-4-2-34 0,2 0-23 0,0-2-11 0,-1 0-7 15,-1-1-4-15,2 2 2 0,-1-2 0 0,1-2 4 0,-2 3 3 16,0-3 6-16,0 1 6 0,0-3 2 0,-2 2 1 15,1-1-4-15,-3 1-8 0,1-1-4 0,0-2-7 0,1 4-2 16,1-4-5-16,-1-1-3 0,1 1-1 0,2-2-3 16,-2 1 1-16,3 1-2 0,-1-3-6 0,-1 0-2 0,5 0-4 15,-2 0-3-15,-2 0-3 0,2-3-4 0,2 1-3 16,-2 1-6-16,1-2 1 0,-4-2-3 0,5 2-1 0,-2-4-1 0,1-1-1 16,2 4 0-16,-3-4 0 0,3 0 5 0,3-1-9 15,-3 2 3-15,2-3 0 0,2 2-4 0,2-2-1 16,-1 0 1-16,-1-1 1 0,5 3-1 0,-1 0 4 0,-1-3-1 15,3 1 2-15,-4 4-4 0,2-3 4 0,2 2-1 0,-1 1-2 16,2-1-2-16,-2 1-2 0,5 0-1 0,-2 2 2 16,0-1-2-16,3 1 2 0,-3 2-5 0,1-1 1 0,-1 1-1 15,3 2-1-15,-3 2 0 0,3 1-3 0,-2 3 2 16,-1 0 0-16,2 3 4 0,-5 2 5 0,6-1 2 0,-4 4 2 16,1 2 9-16,0-1 10 0,-3 6 5 0,3-2 6 0,0 2 1 15,-5 1 2-15,4 2-2 0,-4-2 5 0,-1 1-4 16,-3 1 1-16,2-3-6 0,-5 2 1 0,0 0 0 15,0-1 10-15,-5-1 2 0,2 0-2 0,-1 3 0 0,-1-2-7 16,-2 0-1-16,-2-1-7 0,-1 1-5 0,-4 0-10 0,1-1-8 16,-4-1-2-16,4 1-4 0,-6-2 0 0,1 0-2 0,1 2 2 15,3-4-2-15,-3-2-1 0,2-2 1 0,-1 0 1 16,4-3 12-16,-3-2 11 0,3 2 12 0,0-5 4 16,0 1 11-16,0-3-4 0,1-1 10 0,-1-2 3 0,3-2-3 15,-2-1-9-15,4 0-3 0,-1-4-3 0,2 4-7 0,-1-5 6 16,3 0-11-16,-2 0-6 0,1-2-6 0,2-1-2 0,3 0-7 15,0-2-4-15,0 2-2 0,3-4 2 0,2 2-2 16,2-3-2-16,0 4-5 0,1-4 3 0,1 2-4 0,-2-1-1 16,5-1 0-16,0 4-2 0,3 0-1 0,0 0 5 15,-3 1-1-15,1 2-1 0,5 1-1 0,-5 1-1 0,5 1 2 16,-4 2 0-16,1 1 0 0,1 3-1 0,-1 3-2 0,0-2-1 16,-2 4 2-16,5 1 1 0,-5 3-4 0,4-1 4 15,-2 0-2-15,1 3 1 0,-3 2 2 0,1-2 1 0,-2-2 0 16,0 4 2-16,3 1 0 0,-7-2-2 0,3 3-1 15,-2-2 0-15,-2 0 2 0,1-2 2 0,1 3-1 0,-2-2-2 16,-1-1 1-16,-1-2-2 0,-1-1 1 0,0 0 3 0,1 2-6 16,-2-4-10-16,1 0-8 0,1 3-18 0,1-4-18 15,-2-2-24-15,1 2-25 0,-1-3-29 0,2-1-26 16,-1 3-23-16,-1-1-19 0,6-3-10 0,-4-3-14 0,2-1-8 16,2 3-10-16,-1-2-5 0,2-4-3 0,-2 2 1 0,0-1 3 15,1-1 6-15,-1-1 5 0,1 1 12 0,-1-4 2 0,-1 1-15 16,-1-1-27-16,-2-5-49 0,-2 0-61 0,-2 2-65 15</inkml:trace>
          <inkml:trace contextRef="#ctx0" brushRef="#br0" timeOffset="94057.5989">7482 1815 190 0,'8'-2'223'16,"-4"-1"-3"-16,0 2 8 0,2-1 6 0,-4-3 15 0,2 3-11 0,-4 0-28 16,3 0-29-16,-3 2-22 0,0-2-10 0,0 0-3 15,0-1-5-15,0 3-9 0,0 0-10 0,0 0-11 0,-3 0-16 16,3 0-13-16,-1 3-16 0,-2-1-16 0,3 0-14 0,-2 2-7 16,2 3 11-16,-3-1-1 0,0 5 0 0,-1 0-3 15,3-1 4-15,1 4 2 0,-6-3 6 0,4 1 3 16,-1 2-11-16,3 0-3 0,0 2-2 0,0-4 0 0,0-1-1 15,3 4-3-15,-1-6 0 0,4 2-5 0,-5-2 10 0,6-1 3 16,1 1 14-16,1-3 4 0,-2 1 7 0,5-1 1 0,0-4 1 16,-2 3-6-16,-1-4-15 0,3 4-1 0,0-5-16 15,3 0-8-15,-3 0-8 0,0 0-5 0,0-2-3 16,3-1 1-16,-2 0 2 0,2-2-4 0,-3 1 1 0,0 2 0 16,-2-3 3-16,-1-1 0 0,2 2-2 0,-5 0 1 0,0-3-3 15,1 0 0-15,-3-1-3 0,4-2 0 0,-4-1 0 0,1-1 2 16,-1 1-1-16,1-1 0 0,1 1-1 0,-2 0 1 15,-1-1 2-15,-1-2 2 0,-2 3-18 0,3 0 9 16,-2 0 2-16,-1-4 2 0,3 5 2 0,0-1-2 0,-3 2 0 16,2 1-5-16,-2-1 17 0,3 3-6 0,-2-3-1 0,-1 3-2 15,3 0 1-15,-3-2 2 0,0 1 2 0,3 3 3 0,-2-1 3 16,-1 2 2-16,0 1-1 0,0 1 2 0,0-4 1 16,0 5-3-16,0 0 3 0,0 0-5 0,0 0-3 15,0 0-4-15,0 5-4 0,0-5 4 0,0 3 2 0,3-2 4 16,-1 6 0-16,-2 2 11 0,3 1 11 0,-3 2 12 0,0 1 13 15,0 2 4-15,0-1 3 0,0 5 14 0,0 0 15 0,-3 0 9 16,3 6 0-16,-5-2-4 0,4 4-6 0,-2-2-3 16,0 1-3-16,-1 2-14 0,2-3-15 0,-1 4-8 15,0-3-10-15,-1-1-8 0,2 2-4 0,2 0-2 0,-3-5-3 16,0 4-6-16,3-4-3 0,0-2-7 0,0 1-1 0,3 1-2 16,-3-3 0-16,3-2-1 0,-3-2-1 0,0-1 1 0,0 4 1 15,0-4-3-15,0-3 0 0,0 0 1 0,0-1-2 16,0 1 2-16,2-4-3 0,-2 1 2 0,0-1-2 15,0-1 1-15,0-1 0 0,0 2 0 0,0-4-1 0,0 2-1 16,0-2-7-16,0 0-10 0,3-3-14 0,-2 3-18 0,-1-1-34 16,0-2-40-16,0 0-55 0,0 0-68 0,-1-2-85 0,1-3-72 15,0-3-62-15,0 4-62 0,0-8-74 0,1-3-112 16,-1-2-55-16,3-3 11 0,0-4 55 0</inkml:trace>
          <inkml:trace contextRef="#ctx0" brushRef="#br0" timeOffset="94819.4789">8255 1900 283 0,'7'-3'512'0,"1"2"-84"0,-4-3-86 15,0 1-46-15,-1 1-42 0,0 0-40 0,-1-1-27 16,1 3-17-16,-2-1-14 0,-1-2-13 0,0 3-15 0,0 0-16 15,0 0-20-15,-1 0-20 0,-2 3-19 0,3-2-10 16,-2 2-10-16,-1 1-7 0,0-1-5 0,-1 2-2 0,0 2-2 16,-4 2-1-16,4 1 7 0,-4 1 5 0,4 1 6 0,-4 3 2 15,-1-1 3-15,3 1 3 0,0 0 8 0,0 1-1 16,2-1-3-16,0-3-3 0,1 4-1 0,1 0-3 16,2-2-3-16,0 0-2 0,0-2-6 0,2-1-2 0,-2 2-2 15,4-1-3-15,-1 1-5 16,1-2-2-16,8 11 17 0,-6-17-24 0,0 1-1 0,2-3-2 15,-4 1 2 1,57-7 32-16,-53 2-35 16,-4-2 3-16,1-3-2 0,2-7 4 15,-2-9 16-15,-5 15-12 0,0-2 0 16,0-5 19-16,-2 5-16 0,2 0 1 0,-3 1-1 16,0 0-2-16,3-3-3 0,-1-3-1 0,-2 3 0 15,3-4-1-15,-3 3-1 16,3-17 6-16,0-1-2 0,3 16-6 0,0-2-2 15,6-14 9-15,1 14-10 0,-4 3 0 0,4 1 0 16,-1-1-1-16,2 2-2 0,-2 3 0 0,3 0-2 0,-2 0 3 16,-1 1 0-16,1 1 0 0,-1 2-1 0,2-1 1 0,-5 3 1 15,4-1-1-15,-1 3 0 0,1 3-3 16,-1 2 3-16,8 7 3 0,-7-4-3 16,-2 3 3-16,5 18 10 0,-6-11-3 0,-2-4-5 0,-2 5 1 15,1-2 0-15,4 19 8 0,-5-18-11 0,-2-2-3 0,5 2 1 16,-4-1 1-16,1 1-2 0,-2-1 0 0,2-2 0 15,2 0 0-15,0-2 0 0,-3 0 0 0,2-2 0 0,4-3 0 16,-4 1 1-16,-1-2 2 0,2-1-2 0,-1-1 1 0,2-4 0 16,-1 4-1-16,-1-5 2 0,4 0 0 0,-1-5 3 15,0 4-2-15,1-6-1 0,1-1-2 0,-2 0 2 0,1-1 1 16,-2-2 0-16,1-1-3 0,-1-1-1 0,0 1 2 16,1-2 0-16,-2-2 3 0,2-1-4 0,-2-4 1 0,1 2-1 15,-5-2-1-15,5-1 1 0,-6 0 1 0,2-2 0 0,-2 2-4 16,-2-3 2-16,-1 4-1 0,-1-5 0 0,-4 6-1 15,1-2-1-15,-2 3-1 0,-1-1 3 0,-2 3 1 0,0 3 1 16,-3 1-2-16,-1 5-7 0,-1 4-9 0,-2-1-14 16,-4 5-15-16,4 3-18 0,1-1-22 0,-4 4-25 0,3 0-27 15,-1 7-28-15,1 1-31 0,-2 2-31 0,2 1-31 0,-1-1-32 16,-1 2-26-16,2 1-55 0,1 0-94 0,-1-3-88 16,1-3-31-16,3 2 6 0</inkml:trace>
          <inkml:trace contextRef="#ctx0" brushRef="#br0" timeOffset="97842.5226">5256 2115 279 0,'-5'-4'588'0,"2"0"-76"0,-3 0-102 0,0-1-60 15,5 1-84-15,-2 2-69 0,0-2-40 0,3 4-31 16,0 0-26-16,0 1-21 0,0 4-9 0,6 1 1 0,1 3-1 15,-1 0 10-15,5 3 15 0,-2 3 14 0,3 0 14 0,2 2 9 16,1-3-5-16,-1-1-4 0,1 0 1 0,0 0 4 16,1-3-2-16,3 1 0 0,-2-4 1 0,5-3 4 0,2 1-3 15,0-4-3-15,2-2-4 0,0-7-14 0,0 0-11 16,6-3-12-16,-3-3-15 0,1-4-14 0,4-1-14 0,1-3-9 16,-3-2-10-16,4-1-4 0,1-1-6 0,-4-4-3 0,3 1-4 15,-2-3-4-15,-1 1 2 0,1 1-3 0,-3-2 1 16,1 2 2-16,-4-1-1 0,-1 0-2 0,-1 2 0 15,1-1 1-15,-6 1-1 0,1 1 0 0,-4 3-3 0,2 2 3 16,-6 1 0-16,1 3 2 0,-3 0-1 0,-3 5-1 0,2 1 0 16,-4 2 0-16,-1 5-3 0,1-1-13 0,-2 1-23 0,-2 4-26 15,1-1-21-15,-1 1-19 0,2 2-25 0,-1 2-28 16,2 1-25-16,-1-1-20 0,-1 4-18 0,4 1-27 16,-4 1-35-16,0 3-35 0,-1 0-30 0,0 1-29 0,-1-1-60 15,2-1-102-15,-1-2-74 0,-6-1-15 0,-1-2 28 0</inkml:trace>
        </inkml:traceGroup>
        <inkml:traceGroup>
          <inkml:annotationXML>
            <emma:emma xmlns:emma="http://www.w3.org/2003/04/emma" version="1.0">
              <emma:interpretation id="{D558E564-4495-4B9C-8C26-435AF09FAE93}" emma:medium="tactile" emma:mode="ink">
                <msink:context xmlns:msink="http://schemas.microsoft.com/ink/2010/main" type="inkWord" rotatedBoundingBox="11680,13942 13845,13743 13921,14572 11756,14771"/>
              </emma:interpretation>
              <emma:one-of disjunction-type="recognition" id="oneOf6">
                <emma:interpretation id="interp26" emma:lang="en-US" emma:confidence="0.5">
                  <emma:literal>band</emma:literal>
                </emma:interpretation>
                <emma:interpretation id="interp27" emma:lang="en-US" emma:confidence="0">
                  <emma:literal>baud</emma:literal>
                </emma:interpretation>
                <emma:interpretation id="interp28" emma:lang="en-US" emma:confidence="0">
                  <emma:literal>bauds</emma:literal>
                </emma:interpretation>
                <emma:interpretation id="interp29" emma:lang="en-US" emma:confidence="0">
                  <emma:literal>bands</emma:literal>
                </emma:interpretation>
                <emma:interpretation id="interp30" emma:lang="en-US" emma:confidence="0">
                  <emma:literal>bad</emma:literal>
                </emma:interpretation>
              </emma:one-of>
            </emma:emma>
          </inkml:annotationXML>
          <inkml:trace contextRef="#ctx0" brushRef="#br0" timeOffset="97007.7135">9355 1283 209 0,'1'-2'332'0,"-1"-1"-62"15,0 2-46-15,-1-4-23 0,-2 3-7 0,3 0-17 0,-2 2-44 16,2 0-34-16,-3-2-26 0,0 2-13 0,-1 2-11 0,2 0-3 16,-1 5-2-16,-1-1 2 0,-1 0 5 0,2 2 3 15,0 2 10-15,-1 1 12 0,1-2 12 0,-1 2 5 0,4 1 12 16,-2 2 14-16,2 0 12 0,0 4 7 0,0 1 5 15,-3-2-7-15,0 5 2 0,3-3 1 0,-1 5-1 0,-2 2-13 16,1 0 6-16,-1 0-7 0,0 4-8 0,-1-4-3 0,4 5-6 16,-3-5-11-16,3-1-9 0,0 2-10 0,0 0-20 15,0-1-2-15,0-2-6 0,0-4-5 0,0 6-4 0,0-5-4 16,0-1-4-16,0 1-6 0,0-4-6 0,3 1-5 16,-3-6-4-16,0 4-4 0,0-5-1 0,0-1-2 0,0-2 0 15,0-1 3-15,0-3 5 0,0 1 2 0,0-3 15 0,0 0 21 16,0-2 9-16,0-2 8 0,3-2 3 0,-2-3 0 15,-1-1-5-15,3-5-5 0,0-2-15 0,-3-2-21 0,2-1-8 16,2-4-8-16,2 0-5 0,-1 1 0 0,2 0-2 16,0-1-1-16,2 0-1 0,0 0 1 0,2 6-3 0,1-2 0 15,3 1 2-15,-4 3 0 0,3-1-2 0,-2 5 2 0,3 1 2 16,0 3 1-16,-2-1-2 0,-1 6 0 0,3 1 0 16,-3 0-2-16,5 1 1 0,-5 3-1 0,2 3-2 0,-2 0-1 15,-2 4 3-15,2 0-3 0,-3-1 3 0,-2 4 0 16,-2-2 4-16,1 4 2 0,-5-1-3 0,-1 1 3 0,-1 5-3 15,-5 1 2-15,-2-4-2 0,-1 2-1 0,-2 1 4 0,-4-1-4 16,3-1 0-16,-2-1 0 0,2-3-1 0,-5 0-5 16,3-3-1-16,-1 1-7 0,0-2-2 0,2 0-7 0,-5 1-5 15,6-8-4-15,0 6-4 0,0-5-5 0,5-1-4 16,-2-2-2-16,2 2-5 0,-1-2-2 0,5 1-1 0,-1-3-2 16,2 2-3-16,2-2-6 0,-3 0 0 0,3 0-8 0,-3 0-7 15,3 0-4-15,3-2-4 0,0-3 2 0,3 1 1 16,5-2 8-16,1-1 6 0,-1-2 6 0,4-1 8 0,-1 5 10 15,1-1 4-15,1-1 4 0,2 0 1 0,-5 1 1 0,5-3 4 16,1 3 4-16,-5 0-3 0,2-1 2 0,2 1 5 16,-2-1 0-16,1 3 3 0,-2-2 2 0,0-1 5 15,1-2 0-15,-1 2 6 0,-2 1 2 0,2-2 3 0,0-1 3 16,-3 0 2-16,0 2 3 0,0-1-3 0,-3-2 0 0,3 1 2 16,0-1-2-16,-2-1 2 0,-1-2 4 0,3 2 3 0,-2-3 4 15,-1-1 5-15,2 3 5 0,-3-1 2 0,3 0 6 16,-2-2 2-16,-2-3 0 0,-2 2 5 0,2 4-3 15,-2-1 8-15,-1 5-2 0,-4-3 4 0,3 2 2 0,-3 0 4 16,0 3 1-16,0 0-2 0,0 1-2 0,-3 5-10 0,2-2-2 16,-4 4-6-16,-2 1-5 0,-4 0-7 0,2 6-3 0,-3 2 1 15,-2 4-1-15,-1 0 5 0,-2 2 1 0,4 4 2 16,-5-2 10-16,5 0 7 0,-2 3 5 0,3-1-1 16,0-1-1-16,2 1-3 0,2-1-2 0,-1-3-1 15,2 2-9-15,-1 15 6 0,7-16-22 0,1-3 3 0,0-2-3 16,1 0-3-16,2-3-2 0,0-1-1 0,2 0 0 0,-1-2 0 15,4-4 4 1,24-3 32-16,-20-3-24 0,27-27 34 16,-27 17-38-16,0-3-2 15,0-1-3-15,31-94 92 16,-37 93-55-16,-5 4 5 0,2 3 6 0,0 3 3 0,-3 1-4 16,2 3-6-16,-2 0-6 0,0 2-13 0,0 2-11 15,0 2-7-15,-2 2-9 0,-1 3-4 0,0 1 0 16,-1 5 2-16,-1 3-1 0,1-1-1 0,-4 17-1 15,5-17 5-15,3 2-1 0,0-2 0 16,3 14-3-16,-1-17 2 0,4 2 2 0,-2-4 1 0,4 1 3 16,1-5 5-16,1 3-1 0,4-5 4 0,-3-2 2 15,1 1 0-15,3-6 1 0,2 1-2 0,-2-2-4 0,1-5-4 16,2 1-3-16,-2-3-4 0,1-2 2 0,-1 3-4 0,-1-6 0 16,-3 2 0-16,0-2-2 0,0-4 2 0,-2 3 4 0,-1 1-3 15,1-1-1-15,-2-4 3 0,-2 2-2 0,0 1 0 0,-5 2 1 16,4 0 0-16,-5 1-2 0,3 2 3 0,-3 2-1 15,0 3-2-15,0-1 5 0,-3 2-3 0,3 1-2 0,0 3 0 16,-2-1 0-16,2 3 0 0,0 1-1 0,0-3-2 0,0 1 0 16,0 2-2-16,0 0 3 0,-3 2-1 0,3 1 2 15,-1 1-2-15,-5 0 0 0,1 4 1 0,-2 1 0 0,2-1 4 16,-2 0-2-16,5 3 2 0,-1 4-2 0,0-5 2 16,3-1 0-16,-1 0 1 0,-2 1-2 0,3-2-1 0,0-1 2 15,0 2-2-15,0 0 0 0,0-1 0 0,3-2 0 16,-2 1 0-16,2 1 0 0,0-2-2 0,-1 0 2 0,2-1-1 15,-4 1 1-15,3-2-1 0,2-2 2 0,-5 2 0 0,6-4 3 16,-5 3 1-16,4-3-2 0,1-3 1 0,0 1-1 16,4-2 0-16,-1-5-2 0,1 3-1 0,-1-5 0 0,3-1 0 15,0 1-3-15,-4-5 1 0,2 3 0 0,-4 0 1 0,1 0-12 16,1 0 6-16,-1 3 4 0,-2 0-1 0,-1 1 4 16,-1-1 2-16,2 4 3 0,-5-1-5 0,3 5 14 0,-3-2-7 15,0 4-4-15,0-3 1 0,0 3-4 0,-3 3-1 16,3-3-2-16,-5 4 2 0,2 3-1 0,2 0 2 15,-2 0-4-15,-2 1 3 0,2 7-8 0,2-5 7 0,-2 1 1 0,3-2-2 16,0 2 3-16,3-1 3 0,-2 1 0 0,2 0-1 16,2-2 5-16,2 1-3 0,-2-1-3 0,2-1 1 0,3 0 0 15,2-5-4-15,-3 2 2 0,8-1-1 0,1-4-1 16,-2 2-6-16,0-2-11 0,4-2-11 0,-4 0-17 0,-1-2-17 16,1-2-13-16,4-2-17 0,-2 2-15 0,-2-5-11 0,0 1-5 15,1-1 0-15,0-3 6 0,0 2 13 0,-1-1 10 16,2 0 18-16,-6 0 12 0,1 0 14 0,-1 1 18 0,0 1 11 15,-1-1 6-15,-2 1 6 0,-2 1 4 0,0-1 3 16,-2 0 4-16,2 3 0 0,-2-3 0 0,2 2 0 0,-2 4 2 16,1-3 2-16,-5 0 2 0,2 4 0 0,-1-1 6 0,1 0 4 15,0 1 11-15,-2 2 7 0,-1-3 5 0,0 1 8 16,0 2 5-16,0 0 1 0,0 2 0 0,0 0-1 0,0 0-9 16,0 0-6-16,0 2-5 0,-1-2-11 0,-2 2-3 15,0 0-4-15,1 3-3 0,-2-1-3 0,-4 0-3 0,-2 2 1 16,-2 2-2-16,3 2 0 0,-1 1-2 0,-2 0-3 0,3 4 1 15,-3-2 1-15,1 2-1 0,5 0 0 0,-4-1 0 16,6 0 3-16,-1 3-1 0,-1-1-2 0,5-3 0 0,-2 2-2 16,1-3 1-16,2 4 1 0,2-4 2 0,1 3-2 15,-2-6 0-15,5 2 2 0,0-2 2 0,0 0-2 0,1-1-2 16,-1-1 3-16,5-1 0 0,-2 0 10 0,1-1-6 0,-1-1-3 16,2 1 1-16,-6-3 2 0,3 3-1 0,2-5-4 15,-1 0-1-15,2 0-10 0,-2 0 6 0,1-5-1 0,-4 0 1 16,1 1-3-16,4-3 2 0,-5-1 2 0,1 0-9 0,-1-5 5 15,0 0 6-15,2-2 2 0,-4-3-2 0,4-1 1 16,-3-3 2-16,1 1 0 0,0-6 7 0,3 0-6 0,-1 2-3 16,-1-2-4-16,1-3 3 0,-2-4 0 0,1 2-2 15,-2 0 2-15,2-4 2 0,-3 0-2 0,-1 2 2 0,5-1 4 16,-5 1 13-16,-2 0 10 0,-1 1 9 0,3 3 7 16,-1 2 10-16,-2 3 11 0,0 1 8 0,0 4 2 0,0 4-7 15,-2 1-5-15,-1 4-3 0,3 3-11 0,-1 2-11 0,1 1-7 16,-3 3-7-16,-2 4-8 0,-1 5-4 0,2 4-7 15,-3 4 5-15,-2 6 8 0,0 6 4 0,-2 5 4 0,2 2 9 16,-1 0 5-16,2 6 8 0,4-2 6 0,2 0-4 0,0 0 2 16,2 1-8-16,2-3-1 0,0 0-6 0,5 0-2 0,1-5-7 15,1 3-6-15,3-4-6 0,0-5 0 0,0 2-3 16,2-3-4-16,6-5 0 0,-4-2-3 0,2 1-1 16,0-7 1-16,1-1-1 0,1-2-5 0,-1-5-6 0,0 0-13 15,4-3-20-15,-3-3-27 0,4-7-31 0,-1 2-55 0,2-4-66 16,0-8-70-16,-1 1-72 0,1-6-68 0,2-7-55 15,-3 2-43-15,0-4-45 0,1-5-35 0,-1 0-40 0,-3-2-53 16,-2 5 13-16,0-4 41 0</inkml:trace>
        </inkml:traceGroup>
      </inkml:traceGroup>
    </inkml:traceGroup>
    <inkml:traceGroup>
      <inkml:annotationXML>
        <emma:emma xmlns:emma="http://www.w3.org/2003/04/emma" version="1.0">
          <emma:interpretation id="{396276B9-34DF-4F3C-8889-F572FBEE7DC6}" emma:medium="tactile" emma:mode="ink">
            <msink:context xmlns:msink="http://schemas.microsoft.com/ink/2010/main" type="paragraph" rotatedBoundingBox="8075,15518 17532,15118 17580,16252 8122,166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3969183-2287-4AAF-8852-6520B3EB6A5F}" emma:medium="tactile" emma:mode="ink">
              <msink:context xmlns:msink="http://schemas.microsoft.com/ink/2010/main" type="line" rotatedBoundingBox="8075,15518 17532,15118 17580,16252 8122,16651"/>
            </emma:interpretation>
          </emma:emma>
        </inkml:annotationXML>
        <inkml:traceGroup>
          <inkml:annotationXML>
            <emma:emma xmlns:emma="http://www.w3.org/2003/04/emma" version="1.0">
              <emma:interpretation id="{7664C347-0DBE-4875-92E6-BD560C79A42F}" emma:medium="tactile" emma:mode="ink">
                <msink:context xmlns:msink="http://schemas.microsoft.com/ink/2010/main" type="inkWord" rotatedBoundingBox="8079,15623 10042,15540 10081,16463 8118,16546"/>
              </emma:interpretation>
              <emma:one-of disjunction-type="recognition" id="oneOf7">
                <emma:interpretation id="interp31" emma:lang="en-US" emma:confidence="0.5">
                  <emma:literal>2400</emma:literal>
                </emma:interpretation>
                <emma:interpretation id="interp32" emma:lang="en-US" emma:confidence="0">
                  <emma:literal>242nd</emma:literal>
                </emma:interpretation>
                <emma:interpretation id="interp33" emma:lang="en-US" emma:confidence="0">
                  <emma:literal>240</emma:literal>
                </emma:interpretation>
                <emma:interpretation id="interp34" emma:lang="en-US" emma:confidence="0">
                  <emma:literal>2440</emma:literal>
                </emma:interpretation>
                <emma:interpretation id="interp35" emma:lang="en-US" emma:confidence="0">
                  <emma:literal>2420</emma:literal>
                </emma:interpretation>
              </emma:one-of>
            </emma:emma>
          </inkml:annotationXML>
          <inkml:trace contextRef="#ctx0" brushRef="#br0" timeOffset="113328.3303">5986 3152 511 0,'-6'13'452'15,"0"1"-108"-15,0-4-88 0,0 1-45 0,-1-3-39 16,2 0-24-16,-2 1-12 0,1-1-5 0,0 0-7 0,0-1-4 15,0 1-7-15,-1-2-6 0,2 0-10 0,-2 2-9 0,1-2 1 16,-5 0-3-16,4 1 4 0,-1-3-2 0,3 2-1 0,-1-2 0 16,0 0 6-16,0 1 5 0,1 0-4 0,1-5-1 15,-1 0-4-15,-1-3-5 0,2 1-1 0,-1 0-4 16,1-1-6-16,-1-1-6 0,-1 3-10 0,5-4-9 0,-2 1-5 16,0-3-11-16,2-1-4 0,1 1-10 0,1 1-3 0,2-3-7 15,0 3 0-15,1-6-1 0,1 4-4 0,5-3 2 16,-4 2 2-16,5-2-1 0,-2 3-2 0,3 0 5 0,-1-1 0 15,4-2 1-15,-3 2-1 0,3 1 0 0,0 0-3 16,-3 5 2-16,1 2-2 0,-1 1-5 0,3 3 1 0,-3 2 2 16,3 1 1-16,-2 3 11 0,2 2 5 0,-3 2 13 0,0 1 14 15,0 6 10-15,-2 0 0 0,-2-1 9 0,-2 3 12 16,0-1-3-16,-5 3 6 0,2-1-5 0,-6 3-8 0,-1 1-2 16,-1 2 1-16,-5-2-5 0,-2 3-11 0,0-2-8 15,-1 2-12-15,-5-1-3 0,-2 1-5 0,4-3-6 0,-3 2-5 16,-2-3 0-16,-3 0-5 0,2 0-2 0,-1-5 2 0,3 1-3 15,-3-3-1-15,5-3 0 0,-1-2-3 0,1-5 1 16,-1-1 2-16,2-3 0 0,1-3 0 0,0-6 1 0,1 0 3 16,0-5 4-16,3-3 2 0,0-7 0 0,5 2-3 15,2-4 2-15,5-3 1 0,0 0-5 0,5 1-2 0,1-1-3 16,0 2-3-16,4 1-1 0,2 0 0 0,3 2 0 0,-2 2 0 16,-1 2 0-16,3 2 0 0,0 5-1 0,-2-1 1 15,-1 7-2-15,3-1 1 0,1 6 0 0,2-1 0 0,-1 7 0 16,-2-1 1-16,-2 2 1 0,5 5-1 0,-5-1 1 15,2 2-1-15,0-2 0 0,-3 3 0 0,0 1 0 0,0-1 1 16,0-2 3-16,-1 1-4 0,-2-1 3 0,3 0-2 0,0 0-1 16,-4-3-4-16,2 2-12 0,-2-1-31 0,-3 3-41 15,-2-7-52-15,2 5-52 0,1-6-57 0,-5 1-61 0,4-3-59 16,-5-2-43-16,3 1-26 0,0-1-7 0,-3-4-7 16,1 0-30-16,2-4-47 0,-1-5-60 0,-2-1-5 0,0-3 16 15</inkml:trace>
          <inkml:trace contextRef="#ctx0" brushRef="#br0" timeOffset="113923.8097">6302 3290 84 0,'8'-6'299'16,"-4"-1"-38"-16,15-19 436 0,-14 16-506 15,2 1-48-15,-1 0-26 0,0 1-13 0,-3-3-3 0,2 2 5 16,-1 3 9-16,-1-3 5 0,1 3 7 0,-4 1 7 0,3-1 8 16,0 2 7-16,-3 0 8 0,0 3 1 0,0-1 5 15,0 1-4-15,0 1-5 0,-3-3-10 0,0-1-14 0,3 4-17 16,-4 4-15-16,1-1-12 0,-1 1-7 0,-1 4 0 16,2 0-1-16,-3 3 7 0,0 0 6 0,-1 1 4 0,2 4-3 0,1 1-2 15,1 1-7-15,3-3-16 0,0 1-7 0,0 0-10 16,3 1-11-16,0-2-6 0,1 2-4 0,1-1-3 15,2 2-2-15,1-4-1 0,-1 2-5 0,2-4-6 0,1 1-2 16,-1 0-2-16,0-2-4 0,3-1 1 0,2-1-2 16,-2 1 0-16,-4-6 0 0,7 2 0 0,-3-4 0 0,2 0 3 15,0-2 0-15,3-2-3 0,-2 0 0 0,0 1-2 0,-2-4 2 16,2 1-1-16,1-6-1 0,-1 4-1 0,-3-5-7 16,3 1 4-16,0-4 2 0,-2 2 0 0,-1-3 0 0,0-3-2 15,-2 1 2-15,2 0 1 0,-3-3 7 0,-1 0-3 0,-1 4-2 16,-2-4 1-16,-1 3-2 0,2 2 2 0,-4 0 0 0,1 1-2 15,-2 2 7-15,-1 2 8 0,0 2 14 0,0 2 8 16,0 2-6-16,0-1 8 0,0 3 4 0,0 2 2 16,0 0-5-16,-4 4-10 0,-1 3-6 0,2 3-6 0,-3 5 10 15,-1 2-4-15,-1 6 0 0,1-3 2 0,-2 3 6 0,-2 1 6 16,4-1 2-16,0 2 5 0,-2 4-2 0,1-3-3 0,1 0-3 16,2 0-5-16,1-1-3 0,-1-3-4 0,2 2-5 15,3-1-5-15,0-3-7 0,0 0-3 0,0 0 0 16,0-4-2-16,3 0-1 0,-1 1 0 0,1-4-4 0,0 3 1 15,-3-6 1-15,1 1 0 0,2-1-6 0,-1-1-16 0,-2-3-16 16,3-1-27-16,0-1-30 0,-3-2-48 0,0 1-63 0,-3-6-67 16,0 1-75-16,3-4-69 0,-2-3-61 0,-1-6-52 15,3 0-78-15,-1-5-107 0,-2-4-44 0,0 1 7 16,1-1 48-16</inkml:trace>
          <inkml:trace contextRef="#ctx0" brushRef="#br0" timeOffset="114525.3035">7101 3182 541 0,'11'-6'535'0,"-4"-1"-90"0,-1 3-88 0,0-2-34 16,-4 1-48-16,2 3-29 0,-4 1-16 0,3-2-14 0,-3 3-13 15,0 0-20-15,0 0-28 0,0 0-23 0,0 0-26 16,0 0-27-16,0 3-16 0,-3-3-8 0,2 3-4 0,-2 3 3 15,-2 2 7-15,-2 0-6 0,-1 3 5 0,2 2 4 0,-1 2 1 16,-1-3 2-16,-2 2-6 0,4 4-7 0,0-1-8 0,-1-3-1 16,2 4-3-16,1-3-4 0,-1 0-6 0,1-1-7 15,1 1-7-15,0-1-2 0,3 1-3 0,0-2-6 16,0 0-1-16,3-3-2 0,0 4 0 0,-2-3-1 0,2-1 2 16,-1 1-1-16,1 0-1 0,1 0 1 0,-4-5-2 0,3 1-1 15,-1-3-4-15,-2-2 3 0,3 0 6 0,-3-2-5 0,3-2 2 16,-2 0-1-16,-1-4 3 0,6-2-2 0,-5-6 4 15,4 0-3-15,2-2-4 0,1-4 3 0,2 1-2 16,-4-3-1-16,6-1-2 0,-1 0 3 0,0 0 1 0,4 2 3 16,-3-3 2-16,2 2 2 0,-2 1 6 0,-1 1 10 0,4 3 4 15,-3 2 4-15,-1 5 3 0,-2 0 1 0,1 1 2 16,-4 3-4-16,9 6 41 16,1 11 25-16,-8 3-49 0,-1 0 2 0,1 5-1 0,-4 2 8 15,0 6-5-15,2 0-12 0,-4-1-11 16,2 5-5-16,19 84 41 15,-16-90-61-15,33 56 22 0,-29-66-21 0,-2-4 0 16,3-2 4-16,-1-6 0 0,1 0 1 16,3-6 1-16,25-27 28 0,-28 13-35 15,0 0-2-15,-1-5-1 0,-2-1-2 0,-2-6-3 0,-2 1-1 16,2-2-1-16,-4-1 5 0,-2-1-3 0,-1-4 3 0,-1 1 1 16,-2 0-1-16,-4-2 1 0,1 5 1 0,-5-4-2 0,2 0-2 15,-3 5-4-15,-3-3-8 0,4 2-8 16,-4 5-11-16,3 1-13 0,0 6-18 0,-3 1-27 0,3 3-39 15,0 8-38-15,-1 1-35 0,-2 7-40 0,-2 3-33 0,0 3-39 16,0 5-42-16,1 1-38 0,-20 22-507 0,14-17 290 16,1 2-63-16,-1 1-17 0,-2 1 19 0</inkml:trace>
        </inkml:traceGroup>
        <inkml:traceGroup>
          <inkml:annotationXML>
            <emma:emma xmlns:emma="http://www.w3.org/2003/04/emma" version="1.0">
              <emma:interpretation id="{6D98B2A2-492E-441A-B549-675AA71AC432}" emma:medium="tactile" emma:mode="ink">
                <msink:context xmlns:msink="http://schemas.microsoft.com/ink/2010/main" type="inkWord" rotatedBoundingBox="10399,16319 10672,15497 11205,15674 10931,16496"/>
              </emma:interpretation>
              <emma:one-of disjunction-type="recognition" id="oneOf8">
                <emma:interpretation id="interp36" emma:lang="en-US" emma:confidence="0.5">
                  <emma:literal>x</emma:literal>
                </emma:interpretation>
                <emma:interpretation id="interp37" emma:lang="en-US" emma:confidence="0">
                  <emma:literal>X</emma:literal>
                </emma:interpretation>
                <emma:interpretation id="interp38" emma:lang="en-US" emma:confidence="0">
                  <emma:literal>^</emma:literal>
                </emma:interpretation>
                <emma:interpretation id="interp39" emma:lang="en-US" emma:confidence="0">
                  <emma:literal>4</emma:literal>
                </emma:interpretation>
                <emma:interpretation id="interp40" emma:lang="en-US" emma:confidence="0">
                  <emma:literal>$</emma:literal>
                </emma:interpretation>
              </emma:one-of>
            </emma:emma>
          </inkml:annotationXML>
          <inkml:trace contextRef="#ctx0" brushRef="#br0" timeOffset="115448.1611">8554 2943 440 0,'-8'1'599'0,"4"2"-90"15,-3 3-97-15,-2 1-49 0,-2 4-62 0,-16 17 203 16,14-13-268-16,-2 3 1 0,0 2-2 0,-1 7 2 0,-3 1-7 16,-1-2-4-16,-1 10-7 0,-2-5-2 0,0 2-13 15,2 2-21-15,-4-4-19 0,1 1-29 0,5-3-25 0,-5 3-24 16,5-4-18-16,-1-2-19 0,3 3-10 0,-1-4-10 15,1-4-9-15,-2 1-5 0,4 0-4 0,3-4 0 0,0-1-3 16,0-5-2-16,5 1-2 0,-2-2 0 0,2 0-3 0,2-5 1 16,1 0-2-16,1 0-11 0,0-1-12 0,3-2-19 15,-2-1-32-15,2-2-49 0,0-5-60 0,2 0-71 0,1-1-82 16,7-5-84-16,-4 1-80 0,6-5-121 0,0-5-145 16,1-3-42-16,-1-1 1 0,0-2 39 0</inkml:trace>
          <inkml:trace contextRef="#ctx0" brushRef="#br0" timeOffset="115176.218">8218 2943 346 0,'-8'1'559'0,"4"2"-84"0,-4-3-104 0,4 2-45 16,-1 2-57-16,1-2-38 0,-2 1-23 0,1-1-7 0,1 2-17 15,-4 0-15-15,5-1-6 0,3 1-12 0,0 0-6 16,0 1-10-16,3-1 3 0,2 2-10 0,-1-1 13 0,4 1 10 16,-2 3 6-16,0-1 4 0,4 2-3 0,-1-2-6 15,3 3-10-15,0-1-8 0,3 1-13 0,-3 0-10 0,4 2-16 16,-1-1-16-16,1 2-14 0,2 0-11 0,-1 2-10 16,-1 1-9-16,2-2-7 0,-5 2-6 0,2 1-9 0,0-1-1 15,1 3-2-15,-1-5-3 0,-1 2 0 0,-2 3 1 0,-1-4-3 16,1 1-2-16,-1-1-1 0,-2 2 0 0,1-3-2 15,-2 0 0-15,-3 0-2 0,3-3-11 0,-1 2-15 0,-2-3-32 16,1-3-41-16,-5 2-52 0,2-6-44 0,-1 1-50 0,-2 0-50 16,0 0-51-16,0-1-47 0,-5-4-32 0,1 0-10 15,-4 0-21-15,4-4-42 0,-7-6-72 0,6 1-56 0,-3-6 5 16,1 1 27-16</inkml:trace>
        </inkml:traceGroup>
        <inkml:traceGroup>
          <inkml:annotationXML>
            <emma:emma xmlns:emma="http://www.w3.org/2003/04/emma" version="1.0">
              <emma:interpretation id="{AA81E887-05CF-41EC-BE8D-329039DFFC6E}" emma:medium="tactile" emma:mode="ink">
                <msink:context xmlns:msink="http://schemas.microsoft.com/ink/2010/main" type="inkWord" rotatedBoundingBox="11434,15449 14854,15662 14805,16439 11386,16226">
                  <msink:destinationLink direction="with" ref="{989756EE-43F2-4BE4-86B2-BDF7713C3940}"/>
                  <msink:destinationLink direction="with" ref="{AC9DD535-DA7E-42EA-8E89-26F72A28776D}"/>
                </msink:context>
              </emma:interpretation>
              <emma:one-of disjunction-type="recognition" id="oneOf9">
                <emma:interpretation id="interp41" emma:lang="en-US" emma:confidence="0.5">
                  <emma:literal>(2=28,</emma:literal>
                </emma:interpretation>
                <emma:interpretation id="interp42" emma:lang="en-US" emma:confidence="0">
                  <emma:literal>12=28,</emma:literal>
                </emma:interpretation>
                <emma:interpretation id="interp43" emma:lang="en-US" emma:confidence="0">
                  <emma:literal>1282</emma:literal>
                </emma:interpretation>
                <emma:interpretation id="interp44" emma:lang="en-US" emma:confidence="0">
                  <emma:literal>[2=28,</emma:literal>
                </emma:interpretation>
                <emma:interpretation id="interp45" emma:lang="en-US" emma:confidence="0">
                  <emma:literal>(2=828,</emma:literal>
                </emma:interpretation>
              </emma:one-of>
            </emma:emma>
          </inkml:annotationXML>
          <inkml:trace contextRef="#ctx0" brushRef="#br0" timeOffset="119364.2027">11225 2920 398 0,'2'7'451'0,"2"-2"-99"0,-1-1-84 16,-3 3-36-16,0-1-52 0,0 3-37 0,0-1-18 15,-3 1-9-15,3 1-2 0,-4-1 2 0,2 2 7 0,-4-2 0 16,2-1-2-16,0 2 0 0,-1-2-1 0,1-1-2 0,1 1 6 16,-2-2-4-16,-1-1-15 0,2 1-4 0,2-2-6 15,-4 3-5-15,2-3 0 0,2-2-1 0,-4 1-3 0,2-2-6 16,-1-1 10-16,1 3 1 0,-2-2 2 0,2-1-3 16,-1 0-4-16,1 0-8 0,1-1-11 0,1-2 4 0,-4 3-12 15,5-1-11-15,-2-4-9 0,0 3-5 0,-2 0-2 0,5-2-1 16,-1 1-2-16,1-1-3 0,0 0-6 0,0-3-6 15,0 1-2-15,0-2 1 0,0 4-6 0,1-4 2 0,4 1-6 16,-2 1 4-16,1 0-1 0,2-1 4 0,-1-2 0 0,-1 5 1 16,1-3 4-16,-1 3 2 0,2 3 4 0,0-4 0 0,0 1 1 15,1 2-2-15,-2 0-3 0,2 2 1 0,-1 0 3 16,2 2 1-16,-1 0-1 0,1 2 1 0,0 2 1 16,0 1 7-16,2 1 1 0,-1 1 4 0,-1 2 4 0,-1 1-2 15,1 2 5-15,-1 1-2 0,-1 0 0 0,0 2 1 0,-5 3 0 16,2 0-4-16,-1 1-5 0,-2 1-2 0,0-1-2 15,0 3-2-15,0-4-2 0,-5 7 0 0,4-3-6 0,-9 2 0 16,5 0 2-16,-2-2 0 0,-2 3-3 0,-2-2 1 16,4 1-3-16,-5-4-4 0,0 4 1 0,0-3-1 0,0-1-3 15,3-4 7-15,-3 1-5 0,-1 0-5 0,1-3 3 0,3-2-2 16,0-1 0-16,-4 0 0 0,4-5-2 0,0 1-4 0,-3-2 3 16,5-1 5-16,-4-3 2 0,4 1 5 0,1-4 2 15,-2 0 1-15,1 0-1 0,-1-4 2 0,0 1 0 16,0-3-2-16,1-1-3 0,-1 1-2 0,1-3-2 0,5 0 1 15,-4-2-1-15,2 1-2 0,2-1 0 0,2 2-1 16,0-2-2-16,0-1-3 0,2-1 1 0,1 0-1 0,1-1-2 0,1 2 2 16,2-1-4-16,4-2 2 0,-5 2 0 0,6 1 0 15,-1 1 0-15,3-1 0 0,-1 1 0 0,-1 5-2 16,6-1 1-16,-6 1-1 0,1 1 0 0,-1 4-1 0,0-2 2 16,3 6-2-16,0-2 1 0,-2 4 1 0,1-1 0 0,-1 2 0 15,2 3 2-15,-3-2-1 0,0 4 0 0,10 9 0 16,-13-7 0-16,0-5-1 0,-2 3 1 0,4-1-2 15,-2 1 2-15,1-3 0 0,-4 3 0 0,2-2 0 0,-1-1 0 16,-3 0 1-16,4 2-3 0,-4-4-10 0,4 2-10 16,-4-2-10-16,4 0-15 0,-2 1-14 0,-5-3-20 0,7 0-25 15,-1 1-26-15,0-1-30 0,-2-2-25 0,2 2-29 16,1-4-16-16,1 0-22 0,0 0-15 0,4-4-11 0,0-1-6 16,2 1 3-16,0-2 5 0,-3-3 8 0,2 1 4 15,0-1 11-15,1-1 10 0,-3-1 8 0,0 2 12 0,1-2 8 16,-2-2-10-16,-2 0-18 0,1 0-29 0,-2-1-40 0,-2-2-45 15,1 1-43-15</inkml:trace>
          <inkml:trace contextRef="#ctx0" brushRef="#br0" timeOffset="119864.9858">11846 3052 279 0,'6'-6'336'0,"0"0"-35"15,-3-2-45-15,0 1-46 0,-3-1-24 0,-3 2 1 16,0 2-5-16,1-3-24 0,-2 3-23 0,-2-3-11 0,2 3-7 16,-4-2-6-16,4 2-5 0,-4 0-9 0,4 1-7 0,-4 1-1 15,1 0 3-15,-1 4 2 0,0 0 0 0,-1 1 1 0,-2-1 3 16,2 0 0-16,-3 4 4 0,2 1 6 0,-2 1 8 16,3 3 1-16,-3-1 5 0,2 5-2 0,1-1 0 15,-2 1 1-15,3 3-16 0,-3 0-2 0,7-2-9 0,1 4-3 16,1-5-3-16,2 2-3 0,2-2-4 15,1 0-4-15,13 13 90 0,-9-15-87 0,5-1-3 16,20 8 54-16,-13-11-79 0,0 2-10 0,4-2-8 0,-3 2-7 16,0-3-11-16,-1 3-7 0,2 0-6 0,-3 1 1 15,-2-2-1-15,-1 5 1 0,-3 0-2 0,-3 0 0 0,-2 0-1 16,-2 0 4-16,-1 2-1 0,-4-2-1 0,-1 1 0 0,-2-1-1 16,-2-2 1-16,-2 0 0 0,-1-1 0 0,0-1-1 0,-3-2 1 15,-1 0 0-15,3-2-2 0,-1-4 1 0,-2-3 1 16,0 0-2-16,0-2 1 0,3-4 2 0,-1-1-3 0,1-4 2 15,-2 1-2-15,6-4 0 0,-3 0 1 0,4 1-4 16,1-6 1-16,0 4-2 0,3-3 2 0,3-2-3 0,0 1 3 16,1 2 1-16,4-3 0 0,-3 0 1 0,3 1 2 0,4-3-2 15,0 3 0-15,0 0 3 0,5-1-2 0,0 1-1 16,-1-1 0-16,2 3-3 0,1 2-2 0,-2 0-12 0,-1 1-26 16,1-1-36-16,0 4-55 0,-3 1-45 0,-2 2-49 15,3 1-50-15,-1 0-55 0,0 3-45 0,-2 2-31 0,3-2-19 16,-3 4-13-16,2-2-48 0,-2 0-85 0,-3-1-56 15,-1-1-3-15,-1 3 23 0</inkml:trace>
          <inkml:trace contextRef="#ctx0" brushRef="#br0" timeOffset="120081.4576">12354 3268 372 0,'1'14'560'0,"2"-1"-71"0,-1 0-92 0,1 2-43 0,0-3-41 16,-3 2-27-16,-6 8 248 0,4-7-278 0,-1-5-11 15,3 1-16-15,-1-1-14 0,1 1-23 0,-3 0-22 0,0 2-19 16,3-1-20-16,-2-1-18 0,-1-2-21 0,3 2-17 16,-3-2-21-16,3 2-16 0,-1-2-13 0,1-1-7 15,0 0-9-15,0 1-11 0,0-1-24 0,-3 0-35 0,3-1-45 16,0-4-53-16,0 2-62 0,0-1-66 0,-2-1-67 0,2 1-67 16,0-3-61-16,0-1-96 0,-6-5-95 0,5 2-29 15,-2-5 15-15</inkml:trace>
          <inkml:trace contextRef="#ctx0" brushRef="#br0" timeOffset="116985.808">10188 3113 256 0,'9'2'625'15,"-2"0"-47"-15,1-2-101 0,2 0-70 0,-4 0-65 0,5 0-54 16,-2 0-32-16,-2 0-20 0,5-4-14 0,-2 2-17 16,-1-1-21-16,2 2-24 0,-2 1-27 0,0-3-23 0,-2 3-25 15,0-2-20-15,4 0-19 0,-5 2-13 0,1-3-12 16,1 3-9-16,-1-1-2 0,1 1-5 0,-1 0-1 0,-1 0-6 16,4 1-19-16,-2-1-30 0,-1 3-43 0,-2-3-53 0,-1 2-56 15,-1 0-63-15,-1 1-59 0,-2-2-57 0,-5 4-52 16,2-1-61-16,-6 1-50 0,-3-2-37 0,-4 2-13 0,-2-2 23 15</inkml:trace>
          <inkml:trace contextRef="#ctx0" brushRef="#br0" timeOffset="116004.3296">9099 2844 434 0,'-3'-8'394'0,"-5"-8"175"16,4 13-350-16,2-5 0 0,-4 3-17 0,5 1-10 15,-2-1 2-15,3 3 5 0,-12-2 412 16,4 6-418-16,1 2-10 0,1 1-13 0,-1 4-3 0,-4-2-5 15,4 4 10-15,-2-2 2 0,1 7-2 16,-1-3 4-16,-5 21 158 0,5 3-44 0,6-15-170 16,0-3-15-16,1 3-13 0,-1-1-19 0,3-1-9 15,0 1-11-15,3 1-8 0,-1-1-9 0,-2 0-6 0,3 2-4 16,0-2-5-16,-2-1-1 0,2-1-5 0,-1-2-3 0,1-1-6 16,-3 5 0-16,3-6-4 0,-2 0 1 0,-1 1-3 15,3-1-3-15,-3-3-14 0,0 2-29 0,-3-4-50 0,3-2-61 16,-1 0-60-16,1-4-68 0,0 3-522 15,0-7 303-15,0 0-87 0,0-10-122 0,0-2-57 0,0-3-1 16,0-5 33-16</inkml:trace>
          <inkml:trace contextRef="#ctx0" brushRef="#br0" timeOffset="116745.8799">9314 2938 208 0,'5'9'544'16,"-5"-3"-79"-16,3 12 395 0,-3-12-677 0,0-2-30 0,0 0-16 16,3-1-13-16,-3-2-10 0,0 4-7 0,0-3-9 15,0 1-2-15,0-3 4 0,0 1 17 0,0-1 8 0,0 0 14 16,0 0 13-16,0 0 11 0,0-1 0 0,0-4-4 0,-3 0-7 16,3 1-13-16,0 0-9 0,0-2-14 0,0-3-17 15,0 1-13-15,3-1-7 0,-3-1-9 0,1-1-12 0,4 0-11 16,2 0-6-16,1-3 1 0,1 3 1 0,-2 1-1 15,3-1 3-15,-1 3 6 0,3 0 2 0,-1-1-1 0,-2 1 0 16,3 1-5-16,-2 4-11 0,-1 2-5 0,1-3-9 0,-1 4-4 16,0 4-4-16,5-1-3 0,-5 5 3 0,2 0 0 15,0 2 5-15,1 1 2 0,-6 4 1 0,4 0 0 0,-2 2 1 16,-1 5 4-16,-6 0 0 0,7-1 3 0,-5 5-3 16,-2-3-1-16,-1 4 0 0,-1 1 0 0,-2-3 0 0,-5 2-2 15,4 1-1-15,-6 0-3 0,4-4-3 0,-6-1 0 0,0 2-4 16,-2-1-2-16,-2-3-3 0,1 0 1 0,2-4-4 15,-2 0-1-15,-1 1-2 0,1-2-2 0,3-4 2 0,0-1-2 16,0-3 1-16,0 1 0 0,2-3 1 0,1 1 0 0,0-5 2 16,1 3-2-16,1-5 5 0,-1 0-2 0,0-3-1 0,0 1 0 15,1 0 0-15,-1-2 2 0,4 0 5 0,-1-1 1 16,-1 1-1-16,2-1 2 0,2 1 1 0,-4-2 0 16,5 2-1-16,-2-3 0 0,3 3-2 0,-2-2-2 0,2 1 1 15,0-1-2-15,0 1 4 0,2-1-5 0,-2-1 1 0,4 0 0 16,2 1-2-16,-1-5-3 0,2 1-1 0,-1-1 0 0,2 0-2 15,2 0 0-15,-1 0 0 0,1 0 0 0,-1 3 0 16,-1-1 0-16,-1-1 0 0,1 5 0 0,-2-4 0 16,1 5 0-16,1 0 0 0,2 1-2 0,-4 2 0 0,4 1-1 15,-1 1 3-15,-1 2 0 0,4 3-1 0,-2 1-2 0,-1 2 1 16,3-1 3-16,-2 3 0 0,-1 0-3 0,3 2 2 0,-1 2-1 16,0 2 0-16,-2 0-2 0,2-1 3 0,-2-1-4 15,0 0 4-15,-2 1 0 0,3-2 0 0,-1-1 0 16,2 0 0-16,-5 0 3 0,1-2 0 0,1-3-1 0,2 1-2 15,-4-2 1-15,1-1 1 0,1-1 2 0,2-4-4 0,-4 2-1 16,5-3 0-16,-2-4 1 0,3 2 0 0,-1-3 0 16,3 1 1-16,-5-1-1 0,0-1 1 0,3-1 3 0,-2 1-1 15,-1-4-1-15,1 4-1 0,-2 0 2 0,-1 0-2 16,-5-1 1-16,2 0-4 0,-1 1-10 0,0 2-8 0,-3 0-11 16,2 1-15-16,-2-1-17 0,0 0-23 0,-2-1-34 0,2-1-42 15,-6 1-41-15,6-1-48 0,-1 0-48 0,-2-1-52 0,3 0-55 16,0-2-42-16,0 1-32 0,3-1-48 0,-2-2-88 15,-1-1-63-15,3-1-11 0,-3 1 20 0</inkml:trace>
          <inkml:trace contextRef="#ctx0" brushRef="#br0" timeOffset="117163.3176">10212 3279 7 0,'-8'16'507'0,"0"-2"-38"0,0 1-53 15,1-1-15-15,5-2-32 0,-4-3-53 0,2 2-31 16,2 0-19-16,2-2-13 0,0-4-3 0,0-2 6 0,2 2 8 16,2-1 7-16,4-2-4 0,2 0-13 0,-1 0-17 15,3-4-16-15,3 0-19 0,1-2-31 0,1-1-37 0,2 0-34 16,-1-3-33-16,0 2-24 0,-1 0-14 0,0 1-10 0,-2-1-9 15,-2 1-3-15,-1 2-4 0,3-3-12 0,-5 2-24 0,-1 2-35 16,-1-2-50-16,-4 2-56 0,4-1-60 0,-4 1-80 16,1 2-93-16,-3-4-81 0,3 2-103 0,-5-2-144 15,0-3-63-15,-7 0-1 0,1 1 22 0</inkml:trace>
        </inkml:traceGroup>
        <inkml:traceGroup>
          <inkml:annotationXML>
            <emma:emma xmlns:emma="http://www.w3.org/2003/04/emma" version="1.0">
              <emma:interpretation id="{006ECB04-7026-47B1-8956-E89A80127992}" emma:medium="tactile" emma:mode="ink">
                <msink:context xmlns:msink="http://schemas.microsoft.com/ink/2010/main" type="inkWord" rotatedBoundingBox="15039,15264 17514,15091 17594,16235 15119,16408">
                  <msink:destinationLink direction="with" ref="{989756EE-43F2-4BE4-86B2-BDF7713C3940}"/>
                  <msink:destinationLink direction="with" ref="{AC9DD535-DA7E-42EA-8E89-26F72A28776D}"/>
                </msink:context>
              </emma:interpretation>
              <emma:one-of disjunction-type="recognition" id="oneOf10">
                <emma:interpretation id="interp46" emma:lang="en-US" emma:confidence="0.5">
                  <emma:literal>swoops</emma:literal>
                </emma:interpretation>
                <emma:interpretation id="interp47" emma:lang="en-US" emma:confidence="0">
                  <emma:literal>scoops</emma:literal>
                </emma:interpretation>
                <emma:interpretation id="interp48" emma:lang="en-US" emma:confidence="0">
                  <emma:literal>sobers</emma:literal>
                </emma:interpretation>
                <emma:interpretation id="interp49" emma:lang="en-US" emma:confidence="0">
                  <emma:literal>goobers</emma:literal>
                </emma:interpretation>
                <emma:interpretation id="interp50" emma:lang="en-US" emma:confidence="0">
                  <emma:literal>goodbyes</emma:literal>
                </emma:interpretation>
              </emma:one-of>
            </emma:emma>
          </inkml:annotationXML>
          <inkml:trace contextRef="#ctx0" brushRef="#br0" timeOffset="121161.2873">12778 3100 7 0,'15'-15'528'0,"-6"-2"-63"0,2 1-106 15,0 0-107-15,-5 2-44 0,1 1-36 0,-1 0-34 0,-4 1-20 16,1 1-6-16,-2 1-7 0,-1 0 7 0,3 4 3 15,-3-2 1-15,-3 5-6 0,3-1-11 0,-4 0-7 0,-1 3-9 16,1 1-8-16,-7 1-5 0,-1-1-4 0,1 7-5 0,-4-3 0 16,3 4 3-16,-2 3 5 0,-3-1 9 0,0 1 8 15,2-1 5-15,2 1-3 0,-2 0 1 0,-1 0-2 0,1 2-5 16,6-2-2-16,-2 0-8 0,4 0-8 0,1 0-12 0,0 2-10 16,2-5-10-16,4 3-3 0,0-3-1 0,4 3 4 15,2-1 7-15,0 1 17 0,4-3 9 16,2 2 7-16,17 5 81 0,-12-6-76 15,0-2-8-15,38 18 62 0,-39-14-108 0,1-3-7 0,0 4-6 16,0-5-3 0,-2 6 0-16,40 55 20 0,-48-53-24 0,-5 2 3 15,-2 3-3 1,-14 51 10-16,4-54-9 0,-23 29 7 16,21-36-10-16,-3 1 3 0,0-2-1 0,-11 3 0 15,14-9 0-15,-2-3 1 0,2-3-2 0,-5-2 0 16,5-5-3-16,0 0 1 0,0-3 0 0,3-2 0 0,-1-1-2 15,5-4 2-15,2-3 0 0,2 2-1 0,1-1 1 0,1 0 0 16,2-3-4-16,2 1 0 0,2 2 4 0,3-3-2 16,11-22 0-16,-9 22 0 0,5 2 0 0,0-1 4 15,3 3 2-15,-2-5 1 0,20-20-2 0,-15 25 2 16,-3-2 4-16,4 2 0 0,-1 4 1 0,-3-3 0 16,3 6 2-16,-2-2 3 0,20-11 1 0,-21 16-8 15,0 6 1-15,16-8 4 0,-18 9-13 16,-5 1 0-16,2 2 8 0,0 1-8 0,-3 1 2 0,0 2-4 15,-3 1 2-15,1 0 0 0,-1 5 7 0,-1-4-3 0,-4 6 4 16,2 4 3-16,-4-3 4 0,1 4 3 0,-2-2 0 16,-1 1 0-16,0 2-2 0,0 1 3 0,-1-1-2 0,-2 3-3 15,3 0-5-15,-2-1-3 0,2 3 0 0,-3-3 1 16,0 3-1-16,3-5-3 0,-1 2-2 0,1-2-1 0,0-3 3 16,1 4-1-16,-1-4-1 0,3 0-2 0,0-2 2 0,-1 1-1 15,2-2 1-15,4-1 2 0,-4-3-1 0,3 2 1 16,-1-2-1-16,0-4 1 0,0 5-3 0,0-5 0 0,2-2 5 15,-4 3 2-15,4-4 0 0,-2 0-3 0,0-4 2 16,1 3-3-16,-3-2 1 0,4-5-2 0,-2 1-1 0,0 1-2 16,0-5-1-16,0 0 4 0,0-1-2 0,-5-3 2 0,4 0 1 15,-2-4-3-15,1 4 0 0,-4-6 3 0,3 2-3 16,-3-2 0-16,0-1 4 0,-3-2-4 0,3 0 4 0,-1 3-3 16,-5-1-1-16,4 0 0 0,-1 3-1 0,2 2 4 15,-2 0-4-15,0-1-3 0,3 3 2 0,0 2 2 0,0-1 1 16,0 2 3-16,3 2-2 0,0-1-2 0,-3 2 2 15,1 0 6-15,-1 1-1 0,5 1 2 0,-2 1-4 0,1-1-2 16,2 3 2-16,-2 0-2 0,4-1 1 0,-4 3-4 0,5-2-2 16,-1 2 2-16,4-1 0 0,0 3 2 0,-1 0-2 15,1 0-2-15,0 5 0 0,3 1 2 0,0 2 2 0,-2 2 0 16,1 1-2-16,-1 4 0 0,-1 0-2 0,6 3 2 0,-6-3 0 16,0 6 0-16,-3-2 2 0,3 2-2 0,0-1 2 15,-2 0-2-15,-1-3 1 0,1 2-1 0,-1-2 1 0,2-3-1 16,-5-2-1-16,6 2 1 0,-5-6-1 0,3-1 1 0,-2-1 1 15,-2-1-1-15,1-1 3 0,4-2-2 0,-5-2 2 16,1-2 1-16,0-1-3 0,4 2-1 0,-7-4 2 0,4 2-2 16,-7-5 0-16,5 5 2 0,-1-4 1 0,-4-1-1 15,5 0 0-15,-6-1 3 0,2 1-4 0,-2-3-1 0,0-2 3 16,0 3-5-16,0-5 2 0,-2 0-1 0,2 1 1 0,-3-1 0 16,0-3 0-16,2 2 0 0,-2-4 0 0,1 3 1 15,-4-2-2-15,2-3 1 0,-1 0-1 0,1 1 0 0,-7-1-8 16,4 1-5-16,-2 1-8 0,-1 0-12 0,1 1-20 15,-3 2-18-15,0 3-30 0,0 3-30 0,-3-1-30 0,0 3-27 16,3 3-32-16,-1 1-33 0,-5 5-34 0,2 3-38 0,-1 1-34 16,-2 6-36-16,0 1-60 0,2 1-103 0,-1 0-83 15,1 2-25-15,-3-1 12 0</inkml:trace>
          <inkml:trace contextRef="#ctx0" brushRef="#br0" timeOffset="122671.0449">14044 2495 151 0,'0'-2'391'0,"0"1"-52"0,0 1-59 15,0 0-65-15,0 0-52 0,0 0-13 0,0 0-4 0,0 0-20 16,0 0-23-16,0 0-11 0,0 0-5 0,0 0 5 16,-1 3 6-16,-2-2 14 0,3 7 11 0,-2-1 9 15,2-1 9-15,-3 5 6 0,0-3 6 0,3 5 4 0,-4 0 8 16,4 2 10-16,-3 1-7 0,3 2-2 0,0-1 7 0,3 2 3 15,-3 2 3-15,3 1 7 0,-2-1-5 0,2 4-16 16,0-2-1-16,-1-2-13 0,2 3-18 0,-1-1-15 0,2 0-19 16,-1-2-22-16,2 3-15 0,-4-2-14 0,4-1-8 15,-5 1-6-15,2-1-4 0,2 1-7 0,-2-3-4 0,-2 2-6 16,4-3 1-16,-5 0-4 0,2 0-3 0,1-2-1 0,-3-1 1 16,0-3-2-16,0-1-2 0,0-2 3 0,0-1-5 15,0-2 0-15,0-1 4 0,0-2-3 0,2-1 3 0,-2 1 0 16,0-3 2-16,0-3-2 0,0-1 3 0,0-2-1 0,0-8-2 15,0 2-1-15,0-3-1 0,3-5-2 0,-2 0 0 16,5-1-10-16,2 0 3 0,-4-2 2 0,4 4 0 0,-2-1 3 16,1 4-2-16,5 1-1 0,-5 0-1 0,5-1 12 15,-1 3-4-15,-2 0-2 0,3 3-1 0,2 0 0 0,-2 5-2 16,0-2-1-16,3 5 3 0,-3 2-1 0,1 2 0 0,5 0-1 16,-4 4-1-16,-2 1 3 0,3 1-1 0,-1 3 2 0,-2 3-1 15,-3-4 0-15,2 2 0 0,-4 4 0 0,-1 0 0 16,-3-2 1-16,0 4 1 0,-6-1 1 0,-4 3-3 15,2 1 0-15,-4-3 0 0,-1 0 0 0,-2 2-1 0,0-4-1 16,0 2-2-16,-3-4-6 0,6 1-4 0,-1-2-5 16,-2-2-3-1,-31 29-158-15,41-35 145 16,-4-3 0-16,6-5-160 0,3-4 140 16,2-2-3-16,5-2-2 0,-2-2-1 0,4 0-1 0,-1-2 6 15,3 0 9-15,-2 1 8 0,18-20-30 16,-17 17 39-16,-1 0 5 0,3 2 3 0,-3-2 6 0,2 1 6 15,-2-2 2-15,3 4 4 0,-3-4 1 0,-3 4 3 0,3 1-1 16,-2-1 1-16,-4 5 0 0,2-2 1 0,-1-1-1 16,-2 1 0-16,2 2 3 0,-2 3-2 0,1 1 1 0,-5 1-4 15,5 3 6-15,-4 1 10 16,9 8 60-16,1 11 65 0,-7-5-45 0,1 5 10 0,-5 3 7 16,5 1 2-16,-6 5-7 0,2-1-6 0,-2 5-7 0,0-3-8 15,0 4-6-15,0 2-7 0,0-3 0 0,0 1-6 16,0-1-3-16,0 1-5 0,0-4-7 0,0 3-9 0,-2-4-4 15,2-1-5-15,0 1-8 0,-3-3-2 0,0-5-9 16,2 21 3 0,-2-10-8-16,0-7-7 0,3-17-3 0,0 1 2 0,-2-3 2 0,2-2 3 15,-3 0 0-15,3-3 3 0,-1 0 0 0,-2-4-2 16,-2-3-1-16,1-2-6 0,1-4-5 0,0-3-9 0,-1-1-8 16,4-2-8-16,0-4-8 0,0 0-7 0,0-6-7 0,4 0-4 15,2 2-4-15,-2-6 3 0,4 0 2 0,-4 1 1 0,4 0 4 16,1-3 8-16,1 3 5 0,2-1 5 0,-3 1 8 15,1 1 4-15,2 2 4 0,-3 1 5 0,2-1 4 16,1 3 2-16,-7 5 1 0,6 0 1 0,-2 2 0 0,-2 1 0 16,1 3 0-16,-1 0 2 0,1 2-2 0,-1 5-2 0,-5-2 0 15,2 6 2-15,-1-1-3 0,0 4 1 0,-2-1 3 0,4 2-3 16,-2 2 1-16,0-1 1 0,-2 4 3 0,2 1-1 16,-1 3 1-16,-2 0 0 0,0 2 0 0,0 1 0 15,0 1-2-15,-2 0 2 0,-1 0-2 0,2-1 4 0,-5 2 1 16,4-1-2-16,-1-2 1 0,2 0-1 0,-5 0 2 0,5-1 0 15,-2-2-3-15,1 0 0 0,2-1 0 0,-3-3 0 0,0 3 0 16,3-4 0-16,0 3-2 0,0-1-1 0,3-1-5 16,0 1-6-16,-3-3-3 0,2 1-6 0,1-2-3 0,1 1 1 15,0 0-1-15,7-2-6 0,-5-4 1 0,7 3-1 16,-1-4-9-16,0-1-5 0,0-2-9 0,1 0-2 0,-1-1-8 16,6-1 1-16,-5-1 2 0,5-3 8 0,-4 2 9 0,4-1 9 15,-5-2 12-15,-1-2 6 0,0 1-7 0,-2 1 11 16,-1-5 8-16,3 4-1 0,-2-2 5 0,-1-1 2 15,-1-1-3-15,-4 2 2 0,2 4 15 0,-4-1-4 0,2 2 5 16,-1 4 10-16,0 1 10 0,-3 2 7 0,0 1 4 0,0 1 5 16,-3 2 0-16,0-1-2 0,-1 8-10 0,-4-4-8 0,2 8-9 15,-1 2-7-15,-1 2-5 0,1-1-1 0,0 4-2 16,2-1 5-16,1 0 6 0,1 1 5 0,3 1 4 16,3-4 1-16,-2 2 1 0,7 0 4 0,-4-1 4 0,3 1-6 15,4-3-2-15,-2-1-3 0,3 0-6 0,-2-3 1 0,2 1-1 16,-3 0-6-16,3-1-8 0,-5 0 2 0,4-3-3 0,-5 1-2 15,1 0 0-15,-4 2-3 0,-1 2 0 0,-4 2 5 16,-2 2 2-16,-8 4-10 0,-3 0-17 0,-4 2-38 0,-8 3-61 16,1 0-78-16,-5-2-106 0,0 0-117 0,-6-1-112 15,1-4-158-15,-3-1-130 0,2-3-55 0,-5-3 6 0,2 2 52 16</inkml:trace>
        </inkml:traceGroup>
      </inkml:traceGroup>
    </inkml:traceGroup>
    <inkml:traceGroup>
      <inkml:annotationXML>
        <emma:emma xmlns:emma="http://www.w3.org/2003/04/emma" version="1.0">
          <emma:interpretation id="{A6DFB61B-D826-49AF-A7A7-794389784689}" emma:medium="tactile" emma:mode="ink">
            <msink:context xmlns:msink="http://schemas.microsoft.com/ink/2010/main" type="paragraph" rotatedBoundingBox="2172,17142 12925,16948 12949,18262 2196,18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18B896-5BD9-495F-BF5A-2645F27C23BD}" emma:medium="tactile" emma:mode="ink">
              <msink:context xmlns:msink="http://schemas.microsoft.com/ink/2010/main" type="line" rotatedBoundingBox="2172,17142 12925,16948 12949,18262 2196,18456"/>
            </emma:interpretation>
          </emma:emma>
        </inkml:annotationXML>
        <inkml:traceGroup>
          <inkml:annotationXML>
            <emma:emma xmlns:emma="http://www.w3.org/2003/04/emma" version="1.0">
              <emma:interpretation id="{3129A340-3254-41D2-BC77-2B7BF2BF43AD}" emma:medium="tactile" emma:mode="ink">
                <msink:context xmlns:msink="http://schemas.microsoft.com/ink/2010/main" type="inkWord" rotatedBoundingBox="2179,17537 2672,17528 2684,18229 2192,18238"/>
              </emma:interpretation>
              <emma:one-of disjunction-type="recognition" id="oneOf11">
                <emma:interpretation id="interp51" emma:lang="en-US" emma:confidence="0.5">
                  <emma:literal>Y</emma:literal>
                </emma:interpretation>
                <emma:interpretation id="interp52" emma:lang="en-US" emma:confidence="0">
                  <emma:literal>y</emma:literal>
                </emma:interpretation>
                <emma:interpretation id="interp53" emma:lang="en-US" emma:confidence="0">
                  <emma:literal>4</emma:literal>
                </emma:interpretation>
                <emma:interpretation id="interp54" emma:lang="en-US" emma:confidence="0">
                  <emma:literal>,</emma:literal>
                </emma:interpretation>
                <emma:interpretation id="interp55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38629.2066">-285 4943 5 0,'7'0'232'0,"-2"-3"-22"16,-1 1-21-16,1 2-30 0,-2-2-24 0,0 2-11 0,-2-2-3 15,2 2 5-15,-2-2 0 0,-1-3-9 0,0 4-16 0,0-2-13 16,0 1-8-16,0 0-3 0,0 0-3 0,0 0-1 16,0 2 1-16,0-3-1 0,0 1 2 0,-1 2 0 0,1-2 5 15,0 2 3-15,-3-1 3 0,3-2 1 0,0 3 0 16,-1-2 1-16,1 2 0 0,-3-3-3 0,3 2-4 0,0 1-3 15,0-2-2-15,0-1-4 0,0 3-9 0,0 0-7 0,-3 0-7 16,3 0-8-16,0 0-7 0,0 0-10 0,0 0-7 16,0 0-7-16,0 3-3 0,0-3 0 0,0 2-6 15,0-2 3-15,0 1-2 0,3 2 5 0,-3-3-5 0,0 2 5 16,0 2 6-16,0-2 7 0,3 3 6 0,-2 1 5 0,-1-1 6 16,3 1 5-16,-2 0 5 0,-1 0 5 0,3 3-3 15,0-2 0-15,-1 1-5 0,2 3-4 0,-1-2-4 0,0 1-2 16,-1-2 5-16,-2 2-5 0,3-1-3 0,0 1-5 0,-2 1 2 15,-1 0 3-15,5 0-4 0,-2-3 2 0,0 3-9 16,-2 0 2-16,4-2 2 0,-2 2 1 0,0-1-3 0,-2-1-4 16,5 0 0-16,-4-1-2 0,0 1-3 0,0-3 1 15,1 3-3-15,1 0-3 0,-1-3-1 0,-1 0 0 0,1 1 0 16,0 1-2-16,-2-5 1 0,4 3-3 0,-2-1-1 16,0-1 3-16,-2-2 0 0,2 0 2 0,2 1 1 0,-2 1-2 0,-2-2-3 15,2-2 5-15,2 2-3 0,-2 1 4 0,-2-3-3 16,2 1-1-16,1-1-2 0,-1 0 8 0,0 3-1 15,2-1-3-15,-1-2 1 0,1-2 0 0,-1-1-1 0,2 2 2 16,0-2-3-16,2 1-1 0,-2 0 1 0,0-2-2 0,1 1 1 16,0-1 2-16,1 0-2 0,-4-1 1 0,4 2 0 15,-4-2 3-15,4 1 2 0,-1-1 3 0,-2-2 3 0,2 3 4 16,-2-3 5-16,-1 3 3 0,2-2 8 0,-2 2-3 16,1-3 9-16,-1 0-2 0,1 3 3 0,-2-2-2 0,0-1 0 15,1 1-3-15,-1 0-6 0,-1-1 0 0,2-2-7 16,-1 3-2-16,2 0-6 0,-1-2 0 0,2 0-2 0,-5 1-3 0,5 1-3 15,-4 0 0-15,1-1-2 0,-2-2-1 0,2 3 4 16,2 0-6-16,-2 0-1 0,-2-1 0 0,2 0 4 16,2-1-3-16,-1 2 2 0,-1 1 3 0,-3 2-4 0,3-5 1 15,-1 5 0-15,-2-5 1 0,3 3-1 0,-3-1-2 16,3 1 2-16,-2 2-2 0,-1 1 0 0,3-3 0 0,-1 1-1 16,-2 2 0-16,0-1 1 0,0 2 1 0,0 1-4 0,0-3 1 15,0 1-1-15,0 2 1 0,0 0-2 0,0 0 2 16,0 0-2-16,0 0 3 0,0-2 4 0,0 0 2 0,0 2 2 15,0 0 3-15,0-2 4 0,0 2-3 0,0-2-1 0,0-1 3 16,0 2-5-16,0-2-2 0,0 1-3 0,0-2-1 16,0 2-3-16,0-3-1 0,0 2 2 0,-2-2-5 0,2 2 0 15,-3 0 0-15,3-2 2 0,0 4-2 0,-1-6-2 16,1 6 1-16,-3-2 0 0,3-1 1 0,0 1 1 0,0 2-1 16,-3-1 1-16,3-1-1 0,0 3 3 0,0-2 3 0,0 1-3 15,0 1 0-15,0 0-3 0,0 0 1 0,0 0 0 16,0-3 1-16,0 3-1 0,0 0-4 0,0 0 3 15,0 0 0-15,0 0 0 0,0 0-1 0,0 0-1 0,0 0 2 16,0 0-2-16,0 0 2 0,0 0 0 0,0 0 0 16,0 0-2-16,0 0 9 15,0 0-5-15,0 0 1 16,0 0-3-16,0 0 0 16,0 0 0-16,0 0 5 0,0 0-2 0,0 0 0 15,0 0-2-15,0 0-1 0,0 0 0 0,0 0-1 0,0 0 0 16,0 0 0-16,0 0-2 0,0 0 5 0,0 0 1 0,0 0-3 15,0 0 1-15,0 0-1 0,0 0 0 0,0 0 0 0,0 0 0 16,0 0 0-16,0 0 0 0,0 0 2 0,0 0-2 16,0 0 5-16,0 0-4 0,0 3 3 15,0-3-2-15,0 0-2 0,0 0-1 0,0 0 1 0,0 0-1 16,0 0-1-16,0 1-1 0,0 1 3 0,3 3 1 16,-3-4 1-16,0 2 2 0,0 1 2 0,0-3-4 0,0 1 4 0,3 3 1 15,-2-2-4-15,-1 0 3 0,0 2 0 0,0-1 2 16,0 2-2-16,0-2 5 0,0 1 0 0,3 1 1 0,-1 3 1 15,-2-3-2-15,3 0 0 0,-3 1-2 0,3 0 1 16,-3-2-2-16,1 4-2 0,-1-2 0 0,0 1-1 0,3-4 1 16,-2 6 0-16,-1-1-2 0,0-3 0 0,0 3 1 0,3-3-1 15,-3 1 1-15,0-1 3 0,3 1-2 0,-1 1 0 16,-2 1 0-16,3-3-3 0,0 11 5 16,-2-10-4-16,-1 2-4 0,3 2 1 0,-1-3 2 0,1 1 4 0,-3 2 0 15,4-3 0-15,-4 1 2 0,5-1-1 0,-2 0 3 16,-3 1-2-16,3-1 3 0,-2 2-3 0,2-2 0 0,-1 0-1 15,1 1-1-15,0-1 3 0,-2-2-5 0,-1 3 2 16,3-1-3-16,0-2 1 0,-3 3-1 0,2 0-1 16,-2 0 0-16,2-1 1 0,0 3 1 0,1-2-1 0,0 2 3 15,-2-3 1-15,-1 3-2 0,3 0 4 0,-1 0 0 0,-2-1-2 16,3-1 0-16,-3 0 0 0,0 0 1 0,3-1 1 0,-3 2-4 16,0-4 2-16,1 0-2 0,-1 0-2 0,0-2 0 15,0 3-1-15,0-3-1 0,0 3 0 0,0-3 0 0,0 2-1 16,0 1 1-16,0-1-2 0,0-1 0 0,0 0 4 15,0 3 1-15,3-5-5 0,-1 3 3 0,-2 1 0 0,0-3-1 16,0 3 5-16,0-4-3 0,0 2-1 0,0-1 0 0,0-2-2 16,0 1-1-16,0-2 2 0,0-1 0 0,0 2-7 15,0 0 4-15,0-2 2 0,0 0 0 0,0 0 3 0,0 0 6 16,0 0-5-16,0 0-7 0,0 0 11 0,0-2-4 0,0 0 0 16,-2-2-1-16,-1-1-1 0,2-1-4 0,-2-4 1 15,0 2-1-15,-2-4-14 0,1 1-21 0,-3-2-27 0,-1-2-55 16,1 0-68-16,-2-3-81 0,0 2-105 0,-2 4-111 15,-1-1-129-15,-2 0-197 0,0 4-90 0,-5 3-9 0,-4 2 34 16,0 4 58-16</inkml:trace>
        </inkml:traceGroup>
        <inkml:traceGroup>
          <inkml:annotationXML>
            <emma:emma xmlns:emma="http://www.w3.org/2003/04/emma" version="1.0">
              <emma:interpretation id="{731A2AE5-2993-4C65-A488-29852604FD14}" emma:medium="tactile" emma:mode="ink">
                <msink:context xmlns:msink="http://schemas.microsoft.com/ink/2010/main" type="inkWord" rotatedBoundingBox="3296,17157 7328,17084 7351,18363 3319,18436"/>
              </emma:interpretation>
              <emma:one-of disjunction-type="recognition" id="oneOf12">
                <emma:interpretation id="interp56" emma:lang="en-US" emma:confidence="0.5">
                  <emma:literal>databases,</emma:literal>
                </emma:interpretation>
                <emma:interpretation id="interp57" emma:lang="en-US" emma:confidence="0">
                  <emma:literal>databank,</emma:literal>
                </emma:interpretation>
                <emma:interpretation id="interp58" emma:lang="en-US" emma:confidence="0">
                  <emma:literal>datalinks,</emma:literal>
                </emma:interpretation>
                <emma:interpretation id="interp59" emma:lang="en-US" emma:confidence="0.5">
                  <emma:literal>data's b .</emma:literal>
                </emma:interpretation>
                <emma:interpretation id="interp60" emma:lang="en-US" emma:confidence="0.5">
                  <emma:literal>databanks .</emma:literal>
                </emma:interpretation>
              </emma:one-of>
            </emma:emma>
          </inkml:annotationXML>
          <inkml:trace contextRef="#ctx0" brushRef="#br0" timeOffset="142453.8039">1191 4926 63 0,'-3'-3'326'0,"0"3"-46"0,2-2-44 15,-4 2-17-15,-1-4-2 0,-1 2-4 0,2 2-27 0,-2-3-35 16,-2 1-25-16,2 2-12 0,-1 0-10 0,-1 2-8 0,-3 1-4 16,2 1 3-16,-2 0 5 0,0 5 3 0,0 2 2 15,-4-1 2-15,-1 0-1 0,0 6 6 0,-3-4 2 0,1 7-7 16,2-4-2-16,3 2-7 0,-3-2-6 0,4 2-5 0,-1-3-3 16,3 4-4-16,2-1-1 0,-2-3-7 0,5 1-3 15,-1-2-10-15,2-2-2 0,2 0-10 0,0 1-6 0,3-4-10 16,0 2-12-16,0-1-7 0,3-3-3 0,2 1 2 15,-1-1-4-15,4-1 1 0,-1-1 9 0,1 0-6 0,1-2 1 16,-2 0-2-16,5 3 1 0,-2-5-1 0,2 0-2 0,-3 0 0 16,3 0-12-16,-2 0 7 0,-1-3 8 0,3 1 7 15,0-2 8-15,-1 2 7 0,-2-4 8 0,-2 1 8 0,3-1 9 16,-1-1 3-16,0-2 1 0,-1 1 3 0,-1-1 1 16,1-2 0-16,-1 0 2 0,-3-2-6 0,4 1-2 0,-4-4 0 15,4 1 2-15,-4 1-1 0,1-2-3 0,1-2-6 0,-5 4-5 16,4-6-1-16,-2 1-3 0,-3-1-6 0,0 0-6 15,0-4-8-15,0 1-4 0,-3 0-3 0,3 2-3 0,-2-4-1 16,-1-1 0-16,2 5-1 0,-5-3 2 0,4 3-2 16,-1 2 4-16,2 1 0 0,-5 3 7 0,4-1 3 0,-1 4 3 15,0 1 1-15,3 3-2 0,-1 2 1 0,-2-1-3 0,3 4-5 16,-2 2-6-16,-1 1-3 0,3-4-8 0,-2 4-1 16,2 4-2-16,0-3-2 0,-2 2 2 0,-1 7-2 0,3-1 1 15,-4 4-1-15,1-1-1 0,1 4 3 0,-1 1 0 16,0 0 0-16,-1 1 0 0,2 2 1 0,-4-1-1 0,5-2 2 15,-2 2-2-15,1-1 4 0,-1 3-3 0,3-4-1 0,0 3 2 16,0-1-1-16,0 0-1 0,3 0 0 0,-1-5 3 16,-2 1-2-16,4 3-1 0,-1-4 0 0,2 4 0 0,-1-5 2 15,-1 3-2-15,2-2-2 0,2 0 1 0,-2-2-1 16,2 3 2-16,-3-2 0 0,4 0 2 0,-2-1-4 0,0 3 2 16,1-1 2-16,1 0-1 0,-1-2-1 0,1 1 0 0,-1-1 2 15,-1 2-2-15,1-4 0 0,4-1 1 0,-2 1-1 16,3-6-1-16,-2 4-1 0,2-3-5 0,1-3 2 0,2-1-4 15,0-1-1-15,-1-1-5 0,3-1-3 0,0-3-1 16,-1-3-3-16,2 4-2 0,-2-6-6 0,1 1 0 0,-1-1-3 16,-1-4 0-16,1 4 1 0,-1-3-2 0,-3 0 4 0,0 1 5 15,0-2 2-15,0-2 5 0,-2 2 4 0,2 1 5 16,-3-4 2-16,-1 4 3 0,-1-2 0 0,2 0 4 0,-3-1 0 16,0 0-1-16,-3 2 1 0,4-1-1 0,-2 0-1 15,-2 0 5-15,-2 2-2 0,2-3 1 0,2 4 3 0,-5-1 2 16,3 2 2-16,-2 2 4 0,-1 5 5 0,0 0-3 0,0 1 2 15,-1 2 1-15,-2 1-3 0,-2 1 1 0,1 6-5 16,-7 2-4-16,-1 1-4 0,0 3 1 0,-2 1-2 0,-3 5-2 16,4-2-1-16,-5 2 1 0,2 1-3 0,1-1 0 15,1 2 2-15,2-2-1 0,-1 0-2 0,1-2 4 0,3 2 0 16,0-1 0-16,-1-2 2 0,7-2 1 0,-2 1-1 0,4-2 1 16,-2 0-3-16,3-4-2 0,0-1 2 0,0 1-1 15,0-6 2-15,4 2-1 0,1-1-1 0,-2-2 2 16,7-2 4-16,-4-3 2 0,2-2-4 0,4-3 2 0,-2-1-1 15,2-4-2-15,0 0 2 0,0-2-4 0,-3 0 0 0,3 1-2 16,-2-5 4-16,-1 4 0 0,-2 2 6 0,5 0 4 0,-4 1 8 16,-4 1 6-16,1 0 0 0,1 5 3 0,-5-1 0 15,2 2-3-15,1 1-5 0,-1 4-4 0,-1-2-6 0,1 4-5 16,1-1-4-16,1 6-2 0,1 1 1 0,3-2-1 16,-2 5 1-16,1 0-2 0,-1 1 0 0,-1-1 1 0,1 2 0 15,1-2 3-15,-1 1-3 0,2 1 2 0,-1-2-2 0,-1-3 2 16,4 1-2-16,-3-4 0 0,1 2 0 0,2 0 0 15,1-6 0-15,0 4 0 0,0-5 0 0,-1 0 2 0,1 0-1 16,6 0 2-16,-6-5-3 0,0 4 0 0,0-6 2 0,-3 0-2 16,3-1 0-16,-2 0 0 0,-1-5-2 0,-1 1-1 15,-1 1 0-15,-3-4 1 0,1 2 7 0,-1-4-2 0,2 1-1 16,-4-4-2-16,4-3 2 0,-6 4-2 0,1-4 0 16,-1-3 0-16,0 1-8 0,0-4 4 0,0 1 4 0,0 0 0 15,-1-3 0-15,1 1 0 0,-3 2 0 0,0 0 0 0,3 4 0 16,-2 0-2-16,-1 1-1 0,3 3 2 0,-3 3-1 0,3 3-3 15,-1 3 2-15,1-2 1 0,-3 5 0 0,3 2 1 16,-2 1-5-16,-1 4 1 0,3 1 0 0,-2 4 2 16,2 2 0-16,0 7-2 0,0 1 2 0,0 10 1 0,0-1 7 15,0 2 3-15,0 7 9 0,2-1 2 0,-2 2 5 0,3-2 7 16,-1 4 4-16,-2-4 0 0,3 1 0 0,-2-2-1 16,2 2-2-16,2-5-2 0,-2 2-6 0,0-2-4 0,-2-1-2 15,4-2-2-15,-2-3-5 0,1 0-2 0,-1 0-2 16,-1-4 0-16,1-2-3 0,0 0 0 0,-2-2-4 0,-1 0 3 15,3-2-2-15,0-3 0 0,-3 1 1 0,2-2 0 0,-2-1-4 16,0-3-1-16,0 0-9 0,0 0-12 0,0-1-11 0,0 1-14 16,0-3-20-16,-2 0-33 0,-1-3-53 0,0 1-48 15,-1-4-51-15,1 0-51 0,1-2-50 0,-1-2-43 16,-1 2-34-16,1-1-8 0,-2-1 11 0,4-3 16 0,1 0 12 16,0 1 8-16,0-1-1 0,0-2-11 0,-6-1-16 0,4 3-28 15</inkml:trace>
          <inkml:trace contextRef="#ctx0" brushRef="#br0" timeOffset="143793.9712">1834 5027 339 0,'-3'-2'369'16,"2"0"-26"-16,1-1-7 0,-3-1-29 0,0 3-35 0,3-2-34 0,0 3-23 15,0-2-19-15,0-1-12 0,0 2-12 0,0-1-9 0,0-3-15 16,0 4-9-16,3-2-16 0,0-1-13 0,-3 1-12 16,1-2-9-16,2 1-10 0,2-3-5 0,-1 3 0 15,6-2-2-15,-1 2-4 0,3-3 0 0,5 0-1 0,-4 1 0 16,0 0-2-16,4-3-1 0,2 3-6 0,-4-1-4 0,1 1-3 15,2 0-8-15,2-1-9 0,-7 3-4 0,3-3-3 0,2 2-8 16,-4 1 3-16,1-1-4 0,1 2 2 0,-1 0-1 16,1-2 1-16,-1 4-2 0,0-1 1 0,-2-3-2 15,2 1-4-15,-3 2-1 0,0 0-5 0,0-2 0 0,0 1-1 16,0 1-1-16,0 0-2 0,-5 0 0 0,1-2 1 0,-1 4-1 16,-3-3-1-16,1 3 0 0,-2 0-2 0,0-1 0 0,-2 1 0 15,-1 0 4-15,0 0-4 0,0 1 0 0,0-1-3 16,-1 3 3-16,-2-1 3 0,0 2 2 0,-2 0 1 0,-2 3 0 15,1-1 1-15,-4 4 4 0,-2-1 4 0,0 2-1 16,-3 1-2-16,3-1-1 0,-1 1-4 0,-5 1-2 0,1 0 1 16,3 0-2-16,0 1-2 0,2 0 0 0,-3-1-1 0,5 1 0 15,-2-2 0-15,6 3 0 0,-4-2-1 0,2 0 2 16,4 1 0-16,-1 0-1 0,1-3-1 0,1 2 0 16,0-2 2-16,3-3 1 0,0 1-1 0,0 0-2 0,0-1-5 15,0-2 5-15,0-1 0 0,0-1 0 0,6 3 0 0,-2-4 0 16,1 2 0-16,-1-2 2 0,4-2 3 0,-4 1-1 0,4 1 2 15,-1-1-2-15,0-2 1 0,1-2-3 0,1-3 2 16,1 1-4-16,-1-2 1 0,3-1 1 0,0-1-4 0,0 1 2 16,0-3 1-16,3 1 2 0,-3-2 0 0,-1 0-2 0,1 2 3 15,-1-2 1-15,1-2-2 0,-3 2 5 0,1 3-1 16,-4-3-2-16,1 3-1 0,1-1 2 0,-4 1-1 0,4 1-4 16,-4 2 4-16,-1 0-4 0,0-1-12 0,-1 1 9 15,1 1 0-15,-2-1 1 0,2 2 1 0,0-1 1 16,-1 1-1-16,-2 2-3 0,4 1 10 0,-1 0-3 0,0 0-3 15,-1 0-1-15,3 1-1 0,0 2 0 0,-1 1-3 0,1-1 4 16,-1 2 0-16,2-1 0 0,-1 1-1 0,-1 1-1 0,1-1 2 16,1 0 0-16,-5 0 0 0,4 1 0 0,1-2 0 15,-5 3-1-15,3-3 1 0,-1 2-2 0,2-1 2 0,-2 1-4 16,-2-1-1-16,2-2 0 0,0 2-5 0,-1-2-4 0,-2-2-7 16,3 4-4-16,0-3-9 0,-2-1-2 0,-1 2 1 15,3-3-1-15,-1 0 1 0,-2 0 6 0,3-3 6 0,-3 2 4 16,3-1 6-16,-2-3 1 0,4 1 3 0,1-2 2 15,1-1 1-15,-2-1-1 0,-1-1 0 0,3-2 1 0,1 1 0 16,-2-3 2-16,1 0 4 0,-1 1-1 0,0-3 1 0,0 1 0 16,0-1 0-16,-3-1-1 0,2-1 3 0,0 0-1 15,0-1-1-15,-1-2 1 0,1 4 0 0,-1-4 1 0,-1-3 0 16,2 1-1-16,-2 1 1 0,-2-4-1 0,2 4 1 16,2-3-1-16,-2 4 0 0,0-4 1 0,-2 5-3 0,-1 1 1 15,3 0 0-15,-1 3-2 0,-2 1 4 0,3-2 6 0,1 5 10 16,-1 0 14-16,-2 2 11 0,-1 3 8 0,3-1 4 15,-3 3 4-15,0 2-2 0,0 0-7 0,0 0-10 0,0 4-9 16,0 0-11-16,0 3 0 0,0 3 1 0,0 5 3 16,0 0 0-16,0 3 6 0,0 3 4 0,0-2 8 0,0 2 5 15,0 2 2-15,0-2-2 0,3 5-2 0,-1-4 0 0,-2 2-2 16,3 0-7-16,-2-3-5 0,-1 2-5 0,3-3-3 16,2 1-5-16,-2-1 0 0,1-1-1 0,-4-2-3 0,3 0-1 15,-1-2-3-15,-2 3-1 0,3-6-5 0,-3 3 0 16,4-2-2-16,-4 0 0 0,3-1-2 0,-1-1 1 0,-2 0 1 15,3-3-2-15,-3 0 2 0,3 1-1 0,-2-6 1 0,2 6-2 16,0-6 1-16,-3 4-1 0,2-5 2 0,-2 2-1 16,2-2 4-16,0-2 0 0,1 2-1 0,1-5 2 0,1 4 1 15,2-6-2-15,5 3-2 0,-4-3-3 0,2 1 0 16,-1 0-2-16,1-2 2 0,-1 1-1 0,0 1-1 0,2 2 1 16,-2-3 1-16,-2 3 0 0,1 2 0 0,-1-1 1 0,0 2-1 15,2 1-1 1,2 1 0-16,22 25-12 15,-29-17 12-15,3 45 7 32,-7-36-6-32,-40 90-1 0,30-96 0 0,5-3-2 0,-2-1 2 15,2 0 1-15,2-3-2 0,-1-1-2 0,0 1 4 16,-1-3 0-16,1-1 0 0,-2-1 2 0,4-1-2 0,-1 1 0 16,0-5 0-16,2 2 0 0,-2 0-4 0,3-3-1 15,3-1-2-15,-2 1-3 0,5-3-1 0,-1 3-3 16,2-5-1-16,2 3-1 0,-2-3-2 15,29-22-54 1,-24 22 37 0,97-86-276-16,-63 54 257 15,-37 34 49-15,-2 3-1 0,5-5 2 16,-3 5 3-16,-3 6-1 0,0 0-1 0,0 4 0 16,-2-2 3-16,1 5 2 0,-1 2 1 0,1-1-2 15,1 2 4-15,-5 1 3 0,2 0-1 0,0 0 1 0,-3 0-1 16,2 0-3-16,1 0 8 0,-2-1-5 0,-1 1-3 0,3 0-3 15,-3-1 0-15,0 1 0 0,0-3-12 0,-3 1-30 16,3-1-47-16,-1 0-46 0,-2-1-57 0,1-4-66 16,-1 0-69-16,-1 2-67 0,-2-4-48 0,0-1-40 0,-2-1-57 15,1-7-66-15,0 0-58 0,-1-3 3 0,1-5 33 0</inkml:trace>
          <inkml:trace contextRef="#ctx0" brushRef="#br0" timeOffset="144495.565">3081 4606 322 0,'8'-9'502'16,"-1"3"-86"-16,-2-2-102 0,2-3 123 0,-4 6-307 0,-1 4-50 16,2-2-35-16,-1 3-22 0,1 0-11 0,2 3-4 15,-4-3-5-15,5 1 0 0,-2 1-2 0,2 3-1 0,1-5 7 16,-1 1-5-16,1-1 0 0,-2 0 0 0,1 0-2 16,0 0 2-16,4 0 0 0,-2-1 0 0,0-4 6 0,-2 2 13 15,-2-4 13-15,2 3 16 0,-1-4 13 0,-4 1 15 16,2-2 13-16,-1 1 16 0,0 2 16 0,-2-3 9 0,2 1 12 0,-1-1 8 15,1 3 9-15,0-3 14 0,1 3 14 0,1-3 13 16,-2 4 9-16,-2 0 6 0,-1 2-6 0,3 2-7 16,-3-3-13-16,3 4-14 0,-3 4-13 0,2 0-13 0,-2 6-12 15,4 4-13-15,-1 2-5 0,0 1-2 0,2 5 5 0,-1 3-4 16,0 0-6-16,2 3-4 0,-4 0-11 0,2 2-4 0,-1 0-8 16,2 2-8-16,2 1-9 0,-2 0-10 0,-1-1-5 15,-1-3-13-15,2 6-10 0,1-4-7 16,-2 1-9-16,5 53 10 0,-5-60-24 0,-4-1-2 15,0-2 3-15,0 2-2 0,0-5-1 0,0-2-7 0,-1-2-11 16,-2-4-11-16,3 0-14 0,-2-3-10 0,0-2-20 0,-1-3-15 16,-2 0-20-16,4-7-12 0,-7-1-12 0,2-1-13 15,2-6-12-15,-1 0-12 0,2-4-5 0,-1 1-1 16,4 1-1-16,4-4 5 0,-1 3 7 0,0-3 18 0,2 3 17 16,-1 0 19-16,1 0 23 0,2 0 22 0,1 2 17 0,-1 1 14 15,2-3 11-15,-2 3 9 0,5-4 6 0,0 4 8 16,-1-1 0-16,0-2-1 0,1 2 1 0,2 1 1 0,1-3-1 15,1 1 0-15,-1-1 4 0,0 0 0 0,-2 2-4 16,1-2 3-16,-1 0 3 0,-1 1 2 0,0-4 4 0,0 4 7 16,-2 1 0-16,-1 0 1 0,-2 0 5 0,1 3 2 0,1-3 1 15,-2 5 2-15,-1-5 11 0,-4 5 5 0,2 1 11 16,-1 0 11-16,0 1 6 0,-3 3 5 0,0-2 1 0,0 3-1 16,0 0-14-16,0 0-10 0,0 2-14 0,0 0-14 0,0 2-12 15,0 0-4-15,0 3-3 0,-3 0 7 0,3 3 9 16,0 1 8-16,0 2 3 0,3 4 8 0,-1 2 6 0,2-2 0 15,-1 4 4-15,5-2-6 0,-1 4-11 0,2-2-2 0,-2-2-1 16,5 0-5-16,0-2 0 0,0 1-2 0,0 0-3 16,6-4-4-16,-5 3 4 0,4-5-5 0,-3-1-1 0,1 0-3 15,2-1-1-15,-2-2-6 0,-3 1-4 0,-4-1-1 16,3 1-2-16,-2-4 0 0,-5 5-5 0,2 0 2 0,-4 0 2 16,-2 3 1-16,-5-3-3 0,1 6-1 0,-8 1-12 15,-3 1-22-15,-1 3-34 0,-7-1-52 0,-2 8-59 0,-5-5-53 16,-3 0-91-16,-1 1-90 0,0-1-83 0,-2 2-103 0,-2-2-139 15,0-4-55-15,0 0-12 0,-4 2 22 0</inkml:trace>
          <inkml:trace contextRef="#ctx0" brushRef="#br0" timeOffset="146545.4787">4876 5150 109 0,'-1'0'362'0,"-2"2"-42"0,3 0-29 0,-2-2-5 16,-1 0 6-16,3 0-16 0,0 0-43 0,0 2-36 15,0-2-26-15,0 0-20 0,0 0-18 0,0 3-14 0,0-2-15 16,0 2-4-16,0 1-4 0,0 3-1 0,-3-2 4 0,3 6 8 16,0 3 10-16,0 2 7 0,0-2 12 0,0 2-3 15,0 1-8-15,0 0-9 0,0-3-6 0,0 3-12 0,0-1-6 16,0 2-13-16,3-3-8 0,-3 0-11 0,3 0-7 16,-3-3-9-16,0 2-8 0,0-1-7 0,0 2-6 15,-3 11 11-15,0-13-22 0,-3 0-1 0,0 1-1 0,-1 3-5 16,1 2-1-16,-4 0 1 0,1-2-4 0,-2 3 1 15,-1-4-2-15,0 5-2 0,5-9-17 0,0 1-22 0,1-2-28 16,0-2-31-16,4-3-37 0,-1-4-46 0,3-2-54 16,0-2-50-16,3-6-38 0,2-1-24 0,-1-4-21 0,7-2-37 15,-3-7-45-15,4 1-67 0,6-5-52 0,-6 2 2 0</inkml:trace>
        </inkml:traceGroup>
        <inkml:traceGroup>
          <inkml:annotationXML>
            <emma:emma xmlns:emma="http://www.w3.org/2003/04/emma" version="1.0">
              <emma:interpretation id="{AEF73790-4711-404B-B79D-3B7DD70DB33B}" emma:medium="tactile" emma:mode="ink">
                <msink:context xmlns:msink="http://schemas.microsoft.com/ink/2010/main" type="inkWord" rotatedBoundingBox="8064,17350 8696,17339 8709,18071 8077,18083"/>
              </emma:interpretation>
              <emma:one-of disjunction-type="recognition" id="oneOf13">
                <emma:interpretation id="interp61" emma:lang="en-US" emma:confidence="0.5">
                  <emma:literal>2</emma:literal>
                </emma:interpretation>
                <emma:interpretation id="interp62" emma:lang="en-US" emma:confidence="0">
                  <emma:literal>Q</emma:literal>
                </emma:interpretation>
                <emma:interpretation id="interp63" emma:lang="en-US" emma:confidence="0">
                  <emma:literal>Z</emma:literal>
                </emma:interpretation>
                <emma:interpretation id="interp64" emma:lang="en-US" emma:confidence="0">
                  <emma:literal>3</emma:literal>
                </emma:interpretation>
                <emma:interpretation id="interp65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47326.9835">5628 4761 291 0,'7'2'332'0,"2"-1"-70"16,-3 2-58-16,-1-3-32 0,-2 4-16 0,-2-4-12 15,-1 1-31-15,3 1-25 0,-3-1-13 0,0 3-4 0,0-1 0 16,0 0 1-16,-3 2 6 0,3 1 3 0,-1-2 3 16,1 3 1-16,-6-3 0 0,4 3 1 0,-1-3 2 0,0 0 1 15,2-2-1-15,-2 2 1 0,1-1 4 0,-1-3-1 0,3 1 8 16,-3 2 2-16,3-3 2 0,-1 0 1 0,-2 0 6 16,3 0-4-16,-5 2-8 0,2-2 2 0,-1 0-7 0,2-2 5 15,-1-2-11-15,1 1-10 0,-3-1-7 0,5-2-4 16,-3 2-7-16,3-3-8 0,0 0-5 0,3-1-15 0,0 2-3 15,1-5-16-15,1 3 1 0,5-2-1 0,-1-1 0 0,0 3-1 16,5-1 1-16,-1-2 13 0,2 3-3 0,1-1 10 16,1 0-5-16,0 4-4 0,0 0-1 0,-1 1-4 0,2 2-3 15,-2-1-14-15,1 3 5 0,-1 3 3 0,-1-1 4 16,1 4 4-16,-1 0 9 0,2 3 6 0,-5 4 6 0,3-1 9 16,-4 6 12-16,1-1 6 0,0 5 4 0,-4 2 1 15,-1-1-5-15,1 0-3 0,-4 9-3 0,-1-4-8 0,-2 1-7 16,-1 1-9-16,-1 2-5 0,-2 0-4 0,-1-2-3 0,-4 0 0 15,1 0-4-15,-2 1-2 0,-2-3-2 0,-2-1-2 16,1-2-7-16,-1-2 2 0,-1 1 1 0,-1-3-1 0,0-3-1 16,-1-1-1-16,4-1 1 0,-3-4 0 0,2-1 3 0,-2 0-4 15,3-5 0-15,-3-1-2 0,3-2-1 0,-1 0 2 16,1-1 0-16,-1-2 0 0,4 0 2 0,0-2 3 0,1 2 1 16,-2-3 2-16,5 0 3 0,-2-2 1 0,6 2 2 0,-5 0-1 15,1-4 3-15,4 3-5 0,-5-2 1 0,6-3-4 16,0 1-1-16,0-1-5 0,6-1 0 0,-5-4-1 0,7 1-6 15,-1-1-1-15,2 0-1 0,3-2 1 0,0 2 0 16,0-1 0-16,1 2-1 0,0 1 1 0,2-3 0 0,0 3 0 16,-1 1 1-16,-3 2-1 0,1 2 0 0,0 1 0 15,0 2-1-15,-1 0 1 0,-2 4 0 0,2 0-1 0,1 4-4 16,2-2 4-16,-2 2 0 0,-3 3 1 0,3-1-3 0,-2 1 0 16,2-1 1-16,-3 2 2 0,3 1-1 0,-2-2 4 15,-1 2 2-15,3-2-4 0,0-1 1 0,0 2 1 0,-2-1-1 16,-1-3-2-16,3 0 1 0,-5 3-7 0,5-3 0 0,-1 1-9 15,-5-1-12-15,1 0-13 0,1 0-19 0,-1 1-20 0,-2-2-32 16,-1 2-31-16,2-2-31 0,-2 0-24 0,4 2-22 16,-2-5-16-16,0 1-16 0,1 2-9 0,-2-3-5 15,-1 4 2-15,1-4-1 0,-1-4 3 0,-1 4 4 0,1-4 8 16,4-1 4-16,-1-1 6 0,-2-2 2 0,2-1-14 16,1-2-21-16,-4-2-33 0,4 1-46 0,-4-1-61 0,1-2-37 15</inkml:trace>
        </inkml:traceGroup>
        <inkml:traceGroup>
          <inkml:annotationXML>
            <emma:emma xmlns:emma="http://www.w3.org/2003/04/emma" version="1.0">
              <emma:interpretation id="{EB27A036-ED08-409A-B1C8-3E6EF3F43981}" emma:medium="tactile" emma:mode="ink">
                <msink:context xmlns:msink="http://schemas.microsoft.com/ink/2010/main" type="inkWord" rotatedBoundingBox="8790,17394 10006,17372 10020,18134 8803,18156"/>
              </emma:interpretation>
              <emma:one-of disjunction-type="recognition" id="oneOf14">
                <emma:interpretation id="interp66" emma:lang="en-US" emma:confidence="0.5">
                  <emma:literal>you</emma:literal>
                </emma:interpretation>
                <emma:interpretation id="interp67" emma:lang="en-US" emma:confidence="0">
                  <emma:literal>yo</emma:literal>
                </emma:interpretation>
                <emma:interpretation id="interp68" emma:lang="en-US" emma:confidence="0">
                  <emma:literal>yeo</emma:literal>
                </emma:interpretation>
                <emma:interpretation id="interp69" emma:lang="en-US" emma:confidence="0">
                  <emma:literal>boy</emma:literal>
                </emma:interpretation>
                <emma:interpretation id="interp70" emma:lang="en-US" emma:confidence="0">
                  <emma:literal>yeos</emma:literal>
                </emma:interpretation>
              </emma:one-of>
            </emma:emma>
          </inkml:annotationXML>
          <inkml:trace contextRef="#ctx0" brushRef="#br0" timeOffset="148775.3193">7011 4921 12 0,'11'-4'350'16,"0"-1"-28"-16,-2 1-41 15,0-2-43-15,10-16 365 0,-13 13-418 0,-2 2-14 16,-2 3-4-16,4-2-3 0,-5 2-3 0,2 1-4 0,-1 1-4 15,-2-2 124-15,0 4-158 0,-2 0-16 0,2 0-12 0,-3 2-7 16,2 0 2-16,-5 3-1 0,4 0 5 0,-2 3-4 16,-2 1 0-16,2 2 0 0,-1 4-1 0,-2-5-1 0,2 3-7 15,1 0-7-15,-2 0-9 0,1 0-7 0,1 1-3 16,1 0-9-16,-2-1-6 0,2-2-6 0,3 2-7 0,0 0-4 16,0-3-5-16,0-1-2 0,3 2-4 0,0-5 7 15,-1 2-4-15,4-2 2 0,-5 2-2 0,4-1-4 16,1-1 1-16,-2 3 0 0,1-3-1 0,2-2-7 0,-2 3 2 0,2-3-3 15,-3 0 0-15,7 1 1 0,-5-3 2 0,1 2 0 16,1-4-1-16,-1 2 4 0,-2-2-3 0,2-2 1 0,1 2 0 16,-4-4 2-16,3 2-3 0,1-3 0 0,-4 1-2 0,-1 0-1 15,-1-3 1-15,2 3 1 0,-4-2 0 0,3-3-1 16,-3-1 1-16,0 2 3 0,0-3 3 0,0 1 1 0,-3-3 5 16,3 2 1-16,-1-4 7 0,1 2 0 0,-3-1 3 15,3 0-1-15,0-4 1 0,0 4 1 0,0-4 3 0,3 4 3 16,-2-2-3-16,2 4 4 0,2-4 1 0,-1 0 0 0,2 2 4 15,2 1 3-15,-4 0 3 0,0 2 1 0,1 3 1 0,-1 0 0 16,4 0-4-16,-2 2-3 0,-5 3-4 16,4 0-4-16,1 3-8 0,-2 0 0 0,1 4-6 0,2 3-3 15,1-1-1-15,-1 7 7 0,2-3-3 0,0 6-2 0,-2-1 2 16,1 4-6-16,2 2 2 0,-4-3-2 0,5 4-2 0,-4-1 0 16,2 2-1-16,1 1 1 0,-4-6-3 0,2 4 0 15,-1 1 0-15,1-4-1 0,-1-1-1 0,0-1-2 0,2-1-3 16,-1-4 2-16,-1 1 0 0,1-2 2 0,-2-4-2 15,0-2 0-15,0 3 2 0,-3-5 3 0,1 0 2 0,3-1-1 16,-2-2 1-16,5-5 1 0,-2 2 1 0,-1-5-3 0,-1-2 1 16,2 1-4-16,-1-3 1 0,2-1-3 0,-3-2-1 15,-2 1 0-15,1-4 0 0,-1 4 0 0,-1-3 0 0,0 2 4 16,-3-2-1-16,0-1 3 0,-3 1-2 0,0-1 2 16,-1 1-1-16,-4 0 3 0,1 0-3 0,1-2-2 0,-4-1 2 15,2 1-4-15,-4 1 3 0,0 1-2 0,0 0-4 16,-2 0-3-16,0-2-3 0,-1 5-12 0,-4-1-22 0,6 2-33 15,-5 4-41-15,1 3-44 0,1-1-52 0,-2 3-60 0,2 4-75 16,1 0-69-16,-3 3-63 0,0 1-86 0,-1 0-140 16,-2 5-51-16,-1-1-5 0,1 4 35 0</inkml:trace>
          <inkml:trace contextRef="#ctx0" brushRef="#br0" timeOffset="148081.9644">6326 4828 111 0,'6'2'362'0,"-5"0"-28"0,2-2-36 0,-1 0-37 0,-2 0-17 15,3 0 1-15,-3 0-21 0,3 0-28 0,-3-2-23 0,0 0-16 16,0 2-9-16,1-2-9 0,-1-2-12 0,0 1-2 0,0 2-8 15,0-2-10-15,0 1-6 0,0 0-3 0,0 2 0 16,0-2-3-16,0 2 4 0,0-2-3 0,0 2 0 0,0 0 1 16,0 0 3-16,0 0 0 0,-1 0 3 0,1 0 0 15,1 0 4-15,-1 0-5 0,0 0-3 0,3 0-10 0,-3 0-7 16,0 0-12-16,-3 0-8 0,3 0-13 16,-1 0-13-1,-5 15 43-15,6-2-57 0,0-7-9 0,-2 5 5 0,-1-3 5 16,3 3 0-1,0 0 2-15,8 60 122 16,-5-61-127-16,4 15 10 0,-5-14-18 0,1 0-2 0,1-3-2 16,1 1-1-16,-1 2-4 0,-1-3 1 0,1 1 2 15,2-3-1-15,0 1 2 0,2-1-3 16,-4-1 3-16,28 14 21 16,-26-19-24-16,-1 1 2 0,1 3 1 0,2-4-1 0,-2 0 0 15,1-4-2-15,1 3 3 0,-1-1-1 0,1 1-2 16,-1-6-3-16,-1 4 2 0,1-2 0 0,4-1-1 0,-5 0 3 0,1-1-4 15,-1-2 1-15,-4 3 2 0,2-5-2 16,4 3-2-16,-4-3 0 0,2 1 0 0,-2 2 0 0,1-7 0 16,-1 3 0-16,2-1 0 0,-4-1-1 0,2 0 1 15,-1-1 0-15,2-31 0 16,-2 31 0-16,-2 0-1 0,-1 2 1 0,0 2 1 0,0-2 0 0,0 5-2 16,0-1 1-16,0-1 0 0,0 6 0 0,0-4-2 0,0 6 1 15,0-3-1-15,0 5 2 0,0-1 0 0,0 1-2 16,0 1 2-16,3 4-1 0,-3 1 0 0,0 2 1 0,3 7 4 15,-1-1 2-15,-2 1 8 0,6 5 6 0,-5-1 6 0,2 2 10 16,-1 2 8-16,3-4 5 0,-3 3 0 0,1-2 4 16,-2 4-1-16,2-4-4 0,2 2 0 0,1 0-9 0,-5-2 0 15,2 0-3-15,-1-2-5 0,4 1-1 0,-5-1-4 16,2-1 1-16,-1-1-2 0,1 4-3 0,1-2-3 0,-1-1-1 16,-1-1-3-16,1 1-3 0,1-2-4 0,-1-1-4 0,0 2-1 15,-2 0 1-15,-1-4-2 0,3 1-2 0,-1 0 0 16,-2 0 1-16,0-2-1 0,0-1 4 0,0-1-2 0,0 2 0 15,0-1-1-15,0-2 2 0,0-2 0 0,-2 2-1 16,-1-3-4-16,3 1-9 0,-1-2-11 0,1 1-16 0,0-3-14 16,0 2-20-16,0-4-20 0,0 2-29 0,-3-2-35 0,0 0-45 15,3-2-39-15,-1-2-40 0,1-3-37 0,0 1-40 16,0-3-36-16,0 1-21 0,1-5 0 0,2 1 8 0,1-4 4 16,4 0-14-16,1-1-28 0,-2-2-45 0,1 2-38 15,-4-2-11-15</inkml:trace>
        </inkml:traceGroup>
        <inkml:traceGroup>
          <inkml:annotationXML>
            <emma:emma xmlns:emma="http://www.w3.org/2003/04/emma" version="1.0">
              <emma:interpretation id="{614492C0-4E47-4209-8ED4-B12524BDC588}" emma:medium="tactile" emma:mode="ink">
                <msink:context xmlns:msink="http://schemas.microsoft.com/ink/2010/main" type="inkWord" rotatedBoundingBox="10329,16995 12925,16948 12941,17847 10345,17894"/>
              </emma:interpretation>
              <emma:one-of disjunction-type="recognition" id="oneOf15">
                <emma:interpretation id="interp71" emma:lang="en-US" emma:confidence="0.5">
                  <emma:literal>baud</emma:literal>
                </emma:interpretation>
                <emma:interpretation id="interp72" emma:lang="en-US" emma:confidence="0">
                  <emma:literal>band</emma:literal>
                </emma:interpretation>
                <emma:interpretation id="interp73" emma:lang="en-US" emma:confidence="0">
                  <emma:literal>bauds</emma:literal>
                </emma:interpretation>
                <emma:interpretation id="interp74" emma:lang="en-US" emma:confidence="0">
                  <emma:literal>bad</emma:literal>
                </emma:interpretation>
                <emma:interpretation id="interp75" emma:lang="en-US" emma:confidence="0">
                  <emma:literal>bared</emma:literal>
                </emma:interpretation>
              </emma:one-of>
            </emma:emma>
          </inkml:annotationXML>
          <inkml:trace contextRef="#ctx0" brushRef="#br0" timeOffset="150959.6368">7865 4392 119 0,'0'0'227'16,"3"0"-14"-16,-2 0-20 0,2 0-24 0,0 0-15 15,-3 0 4 1,-3 2 335-16,3 0-155 0,0 0-246 0,0 3-8 0,0 1-3 16,0 0 6-16,0 1 8 0,3 3 14 0,-3 5 17 15,0-1 15-15,2 3 12 0,-2 3 10 0,3 3 9 0,-2 1 1 0,5 5 2 16,-4-4 3-16,2 5-3 0,4 4-3 0,-4-5-3 16,3 1-6-16,1 1-4 0,-4 1-2 0,4-2-8 15,-1 0-10-15,-2 0-16 0,2-1-15 0,-2-3-15 0,1-1-17 16,-5-1-14-16,2 1-18 0,-1-4-11 15,0-4-12-15,3 2-6 0,-2-4-3 0,-2-3-3 0,-1-1-1 16,3-1-7-16,0 5 8 0,-3-8-4 0,0-3 1 0,0-2 0 16,0 0 5-16,0-2 10 0,0 0 6 0,0-2 3 15,0 0 2-15,0-5-1 0,-3-1-2 0,3 0-1 0,0-6-6 16,0 1-10-16,0-4-5 0,0 0-3 0,3-3-3 0,-1 1-1 16,1-2 0-16,0 1-6 0,1 0 2 0,4 1 2 15,1-3 1-15,1 3 0 0,2-1 1 0,1 1-2 0,-1 2 2 16,3 1 2-16,-3 1 2 0,4 5-2 0,2-1-3 15,-6 2-1-15,2 6 1 0,0-1 1 0,3 1 0 0,-2 6-2 16,0 1 2-16,-2-1-2 0,2 5-1 0,0 1 3 16,-2 2-1-16,-1 2-1 0,3 2 0 0,-3 0 2 0,0 0 0 15,-5 4-2-15,4-2 2 0,-7-1 0 0,-2 4 0 0,1-3 2 16,-6 5-2-16,1-3 2 0,-2 1 0 0,-7 1-1 16,4-1 2-16,-5 0 0 0,0 0 0 0,0-2-2 0,0 1 0 15,-3-4-1-15,3-2 0 0,-1-2 0 0,-5 0 0 0,5-2 0 16,-2-1 0-16,-2 0 1 0,6-4-1 0,-4 3 2 0,3-6-3 15,1 1 0-15,-1 1 2 0,3-3 0 0,2 0-2 16,0-3 1-16,2 3 0 0,1-3 0 0,1 0 0 16,1-1-1-16,-1 3-4 0,3-2-1 0,3-5 0 0,2 3 0 15,2-1-4-15,2 0 0 0,0-1-2 0,6 1 4 0,-3 0-4 16,6-1 3-16,-5 1-2 0,3-1 2 0,4 1-1 16,-2-3 3-16,1 3-6 0,2-3 1 0,1 3-2 0,-4-2-1 15,1 0 2-15,20-3-20 0,-17 6 12 16,-2 0-1-16,-4 0-1 0,0-1-2 0,1 2 2 0,-2-3-1 15,1 1 1-15,-1 2 2 0,1-3 5 0,-1 3 5 0,-3-3 4 16,3 3 2-16,-2-2-5 0,1-1 7 0,-5-1 1 0,0 4 0 16,1-6 1 15,-1 1 0-31,52-96 7 0,-59 92-6 16,3-1 0-16,-5 2 3 0,2-1 2 0,-2 1-2 0,0-2 4 15,0 3-2-15,-2-2 0 16,2 2 2-16,-5-12 36 0,3 16-23 0,-1 1 1 0,3 3-1 15,-3-1-1-15,3 4 2 0,-1-2-2 16,-2 2-7-16,-29 32 5 16,25-19-17-16,-5 4 2 0,6 1 5 0,-4 4 1 15,1-1 6-15,-6 23 24 0,7-18-13 0,4-3-1 0,-4 0 1 16,5 1-5-16,-1-1-2 0,4-2-2 0,0 2-4 16,0-3 0-16,0-1-2 0,4 2 0 0,-4-4-3 15,3-1 0-15,2-2 1 0,-2-2-3 0,-2-3 0 0,2 2-2 16,2-6 4-16,1 3-3 0,-2-2 3 0,1-3 0 0,-1 0 0 15,1 1 1-15,2-4 2 0,1-4 3 0,3 0-5 0,0-4 2 16,-2-1-2-16,3-2-2 0,0-2 0 0,-2-2 3 16,2-1-7-16,-3-4 2 0,1-1-3 0,-4 2 1 0,2-2-2 15,-1-1 1-15,-2 6-1 0,2-1-1 0,-3-2 1 16,-1 4 0-16,2 2 0 0,-2 3 1 0,-2 1 5 0,-1 3 0 16,3 1 1-16,-3 2 1 0,0-2 0 0,0 2 2 0,0 2 1 15,0-1-2-15,0 2-5 0,0 2 0 0,0-1-2 16,0 4 0-16,0 1-1 0,0 1-1 0,0 2 1 15,0-1-2-15,0 2 3 0,0 1-1 0,0 0-2 0,3 2 1 16,-1-2 0-16,-2 3-1 0,0-3 1 0,3-1 0 0,0 0-1 16,-2 1 1-16,2 0 3 0,-1-2 0 0,4-4-1 15,-2 3 0-15,1-2-2 0,2 0 3 0,0 1-1 0,2-2 2 16,-1-1-2-16,4-2 0 0,-2 1 2 0,4-3-2 0,-3-3 2 16,7 1 3-16,-1-2-1 0,-1-4-5 0,0-2 2 15,2-1-2-15,-4-2 0 0,1-2 1 0,-1 0-1 0,0-4-5 16,1-2 0-16,-3 2 4 0,-2 0 0 0,-1 0 0 0,3 0 0 15,-5 2 2-15,-2-2-1 0,-1 3 0 0,2-2 3 16,-4 5-3-16,1 0 1 0,-2 3 2 0,-1 0-2 0,0 1 2 16,0 2 0-16,0 3 4 0,0-1-1 0,0 2 3 15,0-1-3-15,-1 4 0 0,-2 0 0 0,3 4 1 0,-2 0-3 16,-4 9 1-16,0-1-4 0,-1 7-2 0,-1-2 2 0,1 2 1 16,4 5-1-16,-1-1-2 0,2-4 0 0,-1 3-2 15,3-2 2-15,3 4-1 0,-1-5-1 0,2 0 2 0,2-2 0 16,3-2 0-16,1-2 0 0,-4-3 2 0,6 1 2 0,2-4-1 15,-1 1 0-15,5-5-1 0,-2-3 0 0,1 0 2 16,5-3 2-16,-4-5-2 0,1-2-3 0,0 1 2 0,1-4 2 16,-1-2 0-16,-2-5-3 0,-3 1 1 0,1-3-3 15,-3 0 0-15,-3-3 1 0,2 1 2 0,-4 1-2 16,-3-1 4-16,4 4-3 0,-7 3-1 0,2 4 3 0,-1 2-2 0,-2 0 0 16,0 5-2-16,0 2-2 0,0-1-4 0,0 5 5 15,0 0-3-15,0 0 1 0,0 6 1 0,-2 3-2 0,-1 0 2 16,3 1 2-16,0 3 0 0,0-2 0 0,3 1 0 15,-1 4 0-15,1-4 2 0,0 3-1 0,1-3-2 0,1 1 1 16,-1-2-2-16,2-1 2 0,0-1 0 0,0 0 0 0,0 0 0 16,-3-3-2-16,4 0-6 0,-2-2-12 0,-1-1-15 15,-1-2-19-15,0 6-23 0,-1-6-29 0,1-1-40 0,-3 2-38 16,1-2-44-16,-1-2-55 0,6 1-53 0,-4-2-52 16,1-2-43-16,-2 2-35 0,2-7-46 0,2 1-64 0,-2-4-93 15,0-2-28-15,-2 1 13 0</inkml:trace>
          <inkml:trace contextRef="#ctx0" brushRef="#br0" timeOffset="152729.6468">9783 4707 97 0,'2'4'126'0,"2"-1"11"0,2-1 10 15,-1 0 10-15,-4 0 11 0,2 0 12 0,0-2 9 0,-3 2-19 16,0-2-25-16,0 3-24 0,2-3-14 0,-2 0-5 0,0 0-2 15,3-3-6-15,-2 1 2 0,-1 2 1 0,3-2-7 16,-3 0 2-16,0 2-4 0,0-2 2 0,0 0-2 0,0 2-2 16,0 0-3-16,0-3-2 0,0 3-1 0,3-4 0 15,-3 2-1-15,0 0-2 0,0 0 1 0,-3-3-1 0,0 5-6 16,2-2-5-16,-4 0-8 0,-1 2-3 16,0 0-10-16,-50 22 185 15,42-12-167-15,-1 1 6 0,0 0 10 0,2 4 3 16,-2-2 2-1,-47 71 302-15,53-67-325 0,3-1-9 0,0 0-6 0,0-2-6 16,4-1-7-16,-1-3-5 16,3 4-3-16,27 43 88 15,-22-52-91-15,5 2-2 0,-4-3-1 0,1 0-2 16,1-1-1-16,2-1 0 0,-4 0 0 0,5 0 4 0,-2 0-6 0,-2-2 4 16,3 0 2-16,-1 0 5 0,2 0-2 0,-5 0-1 15,4-2 0-15,-1 0 2 0,-4 0 1 0,2-3 1 16,0 1 2-16,4 0-2 0,-5-3 3 0,0-1 4 0,1 2-4 15,-2-2-6-15,2-2-2 0,-1-1 0 0,0 0-6 0,0-2-1 16,1 0-3-16,1 0-3 0,-1 3 0 0,-2-3-1 0,2 2 0 16,-2-3 0-16,-1-1 0 0,-1 1 0 0,2-1 0 15,1-1 0-15,-5-3-1 0,4 1 7 0,-2-3-6 16,-1-1 0-16,-2 1-4 0,0-1 3 0,0-3-2 0,-2 1-2 16,-1-3-2-16,-2 2-1 0,5-1-3 0,-1 1 3 0,1-2 2 15,-3 4-2-15,0 1 1 0,3-2 1 16,-2-15 2-16,-1 22-1 0,3 2-2 0,-3 0 2 15,3 0 0-15,-1 3-4 0,-2 5 5 0,3-3 2 0,0 4 3 16,0-1 2-16,-2 3 2 0,2 2-1 0,0-1 2 0,0 2-1 16,0-2-2-16,0 1-1 0,0 2-5 0,0 0 2 0,0 0-3 15,0 0-3-15,-3 0-1 0,3 0-2 0,-3 0 1 0,3 0 0 16,0 0 0-16,0 2-5 0,-1 1 3 0,1-3 2 16,-3 1 3-16,3 2-1 0,-2-1-1 0,2 2 1 15,-3 1 0-15,0 0 0 0,3 1 0 0,-1 1 1 0,-2-3-1 16,3 4-1-16,-2 0 1 0,2 2 0 0,0-1 0 0,0 1 0 15,2 0 0-15,-2 1 1 0,3 2 1 0,-2 2 5 0,2-2 0 16,0 3 3-16,-1-1 1 0,2 0 3 0,-1 0 5 16,2 2 3-16,-1 0 4 0,2 0-3 0,-1 4 2 0,-1-2 1 15,1 0-1-15,0 0-4 0,0 4-1 0,-1-4-4 16,1 4 0-16,1 1-2 0,-5 0-2 0,4-2 1 0,1 4-2 16,-2-1-1-16,4-1-3 0,-4 0-1 0,1 0-3 0,-1-1 0 15,2-1-3-15,0-1 0 0,1 0 2 0,-2 0-1 16,2-4 0-16,-1 2 2 0,0-4-2 0,0 0-1 0,0-2 0 15,0 0 2-15,0-2 1 0,1-2-1 0,-1-1-2 0,0 0 3 16,0-3 0-16,0 0-1 0,2-1 4 0,2-2-4 16,-1 1 3-16,3-2-2 0,0-1 2 15,0-1 0-15,15-6 3 0,-8 5-6 0,-3-3 0 0,2 0-2 16,-1 0 0-16,2-4 0 0,-3 3 0 0,4-2 0 0,-1 0-2 16,-3 0 0-16,4-3 0 0,-4 0 1 0,2 0 0 0,-2 0-1 15,-1 1 2-15,-1 0 0 0,0 1 0 31,-2 1 0-31,27-32 4 0,-35 31-3 0,1 4 0 0,-1 1 0 0,-1 0 0 16,-3 0 1-16,3 2-2 0,-1-1-4 0,-2 2-2 16,0-2 2-16,0 3 2 0,0-2-5 0,0 2-4 0,0 0-7 15,0 0-1-15,0 0-4 0,-2 0-12 0,-1 0-11 0,-1 0-17 16,-4 0-13-16,1 2-21 0,-2-2-22 0,-1 3-31 0,-2-2-30 16,3 2-30-16,-2-1-33 0,-2-2-37 0,1 2-38 15,-6 0-42-15,5 0-33 0,-6 0-40 0,1-4-73 0,0 2-123 16,-5-4-50-16,1 2 4 0,-2 0 26 0</inkml:trace>
        </inkml:traceGroup>
      </inkml:traceGroup>
    </inkml:traceGroup>
    <inkml:traceGroup>
      <inkml:annotationXML>
        <emma:emma xmlns:emma="http://www.w3.org/2003/04/emma" version="1.0">
          <emma:interpretation id="{81DC7BA6-AC7C-4FF9-B04E-4C521FC007B9}" emma:medium="tactile" emma:mode="ink">
            <msink:context xmlns:msink="http://schemas.microsoft.com/ink/2010/main" type="paragraph" rotatedBoundingBox="10762,17784 21263,16995 21372,18436 10870,1922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F5FDC34-312F-4228-848C-457EEE596271}" emma:medium="tactile" emma:mode="ink">
              <msink:context xmlns:msink="http://schemas.microsoft.com/ink/2010/main" type="line" rotatedBoundingBox="10762,17784 21263,16995 21372,18436 10870,19225"/>
            </emma:interpretation>
          </emma:emma>
        </inkml:annotationXML>
        <inkml:traceGroup>
          <inkml:annotationXML>
            <emma:emma xmlns:emma="http://www.w3.org/2003/04/emma" version="1.0">
              <emma:interpretation id="{FA85A639-E179-4204-B6EB-B9271AF54932}" emma:medium="tactile" emma:mode="ink">
                <msink:context xmlns:msink="http://schemas.microsoft.com/ink/2010/main" type="inkWord" rotatedBoundingBox="10785,18260 12858,18059 12933,18837 10861,19038"/>
              </emma:interpretation>
              <emma:one-of disjunction-type="recognition" id="oneOf16">
                <emma:interpretation id="interp76" emma:lang="en-US" emma:confidence="0.5">
                  <emma:literal>2400</emma:literal>
                </emma:interpretation>
                <emma:interpretation id="interp77" emma:lang="en-US" emma:confidence="0">
                  <emma:literal>24400</emma:literal>
                </emma:interpretation>
                <emma:interpretation id="interp78" emma:lang="en-US" emma:confidence="0">
                  <emma:literal>24300</emma:literal>
                </emma:interpretation>
                <emma:interpretation id="interp79" emma:lang="en-US" emma:confidence="0">
                  <emma:literal>24200</emma:literal>
                </emma:interpretation>
                <emma:interpretation id="interp80" emma:lang="en-US" emma:confidence="0">
                  <emma:literal>24000</emma:literal>
                </emma:interpretation>
              </emma:one-of>
            </emma:emma>
          </inkml:annotationXML>
          <inkml:trace contextRef="#ctx0" brushRef="#br0" timeOffset="155863.7364">8465 5696 60 0,'0'9'345'0,"-2"2"-61"0,-4-3-35 15,5-2-17-15,-4-1-11 0,2-1-39 0,-1 1-44 0,1-3-30 16,0-1-19-16,-2 3-11 0,5-4-6 0,-1 3-1 15,1-2 1-15,0-1 2 0,0 2 1 0,0-2 3 0,0 0 4 16,0 1 5-16,0-1 6 0,0 0 1 0,-3 0 0 16,3 0-4-16,-3 0-7 0,1 0-9 0,-2 0-6 0,-2 0-9 15,2 4-7-15,2-4-5 0,-4 0-1 0,2 1 1 16,-1-1 4-16,1 2 5 0,1-2 2 0,0 0 4 0,-2 0 5 16,4 0 3-16,1 0 3 0,-3 0-5 0,0 0-3 0,3 0-5 15,-2 0 1-15,-1 0-5 0,3-2-6 0,-3 1-8 16,3 1-8-16,0-5 1 0,-1 5-2 0,-2-2 2 0,1-2-1 15,-1 4 2-15,3-5-1 0,0 3 4 0,0 2 1 0,0-5 4 16,0 2 2-16,0 2-1 0,0-4-1 0,0 3-4 16,0-2-5-16,0-1 0 0,0 2-7 0,0 1-3 0,0-3-9 15,0 1-5-15,3-1-4 0,-1-1-2 0,2 2-1 16,-1-3-2-16,2-1-2 0,2 1 0 0,-2 2 0 0,1-3 0 16,0 2 3-16,0 0-3 0,1-2 2 0,-1 0-2 0,4 0-2 15,-2 0 1-15,1 5-1 0,-2-4 2 0,2 3-3 16,-1-2 1-16,2 1 0 0,2 3 2 0,-3-2 2 15,3 2-1-15,0-2 3 0,0 1-3 0,-1 1 0 0,4 2 2 16,-3-2 0-16,3 2-2 0,0 0-1 0,-3 0 0 0,0 0-1 16,0 0 0-16,0 2 1 0,-3-2 0 0,3 5-2 0,-1-4 0 15,-3 2 1-15,2 1 1 0,-1 0 0 0,-1 1 0 16,-1 1-2-16,1 3 2 0,-3-4 1 0,6 6 1 16,-4 2-2-16,1-2 0 0,-4 0 3 0,4 3-3 0,-7-2 1 15,4 4 3-15,-2 1 1 0,0-3 2 0,-2 3 0 0,-1 1 1 16,0 0 1-16,0 1 4 0,0 1-1 0,-4-1 0 0,1 3 1 15,-2-3 1-15,-2 1 0 0,1-3 6 0,-5 2-1 16,2 2 1-16,-2-2 1 0,-4-2-3 0,0 2-1 0,1-2-4 16,-3 0 1-16,0 2-3 0,1-5-2 0,-2 2-4 15,0-2-2-15,0 1 2 0,5-4 1 0,-2 0 0 0,0-3-2 16,2 3-2-16,-1-3-2 0,5 0 3 0,0-4 2 0,-3-1-2 16,2 2 3-16,3-3 2 0,-1 1 6 0,4 0 7 15,-4-1 3-15,1-2 2 0,2 0 2 0,-2 0 4 0,1-2 3 16,0-1 5-16,2 3 1 0,-1-3-4 0,1 0 1 0,-2-1-2 15,1 1-2-15,4-1-6 0,-5-1-5 0,4 2-4 16,-1-5-8-16,2 3-2 0,1-1-3 0,-3 1 0 0,3 0 0 16,0-2-2-16,3 1 2 0,-2-3-5 0,2 0-1 15,2 1-1-15,-1-1-1 0,4 0 0 0,-4-1-1 0,4 1 0 16,-1-1 3-16,2 1 0 0,-3 1 1 0,0 0 1 0,1 0-1 16,1-1-1-16,2 3 2 0,-4 0 3 0,4-1-5 15,-1 3 1-15,-1-1-1 0,-1 2-1 0,2 0-2 0,-1-2 2 16,2 5-2-16,-1-1-2 0,-2 1 2 0,5 1-2 15,-1 1 2-15,-5 4 3 0,4-3-1 0,-1 4-3 0,3-1 3 16,0 1 1-16,-2 3-3 0,-1 1 0 0,3 0 3 16,-4 1 0-16,2 1 0 0,-1-1 2 0,1 1-2 0,-4 2 1 15,2-2-2-15,-1 0-1 0,4 2 0 0,-5-4 0 0,1 1 2 16,0 0 0-16,2-1-2 0,-1 0-1 0,-1-1 2 16,1 1 3-16,-1-5-2 0,1 3 0 0,-1-3 0 0,-3 1 2 15,4-5 0-15,-4 1 2 0,1 2-1 0,-2-2 0 16,-2-3-1-16,4 0 2 0,-2 0 1 0,0 0-2 0,-2-3 0 15,5-2 1-15,-1 0-1 0,2-2 1 0,-2 1-3 0,-1-1-1 16,0 1 0-16,4-3 1 0,-4 3-1 0,2-2-4 16,-4-3 0-16,2 4 3 0,2-4-2 0,-4 2 3 0,1 2-2 15,-2-2-2-15,-1 1-3 0,3 2-4 0,-3 0-13 0,0-3-16 16,0 5-17-16,0-3-18 0,-3 3-21 0,3 2-23 16,-1-3-23-16,-2 3-26 0,3 1-21 0,0-4-20 0,-2 2-24 15,-1 1-29-15,0 1-27 0,-1-4-23 0,-1 5-24 16,1-2-32-16,-1-2-68 0,-1-1-121 0,-1-2-53 0,3 1-13 15,-4 0 19-15</inkml:trace>
          <inkml:trace contextRef="#ctx0" brushRef="#br0" timeOffset="157451.4313">9127 5690 146 0,'6'-4'276'0,"0"1"-26"0,0 2-30 0,-5-4-36 0,4 1-32 15,1-1-9-15,-5 0 4 0,-1-1 5 0,3 1-11 0,-1 0-14 16,-2 1-7 0,3-12 228-16,-3 11-234 0,0 2-3 0,0-2 2 0,3 2-6 15,-2 2-2-15,-1-3 165 0,0 4-197 16,0 0-10-16,0 0-12 0,0 0-13 0,-1 2-4 16,1-2-8-16,-3 3-3 0,3 2-3 0,0-2-3 0,-3 3 3 0,3 0 2 15,0 1 5-15,0 1 4 0,0-2 7 0,0 2 4 16,0 0 6-16,0 1 3 0,0 0 1 0,0 1 8 0,0-1 4 15,3 2 3-15,-3 0 3 0,4 1-3 0,-4 0-1 0,6 0-1 16,-4 1-5-16,0 1-7 0,0-2-7 0,4 1-9 16,-5-1-9-16,4-1-6 0,-2 3-1 0,0-1-5 15,1-2-5-15,-2 2 0 0,4-4-4 0,-5 3-2 0,5-1-1 16,-4 0 0-16,2 0-3 0,2-3-4 0,-4 0 3 16,2-4-2-16,-1 4 2 0,0-5 2 0,-2 2-2 0,5 0 0 15,-1-2 0-15,-1 0 3 0,1-1 0 0,-1 1 0 0,2-1 2 16,-1 0-1-16,4-2 0 0,-2 0-2 15,-2 0 1-15,1 0-1 0,-2-2 2 0,3 0-1 0,1-1-2 16,-2-1 1-16,1 0 0 0,4-2 2 0,-2-1-1 0,1-4 2 16,2 2-5-16,-3-2-1 0,3 1-1 0,-2-1 3 15,2 0-1-15,-3-2 0 0,3-2 1 0,-2 0-2 0,-4 1 1 16,2-1 4-16,-1-2 0 0,1 2-1 0,-4-2-2 16,1-2-2-16,1 2 1 0,-5-1 1 0,-1 1 0 0,0 1 2 15,0 2-1-15,4 1 3 0,-4 0 4 0,3 2 3 0,-3 0 5 16,0 0 3-16,0 3 4 0,3 0 9 0,-3 3 7 15,2 0 3-15,-2 1 7 0,0 2 5 0,0-1 3 16,0 3 0-16,0 0 0 0,0-1-5 0,0 1-5 0,0 0-8 16,0 1-6-16,0 2-3 0,0 1 4 0,0 3 7 0,0 3 4 15,0 1 8-15,6 5 6 0,-5-2 8 0,2 4 4 0,-1 1-2 16,4 3-1-16,-5-2-6 0,4 6-2 0,1-5-4 16,-2 3-5-16,1-4 1 0,2 4-4 0,-3-2-3 0,7 0-5 15,-7-2-2-15,1-1-5 0,2-1-6 0,-2 1-4 16,-1-2-4-16,2-2-2 0,-1 0-5 0,-1 0 1 0,-1 0-5 15,-1-3-2-15,2-1-2 0,-1 4-1 0,-3-4 0 0,0 1 0 16,0 1 1-16,0 2-2 0,-3-2 1 0,-1 2-4 0,2-2-2 16,-4 3-16-16,2-4-18 0,-1-1-23 0,1-2-31 15,-2-1-42-15,1-1-54 0,1-1-53 0,1-2-55 16,3-1-69-16,-2-3-69 0,2-3-54 0,2-3-44 0,4 0-51 16,0-7-71-16,1 0-73 0,1-6-11 0,-1 0 40 0</inkml:trace>
          <inkml:trace contextRef="#ctx0" brushRef="#br0" timeOffset="158127.6889">10047 5611 476 0,'1'-1'388'0,"2"-1"-59"0,-3 0-44 16,3-1-16-16,-1 1 425 15,-2 2-529-15,-2 0-22 0,-5 5 104 0,-1-3-135 16,4 1-13-16,-11 8 88 0,7-2-96 0,0-2 8 16,-3 4 4-16,5-3 0 0,-4 6-16 0,-2-2 10 15,3 1 0-15,-2 2-4 0,3 1-8 0,0-4-3 16,4 6-10-16,-4-3-6 0,4 0 8 0,-2 0-18 0,1-2-11 16,1 2-13-16,1-1-5 0,1 1-6 0,-1-1-6 0,3-3-3 15,0 3-5-15,3-4-2 0,-1 1-3 0,-2 0 1 0,6-1-1 16,-5-1 1-16,2 1-2 0,-1-2-1 0,4-2 3 15,-5-1 0-15,2 1 9 0,-1-3-6 0,1 0 1 0,0-1-3 16,-3 3 5-16,1-5-2 0,-1 2-2 0,0-2 1 16,0-2-11-16,0 0 5 0,0-3-1 0,0-1 5 0,3-4-5 15,-1-1 2-15,4-1 2 0,1-4-2 0,2 2 1 0,-2-3 2 16,1-3-3-16,-1-1 3 0,-1-1-2 0,5 0 1 16,-2-1-2-16,-2-1 3 0,5-1 10 0,0 5 6 15,-2-2 11-15,2 3 8 0,-3 1 9 0,3 4 12 0,0-2 4 16,-5 5 2-16,4 0-5 0,-5 3-7 0,1 1-9 0,1 3-8 15,2 4-9-15,-4 0-1 0,1 4-1 0,4 3-2 0,-2 4 2 16,1 1 0-16,-4 6 0 0,2-1 4 0,-1 3 3 16,3 3-7-16,-4-2-4 0,0 4-2 0,0-4-5 0,0 3 0 15,0-2-3-15,2-1-5 0,-2-1-5 0,0-1-2 0,1-2-2 16,0-4 2-16,-2 0 0 0,2-3 0 0,-2 1 2 16,2-2 3-16,-2-2-1 0,2 1 5 0,1-5 5 0,-1-2-1 15,2-1 1-15,-2-1 0 0,1-2 1 0,2-5-3 16,-1-2-1-16,0 1-3 0,-1-4 1 0,3-2-1 0,-3-1-3 15,-1-1-2-15,-2 0-3 0,2-5 3 0,-4 3 2 16,-1-3-4-16,-2 1 1 0,0-3-2 0,-5 0 0 0,2 0 2 16,-3 1-1-16,-1 0 2 0,-4-2-4 0,0 1 1 0,-1 2 0 15,0 1-2-15,0 2-1 0,-3 2-4 0,2 1-1 16,1 0-1-16,0 6-11 0,0 0-10 0,-2 1-14 0,3 2-20 16,2-1-23-16,-2 6-28 0,2-3-29 0,0 5-26 15,-1 0-18-15,1 5-19 0,-3-1-12 0,2 2-12 0,-2 5-8 16,0 0-11-16,3 2-12 0,-6 2-17 0,5 3-16 0,4-3-24 15,0 0-55-15,1 0-96 0,4-3-76 0,-2-1-30 16,0 0 6-16</inkml:trace>
        </inkml:traceGroup>
        <inkml:traceGroup>
          <inkml:annotationXML>
            <emma:emma xmlns:emma="http://www.w3.org/2003/04/emma" version="1.0">
              <emma:interpretation id="{8595FF19-E6BD-43D3-AE2B-43FA60D2A631}" emma:medium="tactile" emma:mode="ink">
                <msink:context xmlns:msink="http://schemas.microsoft.com/ink/2010/main" type="inkWord" rotatedBoundingBox="13289,18723 13345,17995 13675,18021 13618,18748"/>
              </emma:interpretation>
              <emma:one-of disjunction-type="recognition" id="oneOf17">
                <emma:interpretation id="interp81" emma:lang="en-US" emma:confidence="0.5">
                  <emma:literal>x</emma:literal>
                </emma:interpretation>
                <emma:interpretation id="interp82" emma:lang="en-US" emma:confidence="0">
                  <emma:literal>X</emma:literal>
                </emma:interpretation>
                <emma:interpretation id="interp83" emma:lang="en-US" emma:confidence="0">
                  <emma:literal>y</emma:literal>
                </emma:interpretation>
                <emma:interpretation id="interp84" emma:lang="en-US" emma:confidence="0">
                  <emma:literal>$</emma:literal>
                </emma:interpretation>
                <emma:interpretation id="interp85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158759.6751">11182 5349 287 0,'-6'10'630'15,"0"3"1"-15,-1 2-115 0,-17 46 605 0,14-35-823 16,1 2-13-16,-2 1-8 0,2 7-15 0,-2-2-20 16,0 3-16-16,-1-2-21 0,0 1-22 0,0-1-20 15,0-3-23-15,-2 0-19 0,2-2-18 0,3 2-25 0,-2-4-16 16,2-5-18-16,-1-1-8 0,4-3-9 0,-4-2-7 0,5-1-6 16,-2-4-2-16,5 1-4 0,-4-4-3 0,2 0-2 0,1-4 1 15,3 3-3-15,-2-5-1 0,-1 0-6 0,3-1-21 16,-1-1-28-16,1-1-51 0,-3 0-66 0,0 0-76 15,-2-1-81-15,1-4-88 0,-3-1-83 0,-1-2-107 0,4-1-160 16,-4-2-53-16,1-2 12 0,1 1 44 0</inkml:trace>
          <inkml:trace contextRef="#ctx0" brushRef="#br0" timeOffset="158490.8713">10874 5420 518 0,'0'-1'721'16,"-1"-3"37"-16,1 1-142 0,0 3-111 0,0 0-109 15,1-1-85-15,-1 1-63 0,3 0-43 0,-1 1-21 0,4 2-8 16,0 4-5-16,0 1-7 0,2 0-8 0,3 1-7 0,-5 1 0 15,7 0-4-15,-4 1-19 0,0 2-14 0,6-2-21 0,-3 1-14 16,0 4-12-16,0 0-7 0,0-2-7 0,0 0-8 16,-1 0-6-16,3 1-6 0,-5 1-8 0,0 0-6 0,1-2-3 15,-1 1-5-15,1 0-5 0,-1 0-2 0,-1 0-4 16,-1 0 2-16,-2 0 0 0,2 0 0 0,-2-4-2 0,-1 3-1 16,2-2-15-16,0-1-21 0,-3 0-27 0,-3-2-48 0,3-1-58 15,-2 0-57-15,-1-2-58 0,3 1-60 0,0-4-51 16,-6-2-50-16,0 3-35 0,3-8-40 0,-1 1-62 15,-2-5-95-15,0 0-25 0,1-2 18 0</inkml:trace>
        </inkml:traceGroup>
        <inkml:traceGroup>
          <inkml:annotationXML>
            <emma:emma xmlns:emma="http://www.w3.org/2003/04/emma" version="1.0">
              <emma:interpretation id="{DBBD9DD2-ACE8-4F83-BB74-0664678109CF}" emma:medium="tactile" emma:mode="ink">
                <msink:context xmlns:msink="http://schemas.microsoft.com/ink/2010/main" type="inkWord" rotatedBoundingBox="14152,17927 14800,17879 14870,18810 14221,18858"/>
              </emma:interpretation>
              <emma:one-of disjunction-type="recognition" id="oneOf18">
                <emma:interpretation id="interp86" emma:lang="en-US" emma:confidence="0.5">
                  <emma:literal>14</emma:literal>
                </emma:interpretation>
                <emma:interpretation id="interp87" emma:lang="en-US" emma:confidence="0">
                  <emma:literal>M</emma:literal>
                </emma:interpretation>
                <emma:interpretation id="interp88" emma:lang="en-US" emma:confidence="0">
                  <emma:literal>My</emma:literal>
                </emma:interpretation>
                <emma:interpretation id="interp89" emma:lang="en-US" emma:confidence="0">
                  <emma:literal>14M</emma:literal>
                </emma:interpretation>
                <emma:interpretation id="interp90" emma:lang="en-US" emma:confidence="0">
                  <emma:literal>my</emma:literal>
                </emma:interpretation>
              </emma:one-of>
            </emma:emma>
          </inkml:annotationXML>
          <inkml:trace contextRef="#ctx0" brushRef="#br0" timeOffset="160532.7732">11690 5311 330 0,'3'0'303'0,"1"0"-38"0,-1 0-39 0,0 0-43 0,-1 0-44 0,-2 0-22 16,0-4-5-16,0 4 5 0,0-3 9 0,0 2-2 15,0 1-3-15,0-5 2 0,0 3 6 0,0 1 2 0,0-2 6 16,0-2 6-16,0 2 4 0,0 1 2 0,0-3-2 16,0 1 12-16,0-1 1 0,3 1 11 0,-2 2 5 0,-1-2 5 15,0 4-3-15,3-2 0 0,-3 2-2 0,0 0-14 0,0 0-12 16,0 0-19-16,0 0-20 0,0 2-21 0,0-2-15 16,0 2-16-16,0 0-12 0,0 3 0 0,3-4-1 0,-3 6 1 15,2 2 2-15,-2-1 1 0,4 1 5 0,-1 2-2 16,2 0 1-16,-3 0-3 0,1 2-4 0,-1-1 2 0,2 4 1 15,-1 1-3-15,0 0-3 0,-1 1 1 0,2-1-2 0,-1 2-2 16,0 2-2-16,-1-2-5 0,1 5-1 0,-2-4-2 16,2 2-1-16,2 0-6 0,-2 1 0 0,0-1-1 0,-3-1-4 15,1 1-1-15,2-1-7 0,-1-2-4 0,1 1-1 16,0-2 2-16,-2 1-3 0,3 13 0 0,-4-16-1 16,3-4-4-16,0 3 6 0,-3-3-4 15,2 12-1-15,1-13-2 0,-2-3 1 0,-1 1-6 0,0-3-5 16,0 3-15-16,0-4-20 0,0 3-17 0,3-5-25 0,-3 2-38 15,0-1-39-15,0 1-45 0,0-3-41 0,0-2-51 16,0 0-53 0,0-3-47-16,5-72-2516 0,2 34 1718 15</inkml:trace>
          <inkml:trace contextRef="#ctx0" brushRef="#br0" timeOffset="161359.0413">12025 5370 539 0,'1'-4'342'16,"2"2"-41"-16,-1 0-46 16,4-9 429-16,-6 9-541 0,0 2-1 0,0-2 0 0,0-1 3 15,0 3-2-15,0-2 0 0,-3 0-6 0,3 2-6 16,-3-1-6-16,3-2-12 0,-2 1-1 0,-1 2-10 0,3 2-11 15,0 1-10-15,0-3-11 0,0 1-6 0,0-1-8 16,0 2-4-16,-1 0-7 0,1 3 4 0,-3-3 1 0,0 5 3 16,-2-3 2-16,4 4-1 0,-2-2 1 0,0 3 3 0,1 1 2 15,-1-1 0-15,3 2 5 0,-3 1 3 0,3 3 0 16,0 0 6-16,0-2-2 0,3 1-2 0,-3 2 0 0,3-2-3 16,-1 2-7-16,4 1-5 0,-2-1-7 0,1-1-6 15,-1-1 0-15,1 2-4 0,1-2-7 0,1 0 2 0,-1-1-5 16,0-2-3-16,0 2 1 0,0-3-1 0,0 1-4 0,0-2-1 15,1-1-2-15,-2 0-5 0,2 0-1 0,-2-5 1 16,2 2-1-16,0-1-1 0,-1 0-1 0,2-3 2 0,-1 1 3 16,2-2-2-16,-1-2-1 0,-1 2-1 0,4-5 1 0,-3 2-3 15,3 0-2-15,-5-2-1 0,1-1-1 0,4-2-2 16,-5-1-2-16,1 0-1 0,3-1 0 0,-2-1 0 0,-2 0 0 16,1-1 1-16,-2-1-1 0,2 1 0 0,-1-4-2 15,-4 0 3-15,2 1-1 0,2-2-1 0,-4 0 1 0,1-2-2 16,1 0 1-16,-1 2 0 0,-3 0 2 0,1 0-1 0,-1 2 1 15,3 0-1-15,0-1 0 0,-3 3 0 0,2 0 2 0,-2 3-1 16,3 1 0-16,-2 1-1 0,-1 1 0 0,3 0 0 16,-3 2 0-16,0 0 2 0,3 1 1 0,-3-1-4 15,0 3-3-15,0 1 4 0,0-2-1 0,0-1 0 0,0 4-1 16,2-1 2-16,-2 1 0 0,3 0 0 0,-2 0 0 16,-1 0 2-16,0 0 0 0,0 0-2 0,0 0 0 0,0 0-1 15,0 1-2-15,-1-1 3 0,1 4 0 0,0-1-2 0,0-2 3 16,1 1 4-16,-1 3 3 0,3-1 3 0,0 2 2 15,-3 3 2-15,2-3 3 0,1 3 5 0,-2 2-1 0,-1-3-1 16,3 3 4-16,-3-1-5 0,3 1 2 0,-1 1 1 0,-2 3 0 16,3-2 4-16,0 2 4 0,-3-1 0 0,0 4-2 15,0-1 7-15,0 5 0 0,1-3 1 0,-1 5-1 0,0-2-1 16,3 3-2-16,-1-1 0 0,1 0 1 0,-3 2-3 16,3-1 0-16,-3 0-4 0,1 1 1 0,-1-3 2 0,3 0 0 15,-2 1-2-15,-1-2-1 0,3-2-1 0,0-1-6 16,-3 1 3-16,2-3-6 0,-2 1-5 0,3-1-6 0,0-4 2 15,-3 2-2-15,1-3-3 0,-1 4 1 0,3-4-1 0,-1 3 0 16,-2-7-3-16,0 3 3 0,0 0-3 0,0-3 0 16,0-2 2-16,3 1-4 0,-3-3 2 0,0 2 0 0,0-1 0 15,0-3 0-15,0 0 2 0,0 0-2 0,0 0 1 0,0-2-4 16,0 0-6-16,0 0-11 0,0 0-14 0,0 0-14 16,0 0-19-16,0-2-19 0,-3 0-37 0,1 0-46 0,-2 0-61 15,-2-3-61-15,-2-1-71 0,4-2-78 0,0-1-76 16,1-4-87-16,1 2-125 0,-1-2-96 0,3-3-11 0,-1 2 29 15</inkml:trace>
        </inkml:traceGroup>
        <inkml:traceGroup>
          <inkml:annotationXML>
            <emma:emma xmlns:emma="http://www.w3.org/2003/04/emma" version="1.0">
              <emma:interpretation id="{1E848492-3A05-445A-8BCB-45DC81300D52}" emma:medium="tactile" emma:mode="ink">
                <msink:context xmlns:msink="http://schemas.microsoft.com/ink/2010/main" type="inkWord" rotatedBoundingBox="15608,18311 16024,18253 16047,18423 15631,18480">
                  <msink:destinationLink direction="with" ref="{989756EE-43F2-4BE4-86B2-BDF7713C3940}"/>
                </msink:context>
              </emma:interpretation>
              <emma:one-of disjunction-type="recognition" id="oneOf19">
                <emma:interpretation id="interp91" emma:lang="en-US" emma:confidence="0.5">
                  <emma:literal>a</emma:literal>
                </emma:interpretation>
                <emma:interpretation id="interp92" emma:lang="en-US" emma:confidence="0">
                  <emma:literal>C</emma:literal>
                </emma:interpretation>
                <emma:interpretation id="interp93" emma:lang="en-US" emma:confidence="0">
                  <emma:literal>e</emma:literal>
                </emma:interpretation>
                <emma:interpretation id="interp94" emma:lang="en-US" emma:confidence="0">
                  <emma:literal>°</emma:literal>
                </emma:interpretation>
                <emma:interpretation id="interp95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63249.0117">13202 5762 306 0,'-6'9'422'0,"-4"-1"-37"0,1 4 249 15,3-9-396-15,1 1-34 0,5-2-20 0,-1 0-2 0,1-2-6 16,0 2 3-16,0 1 2 0,0-3-3 0,0 1-2 16,0-1-1-16,1 0 5 0,2 0 5 0,-1 0 13 15,4 0 4-15,0-1 1 0,1 1-4 0,3-3-4 0,-1 1-11 16,3 2-16-16,3-4-21 0,2 2-28 0,0-3-19 0,1 1-17 15,2 0-15-15,2 0-13 0,-1-3-11 0,-2 3-10 0,5 1-3 16,-5 0-6-16,1-4-4 0,-1 3-6 0,-3-3-4 16,2 2-4-16,-6 2-1 0,2 0-3 0,-4 0-3 15,-1 1 4-15,-2 1-2 0,4 1-2 0,-7-3 1 0,4 3-1 16,-7-2-1-16,4-1 1 0,-2 3 1 0,0-1-4 16,-2 1-2-16,-1 0-7 0,3 0-11 0,-3 0-15 0,0 1-21 0,-3-1-31 15,3 3-39-15,-1-3-41 0,-2-3-42 0,3 3-47 16,-3-1-53-16,-2-1-57 0,1 2-42 0,-4-2-34 0,4-3-50 15,-4-1-76-15,1-1-91 0,-1 1-29 0,-3 2 19 16</inkml:trace>
          <inkml:trace contextRef="#ctx0" brushRef="#br0" timeOffset="162957.7513">13186 5635 75 0,'0'4'452'0,"-3"3"-37"0,3-1-56 16,-5-1 173-16,4-2-294 0,-2 0 7 0,0-3-14 15,3 1-12-15,0 1-7 0,0-2-5 0,0 0 2 0,0 0-11 16,0 0-9-16,0 0-9 0,0 0-13 0,0 0-10 0,0 0-9 15,0 0 1-15,0 0-6 0,0 0-6 0,3 0-10 16,0 0-10-16,-3 0-12 0,1 0-4 0,4 0-17 16,-2-2-10-16,1 1-9 0,3 1-7 0,-2-3-8 0,2 0-3 15,4 3-10-15,-2-2-6 0,1-1-5 0,2 0-2 0,-3 1-8 16,3 1-1-16,-2-2-5 0,2-2-3 0,-3 3-3 0,2 1 0 16,0-3-2-16,-2 1 0 0,2 2-2 0,-5 1 2 15,1-2 0-15,1 2-1 0,-1 0-1 0,2 0-1 16,-3 0-3-16,0 0 4 0,1 0-1 0,-2 0 1 0,2 0-2 15,-1 0-1-15,-1 0-1 0,-1 0-3 0,1 0-8 16,-1 0-11-16,-1 0-6 0,2 0-23 0,-2 0-20 0,-2-3-26 16,2 3-21-16,1-2-23 0,-1 1-20 0,0 1-19 0,-1-3-28 15,2 3-12-15,-4-2-16 0,3 2-17 0,-3 0-17 16,0 0-11-16,-3 0-4 0,2 0-7 0,-2 0 4 0,1 0-6 16,-4 0-9-16,6 0-15 0,-7-3-23 0,-5 3-31 0,3 0-41 15,0 0-25-15</inkml:trace>
        </inkml:traceGroup>
        <inkml:traceGroup>
          <inkml:annotationXML>
            <emma:emma xmlns:emma="http://www.w3.org/2003/04/emma" version="1.0">
              <emma:interpretation id="{7B12B4A8-0471-4C8C-9528-1B2B2D50CB10}" emma:medium="tactile" emma:mode="ink">
                <msink:context xmlns:msink="http://schemas.microsoft.com/ink/2010/main" type="inkWord" rotatedBoundingBox="16825,17741 18870,17666 18901,18507 16856,18582">
                  <msink:destinationLink direction="with" ref="{989756EE-43F2-4BE4-86B2-BDF7713C3940}"/>
                </msink:context>
              </emma:interpretation>
              <emma:one-of disjunction-type="recognition" id="oneOf20">
                <emma:interpretation id="interp96" emma:lang="en-US" emma:confidence="0.5">
                  <emma:literal>33.6</emma:literal>
                </emma:interpretation>
                <emma:interpretation id="interp97" emma:lang="en-US" emma:confidence="0">
                  <emma:literal>336</emma:literal>
                </emma:interpretation>
                <emma:interpretation id="interp98" emma:lang="en-US" emma:confidence="0">
                  <emma:literal>3316</emma:literal>
                </emma:interpretation>
                <emma:interpretation id="interp99" emma:lang="en-US" emma:confidence="0">
                  <emma:literal>333.6</emma:literal>
                </emma:interpretation>
                <emma:interpretation id="interp100" emma:lang="en-US" emma:confidence="0">
                  <emma:literal>3366</emma:literal>
                </emma:interpretation>
              </emma:one-of>
            </emma:emma>
          </inkml:annotationXML>
          <inkml:trace contextRef="#ctx0" brushRef="#br0" timeOffset="167655.209">14403 5420 15 0,'-6'2'535'15,"2"-2"-53"-15,-1-2-84 0,1 1-91 0,1-6-57 16,1 1-15-16,-4-2-19 0,6 0-23 0,-1-1-24 0,1-2-17 16,1 0-17-16,2-1-10 0,2-1-6 0,5 2-10 0,-1-1-5 15,0-4-8-15,4 5-5 0,-1-2-1 0,2 2-3 16,1 2-1-16,-1 1-7 0,0 1-6 0,4 3-9 0,-5 3-8 16,2 1-4-16,0 1-6 0,-3 3-2 0,1 3 0 15,-1 0 2-15,1 3 3 0,-1 3 3 0,-6 0 1 0,2 2 3 16,-1-1 1-16,-2 5 1 0,-2-2-2 0,0 2-5 0,-3 1-5 15,-3-1-3-15,0-1-7 0,-2 2-7 0,-2-1-3 16,2-1-5-16,-2 0-4 0,-1-6-3 0,2 4-2 0,-1 0-2 16,1-6 0-16,0 1 2 0,0-4 5 0,2-3 10 15,2 0 10-15,-4-2 15 0,6 0 12 0,-1-2 12 0,1 2 8 16,0-2 2-16,0-2-2 0,0 0-9 0,0-4-10 0,1-1-15 16,5-1-13-16,0 0-13 0,6-1-10 0,-2-2-8 15,2-1 0-15,3 0-3 0,2 3-3 0,2 0 0 0,-3 0-2 16,7 3-1-16,-4-2 3 0,-1 5 0 0,0-1 0 0,-5 4-2 15,5 0 2-15,-6 4-2 0,-3-1 2 0,1 5-1 16,-4 1 1-16,2 2 0 0,-5 2 0 0,-3 3 0 0,-3-2-1 16,1 5 2-16,-8-1 0 0,1 1 3 0,-3 3-1 15,0-3-1-15,-6 0-4 0,2 1 2 0,-1-1 2 0,1-1-1 16,-3-2-1-16,-1-2-1 0,2-1 0 0,1 1 2 16,-1-4 7-16,4 0-3 0,-3-3-2 0,-3 2 0 0,7-5 0 15,-5 0 2-15,5 0-1 0,-5-1-4 0,4 1 0 0,2-4-4 16,0 1-10-16,1-1-20 0,-4-1-31 0,3 1-40 15,0-4-42-15,1 1-47 0,2-3-55 0,2 0-49 0,0-5-46 16,2 0-38-16,2-2-25 0,6-2-14 0,2-3-18 16,5-3-43-16,-1-3-74 0,3-4-59 0,0-2-10 0,0 0 25 15</inkml:trace>
          <inkml:trace contextRef="#ctx0" brushRef="#br0" timeOffset="168205.5009">15043 5277 82 0,'4'2'552'16,"-1"1"-52"-16,0-3-91 0,-3 0-97 0,2 0-66 15,-2 0-44-15,-2-7 113 0,-1 3-180 0,0 0-15 0,3-1-6 16,0-1-4-16,0-3 0 0,0 1-5 0,0 0-4 0,0-3-3 16,6-2-10-16,-4 1 0 0,1 1-5 0,1-2-5 15,1 2 4-15,2 1 2 0,4-1 4 0,1 0 3 0,-5 1 7 16,2 1-5-16,-2-1-4 0,1 6-11 0,-2-4-10 15,1 6-10-15,1-3-11 0,2 5-10 0,-4 0-3 0,4 2-1 16,-1 3 6-16,2 3 6 0,-2 0 1 0,1 3 4 0,-1-1 2 16,2 5 3-16,-6 0-1 0,1 0-2 0,-1 3-7 15,-2 1-3-15,-2 1-2 0,-1-1-6 0,-1 3 3 0,-2-3-5 16,-2 2-7-16,-1 0-4 0,1-5-1 0,-3 4-1 16,-2-3-3-16,2 0-1 0,2-3-4 0,-1 1-2 0,-1-4 2 15,1-2-1-15,5-1 3 0,-4-4 6 0,5 0 8 0,-2 0 11 16,0-4 8-16,3 0 5 0,-1 0 1 0,1-4 0 15,1 0-5-15,-1 0-8 0,6-4-7 0,-2-1-10 0,4 1-9 16,1-2-8-16,1-1 1 0,2 0-1 0,0 3-4 16,1-3 3-16,2 2-3 0,2-2-1 0,1 3 0 15,1 1 0-15,-3 3-1 0,1 4-2 0,5 0 2 0,-6 0-1 0,1 4-2 16,-2 3 4-16,0 1 0 0,-4 1 1 0,-2-1-1 16,2 6 1-16,-5-1 3 0,0-1 2 0,-5 4 2 0,-1 1-3 15,0 1 0-15,-1 0 0 0,-7 0-1 0,1 0-1 16,-2 3 1-16,-2-2-2 0,0-1 1 0,-4 1 1 0,1 0 0 15,-1 0-1-15,0-2 1 0,-4-3 0 0,3 2-4 0,-4-4 2 16,4 3-2-16,-3-5 0 0,-1 1 0 0,4 2 0 16,-3-5-2-16,2 3-2 0,-1-5-8 0,5 2-20 0,-5-1-25 15,6-3-37-15,0 0-45 0,0 1-47 0,5-3-54 16,3-2-68-16,-1 0-61 0,2-4-54 0,3 1-39 0,3-5-37 16,2-1-55-16,-1-3-90 0,3-4-54 0,4 0 11 0,1 0 42 15</inkml:trace>
          <inkml:trace contextRef="#ctx0" brushRef="#br0" timeOffset="168458.6237">15811 5459 229 0,'10'2'628'0,"-5"0"-2"0,-1 2-94 0,-1 1-115 0,-1-1-75 16,1 0-53-16,0 3-37 0,-3 1-27 0,1 0-17 0,2 3-20 15,-1 2-22-15,-2-1-25 0,0 1-13 0,-2 2-12 0,-1-2-11 16,2 2-8-16,-2 0-7 0,0 2-11 0,-2-1-8 16,4-2-11-16,-5 4-13 0,1-3-12 0,1 0-11 0,-1-2-9 15,0-1-9-15,0 2 0 0,1-1-10 0,-4 2-26 16,4-2-42-16,-1 0-48 0,-1-3-69 0,5 1-77 0,-2-3-75 16,1 3-82-16,-4-5-105 0,2 1-143 0,-1-4-65 0,-2 2-10 15,0-1 32-15</inkml:trace>
          <inkml:trace contextRef="#ctx0" brushRef="#br0" timeOffset="169177.0305">16360 5035 459 0,'0'-4'591'0,"-16"-23"1824"16,16 24-2224-16,-2 1-33 0,-4 2-27 0,-3 2 64 15,2 3-123 1,-2 1-2-16,-52 52 402 0,48-43-335 0,1 6 6 0,-3-3 3 16,0 4-6-16,2 1-3 15,-5-2-11-15,-33 73 232 0,39-71-300 0,6-2-17 16,-1 0-6-16,-1 0-7 0,4-1-7 0,1-4-7 15,0 0 0-15,3 1-6 0,3 1-1 0,0-5 0 0,1 1 1 16,4 0-3-16,1-1-2 0,1 3 2 0,4-5-2 16,-3 1-1-16,16 12 1 0,-12-14 0 0,-1-3 0 15,-3-1-2-15,4 3-1 0,-3-4 1 0,5 3 2 0,-4-5-2 16,0 2 1-16,-1-1-1 0,0-4 1 0,3 0 2 16,-3-4-1-16,0-1-1 0,0-1-1 0,0 0-1 0,0-3 0 15,-2-1 0-15,-1-1-3 0,1-2 0 0,-2 2 3 0,-4-1 0 16,4-2 0-16,-7 3 0 0,4-2 0 0,-5 2 3 15,-2 0-3-15,-1 1 0 0,2-1 4 0,-5 5-1 0,1-3-3 16,4 3 1-16,-7-3 0 0,1 6-3 0,-3-5-8 16,4 5 4-16,-8-4-2 0,2 4 1 0,0 0 6 0,0 1-2 15,1 1-1-15,-3-2 4 0,2 3 7 0,-3 0-3 0,0 3-3 16,1-2 1-16,-3 1-2 0,4 3 1 0,-2-1 3 16,0 1-3-16,0 2-1 0,2-4 3 0,1 3-1 0,0 0-2 15,2-4-2-15,-2 4-1 0,0 1 3 0,4-3 0 16,-1 2 0-16,-1-1-1 0,4-1 1 0,0 0-1 0,-1-1 3 15,2-2-2-15,1 2 0 0,1 1-9 0,-2-4-13 0,5 2-12 16,-1-2-28-16,1 2-34 0,-3-2-45 0,0 0-54 16,3 0-57-16,3-2-62 0,0 0-65 0,1-2-55 15,4 1-37-15,1-3-31 0,1-2-37 0,2-3-61 0,1-4-69 16,-1 2 1-16,3-3 39 0</inkml:trace>
        </inkml:traceGroup>
        <inkml:traceGroup>
          <inkml:annotationXML>
            <emma:emma xmlns:emma="http://www.w3.org/2003/04/emma" version="1.0">
              <emma:interpretation id="{8CF00026-8F0E-44A3-81DD-F292DAFD592E}" emma:medium="tactile" emma:mode="ink">
                <msink:context xmlns:msink="http://schemas.microsoft.com/ink/2010/main" type="inkWord" rotatedBoundingBox="19080,17873 19622,17404 19981,17819 19439,18288">
                  <msink:destinationLink direction="with" ref="{989756EE-43F2-4BE4-86B2-BDF7713C3940}"/>
                </msink:context>
              </emma:interpretation>
              <emma:one-of disjunction-type="recognition" id="oneOf21">
                <emma:interpretation id="interp101" emma:lang="en-US" emma:confidence="0.5">
                  <emma:literal>w</emma:literal>
                </emma:interpretation>
                <emma:interpretation id="interp102" emma:lang="en-US" emma:confidence="0">
                  <emma:literal>W</emma:literal>
                </emma:interpretation>
                <emma:interpretation id="interp103" emma:lang="en-US" emma:confidence="0">
                  <emma:literal>.</emma:literal>
                </emma:interpretation>
                <emma:interpretation id="interp104" emma:lang="en-US" emma:confidence="0">
                  <emma:literal>N</emma:literal>
                </emma:interpretation>
                <emma:interpretation id="interp105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69856.8429">16771 5068 187 0,'10'0'400'16,"-5"0"-51"15,4 2 178-31,29-20 1110 0,-35 17-1450 16,-1 1-1-16,-2-3 0 0,0 3-2 0,0 0-11 0,0 0-8 15,0 0-11-15,0 0-13 0,0 3-18 0,-2-3-19 16,-1 1-20-16,3 2-14 0,-1 1-11 0,1 3-8 0,-3-2-3 16,0 6-2-16,2 3 0 0,-2 4 0 0,-2-1 6 0,1 2 1 15,-2 0 1-15,1 2-7 0,4 4-7 0,1-1-4 16,-3-3-2-16,3 3-5 0,3-1-3 0,-3 0-6 0,1-2-5 15,4-2-2-15,2 1-1 0,-2-1-2 0,2-1-1 16,0-3-3-16,1-2 1 0,-1-1-2 0,1-1 3 0,-4-2-1 16,1-3 1-16,-1-1 0 0,2-1 3 0,-4-3 8 0,2 2 4 15,-1-3 3-15,0-3-1 0,2-2-2 0,-1-2 0 16,0-4 1-16,2-2-4 0,-1-2-7 0,-1-4-5 0,-1 1-3 16,-1-2-3-16,2 0 4 0,-1-4-6 0,0 1 3 15,-1-1-2-15,-2 4 1 0,3-2-1 0,0 3 7 0,-2-1-1 16,2 3 4-16,-3 1 4 0,2 4 2 0,1 1 4 0,0 0 0 15,-2 3-2-15,4 2-3 0,-3-1 0 0,1 5-1 16,2-3-5-16,-1 5-1 0,1 0-5 0,2 5 2 0,4-3 3 16,-2 5 1-16,1 1 0 0,-4 1 0 0,6 1 1 15,-2 0-3-15,-1 4 2 0,3-1 0 0,0 3-3 0,0-4 0 16,1 1-1-16,-1 0 1 0,2 0-1 0,1 0 2 0,-1-3-2 16,0 1-2-16,1-3 0 0,1 2 1 0,-1-4-1 15,0 2 2-15,-2-7-2 0,2-1 0 0,0 0 1 0,-3-1 2 16,1-4-2-16,-1-1 0 0,2-7-2 0,-2 5-1 0,-4-4-1 15,1-1 0-15,-1-2 2 0,-2-1-3 0,-2-1 0 16,-2-2 0-16,1-1 0 0,-3-1 0 0,-3-3-2 0,1 0 0 16,-2 1 1-16,-2-4-2 0,-2 2-1 0,2-3 0 15,-4 3-3-15,1-2-3 0,-3 0-5 0,2 6-5 0,-2 2-4 16,3-2-6-16,-1 7-11 0,-2 0-11 0,0 9-19 0,-3-2-26 16,3 5-34-16,-1 4-33 0,-5 0-46 0,1 3-44 0,5 0-51 15,-3 4-52-15,4 2-47 0,-3 1-32 0,4-3-47 16,5-1-71-16,1-2-105 0,-1-1-38 0,2 1 20 15</inkml:trace>
        </inkml:traceGroup>
        <inkml:traceGroup>
          <inkml:annotationXML>
            <emma:emma xmlns:emma="http://www.w3.org/2003/04/emma" version="1.0">
              <emma:interpretation id="{05DAD22D-2EB7-468B-9D5D-C4BE123A84D8}" emma:medium="tactile" emma:mode="ink">
                <msink:context xmlns:msink="http://schemas.microsoft.com/ink/2010/main" type="inkWord" rotatedBoundingBox="20133,17067 21441,17297 21217,18572 19909,18343">
                  <msink:destinationLink direction="with" ref="{989756EE-43F2-4BE4-86B2-BDF7713C3940}"/>
                </msink:context>
              </emma:interpretation>
              <emma:one-of disjunction-type="recognition" id="oneOf22">
                <emma:interpretation id="interp106" emma:lang="en-US" emma:confidence="0.5">
                  <emma:literal>bops</emma:literal>
                </emma:interpretation>
                <emma:interpretation id="interp107" emma:lang="en-US" emma:confidence="0">
                  <emma:literal>baps</emma:literal>
                </emma:interpretation>
                <emma:interpretation id="interp108" emma:lang="en-US" emma:confidence="0">
                  <emma:literal>Bops</emma:literal>
                </emma:interpretation>
                <emma:interpretation id="interp109" emma:lang="en-US" emma:confidence="0">
                  <emma:literal>boss</emma:literal>
                </emma:interpretation>
                <emma:interpretation id="interp110" emma:lang="en-US" emma:confidence="0">
                  <emma:literal>bass</emma:literal>
                </emma:interpretation>
              </emma:one-of>
            </emma:emma>
          </inkml:annotationXML>
          <inkml:trace contextRef="#ctx0" brushRef="#br0" timeOffset="171186.3847">17655 4470 356 0,'13'-15'688'0,"-1"0"37"0,0 4-123 0,3-7 199 16,-7 16-535-16,-4 0-51 0,0 4-27 0,2 2-15 16,-4 5-1-16,2 5 17 0,2 5 15 0,-4 2 15 0,1 7 9 15,-3 2-4-15,0 5-8 0,-3-1-8 0,3 2-26 16,-2 5-20-16,2 1-20 0,-3-1-21 0,0 0-12 16,3 0-11-16,-1 4-11 0,-2-8-6 0,3 4 0 0,0-2-11 15,0 0-9-15,0-5-8 0,0 4-6 0,-2-6-2 0,2-3-8 16,-3 3-6-16,0-4-8 0,2-5-8 0,-2-1-3 15,2-3-4-15,-5 0-2 0,4-7-1 0,-1-2 1 0,3-3-2 16,-1 1 4-16,1-5 0 0,-3-1 1 0,0-4 2 0,1-1 0 16,-1-5-3-16,0-4-1 0,-1-5 0 0,4-7-4 0,-2 3-3 15,2-5 2-15,2 1-2 0,1-5-2 0,1 3 2 16,1 4 0-16,2-3-3 0,-2 1 0 0,2 1 1 0,3 4 2 16,-1-2 0-16,2 3 0 0,1 0 0 0,0 5 0 15,-3-1 0-15,2 2 0 0,1 2 0 0,0 3-4 0,3-1 2 16,0 5-2-16,-2-1 0 0,2 3 1 0,2 4-1 0,1 1 3 15,-1 3-2-15,1 0 3 0,2 1-2 0,-7 3 7 16,5 4-4-16,-6-1-4 0,-3 4 0 0,1 1-4 0,-5 1-5 16,-4 2-3-16,2 1-3 0,-6 1-8 0,-1 4 1 15,-4-2-3-15,-4 1-3 0,0 0 3 0,0 1-5 16,-1-4-4-16,-5-1-6 0,5 1-1 0,-5-1-4 0,5-3-3 16,-5-1-1-16,4-5-4 0,-1 0 5 0,0-3 2 0,4-1 1 15,2-3 9-15,-2 0 6 0,7-3 4 0,-4-3 6 0,7 0 4 16,-5 0 1-16,6-3 4 0,-2 0 4 0,2-5 0 15,2 0-4-15,1-3 1 0,1 1 0 0,1-1 0 0,2 0 1 16,5-2-4-16,-1-3-4 0,0 2 1 0,1-1-1 0,3-3 2 16,-1 4-2-16,1-1 1 0,-1-2 4 0,0-2 2 15,4 0 4-15,-5 2 2 0,5 0 2 0,-5 0 0 0,5-1 2 16,0 1-3-16,0-1 4 0,-5 4-1 0,5-1 3 16,-4 2 0-16,0 2 0 0,-2 0 0 0,-1 2 1 0,-5 3 3 15,4 3-1-15,-2-4-3 0,-1 6 0 0,-1 1-1 0,0 1 1 16,0 6 4-16,1-1 3 0,4 2 4 0,-2 5 10 15,-2 0 1-15,1 6 9 0,-1 3 10 0,-3-2 2 0,1 7 2 16,-1 1 6-16,2-3 2 0,-4 10-4 0,2-4 5 16,2 1-8-16,-4 3-3 0,1 0-3 0,-2-1-4 0,5 0-5 15,-6 3-4-15,2-2-6 0,-2-2-6 0,0 3 0 0,0-4-3 16,0-1-4-16,-2-1 0 0,2-4-5 0,-6-1 1 16,6-3 0-16,-4-5-1 0,4 1-2 0,-2-3 1 0,2-4 0 15,-3 0-2-15,0-3 1 0,3-2-1 0,-1-1 4 16,1-3 1-16,0-2 0 0,-3 0 0 0,3 0 0 0,-2-4 3 15,-1 0-2-15,0-5-2 0,3-2-6 0,-1 0-5 0,1-3-11 16,-3-2-8-16,1-2-9 0,2-1-11 0,-3 0-8 16,0-3-9-16,3 0-8 0,0-4-5 0,-1 1-4 0,1-1-9 15,-3-2-9-15,0-2-14 0,3-1-16 0,-1-1-16 16,-2-1-15-16,3-1-11 0,0 2 1 0,3-2 4 0,-2 3 15 16,2-2 19-16,0 4 25 0,1-5 24 0,1 5 24 0,-1-2 21 15,4 1 15-15,2 3 13 0,2 0 7 0,0 1 7 16,0 3 9-16,0 0 16 0,3 4 18 0,-2 0 16 0,-1 4 14 15,0 3 12-15,0 1 7 0,0 2-1 0,1 4-4 16,1 2-8-16,0 3-13 0,1 3-13 0,-1 2-14 0,4 1-8 16,-5 5-3-16,2 0 0 0,-3 1-5 0,-3 4-6 0,3 1-2 15,-5 0 1-15,-1 4-3 0,-2-3-4 0,-4 1-3 16,0 3-4-16,-2 0 1 0,-3-2 1 0,-2 4-1 0,-2-4-3 16,-3 2 2-16,0-3-3 0,-2 1-2 0,3-1 1 0,-3-1-1 15,-4-3-2-15,5-3-1 0,-2 2 2 0,3-4-1 16,0 1 0-16,2-3 0 0,4-4 0 0,-5 4-1 0,7-3 1 15,-1-2 0-15,3 0-3 0,0 2 2 0,2-5-2 16,0 1 0-16,0-1 0 0,0 0 4 0,4 0 1 0,1-1-2 16,2-2 2-16,2-2-2 0,3 2 5 0,6-3-2 0,-6-4-3 15,1 1-1-15,2-2-1 0,2 1-1 0,1-5-1 16,-5-1 1-16,6 1-4 0,1-1 3 0,-4-1 1 0,3-2-1 16,1 2 1-16,-4-2 1 0,2-1-1 0,-5-1 1 15,5 1 2-15,-4 1-2 0,-3-3 2 0,3 3 0 0,-2-2 0 16,-6 2 0-16,1-2-2 0,1-1 2 0,-5 4-1 0,-2-1 0 15,2-1 3-15,-3 2 2 0,0 1-2 0,-3 4 3 16,3 2-1-16,-1 2-1 0,1 5 4 0,-3 0-3 0,0 0-4 16,3 1 0-16,-2 1-1 0,2 0 4 0,0 2-1 15,0 2 2-15,0 0-2 0,2 3-1 0,-2 1 8 0,6 3 10 16,-5 2 7-16,6-1-2 0,1 5 4 0,-1 4 5 0,2 0-1 16,2 0 4-16,-2 2-5 0,1 3-9 0,-4 1-3 15,4-2-5-15,-1 2-4 0,-1 3 0 0,-1-4-4 0,2 3 2 16,-3-2-4-16,2-1 1 0,-7-3-2 0,4 2 0 15,-5 2 0-15,0-6 1 0,-5 3-3 0,4 0 2 0,-7-2-3 16,-4 1-6-16,2-2-22 0,-4 1-29 0,0-5-49 16,-3-1-58-16,-2-3-58 0,-1 1-69 0,-2-3-77 0,-2-3-65 0,1-1-58 15,-4-5-59-15,3-3-89 0,-3-2-70 0,-4-3-26 16,-2-3 27-16</inkml:trace>
        </inkml:traceGroup>
      </inkml:traceGroup>
    </inkml:traceGroup>
  </inkml:traceGroup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2:03.0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89756EE-43F2-4BE4-86B2-BDF7713C3940}" emma:medium="tactile" emma:mode="ink">
          <msink:context xmlns:msink="http://schemas.microsoft.com/ink/2010/main" type="inkDrawing" rotatedBoundingBox="13420,13861 22908,15718 22063,20034 12576,18177" hotPoints="23573,17984 17860,18593 12864,15756 18577,15147" semanticType="enclosure" shapeName="Ellipse">
            <msink:sourceLink direction="with" ref="{AA81E887-05CF-41EC-BE8D-329039DFFC6E}"/>
            <msink:sourceLink direction="with" ref="{1E848492-3A05-445A-8BCB-45DC81300D52}"/>
            <msink:sourceLink direction="with" ref="{7B12B4A8-0471-4C8C-9528-1B2B2D50CB10}"/>
            <msink:sourceLink direction="with" ref="{8CF00026-8F0E-44A3-81DD-F292DAFD592E}"/>
            <msink:sourceLink direction="with" ref="{006ECB04-7026-47B1-8956-E89A80127992}"/>
            <msink:sourceLink direction="with" ref="{05DAD22D-2EB7-468B-9D5D-C4BE123A84D8}"/>
          </msink:context>
        </emma:interpretation>
      </emma:emma>
    </inkml:annotationXML>
    <inkml:trace contextRef="#ctx0" brushRef="#br0">299 1884 12 0,'0'0'85'0,"0"-1"-4"0,1 1-1 15,-1-3 5-15,3 1-4 0,-1 2 3 0,-2 0-1 0,3-2-2 16,-3 2-1-16,0-2-4 0,0 2-5 0,3 0-7 16,-3 0-6-16,0-2-8 0,1 2-6 0,-1 0-5 0,0-3-8 15,3 3-7-15,-1-1-5 0,-2 1-5 0,3 0-4 0,0-3-3 16,-3 3 1-16,6-2 6 16,-6 2-11-16,3 0 1 0,0 0 0 0,-2 0-2 0,2 0 0 15,0 0-2-15,-2 0 2 0,4 0 1 16,-2 2-2-16,0-2-1 0,-2 3 2 0,2-2-2 0,-1 2 0 15,1 1 0-15,1-2 1 0,-1 3-1 0,2-4 0 0,-1 4 0 16,4-1 0 0,2 1 0-1,97 24 0-15,-83-28 2 0,0 1-1 0,3-2-1 16,-1 0 0-16,1 0 0 0,1 0 0 0,1 0 0 0,-2 0 1 16,4 0 0-16,0-2 1 0,0 1 2 0,-2 1 1 0,2-4 0 15,0 4-1-15,0-3 0 0,-1 2 1 0,1-2-2 16,-5-1-1-16,3 3 0 0,-3-4-2 0,4 0 1 15,-5 2 1-15,2-2-1 0,2 1 1 0,-3-1-2 0,3 4 3 0,-3-4-1 16,1 3 0-16,1 0 0 0,-1 0 2 0,2-2-2 16,-3 4 0-16,3 0 0 0,-3 0-2 0,1 1 1 0,1 2 1 15,-1-1-2-15,2 0-2 0,-3-2 2 0,3 2 0 16,-5 3 0-16,3-4 0 0,-2 2 0 0,-1-1-1 0,3-2 1 16,-3 2 0-16,0 0 0 0,1-2 0 0,-4 2 0 0,3-2 0 15,-2 0 1-15,-1 0 1 0,2 0-2 0,1 0 0 16,-1 0 0-16,0-2 0 0,0 2 0 0,-2-4 0 15,2 4 3-15,1-5-1 0,-4 5 3 0,3-1 0 0,0 1 0 16,-2-3 0-16,1 1 1 0,-1 0 0 0,1 0-2 16,-1 0 0-16,4 2 1 0,-1-3-2 0,-3 2 2 0,1-2-1 15,2 3-1-15,0-2 2 0,0 0-1 0,2 0 2 0,1 0-1 16,-2 0-1-16,5-1 3 0,-1 1 0 0,-1 0-2 16,3-2-2-16,-1-1 0 0,3-1-1 0,-2 1-1 0,5-1 4 15,1 3-3-15,-2-5 1 0,1 1 3 0,3 4 1 0,0-5 0 16,-2 5 0-16,1-4-1 0,-2 3-2 0,1 0-2 15,-1-1 1-15,3 3-3 0,-6 0 0 0,2-3 0 0,0 4-3 16,-3-2 2-16,2 1 1 0,1-2 0 0,-4 2 0 16,0 0 0-16,2-1 0 0,-2 1 0 0,3 0 0 0,-2-2-1 15,-1 2 0-15,0-1 1 0,2 2-1 0,1-4-1 0,-1 3 2 16,1-1-1-16,2 2 0 0,-2-4-1 0,3 2 2 16,2-4 2-16,-3 4 0 0,5-2 1 0,-2-1-1 15,1 1 2-15,0-1 0 0,-1 2-2 0,3-3 0 0,1 3-1 16,-6-2 1-16,2 0-2 0,3-3 2 0,-5 2-2 0,1-1 0 15,1 0 3-15,0 0-2 0,0-1 0 0,-2 1 2 0,0 0-2 16,-1-3 1-16,2 2 4 0,-2-2 1 0,3 0-1 16,-3 1-1-16,-1-1 0 0,4 1 2 0,0-1-2 0,-2 0 0 15,2-2-2-15,-4 2-3 0,4-2 2 0,3 0 2 16,-5-2-2-16,5 0 3 0,-4-1-4 0,-1 4 1 0,1-3-2 16,-1-1 0-16,0 1 0 0,-4-2-2 0,3 0 2 0,-5 1-3 15,0-1 2-15,-1-2 0 0,-2 2 2 0,-1-5 1 16,-2 3 0-16,2-3-2 0,-3-2 0 0,0 3 0 15,-2-3 0-15,0 1 0 0,-4-2 0 0,1 4-1 0,-1-4 0 0,-4 4 1 16,1 0 0-16,-6-1 0 0,1 0 1 0,-3 5-1 16,1-2 0-16,-7 2 0 0,4 2 0 0,-2-3-1 15,0 1 1-15,-3 4 0 0,-3-2 0 0,0 2 0 0,-2-2-6 16,4 2 5-16,-5 1 1 0,1-3 0 0,-2 1-1 0,0 0-3 16,1 3 1-16,-2-1 1 0,-2-1 7 0,-2 2-5 15,3-1 0-15,-2-1 0 0,0 2 2 0,-1-3 2 0,0 2-2 16,0-2 0-16,-3 2-2 0,3-1 0 0,-1-3 1 15,-5-1-1-15,4 2-1 0,-3-2 0 0,-3-1 0 0,4 1 1 16,-4 2 0-16,1-3-2 0,-5 0 1 0,3 0 0 0,-2-1-1 16,-1-1 0-16,-1 1 2 0,-1 2-2 0,2 2 1 15,-5-3 1-15,5 3 0 0,-3 0 0 0,-1 2 0 0,1 1 0 16,-1-2 0-16,-1 3 0 0,0 1 0 0,-3-4 0 16,1 3 0-16,0 3 0 0,0 0 0 0,-1-1 0 0,-3-2 3 15,3 2-3-15,-3-2 2 0,-1 3 2 0,0-1-2 0,-2-1 0 16,-4 2 0-16,5 2-1 0,-6 0-1 0,-1 1 0 15,-5 1 0-15,5 0 0 0,-6 1-1 0,-2 2-3 16,-1 1 2-16,-4 0-2 0,-1 1-1 0,-4-1 2 0,-1 3-3 16,-1-1 0-16,-1 0 1 0,1-2 2 0,-5 2 1 0,8 0 0 15,-1-2 0-15,1 3 0 0,4-3 1 0,2 0 1 0,4 0 0 16,2-3 0-16,5 3 0 0,2-4 0 0,2 2 0 16,0-3 0-16,2 1 3 0,1 3-2 0,0-4 0 15,1 1-1-15,1 2-2 0,-1 0-1 0,0-3 3 0,-3 3 0 16,-2-2 0-16,4 2 0 0,-5 2 0 0,-1-3 0 0,-3 3 0 15,-2 0 3-15,-4 0-3 0,-3 0 0 0,-3 3 2 16,-2-3-2-16,-2 2 0 0,-4-2 0 0,2 2-1 0,-3 0 0 16,-1-2-1-16,1 0 1 0,3 0 0 0,-2 0 1 15,7 0 0-15,1 0 0 0,3 2 0 0,3 0 1 0,5-2 0 16,1 3 2-16,6-3-3 0,4 4 0 0,-1-2 0 0,4 0-1 16,-1 3-1-16,6-5 2 0,0 1 0 0,-2 2 0 15,5-2 0-15,-5 4-1 0,3-3 1 0,-1-2 0 0,1 4 0 16,-1-1-1-16,-1-1-1 0,0 2 2 0,-3 1 0 0,1-3 2 15,3 4-2-15,-3-3 1 0,4 5 3 0,-1-5-3 16,1 7 1-16,1-4-1 0,1 2 0 0,6-2-1 0,1 0-1 16,0-2 4-16,5 3-3 0,1-1 1 0,1 1-1 15,2-1 0-15,-2 0 2 0,0 3-1 0,4-1-1 0,-2 0-4 16,-2 3 3-16,-1 2 0 0,-1-2 0 0,-5 1 1 0,2 3-3 16,-1 2 8-16,-5-2-3 0,3 6 1 0,-2-7-3 15,-3 6 0-15,2-1 0 0,-2 0 0 0,-3-1 0 16,6 1-5-16,-1 0 3 0,3 0-1 0,1-3 2 0,0-1 1 15,-1 2-1-15,-1-3 1 0,4 1-3 0,1-3 2 0,-3 2-1 16,3-4 2-16,0 1 2 0,2-1-1 0,-2 1-1 0,3-2 0 16,0 2 0-16,2-3 0 0,-2 0 0 0,3 5-1 15,-1-5-1-15,4 3-1 0,-5 0 3 0,2 2 0 16,-1-1 0-16,2 3 2 0,-3-1-2 0,3 5 1 0,-4 0-1 16,0 3 0-16,0 0 0 0,0 4 0 0,-2 0 0 0,2-1 2 15,-2 3-1-15,-1 1-1 0,1 1 1 0,0 2-1 0,-1 0 2 16,6 1 0-16,-3 2 1 0,-1-1-3 0,4 4 1 15,2-5 0-15,2 2 0 0,2 2-1 0,2-5-1 0,1 4 0 16,1-1 0-16,2-2 0 0,2 1-2 0,-1-1 2 16,2 0 1-16,0-1 0 0,1-2 0 0,1 2 0 0,2-2-2 15,-1 1 4-15,2-2 0 0,1 5-2 0,1-4 0 16,5 0 2-16,-2 0-2 0,4 0-3 0,3-2-4 0,4 3-6 16,4-5-8-16,2-5-5 0,9 1-9 0,1-3-18 15,6-4-29-15,8-7-60 0,4-3-93 0,9-5-110 0,8-5-61 16</inkml:trace>
    <inkml:trace contextRef="#ctx0" brushRef="#br0" timeOffset="9080.4877">4042 4083 150 0,'-2'-3'225'0,"-1"2"-28"0,1 1-30 0,0-2-31 16,-4-1-32-16,2 3-36 0,2-3-23 0,-4 3-14 0,2-3-6 15,-1 1-8-15,1-1-3 0,-4 3-4 0,1-1-2 16,-1 1 1-16,1 0 6 0,-2 0 1 0,-1 0 0 0,-2 0 3 16,3 0-3-16,-2 1 1 0,-1-1-2 0,1 3-3 0,-1-1-3 15,4-2-3-15,2 3-1 0,-1-3 1 0,2 1-1 16,-1-1 0-16,5 0-1 0,-2 0 2 0,0 0-3 0,3 0 0 16,0 0-2-16,0 0 2 0,0 2 0 0,0-2-2 15,0 0 4-15,0 0 1 0,0 0-1 0,3 0 2 16,0 0 1-16,-2 0-1 0,5 0 1 0,-1-2 0 0,2 2 0 15,-1 0-2-15,2 0 1 0,-1-1 2 0,5 1-2 0,-2-3-1 16,-4 3-1-16,5-2 2 0,-4 2-3 0,1 2 3 0,-2-2-2 16,4 3-4-16,-5-3 1 0,5 3-1 0,-4 0 0 15,1-1 1-15,-2-1-2 0,2 6 0 0,1-6-2 0,2 1 2 16,-4 3 2-16,4-2-1 0,-1-2-1 0,-1 1 0 0,2 3 1 16,-4-4-1-16,2 1 3 0,-1 4-2 0,4-4-1 15,-6 1 0-15,6 0 1 0,-2-1 0 0,3 0 1 16,3 2 0-16,1-1 0 0,2-2-1 0,3 4 4 0,2-3-1 15,1 2 2-15,6 1 0 0,-2-3-3 0,7 0 2 0,-3 0 0 16,7 2 2-16,-3-4-1 0,5 0 1 0,-3 0-1 0,5 0-2 16,-2 0 3-16,0-2-1 0,0 0 2 0,0 2-2 15,0-2-1-15,-4 0-3 0,1 2 4 0,-6-2-3 16,4 2 2-16,-6-3-5 0,1 3 0 0,-7 0 1 0,-3 0 0 16,3 0-1-16,-7 0-1 0,-3 0 1 0,1 3 0 0,0-3 0 15,-7 2 2-15,3-2 1 0,1 2-2 0,-6 0 2 16,7-2 1-16,-1 2-3 0,-3 0 1 0,1-2 0 0,2 2 1 15,0-2-2-15,0 3 1 0,2-1 1 0,0-2 3 16,1 0-2-16,2 0 1 0,-1 0 1 0,2 0-1 0,-5 0-2 16,2 0 3-16,2 2-5 0,-3-2 3 0,1 1-2 0,-1 2-2 15,4-3 3-15,-5 2-1 0,5-2 0 0,-5 3 1 16,7-2 0-16,-4-1-1 0,3 0 2 0,4 0-1 0,-3 0 0 16,0 0 1-16,4 0-3 0,-2 0 3 0,2 0-2 15,3-1-1-15,-2-2 0 0,2 3 0 0,2 0 1 0,-3 0-2 16,3-2 1-16,-3 2-1 0,4-3 0 0,-2 2 0 0,3 1 2 15,-3-2-2-15,4 2 0 0,-1 0 0 0,3-2-2 16,-3-1 2-16,2-1 0 0,-2 0 0 0,1 0 2 0,-1-1-1 16,3 1 1-16,-3 0 1 0,2 0 0 0,-2-3 0 0,1 3-3 15,-1-2 3-15,3-2-3 0,-3 5 4 0,2-4-3 16,-2 3 3-16,1-3-2 0,2 2-1 0,0 1 0 0,-1-3 4 16,1 3-2-16,-1-2 0 0,1 2-1 0,-1-3-1 15,1 0 0-15,0 3 1 0,-1-2 0 0,1 2-2 0,-1-3 0 16,1 3 0-16,-1 2-1 0,1-3 2 0,0 1 0 0,-1 0-1 15,1-1 0-15,-1 4 2 0,-2-4-2 0,5 3 2 16,-5-2-1-16,7-1 0 0,-6 2-1 0,4-4 2 16,-2 4 0-16,5-3-2 0,-3 1 0 0,-1-1 1 0,1-1 1 15,0 1-5-15,2-1 3 0,-2-1 3 0,1 2 0 0,1-3 3 16,-1 0 0-16,-4 2 0 0,1-1 2 0,-1-2 3 0,-2 2-2 16,3-1-1-16,-6 3 0 0,4 0-3 0,-3-1 2 15,0 1-4-15,-1-3 1 0,2 3 1 0,-5-1-2 16,2-1-2-16,0 1 1 0,-1-1-1 0,0-2 0 0,3 6 0 15,-3-6 0-15,3 1-1 0,-2-2 0 0,3 1 3 0,-3-5 0 16,4 2-2-16,0-2 3 0,4-1-1 0,-4-1 2 16,5-1-1-16,-1-1 1 0,1 0-3 0,3 0 0 0,-4-3 2 15,1 1 0-15,-2 3-3 0,1-1 0 0,-3-1 2 16,3 1 1-16,-7 2-4 0,3-1 2 0,-3 1-1 0,2 0 1 16,-6 1-1-16,0-1 0 0,3 3-1 0,-7 0 0 0,4-2 0 15,-4 2 3-15,2-2-3 0,-3 2 2 0,-2-1-1 16,-1 2 1-16,-1 1 0 0,1-3 2 0,-4 0-2 0,3 2 1 15,-3 1-1-15,0-4-2 0,3 1 0 0,-6 1 0 16,1-2 2-16,2 0-1 0,0 0-1 0,-3-4 0 0,6 1 0 16,-3-1 3-16,-1 0-3 0,-2-4 0 0,5-1 0 0,-2 2 0 15,0-2 0-15,-3-2 0 0,1 0 0 0,-4 2 0 16,1-1 2-16,1 1 3 0,-4-2-3 0,4 4 2 0,-4-1-1 16,-1 1 4-16,0-1 1 0,-1 4-2 0,-2 0 0 15,0 1 1-15,0-2 2 0,0 2-3 0,-2 2 3 0,-1 2-6 16,0-2 3-16,2 2 0 0,-4-2 1 0,-1 1-2 0,2-1-1 15,-1 2-2-15,1 0 0 0,-2 0 2 0,1-2 2 16,-2 1 2-16,3 0 0 0,-4-1 6 0,1 3-2 0,-5-3-4 16,3 0-1-16,-2 0 0 0,0-1 0 0,-3-1-6 0,2-1 1 15,-6-2-7-15,5-1 4 0,-5 1 1 0,0-4 1 16,-1 5 1-16,-3-5-2 0,-2-3 2 0,1 5-2 16,0 1 1-16,-3-1 1 0,1 3 1 0,0-1 0 0,-2 3 1 15,0-1 1-15,-1 1-1 0,1 2 1 0,-1 1 2 0,1-1-1 16,0 3-5-16,-1-1 4 0,1 3-5 0,2 1 0 0,0-2 0 15,-1 0 0-15,-1 3-1 0,1-1 1 0,-1 0 1 16,2 0 2-16,-2 0-2 0,0 0 2 0,0 0-2 16,2 1 1-16,-5-1 1 0,2 0-2 0,0 1-1 0,-4 1 0 15,1-1 1-15,-3 3 0 0,1-1 0 0,-6 1 0 0,4-2-1 16,-7 2 0-16,2 3 2 0,-2-2-1 0,2 1-1 16,0 1 0-16,-2 2 0 0,2-2 0 0,-2 1 2 0,5 1-1 15,-2 0-2-15,1 2-1 0,2 0 2 0,0 2 0 16,2 0 0-16,0-2 0 0,2 0 2 0,1 0-2 0,3 0 1 15,1 0 0-15,-1 3-1 0,1-3 0 0,2 1 1 0,-1-1-2 16,1 3 1-16,-2-3-1 0,1 0-2 0,-1 2 3 16,3-2-1-16,-4 4 0 0,1-2 0 0,-1 1 1 15,-1 1-1-15,-2 0 0 0,0-2 1 0,0 3 0 0,-4-3 0 16,3 2 0-16,-3 1 1 0,1-3 0 0,-2 3 0 0,4-2 1 16,-3-2-2-16,1 3 0 0,3-1-1 0,1 0-1 0,0-2 1 15,4 3 1-15,0-3 0 0,3 2 0 0,-4 2 1 16,3-3-1-16,2 2 3 0,-2 1 1 0,3-4-4 15,-4 6 0-15,1-3 0 0,0 2 0 0,0-2 0 0,-3 1 1 16,2 4 1-16,-5-3-2 0,5 5 1 0,-6-2 1 0,0 1-2 16,-7 1 0-16,6 0-2 0,-4 0 2 0,-3 2 0 15,3-1 0-15,-5 3 0 0,2-1 0 0,-4-1 0 0,3 0 0 16,0-1 0-16,-2 2 0 0,-1-4 0 0,4 3-1 16,-1-2 1-16,-2 2-2 0,6-2 1 0,-1 0 1 0,0 1 3 15,1 0-2-15,5-3-1 0,-2 2-1 0,4-3-2 0,-3 0 3 16,7 3-2-16,-6-2 2 0,1-1 0 0,2 1-2 15,1 0 2-15,-4-1 2 0,4 3-2 0,-1-3 1 0,-4 2 0 16,6 0-1-16,-6-1-4 0,7 2 4 0,-6-3 0 0,1 0 0 16,-1 3 0-16,-1-2 2 0,1-1 0 0,3 3-2 15,0 1 3-15,-2-1-2 0,5-1 1 0,-5 1-2 0,5 0 0 16,-5-1 3-16,4 1-3 0,0-1 0 0,2 0 1 16,0-1 1-16,-1 1 0 0,4 1-2 0,-1-2 1 0,-2-1-1 15,0 1-1-15,5 2-1 0,-5-3 2 0,3 3-3 16,-4-2 3-16,1 2-1 0,3-1-1 0,-3-1 0 0,0 2 2 15,-1 0 0-15,0 2-1 0,-5-1-1 0,5 1 1 16,-5 2 1-16,-1-1 0 0,2 0-1 0,-2 2 0 0,3 0 2 16,-3-2 0-16,-1 1-1 0,3 2 0 0,-4-1 0 0,2 2 0 15,-4 1 1-15,3 0-1 0,0 2-1 0,-2 1 1 0,3-2 1 16,-2 4 1-16,3-3-1 0,2 0-1 0,0 1 2 16,-2-3 0-16,3 1-1 0,3-1-1 0,1-2 1 0,2 0-1 15,-3 1 0-15,-1-1-1 0,4 2 1 0,-1-5 0 16,1 3 0-16,-2-2 0 0,4 2 0 0,-5-2 0 0,5 4 0 15,-2-2 1-15,-1-1 7 0,1 4-2 0,1 1-5 16,0-2 2-16,0 0-2 0,-2 5-1 0,3-1 0 0,-1 0-1 16,4 1-6-16,-3 0 0 0,2 2 3 0,1-1 0 0,2 2 2 15,1 0 2-15,-2-2 0 0,6 0-3 0,-3 1 2 16,2-2 0-16,-2 2 1 0,5 0 0 0,-5-2-1 0,4 1-1 16,-1-1 2-16,2-2 0 0,-1 1 0 0,1 1 0 15,2-2 0-15,-2-3 2 0,3 3 0 0,-4-1-1 0,1 3 2 16,2-4-3-16,4 1 2 0,-5 1-2 0,4-2 0 0,-1-1 0 15,3 2-2-15,-1-3 2 0,1 1 0 0,0-1 0 16,0-1 0-16,1-1 0 0,-1 0 0 0,5 0 2 0,-2-2 0 16,0 0-2-16,1-2 1 0,4 1-1 0,-4 0 0 15,5 0 1-15,-2 0-1 0,4-2 0 0,1 0 0 0,-3 3 0 16,3-4 2-16,4 3 1 0,-1 0-3 0,1-3 0 16,2 0 3-16,1 1-3 0,1 2 0 0,1-2 0 0,1-2-3 15,2 2 3-15,-3 0 0 0,8-2-1 0,-5 1 1 16,4-1 1-16,1 0 2 0,2-4-1 0,0 3 3 0,5-2-2 15,1 0 1-15,0-2 2 0,8-1-2 0,0-3 0 0,2 0 2 16,7-2-2-16,1 1 0 0,3-4 0 0,5 0-1 0,-1-1-2 16,5 1-1-16,1-1-12 0,7 1-26 0,2 1-39 15,5 2-85-15,7 0-192 0,-1 0-109 0,6 0-58 16,-3-5-39-16</inkml:trace>
  </inkml:traceGroup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46:42.3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C31B92E-3CF8-4B5C-9A3C-8045794CB940}" emma:medium="tactile" emma:mode="ink">
          <msink:context xmlns:msink="http://schemas.microsoft.com/ink/2010/main" type="writingRegion" rotatedBoundingBox="20815,12590 21697,12590 21697,13114 20815,13114"/>
        </emma:interpretation>
      </emma:emma>
    </inkml:annotationXML>
    <inkml:traceGroup>
      <inkml:annotationXML>
        <emma:emma xmlns:emma="http://www.w3.org/2003/04/emma" version="1.0">
          <emma:interpretation id="{CEB993E2-6901-44E8-8880-DCBDD8F3FFAD}" emma:medium="tactile" emma:mode="ink">
            <msink:context xmlns:msink="http://schemas.microsoft.com/ink/2010/main" type="paragraph" rotatedBoundingBox="20815,12590 21697,12590 21697,13114 20815,131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C052D9-3A10-485F-B154-A0A0A8225B95}" emma:medium="tactile" emma:mode="ink">
              <msink:context xmlns:msink="http://schemas.microsoft.com/ink/2010/main" type="line" rotatedBoundingBox="20815,12590 21697,12590 21697,13114 20815,13114"/>
            </emma:interpretation>
          </emma:emma>
        </inkml:annotationXML>
        <inkml:traceGroup>
          <inkml:annotationXML>
            <emma:emma xmlns:emma="http://www.w3.org/2003/04/emma" version="1.0">
              <emma:interpretation id="{4F340026-AE7C-4B7D-AC84-76AC1CA73109}" emma:medium="tactile" emma:mode="ink">
                <msink:context xmlns:msink="http://schemas.microsoft.com/ink/2010/main" type="inkWord" rotatedBoundingBox="20815,12590 21697,12590 21697,13114 20815,1311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u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7916 525 258 0,'-3'-1'414'15,"3"-3"-102"-15,-1-1-60 0,1 1-25 0,0-3-26 16,0 3-39-16,0-2-28 0,0 1-23 0,1 0-5 0,-1 5-9 16,3-5-5-16,0 2-7 0,-3 2-6 0,2-1-7 0,0 2-7 15,-2-5-9-15,0 5-6 0,0 0-9 0,0 0-7 16,2 5 0-16,-2-2-1 0,3 0-1 0,0 2 6 0,-2 5 8 15,2 0 7-15,-1 1 10 0,4-1 7 0,-5 1 0 0,4 2 1 16,1 0 3-16,-5 1-5 0,7-3 0 0,-1 5 1 16,-2-2-3-16,2-2 1 0,0-1 5 0,1 0-1 0,1-3 0 15,1 1 1-15,-1-3-2 0,2 1-2 0,1-4-3 16,-7 4-4-16,9-6-3 0,-5 2-4 0,0-3-2 16,3 0-2-16,1-3-3 0,0 2-4 0,2-6-3 0,5 3-4 0,-1-6-4 15,2-1-5-15,3-1-6 0,-1-2-6 0,3 2-5 16,2-6-2-16,-1 2-4 0,1 1 1 0,-1-6-3 0,-2 5 1 15,2-6-3-15,3 3 5 0,-2-2-4 0,-1 0 1 16,1 0-2-16,-1 2 0 0,-3-3 2 0,-3 5-3 0,1-4 1 16,-6 4-2-16,4 1-2 0,-6 2 3 0,0-1 0 0,-1 4 0 15,-1 0 2-15,0 0 1 0,-6-2 4 0,1 5 4 16,1-3 2-16,-4 5 3 0,8-13 27 16,-6 15-30-1,0-13 11-15,-3 14-22 0,-3 1 2 0,0-1-4 16,0 3 0-16,0 0-3 0,0 0-6 0,-3 0-16 0,3 0-16 15,-4 0-19-15,2 3-20 0,-10 3-163 0,2-1 78 16,1 1-33-16,-3 0-29 0,0 1-30 0,-3 1-24 0,0-1-19 16,-1 1-18-16,0 1-29 0,-4-3-63 0,1 0-102 15,-3-2-34-15,-2 1 1 0</inkml:trace>
        </inkml:traceGroup>
      </inkml:traceGroup>
    </inkml:traceGroup>
  </inkml:traceGroup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2:05.43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C9DD535-DA7E-42EA-8E89-26F72A28776D}" emma:medium="tactile" emma:mode="ink">
          <msink:context xmlns:msink="http://schemas.microsoft.com/ink/2010/main" type="inkDrawing" rotatedBoundingBox="14352,14994 17376,13402 17560,13752 14536,15344" semanticType="callout" shapeName="Other">
            <msink:sourceLink direction="with" ref="{6FB41DC0-35FC-4043-ACDE-9C60CEBC16EB}"/>
            <msink:sourceLink direction="with" ref="{AA81E887-05CF-41EC-BE8D-329039DFFC6E}"/>
            <msink:sourceLink direction="with" ref="{006ECB04-7026-47B1-8956-E89A80127992}"/>
          </msink:context>
        </emma:interpretation>
      </emma:emma>
    </inkml:annotationXML>
    <inkml:trace contextRef="#ctx0" brushRef="#br0">-2 1661 32 0,'0'-1'305'16,"0"-1"-53"-16,0-1-50 0,0 0-44 0,3-4-40 0,-2 3-30 15,-1-3-22-15,3 4-18 0,0-2-8 0,-3 2-2 16,0-2-4-16,2-1-1 0,-2-1-4 0,4-1 0 0,-1-1-3 16,0 3-6-16,-1-1-2 0,2 1 2 0,-1-1 1 0,0 3 0 15,-1-2 2-15,1 1-2 0,0 3-3 0,-3-2-3 16,1 0-1-16,-1 4-9 0,3-1 2 0,-1 1-1 15,-2 0-5-15,0 0 0 0,0 0 1 0,0 0-2 0,3 1 0 16,1-1-2-16,-1 4 5 0,1 0 0 0,1 1 5 0,2-2 0 16,4 6 1-16,-5-2 4 0,6 4 0 0,1-3 3 15,-1 2 0-15,0 1-3 0,1 0-1 0,-1-2 0 0,6 3-1 16,-9-1-2-16,6-2-1 0,-2 2 1 0,1-2 2 16,-1 2 1-16,2-5-1 0,0 2 1 0,-3 2 0 0,0-4 0 15,1 0 3-15,-1-1-2 0,0 1 2 0,3-3 2 0,0 4 1 16,1-7 2-16,0 0 3 0,2 0 3 0,3-7 1 15,3 7 1-15,3-9-3 0,1 0-1 0,3-4-3 0,3 0-2 16,1-4-6-16,2-4 0 0,4-5-5 0,0 1-3 0,5-4-2 16,1-6 2-16,1-2-5 0,3-4 0 0,4-1 0 15,6-6-3-15,-2-1 3 0,5-5-2 0,6 1 2 0,5-7 0 16,6 0 2-16,3-8 1 0,5-1-2 0,8-1 3 16,3-5-6-16,8-3-12 0,5-1-11 0,2 3-15 0,3-2-15 15,-1 2-18-15,-1 3-19 0,-6 4-19 0,-7 1-26 0,-6 6-49 16,-14 5-141-16,-5 4-89 0,-12 3-39 0</inkml:trace>
  </inkml:traceGroup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2:37.66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10BD940-3A5A-478F-8664-95160839F6D2}" emma:medium="tactile" emma:mode="ink">
          <msink:context xmlns:msink="http://schemas.microsoft.com/ink/2010/main" type="writingRegion" rotatedBoundingBox="927,574 23260,-437 23651,8179 1318,9192"/>
        </emma:interpretation>
      </emma:emma>
    </inkml:annotationXML>
    <inkml:traceGroup>
      <inkml:annotationXML>
        <emma:emma xmlns:emma="http://www.w3.org/2003/04/emma" version="1.0">
          <emma:interpretation id="{02B2F124-DF7E-457B-854D-2AC5E7CF3FA7}" emma:medium="tactile" emma:mode="ink">
            <msink:context xmlns:msink="http://schemas.microsoft.com/ink/2010/main" type="paragraph" rotatedBoundingBox="968,337 18819,335 18820,1827 969,1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406FC9-EDF4-4BCE-BA04-53EA3B288F6D}" emma:medium="tactile" emma:mode="ink">
              <msink:context xmlns:msink="http://schemas.microsoft.com/ink/2010/main" type="inkBullet" rotatedBoundingBox="968,639 1897,638 1898,1410 969,1411"/>
            </emma:interpretation>
            <emma:one-of disjunction-type="recognition" id="oneOf0">
              <emma:interpretation id="interp0" emma:lang="en-US" emma:confidence="0">
                <emma:literal>V.</emma:literal>
              </emma:interpretation>
              <emma:interpretation id="interp1" emma:lang="en-US" emma:confidence="0">
                <emma:literal>U.</emma:literal>
              </emma:interpretation>
              <emma:interpretation id="interp2" emma:lang="en-US" emma:confidence="0">
                <emma:literal>v.</emma:literal>
              </emma:interpretation>
              <emma:interpretation id="interp3" emma:lang="en-US" emma:confidence="0">
                <emma:literal>V</emma:literal>
              </emma:interpretation>
              <emma:interpretation id="interp4" emma:lang="en-US" emma:confidence="0">
                <emma:literal>v</emma:literal>
              </emma:interpretation>
            </emma:one-of>
          </emma:emma>
        </inkml:annotationXML>
        <inkml:trace contextRef="#ctx0" brushRef="#br0">28 196 322 0,'0'-7'483'16,"-4"1"-71"-16,2-2-78 0,-1 1-44 0,0-4-32 0,-1 3-28 15,2-3-19-15,-1 0-10 0,0 3-4 0,2-2 0 16,-2 1-4-16,3 2 0 0,-2 0 4 0,2 0-9 0,0 1-6 16,0 0-4-16,0 1 0 0,0-1-9 0,0 2-5 0,2-1-13 15,-2 1-19-15,0-1-15 0,3 1-12 0,-2 0-17 0,2 1-14 16,-3 2-13-16,0-1-15 0,0-1-4 0,0 3-7 16,0 0-8-16,0 0-5 0,0 0-9 0,0 0-5 0,0 3 2 15,0-1 6-15,0 2-4 0,0 0-1 0,0 0 0 16,0 3-1-16,0 0 0 0,3 1 1 0,-1 0-5 0,-2 2 1 15,3 0-1-15,-2 0-1 0,2 5 0 0,2-4 1 0,-1 5 0 16,-1-1 2-16,1-2-2 0,2 5 1 0,-1-2-2 16,-1 3 3-16,1-2 1 0,-1-1-2 0,-1 6 0 0,8-1 0 15,-7 2-1-15,1 0 1 0,2 3 0 0,-3-3-1 16,4 1 2-16,-4 3 0 0,4-1-1 0,-4-1-1 0,4 2-2 16,-1-3 0-16,-2-1 0 0,2 1-3 0,-2-3 1 0,-1-2-2 15,3 2 0-15,-2-4 0 0,2-2 0 0,-2 2 0 16,2-2-2-16,-1-4 1 0,0-1 0 0,2 0 2 15,-1-2 2-15,1 0 2 0,-1-5-2 0,0 2 2 0,2-5 0 16,0-5 1-16,6 2 5 0,-3-7-4 0,4-1 11 0,-1-4-4 16,5-1 4-16,-1-3-3 0,-3-4 1 0,7-2 0 0,-4-2-2 15,-3-2 1-15,4-3-9 0,-1 2 8 0,-3-3 0 16,1 1 0-16,-2-1 4 0,1 1-1 0,-1 0-2 16,-3 2-2-16,0 0 3 0,3-3 0 0,-6 4 0 0,3 2 2 15,-5-2-2-15,0 3 1 0,2 5 5 0,-1-3-2 0,-4 5 1 16,4 0 4-16,-2 3 1 0,-2 3-1 0,-2 0 7 0,1 4-5 15,-3 1 0-15,3 5 0 0,-3-2-4 0,0 2-10 16,0 1-2-16,0 1-5 0,0-4-3 0,0 5 0 16,-3 0-3-16,3 0-3 0,-3 5-5 0,3-2 2 0,-5 5-6 15,4-3-8-15,-5 4-11 0,1-3-15 0,1 3-13 0,-1 2-16 16,-1-3-35-16,2 1-41 0,-1-1-53 0,2 4-47 0,-1-5-60 16,1 1-65-16,1 0-66 0,0 0-51 0,-3 2-56 15,2-2-107-15,-1 1-90 0,-1-3-22 0,-4 2 27 16</inkml:trace>
        <inkml:trace contextRef="#ctx0" brushRef="#br0" timeOffset="1167.4255">881 313 66 0,'9'1'628'0,"-2"5"30"0,1-5-100 0,-4-1-107 16,2 0-46-16,-4 0-43 0,2 0-27 0,-1-1-24 15,-3 1-12-15,3-4-25 0,-3 2-24 0,0 2-32 0,0 0-35 16,0 0-37-16,0 0-27 0,0 0-31 0,0 0-32 15,0 0-29-15,0 0-38 0,0 0-48 0,0 0-52 0,0 0-58 16,0 2-68-16,-3 2-69 0,3-4-69 0,-3 1-52 0,2 2-67 16,1-3-107-16,0 0-93 0,0 0-33 0,0 0 22 15</inkml:trace>
      </inkml:traceGroup>
      <inkml:traceGroup>
        <inkml:annotationXML>
          <emma:emma xmlns:emma="http://www.w3.org/2003/04/emma" version="1.0">
            <emma:interpretation id="{48A2A2D3-605E-4954-94C1-B884426A333C}" emma:medium="tactile" emma:mode="ink">
              <msink:context xmlns:msink="http://schemas.microsoft.com/ink/2010/main" type="line" rotatedBoundingBox="2250,337 18819,335 18820,1827 2251,1829"/>
            </emma:interpretation>
          </emma:emma>
        </inkml:annotationXML>
        <inkml:traceGroup>
          <inkml:annotationXML>
            <emma:emma xmlns:emma="http://www.w3.org/2003/04/emma" version="1.0">
              <emma:interpretation id="{2DAC05E8-CC72-48AE-9683-EBA85912D6B3}" emma:medium="tactile" emma:mode="ink">
                <msink:context xmlns:msink="http://schemas.microsoft.com/ink/2010/main" type="inkWord" rotatedBoundingBox="2250,405 5268,404 5269,1592 2251,1593">
                  <msink:destinationLink direction="with" ref="{AD0193B7-EBBC-462B-8DB1-3E65034A3CD2}"/>
                </msink:context>
              </emma:interpretation>
              <emma:one-of disjunction-type="recognition" id="oneOf1">
                <emma:interpretation id="interp5" emma:lang="en-US" emma:confidence="0.5">
                  <emma:literal>90-7</emma:literal>
                </emma:interpretation>
                <emma:interpretation id="interp6" emma:lang="en-US" emma:confidence="0">
                  <emma:literal>907</emma:literal>
                </emma:interpretation>
                <emma:interpretation id="interp7" emma:lang="en-US" emma:confidence="0">
                  <emma:literal>905</emma:literal>
                </emma:interpretation>
                <emma:interpretation id="interp8" emma:lang="en-US" emma:confidence="0">
                  <emma:literal>903</emma:literal>
                </emma:interpretation>
                <emma:interpretation id="interp9" emma:lang="en-US" emma:confidence="0">
                  <emma:literal>90s</emma:literal>
                </emma:interpretation>
              </emma:one-of>
            </emma:emma>
          </inkml:annotationXML>
          <inkml:trace contextRef="#ctx0" brushRef="#br0" timeOffset="2274.6453">3293 314 630 0,'-7'7'677'15,"1"-2"-60"-15,5 1-127 0,-2-2-59 0,3 1-37 0,4-2-14 16,-1 0-2-16,7 1-4 0,-1 0-10 0,6 0-17 15,2 0-26-15,3-1-33 0,7-1-44 0,0-2-46 0,7-2-39 16,-1-1-28-16,3 2-20 0,-2-2-17 0,2-1-15 0,-2 0-10 16,-1 2-6-16,-2 0-8 0,0-1-11 0,-3 3-4 15,-1-2-9-15,-4 1-6 0,-3 1-4 0,0-3-6 0,-4 1-5 16,-3-1-5-16,1 3 1 0,-2-1-5 0,0 1-2 16,-2 1-8-16,-1-1-12 0,-2 0-17 0,-2 0-23 0,2 0-27 15,-2 0-35-15,-2 0-48 0,0 0-81 0,-3-1-85 0,-3-1-107 16,0-3-102-16,1-3-157 0,-4 2-151 0,-3-9-80 15,-5 0-11-15,2 0 44 0</inkml:trace>
          <inkml:trace contextRef="#ctx0" brushRef="#br0" timeOffset="2871.8483">3756-229 14 0,'-7'0'567'15,"-1"0"-33"-15,4 0-63 0,-4-1-66 0,4 1-32 0,-3 0-19 16,4-4-37-16,-2 4-26 0,4 0-14 0,-5 0-21 0,6 0-17 15,-2 0-18-15,2 0-16 0,0 4-22 0,2-4-17 16,-2 1-15-16,3 2-13 0,0 0-9 0,1 1 0 0,1 0-11 16,-1 4 0-16,6-1-2 0,2-1-4 0,2 5-5 0,-2-2-13 15,3-1-12-15,1 3-7 0,9-1-8 0,-4 1-12 16,1 1-7-16,4-1-1 0,0-2-7 0,6 2 0 0,-4-1-2 16,3-2-3-16,1 1-6 0,2 0 0 0,-6-1-7 15,3-1-3-15,-1-4-7 0,-6 4-2 0,0 2-5 16,-5-2-3-16,-3 0-2 0,-1 1 0 0,-3 3 3 0,-3-1 5 15,-1 3 5-15,-4 0-1 0,-4 2 5 0,0 1 7 0,-4 0 3 16,-5 5 1-16,-5-1 1 0,-4 2 0 0,-4-1-3 0,-2 3 4 16,-7 1-5-16,4-2-9 0,-4 3-3 0,0-2-5 15,-1-3-4-15,4 1-9 0,1 0-18 0,4-3-25 16,-1-1-24-16,4-4-32 0,1 2-46 0,6-3-70 0,-1-2-79 16,2-2-102-16,3-1-105 0,5-6-102 0,-1-4-165 0,0-2-122 15,0-6-37-15,1 0 22 0,1-2 54 0</inkml:trace>
          <inkml:trace contextRef="#ctx0" brushRef="#br0" timeOffset="1174.0397">1574 194 48 0,'9'2'253'16,"-1"4"-27"-16,-1-6-26 0,-2 0-17 0,2 0-5 0,-2 0 7 15,2-5-2-15,0 2-17 0,1-2-25 0,-1 2-13 16,1-5-13-16,-2 5-8 0,1-4-5 0,-2 3-1 0,-2-3 0 15,1 3 2-15,2 0 2 0,-2 0-1 0,-2 1 2 16,1-1 10-16,0 0 5 0,-2-3 0 0,-1 4-2 0,0-2-5 16,0-1-2-16,0 1-4 0,0 1-5 0,0-3-12 15,0 3-7-15,0-3-1 0,0 0-1 0,0 1-5 0,0-3 0 16,-1 1 0-16,-2 1 3 0,3-4 0 0,-3 3 4 0,1-1-8 16,-2 4 0-16,-2-3-2 0,-1 0-6 0,-2 5-6 0,-3-2-15 15,0 3-8-15,-3 1-11 0,-1 2-7 0,-7 1-5 16,5 3-5-16,-7 3-3 0,1 0-2 0,1 3 1 15,-4 1 4-15,3 1-2 0,0 2 4 0,0 0 0 0,3 3 1 16,2 1 3-16,0-1-1 0,4-1 12 0,3 0-6 0,3 1-4 16,-1-2-3-16,5 3-3 0,2 0 0 0,2-2-3 0,2 0 4 15,2 0-12-15,2 2 4 0,5-8 3 0,-4 3 5 16,6-3 5-16,-2-1 2 0,2-1 7 0,3-2 0 16,-2-3 8-16,2 0 11 0,0-4 6 0,2 0 1 0,-2 0 9 15,1-4 4-15,0-3-3 0,1-1 3 0,2-3-3 0,-4-2-2 16,4 0-5-16,-2-1-5 0,0-2-5 0,-3-2 0 0,2-1-2 15,-1 0 0-15,0 2 2 0,0-2-3 0,-6 0 4 16,3 4 7-16,-3 2 4 0,-2 3 3 0,1-1 6 16,-4 4-1-16,2-1-6 0,-5 4-2 0,2-2-7 0,-3 5-8 15,-3 1-10-15,3 5-5 0,0 1-1 0,0 4 1 0,-1 6 5 16,-2 0 11-16,0 9 8 0,1 1 15 0,0 2 9 0,0 4 7 16,-4 6 1-16,5-5 2 0,-5 6 0 0,1 0-6 15,1-1-7-15,1 2-6 0,-2-2-7 0,4 2-7 16,-2-4-6-16,3-1-7 0,-3-1-7 0,3-1-5 0,-2-5-6 15,-1 2-13-15,3-2-9 0,-1-4 0 0,1-3 0 0,-3-3 0 16,0-1 0-16,1-1 0 0,-1-4 0 0,0-1 0 0,3 0 0 16,-1-5-2-16,-2-1-58 0,-1-2-29 0,-1 2-37 15,-2-2-38-15,2-2-40 0,-2-1-39 0,-4-4-65 0,2-2-85 16,5-3-98-16,-1-2-90 0,5-5-70 0,0-4-109 16,6-4-141-16,2-3-58 0,4-2 18 0,3-1 73 0</inkml:trace>
          <inkml:trace contextRef="#ctx0" brushRef="#br0" timeOffset="1374.7911">2138 89 203 0,'3'-7'604'0,"-1"4"-40"15,-2-2-80-15,-2-1-74 0,2 1-22 0,-3 3-37 0,0-1-29 16,2 2-29-16,-5 1-19 0,2 1-36 0,-4 2-36 15,-4 1-30-15,-1 2-25 0,-2 3-24 0,-1 5-18 0,-2 1-7 16,0 1-8-16,-2 5-5 0,3 2-6 0,-3 0-12 0,7 7-12 16,-2-5-11-16,3 5-10 0,5-1-15 0,-1 1-4 15,1 0-2-15,5 2 0 0,2-5-1 0,2 5 0 0,1-4 2 16,1-5-4-16,4 2 2 0,-1-1 0 0,2-7 7 16,-2-1-8-16,5-1 3 0,-1-4 6 0,1-2 6 0,0-4 5 15,0-2 3-15,2-5 2 0,0-2-2 0,4-4 1 0,-2-3 3 16,0-2-5-16,2-3-4 0,-4 0-3 0,1-6 4 15,-4 0 0-15,-2-4-4 0,2 3 6 0,-7-6-2 0,4 2-2 16,-7-2 1-16,-2-1-4 0,-7 1-5 0,1-1-6 16,-2 3-1-16,-6-1-4 0,0 0-2 0,-1 2 0 0,-4 4-6 15,1 3-5-15,0 1-6 0,1 4-12 0,-4 1-22 0,2 6-30 16,1 0-45-16,-1 2-58 0,1 5-60 0,-2 0-66 16,2 2-63-16,-3 3-58 0,1 5-43 0,-2 5-24 0,3-1-34 15,-3 1-55-15,2 0-88 0,-1 3-14 0,-3 1 29 16</inkml:trace>
        </inkml:traceGroup>
        <inkml:traceGroup>
          <inkml:annotationXML>
            <emma:emma xmlns:emma="http://www.w3.org/2003/04/emma" version="1.0">
              <emma:interpretation id="{65B128AF-5EC4-4A4E-A8AA-349FA39A2E12}" emma:medium="tactile" emma:mode="ink">
                <msink:context xmlns:msink="http://schemas.microsoft.com/ink/2010/main" type="inkWord" rotatedBoundingBox="6744,337 9261,336 9262,1769 6745,1770"/>
              </emma:interpretation>
              <emma:one-of disjunction-type="recognition" id="oneOf2">
                <emma:interpretation id="interp10" emma:lang="en-US" emma:confidence="0.5">
                  <emma:literal>upload</emma:literal>
                </emma:interpretation>
                <emma:interpretation id="interp11" emma:lang="en-US" emma:confidence="0">
                  <emma:literal>Upload</emma:literal>
                </emma:interpretation>
                <emma:interpretation id="interp12" emma:lang="en-US" emma:confidence="0">
                  <emma:literal>uploads</emma:literal>
                </emma:interpretation>
                <emma:interpretation id="interp13" emma:lang="en-US" emma:confidence="0">
                  <emma:literal>Uploads</emma:literal>
                </emma:interpretation>
                <emma:interpretation id="interp14" emma:lang="en-US" emma:confidence="0">
                  <emma:literal>up-load</emma:literal>
                </emma:interpretation>
              </emma:one-of>
            </emma:emma>
          </inkml:annotationXML>
          <inkml:trace contextRef="#ctx0" brushRef="#br0" timeOffset="13671.6489">5803 101 87 0,'3'0'318'0,"0"0"-34"15,-3 4-43-15,0-4-43 0,0-4-38 0,0 4-17 16,-3-3 1-16,0 3 0 0,3-4-16 0,0 4-14 0,0-4-7 15,0 3-8-15,-2 1-5 0,2-2-3 0,0 2-6 16,0-3-7-16,0 1-6 0,0 2-5 0,0-2-6 0,0 2-2 16,0 0-5-16,0 0-1 0,0 0-8 0,0 0-2 0,0 0-5 15,0 0-5-15,0 0-4 0,0 2 5 0,0 0 6 16,0 1 3-16,0 0 6 0,0 5 5 0,-3-5 9 16,3 5 3-16,0 0 9 0,-3 0-1 0,3 2-1 0,-4 1-7 15,2 1 7-15,-4 1-5 0,6 4 2 0,-1 1 3 0,-2 1-4 16,3-1 2-16,-2 1-5 0,2 3 2 0,0 0-2 0,-3-2 1 15,3 5 1-15,0-2-4 0,0-2-5 0,0 1 0 16,3 2-3-16,-3-2-2 0,2-3-6 0,2 1-9 16,2 0-5-16,-1-4-6 0,-1 3-2 0,4-7 4 0,-1 1-4 15,1 0 5-15,0 0-3 0,1-2-1 0,-1-3-2 0,4-2 4 16,-5 0-4-16,4 1-2 0,-2-4 2 0,2 2-9 0,0-2 4 16,2-3 7-16,-1 0 0 0,0 0-9 0,0-3 2 15,1-2-4-15,1 2-4 0,-2-5 2 0,3 0-3 0,-4-3-5 16,4 2 4-16,-1-2 3 0,1-2-2 0,-3 1 1 15,2-4 1-15,0-1 3 0,1-2-4 0,-3 0-2 0,0 1-4 16,-1-4 2-16,0-1-2 0,1-3-1 0,-3 5-5 0,-2-2 3 16,4 0-3-16,-7-2 1 0,0 4-1 0,1-1-2 15,-2 1 2-15,-2 2 1 0,-1-2 0 0,0 1 1 0,0 6 3 16,0-1 1-16,0 2 1 0,0 0-1 0,0 3-1 16,-1 2-1-16,-2-1-1 0,3 2-3 0,-2-1-5 0,-1 2-12 15,3 5-21-15,-2-4-27 0,2 5-36 0,-2-2-32 0,-1 2-40 16,3 0-33-16,0 0-38 0,0 3-30 0,-1 5-30 15,-2 0-18-15,-2 3-14 0,1 2-3 0,1 0-10 0,0 0-41 16,-2 0-55-16,2 0-86 0,2-3-31 0,-4 4 4 0</inkml:trace>
          <inkml:trace contextRef="#ctx0" brushRef="#br0" timeOffset="14135.1347">6367 311 350 0,'3'-5'362'0,"-2"2"-45"0,-1 1-48 0,3-3-41 0,-3 1-18 0,0-1 4 15,0 2-16-15,3-4-15 0,-1 3-11 0,-2-3-5 16,3 3-3-16,0-3-5 0,-3 3 2 0,0 0-6 15,0 1-6-15,0 2-10 0,0-1-6 0,0 2-11 0,0 0-8 16,0 0-6-16,0 3-9 0,0 0-4 0,0 4 5 0,0 1 7 16,-3 3 13-16,0 3 16 0,3 5 12 0,-2-3 2 15,-1 6 3-15,3 0 0 0,0 4-1 0,0-4-14 0,0 8-12 16,0-3-21-16,0 2-11 0,3 1-10 0,-1-2-6 16,1 3-3-16,0-1-10 0,-2-3-2 0,4 4-7 0,1-1-4 15,-5-2-3-15,2 2-2 0,1-3-4 0,-1-2-8 0,-1 1-4 16,2 1-8-16,-4-4-1 0,3-2-3 0,-3 3-6 15,0-2-3-15,0-1-3 0,0-3-3 0,0 1-2 0,-3-4 1 16,3 1-1-16,-1-3 3 0,-2-1-3 0,1 0 4 16,-1-1-2-16,0-1 1 0,3-1-9 0,-4-5-9 0,3 1-13 15,-2-4-20-15,0 4-20 0,-2-5-20 0,-2-2-37 0,-1-1-50 16,2-1-53-16,-4-2-50 0,5-3-50 0,-2-1-48 16,4-6-36-16,-1-2-30 0,4 1-11 0,-2-4 11 0,2-3 24 15,0-3 18-15,2 2 10 0,-2-3 2 0,4-2-7 16,-1-3-9-16,-3-1-9 0,0 2 0 0</inkml:trace>
          <inkml:trace contextRef="#ctx0" brushRef="#br0" timeOffset="14416.7697">6355 457 193 0,'0'-23'341'0,"4"-16"271"0,-4 21-347 15,3 0-32-15,-3 0-35 0,5-1-13 0,-2 3 0 0,1 2 4 16,1-1 3-16,1 0 6 0,-5 2-9 0,4 3-3 16,1-1-7-16,-2 1-15 0,0 5-16 0,1-1-16 0,2 5-3 15,5 1 1-15,-4 3 12 0,4 5 1 0,0 3 5 16,-1 0 6-16,1 1 12 0,0 3 6 0,0-2-7 0,0 6-8 15,0-2-15-15,1 1-15 0,-4 0-13 0,-1-1-12 16,-4 0-16-16,1-2-15 0,1-1-9 0,-6 5-10 0,0-3-3 16,-6 1-3-16,1-2-8 0,1 1-2 0,-4-1-5 0,-4 1-7 15,0-2-5-15,-2 2-4 0,2-3-6 0,-3 2-1 16,-2-2-4-16,6-1-2 0,-4-1-2 0,3-3-3 16,-2 0-8-16,4 0-11 0,-2-5-11 0,5 2-23 0,-2-2-26 15,1-3-37-15,1 3-41 0,-1-1-42 0,4-4-33 0,2-1-41 16,2 0-40-16,0-5-26 0,6 1-27 0,0-1-9 0,3-3-3 15,2-1 3-15,2-3-4 0,2 0-14 0,1-3-24 16,1-1-57-16,-2 0-50 0,-1-3-13 0</inkml:trace>
          <inkml:trace contextRef="#ctx0" brushRef="#br0" timeOffset="14829.3255">6770-97 245 0,'3'-10'376'0,"-1"-4"-49"0,1 1-56 0,0 2-60 16,-2 1-53-16,-1-1-29 0,4 0-23 0,-4-2-11 0,3 3-5 15,0 0 2-15,-1-3-1 0,-2 6 5 0,3-5 7 16,-2 6 0-16,-1-3 10 0,3 0 7 0,0 3 8 0,-1 2 6 16,-2-2 8-16,0 1-3 0,0 3 1 0,3-2-2 15,-3-1-8-15,0 4-16 0,0-2-2 0,0 3-6 0,-3 3-15 16,3-2-5-16,-2 4-16 0,-1-3-10 0,0 0 0 15,3 2 9-15,-1 3 0 0,-2-1 3 0,3 0 11 16,-2 1 10-16,-4 29 233 0,6-23-213 16,-1 3-12-16,1 16 88 0,0-13-103 0,0 2-6 15,0-1-4-15,0 1-6 0,0 2-2 0,0-2-1 16,0 3-3-16,1 22 41 0,-1-22-57 0,3-1-3 16,2 2-5-16,-2-2-3 0,-2 1-6 0,5 0-4 31,-1 151 76-31,-8-149-99 0,3 0 1 0,-2-4-4 0,-1 3 1 15,0-1 1-15,3-5-5 0,-4 2-9 0,2-2-18 16,-1-3-25-16,0 0-38 0,-1-3-51 0,4-1-63 16,0-3-61-16,0-3-68 0,0-1-69 0,4-4-61 0,-1-2-47 15,6-4-63-15,2-3-80 0,-2-3-82 0,3-6-18 0,-2 0 26 16</inkml:trace>
          <inkml:trace contextRef="#ctx0" brushRef="#br0" timeOffset="15200.3427">7032 321 77 0,'-4'9'563'0,"-2"2"-67"0,1 0-91 0,1 3-88 15,1-3-54-15,3 1-40 0,-2 2-28 0,2-3-12 0,0 5-15 16,2-5-10-16,-2 3-10 0,6-2-5 0,0 2-15 16,1-4-7-16,4-1-12 0,0-1-9 0,3-2-11 0,1 2-2 15,-3-5-9-15,5 0-13 0,-3 0-3 0,2-1-4 0,-1-2-2 16,0 0 0-16,1-5 9 0,-4-4 11 0,3 1 5 15,-3-3 4-15,0-3 4 0,-3 2 1 0,3-3 3 0,-5 0 3 16,-1-6-3-16,-4 2-15 0,1 0-4 0,-6-4-8 16,1 2 0-16,-4 1 0 0,2-3-6 0,-4 2-6 0,-4-1-4 15,3 6-4-15,-1-1-2 0,-2 1 2 0,0 5-8 0,0 0-8 16,-3 0-5-16,4 3-4 0,-3 4-5 0,-1 1 0 16,-1 1-5-16,1 4-4 0,0 2-1 0,-1 0-5 0,1 6-2 15,3-2 1-15,0 3-1 0,0 0-4 0,0 1 2 16,0 4-8-16,0-1-9 0,4 2-17 0,-4 1-20 0,1 1-29 15,4 0-32-15,-1 0-30 0,4-1-34 0,2 0-32 0,-1-2-22 16,0 2-33-16,3 1-18 0,0-5-14 0,3 2-8 16,0 0-7-16,3-3-4 0,2-2-2 0,-1 0-20 0,5-5-26 15,3-1-72-15,-2-5-79 0,7 0-30 0</inkml:trace>
          <inkml:trace contextRef="#ctx0" brushRef="#br0" timeOffset="16218.7287">7553 233 190 0,'16'-8'499'0,"-4"-3"-79"0,0 3-91 16,0-3-80-16,0 3-35 0,-2-3-22 0,-1 0-19 0,-1 2-2 15,-1 3 1-15,-2-1 4 0,-1-1 0 0,-1 3-3 0,-3 0-7 16,3 2-13-16,-3 1-16 0,0-1-18 0,-3 3-15 16,0 0-22-16,-1 0-19 0,-4 3-17 0,1 2-13 0,-5 0-11 15,0 6-8-15,-1-2-2 0,-2 3-7 0,0-1 3 16,-2 4 1-16,3 3 3 0,0 0-3 0,-1-1-1 0,-1 0-4 15,1 2-4-15,3 0-4 0,3 0 0 0,-1-1 2 0,2 1 0 16,4 3 1-16,-4-4-2 0,7 1 3 0,1 0-6 16,0-5 7-16,0 1-1 0,1 0 2 0,2-4-4 15,2-3 2-15,2 1 3 0,1-3-2 0,-1 0 12 0,-1-3-3 0,5-1 1 16,-3-4-2-16,0-3 4 0,4 1 1 0,-2-4 3 16,-1 1 7-16,2-1 4 0,-5-3 14 0,4-3 10 15,-3 3 13-15,2-4 15 0,-4 3 13 0,1 1 11 0,-5 0 10 16,4 3 5-16,-2-1-1 0,0 3 1 0,-2-1-7 15,-1 3-9-15,3 1-11 0,-3 2-13 0,0-2-20 0,0 3-12 16,0 0-15-16,0 0-14 0,0 3-8 0,-3 1-6 0,3 3-2 16,0-2-2-16,0 4 1 0,3-1 2 0,-1 1-2 15,1 1 3-15,1-2-2 0,2 3 0 0,0 0-1 0,4-3-1 16,2 3 2-16,-3-4 4 0,3 1-2 0,3-1 7 16,7-1 6-16,-4-4 1 0,8 2-1 0,-6-4-2 0,4 0 1 15,-2-4-6-15,-1 2 5 0,2-3-6 0,-4 0-2 0,2 0-7 16,-2-1 5-16,-2-1 2 0,2-1-3 0,-1-3 1 15,-2 0 0-15,-1 0-2 0,-2 0 4 0,-1-2-2 0,0 0-5 16,-4-2-1-16,-1 0-1 0,2 1-2 0,-3-1 3 0,-2 3-1 16,-1-1-2-16,-1 2 2 0,-2 0 3 0,0 1-1 15,0 3 2-15,-2 0 4 0,-1 3-3 0,0 0 1 0,-1 1-2 16,-3 3 0-16,-1 3-2 0,-4-1 2 0,0 3-2 16,-4 3-2-16,1-1 0 0,-1 3-2 0,1 3-1 0,-2 1 0 15,3 1 1-15,2 0-4 0,0 0 4 0,0 2-4 0,0 0 2 16,4 2 0-16,1-1 0 0,1 4 0 0,0-3 2 15,5-1-1-15,-2 1 2 0,3-2-2 0,3-1 3 0,-2 3-3 16,5-4 0-16,0-3 0 0,1 2 1 0,4-4 1 16,1 1 0-16,0-3 6 0,3 0-1 0,-4-5-1 0,3 0 5 15,4-1-4-15,-6-4 1 0,1-1-3 0,-1 0 0 16,3 0 0-16,0-4-3 0,-2-2 3 0,-1 1 0 0,1 0 1 0,1-3-1 16,-2 1 0-16,-2-6 2 0,-1 0-2 0,3-1 3 15,-2 0-3-15,2 0-3 0,-3-4 4 0,-1 1 6 16,4 0 4-16,-2-6 9 0,2 5 2 0,-3-3 6 0,1 1 4 15,-1-2 5-15,0-2-1 0,-1-3 4 0,-1 1-4 0,0-1-1 16,1-3-1-16,-4 1-3 0,1 0 2 0,-1-3 2 0,-1 3-2 16,0-2 3-16,-1 0 4 0,1 5 0 0,-2-2 3 15,-1 6-2-15,-1-1 0 0,-2 1 0 0,3 7 3 16,-5-1-2-16,5 3 1 0,-3 0-1 0,2 5-2 0,-2 2-5 16,3 4 3-16,-2-2-6 0,-4 5-4 0,2 0-4 0,-1 2-8 15,-2 2-6-15,0 4 2 0,-1 1-8 0,-4 1-1 16,3 2 1-16,-1 5 3 0,-2-3 2 0,0 4 7 0,5 1 4 15,-2-2-3-15,1 4 7 0,1 0 6 0,2 2-2 16,4-1-1-16,-2-2 1 0,0 4 0 0,3-1 0 0,3 0 5 16,0 5 1-16,1-6-2 0,4 4 2 0,-4-1-2 0,4 2-2 15,1 1-5-15,1-3-1 0,2 6-4 0,-3-3 0 0,3 2-3 16,-2 0-4-16,-4 1-1 0,2-1-2 0,-4 5 0 16,2 0-4-16,-2-3-2 0,-1 3 1 0,-1-2-3 15,-2 2 1-15,-2-3-2 0,-1 0 3 0,-1-1 0 0,-2 1-2 16,2-3 0-16,-4-2 1 0,4 1 0 0,-4-4-1 0,4-3-4 15,-1 0-1-15,1-3-7 0,1-3-9 0,0-3-18 0,1 1-20 16,-1-5-24-16,2 0-27 0,1-1-23 0,0-1-24 16,0-4-28-16,1 0-42 0,2-1-55 0,-1-2-59 15,4-3-70-15,1-3-69 0,-1-2-73 0,2-1-86 0,-1-3-133 16,2-2-82-16,-2-7-7 0</inkml:trace>
        </inkml:traceGroup>
        <inkml:traceGroup>
          <inkml:annotationXML>
            <emma:emma xmlns:emma="http://www.w3.org/2003/04/emma" version="1.0">
              <emma:interpretation id="{A292B0C1-2927-40F9-8DE1-2A56F364AB25}" emma:medium="tactile" emma:mode="ink">
                <msink:context xmlns:msink="http://schemas.microsoft.com/ink/2010/main" type="inkWord" rotatedBoundingBox="10181,664 13424,663 13425,1827 10182,1828"/>
              </emma:interpretation>
              <emma:one-of disjunction-type="recognition" id="oneOf3">
                <emma:interpretation id="interp15" emma:lang="en-US" emma:confidence="0.5">
                  <emma:literal>speeds</emma:literal>
                </emma:interpretation>
                <emma:interpretation id="interp16" emma:lang="en-US" emma:confidence="0">
                  <emma:literal>speeds,</emma:literal>
                </emma:interpretation>
                <emma:interpretation id="interp17" emma:lang="en-US" emma:confidence="0">
                  <emma:literal>Speeds</emma:literal>
                </emma:interpretation>
                <emma:interpretation id="interp18" emma:lang="en-US" emma:confidence="0">
                  <emma:literal>speeds.</emma:literal>
                </emma:interpretation>
                <emma:interpretation id="interp19" emma:lang="en-US" emma:confidence="0">
                  <emma:literal>speeds'</emma:literal>
                </emma:interpretation>
              </emma:one-of>
            </emma:emma>
          </inkml:annotationXML>
          <inkml:trace contextRef="#ctx0" brushRef="#br0" timeOffset="18531.4964">9524 306 81 0,'1'-3'432'0,"-1"3"-61"0,0-5-69 0,0 2-69 15,0 0-47-15,-1-2 2 0,-2-1 11 0,1 2-8 0,-4 0-15 16,2 0-11-16,-4 1-18 0,4 1 3 0,-5 2-7 15,-2 2-16-15,-4 1-13 0,4 3-11 0,-6 3-7 0,2-1 1 16,-4 6 10-16,3-3-4 0,2 5-3 0,1-2-2 0,1 2-2 16,3 2-7-16,2-4-8 0,-1 2-7 0,4-4-5 15,1 3-3-15,3-1 6 0,3 1 6 0,1-1-1 0,4-2 3 16,2 3 1-16,2-4-4 0,0 0-8 0,0 0-9 0,0 0-12 16,0-3-15-16,2 3-14 0,-5-3-9 0,0 3-1 15,2 0-3-15,-4-1-1 0,1 1-5 0,-7 0 0 0,-1 2-2 16,-1-2 6-16,-5 3 2 0,0 1-2 0,-5 0 0 15,-1 0 3-15,-4-1 4 0,-2 2-4 0,2 0 3 0,-4-2-3 16,0 0-2-16,0-2-2 0,4-3-2 0,-7 2-2 16,9-5-6-16,2 1-4 0,0-4-11 0,4 0-6 0,4-1-11 15,-4-4-8-15,7-1-5 0,-2-3-4 0,6 2-5 0,-2-2-3 16,7-3 2-16,2 1 4 0,-1-3 4 0,3-2 5 16,5 0 5-16,2-1 5 0,3-1 9 0,-1 3 8 0,3-4 3 15,1 3 6-15,0-2 8 0,2 0 2 0,1-3-1 16,2 4-1-16,-1-3 0 0,-1-1 0 0,-1-1 0 0,2 2 6 15,-3 1-4-15,0 0 1 0,3 2 2 0,-4-3 0 0,-4 0 0 16,1-1 9-16,-4 0 0 0,1 2-6 0,-4-3 0 16,-3 5 2-16,0-1 8 0,0-2 11 0,-5 0 10 0,2 2 2 15,-1 0 9-15,-2-3 13 0,-2 2 13 0,1-1 11 0,-1 2 4 16,-1 1 2-16,-1 1 3 0,1-2-1 0,-3 0 7 16,3 4 2-16,-2 0 4 0,-1 0 4 0,0 2-8 0,0 3-2 15,0-1-9-15,0 3-12 0,0 1-10 0,-1 3-14 16,-2 3-12-16,0 1-9 0,-2 5 0 0,1 5 1 0,-4 7 8 15,-1 5 4-15,-3 4 9 0,1 4 4 0,-1 3 11 0,-3 1 8 16,3 5 2-16,1 3-2 0,0-1-1 0,3 2 0 16,2-2 1-16,0-1-3 0,2-1-5 0,4-3-6 0,0 1-6 15,0-2-5-15,3-2-5 0,-2-4-7 0,5 3-5 16,-4-6-7-16,1 0-9 0,-2 0 0 0,2-5-4 0,2 0-3 16,-1-2-4-16,-1-3-4 0,1 3-1 0,2-6 3 0,-4-2-2 15,-2-3-1-15,3-1 0 0,-2-4-2 0,-1 1 1 16,0-2 2-16,0 0-3 0,0 1 3 0,0-6 0 0,0 1 1 15,0-4 1-15,0 1-3 0,0-7 0 0,3 1-3 16,0-2-3-16,-1-1-9 0,1-3 1 0,-2-1-7 0,5-4-5 16,2 1-1-16,-4-3-1 0,4 1 1 0,-3-5-3 0,3 0 2 15,-1-5 0-15,-2 4 4 0,2-5 1 0,-2 0 1 16,1-4-1-16,-5 1 1 0,4-2 5 0,1-3-2 0,1 0 4 16,-2 0 2-16,2-2-1 0,-1 2 1 0,4 0 4 15,-1 0 2-15,3 1-1 0,0 4 2 0,1-2-2 0,1 6 0 16,1-1 2-16,0 5 3 0,-2 1-2 0,-1 5-1 0,0 5 4 15,-2-1-6-15,-1 4 4 0,-1 5 0 0,2-1 2 16,-1 6-3-16,0 1 0 0,1 1 1 0,-1 6 0 0,2-1 2 16,-2 5-1-16,1 0-2 0,-3 4 2 0,-2 2 0 0,-4-1 0 15,-1 3-3-15,-1 0 1 0,-4 0 3 0,0 2-2 16,0 1 1-16,-4 2-2 0,-1 2 3 0,-5-2-2 0,3-1-5 16,-4 1-2-16,1 1-11 0,1-6-6 0,-1 2-10 15,-1-2-11-15,1-3-11 0,3 0-7 0,3-4-6 0,-1 1-3 16,2-2-2-16,2-3-2 0,1-1-5 0,5-3-4 0,-2 0 3 15,2-1 0-15,-3 0 2 0,3-3 7 0,3 0 10 16,1 0 10-16,5-1 13 0,3-1 10 0,3-3 11 0,2 1 11 16,2-2 8-16,-1-1-1 0,0 0 0 0,1 2-1 15,5-4 2-15,-5 1 2 0,1 0-1 0,3-3-2 0,-3 3 0 16,2 0 2-16,-1-3 1 0,-3 0 0 0,1 0 1 0,-3-2-1 16,-2 3 2-16,1-4-11 0,0 3 3 0,-1-5 4 15,-2 5 1-15,0-3 1 0,-3-1-1 0,2 0 1 0,-5 0 0 16,1 1 9-16,-3-5-2 0,4 3-3 0,-4 0-3 15,2 1 3-15,-1-2 1 0,-2 2-3 16,-2 0 2-16,7-23 40 0,-8 27-9 0,0 5 3 16,0 0 8-16,0 0 7 0,0 3 2 0,-3 1-2 0,1 2-9 15,-2 2-9-15,-2 1-9 0,-3 5-8 0,-3 0-6 0,-3 5-5 16,3 3-6-16,-15 21 4 16,11-15 1-1,-35 98 57-15,38-23 2 0,13-76-52 16,2-1-1-16,2-1-3 0,3-1-2 0,1-3 0 0,1 0-1 15,4-2 1-15,1-2-2 0,0-3-2 0,6 0-3 16,-1-2 2-16,2-4 2 0,3-2-3 0,-2-2 1 16,-1-3-1-16,3 1 1 0,1-4-2 0,-4-1 0 0,1-4 0 15,-2-2-3-15,0-2 0 0,-3-2-3 0,2-5-2 0,-1-1 0 16,-5-1 0-16,2 1 4 0,-6-4-1 0,2 4-1 0,-4-1 3 16,-1 1-3-16,0-1 3 0,1 6 3 0,-7-2-1 15,2 3-3-15,-2 1 6 0,-2 4 1 0,-4 1 5 16,2 2 0-16,1 3 3 0,-3 2-2 0,-4 1 4 0,1 5-5 15,-3 3-2-15,0 2-3 0,-6 6-2 0,2-2 1 0,-1 9 0 16,-1 0-2-16,2 5 0 0,1 1 1 0,2 1 2 0,1 4-1 16,0 0-4-16,5-2 2 0,2 3 0 0,-1-3 0 15,6 1-1-15,0-2-2 0,6-4 3 0,0 2-3 16,4-3 4-16,5-2 1 0,3-2-1 0,2-4-1 0,6-2 2 16,1-3 1-16,1-4-1 0,4 3 2 0,-1-7-3 0,0 0 0 15,3-3-2-15,-2-2 1 0,0-5 0 0,-2 2 1 0,1-4-3 16,-1-4-2-16,-3-1 0 0,3-2 0 0,-6 1 0 15,-1-6-2-15,-3 1 0 0,-1-1-4 0,-3 1 2 16,-1-2 5-16,-6 1 1 0,0 1-2 0,-3 3 1 0,-1 1 2 16,-2 0 0-16,-2 0 1 0,-2 8 0 0,-2-5 0 0,0 6 0 15,-5 1 4-15,2 0-3 0,-4 2-1 0,1 2 0 0,-3 2 0 16,0 3 0-16,0 0 2 0,-1 3-2 0,-1 5-5 16,-2-1 3-16,1 5 3 0,0-1 0 0,2 2 1 15,-1 3-2-15,1 0 0 0,3 3 0 0,-2-1 3 0,4 1-2 0,2 3-4 16,-1 0 2-16,2 0 2 0,2 0-1 0,-1-3 0 15,1-1 0-15,3 2-1 0,0-2-3 16,0-2 5-16,3 1-2 0,1-2 0 0,-1-3-1 0,-1 1 2 0,2-2-2 16,-1 0 0-16,0-1 1 0,2 1-3 0,-1-3 4 15,-1-2 6-15,2-2-1 0,-4 0-5 0,2 1 1 0,2-3-1 16,-2 0 5-16,1 0 2 0,1-4-5 0,0 0-2 0,1-5-1 16,0 1 3-16,2-2 0 0,1-3-1 0,0-4-1 0,-2 1 0 15,4-1-1-15,-3-2-3 0,3-2 4 0,-5-3 1 16,1 0 5-16,1-2 0 0,2-1-2 0,-1-1 0 0,-1-6 2 15,-1-2 0-15,2 3 2 0,1-5 1 0,-1 1-2 0,0-1 3 16,-1 2 4-16,-1 1 9 0,3 3 8 0,-4 1 6 16,2-1 8-16,-2 4 11 0,-2 5 10 0,-2 0 11 0,-2 2 9 15,3 1 13-15,-3 2-2 0,0 5-1 0,-3 1-4 16,3 2-5-16,-2 1-3 0,-1 3-7 0,3-3-12 16,-1 3-18-16,1 1-5 0,-3 2-7 0,0-1-6 0,3 2-8 15,-2 2-13-15,-1 4-3 0,0 3 0 0,2 2-3 0,-4 1 4 16,3 3-1-16,-1 3 3 0,3 1 1 0,-2 3 15 0,2-3 1 15,-3 5 0-15,3 0 3 0,3 3 2 0,-1-6-1 16,1 2-2-16,-1 1 2 0,4-3-5 0,-3 4-6 0,2-2-1 16,2-1-3-16,-2 0-5 0,2 4-2 0,-2-6-3 15,2 2 1-15,-2-2-3 0,2 0 2 0,-1-1 0 0,0-2-1 16,0 0-3-16,-2 1 3 0,1-1-2 0,-2 0-1 0,-2-3-7 16,2 2-16-16,0-2-18 0,-3-2-23 0,0-1-27 15,0 0-33-15,-3 0-35 0,0 0-39 0,-1-3-51 0,-4 1-65 16,7-4-72-16,-5 3-98 0,1-3-91 0,4-5-100 0,1-5-168 15,1-3-102-15,7 0-19 0,-1-4 37 0,2-1 69 16</inkml:trace>
          <inkml:trace contextRef="#ctx0" brushRef="#br0" timeOffset="19067.5256">11805 425 542 0,'-7'8'671'0,"2"-3"-92"15,1-2-115-15,-1 2-55 0,2-2-50 0,2-2-42 0,1-2-32 16,1 1-25-16,4-3-22 0,2 1-10 0,4 2-10 0,2 0-16 16,6-3-16-16,4 2-21 0,-2-1-15 0,5-3-21 15,-2 2-22-15,0-4-21 0,0 6-17 0,-2-4-17 0,-1 5-10 16,1-3-9-16,-2 3-8 0,0 0-5 0,-2-3-8 0,2 3 0 15,-7 0-4-15,3 0-2 0,-1 0-2 0,-3 0-6 0,3-2 0 16,0 2 2-16,-3-5-1 0,-3 4-21 0,3-2-31 16,0-2-35-16,0-1-50 0,5-2-46 0,-5 0-48 15,2-3-52-15,4 0-45 0,-1-2-28 0,-2 1-18 0,2 0-4 16,-2-1 20-16,1-1 24 0,-4 4 40 0,-2-1 44 0,-2-1 46 16,-1 2 45-16,-5 0 54 0,2 1 48 0,-1-2 44 15,0 3 40-15,-3 0 39 0,0 2 32 0,-3 1 33 0,0-3 32 16,3 2 24-16,-1 2 20 0,-2 0 21 0,1 0 10 15,-1 1 4-15,0 1 0 0,3 0-3 0,0 0-8 0,0 2-10 16,0 0-18-16,-1 0-19 0,-2 0-18 0,3 2-5 16,-2 0-3-16,2 4-3 0,-6 1-7 0,5 0-4 0,-2 4-1 15,0-1-3-15,3 2-4 0,-2 3-13 0,2-3-15 0,0 3-15 16,2 0-7-16,-2 3-9 0,3-1-3 0,0-1-7 16,-2 3-9-16,5 0-3 0,-4 0-3 0,1-1-9 0,-2-1-7 15,5 4-3-15,-6-1-8 0,2 0-5 0,-2 1 0 16,0-1-9-16,0 0-3 0,0 1-1 0,-2 1-2 0,-4-6-3 15,2 4-12-15,-4-3-14 0,1 2-27 0,-5-3-29 0,3 1-47 16,-6 1-70-16,3-4-87 0,-1-1-121 0,-1-2-116 16,-2-5-134-16,4-1-178 0,-3-4-90 0,-3-2-25 0,-1-1 31 15,0-3 67-15</inkml:trace>
        </inkml:traceGroup>
        <inkml:traceGroup>
          <inkml:annotationXML>
            <emma:emma xmlns:emma="http://www.w3.org/2003/04/emma" version="1.0">
              <emma:interpretation id="{6D67C8DA-C3FA-4566-A2AA-C3A88EB641F3}" emma:medium="tactile" emma:mode="ink">
                <msink:context xmlns:msink="http://schemas.microsoft.com/ink/2010/main" type="inkWord" rotatedBoundingBox="14744,449 16689,448 16690,1385 14745,1386"/>
              </emma:interpretation>
              <emma:one-of disjunction-type="recognition" id="oneOf4">
                <emma:interpretation id="interp20" emma:lang="en-US" emma:confidence="0.5">
                  <emma:literal>33.6</emma:literal>
                </emma:interpretation>
                <emma:interpretation id="interp21" emma:lang="en-US" emma:confidence="0">
                  <emma:literal>33.6:</emma:literal>
                </emma:interpretation>
                <emma:interpretation id="interp22" emma:lang="en-US" emma:confidence="0">
                  <emma:literal>33.66</emma:literal>
                </emma:interpretation>
                <emma:interpretation id="interp23" emma:lang="en-US" emma:confidence="0">
                  <emma:literal>3.6:</emma:literal>
                </emma:interpretation>
                <emma:interpretation id="interp24" emma:lang="en-US" emma:confidence="0">
                  <emma:literal>33.06</emma:literal>
                </emma:interpretation>
              </emma:one-of>
            </emma:emma>
          </inkml:annotationXML>
          <inkml:trace contextRef="#ctx0" brushRef="#br0" timeOffset="20561.672">13971 244 65 0,'-3'7'420'0,"-2"-3"-41"0,1-1-54 16,-2-1-48-16,1-2-31 0,4-2 3 0,-5 2-7 0,1-4-9 15,1 1-4-15,-1-1 1 0,3 0 0 0,0-3-4 0,2-1-2 16,0 2-12-16,0-7-8 0,2 7-15 0,2-7-12 16,3 2-8-16,1 1-5 0,1-1 0 0,1 3-11 0,-1-3-7 15,6 2-8-15,-3 1-12 0,3 2-13 0,-2-1-20 16,2 3-20-16,1 0-18 0,-1 2-14 0,2 2-6 0,-2 2-8 16,1 3-7-16,-4 3-2 0,3 0-1 0,-3 0-1 0,0 5 2 15,2 0-1-15,-5 2 0 0,-1 2-1 0,-1 2 3 16,-4 2-2-16,-3 0-3 0,-3 0 5 0,-4 4-1 0,-1-3 0 15,-4 3 1-15,-1-1-3 0,-2 2-3 0,-1-4 1 16,-2 4 2-16,-1-3-3 0,1-4-2 0,0-1-2 0,2-1 1 16,1-4-2-16,3-1 2 0,0-2 4 0,4-4 2 0,4 1 11 15,-1-5 6-15,1 0 1 0,1-4 2 0,0 0 1 16,3-5 1-16,3 1-6 0,0-4-5 0,4 1-8 0,-1-2-4 16,5 0-7-16,2-3-1 0,2 2-13 0,7-3 3 15,-2 2 1-15,-2 0-1 0,4 2 3 0,-1 0-1 0,-2 3 1 16,3 3 0-16,-1-1 9 0,-1 1-6 0,-1 2 0 0,0 1-1 15,-2 2-4-15,-2 2 4 0,1 1 1 0,-4 3-1 16,1-1-2-16,-7 3 0 0,2 0 0 0,-4 5 0 0,2-2 0 16,-6 0 3-16,0 5-3 0,-6-1 4 0,2 0 4 0,-5 1 0 15,-3 3 0-15,-6-2 0 0,-1 0 1 0,1 1-3 16,-5 0 2-16,0 1-2 0,-1-3-1 0,0 3-2 0,-6-5 3 16,6 1-5-16,-4-4 2 0,1 2 0 0,4-4-1 15,-6-1-4-15,5-4 0 0,-5 1-6 0,5-3-9 0,-3-1-12 16,3-1-11-16,3-1-18 0,-1-4-17 0,6-1-31 0,-1-2-43 15,2-1-53-15,1-4-41 0,6-5-57 0,4 2-51 0,2-5-55 16,4 1-50-16,2-5-27 0,4 2-1 0,9-2-26 16,-3-2-61-16,2-3-79 0,7 1-9 0,-1-1 19 15</inkml:trace>
          <inkml:trace contextRef="#ctx0" brushRef="#br0" timeOffset="21107.4294">14505 125 209 0,'6'3'632'0,"-5"-1"-59"0,2-2-90 0,-1-2-71 0,1-1-22 15,0 0-33-15,-2-2-22 0,5-2-14 0,-4 2-10 16,2-5-14-16,2 2-11 0,0-3-17 0,2 3-24 0,-1-3-25 16,3 2-30-16,-1-2-26 0,0 2-28 0,-1 1-30 15,2 2-19-15,-1-1-22 0,1 1-15 0,-4 3-13 16,2-2-6-16,-1 5-13 0,4 4 1 0,-5 0 6 0,4 2 1 15,2 1 2-15,-3 1 1 0,1 5 1 0,-1 0-4 0,-1 2 4 16,2 2-1-16,-8 2-5 0,2-1-4 0,-1 1-3 0,0 1 0 16,-3 0-1-16,-3 1 1 0,0 4-4 0,2-4-1 15,-2 0-4-15,-2 0-3 0,1 0 3 0,-1-2-3 0,-1-2 3 16,5 0-4-16,-5-3-3 0,1-2-1 0,4-4 0 0,-2-1 1 16,0-3 4-16,3 1-2 0,-2 0 2 0,2-5 3 15,0 0 8-15,0 0 2 0,2-3-3 0,1 1 1 0,0-4 0 16,1-2 0-16,4 0-3 0,-1 2-7 0,-1-5-2 15,6 3 0-15,0-3 0 0,3 4 2 0,0-1-5 0,-2 2 0 16,1-2-1-16,-1 3 0 0,-1 3 0 0,0 2-1 0,-5 2-1 16,4 3-2-16,-5 3 2 0,1-2-1 0,-1 5-1 15,-2 1 3-15,-2 3-2 0,1 0 3 0,-3 5 0 0,-3 1 0 16,-2-2 0-16,-2 2 2 0,-5-2-1 0,3 0 3 16,-3 3-2-16,0 0 0 0,-5 0-1 0,0-3 1 0,1-1-2 15,-1 1 3-15,-2-3 0 0,-3-2 1 0,2-1-2 16,1 0 0-16,-17 6 2 0,20-13-4 0,0-1 0 15,-2-2-6-15,-8-3-27 0,13-3-6 0,1-2-15 16,6-1-26-16,-4-2-38 0,8-3-49 0,-4-2-56 16,9-3-61-16,2-2-65 0,5-2-60 0,2-2-52 0,4 0-40 15,1 1-20-15,5-3-14 0,2 0-25 0,0 3-44 0,0-4-44 16,-1 3 9 15</inkml:trace>
          <inkml:trace contextRef="#ctx0" brushRef="#br0" timeOffset="21634.6913">15718-179 241 0,'1'-4'569'0,"-1"4"-61"0,-4-2 265 15,1-1-463-15,-1 1-45 0,-1 2-31 0,-2 2-20 16,-1 1-19-16,-1 3-11 0,-1 0-9 0,-2 3-10 0,0 2-2 15,-1 4-4-15,-2 2 3 0,0 2 2 0,1 0 3 0,-5 0-4 16,4 2-4-16,0 3-6 0,-1 1-12 0,4-3-12 0,-3 4-20 16,3 0-16-16,0-1-18 0,5 0-13 0,1 3-11 15,-1-2-10-15,2-1-9 0,2 2-4 0,3-1-8 16,5-3-6-16,-1 3-2 0,2-7-2 0,0 2-7 0,4-2 3 16,-1-2-1-16,2-1-5 0,-2-5 0 0,3 0 3 0,-1-3 0 15,1 0 1-15,0-5 2 0,3-1-1 0,0-4 0 0,-2-4 5 16,2-2-2-16,0-5-2 0,2 0 3 0,-6 1-6 15,4-6 1-15,-6 1 0 0,3-2 3 0,-4-2 2 0,-1 2 9 16,-2 0 5-16,-5 0 3 0,0 2 7 0,-2-1 1 16,-8 2 2-16,2 2-3 0,2 1-2 0,-7 2-7 0,-1 2-4 15,0 1-4-15,-6 1-4 0,1 3-2 0,-5 0-3 0,3 4-1 16,-3 2-4-16,-2 3-9 0,2 1-13 0,-3 0-23 16,0 5-31-16,0 4-58 0,4-2-71 0,-1 3-81 15,4-1-90-15,1-2-85 0,3 4-74 0,7-5-96 0,-2 2-154 16,4-3-53-16,2-3 4 0,5-8 46 0</inkml:trace>
          <inkml:trace contextRef="#ctx0" brushRef="#br0" timeOffset="21260.5542">15373 217 413 0,'4'5'510'0,"4"-2"-81"15,-7 0-94-15,2 2 176 0,-1-5-314 0,-2 1-32 0,2-1-29 16,1 2-24-16,-3-2-23 0,0 0-23 0,0 0-21 16,0 0-21-16,0 3-28 0,0-3-99 0,0 0-6 15,0-3-41-15,0 1-45 0,2-2-52 0,1-1-65 0,-2-3-69 16,5 0-93-16,-4 2-52 0</inkml:trace>
          <inkml:trace contextRef="#ctx0" brushRef="#br0" timeOffset="24846.3544">15252 578 200 0,'-3'1'381'0,"2"2"-53"0,-5-3-48 0,1 0-13 0,4 0 4 16,-5 0-14-16,4-3-26 0,-1 3-18 0,2-1-14 0,-2-2-3 16,0 3 0-16,3-1-8 0,-2 1-10 0,2-3-14 0,-3 1-17 15,3 2-18-15,0 0-14 0,0 0-20 0,-3 0-13 16,3 0-8-16,0 0-13 0,-1 0-14 0,1 0-16 0,-3 0 0 15,3 0-10-15,-2 2-6 0,2 1-3 0,-5-2-5 16,0 3 1-16,1-1 13 0,-1 1 13 0,1 0-5 0,-2 1 12 16,4-1 15-16,-4-2 13 0,2 0 10 0,2 3 12 0,-4-3 5 15,5-1 11-15,-2-1 17 0,3-1 6 0,-2-1-4 16,2-1-7-16,0 1-13 0,0 0-11 0,0-2-15 0,0-3-15 16,2 1-18-16,-2 0-16 0,4-1-9 0,-1 1 0 15,0-1-4-15,2 1 2 0,-4 0-4 0,5 1-2 0,-4-3-1 16,1 5 1-16,0 1-1 0,-3-1-1 0,1 3 0 0,-1-3-3 15,0 3-4-15,0 0-2 0,0 0-3 0,-1 0-3 16,1 0 10-16,-3 3-4 0,3 0-3 0,-3 0-3 0,3 4-6 16,-2-3-14-16,-1 3-21 0,0-2-33 0,-1 1-59 15,2 1-55-15,-4 0-66 0,2-2-81 0,2 2-79 0,-4 0-75 16,2-3-79-16,-3 0-128 0,-1-4-84 0,2 0-17 16,-4 0 24-16</inkml:trace>
        </inkml:traceGroup>
        <inkml:traceGroup>
          <inkml:annotationXML>
            <emma:emma xmlns:emma="http://www.w3.org/2003/04/emma" version="1.0">
              <emma:interpretation id="{2686E3C8-DCAC-472B-BA57-95B9CA45B0C1}" emma:medium="tactile" emma:mode="ink">
                <msink:context xmlns:msink="http://schemas.microsoft.com/ink/2010/main" type="inkWord" rotatedBoundingBox="17187,405 18819,404 18820,1522 17188,1523"/>
              </emma:interpretation>
              <emma:one-of disjunction-type="recognition" id="oneOf5">
                <emma:interpretation id="interp25" emma:lang="en-US" emma:confidence="0.5">
                  <emma:literal>aps</emma:literal>
                </emma:interpretation>
                <emma:interpretation id="interp26" emma:lang="en-US" emma:confidence="0">
                  <emma:literal>apps</emma:literal>
                </emma:interpretation>
                <emma:interpretation id="interp27" emma:lang="en-US" emma:confidence="0">
                  <emma:literal>alps</emma:literal>
                </emma:interpretation>
                <emma:interpretation id="interp28" emma:lang="en-US" emma:confidence="0">
                  <emma:literal>Aps</emma:literal>
                </emma:interpretation>
                <emma:interpretation id="interp29" emma:lang="en-US" emma:confidence="0">
                  <emma:literal>Apps</emma:literal>
                </emma:interpretation>
              </emma:one-of>
            </emma:emma>
          </inkml:annotationXML>
          <inkml:trace contextRef="#ctx0" brushRef="#br0" timeOffset="22969.7151">16353-77 265 0,'3'-3'358'0,"-1"2"-63"0,-4-1-60 0,2-3-52 15,-3 2-16-15,3-3 9 0,0 1 17 0,0 0 4 0,0 1 11 16,0-3 12-16,0 3 8 0,-3-3 12 0,3-2 2 15,0 4 4-15,0 0 1 0,0 0 0 0,0 3-2 0,0-2-5 16,0 1 8-16,-1 3-12 0,-2-2-9 0,3 0-21 16,-1 2-22-16,1-2-27 0,-6 0-26 0,4 2-28 0,-2 0-24 15,1 2-14-15,0 0-13 0,-2 0-3 0,1 3-4 0,-1-1-4 16,-1 3 4-16,0-2-1 0,0 4 0 0,0-2-1 16,1 3 2-16,-3 0 2 0,2 6-1 0,0-5 5 0,0 7-1 15,0-1 10-15,2 0-3 0,-1 2 0 0,1 2 3 16,1 0-6-16,0 0 0 0,-2 1-9 0,4 3-3 0,-2 2-14 15,0-3-3-15,3 3-6 0,-1 0-5 0,-2 1 0 0,3 0-2 16,0 0-3-16,0-1-3 0,3 0-1 0,-2-1-2 16,-1-1-1-16,6-1 0 0,-5-2-2 0,4 0 0 0,1-4 2 15,-5-6 1-15,7 3-8 0,-4-4 2 0,4 0 3 16,-4-3 3-16,4-4-1 0,-1 0 3 0,-2-4-3 0,5-4 3 16,-1 0 9-16,1-9-6 0,2 2 0 0,2-3-4 0,-3-4 1 15,1-1-3-15,2-3 2 0,-2-2-1 0,0 0 1 0,-3 1 0 16,1-3-4-16,-4 3-2 0,1 0 2 0,-2 2 2 15,1 2-2-15,-5 0-2 0,-1 4-4 0,3 0 6 16,-3 9 0-16,0-5 0 0,-3 6 0 0,3 2-3 0,-1-2 3 16,-5 5 0-16,0 0 0 0,-2 5-3 0,-2 1 3 0,1 1-3 15,-3 5 3-15,2 3-3 0,1 0 2 0,-2 0-1 0,5 4 2 16,0-2 0-16,2 4-3 0,3-6 3 0,1 6-2 16,1-2 2-16,3 0-2 0,4-1 2 0,-1 1-1 15,5-1-1-15,5-3-1 0,0 0-7 0,3-3-4 0,-1-1-2 16,-1-2-2-16,4-3-6 0,2-2-6 0,3-2-4 0,0-2-3 15,1-3-4-15,-4 0-3 0,0-3-3 0,5-3-1 0,-5 1-2 16,0-3 2-16,-3-4-1 0,3-3 2 0,-5 0 5 16,0-1 5-16,1 0-1 0,-4-4 4 0,2-1 1 15,-9 1-4-15,3 0 7 0,0 0 4 0,-2 1 3 0,-2 0 7 16,-2 0 2-16,1 3 4 0,-3-3-1 0,2 3 10 0,-4 1-1 16,4-1 1-16,-5 2 2 0,4 2-1 0,-2 2-1 0,0-2-3 15,-2 4 4-15,-1 3 0 0,3 1 0 0,-3-1 2 16,0 3-3-16,0-1-4 0,0 6 1 0,0-3 3 15,0 2 0-15,0-3-1 0,0 4 0 0,0-2-4 0,0 2 4 16,0 0 3-16,-3 0-1 0,3 0-1 0,-1 0 1 0,1 2 5 16,0 3 2-16,0-2 6 0,0 5 11 0,-3 0 3 0,0 0 10 15,1 2 10-15,2 3 7 0,-3 15 67 16,2-14-55-16,1 5 2 0,-3 2 3 0,0 1-1 0,3-1-5 16,0 3 1-16,0 3-2 0,0-4 3 0,0 5-7 15,0 0-4-15,3 2-5 0,0 0 2 0,-2 2 2 16,4 3-6-16,13 104 100 0,-17-105-123 15,2-1-11-15,-1-3-2 16,1 1-4-16,-11 66 11 0,8-78-20 0,-1-2 2 16,1-1 3-16,-3-4-4 0,0-4 3 0,3-1 0 0,0 1 2 15,0-7 0-15,0 1 0 0,0-4 0 0,-2-2-1 16,-1-4 0-16,3-4 1 0,-1-3-4 0,1-4 1 0,0-3-3 16,1-6 0-16,-1-2-3 0,5-5 2 0,1-3 0 15,-5-3-5-15,10-5 0 0,-7 0-1 0,1-1 4 0,5-3-2 16,-4 1-2-16,1-2 0 0,1 2-2 0,-1 1 0 0,1 2 0 15,1 6 1-15,-2 4 0 0,3 1 3 0,-4 6 1 16,2 4-1-16,-1 4 1 0,1 0-2 0,-1 4 1 0,1 4 0 16,-2 2 0-16,1 3-5 0,3 4 3 0,-2 0-1 15,-2 4 4-15,1 4 3 0,1 3-2 0,1 3 0 0,-2 3 0 16,0 0 3-16,-2-1-1 0,1 7 1 0,-2 0-3 0,-2 0 1 16,1-1-2-16,0 1 4 0,-3 3-1 0,-3-3-1 15,0 3 2-15,-2-3 1 0,-2 0-1 0,1 2-1 0,-1-2-6 16,-4 0-8-16,2-2-10 0,-1-2-11 0,-2 2-17 15,3-2-19-15,-3-1-17 0,0-1-20 0,-3 0-20 0,0-2-17 16,3-3-16-16,1 0-24 0,-1-1-37 0,3 0-42 0,-2-6-45 16,4 1-48-16,2-2-41 0,1-3-36 0,-1 0-25 15,3-1-12-15,0 0 9 0,2 0 20 0,0-3 12 16,0-1 11-16,2-3-12 0,-2 2-36 0,4 0-40 0,-4-2-4 16</inkml:trace>
          <inkml:trace contextRef="#ctx0" brushRef="#br0" timeOffset="23739.4379">16871-194 276 0,'-1'-2'393'15,"-2"2"-82"-15,3-4-78 0,-2 2-43 0,2-1-15 16,0 1 4-16,-3-1-14 0,0-2-14 0,2 5 0 0,-2-4 4 16,0 0 7-16,-1 1 9 0,4 3 3 0,-2-4-1 0,2 4-3 15,-6-4-4-15,6 4-7 0,0 0-6 0,0 4-6 16,0-4-9-16,0 1-11 0,0 2-4 0,0-3-3 15,-1 7 5-15,-2-3 7 0,-2 6 8 0,1-1 12 0,-7 4 4 16,4 0 6-16,1 4-5 0,-2 2-3 0,1 0-16 0,3 5-11 16,-7-4-12-16,7 6-20 0,-1 0-9 0,1 0-13 0,-2 2-1 15,4-2-7-15,-1 0-5 0,2 4-5 0,-2-4-7 16,0 0-6-16,3 2-6 0,-2-1-3 0,2-4-11 16,0 3-3-16,0-1-4 0,0-1-3 0,0-2-3 0,0 0-2 15,0-1-3-15,0-4 1 0,0 1-1 0,0-2 1 0,0-2 0 16,2-3 0-16,-2-3-2 0,0-1 0 0,0 0-1 0,0-6 5 15,0 4-3-15,3-3 0 0,-3-2 2 0,3-2 4 16,-3-3 1-16,1 0-3 0,2-5 0 0,-1-2-6 16,4-1 5-16,-2-3 3 0,1-3-4 0,-1 1-4 0,7-1-2 15,-4-4 0-15,-1 2 1 0,1 2 1 0,1-5-4 0,-1 6-7 16,1 3 5-16,-1 0 2 0,-1 1 0 0,5 3 0 16,-4 3 0-16,-6 0 0 0,5 5 1 0,-4-2-1 0,-2 3 0 15,3 1-2-15,-2 1 3 0,2 1-2 0,0 3 3 16,-3 1-2-16,0 4 2 0,0-2 0 0,0 4 2 0,-3-1-2 15,0 0 0-15,-1 4 0 0,-1 1 0 0,1-1 0 0,-3 2 0 16,2-2-2-16,-5 2 0 0,2-2 2 0,1-2-1 0,-2 3-2 16,1-2-4-16,1-2-7 0,1-3-13 0,-1 0-19 15,-4 1-18-15,4 2-22 0,1-1-36 0,0-2-50 0,0-1-57 16,0 0-53-16,4-3-65 0,-1-3-66 0,0 2-57 16,3-3-49-16,0-4-46 0,0 4-52 0,6-7-95 0,2-4-35 15,-2 0 26-15</inkml:trace>
          <inkml:trace contextRef="#ctx0" brushRef="#br0" timeOffset="24147.5111">17720 71 258 0,'6'-3'452'0,"0"-2"-59"0,-2 0-67 0,-2 0-50 0,4-2 2 15,-6-2 19-15,0 3-3 0,0 2-9 0,0-1-22 16,-3 3 0-16,0-1-5 0,-3 3-15 0,-2 0-18 16,-2 3-19-16,-2 2-13 0,0 1-9 0,-1 2 15 0,-5 3-16 15,6-3-5-15,0 3-12 0,3 0-14 0,-1-1-14 0,2 5-21 16,2-3-19-16,3 1-24 0,0 0-14 0,3 0-7 15,6-3-2-15,-1 3-1 0,2-2 2 0,2 2-3 0,3 1-1 16,0-3-2-16,4 0-1 0,4-3-6 0,-1 3-4 16,0 0-4-16,4-1-9 0,-4-2-3 0,-3 3-6 0,1-3-5 15,-1 1-2-15,-3 2-4 0,-4-1 3 0,-1 1-2 0,-4-1 3 16,-1 1-1-16,-3 2-2 0,-6-1 0 0,0 1 0 16,-6 3 1-16,-5 2-6 0,-4-1-7 0,-3 2-16 0,-7-2-22 15,-1 4-35-15,-5-2-61 0,0 0-78 0,-5-2-109 16,4-2-117-16,-7-2-106 0,-3-5-140 0,-5 1-153 0,-2-4-72 15,-5-4-5-15,-5-1 52 0</inkml:trace>
        </inkml:traceGroup>
      </inkml:traceGroup>
    </inkml:traceGroup>
    <inkml:traceGroup>
      <inkml:annotationXML>
        <emma:emma xmlns:emma="http://www.w3.org/2003/04/emma" version="1.0">
          <emma:interpretation id="{C0A84078-FAB9-4D17-A10B-4455ED7DB4F6}" emma:medium="tactile" emma:mode="ink">
            <msink:context xmlns:msink="http://schemas.microsoft.com/ink/2010/main" type="paragraph" rotatedBoundingBox="6816,3203 20282,2253 20384,3699 6918,46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EA297C-C52C-4BE9-8C0C-BD7C3BE66A40}" emma:medium="tactile" emma:mode="ink">
              <msink:context xmlns:msink="http://schemas.microsoft.com/ink/2010/main" type="line" rotatedBoundingBox="6816,3203 20282,2253 20384,3699 6918,4649"/>
            </emma:interpretation>
          </emma:emma>
        </inkml:annotationXML>
        <inkml:traceGroup>
          <inkml:annotationXML>
            <emma:emma xmlns:emma="http://www.w3.org/2003/04/emma" version="1.0">
              <emma:interpretation id="{D3C8361E-55B7-4389-BD4F-5EBD36860D01}" emma:medium="tactile" emma:mode="ink">
                <msink:context xmlns:msink="http://schemas.microsoft.com/ink/2010/main" type="inkWord" rotatedBoundingBox="6823,3300 10808,3019 10883,4093 6898,4374"/>
              </emma:interpretation>
              <emma:one-of disjunction-type="recognition" id="oneOf6">
                <emma:interpretation id="interp30" emma:lang="en-US" emma:confidence="0.5">
                  <emma:literal>download</emma:literal>
                </emma:interpretation>
                <emma:interpretation id="interp31" emma:lang="en-US" emma:confidence="0">
                  <emma:literal>downlead</emma:literal>
                </emma:interpretation>
                <emma:interpretation id="interp32" emma:lang="en-US" emma:confidence="0">
                  <emma:literal>drainboard</emma:literal>
                </emma:interpretation>
                <emma:interpretation id="interp33" emma:lang="en-US" emma:confidence="0">
                  <emma:literal>downloads</emma:literal>
                </emma:interpretation>
                <emma:interpretation id="interp34" emma:lang="en-US" emma:confidence="0">
                  <emma:literal>downleads</emma:literal>
                </emma:interpretation>
              </emma:one-of>
            </emma:emma>
          </inkml:annotationXML>
          <inkml:trace contextRef="#ctx0" brushRef="#br0" timeOffset="27587.2545">6414 3059 151 0,'11'-3'345'0,"-2"0"-41"0,-2 0-47 0,-2-2-50 0,-2-2-31 16,-3 4 0-16,0-2 6 0,0-1-16 0,-3 1-14 16,3-1-11-16,-9-3 122 0,4 3-142 15,1 1-11-15,-2 1-1 0,1 0-8 0,1 2-6 0,-4-3-4 16,5 1-4-16,-2 0 4 0,-1 0 1 0,0 0-2 0,-2-1-7 15,1 3-3-15,-4 0-7 0,-1 0-8 0,1-1-8 0,-1 3-5 16,0 0-7-16,-3 0-4 0,-2 3-2 0,1 1-4 16,-3 0 4-16,-1 5 3 0,1 0 4 0,0 1 2 15,-5 2 1-15,0 7 0 0,0 0-3 0,-3 0 3 0,4 1-2 16,2 1-4-16,-4 0 0 0,7 3-6 0,0-2 3 0,-2 0-2 16,7 2 0-16,1-3 1 0,0-1-5 0,5-1 2 15,-1-2-6-15,4 1-3 0,-2-3-4 0,6-2-4 0,0-1-7 16,0-3 10-16,3-1-6 0,1 2-8 0,4-4-2 15,-1 2 1-15,1-5-4 0,-1 2 0 0,2-1 0 0,0-2-9 16,-2 0 2-16,4 1 3 0,-2-2 3 0,1-1-4 0,-1-1 4 16,3-2-1-16,-2 1 2 0,-1-2-1 0,3-1 8 15,0 1-1-15,0-3-1 0,0-1 0 0,3-2 1 0,0-2 1 16,-2-1 2-16,2-2 2 0,1 0-4 0,4-2-2 16,-2-1 6-16,-5-1 9 0,3 0 9 0,-1-1 6 0,-3-1 12 15,0-3 5-15,0 0 7 0,-5 0 5 0,5 0-1 0,-1 1-3 16,-4-1-11-16,-1-2-5 0,0 0-14 0,-1-2-7 15,-4 4-5-15,2-4-4 0,2 1-7 0,-5 2-5 0,3-3 2 16,-2 0-5-16,-1 4-2 0,3 0 3 0,-3 3-3 16,3 1-2-16,-3 2 1 0,0 1 7 0,0 5 2 0,1 1 4 15,-1 2 7-15,0 3 0 0,0 1 0 0,0-1 4 0,0 1 1 16,0 4-4-16,0-1-3 0,0 2-1 0,0-2-3 16,0 2 1-16,0 0 2 0,-1 0-4 0,-2 0-3 0,3 0-3 15,-3 0-2-15,3 0-4 0,0 2 0 0,-1-2-3 16,-2 2-3-16,3-1 2 0,-2 4-2 0,-1-3 4 0,0 2 2 15,2 3 2-15,-2-3-4 0,1 3 4 0,-4 1-4 0,6-2 2 16,-4 3 0-16,2 1 0 0,2-2-2 0,-3 0-1 16,6 0 3-16,-3 3 0 0,2-3 3 0,1 2-3 0,-2 4 2 15,5-2-6-15,-4 1 6 0,2 0-2 0,2 6 0 0,-1-3 0 16,-1 4-2-16,3-1 4 0,-2-1 3 0,2 6 3 16,1-2-4-16,-4-2 2 0,4 1-5 0,-4 3 4 0,4 0-1 15,-1 0 1-15,0 0-5 0,-1-1 5 0,0-2-2 16,2 3 1-16,-2-5 2 0,0 2 0 0,0-2-1 0,0-5 0 15,1 5-3-15,-1-3 1 0,1-4 0 0,1 1-3 16,1-2 1-16,1-3 0 0,-1 1-1 0,-1-3-2 0,4-2 0 16,-2 1 0-16,3-3-1 0,-1 0-3 0,2-2-2 0,-2-2-7 15,1 2 1-15,2-5-4 0,-3-1 0 0,3 2-4 16,-2-3-4-16,-1-1 1 0,3 1 0 0,-3-4 0 0,0 1-1 16,-2-1 3-16,-1-3-2 0,-2 3 0 0,2-1 4 0,-3-1 0 15,-1 1 4-15,-1-4 0 0,-1 2 1 0,-1-3-2 16,-2 1 4-16,0-3 2 0,0 5-2 0,0-1-3 0,0 0-1 15,-2 0 2-15,-1 1 3 0,3-1 1 0,-3 5 0 16,3 0 4-16,0 7 0 0,-1-2 3 0,-2 3 3 0,3 0-2 16,-2 0 1-16,2 2-3 0,0 4 0 0,-3 0-2 0,3 1 8 15,-3 1 0-15,3 3-3 0,-1 2 0 0,1 0 3 16,0-1 1-16,0 6 0 0,1-1 1 0,-1 0-3 0,3 1 1 16,0 3 1-16,2-3 3 0,-1 1-3 0,4-3 0 15,-4 2 0-15,7-2-1 0,-6-2 0 0,3 2-2 0,-1-1-2 16,4-2-1-16,-5-2 3 0,1-1 1 0,1 1 1 0,-4-5 0 15,4 0 1-15,-4 1-1 0,2-3 2 0,-2 1-1 16,1-6 1-16,-1 1 0 0,1-3 4 0,-2 1 0 0,1-4-3 16,2 0-3-16,0-5 2 0,0 1 5 0,0-4-2 15,0 2-3-15,-2-1-3 0,1-3-1 0,-1 0 2 0,-1 0 2 16,0 1-2-16,2-3-5 0,-4 3 3 0,-1-1-2 0,0 3 2 16,0 4 4-16,0-4 5 0,0 4 1 0,0 1 6 15,0 0 5-15,0 4 4 0,-1-2 0 0,-2 4 3 0,3 0-4 16,0 0-1-16,0 1-4 0,3 1-5 0,-3 0-7 15,1-1 0-15,-1 3-1 0,0 0-4 0,-1 0 1 0,-2 0-5 16,3 0 1-16,0 0 0 0,0 0 3 0,0-1 2 0,3 1-1 16,-2 0-1-16,-1 0 0 0,3 0 6 0,2-3-4 0,2 1 1 15,1 2-4-15,1-2-2 0,1 0 1 0,2 0 0 16,3-1 1-16,-3 1-1 0,1 1 4 0,-1 1-2 16,3-3 4-16,1 3-2 0,-1-2 1 0,0-1-3 0,-2 3-4 15,2 0 2-15,-3 0-3 0,0 0 5 0,0 0 0 0,0 3 0 16,0-1 0-16,-2-2-1 0,-1 3 2 0,-1-3-2 15,-1 1-1-15,-2 1 1 0,-1-2-1 0,2 0 1 0,-5 3 1 16,4-3 2-16,-5 4-1 0,3-2 0 0,-3-2-1 16,0 5-1-16,-3-4 1 0,3 2 0 0,-2 1 0 0,-1 0-2 15,2 0 0-15,-5 1 0 0,2-1 1 0,-4 2 1 0,4-1-2 16,-4 1 4-16,-1 0-1 0,-1 3 1 0,-2-2-1 16,3 2 0-16,-3 1 1 0,2-2-1 0,-2 2 2 0,4 3-1 15,-1-3-2-15,2 1 0 0,0-1 1 0,-1 1 3 16,4-2-3-16,2 2-2 0,-1 1 1 0,3 0-4 0,0-1 8 15,3 0-3-15,2 0-1 0,-1-1 6 0,1-1-5 0,2 2 5 16,0-5 1-16,2 3-3 0,3-3-2 0,2 1-2 0,-1 1 1 16,2-5-1-16,1 0 0 0,-1-1-1 0,0-2 1 15,1 0 0-15,1 0 4 0,-2 0-2 0,-2-2-1 16,2-1-1-16,1 1 2 0,-4-2 4 0,2-3-3 0,-2 2 2 16,-4-4-1-16,4 3-2 0,-1-5 0 0,-5 1-3 0,1-3 2 15,-2 0-1-15,2-2 0 0,-1-1 5 0,-4 1 1 0,-2 3 8 16,2 1 5-16,-2 0 6 0,0 0 4 0,0 0 6 15,0 5 2-15,-2-3-2 0,2 5-3 0,0 0-2 16,0-1-4-16,0 4-5 0,-2-2-6 0,-1 3 1 16,3 0-11-16,0 3-1 0,0 0-4 0,0 4-1 0,0 0 1 15,3 1-3-15,-1 11 5 0,5-6-4 0,-3-2 2 16,7 2 3-16,-5-1-1 0,4 3 1 0,-1-1-3 16,2 0 8-16,-3-2-6 0,4 1-2 0,-1-2-2 0,-2-1-2 15,-2 1 0-15,1-4-1 0,-4 2 2 0,4-2-10 16,-4-4 9-16,0 0 2 0,2-3-4 0,2-3 2 0,-2 0 3 15,1-4 0-15,1-2-2 0,1-4 3 0,-2-2-5 0,3 0 4 16,-1-2 1-16,3-5-1 0,-1 1-2 0,-2-2 1 16,-2 2 2-16,2-3-4 0,-2 3 4 0,1 2-2 0,2 0 2 15,-4 0 0-15,-3 4 3 0,2 4-2 0,-1 1 2 16,-4 4 1-16,3-1-2 0,0 3 0 0,-1 1 2 0,-2 3-4 16,6 5 0-16,-6 4-1 0,1-1-1 0,-1 5 2 0,3 0-1 15,-1 4 0-15,-2 0-2 0,3 3 3 0,0 0 2 16,-3 1 0-16,1 0 1 0,2 1-2 0,-2-3 2 0,2 3-2 15,-3-4-1-15,3-1 3 0,-1-2-3 0,-2-3 1 16,6 1-1-16,-6-5 0 0,1 1 0 0,2-6 0 0,-1 2 6 16,-2-3 6-16,6-2 6 0,-5-2 2 0,4-4 2 0,1-1 1 15,0-4 0-15,4-5 2 0,-1 1-8 0,3-2-5 16,-2-2-5-16,2-1-2 0,0-1-1 0,0 1-4 16,-2 1 1-16,2 1-1 0,-3 3 1 0,0 3 0 0,-1 1-1 15,2 1-1-15,-3 7-1 0,-1-2 4 0,5 5-3 0,-7 0-4 16,7 4 3-16,-5-1-1 0,1 5-5 0,4 0 2 0,-3 2 5 15,3 5-5-15,-2 0 4 0,0-1 2 0,1 5-2 16,-1-2 1-16,3 1 6 0,-2 0-3 0,2-2 0 0,-3-1-2 16,3 0 0-16,-1-3 3 0,-2 2 3 0,-2-3-3 15,3-1-2-15,-1-3 0 0,-1 0 1 0,-4-1-1 0,4-1-1 16,-4-4 0-16,1 2 0 0,-2-1 0 0,0-2 0 0,-2-5 0 16,5 4 0-16,-5-4 1 0,2-1 1 0,-1-1-2 15,4-2-4-15,-5 1-8 0,2-3 0 0,-1 2-5 0,-2 2-5 16,0 1-6-16,0 0-8 0,0-2-3 0,0 5-3 15,0-2-8-15,0 3-13 0,0 0-14 0,0 0-19 0,-5 0-30 16,4 0-30-16,-2 2-34 0,0 2-29 0,6 0-23 0,0-2-23 16,-3 2-24-16,0 2-21 0,0-1-13 0,0 2-10 15,1 0-1-15,4 0-9 0,-2-4-38 0,-3-1-75 0,0 0-90 16,10 0-32-16,-1-1 10 0</inkml:trace>
          <inkml:trace contextRef="#ctx0" brushRef="#br0" timeOffset="29317.2247">8498 3318 141 0,'-1'11'581'16,"1"-3"-56"-16,-3 0-97 0,0-3-60 0,3-1-24 0,0 0-30 15,0-4-13-15,0 0-15 0,0-4-27 0,0 0-15 16,3-3-30-16,0-2-31 0,1-1-33 0,1-3-21 0,3-1-12 16,3-2-3-16,-2-1 3 0,-2-4 0 0,4 3 5 15,-2-4-1-15,1-2 5 0,-4 1-4 0,4-1-7 0,-5-2-11 0,2-2-19 16,-2 3-11-16,-2-2-11 0,-2-3-12 0,-1 2-13 16,-1 2-12-16,-2-5-6 0,1 3-7 0,-4 0-1 15,2-1-1-15,-4 0-4 0,1 5 0 0,2-2-1 0,-2 5 1 16,3-2 3-16,-4 6 4 0,4 3 0 0,-1 3 5 0,1 0 0 15,-2 4-2-15,1 3-1 0,1 4-3 0,-7 4-2 16,3 7-4-16,-4 4-1 0,-20 30-5 0,13-16 4 16,4 3 0-16,-1 1 1 0,1 4 0 0,-2-1 0 15,9 1 0-15,0 0 6 0,4-3 3 0,1 1-1 0,6 0 2 16,1-1-1-16,4-1 2 0,0-3 2 0,9 0-1 0,-2-4-6 16,4-3-2-16,5 0 2 0,3-4-3 0,-1-4-1 15,6 0 0-15,0-4-5 0,4-5 2 0,-2-1-1 0,2-1-1 16,3-4-2-16,-6 0 2 0,4-4-1 0,-4-5 1 15,1 0-1-15,-3-1-1 0,-3-4-1 0,-1-1 0 0,0-4 0 16,-8 1-1-16,-1-3-2 0,0-3-4 0,-5-2 3 0,-5 0-4 16,-1 3 3-16,-2-1 1 0,-2 0 0 0,-3 2 0 15,-3 1 1-15,-2 4 1 0,-2-1 1 0,-1 6-1 0,2-2 2 16,-7 6-4-16,4 1 2 0,-3 4-1 0,-3 0 2 16,3 3-1-16,-4 3 0 0,1-2 3 0,2 4-2 0,-2 1 1 15,0 3-2-15,2 2 2 0,1 1-5 0,1 1 3 0,2 3-1 16,3 0-1-16,2 0 5 0,-1 1 1 0,2 2-1 0,3-1-2 15,0 1 5-15,6 1-2 0,0-2 0 0,2-1-2 16,-1-2 0-16,4-3-1 0,1-2 2 0,-4 1-1 16,7 0 0-16,-1-2 0 0,-2-2 0 0,3-2 0 0,-4-1-1 15,1-2-2-15,0-2-4 0,0-2-1 0,0 1 3 0,0-7-2 16,-5 1 0-16,4-4-1 0,-4 1 4 0,-5-5 0 0,2 2 4 16,-4-5 0-16,0 1 1 0,-1-2 3 0,-4-3-3 15,-1 3 0-15,-6-2-1 0,4 1 0 0,-4-3 0 16,0 8-2-16,-3-4-1 0,0 2 1 0,3 3 0 0,-1 0 0 15,1 3 1-15,-3 0 0 0,0 3 1 0,3 0-1 0,0 3-2 16,3 0-1-16,-1 4 4 0,-2-2-2 0,3 3-5 0,-1 4-2 16,2 0-7-16,-1 0-4 0,2 3-2 0,-1 4-7 15,4-3-12-15,-1 2-7 0,1 3-6 0,1-3-15 16,3 3-6-16,3 0-12 0,-2 2-14 0,7 0-8 0,2-4-5 16,2-2-7-16,2 0-4 0,5-1 2 0,0-3 2 0,5-3 6 15,6 1 5-15,-2-3-1 0,3-3-2 0,-2-4 4 0,2-1 9 16,0 1 4-16,0-4 9 0,-2 3 9 0,0-3 9 15,0 0 13-15,-5-2 20 0,2 0 12 0,-3 1 8 16,-3-2 7-16,0 2-1 0,-4-2 10 0,-4-2 18 0,0 5 16 16,0-3 16-16,-2 3 17 0,-2 1 20 0,-1-1 21 0,-5 2 24 15,1-1 15-15,-2 2 6 0,-1 0 7 0,-1 0-10 16,-2 5-12-16,-2-2-20 0,1 3-17 0,-2 2-22 0,0 2-20 16,-6 6-19-16,-1 0-22 0,-1 1-3 0,-1 4-5 15,0 0 1-15,-2 2 1 0,-1 2 0 0,4 2-4 0,-4 0 4 16,2-2-5-16,7 5 1 0,-3-2-1 0,2 2-1 0,2 0-3 15,4 0-1-15,-4 0 1 0,7-1-1 0,1-5 1 16,0 4-3-16,1-5 0 0,2 3 2 0,5-3-2 0,-4-4 5 16,4 2-2-16,1-5-3 0,1 0 0 0,-1-3 2 15,0-1 1-15,6-2 0 0,-3-4 1 0,0 1-1 0,0-7 2 16,0 2 4-16,-1-2 3 0,3-3 0 0,-2-1 3 0,-3-4 0 16,3 2 5-16,-2-7 0 0,-1 4 3 0,-2 0 5 15,-2-1 7-15,2 3 6 0,-2 0-1 0,-2 4 0 0,-2 0 2 16,-1 0-1-16,0 3-3 0,3 3-8 0,-3 2-3 0,0 0-5 15,0 1-6-15,-3 2-2 0,2 2-5 0,-4 4-2 16,2 2-1-16,0 0-3 0,-1 3-1 0,1 2-1 0,3 0 1 16,0 0 0-16,0 2-2 0,3-2 0 0,1 1-2 15,2 2 2-15,0-4-1 0,6 3 0 0,0-5 1 0,3 1 0 16,1-3-1-16,2 1 1 0,-2-5 2 0,7 0-1 0,-5-1 1 16,1-3-1-16,3-3-1 0,-2-1 3 0,-1-2 2 15,2-1-4-15,-2-4-1 0,1 1 4 0,-1-6-2 0,-3 1-2 16,1 0 2-16,-2-2 0 0,1-3 0 0,-1 1-2 15,-3 2 0-15,-2-3 0 0,-4-1 0 0,2 1 0 0,-4-1 0 16,-4 1-2-16,0 1-2 0,-2 1 4 0,-2 3 0 0,-2 0 3 16,0 3-2-16,-1 1 0 0,-4 0-2 0,2 4 0 15,-1 1 0-15,-3 4 2 0,-2 2-2 0,0 2-3 0,1 1 0 16,-4 5 4-16,2-2 3 0,0 5-3 0,-1 2-2 16,0 3 0-16,3 4 1 0,-1-1-2 0,0 4 3 0,3-2-1 15,1 3 2-15,3 1-1 0,1 0 2 0,1 1 0 0,0-1 0 16,4 2 3-16,2-3-5 0,2-3 3 0,-2 3-6 15,6-5 6-15,-2-2 0 0,1-2-3 0,5 0 0 0,-4-6 0 16,6 0 0-16,0-1-2 16,27 3-2-16,-22-11 4 0,15-6 2 0,-19 0-1 15,3-1 0-15,-1-3 0 0,2-5-1 0,-2 3 1 0,1-4-1 16,-4 0 0-16,1-1 0 0,-1-5 0 0,-3 1 0 0,3-2 0 16,-2 0-1-16,-1-5 0 0,-1 0-1 0,-1-1 0 15,1-1 2-15,-7-2 0 0,4 1-5 0,1-5 5 16,-5 1 0-16,2-2 0 0,-2 1 0 0,-1-3 0 0,3-1-1 15,-3 4 4-15,0 0 8 0,0 2 7 0,0 2 5 0,-3 5 6 16,3 3 10-16,-1 4 8 0,-2 1 13 0,3 6-1 0,0 2-5 16,-1 5-7-16,1 2-8 0,-3 5-5 0,0 8-4 15,-2 7-7-15,-2 6 0 0,-1 10 4 0,2 2 13 16,-1 5 8-16,-1 4 10 0,-2 4 6 0,6-1 10 0,-4 1 3 16,4 2-2-16,2-2-1 0,2-1-7 0,0 1-5 0,0-3-5 15,2-1-6-15,1-1-10 0,-2-3-8 0,5-2-8 16,-2-1-3-16,1-1-6 0,-1-5-4 0,4 1-5 0,-4-5-2 15,4-4-14-15,-4 2-29 0,4-8-36 0,-2-1-41 0,0 1-44 16,0-6-50-16,-5 0-85 0,3-1-101 0,4-4-125 16,-1-3-109-16,4-7-136 0,-5-3-148 0,1-5-70 0,1-4-11 15,2-2 51-15</inkml:trace>
        </inkml:traceGroup>
        <inkml:traceGroup>
          <inkml:annotationXML>
            <emma:emma xmlns:emma="http://www.w3.org/2003/04/emma" version="1.0">
              <emma:interpretation id="{779371B2-61A6-4A6D-8629-7D38CCBEA24F}" emma:medium="tactile" emma:mode="ink">
                <msink:context xmlns:msink="http://schemas.microsoft.com/ink/2010/main" type="inkWord" rotatedBoundingBox="11758,2961 14171,2791 14254,3973 11841,4143"/>
              </emma:interpretation>
              <emma:one-of disjunction-type="recognition" id="oneOf7">
                <emma:interpretation id="interp35" emma:lang="en-US" emma:confidence="0.5">
                  <emma:literal>speed</emma:literal>
                </emma:interpretation>
                <emma:interpretation id="interp36" emma:lang="en-US" emma:confidence="0">
                  <emma:literal>sped</emma:literal>
                </emma:interpretation>
                <emma:interpretation id="interp37" emma:lang="en-US" emma:confidence="0">
                  <emma:literal>Speed</emma:literal>
                </emma:interpretation>
                <emma:interpretation id="interp38" emma:lang="en-US" emma:confidence="0">
                  <emma:literal>spend</emma:literal>
                </emma:interpretation>
                <emma:interpretation id="interp39" emma:lang="en-US" emma:confidence="0">
                  <emma:literal>spied</emma:literal>
                </emma:interpretation>
              </emma:one-of>
            </emma:emma>
          </inkml:annotationXML>
          <inkml:trace contextRef="#ctx0" brushRef="#br0" timeOffset="66452.023">10860 3023 333 0,'-10'7'597'0,"5"0"-22"0,4-6-154 0,-2-1-67 15,0 0-69-15,6-1-55 0,0-6-32 0,3 1-28 16,1-3-14-16,3 1-18 0,4-6-25 0,1 4-8 16,1-5-9-16,-1 2 2 0,1 0-1 0,-4-3 9 0,0 0 1 15,2-3-1-15,-8 1 9 0,1 0-3 0,0 0 0 0,-2-1-5 16,1-2-1-16,-6 1-7 0,-3-1-8 0,0 0-8 16,-5 0-17-16,2 1-8 0,-4 1-12 0,3 2-9 0,-5 2-8 15,4 4-7-15,-4 1-4 0,3 1-5 0,-2 2-3 16,0 3-6-16,5 3-2 0,-4 1 0 0,1 1-2 0,1 2 0 15,1 3 0-15,0 1 2 0,-1 2-4 0,4 1 5 0,1 3-2 16,3 0-3-16,3-1 2 0,0 4 0 0,4-4 2 16,2 4 0-16,3 0 5 0,0-1 5 0,4-3 7 0,9 3 11 15,-4-4 9-15,6 0 11 0,1 0 2 0,4-3 1 16,-1 3-1-16,3-2-6 0,-3 0-5 0,-2-1-11 0,-1-1-10 16,-4 1-10-16,-5 1-3 0,0-3-4 0,-1 5-2 0,-9-5 2 15,0 7-3-15,-3-7-2 0,-6 7-3 0,-6-2-3 16,0 1-1-16,-4 1-5 0,-2 2-8 0,-3-2-13 0,-1-1-7 15,1 1-14-15,-2-2-7 0,5-3-7 0,-2-2-3 16,5-1-1-16,-2-2 1 0,5 0 1 0,-4-3-2 0,5-3 2 16,2 0 6-16,3-2-2 0,0-5 9 0,6 2 4 0,-1-3 2 15,2 1 7-15,-1-3 18 0,5 0 11 0,-2-2 6 16,5 2 11-16,-2 0 0 0,0-3 3 0,0 1-1 0,0 0 1 16,6 0-3-16,-5 0-5 0,2-2 6 0,0 0 0 15,1-2-3-15,-1 3-1 0,-1-4 9 0,4 1 7 0,-5 0 10 16,5 1 13-16,-5-1 6 0,2-3 11 0,0 0 16 0,1 1 12 15,-1 2 6-15,-3-2 6 0,2 2 5 0,-3 2 0 16,1 1-1-16,0 2-1 0,-4 2-7 0,-1 1-10 0,1 1-5 16,-4 5-9-16,-1-1-11 0,-1 5-7 0,3 1-12 0,-3 1-4 15,1 6-3-15,-2 2 5 0,-1 7 1 0,3 3 4 16,-3 4 11-16,3 2 8 0,-1 7 10 0,1 0 9 0,0 2 3 16,-2 3 5-16,2 0 2 0,-1-1-2 0,4 4-2 15,-5-1-3-15,2-1 0 0,-1 4-3 0,4-2-5 0,-2 1-6 16,1-5-1-16,-1 0-3 0,2 0-3 0,-2-3-1 15,-2 2-9-15,4-3-5 0,-5-2-7 0,-1-4-2 0,3-2-7 16,-3-3-5-16,0-2-6 0,0-1-3 0,0 0-4 0,0-5-6 16,0-2 2-16,0-3-3 0,0 1-2 0,0-3 4 15,0-1-1-15,0-5-1 0,-3 0 0 0,3-5 2 0,-1-1-3 16,1-1-3-16,-6-3-8 0,4-3-4 0,-2-5-8 16,1 2-13-16,-1-9-8 0,-2-1-5 0,1-1-9 0,4-3-2 15,-5-6-3-15,6 2-2 0,-2-4 2 0,-1-3 2 0,3 1 0 16,0-4 3-16,3-1 4 0,-1 1 4 0,1 0 3 15,1 1 5-15,1 3 2 0,2 2 11 0,3 1 2 0,-1 7 2 16,2 1 6-16,-2 3 5 0,3 3 3 0,0 1 2 16,-1 3 4-16,1 3 0 0,0 2-1 0,0 0 5 0,2 6 0 15,-5 1-2-15,2 3 0 0,1 0-2 0,0 0 0 0,0 4 0 16,0 4 2-16,0 0-2 0,0 3 2 0,1 1-1 16,-1 3 3-16,-3 4 0 0,0-1 0 0,-2 5-5 0,1 0 0 15,-4 0 2-15,-1 3 3 0,-3-1 0 0,0 3 0 0,-3-5-2 16,2 3 2-16,-4 0 7 0,-1-3-1 0,2 2-6 15,0 3 2-15,-1-6-2 0,-1 0-6 0,2-3-7 0,2-1-5 16,-1 2-11-16,0-5-12 0,2 2-6 0,-2-7-15 16,3 1-6-16,-2 0 1 0,2-6-2 0,0 4-1 0,0-3 3 15,2-2 3-15,-4 3 5 0,2-2 3 0,2-1 0 0,1-4 0 16,4 2-4-16,2-3 8 0,3 1 3 0,3 0 0 0,-2-3 2 16,2-1 5-16,2-3 6 0,2 0-2 0,0 0 10 15,1-5 0-15,3 4 0 0,-3-1 4 0,2-2 6 16,-1-2 0-16,-2 1 4 0,-2 0 5 0,2-3 1 0,0 2-1 15,-2-2 3-15,-2 1 1 0,-1-1 2 0,0-5 2 0,-1 3 9 16,-4 2 15-16,0 0 10 0,-1 2 12 0,-1-2 11 0,-3 0 5 16,2 4 9-16,-4 3 10 0,1 1 6 0,-2 1-12 15,-1 2-4-15,-1 2-9 0,-2 1-6 0,-5 3-9 16,0 2-5-16,-4 2-12 0,-3 3-15 0,-5 1 0 0,1 5-2 16,-2 1-3-16,-1 4-1 0,1 4 4 0,2-1-3 0,2 5 2 15,-1 0-3-15,5-1 0 0,3 3-4 0,1-3 2 0,4 2-2 16,-1-2-3-16,5 1 3 0,2 0 1 0,2-2-2 15,2 0-2-15,5-3 4 0,2-4-3 0,1 2 4 16,2-3-2-16,2 1 0 0,1-3-3 0,2-3 5 0,3-1-3 16,-2-3-2-16,5-3 2 0,1 1-6 0,-2-6 2 0,-1 1 2 15,2-4 0-15,-3-1-1 0,1-3 0 0,3-1-2 0,-3-4-2 16,0 1-2-16,2-3 0 0,-5-2-2 0,3-1-3 16,-2 0 1-16,-2-2-3 0,-1-2 4 0,-6 2 3 0,2-2-1 15,-6-3 0-15,-1 3 7 0,-1 1 0 0,-4-1 0 16,-1 1 1-16,-4 1 0 0,-1 0 1 0,-1 0-2 0,-1 6 2 15,-5 1-6-15,2 1 6 0,1 3-2 0,-5 0 3 0,0 6-1 16,-1-1 3-16,-5 4 1 0,4 4 2 0,-8 1 0 16,3 5 3-16,-1 2-2 0,1 2 3 0,1 4-3 15,0 1 0-15,2 2 2 0,1 5-3 0,3 0-2 0,0 2 1 16,5 0-2-16,2 0-1 0,2 1 2 0,2-5 1 0,1 2-1 16,1 0-3-16,7-5 1 0,-1 3-3 0,4-3 0 0,-2-1 1 15,3-3-1-15,2 0-1 0,3-2 0 0,2-3 0 16,2-3 3-16,4 1 1 0,-4-4-2 0,7 3-1 0,-2-7-1 15,-1 3 3-15,2-3-9 0,1-3-2 0,-1 0-8 16,3-5-1-16,-5 1-2 0,2-1-6 0,-3-1 0 0,4-2-2 16,-3 1 3-16,-1-2 4 0,0 1 1 0,0-2 6 0,-1-3 5 15,0 0 1-15,-4 2 0 0,2-2 4 0,-5-1 1 16,2-2 0-16,-2 1 2 0,-1-1-2 0,-1 0 0 0,-2 0 0 16,0-3 2-16,-1 3 2 0,-3-1-4 0,-4 0 2 15,2-1 0-15,-4 1-2 0,-2 4 2 0,0 1 0 0,-5-1-2 16,2 2 2-16,-3 3 2 0,-4 5-2 0,-2 1 2 0,0 2 0 15,-3 6 2-15,-1-3-2 0,0 8 2 0,-1 3-3 16,-1 0 1-16,5 2-2 0,-5 1 0 0,5 1-3 0,-2 5 3 16,0-1-2-16,3 5 2 0,3-2 0 0,-1 0 2 15,2 1-2-15,4 2 1 0,-1-5 4 0,2 5-3 0,2-2 1 16,-2-2 1-16,3 3-4 0,3-5 0 0,-2 0 0 0,5-2-4 16,-4 0-4-16,2-5-3 0,2 2-1 0,-1-3-3 15,-1-1-2-15,4-2-3 0,0-5-3 0,0 2 0 0,2-2-1 16,-1-3-3-16,3-3-5 0,0-2-3 0,3-3 1 15,0 0 1-15,-2-2 0 0,5 0 4 0,-2-6 3 0,-1 4 5 16,-1-6 8-16,4 1 5 0,-6-3 1 0,1-1 2 0,-1-3 6 16,0 1 3-16,0-6-3 0,1 2 4 0,-1-2-4 15,-6-1 2-15,1-3-1 0,1 1 4 0,-4 0 4 0,2-4 5 16,-4 1 5-16,1-1 6 0,-2 2 7 0,-1 4 1 0,0-3 10 16,0 4 3-16,0 2 0 0,0 3 3 0,0 5 3 15,0 2-2-15,0 2 6 0,-1 1 1 0,-2 3-1 0,3 3-2 16,-2 1-2-16,2 2-5 0,0 1-5 0,-3 3-5 15,0 6-3-15,-1 2 2 0,-4 6 1 0,1 6-1 0,1 4 5 16,-1 2 6-16,-4 7 6 0,4-1 5 0,1 2 6 0,-2 4-1 16,4-2 0-16,-2-1 4 0,1 2-4 0,2-3-6 15,2 1-1-15,-2-1-3 0,3 0-7 0,-2-1-9 0,2 0-8 16,0-2-6-16,0-1-6 0,0 1-3 0,2-5-5 16,-2 2-3-16,3-1-7 0,-3 0 5 0,0-5-1 0,0 1-4 15,0-1-12-15,-3-3-21 0,3 0-26 0,-2-2-35 0,-4-1-39 16,1-1-49-16,-1-2-82 0,1-4-101 0,4-1-120 15,-5-4-118-15,1-6-133 0,2-5-177 0,3-5-74 0,3-2-16 16,8-5 44-16</inkml:trace>
        </inkml:traceGroup>
        <inkml:traceGroup>
          <inkml:annotationXML>
            <emma:emma xmlns:emma="http://www.w3.org/2003/04/emma" version="1.0">
              <emma:interpretation id="{ECD44382-BEC1-45FB-BE39-20DC46956952}" emma:medium="tactile" emma:mode="ink">
                <msink:context xmlns:msink="http://schemas.microsoft.com/ink/2010/main" type="inkWord" rotatedBoundingBox="14721,3062 15282,3022 15319,3558 14758,3597"/>
              </emma:interpretation>
              <emma:one-of disjunction-type="recognition" id="oneOf8">
                <emma:interpretation id="interp40" emma:lang="en-US" emma:confidence="0.5">
                  <emma:literal>y</emma:literal>
                </emma:interpretation>
                <emma:interpretation id="interp41" emma:lang="en-US" emma:confidence="0">
                  <emma:literal>,</emma:literal>
                </emma:interpretation>
                <emma:interpretation id="interp42" emma:lang="en-US" emma:confidence="0">
                  <emma:literal>Y</emma:literal>
                </emma:interpretation>
                <emma:interpretation id="interp43" emma:lang="en-US" emma:confidence="0">
                  <emma:literal>.</emma:literal>
                </emma:interpretation>
                <emma:interpretation id="interp4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66458.0103">13799 2594 129 0,'-11'7'662'0,"3"-3"31"0,4 1-128 0,-1-2-119 0,2 0-87 16,2 2-78-16,-2-5-49 0,7 0-40 0,2-3-25 16,6 1-18-16,1 2-13 0,7-3-20 0,4 3-13 0,2-2-17 15,3 1-17-15,2-4-9 0,0 2-10 0,0-2-10 0,1-1-13 16,-1 1-4-16,-1 2-5 0,-2-2-5 0,-4 3 1 0,-2-2-5 15,-4-1-5-15,1 2-3 0,-1-2 1 0,-4 1-2 16,1 2-2-16,-7-1 1 0,3 2-2 0,-4-3 1 16,1-2-2-16,-7 2-2 0,4 0-3 0,-5-3-4 0,3 4-1 15,-3-4-2-15,0 3-1 0,-3-4 3 0,3 0 3 0,-2 0-1 16,-1 0 2-16,3-3 3 0,0 1 2 0,0 2 3 0,0 0-1 16,0-3 3-16,0 4-8 0,0-1 24 0,0 1 24 15,0 1 26-15,0 1 23 0,0 2 23 0,0-1 16 16,0 3 10-16,0-2 20 0,0 3-14 0,3 4-9 0,-1 0-18 15,4 2-17-15,-5 2-20 0,4 3-10 0,1 0-5 0,1 4-6 16,-6 2-5-16,2-1-9 0,-1 3-2 0,4 0-5 0,-5-1 1 16,2 1-6-16,-3 0-6 0,0 0-3 0,0 3-5 15,0-4-5-15,2 1-3 0,-2 0-2 0,0-2-4 16,0 2 1-16,-2 2-1 0,-1-4-4 0,-1 2-5 0,-4 1-13 16,-3-3-19-16,2 2-32 0,-3 1-50 0,0-3-75 0,-2-2-89 15,3 0-106-15,-6-1-108 0,2-2-121 0,-1-4-196 16,1-1-88-16,-3-4-10 0,-1 2 40 0</inkml:trace>
        </inkml:traceGroup>
        <inkml:traceGroup>
          <inkml:annotationXML>
            <emma:emma xmlns:emma="http://www.w3.org/2003/04/emma" version="1.0">
              <emma:interpretation id="{9F728718-4785-4F44-84B6-CED0B770A33C}" emma:medium="tactile" emma:mode="ink">
                <msink:context xmlns:msink="http://schemas.microsoft.com/ink/2010/main" type="inkWord" rotatedBoundingBox="16002,2613 17239,2526 17300,3395 16063,3482"/>
              </emma:interpretation>
              <emma:one-of disjunction-type="recognition" id="oneOf9">
                <emma:interpretation id="interp45" emma:lang="en-US" emma:confidence="0.5">
                  <emma:literal>56</emma:literal>
                </emma:interpretation>
                <emma:interpretation id="interp46" emma:lang="en-US" emma:confidence="0">
                  <emma:literal>566</emma:literal>
                </emma:interpretation>
                <emma:interpretation id="interp47" emma:lang="en-US" emma:confidence="0">
                  <emma:literal>5</emma:literal>
                </emma:interpretation>
                <emma:interpretation id="interp48" emma:lang="en-US" emma:confidence="0">
                  <emma:literal>66</emma:literal>
                </emma:interpretation>
                <emma:interpretation id="interp49" emma:lang="en-US" emma:confidence="0">
                  <emma:literal>5S</emma:literal>
                </emma:interpretation>
              </emma:one-of>
            </emma:emma>
          </inkml:annotationXML>
          <inkml:trace contextRef="#ctx0" brushRef="#br0" timeOffset="70297.8383">15175 2276 78 0,'0'-4'404'0,"0"4"-46"0,0-3-58 0,0 2-55 0,0 1-20 16,0-2 13-16,0 1 11 0,0 1-2 0,3-4-6 15,-3 4-3-15,0 0-2 0,0 0 1 0,0-1-8 0,-3-1 3 16,3 2-4-16,0-3-12 0,0 1-11 0,0 2-17 16,0 0-14-16,0 2-16 0,0 1-15 0,0-3-20 0,0 2-21 15,-2-1-13-15,2 4-16 0,-3 1-8 0,0 1-5 0,-1 4-3 16,2 0-3-16,-4 2-3 0,2 2-4 0,-1 0-7 16,1-1-2-16,1 1-10 0,0-1-8 0,-1 0-6 0,4-2-6 15,-2 3-5-15,2-4-1 0,2 2 0 0,1 0-2 0,-2-4 0 16,5 1 2-16,1 1 0 0,-2-2-1 0,2 2-1 15,2-3 0-15,2 1 0 0,2-1 3 0,-1 1 1 0,0-2-4 16,6 1 3-16,-6 1-1 0,4-3-2 0,-1 0 0 16,-3 1 0-16,-3 2-1 0,3-2-1 0,0-1 0 0,-2 0 2 15,-3 2 0-15,-2 0 0 0,-4 0 2 0,2 1 0 16,-3-1-1-16,-3 1 3 0,2 4-1 0,-4-3-1 0,-2-2-1 16,-3 7 2-16,-2-4-1 0,-2 1 0 0,-1 1-1 0,-1 0-3 15,-3-2-12-15,1-3-12 0,-2 3-16 0,4-1-24 16,-3-3-35-16,5 1-41 0,-4 0-41 0,7-3-43 0,-1-3-45 15,4-2-48-15,-1 0-46 0,5-2-41 0,-2-3-27 0,4-3-31 16,4-3-45-16,1 0-83 0,1-5-48 0,2-3 6 16</inkml:trace>
          <inkml:trace contextRef="#ctx0" brushRef="#br0" timeOffset="70551.3941">15276 2309 66 0,'0'5'555'0,"0"-3"-55"0,0 0-108 0,0-2-103 0,3 2-15 16,-2-2-28-16,2 0-21 0,5 0-5 0,-1 0-4 16,-1 0 4-16,9 0 5 0,0-2 6 0,4 0-8 0,1 0-12 15,0-3-13-15,3 3-12 0,1-1-11 0,-1 0-11 16,-2-2-14-16,3 4-17 0,-2-4-15 0,-2 3-16 0,-4-1-19 16,3 2-19-16,-4 1-18 0,-6 0-13 0,3 0-12 0,-1 0-10 15,-4 0-7-15,-1 0-4 0,1 1-1 0,4-1-13 16,-7 3-22-16,4-1-31 0,-7-2-39 0,5 3-35 0,-1-1-43 15,-1-2-46-15,1 0-52 0,-1 0-42 0,-1 0-43 16,2 0-34-16,-1-5-39 0,3-1-65 0,-1-1-111 0,-1-2-47 16,-1 1 5-16</inkml:trace>
          <inkml:trace contextRef="#ctx0" brushRef="#br0" timeOffset="70995.5967">16157 1981 70 0,'9'-6'572'0,"-2"0"-61"0,1-3-86 0,-4 2-84 16,1-2-14-16,-2 2-13 0,0-1-26 0,-2 2-14 0,2-1-14 15,-1 0-4-15,-2 1-10 0,0 2-11 0,0-1-12 16,-5 4-19-16,4 1-22 0,-10 0-21 0,4 4-21 0,-5 2-15 16,-4 5-15-16,-7 4-14 0,2 5-12 0,-5 2-10 0,-3 1-6 15,1 5 2-15,-6 2-4 0,3 6-8 0,-4 0-7 16,4 0-6-16,0 3-7 0,3 0-5 0,1 2-5 0,3 0-4 15,3-3-3-15,3 2-3 0,5-1-2 0,2-5-2 16,2 4-1-16,5-4-3 0,4-3 2 0,0-1-3 0,2-1 1 16,5-3 1-16,5-1 2 0,0-1 3 0,7-5 0 0,3 0 1 15,2-4 3-15,5-4 3 0,-1-5 2 0,6-2-2 16,0-2-2-16,-1-4-1 0,3-4-3 0,2-5-3 0,-2-2-5 16,1-2 1-16,-5 0-3 0,0-6-4 0,-3 3 0 0,0-4 0 15,-8 1 0-15,2 0 1 0,-9-2 2 0,-2 3-3 16,-6 1 2-16,0 0-1 0,-6 2 4 0,-6 2-2 0,0-3 0 15,-6 6 0-15,-7 1-1 0,0 0-1 0,-5 2-4 16,-6 3 1-16,-1 2-1 0,-5 1 0 0,0 6 0 0,-5-1-1 16,4 4-5-16,-5 0-9 0,-1 1-9 0,4 3-15 0,2 1-20 15,-2 0-29-15,5 2-31 0,3 1-36 0,5 1-48 16,1-2-40-16,4-3-45 0,5 3-41 0,4-3-39 0,0 4-26 16,5-1-26-16,4-2-16 0,3-2-15 0,4-3-42 15,4 1-86-15,3-5-38 0,1-2-3 0</inkml:trace>
        </inkml:traceGroup>
        <inkml:traceGroup>
          <inkml:annotationXML>
            <emma:emma xmlns:emma="http://www.w3.org/2003/04/emma" version="1.0">
              <emma:interpretation id="{E80683C8-567F-4700-ABDB-13D2CA57618F}" emma:medium="tactile" emma:mode="ink">
                <msink:context xmlns:msink="http://schemas.microsoft.com/ink/2010/main" type="inkWord" rotatedBoundingBox="17555,2446 20282,2253 20384,3699 17657,3892"/>
              </emma:interpretation>
              <emma:one-of disjunction-type="recognition" id="oneOf10">
                <emma:interpretation id="interp50" emma:lang="en-US" emma:confidence="0.5">
                  <emma:literal>https</emma:literal>
                </emma:interpretation>
                <emma:interpretation id="interp51" emma:lang="en-US" emma:confidence="0">
                  <emma:literal>hips</emma:literal>
                </emma:interpretation>
                <emma:interpretation id="interp52" emma:lang="en-US" emma:confidence="0">
                  <emma:literal>hops</emma:literal>
                </emma:interpretation>
                <emma:interpretation id="interp53" emma:lang="en-US" emma:confidence="0">
                  <emma:literal>bebops</emma:literal>
                </emma:interpretation>
                <emma:interpretation id="interp54" emma:lang="en-US" emma:confidence="0">
                  <emma:literal>haps</emma:literal>
                </emma:interpretation>
              </emma:one-of>
            </emma:emma>
          </inkml:annotationXML>
          <inkml:trace contextRef="#ctx0" brushRef="#br0" timeOffset="72991.0352">16687 1901 438 0,'10'-8'515'0,"-5"-1"-83"0,-1-2-100 16,1 2-41-16,2 1-13 0,-2-1-34 0,1 3-31 0,-5-1-18 16,3 1-11-16,-1-1-14 0,0 3-9 0,-1-1-8 0,4 1-13 15,-5 0-9-15,2 1-12 0,-1-1-13 0,-2 4-11 16,3-2-5-16,0 2-4 0,-3 2-5 0,1 1 1 0,-1 3 5 16,3 3 15-16,-3 2 17 0,0-1 11 0,0 6 6 15,-3-1 4-15,3 0 0 0,-1 4 0 0,-5 0-10 0,1 3-19 16,4 0-22-16,-5-1-10 0,-2 5-12 0,4 0-10 0,-3-2-6 15,2 4-13-15,-2-2-6 0,-1 1-1 0,4 2 1 0,-4-3-1 16,4 2-6-16,-4-3 2 0,2 30 21 16,0-29-27-16,2 1-1 0,1-1-1 0,-1-3-4 15,2 2-4-15,-4-1-2 0,5-3-1 0,-2 2-1 16,3-2 0-16,-2 14 2 0,2-18-7 16,0-5 2-16,0 22 2 0,2-28-6 0,-2-2 1 15,3 0 3-15,-2-1-1 0,-1-3 4 0,6 0 0 16,-4-5 1-16,5 2-1 0,0-6 0 0,2-2 1 0,2-4-3 15,-2 1 0-15,3-3-1 0,0 2-1 0,-1-4-3 0,0 2 0 16,-2-2 0-16,-2 1 2 0,4 0 1 0,-7 3 4 0,4 2 0 16,-7 0 7-16,-1 2 4 0,3 3 2 0,-3 0 6 15,0 5 0-15,-3 2-1 0,3-3-3 0,-1 1-2 0,-7 6-7 16,4 2-2-16,-2-2-3 0,0 5-4 0,-2 3-7 16,4-1 1-16,-4 1-1 0,2 0 2 0,5 4-2 0,-2-3-3 15,2 3 5-15,1-3-1 0,1 1 0 0,3 1 1 0,4-2 0 16,-1-1-3-16,5-1 4 0,5-1 1 0,0 2-1 0,3-2 0 15,1-2 0-15,2 0 0 0,1-2 4 0,2-2-1 16,-1 1-2-16,-1-3 0 0,3-1-1 0,-4-1 0 16,4-3-1-16,-5 1 0 0,-1-2-1 0,2-2 1 0,-6 0 1 15,1-2-2-15,-1-2-1 0,-1 2 3 0,-1-4 0 0,0 1 1 16,-2-4-2-16,2-1-2 0,-3 3 0 0,-2-4-1 0,2 0-1 16,-6 1-3-16,5 1 0 0,-4 0 0 0,2-3-2 15,-1 5 1-15,-1-3 3 0,0 2 0 0,1 0-1 16,-4 0 6-16,4 2-4 0,-4 2 2 0,1-1 3 0,-1 2 0 15,1 2 0-15,1 1 0 0,-5 3 0 0,2 0 1 0,0-1 1 16,-3 3-1-16,1-2 0 0,-1 4-2 0,0-3 0 0,0 3 1 16,0-1-1-16,0 1-1 0,0 0 0 0,0 0 2 15,3 0-2-15,-3 0-2 0,0 0 4 16,0 0-1-16,0 0-1 0,2 0 3 0,-2 0-1 16,3 0 4-16,0 0-1 0,-3 0 16 0,0 0 1 15,0 0-1-15,0-3 6 0,0 3 10 0,0 0 4 0,0 0 3 16,0 0-2-16,0-2 1 0,0 2-4 0,0-2-5 15,0 0-8-15,0 2-3 0,0-2-4 0,0 2-2 0,0-2-3 16,0-1-4-16,0 3-1 0,-3-2-1 0,0 0 1 16,3 2-1-16,0-1-3 0,0 1-3 0,0-3 0 0,0 1 1 15,0-2-1-15,0 2 0 0,-2-1-1 0,-1 1 1 0,3-2 0 16,-1-1-3-16,1 3 1 0,-3-3-1 0,0 1 3 16,2 1 0-16,-5-4 2 0,6-1-1 0,-2 5-1 15,-2-6 2-15,4 3 0 0,-3-5-1 0,0 0 0 0,3 0-1 16,3 3 0-16,0-1-1 0,-2-2 1 0,4 1 0 0,1 1 0 15,-5-4 0-15,5-1 0 0,-5 2-3 0,4-3 0 0,1 0 1 16,-5 0 1-16,4 0-2 0,1 4 1 0,-5 0 2 16,2 2 0-16,0-2-1 0,-3 5 2 0,2-1-1 0,1 3-1 15,-3 0-2-15,1 2-1 0,-1 4 1 0,0 0-4 16,0 4 3-16,-1 5-1 0,1 2 0 0,-5 4 2 0,2 5 1 16,0 2 2-16,-1 4 4 0,-1 1 6 0,1 0 3 0,1 6 2 15,0-1 0-15,-2 2 1 0,5-3 4 0,-1 2-1 16,1-2-3-16,0 2-2 0,0-4 0 0,1 2-2 0,-1 0 3 15,5-6-3-15,-2 1 2 0,0 0-3 0,-2-1 2 16,4-4-4-16,-2-1 0 0,0-2-5 0,-2-3 2 0,-1 2-3 16,3-6-1-16,0-2 1 0,-3-3-3 0,0-1 2 0,0-1 0 15,2-4 3-15,1 3 1 0,-3-4 3 0,1-1-1 16,2-1-1-16,0-6 0 0,3-2 1 0,2-3-4 0,2-5-1 16,3-1-3-16,5-7-3 0,2 5 1 0,-3-6-1 15,3 0-4-15,2-1 1 0,-3 6-1 0,1 0 2 0,1-1-1 16,1 5 2-16,-1-2-2 0,1 3-1 0,-1 3 4 0,-2 2 0 15,4 3-1-15,-4 1 1 0,-1 3-1 0,-3 4 1 16,4 0 2-16,-4 4-1 0,-2 5-2 0,-1 1 4 0,-1 4-2 16,-2 4 1-16,-2-4 1 0,0 3 2 0,-2 3-2 15,-2-1 0-15,-2 1 0 0,-1-1-1 0,0 3-2 0,-1-5-2 16,-2 2-6-16,-2-2-4 0,-2 0-7 0,0 1-11 0,-2-1-6 16,-2-1-9-16,-1-3-7 0,0 2-7 0,1-4-7 15,-1-1-5-15,0 0-6 0,4-1-1 0,-1-1-2 0,-1 0-4 16,4-5 2-16,0 1-5 0,-1 0 0 0,2-4-8 0,1 0-8 15,1 0-16-15,1-4-26 0,2 0-28 0,2 0-23 16,1-4-18-16,1 0-14 0,4-3-7 0,-1-2 3 0,2 0 8 16,1 0 16-16,2-1 22 0,3-2 30 0,3 0 19 15,1-1 20-15,1 0 19 0,4 0 13 0,-5 0 17 0,0-2 22 16,5-2 11-16,-5-1 6 0,1 5 13 0,2-2 11 0,-3 2 24 16,-1 0 22-16,0-2 21 0,-2 8 23 0,-1-5 23 15,-1 3 17-15,1 1 23 0,1-1 11 0,-4 0 7 0,3-1 4 16,-3 6-1-16,0-3-1 0,0 3-4 0,-2 0 0 15,-3 5-7-15,-1-2-9 0,2 1-10 0,-1 4-7 0,-2 4-7 16,5 1-9-16,-5 3-5 0,2 5-8 0,0 3-5 0,2 1-3 16,2 4 0-16,-5 5-3 0,6 2-1 0,0 3-2 15,1 1 0-15,0 3-4 0,-1 2-3 0,3-1-3 0,0 1-3 16,-2 2-9-16,5-1-2 0,-4 1-5 0,4-2-5 16,-5 2-3-16,-1-3-7 0,0-1-5 0,0-2-4 0,-2 0-3 15,-2-2-6-15,-1-3-5 0,-6-2-4 0,4 0-4 0,-5-4-2 16,0-3 2-16,0-4-4 0,0 1 1 0,0-6-1 15,0-3 1-15,-2-1-1 0,-1-1 0 0,2-5 1 0,-2-2 1 16,-1-4-3-16,-1-4-3 0,-1-3-2 0,2-4-7 16,-4-2-6-16,7-3-5 0,-2-6-8 0,0-2-6 0,3 0-7 15,3-8-5-15,0 0-4 0,-2-3-1 0,2-5-1 0,5-1 1 16,-7-3 2-16,5-1 0 0,-1-3 7 0,2 0 0 16,-3 0 3-16,4 2 6 0,1 3 4 0,1 5 5 0,2 3 6 15,-3 3 3-15,0 6 3 0,4 5 5 0,-4 5 2 16,0 0 1-16,-1 7-1 0,2 2-1 0,-2 7 4 0,-4 2-5 15,3 4 1-15,-2 1-1 0,2 6 1 0,-2 1 0 0,-1 3 4 16,1 3 0-16,-2 0-5 0,0 4 4 0,-3-1 1 16,-3 1 0-16,0-2-4 0,1 1 0 0,-1 1 4 0,-1 2-2 15,-1-3 2-15,-1 0-3 0,2 1 1 0,-4-3-8 16,4-1-7-16,3 1-13 0,-5-3-12 0,4-1-12 0,-1-1-16 16,2 1-20-16,1-2-20 0,4-3-16 0,-2 0-16 0,5-1-8 15,3-1-16-15,4-2-16 0,4-2-11 0,1-4-3 16,5-3 2-16,-3 1 7 0,7-5 13 0,-1-4 11 0,3 1 20 15,1-4 21-15,0-1 23 16,-6-3 23-16,33-27-28 0,-34 22 70 0,0-1 12 0,-5 2 11 16,23-38 86-16,-36 46-1 15,1 5 27-15,-7-8 464 16,-23 27-171-16,8 0-282 0,3 3-16 0,0 2-12 16,0 1-21-16,3 3 2 0,-1-3-5 0,2 4-4 15,7-2-6-15,-2 1-6 0,6 3-1 0,1-3-4 0,7-1 13 16,12 18 48-16,-9-18-58 0,8-1-6 0,-1 2-2 15,3 0-13-15,3 1-1 0,-1-5-5 0,1 4-6 16,-2-3-2-16,1 1 1 0,-2-2-2 0,-4 0-6 0,0-1 0 16,-1 1 7-16,-4 0-5 0,-3-1-2 0,-3-3 0 15,-2 5-7-15,-2-3-9 0,-5 2-19 0,-2-1-22 0,-8-2-48 0,-4 3-53 16,-5 2-66-16,-8-1-80 0,-4 3-87 0,-8-3-76 16,-4 1-90-16,-3 1-143 0,-2-4-82 0,-7 3-9 15,-4 0 35-15</inkml:trace>
        </inkml:traceGroup>
      </inkml:traceGroup>
    </inkml:traceGroup>
    <inkml:traceGroup>
      <inkml:annotationXML>
        <emma:emma xmlns:emma="http://www.w3.org/2003/04/emma" version="1.0">
          <emma:interpretation id="{A29923DE-999D-4EF4-8DB1-D56265A52390}" emma:medium="tactile" emma:mode="ink">
            <msink:context xmlns:msink="http://schemas.microsoft.com/ink/2010/main" type="paragraph" rotatedBoundingBox="1137,5203 20932,4306 21006,5939 1211,6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3AAFE6-DA06-4F52-ACA5-820AA3E15580}" emma:medium="tactile" emma:mode="ink">
              <msink:context xmlns:msink="http://schemas.microsoft.com/ink/2010/main" type="line" rotatedBoundingBox="1137,5203 20932,4306 21006,5939 1211,6836"/>
            </emma:interpretation>
          </emma:emma>
        </inkml:annotationXML>
        <inkml:traceGroup>
          <inkml:annotationXML>
            <emma:emma xmlns:emma="http://www.w3.org/2003/04/emma" version="1.0">
              <emma:interpretation id="{DB500CF4-52B7-4BE3-B58F-5E9A80537B84}" emma:medium="tactile" emma:mode="ink">
                <msink:context xmlns:msink="http://schemas.microsoft.com/ink/2010/main" type="inkWord" rotatedBoundingBox="1153,5566 5115,5386 5164,6488 1203,6668"/>
              </emma:interpretation>
              <emma:one-of disjunction-type="recognition" id="oneOf11">
                <emma:interpretation id="interp55" emma:lang="en-US" emma:confidence="0.5">
                  <emma:literal>val-2s</emma:literal>
                </emma:interpretation>
                <emma:interpretation id="interp56" emma:lang="en-US" emma:confidence="0">
                  <emma:literal>via-2s</emma:literal>
                </emma:interpretation>
                <emma:interpretation id="interp57" emma:lang="en-US" emma:confidence="0">
                  <emma:literal>van-2s</emma:literal>
                </emma:interpretation>
                <emma:interpretation id="interp58" emma:lang="en-US" emma:confidence="0">
                  <emma:literal>vi-911.</emma:literal>
                </emma:interpretation>
                <emma:interpretation id="interp59" emma:lang="en-US" emma:confidence="0">
                  <emma:literal>veg-2s</emma:literal>
                </emma:interpretation>
              </emma:one-of>
            </emma:emma>
          </inkml:annotationXML>
          <inkml:trace contextRef="#ctx0" brushRef="#br0" timeOffset="74842.7331">1668 5029 455 0,'9'-11'531'0,"-1"2"-79"15,-1 1-113-15,-3-2-66 0,1-1-14 0,1 3-38 16,-5 2-31-16,2-3-19 0,-3 3-11 0,-3-3-12 0,3 5-5 16,-4 0-16-16,-1-3-13 0,-2 3-16 0,0 0-11 0,-1 1-14 15,4-1-3-15,-4 2-5 0,-4 2-8 0,3 0-5 16,-3 0-6-16,-2 5-4 0,-3 1 4 0,-5 0-6 16,2 5-6-16,-3 2-4 0,-1 2-1 0,-3 2 3 0,-1 1-3 15,1-1 0-15,0 4 1 0,2 0 2 0,1 3 0 0,2-4 0 16,5 0-1-16,3-1-6 0,2 1-1 0,3-1-3 0,1-2-8 15,4-2-5-15,1 1-4 0,6-1-1 0,-2-5-1 16,7 1 4-16,1-2 0 0,1 0-10 0,2-3 6 16,4 0 3-16,4-2-3 0,-1-4 3 0,0-4 2 0,5 0 0 15,-4-1-3-15,3-1 10 0,1-4 0 0,-4 1 0 0,2-6 6 16,-1 2 7-16,-2-4 7 0,-3-1 8 0,4 1 13 0,-2-2 10 16,-5-1 7-16,5 3 10 0,-6-3 8 0,1 5 3 15,-1-2 1-15,-2 0 3 0,-1-1 2 0,-1 3-3 16,-4 3-4-16,4 3-4 0,-4-3-9 0,-1 4-3 0,2 4-12 15,-5 1-11-15,3-1-10 0,-2 3-10 0,-1 2-2 0,0 3-7 16,0-1 1-16,0 8-3 0,-4 0 3 0,2 2 1 0,-1 2 5 16,-4 2 2-16,4 2 1 0,-2 3-2 0,4-3 2 15,-2 6-6-15,0-2-1 0,3-1 2 0,0 1-4 16,0 1-2-16,3-2 0 0,1-1 3 0,1 0-3 0,-2-1-2 16,4 0 0-16,1 0-3 0,-4-4-5 0,4 2-3 0,-4-1-3 15,0-4-6-15,4-1 1 0,-4 4-1 0,-1-5-1 0,2 0 0 16,-1-1 2-16,-4-1 0 0,3 2 1 0,-3-2-6 15,0-3-9-15,-3 4-12 0,2-3-17 0,-2 0-21 16,-2-1-17-16,-2 1-26 0,2-1-38 0,-2-1-39 0,3-1-46 16,-1-2-47-16,-1-2-47 0,5 0-52 0,-2-2-50 0,3-2-41 15,3-1-20-15,-2 2-15 0,7-7-23 16,3-14-670-16,0 9 557 0,-2 0 27 16</inkml:trace>
          <inkml:trace contextRef="#ctx0" brushRef="#br0" timeOffset="75227.1917">2333 4936 187 0,'5'-5'593'0,"-4"3"-55"0,2 0-101 0,-3-2-95 0,0 4-18 16,-3-2-35-16,-1 4-36 0,-1 0-27 0,-2 0-17 16,0 2-17-16,-5 1-8 0,0 3-15 0,-3 0-10 0,1 6-11 15,-3-1-6-15,0 3-7 0,1 1-13 0,-1 0-6 0,3 0-10 16,2 2-11-16,-3 0-16 0,6 1-14 0,1 0-12 15,1-1-13-15,4 3-7 0,3-3-8 0,0 1-3 0,3 1-6 16,1-1-1-16,2-3 2 0,3 0-3 0,0 0-2 0,6-1 1 16,-3-3 0-16,3-2-3 0,0 0 2 0,-2 0 3 15,4-6 1-15,-3 2 3 0,6-5 5 0,-4-2 4 0,2-2 1 16,-2-5 4-16,1-1 0 0,2-3-1 0,-2-3 2 16,-3-4-4-16,-2-2-2 0,0-1-7 0,0-3 0 15,-4 0-8-15,-1-3 1 0,-3 4-4 0,1-3-1 0,-2 1-2 16,-3-1 2-16,0 1 0 0,0 4 3 0,-3 0-3 0,-2 4 3 15,-2 0-2-15,-2 1 0 0,-1 3-2 0,-2 2-2 16,-16-4-3-16,13 9-10 0,-2 3-13 0,1 1-20 16,-2 4-28-16,2 1-29 0,-1 1-42 0,1 2-40 0,1 2-52 15,0 1-46-15,3-2-39 0,0 4-36 0,5 0-26 16,-1 2-16-16,4-2-12 0,0-1-23 0,4 1-40 0,-3 0-84 16,3-11-36-16,0 9 6 0</inkml:trace>
          <inkml:trace contextRef="#ctx0" brushRef="#br0" timeOffset="76095.7882">2234 5150 63 0,'-2'-3'369'0,"2"-1"-45"0,0 2-53 16,-3-2-58-16,3-1-54 0,0 1-11 0,0 0 1 0,0 0 10 15,0-1-9-15,3-1-12 0,-1 1-6 0,-2-1-5 0,3 3-2 16,1-4-1-16,1 4-4 0,2-2 0 0,0-1-3 16,1 1 0-16,-1-1 5 0,1 2 3 0,1-3 3 0,1 1 5 15,-1 2 0-15,0-3-1 0,1 3-3 0,-1-3-1 16,-1 6-6-16,4-4 1 0,-5 3-1 0,4 0-4 0,-2 0-4 15,-1 2 3-15,3 2 3 0,-2 0 5 0,6 5 5 0,-3-3-7 16,-1 4-5-16,0 1-2 0,-2 2-6 0,3-1-9 16,-2 5-15-16,-1 0-14 0,-1 1-9 0,-1 1-8 0,0 5-5 15,-2-1-3-15,-1 1 2 0,-1 4-1 0,-1-2-2 16,-2 1 1-16,0-1-5 0,0 4 0 0,-5-1-5 0,2 0-4 16,-3-1-4-16,-1 2-5 0,-3-1-5 0,-2 0-1 0,0 2-3 15,-5-2-1-15,1 2-4 0,-2-1-1 0,-1 1-2 16,-2-2-4-16,-3 1 1 0,-6 0-1 0,2 0-2 0,-3 0 0 15,0-1 2-15,-1-4-2 0,1 0 2 0,0 0 1 16,0-2-3-16,2-3 2 0,2-4-1 0,4-3 0 0,-1 0-2 16,2-2 1-16,2-3 0 0,-1-4 2 0,5-1-3 0,-2-2 0 15,2-1 0-15,4-3 3 0,0-1 0 0,0-5-2 16,2 0 1-16,4 1-2 0,0-5 2 0,4 0 1 0,2-2 2 16,2-1-3-16,5 3 1 0,1-5-1 0,2 4-1 0,2-2-2 15,1 0-2-15,5 3 3 0,-4-2 2 0,3 2-3 16,1 2 1-16,2 1 0 0,3 2-3 0,0 2 3 0,1 1 0 15,-1 5-3-15,4-2-1 0,-3 4 1 0,3 3 0 16,0 0 3-16,-2 2 2 0,2 4-2 0,-4-1 0 0,1 5 0 16,3 0 0-16,-5 0 1 0,2 2-1 0,-3-2 0 0,-2 0 0 15,5 0 0-15,-4 0 0 0,-4 2 5 0,3-4-2 16,-1 2-2-16,-1-2 0 0,-1-2-2 0,0 2-3 0,-1-4 4 16,0 2 5-16,-3-4-5 0,-3-1 2 0,3-2 1 15,-2-2-1-15,-1-2-2 0,-1 0-2 0,-1-3-4 0,0-1-10 16,1-2 1-16,-2 0-1 0,0-2-4 0,-2-1-4 0,1-3-3 15,-1 4 0-15,-4-5-2 0,3 3-2 0,-3-2-8 16,0 3-4-16,0-4-7 0,0 0-10 0,-3 2-9 0,3 0-21 16,-1-2-24-16,-2 3-33 0,3-2-42 0,-2 3-46 15,2-4-50-15,0 0-56 0,2 2-51 0,-2 0-46 0,0 1-33 16,4-2-53-16,2-1-78 0,-1 4-83 0,-1-4-13 16,-1 4 26-16</inkml:trace>
          <inkml:trace contextRef="#ctx0" brushRef="#br0" timeOffset="76685.249">3369 5234 47 0,'-4'2'603'0,"-4"-2"21"16,4 0-102-16,-1 0-122 0,-1 0-34 0,5 0-49 0,-2 0-38 15,-1 0-20-15,1 0-17 0,1-2-21 0,-1 2-24 16,3 0-20-16,0 0-25 0,0 0-17 0,5 0-7 16,1 0-4-16,2 2 2 0,4-2 6 0,0 3 3 0,5-2 0 15,2-1 0-15,0 0-10 0,5 0-16 0,0 0-21 0,6-1-22 0,-2-2-16 16,2 1-11-16,3 0-12 0,-2 0-8 0,5-3-5 15,-1-1-1-15,2 1-1 0,1-2-6 0,-4 4 0 16,2-5-6-16,-5 5 2 0,5-2 1 0,-5 1-3 0,0-1-8 16,-4 3-13-16,-3 1-19 0,-2-2-32 0,-6 3-33 0,1-2-40 15,-5-1-41-15,-2 3-30 0,-2-1-42 0,-3-1-44 16,-2 0-33-16,2-1-30 0,-5 1-13 0,0-2 0 0,0-3 14 16,-2 3 9-16,-4-2 37 0,2 1 46 0,-3-1 58 15,1 2 67-15,-5-3 61 0,2 3 53 0,-1-3 46 0,-2 1 46 16,3-1 36-16,-1 0 36 0,-2-3 29 0,3 1 18 0,-2-1 20 15,4 1 12-15,-2 2 9 0,5 1 4 0,-1-3 23 16,2 3-17-16,0 0-10 0,2 0-15 0,-2 1-2 0,3 0-5 16,0 4-14-16,0-3-16 0,3 3-38 0,-2-1 2 15,5 2 2-15,-1 2 9 0,2 3-11 0,2 1-6 0,0 2-1 16,6 1 0-16,-3 4 2 0,0 0-9 0,2-2-14 0,1 3-15 16,-1 1-16-16,-2-1-13 0,-2 2-11 0,-1-2-12 15,1 4-4-15,-1-1-8 0,-1 2-9 0,1-2 0 0,-3 3-1 16,-2 0-3-16,-1-4-3 0,-3 2-1 0,0 1-3 15,-3 0-11-15,-1-3-17 0,-4 1-33 0,-2 1-56 0,-2-1-82 16,-2-2-110-16,0 0-127 0,-1-2-143 0,1-5-212 0,-4 0-113 16,2-5-50-16,1 2 17 0,-4-5 60 0</inkml:trace>
          <inkml:trace contextRef="#ctx0" brushRef="#br0" timeOffset="74093.9647">187 5006 378 0,'0'-11'496'0,"0"-1"-87"0,0 1-107 0,0 2-48 16,-3 1-11-16,3 2-29 0,0-1-19 0,0 3-11 0,0 0-8 16,0 1-5-16,0 1-7 0,3 0-8 0,-3 2-19 0,3 0-17 15,-1 0-10-15,-2 0-5 0,4 2 1 0,-1 3-1 16,2-1 5-16,-1 5 11 0,4 1 20 0,-1 4 19 16,0 3 8-16,2 1 7 0,2 0 4 0,-2 6-8 0,1 2-6 0,-1-2-13 15,-2 4-21-15,2 0-18 0,2 0-17 0,-2 4-21 16,-2-1-15-16,1 0-11 0,2 4-8 0,-4-6-9 0,1 1-3 15,1 3-7-15,-1-3-2 0,1-4-4 0,1-1-2 16,-2-1 0-16,2-2-1 0,-1-3-3 0,-1 1 0 0,0-7 0 16,-2 0 2-16,2-3 2 0,-2-1 7 0,-1-3 5 0,-1-1 9 15,5-3 3-15,-4-4 7 0,4-3 4 0,-1-5 1 16,2-1 1-16,1-6-7 0,-1-2-7 0,3-6-5 0,0-1-5 16,0 1-2-16,-2-6-7 0,-1 2-4 0,3-4 0 15,0-3-4-15,-1 0-2 0,-2-2-2 0,1-1-3 0,-1 0 2 16,1 1-2-16,-1 2 0 0,2 3-2 0,-2 3 2 0,-2 5 0 15,0-1-1-15,-1 6 0 0,-3 5-2 0,2 0-2 16,-2 4-13-16,1 5-19 0,-4-3-16 0,3 7-25 0,-1 0-28 16,-2 4-42-16,0 5-58 0,-2-2-66 0,-1 4-67 15,2 6-61-15,-5-1-65 0,1 3-53 0,2 0-43 0,-1 5-58 16,-1 0-82-16,2-2-49 0,-1 1 14 0,3-2 55 16</inkml:trace>
          <inkml:trace contextRef="#ctx0" brushRef="#br0" timeOffset="74264.5804">802 5403 405 0,'4'8'560'0,"1"0"-80"16,-1-5-108-16,-1 2-29 0,-3-4-10 0,3-1-12 0,-1 0-13 16,2-5-8-16,4 4-18 0,-5-6-22 0,1 3-38 15,1-3-40-15,-2 1-37 0,1-3-36 0,0 3-33 0,-1 2-22 16,0-3-35-16,-1 3-15 0,2-1-14 0,-1 1-38 16,-3 0-40-16,3 2-54 0,-1 0-62 0,1-2-69 0,0 1-55 15,-2 1-66-15,-1 2-84 0,8-6-99 0,1 3-88 0,-3-3-16 16,1-1 31-16</inkml:trace>
        </inkml:traceGroup>
        <inkml:traceGroup>
          <inkml:annotationXML>
            <emma:emma xmlns:emma="http://www.w3.org/2003/04/emma" version="1.0">
              <emma:interpretation id="{B0925E89-C11E-465E-A09C-B1C549234C7D}" emma:medium="tactile" emma:mode="ink">
                <msink:context xmlns:msink="http://schemas.microsoft.com/ink/2010/main" type="inkWord" rotatedBoundingBox="7769,4971 10620,4842 10682,6207 7831,6336"/>
              </emma:interpretation>
              <emma:one-of disjunction-type="recognition" id="oneOf12">
                <emma:interpretation id="interp60" emma:lang="en-US" emma:confidence="0.5">
                  <emma:literal>upload</emma:literal>
                </emma:interpretation>
                <emma:interpretation id="interp61" emma:lang="en-US" emma:confidence="0">
                  <emma:literal>Upload</emma:literal>
                </emma:interpretation>
                <emma:interpretation id="interp62" emma:lang="en-US" emma:confidence="0">
                  <emma:literal>uploads</emma:literal>
                </emma:interpretation>
                <emma:interpretation id="interp63" emma:lang="en-US" emma:confidence="0">
                  <emma:literal>up-load</emma:literal>
                </emma:interpretation>
                <emma:interpretation id="interp64" emma:lang="en-US" emma:confidence="0">
                  <emma:literal>up-loads</emma:literal>
                </emma:interpretation>
              </emma:one-of>
            </emma:emma>
          </inkml:annotationXML>
          <inkml:trace contextRef="#ctx0" brushRef="#br0" timeOffset="77551.2879">6864 4774 250 0,'0'-3'394'0,"4"-4"-38"0,1 4-44 0,-5-2-50 0,3 1-15 15,-3 2 11-15,0-1 9 0,0 1-10 0,0 2-9 16,0-1-19-1,-5-2 685 1,-18 25-298-16,18-11-495 0,-1 2 1 0,2 2-1 16,1 0-5-16,1 0-5 0,-1 2-4 0,2 3-10 0,1-2-10 15,1 1-11-15,-1 0-8 0,5-2-10 0,-2 2-5 0,4 0-14 16,1 2-9-16,0-4-2 0,0 0-9 0,4 0-2 16,0 0-5-16,0 1-1 0,0-1-4 0,-1 1-2 0,4-3-2 15,-3 2-1-15,0-3 1 0,0 0 0 0,-2-1-2 16,2-1-2-16,-3-2 0 0,3-2-1 0,-4 1 0 0,2-3 2 15,-1 1 4-15,-2-3 1 0,2-1 0 0,-1-3 1 0,4 0 2 16,0-3-3-16,0-3 3 0,2-5 0 0,3-1-5 16,-2-6-3-16,1 1 0 0,3-5 0 0,-2-2 9 15,2 0-3-15,-1-2-4 0,-2-5-2 0,1 4 1 0,-2-5 0 16,-1-3 3-16,-2 3-1 0,-3-3-10 0,0-1 5 0,-1 3 2 16,-2 1-2-16,-5 2 2 0,2 3-3 0,-1 1 2 15,-2 5 1-15,0 4-1 0,-2 0-7 0,-1 4-13 0,2 2-21 16,-2 2-40-16,0 2-45 0,-2 3-54 0,5 2-55 0,0 0-54 15,0 4-49-15,-3 2-35 0,3 5-23 0,-1 1-10 16,1 5 0-16,0-1-17 0,1 2-35 0,-1 1-73 0,3-5-42 16,-3 3-2-16</inkml:trace>
          <inkml:trace contextRef="#ctx0" brushRef="#br0" timeOffset="78161.1146">7623 4828 298 0,'4'-9'497'0,"1"1"-61"0,-1-1-78 0,1 0-66 16,-2 3-4-16,-3-2 1 0,3 3-14 0,-3 2-13 16,0-4-7-16,0 4-4 0,0-2-1 0,0 4-14 0,-3-2-20 15,3 3-24-15,-3 0-21 0,3 0-21 0,-2 0-22 16,-1 4-12-16,3 1-5 0,-4 5-2 0,1-2 5 15,-2 6-4-15,4 1 0 0,-5 0 1 0,2 3 0 0,2 1-8 0,-1 1-12 16,0-1-8-16,-1 3-15 0,4-1-7 0,-3 5-2 16,3 1-6-16,0-4-4 0,0 5-2 0,0 0-2 0,0-3 3 15,3 4-5-15,-3 1-5 0,3 0-6 0,-2 1-6 16,-1-3-2-16,3 1-2 0,0 2 0 0,-1-2-9 0,-2 1 0 16,2-2-1-16,0 0-1 0,-2-4-2 0,0 1-1 15,0 1-1-15,-2-4-4 0,0 0 2 0,2-3-3 0,-2 0 0 0,-4-3-2 16,6-1 1-16,-1-1 1 0,-2-3 0 0,3-3 1 15,-3 0-3-15,3-2-3 0,-2-1 2 0,2-3-3 16,0-2-5-16,0-4-5 0,0-2-6 0,2-5-2 0,-2-1-2 16,3-5 2-16,-3-2-2 0,3-2 4 0,-2-4 0 15,5-4 3-15,-4 1 11 0,2-3 0 0,2-7-1 0,-2 2 2 16,1-4-1-16,-1-3-2 0,1 1 4 0,1-1-1 0,-2-3 0 16,1-1 0-16,2 1 0 0,1 1 5 0,0 5 1 15,3-3-1-15,2 7 0 0,-1 2-1 0,2 4-1 0,-1 1-1 16,-1 8 0-16,0 1-3 0,0 2 2 0,0 9 2 15,-2-1 1-15,-1 6-1 0,6 4 1 0,-3 4-1 0,0 3 2 16,0 4-1-16,-1 1-3 0,1 6-1 0,0 2 4 0,-4-1 2 16,-4 2-2-16,-1 2 0 0,0 2 1 0,-3-1 4 15,-3 0-1-15,-1-1 1 0,-4 0-1 0,1 0 1 0,-5-2-2 16,0-1-1-16,0 1 3 0,0-3-4 0,-3-1 0 0,2 0 0 16,1-3-7-16,-1-2-11 0,-1-2-11 0,-1-1-18 15,3 1-24-15,1-5-36 0,-1-2-47 0,0-2-58 0,1-1-59 16,2-1-60-16,0-1-62 0,3-3-55 0,5-4-38 15,1-2-37-15,1-3-48 0,7-3-73 0,2-3-53 0,-4-1 8 16,2-1 42-16</inkml:trace>
          <inkml:trace contextRef="#ctx0" brushRef="#br0" timeOffset="78929.0431">8267 4273 146 0,'-4'2'234'0,"-1"-2"-22"0,2 0-17 16,-1 0-2-16,1 0 4 0,2-2 11 0,-2 0-7 0,-2 2-24 15,2-3-21-15,2 3-15 0,-2 0-6 0,3 0-4 16,-2 0-4-16,2 0-4 0,-3 0-9 0,0 0-9 15,3 0-10-15,-1 3-9 0,-2-3-11 0,3 2-4 0,-2 0-8 16,-4 0-3-16,2 2-2 0,1 0-1 0,-2 1 7 0,1 4 1 16,-1-4-4-16,1 4 8 0,-2 2 7 0,2 1 8 0,1-1 8 15,-2 1 7-15,1 1 3 0,-1 2 5 0,1 2 14 16,-2 0-6-16,1-1-3 0,-2 2-5 0,2-1 0 16,1 2-1-16,-1 0-3 0,0 2-6 0,0 3-5 0,4-2 0 15,-5 0-5-15,4 2-5 0,-1-3-9 0,0 6-10 0,3-4-10 16,-4 1-8-16,4 2-5 0,-2 1-8 0,-1-5-4 0,3 4-4 15,0-1-3-15,3 2-2 0,-1 0-3 0,-2-2 0 16,4-1-5-16,-1-3-3 0,0 2-2 0,2 0-1 16,-1-4-1-16,1 0-3 0,0-2 0 0,1-1-1 0,5-3 4 15,-2 0 0-15,1-2 1 0,2-2-4 0,3-1-1 0,-3-4 3 16,4 0 1-16,-1-1-9 0,2-3 3 0,-1-3 4 0,0 2-4 16,2-4 4-16,-1 1-2 0,-1-5 0 0,2 3 0 15,-5-5 8-15,5-1-4 0,-6 1-4 0,1-1 4 16,-1-4-1-16,0 0 0 0,-1-1 1 0,-3-1-4 0,0-1 3 15,-1 0 0-15,-2-1-2 0,-2 3 7 0,-2-1-5 0,2 1-2 16,-3 0 0-16,3 3-1 0,-3-1 0 0,-3 6 0 0,3 1 2 16,-3 2-7-16,3-1 3 0,-1 5 2 0,-2 0-2 15,-2 2 4-15,-2 4-4 0,-1 1 1 0,0 3-1 16,-3 3 0-16,2 2 1 0,0 3 1 0,-4-2-3 0,4 2-1 16,1 1 3-16,1 0 1 0,6 0-3 0,-2 2 3 0,3-4 2 15,4 3-2-15,2 0 1 0,-5-1 0 0,10-2-1 0,-2 0-4 16,1-2 2-16,-1-1 0 0,3 0-2 0,0-6 4 15,4 3 0-15,-4-4 3 0,0-4-1 0,-1 2-2 16,-2-1 3-16,1-2 1 0,-1-5-4 0,1 1 0 0,-2 0 1 16,-2-3-1-16,1-4 1 0,-2 1-1 0,1-2 0 0,-5-4 0 15,5-2 0-15,-6-1 0 0,0 0 0 0,0-3 0 0,0-2 1 16,-3 0 1-16,0-2 0 0,2 0-2 0,-5 0 1 16,1 3 1-16,1 1-4 0,-1 1 2 0,1-2-2 15,-4 8-11-15,4 0-15 0,-4 1-21 0,-2 3-24 0,3 2-29 16,1 3-37-16,-2 1-36 0,-2 5-41 0,2 0-32 0,-1 5-24 15,-3 1-24-15,2 3-13 0,1 2-19 16,2 2-10-16,5 25-723 0,8-27 655 0,2 0-59 16,2 0-68-16,3-3-8 0</inkml:trace>
          <inkml:trace contextRef="#ctx0" brushRef="#br0" timeOffset="79812.5657">9067 4771 511 0,'14'-10'498'0,"-2"1"-59"0,-1 1-72 15,-5-1-58-15,1 2-4 0,-2 1-22 0,-2 2-19 16,-3-3-15-16,0 3-15 0,0 0-6 0,0 0-20 0,-3-1-23 16,-2 3-22-16,-2 0-23 0,-5 2-25 0,0 4-20 0,-1-2-16 15,-2 2-12-15,-2 3-10 0,-2 1-4 0,1 1-8 16,0 2-7-16,0 1-5 0,-1 2-6 0,3 0-6 0,1 2-9 16,-2 0-4-16,3 0-3 0,2 4-3 0,3-3 0 0,-2 3 2 15,5 1-3-15,0-1 3 0,5-3 3 0,-2 2-4 16,3 1 3-16,4-1-4 0,2 1-1 0,-1-3-1 0,4-2 0 15,1 2-3-15,2-3 2 0,1-2-1 0,5 0-1 16,-1-4 2-16,-1-2 2 0,2-1 0 0,-9-3 3 0,3-4 1 16,-2-3-1-16,-1-1-3 0,3-2 2 0,0-7-3 15,-2 1 0-15,-1-1-11 0,3-5 16 0,-1 4 16 0,-5-4 17 16,1 4 18-16,0-3 10 0,1 2 12 0,-4 2 13 0,1 4 16 16,-5 1-5-16,3 1-10 0,0 2-12 0,-3 1-12 15,0 1-12-15,0 4-6 0,0-3-12 0,-3 4-8 0,0 0-8 16,3 4-12-16,-5 2-1 0,4 0-2 0,-2 5-3 15,0 0-1-15,3-1-3 0,0 3 2 0,0 3-2 0,0 0 4 0,6-2-1 16,-5 2-6-16,7-4 5 0,1 3-2 0,-2-2 2 16,5-2-2-16,0 0-2 0,3-3 4 0,-3 1-3 15,4-3 1-15,-1 1-3 0,4-6 5 0,-2-1-4 0,2-1 2 16,0-2 3-16,4-4-7 0,-5-1 4 0,7-1 0 16,-6-3-1-16,2-3-1 0,1 0 2 0,-5-2-2 0,-1-4-1 0,-1 2 2 15,-2-1-1-15,1 2 4 0,-5-4-2 0,-2 3 3 16,-2-2 0-16,-1 4-3 0,-4 3 4 0,0-1-2 15,-4 2-2-15,1 0 1 0,-3 3 0 0,0 0-2 0,0 4 0 16,-5 3 2-16,2 0-2 0,-1 3 3 0,-2 3-2 0,-3 1-2 16,2 3 0-16,-5 4 2 0,5 0-2 0,-2 4 0 15,0 0 2-15,1 0 0 0,3 4 0 0,0 0 0 0,2 0-1 16,-1-2 0-16,4 2 1 0,0 2 0 0,1-1 0 0,-2 3-4 16,5-6 1-16,-1-1 0 0,3 4 3 0,3-5 3 15,-1-1-3-15,5 1-2 0,-2-3 0 0,2-1 2 0,4-2 0 16,-2-1 0-16,0 1 0 0,1-3-2 0,2 1-1 0,-3-4 0 15,4 0 3-15,-7-1-4 0,6-2 2 0,-4-2 2 16,3-2-4-16,1 0 3 0,-1-5-2 0,-2 2 3 16,3-1-2-16,-2-3 2 0,2-2-3 0,-3 1 2 0,3-4 1 15,-2-2-1-15,-1-1-1 0,3-2 4 0,0-1-1 0,-5-2-1 16,4-2 4-16,-2-2-3 0,1 0 0 0,-4-1 3 0,4 1 0 16,-2-1-4-16,1-4 0 0,-2 3 1 0,-2-2-2 15,-1 0 2-15,2-1-10 0,-1 1 3 0,-1 1 3 16,1 3 3-16,-2 3 0 0,0 3 9 0,-2 0 5 0,3 5 13 15,-4 3 12-15,3 1 3 0,-3 2 0 0,3 7-3 0,-3-2-1 16,0 4-9-16,-3 6 9 0,0 4-23 0,2 3 6 16,-2 7 5-16,-1 4 8 0,-1 4 11 0,1 2 12 15,-2 4 11-15,1 1 6 0,1 1 3 0,1 4 0 16,1-5-1-16,-1 2-1 0,3-3-4 0,0 3-4 0,3-5-8 16,-3 3-3-16,2-3-2 0,2-4-9 0,-1-1-5 0,2 2-6 15,1-6-6-15,-5-1-5 0,2-1-3 0,-1-2-9 0,4-2-3 16,-5 0-2-16,2-6-3 0,-2 2-2 0,-1-4-12 15,3 2-22-15,-3-3-26 0,3 0-26 0,-1-2-36 0,-2-1-42 16,-2-1-73 0,-1-2-99-16,-11-13-1464 0,9 2 889 0,1-2-77 0,-4-3-23 0,4 1 37 15</inkml:trace>
        </inkml:traceGroup>
        <inkml:traceGroup>
          <inkml:annotationXML>
            <emma:emma xmlns:emma="http://www.w3.org/2003/04/emma" version="1.0">
              <emma:interpretation id="{45DB33C1-C68C-445F-82FF-548E619A19F9}" emma:medium="tactile" emma:mode="ink">
                <msink:context xmlns:msink="http://schemas.microsoft.com/ink/2010/main" type="inkWord" rotatedBoundingBox="11659,5038 15390,4869 15440,5979 11709,6149"/>
              </emma:interpretation>
              <emma:one-of disjunction-type="recognition" id="oneOf13">
                <emma:interpretation id="interp65" emma:lang="en-US" emma:confidence="0.5">
                  <emma:literal>speeds</emma:literal>
                </emma:interpretation>
                <emma:interpretation id="interp66" emma:lang="en-US" emma:confidence="0.5">
                  <emma:literal>speed ,</emma:literal>
                </emma:interpretation>
                <emma:interpretation id="interp67" emma:lang="en-US" emma:confidence="0">
                  <emma:literal>speed n</emma:literal>
                </emma:interpretation>
                <emma:interpretation id="interp68" emma:lang="en-US" emma:confidence="0">
                  <emma:literal>speed )</emma:literal>
                </emma:interpretation>
                <emma:interpretation id="interp69" emma:lang="en-US" emma:confidence="0">
                  <emma:literal>speed,</emma:literal>
                </emma:interpretation>
              </emma:one-of>
            </emma:emma>
          </inkml:annotationXML>
          <inkml:trace contextRef="#ctx0" brushRef="#br0" timeOffset="82066.7196">10739 5219 82 0,'-4'6'472'0,"0"-1"-57"16,1-3-86-16,1-2-67 0,4-2-33 0,2-3-4 15,2-1-27-15,3-6-25 0,1 1-17 0,2 2-8 0,2-7-6 16,-2-1-2-16,5 0-7 0,0-3-11 0,-1 2-9 16,2-1-5-16,-2-2-3 0,1-3-10 0,-1-2-3 0,-1 0-17 15,1-5-6-15,2 4-11 0,-6-3-11 0,0-2-12 0,-3 3-13 16,1-1-6-16,-5 1-4 0,-2 4 4 0,-2-3 1 0,-1 5 0 15,0 1-1-15,0 5 7 0,-1 1 5 0,-5 5 1 16,1 5-5-16,-2-1-3 0,-2 5-2 0,-1 2-4 16,-2 2-2-16,-2 3-7 0,2 1-4 0,-5 5 1 0,3 0 1 15,1 3 0-15,1 2-2 0,6 1 1 0,-2-2-2 0,6 1 1 16,2 0 0-16,0 0 1 0,7-4 1 0,0 4 1 16,5-3 6-16,3 0 5 0,3 0 8 0,4-2 4 0,2 0 1 15,4-3-1-15,-1 1 4 0,3 1 0 0,0-2-4 16,0 0-8-16,-2 3-9 0,-4-2-3 0,-1-1-5 0,-3 3 0 15,-5-3-4-15,-3 2 1 0,-2 1-5 0,-4 2 5 0,-6-2 0 16,-5 0-3-16,1 3-7 0,-6-2-9 0,-4 2-6 0,-1-2-6 16,-4-2-8-16,0 4-8 0,5-4-9 0,-4 1-9 15,2-7 13-15,7 3-6 0,-3 1-5 0,2-7-6 16,5 1-3-16,1-2-5 0,1-2-2 0,0-2-2 0,3-3-11 16,3 1 6-16,0-5 7 0,3 0 7 0,1-5 12 0,4 2 15 15,1-1 10-15,2 0 12 0,0-3 4 0,-2-1 10 16,3 1 3-16,-1-3 4 0,-2 2 2 0,0-1-4 0,-3 1 3 15,3-3 0-15,-1 3 3 0,-3-1-2 0,3 1 3 0,-2 4-4 16,-2-1 3-16,1 1 5 0,-1 0 0 0,-1 0 7 0,2 4 9 16,-1 1 12-16,3-1 11 0,-5 5 7 0,2 0 3 15,-2-2 9-15,-1 5 0 0,1-1 1 0,-1 3 0 16,-1-1 5-16,5 2 9 0,-1 2 15 0,0 3 11 0,2 1 8 16,-1 2 22-16,-1 6 25 0,1-2 17 0,-2 8 7 15,0-1 5-15,-2 5-4 0,1 2-8 0,-2 2-4 0,-2 2-16 16,5-1-22-16,-6 0-11 0,1 2-20 0,2 1-13 0,-1 3-10 15,-2-3-2-15,3 2-6 0,0 1-7 0,-3-3-8 16,1-2-11-16,-1 0-2 0,3 2-7 0,-1-5-5 0,-2-1-5 16,0 1-10-16,0-2-3 0,-2-6 1 0,-1 2-5 0,3-2-3 15,0-3-5-15,0-2 3 0,0-6-5 0,-1 3 3 16,1-2-2-16,0-4-3 0,-3-1 2 0,3 0 0 0,-3-2-1 16,3 0 0-16,0-2 3 0,-2-2-2 0,-1-3 3 15,2-3-8-15,-5-3-3 0,5-2-9 0,-2-3-4 0,0 2-8 16,1-11-7-16,-1 3-6 0,3-4-5 0,-1-7-4 15,1 1-2-15,1-5-1 0,-1-2 1 0,3 2-2 0,-1-4 2 16,1 0 1-16,1-2 5 0,3 5 8 0,4-5 2 0,-5 10 6 16,4-3 5-16,-1 5 10 0,3 0 0 0,0 3 7 15,1 6 3-15,1-2-2 0,-2 8 2 0,3 0 2 16,-1 4 0-16,0 3-4 0,-2 3 3 0,3 3-3 0,-3 1 1 16,4 7 2-16,-4-1 3 0,3 3 0 0,-3 3-4 0,0 3 3 15,-1 0 0-15,0 4 2 0,-4 2-2 0,-1-3 1 0,-3 1-1 16,-3 5 1-16,0-4 3 0,0 2-2 0,-3 3 2 15,-3-4 0-15,-4-2 0 0,1 2-2 0,-3 2 0 0,-6-1 1 16,5 0-2-16,-5-5 2 0,-1 2-4 0,2-2-6 0,1 0-12 16,-1-4-9-16,3 0-15 0,2 0-15 0,1-5-13 15,5 1-14-15,0-3-10 0,2-2-10 0,2-2 0 0,-4 3-1 16,2-3-3-16,1 2 0 0,3-2-2 0,3-2 8 16,1-1 3-16,2 0 8 0,0-2 8 0,5 0 13 0,1-1 16 15,3 3 11-15,2-5 17 0,1 1 6 0,2 1 9 0,-1 1 4 16,2-1 3-16,1 0 1 0,-1-1 1 0,3 1 4 15,-2-3 0-15,3 1-1 0,1-3 2 0,-2 1 2 0,1-5-2 16,0 3 0-16,-1-1-4 0,-3-2-1 0,3 0 4 16,-1 2 1-16,-3-4 5 0,-1-1 4 0,-1 1 3 0,-5-2 7 15,2 1 12-15,-3-1 7 0,-3 0 8 0,2-2 6 0,-3 6 7 16,-2-6 6-16,-1 4 5 0,-1 0 3 0,-1 2 2 16,-1 2-1-16,-2 0 0 0,0 2-5 0,0 2-3 0,0 2-3 15,-2 1 0-15,-1 2-12 0,-4 2-7 0,-1 2-11 16,-3 2-7-16,-1 4-4 0,-5 5-10 0,-2 5-4 0,-3 1-3 15,4 5 5-15,-2-1-1 0,1 4 3 0,3 1 0 0,2 1 2 16,2-2 0-16,6 4 1 0,-1-2 0 0,1-2-6 16,6-2 0-16,0 1 0 0,7-3-2 0,1 2 3 0,2-6-2 15,-1 0 0-15,8 0 2 0,2-3-4 0,0 2-4 0,5-5 2 16,3-3 1-16,0-4 0 0,1 1-3 0,-1-3 1 16,0 1-4-16,1-3 2 0,-1-3 4 0,-2 1-2 0,0-3-2 15,-4 1-2-15,1-6 0 0,-1-1-2 0,-1-3 0 16,-1 0 2-16,-3-1-2 0,-4-4 2 0,0-2 0 0,0 1 0 15,-2-4 2-15,-2 0 2 0,-7 0 0 0,4-3-6 16,-5 4 2-16,0 2 3 0,0-3-3 0,-2 5 2 0,-1 2-2 16,-1 1 0-16,-1 5 1 0,1 1 0 0,-6 1 3 0,2 5-5 15,1-1-1-15,-5 5 2 0,0 2 2 0,0 5-5 16,-1 2 2-16,-19 12-5 16,-5 25-2-16,28-29 7 0,2 2 1 0,2-1-4 15,2 1 4-15,3 0 2 0,6-1-2 0,-1-1 3 0,2 0-3 16,5-2 0-16,1 0-1 0,2 1 1 0,2-3-2 0,2-2-1 15,5 0 6-15,0-1-3 0,1-4 2 0,-1 1-1 16,0-3 1-16,2-2 0 0,-5 1-4 0,3-3-3 0,3-3-7 16,-6 1-2-16,4-4-5 0,-4 1-6 0,3-3-4 15,-1 0-5-15,-3-6-3 0,2 1 0 0,-1 0 0 0,-3-2 3 0,0-2 2 16,-3 0-2-16,1-1 12 0,-1 1 5 0,-3-3 6 16,-2-1 3-16,-1-1 6 0,0 1-2 0,-3-1 3 15,-2 3 8-15,-1 1-7 0,-1-2 0 0,-2 6 0 0,-2 1-1 16,-1-2 0-16,0 4 3 0,-1 2 0 0,-1 2-4 15,-2 0 2-15,0 2 0 0,2 3 3 0,-2 2 6 0,-1 0-5 16,1 2-3-16,1 3-1 0,-2 1 0 0,1 2-1 0,-2 3-1 16,2 3-3-16,-1 0-4 0,4 4 0 0,-2-4 2 15,1 5 2-15,4-1 3 0,-5 2-1 0,4-1 2 0,-1 1 1 16,3-3-2-16,0 4 2 0,0-2 1 0,0-2-2 0,0-3 2 16,0 4 2-16,3-4-3 15,-1 1 2-15,8 21 6 0,-8-25-5 0,1-3 2 0,0-1-5 16,-3-1 0-16,1 0-1 0,2-1 0 0,-1-1-1 15,1-3 2-15,0 2 3 0,-3-3-6 0,1 0 5 0,2-3-5 16,0 2 3-16,-1-3 1 0,2-1-1 0,2-3 0 0,-5-1 4 16,2-1 3-16,-1-1 7 0,4 0 11 0,-5-2 0 0,2 1 5 15,2-4 3-15,-1 0 3 0,2 1-1 0,-4-2-2 16,2 0-2-16,8-18 30 0,-6 18-28 16,3-18 30-16,-5 17-29 0,2-1 1 0,-4 0 2 15,2 0-2-15,2-1 2 0,-4 1 1 0,2 2-6 16,-1-5 2-16,9-67 77 15,-9 68-91-15,-1-4-4 0,4 5 2 0,-5-2-3 0,3-1 2 16,-1 4-2-16,0-2-3 0,-1 4 4 0,1 0-1 16,-2 2 1-16,2-30 52 15,-3 39-45-15,0 0 2 0,0 1 0 0,-3 4 1 0,3-1-3 16,0 0-2-16,0 2-3 0,-1 0-4 0,-2 0-7 0,3 4-4 16,-2-3-3-16,-1 7 0 0,0-2-4 0,-1 5 4 15,3 0-4-15,-5-3 2 0,1 5 0 0,4 1-1 16,-2-2 2-16,0 3 1 0,-2 0 0 0,2 4 0 0,2-5 0 15,-2 3 1-15,3 0 1 0,-2 3 3 0,2-1 2 0,0 2 4 16,2-2 4-16,-2 4 3 0,3-4 3 0,-2 3 0 0,2 3 5 16,2-3-1-16,1 0-1 0,-5 2-3 0,7-3-4 15,-4 2-1-15,3 4 1 0,-2-1-4 0,2-2 1 16,-2-1-4-16,2 3-2 0,-2-4-1 0,2 0-2 0,-2-1 0 16,2 1-4-16,1-1 3 0,2-3-3 0,-4 1 1 0,1-2 3 15,1-1 0-15,2-4-2 0,-4 3-1 0,2-6 0 0,-1 1 1 16,3-2-8-16,-1-2-10 0,0-2-15 0,2-1-17 15,1-1-17-15,3-2-23 0,1-5-35 0,0 1-48 0,1-2-60 16,5-2-70-16,-3-7-66 0,2 3-64 0,4-1-57 16,-1-4-58-16,2-2-72 0,3-1-100 0,0-2-69 0,5-2 12 15,-6 1 42-15</inkml:trace>
          <inkml:trace contextRef="#ctx0" brushRef="#br0" timeOffset="82565.726">13780 4705 291 0,'-19'6'626'0,"1"1"-23"15,0-3-128-15,6 0-97 0,0 1-59 0,5-1-53 0,1-3-39 16,-2 4-24-16,5-5-25 0,0 0-19 0,3 0-17 15,3 0-11-15,2 0-5 0,2 0-8 0,4 0-5 0,2 0-6 16,7-2-8-16,3-1-5 0,1 2-7 0,3-1-15 16,1 0-14-16,3-3-19 0,1 3-15 0,-1 0-11 0,-1 0-7 15,2-3 1-15,0 3-1 0,-1 0 0 0,0 0-5 0,-1 2 1 16,-6-2 5-16,0 0-6 0,-1 2-9 0,-2-2-17 16,-1-1-20-16,-1 3-22 0,0 0-15 0,-2-1-13 0,-2 1-10 15,1-5-2-15,2 1 3 0,-6 2 8 0,0-3 16 0,1 2 15 16,-6-3 17-16,1-1 10 0,-1 4 7 0,-2-5 13 15,-1 5 6-15,2-3 3 0,-4 1 3 0,2-4 4 0,-4 4 8 16,3 0 9-16,-3-2 17 0,0 1 13 0,0-1 14 16,0 1 18-16,-3 1 14 0,3 1 14 0,0 2 6 0,-1 0 4 15,-2 0-7-15,3 2-9 0,0 0-5 0,0 4 1 16,0-2 3-16,0 5-2 0,0-1-3 0,3 5 0 0,-2 2 0 16,2-1 2-16,0 6-1 0,-1-2-14 0,4 1-13 0,-5 2-9 15,4 0-10-15,0 0-8 0,-3 4-9 0,1-4-7 16,-2 2-7-16,-1-1-7 0,3-1-2 0,0 3-3 0,-3-3-2 15,0 1 1-15,0-1-5 0,-3-4-19 0,-1 3-37 0,-1-1-64 16,-6-3-80-16,0 1-110 0,-1-5-121 0,0-2-142 16,-3 1-212-16,2-3-94 0,-2-1-34 0,-1-3 31 0,16-2 54 15</inkml:trace>
        </inkml:traceGroup>
        <inkml:traceGroup>
          <inkml:annotationXML>
            <emma:emma xmlns:emma="http://www.w3.org/2003/04/emma" version="1.0">
              <emma:interpretation id="{A6285C10-4FFA-410B-929E-EF5DBB0B5830}" emma:medium="tactile" emma:mode="ink">
                <msink:context xmlns:msink="http://schemas.microsoft.com/ink/2010/main" type="inkWord" rotatedBoundingBox="16621,4501 20932,4306 21006,5939 16695,6134"/>
              </emma:interpretation>
              <emma:one-of disjunction-type="recognition" id="oneOf14">
                <emma:interpretation id="interp70" emma:lang="en-US" emma:confidence="0.5">
                  <emma:literal>14-shops</emma:literal>
                </emma:interpretation>
                <emma:interpretation id="interp71" emma:lang="en-US" emma:confidence="0.5">
                  <emma:literal>y shops</emma:literal>
                </emma:interpretation>
                <emma:interpretation id="interp72" emma:lang="en-US" emma:confidence="0.5">
                  <emma:literal>48 bebops</emma:literal>
                </emma:interpretation>
                <emma:interpretation id="interp73" emma:lang="en-US" emma:confidence="0">
                  <emma:literal>Y shops</emma:literal>
                </emma:interpretation>
                <emma:interpretation id="interp74" emma:lang="en-US" emma:confidence="0">
                  <emma:literal>y skips</emma:literal>
                </emma:interpretation>
              </emma:one-of>
            </emma:emma>
          </inkml:annotationXML>
          <inkml:trace contextRef="#ctx0" brushRef="#br0" timeOffset="83721.5459">15672 4342 123 0,'4'-2'358'0,"2"2"-36"0,-4 0-39 16,2 0-43-16,-4-1-38 0,3 1-9 0,-3-3 12 0,0 3 0 16,0 0-10-16,0 0-6 0,0-4-10 0,3 3-5 15,-3 1-7-15,0-2-7 0,2 2-13 0,-2-1-4 0,0-3-11 16,0 4-6-16,4-3 0 0,-4 2 2 0,3 1 5 16,-3 0 3-16,0 0 2 0,0 0-2 0,0 0-2 0,0 0-3 15,0 0-4-15,0 0-9 0,0 0-4 0,0 0-14 16,0 0-12-16,0 0-8 0,0 0-12 0,0 0-10 0,0 1-9 15,0 2-2-15,0 1-9 0,0-3 6 0,0 2 3 0,0 5 0 16,3-5-3-16,-3 4 0 0,2 0 0 0,-2 2-4 0,2 1-4 16,0 1-8-16,-2 2-4 0,3-1-3 0,-3 2 0 15,4-1-1-15,-1 3 2 0,0-2-4 0,-1 4-1 16,2-1 1-16,-1-2 1 0,0 2 0 0,-1 2-4 0,1-2 1 16,-2-3-2-16,5 1-2 0,-4 0-2 0,1-3-1 0,0 4-2 15,-2 0 0-15,7-5-3 0,-4 1-1 0,0-1-2 0,2 2-1 16,-4-2 2-16,5-1 2 0,-2-2-2 0,2 1-2 15,-2 1 0-15,2-4 0 0,-2 1 0 0,2-3 2 0,-1 3-2 16,-1-4 0-16,2 2 0 0,-3-2 4 0,1-2-2 16,-1 1 0-16,1-2 1 0,1 0 1 0,1 0 1 0,-2 0 0 15,2-2-1-15,5-2-1 0,-6-3 0 0,7-1 1 0,1-1-1 16,-2-2-1-16,6-2-1 0,-2-2-1 0,0 0 4 16,4-4-3-16,-1 0 0 0,-3 0 1 15,4-5-2-15,14-20 1 0,-21 19-1 16,2 5-1-16,13-36-2 0,-20 39 2 0,-1 2-2 15,-2 1 3-15,1 3 1 0,-5 0-1 0,2 3 3 0,-1-1 0 0,-2 3-3 16,3 1 2-16,0 1-2 0,-3 2-1 0,1-3-3 16,-1 5 0-16,0-1 3 0,0 1-2 0,0 0 0 15,0-3 2-15,3 3-1 0,-1 0 1 0,-2 0 1 0,0 0-2 16,0 0 2-16,0-2 1 0,0 2-2 0,0 0 3 0,0 0 2 16,0 0-1-16,0 0 5 0,0 0 5 0,0 0 0 0,0 0 1 15,0 0 4-15,0 0 0 0,0 0-2 0,0 2 0 16,0-2-4-16,0 0-5 0,0 3 0 0,0-2 0 0,0 2 0 15,-2 1 4-15,-1 0 5 0,3 5 4 0,-1-3 6 16,1 3 6-16,0 0-4 0,0-1 3 0,0 3-1 0,-3 1-2 16,0 3 2-16,3-3-3 0,0 3 3 0,0-2 3 0,0 4 2 15,0 0 2-15,0 2 1 0,0 6 2 0,0-1 0 16,0 1-1-16,3 2-2 0,0 1 1 0,-2-1-1 0,4 3 3 16,-2-1 1-16,1 1-5 0,-1 0-3 0,0-1-3 15,-1-2-4-15,2 4-5 0,2-8-4 0,-5 1-4 0,4 3-6 0,-2-6-2 16,0 2 1-1,-2-2-4-15,10 51 14 0,-11-57-17 0,0-2-13 16,0-2-14-16,0-3-22 0,0 0-21 0,0-2-24 0,0-4-24 16,0 2-27-16,0-4-28 0,0 0-43 0,1-3-56 0,2 0-62 15,2-6-73-15,-1-2-75 0,7-4-62 0,-2-2-66 16,2-4-89-16,1-3-116 0,3-3-17 0,0-3 24 0,1 0 67 16</inkml:trace>
          <inkml:trace contextRef="#ctx0" brushRef="#br0" timeOffset="84269.2693">16964 4506 325 0,'13'-6'456'0,"-3"-5"-82"16,-1 0-83-16,2 0-58 0,-2-1-11 0,-2 1 3 0,-2-3-13 16,2 5-13-16,-4-1-5 0,-1-3 0 0,-2 2-3 0,-2-1-2 31,2 1-3-31,-49-59 849 0,37 64-934 15,-1 2-11-15,-2 1-6 0,-2 3-10 0,-5 0-7 16,1 3-6-16,-1 1-2 0,1 2 2 0,-4 3 6 0,4 1-1 16,-1 5-2-16,1-3 4 0,1 4 4 0,1-2 2 15,3 3-5-15,1 0-6 0,3 0-7 0,3 1 0 0,-1-1-4 16,2 1-3-16,4-1-7 0,2-2 1 0,4 2 1 0,1-4 4 16,4 3 6-16,2-2 3 0,3-3-1 0,3 3 1 15,4-4 2-15,2 1-2 0,6 0-3 0,1-1-5 0,3-1-4 16,1 2-12-16,-1-1-4 0,3-2-7 0,-3 3-8 0,1-1-5 15,-7-2-4-15,2 3-1 0,-4 0-3 0,-3 2 1 16,-1-4-2-16,-2 2 2 0,-6-3 1 0,-3 1-1 0,-1 1-1 16,-4 1-1-16,-3 0 2 0,-3 2-1 0,-4-4 3 15,-1 1-4-15,-3-2-2 0,-3 1-3 0,-4 2 3 0,2-4-4 16,0 2-2-16,-4-6-6 0,4 2 1 0,-4-3-1 0,3 1 0 16,0-3 3-16,1-3 0 0,0 1 3 0,-2-3 2 15,4 2 2-15,2-5 0 0,-3 4 0 0,4-6 2 0,-1 1 2 16,1-1 0-16,7-1 0 0,-1-4-4 0,2 0 2 15,3-1 2-15,0-2 0 0,0-1 0 0,5 0-4 0,1-2-2 16,1-1 3-16,-1-1 1 0,6 0 0 0,1 0 4 0,1 1-4 16,-2-1 1-16,6 1-1 0,-2 0 2 0,0 1 0 15,1 0 0-15,2 2 0 0,-1-1-2 0,-5 2-4 0,5 3-2 16,-4 0-5-16,-3 0-11 0,0 4-11 0,-2 2-16 16,-2 1-23-16,1 2-30 0,-1 1-44 0,-5 2-49 0,4 0-52 15,-5-2-55-15,-1 5-56 0,3-2-62 0,-3 2-53 0,-3 0-50 16,2 0-72-16,-7-1-114 0,2-3-31 0,0 0 17 15,-4 2 42-15</inkml:trace>
          <inkml:trace contextRef="#ctx0" brushRef="#br0" timeOffset="86281.5508">17455 3864 28 0,'0'-4'320'0,"0"4"-57"0,0-2-43 0,0 2-42 16,3-5-41-16,-3 4-28 0,0-4-6 0,0 1 2 0,0-3 13 16,0 3 16-16,0-2 6 0,0 1 4 0,0 0 6 15,0 0 15-15,0 1 11 0,0 2 8 0,-3-3 8 0,3 1 5 16,-2-1-1-16,2 3-2 0,0-3-7 0,0 5 0 0,2-3-10 16,-2 3-11-16,0 0-14 0,0 0-14 0,0 0-14 15,-2 3-13-15,2 1-4 0,-3-1-9 0,0 5 3 0,3 0 11 16,-1 2 9-16,-2 3 6 0,1 4 3 0,-4 3 0 15,5 1-3-15,-2 4-2 0,0-2-14 0,-1 5-7 0,4 2-10 16,-2 0-2-16,2 3-2 0,0-2 0 0,0 4-4 0,0-2-2 16,2-1-1-16,2 3-7 0,-1 0-3 0,0-3-9 15,-2 2-6-15,5-1-5 0,-4-1-6 0,1 0-1 0,-2-3-7 16,5 1-6-16,-4-2-7 0,1-2-2 0,-2 3-4 16,5-4-4-16,-4-3-4 0,1-1-6 0,-2 1-3 0,2-4 0 15,0-4-1-15,-3 0 0 0,2-4-2 0,4 1 2 0,-6-5 1 16,1-1 0-16,-1-1 5 0,3-3 2 0,-1 2 3 15,1-3-3-15,-1-3 5 0,3 0 0 0,2-8 0 0,1-2-1 16,-2-2-2-16,6-2-2 0,0-5-3 0,1 0-3 16,-1 1-4-16,0 1 0 0,-3-3 0 0,6 1 0 0,-6 0 0 15,1 3 0-15,-3 2 0 0,-2 0 0 0,-1 3 4 0,-1 3-2 16,-1 1 3-16,-2 1-5 0,3 4-2 0,-3 2 1 16,-3 0-1-16,3 1 1 0,-2 4-4 0,-5 2-4 0,-1 1 3 15,-2 5 2-15,1 1 2 0,-3-2-1 0,3 4 1 16,-1 2 2-16,1 1-1 0,3-4 3 0,1 4-4 0,4 1-3 15,2-3 5-15,4 2-3 0,2 0 0 0,5-2 0 0,6-1 1 16,6-3 4-16,0 4-1 0,7-8 1 0,2 1-2 0,4 1-3 16,-4-5-1-16,5 2-7 0,-5-4-6 0,4 1-7 15,-5-2-7-15,-1 0-8 0,-6-3-10 0,5-2-6 16,-5-1-6-16,2-1 2 0,-3-2-2 0,-2-2-6 0,-1 1-2 16,-2-3-3-16,-1-2-3 0,-1 2-5 0,-4-6-10 0,2 1-8 15,-3 1-3-15,-2-3-6 0,2 1-4 0,-4-1-2 0,-2 1 4 16,1-1 2-16,-3 2 5 0,2 2 7 0,-4-4 3 15,1 3 4-15,0 1 5 0,-3 2 7 0,1-2 4 16,-1 2 3-16,3-1 7 0,-3-1 4 0,0 4 6 0,2-2 4 16,-2 0 7-16,0-1 2 0,3 3 7 0,0-3 6 0,-2 0 3 15,4 0 2-15,1 0 3 0,-5 1 5 0,2 0 2 16,-1-2 8-16,4 4-4 0,-5-1 5 0,-1 2 1 0,3 2 1 16,0 3 5-16,-3-3 4 0,1 5 3 0,-1 0 4 0,0 1 4 15,3 1 6-15,-3 4 13 0,0 1 13 0,-3 3 17 16,3 1 17-16,-1 3 17 0,-5 1 15 0,5 4 13 0,-5 4 4 15,1 0 3-15,4 5-7 0,-10-4-8 0,7 6-14 16,-1 0-8-16,1 1-12 0,-2 1-6 0,4-3-8 0,-4 3-3 16,5-1-12-16,-2-2-1 0,1 1-4 0,2-1-4 0,0 0-5 15,0-1-7-15,0-1-9 0,0-1-2 0,2-3-6 16,-2 1-1-16,4-2-5 0,-1-4-5 0,0-1-1 0,-3-2-4 16,2 0-1-16,-2-1-2 0,3-1 1 0,0-4 1 15,-3 0-2-15,1-2 3 0,-1-3 0 0,3 0 4 0,-1-2-1 16,1-3 1-16,0-4-2 0,-2-2 1 0,4-1-1 15,5-5-4-15,-2 0 1 0,0-2-5 0,3 1 5 0,1-2-5 0,-3 1 1 16,3 2-1-16,3-3-1 0,-1 6 1 0,0-1 0 16,-2 3 3-16,6 1-5 0,-7 1 1 15,3 3-3-15,16-1 4 0,-18 8-1 0,-1 4-2 0,3-2 1 16,-1 7 0-16,-1-1 2 0,0 3 0 16,-6 2 0-16,19 32 0 0,-20-25 0 0,-1-5 4 15,-1 5-1-15,-1-1-3 0,-2 0 3 0,-2 1-1 0,-4-1-1 16,2 1 1-16,-5-1 0 0,-2 0-2 15,0-3 1-15,-3 3 0 0,-4-2-1 0,5-2 0 0,-5-1 0 0,2-5-2 16,-1 1-2-16,2-4 1 0,3 1-3 0,1-3-5 16,-1-2-3-16,1 3-6 0,5-5-7 0,-4 0-6 0,5-5-9 0,1 3-6 15,1-2-6-15,0-1-1 0,3-2-1 0,3 3 0 16,1-6-2-16,4 1 1 0,2 1 1 0,-1-3 3 0,6 0 4 16,-3 0-1-16,1 0-3 0,5 1-6 0,2 0 6 15,-4-3-5-15,0 2 1 0,4 2-2 0,-1-5-1 0,-3 4-1 16,4-3 4-16,2 2 6 0,-3-2 4 0,1 1 7 0,4-3 4 15,-5 1 7-15,-1 0 7 0,4 2 8 0,-3-1 6 16,2 0 8-16,-1-2 0 0,-1 3 0 0,0-3 6 0,-2 4 2 16,1-1 6-16,-5 1 10 0,2-2 15 0,-3 2 12 15,-2 3 11-15,2-2 13 0,-6 1 11 0,2 2 6 0,-4 1 0 16,3 1 2-16,-1 0-10 0,-4 4-8 0,1-1-8 0,-2 1-12 16,2-2-8-16,0 3-8 0,-3 3 0 0,2 0 4 15,2 2 6-15,-1 4 5 0,2 1 8 16,5 16 99-16,-8-9-64 0,4 0 0 0,-5 4 1 0,2-2-1 15,-2 2 0-15,5 2 0 0,-4 1-6 0,1 5-5 0,1-1 0 16,1-1 1-16,1 8-1 0,-2-3-7 0,4 3-6 0,-2 1-9 16,1 1-5-16,1 0-58 0,-1-3-2 0,0 3 0 15,1 2 0-15,-2-2 0 0,1-2 0 0,1-1 0 0,-1 0 0 16,-2 0 0-16,2-5 0 0,-2 1 0 0,0 0 0 16,0-5 0-16,-4-4 0 0,-1-2 0 0,3-2 0 0,0-1 0 15,-3-3 0-15,0-5 0 0,0 0 0 0,-3-2 0 0,0-4 0 16,3 0 0-16,-1-4 0 0,1-3 0 0,-5-1-67 0,0-6-50 15,0 0-13-15,-2-6-13 0,2-1-7 0,-2-2-2 16,5-5 0-16,-4-5 4 0,5 1 1 16,-5-2-2-1,-6-214-833-15,12 200 768 0,0 2-4 0,3-2-2 0,0 1 10 16,-2 1 20-16,2 3 25 0,2 2 33 0,-1 0 33 16,2 7 28-16,-4 0 22 0,5 4 17 0,-4 1 11 0,-1 6 11 15,2-3 5-15,2 5 5 0,1 2 10 0,-1-1 16 0,0 3 11 16,0 2 10-16,2 2 10 0,-1 3 9 0,4-1 11 15,-2 0 10-15,-1 5 5 0,4-3 11 0,3 4-2 0,2 3 2 16,-2 0-4-16,-1 0 1 0,0 3-2 0,-1 4 1 0,1 0-2 16,-2 1-11-16,-2 3-4 0,-1 2-4 0,-2-2-3 15,-2 3-5-15,-2 2-5 0,-2-2-7 0,-2 4-11 0,-2 0-6 16,-2-1-7-16,-2 2-3 0,-1 2-5 0,2-6-6 16,-1 3-7-16,-3 0-2 0,1-1-3 0,-2-4-4 0,2 1 1 15,2 2-2-15,-1-4 0 0,7 3-2 0,1-3-4 0,-3-3-6 16,0 1-6-16,3-3-6 0,3-1-8 0,0 1-9 15,1-4-8-15,4 2-9 0,-2-1-5 0,1-2-6 0,5-2-4 16,0 0-7-16,3-2-7 0,1-4-8 0,4 0-7 16,-1-3-5-16,3 1 0 0,-1-5 8 0,3 0 4 0,3 0 4 15,0-1 13-15,-1-2 13 0,-2 0 18 0,-3-1 15 0,1 0 5 16,-2 0 5-16,-4-4 7 0,-1 2 9 0,-2-1 8 16,5 0 14-16,-4-2 11 0,-3 0 12 0,1 2 20 0,0-4 19 15,-4 8 18-15,4-1 15 0,-5 2 12 0,-2 1 0 16,2 6 1-16,-3 2-9 0,2 1-19 0,-4 3-14 0,4 2-16 15,-2 2-6-15,-2 7-8 0,5 1-2 0,-2 6-6 0,2 1 2 16,4 2 4-16,-4 2 2 0,-1 4 5 0,1-1-3 16,1-1-5-16,-1 1-7 0,2-3-4 0,3 2-3 0,0 0-4 15,1-4-4-15,-1 1-8 0,-3-1-7 0,0 1-10 16,-1-2 4-16,-1-4-3 0,4-1-3 0,-6 2 0 0,1-4-2 16,-1-1-6-16,2 1-11 0,-5-4-7 0,-2 2-23 0,0-2-22 15,-6 2-28-15,-5-4-41 0,-3 2-61 0,-6 0-63 16,-1-1-64-16,-5-2-72 0,-1 2-71 0,-3-1-66 15,-1-3-87-15,-6 2-130 0,1-2-48 0,-3 1 1 0,-4-3 44 0</inkml:trace>
        </inkml:traceGroup>
      </inkml:traceGroup>
    </inkml:traceGroup>
    <inkml:traceGroup>
      <inkml:annotationXML>
        <emma:emma xmlns:emma="http://www.w3.org/2003/04/emma" version="1.0">
          <emma:interpretation id="{D6DA6ABA-B7E8-44E1-B526-AAD453AF382A}" emma:medium="tactile" emma:mode="ink">
            <msink:context xmlns:msink="http://schemas.microsoft.com/ink/2010/main" type="paragraph" rotatedBoundingBox="7806,7423 23547,6293 23666,7949 7925,90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091549-5817-4A96-B821-815D0DF95BA4}" emma:medium="tactile" emma:mode="ink">
              <msink:context xmlns:msink="http://schemas.microsoft.com/ink/2010/main" type="line" rotatedBoundingBox="7806,7423 23547,6293 23666,7949 7925,9079"/>
            </emma:interpretation>
          </emma:emma>
        </inkml:annotationXML>
        <inkml:traceGroup>
          <inkml:annotationXML>
            <emma:emma xmlns:emma="http://www.w3.org/2003/04/emma" version="1.0">
              <emma:interpretation id="{27AC4BD4-9842-45BB-AF38-572553EE8301}" emma:medium="tactile" emma:mode="ink">
                <msink:context xmlns:msink="http://schemas.microsoft.com/ink/2010/main" type="inkWord" rotatedBoundingBox="7812,7509 12822,7149 12905,8294 7894,8654"/>
              </emma:interpretation>
              <emma:one-of disjunction-type="recognition" id="oneOf15">
                <emma:interpretation id="interp75" emma:lang="en-US" emma:confidence="0.5">
                  <emma:literal>download</emma:literal>
                </emma:interpretation>
                <emma:interpretation id="interp76" emma:lang="en-US" emma:confidence="0">
                  <emma:literal>downloads</emma:literal>
                </emma:interpretation>
                <emma:interpretation id="interp77" emma:lang="en-US" emma:confidence="0">
                  <emma:literal>downloaded</emma:literal>
                </emma:interpretation>
                <emma:interpretation id="interp78" emma:lang="en-US" emma:confidence="0">
                  <emma:literal>downzoned</emma:literal>
                </emma:interpretation>
                <emma:interpretation id="interp79" emma:lang="en-US" emma:confidence="0">
                  <emma:literal>downloader</emma:literal>
                </emma:interpretation>
              </emma:one-of>
            </emma:emma>
          </inkml:annotationXML>
          <inkml:trace contextRef="#ctx0" brushRef="#br0" timeOffset="88366.73">7404 7230 137 0,'2'-2'334'0,"1"2"-41"0,-3-3-45 16,-3 1-43-16,3 0-30 0,-5-2-7 0,4 0 7 16,-2-1 3-16,0 1-10 0,-2-2-6 0,4 2-2 0,-5-3-1 15,1 0 2-15,-2 4 0 0,2-5-7 0,-2 5-9 0,0-2-9 16,-2 2-8-16,-2 0-12 0,2 3-8 0,-6 0-6 16,-1 0-9-16,1 3-1 0,-4 0-2 0,1 3-6 15,-4 4-1-15,1 0 6 0,-5 2 9 0,3 6 4 0,-1-1 0 16,-3 5 3-16,2 4-3 0,-2-1 2 0,3 4-3 0,2 2-3 15,-2 1-6-15,5-2-12 0,2 2-4 0,2-2-8 16,4-2-10-16,3-2-5 0,4 0-10 0,-1-3-8 0,5 0-6 16,3-2-5-16,2-4-2 0,-1-1-2 0,6 0-3 15,-4-5-3-15,6 0 0 0,-1 0-1 0,-2-4-5 0,6-3 0 16,-1-1-3-16,6-2-2 0,-7 2 0 0,7-3 0 0,-4-4 0 16,6 1 0-16,-5-3 2 0,2-1 1 0,0-2-3 15,-2-2-3-15,2 1 5 0,-3-1-2 0,2-4 1 0,-1-2-4 16,-3-1-4-16,0 1 2 0,1-3-1 0,-3-4 3 15,0 3 2-15,-1-1-4 0,1-3 2 0,0 1 3 0,-4-3-3 16,-4 2 2-16,4-1 2 0,-2-3-4 0,-2-22-4 16,-2 28 4-16,-2-4-1 0,0 3 0 0,0 3 1 15,0-2 0-15,0-1 1 0,-2 5 3 0,-1-25-1 16,2 20 0-16,1 5 5 16,-11-57 58-16,11 57-46 0,-3-1-1 15,-1-12 29-15,4 17-24 0,0 4 3 0,-2 0-3 0,-1 1 2 16,3 1 0-16,-3 0 3 0,3 5-3 0,-1 0 0 15,-2 1-2-15,3 1-7 0,-2 1-1 0,-1-3 1 0,3 4-5 16,0-1-1-16,0 1-2 0,0 0-5 0,0 0 1 0,-3 1-5 16,3 3-3-16,-1-1 1 0,1 2 0 0,0 4 1 0,0-1-1 15,-3 0 2-15,3 3 0 0,-2 0 1 0,2 2 1 16,-3 0 0-16,0 3-2 0,3-2 0 0,-1 2 0 16,1 1 0-16,0 0-2 0,0 3 2 0,0-1 0 0,1 0 2 15,-1-1-2-15,3 1 2 0,0 0-2 0,-1 3 2 0,1-3 0 16,1 1-1-16,1 1 2 0,-1-1-1 0,2 0 0 0,0-1-1 15,0 0-1-15,2 6 1 0,-2-6 1 0,1 2 0 16,0 1-2-16,2-1 1 0,-1 1-1 0,2 0 0 16,-2-1 1-16,1 0 1 0,1-6-2 0,-4 6 2 0,4-5-1 15,-1 4-1-15,3-5-1 0,-1 1 2 0,-2-3-1 0,2 1-7 16,1-3-5-16,3-2-2 0,-3-3-6 0,0-2 0 0,0 1-7 16,3-3-5-16,0 0 1 0,10-4-18 15,-10 0 25-15,-3-4 3 0,0 2-1 0,0-5 7 0,0 1-3 16,-1-3 2-16,1-4-4 0,0 3-1 0,-4-4-3 15,2 2 0-15,-2-5 0 0,-2-1-3 0,1 0-4 0,-3-4-3 16,4 1-6-16,-2-2 0 0,-2 0-2 0,1-2 2 0,-1 7-1 16,1-2 2-16,-2 5 7 0,0 0 6 0,-2 4 11 15,-1 0 3-15,3 4 6 0,-1 1 1 0,-2 3 4 16,0-1-1-16,0 3-3 0,0 3 0 0,0 0-2 0,0 3-1 16,0 0 2-16,-2 5-1 0,-1 3-5 0,3-2 8 0,-1 7 4 15,-2 2 0-15,3-1-2 0,0 4 2 0,0 1-3 0,3-1 0 16,-2 4 6-16,4-4-4 0,-2 3-1 0,4-2 4 15,0-2-1-15,1 3 2 0,1-4 3 0,0-2-2 0,4 1 2 16,-4-1-2-16,0-3 0 0,1-2-1 0,-1-1 3 16,2-1-5-16,-4-1 1 0,-1-3 2 0,0-2 0 0,-1 1 4 15,-2-3 4-15,-2 0 2 0,4-2 5 0,-2-4 5 0,-1 2 2 16,0-5 2-16,1-1-1 0,-2-3-1 0,-1-2-1 16,3-3-4-16,0 2-6 0,2-6-2 0,-2 1-5 15,-2-3 0-15,4 1-3 0,1-3 1 0,-2 0-5 0,1-2 0 0,2 1 9 16,-2 0 6-16,2 4 8 0,-3-1 2 0,1 5 5 15,1 0 1-15,-5-3 7 0,7 6 3 0,-4-4-4 16,1 4-1-16,-2 2-3 0,9-27 64 16,-8 31-67-16,2-2-3 0,0 3-2 0,-3-1-3 15,4 0-2-15,2 1-3 0,-1 1-5 0,2 0 0 0,-1-1-4 16,3 5-3-16,-2-3-2 0,-1 1-2 0,3 4-2 0,-1-2-2 16,-2 4-1-16,3-2 3 0,-2 4 0 0,2 1 0 15,-3 1 1-15,18 19 3 0,-18-12-1 16,-2-2-2-16,3 1-1 0,-4 4 0 0,2-2 0 0,-1-1-1 15,-2 5 0 1,-1-2-1 0,27 107 0-16,-28-107-3 0,5 0-4 0,-4-4-5 0,1 1-7 0,1-2-5 15,-5-1-3-15,4 0-7 0,-2-4-2 0,0-3 1 16,-2 4 3-16,-1-7 4 0,0 3 4 0,3-3 4 0,-1-3 4 16,1 0 6-16,0-4-2 0,1-4 1 0,0 0 2 0,1-2-1 15,1 0-3-15,-2-1 0 0,-2-3 3 0,1 2-3 16,1 1 6-16,-1 0 2 0,0 3-1 0,-3 3 1 0,2 2 3 15,-2-1 2-15,0 5 0 0,0 0 2 0,-2 4-4 16,2 3 2-16,0 1-2 0,0 3-1 0,2 3-3 0,1 6 6 16,1-1-1-16,1 3-3 0,2-3 5 0,2 2-1 15,4 3 4-15,-1-4-1 0,2 1-1 0,1 1 0 0,1-4 2 16,3 4 4-16,1-5-5 0,-1-1-1 0,2-3 0 0,-2 1 0 16,4-3 5-16,-3-3-5 0,-2-1 3 0,2-4-4 15,-4-2 2-15,5-4 1 0,-2-1 0 0,-1-5-2 0,0-3 0 16,0-2 0-16,-5-3-2 0,2 1 2 0,-3-4 0 15,0-2 0-15,-5-1-1 0,1-4 2 0,-4 2-1 0,1-1-1 16,-5-4 1-16,0 3 1 0,0-4-2 0,-5 3-8 0,4 0-10 16,-5 0-15-16,-2-1-18 0,2 3-19 0,-1 2-28 15,-4 0-30-15,4 5-33 0,-2-2-26 0,2 4-25 0,-1 2-25 16,2 2-23-16,-1 5-23 0,-1 1-18 0,-2 0-16 0,4 7-14 16,-4-2-20-16,-2 2-48 0,3-1-88 0,-6 3-76 15,-4 5-25-15,2-1 6 0</inkml:trace>
          <inkml:trace contextRef="#ctx0" brushRef="#br0" timeOffset="89543.5507">9339 7204 481 0,'-6'15'563'0,"2"5"-86"0,-4-3-102 16,4 4-39-16,-4 4-33 0,7-5-27 0,-5 2-20 0,1 1-13 15,4 3-13-15,-2-5-19 0,3 0-21 0,0 0-23 16,3 2-21-16,-3-4-12 0,1 1-16 0,-1-6-13 0,3 1-16 16,-1-2-10-16,-2-2-14 0,3-2-9 0,0-2-2 15,-2-1-4-15,-1-1 12 0,3-2 3 0,-1 0 7 0,1-3 5 16,0-3 4-16,-2-4-3 0,4-4-1 0,-2 2-13 16,1-7-14-16,2 1-15 0,-2-5-13 0,4 1-9 0,-7-3-7 15,4 1 0-15,-2-3-2 0,0-2-1 0,-2 0-2 0,5-1 2 16,-4 0-3-16,2 3 1 0,2 2-1 0,0 0 2 15,0 1-1-15,0 4-1 0,4 0 0 0,-1 3 3 0,-1 0-2 16,4 6-1-16,0 2-1 0,-1 1 1 0,7 2 2 0,-1 3 2 16,-1 0 7-16,3 4 3 0,4 3 6 0,-2 2 6 0,-2 2 5 15,5 2-1-15,-5-1 0 0,0 4-4 0,1-1-5 16,-4-1-2-16,2 4-3 0,-2-2-4 0,-2 1-5 16,1 0-3-16,-3 3 3 0,0-1-1 0,-1-2-3 0,-3 1-12 15,2-1-13-15,-5 0-16 0,-1-2-32 0,-1 1-40 0,-1 0-47 16,1-5-45-16,-3 3-58 0,0-3-51 0,0-1-54 0,0-1-46 15,-3-1-28-15,3 1-23 0,3-3-36 0,0-2-48 16,-3-2-67-16,1 1-24 0,4-3 20 0</inkml:trace>
          <inkml:trace contextRef="#ctx0" brushRef="#br0" timeOffset="91031.1419">10050 7513 69 0,'6'0'378'16,"-1"0"-34"-16,4-6 191 0,-3 1-358 0,-5-4-23 0,7 1 1 15,-4-3 3-15,4-2-5 0,2-1-5 0,-4 2 2 0,1-3 7 16,1 0 9-16,2 0 3 0,-5-1 2 0,2-5-8 0,-5 1-5 16,2 1-5-16,-1-2-8 0,2-2-8 0,-5-2-14 15,2 1-7-15,-2-2-6 0,-2 0-5 0,2 4-7 0,-5-5-9 16,2 3-4-16,2 0-6 0,-4 2-3 0,-1-4-10 16,2 5-6-16,2 1-4 0,-4 4-4 0,2 0-3 0,-1 0-2 15,1 4 1-15,-2 1-3 0,4 3-2 0,-1 1-6 0,-4 5-3 16,3 0-5-16,2 4-4 0,-5 4-9 0,1 5-9 15,0 1-4-15,-17 31-2 0,16-20-1 16,-5 5-1-16,5 1-2 0,1-1 2 0,0 3-1 0,1 2 2 16,2 0-2-16,3 1 1 0,3-1-2 0,5 2 3 0,-1-2 0 15,2-2 3-15,7 2-2 0,41 51 3 16,-33-60-1-16,1-2-2 0,33 11 1 16,-22-18 3-16,-5-4-2 0,5-5 0 0,-2 2 0 0,2-8 0 15,-1 5 1-15,0-10-2 0,-4 5-2 0,-3-5-2 16,-1-4 2-16,1-2-4 0,-5-1 3 0,-3-6-4 0,0 1 1 15,-5-3 2-15,-3-1-1 0,0-3 1 0,-2 1 1 0,-6-1 2 16,-2-2-3-16,1 0 4 0,-3 4 0 0,-3 1-2 16,3 1 0-16,-5 1 3 0,4 3-5 0,-5 4 2 0,2 1 0 15,-4 2-3-15,4 5 3 0,-4-1 0 0,1 5 0 16,1 0 0-16,-2 5 0 0,1 1 2 0,-4 5-1 0,6-1 1 16,-6 4-1-16,7 0-1 0,-1 4 2 0,-1 0-4 0,5-1 2 15,-2 0-3-15,3 1 3 0,4 1-1 0,-1 0-1 16,5-1 2-16,-1-1 0 0,2-2 0 0,6 2 0 0,0-3-2 15,-2-1-4-15,5-2-1 0,-2-5-6 0,1 0-4 0,-1-1-10 16,-1-3-1-16,4-2-4 0,-2-2 0 0,-2-1 3 16,0-3 1-16,-2-1 5 0,-1-2 5 0,0-1 8 0,0-6 0 15,-5 1 3-15,1-2 3 0,2-25 3 16,-9 18 1-16,-1-3-1 0,-1 3 10 0,-7-1-2 0,4-2-7 16,-6 0 2-16,2-2-1 0,-4 4-1 0,0 1 2 15,0 2-1-15,-2 3-11 0,-3 0 4 0,2 4 5 0,-3 1-2 0,-4 3 1 16,3 1-1-16,-2 4 3 0,-1 3 1 0,1 1 0 15,-2 2 0-15,3 2 0 0,0 1-2 0,-2 5-3 16,3 0-1-16,-1 3-1 0,7 0 2 0,-2 0 1 0,3 2-1 16,2 2-4-16,5 2 7 0,1 2-11 0,1-4-12 15,3 3-8-15,6 0-12 0,0-2-8 0,4 1-9 0,5 2-4 16,3-3-5-16,1 0 1 0,8-3 4 0,1-5 2 0,3-1 4 16,4-1-1-16,0-1 3 0,1-4 0 0,3 2-4 15,-3-6 2-15,2 2-2 0,4-4 3 0,-6-1 1 0,2-2 8 16,-2-3 7-16,3-3 4 0,-7 0 9 0,3-2 6 0,-4-1 10 15,0-3 6-15,24-18 1 0,-34 16 4 16,3 0 6-16,-9 3 12 0,0 0 12 0,-6 1 12 0,1 4 20 16,-5-2 10-16,-4 3 16 0,2 2 14 0,-3 0 7 15,-3 2-5-15,2 3-8 0,-4 4-13 0,-1 0-16 16,0 4-14-16,-6 0-13 0,-1 4-13 0,1 5-12 0,-4 0-8 0,1 3-5 16,1 5-2-16,-1 0 1 0,1 0-1 0,2 3 2 15,0 2 0-15,-28 70 5 16,35-69-2-16,-1-1 0 0,2-1-2 0,2 1-2 15,2-3 1-15,0-2 0 0,0 2 1 16,14 24-5-16,-7-34-2 0,3-3 2 0,-4-4 0 0,6 1-3 16,-1-3 1-16,1-4-1 0,0-3 2 0,-1-1 3 15,1-7 2-15,0 0-4 0,0-1 1 0,0-2 1 0,0-1 3 16,-2-2-2-16,-1 3 1 0,2-1-1 0,-4 2 6 16,-1 4 5-16,0 0 4 0,-4 3 3 0,2 2 0 0,-1 1 5 15,0 2-3-15,-2 3 0 0,2 0-1 0,0 0-8 0,-1 4 0 16,1 1-3-16,1 2-4 0,1-1-3 0,2 3 2 15,2 1-2-15,5-1-3 0,-3 0 1 0,3-1-2 0,1 1 1 16,1-1 2-16,8 0 1 0,-2-2-3 0,2-3 1 16,4 1 5-16,-1-4-3 0,1-4 1 0,2 1 0 0,1-3-2 15,-2 1 3-15,2-4 1 0,-3 1-2 0,-1-1-2 0,3-2 1 16,-6-2 0-16,-4-2-3 0,-3 2 4 0,-2-3-2 16,-3-1 1-16,0 3 0 0,-5-4 0 0,0 2 1 0,-4-4 2 15,-3 4 0-15,0-2-1 0,-6 4-2 0,2-1 0 16,-3 0 0-16,-1 5 1 0,-4 1-1 0,0 0 0 0,0 2 0 15,-4 4 0-15,0 3 3 0,-7 0-3 0,4 6 2 0,-2 2 0 16,-1 1-2-16,1 6-4 0,-3 0 0 0,2 0 0 16,1 6 2-16,-1-2 1 0,2 2-4 0,1 2 0 0,3 1 3 15,1 1 3-15,1 2 2 0,2-1-1 0,2 0-1 16,3 3 0-16,-1 3 0 0,7-5 0 0,-2-1-2 0,3 1-1 16,3-5 1-16,-2-1 1 0,5 0-3 0,0-4 3 0,1 2 0 15,1-5 0-15,2-1 4 0,-1-4-1 0,0-3-4 16,5-1-1-16,-1-4 3 0,-1-1 0 0,0-1 3 15,0-4 0-15,0-1 3 0,1-3 4 0,-1-4 9 0,0-1 9 16,0-2 6-16,0-4 7 0,0-1 7 0,-1-3 9 0,-2 0 4 16,2-4-2-16,-2-3-9 0,-2 1 0 0,1-2-9 0,-4-5-3 15,4 3-11-15,0-3-9 0,0-2 0 0,-1 0-5 16,-2-2-2-16,2 1-1 0,-2-3 1 0,1 1-4 0,-5 3 2 16,2-2 2-16,-1 6 5 0,1 1 14 0,1 5 7 15,-4 4 6-15,3 3 5 0,0 5 5 0,-2 4-4 0,-1 4 0 0,0 3-8 16,0 4-10-16,3 7-6 0,-3 3-11 0,0 7 0 15,0 4 0-15,0 7 8 0,0 6 8 0,0-1 6 16,0 8 11-16,0-1 3 0,2 6 11 0,-2-1 1 0,3 0 3 16,0 0 2-16,-2 3-1 0,4-3-2 0,-2-2-7 0,4 0-4 15,-2-2-7-15,2-1-4 0,-2-5-2 0,2 1-11 16,-2-3-3-16,-1-2-7 0,3-4-4 0,-1-2-5 0,-4-1 0 16,2-2-3-16,2-2-2 0,-4-6-4 0,1 1-13 15,-2-5-16-15,2 1-26 0,-3-4-18 0,0 1-36 0,0-2-61 16,-3-2-89-16,-1-2-115 0,2 0-120 0,-4-4-123 15,0-3-190-15,0-1-122 0,-1-4-40 0,1 1 13 0,0-5 62 16</inkml:trace>
        </inkml:traceGroup>
        <inkml:traceGroup>
          <inkml:annotationXML>
            <emma:emma xmlns:emma="http://www.w3.org/2003/04/emma" version="1.0">
              <emma:interpretation id="{50657D10-606C-4A10-A8F7-233DBE77DE67}" emma:medium="tactile" emma:mode="ink">
                <msink:context xmlns:msink="http://schemas.microsoft.com/ink/2010/main" type="inkWord" rotatedBoundingBox="14109,7274 17783,7011 17881,8364 14206,8628"/>
              </emma:interpretation>
              <emma:one-of disjunction-type="recognition" id="oneOf16">
                <emma:interpretation id="interp80" emma:lang="en-US" emma:confidence="0.5">
                  <emma:literal>speeds</emma:literal>
                </emma:interpretation>
                <emma:interpretation id="interp81" emma:lang="en-US" emma:confidence="0.5">
                  <emma:literal>speed y</emma:literal>
                </emma:interpretation>
                <emma:interpretation id="interp82" emma:lang="en-US" emma:confidence="0">
                  <emma:literal>speed 7</emma:literal>
                </emma:interpretation>
                <emma:interpretation id="interp83" emma:lang="en-US" emma:confidence="0">
                  <emma:literal>speed .</emma:literal>
                </emma:interpretation>
                <emma:interpretation id="interp84" emma:lang="en-US" emma:confidence="0">
                  <emma:literal>speed n</emma:literal>
                </emma:interpretation>
              </emma:one-of>
            </emma:emma>
          </inkml:annotationXML>
          <inkml:trace contextRef="#ctx0" brushRef="#br0" timeOffset="93147.5904">13195 7420 208 0,'0'9'485'0,"3"-3"-73"15,-1-2-100-15,2-2-83 0,4-4-27 0,4-2-10 0,-1-5-22 16,7-2-14-16,2-1-9 0,0-3-7 0,3-2-2 0,-2-4 1 15,2 2-7-15,0-2-3 0,-4-1-2 0,0 0-6 0,-5 1-6 16,1 1-10-16,-3-1-10 0,-3-3-13 0,2 2-10 16,-3-4-14-16,-4 3-13 0,2 0-12 0,-4-2-8 0,1 3-5 15,-3-3-3-15,-3 3-4 0,1 3-6 0,-4-1 1 16,2 2 2-16,-1 4 0 0,-2-1-6 0,0 4-4 0,1 0 5 16,-2 2-4-16,-2 5 6 0,1 3-5 0,-3 1-2 0,0 1-6 15,-6 3 7-15,2 7 1 0,1 4-8 0,-3 0 4 16,0 4-2-16,5 4 0 0,-1-2 1 0,5 3 3 0,2 2 0 15,0-2-3-15,5 0-1 0,2-1-2 0,2-1 4 16,8-4 9-16,-1 3 1 0,9-4 3 0,-2-1 8 0,5-2 8 16,3-3 8-16,3-2 2 0,2-3-3 0,0 0-5 15,2-1 2-15,-3-3-4 0,3 1-7 0,1-3-8 0,-3 0-3 16,0 5-6-16,-2-4 4 0,-8 2-7 0,-1 4-7 16,-6-3-6-16,1 3-6 0,-1 1-6 0,-6 0-9 0,0 1-11 0,-6-1-8 15,-6 3-10-15,0-1-7 0,-4 3-4 0,1 1-4 16,-2-5-7-16,4 2-4 0,-2-4-6 0,1 1-7 15,1-2-1-15,5 0 1 0,-4-1 0 0,5-4 4 0,-2 2 7 16,3-6 6-16,0 2 7 0,0-6 10 0,4 0 6 0,-1 1 12 16,2-6 5-16,1 0 6 0,0-4 8 0,4-1 7 15,-1 0 11-15,-1 0 5 0,4-5 3 0,-1 1 0 0,0-1 5 16,-2-2 0-16,3-1 2 0,0-2 1 0,-1 0 6 16,0-2 7-16,1 4 11 0,-3-2 7 0,3 1 7 0,-2 0 20 15,2 6 14-15,-3 0 17 0,3 1 11 0,-5 1 11 0,1 4 5 16,-4 4 6-16,1 1-3 0,1 3-13 0,-5-1-15 15,7 6-14-15,-4 2-6 0,3 4-3 0,1 6 2 0,1 2 5 16,-2 4 14-16,1 4 20 0,8 35 177 16,-9-22-122-16,-1 4 7 0,0 3-1 0,0 3-2 0,0-1-8 15,0 4-11-15,-4 1-18 0,2-2-14 0,2 3-16 16,3 42 62-16,-4-51-97 16,2 42 39-16,-7-6-29 0,0-39-47 0,-4 25 12 15,-1-32-28-15,2-8-3 0,2 2-3 0,-2-7-5 16,0 1 1-16,3-7-1 0,-2 0-1 0,-1-2-1 0,3-2 0 15,-3-2-3-15,3-2 2 0,-4-3 0 0,2-3-2 0,-4-4 0 16,2-2 0-16,-4-2-4 0,2-2-1 0,0-1-4 16,-1-5-8-16,3-5-3 0,2 0-3 0,-4-5-7 0,6-3-8 15,0-2-5-15,0-6-1 0,3 2-7 0,0-8-1 16,-1 3 0-16,2-2-2 0,2-2-3 0,-2-1 4 0,1-1 1 16,2 7 3-16,1 0 7 0,1-1 4 0,1 7 4 15,4 2 9-15,3 1 5 0,-3 3 6 0,4 4 3 0,-2 1 3 16,0 2 2-16,4 4 3 0,-4 4 0 0,3 3-4 0,1 3 0 15,-4 2 1-15,-1 3 1 0,1 4 5 0,-1 2-1 16,0 2 0-16,-3 5-1 0,0 1 6 0,-3 3-1 0,-3 5 1 16,-5-1-3-16,2 2-1 0,-6 1 2 0,2 1-1 0,-7 1 2 15,-2-1 0-15,-2 3 1 0,-1-4-4 0,-2 1 3 16,-2 1 0-16,-2-3-2 0,1 0-2 0,0-1 1 0,1 2 0 16,3-3 0-16,-13 11 0 0,17-17-4 0,4 0-6 15,-4-4-8-15,5 0-6 0,2-2-13 0,2 2-8 0,-2-4-6 16,3 0 0-16,3 0-3 0,1 1 8 0,5-4 6 15,3 0 7-15,3-2 7 0,1-3-8 0,2 2 9 16,3-5 5-16,-2 1-3 0,4 0-4 0,-3 0-2 0,3-4-3 16,-5 2-2-16,7-2 15 0,-4 3-7 0,1-5 0 15,-1 3 1-15,1-6 5 0,-2 4 3 0,0-4 7 0,0 0 2 16,-4 2-2-16,3-1 9 0,-4 0 1 0,0-3 0 0,-3 4 0 16,-3-4-2-16,0-2-2 0,-2 3 2 0,1-3 2 15,-4 4-5-15,-1-1 1 0,0-1 2 0,-3-2 0 0,0 5 4 16,-3 0 10-16,0 3 5 0,3 1 9 0,-4 2 11 0,2 2 4 15,-1 2 2-15,0 1 3 0,-1 1-4 0,-3 6-7 16,-1-3-3 0,-41 50 22-16,36-33-50 0,1 5 4 0,6 0 1 0,-5 2 1 15,4-1 1-15,5 3 3 0,-4-2-2 0,6 0 4 0,0 0-5 16,3-1 3-16,2-2-3 0,2 3-1 0,4-4-5 0,-2 0 0 16,3-5-1-16,4 0-1 0,2-3 4 15,1 3-2-15,26 0 0 0,-18-10-4 0,28 0 3 16,-29-8-2-16,1 1-6 0,-3-3 8 0,-3 1-4 15,3-3-2-15,-2-2-3 32,-3-1-3-32,106-128-80 0,-116 115 83 0,8-30 3 15,-11 25 0-15,-2 3 2 0,-2-2-2 0,4 4-1 0,-6 1 3 16,-3 3 0-16,0 2 0 0,-2 2 2 0,1 2 3 16,-1 2 4-16,-1 1 1 0,0 7-1 0,-4 0-1 0,-2 6 1 15,-3 0 5-15,2 7-5 0,-2 1-3 0,0 2-4 0,-1 4 3 16,1 0-3-16,3 0 0 0,3 5-2 0,1-3-2 0,1 3-2 15,5-3 4-15,2 1 0 0,2 1 0 0,2-2-3 16,4 2 3-16,4-2 3 0,0-2 0 0,3 0-2 16,1-3-1-16,3-3 0 0,4 2 0 0,0-2 2 0,1-3 1 15,3-2-2-15,0-1-4 0,-2-3 7 0,5 0-3 0,-5-4 0 16,2 0-2-16,1-3 2 0,-1-1-2 0,-3-2 0 0,3-3-3 16,-1-2 3-16,1-1-1 0,-1-1-3 0,-3 0 3 15,0-2-3-15,-2-3 3 0,-2 2 0 0,0-1-1 16,1 0 1-16,-6 2 0 0,0-4 0 0,-4 4 1 0,-1-2 1 15,-3-2-1-15,-1 1-1 0,-4 1 1 0,-1 2 1 0,-1 1-1 16,-4 4 3-16,-1-1-2 0,0 2 0 0,-1 2 0 0,-5 3 0 16,0-1 0-1,-39 10-3 1,-77 66-1-16,109-50 4 0,3 0-2 0,1 3 0 16,3 0 0-16,0 0 2 0,5 0 1 0,-2 1 0 0,1-1 0 15,7-2 0-15,1 1 1 0,-3 1-1 0,3-6 2 0,3 2-3 16,-2-1 0-16,4-3-1 0,1 2-1 0,-2-5 2 15,0 2 0-15,1-2 0 0,2 0 0 0,-2-3 0 16,2 1 0-16,-2-3 3 0,1-2 8 0,-2 1-3 0,1 0-5 16,-1-5-2-16,4 5 8 0,-4-10-1 0,3 5-3 0,4-3-1 15,1-4-10-15,-3 1 6 0,3-5 2 0,0-2 2 0,-2 1-4 16,-1-1 10-16,3-3 5 0,-2-2 2 0,-1 1 7 16,3 0 2-16,-2-4 3 0,2 2 2 0,-3-4 0 0,2 0-4 15,1-1 1-15,-3 0 1 0,2-1-1 0,0-1-3 16,1 0 4-16,-3-2 2 0,3 0 0 0,0-3-2 0,-1 1 4 15,1-2-8-15,0 1 2 0,-1-1 0 0,1-3-2 0,-4 3-5 16,4-3 3-16,-4 3-1 0,2 2-2 0,-2 2 7 16,-2 0 0-16,1 6-1 0,-1-1 4 0,-4 5 6 0,2 2 0 15,-4 5 1-15,3 2 2 0,-3 0-3 0,0 2-1 16,0 3-1-16,-3 0-7 0,2 1-9 0,-4 6-4 0,-2 3-2 16,-4 3-5-16,2 3-3 0,-3 5-1 0,0 4 0 0,1 2 2 15,-1 3 8-15,-2 1 4 0,5 5 3 0,0 0 10 16,-1 0 4-16,3 3 5 0,-2 0 3 0,4 1 0 0,-1-4 4 15,2 4 0-15,2-2-1 0,2-3 3 0,0 3-3 0,0-2-1 16,2-1-3-16,1-2 0 0,1 0-8 0,1-4-5 16,-1-1-6-16,2-1-6 0,-2-2-5 0,1-2-2 0,-1-2-3 15,2-2-1-15,-4-2 0 0,2-1-2 0,-1-1 0 16,0-1-2-16,-1-4-3 0,1 1-13 0,-2-3-13 16,-1 1-17-16,0-1-18 0,0-3-20 0,0 2-21 0,0-3-25 15,0 0-48-15,-1 0-60 0,-2-4-69 0,3-3-81 0,-2-4-85 16,2 0-76-16,2-3-102 0,2-4-171 0,2 1-58 0,2-3 8 15,4-1 47-15</inkml:trace>
          <inkml:trace contextRef="#ctx0" brushRef="#br0" timeOffset="93589.7159">16301 6979 511 0,'-15'4'643'0,"-1"-1"-69"0,4 1-124 15,2-4-54-15,1 2-51 0,3-2-36 0,1 0-19 16,4 0-15-16,1 0-16 0,1 0-15 0,4 0-26 0,2-2-23 16,5 2-25-16,6-2-26 0,1 0-26 0,5-2-22 0,2 0-17 15,0-1-17-15,3-4-15 0,2 3-15 0,-1-1-11 16,1 1-8-16,-3 0-4 0,0-1-6 0,-2-1 1 0,-1 0-2 15,-3 4-1-15,-2-1 1 0,-1 2-3 0,-6-2-7 16,2 1-8-16,-3 0-16 0,0-1-12 0,0-1-21 0,-1-3-18 16,-6 3-21-16,3-3-8 0,-1 1-5 0,1-2 4 15,-4 6 12-15,7-6 12 0,-7 1 18 0,4 2 22 0,-1-2 17 16,-5 3 11-16,2 0 12 0,2 2 6 0,-6 1 5 0,1 1 2 16,-1 0-1-16,3 2-1 0,-1 0 12 0,4 2 19 15,-5 3 21-15,2 5 22 0,-1 1 15 0,4 4 15 0,-5 3 12 16,5 1 6-16,-4 5 1 0,2-3-7 0,2 2-11 0,-4 4-16 15,2-3-14-15,-1-1-13 0,0 3-10 0,-2 0-5 0,2-1-11 16,0-2-6-16,-3 1-15 0,-3-4-4 0,0 5-7 16,-1-3-11-16,-3-1-36 0,-5 0-54 0,4-2-72 15,-4 0-100-15,3-2-110 0,-1-6-121 0,1-1-203 0,-3-3-135 16,2-3-43-16,-2-1 4 0,0-2 46 0</inkml:trace>
        </inkml:traceGroup>
        <inkml:traceGroup>
          <inkml:annotationXML>
            <emma:emma xmlns:emma="http://www.w3.org/2003/04/emma" version="1.0">
              <emma:interpretation id="{65686060-89A0-4FB7-A3D3-B6B1C21729F2}" emma:medium="tactile" emma:mode="ink">
                <msink:context xmlns:msink="http://schemas.microsoft.com/ink/2010/main" type="inkWord" rotatedBoundingBox="19227,6603 23547,6293 23652,7763 19332,8073"/>
              </emma:interpretation>
              <emma:one-of disjunction-type="recognition" id="oneOf17">
                <emma:interpretation id="interp85" emma:lang="en-US" emma:confidence="0.5">
                  <emma:literal>steps</emma:literal>
                </emma:interpretation>
                <emma:interpretation id="interp86" emma:lang="en-US" emma:confidence="0">
                  <emma:literal>steps.</emma:literal>
                </emma:interpretation>
                <emma:interpretation id="interp87" emma:lang="en-US" emma:confidence="0">
                  <emma:literal>so-bebops</emma:literal>
                </emma:interpretation>
                <emma:interpretation id="interp88" emma:lang="en-US" emma:confidence="0">
                  <emma:literal>so-bebops.</emma:literal>
                </emma:interpretation>
                <emma:interpretation id="interp89" emma:lang="en-US" emma:confidence="0">
                  <emma:literal>sole-ps.</emma:literal>
                </emma:interpretation>
              </emma:one-of>
            </emma:emma>
          </inkml:annotationXML>
          <inkml:trace contextRef="#ctx0" brushRef="#br0" timeOffset="94332.0154">18532 6439 263 0,'5'-10'321'0,"1"-1"-36"0,-6-2-41 16,1 2-55-16,-1-2-47 0,0 2-13 0,-1-2 5 16,1 2-6-16,-6 0-11 0,4 3-12 0,-1 0-7 0,2 1-4 15,-5 0-2-15,4 1-10 0,-1 1-8 0,-1 5-13 0,0-3-6 16,-1 3-3-16,-2 3-2 0,-4 2 6 0,2-1 4 16,-1 5 10-16,-2 2 8 0,0 0 12 0,3 1 10 0,-3 3 6 15,0 0 6-15,2 0-2 0,2-4-3 0,4 5-5 16,0-1-5-16,1 0-7 0,1 0-7 0,2 0-3 0,2-2-4 15,1 3-11-15,4-4 2 0,0 1 7 0,5 1 4 16,0-4 1-16,8 1 2 0,-3-3-2 0,6-1-4 0,4-1-1 16,-2 3-9-16,5-3-13 0,-2 2-9 0,6-1-9 0,-6 2-9 15,7 0-8-15,-7 0-8 0,0-3 1 0,2 2-1 16,-6 1-2-16,0-2-4 0,-5 1-2 0,-3 3 2 0,-4-3 0 16,0 1 3-16,-1 3-1 0,-10-1 4 0,-1-1 5 15,-4-1 3-15,-5 4 6 0,-6-1 2 0,-2-1 1 0,-5 2-4 16,-5 0-2-16,2-1-3 0,-6 3-3 0,-1-3-5 15,-2-1-13-15,3 2-26 0,-2-3-25 0,2-1-49 0,-3 0-52 16,2-5-58-16,4 1-64 0,-2-4-62 0,5 1-47 0,1-4-36 16,2 1-62-16,-17-19-699 0,23 7 523 15,1-2 20-15</inkml:trace>
          <inkml:trace contextRef="#ctx0" brushRef="#br0" timeOffset="94911.4454">18501 6279 527 0,'8'-6'498'16,"-4"1"-94"-16,2 1-107 0,-2-1-54 0,1 4-16 15,-1-1-27-15,1-1-27 0,2 1-13 0,4 2-3 0,1 0 4 16,-1 2 7-16,4 1 7 0,-1-1 0 0,8-1-7 0,-3 2-2 16,1-1-9-16,4-2-11 0,-1 3-9 0,4-3-13 15,1 0-11-15,1-3-9 0,5 3-10 0,-1-2-10 0,1-1-10 16,0 2-14-16,-1-1-10 0,-2-3-13 0,3 3-8 0,-5-2-8 15,-1-1-7-15,2 3-6 0,-6-2-3 0,-4 2 5 0,3 0-8 16,-2-1-2-16,-2-1 1 0,-1 3 0 0,0-4 0 16,0 0 2-16,-5 1 0 0,5 2-4 0,-6-4 2 15,0 1 2-15,-3 1-3 0,1-1 0 0,-1 2 0 0,1-4 2 16,-5 6 2-16,2-6 0 0,-2 1 4 0,-1 3-1 0,1-5 5 16,-2 5 7-16,0-5 16 0,-2 7 8 0,-1-3 15 0,3-1 7 15,-2 3 10 1,-1-2 6-16,-1-1 144 0,-2 5-169 0,2 3-10 0,-5-1-12 15,-3 4-9-15,-6 3-10 0,-2 2-3 0,1 4-7 0,-6 3-3 16,1 1-2-16,-1 6-1 0,-2-1 2 0,1 4 6 0,6 3 5 16,-6-1 2-16,4 0 6 0,2 2 1 0,3 1 3 15,0 1 0-15,1-1-2 0,4 2-5 0,1-3-4 0,4-2 0 16,1 0-4-16,3-1-3 0,0-4 1 0,6 0-5 16,3 1-2-16,3-3 3 0,4-2 1 0,2-1 1 0,3-5-3 15,3-2-2-15,2-1-1 0,1-2 4 0,5-2 0 0,-7-3 0 16,6-1-2-16,-4-2 2 0,3-4-2 0,-5-2 2 0,2-1 2 15,-3-1-3-15,-2-6-2 0,-3 1 0 0,-2-1 0 16,-3-1-1-16,-2-4 1 0,-3-1 1 0,-4-1-1 0,-1 2 1 16,-4-3 0-1,-21-36 2-15,-7 24 2 0,9 17-3 0,-4 4-2 0,3 0 0 16,-10 2 1-16,5 5-2 0,-5 0-2 0,-1 2-6 0,-1 4-9 16,1 2-5-16,0 0-11 0,-1 5-16 15,1-3-20-15,1 5-37 0,-1 4-42 0,0-4-40 0,1 3-40 16,3-2-49-16,2-1-47 0,-2 2-45 0,5-2-42 15,4 1-18-15,-12 17-1068 0,29-23 865 0,1-6-14 16,0 0 23-16</inkml:trace>
          <inkml:trace contextRef="#ctx0" brushRef="#br0" timeOffset="97137.0374">19750 5870 224 0,'7'-3'378'0,"-5"3"-46"0,8-2 172 0,-10 2-318 16,2 0-3-16,-2 0 12 0,0-3 9 0,3 3 1 0,0 0 3 16,-3 0 3-16,0 0 6 0,1 0 3 0,-1 0 2 15,3 0-6-15,-1-3-4 0,-2 3-7 0,0 0-10 16,0 0-8-16,0 0-9 0,0 0-11 0,0 0-12 0,0-4-9 15,0 4-17-15,0 0-12 0,0 0-11 0,0 4-17 0,0-4-14 16,0 3-15-16,0-3-12 0,0 0-11 0,0 0-7 0,0 0-9 16,0 0-9-16,0 5 2 0,0-1 6 0,0 3 6 15,3 2 2-15,0 2 6 0,-3 1 5 0,1 1 8 16,-1 2 5-16,0 6 1 0,0-1-2 0,0 2-3 0,0 1-4 16,0 1-1-16,-1 58 51 0,1-53-62 15,0-2-4-15,-3 4 2 0,3-1 0 16,0-2-3-16,0 63 66 0,0-63-72 0,0 0-2 15,3 0-6-15,-3 0-2 0,1-3-3 0,-1 2-2 16,4-1-1-16,-1-2-2 0,0-4-1 0,-1 1 0 0,4-2 0 16,-5-1 1-16,2-6-2 0,-1 1 2 0,4-2-2 0,-6 0 2 15,1-5-2-15,2 1-1 0,-1-2 0 0,-2-2 0 0,3-3 4 16,1 0-2-16,1 0 1 0,1-3 0 0,1-4 0 16,5-4 1-16,0-3 0 0,0 0 0 0,1-4-2 15,2-1 2-15,0-3-2 0,-6-2-2 0,3 1 0 0,0-1-2 0,-5-2 1 16,-2 4 1-16,1 1-4 0,-5-1 3 0,3 4-3 15,-4 2 1-15,0 4 1 0,0 1 3 0,-1 3-3 0,1 0-2 16,-3 6 5-16,3-3-6 0,-1 4 1 0,-5 1-1 16,0 1-3-16,-2 6 0 0,-4 4 1 0,2 0 1 0,1 2-2 15,-2 2 1-15,4 0 0 0,1 2 2 0,0 2 1 0,5-1 0 16,1 1-3-16,1 1 0 0,7-1-5 0,-4-4 3 16,9 2 2-16,-1-1-1 0,5-3 1 0,4-2 0 0,4 0 0 15,-1-3 2-15,1-1 4 0,5-3-6 0,-5-2 4 16,5-2-1-16,-2 0-2 0,2-2 3 0,0-2-3 0,-4 0 0 15,1-3-5-15,-3-2-1 0,-2 0-2 0,2-2-4 16,-3 0 3-16,1-4-8 0,-2 0 2 0,-1 0-1 0,-1-1 3 16,0-2-1-16,-5 0 0 0,2-3-1 0,0 1 3 0,-6-1 1 15,3 2 0-15,-2 0 3 0,-2 1 1 0,-2 1 3 16,1-1 2-16,-3 3 1 0,2 0 0 0,-1-2-3 0,-1 1-5 16,-1-3-5-16,-1 6-1 0,4-2-4 0,-5 2-2 0,-1 1 0 15,5-2-2-15,-5 3 1 0,0 3 3 0,0-2 3 16,0 2-1-16,0 2 1 0,0 0-2 0,0-2 2 0,3 2-3 15,-3 1 0-15,0 0-1 0,3 0-6 0,-3-1-1 16,0 0 1-16,0 2 1 0,0-3 1 0,1 0 3 16,-1 3 5-16,0-3 4 0,0 1 7 0,0 1 4 0,0-3 1 0,0 1 3 15,-1-2-3-15,1 1 1 0,0 2 1 0,0-3 2 16,0 0-2-16,-3 3-2 0,-5-3 2 0,7 1 3 0,-5 1 1 16,4-1 0-16,-2-1 0 0,-2 1-1 0,4 1 1 15,-4-2 0-15,5 1 0 0,-2-1-1 0,1 2-1 0,2 1 2 16,-2-1-1-16,2 1 2 0,0 1 6 0,0 1 3 0,-3 3 0 15,3-4 8-15,0 5 1 0,0-2 3 0,0-1 4 16,0 3-2-16,0 0-3 0,0 0 2 0,0 3 1 0,-2-1-1 16,2 3 4-16,-3 0-1 0,3 2 5 0,-1 4 2 15,1 0 4-15,0 1 5 0,-3 6 3 0,3-1 4 0,-3 3 3 16,1-1 2-16,-1 3 5 0,0 1 3 0,-1 1-2 16,2 3-2-16,2-2-1 0,-3-2-3 0,3 6-1 0,0-3-7 0,0 2-2 15,0-3-2-15,0 4-1 0,3-3 2 0,-3 0 2 16,2 1-6-16,1 2 3 0,-2-3-1 0,5 2 1 15,-4-3-5-15,1 2-1 0,0-1-5 0,-2-3-5 16,-1 1-1-16,3-2-6 0,-1-3-3 0,-2-1-7 0,3-1-4 0,-1-4 2 16,-2-3-5-16,2 1 1 0,-2 0-3 0,0-2 0 15,0-2 0-15,0-4 0 0,0 2 1 0,0-2-1 0,0-2 1 16,0 1 4-16,0-2 2 0,0-2 0 0,0 1-2 16,0-7 2-16,0 1-1 0,0-4 0 0,0-1 0 0,3-3-2 15,-2-2-4-15,5-2 0 0,2 0-1 0,-2-4-1 0,6 0-1 16,0-1 1-16,2-2-1 0,1-1-2 0,0 4-1 0,3-3-1 15,0 5-2-15,-2 4-1 0,4-4 0 0,-4 7-3 16,6-1 1-16,-5 4-1 0,2 0 0 0,-3 5 2 16,1-1 1-16,2 3 0 0,-4 2 3 0,0 2-1 0,-2 2 0 15,5 1 2-15,-4 2-3 0,0 2 2 0,1 2-3 0,-3 1-3 16,0 1-1-16,-3 4-2 0,3 0-2 0,-2-4 2 16,-2 5-1-16,-2-2 0 0,0 2 1 0,-5-1-2 0,2-3 4 15,-3 4-2-15,-3 0-3 0,-1-2-5 0,-4 4-1 16,1-1-5-16,-5-2-8 0,-1 3-6 0,-5 0-4 0,1-2-9 15,-2-1-4-15,0 0-5 0,-1-2-4 0,1 0-5 0,1-3 0 16,-4-2-2-16,2 2 3 0,1-2-2 0,0-3-7 0,5-2-8 16,-3 0-2-16,5-3-2 0,0 0-2 0,3 0 1 15,1-2-8-15,4 1 6 0,-1-4-2 0,5-1 15 16,0 1 6-16,2-2 10 0,2-2 2 0,4 1 3 0,4-1 10 16,0 3 4-16,3-5 15 0,-1 2 1 0,3-1 6 0,2-1 7 15,-3-1 6-15,4 1 7 0,-1-4 1 0,1 3 9 0,-1 1 0 16,2 1 4-16,-2-3 0 0,3 0 9 0,2-2 10 15,-3-1 11-15,3 5 16 0,1-5 8 0,-4 0 12 16,1 1 6-16,-1 2 12 0,1 1 2 0,-2-4 10 0,-2 7-1 16,0-6 2-16,-5 4 0 0,-1 1 1 0,1 1-3 0,-1-2-1 15,-6 5-2-15,2 0-9 0,-4-1-7 0,3 3-5 0,-1 0-5 16,-4-1-5-16,1 3 0 0,-2 0-7 0,2 0-11 16,0-1-2-16,-3 3-6 0,0 0-6 0,0 0-6 0,0 0-8 15,0 0-3-15,2 5-1 0,-2-1 12 0,3 1 5 0,-2 3 8 16,5 3 7-16,-4-1 8 0,-2 6 10 0,3 1 4 15,0 4 8-15,-3-3 2 0,0 5 1 0,0 1-3 0,-3 1-1 16,3 2 3-16,-3 1-1 0,3 2-2 0,3 1-9 16,0 1-2-16,-2-2-7 0,2 5-1 0,2-3-7 0,-1-2-3 15,1 5-7-15,2-3-3 0,-3-1-15 0,4 1-24 16,-2-2 0-16,-2 1 0 0,1-3 0 0,-1 0 0 0,1-2 0 16,1 0 0-16,-6-5 0 0,1 3 0 0,-1-7 0 0,0 2 0 15,0-5 0-15,0-1 0 0,0-2 0 0,0-1 0 16,-1-3 0-16,1-1 0 0,-3-4 0 0,3 2 0 0,0-1 0 15,-3-1 0-15,3-2 0 0,-2-5-40 0,-1 1-47 16,-1 2-19-16,1-7-20 0,-2 4-11 0,1-4-15 0,-1-2-4 16,-1-2-7-16,2 0-2 0,2-3-3 0,-3-3 3 0,5 0-8 15,-2-3-5-15,2 0-15 0,0-4-17 0,2-2-14 16,-2 1-3-16,5-7-4 0,-3 0 1 0,1-2 10 0,1-3 20 16,1 0 31-16,1 0 36 0,-2-1 35 0,4 2 24 15,-2 2 24-15,1-1 16 0,1 4 17 0,-1 1 17 0,0 3 14 16,1 6 22-16,-2-3 15 0,4 5 22 0,-1 4 21 0,-1 0 21 15,2 1 18-15,-1 3 12 0,1 0 6 0,-1 2-6 16,6 5-3-16,-3 0-2 0,2-1-3 0,3 3-12 0,3 2-14 16,-1 0-16-16,-1 2-11 0,1 2-12 0,4 2-13 0,-4 2-15 15,0 3-17-15,1 2-5 0,-7-1-5 0,3 4-2 16,-2-2-1-16,-2 3-2 0,-6 3 3 0,0 0 2 0,-6-2 0 16,-3 5-2-16,-5 3-2 0,-1-4-1 0,-3 2-2 15,-3-1-3-15,-1-1 0 0,-2-2-4 0,2 5-3 0,-3-6 2 16,2 1 0-16,-2-1-1 0,-1-2-1 0,7-3 1 0,-5 1-2 15,2-5 0-15,1 0-1 0,3-2 0 0,3-1 3 0,-1-1-1 16,-2-2 0-16,4 1 0 0,4-1 0 0,-4-2 0 16,7 0 3-16,-5 0 0 0,2 0-2 0,4-2 2 15,-2 2-2-15,2-3 0 0,0 1 2 0,2 0-2 0,1 0-1 16,1 0 2-16,0-3-1 0,7 1-2 0,-2-1-1 0,6-2 1 16,0 3 1-16,1-4-2 0,3 0 2 0,2-1-1 15,1 0 0-15,5-2 1 0,-1 3 4 0,3-5-3 0,4 0 3 16,-2 0-2-16,4-2 0 0,-7 1-3 0,0 2 1 15,-1 1 0-15,-3 0-3 0,-5 2-1 0,0 1 3 0,-2 0-1 16,1 1 1-16,-6 0 1 0,-1 1-1 0,-2 1 1 0,3 2 0 16,-1-1 5-16,-2 1-1 0,-2 2-1 0,0-3-2 15,1 1-1-15,-4 2 2 0,4 1 1 0,-7-2 1 0,5-1 0 16,-4 3 4-16,2-2 6 0,2 2 6 0,-6 0 4 16,2-1 5-16,-2-2 3 0,6 3 6 0,-6 0 0 0,0 0 2 15,1 0-1-15,-2-2 1 0,1 2-4 0,-3 0 1 0,0 0-6 16,3 0-7-16,-2 0-4 0,2-3-6 0,-3 2-5 0,0 1-2 15,-1-2-3-15,2-1-2 0,-4-1-1 0,5 2 0 16,1-2 1-16,-3 1-2 0,1 1 1 0,2 0 1 0,-3-2-1 16,0-1-1-16,3 4 0 0,-1-2 0 0,1 2 1 15,0-4-1-15,-3 3-8 0,0 0-5 0,3 0-13 0,-2-3-11 16,0 5-13-16,0-2-21 0,-1 2-26 0,-9 4-205 16,3-1 79-16,-1 1-51 0,1 0-52 0,-3 0-56 15,5 0-52-15,-4 3-41 0,4-3-30 0,1 1-36 16,0-1-59-16,4-4-80 0,2 0-16 0,0 0 28 0</inkml:trace>
          <inkml:trace contextRef="#ctx0" brushRef="#br0" timeOffset="97512.5834">22223 6305 302 0,'18'-11'426'0,"27"-27"653"0,-33 25-790 16,0 2 16-16,-5-2 10 0,-2 2-6 0,1 0-9 0,-5 5-6 15,-1-2-10-15,0 3-14 0,-1 2-21 0,-5-1-24 16,0 1-25-16,-6 6-20 0,-2 2-17 0,1 2-19 16,-3 1-13-16,-4 5-11 0,1 2-9 0,0 0-10 0,-1 4-10 15,-2 3-8-15,6 2-12 0,-28 47 89 16,35-46-120-16,-1-2-3 0,9-2 0 0,-5 1-9 16,6-3-3-16,3 0-6 0,0-5-4 0,2 1 10 0,3-2-6 15,-1-3-5-15,4 1-1 0,2-4 1 0,-1-1 0 0,6-1-3 16,-5-3-1-16,10-1 0 0,-7 2 0 0,0-3-5 15,2 2-1-15,-1 2-1 0,-2-2-3 16,-2 1 0-16,23 8-2 0,-23-4 2 0,-7-4 0 0,1 6 0 16,1-2 2-16,-4-1 0 0,1 3-2 0,1-3 3 15,-6 3-1 1,-3-1-2-16,-33 46-2 0,21-43 2 0,-4 3-10 16,-2-3-14-16,-3-1-21 0,-7 3-35 0,0 0-60 0,-5-3-81 15,-1 1-100-15,0-3-115 0,-2 2-101 0,0-5-136 0,0-4-166 16,8-2-73-16,0-4-2 0,6-1 48 0</inkml:trace>
          <inkml:trace contextRef="#ctx0" brushRef="#br0" timeOffset="97683.6419">22514 6392 192 0,'19'0'811'16,"-1"-5"9"-16,10-1 639 0,-16 1-1000 0,-2 1-182 0,-4 2-129 15,2 2-74-15,-4-4-51 0,2 2-56 0,-4-1-61 0,-2 3-78 16,0 0-78-16,-8 3-97 0,4-1-160 0,4-2-144 16,-14-2-67-16,-3-1-12 0,3 3 25 0</inkml:trace>
        </inkml:traceGroup>
      </inkml:traceGroup>
    </inkml:traceGroup>
  </inkml:traceGroup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2:39.58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D0193B7-EBBC-462B-8DB1-3E65034A3CD2}" emma:medium="tactile" emma:mode="ink">
          <msink:context xmlns:msink="http://schemas.microsoft.com/ink/2010/main" type="inkDrawing" rotatedBoundingBox="869,1878 3271,1774 3275,1860 873,1964" semanticType="underline" shapeName="Other">
            <msink:sourceLink direction="with" ref="{2DAC05E8-CC72-48AE-9683-EBA85912D6B3}"/>
          </msink:context>
        </emma:interpretation>
      </emma:emma>
    </inkml:annotationXML>
    <inkml:trace contextRef="#ctx0" brushRef="#br0">-94 1281 84 0,'0'5'443'0,"-2"-5"-47"0,-1 0-58 0,3 3-47 0,0-3-25 16,0 4-9-16,0-4-29 0,0 0-18 0,5 0-9 0,-2 1-2 16,1 1 10-16,4-2-2 0,4 0 5 0,4 0 8 15,2 0 2-15,3 0 3 0,3 0 1 0,2 0-2 0,6 0-6 16,-1 0-10-16,2 0-9 0,4 0-14 0,3 0-19 16,0 0-14-16,6 0-22 0,5-2-17 0,4 1-16 0,0-3-10 15,5 1-9-15,2-2-9 0,1 2-6 0,4-5-5 0,3 2-6 16,0-3-9-16,4 3-7 0,-3-3-7 0,4 3-5 15,-1-3-3-15,4 3-6 0,-4-3-5 0,-3 4-5 0,4 2 2 16,-5 0-4-16,0 1-1 0,-3 2-2 0,-3 0-5 16,-2 2 3-16,-4 1 1 0,-4-1 0 0,-5 2-2 0,-3-2 2 15,-3 1-3-15,-4-2 0 0,-5 1 5 0,-4 1 3 0,-3-3-4 16,0 2 0-16,-7-2 0 0,0 3 0 0,-2-3 1 16,-5-3 2-16,-1 1-3 0,0-1 3 0,-5 1-2 0,4-2-3 15,-7 4-11-15,-1-2-14 0,-1 2-27 0,-4-4-32 16,-1 2-54-16,-6-1-74 0,-1 1-68 0,-5-2-76 0,2-1-79 15,-5 3-65-15,1-3-56 0,1 2-91 0,1-5-131 0,0 0-32 16,2-2 15-16,2 0 49 0</inkml:trace>
  </inkml:traceGroup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5:12.6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5F4DDA-A52A-4AF1-9FBE-7FB6B95ACDB9}" emma:medium="tactile" emma:mode="ink">
          <msink:context xmlns:msink="http://schemas.microsoft.com/ink/2010/main" type="inkDrawing" rotatedBoundingBox="642,7224 2870,6303 3041,6717 813,7638" semanticType="callout" shapeName="Other">
            <msink:sourceLink direction="to" ref="{1C4AA4B2-22A8-47C3-8A7A-E94312A7F1F3}"/>
          </msink:context>
        </emma:interpretation>
      </emma:emma>
    </inkml:annotationXML>
    <inkml:trace contextRef="#ctx0" brushRef="#br0">0 780 52 0,'2'-5'74'0,"4"2"14"15,-5 2 13-15,4-4 11 0,-2 3 6 0,0-2 1 0,-2 2 3 16,4 2-10-16,-5-4-10 0,2 4-10 0,-2-2-6 15,3-3-10-15,-1 5-11 0,-2-2-5 0,0 2-10 0,0-2-2 0,0 2-4 16,0 0-4-16,0 0 2 0,0-2-5 0,0 2-3 16,0 0-5-16,0 0-2 0,0 0-7 0,0 0-5 0,0 0-3 15,0 0-5-15,0 0-2 0,0 0-1 0,0 0-1 16,0 0 0-16,0 0-2 0,0 0 3 0,0 0 1 0,3 0-1 16,-3-2 2-16,0 2 2 0,0 0 6 0,1 0 3 0,-1 0 3 15,0 0 2-15,0 2 3 0,0-2 3 0,0 2-1 16,0-2 1-16,0 0 2 0,0 0-4 0,0 0 3 15,0 0-3-15,0 0 2 0,0 0 2 0,0 0 6 0,0 0 3 16,3 0 0-16,-3 2 3 0,3-2 6 0,-1 2 7 0,-2 3 2 16,3-3 2-16,0-1-3 0,-2 2-3 0,4-1 1 0,-2 2 4 15,-3 1-4-15,4-2-3 0,-1 0-7 0,2 2-1 16,-2-2-3-16,-2 1-1 0,4 2 2 0,-2 0-4 16,0-1-2-16,-2-1-1 0,2 0 0 0,1 5 2 0,-1-3 4 15,2 3 4-15,-1 2-4 0,1-1 1 0,-2 1 4 0,1 1 3 16,2-1-4-16,-1 4-2 0,-1-3-6 0,4 4 2 15,-4-2-2-15,4-1 0 0,-4 0-5 0,3 0-4 0,-2-1 0 16,2 3-2-16,-2-3-1 0,2-1-6 0,-2-1-3 16,1-1-6-16,-2 2-3 0,1-5 2 0,-1 0 2 0,1 2-2 15,-3-5-5-15,3 2-3 0,-1-1 6 0,2 1 0 0,-1-3-2 16,-1-1 3-16,1 3-2 0,-2-4 3 0,1 3 4 16,4-3-4-16,-4 0-1 0,4 0 2 0,-1 0 1 0,0-3-3 15,2 3 1-15,2-4-1 0,-2 1 1 0,6-2 2 16,-2-1-2-16,0 1-5 0,1-1 4 0,5 0-2 0,-2-3-4 15,2 0-1-15,5-2 0 0,-2-1 19 0,5-1-10 0,-2-3-2 16,2 1-9-16,4-2 2 0,-3 0 0 0,2-2 1 16,-2 1 5-16,-1 1-18 0,6-3 20 0,-3 0-1 0,1-1 3 15,-3 5-4-15,4-4 5 0,-1 1-1 0,3-2-5 0,-1 2 1 16,1 0-9-16,-1-5 7 0,5 2 3 0,-2-4 2 16,3 1 2-16,0 1 3 0,1 0 0 0,3-3 1 0,3 0 0 15,0 4 10-15,-1-3-5 0,1 1-7 0,0 0-2 16,-1 1-2-16,-2-2-2 0,0 4-6 0,-1 1-1 0,-2-1-10 15,-4 3 4-15,1-1 10 0,-7 3 5 0,-1 1-1 0,0 2 8 16,-6 0 11-16,1 2 2 0,2-1 7 0,-6 1 3 16,3 1 1-16,-2 0-4 0,-5-3-3 0,3 4 0 0,-1-1-3 15,-1 0-4-15,-1 2-6 0,0 1-2 0,-1-1-4 16,2 0-1-16,-6 4-3 0,4-5-1 0,0 4-1 16,-1-3-1-16,-1 3-1 0,-1 1-2 0,-3-2 3 0,3 3-1 15,0-3 2-15,-5 4-4 0,2 0-1 0,-3 1 3 0,1 1-5 16,-5-2 1-16,2 3-2 0,-1-2 0 0,0-1-5 0,-1 3 1 15,1 0 1-15,-2 0 1 0,-1 0-11 0,0 0 9 16,0 0 4-16,0 0 1 0,0 0 2 0,0 0 4 0,0 0-2 16,-1 3-5-16,-2-1 7 0,3-2-29 0,-5 0-34 0,2 3-51 15,-1 0-69-15,-4 3-86 0,0 4-89 0,-4 1-126 16,-3 2-189-16,-5-3-87 0,0 5-23 0,-10-2 11 16</inkml:trace>
  </inkml:traceGroup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5:24.0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BD2040D-CA57-4857-9258-31206A2C42EB}" emma:medium="tactile" emma:mode="ink">
          <msink:context xmlns:msink="http://schemas.microsoft.com/ink/2010/main" type="writingRegion" rotatedBoundingBox="2405,2652 2054,1328 2369,1244 2720,2569"/>
        </emma:interpretation>
      </emma:emma>
    </inkml:annotationXML>
    <inkml:traceGroup>
      <inkml:annotationXML>
        <emma:emma xmlns:emma="http://www.w3.org/2003/04/emma" version="1.0">
          <emma:interpretation id="{52614DAF-281A-487F-BCEB-CBA019FC1ABD}" emma:medium="tactile" emma:mode="ink">
            <msink:context xmlns:msink="http://schemas.microsoft.com/ink/2010/main" type="paragraph" rotatedBoundingBox="2405,2652 2054,1328 2369,1244 2720,2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94067F-890F-4AC3-9C48-398C645904FE}" emma:medium="tactile" emma:mode="ink">
              <msink:context xmlns:msink="http://schemas.microsoft.com/ink/2010/main" type="line" rotatedBoundingBox="2405,2652 2054,1328 2369,1244 2720,2569"/>
            </emma:interpretation>
          </emma:emma>
        </inkml:annotationXML>
        <inkml:traceGroup>
          <inkml:annotationXML>
            <emma:emma xmlns:emma="http://www.w3.org/2003/04/emma" version="1.0">
              <emma:interpretation id="{07884E87-C957-479B-8030-C27E76E7960B}" emma:medium="tactile" emma:mode="ink">
                <msink:context xmlns:msink="http://schemas.microsoft.com/ink/2010/main" type="inkWord" rotatedBoundingBox="2476,2633 2452,2543 2479,2536 2504,2626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P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345 1214 57 0,'3'-3'387'16,"-3"-4"-53"-16,3 2-61 0,-2 2-52 0,-1 0-46 16,0-2-32-16,3-1-19 0,-1 2-14 0,-2-1-4 0,0 3-6 15,0 0-3-15,0 0-4 0,0 2-4 0,0 0-6 0,0 0-11 16,0 0-9-16,0 0-11 0,0 0-9 0,0 0-10 16,0 0-7-16,0 0-7 0,0 2 1 0,0 0-1 0,0 0 5 15,0 3-1-15,0-1 2 0,0 0-1 0,3 0 3 16,-3 1-1-16,3-1 1 0,-2 1-1 0,-1-2-1 0,3 1 1 15,-3-1-2-15,2 2 0 0,-2-1 1 0,0-1-1 0,0 2-3 16,0 0-4-16,3-2-3 0,-3-1-3 0,0-1-4 16,0 2 4-16,0 2-3 0,0-4-3 0,0 3-2 0,0-4 4 15,0 3-1-15,0-1-2 0,-3-2 0 0,3 0-2 16,0 0 1-16,0 0-1 0,0 0 2 0,0 0-4 0,0 0 0 16,0 0 2-16,0 0 3 0,0 0-4 0,0 0 7 15,0 0-3-15,0-2 1 0,0 2 3 0,0-3 3 0,0 3-3 16,0 0-9-16,0 0 0 0,0 0 0 0,0 0 0 0,0 0 0 15,0 0 0-15,0 0 0 0,0 0 4 0,0 0 8 16,0 0-2-16,0 0-5 0,0 0 3 0,0 0-3 0,0 0 0 16,0 0-4-16,0 0-2 0,0 0-2 0,0 0 0 15,0 0 2-15,0 0-3 0,0 0-3 0,0 0 2 0,0 0-1 16,0 0-10-16,0-2-20 0,-2 0-31 0,-1 2-34 16,3-1-32-16,-4-4-28 0,1 2-35 0,1-3-37 0,-1 0-44 15,-1-1-56-15,1-5-73 0,-1 0-76 0,-4 1-29 0</inkml:trace>
        </inkml:traceGroup>
        <inkml:traceGroup>
          <inkml:annotationXML>
            <emma:emma xmlns:emma="http://www.w3.org/2003/04/emma" version="1.0">
              <emma:interpretation id="{243F6130-21D8-4CBE-803E-DA1749D75A36}" emma:medium="tactile" emma:mode="ink">
                <msink:context xmlns:msink="http://schemas.microsoft.com/ink/2010/main" type="inkWord" rotatedBoundingBox="2221,1955 2054,1328 2369,1244 2535,1872">
                  <msink:destinationLink direction="with" ref="{E3351BA3-D25F-4608-8DBF-A83D185BEC4F}"/>
                </msink:context>
              </emma:interpretation>
              <emma:one-of disjunction-type="recognition" id="oneOf1">
                <emma:interpretation id="interp5" emma:lang="en-US" emma:confidence="0.5">
                  <emma:literal>.59,</emma:literal>
                </emma:interpretation>
                <emma:interpretation id="interp6" emma:lang="en-US" emma:confidence="0">
                  <emma:literal>.99,</emma:literal>
                </emma:interpretation>
                <emma:interpretation id="interp7" emma:lang="en-US" emma:confidence="0">
                  <emma:literal>.91</emma:literal>
                </emma:interpretation>
                <emma:interpretation id="interp8" emma:lang="en-US" emma:confidence="0">
                  <emma:literal>.59</emma:literal>
                </emma:interpretation>
                <emma:interpretation id="interp9" emma:lang="en-US" emma:confidence="0">
                  <emma:literal>.33:</emma:literal>
                </emma:interpretation>
              </emma:one-of>
            </emma:emma>
          </inkml:annotationXML>
          <inkml:trace contextRef="#ctx0" brushRef="#br0" timeOffset="-8311.8398">73 143 38 0,'0'2'258'0,"0"3"-32"0,1-1-27 16,-1-2-37-16,0-2-30 0,0 3-13 0,0-2-6 0,3-1 8 16,-1 0-7-16,-2 0-14 0,0 0-12 0,3 0-7 15,-3 0-3-15,0-1-4 0,0-2 3 0,0 1-2 0,0-1-1 16,0 2-2-16,-3-4-1 0,3 3-3 0,-2-2-2 15,-1-1-1-15,3 2 0 0,-1-1-5 0,-2-2 0 0,3 1-1 16,-3 2-3-16,3-2-1 0,-2 1-15 0,2 2-1 0,0-2-6 16,2 4-5-16,-2-3-7 0,3 3-9 0,-3 0-4 15,3 0-2-15,-2 0 5 0,4 3-7 0,-2-3 1 0,1 1 0 16,-1 2-5-16,-2 1 1 0,-1 0 2 0,0 2 2 16,0-1-5-16,0 1 7 0,0-1 2 0,-1 2 4 0,-2-1 8 15,-1 3 5-15,1-4 1 0,-2-2 5 0,-2 5 11 0,2-5-4 16,-2 4 0-16,2-3 3 0,-2 0 6 0,2-1 3 15,2 1 5-15,-1-4 1 0,2 1-2 0,-4-1 1 0,5-1 1 16,-2-2-3-16,0-1-11 0,2 0-2 0,-2-5-9 16,1 1-12-16,-1 0 0 0,0-3 0 0,3-3 1 0,0 4-3 15,3-4 2-15,-3 2-3 0,3 1-1 0,-1 0 2 16,2 0-3-16,-1 3-2 0,0-1 2 0,-2 3-2 0,5 1-6 16,-6 3 1-16,0 2-3 0,2 0 2 0,2 0 0 0,2 2 4 15,0 3-2-15,2 1 2 0,2 0 9 0,-5 3-3 16,2 0 9-16,-2 2-3 0,-1 1 0 0,-1 1-3 0,-2 3-3 15,-1-5-2-15,3 4-1 0,-3-3 1 0,-3-1-3 16,3 0 3-16,-1 0-2 0,-2-3 2 0,3 1 1 0,-1-3 4 16,-2 0 3-16,3-1 5 0,-3-2 8 0,3 0 8 0,0 1 12 15,0-4 7-15,0 0 7 0,-2 0 1 0,-1-4 2 0,3 4-6 16,-1-3-7-16,-2-2-12 0,0 1-10 0,1-3-11 16,-1-2-6-16,-1-2-10 0,1 3-4 0,-2-2-3 15,5-1 1-15,-3 0-1 0,3 0-1 0,0 0-2 0,0 1 1 16,-1-1 1-16,-2 2-3 0,3 3 0 0,0-1-1 0,0 4 1 15,0 2 0-15,0-2 0 0,-2 3-2 0,-1 0-1 0,3 3 6 16,0-2-15-16,0 4 9 0,0 1-1 0,0 3 2 16,0-1 2-16,0 3 0 0,0 1 0 0,0 0-2 15,0-1 13-15,-3 0-8 0,3 0-2 0,-1 0-1 0,-2-5 2 16,3 3-4-16,-2-1-2 0,2-2 4 0,-6 2-1 16,5-1 2-16,-2-4-4 0,0-2-1 0,3-1 2 0,-1 0 2 0,-2 0 5 15,3-1-2-15,-5-2 2 0,2-4 1 0,3-2-1 16,-1-2 6-16,-2 0-6 0,3-4 0 0,0 2 1 15,0-1-4-15,0-2 1 0,0-3-3 0,0 5 4 0,0-1-4 16,3 4 0-16,-2 1 5 0,-1-1-2 0,3 5-1 0,-3 0-2 16,3 1 1-16,-1 5-1 0,-2 0-1 0,4 0-1 0,-1 2 0 15,1 2-3-15,2 3 4 0,-4-1-1 0,2 3 0 16,-1 0 2-16,2-1 0 0,-2 3 2 0,-2 0-4 16,2 0 2-16,0-1-6 0,-1 1 4 0,-2 0 1 0,3-5-1 15,-2 3 1-15,2 0-1 0,-3-3 2 0,0 0 3 0,0-2 2 16,0 1-1-16,0 0 0 0,0-4 1 0,0 2-1 0,0-3 1 15,0 0-3-15,3 0-4 0,-1-3 2 0,-2 2-1 16,3-4 0-16,-3-1-1 0,3 2 4 0,-2-1-4 16,4 1 1-16,-2 0-1 0,-3-1 5 0,3 3 1 0,-2 1 2 15,-1-2-2-15,3 3-4 0,-2 0 0 0,2 0 7 0,2 0-2 16,-2 3-5-16,-2 0-3 0,-1-1-2 0,3 1 2 0,-3 1-2 16,0 0 4-16,0 1-9 0,-3-4 4 0,3 2 3 15,0-2 3-15,0 4-2 0,0-3 2 0,0 1 0 16,0-3 0-16,0 0 2 0,-1 0-5 0,-2-3-4 0,3 1 7 15,-5 0 2-15,2-2 2 0,-1 0-3 0,0-3 2 0,1-2 0 16,-2 4 6-16,1-5-2 0,-1 1-6 0,-1 1-1 0,2-4 2 16,-1 0 1-16,1 1-4 0,-1 1-3 0,2 0 3 15,0 2-1-15,2 0 2 0,1-1 2 0,1 3-4 16,2-3 4-16,0 1-1 0,2 2 4 0,-1-2 2 0,1 1-6 16,2 4-1-16,1-5 0 0,-4 5-2 0,4 0-1 0,-4 3 0 15,3-2-3-15,-2 2 0 0,2 2 5 0,-2-2-6 0,1 3-5 16,-2 0-4-16,1 5-16 0,-1-5-26 0,-1 4-29 15,-1 2-32-15,-2-2-37 0,3-1-37 0,-3 5-41 0,0 0-42 16,3-1-41-16,-3 1-24 0,0 0-38 0,0-3-71 16,-3 1-146-16,3-4-48 0,0-5-7 0,0 0 18 0</inkml:trace>
          <inkml:trace contextRef="#ctx0" brushRef="#br0" timeOffset="-6240.0179">90-25 225 0,'-1'-3'257'0,"-2"1"-41"0,3 0-39 0,-4-2-34 15,1-1-37-15,1 1-13 0,-1 2 13 0,-1-2 9 0,1-1 11 16,1 1-4-16,-1 2-4 0,0-1-1 0,-1 2 3 16,2-1 6-16,-1 2-6 0,0-3-1 0,2 3-7 0,-2 3-4 15,1-1-3-15,-1 4 3 0,0 7-3 0,-1 2 5 0,2 2 6 16,2 3 6-16,0 2 2 0,2 5 7 0,2 2 3 16,2 1 1-16,0 0-4 0,5-2-7 0,-2 2-5 0,-2 1-5 15,1-1-2-15,0 0-4 0,0-2-7 0,2-1-5 16,-2 1-10-16,1-3-5 0,-5-3-11 0,4-1-9 0,-1 2-4 15,-2-5-9-15,2 0-10 0,-3-4-7 0,1 0-4 16,-2-4-4-16,0-2-7 0,-2 0 3 0,4-5 2 0,-2 1 6 16,0-3 16-16,-2-1-1 0,-1-1 0 0,0-6 2 0,3-2-1 15,0-4-2-15,-1-5-6 0,1-1-11 0,-2-4-13 16,2-3-2-16,2 0-1 0,-5 0-4 0,0-3 0 0,0 2-2 16,-2 1-2-16,-4-2 2 0,2 1 2 0,-4 3-4 15,1 3 2-15,-2 2 4 0,1 2 5 0,-1 1-2 0,-1 8 3 16,3-1 3-16,-2 3 1 0,1 2-1 0,1 4-2 0,-2 7-2 15,-2-1-4-15,3 6 0 0,0 3-1 0,1 5-2 16,2 1-4-16,1 2 4 0,1 0 0 0,3 3 1 0,0-3 0 16,4 1 0-16,2 0-2 0,-1 0-3 0,-1-3 5 0,4-2-3 15,-4 1-1-15,3-4 2 0,-2 0-2 0,-1-2 2 16,-1-6-2-16,0 3 5 0,-1-4-1 0,1-2-2 0,1 0 3 16,-4 0 1-16,3-5 5 0,-1 1 3 0,1-1 3 15,-3-1-3-15,3-4-2 0,-2 0 0 0,-1 0 1 0,3-6-2 16,-1 2-5-16,-2-6-5 0,3 2-2 0,-3-6 2 0,3 3-4 15,-2-1 2-15,-1 2-2 0,0 1 2 0,0-2 0 16,0 1 0-16,-1 3 0 0,1 1-2 0,0 3 4 0,0 2-4 16,0-1 1-16,0 3-3 0,0 1-3 0,0 2 3 15,1 1-4-15,2 0 0 0,0 1-4 0,1 4-7 0,1 1-6 16,4 1-15-16,-2 2-20 0,1-3-32 0,-1 4-32 0,2 1-46 16,2-3-44-16,-3 2-42 0,0 1-52 0,2 2-45 15,-1-1-43-15,3 2-35 0,-4 0-66 0,1-3-105 0,-2 4-73 16,0-6-20-16,-2 2 20 0</inkml:trace>
          <inkml:trace contextRef="#ctx0" brushRef="#br0" timeOffset="-5102.0022">254 251 47 0,'3'5'269'0,"-1"-3"-28"0,1 2-28 16,1 1-31-16,-4-4-32 0,0 4-29 0,0-3-16 15,-1 1-3-15,-2-2 1 0,0-1-14 0,-2 2-17 0,2 0-8 16,-1-2-9-16,4 3-1 0,-5-3 0 0,2 0 1 15,3 0-1-15,-1 0-1 0,-2 0-5 0,3 0-6 0,-2 0-3 16,-1 0-5-16,3 0-3 0,0 0-3 0,0 0 1 0,0 0-2 16,-3 0-1-16,3 0-2 0,0 2 0 0,0-2-4 15,0 0 4-15,0 0-1 0,0 0-1 0,0 0-3 16,0 0 0-16,0 2 2 0,0-2-3 0,-1 0 0 0,1-2-1 16,-3 2-2-16,3 0 1 0,0 0-2 0,0 0-1 0,0 0 1 15,0 0 4-15,0 0 2 0,0 0 5 0,0-2 1 0,0-1 4 16,0 3 4-16,0 0 3 0,0 0-2 0,0 0 2 15,-2-2-3-15,2 2 0 0,0-2-3 0,0 2-3 16,0 0-3-16,0 0-4 0,-3 0 4 0,3 0-7 0,0 0 3 16,0 0-3-16,0 0-2 0,-3 0 5 0,3 0 3 0,0 0 1 15,0 0-1-15,0 0 4 0,-1 0-1 0,-2 0 2 16,3 0 5-16,-3 0-4 0,3 0-2 0,-1-1-1 0,-2 1-1 16,3-3-1-16,0 1-3 0,-2 2 0 0,-1 0-3 0,3 0-3 15,0 0 3-15,-3 0 5 0,3 0-4 0,0 0 0 16,0 0 2-16,0 0-13 0,-1 0 10 0,-2 2 8 0,3-2-4 15,-2 3-2-15,-1-3 5 0,0 0-3 0,3 0 3 16,-1 0 10-16,1 1-7 0,-3-1-2 0,3 0 7 0,0 0-2 16,3 0-4-16,-2 0-2 0,-1 0 1 0,0 0-4 0,0 0 2 15,0 0-9-15,0 0-9 0,0 0 0 0,0 0-1 16,0 0 0-16,0-1-10 0,3 1-2 0,-3 0 0 0,3 0 6 16,-1 0-8-16,-2 0 0 0,3 0-1 0,-2 0-11 15,2 0-12-15,2-3-36 0,2 1-50 0,3-3-60 0,-1-1-59 16,8 0-72-16,1 0-105 0,-1-5-180 0,1-1-79 0,-1 1-25 15,-1-2 19-15</inkml:trace>
        </inkml:traceGroup>
      </inkml:traceGroup>
    </inkml:traceGroup>
  </inkml:traceGroup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5:16.8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D700479-3591-498D-A00D-DA8BC6645018}" emma:medium="tactile" emma:mode="ink">
          <msink:context xmlns:msink="http://schemas.microsoft.com/ink/2010/main" type="writingRegion" rotatedBoundingBox="4942,593 4985,1065 4800,1082 4757,610"/>
        </emma:interpretation>
      </emma:emma>
    </inkml:annotationXML>
    <inkml:traceGroup>
      <inkml:annotationXML>
        <emma:emma xmlns:emma="http://www.w3.org/2003/04/emma" version="1.0">
          <emma:interpretation id="{9FD89FA6-8CFD-45C3-9441-0295D96F73B7}" emma:medium="tactile" emma:mode="ink">
            <msink:context xmlns:msink="http://schemas.microsoft.com/ink/2010/main" type="paragraph" rotatedBoundingBox="4942,593 4985,1065 4800,1082 4757,6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F1A29C-3DCC-46EF-B8AF-5962EF9A0FBF}" emma:medium="tactile" emma:mode="ink">
              <msink:context xmlns:msink="http://schemas.microsoft.com/ink/2010/main" type="line" rotatedBoundingBox="4942,593 4985,1065 4800,1082 4757,610"/>
            </emma:interpretation>
          </emma:emma>
        </inkml:annotationXML>
        <inkml:traceGroup>
          <inkml:annotationXML>
            <emma:emma xmlns:emma="http://www.w3.org/2003/04/emma" version="1.0">
              <emma:interpretation id="{492AE956-B2D2-4B2D-B16F-7C99F8C82FDA}" emma:medium="tactile" emma:mode="ink">
                <msink:context xmlns:msink="http://schemas.microsoft.com/ink/2010/main" type="inkWord" rotatedBoundingBox="4942,593 4985,1065 4800,1082 4757,610">
                  <msink:destinationLink direction="with" ref="{E3351BA3-D25F-4608-8DBF-A83D185BEC4F}"/>
                </msink:context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P</emma:literal>
                </emma:interpretation>
              </emma:one-of>
            </emma:emma>
          </inkml:annotationXML>
          <inkml:trace contextRef="#ctx0" brushRef="#br0">107 37 207 0,'-7'1'560'0,"2"-1"-74"0,4-1-110 15,-5-1-74-15,1-3-29 0,2 2-44 0,2 0-31 0,-2-2-18 16,3 2-14-16,-2-2-12 0,2 1-16 0,0 2-19 0,0-3-21 16,0 5-14-16,0 0-14 0,2 5-7 0,-2-3-15 15,3 7-6-15,-2-2 3 0,2 5 9 0,2 1 5 0,-2 2-3 16,0 5-4-16,-3-4 1 0,0 4-4 0,0-1 0 16,-3-1-9-16,0 2-7 0,1-3-2 0,-1-3 5 0,0 2-3 15,-1 0 5-15,4-5-3 0,-2 1-2 0,-1-4 5 0,0 0 7 16,3-5 7-16,0 2 6 0,0-3 10 0,0 0 8 15,0-4 5-15,0-2 2 0,3-2-2 0,0-3-6 16,-1-2-10-16,2-4-21 0,-1-3-8 0,2-1-11 0,1 2-9 16,-5-5-5-16,4 1-2 0,1 1 0 0,-2 0-4 0,0 1 7 15,1 2-6-15,-1 0-2 0,-1 1 1 0,2 6-2 0,1 1-3 16,-5 2-1-16,4 3 2 0,-2 2-1 0,0 2 3 16,1 4-2-16,1 3 2 0,-1 4-3 0,2 5 4 15,-4 0 4-15,1 8 0 0,-2-1-4 0,2 3 2 0,-3 3-2 0,0 1-3 16,0 0-2-16,0-1 1 0,-3-1 0 0,3-1 1 15,-4-1 3-15,2 1-2 0,-1-7 4 0,0 0-3 0,-1-3 8 16,1-2-3-16,3-4 1 0,-2-1-3 0,-1-2 1 16,3-1 3-16,-1-4 11 0,-2-3 4 0,3 0-3 0,-3-3-1 15,-2-4-1-15,-2-4-3 0,2 2 3 0,2-7-6 0,-3 2-6 16,0-3-3-16,5-3-4 0,-2-1 5 0,-1 1-3 16,4 3 2-16,-3-3-3 0,3 4 0 0,0 0-2 0,0 0 0 15,0 4 0-15,0 3 0 0,0 0 0 0,0 3 0 16,0 2 2-16,0 1-4 0,0 2 2 0,0-2-3 0,0 3 1 15,0 3 0-15,0-3-3 0,3 4-2 0,-3 2 3 16,3-2-1-16,-2 3-1 0,-1 4 4 0,3-2 2 0,-2 1-4 16,-1 1 3-16,3 0 1 0,-3 0 0 0,5 0 4 0,-2-3 0 15,-2 2-3-15,2-1 1 0,-3 2 4 0,3-3-3 16,-1 0-8-16,-2 0-2 0,3 2-7 0,0-2-3 0,-2-2-6 16,-1-2-5-16,0 1-6 0,0-1-4 0,0-2-3 0,0 2-1 15,0-4-4-15,3 0-8 0,-3 0-1 0,2 0-8 0,-2-4-6 16,0 0-7-16,0-3 0 0,3-3-4 0,-3-1 5 15,3-1 8-15,-2 0 5 0,-1-4 14 0,0 0 9 16,0 0 13-16,-1 0 9 0,-2 2 18 0,3-4-1 0,-3 4 0 16,-2 0-1-16,5 2-2 0,-4 3-1 0,1 1 6 15,3 3-5-15,-2 1-5 0,-1 2 0 0,3 0 22 0,0-1-8 16,0 6-3-16,0 1 4 0,0 2 0 0,0 1 0 0,3 2-5 16,-1 1 0-16,1 5-13 0,0 1 9 0,-2-1 2 15,-1 2 1-15,3-2 1 0,-1 0 1 0,-2 0-1 0,3 0 3 16,-3 1 3-16,0-5 2 0,0 2 2 0,0-2 1 15,0-1-5-15,0-4 4 0,0 5 28 16,0-2 20-16,-3-9 45 0,3 0-49 0,-5 0-2 16,4-4-3-16,-5-1-7 0,-2 3-8 15,-20-39 0 1,16 18-35-16,8 7 0 0,-1 0-1 0,-1 4-6 0,2-3-3 16,2 2-4-16,-1 0 7 0,0 1-9 0,2-6-45 15,-2 9 16-15,3 2-12 0,-2 1-12 0,2 2-12 16,0 0-23-16,0-1-11 0,0 3-20 0,0 0-20 0,0 0-28 15,0 2-25-15,-3 2-33 0,1 0-36 0,-3 2-37 16,2 0-52-16,-1 3-88 0,-4-1-120 0,-4 3-49 0,-1 0 0 16</inkml:trace>
        </inkml:traceGroup>
      </inkml:traceGroup>
    </inkml:traceGroup>
  </inkml:traceGroup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5:21.9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3351BA3-D25F-4608-8DBF-A83D185BEC4F}" emma:medium="tactile" emma:mode="ink">
          <msink:context xmlns:msink="http://schemas.microsoft.com/ink/2010/main" type="inkDrawing" rotatedBoundingBox="2087,1688 4702,732 4740,836 2124,1792" semanticType="callout" shapeName="Other">
            <msink:sourceLink direction="with" ref="{492AE956-B2D2-4B2D-B16F-7C99F8C82FDA}"/>
            <msink:sourceLink direction="with" ref="{243F6130-21D8-4CBE-803E-DA1749D75A36}"/>
          </msink:context>
        </emma:interpretation>
      </emma:emma>
    </inkml:annotationXML>
    <inkml:trace contextRef="#ctx0" brushRef="#br0">0 897 129 0,'4'0'144'0,"-1"2"-27"0,2 0-22 16,-1-2-17-16,-1 0-13 0,2 0 58 15,-1 0-54-15,-1 0 7 0,0 0 8 0,-1 0-1 0,-2 0-4 16,3-2-6-16,-2 0-4 0,-1 2-3 0,3-2-1 0,-3 2-4 16,3 0-3-16,-1 0 0 0,-2 0-1 0,0 0-1 15,0 0 2-15,0 0-4 0,0 0-3 0,0 0-1 16,0 0-4-16,0 0-6 0,0 0-3 0,0 0-5 0,0 0-4 15,0 2 2-15,3-2-1 0,-2 0 2 0,2 0 1 0,0 0 1 16,1-2-2-16,1 2-1 0,-1 0-1 0,2 0-2 0,0 0-7 16,0 0 2-16,-1 0-1 0,2-3 7 0,1 2 3 15,1 1 2-15,2-5 1 0,1 3-1 0,0-1-4 0,0 2-2 16,0-3-3-16,0-1-8 0,0 3-6 0,0-2-2 0,1-1-5 16,-1 0 0-16,0 0 2 0,0 0-2 0,1 1-3 15,-1 2 4-15,2-2 0 0,-2-1-1 0,-1 2 0 16,1-4-1-16,2 6 0 0,1-2 1 0,-3-4-1 0,2 2 0 15,0 2-2-15,1 0 2 0,-3-2-1 0,-1 1 1 0,0-1 0 16,-2 4 0-16,3-4 1 0,0 0-2 0,0 1 1 16,-1 0 0-16,3 0-2 0,-5 0 1 0,6-1-1 0,-2 0 1 15,-1 0 0-15,3 0 2 0,-3-1 0 0,4 2-2 16,-4 2 2-16,1-1-3 0,-4 0 1 0,0 0 1 0,3-2-1 16,-1 2-2-16,1-4 2 0,2 4 2 0,0-2 3 15,1-1 3-15,1 0-1 0,2 0 1 0,-2-1-1 0,1 0 0 16,-1 3-1-16,2-2 1 0,-2-1-2 0,1 3 1 0,2-2-4 15,-1 0 1-15,0-2 1 0,-3 2 0 0,4 3 1 16,-3-5-4-16,4 5 2 0,-1-4-2 0,-3 2 4 0,4-1-2 16,-5 1-1-16,1 1-1 0,-1-1-4 0,-3 1 5 15,4-3-3-15,-4 6 0 0,3-3 0 0,-3-1 0 0,3 1-1 16,-2 0 3-16,-1-1 0 0,3 1 0 0,0-3 1 0,1 1-2 16,-1 1-2-16,-2 2 3 0,5-3 2 0,-1-1 0 15,-1 3 3-15,2-3 0 0,1-2 0 0,-1 2 7 0,0 1 0 16,-2-3 0-16,5 3-1 0,-1-3-1 0,-3 1-1 0,3 1 2 15,-4 1-1-15,0 0-2 0,-1-2-1 0,2 5 0 16,-2-2-2-16,-2-3 2 0,0 5-3 0,-1-2 2 16,2 2-2-16,-2-5-1 0,2 5-2 0,-2-4-2 0,3 3 3 15,-1-3-1-15,1 3-1 0,-4-3 1 0,4 3 1 0,0-2 1 16,-1 2 4-16,1-3 1 0,-1 1 6 0,3 0 0 16,2-2 4-16,-3 2-1 0,4 0-2 0,-1-2 1 0,1-2-5 15,-4 2 1-15,6 1-6 0,-5-2 0 0,-1 0-3 16,-1 4-3-16,1 0-1 0,-4-1 0 0,3 1-2 0,-3-1 2 15,-3 2 0-15,3-1 2 0,-2 1-3 0,-1 2 0 0,-1-1 0 16,-1 2 0-16,-3-1 0 0,4-1 0 0,-4 1 0 16,4 2-4-16,2-1 5 0,-4-2-2 0,2 3 1 0,-1-4 1 15,2 1 1-15,-2 2-4 0,4-3 2 0,-4 1-1 0,2 0-1 16,2-2 2-16,-5 2 2 0,4-2 2 0,-1 1-1 16,-2 2-6-16,4-1 3 0,-5 1 3 0,4-2 0 0,-1 2 4 15,-1-1-7-15,2 2-2 0,-4-3 5 0,1 1 3 16,1 1-4-16,2 2 2 0,-4-2-3 0,0 2-1 15,0-2 5-15,0 0-2 0,0 2-5 0,0-2 2 0,-2-1-3 16,4 3 2-16,-4-2-1 0,1 0 0 0,-1 0-3 0,4 2 2 16,-2-2 0-16,0 0 3 0,0-1 4 0,-1 1-5 15,-2 1-2-15,2 1 3 0,-1-3 0 0,2 3 2 0,-1-2-1 16,-2-1-1-16,1 3-1 0,-2-1 2 0,1-1 2 16,1-1-3-16,-1 3 0 0,-1 3 2 0,-2-1-2 0,3-2 0 15,-3 0 0-15,3-2 0 0,-2-1-2 0,-1 3 0 0,6 0-2 16,-4-2 4-16,1 2 0 0,1-4 0 0,0 0 6 15,4 3-4-15,1-2 1 0,4-1 2 0,-4 1 0 0,3-5-3 16,0 5 0-16,-2-4-3 0,-1 3-4 0,3-1-1 0,-4 1 5 16,-1-1-3-16,-2 4 4 0,2-3 0 0,-3 4 0 15,1-3 4-15,-2 3-3 0,-2-2-1 0,2 0 3 0,-3 2 3 16,5-2-7-16,-5 2-2 0,3-2-2 0,0 0-2 16,-3 2 5-16,1 0 2 0,-1 0 2 0,0 0-4 0,0 0 1 15,0 0 2-15,0 0 1 0,0 0 4 0,0 0-5 0,0 0 2 16,0 0-3-16,0 0 3 0,0 0 3 0,0 0 0 15,-1 0 1-15,1 0 5 0,-3 0 1 0,0 0-1 0,-2 0 2 16,2 0-1-16,-1 0 2 0,-1 0-4 0,1 0-5 16,-3 0-1-16,-1 0-4 0,1 2-1 0,-1 0-2 0,-4 0 0 15,3 2 2-15,-1-1 0 0,-2 1 0 0,-1 2-2 0,-5-2 1 16,1 3 1-16,4-3-1 0,-9 3-5 0,-1 2 5 16,3 1 1-16,-3-1 0 0,-1 2-4 0,-1 0-2 0,-5-1-3 15,5 1 1-15,-6-1 1 0,-3 4-6 0,-1-1-5 16,0 3 6-16,-4-2-3 0,3 1 6 0,-2 0 3 0,0 1 1 15,1-2 3-15,1 2-3 0,4-5 5 0,-3 4-2 16,7-4 2-16,-3-1 2 0,1 1 2 0,2 0-3 0,1-1 0 16,2-1 0-16,-2 2-1 0,0-2 2 0,0 2-4 0,-1-3 0 15,1 3 1-15,-1 0-1 0,1 2 0 0,-1-2 0 16,-2 2 2-16,0 1 0 0,1-1 4 0,-3 1 0 0,1-3-3 16,-2 4-1-16,-1-3 0 0,3 1 2 0,-2 3-2 15,-1-4-2-15,3 1 1 0,-4 0-1 0,7 0 2 0,-3-2 2 16,3 0-1-16,-2 3-1 0,6-4 2 0,-1-2-1 15,-1 0 2-15,6 2-3 0,-3-4 0 0,7 3-3 0,-3-3 0 16,2-1 3-16,-2 3 0 0,2-1 3 0,-2 2-3 0,-3-3-3 16,5 2 3-16,-2 0 0 0,-2 0-2 0,-1 0-3 15,3 2 2-15,-5 0-1 0,0 0 1 0,2-2-1 0,-2 0 1 16,0 2 0-16,3-2 3 0,-3 0 0 0,2-2-3 16,3 3 1-16,-2-1 1 0,3-1 1 0,2-1 1 0,4 0-6 15,-3-2 1-15,6 1 4 0,-2-3 0 0,6 1 0 0,-3-3 0 16,1 1 0-16,2 2 0 0,-1-3 6 0,2 0-1 15,-1 0-2-15,1 0-3 0,1 0 0 0,-2 0 0 0,2 2 4 16,3-2 0-16,-1 0-1 0,-2 0-3 0,3 0-2 0,0 2 1 16,-2-2 1-16,2 0-2 0,-3 0-4 0,3 0 5 15,0 0-2-15,0 0-3 0,3 0 5 0,-3-2 1 16,0 2-1-16,0-2-1 0,0 2-1 0,0 0-4 0,0 0 3 16,0 0-2-16,2 0 0 0,-2 0 2 0,0 0 1 0,0-3 0 15,0 2 3-15,0 1 0 0,0-3 0 0,0 3 3 16,0 0-2-16,0 0-1 0,0 0-2 0,0 0 0 0,0 0 2 15,0 0-2-15,0 0 1 0,-2 0-1 0,2 0 5 0,0 0-1 16,0 0 4-16,-3 0-8 0,3 0 1 0,0 0 2 16,0 0-5-16,0 0 2 0,0 0-5 0,0 0 0 0,0 0-1 15,0 0 6-15,0 0 0 0,3-2-4 0,-3 2 2 16,0 0 1-16,0 0 0 0,0 0 3 0,0 0-2 0,0-2-1 16,2-1 3-16,-2 3 0 0,3-1 0 0,-2 1 0 0,2-3-2 15,2 2-2-15,-1-4 4 0,2 3 0 0,0 0 1 16,0 0-3-16,2-3 2 0,-2 3 0 0,4 0 0 0,-3-2-1 15,2-1 2-15,2-1 1 0,2 1-2 0,-1 2 10 16,0-3-6-16,3-2-4 0,0 5 4 0,-2-4 1 0,2 2-2 16,-3-1-5-16,3 1-4 0,-2 1-13 0,1 2-5 15,-2-2-3-15,-4 1-14 0,3 1-11 0,-2 2-10 0,0 0-8 16,-2 0-6-16,-2 0-2 0,2 0-3 0,-1 2-4 0,-4 1-2 16,2-2 1-16,-1 2 4 0,-3-1 3 0,3-2 1 15,-2 2-1-15,-1 0 4 0,3-2-2 0,-1 2 4 0,-2 1-6 16,3-3-1-16,-3 0-8 0,3 0-10 0,-2 0-17 15,-1-3-31-15,5 1-43 0,-2-2-49 0,-3-1-70 0,4-1-63 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23 277 465,'-4'-2'97,"4"-2"-3,0 2 7,0 0-34,0-2-12,4 3-2,-4-3 0,4-2-10,-4 2 3,0 0-9,4 1-12,-4-1-5,0 0-7,0 0-6,4 2 1,-8 0-5,4 0-1,0 2 1,4 4-3,-8-4 0,4 0-5,0 2 0,0 4 5,0 3 0,-4 6 1,0 7 1,-5 5-2,5 5 3,0 4-3,-2 3 1,6 3 0,6-2 2,-2 0-2,5-3 0,3-2 1,1-9 1,1-3-1,8-4 0,-5-5 5,1-6-5,5-4 3,2-4 1,-7-6 9,9-6 0,-6-3 16,3-6-8,-3-6-7,0-4-7,-4-5 0,3-3-8,-8-3 4,-3 0-5,-1 2 1,-4 4 1,-2 5 0,-2 6-1,-2 7-1,2 5 0,0 7-2,-4 2-8,4 4-43,0 3-49,0-2 41,4 5-35,-4 2-85,9 1-157</inkml:trace>
  <inkml:trace contextRef="#ctx0" brushRef="#br0" timeOffset="636">626 419 693,'10'-20'97,"-1"1"3,-5 0 0,-4 6-37,0 1-23,-4 5-4,0 3-11,-5 6-13,-9 3-11,0 9 6,-8 3-1,-2 8 5,-1 2-9,6 0 6,9-3-8,14-4 4,4-3-2,15-1 10,12-5-7,-1 0 0,14 1-4,-3-1-1,-8 1 0,-5 3-1,-15 3 0,-9 1-8,-12 2-4,-13 0 3,-3 0-6,-5-6 8,0-3-8,13-5-2,3-3 4,5-6 7,8-4-7,12-3 5,9-4 5,16-6 0,5-1 3,13-3-1,1 0 2,-3-1 0,-8 1 1,-7-1 4,-10 1 19,-7-1 0,-8-2 2,-2 3 6,-7 1-3,0 3-7,-4 3-6,-4 6 4,0 5-20,-3 5-6,-6 5 4,-4 9 1,-4 7 0,-7 7-5,7 9 5,9-1 0,12 1-2,8-3 3,13-3 4,7-8-3,10-4-1,11-7 2,5-11-2,3-4 0,5-9-2,-4-5 2,-12-4 1,-5-2 1,-16-2-2,-6-2 8,-14 2-2,-1-2 1,-13 7 4,5 2-4,-4 6-7,-8 5-3,4 7-12,-1 6 11,-8 5-3,-3 10-3,-1 8 0,1 4-3,7 1 7,5 1-3,3-5 2,9-5 7,4-5-8,5-5 4,3-6 4,5-5 0,3-4 0,5-5 1,-1-9 0,10-5 1,-2-6 1,6-7-1,-2-7 9,-6-1 14,2-5 13,-11 2-1,-7 0-13,0 1 11,-5 2-15,-5 1-6,-4 1-2,4 2-3,-4 1 2,0 1-10,0 3 16,0 4-6,-4 4-3,0 3-3,0 4 0,-1 5 0,0 3-1,1 5-3,2 3 0,-2 4-1,0 3-2,0 2 2,-1 9 3,1 8 4,0 8 7,0 13-3,4 4 8,4 7-5,-4 4 0,8 4-4,-3 3-6,-5-1 0,0-1 1,0-4-3,-5-6 1,1-9-3,-4-4 0,3-8 0,-3-6-30,4-10-17,4-4-52,4-10-69,13-8-73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5:31.7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0BD3D53-18A7-46E7-AEEF-060D22EB8EFD}" emma:medium="tactile" emma:mode="ink">
          <msink:context xmlns:msink="http://schemas.microsoft.com/ink/2010/main" type="inkDrawing" rotatedBoundingBox="1090,7636 2623,6730 2815,7054 1282,7960" semanticType="callout" shapeName="Other">
            <msink:sourceLink direction="with" ref="{1C4AA4B2-22A8-47C3-8A7A-E94312A7F1F3}"/>
          </msink:context>
        </emma:interpretation>
      </emma:emma>
    </inkml:annotationXML>
    <inkml:trace contextRef="#ctx0" brushRef="#br0">0 730 100 0,'2'-2'160'0,"1"2"-29"15,1-2-26-15,4 2-27 0,-1 2-26 0,1-2-11 0,-4 2-8 16,3-2-2-16,-2 3 0 0,-1-1 7 0,-1 0 7 16,-1 0 13-16,1 0 18 0,1 3-4 0,2-1-2 15,0-2 0-15,-3 4 1 0,2 0-5 0,-1 1-6 0,-1-3-10 16,2 3-11-16,-1-3 4 0,2 1-3 0,-2 2-2 0,4-3-6 16,-4 1-1-16,1 1-3 0,-1-1-5 0,4-1-4 0,-1 0-7 15,-2 0 5-15,2 0 4 0,0 3 5 0,1-3 2 16,-1 3 0-16,-2-4 0 0,2 2 4 0,-2-1 0 0,4 3 0 15,-3-4-3-15,1 2-5 0,-2-1-1 0,-1 3 4 0,3-4 0 16,-2 2 1-16,2-2-2 0,-2 2-1 0,2-1 2 16,1-2-3-16,-4 3 0 0,4-1-4 0,-4 1-6 0,1-4 2 15,-1 3-5-15,-1-1-2 0,1-1-4 0,2 2 3 16,-1-4-1-16,-1 2 5 0,1-2 0 0,-1 0-4 0,4 0 5 16,-1 0 4-16,-2 0 2 0,2-2 0 0,3 0 6 0,-1 0 2 15,-1-3 0-15,4 1 4 0,0 3 1 0,-2-4-4 16,-1 1-2-16,3-3-6 0,-3 1 0 0,1 1-5 15,2-1 0-15,-3 0-4 0,-1 1-1 0,2-3-1 0,-1 3 7 16,1-1 2-16,2-2 2 0,-3 0 3 0,3-1 0 0,0 1 4 16,0-3-2-16,0 3 0 0,0-3-3 0,3-3 1 15,-4 3-3-15,4-3-5 0,2 0 0 0,-2 2-2 0,-2-1 1 16,5-2-2-16,-2 2 0 0,4 1-1 0,-4-4-3 16,3 0 1-16,1 2-2 0,-4 1 1 0,3-3 0 0,1 2-2 15,-4-2 0-15,3 2-5 0,-1-2 2 0,2 3 0 0,-3-2 0 16,1 0 2-16,2 0 0 0,-1 2 0 0,-1-2 4 15,1 1-1-15,4-5 6 0,-4 4 2 0,0-2 3 0,2 2 1 16,-2-2 1-16,1 0 2 0,1-1 0 0,-2 1 1 16,0-1-2-16,1 2 0 0,-4 0 0 0,3-1-7 0,-1 3-1 15,2-2 2-15,-3 0-7 0,1 3 4 0,2-2-6 0,-4 3-1 16,0 1-4-16,1-3 2 0,-2 4-1 0,1 1-3 16,-1-2 1-16,-3 5-2 0,3-3 1 0,-3 3 0 0,0-1 0 15,-4 1 0-15,6 2 0 0,-5-3 0 0,3 3 0 0,-3-3 5 16,-2 5-6-16,1-2-1 0,-1-1 2 0,-3 3 0 15,1 1 2-15,1-2 1 0,-2-2-2 0,1 5-1 0,-1-3 3 16,2 3 2-16,-1-4 0 0,-4 3 2 0,2-1-1 16,2 2 1-16,-5-1 1 0,3-3-1 0,-2 1 0 0,-1 2-3 15,3 1 2-15,-3 0-2 0,0 0 0 0,3-2-1 16,-3 2-1-16,0-3-3 0,1 1 1 0,-1 2 4 0,0 0-4 16,3 0 0-16,-3 0 0 0,3 0 1 0,-3 0-1 15,0 0 5-15,0 0-3 0,0 0-2 0,-3 0 2 0,0 0-2 16,3-1-2-16,0 1-4 0,0 0 3 0,0 1-8 15,0-1-11-15,0 2-12 0,-1 1-18 0,-2 0-27 0,0 5-30 16,-1-1-40-16,-4-4-39 0,2 6-44 0,-7 0-62 0,1 2-111 16,-4 1-123-16,-5 4-45 0,-9 3-14 0</inkml:trace>
  </inkml:traceGroup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5:40.7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BE56E6D-1AEE-42C0-86F3-FA4E4DE847AE}" emma:medium="tactile" emma:mode="ink">
          <msink:context xmlns:msink="http://schemas.microsoft.com/ink/2010/main" type="inkDrawing" rotatedBoundingBox="334,7639 1912,6772 2123,7155 545,8023" semanticType="callout" shapeName="Other">
            <msink:sourceLink direction="to" ref="{1C4AA4B2-22A8-47C3-8A7A-E94312A7F1F3}"/>
          </msink:context>
        </emma:interpretation>
      </emma:emma>
    </inkml:annotationXML>
    <inkml:trace contextRef="#ctx0" brushRef="#br0">60 685 205 0,'-11'0'467'0,"4"0"-85"0,1 0-117 15,0 0-86-15,0 0-15 0,0 0-41 0,2 0-27 16,1 0-18-16,1 0-13 0,-1 0-5 0,-1 0-5 0,1 3-3 16,3-3-3-16,0 2-3 0,0-2-9 0,0 0-5 0,0 0-6 15,0 0-2-15,0 0-3 0,0 0 0 0,0 2-1 16,3-2-1-16,0 2 1 0,-2 0-2 0,-1-2 2 15,0 0-2-15,0 0 0 0,3 3-2 0,-1-1 1 0,-2-2 1 16,3 1 5-16,1 2-2 0,-1-1 2 0,1 2 2 0,1 1 1 16,1-2 3-16,-2 4 1 0,1-3 12 0,2 3-2 15,-2 1 0-15,5 0 0 0,-4-2-1 0,2 3-2 0,-1 0 1 16,3 1 0-16,-1 1-11 0,0 0 8 0,3 1 4 0,-1 1 0 16,-2-2 2-16,-2 0 11 0,0 3-7 0,1-2-5 0,1-1-2 15,-2 0-9-15,4 0-6 0,-5-3 0 0,1 1-6 16,-1-4-23-16,-2 4 5 0,1-2 8 0,-1 1 0 15,1-5 0-15,-2 5 1 0,1-5 3 0,-1 2-1 0,2-3 12 16,-2 0 1-16,1 3-8 0,1-4-1 0,-1 2-1 0,2-2-4 16,-1 2-1-16,-1-3 2 0,0 2-4 0,-1 0-1 15,2-2-3-15,-1 2 3 0,2-2-2 0,-4 2 1 0,2 1 3 16,-1-3 0-16,2 0 1 0,1 0 4 0,-5 0 2 16,4-3-1-16,-2 1-1 0,1 0 1 0,3-2-1 0,1-3 0 15,-1 3 1-15,1-2-4 0,1-1-3 0,0-2-1 0,3 1 2 16,-2-2 4-16,2 1 0 0,0-2-5 0,3 0 0 15,1-3 2-15,0 4-1 0,-1-3 1 0,8 0 2 0,-7-3-4 16,3 4-4-16,1-6 4 0,1 3-4 0,1-2 6 0,-1 0-1 16,3 0 4-16,-2 1-1 0,5-3 3 0,-7 0 2 15,7-1-2-15,-1 3 5 0,0-5-4 0,6 3 0 0,-6-3-3 16,6 1 2-16,-4 0-5 0,2-1 0 0,-2 0 1 16,3 0-2-16,-2 1 1 0,0 0 3 0,3 1 2 0,-4-3-2 15,0 3 5-15,-1-2 6 0,1 0 5 0,-1 1 3 16,1-2 1-16,-1 3-1 0,-3 0 2 0,3 0 0 0,-4 1-3 15,0 0-5-15,1 1-4 0,-4 3 0 0,0-2-2 0,2 2-2 16,-6 0 2-16,4 2-4 0,-4 3 2 0,2-1 1 16,-5-1-5-16,-1 3-4 0,0 1-1 0,3-1 0 0,-3 3-5 15,-2-3 5-15,-1 3 0 0,-1 1 5 0,-1 0 7 16,-1 2 5-16,0-1 5 0,-4 2 2 0,1-3 3 0,1 3 2 16,-4 2-1-16,3-2-3 0,-1 2-3 0,-2 0-3 0,0 0-5 15,0 0-3-15,0 0-3 0,0 0-2 0,0 0-3 16,0 0-2-16,0 0-6 0,0 0 1 0,0-2 4 0,0 2-1 15,0 0-3-15,0 0-1 0,0 0-1 0,0 0-1 0,0 0 5 16,0 2-3-16,0-2-3 0,0 0-2 0,0 0 0 16,-2 2-3-16,-1 0-4 0,3 1-12 0,-4 1-14 0,1 0-17 15,-2 0-23-15,1 3-19 0,-1-5-25 0,-1 4-25 16,2-1-25-16,-4 1-23 0,2 3-21 0,-1 1-20 0,0-2-15 16,-4 3-18-16,2 4-5 0,-1-5-10 0,1-1-10 15,-3 1-33-15,3-1-55 0,-6-1-95 0,0 1-39 0,0 0-6 16</inkml:trace>
  </inkml:traceGroup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6:23.8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F7BB789-5C4E-4C63-AE40-EFBE38970149}" emma:medium="tactile" emma:mode="ink">
          <msink:context xmlns:msink="http://schemas.microsoft.com/ink/2010/main" type="writingRegion" rotatedBoundingBox="6812,6198 28052,5247 28566,16739 7327,17690"/>
        </emma:interpretation>
      </emma:emma>
    </inkml:annotationXML>
    <inkml:traceGroup>
      <inkml:annotationXML>
        <emma:emma xmlns:emma="http://www.w3.org/2003/04/emma" version="1.0">
          <emma:interpretation id="{9580B137-A93C-474C-A4FC-F01EC44E1398}" emma:medium="tactile" emma:mode="ink">
            <msink:context xmlns:msink="http://schemas.microsoft.com/ink/2010/main" type="paragraph" rotatedBoundingBox="8073,6584 28035,5126 28215,7580 8252,90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016D24-865F-4122-9C0D-212FB5585215}" emma:medium="tactile" emma:mode="ink">
              <msink:context xmlns:msink="http://schemas.microsoft.com/ink/2010/main" type="inkBullet" rotatedBoundingBox="8115,7169 8830,7117 8859,7516 8145,7568"/>
            </emma:interpretation>
            <emma:one-of disjunction-type="recognition" id="oneOf0">
              <emma:interpretation id="interp0" emma:lang="en-US" emma:confidence="0">
                <emma:literal>s</emma:literal>
              </emma:interpretation>
              <emma:interpretation id="interp1" emma:lang="en-US" emma:confidence="0">
                <emma:literal>.</emma:literal>
              </emma:interpretation>
              <emma:interpretation id="interp2" emma:lang="en-US" emma:confidence="0">
                <emma:literal>,</emma:literal>
              </emma:interpretation>
              <emma:interpretation id="interp3" emma:lang="en-US" emma:confidence="0">
                <emma:literal>-</emma:literal>
              </emma:interpretation>
              <emma:interpretation id="interp4" emma:lang="en-US" emma:confidence="0">
                <emma:literal>n</emma:literal>
              </emma:interpretation>
            </emma:one-of>
          </emma:emma>
        </inkml:annotationXML>
        <inkml:trace contextRef="#ctx0" brushRef="#br0">-3146 700 258 0,'-5'2'351'0,"1"-2"10"16,-2 2 15-16,1 0-15 0,1-2-38 0,1 3-44 16,1-3-34-16,-1 2-31 0,2-1-21 0,-5-1-20 0,4 3-15 15,-1-3-11-15,-1 0-13 0,1 0-13 0,3 0-18 0,-2 0-17 16,-1 0-12-16,3 0-9 0,0 2-13 0,0 1-7 16,0-3-9-16,3 0-5 0,-1-3 2 0,5 1 0 0,-2-1-8 15,2 0-4-15,4-2-2 0,-2 1-3 0,3 0 2 16,-1-3-5-16,1 3-4 0,3-2-7 0,-3 2 3 0,3-3-2 15,-2 0 1-15,2 1 1 0,2-1-5 0,-2-2 0 0,1 2 3 16,2 3-3-16,0-4-1 0,-1 1 1 0,4-2-4 16,-1 1-3-16,-1 0 6 0,5-1-6 0,-5-2-14 0,4 3-9 15,0-3-11-15,-2 1-16 0,3-1-14 0,0-1-13 16,-2 1-19-16,2 1-15 0,0-1-5 0,-5 0-14 0,0 2-8 16,1 1-8-16,-8 2-7 0,0 1-9 0,-2-1-3 0,-4 1 0 15,1 3 1-15,-2-4 4 0,-2 0 9 0,0 1 7 16,-3 2 8-16,-3-1 10 0,0 4 6 0,-3-3 10 0,0 2 9 15,0-1 13-15,-4-3 13 0,2 1 13 0,-1 2 17 0,-1-4 15 16,-2-1 21-16,3 1 23 0,-1-1 26 0,4-2 18 16,-5 4 19-16,4-4 15 0,-1 2 17 0,4-2 9 0,-4 6 5 15,4-5 9-15,-1 8-5 0,2-7-3 0,-1 6-2 16,1-1-4-16,3 2-10 0,-1-1-9 0,-2-3-13 0,3 1-16 16,0 3-2-16,3 0-2 0,-2 3 4 0,2 1 5 0,4-3 8 15,1 2 14-15,1 4 15 0,3-7 16 0,0 3 4 16,0-1 1-16,-1 2-9 0,3-2-4 0,-2 3-4 15,0-1-5-15,0 1-5 0,-3 1-17 0,2 0-14 0,0 3-6 16,-2-3-8-16,1 1-8 0,-4 1-9 0,0 1-12 0,-1 2-10 16,-1 2-1-16,-1 0-1 0,-3 2-4 0,-3 1-13 15,0-2-19-15,-1 3-34 0,-4 3-39 0,2-2-58 0,-7 3-65 16,-4 2-67-16,4-1-75 0,-5 2-117 0,2-3-143 16,-7-1-60-16,3-3-7 0,-3 3 27 0</inkml:trace>
      </inkml:traceGroup>
      <inkml:traceGroup>
        <inkml:annotationXML>
          <emma:emma xmlns:emma="http://www.w3.org/2003/04/emma" version="1.0">
            <emma:interpretation id="{31A2EEE8-3E68-494E-9ECB-426357DDEDEC}" emma:medium="tactile" emma:mode="ink">
              <msink:context xmlns:msink="http://schemas.microsoft.com/ink/2010/main" type="line" rotatedBoundingBox="9605,6472 28035,5126 28134,6469 9703,7815"/>
            </emma:interpretation>
          </emma:emma>
        </inkml:annotationXML>
        <inkml:traceGroup>
          <inkml:annotationXML>
            <emma:emma xmlns:emma="http://www.w3.org/2003/04/emma" version="1.0">
              <emma:interpretation id="{77577C8D-8FC7-4B96-886F-3C877E6567A0}" emma:medium="tactile" emma:mode="ink">
                <msink:context xmlns:msink="http://schemas.microsoft.com/ink/2010/main" type="inkWord" rotatedBoundingBox="9611,6548 15691,6104 15766,7130 9686,7574"/>
              </emma:interpretation>
              <emma:one-of disjunction-type="recognition" id="oneOf1">
                <emma:interpretation id="interp5" emma:lang="en-US" emma:confidence="0.5">
                  <emma:literal>bidirectional</emma:literal>
                </emma:interpretation>
                <emma:interpretation id="interp6" emma:lang="en-US" emma:confidence="0">
                  <emma:literal>bi-directional</emma:literal>
                </emma:interpretation>
                <emma:interpretation id="interp7" emma:lang="en-US" emma:confidence="0">
                  <emma:literal>bidirectionally</emma:literal>
                </emma:interpretation>
                <emma:interpretation id="interp8" emma:lang="en-US" emma:confidence="0">
                  <emma:literal>bidiretional</emma:literal>
                </emma:interpretation>
              </emma:one-of>
            </emma:emma>
          </inkml:annotationXML>
          <inkml:trace contextRef="#ctx0" brushRef="#br0" timeOffset="3281.9774">372 204 328 0,'0'-16'633'15,"3"0"22"-15,-2 0-132 0,7-4-98 0,-1 3-91 0,2-3-50 16,-1 1-25-16,4 2-3 0,-2 2-2 0,5-1-10 15,-3 6-18-15,0-1-23 0,1 2-24 0,5 3-19 0,-5 6-13 16,7 3-3-16,-4 0-6 0,6 8-9 0,-2 3-11 0,-1-2-9 16,2 5-6-16,-2 5-9 0,-2-1-17 0,0 1-14 15,0 2-12-15,-5 0-7 0,-2 3-9 0,-1-2-3 0,-4-2-6 16,-1 3-5-16,-1 0-3 0,-3-2-3 0,0-2-2 0,-3 1-1 16,-1-6 0-16,2-2 0 0,-4 1-2 0,0-3-2 15,0-2-1-15,-1-3-1 0,2-3-2 0,-2-1 5 0,2-4-2 16,-2-2-2-16,1-5-5 0,0 1 0 0,2-5 2 15,1-4 0-15,-2-5-1 0,5-1-7 0,0 0 5 0,0-6-3 16,3 0 1-16,-1 4 0 0,1-3 1 0,1 3-1 0,3-2 3 16,4 2-1-16,-5-1 1 0,1 3 3 0,5 2-2 15,0-2-1-15,0 2 0 0,6 2 2 0,-2 0-4 0,1 5-15 16,0-2-15-16,3 3-26 0,-7 3-38 0,4 2-47 16,2-1-61-16,-4 6-57 0,1-6-61 0,-1 7-53 0,-3 0-48 15,3 7-35-15,-6-3-20 0,3 6-26 0,-5-2-47 0,-2 1-91 16,-5 2-23-16,0-1 23 0</inkml:trace>
          <inkml:trace contextRef="#ctx0" brushRef="#br0" timeOffset="3621.1854">1064 272 413 0,'6'-2'448'0,"1"0"-84"0,-2-2-70 15,2-3-26-15,4-2-6 0,-2 1-26 0,1-5-18 0,-1 1-9 16,3-3 2-16,0 1 1 0,-2-1 3 0,-1-3 1 15,3 4-8-15,-2-4-1 0,-1 1 0 0,-1 2 9 0,-4-1-1 16,1 4-3-16,1-1-5 0,-5 2-10 0,2 2-6 0,-1 1-19 16,-2 1-16-16,-2 5-23 0,-1-2-17 0,2 4-21 15,-5 0-14-15,0 0-17 0,-5 4-15 0,-3 2-7 0,2 5-13 16,-2 0-11-16,-1 4-5 0,0 0-4 0,-1 4-1 16,1-3-2-16,3 4 0 0,3-1-3 0,-1 2-1 0,4 3 0 15,0-2-1-15,2 2 0 0,4-3 1 0,3 1-2 0,1-2-2 16,5 3 2-16,1-3 0 0,2-1 0 0,3-4 0 15,2 2 0-15,3-3 0 16,3-3-1-16,87 23-96 0,-82-30 18 0,-1-2-54 0,1-2-69 16,-1-2-64-16,55-32-923 15,-55 16 679-15,-1-2-34 0,0-1-31 0,17-35-628 16,-24 25 591 0,1 0 29-16</inkml:trace>
          <inkml:trace contextRef="#ctx0" brushRef="#br0" timeOffset="4096.848">1746 11 38 0,'4'-17'436'16,"1"3"-11"-16,-2-2-36 0,-2-8 242 0,-1 15-387 15,-1-3 176-15,-2 7-236 0,0 5-22 0,-2 0-18 16,-10 5 80-16,9 0-133 0,-6 6-7 0,2-1-6 16,-2 4 2-16,3 0 5 0,-3 4 7 0,2-2 9 0,1 5 3 15,-2 1 7-15,0-3-2 0,3 4-1 0,4 0 0 0,-1-3 8 16,2-4-2-16,2 4-5 0,2-3 4 0,2 2-16 16,2-5-15-16,-1-1-8 0,7 0-11 0,0-3-15 0,1 1-13 15,3-2-11-15,3-1-15 0,4-2-2 0,-1-1-3 16,5-4 1-16,-1 2-3 0,2-3 0 0,1-3-2 0,-1 3-16 15,-3-1-24-15,2-4-22 0,-3 2-25 0,0-5-16 0,-3 0-15 16,-4 0-9-16,1-3-5 0,-1-2 13 0,-1 0 23 16,-3-2 24-16,0 0 23 0,0-5 14 0,-2 1 15 0,-1-3 7 15,1 1 10-15,-4-5 2 0,5 0 0 0,-2 0 0 16,-2-2 1-16,0-1 3 0,-2-3 0 0,-1 0 0 0,2-1-1 16,-4-3 0-16,1 0 5 0,-3 0 6 0,0-5 3 15,-3 5 6-15,3-2 13 0,-5 2 8 0,2 2 12 0,2 6 11 16,-2-1 6-16,1 8 13 0,-3 0 14 0,3 6 13 0,-1 1 1 15,2 3-2-15,-2 4-6 0,0 3-6 0,3 0-5 16,-2 8-9-16,-1 4-4 0,3 4-9 0,-1 8-3 0,1 5 2 16,-6 8-1-16,6-1 8 0,-5 9 9 0,5-3 3 0,-3 6 0 15,3-3 1-15,0 5-1 0,0-1 0 0,0-2 9 16,0 1-5-16,3-1-5 0,0 1-6 0,-1-4-6 0,4 1-8 16,-5-2-6-16,4-5-8 0,1 1-11 0,-2-2-4 15,3-1-10-15,-5-2-7 0,2-5-6 0,2 0-6 0,-4-2-2 16,4-1-4-16,-5-4 0 0,-1-1-5 0,3-4-10 0,-1-2-13 15,-2-3-14-15,3-1-18 0,-3-3-23 0,0 0-33 16,-3-4-37-16,1-1-63 0,-2-2-70 0,-7-1-77 0,4-3-94 16,-5-1-81-16,3-6-82 0,-3 3-120 0,0-8-115 15,-3 2-35-15,-1 0 27 0,4 0 57 0</inkml:trace>
          <inkml:trace contextRef="#ctx0" brushRef="#br0" timeOffset="4435.7635">2049 91 230 0,'6'0'608'0,"-1"-2"-27"16,-1 2-104-16,1-5-82 0,5 2-33 0,-1 0-40 0,3-2-25 15,0 1-8-15,6-2-2 0,0-1-7 0,1 1-9 16,3-1-16-16,2-1-23 0,0 0-24 0,0-6-28 0,2 6-31 16,-2-3-28-16,0 1-23 0,0-1-16 0,0 3-17 15,-2-1-16-15,-3 3-14 0,-2 0-14 0,-1-1-3 0,-1 3-6 16,-5 0-6-16,-1 2 0 0,-1-1-6 0,-4 3 5 0,4 5 3 15,-4-1 3-15,-1 3 1 0,-1 1 4 0,-4 3 2 16,-1 2-1-16,2 3 3 0,-5 1-4 0,1 0-1 0,2 2-5 16,-1 1-3-16,-1 0 0 0,2 6 1 0,2-5-3 15,-2 2-2-15,3 1 1 0,0-2-2 0,3-3 2 0,-2 3-2 16,5-3 0-16,-4-2 0 0,1-2-1 0,1 1 0 0,1-3-1 16,1 0-2-16,-2 0-9 0,4-2-11 0,0-1-23 15,0-3-36-15,-1-1-46 0,2-4-47 0,-1 0-52 0,1-4-55 16,-2-2-54-16,5-3-54 0,-5-1-32 0,4-2-13 15,-5-6 0-15,1-1-4 0,-1-4-5 0,-1-2-11 0,-1 0-17 16,-1-3-33-16,-1-2-8 0</inkml:trace>
          <inkml:trace contextRef="#ctx0" brushRef="#br0" timeOffset="4558.0637">2569-401 193 0,'-11'-9'448'0,"2"3"-60"0,-1 1-83 15,1 3-76-15,-1 2-46 0,-2 2-30 0,4 0-50 0,-1 2-41 16,2 6-33-16,-1-5-32 0,1 6-36 0,1-2-37 0,0 2-64 15,2-2-91-15,2-1-140 0,2 3-86 0,-3 0-43 16</inkml:trace>
          <inkml:trace contextRef="#ctx0" brushRef="#br0" timeOffset="4955.6149">3040-160 531 0,'-8'2'536'0,"-3"3"-89"0,-1-1-84 15,0-2-36-15,0 7-17 0,-4-3-33 0,1 6-24 0,-1-1-9 16,-1-1-5-16,0 3-4 0,0 4-10 0,1 0-13 0,-1 0-16 16,0 2-11-16,0 2-18 0,2 1-19 0,2-4-17 15,1 4-13-15,2 0-12 0,2-1-18 0,4 1-19 0,-4 2-16 16,1-3-11-16,5-1-8 0,2-1-9 0,2 1-12 0,4-3-3 15,0-2-2-15,4 0-1 0,-1-4-3 0,6-1 0 16,-3-2-4-16,0-5-3 0,4 2 5 0,-1-5-1 0,1 0-1 16,2-5 0-16,-4-2-3 0,4-1 3 0,-5-1 0 15,-1-2 3-15,0-1-4 0,0-3-2 0,1-2 0 0,-4-1 7 16,-2 0 0-16,1-2-4 0,-7-2 3 0,4-1-3 0,-2 1 2 16,0-2-2-16,-3-2 3 0,-3 4-6 0,0-2 1 15,-2 3 0-15,-2-2 0 0,1 5 2 0,-4-2-3 0,1 4 2 16,-2 0-9-16,-1 4-21 0,3 1-34 0,-1-1-39 15,-2 6-42-15,0-3-54 0,3 7-56 0,-1-2-60 0,1 4-54 16,-2 0-42-16,5 0-31 0,1 1-52 0,-3 2-81 0,8-3-70 16,0 0-15-16,0 0 19 0</inkml:trace>
          <inkml:trace contextRef="#ctx0" brushRef="#br0" timeOffset="5302.0006">3182-33 306 0,'10'16'548'0,"-2"0"-74"0,-1-2-101 15,-2 1-61-15,-1 2-35 0,-1-1-39 0,-1 1-21 16,2-3-15-16,-4 2-12 0,6-3-5 0,-6 1-7 16,0 0-12-16,0-3-13 0,0 1-10 0,0-1-20 0,0-2-7 15,1-1 3-15,-1-1 6 0,3-4 15 0,0 2 14 0,-3-5 5 16,2 0-3-16,-2-5 0 0,0-1-10 0,3-6-15 0,-2 0-18 16,-1-4-26-16,6-1-28 0,-4-2-21 0,2-2-9 15,2-2-3-15,-1 0 0 0,-1 1-4 0,4-1 5 16,-1-2 0-16,2 6 3 0,1-3 2 0,-2 1 5 0,-2 4-5 15,1 2 2-15,1 1-2 0,-1 4-3 0,1-1 2 0,1 5-2 16,-2 1-2-16,2 2-2 0,-2 3 0 0,4 3-4 0,-2 3 1 16,1 1 4-16,2 4-2 0,-3 2-3 0,3 0 1 15,0 5 0-15,0-2-3 0,3 4 1 0,-4-2-6 0,1 3-5 16,-1 1-2-16,1-1-3 0,0 3-1 0,1-1-3 16,-1 1 0-16,3 0-11 0,1 0-8 0,3 0-15 0,-1 0-22 15,-4-3-38-15,-2-2-67 0,6-2-76 0,-7 1-89 0,-2-6-76 16,3-3-61-16,0-1-58 0,0-8-64 0,3-3-81 15,0-6-93-15,-3-4-10 0,0-4 41 0,1-5 58 16</inkml:trace>
          <inkml:trace contextRef="#ctx0" brushRef="#br0" timeOffset="5882.1953">3926-192 42 0,'-4'-7'535'16,"1"3"-42"-16,-3 2-69 0,-5 4-77 0,-1 2-41 0,-3 3-6 15,-2 1-25-15,-1 5-21 0,-2 3-12 0,1 1-11 16,-5 4-9-16,5-1-13 0,1 1-16 0,-1 0-15 0,-1 4-21 15,2-4-16-15,5 4-2 0,3-2-13 0,1-1-16 0,4-3-14 16,-1 3-10-16,5-3-14 0,1-1-7 0,1-6-22 16,5 3-17-16,0-4-6 0,5 0-7 0,4-3 1 0,-2-5-4 15,5-2-1-15,-2-2-5 0,5-2 10 0,-2-7-6 16,1 1-1-16,2-4-3 0,-3-2-5 0,-1-2 1 0,2-2 0 16,-1-3 1-16,-1 0 1 0,-5-2-2 0,5 6 0 15,25-53 43-15,-37 60-22 16,2 3 1-16,-4 2 5 0,9 4 103 15,-11 8-77-15,1 3 0 0,-2 2 3 0,5 4 2 16,-1-1-1 0,-1 2-7-16,32 62 103 0,-24-64-133 0,0 1-1 0,0-3-3 15,3-3-1-15,1 2 0 0,-1-5-2 0,0 0-2 16,1-1-6-16,0-5 2 0,-1 0-2 0,0-3-3 0,-1-1-3 16,1-2-3-16,-4-2-1 0,0-1-7 0,1-2-3 0,-6-5-1 15,4 1-2-15,-1-2 1 0,-2-2 0 0,4-1 2 0,-7-1 2 16,4-5 2-16,-7 1 3 0,7-2 1 0,-4-1 1 15,2 0 1-15,-4-8 2 0,2 5 3 0,-4-3-1 16,3-4-1-16,-3 2 1 0,0-5 2 0,0 2 1 0,-3-4 1 16,2 5-3-16,-2-2-2 0,1 3 2 0,-4 2 2 0,2 5-2 15,-1 4 0-15,1 5 5 0,-2 1 3 0,4 8 4 0,-1 1 6 16,2 2 2-16,-5 5 0 0,1 4 3 0,-2 4 5 16,0 5 1-16,-2 8 3 0,0 4 8 0,-2 5 6 15,2 7 8-15,-3 1 10 0,2 6 11 0,3-3 5 0,-1 6 11 16,2-4 5-16,0-2-4 0,5 1-1 0,1-1-6 0,0-4-5 15,1 2-7-15,2-2-14 0,2-4-13 0,-1 2-11 0,4-2-11 16,4-2-7-16,-2-1-4 0,-1-4-6 0,3 0-1 16,-5-3-3-16,5 0-5 0,-1-3-10 0,-4-3-24 15,-1-2-27-15,1-3-31 0,-2 1-38 0,-2-2-52 0,0 1-70 16,-3-4-82-16,0-2-99 0,0 1-96 0,0-6-85 0,0 3-133 16,0 0-130-16,-3-8-40 0,-5-2 15 0,4-2 51 0</inkml:trace>
          <inkml:trace contextRef="#ctx0" brushRef="#br0" timeOffset="1415.0245">-1689-127 3 0,'0'0'239'0,"0"0"-19"16,0-1-3-16,-3-3 5 0,3 4 6 0,-2-3-5 0,-1 2-24 15,0 1-35-15,-1-2-31 0,2 2-21 0,-1-3-14 16,0 1-7-16,2 2-2 0,-2-1-1 0,3-2 1 0,-2 3 4 16,2-2 7-16,-3 2 6 0,0-3 1 0,3 2 3 0,-1 1 3 15,1-2 6-15,0-1 0 0,0 3 1 0,0-2-1 16,0-1-7-16,0 3 0 0,0 0-7 0,0 0-4 15,0 0-7-15,1 0 5 0,-1-1-10 0,0 1-4 0,3 0-4 16,-3 0-11-16,0 0-7 0,0 0-5 0,0 0-8 0,0 0-12 16,0 0-7-16,0 0-9 0,0 0-8 0,0 0-1 0,3 1-6 15,-3-1 0-15,0 0-2 16,2 3-1-16,1 2 9 0,-2-3 3 0,2 2 8 0,2 1 11 16,-2 1 9-16,-2 0 8 0,2 1 12 0,2 4 10 0,-2 2 3 15,0 0 11-15,-2 2-2 0,4 2 2 0,-5 3-3 0,0-3-5 16,0 4-7-16,0 1-7 0,0-1-11 0,0 1-5 15,2 2-5-15,-2 0-6 0,8 42 39 16,-7-43-56-16,5-4 2 0,-4 1-7 0,4-4 1 16,-5 4-5-16,4-5-2 0,1-1 0 0,-2 2 0 0,1-3-5 15,-1 1-2-15,-1-2-4 0,-1-3 0 0,4-1 2 0,-5-1-2 16,2-1 0-16,0-2 0 0,-3 3 3 0,1-3-3 0,-1 0 3 16,3-3-1-16,-1 1 0 0,-2-1 0 0,3-1 1 15,-3 4 1-15,0-4 0 0,0 0 5 0,0-4 0 16,0 3 1-16,-3-2-2 0,3-5 5 0,-2-3-5 0,-1 3 2 15,3-5-1-15,0-3-2 0,0 0 0 0,3-4-4 0,-1 0 2 16,4 0-4-16,-5-3 4 0,4 0-4 0,2 4 0 0,1-4-3 16,2 2-2-16,-4 1 4 0,6 4-2 0,1 0 0 15,-1 1 2-15,2 3 0 0,4 0 0 0,-2 4 0 16,3-1 2-16,1 4-4 0,0 3 1 0,3 0-1 0,-2 4 1 16,2 3 4-16,1 1-2 0,-4 5 7 0,2 0-1 0,-1 2 7 15,-6 2 0-15,1 0 0 0,-1 2-1 0,-6 0 1 0,-2 5 0 16,1-3-2-16,-5 3 0 0,-3 2-2 0,-5 2 1 15,-1-1-1-15,-1 0 2 0,-5-2-3 0,0 3 1 0,0-5-2 16,0 3-2-16,-1-4-1 0,-7-3-3 0,3 0-2 16,0 1 0-16,1-3 0 0,-3-2-2 0,2-2-4 0,-2-3-5 15,-1 1-4-15,3-2-7 0,0-3-7 0,1 1-10 0,-1-4-15 16,6-1-17-16,-1 0-24 0,-2 0-31 0,2-1-42 16,0-4-39-16,5-1-42 0,1-3-45 0,0 1-41 0,6 0-42 15,0-2-26-15,0 1-11 0,3-2-2 0,5 0-6 16,-1-2-12-16,2 0-18 0,3 1-26 0,-2-1-41 0,4 0-8 15</inkml:trace>
          <inkml:trace contextRef="#ctx0" brushRef="#br0" timeOffset="1697.9935">-898 99 459 0,'5'-7'410'0,"1"4"-60"15,-5-2-22-15,2 1 2 0,-1-1-9 0,-2 3-28 0,3-2-29 16,-3 2-23-16,0 2-26 0,0-3-22 0,0 3-16 16,3 3-12-16,-2-1-4 0,2 4 1 0,-1 3 11 0,1-1 14 15,1 4 17-15,-1 1 9 0,0 0-2 0,-3 2-13 0,2 0-17 16,-2 2-21-16,0 3-22 0,0-2-25 0,0-1-21 16,0-1-23-16,0 4-11 0,0-3-12 0,3 2-8 0,-2-5-10 15,-1 3-11-15,0-1-3 0,0-2-10 0,0-1-10 0,0 0-18 16,0 1-30-16,-1-3-48 0,-2 1-58 0,3-1-60 15,-2-5-67-15,-4 3-67 0,2-3-60 0,1 1-59 0,-3-7-39 16,0-3-39-16,0-5-44 0,0-3-53 0,-2-6-25 16,2-3 20-16</inkml:trace>
          <inkml:trace contextRef="#ctx0" brushRef="#br0" timeOffset="1858.2382">-924-101 168 0,'0'-19'427'15,"0"3"-22"-15,0 0-28 0,0 4-8 0,-5 1 11 16,4 1-21-16,-2 3-43 0,0 0-37 0,1 3-39 0,-1 0-39 15,3 2-30-15,-3 0-38 0,3 4-33 0,-1 0-34 16,1 2-24-16,0 5-24 0,1 0-20 0,2 1-32 0,2 2-40 16,1 4-38-16,-2 3-49 0,4-3-48 0,-2 1-45 0,4 2-40 15,-1 1-39-15,1-3-41 0,-1 2-38 0,3-8-49 16,-1 5-54-16,-3-6-10 0</inkml:trace>
          <inkml:trace contextRef="#ctx0" brushRef="#br0" timeOffset="2424.2441">-307 67 10 0,'12'-4'466'0,"-3"2"-61"0,-1-5-55 16,2 3-42-16,-4-3-3 0,-3 1-23 0,1-3-29 0,1 3-19 16,-2 0-11-16,-3 1 4 0,3 1-11 0,-2 2 5 0,-1-1 3 15,0 1-1-15,-1 2-3 0,-2 0-11 0,-2 0-16 16,-2 0-16-16,-1 2-16 0,-5 5-17 0,-5 1-13 0,-1 3-14 15,-5 0-14-15,3 4-11 0,-3 3-8 0,-2 1-2 0,2 0-9 16,0 3-6-16,-1-3-8 0,7 5-8 0,-5-2-11 0,4-3-10 16,4 3-4-16,2-3-6 0,-2 1-6 0,8-3 0 15,-1-3-6-15,7 2-2 0,-2-3-2 0,3 1 0 16,3-4 0-16,-2-2-2 0,5 1-2 0,0-2 2 0,1-1-4 16,5 0 2-16,-1-4-2 0,4-2 0 0,-2-2 1 15,3-4 1-15,-1 0-1 0,2-3 0 0,1-2-2 0,-2-3 2 0,0-4-2 16,-1 0 1-16,-3-1-2 0,4 0 1 0,-4-3 2 15,-1-1-1-15,-2 1 2 0,-2-2-2 0,4-2 2 16,-6 1 0-16,3-2-2 0,-1-3 3 0,4 2-1 0,-5 0-2 16,1-3 1-16,1 1 1 0,-1 2-2 0,1-2 2 0,0 0 1 15,-3 2-1-15,2-1 1 0,-2 4 6 0,1-1 2 16,-2 1 7-16,-1 4 7 0,-1 0 3 0,1 1 6 0,-2 2 6 16,-1 4 1-16,0 3 2 0,0 2 4 0,0 1-7 15,0 1-1-15,0 5-1 0,0-2-5 0,0 4-4 0,0 4-2 16,-1 0-2-16,-2 4-3 0,1 6-1 0,-4 0 2 0,2 7-4 15,-1-2 2-15,2 5 0 0,-1-3 1 0,1 5-2 0,1 0-2 16,-1-1 2-16,3 0-2 0,0 1-2 0,0-2-1 16,0-1-4-16,0 1 2 0,3-1-1 0,-1 1-1 15,1-4-1-15,1 0-1 0,1-1 2 0,2-2-2 0,-1 0-4 16,0-1 2-16,0 2-4 0,-1-4-1 0,-1 0 8 0,1-2-9 16,0 1-18-16,1-2-18 0,0-1-22 0,-4-2-27 15,2 3-43-15,-4 1-58 0,0-1-73 0,0-2-67 0,-1-1-78 16,-2 0-72-16,3-3-56 0,-2-1-72 0,2-4-87 0,0-4-87 15,0 4-19-15,0-10 30 0</inkml:trace>
          <inkml:trace contextRef="#ctx0" brushRef="#br0" timeOffset="2664.113">39 0 418 0,'3'0'657'15,"-2"0"-83"-15,2 0-90 0,-2 0-34 0,2 2-60 0,2 1-52 16,-2 1-33-16,-2 0-15 0,2 5-8 0,2 0-1 0,-2-1-4 15,0 3-17-15,-2 0-24 0,4-3-28 0,-2 4-31 16,0 3-36-16,-2-3-29 0,4-1-23 0,-5 2-22 0,3 0-12 16,-3 2-11-16,3-3-12 0,-2 2-9 0,-1 0-7 15,0 1-4-15,0-3-5 0,0 1-2 0,0 0-8 0,0-2-15 16,-1-1-24-16,-2-1-36 0,0-1-50 0,-2-2-63 0,4 1-66 16,-5-6-69-16,1 1-61 0,-2-1-45 0,-2-1-25 15,-2-1-4-15,6-2 7 0,-6-5 16 0,4-3 11 0,2-4 10 16,-2-2 8-16,5-2 0 0,-4-3 10 0,2-2 18 15</inkml:trace>
          <inkml:trace contextRef="#ctx0" brushRef="#br0" timeOffset="2787.512">-21-28 258 0,'-3'-28'370'16,"0"0"-7"-16,3 3-24 0,0-2-36 0,0 5-33 15,3 3-32-15,-3-9 201 0,0 17-228 0,0 2-13 0,0 1-15 16,0 1-24-16,0 1-32 0,3 1-29 0,-3 4-29 16,1 1-24-16,-1 1-20 0,3 4-15 0,0 1-19 0,-1 2-29 15,-2 4-36-15,0 1-56 0,-2 0-57 0,2 2-70 0,0-2-114 16,0 0-169-16,-3-1-83 0,0 2-33 0,-1-4 7 15</inkml:trace>
        </inkml:traceGroup>
        <inkml:traceGroup>
          <inkml:annotationXML>
            <emma:emma xmlns:emma="http://www.w3.org/2003/04/emma" version="1.0">
              <emma:interpretation id="{26E173B2-3B76-4C40-86BE-335EC9775AE2}" emma:medium="tactile" emma:mode="ink">
                <msink:context xmlns:msink="http://schemas.microsoft.com/ink/2010/main" type="inkWord" rotatedBoundingBox="16457,6246 18002,6134 18067,7034 16523,7146"/>
              </emma:interpretation>
              <emma:one-of disjunction-type="recognition" id="oneOf2">
                <emma:interpretation id="interp9" emma:lang="en-US" emma:confidence="0.5">
                  <emma:literal>dat</emma:literal>
                </emma:interpretation>
                <emma:interpretation id="interp10" emma:lang="en-US" emma:confidence="0">
                  <emma:literal>dart</emma:literal>
                </emma:interpretation>
                <emma:interpretation id="interp11" emma:lang="en-US" emma:confidence="0">
                  <emma:literal>dats</emma:literal>
                </emma:interpretation>
                <emma:interpretation id="interp12" emma:lang="en-US" emma:confidence="0">
                  <emma:literal>daut</emma:literal>
                </emma:interpretation>
                <emma:interpretation id="interp13" emma:lang="en-US" emma:confidence="0">
                  <emma:literal>date</emma:literal>
                </emma:interpretation>
              </emma:one-of>
            </emma:emma>
          </inkml:annotationXML>
          <inkml:trace contextRef="#ctx0" brushRef="#br0" timeOffset="7665.7303">5536-141 178 0,'6'-2'241'0,"-1"-2"-27"0,-4 2-31 0,2-1-37 16,0 2-13-16,-3-4 0 0,0 3 10 0,-3-2 12 0,0 2 9 15,-1 0-8-15,2-3-8 0,-5 5-1 0,1-2 3 0,0 2 2 16,-4-2 2-16,2 0 0 0,2 2-7 0,-7 0 4 16,1 0 3-16,0 4-2 0,-4 0-1 0,-1 3-10 15,-1 2 3-15,2-1 0 0,-3 3 6 0,-1 5-6 0,4-4-2 16,-3 4 1-16,2 0-3 0,1 4 1 0,1-3-8 0,0 3-14 16,3-2-12-16,5-1-11 0,1-1-12 0,-2 2-15 0,2-1-10 15,5 0-10-15,-2-2-8 0,3 1-4 0,0-1-5 16,3-2-8-16,-2-3-3 0,2 1-9 0,2 0-1 15,1-3-4-15,0 1-3 0,1-2 1 0,4-2 1 0,-4-2-4 16,-1 0 1-16,1 2 1 0,1-4-1 0,-1-1 0 0,1 0-3 16,-1 0 3-16,2-1-1 0,3-4 1 0,-3 2 0 0,4-5 3 15,-1-2 5-15,0 1-2 0,2-5 6 0,0-1 1 16,1-1 1-16,-1-2 2 0,-2-3 0 0,3-2-1 16,1 0-1-16,-4-3 2 0,1-2-2 0,-1-1-3 0,0 2 0 15,-3-5 2-15,-2-1 3 0,-2 0-3 0,-1 2 3 0,2 0-2 16,-4-4 3-16,-2 5 2 0,0 0 2 0,0 1-3 0,-2-1 3 15,-1 4 0-15,-1 1-2 0,-1 1 0 0,-1 2-2 16,2 3-2-16,1 1 0 0,-1 6-2 0,2 1 1 16,-4 1 0-16,2 2 2 0,4 0-1 0,-2 1-2 0,2 3-3 15,-3 2-1-15,0 2-4 0,2 2-2 0,-2 2-1 0,1 3-4 16,-4 1-1-16,-1 6 0 0,2 1 0 0,-2 0 1 0,1 2 3 16,-1 3-3-16,2-1 1 0,-2 0 3 0,1 3 2 15,4-1-1-15,-1-2 4 0,2 5-3 0,1-4 0 16,1 2 1-16,2-3 1 0,2 1-3 0,2-1 2 0,1 3-2 15,0-3-1-15,3-1 0 0,-2-1-3 0,1-1 4 0,2 0-5 16,2 3 2-16,-3-5-1 0,4-2 0 0,0 3-2 0,-1-2 0 16,-3 0 0-16,4 1 0 0,-3 2 0 0,3-5 0 15,0 5 2-15,-2-6-1 0,2 1-1 0,0-2 0 16,3-1 0-16,16 8-14 0,-14-13-2 0,0 2-9 16,3-5-10-16,-2 0-4 0,4 0-10 0,-1-5-11 0,1 2 0 15,0-4-1-15,-1-2 0 0,-3 1 3 0,3-2 1 0,-5-4 1 16,3 1 1-16,-2 1 9 0,-1-4-1 0,-2 0 0 15,-3 0 2-15,0 0-1 0,1-3 5 0,-3 5 3 16,0-4 0-16,-4-2 7 0,0 3 1 0,-1 2 8 0,1 0 4 16,-4 0 5-16,1 2 2 0,1 0 7 0,-5 2 0 0,-1 0 1 15,3 0 3-15,-1 5 0 0,-2-1 0 0,0 1 0 0,0 0 3 16,0 2 0-16,0 1-2 0,-2 1 3 0,-1 2-4 16,2 2 0-16,-5 1 2 0,1 2 1 0,-4 2-3 15,-1 4 0-15,-3 2 3 0,-2 4-1 0,0 2 0 0,-2-1 1 16,2 1 1-16,-1 1 1 0,1 1 0 0,3 1-2 0,0 0 4 15,1 0 5-15,-1-1 3 0,3-2-1 0,1 2-2 0,4-2-2 16,-4-2 3-16,2-2-1 0,5-3-5 0,-2 1-4 16,3-2 3-16,3-3-3 0,-2 1 0 0,2-1 0 0,0-1 2 15,2-4 6-15,-2-1-1 0,1-2 0 0,4 0-2 0,-2-5 2 16,7 2 3-16,-4-4 1 0,3-4 2 0,0 0-16 16,0 0 6-16,0-2 1 0,-2-2 6 0,-1 0 4 0,1 2 3 15,-4-3 8-15,2 5-2 0,2 2 9 0,-2-2 0 16,-2 2 1-16,0 2-5 0,-2 3-4 0,0 0-6 0,1-1-2 15,-1 5-1-15,-1 3-1 0,5-1-3 0,-4 2 0 0,4 3 0 16,-4 1-1-16,7 3-1 0,-4 0-11 0,2 0 1 16,0-1 2-16,1 1 2 0,2 0-3 0,0 0 0 0,3-3-2 15,-2 3-1-15,5-4 9 0,2-1-4 0,-3 1-4 16,1-3-1-16,2-2 0 0,-1-2 3 0,-3 0-2 0,1 0 4 16,-1-2-2-16,2-2 1 0,-2-3 1 0,-1 1-2 0,-1-5 1 15,-2 3-8-15,-1-3 4 0,3-2 0 0,-2 0 0 16,-3-1 0-16,0-5 2 0,1 0 0 0,-5-3 0 0,2-1 5 15,-3-1-4-15,4-2 1 0,-4-2-1 0,1 0 1 16,1-7-3-16,-5 0-4 0,2 1 3 0,0-4 2 0,-1 0-2 16,-2 2-2-16,3-1-2 0,-3 0 1 0,0 3 2 0,0 3 2 15,0 3-3-15,0 4 0 0,0 3 0 0,0 4 3 16,0 3 0-16,0-1-1 0,0 6 0 0,0 3 0 0,0 4-1 16,0 4-1-16,0 3 0 0,-3 5 5 0,3 6 5 15,-2 5 6-15,-1 5 9 0,0 4 10 0,2 4 8 0,-5 2 9 16,6 2 7-16,-2 3 6 0,2 0 0 0,0-1 0 0,2 1-3 15,-2-3 4-15,6-1-1 0,-5 2-4 0,2-7-2 16,0 3-2-16,2-3-1 0,2-2-5 0,-5-1-5 0,1-2-5 16,-2-2-11-16,5-2-4 0,-5-1-8 0,2-5-4 15,0-3-3-15,-1 4-4 0,2-7-2 0,-4 5-3 0,3-7-8 16,0 1-13-16,-3-4-16 0,0 1-16 0,0-3-18 16,0-2-21-16,0 0-25 0,0-2-42 0,-6-2-50 0,2 0-60 15,2-4-57-15,-5-1-63 0,1-3-68 0,0-1-61 16,-4-4-50-16,2-2-64 0,1-6-91 0,1 4-43 0,-5-4 9 15,4 1 43-15</inkml:trace>
          <inkml:trace contextRef="#ctx0" brushRef="#br0" timeOffset="9181.981">5551 99 31 0,'-7'5'58'15,"-1"-1"-25"-15,4 1-16 0,-3-1-6 0,-1 0-6 0,2 1-2 16,-4 1 0-16,5-2-3 0,1 3 2 0,-4-3-1 15,4 0-1-15,-7 3 0 0,4-1 0 0,1 1 0 0,-1-1-3 16,-4 3 3-16,4-3 0 0,1 1 0 0,-2 1-1 0,1-3 0 16,2 1 1-16,-2 1 0 0,3-3 1 0,-2 1-2 15,1-1-2-15,4-2 2 0,1 1 0 0,-3-2 0 0,0 2 1 16,3-2 0-16,-2-1 2 0,-1 5 25 0,0-1 34 16,-1-2 39-16,-1 5 34 0,-2-1 26 0,-1 1 24 0,-1-1 20 15,-1-2 13-15,1 1-9 0,0-3-21 0,-1-1-25 0,1 6-14 16,-3-6-7-16,2-1-5 0,-2 2-6 0,3-1 2 15,-3-1 1-15,4-1 5 0,-2-1 0 0,3 2-4 0,-2-1-4 16,0 1 0-16,3-7-6 0,1 6-10 0,2-4-8 16,3 3-9-16,-1-2-13 0,1-1-12 0,1 2-11 0,2-2-10 15,2 1-10-15,2 0-1 0,5-3-3 0,-2 3-3 16,2-2 2-16,2-1 6 0,4 1 4 0,2-1 2 0,3-2 10 16,2 1 1-16,5-2 1 0,3 2 4 0,4-3-4 0,3-1-2 15,3-1-4-15,5 0 3 0,-1-2-6 0,7 0-1 16,-2-2-1-16,5 1-8 0,-2-1-2 0,0-1-8 0,-3 1-8 15,3 2-8-15,0-2-1 0,0 2-7 0,-6 1-3 0,2 2 2 16,-7-3-5-16,0 4 8 0,-3 1 1 0,-4-1 0 16,-5 2-3-16,-1 2 0 0,-1 3-2 0,-6-1 1 0,-5 2 0 15,-3-1-5-15,-1 3-1 0,-1-1-1 0,-7 2-2 16,3 0 3-16,-5 0-3 0,-1-1 2 0,-1 1 1 0,-1 0 0 16,1-4 0-16,0 4-2 0,-3 0-8 0,1 0-16 0,-1 0-18 15,0 0-25-15,0 0-28 0,3 0-31 0,-3-3-34 16,0 2-43-16,0 1-48 0,0 0-50 0,0 1-41 15,-3-1-59-15,2-1-88 0,-5-1-132 0,1-3-54 0,-2 1-4 16,-1 2 35-16</inkml:trace>
        </inkml:traceGroup>
        <inkml:traceGroup>
          <inkml:annotationXML>
            <emma:emma xmlns:emma="http://www.w3.org/2003/04/emma" version="1.0">
              <emma:interpretation id="{D0B5AC18-C6E0-4025-8C3D-169167955AF2}" emma:medium="tactile" emma:mode="ink">
                <msink:context xmlns:msink="http://schemas.microsoft.com/ink/2010/main" type="inkWord" rotatedBoundingBox="18693,6143 19960,6051 20034,7061 18767,7153"/>
              </emma:interpretation>
              <emma:one-of disjunction-type="recognition" id="oneOf3">
                <emma:interpretation id="interp14" emma:lang="en-US" emma:confidence="0.5">
                  <emma:literal>no</emma:literal>
                </emma:interpretation>
                <emma:interpretation id="interp15" emma:lang="en-US" emma:confidence="0">
                  <emma:literal>Aloo</emma:literal>
                </emma:interpretation>
                <emma:interpretation id="interp16" emma:lang="en-US" emma:confidence="0">
                  <emma:literal>nooo</emma:literal>
                </emma:interpretation>
                <emma:interpretation id="interp17" emma:lang="en-US" emma:confidence="0">
                  <emma:literal>Allo</emma:literal>
                </emma:interpretation>
                <emma:interpretation id="interp18" emma:lang="en-US" emma:confidence="0">
                  <emma:literal>Aldo</emma:literal>
                </emma:interpretation>
              </emma:one-of>
            </emma:emma>
          </inkml:annotationXML>
          <inkml:trace contextRef="#ctx0" brushRef="#br0" timeOffset="9772.3714">7436-351 413 0,'0'8'608'0,"0"-5"-40"0,0 4-127 15,-3 2-73-15,3 2-57 0,-2 5-50 0,2-4-29 16,0 1-10-16,0 4 1 0,0-2 1 0,0 5-11 0,-3-3-15 16,0 1-19-16,3-1-14 0,-1-1-12 0,-4 1-11 15,5 1-14-15,-3 0-11 0,0 0-14 0,3-4-18 0,-1 1-9 16,-2-2-9-16,3-1-13 16,-5 17 65-16,2-14-65 0,2-8-32 0,2-3-2 15,-1 3 30-15,0-5-18 16,0-2 2-16,-1-20 127 0,1 10-142 15,0-3-5-15,0-1-8 0,0-5 3 0,1-2-3 16,-1 0-5-16,3-1 1 0,2-28-1 0,-2 24 0 16,1 2-1-16,1-1 0 0,-1-2 0 0,2 3 1 15,-1 3 2-15,-1-1 2 0,-1 1 3 0,1 4 3 0,1-2 3 16,-1 5 4-16,2 2 3 0,0 1 0 0,-3 2 0 0,2 2-3 16,-1 3 0-16,4 2-2 0,2 2 1 0,3 2 1 0,2 2 0 15,0 3-1-15,2 2 1 0,-1 2 2 0,-1-3 0 16,0 2-3-16,-2 3-5 0,2 1 1 0,-3-2-4 0,0 3 1 15,0 1-2-15,3-1-1 0,-6 0 0 0,2 0 0 16,0 2-3-16,-2-2-2 0,-2 3 0 0,4-1-2 0,-5-1-1 16,1 0 1-16,-1 4-1 0,-5-3 1 0,2 2 2 0,-3-3-2 15,0 1-8-15,-3 0-11 0,2 0-13 0,-5-2-18 16,-1 1-30-16,2-3-47 0,-2 0-57 0,1-3-63 0,0 1-66 16,1-4-72-16,5-3-73 0,0-2-69 0,0-2-92 15,3-4-135-15,-1-5-43 0,4-2 3 0,-6 1 41 0</inkml:trace>
          <inkml:trace contextRef="#ctx0" brushRef="#br0" timeOffset="10048.0016">8095-734 408 0,'0'-5'670'0,"3"1"1"0,-3 2-139 0,0 4-102 0,0 2-56 16,-3 3-47-16,3 4-15 0,0 4-1 0,-2 4 2 15,-1 4 1-15,-1 9-6 0,-1 0-14 0,0 4-28 0,-1 5-33 16,-2 0-35-16,-4 5-39 0,2-1-25 0,1-2-19 0,-2 3-13 16,0-4-13-16,3 2-9 0,-1-1-9 0,2-2-9 0,-1-1-7 15,1-3-3-15,2-1-12 0,1 0-8 0,-1-5-8 16,1-1-6-16,1-1-6 0,0-4-6 0,2-1-2 16,-5-3-18-16,4 1-16 0,-1-5-23 0,3-1-30 0,-1-4-38 15,1 1-54-15,-6-2-67 0,6-2-72 0,-2-3-75 0,2-6-74 16,0-3-63-16,2-3-48 0,4-4-64 0,0-6-81 0,0-3-53 15,-2-3-4-15,0-4 45 0</inkml:trace>
          <inkml:trace contextRef="#ctx0" brushRef="#br0" timeOffset="10453.8417">8138-189 511 0,'3'8'596'0,"0"0"-73"0,-3 1-114 0,1 2-72 15,-1-1-47-15,0 1-56 0,3 1-30 0,-1-1-20 0,4-3-13 16,0 2-15-16,1 0-17 0,4-2-26 0,1 0-23 15,1-1-18-15,2-4-19 0,1 2-13 0,4-2-16 0,-3-3-6 16,3-3-10-16,1-2-1 0,-2 0 0 0,0-4-1 0,-2 1-4 16,2-3-2-16,-4-2 2 0,-2 0 3 0,-1 0 1 15,-1-4 2-15,-4-2 13 0,1 3 15 0,-4 1 19 0,0 0 21 16,-1 2 21-16,-1 2 16 0,1 0 21 0,-2 4 10 16,-1 3-8-16,0 2-9 0,0 2-17 0,0 2-17 0,-4 4-14 15,2 7-12-15,-4-2-18 0,2 7-10 0,3 0-2 0,-5 3-2 16,6-2 0-16,0 3-1 0,0-3-8 0,6-2-7 15,-5 3-1-15,6-4-2 0,1 0-3 0,1-1-3 0,-2-3-3 16,5-1-4-16,0-5 2 0,0-2 0 0,0-4-5 0,0-2-3 16,3-5 3-16,0-2-2 0,-2 1 2 0,0-5 0 15,-1-2 2-15,-3-5-1 0,2 1 3 0,-5-3 0 0,0 0-2 16,-2-5 0-16,-3-2 0 0,2 4 0 0,-3-6 1 16,-3-1-3-16,2 2 0 0,-3-4-1 0,-2 1 2 0,0-2 0 15,-8 3-5-15,8 1-2 0,-6 1-7 0,-1 7-12 0,1 3-25 16,-1 1-21-16,1 3-33 0,-3 1-38 0,3 5-35 15,0 1-39-15,-3 2-37 0,3 6-44 0,0 2-39 0,-3 4-39 16,4 3-28-16,-1 0-39 0,0 3-72 0,4 3-115 16,2 0-33-16,-1 4 11 0</inkml:trace>
        </inkml:traceGroup>
        <inkml:traceGroup>
          <inkml:annotationXML>
            <emma:emma xmlns:emma="http://www.w3.org/2003/04/emma" version="1.0">
              <emma:interpretation id="{C2186518-CBEF-458B-9096-065EA7E5ABC2}" emma:medium="tactile" emma:mode="ink">
                <msink:context xmlns:msink="http://schemas.microsoft.com/ink/2010/main" type="inkWord" rotatedBoundingBox="20690,5979 22759,5828 22823,6706 20754,6857"/>
              </emma:interpretation>
              <emma:one-of disjunction-type="recognition" id="oneOf4">
                <emma:interpretation id="interp19" emma:lang="en-US" emma:confidence="0.5">
                  <emma:literal>data</emma:literal>
                </emma:interpretation>
                <emma:interpretation id="interp20" emma:lang="en-US" emma:confidence="0">
                  <emma:literal>data.</emma:literal>
                </emma:interpretation>
                <emma:interpretation id="interp21" emma:lang="en-US" emma:confidence="0">
                  <emma:literal>data-r</emma:literal>
                </emma:interpretation>
                <emma:interpretation id="interp22" emma:lang="en-US" emma:confidence="0">
                  <emma:literal>dat-a</emma:literal>
                </emma:interpretation>
                <emma:interpretation id="interp23" emma:lang="en-US" emma:confidence="0">
                  <emma:literal>datary</emma:literal>
                </emma:interpretation>
              </emma:one-of>
            </emma:emma>
          </inkml:annotationXML>
          <inkml:trace contextRef="#ctx0" brushRef="#br0" timeOffset="11661.8601">9756-415 226 0,'0'-4'540'0,"0"2"-70"0,0 0-95 16,-2-2-87-16,-1-1-26 0,-1 1-18 0,-1 2-24 15,-1-1-24-15,-1-4-21 0,3 4-10 0,-4 2-11 0,-4-3-10 16,3 1-11-16,-1 6-13 0,-2 1-11 0,-1-1-10 15,1 5-4-15,-6-3-3 0,1 8 3 0,-2 2 6 0,0 2-1 16,-1 0-3-16,1 3-9 0,3 1-7 0,-4 1-7 16,4 2-7-16,1-5-10 0,2 3-14 0,1-1-10 0,0 1-8 15,4 0-6-15,-2-4-4 0,6 2-3 0,-1-1-7 16,2-1-3-16,2-3 2 0,2 3-3 0,-1-3 1 0,5-2-1 16,1-1 0-16,-2 1-2 0,3-5 4 0,1 0-2 0,4-2 1 15,-3-1 0-15,6-1-1 0,-4-4 3 0,3 0-2 16,1-2 1-16,1-2-3 0,-1-1 0 0,0-4 0 0,-2-1-12 15,2 1 7-15,-3-4 2 0,0-1 2 0,0-2 1 16,0-4 2-16,0 2-2 0,3-5 0 0,-3-3 13 0,-2 0-7 16,2-1-2-16,-3-5-1 0,1 3 0 0,-1-6 6 0,0 1 4 15,-2-4 4-15,4 2 10 0,-7 0 6 0,1-3 5 16,-1 2 3-16,2 0 7 0,-4 3 0 0,1 1 3 0,-2 0 5 16,2 8 3-16,0 1-1 0,-3 3 0 0,0 1-1 0,0 2-3 15,0 6 2-15,0 1-6 0,0 5-6 0,0-1-4 16,0 3-9-16,-3 4-5 0,0 0-10 0,2 4-4 0,-2 4 1 15,1 5-1-15,-4 1 4 0,2 3-1 0,2 5 5 16,-4 4 3-16,2-2 8 0,-1 3 0 0,2 4 2 0,2-3-2 16,1 2-1-16,-3 0 2 0,3-1-2 0,0-2-2 0,3 3 0 15,-2-5-3-15,2 1-4 0,0-1-1 0,2-1-4 16,-1-2-2-16,1 0-3 0,5-1-2 0,-4-5-5 0,2 3 2 16,2-3-5-16,-1-5 3 0,1 3-3 15,10 5 1-15,4-2 0 0,-5-6-5 16,-7-7-3-16,-3-2-5 0,3-2-6 0,0 0-10 0,-1-5-8 15,4 0-10-15,0-6-8 0,16-15-87 16,-17 11 51-16,4-5-6 0,0-1-1 0,1-3 2 0,-1 2 4 16,1-4 4-16,-2 2 14 0,15-24-31 15,-14 21 70-15,-9 7 10 0,15-41 11 16,-18 45 30-16,-5 1 9 0,-1 2 10 0,-1 2 8 0,-2 3 13 16,0 3 0-16,-2 1 3 0,-2-1-9 0,-2 5-8 15,-1 5-9-15,-2-1-9 0,0 6-3 0,-2-3-11 0,1 8-4 16,0-4-3-16,-2 7 3 0,0-1-3 0,3-1-2 15,3 8 2-15,-1-5-5 0,1 0 1 0,0 2 1 0,3 3-4 16,0-4 1-16,0-1 0 0,4 0 0 0,-4 1 1 0,5-1 1 16,-2-2 1-16,3-2 0 0,0 1-2 0,3-6-3 0,-2 1-4 15,2-2-6-15,0-3-2 0,-1 1-6 0,4-4 0 16,-2-3-2-16,4-3 4 0,-2-4 0 0,4 1 5 16,-1-6 6-16,3-4 0 0,0-2 7 0,1-2-2 0,1 2 6 15,-2-4-3-15,-1 3 0 0,1-2 1 0,-1 4 1 0,1 1 4 16,-3 0 4-16,-2 4 0 0,-2 3 3 0,0 3 1 0,0 1 7 15,-1 5 5-15,1 0 5 0,2 5-3 0,-2 1-1 16,2 0-1-16,1 5 2 0,-4 2 0 0,7-1-6 16,-4 2-5-16,-1 0-4 0,1 1 0 0,4-3-6 0,1 1-1 15,-3 1-3-15,3-2 3 0,-1-1-3 0,1-3 0 0,0 1-3 16,0-1 0-16,3-2-1 0,-3 2 1 0,3-6-5 0,-3-1-2 16,3 3-1-16,-3-8-6 0,-1 3-2 0,1-6-6 15,0 1-6-15,3-5-10 0,-1 0 1 0,-3-2 2 16,4-2-2-16,-3-2 0 0,0-3 6 0,-1-1 5 0,-3 1 5 15,1-6 7-15,-1 3 8 0,-2-3-7 0,-2-2 6 0,1 0 3 16,-2 0 0-16,1-3 3 0,-2 3 1 0,1-1 0 0,0-2-4 16,-3-1 6-16,0 1-4 0,0 1 5 0,0 0-2 15,0 2-1-15,0-1 1 0,0 6 5 0,0 3 2 16,0 3 8-16,0-1 9 0,0 8 2 0,-3-1 7 0,0 2 4 16,3 5 10-16,-2 2-1 0,-1 4 0 0,2 5-1 0,-5 6-4 15,0 8 3-15,-2 6 4 0,1 2 5 0,-1 6 1 0,1 4 2 16,0 5 5-16,-1-2 0 0,4 4 2 0,-4-1-1 15,4 2-3-15,2-3-4 0,-4-1-6 0,6-2-4 16,0 0-5-16,0-4-3 0,0-2-9 0,6-1-6 0,-4-4-6 16,1-2-4-16,1-1-1 0,1-6-4 0,-1 0-2 0,-1-1-4 15,0-2-12-15,-1-6-20 0,1-1-20 0,0-5-23 0,-3 3-26 16,1-5-28-16,-1 0-57 0,0-1-67 0,0-6-57 16,0-1-61-16,-1-5-51 0,-5-1-47 0,4-1-29 0,-1-4-13 15,0-1 14-15,-1-5 28 0,-1-3 23 0,1-2 21 16,-1 0 24-16,2-4 13 0,0 4 16 0,2-1 20 0</inkml:trace>
          <inkml:trace contextRef="#ctx0" brushRef="#br0" timeOffset="12149.4768">10524-456 168 0,'7'-7'345'0,"1"-3"12"16,-1 4-10-16,1-2-20 0,-2 7-34 0,1-3-39 0,3 4-34 15,2-3-18-15,0 1-14 0,2 2-8 0,-1-2-10 16,3-2-7-16,4 2-7 0,-1-2-8 0,2 0-3 16,3-3-7-16,2-4-3 0,3 2-3 0,2 0-7 0,-1-2-6 0,3 0-9 15,-2-2-9-15,0 2-14 0,-1 1-4 0,-2 2-16 16,-1 0-13-16,-3 1-6 0,-3 0-2 0,-4 3 0 0,0 2-3 15,-1-3 0-15,-4 5 2 0,-2 0 8 0,-1 0 5 0,-4 0 4 16,1 0 2-16,-2 3 7 0,-2-1 8 0,-2 0 4 16,-2 0-4-16,-1 3-7 0,-1-1-4 0,-4 3-4 0,-1-3-10 15,-2 2-10-15,-1 2-16 0,-8 0-7 0,2 3-6 16,-1 3-2-16,-5-1-6 0,5 3-4 0,-2-2 0 0,-1 4-2 16,1-1-1-16,-1 2 0 0,2-2 0 0,7 3 0 15,-2-3 0-15,3 2-1 0,3 1 1 0,2 0 0 0,-4-3 0 16,10 2 0-16,-5-2-2 0,6-2 2 0,0 3 0 0,0-5 2 15,6-1-5-15,-5 1 4 0,10-5 1 0,-7 0-2 16,4-2 1-16,-1-1-1 0,2-3-1 0,1-2-1 0,-1-2 5 16,0-5-3-16,6-2-4 0,-3-1 3 0,0-1-1 0,6-4 1 15,-5-3 2-15,4 0-1 0,-3-2-2 0,1-3-1 16,0 3 2-16,-3 0 1 0,0-1-1 0,0 1-1 0,-5 5-3 16,2 2 5-16,-1 0 2 0,-1 4 0 0,-2 3 4 15,-1-1 2-15,1 3 6 0,1 4 6 0,-2-2 2 0,3 4 1 16,-2-1 2-16,2 4 2 0,1 0 1 0,4-1-2 0,-6 2-5 15,7-1-1-15,-4 1-4 0,3-1-3 0,0 2-3 16,3-4-3-16,-2 0-1 0,2-1-1 0,1 2-1 0,4-4-3 16,-2 0-1-16,-2 0-2 0,0 0-1 0,1-1-8 15,-4-2-10-15,-1 3-12 0,0-2-14 0,-6 2-22 0,1-3-30 16,1 0-34-16,-4-2-37 0,-1-2-37 0,0 3-34 0,-1-3-34 16,1-2-42-16,-2 1-40 0,-1 2-37 0,0-3-32 15,3 0-57-15,-3-1-105 0,0-3-85 0,-3 0-23 0,2 0 17 16</inkml:trace>
        </inkml:traceGroup>
        <inkml:traceGroup>
          <inkml:annotationXML>
            <emma:emma xmlns:emma="http://www.w3.org/2003/04/emma" version="1.0">
              <emma:interpretation id="{21F38631-2751-4921-8579-1165B46AFD4C}" emma:medium="tactile" emma:mode="ink">
                <msink:context xmlns:msink="http://schemas.microsoft.com/ink/2010/main" type="inkWord" rotatedBoundingBox="23515,5456 28035,5126 28115,6218 23595,6548"/>
              </emma:interpretation>
              <emma:one-of disjunction-type="recognition" id="oneOf5">
                <emma:interpretation id="interp24" emma:lang="en-US" emma:confidence="0.5">
                  <emma:literal>transmission</emma:literal>
                </emma:interpretation>
                <emma:interpretation id="interp25" emma:lang="en-US" emma:confidence="0.5">
                  <emma:literal>transmits in</emma:literal>
                </emma:interpretation>
                <emma:interpretation id="interp26" emma:lang="en-US" emma:confidence="0">
                  <emma:literal>tarnish in</emma:literal>
                </emma:interpretation>
                <emma:interpretation id="interp27" emma:lang="en-US" emma:confidence="0">
                  <emma:literal>transmits u</emma:literal>
                </emma:interpretation>
                <emma:interpretation id="interp28" emma:lang="en-US" emma:confidence="0">
                  <emma:literal>tarnish u</emma:literal>
                </emma:interpretation>
              </emma:one-of>
            </emma:emma>
          </inkml:annotationXML>
          <inkml:trace contextRef="#ctx0" brushRef="#br0" timeOffset="12989.5577">12326-616 311 0,'-9'-5'407'0,"-6"-2"-55"0,3 0-61 16,1 1-36-16,-1-1-4 0,1-2-23 0,-1 2-24 0,6 3-12 15,0-3-4-15,2 3-5 0,-1-1-6 0,2-3-13 16,2 2-15-16,1 0-15 0,1-1-16 0,2 1-22 0,2-1-17 15,2 2-15-15,2-5-12 0,6 2-14 0,0-1-2 0,1 0-13 16,1 1-11-16,5-3-4 0,-1 3-8 0,1-1-15 16,2-1-27-16,-2 5-27 0,-1 0-43 0,2-1-49 0,-6 1-48 15,3 4-51-15,4-2-49 0,-5 2-65 0,0-4-85 0,4 3-113 16,-7-2-33-16,-1 1 7 0</inkml:trace>
          <inkml:trace contextRef="#ctx0" brushRef="#br0" timeOffset="12810.9478">12372-1376 63 0,'2'-4'527'0,"-2"0"-38"0,6 0-67 16,-6 1-80-16,0 1-50 0,0 2-2 0,0 2-23 15,0 5-15-15,-6 1-1 0,4 3 11 0,-1 6 10 16,2 0 13-16,-5 6 10 0,4 2 3 0,-1 3-5 0,2 4-20 15,1 2-23-15,-3 2-29 0,3 1-26 0,0-1-28 0,0 3-25 16,0 0-23-16,0 2-14 0,3-4-13 0,-3 4-8 0,1-2-13 16,4-1-8-16,-2 0-6 0,0 1-9 0,-2-5-6 15,-1 2-11-15,3 2-4 0,-1-7-7 0,-2 2-7 0,6-3-3 16,-6 0-3-16,1-1-2 0,5-2 0 0,-4-7-2 16,1 1-6-16,-2 0-17 0,2-2-15 0,-3-7-22 0,0 3-23 15,0-4-25-15,0-2-37 0,0 0-36 0,-3-2-58 0,3-6-57 16,-1-1-66-16,1-1-62 0,0-6-51 0,0-2-38 15,0-2-24-15,0-5-33 0,1 2-14 0,-1-6-21 16,3 3-19-16,-3-4 9 0</inkml:trace>
          <inkml:trace contextRef="#ctx0" brushRef="#br0" timeOffset="14898.2822">12709-827 287 0,'1'-5'538'0,"-1"1"-55"0,5-8 239 0,1 5-428 0,1-2-15 16,-1 0-31-16,4 2-21 0,-1-1-9 0,6 1-9 15,0-3-5-15,-2 4 0 0,2-2-9 0,2 7-15 16,2 1-9-16,-3 1-14 0,2 2-14 0,2 3-12 0,-7-1-10 16,-1 1-9-16,3 5-6 0,0-3-7 0,-6 4-7 0,-2 1-9 15,-4 0-5-15,-1 2-5 0,-2 1-8 0,-2 3-10 0,-4-2-11 16,2 1-11-16,-4-1-11 0,-1-1-4 0,-1 4-6 15,4-5-5-15,-5-1-2 0,3 1-2 0,-3-3 0 16,4-1 1-16,1-5-1 0,-2 4-3 0,1-6 2 0,2-3 1 16,-2-1 1-16,2-1-2 0,0-3 0 0,3-6-2 0,2 0 4 15,0-1 0-15,0-4-1 0,2-2 0 0,5-3-1 16,3 0-2-16,-1-1 0 0,6 1 0 0,-1 1-3 0,3 0-1 16,0-1 4-16,5 3-1 0,-4 2 0 0,4 0 0 15,2 2-1-15,0 1 0 0,3-3-1 0,0 5 4 0,1 1-4 16,0 1 2-16,3 1-1 0,1 1 0 0,-3 0-1 0,3 1 3 15,-7 1-2-15,6 2 1 0,-4-1 1 0,-3 1-3 0,0-2 2 16,-2 4 1-16,-3-2 3 0,-2-1-1 0,-2 3-2 16,-4-2 2-16,-3 2-2 0,-2 0 2 0,1 0 1 15,-1 0-1-15,-1-1 4 0,-4 1 3 0,-1 0 5 0,3 0 5 16,-3 0 7-16,0 0-1 0,-3 0 3 0,2 0-1 0,-2 1 0 16,-5 1-7-16,1 1-6 0,-5 2-3 0,0 1-3 0,-4 2-5 15,-4 1-3-15,1 1 1 0,-2 3-1 0,-1 0-1 16,1 1 2-16,2 2-1 0,-1 0 0 0,-2-1 0 15,6 2 1-15,-1-2-2 0,-2 3 2 0,4-1 1 0,3 1-4 16,3-1 1-16,-1 0 0 0,2 2 1 0,4-4 0 0,2 2 0 16,4-1 0-16,2 2 0 0,2-4-3 0,0 0 2 0,2-2 1 15,4-3 0-15,2 1 0 0,1-1 0 0,5-3 1 16,-1 1-1-16,-1-6 3 0,1-1 1 0,1-1-2 16,-1-2-2-16,0-5 0 0,-2 0-1 0,0-3 2 0,0-2-2 15,-1-2 0-15,-4 0-3 0,3-4 4 0,-3 1 0 0,-3-2 0 16,4 1 0-16,-7-3 0 0,2 5 2 0,-4-2 2 0,2 2 3 15,-1-2 5-15,-4 5 3 0,5 2 5 0,-6 1 5 16,1 0 4-16,-1 5-2 0,0-2 0 0,3 5-2 16,-3-1-5-16,0 4-4 0,-3 0-5 0,3 0-7 0,-1 5-4 15,-5 2 0-15,5 2 0 0,-4 2 0 0,-1 1 0 0,5 3 1 16,-2 0-1-16,1 4 1 0,-1-5-1 0,0 3-1 0,3 0 0 16,0 1-2-16,0-1-7 0,3-2-7 0,0-1-4 15,-1 2-4-15,2-3-3 0,2 1-7 0,0-2-4 16,1-3-2-16,4-1 2 0,1-1 3 0,-3-1 2 0,3-1 1 15,0-5 7-15,-1 0 3 0,3-7 3 0,-1 1 7 0,-1-3 2 16,-1-4 4-16,0 1 4 0,-2-4 2 0,2-3 0 0,-2 2 1 16,-2-3 0-16,1-1-2 0,-1-1 1 0,-1 1-1 15,0 2 0-15,-2-5 0 0,1 6 2 0,-1-1 2 0,-1 2 3 16,0 2 2-16,-1 3 4 0,1 1 0 0,-2 3 0 16,-1 0 1-16,3 7-2 0,-3-1-3 0,0 2 1 0,0 2-4 15,0 2-3-15,0 4-1 0,0 5 2 0,3-1-2 16,-3 6 0-16,0-1 0 0,2-1 1 0,-2 5-1 0,6-1-1 15,-2-1 1-15,-2 4 0 0,5-2 0 0,0 1 0 0,2-3 0 16,-1 1 1-16,4-2-1 0,0-4 0 0,0 1 0 16,1-4 0-16,-1 0 0 0,1-3 0 0,-1-3-1 0,6-1-1 15,-5-4 0-15,2 0-1 0,2-4 0 0,-5-3 1 16,2-4 0-16,-2 1 0 0,3-3-2 0,-6-4 1 0,2 0 0 16,-5-6 3-16,1 3-2 0,3-2 2 0,-5-4-3 0,-1 1 0 15,-1-2 6-15,-3-2 0 0,-3 2-1 0,2-2 1 0,-2 3-1 16,-2 3-3-16,1-1 3 0,-3 1 2 0,1 0-2 15,0 6 2-15,-5 0-4 0,4 4 2 0,-2 3-1 16,-2 1 6-16,5 4-7 0,-4 5 0 0,1 0-2 0,-3 5 2 16,2 4 0-16,-2 1 0 0,3 3 0 0,-1 4 0 0,2 0 0 15,2 6 0-15,0 2 0 0,6 1 0 0,0-3 0 0,3 4-2 16,5-3 1-16,1-1 1 0,2-1-2 0,9-3 2 16,-2 1 3-16,2-2-3 0,7-4 0 0,-3 0 0 15,3-4-3-15,-2 1 3 0,50 8-3 16,-52-13 3-16,3 2 0 0,-7 0 2 0,-3-1-1 15,16 5-2-15,-23-7-1 16,1 1-2-16,-5 20-50 0,-8-22 33 16,-5 3-6-16,2-3-4 0,-1 2-5 0,-5-1-5 15,-3 1-3-15,-37 5-122 16,38-11 138-16,3 0 8 0,2-2 6 0,0-3 3 0,1 1 5 16,2-2 4-16,2-4 1 0,-1 2-1 0,2 0 2 15,2-2-2-15,2-4 1 0,2 1 0 0,2-3 1 0,2 2-2 16,-2-1-1-16,5 0 1 0,-2-5 2 0,0 3-3 15,1 0 2-15,6-1-1 0,-3 1-2 0,0 0 3 0,0-2-2 16,3 1 3-16,1 1-4 0,-1 1 8 0,2-3 0 0,-3 3 4 16,3 4 5-16,-2 2 3 0,0 1 3 0,-4 0-1 0,1 5 0 15,2 0 1-15,-2 1-4 0,1 6-2 0,-1 1-5 16,-3 3-1-16,3 1 0 0,-2 3 3 0,-4 2 0 0,2 1 1 16,-4 2 0-16,2 2 3 0,-4-1-2 0,2 2-1 15,-4 0-1-15,3 1-4 0,-3-3-1 0,-3 2 0 0,3-1-2 16,-2 0 1-16,0-2-2 0,2-1 0 0,-2-1 0 0,2-5-2 15,-3-1 0-15,0-1 0 0,3-1 1 0,0-4 4 16,0 1-3-16,0-3 3 0,0-5-2 0,0-1 2 16,3-6-2-16,0 1 1 0,-3-1-3 0,2-6-1 0,0 2 1 15,0-4 0-15,4 1 4 0,-5-4 3 0,5 2 4 0,-1-3 2 16,-1 1 7-16,1 2-2 0,-1 1 4 0,2 1-2 0,-4 5-1 16,1 1-2-16,0 3-4 0,1 1-2 0,-4 2-5 15,2 3 0-15,1 2-5 0,0 4 3 0,1 2-2 0,-3 3-1 16,2 2 0-16,0 3-1 0,-1 1 0 0,2 4 1 15,-1 2 1-15,0 0-3 0,5-2 2 0,-4 5 0 0,-2-4 1 16,4 4-3-16,-2-5 0 0,4 3 0 0,-4-5 1 0,4 1 0 16,-4-2 1-16,3-3-2 0,-5-2 2 0,5-3 1 15,1 0 0-15,-4-2 0 0,7-4 0 0,-4-5 0 0,-1-3 1 16,4 0-1-16,-1-5-1 0,3 1-2 0,0-6 2 16,-4 1 0-16,2 1-2 0,-1-8 2 0,-2 3 0 0,1 0 3 15,-1-2 8-15,1 0 2 0,-4 1 5 0,-2 3 1 16,1 2 6-16,0 2-1 0,-2 4-1 0,-1-1 1 0,3 5-6 15,-1-1-6-15,-2 5-2 0,0 3-5 0,0 0 0 0,-2 3-1 16,-1 5-4-16,3 2 2 0,-1 1-4 0,1 3 0 16,-3 1 0-16,0 2 0 0,3 2-2 0,0 3 2 0,3-4 0 15,0 0-2-15,-2 2 2 0,2-4 2 0,2 3-2 0,-1-3 0 16,4-2 5-16,-1-1-4 0,0 0 0 0,1-5-1 16,4 1 1-16,-5-3-1 0,5-4 0 0,0-2 0 0,0-2-6 15,1-4 2-15,-1-3 0 0,3-2 0 0,0 1-3 16,-3-3 0-16,3-5 1 0,-2 3 0 0,-1-2 1 0,0-3 3 15,-2 4-2-15,2-4 2 0,-3 0 2 0,-1 3-1 0,-4 2 1 16,4 0-3-16,-4 2 3 0,-1 0-2 0,0 4-1 16,-2 3 1-16,-1-1 0 0,6 2 0 0,-6 4 0 15,0 1 0-15,0 1-3 0,0 3 4 0,-3 4-2 0,3-2 2 16,-3 5-3-16,3 2 4 0,0 0 0 0,0 1 0 0,0 2 0 16,3-1 0-16,0 0 2 0,-3 3-2 0,2-5 2 0,1 2-4 15,-2 0 0-15,5-4 2 0,0-1 0 0,0 1 0 16,0-4 0-16,2-1 0 0,-1-1-4 0,1-3-6 0,-1 1-3 15,2-6-6-15,3 1-6 0,-2-3-6 0,2-1-3 16,0-1-5-16,3-4-2 0,-3 1-2 0,4-1 0 0,-1-2-5 16,-3 1 1-16,1-4-5 0,-1 1-10 0,0-1-5 0,2-3-5 15,-2 3-11-15,-4 0-9 0,1 1-9 0,-1-2-10 16,-1 0-14-16,-2 1-7 0,1 3-14 0,-5-2-22 0,2 2-21 16,-3 0-34-16,-3 0-48 0,2 2-50 0,-2 5-43 0,0-2-81 15,-2 1-119-15,-2 2-91 0,-1 1-24 0,-1 1 16 16</inkml:trace>
          <inkml:trace contextRef="#ctx0" brushRef="#br0" timeOffset="15086.2273">15127-1218 531 0,'-9'-11'662'16,"2"-3"-36"-16,-1 4-152 0,4-3-111 0,-1 3-101 0,-1 1-76 15,5-2-55-15,1 2-28 0,1 1-24 0,5 2-13 16,-4-1-11-16,2 2-18 0,2 4-41 0,-1-2-33 0,-1 6-12 15,1-2-32-15,-1 6-25 0,2 1-30 0,-4 0-30 0,4 4-30 16,-2-1-21-16,1 2-14 0,2 2-20 0,0-2-24 16,-1 2-33-16,5-4-41 0,-2 0-50 0,3-1-49 15</inkml:trace>
          <inkml:trace contextRef="#ctx0" brushRef="#br0" timeOffset="15752.382">15502-1238 288 0,'6'-8'422'16,"2"-1"-37"-16,-1 0-44 15,5-18 498-15,-9 18-563 0,-2 1-8 0,-1 1-2 0,0-2 1 16,0 2 0-16,0 3-11 0,0-1-16 0,-1 3-29 0,-2 2-37 16,-1 0-21-16,-1 5-19 0,-2 1-15 0,-1 1-14 0,1 5-10 15,-1 4-11-15,-1-3-3 0,5 4-9 0,-4 1-4 16,4 1-8-16,1 2-14 0,0-2-12 0,2-1-11 0,2 0-6 16,2-1-5-16,1 0-2 0,2-2-7 0,0-2 4 15,5 0 0-15,-2-2 1 0,1 2-6 0,2-4 3 0,0-1-1 16,0 2-4-16,3-1 3 0,-3 1-4 0,-3-2-5 0,1 3-8 15,-4-3-9-15,1 3-19 0,-2-2-20 0,2 2-17 0,-4-2-20 16,-1-1-10-16,-2 1-2 0,0-4 3 0,0 4 9 16,-2-4 13-16,-1 1 17 0,2-1 15 0,-5-3 17 15,6 2 3-15,-2 0 0 0,2-3-9 0,-3-2-11 0,3-3-10 16,3 1-12-16,-3 0-6 0,2-6-5 0,5 2 1 0,-2-3 4 16,1-1 7-16,3 1 12 0,1-4 15 0,2-1 10 15,0-3 8-15,1 3 4 0,-1-4 4 0,3 0 9 0,-3 2 4 16,0-5 3-16,0 3 3 0,-2-1 9 0,-1-1 10 15,2 1 15-15,-4 1 8 0,-3 1 14 0,1 0 19 0,-2 1 9 16,1 3 9-16,-4 1 14 0,2 0 6 0,-2 2 5 0,0 5 4 16,0-1-8-16,-2 1-12 0,2 1-8 0,-3 4-12 15,2-3-20-15,1 8-16 0,0-3-17 0,0 4-12 0,1 1-7 16,2 3-4-16,-3-1-3 0,2 3 0 0,4 2 1 16,-2-1 2-16,4 4-2 0,-4 3-2 0,4-3 1 0,-4 1 1 15,1 2 1-15,2 1-2 0,-3-3-2 0,4 2 2 0,-4-3 2 16,4 1 0-16,-4 2 0 0,2-3-1 0,-4 0 0 15,2-2-2-15,-4 0 1 0,3-2 0 0,0-1 2 0,-1-2-1 16,4-3 0-16,-5 0 0 0,2-3 0 0,-1 1 2 16,4-4-1-16,-2-3 0 0,3 2 0 0,1-4-2 0,1-1 0 15,0-3-2-15,3 0-1 0,1-2 2 0,-1 0 0 0,1-4-3 16,2 3-3-16,0 1 3 0,-3-2-1 0,0 2-3 16,0 2 2-16,-5 1-3 0,-1 1-3 0,2 1 1 0,-2 4 2 15,-2-1 2-15,-2 3-1 0,1 3 5 0,-1 2 0 16,-2-2 3-16,2 6 10 0,-2 2 8 0,0 2 3 0,0 0 9 15,0 1 3-15,0 2 1 0,-2 2 6 0,2-4 0 0,-2 6-6 16,-1-5-5-16,3 0-5 0,0 2-8 0,0-2 1 16,0-2-7-16,0 0-4 0,-2-2-6 0,2-2-11 0,-3 0-28 15,2-3-40-15,1-2-48 0,-6-2-58 0,4-2-71 16,-4-4-75-16,0 2-67 0,0-7-59 0,0 3-77 0,-1-5-95 16,-4-1-69-16,4-4-9 0,3-2 30 0</inkml:trace>
          <inkml:trace contextRef="#ctx0" brushRef="#br0" timeOffset="16155.9272">16129-1335 81 0,'0'3'552'16,"-6"-2"-83"-16,6 15 446 0,10-1-766 16,-5-9-132-16,2-1-2 0,1 1-1 0,4 3-7 31,-4-3-2-31,67 9-129 0,-59-13 77 0,4-2-4 0,-3 0 1 0,3-2 6 15,-7 0 11-15,-1-2 9 0,0 2 18 16,-2-3 12-16,10-12 104 16,-16 13-48-16,4-6 104 0,-7 2-66 0,2 5 14 31,5-5 140-31,-1-7 460 0,-7 15-652 16,5 8 57-16,-4 0-81 0,5-1 6 0,-2 1 3 15,1 3 7-15,2-5-1 0,1 3 2 0,-4-1-3 0,1-1 0 16,2-1-2-16,1 1-2 0,-1-4 9 0,2 0 5 0,1-1 4 15,2 1 5-15,0-3 2 0,0-3-9 0,3 1-5 0,-3-1-7 16,1 0-16-16,2-4-8 0,-3 1-4 0,3-1-10 16,-2 1-8-16,-1-1-1 0,2 1-2 0,-8-3-6 15,4 3-4-15,-3 1-12 0,-1-2-17 0,0 4-13 0,2 2-20 16,-4-2-23-16,1 3-23 0,-2-4-30 0,-2 3-22 0,-1 1-17 16,-1 1-17-16,-2 3-19 0,-2-4-13 0,-2 4-11 15,-4-1-10-15,5 2-4 0,-1 2-21 0,-3-3-51 0,1 1-78 16,-2-1-69-16,2-2-32 0</inkml:trace>
        </inkml:traceGroup>
      </inkml:traceGroup>
      <inkml:traceGroup>
        <inkml:annotationXML>
          <emma:emma xmlns:emma="http://www.w3.org/2003/04/emma" version="1.0">
            <emma:interpretation id="{9D205DA1-148D-4848-B561-A616AA9E93BB}" emma:medium="tactile" emma:mode="ink">
              <msink:context xmlns:msink="http://schemas.microsoft.com/ink/2010/main" type="line" rotatedBoundingBox="20990,7179 26958,6223 27116,7206 21148,8162"/>
            </emma:interpretation>
          </emma:emma>
        </inkml:annotationXML>
        <inkml:traceGroup>
          <inkml:annotationXML>
            <emma:emma xmlns:emma="http://www.w3.org/2003/04/emma" version="1.0">
              <emma:interpretation id="{55E60AE1-4C00-4AC6-8EAF-4C6253DCF1B5}" emma:medium="tactile" emma:mode="ink">
                <msink:context xmlns:msink="http://schemas.microsoft.com/ink/2010/main" type="inkWord" rotatedBoundingBox="21013,7322 22064,7153 22199,7994 21148,8162"/>
              </emma:interpretation>
              <emma:one-of disjunction-type="recognition" id="oneOf6">
                <emma:interpretation id="interp29" emma:lang="en-US" emma:confidence="0.5">
                  <emma:literal>At</emma:literal>
                </emma:interpretation>
                <emma:interpretation id="interp30" emma:lang="en-US" emma:confidence="0">
                  <emma:literal>of</emma:literal>
                </emma:interpretation>
                <emma:interpretation id="interp31" emma:lang="en-US" emma:confidence="0">
                  <emma:literal>at</emma:literal>
                </emma:interpretation>
                <emma:interpretation id="interp32" emma:lang="en-US" emma:confidence="0">
                  <emma:literal>off</emma:literal>
                </emma:interpretation>
                <emma:interpretation id="interp33" emma:lang="en-US" emma:confidence="0">
                  <emma:literal>aft</emma:literal>
                </emma:interpretation>
              </emma:one-of>
            </emma:emma>
          </inkml:annotationXML>
          <inkml:trace contextRef="#ctx0" brushRef="#br0" timeOffset="17879.3455">10101 628 372 0,'0'-7'421'15,"0"4"-100"-15,0-6-85 0,0 3-39 0,-1-3-11 0,-2 0-16 16,1 1-15-16,-1 2-3 0,-1-1-3 0,-1 1 2 16,-1 4 6-16,-1-3-5 0,-2 5-3 0,-3 0-14 0,-3 5-9 15,-1-1-4-15,-4 4 0 0,0 5-1 0,-3 4-3 16,2 3 2-16,-4 1-1 0,1 6-4 0,3 3-5 0,-1-3-12 15,3 5-11-15,-1-3-10 0,4 1-7 0,4 0-14 16,0-3-11-16,5-2-12 0,2 1-6 0,2-1-1 0,3-1-8 16,0-5-3-16,6 0-4 0,12 7 14 15,-3-17-12-15,1-3-3 0,4-6-2 0,4-3-2 0,2-3-2 0,1-2 1 16,0-6 1-16,-3-1-2 0,3-4-1 0,-7 1-3 16,0-2 0-16,-1 0 2 0,-4 0 0 0,-3-1-1 0,0 4 1 15,-5-4 6 1,-2 4 16-16,-5-53 408 15,-3 65-340-15,1-4 58 0,-1 9-97 0,0 4-14 16,2 1-13-16,-5 2-12 0,1 2-5 16,4 2-6-16,-5 42 4 0,12-41-7 0,-5 3 2 15,7-1 0-15,-1 0 1 0,2-4-1 0,3 0 0 16,3 1 2-16,1-2-1 0,4-3 3 0,2-1-1 16,23-3-1-1,47-19 12-15,-71 8-12 0,3 0-1 0,-5-1-1 0,3-3 0 16,-5 0-1-16,-1-5 1 0,-1 0-2 0,-3 0 1 0,-2-2-4 15,2-1 3-15,-6-1 0 0,0-5 0 0,-4 2 0 16,2-3 2-16,-4-1-1 0,0-3-1 0,0 0 3 0,0 0-2 16,0 2-1-16,-1-1 1 0,-2 5 3 0,3 3-3 0,0 2 8 15,0 0 7-15,0 7 2 0,0 3 5 0,-2 2-1 16,2 3 3-16,0 3 2 0,0 8 5 0,-3 6 1 0,0 4 0 16,3 6 6-16,-4 8 3 0,2 3 9 0,-1 3 5 15,0 3 3-15,-1 1 5 0,2 0 2 0,2 2-2 0,2 0-1 16,2 1-3-16,-1-2-8 0,2-1-6 0,-1 1-9 0,4-2-12 15,-4-2-6-15,3-1-8 0,-1-3-2 0,0 0-6 16,0-4-3-16,0 1 0 0,2-5-3 0,-4-5-12 0,2-2-20 16,-4-1-27-16,4-3-21 0,-5-2-30 0,2-3-45 15,-3-3-61-15,-3-3-61 0,2-6-66 0,-5-1-55 0,-2-4-47 16,-4-2-35-16,0 0-17 0,-1-8-3 0,-5 0-4 0,2-3-15 16,-4-6-17-16,4-2-32 0,0-1 7 0</inkml:trace>
          <inkml:trace contextRef="#ctx0" brushRef="#br0" timeOffset="18009.6828">10348 747 451 0,'3'-7'429'0,"0"-1"-55"16,-1-1-60-16,1 3-50 0,0 1-38 0,-2 2-37 0,11-6 114 16,-5 7-178-16,4 0-17 0,1-3-19 0,4 3-19 15,0-2-16-15,7-1-12 0,-2 1-15 0,1 0-16 0,2 0-28 16,3-3-40-16,-4 3-42 0,3-3-43 0,-1 4-47 16,0-5-66-16,5 0-89 0,-5-3-117 0,5 0-86 0,-5-2-20 15</inkml:trace>
        </inkml:traceGroup>
        <inkml:traceGroup>
          <inkml:annotationXML>
            <emma:emma xmlns:emma="http://www.w3.org/2003/04/emma" version="1.0">
              <emma:interpretation id="{63D8DCDA-9DB1-4918-888F-685B50ED382C}" emma:medium="tactile" emma:mode="ink">
                <msink:context xmlns:msink="http://schemas.microsoft.com/ink/2010/main" type="inkWord" rotatedBoundingBox="22349,7059 23610,6857 23737,7650 22476,7852"/>
              </emma:interpretation>
              <emma:one-of disjunction-type="recognition" id="oneOf7">
                <emma:interpretation id="interp34" emma:lang="en-US" emma:confidence="0.5">
                  <emma:literal>the</emma:literal>
                </emma:interpretation>
                <emma:interpretation id="interp35" emma:lang="en-US" emma:confidence="0">
                  <emma:literal>thee</emma:literal>
                </emma:interpretation>
                <emma:interpretation id="interp36" emma:lang="en-US" emma:confidence="0">
                  <emma:literal>then</emma:literal>
                </emma:interpretation>
                <emma:interpretation id="interp37" emma:lang="en-US" emma:confidence="0">
                  <emma:literal>them</emma:literal>
                </emma:interpretation>
                <emma:interpretation id="interp38" emma:lang="en-US" emma:confidence="0">
                  <emma:literal>The</emma:literal>
                </emma:interpretation>
              </emma:one-of>
            </emma:emma>
          </inkml:annotationXML>
          <inkml:trace contextRef="#ctx0" brushRef="#br0" timeOffset="18261.5035">11265 210 479 0,'7'-10'556'0,"-1"6"-70"0,0-6 247 0,-6 5-404 16,0 5-28-16,0 5-28 0,-1-2-17 0,-4 8-7 0,2 1 2 16,0 3 7-16,2 6 2 0,-5 1-1 0,5 5-10 15,-2 2-11-15,3 1-13 0,-2 1-25 0,2 2-27 0,0 1-20 16,0-4-22-16,2 2-16 0,2 1-16 0,2-1-13 0,1-1-11 15,-1-1-10-15,2 0-8 0,4 0-11 0,-5-3-12 16,1 0-7-16,0 1-8 0,0-4-4 0,-1 2-8 0,1-5-6 16,-1 1-1-16,2-4-13 0,-4-2-13 0,1 1-26 15,-5-3-25-15,2-1-38 0,0-5-44 0,-3 1-55 16,-3-4-61-16,0-3-64 0,-4-2-68 0,1-2-57 0,-5-3-39 16,2-1-28-16,-3-7-51 0,-2-1-70 0,-1-3-66 0,1-4 9 15,-1 0 46-15</inkml:trace>
          <inkml:trace contextRef="#ctx0" brushRef="#br0" timeOffset="18960.5012">11153 659 418 0,'-10'2'512'0,"3"3"-75"0,-2-1-76 0,0 1-34 15,1 0-44-15,-2 0-51 0,5-1-39 0,1-2-31 0,-1 3-22 16,-1-3-17-16,6 0-20 0,0 0-17 0,0-2-7 16,6 2-8-16,-1 0-1 0,2-2 2 0,5 0-1 0,0-2 3 15,2 0-3-15,3-2-1 0,3-1-7 0,-1 1-10 0,2-2-11 16,1-1-11-16,-1 1-8 0,1-3-4 0,2 3-4 0,-3-1-6 15,1-2-4-15,2 1-1 0,-3-3-3 0,-2 3 4 16,5-3 0-16,-6 0 0 0,1-2-1 0,-5 0 5 16,5-2 6-16,-4 2 4 0,-2-3 0 0,5-3 4 0,-4 0 1 15,-1 0 2-15,-1-1 4 0,0 0 4 0,-3-1 1 16,1 1 6-16,-4 1 11 0,2-2 4 0,-4 2 1 0,-1 0 3 16,0 0-3-16,-3 2 5 0,0 0 1 0,0 4 0 0,0 0-1 15,-3 4 0-15,0 0 3 0,3 2 0 0,-1 4-1 16,-2 2-12-16,1 2-7 0,-1 2-12 0,-1 7-10 0,-1 5-7 15,-2 3-3-15,-4 7 6 0,4 1 10 0,1 4 8 0,-1 2 5 16,2 3 9-16,-1-3 2 0,2 4 0 0,1-5-3 16,1 3-5-16,-1 0-9 0,3 0-7 0,3-5-5 0,-1 0-5 15,4 1-6-15,-2-4 1 0,4-3-6 0,-4 3-1 16,0-7-4-16,7-2 0 0,-5-2-1 0,4-2 1 0,-1-4 0 16,3-3 2-16,3-3-1 0,0-4 0 0,4-6 0 0,-5 1 0 15,3-7 1-15,-3 0-3 0,4-4-13 0,-5 0 3 16,-1-6-2-16,0 0-4 0,0 2-10 0,1-5 0 0,-4 4-3 15,0 2-2-15,-1-1 8 0,-3 2-1 0,0 3 1 16,-1 6 3-16,-1-1 5 0,2 7 1 0,-5 2 2 0,1 2 3 16,-1 4 4-16,3 5 2 0,0 1-2 0,-1 3 0 0,2 4 1 15,-1-2 4-15,0 3-1 0,-1 1-1 0,4 1-1 16,-2-1 1-16,4-2 0 0,0 0 0 0,1 0 3 0,5-1-3 16,-1-3 1-16,2-2 1 0,0 0-1 0,-2-3 1 15,7-1 1-15,-5-3-2 0,1-4 1 0,0 0-1 0,2-4-1 16,-4-1 1-16,0-3-10 0,1-2-12 0,-1-4-8 15,-4 1-10-15,-1-4-5 0,1-1-5 0,-5-1-1 0,-1 0-13 16,-1-3 15-16,-1 0 16 0,1 1 8 0,-3-5 10 0,-3 2 6 16,3 1 4-16,-5-1 1 0,4 2 12 0,-2 0-4 15,0 5-4-15,1 2 1 0,0 4-1 0,0 3-1 0,2 2-1 16,-3 1-1-16,0 3 1 0,3 1 1 0,-1 2 1 0,1 2-6 16,-3 4 2-16,3 2 2 0,0 4 1 0,3 2 3 0,-3 0-3 15,1 5-2-15,5-3 1 0,-2 2 2 0,-2-3-1 16,5 1-1-16,-2 0-2 0,2-2 0 0,4 1-4 15,-2 0-26-15,1-1-39 0,-4 1-50 0,4-5-54 0,-1-1-54 16,2 1-63-16,1-2-69 0,-3-3-62 0,6-3-33 0,1-3-35 16,2-3-75-16,0-1-75 0,1-7-20 0,0-4 21 15</inkml:trace>
        </inkml:traceGroup>
        <inkml:traceGroup>
          <inkml:annotationXML>
            <emma:emma xmlns:emma="http://www.w3.org/2003/04/emma" version="1.0">
              <emma:interpretation id="{7704CEFF-E2FC-41CD-B0D2-8DAB5128899C}" emma:medium="tactile" emma:mode="ink">
                <msink:context xmlns:msink="http://schemas.microsoft.com/ink/2010/main" type="inkWord" rotatedBoundingBox="24073,6914 25730,6648 25815,7184 24159,7449"/>
              </emma:interpretation>
              <emma:one-of disjunction-type="recognition" id="oneOf8">
                <emma:interpretation id="interp39" emma:lang="en-US" emma:confidence="0.5">
                  <emma:literal>same</emma:literal>
                </emma:interpretation>
                <emma:interpretation id="interp40" emma:lang="en-US" emma:confidence="0">
                  <emma:literal>Same</emma:literal>
                </emma:interpretation>
                <emma:interpretation id="interp41" emma:lang="en-US" emma:confidence="0">
                  <emma:literal>Seme</emma:literal>
                </emma:interpretation>
                <emma:interpretation id="interp42" emma:lang="en-US" emma:confidence="0">
                  <emma:literal>Sense</emma:literal>
                </emma:interpretation>
                <emma:interpretation id="interp43" emma:lang="en-US" emma:confidence="0">
                  <emma:literal>Seine</emma:literal>
                </emma:interpretation>
              </emma:one-of>
            </emma:emma>
          </inkml:annotationXML>
          <inkml:trace contextRef="#ctx0" brushRef="#br0" timeOffset="20307.8733">12804 482 237 0,'-2'4'612'15,"2"-2"-82"-15,0-4 263 0,2-4-475 0,1-1-55 16,1-6-45-16,1 1-31 0,5-4-21 0,-1-3-13 16,2-3-18-16,-5 3-21 0,11-27 80 0,-9 25-109 15,-4 1-2-15,-2-1-4 0,4 0-8 0,-6-1-7 0,-6-2-6 16,4 2-8-16,-5 0 2 0,2 4-3 0,-5 2-2 15,3 1 1-15,1 2 1 0,-5 2-1 0,2 4 1 0,-1 3-6 16,2 4-10-16,-1 0-8 0,-1 4-8 0,4 3-10 0,-4 2-5 16,1 4 1-16,-2 4-1 0,10-1 0 0,-5 2 5 15,6 4 0-15,0 0-14 0,6-1 2 0,3 1 4 0,1-3 2 16,2 1 1-16,1-3 3 0,7 2 0 0,2-8 2 16,-3 5 13-16,2-2-8 0,3-3-5 0,-2 2 2 0,-2-2-2 15,4 0-4-15,-5 0 0 0,-3-1-3 0,1 1-4 0,-2 0-10 16,-3 0-22-16,-4 0-24 0,0 2-19 0,-2-3-16 15,-5 1-25-15,2 1-24 0,-3-2-17 0,-3-2-6 0,2 3 2 16,-5-4-4-16,4 2-3 0,-1-3-2 0,0-2 1 0,3 0 9 16,0 1 2-16,0-5 4 0,0 0 10 0,0 0 16 15,0-5 20-15,0 4 17 0,0-3 17 0,6-1 18 0,-4-1 19 16,4-1 14-16,-2 0 8 0,1-1 9 0,2-2 4 16,-2 2 6-16,2-1 7 0,1-2 6 0,0 1 8 0,3-1 9 15,1-1 8-15,0 1 11 0,-3-2 4 0,1-3 8 16,2-2 3-16,0 4 5 0,1-3 3 0,-2-1 2 0,-2-1 10 15,3 0 2-15,-5-2 6 0,3 4 3 0,-5-2 1 0,2 1 5 16,-2 0 6-16,-2 3 10 0,-2 2-4 0,-1-1 4 16,0 3-3-16,0 3 4 0,-1 2 1 0,1-1-7 15,-6 5-13-15,1 2-14 0,-2 0-13 0,-1 4-9 0,-3 3 0 16,-1 4-3-16,-33 34 103 0,30-27-110 16,0 5-1-16,2-1 0 15,-18 47 52-15,23-45-83 0,4-3 0 0,1 2-3 0,3 0-1 16,3-3-6-16,-2-4-2 0,4 4-2 0,2-5-2 15,3-1 1-15,17 4 2 0,-13-13-6 0,2-3-2 16,3 0 1-16,23-8-8 0,-21 0-4 0,1-2-6 16,-2-7-3-16,-1 3-2 0,2-4-3 0,-5-1 3 0,2 0 0 15,-5-5 5-15,5 2 8 0,-6-4 2 0,-3 3 7 16,1 0 0-16,-4-1 7 0,0 2 15 0,-1 1 20 0,-1 4 21 16,1 2 20-16,-5 3 11 0,3 1 5 0,-3 3 3 0,0 1-4 15,0 3-14-15,-3 2-16 0,3 2-24 0,-2 3-19 16,-1 1-11-16,3 3-5 0,0 1-3 0,3 1-4 0,-1 0 2 15,1 1-4-15,0 2 2 0,1 1 1 0,-2 0-2 16,5-2-1-16,-2 0 0 0,2 0-3 0,-1 0-8 0,0-3-19 16,1 1-22-16,-2 1-23 0,2-4-24 0,1-2-25 0,-4-1-25 15,4-1-19-15,-1-4-12 0,1-4-1 0,-1-1 7 16,5-3 23-16,0-2 10 0,0-1 10 0,-3-1 17 16,1 1 15-16,-1 1 17 0,1-6 16 0,-2 4 15 0,4-1 2 15,-6 2 14-15,1-1 10 0,4 1 10 0,-7 5 9 0,0 0 6 16,-1 0 1-16,-1 1 0 0,-2 1 3 0,3 4 4 15,-3 2 10-15,0 3 8 0,-3-2 6 0,3 2 5 0,-2 1 8 16,-2 0 7-16,-2 2-2 0,2 2 5 0,1-5-5 0,3 1-10 16,-2 3-2-16,-1-4-4 0,2 1 1 0,1-1 7 15,0-1 10-15,0 0 14 0,0-2 12 0,0-2 14 0,0 0 6 16,0-2-3-16,0-5-2 0,1 1-8 0,-1-3-6 0,3-2-13 16,-1 0-13-16,1 1-3 0,1 1 2 0,2-2 7 15,-2 0 2-15,4 1 2 0,1-1-1 0,1 2-1 0,-1 3-2 16,-1 2-7-16,-1-1-6 0,-1 3-15 0,1 2-8 15,4 0-8-15,-4 5-6 0,-1-3-1 0,2 4-3 0,2-2 2 16,-5 5-6-16,2-3 2 0,-3 3 2 0,4-3 2 0,-1 3-2 16,1-3-2-16,1 1 1 0,-5 1 1 0,4-4-3 15,-4 3-2-15,4-4 1 0,-4-1-1 0,3 1 2 0,-2-3 1 16,2-3 0-16,-2 1-2 0,5-1 3 0,-2-5-2 16,-1 1-1-16,-2-2-2 0,-1 3-1 0,1 0 0 0,-1-3-5 15,2 3 2-15,-5-1 1 0,5 3 0 0,-1-2 0 0,-1 2 4 16,1 1 0-16,-1 1 0 0,2 0 0 0,-1 0 0 15,-1 2 1-15,1 2 2 0,2 0-3 0,-2 3 0 0,2-4 0 16,0 3 0-16,1 3 1 0,1-3 0 0,1 1-1 16,-1-1-2-16,3 0 2 0,-2-2 0 0,-2-2 0 0,4 0 1 15,-5 0-2-15,5 0 1 0,-6 0 1 0,6 0 2 0,-2-4-1 16,-1 2 0-16,2-2-2 0,-4-3-4 0,1 3 1 16,-2-5-3-16,0 3-4 0,-2 0-5 0,-2-3-3 0,-2 1 1 15,0 0-5-15,0 0 2 0,-2 1 0 0,-5-2 5 16,-1 1 2-16,-1-1 0 0,-1 3 7 0,1-3 1 0,-3 1 4 15,2 0 1-15,1 1 2 0,-2 0-2 0,5 1 1 0,-1 1 4 16,-1 3-1-16,5 1-2 0,2-2-1 0,-5 3-2 16,6 0-1-16,0 3 2 0,3-2-1 0,1 4-3 0,1 1 3 15,5 3-1-15,-1-1 0 0,2 1 2 0,-2 2 0 16,1-1-3-16,2 1 1 0,-3 0 2 0,3 1 0 0,-2-2-1 16,2 1 2-16,-3 0-5 0,3 0-16 0,0-6-17 0,0 4-27 15,1-2-30-15,-1-3-32 0,0-2-37 0,1 0-41 16,5-4-44-16,-4 2-38 0,0-2-38 0,3-2-36 0,1-3-20 15,-2-2-49-15,-3-3-77 0,5-1-105 0,-6-3-31 0,3-3 11 16</inkml:trace>
        </inkml:traceGroup>
        <inkml:traceGroup>
          <inkml:annotationXML>
            <emma:emma xmlns:emma="http://www.w3.org/2003/04/emma" version="1.0">
              <emma:interpretation id="{F610334A-26CF-4E26-A5BD-B7E2C7E31D16}" emma:medium="tactile" emma:mode="ink">
                <msink:context xmlns:msink="http://schemas.microsoft.com/ink/2010/main" type="inkWord" rotatedBoundingBox="25949,6384 26958,6223 27096,7082 26087,7244"/>
              </emma:interpretation>
              <emma:one-of disjunction-type="recognition" id="oneOf9">
                <emma:interpretation id="interp44" emma:lang="en-US" emma:confidence="0.5">
                  <emma:literal>him</emma:literal>
                </emma:interpretation>
                <emma:interpretation id="interp45" emma:lang="en-US" emma:confidence="0">
                  <emma:literal>Ann</emma:literal>
                </emma:interpretation>
                <emma:interpretation id="interp46" emma:lang="en-US" emma:confidence="0">
                  <emma:literal>An</emma:literal>
                </emma:interpretation>
                <emma:interpretation id="interp47" emma:lang="en-US" emma:confidence="0">
                  <emma:literal>hun</emma:literal>
                </emma:interpretation>
                <emma:interpretation id="interp48" emma:lang="en-US" emma:confidence="0">
                  <emma:literal>Ain</emma:literal>
                </emma:interpretation>
              </emma:one-of>
            </emma:emma>
          </inkml:annotationXML>
          <inkml:trace contextRef="#ctx0" brushRef="#br0" timeOffset="20695.3671">14760-410 252 0,'7'-20'637'15,"-4"6"-52"-15,-2-1-106 0,-1 7-93 0,0 2-33 0,0 3-47 16,-1 6-29-16,-3 3-15 0,-4 5-8 0,4 7-6 0,-4 1 6 15,1 9 9-15,-1 0 0 0,-1 2-18 0,2 7-21 16,-1-2-18-16,4 6-23 0,-2-5-22 0,5 5-26 0,-4-1-22 16,2 0-24-16,0 3-10 0,3-6-11 0,3 0-11 0,0 0-12 15,2 0-8-15,2-3-10 0,-3 1-6 0,4-3-8 0,-4 0-4 16,4-2-2-16,-4-3-2 0,1-3-4 0,-2-5-1 16,-2-2 2-16,5-7 0 0,-4-1 3 0,-2-1 0 15,3-5-1-15,0-3 0 0,-3-3-1 0,1-5 1 0,2-2 0 16,-1-3-1-16,1-9-3 0,0 1-2 0,1-6 1 0,-3-3-3 15,5-1 0-15,-4-2-2 0,1 0-2 0,-2 3 1 0,-1 2-3 16,3 0-1-16,0 4 1 0,-3 2 5 0,2 4-1 16,1 2 1-16,0 1 0 0,-3 3 1 0,1 8 0 15,2-4-2-15,-3 3 5 0,2 5-6 0,4 0 2 0,-5 6 2 16,7 2-1-16,-1 2 1 0,1-1 2 0,0 4 1 0,3 2-2 16,1 0 2-16,-3 0-1 0,1 0 0 0,2 4-3 0,-3-1 3 15,1 0-1-15,2-1-3 0,0 0-14 0,-4 1-20 16,1-1-27-16,-2-2-39 0,-3 0-59 0,1 1-63 15,-2-6-74-15,-2-2-76 0,2-1-64 0,-3-1-47 0,-3-3-40 16,2-6-55-16,-4-1-72 0,-1-2-64 0,1-7-2 0,-3-2 36 16</inkml:trace>
          <inkml:trace contextRef="#ctx0" brushRef="#br0" timeOffset="21210.2334">14938-81 398 0,'2'0'427'0,"-2"0"-92"0,6 0-74 0,-5 0-33 0,2 1-48 15,-1-1-49-15,4 3-41 0,-1-2-19 0,3 2-9 0,2 1-4 16,-1 0 3-16,2 1-2 0,1-1-4 0,1-3-1 16,-1 7-2-16,6-5 0 0,-5 5-2 0,-1-5 1 0,1 3 9 15,-1 1 2-15,0-3 9 0,0 3 2 0,-4-2 5 0,-2-1 2 16,4 1-1-16,-6 1-5 0,1-4-1 0,-1 2-3 0,-1 1-5 16,2 0-4-16,-2-4-3 0,0-1 3 0,-3 3 5 15,1-3 2-15,2-3 2 0,-1 3-3 0,4-1-5 0,0-4-3 16,0-4-4-16,1 3-6 0,-1-5-10 0,1-1-7 15,1 1-6-15,1-1-3 0,4 1 6 0,-4-2 3 0,3 0 5 16,-2 3 4-16,2 1 6 0,0 1 5 0,-6 2 3 0,2 1-4 16,2 2-3-16,-5 0-5 0,2-1-2 0,-3 4-6 15,4 4-4-15,1-1-11 0,1 2-5 0,-2-1-1 0,1 3-2 16,1-1 1-16,-4 3-8 0,1-3-2 0,1 1-1 16,1-1 1-16,-2 1 0 0,1-2-1 0,-1 0-1 0,1 1-4 15,0-1 1-15,0-2-5 0,-4-2-6 0,7 1-13 0,-11-2-13 16,1 0-5-16,-1 0-16 0,3-3-15 0,-3 0-11 15,0-2-8-15,-3-1 2 0,2 0 10 0,-4-1 13 16,-1-1 0-16,5-1 16 0,-4 3 18 0,-1-3 15 0,2 1 9 16,0 2 5-16,1-2 5 0,1 0-1 0,-1 1 3 0,0 1 0 15,3 1 6-15,0 1-3 0,0 2-4 0,0 2-3 16,0 0 3-16,0 2 0 0,6 2 0 0,-4 3-1 0,5 1-7 16,-3 0 2-16,7 0 5 0,-2 1 2 0,1 2-1 0,-1 0 0 15,3-1 0-15,0-2 1 0,0 0-1 0,3 3 1 0,0 0 0 16,-2 2 4-16,2-9-5 0,1 3-8 0,-4-2-19 15,0-1-19-15,0-2-26 0,1 3-31 0,-7-3-37 16,5 0-47-16,-4-2-37 0,-5 0-33 0,2 0-21 0,2-4-40 16,-4-3-61-16,-2 1-96 0,0-4-63 0,-5 6-17 0</inkml:trace>
        </inkml:traceGroup>
      </inkml:traceGroup>
    </inkml:traceGroup>
    <inkml:traceGroup>
      <inkml:annotationXML>
        <emma:emma xmlns:emma="http://www.w3.org/2003/04/emma" version="1.0">
          <emma:interpretation id="{0B0A0DDC-821F-494F-A834-BD01AB5058B0}" emma:medium="tactile" emma:mode="ink">
            <msink:context xmlns:msink="http://schemas.microsoft.com/ink/2010/main" type="paragraph" rotatedBoundingBox="6932,8006 19240,7989 19242,9427 6934,9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184854-8C1C-4381-8CC2-ACE246C11970}" emma:medium="tactile" emma:mode="ink">
              <msink:context xmlns:msink="http://schemas.microsoft.com/ink/2010/main" type="line" rotatedBoundingBox="6932,8006 19240,7989 19242,9427 6934,9445"/>
            </emma:interpretation>
          </emma:emma>
        </inkml:annotationXML>
        <inkml:traceGroup>
          <inkml:annotationXML>
            <emma:emma xmlns:emma="http://www.w3.org/2003/04/emma" version="1.0">
              <emma:interpretation id="{58559DAE-7FD9-406C-B98F-207DBAFB4B72}" emma:medium="tactile" emma:mode="ink">
                <msink:context xmlns:msink="http://schemas.microsoft.com/ink/2010/main" type="inkWord" rotatedBoundingBox="6932,8006 8635,8004 8637,9209 6934,9212">
                  <msink:destinationLink direction="from" ref="{BD0B840A-1E3D-4179-A7B0-5028F7E0EFFC}"/>
                </msink:context>
              </emma:interpretation>
              <emma:one-of disjunction-type="recognition" id="oneOf10">
                <emma:interpretation id="interp49" emma:lang="en-US" emma:confidence="0.5">
                  <emma:literal>plan</emma:literal>
                </emma:interpretation>
                <emma:interpretation id="interp50" emma:lang="en-US" emma:confidence="0">
                  <emma:literal>plain</emma:literal>
                </emma:interpretation>
                <emma:interpretation id="interp51" emma:lang="en-US" emma:confidence="0">
                  <emma:literal>phan</emma:literal>
                </emma:interpretation>
                <emma:interpretation id="interp52" emma:lang="en-US" emma:confidence="0">
                  <emma:literal>plans</emma:literal>
                </emma:interpretation>
                <emma:interpretation id="interp53" emma:lang="en-US" emma:confidence="0">
                  <emma:literal>plane</emma:literal>
                </emma:interpretation>
              </emma:one-of>
            </emma:emma>
          </inkml:annotationXML>
          <inkml:trace contextRef="#ctx0" brushRef="#br0" timeOffset="29156.2567">-4406 1647 263 0,'2'-11'489'0,"1"-3"-74"15,1 3-104-15,-1 3-75 0,2 0-20 0,-1 0-49 0,1 2-29 16,1 4-12-16,0-2 0 0,6 4-1 0,-1 0 1 0,4 1 3 16,0 4-3-16,2 4-1 0,-1-4 0 0,2 6-4 0,-2 3-9 15,1-1-6-15,-3 2-10 0,1 0-6 0,-3 3-4 16,-3-1 1-16,-1-1-7 0,-4 5-4 0,-4-1-2 0,0 0-10 15,-1 0-8-15,-5 1-7 0,0-1-7 0,-8 0-8 16,2-1-9-16,-1 0-10 0,-2 3-5 0,-1-3-5 16,-2 0-2-16,0-2-4 0,0-1-1 0,2-1 0 0,-1 0 2 15,2 0 4-15,7-4-4 0,-4-7 0 0,1 6-2 0,4-4 2 16,2-1-10-16,-2-3-20 0,5 0-31 0,-1-2-46 0,0-2-45 16,3-3-41-16,3-1-44 0,0-1-44 0,3-2-28 15,2 1-21-15,4 0-10 0,-2-3-13 0,2-3-42 0,1 2-78 16,2-3-48-16,-3 0-7 0</inkml:trace>
          <inkml:trace contextRef="#ctx0" brushRef="#br0" timeOffset="28868.2325">-4275 1775 342 0,'-1'-4'488'0,"-2"-2"-103"0,3 1-111 15,0 0-46-15,-3-2-35 0,3 3-30 0,-2-5-9 16,-1 2-5-16,3 1-3 0,-1-2-1 0,1 2 1 0,-3 1 1 16,0 2 1-16,2-2-4 0,-2 3-2 0,3 1-3 0,-3-2-7 15,3-2-7-15,0 5-9 0,0-1-12 0,0 1-6 0,-2 0-5 16,2 0-14-16,0 0-11 0,-3 0-12 0,3 1-7 15,0 2-1-15,0 2 15 0,-1-2 6 0,-2 5 9 16,0 3 7-16,1 3 10 0,-1-1 13 0,-1 2 5 0,1 4-2 16,1-2-8-16,-1 2-6 0,2 5-11 0,-5-3-7 0,4 1-5 15,-1-1-12-15,3 4-4 0,0-3-6 0,3 3-12 0,-1-2-6 16,-2 0-1-16,6 3-6 0,-5-1-3 0,4 1 0 16,-2-5-5-16,0-1-1 0,-2 4-4 0,2-5-5 15,-1 0-3-15,-2-2 2 0,3 1-4 0,-3-2-4 0,3-1 0 16,-3 0 0-16,0-3 0 0,0 1 0 0,-3-2 0 0,3-1 0 15,-3-2 0-15,1 1 1 0,-1-2 1 0,-1 1-4 16,1-4-2-16,1 3-5 0,-1-4-14 0,-4 2-22 0,2-3-33 16,2-1-42-16,-3-1-46 0,1-1-52 0,-1-1-62 15,0-3-60-15,1-3-47 0,4 2-35 0,-5-4-24 0,1-1-12 16,5 0-23-16,0-3-42 0,0-6-71 0,0-1-26 0,-3-5 11 16</inkml:trace>
          <inkml:trace contextRef="#ctx0" brushRef="#br0" timeOffset="30211.7103">-3934 1328 340 0,'0'-10'381'0,"0"-2"-65"16,-1-3-72-16,-2 3-53 0,0-1-14 0,1-2-9 0,-1 4-16 16,3-2 3-16,-1 2 0 0,1 3-1 0,-3-1 0 15,0 3 0-15,1 0-11 0,2 1-14 0,0 2-17 0,-3 0-22 16,3-1-17-16,0 4-18 0,-3 0-16 0,3 4-3 0,0 2 4 16,-1 2 9-16,-2 3 9 0,3 3 10 0,-5 0 11 15,2 3 17-15,2 3 9 0,-3 1 8 0,-2-1 5 0,1 1 1 16,1-1-2-16,-1 1-2 0,-1 2 1 0,5 0-1 15,-2-2-4-15,1 1-10 0,-1-1-12 0,3 3-11 0,0-4 4 16,0 1 4-16,3 3-5 0,-1 0-8 0,2-2-3 0,-1 2-9 16,2 0 0-16,1-3 4 0,0 4-15 0,0-5-10 15,-1 4-6-15,1-1-4 0,0-1-5 0,-3 1-1 0,5 3-3 16,-4-5-8-16,1 2-1 0,-2-2-4 0,1 3-2 16,1-4-2-16,1 0-1 0,-5 1 0 0,5-4 2 0,-4 2-1 15,2-4-1-15,-1 3 0 0,1-4-2 0,-1-2 1 0,-1-1-2 16,1-3 0-16,1 1 3 0,1-4-3 0,-2 1 0 15,0-1 0-15,-2-5 0 0,5 5 0 0,-6-2 2 16,2-2 2-16,2-1 0 0,2 0 0 0,-1-1 2 0,2-2-1 16,-1-2 0-16,4-5-3 0,2 4-2 0,0-5 0 0,0 2 1 15,0-3-1-15,0-1 2 0,0 2-2 0,0-5 0 0,0 4 2 16,1-6-2-16,-1 1 0 0,0 0-2 0,1-2-3 16,-2 1 1-16,-2-4-1 0,-2 3 2 0,2-3-1 15,-3 2-1-15,1-2 2 0,-2 1 3 0,-4 1-4 0,2 0 2 0,0 0-1 16,-1 4 1-16,-2 0 1 0,0 2 1 0,0 3-1 15,0 3-1-15,0 0 3 0,0 2-2 0,0-1-2 0,-2 5 1 16,-1-3-2-16,3 5-1 0,-3 0 0 0,-3 3 2 16,0 1-1-16,-1 5 2 0,-2 1 0 0,-3 5-1 0,3-1 2 15,-4 3 1-15,1 0 1 0,0 2-1 0,3 1-1 0,-1 1 1 16,1-1 0-16,1 2 0 0,1-2 0 0,-1 1-1 16,7-1 1-16,-2-1 1 0,3-2 0 0,3 3-1 15,-2-4 0-15,2 1 0 0,5-1 4 0,-4-2-1 0,4 0-3 16,-1-1 4-16,1-2-2 0,1-3-1 0,1 2 0 0,-4-5 1 15,6 0-3-15,-2-3 1 0,-1 0 0 0,-1-2-1 0,-1 0 2 16,0-2 1-16,-2 0 1 0,2-3 0 0,-2 1 1 16,-1-4 1-16,2 0-2 0,-1-6-3 0,-1 0 3 15,4-2-3-15,-4-3 0 0,1-1 2 0,1 3-4 0,-5 0-1 16,2-1 3-16,-2 2 0 0,2 2 0 0,0 0 6 0,-1 4 1 16,-2 2 6-16,3 1 2 0,-3 3 4 0,0 0-1 0,-3 1 0 15,3 2 1 1,-2-2-4-16,-9 21 1 0,5-8-18 0,1 2 0 0,-2 2 0 15,2 0 1-15,2 2 1 16,-1 0 0 0,22 92-1-16,-9-96 1 0,11 10 1 0,-5-11 0 15,2-5-1-15,1 0 2 0,-2 1 1 0,8-4-1 16,-5 2 1-16,3-5-1 0,-4 0 2 16,16-5-2-16,-14 5-1 0,-5-5 0 0,-2 0 1 0,5-1 2 15,-5-3-2-15,-1 1-2 0,0-3 3 0,-1-1 0 16,-2-2-1-16,-2 0 0 0,0-2-2 0,1 0 0 0,-1-1 0 15,-1 2 2-15,-3-1-2 0,2 0 0 0,1 0 3 0,-5 1-3 16,2 2 0-16,-1 1-3 0,-2 1 1 0,0 1 0 0,0 3 2 16,0 0 0-16,0 1 0 0,0 2 0 0,0 2 0 15,0-1 0-15,0 1-2 0,0 4-4 0,-2 1 4 0,-1 1-2 16,2 4 2-16,-2 1 0 0,0 1-2 0,-2 4 3 0,5-2 2 16,-3 3-1-16,3-4 0 0,0 3 0 0,3-3 3 15,0 1-3-15,2 2 0 0,-1-4 1 0,1 1-1 0,1-1-4 16,-1 0-10-16,-2-1-22 0,2-2-32 0,-1 2-41 15,-1-4-54-15,2 1-53 0,-2-1-61 0,0-3-59 0,-2 2-53 16,4-2-35-16,-5 1-21 0,3-3-9 0,0-3-7 0,1-1-21 16,1-3-37-16,-1-1-44 0,-1-3-12 0,0 0 11 15</inkml:trace>
          <inkml:trace contextRef="#ctx0" brushRef="#br0" timeOffset="30598.0417">-3173 1811 171 0,'-5'-27'364'0,"4"-1"-68"15,-5 2-52-15,1-1-44 0,1 2-56 0,1-1-38 0,3 5-21 16,0 1-12-16,0 4-6 0,0 0-13 15,3 3-11-15,4-2 10 0,-2 11-38 0,-1 1-4 0,4 8-6 16,1 1 0-16,-2 3-4 0,5 3 0 0,-2 4-1 16,4-2 0-16,-1 7 0 0,-4-1 0 0,0 0 1 0,4 2 1 15,-4-3-2-15,3 3 1 0,-3 0 1 0,2-3 1 0,-2 1 5 16,-2 0 2-16,3-4 6 0,-1 3 11 0,-4-5 8 16,2-3 13-16,-2 0 12 0,1-3 13 0,-2 1 10 0,1-5 12 15,-2 2 17-15,-2-4 15 0,5 1 17 0,-4-1 11 0,0-4 11 16,3-1-3-16,-1-3-7 0,1 0-5 0,1-5-10 15,-5 1-12-15,4-4-14 0,-2-3-15 0,1 1-3 0,2 1 5 16,-4-4 11-16,2 6 5 0,-1 0-2 0,2 1 3 16,-2 1 4-16,-2 2 3 0,2 0-10 0,0 2-13 0,-2 3-14 15,-1 4-18-15,3-5-10 0,0 5-12 0,-1 5-18 16,2-1-10-16,4 3-7 0,-1 2-4 0,-2 0-3 0,2 3 2 16,4-1-2-16,-5 2-1 0,1 0-1 0,0 1-1 0,1 2-4 31,1 0 3-31,18 38-3 0,-20-42 2 0,-2-2-2 15,-1 1 1-15,2 8 0 0,-5-11-8 0,-1-1-11 0,3 0-22 0,-3-2-33 16,0 0-34-16,2 0-40 0,1-4-48 0,-3 2-57 16,3-3-70-16,-3 0-67 0,1-3-67 0,2 2-116 0,2-6-120 15,-1-1-55-15,4-1-6 0,2-2 29 0</inkml:trace>
        </inkml:traceGroup>
        <inkml:traceGroup>
          <inkml:annotationXML>
            <emma:emma xmlns:emma="http://www.w3.org/2003/04/emma" version="1.0">
              <emma:interpretation id="{5FA9C237-B3C1-4C98-9035-93913D6B9A35}" emma:medium="tactile" emma:mode="ink">
                <msink:context xmlns:msink="http://schemas.microsoft.com/ink/2010/main" type="inkWord" rotatedBoundingBox="9331,8091 10730,8089 10731,8859 9332,8861"/>
              </emma:interpretation>
              <emma:one-of disjunction-type="recognition" id="oneOf11">
                <emma:interpretation id="interp54" emma:lang="en-US" emma:confidence="0.5">
                  <emma:literal>old</emma:literal>
                </emma:interpretation>
                <emma:interpretation id="interp55" emma:lang="en-US" emma:confidence="0">
                  <emma:literal>odd</emma:literal>
                </emma:interpretation>
                <emma:interpretation id="interp56" emma:lang="en-US" emma:confidence="0">
                  <emma:literal>Old</emma:literal>
                </emma:interpretation>
                <emma:interpretation id="interp57" emma:lang="en-US" emma:confidence="0">
                  <emma:literal>Odd</emma:literal>
                </emma:interpretation>
                <emma:interpretation id="interp58" emma:lang="en-US" emma:confidence="0">
                  <emma:literal>oud</emma:literal>
                </emma:interpretation>
              </emma:one-of>
            </emma:emma>
          </inkml:annotationXML>
          <inkml:trace contextRef="#ctx0" brushRef="#br0" timeOffset="31166.2472">-1810 1642 208 0,'0'5'469'0,"0"-4"-82"0,0-1-84 0,0 0-54 16,0 0-19-16,0 3-44 0,-4-2-35 0,1 4-25 0,-3 0-12 15,-2-1-3-15,-2 2-4 0,-2 3 3 0,-4 2 0 16,4 0 2-16,-3 5 4 0,1 0-3 0,-5 1-9 0,4 2-8 15,0 1-12-15,2 0-13 0,1 0-15 0,0 1-8 0,5-2-6 16,1 0-6-16,4 0-1 0,-1-1-1 0,6-1-2 16,-1-1 5-16,5-1 1 0,0-3-2 0,4 1-2 0,2-2-3 15,-1-5-2-15,3 1-1 0,1-4-2 0,4-3-4 16,-1 0 3-16,-2 0-4 0,2-3-2 0,0-2-4 0,-2-1 0 16,0 0-1-16,0-3-1 0,-1-2 1 0,-1 0 0 15,0-3 3-15,-2 1 6 0,-2-1 6 0,-4-2 0 0,-1 0 4 16,-3 1-4-16,2-2-2 0,-5 0-2 0,0-1-5 0,0-2-5 15,-5-1-6-15,2 1-2 0,-3 0-5 0,0-2 3 16,0 1-3-16,-4 2-2 0,-2-2 0 0,5 1 3 0,-5 4-3 16,3 0 1-16,-2 2-1 0,-1 3 1 0,0 1-2 15,1 4 2-15,-1 2-1 0,-3 2-5 0,3 4 4 0,-4 2-2 16,1 1-4-16,-2 6-7 0,2-2-15 0,-1 6-27 16,1-3-16-16,3 4-26 0,6-1-34 0,-4 1-33 0,5 1-38 0,1 0-33 15,4 1-27-15,4-2-15 0,1-2-15 0,5 1-8 16,-1-6-22-16,3-1-38 0,3 0-66 0,1-5-66 15,-1 0-16-15</inkml:trace>
          <inkml:trace contextRef="#ctx0" brushRef="#br0" timeOffset="32048.4621">-1459 1290 58 0,'9'-6'404'0,"2"-1"-55"0,-5 1-62 0,1 1-68 0,-1 0-47 0,-5 4-20 16,4-2-18-16,-5 3-10 0,6 0-7 0,-6 4-7 16,1 6 4-16,-1-4 5 0,0 7 13 0,-1 0 10 15,1 2 9-15,-6 4-5 0,1-2 2 0,1 3 8 0,-3 1-3 16,2 1-5-16,1 0-7 0,-2-1-10 0,1 1-7 0,4-1-3 16,-5-2-9-16,4-2-6 0,-1 2-24 0,3-2-3 0,0 3 2 15,0-4-3-15,0 0-6 0,0-1-8 0,0 0-12 16,0 0-8-16,3 0 7 0,-1-2-12 0,-2-1-9 15,3 4-10-15,0-3-8 0,-2 1-2 0,4 1-3 0,-2-3-1 16,1 1-3-16,1 3 0 0,1 0-2 0,-2-2 5 0,0 1-5 16,1-3 3-16,1 2-1 0,-2-2-2 0,1-1 2 0,-2 0-1 15,1-3-2-15,1 3-5 0,2-7-5 0,-2 3-12 16,2-4-17-16,1 2-21 0,0-5-19 0,4 0-19 16,3-5-23-16,2 0-21 0,-3-1-11 0,9-4-6 0,-7 1 4 15,4-5 3-15,0-1 6 0,-2 3 20 0,0-3 18 0,0-1 20 16,1-4 18-16,-5 4 16 0,1-4 18 0,-4 3 16 15,4-2 9-15,-6-1 2 0,3-1-1 0,-4 7 5 0,1-3 2 16,-3 0 6-16,-2 2 10 0,-1 2 13 0,-2 0 20 16,2 3 12-16,-3 1 21 0,0 3 13 0,0 1 11 0,-3 2 2 15,3 1-11-15,-1-3-8 0,-5 5-16 0,2 2-13 0,-4 3-14 16,-1-2-16-16,-6 8-11 0,0 2-3 0,-1-2 5 16,3 1-3-16,-1 3 1 0,2 2 3 0,-1 1 0 0,1-2 0 15,2 3 3-15,1-2-4 0,1-1-3 0,1 2-1 16,4-4-4-16,-2 2-3 0,4-4 4 0,1 4-5 0,0-5 2 15,0 2-1-15,1-2 1 0,4 0-2 0,2-1 0 0,-1 1 2 16,0-5-8-16,2 4 4 0,-1-5-1 0,1-1-1 16,0 3 0-16,3-7-1 0,-2 3 9 0,-2-3-3 0,4 0 0 15,-2 0-1-15,-2-3-4 0,0-4 1 0,2 3 0 16,-4-6 1-16,2 1-10 0,4-2 0 0,-7-1 6 0,1-3-4 16,4 0 8-16,-3-2-4 0,1-2 0 0,-3-2 2 0,4 0-2 15,-2-3 3-15,0 1 0 0,1-4 0 0,-2 1-5 16,2 0 0-16,-2-2 0 0,-1 3 0 0,4-6 0 15,-4 3 2-15,6-1-4 0,-5 4 3 0,2-3 1 0,-5 5 1 16,2-4 2-16,2 2-3 0,-1 5 14 0,-2 0 10 0,-2 5 14 16,4 0 12-16,-5 2 10 0,3 4 11 0,-3 2 4 0,0 4 5 15,0-3-14-15,0 6-8 0,0-3-14 0,-3 6-14 16,3-3-10-16,-5 8-14 0,4 3-1 0,-7 2 4 0,2 4 8 16,0 2 9-16,0 1 9 0,2 0 11 0,2 5 6 15,-1-3 18-15,0 2 6 0,2-1 1 0,-2 2 1 0,3 0-5 16,3-1-2-16,1-1-7 0,-1 2 0 0,2-1-15 0,-1-1-3 15,1-2-12-15,2-1-5 0,1 0-4 0,1-4-7 16,-2 4-3-16,5-3-6 16,0-2-1-16,30 36 13 0,-34-37-19 0,3-4 2 0,-2-2 1 15,-2-2-3-15,1-2-1 0,-1 0 2 0,-1 1-1 16,2-3 1-16,-1 1-6 0,3-3-10 0,-4 0-12 16,2 0-15-16,-1-5-22 0,4 3-35 0,-5-2-36 0,1 0-48 15,0-3-37-15,2-2-34 0,2 0-37 0,-2-2-39 16,1 0-47-16,-1-2-29 0,3 1-21 0,0-1-35 0,-2 0-100 0,-1-2-85 15,-1-5-25-15,-4 2 17 0</inkml:trace>
        </inkml:traceGroup>
        <inkml:traceGroup>
          <inkml:annotationXML>
            <emma:emma xmlns:emma="http://www.w3.org/2003/04/emma" version="1.0">
              <emma:interpretation id="{5FA271EA-CFA5-4C2A-8C27-D92AF3F6DDAF}" emma:medium="tactile" emma:mode="ink">
                <msink:context xmlns:msink="http://schemas.microsoft.com/ink/2010/main" type="inkWord" rotatedBoundingBox="11376,8054 15468,8048 15470,9043 11377,9048"/>
              </emma:interpretation>
              <emma:one-of disjunction-type="recognition" id="oneOf12">
                <emma:interpretation id="interp59" emma:lang="en-US" emma:confidence="0.5">
                  <emma:literal>telephone</emma:literal>
                </emma:interpretation>
                <emma:interpretation id="interp60" emma:lang="en-US" emma:confidence="0.5">
                  <emma:literal>telephone e</emma:literal>
                </emma:interpretation>
                <emma:interpretation id="interp61" emma:lang="en-US" emma:confidence="0">
                  <emma:literal>telephony e</emma:literal>
                </emma:interpretation>
                <emma:interpretation id="interp62" emma:lang="en-US" emma:confidence="0">
                  <emma:literal>telephone l</emma:literal>
                </emma:interpretation>
                <emma:interpretation id="interp63" emma:lang="en-US" emma:confidence="0">
                  <emma:literal>telephony l</emma:literal>
                </emma:interpretation>
              </emma:one-of>
            </emma:emma>
          </inkml:annotationXML>
          <inkml:trace contextRef="#ctx0" brushRef="#br0" timeOffset="32730.1021">254 1468 145 0,'-7'-6'436'0,"-5"0"-79"15,5 0-74-15,-2-1-27 0,1 0-10 0,1 2-32 0,-1-4-12 16,4 4-2-16,-1-1-3 0,1 1 0 0,-1 3-2 15,-1-3-15-15,5 4-16 0,-2-2-17 0,3 3-26 16,-3 3-9-16,3 2 6 0,-4 1-1 0,2 5 3 0,-1 1 17 0,-1 3 21 16,-1 5 16-16,-1 0 22 0,2 7 5 0,1-1-10 15,-2 2-8-15,1 4-7 0,1-5-21 0,-2 5-23 0,5-2-19 16,-1 0-18-16,1 1-15 0,1-3-14 0,-1 0-9 16,3 2-11-16,-1-3-9 0,1-2-3 0,0 3-6 0,1-1-3 15,1-4-5-15,-1 1-5 0,2-1-5 0,-4-1 0 16,2-3-6-16,2 1 1 0,-4-3-4 0,1 0 1 0,-2-1-4 15,-1 0 2-15,3-5 0 0,-3 3-5 0,0-3-10 0,0-3-12 16,0 0-22-16,0-1-31 0,0 0-38 0,-3-6-45 16,3 2-66-16,-1-3-65 0,-2-3-74 0,3-1-72 0,-2-2-55 15,-1-3-44-15,0-3-80 0,3-3-119 0,-1-3-28 16,-2-1 19-16</inkml:trace>
          <inkml:trace contextRef="#ctx0" brushRef="#br0" timeOffset="35087.3983">67 1892 235 0,'-8'2'437'0,"2"3"-84"0,-1-4-52 0,3 2-28 0,-2-1-66 0,4 1-53 16,-1-2-29-16,3-1-18 0,0 2-7 0,0 1 1 15,3-3 8-15,2 2 4 0,-1 1 1 0,8-3 10 16,0 0-2-16,3 0-3 0,1 0-6 0,3-5-14 0,4 0-18 16,-2 1-17-16,5-2-8 0,-2-1-12 0,4 1-10 0,-1-1-6 15,3-1-7-15,-5 1-3 0,5-3-2 0,-5 2-3 16,-1-2 1-16,-1 1-6 0,-1-2 0 0,-4 1 3 0,1 1 2 15,-1 1 7-15,-6-3 7 0,0 3 7 0,-3-2 1 16,1 0 4-16,-4-1 1 0,1 0 0 0,-1 2 2 0,-4-2-7 16,1-2 2-16,-3 5-2 0,-3-3-1 0,1 2-2 0,-1-1-2 15,-4 1-2-15,4 1-1 0,-1-1-4 0,-4 3-12 16,4 0-1-16,-4-2-4 0,4 3 2 0,-4 3-4 0,-1 2-1 16,-3 2-2-16,2 3-1 0,-2-1 3 0,-1 6-6 15,-2 1 1-15,0 0-1 0,2 4 0 0,-1 1 2 0,5 1 1 16,0 0 5-16,2 4 3 0,2-2 8 0,-5 0 4 0,7 1 7 15,3 0 6-15,0-4 5 0,6 4 5 0,1-3 0 16,-1-2-3-16,5 0-2 0,-2 0-1 0,3 0-2 0,6-4-2 16,-5 0-4-16,5-2-5 0,0-2-4 0,-1 2 1 0,3-5-6 15,-1 0-1-15,-1-2-3 0,7 0-5 0,-7 1-1 16,5-3 0-16,-1 0 2 0,-1-3-4 0,1 1 2 0,-1-3-1 16,-2 1-2-16,1 0-1 0,0-2-1 0,-2-1-2 15,2 1-1-15,-4-4 1 0,0 1 1 0,-1 3 1 0,-1-7 0 16,-1 1 1-16,0 1 2 0,2-4 0 0,-3 2-2 15,-3 0 5-15,3-3-4 0,-2 1-1 0,-2-4 1 0,-1 0 0 16,-1 1-2-16,2-3 1 0,-1 1 4 0,4-4 0 0,-5 1 4 16,1-2 3-16,0-2 2 0,-2 2 1 0,2-6 6 15,-2 3 6-15,1-1 4 0,-5 1 0 0,4 0 2 0,-2 1 4 16,0-2 10-16,-2 5 10 0,-1 1 2 0,3 2-1 16,-3 1-5-16,0 3-1 0,-3-2-4 0,3 8-6 0,-1-3-6 15,1 6-9-15,0 1-7 0,-3 1-4 0,0 1-2 0,3 4-2 16,-2 1-2-16,-1 4-3 0,-1 4-3 0,-4 3-2 15,1 7-2-15,-2 1 0 0,-1 5-2 0,1 1 1 0,-2 1 4 16,5 4 1-16,-1 0 10 0,2-1 3 0,-1 4 9 0,2-2 0 16,-1 2 3-16,1-3 2 0,1 3-3 0,3-3-2 15,0 0-8-15,0-1-4 0,3-2-2 0,1 0-2 0,1-2-4 16,-1 1 3-16,4-3-6 0,2 0 2 0,-1-3-1 16,3-4-3-16,4 4 2 0,-1-5-2 0,2-2 1 0,1-2-2 15,1 0 5-15,0-3-1 0,2-1-1 0,1-3-1 0,-1-1 2 16,3-6-1-16,3 1-3 0,-3-4 0 0,-1 0-3 15,1-5-5-15,0-4 0 0,3 1-3 0,-3-3-8 0,0-1-3 16,1-1-7-16,-7-3-1 0,1 0-3 0,0-3 1 16,-7 1-5-16,0-2 0 0,-1-3 3 0,-4 6 6 0,-2-3 5 15,-4 5 2-15,-1-1 2 0,-1 5 4 0,-2-1 2 16,-2 6 7-16,1 1 2 0,-1 2-1 0,-5 0-1 0,2 8 0 0,-4-3 0 16,0 4-1-16,-2 4 0 0,0 0 2 0,-1 4 0 15,-1 3 0-15,0 2 2 0,-2 3 1 0,6 0-1 16,-2 0 4-16,1 4-1 0,4-4-1 0,2 2 1 0,-1 1 3 15,7 0 1-15,-2 0-2 0,6-2 2 0,-2-1-4 0,7 2 2 16,-1-1-2-16,2-3-2 0,6 2-3 0,4-3-2 16,1 1-1-16,3-4-6 0,1-1-5 0,6-3-5 0,-2 0-6 15,1-1-7-15,0-1-9 0,0-2-10 0,-1-2-9 16,2-2-4-16,-2-1 1 0,-1 0 5 0,-2-4 2 0,0 0 7 16,-4 2 9-16,1-6 5 0,-2 0 15 0,-2 1 9 15,-3-5 4-15,4 0 5 0,-4-1 1 0,-2-2-1 0,-1 1 2 0,3-2 5 16,-5-4-1-16,2 3 1 0,-3 1 0 0,2-2-1 15,-2 0 1-15,0 1 2 0,-2 2-2 0,0-1 0 16,-2 4 2-16,1 0 0 0,-5 3 6 0,4 1 7 0,-5 4 1 16,3 1 3-16,0 1-1 0,-3 3 1 0,0 2 0 0,0 5 7 15,0 3 2-15,0 6 8 0,1 2 8 0,-1 8 11 0,3 0 13 16,-1 3 5-16,4 0 13 0,-5 5 5 0,-1-2 0 16,5 6-10-16,-5-2-8 0,3-3-6 0,0 5-7 15,1-4-2-15,-1-1-8 0,-2 4-10 0,4-3-3 0,-2-1-2 16,0-5-5-16,-2 1-1 0,4-2-4 0,-5-5-7 0,3 0-6 15,-3-4-3-15,3 0-3 0,-2-3-2 0,-1-5 4 0,0 1-3 16,0-3-1-16,3-2 0 0,-3 1 3 0,0-5 0 16,0 0 0-16,-3-5 0 0,3 0-7 0,-1-6 2 15,-2-2 1-15,0-4-2 0,-2-4-1 0,4 0 4 16,-10-55-1-16,10 14 0 16,1 30-3-16,-6-74-6 15,9 71 4-15,0-29-6 0,3 3 4 16,1 35 1-1,1 2 0-15,42-58-15 0,-41 74 16 0,14-3-4 32,-7 9 4-32,26 48-5 0,-38-18 4 15,-2-12 2-15,-2 2 0 0,0-4-1 0,-2 4 2 16,-1-4 0-16,-1 5-6 0,-4-3-7 0,4-2-4 16,-4 1-8-16,1-3-9 0,0 2-21 0,1-4-17 15,-6 9-137-15,6-11 74 0,4-3-14 16,-1-1-10-16,3 3-5 0,-3-7-153 15,6 0 153-15,2-11-141 0,1 6 165 0,0-6 9 16,4 2 9-16,11-15-88 0,-9 12 135 0,0-2 18 0,1 0 15 16,-1-2 12-16,0 0 11 0,0-1 7 0,0 1 5 0,0-4 3 15,1-2 0-15,0 2 4 16,20-48 2-16,-22 43-2 0,0 2 0 0,-2-1 3 0,2 0 3 16,-5 3 5-16,1-2 13 0,-2 5 15 0,1 1 21 0,-2 2 17 15,1 4 10-15,-1 3 7 0,-1-1 4 0,0 4-9 16,-3 3-6-16,0 2-5 0,0 5-6 0,0 1-3 0,0 9 6 15,-3 2 12-15,0 2 18 0,-1 4 17 0,2 5 10 0,-4-3 9 16,5 3 4-16,-2 2-6 0,0-1-8 0,3-2-10 16,0 4-14-16,0-2-15 0,0-1-10 0,0-1-16 0,3-1-13 15,0 2-8-15,-2-1-4 0,2-2-9 0,0-2-8 0,3 1-3 16,-3-2-1-16,0-3-5 0,-2-1-2 0,4-1-7 16,-2-4 2-16,0-2-5 0,-2-3 1 0,2 0-2 0,-1-2 2 15,1-1-1-15,0-5 3 0,-2 0-1 0,5-5 1 16,0-1 2-16,2-7 0 0,2 2-2 0,-1-5-1 0,3-4-2 15,0 0-1-15,0-5 0 0,0 3-2 0,-2-5 0 16,-1 3 0-16,-2 0-2 0,4 2 0 0,-5 3 1 0,0 2-1 16,-2 1 2-16,1 6-2 0,-2 0 1 0,-2 3-1 0,2 3-3 15,0-1 3-15,-1 5-2 0,2 5 1 0,2-1-3 16,-2 4 1-16,1 3 2 0,-1 2 0 0,4-1 3 0,-4 4 2 16,4-4-4-16,2 6 5 0,-4-2-2 0,7 1 4 0,-1-2-3 15,2 2-2-15,-2-1 0 0,6-5 0 0,-5 3 0 0,5-3 0 16,-2-2-2-16,1-1 2 0,-1-1 0 0,2 0 2 15,-2-6 2-15,1-1-3 0,0 0-3 0,0-4-1 16,-1 0-4-16,0-4-1 0,-1-1-5 0,0-4 1 0,-1-1-5 16,-1-2 4-16,0 2-2 0,-2-1 2 0,-2 0 2 0,-2-2 1 15,-2 0 2-15,2-2 2 0,-2 5 0 0,-2-3 2 16,-2 1 3-16,-1 4-2 0,0 1 3 0,0 3 0 0,-1-1-2 16,-2 2 2-16,3 6-3 0,-2-3 0 0,-1 4-2 15,-1 4 2-15,-1 2-2 0,-2 0 1 0,-1 5 3 0,4 2-1 16,-4-1 2-16,4 4 0 0,-2-1-1 0,0-1 1 0,3 4 0 15,0 0 0-15,3-1 0 0,3 0-1 0,0-2-1 0,-1-1 2 16,2 2-6-16,2 0-8 0,-2-5-9 0,4-2-5 16,-4-1-8-16,1 0-2 0,5-1-9 0,-4-3-3 15,2 0-1-15,2-4 4 0,-3 0-1 0,2-2 5 0,0-2 2 16,-1-2 0-16,-1-3 4 0,4 0 3 0,-5-1 2 0,1-1 0 16,-3-5 7-16,-1 0 7 0,0 2 2 0,-1-1-5 15,-2-2 7-15,0-2 4 0,-2 0 2 0,-1 0 2 0,-1-2-2 16,-3 1-13-16,-1 0-7 0,-1 0-9 0,-1-1-14 15,1 2-14-15,-2 0-14 0,-1 2-10 0,1 2-3 0,3 2-4 16,-4 2 0-16,3 2 8 0,-1 2 4 0,-2 4 8 0,0-3 2 16,3 6 2-16,-1-3 2 0,1 3 3 0,-2 3 4 0,5-3 2 15,0 6 3-15,2-3 5 0,4 4 2 0,0 1 9 16,0-2 7-16,4 0 4 0,4 3 8 0,-1-2 2 16,5 1 7-16,0-2 4 0,0 0 5 0,6 1 4 0,-5 2 0 15,2-3-1-15,2 0 0 0,0 2 4 0,0-3 0 0,-1 1-1 16,1 3 0-16,0 1-2 0,-3-4 1 0,4 3 0 15,-5-1 1-15,5 1-2 0,-5 1 1 0,-1-1 1 0,3-1-1 16,0 3 4-16,-6-3-3 0,1 1 1 0,-1 2-2 16,-1-1 4-16,-4 1-2 0,4-3-4 0,-4 0 0 0,-1 3 0 15,-1 0 0-15,4-2 2 0,-5-3 0 0,-1 3 0 0,3-4-1 16,-2 0 2-16,-1 1 3 0,3-1 6 0,0-2 19 16,-3-2 24-16,2-1 19 0,-2 0 15 0,3-4 7 0,0-1 4 15,-2-1 4-15,2-4-2 0,-1-1-4 0,4-2-15 16,-5-2-12-16,2 0-10 0,2-4-1 0,-1-2 0 0,1 2-2 15,2-2 8-15,3 1 3 0,-1-1 5 0,2 4 8 0,-5-2 4 16,7 3 8-16,-4 1 11 0,3 2 7 0,-2 1-4 16,-4 3-14-16,0 2-13 0,0 3-13 0,0-1-7 0,0 5-6 15,2 0-15-15,4 5-12 0,-1 1-6 0,3 1-3 16,-2 4-2-16,0 1-2 0,-3 1-2 0,3 3-1 0,-2 0-2 16,2 3-1-16,-3-2 1 0,1 2 1 0,2 0-3 0,0 0 1 15,-5-1-2-15,-1-1-4 0,2 1 2 0,-1 1 2 16,-2-2-1-16,-1-2-3 0,-1-1-1 0,0 5 0 0,-3-3-6 15,-3-2-10-15,0-1-18 0,2 2-42 0,-4-4-54 16,-1-1-66-16,2 0-62 0,-1-5-80 0,5-1-75 0,-3-2-66 16,3-2-85-16,-1-2-148 0,-2-7-71 0,1-1-9 0,-1-2 31 15</inkml:trace>
          <inkml:trace contextRef="#ctx0" brushRef="#br0" timeOffset="35440.2229">3646 1811 268 0,'2'5'440'16,"2"1"-84"-16,4 2-63 0,-1-3-28 0,5-4-45 0,0-1-37 15,6-1-19-15,-5-3-18 0,6 0-14 0,4-3-8 16,-2 3-3-16,5-6-6 0,3 1-9 0,2 1-6 0,-1-3-12 16,1-2-4-16,-7 3 3 0,-3-4-1 0,-2 1-15 0,-4-1-14 15,-2 3-9-15,-2 0-3 0,-2-3 8 0,-2-1 7 16,-2 0 1-16,0 0-2 0,-5 1 3 0,0-5 8 0,0 4 5 15,-5 0 2-15,0 3 3 0,-2 1-12 0,2 3-6 0,-2-1-8 16,-1 4-7-16,2 2-9 0,-6 0-5 0,-1 3-5 16,0 3 0-16,-2 0 13 0,-2 8 7 0,1 0 11 15,-3 6 10-15,1 0 9 0,4 2 10 0,2 3 4 0,1 3-5 16,0-5-8-16,4 6-10 0,5-5-10 0,-4 4-11 0,6-4-8 16,0 3-13-16,0-2-5 0,6-1-9 0,-4-2 1 0,5-2 0 15,4-2-8-15,0-1 1 0,1-1-4 0,-3 1-3 16,6-5-8-16,-3 1-35 0,3-2-45 0,-2 0-64 15,-1-7-82-15,6 1-101 0,-1-2-106 0,2-2-109 0,2 1-141 16,8-4-103-16,-3-1-29 0,11-2 14 0</inkml:trace>
        </inkml:traceGroup>
        <inkml:traceGroup>
          <inkml:annotationXML>
            <emma:emma xmlns:emma="http://www.w3.org/2003/04/emma" version="1.0">
              <emma:interpretation id="{368D2EDB-7B39-4D47-8F72-86DB82E65766}" emma:medium="tactile" emma:mode="ink">
                <msink:context xmlns:msink="http://schemas.microsoft.com/ink/2010/main" type="inkWord" rotatedBoundingBox="16020,8301 19240,8296 19242,9427 16022,9432"/>
              </emma:interpretation>
              <emma:one-of disjunction-type="recognition" id="oneOf13">
                <emma:interpretation id="interp64" emma:lang="en-US" emma:confidence="0.5">
                  <emma:literal>system</emma:literal>
                </emma:interpretation>
                <emma:interpretation id="interp65" emma:lang="en-US" emma:confidence="0">
                  <emma:literal>System</emma:literal>
                </emma:interpretation>
                <emma:interpretation id="interp66" emma:lang="en-US" emma:confidence="0">
                  <emma:literal>systems</emma:literal>
                </emma:interpretation>
                <emma:interpretation id="interp67" emma:lang="en-US" emma:confidence="0">
                  <emma:literal>Systems</emma:literal>
                </emma:interpretation>
                <emma:interpretation id="interp68" emma:lang="en-US" emma:confidence="0">
                  <emma:literal>Xylem</emma:literal>
                </emma:interpretation>
              </emma:one-of>
            </emma:emma>
          </inkml:annotationXML>
          <inkml:trace contextRef="#ctx0" brushRef="#br0" timeOffset="37056.5705">4910 1579 345 0,'0'-4'404'0,"0"-7"-60"0,0 2-70 0,-2-2-45 0,-1 6-10 16,-1-4-11-16,-1 2-30 0,1 1-13 0,-6 1-13 15,1 0-10-15,-3 1-5 0,0 4-3 0,-6 3-15 16,2-2-12-16,-1 6 6 0,-1 2-9 0,2 0-9 0,1 2-8 15,-1-1-9-15,4 3-15 0,0 2-2 0,3 4-3 0,-1-5-17 16,2 3 2-16,4 0-3 0,1 2-2 0,3-3 6 16,3 1 2-16,1-5 1 0,4 4-4 0,3 0 1 0,1-4-3 15,6 2 3-15,0-2-6 0,1-3-23 0,1 1 1 16,-1 0-1-16,-2 1-3 0,0 3-5 0,-5-4-2 0,0-2-5 16,-3 2 0-16,2-1 15 0,-7 0-10 0,-1-1-2 0,-2 2 1 15,-1-1-1-15,-1 1 1 0,-5-5 3 0,2 6-2 16,-5-7 1-16,-2 3-2 0,-1 1-3 0,3-5 1 0,-3 2-3 15,-2-1 0-15,5 1 1 0,-5-5 0 0,8-3-2 16,-4 1 4-16,2 0-1 0,1 0-1 0,1 0 1 0,0-4 7 16,2-2-8-16,2 1 3 0,-1-2-2 0,0 3-5 0,6-7 1 15,0 1 3-15,2-1 0 0,2-2-6 0,-1 2 4 16,1 1-4-16,1-3 6 0,2 3 0 0,2 1 5 0,-3 0-4 16,3 3 1-16,0-3-2 0,0 4-1 0,0 1 2 15,3 0-2-15,0 2 2 0,-2 1-1 0,-1 1 0 0,1 0-5 16,1 2 5-16,1 2 0 0,-1-2-3 0,0 5 2 0,1-4-2 15,1 6 0-15,-1 0 1 0,0-2 2 0,-3 4 0 16,1-2 0-16,-1 2 2 0,0-1-2 0,0 0 0 0,1-4 6 16,-4 3-6-16,0-3 1 0,-1 1-4 0,-1 0 3 15,0-3 0-15,-2 1 3 0,2-2 0 0,-2-2-7 0,5-2 5 16,-2-2-1-16,1-2 7 0,0-2-3 0,2-2-1 0,3 0 0 16,-1-3 1-16,-1-1 11 0,0 0 4 0,0-2 7 15,0-3 12-15,1 4 16 0,-1-4 16 0,0 0 13 16,-6-1 16-16,4 4 6 0,-2-4 10 0,-1 4 8 0,-1 0-2 15,0 2-2-15,-4 3-3 0,4 1-5 0,-5 2-11 0,-1 3-12 16,3 1-13-16,-1 0-16 0,-2 1-12 0,0 4-14 0,0 4-12 16,0 3-8-16,-2 4-3 0,-1 4 2 0,3 4 2 15,-1 7 8-15,-5 3 6 0,4 4 5 0,-4 1 6 16,5 4 7-16,-2 2 6 0,3 2 3 0,3 4 3 0,-2-3 1 16,5 5-3-16,2 0 2 0,-2 1-4 0,1-4-2 0,3 0-9 15,-1 1-6-15,2-3-7 0,1-3-3 0,-6 1-5 0,7-4-10 16,-7-2-3-16,1 1-3 0,-2-5-2 0,1-3-1 15,-5 1-2-15,-1-8-2 0,0-2 1 0,-1 1 1 0,1-7 1 16,0-2 0-16,0-3-1 0,0 2 1 0,-6-9-5 0,0 2-1 16,-4-6-2-16,-2 2-3 0,-3-9-4 0,1 2-8 15,-4-5-13-15,1-2-7 0,-3-2-10 0,2-2-11 16,-14-33-82 0,2 0-13-16,-1-71-99 0,31 91 211 0,6 3 8 15,1 1 4-15,-1 0 7 0,6 1 5 0,3 6 3 16,1-3 5-16,26-19-10 0,-18 23 15 15,34-18-6-15,-27 20 9 0,0 2 4 0,-1-1-1 0,1-2 0 16,0 0-2-16,-4 2 0 0,5 0-1 0,-6 0 1 16,1 1 1-16,-3-2 1 0,-3-1 0 15,20-15 2-15,-24 15 2 0,-1-1 0 0,11-19 0 16,-18 20-2-16,-3 0 1 0,-2-1 0 0,-2 3-3 0,1-2 0 16,-3 3 2-16,-3 1-2 0,1 0-1 0,-2 2 0 0,-2 0 2 15,0 4-4-15,-4 1 3 0,1 0 1 0,-3 5-2 16,-20 4 1-16,13 6 1 0,-3 1 1 0,1 3-1 15,-1 1-1-15,1 3 0 0,1 2 2 0,4 2 0 0,1 2 0 16,3 0 0-16,2-1-2 0,5-1 2 16,1 18 4-16,4-21 2 0,1 3 0 0,7-2-1 0,-1-5 0 15,5-1 2-15,6 2-2 0,0-3 2 0,1 0-2 16,4-2-6-16,0 0-4 0,1-4 4 0,0 1 1 0,3 2 2 16,0-3 0-16,-4-2 0 0,1 3-2 0,0-1 1 0,-2 1 7 15,-5-1-5-15,-1 0-2 0,0 3-1 0,-4-2 0 16,-1 2 0-16,-4 0-4 0,1 1-5 0,-7 1-5 0,2 1-5 15,-3-4-7-15,-3 7-8 0,-4-5-7 0,1 1-13 16,-2-1-3-16,-2 0-5 0,2 2-2 0,3-5-4 0,-3 2 2 16,1-3 3-16,2 1 2 0,-1-1 10 0,2-2 10 0,2 1 6 15,-4-2 10-15,5-1 7 0,-2 0 7 0,1-1 2 0,-4-2 5 16,5 1 3-16,-2-2 1 0,3 2-1 0,-2-1-2 16,2-1 1-16,-3 2 1 0,3-3-1 0,0 1 8 15,0 3 0-15,3-6-6 0,-3 0-4 0,2 3 2 0,1-2 2 16,-2-1-3-16,5-2 0 0,-1 1-4 0,2 0 0 0,-2-3 2 15,2 1 8-15,1 0-3 0,4-1 1 0,-7-2 0 0,7 1 1 16,-1-4-1-16,1 0-1 0,0 1 3 0,0-4-3 16,-1 4 1-16,4-4-1 0,0 0 0 0,-1-3 0 15,-3 0 1-15,0 0-2 0,-2 1 1 0,3 0 0 0,-2-1-1 16,-1 3 2-16,-1-3 2 0,-4 2 1 0,3 3 0 0,-2 3 2 16,-1-2 10-16,-1 3 10 0,0 4 7 0,-1 2 2 0,-2 1-1 15,0 2 1-15,0 2 0 0,0 2-1 0,0 2-11 16,-5 4 4-16,2 8 10 0,-1-3 14 0,2 10 9 0,-4-1 10 15,2 3 9-15,0 0 6 0,-1 6 13 0,1-1-6 16,-2 2-6-16,4-2-9 0,2 2-3 0,0 3-3 0,0-4-5 16,0 1-3-16,2 2-6 0,4-3-8 0,-5-1-6 0,4-1-6 15,1-1-10-15,-2 0-3 0,0-3-5 0,1 0-11 16,-1 0-1-16,-1-3-1 0,2-4-2 0,1 2-1 16,-2-6-3-16,-2 3-13 0,4-4-15 0,-5-1-12 0,-1-4-25 15,3-2-38-15,-3 1-42 0,0-3-57 0,-3 0-61 0,2-2-74 16,-5-2-68-16,0 0-62 0,-2-3-56 0,-2-1-35 15,2-4-63-15,0-5-88 0,-1 0-47 0,-5-2 25 0,5-2 55 16</inkml:trace>
          <inkml:trace contextRef="#ctx0" brushRef="#br0" timeOffset="37903.9175">6127 1916 477 0,'5'3'444'16,"5"-3"-79"-16,-2 0-79 0,12 0 206 0,-8 0-270 15,5-3-18-15,2 1-11 0,-1-3-8 0,0 1-9 0,4 2-6 16,0-4-17-16,-1-1-18 0,3 0-22 0,-2 2-19 15,-1-2-10-15,3-1-15 0,0-1-14 0,-5-2-11 0,4 3-7 16,-4-5 0-16,0 2-4 0,-5 1-4 0,5 0 0 0,-7 1 0 16,0-2 2-16,0 0 3 0,-2 1 1 0,-1-2-4 15,-1-3 0-15,2 4-5 0,-6-1-3 0,1-1-4 0,-2 0-2 16,-2 1-4-16,-1-2-4 0,0 4 0 0,-1-1 5 0,1 3 1 16,-6 0 3-16,1 1-4 0,1 3 0 0,-5 4-2 15,-4 0 0-15,-1 3-17 0,-2 0 1 0,-3 6 8 0,-4 3 1 16,2 1 4-16,2 4 7 0,-5 4 8 0,5 1 2 15,-1 1 22-15,3 4-6 0,0 1-5 0,5-3 10 0,3 2-8 16,2-1-7-16,3-3-7 0,1 3-7 0,3-3-1 16,3 3-5-16,-2-4-1 0,6 0-14 0,4-3 3 0,-2-1 6 15,3-1 0-15,4-1 3 0,2-5-4 0,-2-1 0 16,1-1 2-16,5-5-3 0,-3-4-2 0,-1 0-2 0,5 0-1 16,-4-3 0-16,0-2 1 0,2-5 1 0,-3 0-1 0,0-5 1 15,4-1-1-15,-6 0 4 0,4-3-1 0,-4 1-2 0,2-1-2 16,-5 2 0-16,2-2 1 0,2 0-2 0,-2 2 2 15,-4 1 13-15,0 4 21 0,-5-1 18 0,1 4 21 0,-2 3 6 16,1-1 8-16,-5 2 2 0,5 4 1 0,-6-2-11 16,2 6-20-16,2-2-12 0,2 6-13 0,-4 1-5 0,-2 0-6 15,3 1 0-15,-2 1 2 0,-1 0-5 0,0 4-4 0,0-2-2 16,0-2-7-16,0 1-4 0,0 2 1 0,0-2-4 16,0-1 0-16,0-2 0 0,0 3 0 0,0-3 3 15,0-3 2-15,0 1-1 0,0-1 4 0,0-5 6 0,0 0 4 16,0-2 3-16,0-5-2 0,0 0 1 0,3-1 1 0,0-4 1 15,-2-4-4-15,5-1-7 0,-1-2-5 0,2-3-2 16,-1-2-2-16,2 0 0 0,2 2-3 0,2-2 2 0,-3 3-2 16,3 2 0-16,-2 2 1 0,-1 1 0 0,2 0 1 15,-2 10 2-15,-2-7 2 0,0 7-2 0,1 1 0 0,-2 5 3 16,1 0-5-16,4 3 2 0,-4 3-2 0,-1 1-1 0,2 1 7 16,2 3-5-16,-3-2-1 0,-1 7-1 0,2-4 2 15,2 2-1-15,-4 0 0 0,5-1 0 0,-4 1-8 0,0 2 3 16,-1-5 3-16,2 3 1 0,-2-6-2 0,-2 0 2 15,-2-1 0-15,4-3 0 0,-5 0 8 0,2-1 6 0,-1-3 5 16,4-3 4-16,-2-1 3 0,4-4 3 0,-1-3 0 0,-1-2-1 16,6-3 0-16,-2 1-9 0,2-1-3 0,3 0 4 0,-3-1 1 15,-3 5 5-15,3-2 3 0,0 1 1 0,0 4 3 16,-2 1-3-16,-1 0-3 0,1 5-3 0,-2-2-4 16,4 3-8-16,-3 2-5 0,3 2-1 0,-1 3-5 0,1 3 1 15,3-2 1-15,0 3 2 0,3 3-3 0,0-1 0 0,1-1 3 16,1 4-2-16,0-4 2 0,3 1-2 0,1-2 0 0,-4-1 1 15,7 0-1-15,0-4-1 0,-2-2 4 0,2 3 0 16,-3-5-5-16,-2 0 1 0,-1-5-1 0,-2-1-1 16,1 1 4-16,-1 0-3 0,-3-4-5 0,-1 1-1 0,0-3-3 15,-3 0-8-15,-4-1-10 0,-2 1-16 0,1-5-15 0,-3 0-15 16,-4 4-12-16,0-5-27 0,-1 1-35 0,-4 0-41 0,-2 1-36 16,-3-1-46-16,-2 0-58 0,-2 2-66 0,-4-1-62 15,-1 4-45-15,-5-2-56 0,0 2-115 0,-2 3-77 16,-3-1-7-16,-3 0 39 0</inkml:trace>
        </inkml:traceGroup>
      </inkml:traceGroup>
    </inkml:traceGroup>
    <inkml:traceGroup>
      <inkml:annotationXML>
        <emma:emma xmlns:emma="http://www.w3.org/2003/04/emma" version="1.0">
          <emma:interpretation id="{6C933B74-0FE5-4227-96C6-7F22381AEC7F}" emma:medium="tactile" emma:mode="ink">
            <msink:context xmlns:msink="http://schemas.microsoft.com/ink/2010/main" type="paragraph" rotatedBoundingBox="9929,9812 25203,9324 25274,11528 9999,120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7B42D7-E7D2-4BD7-8BCB-C8D69F8C388F}" emma:medium="tactile" emma:mode="ink">
              <msink:context xmlns:msink="http://schemas.microsoft.com/ink/2010/main" type="line" rotatedBoundingBox="9929,9812 25203,9324 25237,10384 9963,10872"/>
            </emma:interpretation>
          </emma:emma>
        </inkml:annotationXML>
        <inkml:traceGroup>
          <inkml:annotationXML>
            <emma:emma xmlns:emma="http://www.w3.org/2003/04/emma" version="1.0">
              <emma:interpretation id="{5EB22539-9E12-4772-ACBB-046696A8CF8A}" emma:medium="tactile" emma:mode="ink">
                <msink:context xmlns:msink="http://schemas.microsoft.com/ink/2010/main" type="inkWord" rotatedBoundingBox="9937,10057 10593,10036 10611,10588 9954,10609"/>
              </emma:interpretation>
              <emma:one-of disjunction-type="recognition" id="oneOf14">
                <emma:interpretation id="interp69" emma:lang="en-US" emma:confidence="0.5">
                  <emma:literal>is</emma:literal>
                </emma:interpretation>
                <emma:interpretation id="interp70" emma:lang="en-US" emma:confidence="0">
                  <emma:literal>us</emma:literal>
                </emma:interpretation>
                <emma:interpretation id="interp71" emma:lang="en-US" emma:confidence="0">
                  <emma:literal>u</emma:literal>
                </emma:interpretation>
                <emma:interpretation id="interp72" emma:lang="en-US" emma:confidence="0">
                  <emma:literal>U</emma:literal>
                </emma:interpretation>
                <emma:interpretation id="interp73" emma:lang="en-US" emma:confidence="0">
                  <emma:literal>ns</emma:literal>
                </emma:interpretation>
              </emma:one-of>
            </emma:emma>
          </inkml:annotationXML>
          <inkml:trace contextRef="#ctx0" brushRef="#br0" timeOffset="68200.015">-1375 3260 357 0,'0'0'343'16,"0"0"-55"-16,-2-2-57 0,2 2-46 0,-3-2-9 0,0-1 2 15,2 1-21-15,-2 1-34 0,1-2-15 0,-1 3-8 0,0-5-7 16,3 4-4-16,-1-1 3 0,1-2-3 0,0 0-5 16,0 3-6-16,0 1 1 0,0-4-3 0,0 2 6 0,0 2 4 15,-3-1 4-15,3 1-2 0,-3 0 0 0,3 0-7 16,0 0-7-16,0 1-6 0,0-1-7 0,-2 2-9 0,2 2-5 15,-3-3-3-15,3 3 1 0,-1 3 4 0,1-2 3 0,1 1 2 16,-1 2 4-16,3 2 5 0,-1 1 6 0,-2-1-3 16,0 0 0-16,0 1-4 0,0 2-4 0,0 0-1 0,0-2-8 15,3 3-8-15,-3-1-2 0,3 0 1 0,-2 1-1 16,-1 2-5-16,3-2 2 0,0-1-1 0,-3 2-2 0,2 0-1 16,1 1-6-16,-2-3-2 0,5-1-4 0,-1 4-5 0,-1-6 2 15,1 1-7-15,2 0-1 0,0-2-3 0,2 0-3 16,-1 0-1-16,2-1-1 0,-1-2-2 0,3-2-4 0,0 1 2 15,0-1 0-15,3 1-8 0,-3-4-13 0,4 4-19 16,2-5-20-16,-5 0-17 0,5 0-22 0,-4-5-23 0,5 1-18 16,-3-2-13-16,2 0-14 0,-2-1-6 0,1 0-7 0,-2 1-5 15,0 0-2-15,-2-3 2 0,5 0-1 0,-6-2 6 16,0 0 11-16,0 1 12 0,-3 1 15 0,2-2 14 0,0 0 18 16,-2 1 16-16,-2-6 17 0,4 5 19 0,-5-4 12 15,0 0 12-15,0 5 12 0,-4-3 7 0,6 0 11 0,-4 3 10 16,1 0 10-16,-2 2 9 0,0 2 17 0,-2-1 9 0,-1 2 11 15,3 1 4-15,-3 3 1 0,0-1-1 0,0 2 2 16,2 2 3-16,-2 2 6 0,3 2 8 0,0 3 8 0,-2 2 15 16,4 1 13-16,-2 3 12 0,0 0 7 0,-2 0 3 15,5 0 4-15,-1 3-2 0,2 0-2 0,-1-2-8 0,1-1-4 16,1 1-4-16,2 0 4 0,-4 0-17 0,5-2-23 0,-2-1-16 16,-2 0-14-16,3-3-11 0,-4-1-11 0,2-1-13 15,-4 3-14-15,2-3-3 0,-1-2 1 0,-2 3-2 0,-2-2 2 16,-1 1-1-16,-1 0-5 0,-2 0-11 0,-2-2-15 15,-2 4-28-15,-4-2-34 0,5-1-47 0,-7 1-59 0,1-1-61 16,-1-1-68-16,-2-1-77 0,6-5-128 0,-6 3-110 0,3-6-35 16,2 3 5-16</inkml:trace>
        </inkml:traceGroup>
        <inkml:traceGroup>
          <inkml:annotationXML>
            <emma:emma xmlns:emma="http://www.w3.org/2003/04/emma" version="1.0">
              <emma:interpretation id="{B2E9AE9B-3A45-4FE5-8CE5-CD1CDCF676CD}" emma:medium="tactile" emma:mode="ink">
                <msink:context xmlns:msink="http://schemas.microsoft.com/ink/2010/main" type="inkWord" rotatedBoundingBox="11121,10076 12618,10028 12637,10609 11139,10657"/>
              </emma:interpretation>
              <emma:one-of disjunction-type="recognition" id="oneOf15">
                <emma:interpretation id="interp74" emma:lang="en-US" emma:confidence="0.5">
                  <emma:literal>can</emma:literal>
                </emma:interpretation>
                <emma:interpretation id="interp75" emma:lang="en-US" emma:confidence="0">
                  <emma:literal>car</emma:literal>
                </emma:interpretation>
                <emma:interpretation id="interp76" emma:lang="en-US" emma:confidence="0">
                  <emma:literal>Can</emma:literal>
                </emma:interpretation>
                <emma:interpretation id="interp77" emma:lang="en-US" emma:confidence="0">
                  <emma:literal>Car</emma:literal>
                </emma:interpretation>
                <emma:interpretation id="interp78" emma:lang="en-US" emma:confidence="0">
                  <emma:literal>San</emma:literal>
                </emma:interpretation>
              </emma:one-of>
            </emma:emma>
          </inkml:annotationXML>
          <inkml:trace contextRef="#ctx0" brushRef="#br0" timeOffset="70054.0489">-2 3354 174 0,'5'0'290'0,"-1"4"-18"0,1-4-36 16,-1 0-41-16,-1-4-20 0,0 3-5 0,-1-2 7 0,4 2-10 15,-5-5-8-15,-1 2-8 0,3-1-6 0,-1 2-3 16,-2-5 1-16,3 3-5 0,-3-1-6 0,0-1-3 0,0 0-3 16,0 1-6-16,-3 0 2 0,3 2-3 0,-2-3-7 0,-1 3-7 15,3-3-5-15,-1 3-7 0,-2-3-10 0,0 5-7 0,1-2-5 16,-1-1-7-16,0 4-2 0,3-1-6 0,-1-2-9 15,-2 4-9-15,3 0-1 0,-2 0-7 0,-1 0-6 16,0 0-4-16,-1 4-2 0,-4-1-1 0,2 2 1 0,-4 1 7 16,1 5 6-16,-3 0 15 15,-1 4 12-15,-30 42 193 16,14-13-28-16,-21 56 182 0,42-74-327 31,2-4-12-31,-11 116 121 0,22-122-176 0,1 2-2 16,12 12 12-16,8-1-2 0,-7-18-10 0,-1-1 2 15,3-3 2-15,2-4-2 0,1 2 0 0,3-2-5 16,1-3 1-16,-1 0 0 0,4-3-2 0,-2-2 0 0,0 2-1 16,0-4 0-16,-3 1-3 0,27-13 12 15,-27 11-9-15,-2-3-3 0,-2-2 2 0,19-12 1 16,-22 9-3-16,0 5-1 0,-2-8 2 0,1 3 0 0,-5 0 1 16,2-4-2-16,-3 4-2 0,-3-4 1 0,1 0 0 15,-2-1-1-15,-1 1 1 0,-5 1-2 0,5-2 4 0,-3 4-1 16,-1-4 0-16,-1 5 0 0,1 0 2 0,-3 2-1 15,0-2 1-15,-3-5-1 0,3 15-2 0,-5-2 4 16,4 3 0-16,-7 3-4 0,1 2-1 0,-3 2-3 0,-4 6 3 16,-2 3-1-16,-3 2 0 0,-7 4-1 0,2 4 1 0,1 6 3 15,-4-1 4-15,3 2 0 0,0-1 3 0,0 0 0 16,5 0 0-16,0 0 1 0,5-4-1 0,2 0-1 16,0 0-2-16,2-3 0 0,6-1 0 0,1-1-1 0,1 0 1 15,2-3 0-15,2-2 1 0,2 1 0 0,3-3-2 0,5-3 0 16,0-2 2-16,3-1-8 0,2-5 2 0,5 0 2 0,-1-5 1 15,-2-1 2-15,5-1-2 0,-2-3 8 0,-1-1-4 16,-2-4 2-16,1 1-1 0,-2-1-4 0,-5-2-3 0,5 0 2 16,-6-1-2-16,0-1-5 0,-3 0 3 0,1 1 1 15,-1 1 1-15,-5 1 3 0,4 5-4 0,-1-9 2 16,-5 10-4-16,1 5 2 0,-3 2-4 0,3 1 5 0,-3-3-3 16,0 5 2-16,0 0-4 0,0 5 0 0,0 0 3 15,0-2-4-15,1 3 3 0,-1 4-3 0,3-2 1 0,0 1 1 16,-3 1 2-16,2 0-2 0,2 1 0 0,2-1 1 0,-4 0-9 15,2 1-7-15,2-1-12 0,1 1-15 0,-5-2-11 16,5 1-20-16,-2 1-29 0,2-3-28 0,-2 0-31 0,2 2-20 16,1-5-15-16,-1 0-4 0,2 0-4 0,3-4 7 15,0-2 16-15,0 1 19 0,0-5 26 0,2 0 23 16,1 1 20-16,-1 0 18 0,-1-3 16 0,-1 4 10 0,-3-5 14 16,3 5 10-16,-2-4 8 0,-1 6 6 0,-1-4 6 0,-4 2 1 15,1 3 3-15,1-1 3 0,-5 1 5 0,4 1 6 16,-5-1 10-16,3 3 10 0,-3 2 7 0,0-2 11 0,0 2 5 15,0-2 8-15,-3 2 4 0,3 1 6 0,-2-1 3 0,-1 0 0 16,3-4 8-16,-1-1 8 0,1 3 19 0,0-3 21 16,0 0 16-16,0-3 12 0,0 2 2 0,0-4-7 0,0-1-13 15,-3-4-15-15,3-1-24 0,0-4-28 0,3 0-26 16,-3 0-16-16,1-2-7 0,2 3-8 0,-1-4-5 0,3 4-2 16,1-5 1-16,-3 3 3 0,2 6-1 0,1-1-3 0,-2 3-3 15,1 0 3-15,-1 1 4 0,1 0-5 0,2 4 0 0,-2 0-3 16,2 3-5-16,0 3 0 0,5-3 0 0,-1 3 0 15,-2 4 0-15,3-3 0 0,-2 3 0 0,-1-1-2 16,3 3-1-16,-2-1 5 0,-1 2 1 0,0-1-3 0,5 2 0 16,-8 0 2-16,5-1 1 0,-3 0-1 0,2-1 1 0,-1-1-5 15,2 3 2-15,-5-3 3 0,1 3-2 0,-1-1-1 0,0 1-2 16,-3 4-8-16,0-5-11 0,-2 0-21 0,-1 1-27 16,0 0-30-16,0 3-33 0,0-6-41 0,3-1-39 15,-1-4-35-15,1 2-33 0,0-2-21 0,-2 2-5 0,7 0-7 16,-1-4-11-16,5-1-12 0,4-1-9 0,2-1-2 0,3-6 9 15,7 0-18-15,-1-2-75 0,4-3-56 0,1-2-19 16</inkml:trace>
        </inkml:traceGroup>
        <inkml:traceGroup>
          <inkml:annotationXML>
            <emma:emma xmlns:emma="http://www.w3.org/2003/04/emma" version="1.0">
              <emma:interpretation id="{C1AD1222-6684-4838-A24E-22CD87A4D9B8}" emma:medium="tactile" emma:mode="ink">
                <msink:context xmlns:msink="http://schemas.microsoft.com/ink/2010/main" type="inkWord" rotatedBoundingBox="12750,9776 16337,9662 16367,10594 12780,10709"/>
              </emma:interpretation>
              <emma:one-of disjunction-type="recognition" id="oneOf16">
                <emma:interpretation id="interp79" emma:lang="en-US" emma:confidence="0.5">
                  <emma:literal>transmit</emma:literal>
                </emma:interpretation>
                <emma:interpretation id="interp80" emma:lang="en-US" emma:confidence="0">
                  <emma:literal>transmits</emma:literal>
                </emma:interpretation>
                <emma:interpretation id="interp81" emma:lang="en-US" emma:confidence="0.5">
                  <emma:literal>transness f</emma:literal>
                </emma:interpretation>
                <emma:interpretation id="interp82" emma:lang="en-US" emma:confidence="0">
                  <emma:literal>transit</emma:literal>
                </emma:interpretation>
                <emma:interpretation id="interp83" emma:lang="en-US" emma:confidence="0">
                  <emma:literal>transmit f</emma:literal>
                </emma:interpretation>
              </emma:one-of>
            </emma:emma>
          </inkml:annotationXML>
          <inkml:trace contextRef="#ctx0" brushRef="#br0" timeOffset="70562.0798">1893 3015 308 0,'-4'-5'368'0,"-1"2"-67"0,1-2-70 0,-1-1-35 15,-1-1 11-15,2-1 8 0,2-1-19 0,-4 0-19 0,2 4-7 16,1-5 2-16,-2 7 7 0,4-2 3 0,-2 1-5 0,0 0-5 16,-2 4-21-16,5-3-6 0,-1 3-15 0,1 0-15 15,-6 3-8-15,5 1 3 0,-2 5 11 0,-2 1 11 16,1 3 31-16,-4 4 12 0,4 2 14 0,-4 2 11 0,4-1-9 16,-4 2-10-16,2 2-17 0,0-3-19 0,-1 6-20 0,3-3-17 15,-2-1-12-15,1 1-15 0,4 1-1 0,1 4 2 16,-3-3-4-16,3 2 1 0,3 1 1 0,-3-2-1 0,1 1 1 15,-1 1-2-15,3-2-6 0,-1 0-8 0,-2 0-2 16,3 0-5-16,0 0-8 0,-2 0-6 0,2-4-6 0,-1-2-8 16,3 0-4-16,-5 3-7 0,2-8-7 0,-2 1-4 0,4 1-1 15,-1-4-5-15,-3-1 2 0,3-2 1 0,-3 0 0 0,0 0-4 16,-3-3 2-16,3 2 0 0,-3-4-3 0,3 0-13 16,0 1-14-16,-1-3-18 0,-2 0-22 0,3 0-19 15,0-1-21-15,0-1-19 0,0-2-32 0,0 0-51 0,-2-2-59 16,-3-5-48-16,0-1-48 0,4 0-50 0,-2-5-49 0,0 0-43 15,-2-2-22-15,5-1-4 0,-1-2-11 0,-2 0-40 0,-2-2-52 16,-1 3 6-16</inkml:trace>
          <inkml:trace contextRef="#ctx0" brushRef="#br0" timeOffset="70753.2888">1615 3569 360 0,'-14'-3'420'0,"-4"3"-44"16,2-1-60-16,0-5-55 0,-1 2 1 0,-1-1 4 0,2-1-12 15,1 1-1-15,3 5-3 0,3-5 1 0,-1 0 10 16,1 1 1-16,2 0-6 0,2 0-11 0,1 1-16 15,1 1-19-15,0 0-22 0,3-2-29 0,6 0-27 0,-5 0-26 16,7-3-25-16,6 1-23 0,3 1-20 0,5 1-18 0,3 0-9 16,2-1-6-16,4 0-5 0,4 1-19 0,-4 1-26 15,0-2-39-15,2 1-43 0,-2-2-46 0,3 2-55 0,-5 2-62 16,-1-1-60-16,3-2-48 0,-1 0-41 0,-5 1-49 16,2-3-94-16,-3 1-76 0,0 0-19 0,-5-2 20 0</inkml:trace>
          <inkml:trace contextRef="#ctx0" brushRef="#br0" timeOffset="72670.1832">2119 3485 434 0,'-7'6'647'0,"2"-2"-66"0,-2-1-116 0,5-2-47 15,-4-2-52-15,5-2-48 0,-2-4-38 0,3 1-32 16,3-2-28-16,-2 0-20 0,5-1-17 0,0-2-14 15,2-1-7-15,-1 4-2 0,1-1-5 0,-1 2-8 0,1 1-10 16,3 0-12-16,-5 2-15 0,5 1-15 0,-2 2-17 0,3 2-15 16,1 3-14-16,0 3-5 0,-1 1-4 0,0 3-2 0,0 2-2 15,0 4-5-15,0 1-4 0,1 0-2 0,-4 1 1 16,0 0-3-16,-1 0-3 0,-2 3-4 0,-2 0 0 16,-2-3 1-16,1 3-2 0,-3-4 1 0,-3 6-5 0,3-7 2 15,-5 2-1-15,4-2-2 0,-5-2-2 0,1-2 1 0,-2-2-1 16,5-3 0-16,-5 2-1 0,2-6-2 0,-1 1 2 0,-1-4 2 15,1-2-6-15,0-4 4 0,0-1-4 0,-1-3 3 16,2-3-4-16,-1 1 2 0,2-2-2 0,4-2-1 16,-3-1 4-16,3-2-5 0,3 0 0 0,0-2 0 0,-2-1 1 15,5 2-1-15,0 0 0 0,2 0-2 0,2-2 1 0,3 2-2 16,-1 2 3-16,3 3-1 0,2-4-4 0,2 4 4 0,0-2-13 16,1 2 10-16,2 1 2 0,-1 5 1 0,1-3 0 15,2 1 1-15,-3 1 2 0,3 1-2 0,2 0 10 16,-2 3-6-16,0 0-4 0,-5 0 0 0,4 1 0 0,-2 3 0 15,-2-1 0-15,0-2-2 0,-2 3 2 0,0 1 0 0,-3 0 0 16,-2 0 0-16,0 1 0 0,-5 3-2 0,4-4 1 0,-4 2 0 16,-6-2 0-16,4 1-2 0,-5 2-2 0,3-3 1 15,0 1 1-15,-3 4 1 0,0 0-4 0,-3-3 6 0,0 4-2 16,-2 2 1-16,-2 2 4 0,-5 0-1 0,-1 3 0 16,-5 0 0-16,4 1 0 0,-8 3 0 0,6-2 3 0,-1 1-2 15,-2-1-3-15,0 0 2 0,1 3 0 0,1 0-2 0,4-3 0 16,-2 1-4-16,3 0 2 0,2-1 0 0,1 0 0 15,1 1 2-15,1-5 0 0,3 2 6 0,1-1-4 0,3-2 2 16,0 1-3-16,3 0-1 0,0-4-1 0,2 0 1 16,1-6 2-16,3 3-4 0,2-4 2 0,1 0 1 0,1-1 0 15,2-3 1-15,0-6 0 0,-2 2 1 0,5-2-2 0,-4-3 0 16,0-1 0-16,1 2 3 0,-3-3-2 0,2 1-1 16,0 1 4-16,-2-1-4 0,0 1 5 0,-1-3 6 0,-2 5 6 15,-2 0 3-15,2 3 7 0,-3 0 4 0,-2 0 1 16,-2 2 3-16,4 4-3 0,-5-3-6 0,-1 4-4 0,3 1-5 15,-1-3-5-15,-2 1-7 0,0 2-4 0,0 2-2 0,3 1-2 16,0-2 2-16,1 4-1 0,1 1-3 0,-1 1 3 16,2-1 1-16,-1 2 0 0,2 1 0 0,0 1-8 0,-1-2-5 15,2 0-12-15,-1 2-6 0,1-4-13 0,-1 3-12 0,2-1-11 16,-1-1-12-16,0-1-5 0,3-4-8 0,-2 2-4 16,-2-4-5-16,4 0 0 0,-5 0-3 0,1-4 6 0,3-3-1 15,-2 1 3-15,-2-3 10 0,1-1 11 0,1 2 13 16,-4-5 11-16,2-1 13 0,-1 3 8 0,-1-2 10 0,1 0 10 15,-2 2 3-15,-2 3 7 0,5 1 0 0,-6 2 0 0,1-5 0 16,-1 7 0-16,0-2 0 0,0 2-4 0,0 3 0 16,0 0-6-16,0 5 4 0,-1-2 2 0,1 3 0 0,-6 1 2 15,2 1-2-15,2 0 4 0,-1 1 0 0,0 2 4 16,-1-1 0-16,2 4 4 0,-1-3-5 0,0 0 1 0,3-1 0 16,-1 1-1-16,-2-2-2 0,3-1 0 0,0 0-2 15,0-3 1-15,0 0 3 0,3-2 9 0,-3 0 19 0,0-3 24 16,1-3 15-16,2 1 10 0,2-4 8 0,-1-3 6 0,4 1 4 15,2-5-5-15,-1 0-6 0,1 0-15 0,-4-3-12 16,5-1-5-16,-4 3-1 0,1-2-3 0,-2 3-1 0,1 2-4 16,0 0-4-16,-2 3-7 0,-1 1-2 0,-1 2-5 0,2-2-6 15,-2 3-7-15,0 4-4 16,1 0-6-16,13 11 3 0,-10-2-8 0,2-1 0 16,-2 3 0-16,4-1 3 0,-2 1-2 15,37 42 3 1,24-11 5-16,-49-36-6 0,3 3-1 0,-1-5-2 0,4-2 2 15,0-2 0-15,-2-2-1 0,1-4 3 0,-6-1-1 0,3-1-1 16,-2-3 1-16,-5-2-1 0,-1-3 0 0,-3 1-1 16,-2-4 3-16,-4 2 1 0,1-3-5 0,-1-1 2 15,-6 0-2-15,0-4 1 0,0 4 2 0,-6-25-6 16,5 30 0-16,-2-2 2 0,-1 3 0 0,1 2 1 0,-2 4-3 16,1 3-1-16,-1 1 1 0,-5 4-1 0,2 1-1 15,-4 4-1-15,-1 3 0 0,-5 3 0 0,2 3 4 0,-1 5 0 16,0-2 2-16,0 3-2 0,5 2 2 0,0 0 0 15,3 2 0-15,2 0 2 0,-3 0-4 0,8-1 2 16,4-1-3-16,8 21 2 0,-1-26-1 0,3 2-1 0,0 0 2 16,6-4 1-16,-1-1-2 0,3 1 2 0,-1-3-3 0,1 4-1 15,-1-5-2-15,-3-1-2 0,2 0-2 0,-2-1-4 16,-1 1-2-16,-3-3-5 0,-3 0-5 0,-1 1 1 16,-4-3-2-16,4 0-1 0,-5-2 3 0,-2 1-1 0,2-1-1 15,-3 1 2-15,-3 0 9 0,-1 2-3 0,-5-3 3 0,-5 3-1 16,2-1-1-16,0 1 2 0,-1-3 2 0,1-1 0 0,0 2-2 15,-1-2 4-15,1-1 1 0,6 0 6 0,-4 0 2 16,1 0 0-16,3-1 1 0,1-2 3 0,1 3 0 16,1-1 2-16,1-1-2 0,-1-2-2 0,6-1 1 0,-1-2 0 15,4-1 0-15,-2-2 0 0,5-2 0 0,3-2 1 16,0-1 1-16,0 1 2 0,3-2-2 0,-3 0 0 0,5 0 0 0,0-1 1 16,-1-1 4-16,1 1 3 0,0 2 3 0,-3-2 7 15,4 1 4-15,-5 3 5 0,5 1 3 0,-5 1 2 16,2 4-1-16,0 1-3 0,-2 0-2 0,2 4-1 0,0 2-2 0,-1 0-9 15,3 3 0-15,-5 7 2 0,0-2-4 0,-3 3-1 16,2 1-1-16,-5 3-2 0,1 4-2 0,0-2 6 0,-2 2-3 16,-2-2-5-16,0 3 0 0,-2-1 0 0,-1-1 0 15,0-1 1-15,0-3-2 0,0 1-5 0,0-1 1 16,0-6-1-16,0 1 2 0,0-4 0 0,0 0 4 0,0-2 2 16,0-1 4-16,0-4 1 0,3-3 2 0,-1-3 3 0,-2-3-2 15,6-2 2-15,-5-4-2 0,5 0-2 0,-4-2-3 16,2-2 2-16,4 0-3 0,-4-3 0 0,7 5-2 0,-4-3-2 15,0 0 1-15,-1 3-2 0,0 4 0 0,-1 0-4 0,-1 5 2 16,-1-1-3-16,-1 4 0 0,2 2 0 0,-1 4-3 16,0 2 1-16,-1 4-2 0,4 4 0 0,-5 2 1 0,4 1-2 15,-2 3 3-15,-1 0 2 0,0 3 0 0,2 0 0 0,2-1 0 16,-4 0 0-16,4 0 0 0,-2 0 0 0,1-3 2 16,-1 1 0-16,4-3-1 0,-4-1-1 0,4-3 0 0,-1 2 2 15,-3-4 3-15,4-1-2 0,-1-5 2 0,2-3-2 16,2-4-3-16,-2 1 3 0,3-7 3 0,-1 1-3 0,1-5 2 15,-1 0-4-15,-2 0 1 0,-2-2-2 0,4 1 5 0,-2-1-5 16,-2 0 0-16,0 1 0 0,-2 1 0 0,-1 4-2 16,1 1 4-16,-2 1 0 0,0 2-2 0,-2 4-2 0,2 1 0 15,-1 3-4-15,1 1 3 0,0 1 0 0,-2 3-5 0,4 6 2 16,1-2 0-16,-2 3 2 0,0 1 3 0,4 2-1 16,-4-2 2-16,4 3-2 0,-4 0 2 0,2 1 0 15,-4-1 2-15,2-2-2 0,2 0 0 0,-1 0 2 0,-1-3-4 16,1-2 2-16,-1 1 0 0,2-2 0 0,1-3 3 0,-2 0-3 15,2-4 2-15,5 0-2 0,-3-5 3 0,3-3-3 0,3 2-1 16,0-4-6-16,-3-1 0 0,1 0-3 0,5-3-5 16,-5 1-2-16,-1-3-5 0,3 4 0 0,-3-5-3 15,0 3 3-15,0-2-3 0,-2 6-3 0,-4 0-3 0,0 0-10 16,-1-1-4-16,-2 6-17 0,-3 0-23 0,0 0-41 0,-6 1-43 16,-2 3-43-16,2-5-36 0,-4 2-39 0,1 3-33 15,-3-5-32-15,-3 5-19 0,0-4-3 0,2 2-5 0,1-2 5 16,-3-4-14-16,3-2-27 0,2-1-49 0,-2-3-59 15,3-3-32-15,-1 0 3 0</inkml:trace>
          <inkml:trace contextRef="#ctx0" brushRef="#br0" timeOffset="72799.8306">4380 3212 509 0,'-3'-5'618'15,"-1"3"-51"-15,4-2-75 0,-2 4-83 0,-1-2-66 0,0 2-67 16,3 0-57-16,0 0-49 0,6 0-40 0,-1 0-30 0,2-2-27 16,2 2-20-16,3 0-15 0,0 2-12 0,0 0-14 15,2 1-20-15,-2 0-29 0,-1 5-37 0,-2-5-45 0,-2 3-53 16,1 4-58-16,4 6-438 0,-8-10 185 0,-4-6-109 15,0 0-42-15,0 0-2 0</inkml:trace>
          <inkml:trace contextRef="#ctx0" brushRef="#br0" timeOffset="73319.8474">4861 3023 420 0,'-11'8'432'0,"4"-2"-78"0,-1 1-88 0,4-1-51 16,-3-3 1-16,2 0 0 0,-2 2-8 0,2 1-4 15,4-2-9-15,-5 3-4 0,1 0 8 0,1 1 13 16,-1 1 13-16,2 1 8 0,0 1 3 0,-1 5-2 0,-1-2 2 16,1 2 7-16,1-3-2 0,6 4-19 0,-2-1-25 0,-1 0-30 15,0 4-26-15,0 0-17 0,3-1-13 0,0 0-22 0,-3 4-22 16,2-2-11-16,1 0-7 0,-2 0-11 0,5 1-10 16,-4 0-7-16,1 0-7 0,-2-1-2 0,2 3-4 15,0-5 0-15,-3 4-2 0,0-1-6 0,0 1-4 0,-3-5-10 16,0 2-19-16,2 1-31 0,-4 0-48 0,-1-4-65 0,2 0-70 15,-4-2-84-15,4-3-82 0,-3 1-74 0,-2-5-71 16,1 0-87-16,-1-5-115 0,2 1-35 0,-4-4 11 0,4-4 56 16</inkml:trace>
          <inkml:trace contextRef="#ctx0" brushRef="#br0" timeOffset="73479.9659">4780 3529 560 0,'8'-6'633'16,"2"1"-86"-16,-1-1-112 0,3 0-66 15,0-1-59-15,15-7 203 0,-12 6-294 0,1 3-27 0,-1-5-30 16,-2 5-31-16,5-1-38 0,-4 1-23 0,-4-1-25 0,-1 2-32 16,1 2-45-16,-4-1-53 0,2 3-69 0,-1-3-81 0,-2 3-82 15,2 0-163-15,-7 0-157 0,0 0-86 0,-1-2-25 16,-10-3 21-16</inkml:trace>
        </inkml:traceGroup>
        <inkml:traceGroup>
          <inkml:annotationXML>
            <emma:emma xmlns:emma="http://www.w3.org/2003/04/emma" version="1.0">
              <emma:interpretation id="{8691C5F7-76CB-48D9-B19F-BBF6A21AFEDC}" emma:medium="tactile" emma:mode="ink">
                <msink:context xmlns:msink="http://schemas.microsoft.com/ink/2010/main" type="inkWord" rotatedBoundingBox="17318,10033 18070,10009 18088,10593 17337,10617"/>
              </emma:interpretation>
              <emma:one-of disjunction-type="recognition" id="oneOf17">
                <emma:interpretation id="interp84" emma:lang="en-US" emma:confidence="0.5">
                  <emma:literal>in</emma:literal>
                </emma:interpretation>
                <emma:interpretation id="interp85" emma:lang="en-US" emma:confidence="0.5">
                  <emma:literal>C in</emma:literal>
                </emma:interpretation>
                <emma:interpretation id="interp86" emma:lang="en-US" emma:confidence="0">
                  <emma:literal>C 'n</emma:literal>
                </emma:interpretation>
                <emma:interpretation id="interp87" emma:lang="en-US" emma:confidence="0">
                  <emma:literal>c in</emma:literal>
                </emma:interpretation>
                <emma:interpretation id="interp88" emma:lang="en-US" emma:confidence="0">
                  <emma:literal>c 'n</emma:literal>
                </emma:interpretation>
              </emma:one-of>
            </emma:emma>
          </inkml:annotationXML>
          <inkml:trace contextRef="#ctx0" brushRef="#br0" timeOffset="76000.0199">6081 3499 356 0,'0'0'515'0,"0"0"-73"0,0 0-89 0,-1 0-56 16,-2-1 1-16,1 1-23 0,-4 0-20 0,5 0-19 0,-2 0-13 15,0 0-9-15,3 0-9 0,-2 0-15 0,-1 1-24 0,2-1-25 16,-2 3-24-16,0-2-10 0,-2 4-10 0,1-1-11 16,-3 2-4-16,2 4-6 0,-2-2-2 0,-1 0 0 0,7 3 1 15,-5 0-10-15,1 0-11 0,1 2-8 0,1-2-9 0,-2 2-4 16,5-1-5-16,-3 1-7 0,3 0-4 0,3 1-4 0,-3-2-1 15,3 0-1-15,-1 1-3 0,4-1 0 0,-5-1-3 16,4-3 3-16,1 3-2 0,0-4-7 0,1-1-15 16,-1 1-27-16,-2-1-29 0,1-2-34 0,-1 0-33 0,4-2-38 15,-4-2-39-15,7-2-45 0,-4-2-38 16,5 0-29-16,9-12-400 0,3-10-220 0,-12 6 348 16,0-1-18-16,-1-4 13 0</inkml:trace>
          <inkml:trace contextRef="#ctx0" brushRef="#br0" timeOffset="76143.6358">6205 3253 322 0,'-3'-12'458'16,"-5"-9"210"-1,-4-6-47-15,3 41-473 16,9-6-182-16,2 7-16 0,5 13-107 16,-2-15 46-16,2 3-30 0,1-1-42 0,1 1-37 0,4-2-44 15,-4 3-41-15,3-2-28 0,0 0-9 0</inkml:trace>
          <inkml:trace contextRef="#ctx0" brushRef="#br0" timeOffset="76430.8679">6373 3584 504 0,'1'68'1141'15,"2"-57"-741"-15,-3-8-233 0,0-6 11 16,0 2 10-16,0-14 193 0,0 7-193 0,0-2-7 0,0-3-12 16,2 0-10-16,-2-2-2 0,3 1 4 0,0-5 1 0,-2 3 10 15,2 0 4-15,-1 1 2 0,4 0-10 0,-2-2-6 16,4 2-10-16,-1 0-13 0,-1 0-18 0,1 5-18 0,1-1-23 15,-1 5-17-15,1-3-11 0,-1 5-11 0,-1 0-10 0,6 2-7 16,-2 0-7-16,-1 2-3 0,3 2-4 0,0 3 0 16,2 0-1-16,-2 2-1 0,-4 1-1 0,3 2-1 0,1 1-3 15,-3-2 2-15,3 8-5 0,-2-2 0 0,-1-2-5 16,0 4-17-16,-2-1-28 0,4 2-36 0,-4 0-45 0,5-2-51 16,-6-1-53-16,7-1-55 0,-1-2-49 0,0-1-33 15,2 0-24 1,5-2-11 15</inkml:trace>
        </inkml:traceGroup>
        <inkml:traceGroup>
          <inkml:annotationXML>
            <emma:emma xmlns:emma="http://www.w3.org/2003/04/emma" version="1.0">
              <emma:interpretation id="{369D89A7-B46F-42A4-A029-BC7725DDBBDD}" emma:medium="tactile" emma:mode="ink">
                <msink:context xmlns:msink="http://schemas.microsoft.com/ink/2010/main" type="inkWord" rotatedBoundingBox="18550,10082 20166,10030 20181,10494 18565,10546"/>
              </emma:interpretation>
              <emma:one-of disjunction-type="recognition" id="oneOf18">
                <emma:interpretation id="interp89" emma:lang="en-US" emma:confidence="0.5">
                  <emma:literal>one</emma:literal>
                </emma:interpretation>
                <emma:interpretation id="interp90" emma:lang="en-US" emma:confidence="0">
                  <emma:literal>ones</emma:literal>
                </emma:interpretation>
                <emma:interpretation id="interp91" emma:lang="en-US" emma:confidence="0">
                  <emma:literal>once</emma:literal>
                </emma:interpretation>
                <emma:interpretation id="interp92" emma:lang="en-US" emma:confidence="0">
                  <emma:literal>ore</emma:literal>
                </emma:interpretation>
                <emma:interpretation id="interp93" emma:lang="en-US" emma:confidence="0">
                  <emma:literal>onled</emma:literal>
                </emma:interpretation>
              </emma:one-of>
            </emma:emma>
          </inkml:annotationXML>
          <inkml:trace contextRef="#ctx0" brushRef="#br0" timeOffset="77123.9801">7334 3318 263 0,'0'-3'628'0,"0"3"-62"0,-1 0 234 0,-5 3-485 16,4-1-56-16,-4 1-42 0,2 5-30 0,-3 0-20 15,-2 3-11-15,-2 3-5 0,2-1-2 0,0 1-4 0,-1 4-10 16,2-1-10-16,0-1-12 0,0 4-16 0,1-2-11 0,2 1-10 15,1-1-6-15,1 1-4 0,1 0-7 0,2 0-9 0,2-3-2 16,2 1-5-16,4-2-1 0,2 0-4 0,2 0-7 16,0 0-5-16,1-5-8 0,7 1-3 0,-3-6 0 15,3 3-1-15,-2-5-4 0,7 0-3 0,-7-3 0 0,1-3-2 16,4-3-3-16,-7-2-2 0,0 0-3 0,4-3-7 0,-6-4 0 16,-2 1-2-16,-1-3-2 0,-2-2-2 0,-5-2 0 0,1 1 1 15,1-6 1-15,-5 4 7 0,-1-2-2 0,-4-2 2 16,-1-1 3-16,1 4 2 0,-4 1-1 0,1 1 3 15,-4 0-2-15,2 2-1 0,1 5 0 0,-7 1 3 0,3 2 0 16,0 2-4-16,0 4 4 0,-3 2-4 0,0 3-3 0,2 3 5 16,-5-2-2-16,2 6-5 0,-4 1-16 0,7 1-22 0,-1 2-25 15,3-1-25-15,-1 1-28 0,3-1-35 0,1 0-28 16,1-1-30-16,5 0-14 0,-4 1-9 0,6-2 0 16,6 1 0-16,-1-3 6 0,4-1 11 0,6-5 14 0,1 0 16 15,3-5 18-15,5 1 20 0,0 0 23 0,3-3 19 0,0 2 24 16,-4-5 22-16,1 7 27 0,0-5 25 0,-2 5 24 15,-1-2 23-15,-2 3 22 0,1 1 22 0,-4 1 18 0,4 1 21 16,-6 1 9-16,1 3 20 0,-1-2 15 0,1 5 8 16,-1 0 12-16,-2 2 11 0,0 1 3 0,2 0-4 0,-2 3-2 15,1 1-19-15,-1-3-15 0,-6 4-17 0,1-2-22 0,1 1-15 16,2-1-13-16,-4 0-16 0,0 2-20 0,-4 0-4 16,2-2 3-16,-4-1-3 0,0 0-3 0,0 0-5 0,0-4-4 15,0-1 4-15,-1-2 19 0,1 2 12 0,0-8 18 0,0 5 30 16,0-5 20-16,0-2 11 0,0-1 3 0,0-2 0 0,0-4-7 15,0-2-18-15,1-4-26 0,2-2-30 0,0-3-25 16,1-3-14-16,1-1-7 0,2-1-3 0,-2-1-5 16,5 0 0-16,-1 1-1 0,2-1-1 0,-3 0 1 0,1 6 1 15,5-3 3-15,-5 4-1 0,0-1 2 0,3 5 0 16,1 3 2-16,-4 3-5 0,0 0-1 0,4 2-7 0,-4 3-3 16,3 4 0-16,-3 3-3 0,4 2-1 0,-4 1-2 0,0 2 1 15,5 5 0-15,-2 0 0 0,-4 4 1 0,1 0 0 16,-1 2-1-16,-1 2 0 0,-2 0 0 0,1 0 0 0,-2 1 1 15,1 0 1-15,-2 0 1 0,-2-1-2 0,-1 0 2 16,3-1 0-16,0 1-3 0,-3 0-3 0,0-4-8 0,0 0-17 0,-3-2-17 16,0-3-23-16,2 1-37 0,1-2-48 0,-3-3-46 15,0 1-46-15,-2-5-59 0,4-1-52 0,-2-3-60 16,0-1-42-16,1-5-36 0,2 1-48 0,2-5-90 0,1-3-68 16,1 0 4-16,4-2 36 0</inkml:trace>
          <inkml:trace contextRef="#ctx0" brushRef="#br0" timeOffset="77446.1702">8251 3502 400 0,'5'4'473'0,"1"0"-72"0,-1-4-86 15,7 0-61-15,18-4 208 0,-10 1-267 0,-1-2-20 0,2-2-11 16,20-10 120-16,-23 5-166 0,2 5-12 0,-1-2-14 16,-1-3-6-16,0 1-7 0,-3 1-5 0,-4-3-4 15,1-2-1-15,0 2-1 0,-4-1 1 0,2-2 0 0,-4 2 21 16,0-1-3-16,-4 0-5 0,2 0 4 0,-4 1 0 0,0 1 13 15,0-1 6-15,-4 3 4 0,2 3-21 0,-4 0-8 0,2 3-1 16,-5 0-6-16,-2 5-11 0,-1 5-23 0,-1 0-13 16,-5 3-5-16,-3 3-4 0,2 2 2 0,0 4-2 15,-1 1 9-15,1 2 8 0,4 4 10 0,2 0-2 0,-2 3-1 16,6-2 5-16,1 1 1 0,4-3 1 0,-2 3-7 0,6 0-6 16,0-4-1-16,0 1-6 0,6-1-3 0,0-4-7 0,1 0-2 15,4-2-5-15,2-2-3 0,2-3 1 0,1-2-2 16,4-2 0-16,-1-3-13 0,3 0-32 0,-1-4-43 15,6-4-64-15,0-1-76 0,1-2-102 0,0-1-99 0,10-6-108 16,-6-1-189-16,7-2-110 0,-3 0-31 0,5-2 17 0,-3-2 56 16</inkml:trace>
        </inkml:traceGroup>
        <inkml:traceGroup>
          <inkml:annotationXML>
            <emma:emma xmlns:emma="http://www.w3.org/2003/04/emma" version="1.0">
              <emma:interpretation id="{B547122A-7233-4BFD-97DC-D7DD04F1849F}" emma:medium="tactile" emma:mode="ink">
                <msink:context xmlns:msink="http://schemas.microsoft.com/ink/2010/main" type="inkWord" rotatedBoundingBox="20766,9466 25203,9324 25237,10384 20800,10526"/>
              </emma:interpretation>
              <emma:one-of disjunction-type="recognition" id="oneOf19">
                <emma:interpretation id="interp94" emma:lang="en-US" emma:confidence="0.5">
                  <emma:literal>direction</emma:literal>
                </emma:interpretation>
                <emma:interpretation id="interp95" emma:lang="en-US" emma:confidence="0.5">
                  <emma:literal>direct on</emma:literal>
                </emma:interpretation>
                <emma:interpretation id="interp96" emma:lang="en-US" emma:confidence="0">
                  <emma:literal>discitis on</emma:literal>
                </emma:interpretation>
                <emma:interpretation id="interp97" emma:lang="en-US" emma:confidence="0">
                  <emma:literal>direct; on</emma:literal>
                </emma:interpretation>
                <emma:interpretation id="interp98" emma:lang="en-US" emma:confidence="0">
                  <emma:literal>directs on</emma:literal>
                </emma:interpretation>
              </emma:one-of>
            </emma:emma>
          </inkml:annotationXML>
          <inkml:trace contextRef="#ctx0" brushRef="#br0" timeOffset="78686.161">9951 3264 202 0,'7'0'555'16,"-5"-4"-72"-16,-2 2-127 0,0 0-88 0,0-1-35 15,-2 1-56-15,-4-2-38 0,0 2-18 0,-1-1-9 0,-4 2-8 16,3 1-11-16,-7 0-11 0,0 0-3 0,-2 1-3 0,-2 4-2 16,0 1-2-16,-2 1 6 0,-1-1 3 0,-4 5 6 0,2-1 11 15,-1 5 1-15,0 1 3 0,1 0 2 0,-6 3-3 16,3 2-1-16,4 0 4 0,-3 1-2 0,4 1-8 0,1 3-8 16,2-4-10-16,1 0-8 0,6-3-14 0,3 0-9 15,2-1-11-15,4-2 1 0,3-2 0 0,6 0 7 0,0-2 7 16,7-1 2-16,-1-2 8 0,4-4-1 0,4 0-6 0,0-1-8 15,4-4-5-15,3-1-11 0,-3-4-7 0,6 2-7 16,-7-7-4-16,3 4-3 0,-1-5-4 0,-1 1 1 16,-3-1-8-16,1 0 5 0,-3-2 0 0,-5-3 2 0,4 1 0 15,-6-1 2-15,-4-2 0 0,3-4-3 0,-5 1 1 0,1-4-3 16,-2 0 2-16,2-1-1 0,-1-1-1 0,-1-5 0 0,-4 2-3 16,5-1 3-16,-4 1 2 0,-2-6 1 0,4 5 2 15,-4-4-4-15,6-2 1 0,-5 1-1 0,2-1 2 16,2-3-3-16,-1 4 0 0,2 1-1 0,-4 3-2 0,2 0 2 15,-1 4 0-15,0 4 1 0,-3 5 0 0,2 0 2 0,-2 7-1 16,0 2 1-16,0 0-1 0,0 5-1 0,0 2 2 16,-2 3-4-16,2 4 8 0,-3 5 11 0,0 6 16 0,3 5 17 15,-1 2 12-15,-2 8 16 0,3 0 12 0,-2 4 9 16,2 1 6-16,-3 1 0 0,0 4-8 0,3-4-7 0,0 3-6 16,3-3-2-16,0 2-5 0,-3-2-4 0,2-2-7 0,-2 1-7 15,4-5-5-15,-1 2-6 0,0 0-6 0,-1-5-9 16,2 1-6-16,2-2-5 0,-1-4-4 0,-1 0-5 0,1-1-5 15,0-4-2-15,-3-2-2 0,1-1 1 0,-2 1-6 16,5-3 2-16,-1 2-2 0,-2-4 1 0,1 1 0 0,-2-2-9 16,1 1-14-16,0-1-20 0,-3-1-13 0,1 2-21 0,-1-5-28 15,0 1-43-15,0 2-55 0,0-3-54 0,0-2-51 16,0-3-70-16,3 0-74 0,2-7-55 0,-1-2-51 0,1-2-59 16,5-3-78-16,-1-1-60 0,-2-2 6 0,4-2 47 0</inkml:trace>
          <inkml:trace contextRef="#ctx0" brushRef="#br0" timeOffset="78840.7141">10269 3296 299 0,'6'0'615'0,"-4"2"-66"0,1-2-109 0,-3 0-99 15,0 0-33-15,0 3-52 0,0-2-32 0,-3 4-22 0,1 1-19 0,2 4-12 16,-3-2-7-16,0 0-3 0,3 2-8 16,-7 10 99-16,5-9-160 0,-1 0-18 15,2 2-15-15,-2 6 26 0,0-8-58 0,3 1-7 0,-2-1-5 16,2-2-5-16,0-1-13 15,-3 21-412-15,3-24 165 0,-1-1-59 0,-5-2-486 16,5-4 303-16,-5-4-79 0,1-2-59 0,1-3 3 16,1-2 26-16</inkml:trace>
          <inkml:trace contextRef="#ctx0" brushRef="#br0" timeOffset="78965.378">10260 3171 457 0,'5'-19'536'0,"5"-37"620"15,-8 42-910-15,5-20 292 16,-4 26-411-16,-1 2-25 0,2 1-25 0,2 2-24 0,-4 3-21 15,2 3-20-15,2 2-24 0,6 6-107 16,-5 0 8-16,-2 0-42 0,-1 2-43 0,4 0-50 0,-4 1-76 16,1 1-115-16,2 0-99 15,-2 0-31-15</inkml:trace>
          <inkml:trace contextRef="#ctx0" brushRef="#br0" timeOffset="80092.207">10554 3275 552 0,'0'-11'632'0,"1"-2"-90"0,4-3-127 16,0 1-39-16,9-15 237 0,-2 18-338 16,0-2-5-16,3 2-12 0,-4 3-23 0,4 0-24 0,-3 6-25 15,3-1-28-15,-3 4-27 0,0 6-21 0,0 0-19 16,-3 5-16-16,6 0-10 0,-6 3-14 0,3 4-5 0,-5 1 0 16,3 3-8-16,-5 0-5 0,-1-1-9 0,-1 4-4 0,-1-1-3 15,1 0 3-15,-3 0-7 0,-3-3 0 0,1 1-3 16,-1-3-2-16,2 2-2 0,-5-6 0 0,1 0 0 0,2-3 4 15,-1-1-3-15,2-4 0 0,-3-1 0 0,0-1 5 16,4-4 6-16,-5 1 3 0,4-4-3 0,-1-2 3 0,2-3 2 16,-2-3 1-16,0-3-4 0,3-2-2 0,3-3-6 0,0-2-3 15,1 1-1-15,4 0-1 0,-4 0-3 0,3 0-4 16,-1 2 2-16,5 0-2 0,-2 3 0 0,6-2 0 0,0 1 0 16,-2 3-8-16,5-2 5 0,1 4 1 0,-1 0 1 15,1-1 1-15,1-1 0 0,-1 4-2 0,3 2-1 0,-2-1 6 16,-2 0-3-16,4 1-1 0,0 1 1 0,-4 1-2 0,1-2 0 15,1 1 2-15,2-1 0 0,-3 1 3 0,1 0-2 16,-2 0 2-16,0-4-3 0,-5 2 1 0,-1 2 1 0,3-2-2 16,-5-1 2-16,-4 3-3 0,0-1 2 0,-1-1-1 0,-1 0 1 15,-1-1 2-15,-2 0 4 0,-1 1 2 0,0 1 2 16,-1-2 3-16,1 5 2 0,-6-2 5 0,5 2 1 0,-4 0-1 16,-1 1-2-16,2 2-7 0,-5 2-2 0,-3 1-3 15,0 0-3-15,0 4-3 0,-6 2-2 0,5 4-3 0,-7-3 4 16,1 5-2-16,3 1 2 0,-4 3 0 0,2 3 2 15,5-3-2-15,-2 2 2 0,0 1-2 0,3-1 0 0,5 1 0 16,1-3 0-16,0 3 0 0,6-3-2 0,0 0 2 0,6 2 0 16,-2-5 2-16,5 0 3 0,3-1-1 0,6 0 0 15,-4-2 1-15,8-5-1 0,-1 3 2 0,3-1-1 0,1-6 0 16,0 1-3-16,2-4 0 0,1-1-4 0,2-5 2 16,1 1 0-16,-6-3 0 0,2-4 0 0,0 2 2 0,0-5 0 15,-2 1-1-15,-3-4 1 0,37-42 1 16,-46 40-5-16,2-3 1 0,-3 4 0 0,-3 0 1 15,-2-2 1-15,-1 4 1 0,0 0 5 0,0 1 6 0,-5 6 7 16,-1 1 1-16,3 2 5 0,-3-2-2 0,0 5 0 0,0 1 0 16,-3 2-9-16,3 0-3 0,-4 2-7 0,0 1-4 15,-7 8-4-15,4 0-2 0,-5 2 1 0,0 3 2 0,3 0 1 16,-2-1-1-16,6 3 2 0,-1 0 2 0,1-2-5 16,1 2 6-16,1 0 0 0,3-3-3 0,3 0 5 0,0 0-2 15,1 0 0-15,4-3-1 0,-3-1 1 0,7 0 1 0,3-5-4 16,2 2 0-16,2-3 0 0,-1-1-1 0,1-2 0 15,-1 2 2-15,0-3-1 0,1-1-1 0,1-1-2 0,-7-3 1 16,3 1-3-16,2-2 1 0,-4-1-2 0,4-1-3 16,-7 1 3-16,3-3 2 0,-1 1-1 0,-1 0 3 0,-3-2-1 15,1-1 2-15,-4 0 1 0,5-4 4 0,-4 0-4 0,-1 0 0 16,0-2 0-16,2-2 0 0,-2 0 0 0,1-4 0 16,0 0-1-16,1-1-2 0,-1-3 4 0,1-1-1 0,-2-3 0 15,1 0-1-15,-2 0-2 0,2-2 3 0,-1-2 0 16,-1-1-1-16,-1 0-1 0,-1 2 0 0,-2 3 4 0,-1-5-1 15,3 6-1-15,-1 0 1 0,-2 2 0 0,0 1-1 0,0 4 0 16,0 4 0-16,0 1-1 0,0 2-1 0,3 2 0 16,-3 3-1-16,0 3 1 0,0 0 0 0,0 3 2 0,0 0 2 15,0 4 0-15,0-2-1 0,0 1 4 0,0 2-4 16,-3 0-2-16,3 2-2 0,-5 1 3 0,4 0-2 0,-2 5 1 16,0-3 1-16,-1 6-2 0,-1-1 2 0,1-1 5 0,-2 2 0 15,1 3 2-15,4-2 0 0,-5 4 3 0,1-1 4 0,4-1 3 16,-5 3 4-16,4 0 1 0,2-3-1 0,-3 4 4 15,3-4 0-15,0 5-2 0,0-3 2 0,0 0-3 16,0 4-1-16,0-4-1 0,3 4-1 0,-3 0-4 0,2-4-3 16,-2 4-2-16,3 0-2 0,0 1 0 0,-2 2-1 0,4 1 0 15,-2 1 0-15,0 1-1 0,-2-3 1 0,4 0 2 16,-2 4-2-16,0-2-2 0,-2 1-1 0,5-1-2 0,-4 1-2 16,1-3-2-16,-2 0 2 0,5 2-1 0,-5-3 1 15,-1 2 0-15,3-3-2 0,-3 0 5 0,0-4 1 0,0-3-1 16,0 2-3-16,0-5-7 0,0 3-11 0,0-6-14 0,0 0-21 15,0-1-32-15,0 0-33 0,0-3-36 0,-3 0-49 16,3-2-48-16,-1 0-60 0,-5-2-60 0,5-2-51 0,-4 0-38 16,2-2-30-16,0-3-39 0,2-4-50 0,1 0-84 15,-3 1-23-15,0-6 22 0</inkml:trace>
          <inkml:trace contextRef="#ctx0" brushRef="#br0" timeOffset="80428.66">11947 3205 178 0,'0'0'631'16,"-2"0"-45"-16,-1-1-82 0,3-2-94 0,0 3-36 0,0-2-36 16,0 2-45-16,3-2-37 0,-1-1-33 0,4 2-26 15,1-2-21-15,-1-1-17 0,6 0-15 0,6 0-13 0,1 1-14 16,0-1-14-16,-1 0-12 0,8-2-12 0,-9 1-15 0,6 1-12 16,-2 0-18-16,-2-1-15 0,0 1-5 0,4-2-7 15,-10 0-1-15,5 2-5 0,-9 3 1 0,3-3-2 0,-2 2 1 16,-2 2 3-16,-2-1-3 0,0 1-2 0,-5 0 0 0,3 1-3 15,-4-1 2-15,3 6 4 0,0-5-3 0,-3 7 1 16,0-2-1-16,-3 5 3 0,0-1 1 0,-1 3-1 0,0 0 0 16,-1 4-8-16,1 0 8 0,-4 4-5 0,2-2 2 15,2-2 0-15,2 2 1 0,-1-1 6 0,0-2-4 0,3 3 4 16,3-2-4-16,2-4 4 0,-1 1-1 0,2-1-2 0,-4 0-1 16,4-2-13-16,-2-3-10 0,1 2-22 0,-1-6-23 15,0 3-30-15,2-6-31 0,0-1-37 0,2 3-47 16,2-3-53-16,-2-3-47 0,-2 2-39 0,1-5-39 0,5-5-55 15,-2 2-77-15,-1-7-94 0,3-4-31 0,-1 2 12 0</inkml:trace>
          <inkml:trace contextRef="#ctx0" brushRef="#br0" timeOffset="80581.7856">12411 2896 420 0,'-12'-21'542'0,"0"0"-69"16,-1 4-96-16,4 1-88 0,0 4-73 0,1-3-46 0,1 7-36 15,3 0-26-15,-2 3-24 0,1 4-21 0,-2 1-20 0,1 3-18 16,-2 5-9-16,-2 0-8 0,5 3-5 0,1 2-3 15,0 4-3-15,1 1-14 0,0-2-23 0,1 6-31 0,-1-3-34 16,6 3-39-16,-1-3-42 0,4-1-62 0,2-1-77 0,1-1-99 16,5-7-86-16,-1 2-27 0</inkml:trace>
          <inkml:trace contextRef="#ctx0" brushRef="#br0" timeOffset="81291.6859">12838 2972 376 0,'5'-2'607'0,"2"0"-57"0,-5-3-99 0,3 4-76 16,-5-2-20-16,0 2-47 0,0-4-42 0,0 3-33 0,0-1-32 0,-5 2-30 16,3-3-29-16,-5 4-28 0,-4 0-23 0,2 0-19 15,-6 4 1-15,3 0-2 0,-1 3 8 0,-5 3 7 0,2 1 13 16,-1-1 7-16,-2 5 3 0,3 0-11 0,-2 3-2 16,5 1-5-16,-2 1-9 0,3 0-12 0,-3 0-12 0,6 3-6 15,1 1-9-15,1-3 0 0,3 0-9 0,1 4-11 0,1-5-5 16,2-1-1-16,2-1-7 0,1 0-3 0,-2 0 0 15,5-7 0-15,-2 4-5 0,4-3 5 0,-4-1-3 0,4-3-1 16,1 2 3-16,1-5-6 0,-1 2 0 0,2-3 1 0,0-1 0 16,1-2-3-16,2-2-5 0,1-2-8 0,-1-1-9 15,-2-3-3-15,2-1-6 0,-1-2-10 0,-1-1 1 0,0-1 1 16,0-3 4-16,0-1 4 0,0 0 10 0,-3-4 7 16,1 4 5-16,-3-4 9 0,-1-1-3 0,2-4 3 0,-1 4 1 15,-2-2 1-15,5 1 1 0,-5-2-1 0,-1 2 2 16,4 0 5-16,-4 4 14 0,3-1 12 0,-2 0 10 0,2 3 9 15,1 2 10-15,-1 1 8 0,1 3 7 0,-1 1-2 0,-2 3-6 16,2-1-14-16,-2 4-9 0,2 3-4 0,2 3-8 16,1 4-2-16,2-1-1 0,0 4-6 0,0 4-3 0,-3 0 2 15,1 2-3-15,-1 2-1 0,2 1-8 0,-5 3-1 0,1-3-6 16,-2 3 1-16,1-2-1 0,-2 3-1 0,0-4-1 16,-1 0 1-16,-1 0-1 0,4-2 0 0,-5 0-3 0,2-5 3 15,-1-1 1-15,-2-4-1 0,3-1 2 0,0 0-2 16,-3-2 4-16,1-4 5 0,-1 0 5 0,6-1 4 0,-4-6-4 15,1-1 1-15,1-5 0 0,4-4 0 0,-4-4-4 0,4 0-7 16,0 0-3-16,3-5-4 0,-4 0 0 0,5-1 0 16,0 4-2-16,-4 2 0 0,1 1 2 0,-2 4 2 0,0 4-4 15,1 1 2-15,1 3 0 0,0 3-2 0,-2 3 2 16,5 4-2-16,0 3-1 0,0 3-2 0,6 3 2 0,-6 1 0 16,1 4 2-16,2 2 0 0,1 0 1 0,2 2 0 15,-1-1 0-15,2 2 0 0,5-2 0 0,-1-2 1 16,1-2 0-16,0 0 1 0,1-2-1 0,-1-5 0 0,0 0 1 0,-3-3 0 15,3-2 0-15,1-6-1 0,-4 2 0 0,1-9 1 16,-4 5 1-16,1-9-2 0,1 3 1 0,-2-1-2 0,-7-3 0 16,1-3 2-16,0-1-2 0,-3 0 0 0,2-2-2 0,-7 1-4 15,1-4-6-15,-2 0-7 0,-3 0-7 0,0 0-10 16,-6 1-11-16,1-1-9 0,1 1-13 0,-4 0-20 0,1 0-25 16,-2 4-25-16,-2-3-31 0,2 1-31 0,1 7-29 15,-4 0-40-15,-2 4-50 0,2 2-43 0,-1 4-43 0,-5-1-36 16,5 0-62-16,-10 5-122 0,3 0-73 0,-4 3-12 0,-3 1 31 15</inkml:trace>
        </inkml:traceGroup>
      </inkml:traceGroup>
      <inkml:traceGroup>
        <inkml:annotationXML>
          <emma:emma xmlns:emma="http://www.w3.org/2003/04/emma" version="1.0">
            <emma:interpretation id="{425C2D47-EB75-47D8-9766-A04F8B5600F4}" emma:medium="tactile" emma:mode="ink">
              <msink:context xmlns:msink="http://schemas.microsoft.com/ink/2010/main" type="line" rotatedBoundingBox="20121,10952 24935,10311 25043,11121 20229,11762"/>
            </emma:interpretation>
          </emma:emma>
        </inkml:annotationXML>
        <inkml:traceGroup>
          <inkml:annotationXML>
            <emma:emma xmlns:emma="http://www.w3.org/2003/04/emma" version="1.0">
              <emma:interpretation id="{69644FCC-4209-4ACE-ADA1-FA40D648143B}" emma:medium="tactile" emma:mode="ink">
                <msink:context xmlns:msink="http://schemas.microsoft.com/ink/2010/main" type="inkWord" rotatedBoundingBox="20127,10999 21319,10840 21420,11604 20229,11762"/>
              </emma:interpretation>
              <emma:one-of disjunction-type="recognition" id="oneOf20">
                <emma:interpretation id="interp99" emma:lang="en-US" emma:confidence="0.5">
                  <emma:literal>at</emma:literal>
                </emma:interpretation>
                <emma:interpretation id="interp100" emma:lang="en-US" emma:confidence="0">
                  <emma:literal>At</emma:literal>
                </emma:interpretation>
                <emma:interpretation id="interp101" emma:lang="en-US" emma:confidence="0">
                  <emma:literal>art</emma:literal>
                </emma:interpretation>
                <emma:interpretation id="interp102" emma:lang="en-US" emma:confidence="0">
                  <emma:literal>ant</emma:literal>
                </emma:interpretation>
                <emma:interpretation id="interp103" emma:lang="en-US" emma:confidence="0">
                  <emma:literal>ate</emma:literal>
                </emma:interpretation>
              </emma:one-of>
            </emma:emma>
          </inkml:annotationXML>
          <inkml:trace contextRef="#ctx0" brushRef="#br0" timeOffset="82859.3404">9245 4378 1760 0,'-15'0'204'16,"1"4"-27"-16,-3 1-20 0,1 0-11 16,-1 1 0-16,-2 4 1 0,-23 12 154 0,23-6-157 0,-5 1-1 15,5 0-4-15,-2 3-8 0,-21 22 109 16,26-19-135-16,0-2-8 0,-2 1-7 0,1-1-14 0,9-1-9 16,-4-1-10-16,0-4-8 0,4-2-9 0,4 0-8 0,-2-3-4 15,4 1-4-15,-1-3-4 0,6 1 2 0,-1-2 2 16,4-3 7-16,3 0 3 0,3-3 5 0,3-2 0 15,-2-4-2-15,5-3 2 0,1 1-6 0,0-7-2 0,-1-1-1 16,2-2-3-16,-1-3-1 0,0 1 7 0,-2-3 6 0,1 1 8 16,-5 0 9-16,-1 1 10 0,-2-1 7 0,-1 0 9 0,-1 6 5 15,-1 0 5-15,-2 4-4 0,-2 1-5 0,-2 4-7 0,2 2-14 16,0-1-7-16,-3 0-15 0,1 5-11 0,-1 3-12 16,0 1-8-16,0 3-3 0,-1 1-3 0,1 7-3 15,0-1 0-15,0 2 0 0,0 4 0 0,1-2 0 0,-1 0 0 16,6 2 0-16,-1-3 0 0,-1 2 0 0,4-3 0 0,1-1 0 15,1 1 0-15,-1-1 3 0,3-5-1 0,3 1 1 0,0-1-2 16,1-4 2-16,1-1 0 0,-1-2-1 0,3-3-2 16,1 0 1-16,2-3-2 0,-3-3 1 0,1-1-2 15,-3-1 0-15,1-1-2 0,-1-2 4 0,-1 1-5 0,-4-3-2 16,0-1 1-16,0-1 2 0,1-1-1 0,-1-4 2 0,-6-1-1 16,1 1-3-16,4-4 7 0,-7-3 0 0,1 2 0 0,-1-2 0 15,2-4 0-15,-4 0 2 0,2 0 0 0,-1-2-2 16,0 0-2-16,-3 1 2 0,2 0 0 0,-2 2 4 0,0 0-4 15,0 5 1-15,0-1-1 0,0 7 0 0,0 1 2 16,0 6-1-16,0 1-2 0,0 4-2 0,0 1-3 0,-2 1 2 16,2 5-3-16,0 5 2 0,0 1-2 0,0 7 0 0,0 3 1 15,0 6 7-15,0 1 5 0,0 5 4 0,0 3 7 16,0 0 4-16,2 2 7 0,-2 1 9 0,3-1 4 16,0 1 2-16,-2 2 1 0,2-5 4 0,-1 5 0 0,4-6-3 15,-5 1-5-15,2 0-4 0,-2-3-6 0,-1 1-6 0,3-3-6 16,0-3-6-16,-3-4-4 0,0 0-3 0,2 2 0 15,-2-6 0-15,0 13-3 0,0-15-3 0,0-2-13 16,0-3-18-16,0 0-21 0,0-1-34 0,0 0-40 16,-2-4-49-16,-4 2-68 0,2-5-77 0,-3 0-68 0,2-5-58 15,-2-1-49-15,-1-1-41 0,2-5-66 0,-4-3-101 0,2-4-41 16,-1-3 22-16,-1 0 52 0</inkml:trace>
          <inkml:trace contextRef="#ctx0" brushRef="#br0" timeOffset="83014.4417">9600 4381 220 0,'6'1'605'16,"-2"-1"-59"-16,8 0 216 0,-5 0-468 0,14-1 152 16,-9-2-277-16,3 3-26 0,1-1-20 15,4-4-18-15,21-1 41 0,-20 2-110 0,1 1-42 16,2 1-43-16,-3-3-52 0,21 2-253 16,-21-2 95-16,22-6-557 0,-21 4 237 0,-1-4-36 15,1 1 7-15</inkml:trace>
        </inkml:traceGroup>
        <inkml:traceGroup>
          <inkml:annotationXML>
            <emma:emma xmlns:emma="http://www.w3.org/2003/04/emma" version="1.0">
              <emma:interpretation id="{A7919124-F230-4BAD-AA90-C1709D67137B}" emma:medium="tactile" emma:mode="ink">
                <msink:context xmlns:msink="http://schemas.microsoft.com/ink/2010/main" type="inkWord" rotatedBoundingBox="21562,10942 22867,10768 22926,11212 21621,11385"/>
              </emma:interpretation>
              <emma:one-of disjunction-type="recognition" id="oneOf21">
                <emma:interpretation id="interp104" emma:lang="en-US" emma:confidence="0.5">
                  <emma:literal>one</emma:literal>
                </emma:interpretation>
                <emma:interpretation id="interp105" emma:lang="en-US" emma:confidence="0">
                  <emma:literal>ore</emma:literal>
                </emma:interpretation>
                <emma:interpretation id="interp106" emma:lang="en-US" emma:confidence="0">
                  <emma:literal>owe</emma:literal>
                </emma:interpretation>
                <emma:interpretation id="interp107" emma:lang="en-US" emma:confidence="0">
                  <emma:literal>ole</emma:literal>
                </emma:interpretation>
                <emma:interpretation id="interp108" emma:lang="en-US" emma:confidence="0">
                  <emma:literal>ode</emma:literal>
                </emma:interpretation>
              </emma:one-of>
            </emma:emma>
          </inkml:annotationXML>
          <inkml:trace contextRef="#ctx0" brushRef="#br0" timeOffset="83775.8759">10421 4106 721 0,'-4'14'533'16,"-7"-4"-113"-16,4 1-107 16,-24 30 386-16,19-25-510 0,0 3-14 0,0-3-11 0,3 2-15 15,-2 1-19-15,3 1-19 0,-3 0-17 0,5-4-19 16,-4 4-16-16,2-3-6 0,7 2-7 0,-5 2-8 0,6-6-9 15,0 1-9-15,0-1-5 0,3 1-3 0,1-1-5 0,2-2-2 16,3-3-5-16,0-2 2 0,2 2 0 0,0-4 1 16,4-2-5-16,-1 2 1 0,4-6 4 0,-5 0-1 0,-1 0-2 15,3-6 0-15,0 2 0 0,-6-2 0 0,1-4 2 0,-4-1-2 16,1-3-2-16,1-2 2 0,-4 0 10 0,-1-4-6 16,0 0-2-16,-3-2-2 0,0-4 0 0,0 1 0 0,-3-5-2 15,3 3 2-15,0 1-14 0,3-2 7 0,-3 4 4 16,5 0-1-16,-4 4 3 0,5 1 2 0,-1 1 2 0,-1 3-1 15,1 3 2-15,-1 1 1 0,2 3 1 0,-5 3-1 0,7 0 3 16,-4 5 5-16,4 5 16 0,4 0 16 0,-2 3 8 16,-1 0 7-16,3 3 7 0,-2 3 7 0,-1 1 3 0,2-3-6 15,1 6-8-15,-6-1-9 0,4 3-3 0,-1 0-11 16,-2-1 0-16,4-2-8 0,-4 2-3 0,-1-1-4 0,2 2-2 16,2-2-8-16,-4 0-5 0,1-2-3 0,-1-1-3 0,0-4 0 15,-3-1-1-15,0 1 1 0,2-3 0 0,-1-5 3 16,1 2 2-16,1-5 7 0,-2 0 3 0,4-1 8 0,-4-5 5 15,3-3 7-15,-1-2 1 0,2 0 3 0,2-4-1 16,-2-3-2-16,-2 0-2 0,1-6-4 0,4 2-6 0,-4-3 1 16,-1 4 4-16,1 0 4 0,-2 0 10 0,2 1 4 15,-1 9 5-15,-1-3 0 0,-4 3-3 0,2 6-4 0,0-2-9 16,-3 4-11-16,2 3-9 0,-2 3-8 0,3 4-6 0,-2 3-4 16,5 0 2-16,-4 6 1 0,1 0-2 0,-2 4 3 15,2 0-2-15,0 1-1 0,-2 1-3 0,5 0 2 0,0-3-2 16,2 0 0-16,2 2 2 0,-2-5-2 0,4 1 2 0,-1-1 0 15,1-5 3-15,0 0-2 0,5-3-3 0,-1-3 5 16,2-2-3-16,3-3 3 0,-2-3-3 0,0-2 0 0,1-3 0 16,1-3 0-16,-2 0-4 0,0-5-2 0,1-1-3 15,-4 1-3-15,-1-5-1 0,-3 2-2 0,3 0-1 0,-8-3 2 16,-1 0 2-16,2 4-2 0,-5-5 4 0,-2 2 6 0,-1 0-2 16,-1 1 4-16,-2 0 0 0,-2 4 0 0,1 1 0 15,-1 4 3-15,-1-1-4 0,5 6-1 0,-7-1-1 0,4 6-2 16,-4 1 3-16,1 1-5 0,-1 6 5 0,1 1-3 15,1 6 2-15,-1-2 0 0,-1 3 0 0,4 6 0 0,-2-5 2 16,4 1 0-16,2 2 1 0,2 1 0 0,4 0 0 0,-5-3 0 16,7 1 0-16,-4-1 2 0,7-2 0 0,-4 1 2 15,5-4-4-15,0-1 1 0,1-3 1 0,2 2-8 0,1-5-24 16,2 2-30-16,2-3-46 0,-3-4-51 0,3-1-54 0,2-2-61 16,-1-1-58-16,1 0-25 0,5 0-18 0,-3-1-31 15,1-3-44-15,2-3-94 0,-5-1-87 0,-2-3-32 0,-7 2 12 16</inkml:trace>
        </inkml:traceGroup>
        <inkml:traceGroup>
          <inkml:annotationXML>
            <emma:emma xmlns:emma="http://www.w3.org/2003/04/emma" version="1.0">
              <emma:interpretation id="{71B30424-F82F-4BA6-9E93-2F72B17A5E0D}" emma:medium="tactile" emma:mode="ink">
                <msink:context xmlns:msink="http://schemas.microsoft.com/ink/2010/main" type="inkWord" rotatedBoundingBox="23333,10524 24935,10311 25033,11050 23431,11263"/>
              </emma:interpretation>
              <emma:one-of disjunction-type="recognition" id="oneOf22">
                <emma:interpretation id="interp109" emma:lang="en-US" emma:confidence="0.5">
                  <emma:literal>her</emma:literal>
                </emma:interpretation>
                <emma:interpretation id="interp110" emma:lang="en-US" emma:confidence="0.5">
                  <emma:literal>h her</emma:literal>
                </emma:interpretation>
                <emma:interpretation id="interp111" emma:lang="en-US" emma:confidence="0">
                  <emma:literal>here</emma:literal>
                </emma:interpretation>
                <emma:interpretation id="interp112" emma:lang="en-US" emma:confidence="0">
                  <emma:literal>finer</emma:literal>
                </emma:interpretation>
                <emma:interpretation id="interp113" emma:lang="en-US" emma:confidence="0">
                  <emma:literal>he</emma:literal>
                </emma:interpretation>
              </emma:one-of>
            </emma:emma>
          </inkml:annotationXML>
          <inkml:trace contextRef="#ctx0" brushRef="#br0" timeOffset="84251.78">12101 3703 155 0,'0'-2'601'0,"-6"-3"-55"0,5 1-83 0,-2 0-89 0,3 1-22 0,-1 1-27 16,1 1-33-16,-3-3-22 0,3 4-36 0,-3 0-24 16,3 4-28-16,-2-3-18 0,-1 6-4 0,2 1 11 0,-5 5 5 15,4 5 4-15,-4-2 10 0,5 5 3 0,-4 4 4 16,5 1-9-16,-3 2-19 0,3 0-26 0,0 3-23 0,0-1-17 16,3-3-14-16,-3 3-10 0,2-4-8 0,2 5-7 0,-1-5-9 15,2-1-9-15,1 1-8 0,-2-4-5 0,-2 2-3 16,4-3-8-16,-5 0-6 0,3-1-4 0,-1-4-2 15,0 1-2-15,-1-2-2 0,2-1 0 0,-1 2-3 0,0-1-2 16,-3-3 3-16,2 1-5 0,-2-2-2 0,0-1-8 0,0-1-16 16,0-1-16-16,-2 3-23 0,-1-3-31 0,-1-2-47 0,-1 2-55 15,-1-7-71-15,2 5-76 0,3-6-75 0,-2-6-60 16,0 2-45-16,3-4-41 0,0 0-47 0,3-6-52 16,0 2-56-16,-3-3 22 0,0-3 44 0</inkml:trace>
          <inkml:trace contextRef="#ctx0" brushRef="#br0" timeOffset="84434.195">12134 4187 372 0,'11'-5'435'0,"-4"-1"-60"0,2-4-73 16,0 2-65-16,1-3-20 0,5 5 1 0,-3-5-15 16,1 3-6-16,2 1-2 0,2-2 8 0,1 2-2 0,-2 3-4 15,-3-1-6-15,5 4-12 0,-4 1-21 0,-1 0-15 0,0 5-15 16,-1-1-11-16,0 3-12 0,0 2-13 0,0-1-15 0,-5 3-14 16,4-1-11-16,-4 1-12 0,-1 0-10 0,2 1-11 15,-1-2-9-15,-2 5-8 0,-2-3-8 0,0 2-23 16,1-4-30-16,-2-1-40 0,-2-2-50 0,6-2-61 0,-6 2-63 15,1-3-63-15,-1-4-73 0,0 0-97 0,0-1-136 0,-1-9-54 16,1 0 3-16</inkml:trace>
          <inkml:trace contextRef="#ctx0" brushRef="#br0" timeOffset="85146.1477">12530 3841 168 0,'6'-7'540'15,"-4"3"-66"-15,0 1-108 0,-2 2-110 0,2-2-52 0,1 3-40 16,1 0-50-16,4 4-39 0,-1-1-28 0,2 4-22 15,2-2-15-15,-4 2-17 0,2 2-19 0,1-1-18 0,-4 4-20 16,5-1-16-16,-2 1-13 0,1-1-8 0,-1 2 1 0,2 0 9 16,-6-1 14-16,9 4 16 0,-5-1 20 0,3 1 24 15,-3-1 21-15,1 0 17 0,-1 0 14 0,-2 1 19 0,4 0 15 16,-5-3 10-16,1 3 7 0,1-4 8 0,-4 3 2 16,2-2-3-16,-1 0 1 0,-4-4-5 0,5 2-3 0,-5-5 6 15,2-1 4-15,0 0 5 0,-3 0 11 0,0 0 19 16,0-5 14-16,0 0 9 0,0 0-1 0,0-5-8 0,0-2-2 15,-3-1-9-15,0-1-8 0,3-2-13 0,0-4-9 0,3 3-5 16,0-3 4-16,-1 0 7 0,1-1 4 0,-2 3 3 16,5 0 1-16,-4 3 2 0,2-1-7 0,2 2-11 0,-4 3-10 15,1-1-10-15,-2 4-15 0,5-2-13 16,6 5 13-16,7 10-24 16,-11-4-36-16,4 5-1 0,-6-2-2 0,1 1 1 0,4 1 0 0,-3 2-3 15,3-1-2-15,-5 0 0 0,4 2 3 31,66 42 25-31,-62-59-24 0,-3 1-3 0,1-4 1 16,0-1 0 0,9-15 6-16,6-24 2 0,-20 30-6 15,2-27 3-15,-1 21-5 0,-4-24 1 0,-1 25 3 16,0 2 2-16,-3 5 7 0,0-2 4 0,0 5 3 0,0 2-2 16,0-1 2-16,0 7 4 0,0 1-6 0,-3 2-8 0,0 0-4 15,3 5-5-15,-1 5-3 0,-4 15 0 16,5-11-6-16,-6 4 3 0,6-2 3 0,-1 6 0 0,1-3 0 15,0 1 0-15,1 1 0 0,5-1-2 0,-1-3 2 16,-1 0-2-16,4 0 2 0,-1-1-2 0,-1-1-1 0,1-4 3 16,1-1-3-16,2 0-4 0,-1-5-4 0,0 0-9 0,5 0-4 15,-5-5-6-15,2 0-12 0,1-5-15 0,3 0-15 16,-6 0-19-16,3-5-18 0,-2 2-14 0,-1-2-14 0,2-3-10 16,1-1-5-16,-5 2 7 0,-1-3 12 0,2 1 22 15,-4 2 20-15,2-2 19 0,-2 2 19 0,-1 2 17 0,2 2 15 16,-4 5 8-16,-1-2 8 0,3 2 2 0,0 2-3 0,-3 1 5 15,2 0 1-15,-2 1 0 0,4 2 0 0,-1 2 0 16,0-2 1-16,-1 5 3 0,2-5 1 0,-1 4-3 16,2-1 1-16,1-1 2 0,-2 0-1 0,1 2 1 0,-1-3-5 15,6 3 0-15,-2-3-3 0,1 0 5 0,0 1-2 0,1-3-2 16,-1-2-14-16,3 0-22 0,0 0-32 0,6-2-47 0,-6-3-49 16,1 4-57-16,0-4-55 0,1-1-58 0,4-3-89 15,-5-4-124-15,2 0-80 0,0-2-17 0,-2 3 17 0</inkml:trace>
        </inkml:traceGroup>
      </inkml:traceGroup>
    </inkml:traceGroup>
    <inkml:traceGroup>
      <inkml:annotationXML>
        <emma:emma xmlns:emma="http://www.w3.org/2003/04/emma" version="1.0">
          <emma:interpretation id="{F50C3B4B-A7EF-4976-84B5-9D9B4F2C73E6}" emma:medium="tactile" emma:mode="ink">
            <msink:context xmlns:msink="http://schemas.microsoft.com/ink/2010/main" type="paragraph" rotatedBoundingBox="12810,11583 25726,11305 25781,13864 12865,1414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E0B11DA-8287-41B7-AF67-4934CE5BEC46}" emma:medium="tactile" emma:mode="ink">
              <msink:context xmlns:msink="http://schemas.microsoft.com/ink/2010/main" type="line" rotatedBoundingBox="12810,11583 25726,11305 25752,12544 12836,12821"/>
            </emma:interpretation>
          </emma:emma>
        </inkml:annotationXML>
        <inkml:traceGroup>
          <inkml:annotationXML>
            <emma:emma xmlns:emma="http://www.w3.org/2003/04/emma" version="1.0">
              <emma:interpretation id="{D107BED6-858A-4BB0-A178-4FA773801C0C}" emma:medium="tactile" emma:mode="ink">
                <msink:context xmlns:msink="http://schemas.microsoft.com/ink/2010/main" type="inkWord" rotatedBoundingBox="12814,11812 18439,11691 18459,12639 12835,12760"/>
              </emma:interpretation>
              <emma:one-of disjunction-type="recognition" id="oneOf23">
                <emma:interpretation id="interp114" emma:lang="en-US" emma:confidence="0.5">
                  <emma:literal>communication</emma:literal>
                </emma:interpretation>
                <emma:interpretation id="interp115" emma:lang="en-US" emma:confidence="0.5">
                  <emma:literal>comment cation</emma:literal>
                </emma:interpretation>
                <emma:interpretation id="interp116" emma:lang="en-US" emma:confidence="0">
                  <emma:literal>comment ration</emma:literal>
                </emma:interpretation>
                <emma:interpretation id="interp117" emma:lang="en-US" emma:confidence="0">
                  <emma:literal>comment lection</emma:literal>
                </emma:interpretation>
                <emma:interpretation id="interp118" emma:lang="en-US" emma:confidence="0">
                  <emma:literal>comment edition</emma:literal>
                </emma:interpretation>
              </emma:one-of>
            </emma:emma>
          </inkml:annotationXML>
          <inkml:trace contextRef="#ctx0" brushRef="#br0" timeOffset="259842.8672">4889 5344 361 0,'-3'-2'551'15,"-1"0"-78"-15,4 2-78 0,-3 0-36 0,1 0-70 0,-1 0-54 0,3 4-38 16,-1 1-30-16,-5-1-20 0,1 2-11 0,4 4-9 15,-5 1-6-15,1 0-6 0,1 3-20 0,-1-1-13 0,2 0-15 16,0 2-10-16,2 0-12 0,1-1-12 0,1 2-3 16,2 2-6-16,2-3-7 0,1 1-5 0,0 0-5 0,1-2-13 15,4 1 6-15,1 2 0 0,-1-1 2 0,1 0-2 0,3-3 2 16,-1-3 2-16,5-1 2 0,-3-1 8 0,4-1-8 16,4-3 2-16,-5-1-1 0,3-3-7 0,-1-3 1 0,1-1-1 15,-1-4 0-15,2-3 0 0,-3-3 3 0,0 0-3 0,-1-7-3 16,-3 0 11-16,-1-1-7 0,-3 0-3 0,0-5 2 15,-1-1 0-15,-4 2 0 0,-6-4 0 0,4 3 1 0,-5 0-1 16,0 1 7-16,0 3 16 0,-5 2 16 0,4 5 10 16,-6 0 13-16,2 3 8 0,-2 2 6 0,-4 5 8 0,2 1-6 15,-3 4-10-15,0 2-19 0,-5 9-10 0,3 1-10 0,-1 3-10 16,0 3-7-16,2 6-8 0,1-2 1 0,0 2 0 16,5 3-1-16,-1 1 1 0,4-2-4 0,4 1 5 0,0-1-2 15,1 1-1-15,4-1 1 0,2-4-2 0,1-2 0 16,4-2-3-16,0-1 1 0,2 0-2 0,1-3-3 0,-1-4 2 15,4-3-1-15,-2-2 0 0,0-2 1 0,1-4 0 0,2-2-1 16,-1-1-3-16,-5-4 5 0,5-2-3 0,-4-5 0 16,0 0-2-16,-2-1 2 0,-3-1 1 0,2 2 1 0,-2-1 4 15,-2 0-2-15,-3 0 0 0,2 5-2 0,-4 1 4 16,2 4-1-16,-4 1 0 0,3 0-2 0,0 3-2 0,-3 2 1 16,0-2 1-16,2 6 2 0,-2-2-4 0,3 8 1 0,0 1 0 15,-2 4 0-15,4-2 1 0,1 5 2 0,0 0 2 16,4-3-5-16,-1 4 2 0,-2-3 2 0,5 0-2 0,-1-1 2 15,1 1-2-15,1-3 0 0,-1 1 10 0,-2-2-4 16,-1-1-2-16,3-1-2 0,-1-3 2 0,-2 1-2 0,1-3 0 16,-1-2-1-16,3-2-9 0,-2-2 5 0,2 1 1 0,3-6 1 15,-3-2 2-15,0 0-3 0,-3-1 1 0,1-3 0 16,-1-1 0-16,0-5-2 0,1 2 2 0,-1-4 0 0,-1-1 0 16,-1-2 0-16,1-1 1 0,-1-4-1 0,1 1 2 15,-2-3 0-15,0-1-3 0,-2-3 1 0,0 2-2 0,-1-5 2 16,-1 1 0-16,1 1-1 0,-3-4-4 0,0 4 3 0,0-1 4 15,0 1 0-15,0 1-2 0,0 3 2 0,0 7 0 16,0 0 4-16,0 8 1 0,0 2-1 0,0 6-2 0,-3-2 0 16,3 8 2-16,-2 0-2 0,-1 8 9 0,0 3 17 15,-1 7 22-15,3 4 29 0,-2 7 22 0,0 7 14 0,-2 0 11 16,4 3 11-16,-2 0-3 0,0 5-4 0,3-1-21 0,0 1-20 16,3-3-13-16,0 2-12 0,1-2-7 0,-2 2-8 15,4-3-8-15,-2-1-5 0,3 0-8 0,-5 0-7 0,5-5-4 16,-2-1-6-16,1 0-4 0,-5-1-1 0,4-3-1 0,1-3-7 15,-2 1-1-15,-2-1-6 0,1-4-15 0,0-2-26 16,-2 0-39-16,-1-5-49 0,0-1-58 0,-1-2-61 0,-2-4-77 16,0-2-79-16,1 1-52 0,-2-8-50 0,-2 1-71 15,1-6-117-15,-10-19-837 0,9 9 817 0</inkml:trace>
          <inkml:trace contextRef="#ctx0" brushRef="#br0" timeOffset="260011.4158">5775 5364 550 0,'7'-5'1656'0,"-3"5"-1474"0,1-2-25 0,2-1-19 15,4-1-10-15,1 3-8 0,-3-4-9 0,3 1-6 16,-1-1-11-16,1 4-10 0,0-2-12 16,0 1-11-16,27-6 76 0,-27 5-103 0,0 1-6 15,3-1-4-15,-7 3-8 0,3 0-4 0,-2 0-9 16,-2 0 4-16,1 3-4 0,-4-1-1 0,1 3 1 0,2-1 1 15,-1 3 3-15,-4 1 7 0,2 0 9 0,2 6-3 0,-5-2 1 16,2 3-1-16,-1-1 1 0,1 5-3 0,0 0-1 16,-3 0-6-16,1 2 1 0,-1-2-2 0,0 0-2 0,0 0-1 15,3-1-6-15,-1-1 3 0,4 0-6 0,-5-2-14 0,-1 4-34 16,3-5-44-16,-3-1-48 0,0-2-52 0,3-1-48 16,-3 1-52-16,0-3-80 0,0-8-106 0,0 0-103 0,0 0-34 15,0 0 9-15</inkml:trace>
          <inkml:trace contextRef="#ctx0" brushRef="#br0" timeOffset="260162.0125">6130 5102 187 0,'0'-10'446'0,"-3"4"-95"0,0 1-91 16,3 2-54-16,6 7 84 0,-6 6-270 0,2-2-29 15,-2 5-23-15,4 2-27 0,-1 0-37 0,2-2-49 16,1 1-61-16,6 16-427 0,-8-20 216 0</inkml:trace>
          <inkml:trace contextRef="#ctx0" brushRef="#br0" timeOffset="260561.5128">6420 5241 84 0,'9'-7'375'16,"2"-1"-23"-16,2-13 663 0,-10 16-706 15,-3 1-15-15,0 2-11 0,-3-2-9 0,3 4-15 0,-1 0-21 16,-2 4-15-16,-2-2-16 15,-21 17 371-15,17-8-394 0,-6 1-1 0,0 3-5 0,3 0-15 16,0 4-22-16,0-1-28 0,0 0-22 0,3-1-20 0,-1 2-20 16,2 0-13-16,4 0-10 0,2 0-5 0,2 0-4 15,0 0-6-15,0-1-3 0,0-2-3 0,2 1 0 0,2 2-3 16,-1-3-3-16,0 2 1 0,2-3-2 0,-1 0 0 16,1-1 2-16,-1 1-2 0,2 0-2 0,2-2 5 15,-2-2-6-15,0-1-4 0,-1-2-2 0,1 1-3 0,2-3-4 0,-2 1-4 16,1-3-11-16,4-4-10 0,-2 0-7 15,1-1-8-15,6-10-63 0,-7 1 56 0,3 0 1 0,-1-2 7 16,1-2 7-16,-4 0 11 0,0-7 11 0,-1 5 6 16,-2-2 6-16,2-1 4 0,-2-1 6 0,-1-1 2 0,-1 1 4 15,0-1 0-15,-1-1-1 0,-2 1 2 0,0-3 0 0,0 5-1 16,-2-2-2-16,-1 5 2 0,-1-4-2 0,-1 4 0 16,-1-3-4-16,0 6-12 0,0-1-11 0,0 3-21 0,0 1-24 15,-1 5-32-15,3-2-33 0,-5 5-39 0,-2 0-36 16,4 2-33-16,1 2-31 0,-5 2-24 0,4 1-17 0,3 0-3 15,2 5-12-15,-1-4-24 0,0 0-35 0,3-2-59 0,0-4-62 16,0 0-18-16</inkml:trace>
          <inkml:trace contextRef="#ctx0" brushRef="#br0" timeOffset="260937.4951">6598 5335 15 0,'12'15'436'0,"-1"-1"-45"15,1 0-51-15,0 3-24 0,-1 0-48 0,-2 0-47 0,1 0-25 16,-1-1-16-16,1 5-10 0,-4-5-2 0,2 3-7 0,-4-3-7 15,2 1-11-15,2-2-11 0,-7 0-7 0,-1 0-4 16,3 0-6-16,-1 0-2 0,-2-7 2 0,3 0-1 0,-1-2-2 16,0-1 0-16,-2-1 2 0,3 1 5 0,-2-3 9 0,-1-2 17 15,0 0-2-15,3 0 3 0,-3-2-3 0,3-4-8 16,-3-3-16-16,2-4-18 0,4-3-20 0,-5-1-31 0,4-4-12 16,1-1-16-16,-5-2-6 0,4-1 1 0,2-1 3 15,1 1 2-15,-4-1 1 0,3 6 1 0,4-1 4 0,-5 5 2 16,4-2-1-16,-1 3-4 0,-1 2-7 0,4 5 3 0,-2 0-8 15,-3 5-2-15,2 3-4 0,0 0-2 0,3 3-3 16,2 7 1-16,-3-2 1 0,-2 5-1 0,2 2 5 0,-2 1 1 16,0 0-1-16,-2 5 3 0,4-2 2 0,-4 2-3 0,-1 0-2 15,0 0-3-15,0 3 1 0,0-3-2 0,1-4 0 16,-2 0-2-16,2 1-1 0,-1-4 1 0,2 2-4 0,-4-3-7 16,3-2-10-16,-1 0-12 0,-4-5-19 15,2 0-23-15,8 9-341 0,-9-10 217 0,0-4-28 16,-1-1-27-16,2 3-26 0,-1-3-27 0,0-3-27 0,2 3-19 15,-2-1-18-15,-2-4-53 0,-1 5-88 0,0 0-99 16,-1-10-39-16,-5-1 5 0</inkml:trace>
          <inkml:trace contextRef="#ctx0" brushRef="#br0" timeOffset="258838.0773">4481 5354 424 0,'-3'-14'407'15,"-4"-16"362"-15,5 24-650 0,-1-1-42 0,3 3-28 0,0 4-21 16,0 0-11-16,0 0-21 0,-1 4-24 0,1 3-23 0,0 2-44 16,-3-1-77-16,0 0-116 0,1 1-115 0,-4 2-56 15</inkml:trace>
          <inkml:trace contextRef="#ctx0" brushRef="#br0" timeOffset="258718.3978">1630 5308 131 0,'3'2'156'0,"-2"-2"19"0,2 0 7 0,0 0-12 16,-2 0-15-16,-1 0-22 0,5 0-20 0,-2 0-19 0,0 0-15 15,-2 0-13-15,-1 0-7 0,3 0-4 0,-1 0-1 0,-2 3-2 16,3-3 0-16,-3 0-1 0,3 0-2 0,-3 0-2 15,0 0-5-15,0 0 3 0,0 0 0 0,0-3 0 0,0 3 0 16,0 0-1-16,0 0-2 0,0 0 1 0,0 0 0 16,0 0-3-16,0 0-1 0,0 0 0 0,0 0-4 0,1 0-2 15,-1-2 1-15,3 2-4 0,0-4-3 0,-3 2-4 0,2-2-7 16,-2 0-2-16,3-1-2 0,-2 2-3 0,2 0-5 16,0-2 1-16,-3 2-1 0,2-2 5 0,-2 2 3 15,3-2 2-15,-2-1 3 0,-1 1 1 0,3-1 4 0,-3-1 0 16,0 3 4-16,-3-3 0 0,3 3 4 0,-1 0 0 0,-2 0 4 15,3 2 1-15,-2-1 5 0,2-2-1 0,-3 5 2 16,0-3 1-16,2 1 0 0,-2-1-1 0,1 2 2 0,-1 1-3 16,0 0-9-16,3 0 2 0,-4 0-4 0,1 1-2 15,1 2-6-15,-2-1-4 0,-2 1-4 0,-6 2-4 0,3 4 8 16,-3 2-9-16,0 0-2 0,0 4-4 0,0-3 4 0,1 6 8 16,-1 0 8-16,-2-1 9 0,2 2 8 0,3 0 7 15,-1 0 2-15,1 0 5 0,2 5 0 0,5-4 0 16,-4 1-8-16,2 1-6 0,4-3-6 0,0-1-2 0,0 0-2 15,4-1-3-15,2 0 0 0,-1-5 1 0,2 4-7 0,2 0 0 16,3-5 1-16,0 1-6 0,0-1-2 0,6 0-4 0,-2-5 1 16,0 0-5-16,1 1 1 0,-2-3-1 0,7-1-1 15,-6-2 5-15,1-1 2 0,2-1 1 0,0-2 0 0,1-4 0 16,-1 2 1-16,2-4 0 0,-2-2-1 0,1-2 1 16,2 1-4-16,-3-5-1 0,-2 0-2 0,2-2-1 0,-3 2-1 15,-1-2-3-15,-1-2 3 0,0 0-3 0,-5 1 0 0,2 1 0 16,-7 2 4-16,1 2-5 0,1 1-2 0,-5-1 4 15,4 3 1-15,1 2 2 0,-5 0 6 0,-1 4 6 0,3 1 3 16,-3 1 6-16,0 0-1 0,0 2 1 0,0 0 0 16,0 2-5-16,0 2-5 0,-3 3-7 0,3-1-3 0,-1 4-6 15,1 3 5-15,-3 2-7 0,0 4 2 0,3-1 2 0,-2 3-1 16,-1 1 1-16,3-2 1 0,3 0 2 0,-1-1-5 16,4 2 0-16,-2 1 3 0,1-4-2 0,5-1 0 0,-1-3-2 15,0 1-3-15,-2-1 4 0,4-3 0 0,-2-1 4 0,1-5-1 16,-1 2-2-16,3-2 2 0,-2-3 3 0,-1 0 1 15,3-5 3-15,0-1-2 0,3-2-3 0,-6-1 5 0,3-3 0 16,-5-2 1-16,4 0-2 0,-4-1 4 0,2 2-5 16,-5-4 3-16,1-2-11 0,1 3 2 0,-5-1 3 0,2-2-1 15,-3-1-2-15,-3 0-2 0,2 4-2 0,-2 0-2 0,-2-4 13 16,1 4-5-16,-6-2-6 0,2 6 1 0,1 2 2 16,1-5-1-16,-5 4 2 0,2 2 1 0,-1 1-1 0,1 5-2 15,-1-5 7-15,1 5-5 0,-3 3 0 0,0 0-1 16,-3 0-1-16,0 1 0 0,3 4-3 0,-1 1 3 0,1 1-9 15,0 1 5-15,-3 2-3 0,5-5-4 0,1 7-3 0,1-4-13 16,1 3-15-16,2 0-14 0,2-1-9 0,2 4-12 16,-2-3-12-16,3 0-14 0,4 0-1 0,-1 2 5 0,8-5 7 15,-5 0 5-15,6 1 0 0,3-3 2 0,1-1 7 16,-1-3 6-16,4-2 4 0,2-5 0 0,-2 3 11 0,4-7 8 16,-2 3 6-16,-2-2 11 0,0 0 19 0,1-5 4 0,2 2 1 15,-6 0 8-15,1 0-4 0,-1-3 3 0,2 2-1 16,-5 1 2-16,2 0-9 0,-3 3 2 0,0-2 6 15,-5 5 1-15,4-1 16 0,-2 6 16 0,0 0 13 0,-2 7 14 16,5 3 13-16,-2-1 8 0,-1 5 17 0,-1 1 8 0,-1 4-1 16,1 0-4-16,-1 2-1 0,-1-1-3 0,0 2-2 0,-2 2 6 15,-2-3-5-15,1 1-5 0,-3-3-5 0,3 3-5 16,-3-4-6-16,0-3-2 0,0 0-8 0,0-3-8 16,0-2-10-16,0 3-6 0,0-7-6 0,0-1-2 0,0-2 7 15,0 0 4-15,0-1 8 0,0-4-1 0,0-1 0 0,1-5 1 16,-1 0 1-16,3-7-5 0,0-1-11 0,-3-4-13 0,2 1-14 15,1 0-1-15,-2-3-2 0,-1-2-3 0,3 4 2 16,0 0-4-16,-3-2 1 0,2 5-2 0,-2 1 2 0,3 3-2 16,-2 0-1-16,-1 4 0 0,0 3-2 0,3-1 3 15,-3 6-2-15,3-2 0 0,-1 3-1 0,1 0 1 0,1 4-1 16,1 1 0-16,1 0 0 0,-1 3-1 0,3 0 3 0,-1 3 1 16,4 0 0-16,-5-1-2 0,1-1 2 0,-2 5 0 15,2-1 2-15,1-3-1 0,2 4 2 0,-4-3-3 0,1-1 1 16,-2-1-1-16,2-1 0 0,-1 2 0 0,-1-4 0 0,-1 2-2 15,1-3 0-15,-2-4 0 0,-2 4 1 0,-1-5 1 16,3 3 5-16,2-2 3 0,-5-1 7 0,2-1 5 0,1-2 3 16,-3-3 0-16,2-4 2 0,1 1 1 0,-2-8-3 15,5 5-2-15,-4-4-7 0,1-1-3 0,-2 2-4 16,5 3-1-16,-4-3-3 0,-2 4 2 0,3 0 0 0,-2 2 1 0,-1 2-2 16,0 4-2-16,0-3 2 0,0 2-4 0,3 4 2 15,-3 0-4-15,5 2 1 0,1 6-2 0,-5-3-9 16,7 4 8-16,-1 3 8 0,0-1 3 0,-1 3 5 0,2-1-1 15,-1 2-2-15,4 0 2 0,-2 0 9 0,1-2-7 0,-1 3-10 16,0 0-2-16,-2-5-2 0,4 5-1 0,-2-3-6 0,-2-1-14 16,1-1-25-16,1 2-37 0,-2-1-39 0,0-1-40 15,-2-5-33-15,2 0-34 0,-2 1-28 0,-1-3-15 16,-1-2 1-16,2 1 11 0,2-3 16 0,-2-5 16 0,2 1 13 16,0-3 15-16,1-1 16 0,-1-6 23 0,2 3 20 0,-1-4 22 15,-1-2 20-15,1 2 35 0,-1-2 16 0,-1 0 18 0,0 0 13 16,0-1 9-16,0 2 5 0,0-1 6 0,0 2 6 15,1 3 2-15,-5-1 20 0,2 5 16 0,2-1 19 16,-4 2 11-16,2 2 11 0,-4-1 6 0,6 1 4 0,-6 3 9 16,1 4 2-16,-1 3 10 0,3 1 6 0,0 2 2 0,-1 5 7 15,-2 1 7-15,3 3 8 0,-3 0 0 0,0 2-2 16,1-2-14-16,-1 7-12 0,3-3-8 0,0 0-3 0,-3 0-4 16,2 0-4-16,-2-2-13 0,0 5-4 0,0-5-5 15,0 0-8-15,0-2-8 0,0-2-9 0,0-1-12 0,0-3-12 16,3-1-10-16,-3-4-8 0,0 3-4 0,0-4-1 0,1-3 1 15,-1 2 9-15,3-4 5 0,0 0 7 0,-3-4 0 16,2-3 1-16,-2-3-2 0,4-3 0 0,-1-3-2 0,2-3-10 16,1-3-9-16,-5-1 0 0,4-2-1 0,2-1-2 15,-3 0 0-15,2 6-3 0,-4-2-1 0,1 3 2 0,-2 4 2 16,-1-1 2-16,3 7 0 0,-3 0-2 0,3 3 1 0,-1 4-1 16,1 2-1-16,0 2 4 0,-2 4-5 0,4 3 4 15,1 1 0-15,-5 5 0 0,7 0 4 0,-1 1 5 0,0 2 1 16,1-1-1-16,-4 2 3 0,4 0 0 0,-4 2-5 0,1-4-1 15,-1-2-3-15,4 0-2 0,-4 0-3 0,4-2-1 16,-4-1-2-16,3 1-4 0,1-2 5 0,-4-3-1 0,2-2 0 16,0 0 2-16,0-4 1 0,0-2 2 0,0 0-2 15,2-2 1-15,-2-2 0 0,1-2 0 0,3-4-2 0,-1-1 2 16,-1-2-2-16,-1 1-2 0,1-4 3 0,-2-3-2 0,-3 2-2 16,1 0 4-16,4-2 0 0,-6 5-2 0,0-1 3 15,4 3 2-15,-5 1 4 0,-1 2 1 0,3 3 0 0,-1 1 0 16,-2 1-2-16,0-1-11 0,0 5 2 0,0 0-1 15,3 3-1-15,0 2 1 0,1 1 0 0,1 0-3 0,-1 3-3 16,4 2 15-16,-1 0-2 0,1-1-3 0,0 0-3 0,0 0-1 16,4 3 0-16,-2-2 3 0,-1 0 1 0,3-3 1 15,3 1-4-15,-3-4-1 0,0 5 2 0,0-5-2 0,0 1 1 16,0-3-1-16,-2-1 0 0,2 1-1 0,-6-1-1 16,4-2 2-16,-2-2 0 0,-1-1 0 0,2-1 2 0,-5 0 2 15,4-3-4-15,-4 1 0 0,2-4-1 0,-4-1 2 0,-2 0 0 16,3-3-1-16,-3-2 0 0,0 2-1 0,-3-1 2 0,3 0-1 15,-2 0 4-15,2 1-4 0,-3-2 2 0,0 4-2 16,3 1 0-16,-1-1 3 0,-2 6-3 0,3 1 0 16,-2 2-2-16,2 0 1 0,-3 0-2 0,0 3-1 0,2 3-2 15,-6 3 0-15,2 5 3 0,-1 2-1 0,0 3-1 0,0 3 2 16,-1 2 3-16,2-2 3 0,4 3 0 0,-2 0-2 0,3 0-2 16,3-3 1-16,-2 0 1 0,2 2-1 0,2-2 0 15,-1-3 0-15,4 3-2 0,2-5 0 0,2-1 2 16,-3 0 0-16,3-2 0 0,3-3-3 0,0-2 2 0,2-1-2 15,-2-2 2-15,2-3 2 0,1 0-1 0,-2-3 1 0,-1-4-1 16,-2 1-1-16,2-5-1 0,0 2-1 0,-3-6 1 0,0 3-3 16,-3-6 3-16,1 2-1 0,-2-3-1 0,1-2 2 15,-5-1 2-15,0 1 1 0,-1 1-1 0,0 0 2 16,-3-1-2-16,0 5 3 0,0 2 2 0,0 2 3 0,0 1 0 16,-3 2-2-16,0 4 0 0,3 0 0 0,-1 1-1 0,-2 4-1 15,3 0-4-15,-2 1-4 0,2 4 2 0,-5 3 2 0,0 1-1 16,4 2-3-16,-2 1 3 0,0 2 1 0,3-2 0 15,0 3 0-15,0-1 0 0,0 2 1 0,6 0 1 16,-5-1-2-16,4-2 3 0,2-1-3 0,-3 2 0 0,4-3 0 16,-1 0-6-16,1-3 2 0,-1 0-7 0,1 0-14 0,-2-5-17 15,4 5-15-15,-3-7-15 0,1 1-16 0,1-2-11 0,1-2-15 16,-1-4-7-16,0-3 5 0,3 1 5 0,-2-5 8 16,-1 3 11-16,-1-5 14 0,2 0 13 0,-4-1 12 15,0-1 11-15,2-2 9 0,-7 0 13 0,7-3 1 0,-6 6 5 16,0-2 8-16,2 1 4 0,-4 4 2 0,3 2 3 0,0 0 6 15,-3 4-4-15,-3 3 5 0,0 2 1 0,3-1 3 0,0 3 5 16,6 3 9-16,-4 2 5 0,-2 2 5 0,3 4 6 16,0-2 4-16,-3 5 6 0,1 1 4 0,-1 0-6 0,0 0-9 15,0 2-11-15,0-1-4 0,3 0-4 0,-1 0-5 16,-2-1-8-16,3 0-6 0,0 1-2 0,-3-5-1 0,1 0 1 16,-1 2 0-16,3-7 0 0,-1-1-2 0,-2 3-1 0,3-5 0 15,0 0 4-15,-3-1 4 0,1-4 0 0,2-1-1 16,-1-3-1-16,5 1 0 0,-1-6 0 0,-5-4 0 0,4 0-5 15,1-1-1-15,-2-2-1 0,1 1 2 0,-1 1-1 16,2-3 0-16,-4 6 0 0,2 0 1 0,2 2-1 0,-4 5 0 16,1 1 0-16,-2 4 0 0,5-2 0 0,0 6 1 0,0-2 1 15,1 4 1-15,-1 1 14 0,2 4-1 0,-1 0 3 16,1 0-4-16,-1 0 4 0,1 6 3 0,1-5-4 16,-1 0 0-16,0 3-12 0,2-4 0 0,-1 0 1 0,2 1 2 0,-5-2-3 15,7-3-5-15,-7 1 3 0,4 1 6 0,-1-5-3 16,-1 0-7-16,2 2-1 0,-4-5 1 0,2 0 0 0,-4-5 2 15,2 2-2-15,1-5-4 0,-5 0 1 0,2-3 3 16,2 0 0-16,-4-3-3 0,-2-3 3 0,3 2-2 16,-2-1 2-16,-1-3-5 0,3 3 5 0,0 2 0 0,-3 1 0 15,0 3 2-15,0 1-4 0,0 1 2 0,0 0-1 0,0 7 2 16,0-4-1-16,2 5 0 0,1 3-1 0,-2 0-1 0,5 2 0 16,-1 4 1-16,2-1 1 0,0 0-3 0,-2 3 0 15,2 0 2-15,1 4 0 0,-2-1 2 0,1 2 1 16,4-2-2-16,-5-1-1 0,1 1 2 0,-1-3 1 0,0 2-2 0,0-2-4 15,-2 1-22-15,1-3-30 0,-1-1-33 0,2-5-41 16,-4 2-39-16,2 0-48 0,-1-4-50 0,0 2-50 0,-3-1-34 16,0-4-21-16,0-1-38 0,0 3-53 0,0 0-72 15,-3-11-66-15,3 11-10 0</inkml:trace>
        </inkml:traceGroup>
        <inkml:traceGroup>
          <inkml:annotationXML>
            <emma:emma xmlns:emma="http://www.w3.org/2003/04/emma" version="1.0">
              <emma:interpretation id="{82C6C439-8F81-408B-8DF7-A4BB5E38A039}" emma:medium="tactile" emma:mode="ink">
                <msink:context xmlns:msink="http://schemas.microsoft.com/ink/2010/main" type="inkWord" rotatedBoundingBox="19562,11438 23165,11360 23190,12529 19587,12606"/>
              </emma:interpretation>
              <emma:one-of disjunction-type="recognition" id="oneOf24">
                <emma:interpretation id="interp119" emma:lang="en-US" emma:confidence="0.5">
                  <emma:literal>channel</emma:literal>
                </emma:interpretation>
                <emma:interpretation id="interp120" emma:lang="en-US" emma:confidence="0">
                  <emma:literal>Channel</emma:literal>
                </emma:interpretation>
                <emma:interpretation id="interp121" emma:lang="en-US" emma:confidence="0">
                  <emma:literal>channels</emma:literal>
                </emma:interpretation>
                <emma:interpretation id="interp122" emma:lang="en-US" emma:confidence="0">
                  <emma:literal>Chanel</emma:literal>
                </emma:interpretation>
                <emma:interpretation id="interp123" emma:lang="en-US" emma:confidence="0">
                  <emma:literal>chancel</emma:literal>
                </emma:interpretation>
              </emma:one-of>
            </emma:emma>
          </inkml:annotationXML>
          <inkml:trace contextRef="#ctx0" brushRef="#br0" timeOffset="263550.8516">8412 5298 63 0,'3'-5'245'0,"-2"-5"-27"0,-1 4-16 0,3-1-8 15,-6 4 3-15,2-5-15 0,-2 5-29 0,1-2-19 0,-1 0-14 16,0 4-2-16,-1-2-5 0,-1 2-1 0,1 1 2 16,-2-3-2-16,2 6 0 0,-4-2 2 0,2 3 4 0,-1 1 11 15,-1 0 11-15,1-2 5 0,-1 5 11 0,0 2 4 0,-3-1 0 16,2 3 0-16,-1 0-3 0,-2 1-12 0,4 2-16 16,-1 1-4-16,1 2-13 0,0 1-9 0,4 2-14 0,-4-2-16 15,5 2-4-15,0 0-6 0,3 3-4 0,0-1-7 16,3 0-8-16,0-1-13 0,-1-3 1 0,5-1-2 0,-2 1-13 15,2 0-7-15,3-3-2 0,-1 1-3 0,3-2-3 0,0-1 4 16,6-1-5-16,-2 1-1 0,4-3 4 0,-1-3-1 16,2 0 1-16,1-3-2 0,4-1-1 0,-3-2 3 0,4-2-1 15,3-2 0-15,-6-2-3 0,1-2 0 0,0-4-2 16,-1-1 0-16,-3-4-2 0,-2-2 0 0,-2 0-1 0,2-4 0 16,-1-1 3-16,-5-3-2 0,2-4 2 0,0-1 2 0,-3-2 0 15,0-3 1-15,-3-2-1 0,3-1-2 0,-2-2 1 16,-1-1-2-16,2 0 0 0,-6 0-1 0,6 3 0 0,-4-4-3 15,1 6 6-15,-2 1 1 0,0 4-1 0,0 6 3 16,-3 1 2-16,0 5 4 0,-2 2 4 0,-1 5 2 0,0 1-1 16,0 6 0-16,0 1 4 0,0 8 1 0,-1 1 10 0,1 10 10 15,0 4 7-15,0 6 12 0,-3 5 12 0,0 4 11 16,3-1 5-16,-2 4 3 0,-1 3-7 0,3-2-7 0,0 0-2 16,3 3-6-16,-1-1-9 0,1-2-8 0,1 2-7 15,2-4-9-15,-1-4-6 0,-4 3-4 0,6-4-9 0,-2-4-5 16,2-1-6-16,-2 1 0 0,1-8 1 0,-2-2 1 0,1-2 2 15,-1-4-2-15,2-3 2 0,-1-2 1 0,2-1 0 16,-3-5 0-16,4-5 0 0,1-3-1 0,3-5-1 16,6-4-1-16,-6-7 1 0,1-1-4 0,-1-7 1 0,3 3-1 15,0-4-2-15,-4 2 0 0,-2-3-3 0,2 2-1 0,-5 1-3 16,1 4 2-16,-1 6-2 0,-1 1-1 0,-4 3 2 0,5 6-2 16,-4 3 1-16,-2-2 0 0,3 6 1 0,-2 3-3 15,-1 1 1-15,3 1-1 0,0 9 0 0,-2-1 1 0,2 1 3 16,0 2-2-16,2 6 2 0,-1-2 1 0,1 1 1 0,-1 2 4 15,4-3-1-15,-1 2-1 0,4 0-1 0,-2-2 2 16,-1 2 1-16,4 0-2 0,3-3-1 0,0 0-5 0,0-5-2 16,1 1-1-16,4-2-7 0,-1-3-11 0,-3 0-3 15,1-2-1-15,-1-4-2 0,4 0 0 0,-3 0 4 0,3-4-1 16,-2-2 3-16,-1-3 2 0,3-1 3 0,-7-6 4 16,7 2-1-16,-6-2 4 0,1-1 0 0,-6-3 3 0,0 4 4 15,-1-6 6-15,-1 3 0 0,-2-2 1 0,1 2 0 0,-5 2 2 16,-1-2-1-16,0 2 2 0,-1 4 1 0,1-3 4 15,-6 5 7-15,4 3 4 0,-1 0 6 0,2 3 0 0,-5 0-1 16,1 4-1-16,-2 1 1 0,-1 0-2 0,-1 3-6 16,0 5-6-16,-4 0-2 0,1 3-3 0,-1 1 0 0,1 3-2 15,0 1-1-15,2 4 0 0,1-4-3 0,-2 4 1 0,4-3-1 16,1 2 3-16,0-1 0 0,1 0 0 0,4-3 3 16,-2-1-1-16,3 2-2 0,3 0 0 0,-3-5-1 0,4 0-3 15,-2 0-3-15,4-4-5 0,-2 1 3 0,4-4-4 0,-2-1 1 16,1-1 1-16,3-4-1 0,-1-2 5 0,2-3 2 15,1-4 3-15,1-1 2 0,2-6 0 0,0 0 2 0,-3 1 3 16,0-2 2-16,3 2 4 0,-6-1 1 0,-1 2 4 16,3 2 4-16,-4 3 2 0,1 0 4 0,-4 0-2 0,4 6-2 15,-7 0-5-15,2 3 2 0,-1 2 1 0,4 2-1 0,-5 3-1 16,5-2-1-16,-2 6 2 0,-2 0 0 0,4 1 5 16,-2 5-4-16,1-4-4 0,-1 5-2 0,4-1-4 0,-4 0 1 15,4-2-3-15,-1 0-3 0,-2-3-2 0,2 0-3 16,-3 1-3-16,4-1-7 15,-4-4-14-15,23 8-193 0,-19-17 128 0,6-8-125 16,-5 0 93-16,2-5-2 0,-2 2 3 0,3-2-5 16,-3-5 3-16,1 0 17 0,-1-4 10 0,-2 0 15 15,10-26-29-15,-7 27 69 0,-5 2 16 0,2 0 10 16,-2 6 2-16,-1-2 4 0,-1 6 7 0,0 1 1 16,-3 1 0-16,1 2-2 15,5 16 33-15,-4 3-12 0,1 5 9 0,-3-2 10 0,1 29 64 16,-1-19-42-16,0-3 2 15,3 57 112-15,0-53-120 0,-3-4 0 0,2 1-10 16,2 32 43-16,-4-39-61 0,3-4-8 16,0-1-7-16,-1 5 4 0,-2-9-3 0,4-5 14 15,-4-1 10-15,3 0 6 0,0-4 3 0,-1-4 1 0,4-2 1 16,-2-2-1-16,3-6-7 0,-1-2-17 0,0-7-8 16,2 1-7-16,-2 0-5 0,1-2-2 0,1 4 0 0,-4-1-3 15,4 3 2-15,-4 3 1 0,2 4 0 0,-2 1 0 16,-2 3 0-16,1 3 0 0,0 3-1 0,-2 3 1 0,4 4 6 15,1 5 8-15,-2-1 3 0,4 8 6 0,-4 2 6 0,1-2-1 16,-1 3 4-16,2 3-3 0,-4-1-8 0,2 0 1 16,2 0-4-16,-5 3-9 0,5-3-1 0,-1-1-3 15,2-1-3-15,-2-1 0 0,2-3-2 0,-1 0-5 0,2-3-7 16,-1-1-3-16,1-1-19 0,0-1-18 0,0 0-24 0,4-6-28 16,0-1-31-16,-2 0-35 0,-1-1-30 0,3-6-37 15,-2 0-21-15,2-3-14 0,0-3-8 0,-3-1-4 0,3-2 7 16,-5 0 17-16,4-1 20 0,-4-5 34 0,-1 3 34 15,2-2 30-15,-1 0 32 0,-2 4 33 0,1 1 28 0,-5 1 31 16,2 1 34-16,-1 6 23 0,-2 2 16 0,3-2 14 0,-1 8 17 16,-2 0 19-16,0 0 14 0,0 5 14 0,-2 4 8 15,-1-1 10-15,3 7 4 0,0 2-1 0,3 1-5 0,-1 2-7 16,-2-4-12-16,0 4-6 0,0-3-22 0,0 2-19 16,0-2-14-16,0 2-10 0,2-3-6 0,-2 0-14 0,3-1-6 15,-2-2-14-15,-1-2-6 0,3-3-5 0,0 1-1 0,-1-3 5 16,4-2-3-16,-2-4 1 0,4 0 1 0,-2-4 2 15,4-2 1-15,-1-4-1 0,1-1-2 0,-1-4-4 0,3-5-1 16,0 1-3-16,-1-5-2 0,-2 2-4 0,2-1 1 0,0-3 0 16,-4 5 2-16,-1 0 0 0,5 4-2 0,-4 2 7 15,-5 2 1-15,4 4 0 0,-5 3-2 0,4 0-2 0,0 4 7 16,0 2 7-16,-1 3 8 0,1 2 6 0,2 4 6 16,-2 2 8-16,2 1 9 0,-2 2 3 0,1-3-4 0,0 4-6 15,0 0-4-15,1 0-9 0,-3-3-9 0,4 3-7 0,-2-1-7 16,1-2 0-16,5-3 1 0,-4 0-3 0,2-2-3 0,-1-3 0 15,1 3-1-15,-1-7 2 0,0 0 0 0,5-2-1 16,-2-6-2-16,-4 1 1 0,1-2-1 0,5-1-3 16,-5-5 0-16,0 0-2 0,1-2-2 0,-2-2-2 0,-1 2-2 15,-6-4-3-15,4 0-2 0,1 2 5 0,-5 0-3 0,-1 2 0 16,3 0 3-16,-3 2 0 0,0 2 12 0,-3 5 6 16,3-1 10-16,-1 3 0 0,1 2 3 0,-3 2 4 0,0 2-5 15,1 2 3-15,-2 2-8 0,-2 2-5 0,5 3-7 16,-5 2-3-16,4 2-2 0,-1-1-7 0,2 5 6 0,1-5 1 15,1 6 1-15,2-3 2 0,2 1-1 0,-1-1 1 0,2 0 3 16,0 0 7-16,1-4-4 0,4 5-3 0,1-5 2 0,0 2-2 16,0-1 2-16,-1-1-2 0,1-2-5 0,3-3-1 15,-1 0-7-15,3-1-7 0,-3-2-9 0,-2 4-18 16,6-3-14-16,-6-4-14 0,1 2-11 0,-1-2-15 0,6-2-8 16,-5-1-8-16,5 2-5 0,-5-6 1 0,7 4 8 0,-2-4 5 15,-5 1 8-15,2 0 15 0,0-5 13 0,-2 0 12 16,-1 0 9-16,0 1 21 0,0-3 4 0,1-1 7 0,-1-2 6 15,-6 0 0-15,5-1 4 0,-3-1 0 0,0-1 3 16,-1 0-4-16,1-3 1 0,1 0 1 0,-3-1 2 0,0 0 2 16,0-3-4-16,-2-1 2 0,-3-1 2 0,5 1-2 0,-6-2 4 15,2 1-4-15,-2-4 2 0,3 0 0 16,-3-2 3-16,1-72 52 0,-1 70-19 16,3 2 10-16,0 0 5 0,-3 3 5 0,2-1 11 0,-2 4 10 0,0 1 11 15,0 6 5-15,0 1 11 0,0 8 10 0,0-2 4 16,0 6 6-16,-2 0-5 0,2 3-11 0,-3 0-12 0,0 1-20 15,3 4-17-15,-1-1-14 0,-2 1-14 0,1 1-9 16,-1 2-9-16,0 2-5 0,-1 1-1 0,0 2 0 0,-1 0 0 16,1 3-1-16,-4-2 4 0,1 4 2 0,2 2 5 0,-1-1 1 15,5 2 4-15,1 0-3 0,0-2 5 0,0 6 3 16,1-3 2-16,5 2-2 0,-4 2-2 0,8-1 0 0,-5 1 0 16,2-1 3-16,2 4-4 0,1 0-5 0,-1 0-4 15,2 2-1-15,1 0-3 0,0-1-2 0,0 1-2 0,-1 1-3 16,1 0 0-16,3 1 0 0,-3-2 0 0,0 3-2 0,-3-4 0 15,1 2-1-15,2 0 0 0,0-5-1 0,-3 2 1 16,2 0 0-16,0-2-1 0,-2-1 0 0,2-1 0 0,1-1 1 16,0-1-3-16,0-4 0 0,-1-1-3 0,1 1-3 15,3-4-7-15,-3-1-8 0,0-3-9 0,0 1-9 0,-3-3-13 16,1-2-18-16,2-2-13 0,0-2-21 0,-3 0-17 0,1-2-16 16,2-1-14-16,0-4-22 0,0 3-9 0,-3-4-10 15,3-4-12-15,-2 1-2 0,-1 0-11 0,-1 1-18 0,2-3-20 16,-5 0-16-16,-1-1-15 0,1 2-21 0,-1-3-42 15,-1 2-78-15,0 0-120 0,-3 3-43 0,0-1 0 0</inkml:trace>
        </inkml:traceGroup>
        <inkml:traceGroup>
          <inkml:annotationXML>
            <emma:emma xmlns:emma="http://www.w3.org/2003/04/emma" version="1.0">
              <emma:interpretation id="{E2984F00-8878-4172-8F14-85D1E9240F3B}" emma:medium="tactile" emma:mode="ink">
                <msink:context xmlns:msink="http://schemas.microsoft.com/ink/2010/main" type="inkWord" rotatedBoundingBox="23607,11725 25734,11679 25752,12544 23625,12590"/>
              </emma:interpretation>
              <emma:one-of disjunction-type="recognition" id="oneOf25">
                <emma:interpretation id="interp124" emma:lang="en-US" emma:confidence="0.5">
                  <emma:literal>that</emma:literal>
                </emma:interpretation>
                <emma:interpretation id="interp125" emma:lang="en-US" emma:confidence="0">
                  <emma:literal>That</emma:literal>
                </emma:interpretation>
                <emma:interpretation id="interp126" emma:lang="en-US" emma:confidence="0">
                  <emma:literal>threat</emma:literal>
                </emma:interpretation>
                <emma:interpretation id="interp127" emma:lang="en-US" emma:confidence="0">
                  <emma:literal>throat</emma:literal>
                </emma:interpretation>
                <emma:interpretation id="interp128" emma:lang="en-US" emma:confidence="0">
                  <emma:literal>they</emma:literal>
                </emma:interpretation>
              </emma:one-of>
            </emma:emma>
          </inkml:annotationXML>
          <inkml:trace contextRef="#ctx0" brushRef="#br0" timeOffset="265761.0192">12405 5361 52 0,'-12'-7'493'0,"0"2"-41"0,-1 0-52 0,1 3-58 15,-3 0-57-15,3 0-34 0,2 2-12 0,-2 0-5 16,3 0-3-16,1 2-7 0,1-2-6 0,6 0-22 0,-5 0-23 15,4 0-28-15,2 0-23 0,-3 0-24 0,3 0-23 16,3 0-13-16,6-2 26 0,3-1-48 0,3 2-7 16,4-4-3-16,2 0-6 0,1 2-4 0,5-5-4 0,-2 3-2 15,7-5-6-15,-3 5-4 0,3-2-3 0,-1-1 1 16,0 2-2-16,-6 1 1 0,7-5-1 0,-2 4 1 0,-5 0-1 16,2-1 0-16,-4 1 2 0,1-3-2 0,-4 1 2 0,2-2-1 15,-3 5 1-15,-5-5-1 0,3-1 2 0,-5 1-2 16,0 0 5-16,0-1-1 0,-3-3-2 0,2 2-1 0,-4-3-12 15,-1 0 5-15,1 1 4 0,-2 2 1 0,1-2-2 16,-5 2 5-16,4-2 9 0,-2 2 10 0,-3 1 24 16,0 0 14-16,-3 3 12 0,1-2 15 0,-1 5 12 0,3-1 8 0,-1 2 6 15,-5 3-1-15,4-3-6 0,-1 3-15 0,2 1-14 16,-5 1-17-16,1 3-13 0,-2 1-14 0,0 2-12 0,1 3-5 16,-2-1-4-16,-4 5 2 0,2 3 7 0,2 0 5 15,0 2 6-15,-1 2 3 0,1-1 2 0,-2 2 0 0,2 0-3 16,2-1-2-16,0 2-5 0,2-3-5 0,-1 2-1 15,2-3-4-15,2 2-4 0,1-2 1 0,0-1-2 0,0-1-3 16,1-3 0-16,2 4-2 0,0-4-3 0,2-1 0 0,-1-2-1 16,1 0-2-16,2-1 3 0,-2-4-2 0,-1 2 1 15,2-3-1-15,-1-1-1 0,2 0 0 0,-2-2 0 16,-1 0 3 0,27-13 2-16,-19 3-6 0,-7 2 2 0,1 4-1 46,-5-2 1-46,11-11-17 0,-12 15 14 0,0 0-1 16,0 0-1-16,0 4 2 0,-2-3 0 0,2-1 1 0,-3 3-2 16,3-3 1-16,-1 5 0 0,1-3 1 0,-3-1 0 0,3 2 0 15,-3-1 0-15,3 1 0 0,-1 2-3 0,1 0 3 16,-3 1 0-16,0-2 0 0,3-2 0 0,-2 3 1 16,2-1-1-16,-3-2 0 0,2 1 2 0,1-2-2 15,-3-1 0-15,0 3 1 0,6-2 0 0,0-1-1 0,-3 0 0 0,0 0 3 16,1 0-1-16,-1 0 2 0,3-1-1 0,-1 1 1 15,-2 0 2-15,0-3-3 0,3 3-1 0,0-1 0 0,-3-4 1 16,1 1-1-16,5-1-1 0,-5-1-1 0,2-2-1 16,-1-3 1-16,4-2 2 0,-2-1-2 0,4 1 1 0,-4-1 1 15,5-1-2-15,-1-3 1 0,-1 3 2 0,1 1-3 0,-1-1 0 16,0 0-3-16,-2 5 0 0,-1 4 0 0,-1-4-3 16,-1 6 3-16,2 0-2 0,-1 2 0 0,0 2 0 0,-1 2 3 15,2 2 1-15,2 5 1 0,-4-1 0 0,4 5-2 16,0 2 5-16,-1 2-3 0,1 0 0 0,0 2 0 0,2 0-1 15,-4-2-3-15,4 2 3 0,-2-1 1 0,1 0-2 0,1-1 2 16,-1-3 3-16,0-1-2 0,1-2 0 0,1 0 1 0,3 1-1 16,-2-8-1-16,4 4 1 0,0-3-1 0,3-5-4 15,5 0 4-15,-1-2-1 0,1-4-3 0,-1-2 2 16,3 0-2-16,1-1-3 0,-4-1 0 0,1-1-1 0,-1-3-4 16,-1 4 0-16,-4-6-3 0,2 5-2 0,0-5-2 0,-3 2 4 15,-1-1 0-15,-5 3 1 0,2-2 1 0,-4-1 4 0,-1 3 3 16,0 2 4-16,-4-5-1 0,1 3 0 0,-3-2 5 15,0 4-6-15,0-3 1 0,0 2-1 0,-3 3 2 0,1-1-1 16,2 1 1-16,-3 0-1 0,0 3-2 0,2 1 3 16,-2 2 0-16,1-2-2 0,-4 4 0 0,2 4 0 0,-4-2 2 15,1 4-4-15,-2 2 4 0,-3 3 0 0,0 2 2 16,-4-1 2-16,-2 6-1 0,5-1-5 0,-2 4 4 0,0-2 5 16,1-2-2-16,1 4-3 0,1-2 1 0,0 0-1 15,6 2 0-15,-4-4 3 0,2 0-3 0,7-2-4 0,-2 1 1 16,3-5-1-16,3 4 1 0,1-4-6 0,4-2-2 0,-1-4 2 15,-1 0 1-15,6-4-2 0,0-1 1 0,6-1 3 16,1-4-1-16,1-3 5 0,-3-5 2 0,9 2 0 0,-8-3 0 16,4 1 2-16,0-1 1 0,-4-1-1 0,1 1-2 15,1 0 0-15,-2 1 1 0,-2 3 5 0,-4 0-5 0,0 1-1 16,0 5-5-16,-3-1 2 0,1 3-1 0,-1 4 3 0,3 0 1 16,-2 5-12-16,-1 0 8 0,2 1 4 0,-2 2 2 15,1-1 3-15,-4 2-2 0,1-1-3 0,4-2-1 0,-4 1 3 16,2 0-1-16,-1-4-1 0,-1 2 0 0,-2-3 0 0,2-2 0 15,-3 0 3-15,1-2-3 0,2-2 0 0,-2 0-5 16,5-4-5-16,-2 0-2 0,-2-5-3 0,1-2-6 0,1-3-7 16,-4 0 1-16,2-3-7 0,-2-2 5 0,-2 0 5 15,4-2 0-15,-5-4 4 0,2 0 5 0,-1-2 6 0,-2 1 3 16,3-7 5-16,0 3 2 0,-2-3 0 0,-1 4 0 0,0-3-1 16,0 2 0-16,0 7 0 0,0-2 4 0,0 6 0 15,0 4 0-15,0 4 2 0,0 2-3 0,0 5 1 0,3 1 0 16,0 5 2-16,2 6 7 0,-1 5 11 0,4 4 1 15,-1 5 8-15,-1 5 8 0,4 4 5 0,-1 1 3 0,3 2 2 16,-1 2-10-16,-2 2-7 0,3-1-4 0,-5 2-6 0,5-1-6 16,-2-1-5-16,-1 2-2 0,-1-1-4 0,-1 0-1 0,1 0-8 15,-7 0-5-15,5-4-9 0,-6 1-13 0,0-3-16 16,0-4-25-16,-6-3-37 0,5-2-37 0,-5-2-31 16,1-6-29-16,4-2-32 0,-5-5-26 0,1-4-16 0,1-2-14 15,-1-7 4-15,1-2 19 0,-2-2 24 0,4-8 24 0,-1-3 36 16,3-1 34-16,0-5 34 0,3-4 38 0,-3 3 30 15,2-3 20-15,4-2 11 0,-2 2 10 0,4 0 2 16,-4 1 3 0,29-76 26-16,-8 61 24 0,-11 27-17 0,2 1 3 0,3 0-1 15,1 0-1-15,2 7-4 0,-1-2-10 0,1 2-5 0,-1 3-6 16,-2 5-20-16,4-2-38 0,-7 5-42 0,0 0-38 16,2 2-42-16,-4 1-73 0,-2 0-110 0,-2 2-135 0,-6-2-63 15,-1 5-8-15</inkml:trace>
          <inkml:trace contextRef="#ctx0" brushRef="#br0" timeOffset="264327.5863">12542 4944 279 0,'0'-6'469'16,"0"-5"-70"-16,-2 5-66 0,0-3-20 0,0 3-11 0,-1-1-39 15,0 3-26-15,3 0-22 0,-1 2-12 0,1-1-17 0,-3 3-20 16,0 3-10-16,3 0-7 0,-2 8 6 0,-1 3 10 15,2 2 9-15,1 9 22 0,-3 1 20 0,0 1 14 16,3 5-2-16,-2 2-19 0,2 2-17 0,0-1-21 0,0 2-21 16,0-1-24-16,2-1-25 0,-2 2-22 0,3-3-15 0,0 3-7 15,-2-4-11-15,4 2-9 0,-2 0-5 0,0-5-8 0,-2-1-5 16,5 1-7-16,-2-5-1 0,-2-1-2 0,4 0-3 16,-5-5-2-16,4-1-4 0,-2-1 0 0,0-1-3 15,-2-6-8-15,4 0-24 0,-5 0-28 0,6-2-13 0,-6-3-16 16,0-2-27-16,0 0-38 0,-6-1-40 0,6-2-41 0,-2 0-35 15,-1-5-30-15,2-3-42 0,-5-3-39 0,0 0-24 0,0-4-2 16,0 0-5-16,3-2-10 0,-1-4-20 0,-2-5-41 16,0 1-51-16,-2-1-6 0</inkml:trace>
        </inkml:traceGroup>
      </inkml:traceGroup>
      <inkml:traceGroup>
        <inkml:annotationXML>
          <emma:emma xmlns:emma="http://www.w3.org/2003/04/emma" version="1.0">
            <emma:interpretation id="{E8F5CF59-71E4-4D87-82E5-AED0B57E1A46}" emma:medium="tactile" emma:mode="ink">
              <msink:context xmlns:msink="http://schemas.microsoft.com/ink/2010/main" type="line" rotatedBoundingBox="21643,13198 23943,13095 23979,13894 21679,13997"/>
            </emma:interpretation>
          </emma:emma>
        </inkml:annotationXML>
        <inkml:traceGroup>
          <inkml:annotationXML>
            <emma:emma xmlns:emma="http://www.w3.org/2003/04/emma" version="1.0">
              <emma:interpretation id="{CD6FB3AC-50C2-49BB-9293-FF3CA42A0208}" emma:medium="tactile" emma:mode="ink">
                <msink:context xmlns:msink="http://schemas.microsoft.com/ink/2010/main" type="inkWord" rotatedBoundingBox="21643,13198 23943,13095 23979,13894 21679,13997"/>
              </emma:interpretation>
              <emma:one-of disjunction-type="recognition" id="oneOf26">
                <emma:interpretation id="interp129" emma:lang="en-US" emma:confidence="0.5">
                  <emma:literal>sends</emma:literal>
                </emma:interpretation>
                <emma:interpretation id="interp130" emma:lang="en-US" emma:confidence="0.5">
                  <emma:literal>s ends</emma:literal>
                </emma:interpretation>
                <emma:interpretation id="interp131" emma:lang="en-US" emma:confidence="0">
                  <emma:literal>S ends</emma:literal>
                </emma:interpretation>
                <emma:interpretation id="interp132" emma:lang="en-US" emma:confidence="0">
                  <emma:literal>send</emma:literal>
                </emma:interpretation>
                <emma:interpretation id="interp133" emma:lang="en-US" emma:confidence="0">
                  <emma:literal>6 ends</emma:literal>
                </emma:interpretation>
              </emma:one-of>
            </emma:emma>
          </inkml:annotationXML>
          <inkml:trace contextRef="#ctx0" brushRef="#br0" timeOffset="269389.4253">10546 6609 272 0,'2'-5'376'0,"4"5"-79"15,-5 0-57-15,2-4-29 0,-1 2-26 0,-2-3-40 16,0 1-34-16,0-1-18 0,0 0-15 0,0 3-5 0,0-4-5 15,0 1 1-15,2-1-6 0,-2-1 1 0,0-1-4 0,0 1-1 16,0 1-3-16,0-3 7 0,0 1 11 0,0-1 7 16,0-1 6-16,-2 6-1 0,2-3 5 0,-2-1 1 0,-1 2 7 15,2 1 1-15,-2-1-8 0,0 2-1 0,1 2 0 16,-1-3-2-16,0 5-8 0,-1 0-9 0,-4 0-10 0,2 5-12 16,-4 1-8-16,-5 0-12 0,2 9-9 0,-4 0-9 0,-2 1-3 15,1 4 0-15,2 4-1 0,-1-1 6 0,-1 2 7 16,2 2 3-16,7-1 5 0,-3-2 2 0,2 3 1 15,5-7 1-15,1 5 8 0,1-2-2 0,1-1-1 0,2-3 3 16,5 0 0-16,2-3 6 0,2-2 4 0,6 0 0 0,4-4-2 16,1-2-5-16,4 0-1 0,-1-5-8 0,6 1-4 0,-1-4-8 15,3-4-5-15,1 3-8 0,-3-4-4 0,-3 0 1 16,-1 4-5-16,-4-1-2 0,-2-1 0 0,-4 3-4 0,-3 0 0 16,-3 0 3-16,1 3-3 0,-5-3 1 0,-2 2 1 0,-3 4 1 15,-6 0-1-15,-2 2 2 0,2 3 3 0,-1 4 0 16,-5-3 2-16,-6 2-2 0,2 1 0 0,-4-1 3 0,4-1 0 15,-3 1-2-15,-2-3-2 0,1 2 2 0,1-2-14 16,-3-3 3-16,5 1 0 0,1-3-4 0,-3 0-9 0,1-2-6 16,1 0-11-16,3 1-9 0,0-3 0 0,2-2-20 15,0 0-21-15,0 0-20 0,2-4-20 0,3 0-24 0,5 0-25 16,-4-3-31-16,6 0-28 0,3 1-27 0,2-3-15 16,2-2-15-16,5 0-16 0,0-5-35 0,0 2-59 0,6-1-96 15,-5 0-30-15,5 0-4 0</inkml:trace>
          <inkml:trace contextRef="#ctx0" brushRef="#br0" timeOffset="270756.6119">10868 6835 97 0,'4'6'374'0,"5"5"190"0,-3-7-352 16,-5-2-10-16,5 1-38 0,-1-3-31 0,2 1-19 15,-2-1-13-15,4-1-2 0,1-2-1 0,-2-3-6 0,0-1-7 16,1 1-4-16,5-3-4 0,-5-1 4 0,0 6 1 0,-2-7 0 16,4 1-1-16,-7-1 5 0,0-1 7 0,4-2 0 15,-4 0-5-15,1 1-8 0,-2-1 0 0,0-2 0 0,-3 2 2 16,0-1 0-16,0 3-2 0,-3-3 0 0,0 4-2 16,-2 0 0-16,4 2 0 0,-2-1 2 0,0 6-1 0,-2-3-5 15,4 3-4-15,-5 0-3 0,-1 3-4 0,2 1-7 0,-2 1-12 16,-2 7-11-16,0-1-7 0,-2 2-9 0,2 7-4 0,-2-3-6 15,-1 4-1-15,-2 2 1 0,8 0-1 0,-1 0-1 16,2 2-1-16,-1 0-1 0,6-2-1 0,0-2-1 16,0 2 3-16,6 0-5 0,-1-2 1 0,2 0 4 0,5 1 0 15,0-3 0-15,0-2 1 0,1-4 0 0,5 2 1 0,2-1 1 16,-1-5 1-16,2-4-4 0,3 2 1 0,-2-6-2 0,-1 2 2 16,3-4-1-16,-2-5-2 0,-1 6 0 0,-2-7-2 15,0-4 3-15,-2 3-2 0,2-3 0 0,-1 0-2 16,-6-5-1-16,0 4 3 0,-3-3 1 0,3 5 12 0,-5-1 16 15,-2 1 19-15,1 2 20 0,-5 3 15 0,3 3 8 0,-4 0 3 16,3 1-1-16,-3 2-9 0,0 3-17 0,0 0-17 16,-3 3-23-16,3 4-9 0,-1-1-12 0,-2 5-7 0,3 3 1 15,-1 1-1-15,1 1 0 0,-3-4-1 0,3 4 2 16,0 0-2-16,0-4 2 0,0 4 2 0,0-6 1 0,0 0-2 16,0-1 1-16,3-2-3 0,-3-1 0 0,1 0 2 0,-1-1-1 15,3-2 4-15,-2-3 0 0,2-3 0 0,0-3-1 16,3-4 4-16,0-2-2 0,3-3-1 0,2-4-4 0,1-3 1 15,-3-2-2-15,2 0 0 0,0 0 0 0,1 2 0 16,0-2 0-16,-3 4 0 0,1 0 2 0,-4 3 0 0,0 4-3 16,-2 2-2-16,1 5 0 0,-1 0 0 0,2 4 2 0,-4 2-1 15,8 2-2-15,-2 4 3 0,-2 0 2 0,1 5 1 16,0 2 1-16,1 2-2 0,1 2-1 0,1 2-2 0,-1-3 2 16,2 1-3-16,-2 2 1 0,1-1 0 0,2-4 0 15,0 5 0-15,1-8 0 0,-1 4 4 0,3-5-2 0,0-1 2 16,4-2-2-16,-5-3 0 0,3-3 2 0,-3-1 0 0,4-1 1 15,-6-3 1-15,1-3-3 0,-1-2-1 0,0 0 0 16,3-2 0-16,-5 0 0 0,2-3-1 0,-5 1 0 0,-1-1 0 16,2-1-1-16,-4 1 1 0,2-2 0 0,-4 5 0 15,2-5 3-15,-4 2-2 0,0 3 1 0,0 0 3 0,0 1-1 16,-1 0 5-16,-2 3 2 0,1 0 3 0,2 4 4 0,-3 0 4 16,0-2 1-16,2 5 3 0,-2 0-4 0,-2 0-2 15,1 5-5-15,-1-2-2 0,-2 3-3 0,-3 5-6 0,1-1 0 16,-6 3-2-16,6 0 1 0,-3 3-2 0,5-1 0 15,-4 0 0-15,7 2-2 0,-4-3 1 0,7 4 1 0,-5-4-3 16,6 2 2-16,0-2-1 0,0 1-1 0,6-3-2 0,-5-1 1 16,7-3 1-16,-4 2-1 0,7-2 4 0,-4-2-4 15,-1-1 0-15,1-2 2 0,4 0 2 0,-4-1 2 0,-1-2-2 16,2-2-2-16,2-1 2 0,-1 0 2 0,1-4-1 16,-1-1 0-16,3-3-1 0,-1 0 2 0,-5-2-1 0,4 3 0 15,-1-5 1-15,1 0-1 0,-2-1 1 0,4-4-2 0,-6 4 0 16,4-4-2-16,-2-1 4 0,-1 1-2 0,-1-2 0 15,1 1-2-15,-2-3 4 0,2-1 2 0,-1-2-2 0,-4 3 0 16,1-4-2-16,-3 3 2 0,0-5-2 0,0 3 0 0,-3 1 1 16,1 1-1-16,-4 4 0 0,2 2 0 0,-1 2 3 15,1 4 1-15,-2 2 4 0,1 5-2 0,4 0 1 0,-5 1-1 16,2 5 6-16,-4 3-1 0,1 3-1 0,1 5-2 16,-6 5-1-16,1 8 6 0,2 3-4 0,-2 5 3 0,3 3 4 15,-2-2 0-15,5 2 4 0,1 0 0 0,-1 0 4 16,5 2-4-16,0-6 7 0,0 4 0 0,5-3-7 0,-1-1 0 15,1-3 1-15,5-3-3 0,-2-1-3 0,3 1 0 0,-2-4-4 16,3-6-2-16,0 2-1 0,3-3 0 0,0-4-4 16,1-1 1-16,20 2 7 0,-17-9-9 0,2-4 2 15,-1-2-2-15,-1-3 0 0,0-2-2 0,4-1 0 0,-7-6-1 16,0 1 0-16,4 0-2 0,-5-4-1 0,11-27-5 16,-17 20 6-16,8-27-4 0,-10 23 3 15,-2-2-1-15,-2 1 2 0,0-3 2 0,-2 0-2 16,-1 5 2-16,3-2-2 0,-2 2 2 0,-1 6 1 0,0 2 2 15,0 3-3-15,0 6-2 0,0 2 2 0,0 5-1 0,-1 1 0 16,-2 4-4-16,3 1 2 0,-1 7-3 0,-2 2 6 0,0 7 0 16,1 4-1-16,-2 3-3 0,1 3 4 0,0 2 0 15,1-1 0-15,2 0 2 0,2-1-2 0,4 0 0 16,0-1 1-16,4-2 1 0,2-4-2 0,3 1 3 0,-2-4 0 16,5-2-2-16,0-1 5 0,1-6-1 0,4 0 0 0,-3-3-1 15,4-1 2-15,2-2-1 0,-6 1 0 0,3 0-4 0,-4-3-1 16,-6 4 2-16,4-4-2 0,-2 4 0 0,-3-4 0 15,-2 7 0-15,-3-3-3 0,-2 1 2 0,-1 0-6 16,-1 4 1-16,-1 2 0 0,-4 0-3 0,-1-1-3 0,-1 3-7 16,-7 0-4-16,4-1-7 0,-5 4-17 0,-1 0-25 0,-5-2-35 15,4 0-45-15,-3-2-44 0,-1 1-45 0,-2-2-49 0,1 0-55 16,-3-2-52-16,-4 2-34 0,1 2-39 0,0-7-67 16,-2 0-129-16,-1 1-43 0,-3-3 4 0,-7 2 32 0</inkml:trace>
        </inkml:traceGroup>
      </inkml:traceGroup>
    </inkml:traceGroup>
    <inkml:traceGroup>
      <inkml:annotationXML>
        <emma:emma xmlns:emma="http://www.w3.org/2003/04/emma" version="1.0">
          <emma:interpretation id="{4EF232D2-EB4A-417D-B078-4AE6AF8A2DA1}" emma:medium="tactile" emma:mode="ink">
            <msink:context xmlns:msink="http://schemas.microsoft.com/ink/2010/main" type="paragraph" rotatedBoundingBox="19796,14462 24859,13714 25029,14864 19966,1561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99EA1189-3E4E-445E-9022-8EC48470C443}" emma:medium="tactile" emma:mode="ink">
              <msink:context xmlns:msink="http://schemas.microsoft.com/ink/2010/main" type="line" rotatedBoundingBox="19796,14462 24859,13714 25029,14864 19966,15611"/>
            </emma:interpretation>
          </emma:emma>
        </inkml:annotationXML>
        <inkml:traceGroup>
          <inkml:annotationXML>
            <emma:emma xmlns:emma="http://www.w3.org/2003/04/emma" version="1.0">
              <emma:interpretation id="{F1FB0A1D-B822-49B9-A1AE-E433ABAF20C3}" emma:medium="tactile" emma:mode="ink">
                <msink:context xmlns:msink="http://schemas.microsoft.com/ink/2010/main" type="inkWord" rotatedBoundingBox="19796,14462 22147,14114 22317,15264 19966,15611"/>
              </emma:interpretation>
              <emma:one-of disjunction-type="recognition" id="oneOf27">
                <emma:interpretation id="interp134" emma:lang="en-US" emma:confidence="0.5">
                  <emma:literal>informs</emma:literal>
                </emma:interpretation>
                <emma:interpretation id="interp135" emma:lang="en-US" emma:confidence="0">
                  <emma:literal>inform</emma:literal>
                </emma:interpretation>
                <emma:interpretation id="interp136" emma:lang="en-US" emma:confidence="0">
                  <emma:literal>inform,</emma:literal>
                </emma:interpretation>
                <emma:interpretation id="interp137" emma:lang="en-US" emma:confidence="0">
                  <emma:literal>inform'</emma:literal>
                </emma:interpretation>
                <emma:interpretation id="interp138" emma:lang="en-US" emma:confidence="0">
                  <emma:literal>inform's</emma:literal>
                </emma:interpretation>
              </emma:one-of>
            </emma:emma>
          </inkml:annotationXML>
          <inkml:trace contextRef="#ctx0" brushRef="#br0" timeOffset="271601.3513">8705 8429 589 0,'-4'-3'595'0,"-4"1"-100"16,-2 2-81-16,4 0-64 0,-2 0-82 0,1 2-58 0,2 1-37 15,-5 4-39-15,6-4-28 0,-1 5-14 0,-2 0-18 0,-1 1-8 16,1 2-9-16,5-1-2 0,-4 2-2 0,2 2 1 0,2-4-3 15,-1 3-8-15,0-3-4 16,3 1-8-16,-1 12 25 0,1-15-29 0,0 1-2 0,0 0 3 16,1-4 0-16,2 2 1 0,2 0 4 0,-1-1 4 0,4-1-4 15,4-2-1-15,0 0-3 0,2-3-2 0,1 0 3 0,2-4-4 16,2-1-9-16,-3 1-5 0,4-3-6 0,-1-1-1 0,-2-3-3 16,2-2-1-16,3-2-6 0,-2 0 3 0,-3-3 2 15,3 1 2-15,-1 0 0 0,-1-2 0 0,0-3-1 16,0 4 1-16,-5-3 0 0,2-1 0 0,-3 6-1 0,-2-2 2 15,-1 1 6-15,2 3 8 0,-7-1 12 0,1 4 13 0,-1 3 11 16,-1-1 8-16,-2 5 3 0,2 0 3 0,0 1-7 0,-3 2-11 16,0-2-11-16,0 6-13 0,0-2-10 0,2 4-8 15,-2 4-3-15,3 2-4 0,-2 0-2 0,-1 4 2 16,3-3 0-16,0 4 0 0,-3-1-4 0,0-1 4 0,0 2 6 16,0-1-3-16,0-2 6 0,0 3 0 0,0-5-3 0,0 0 1 15,0-3 4-15,0 0-5 0,0-3-4 0,0-1 1 0,0-3 2 16,2 4 7-16,-2-5 9 0,6-2 2 0,-5-2-2 15,4-5 3-15,2-2 1 0,4-2 0 0,0-1 0 16,-2-7-13-16,3 2 5 0,0-1-10 0,0 4-1 16,-1 1-3-16,17-19 1 0,-18 27-6 0,-1-1-5 15,2 7 4-15,-2 1 0 0,-1 0 0 0,4 4 8 0,2 1-1 16,-1 5 6-16,-1-1 7 0,0 2 6 0,0 0 2 16,-2-1 1-16,2 1 2 0,3-1-5 0,-6 0-2 15,1-2-6-15,2-1-3 0,-6-1-5 0,5-1 0 0,-2-5-1 16,1 0-1-16,-1 0 2 0,3 0 0 0,-2-5-1 0,-1-4 1 15,3 1-4-15,-4-3-1 0,-1-2-2 0,0 0-6 0,-5-1-21 16,4-2-31-16,-6-3-41 0,1-1-42 0,-2 3-48 31,-2-3-54-31,-74-75-2654 0,45 78 2178 0,1 2 12 16</inkml:trace>
          <inkml:trace contextRef="#ctx0" brushRef="#br0" timeOffset="271768.4266">8671 8059 535 0,'-5'6'470'16,"2"-2"-112"-16,-1 1-73 0,4-1-80 15,0-2-67-15,19 3 83 0,-7-5-201 16,0 0-3-16,15-5-9 0,-12 5-35 0,-2 0-28 16,-1 0-31-16,3 3-33 0,-3-1-56 0,0-2-92 0,3-2-132 15,-3-1-73-15,-4 1-32 0</inkml:trace>
          <inkml:trace contextRef="#ctx0" brushRef="#br0" timeOffset="272289.7508">9504 8129 209 0,'9'2'462'0,"2"-1"-99"0,-2-1-81 0,1-1-33 0,3-6-59 15,2-1-42-15,2-3-28 0,2 2-17 0,0-2-9 16,4-2 2-16,-4 0 3 0,-1-2-2 0,1 3-3 0,4-2-6 16,-4 0 1-16,-3-2 5 0,1 3-1 0,0-1 2 0,-3 2 2 15,1-1 3-15,0 1 0 0,-6-2 0 0,1 3-1 16,-4-4-11-16,1 2-5 0,1 0-14 0,-4 0-7 0,4-2-7 16,-1 1-9-16,-2-2 1 0,-1 0-9 0,2 4-2 0,-4-6-3 15,2 1-5-15,-1-2-2 0,0 0-3 0,-2 0 2 16,-1-4 3-16,0 3-2 0,0 2 10 0,0-4 4 0,-1 1 9 15,-2 1-3-15,0 2-5 0,-1-1 2 0,-4 0 6 16,4 3 13-16,-4 5 12 0,1-5 7 0,1 8 7 0,-2 0 4 16,-2 2 12-16,4-1-5 0,-1 5-2 0,-4 0-11 15,2 2-15-15,-1 2-9 0,4 4-9 0,-8 3 2 0,8-1 2 16,-4 8 3-16,1 2 2 0,-1 3 4 0,5 4 2 0,1 2 1 16,1 3 8-16,1 5 4 0,2 3-1 0,2 3-2 15,1 0-1-15,1 2-6 0,1 1 2 0,-1 1-4 0,4 3-3 16,-2-3-6-16,0 4-4 0,1-7-8 0,-3 1-1 15,4-2-6-15,-1 0-6 0,-2-3-2 0,2-4-9 0,4 0-2 16,-7-1-6-16,4-6-4 0,-7 2-3 0,5-3-4 0,-2 0 0 16,1-2-3-16,-1-5 0 0,-1 2-1 0,-1-2-1 15,1-3 0-15,0 0-1 0,-3-5-10 0,0-2-17 0,0 0-14 16,1-2-21-16,-1-3-23 0,0-2-19 0,0 0-31 16,0 1-51-16,-1-3-65 0,1-3-60 0,-6-5-58 0,4 0-64 15,-1-3-50-15,2-3-37 0,1-1-23 0,-3-2-9 0,3-2 1 16,-3-5-8-16,3 5 1 0,-2-5 2 0,-2-1 14 15</inkml:trace>
          <inkml:trace contextRef="#ctx0" brushRef="#br0" timeOffset="272906.1694">9866 8143 200 0,'0'-8'423'0,"6"-1"-39"0,-5 3-55 0,10-6 158 16,-5 9-305-16,1-5-21 0,4 5-11 0,1-2-7 16,2 1-6-16,-2-3 0 0,2 3-8 0,5-1-6 15,-3 1-8-15,2 0-3 16,18-6 87-1,-2 1-25-15,47-25 140 0,-71 30-275 0,-1-3 5 16,-2 7 6-16,-2-5 6 0,1 1 0 0,-2-1 16 0,-2 3 6 16,1-2-1-16,0 4-6 0,-3 0-6 0,0 0-8 0,0 2-6 15,0 0-6-15,-3-2-10 0,0 5-9 0,3 1-4 0,-2 6-4 16,-2-1-1-16,-4 6-2 0,1-1-1 0,0 4-1 16,-2 1-3-16,1-2-1 0,1 2-2 0,-1-2 0 0,1 0-2 15,5 0-1-15,-4-1-1 0,5-1-2 0,-2 1-5 16,1-1 3-16,2-2 2 0,0-2-4 0,0-1 2 0,2-1 1 15,1 3 3-15,-3-6-2 0,1 2 2 0,5-4-1 0,-4 0-4 16,1-1-1-16,-2-2-1 0,-1 2-7 0,6-5 0 16,-4 3-3-16,2-3-1 0,-1-3 1 0,2-2 1 0,1-1 0 15,-5 0 4-15,7-5 2 0,-4-1 2 0,3 1 4 16,-2-1-3-16,1-1 2 0,-2-4-1 0,1 0 2 0,-2-5 1 16,-2 3 1-16,4-3-1 0,1 0 1 0,-5 1 1 0,2-1 0 15,-1 1 1-15,4 1 0 0,-5 3-4 0,5 0-1 16,-2 4 2-16,4-1 0 0,-4 2-2 0,4 0 2 0,-1 4 1 15,5-1 2-15,-3 3 5 0,3-1 6 0,3 3 11 16,-2 4 5-16,5 0 14 0,-1 2 5 0,-1 2 6 0,2 3 4 16,0 2 1-16,1 0-6 0,-1 2-5 0,1 4-8 0,-1-3-1 15,-3 4-7-15,-3-2-8 0,3 1-5 0,-6 2-3 16,3-1-1-16,-5 2-1 0,0-3-4 0,-2-2-5 0,-2 1 3 16,0 1 2-16,-3-1-1 0,-3-3 4 0,0 4-2 15,1-4 0-15,-4-1 0 0,2-3 1 0,-1-3-2 0,-2 0-2 16,3-1-1-16,-1-3-2 0,-2 0 0 0,-1-5-1 0,1-1 1 15,-1-5 5-15,2 0 4 0,0-3 1 0,5-4 2 16,1 0 1-16,0-3-1 0,0-1 2 0,1 1-2 0,5-3-8 16,-1 2-2-16,2-1-2 0,2 1 0 0,0 0-5 15,2 1-1-15,-2 1-3 0,2 1 1 0,0 2-10 0,-2 2-14 16,3 0-19-16,0 4-26 0,-5 0-34 0,3 0-41 16,-1-3-43-16,2 6-49 0,-4-2-42 0,-1 3-43 0,0 1-37 15,0 0-33-15,0-2-17 0,-4 2-43 0,2-4-82 0,-4-1-81 16,0 2-23-16,0-4 10 0</inkml:trace>
          <inkml:trace contextRef="#ctx0" brushRef="#br0" timeOffset="273247.0851">10622 7345 250 0,'3'14'586'0,"0"0"-74"0,-3 0-109 16,1 2-61-16,-1 2-68 0,3 0-48 0,-1 0-28 0,1-2-16 15,0 0-21-15,-2 1-20 0,2-2-17 0,-1-2-17 16,-2 0-21-16,0-4-12 0,0 0-9 0,0-1-8 0,0-5 6 16,3 5 6-16,0-3 3 0,-3-3 10 0,1-1 8 0,-1-1 1 15,0-1-5-15,-1-4-6 0,1 0-6 0,-3-3-11 16,0-3-11-16,3-2-18 0,-2 0-14 0,2-2-7 0,0-2-1 16,0 0-6-16,2-2 1 0,-2 4 0 0,6-1 0 15,-5 3 0-15,2 0 5 0,2 3-1 0,-1 1-2 0,2 2 3 16,0 1-12-16,2 3 4 0,2 2 3 0,-1 2 1 0,1 7 2 15,4-2 10-15,-2 5 0 0,0-1 2 0,-1 5 13 16,3 2-7-16,-2 0-4 0,0 1-3 0,-3 4-4 0,1 2-6 16,-1-1-3-16,-2 3-4 0,1 1-23 0,-4-2-31 15,4-2-38-15,-7 2-58 0,-1 1-68 0,0-3-79 0,0 0-73 16,0 4-74-16,-1-7-105 0,-7 4-125 0,4-5-57 0,-7-2 0 16,4-2 38-16</inkml:trace>
        </inkml:traceGroup>
        <inkml:traceGroup>
          <inkml:annotationXML>
            <emma:emma xmlns:emma="http://www.w3.org/2003/04/emma" version="1.0">
              <emma:interpretation id="{E027C3F9-BD9A-44E1-80A6-FD85DA22BF5D}" emma:medium="tactile" emma:mode="ink">
                <msink:context xmlns:msink="http://schemas.microsoft.com/ink/2010/main" type="inkWord" rotatedBoundingBox="22525,14500 24923,14146 25010,14740 22612,15094"/>
              </emma:interpretation>
              <emma:one-of disjunction-type="recognition" id="oneOf28">
                <emma:interpretation id="interp139" emma:lang="en-US" emma:confidence="0.5">
                  <emma:literal>more</emma:literal>
                </emma:interpretation>
                <emma:interpretation id="interp140" emma:lang="en-US" emma:confidence="0">
                  <emma:literal>shore</emma:literal>
                </emma:interpretation>
                <emma:interpretation id="interp141" emma:lang="en-US" emma:confidence="0">
                  <emma:literal>inane</emma:literal>
                </emma:interpretation>
                <emma:interpretation id="interp142" emma:lang="en-US" emma:confidence="0">
                  <emma:literal>ignore</emma:literal>
                </emma:interpretation>
                <emma:interpretation id="interp143" emma:lang="en-US" emma:confidence="0">
                  <emma:literal>shone</emma:literal>
                </emma:interpretation>
              </emma:one-of>
            </emma:emma>
          </inkml:annotationXML>
          <inkml:trace contextRef="#ctx0" brushRef="#br0" timeOffset="273934.1717">11256 7938 531 0,'5'9'479'16,"-2"0"-94"-16,-2 1-54 0,5-1-43 0,-6-1-56 0,2 3-29 15,-2-1-17-15,3-2-16 0,0 1-6 0,-3-1-15 16,0-2-13-16,0 3-10 0,0-2-11 0,0-2-9 0,0 2-11 16,0-1-8-16,0-1-12 0,0-2-9 0,0 2-10 15,0 0-4-15,1-4-4 0,2 2-4 0,-3 2-4 0,0-5 4 16,0 1 0-16,0 1 5 0,0-2 5 0,2 3 7 0,-2-1 7 16,0-2 11-16,0 0 6 0,-2 0 4 0,2 0 2 15,-3 0 0-15,2 0-6 0,1 0-2 0,-3 0-11 0,3 0-7 16,0 0-9-16,0 0-8 0,0 0-3 0,0 0-7 0,0 0-2 15,0 0 1-15,0 0 1 0,0 0 1 0,0 0 0 16,0-2 4-16,0-1 0 0,0 3-2 0,0 0 0 0,0-2-7 16,0 1-2-16,0 1-7 0,0-3-4 0,0 1-5 15,0 2-4-15,0-3-2 0,-3 3-4 0,3-1 0 0,-2-1 0 16,2 2-3-16,0 0-3 0,0 0-1 0,-3 0 1 0,0 0-3 16,3 0 0-16,-1 2-2 0,-2-1-1 0,3 4 5 15,-2 1 1-15,2 0-4 0,-3 4 3 0,0-2 1 0,3 3 0 16,0 0 3-16,0 0-1 0,0 0-2 0,6-1 1 15,-4 0 1-15,1 1-1 0,1-2-1 0,1-3 0 0,5 4-6 16,-2-3 6-16,4-1 0 0,-5-3 0 0,5 0-7 16,0-1-24-16,0 1-38 0,0-3-52 0,1-3-62 0,-1 1-78 15,-3-2-89-15,3-1-90 0,-5-5-76 0,4 2-109 0,-10-3-132 16,5-1-46-16,-12-5 5 0,5 0 46 0</inkml:trace>
          <inkml:trace contextRef="#ctx0" brushRef="#br0" timeOffset="274921.5203">11393 7648 438 0,'4'0'521'0,"1"3"-95"16,1 1-81-16,0 3-54 0,0 1-72 0,3 3-51 15,-2 2-33-15,1 1-19 0,-1 2-25 0,-1 1-23 0,1 3-21 16,4-3-17-16,-2 5-14 0,1-5-4 0,-2 5-4 0,-2-3-4 16,1-2 1-16,-3 0-4 0,2 1-1 0,-1-1 3 15,-4-1 0-15,5-3-1 0,-4-3 0 0,1 1-1 16,0 0 1-16,-3-2 2 0,1-6 4 0,2 2 11 0,-3-3 14 15,2-1 18-15,1-1 10 0,0-1 8 0,-3-2 2 0,1-4 2 16,4-2-6-16,-2-2-12 0,1-5-11 0,2 0-12 0,-1-2-3 16,-4-1 0-16,5 0 6 0,-2 1 12 15,1 3 15-15,11-24 193 0,-8 29-160 16,-4 3-2-16,8-5 152 16,0 13-78-16,-5 1-92 0,4 3-3 0,-4 1-3 0,2 3-7 15,2 2-3-15,-5-1-10 0,4 1-18 16,-1 2-13-16,9 11 2 0,-6-8-14 0,0-4-4 0,-3 1-16 15,1 0-25-15,2-2-33 0,0-3-34 0,1 0-36 16,2-1-39-16,0-3-44 0,-2-1-41 0,7-6-35 0,-2 1-15 16,-5-2-4-16,5-2 6 0,0-1 7 0,0 1 18 0,-2-5 16 15,0 0 23-15,-1-4 25 0,0 1 29 0,-3-2 28 16,0 0 25-16,0 1 26 0,-3-2 28 0,1 2 48 16,-5 0 53-16,-1 2 54 0,0 1 46 0,2 0 42 0,-4 3 35 15,2 3 35-15,-4 1 25 0,0 1 3 0,0 3-8 0,0-2-18 16,0 3-16-16,-1 3-15 0,-2 1-18 0,1 2-19 0,-4 0-12 15,2 5-9-15,3 3-9 0,-5-3-9 0,1 5-7 16,1 0-12-16,-1 1-1 0,-1 0-7 0,2 0-9 0,2 4-9 16,-1-4-11-16,3 2-1 0,3-2-8 0,-1 0-6 0,2 0-9 15,4 0-12-15,-1 1-3 0,4-4-8 0,-3-2-2 16,1 1-5-16,5-5-3 0,-2 1-1 0,-3-3-4 0,1 1-2 16,-4-3-6-16,4-1-4 0,-1-3-9 0,2-3-9 15,-2-3-9-15,1-3-8 0,-1-3-6 0,1-4-6 0,-4-3 1 16,5-2 2-16,-2-1 0 0,-5-3 10 0,4 0 11 15,-2-1 8-15,-2-3 9 0,-2 4 7 0,1-3 3 0,0 2 3 16,-2 2 10-16,-1-2 1 0,4 5 1 0,-4 1 16 0,6 3 12 16,-1-1 8-16,-4 6 6 0,5 1 3 0,-4 2-1 15,1 2 1-15,0 3-6 0,1 3-9 0,1-2 6 0,-1 6 2 16,1-2 1-16,2 3 5 0,3 3 2 0,-2 0 7 0,-2 1 5 16,1 2-2-16,-2 2-11 0,2 1-8 0,4 1-5 15,-4-2-5-15,-1 3-5 0,4-2-3 0,-1 0-7 0,-1-1-4 16,-1-1-3-16,2-3-6 0,-1 2-2 0,-1-4-3 15,1-1 0-15,-4 1 1 0,3-1-1 0,-2-3-2 0,2-2 3 16,1-2 1-16,1 0 4 0,-2-3-1 0,1-1 0 0,2-3-1 16,-4-2 0-16,6 1 10 0,-2-4-8 0,-1-1-3 15,2 3-1-15,-4-1-3 0,-1 2-1 0,0 0 2 0,-2 3-2 16,1 2-10-16,-2-2 4 0,-2 5 2 0,5-1 3 16,-4 1 7-16,1 6 1 0,-2 2-6 0,7 2 6 0,-4 2 2 15,2 3 6-15,2 1 2 0,-2 5 4 0,4-2-7 0,-1 6 5 16,3-1 3-16,6-3-3 0,-6 4-1 0,1-3-5 15,5 1-2-15,-5 1-3 0,5-4-5 0,-2-1 1 0,1-1-3 16,-1-2 1-16,4-5 0 0,-3-1 1 16,3-5-1-16,35-15-29 0,-36 2-9 0,-2-6-16 15,2-3-17-15,-3 0-12 0,1-5-4 0,0-3-2 0,0 1 6 16,-1-5 11-16,-4 0 18 0,0 0 14 0,-2 0 15 16,-5-3 10-16,-1 3 6 0,-4-3 5 0,0 3-1 0,-1 2 1 15,-5-1 1-15,1 5 2 0,1 2 4 0,0 7 2 16,-2 2 2-16,4 5 3 0,-2 1-2 0,-2 4 5 0,4 3-2 15,-5 7 7-15,-2 3 6 0,1 5 7 0,2 4 7 0,0 4 8 16,1 3 5-16,5 3 4 0,0-2 5 0,3 4-2 16,1-2-3-16,3-2-3 0,4 1-6 0,1-3-4 0,1 2-4 15,5-6 1-15,0 0-6 0,9-4-5 0,-1 0-5 16,6-2-8-16,-1-2-3 0,2-5 2 0,1 0-9 0,0 1-3 16,-3-2-6-16,-1-2-14 0,0-3-24 0,-3 0-37 0,-3-3-39 15,-4-2-47-15,4 3-50 0,-4-6-57 0,-3 0-65 16,1 0-55-16,-3-1-34 0,0-3-49 0,-8-3-80 0,-1 0-108 15,-3-2-32-15,-6 1 8 0</inkml:trace>
        </inkml:traceGroup>
      </inkml:traceGroup>
    </inkml:traceGroup>
    <inkml:traceGroup>
      <inkml:annotationXML>
        <emma:emma xmlns:emma="http://www.w3.org/2003/04/emma" version="1.0">
          <emma:interpretation id="{E89675DE-ECDD-4207-9E58-43C12A6EDF97}" emma:medium="tactile" emma:mode="ink">
            <msink:context xmlns:msink="http://schemas.microsoft.com/ink/2010/main" type="paragraph" rotatedBoundingBox="20106,16176 26007,15181 26203,16346 20303,1734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0AD2F16-38AD-48DA-8FFC-6744E19E9298}" emma:medium="tactile" emma:mode="ink">
              <msink:context xmlns:msink="http://schemas.microsoft.com/ink/2010/main" type="line" rotatedBoundingBox="20106,16176 26007,15181 26203,16346 20303,17341"/>
            </emma:interpretation>
          </emma:emma>
        </inkml:annotationXML>
        <inkml:traceGroup>
          <inkml:annotationXML>
            <emma:emma xmlns:emma="http://www.w3.org/2003/04/emma" version="1.0">
              <emma:interpretation id="{5E335B52-6003-4786-BF47-1CA86DABFDD4}" emma:medium="tactile" emma:mode="ink">
                <msink:context xmlns:msink="http://schemas.microsoft.com/ink/2010/main" type="inkWord" rotatedBoundingBox="20106,16176 23911,15535 24082,16551 20278,17192"/>
              </emma:interpretation>
              <emma:one-of disjunction-type="recognition" id="oneOf29">
                <emma:interpretation id="interp144" emma:lang="en-US" emma:confidence="0.5">
                  <emma:literal>direction</emma:literal>
                </emma:interpretation>
                <emma:interpretation id="interp145" emma:lang="en-US" emma:confidence="0">
                  <emma:literal>diction</emma:literal>
                </emma:interpretation>
                <emma:interpretation id="interp146" emma:lang="en-US" emma:confidence="0">
                  <emma:literal>dilation</emma:literal>
                </emma:interpretation>
                <emma:interpretation id="interp147" emma:lang="en-US" emma:confidence="0">
                  <emma:literal>directions</emma:literal>
                </emma:interpretation>
                <emma:interpretation id="interp148" emma:lang="en-US" emma:confidence="0">
                  <emma:literal>discitis</emma:literal>
                </emma:interpretation>
              </emma:one-of>
            </emma:emma>
          </inkml:annotationXML>
          <inkml:trace contextRef="#ctx0" brushRef="#br0" timeOffset="275827.7189">9501 9951 261 0,'0'4'356'0,"0"-4"-63"0,0 0-42 0,0-3-22 16,-1 0-35-16,1-3-52 0,-3-1-48 0,0 1-27 15,1-3-12-15,-1-2-5 0,2 1-3 0,-2-3-1 0,-2 0 8 16,1-1 10-16,-2 1 8 0,-1 1 3 0,-5-1 0 0,0-1 7 15,-2 2 10-15,-3-1 15 0,-4 4 10 0,-2 1 0 16,3 2-1-16,-4 3 6 0,0 1 0 0,-3 4-4 16,-3 1-2-16,5 3-4 0,-5 2-7 0,2 5-5 0,0 0-4 15,-2 4 2-15,2 1 1 0,1 1 1 0,3 6-1 0,-3-2-4 16,9 0-4-16,-1 3-17 0,0 1 1 0,1-2-9 0,6 1-9 16,6 1-11-16,-1-2-2 0,7-1-9 0,0-3-8 15,4 1 10-15,4-3-12 0,0 1-3 0,7-4-1 16,2-2-4-16,2-1-4 0,3-3-2 0,2-1 0 0,1-2-5 15,2-5 1-15,7-2-6 0,-5-2-2 0,5-5 1 0,-3 1 0 16,1-3 0-16,-1-2 0 0,-3 1 0 0,-1-5 1 0,-2-4 1 16,0 4 3-16,-4-8-5 0,2 0 0 0,-10 0 0 15,5-5 0-15,-6-6 0 0,0 0 1 16,7-85-2-16,-15 74 1 0,-4-1-1 0,0 0 1 16,0-3 0-16,-4 4-2 0,1-3 2 0,-1 5 2 0,-2 2-2 15,1 4 0-15,-2 4 1 0,1 5-12 0,0 1 7 0,0 5 14 16,0 5 16-16,4 4 5 0,-4 3 3 0,5 0 5 15,-2 9 1-15,2-3 9 0,1 9-6 0,-3 5-4 16,3 4 0-16,0 6 8 0,3 6 6 0,-3 4 9 0,1 2 8 16,3 5 12-16,2 1 10 0,-1 0 0 0,2 0-6 0,-2 3-7 15,-1-1-4-15,4 1-4 0,1-3-5 0,-2-1-7 0,-1-1-11 16,0 2-8-16,0-4-7 0,0-1-8 0,1-1-5 16,1-2-6-16,-1-2-7 0,2-2-4 0,-1-2 4 0,-1-2-4 15,-3-3 0-15,4 0-3 0,-4-1-9 0,4-1-19 16,-4-4-21-16,2 2-28 0,-4-4-45 0,1 0-52 0,-2-1-54 15,5-3-54-15,-4-3-61 0,4-4-65 0,-5-2-56 0,4-4-35 16,1-7-25-16,-2-2-45 0,0-7-76 0,1-3-60 16,1-7 5-16,-2 0 49 0</inkml:trace>
          <inkml:trace contextRef="#ctx0" brushRef="#br0" timeOffset="275997.2604">9751 9690 60 0,'8'-6'514'0,"-1"1"-41"15,-5 3-57-15,2 6-35 0,-1 3-1 0,0 1-54 0,-3 5-36 16,2 5-22-16,4-1-16 0,-5 2-23 0,2 1-23 0,-1 4-25 15,3-3-31-15,-3 2-17 0,2-3-17 0,-1 2-20 16,0 0-16-16,-1-4-12 0,4 0-10 0,-5 2-12 16,2-3-16-16,-3 0-10 0,2-4-12 0,-2 2-14 0,0-2-32 15,3-2-42-15,0-1-51 0,-3-2-56 0,0-7-65 0,0 4-67 16,0-5-54-16,-6-5-67 0,4-1-71 0,-2-5-107 0,-2-5-45 16,-2-3 4-16</inkml:trace>
          <inkml:trace contextRef="#ctx0" brushRef="#br0" timeOffset="276126.9106">9754 9459 38 0,'0'-20'508'16,"0"3"-65"-16,0 4-88 0,0 2-73 0,2 0-76 16,-2 3-69-16,3 4-44 0,-2-1-30 0,7 5-29 15,2 5-16-15,-2-1-21 0,1 4-30 0,-1 3-29 0,0 2-28 16,2 3-31-16,-1-1-54 0,3 2-82 0,-1 0-113 0,-4 0-82 16,-1 2-31-16</inkml:trace>
          <inkml:trace contextRef="#ctx0" brushRef="#br0" timeOffset="277973.0916">10027 9735 102 0,'6'-3'515'0,"-6"-2"-54"0,1-5-62 0,-1 2-26 0,3-2-31 15,-1-4-49-15,4 2-32 0,-2-1-19 0,3-3-15 16,2 4-9-16,2-1 0 0,1 0-12 0,1 4-6 0,2 0-8 16,-3 7-2-16,0 0 2 0,0 4-5 0,0 4-7 0,0 3-10 15,-1 2-12-15,3 5-11 0,-2 5-17 0,0 1-26 16,-3 1-21-16,1 3-17 0,-4 0-18 0,1 0-11 0,-2 2-10 15,1 0-7-15,-5-4-6 0,-1 3-3 0,0-4-3 16,0 0-2-16,-1 0-3 0,-5-4-1 0,1-2 0 16,-2-2 0-16,5-2 2 0,-2-2-1 0,-2-5 2 0,5 0-1 15,-5-3 2-15,1-3-2 0,-2-3 0 0,1-3-2 0,0-3-2 16,4-1 0-16,-1-8 0 0,2 2-5 0,1-5 0 0,0-1-2 16,1 4-2-16,4-4-1 0,1 3-1 0,3-3-2 15,-2 3 1-15,2-3 0 0,1 3 0 0,2-1 4 0,3 5-2 16,-1-3 3-16,2-1 0 0,3 2 3 0,-1-1 2 0,3 4 1 15,1-3-2-15,-1 1 3 0,3-2-2 0,-2 4 2 16,2-4 0-16,-3 6 0 0,4-4 0 0,-4 2-1 0,-2 3 0 16,-2-4 1-16,2 6 0 0,-2-1 0 0,-4 2 0 15,-1-1-1-15,-3 3 1 0,-2 0 1 0,1 2 0 0,-4 1 0 16,-1 1 1-16,-1 2-2 0,-2-2 6 0,0 2 1 0,-2 0 3 16,2 0 1-16,-3 0-2 0,0 0 2 0,-1 2-2 15,-1-2 1-15,1 5-1 0,-7-4-5 0,4 4-2 0,-5 1 0 16,3 1-3-16,-1 1 0 0,-2 1-1 0,0 3 2 15,3 0-2-15,-1 4 2 0,-4 0 0 0,2 4 0 0,0-1 1 16,0 2 0-16,2 3 3 0,3 0-3 0,-1 2 0 16,2 0-1-16,0-2 0 0,5 0 0 0,-2 0 0 0,3-3 0 15,4 1 0-15,2-3 1 0,0-2 3 0,2 1 4 0,3-5 5 16,4 0 0-16,2-5 0 0,1-1 0 0,-1-1-2 16,6-4 3-16,1-2-1 0,-2-2-4 0,3-2-3 0,-1-3 0 15,1-2 0-15,-1-1 0 0,0-1-4 0,-3-4 1 0,3 0-3 16,-5-3 3-16,0-1-2 0,-1-1-1 0,-4-1 2 15,0 0-1-15,-2-2-1 0,3 0-1 0,-6 2 2 0,2-1-2 16,-5 3-1-16,-1-1 2 0,0 1 0 0,-4 3 0 16,5 1 3-16,-6 4 1 0,0-1 2 0,0 3 1 0,0 0 4 15,0 3 1-15,-3 0 3 0,0 1 2 0,3 3 0 0,-1-2-2 16,-2 4-3-16,3 0 2 0,-2 3-5 0,-3 0-3 16,0 2-4-16,1 4-1 0,-1-1-1 0,-2 3 0 0,2 2 0 15,-5 2-2-15,5 0 1 0,1-1 0 0,-1 4 1 16,2 2 0-16,0-3 0 0,3 2-2 0,0-2 2 0,0 4 0 15,6-2 0-15,-4-4 2 0,2 2 0 0,2-2-1 0,0 0 2 16,2-4-1-16,2 0 1 0,-2-2-3 0,0-1 0 16,1 0-3-16,2-3 1 0,-2 1 0 0,3-1 0 0,0-2-7 15,1-2 2-15,0-1 7 0,2-1 0 0,2-4 0 16,-2 1 0-16,1-6 0 0,-1 4 0 0,1-4 9 0,-1 1-4 16,-2-4-4-16,5-1 1 0,-4 0-1 0,-1-4-1 0,0 2 0 15,-1-1-1-15,-1-4-2 0,1-1-1 0,-5 3 2 16,2-2-2-16,-1-1 3 0,-1-4 0 0,0 2-1 0,-1-4 0 15,0-1 0-15,-1 2 2 0,-1-3 0 0,-1 0 0 16,-1-3-2-16,-2 1 0 0,-2 0 2 0,2-3 0 0,-6 0 4 16,2 5-2-16,-1-5 0 0,1 5-1 0,-4 2 0 0,4-2-1 15,-2 4 1-15,2 0 0 0,-1 2 1 0,-2 3-4 16,2 4 1-16,1-3 1 0,-1 6 1 0,-1 2 3 0,5 1 0 16,-2 5 0-16,0 2-2 0,1-1 4 0,-1 3-1 15,3-1 0-15,-1 2-3 0,1-2 1 0,-3 3-3 0,0 3-1 16,3-2-2-16,-5 6 2 0,4 0-3 0,-2 4 3 0,-1 0 1 15,1 4 1-15,-2 0 4 0,2 1 2 0,2-2-1 16,1 3-1-16,-3-2 3 0,0 1-2 0,1 2 0 0,-1-1 2 16,3-1-1-16,0 1 1 0,3 3 1 0,-1-3 0 15,1 1 0-15,1 2 0 0,2-1-1 0,0 4 1 0,0-3-2 16,0 2-2-16,1 4 0 0,1-3 3 0,-1 0-3 0,2 4-2 16,-1 1 1-16,-1 0-2 0,1 0 2 0,-1-3-1 15,0 4-2-15,-1-3-2 0,2-1 1 0,2 0 0 0,-2-3 0 16,1 3 1-16,-1-1-2 0,0-3 1 0,2-3 0 0,2 1 0 15,-3-3-3-15,3-2-1 0,0-3-6 0,0 0-4 16,6-1-1-16,-5-3-4 0,5-3-4 0,-2-4-6 0,1 0-2 16,5-2-2-16,-3-2-2 0,1-2-2 0,-2-3-3 15,1 0-2-15,0-4-6 0,4 0-1 0,-7 1-2 0,0-6 0 16,-1 1 0-16,2 1 1 0,-5 0 6 0,-1 0-4 16,1-3 12-16,-4 2 7 0,2-1 9 0,-2 3 2 0,-2-2 5 15,0 0 5-15,-5 2 4 0,5 0 6 0,-6-1-2 0,0 3 1 16,0 0 0-16,0 0 6 0,0 2 6 0,-3 5 7 15,0-2 3-15,2 3 6 0,-5 2 10 0,4 0-4 0,-2 1-1 16,-2 4-7-16,0 1-4 0,-2 2-6 0,-2 4-5 0,2 2-5 16,3 1-9-16,-3 4 2 0,4 1 0 0,-2-3 0 0,1 5 0 15,2 0 0-15,-1 0 0 0,4 1 0 0,4-1 0 16,-1 3 5-16,2-3 0 0,1-2-2 0,-2 3 4 16,4-3-1-16,-3 0-5 0,6-4 5 0,-2-2-1 0,6-2 1 15,-3 0 1-15,3-3 1 0,-2-1-3 0,2-3 2 0,1-2 5 16,2-2-7-16,1-5 1 0,-1 1-5 0,2-2 0 15,-1-3 2-15,3-3-3 0,-2 0-4 0,-1-4 3 0,-3 0 1 16,4-1-2-16,-7 2 1 0,2-5-2 0,-3 1 2 16,0-1-1-16,0-2 0 0,-2 3 3 0,-2-2 0 0,-4 0 0 15,3 2 0-15,-5 1 3 0,2 4-1 0,-1 0 7 16,0 4 4-16,-3 1 2 0,0-5 31 0,0 9-20 16,0 3 0-16,-3-1 37 15,0 5-51-15,-9 20 5 16,7-7-16-16,-13 17-2 0,10-10 0 0,-4 19-4 15,8-20 2-15,-1 0-1 0,2 3-1 0,2 0 1 0,1-3 2 16,0 1 1-16,4 19 1 16,-1-22 2-16,9 11 4 15,0-4-3 1,13 0-10-16,38-15-56 0,-53-17 46 16,-1 2 1-1,23-24-32-15,-15-1 25 0,-8 14 14 0,-1-2 2 16,5-21 4-16,-7 19 0 0,-4 0 2 0,4 0 2 0,-2 2-1 15,1-2 0-15,-1 2 3 0,0 1-4 0,-1 4 0 16,0 1 2-16,-1 2-2 0,2 3 2 0,-4 4 1 0,3-4 0 16,0 5-3-16,-3 3 1 0,2 0-1 0,-2 0 0 0,3 3 3 15,0 5 0-15,-3-4-2 0,4 4 3 0,-4 0 1 16,2 12 13 0,4 4-3-16,3 21 11 0,-6-34-22 15,-2 0 0-15,9 10 6 16,-8-16-8-16,1-5-4 0,1 0 2 0,1 0 0 0,2-5 0 15,5 1-1-15,-1-3-2 0,-2 2 3 0,2-3 0 0,1 2 0 16,-1 0 0-16,1-1-1 0,-3 3-3 0,3-1 4 16,-2 3 0-16,-1-3-1 0,3 5 1 0,0 0 0 0,-5 0-8 15,4 0 2-15,-2 4 1 0,1-3 2 0,-1 2 1 0,0 1 0 16,1-1 0-16,-2-2 0 0,-1 1 8 0,-1-1-4 16,0-1-2-16,1 0-2 0,-2-1-8 0,2-1-8 0,-1-2-9 15,2-3-11-15,2-4-11 0,-2 0-14 0,-4 0-4 16,1-4-10-16,-1 3-10 0,-1-3-8 0,-2 1-3 15,-1-3 0-15,0 2-9 0,0-2-11 0,0 2-16 0,0-2-13 16,0 1-18-16,-4-1-27 0,3 3-35 0,-7-4-40 16,-2 3-29-16,1 0-27 0,-2-1-24 0,7 3-30 15,-4 1-51-15,-11-7-648 0,7 12 489 0,0 2 7 0</inkml:trace>
          <inkml:trace contextRef="#ctx0" brushRef="#br0" timeOffset="278310.1892">11210 9204 294 0,'0'-18'493'0,"3"1"-118"15,13-17 88-15,50-17-160 0,-38 35-245 0,6 0-14 16,-1 4-14-16,-2 3-17 0,5 1-33 0,-5 3-39 15,0 3-44-15,26 2-404 0,-33 4 68 16,-3 1-59-16</inkml:trace>
          <inkml:trace contextRef="#ctx0" brushRef="#br0" timeOffset="278142.6386">12145 9226 350 0,'-12'-4'430'16,"1"-1"-68"-16,-1-6 208 0,9 5-359 0,2-1-46 16,2 0-34-16,2 1-32 0,12-11 36 15,-6 8-91-15,2 3-14 0,-2-1-16 0,1 1-8 0,-1 4-2 16,0 0-4-16,1 2-3 0,-2 2-4 0,-1 0-22 0,-5 2-25 16,1 2-30-16,-3 3-33 0,-3 2-47 0,1 0-94 15,-5 1-162-15,-8 4-83 0,-5 2-31 0</inkml:trace>
        </inkml:traceGroup>
        <inkml:traceGroup>
          <inkml:annotationXML>
            <emma:emma xmlns:emma="http://www.w3.org/2003/04/emma" version="1.0">
              <emma:interpretation id="{CB9B013E-C7C9-4B99-9BB0-F3276D38781E}" emma:medium="tactile" emma:mode="ink">
                <msink:context xmlns:msink="http://schemas.microsoft.com/ink/2010/main" type="inkWord" rotatedBoundingBox="24412,15600 26031,15327 26203,16346 24583,16619"/>
              </emma:interpretation>
              <emma:one-of disjunction-type="recognition" id="oneOf30">
                <emma:interpretation id="interp149" emma:lang="en-US" emma:confidence="0.5">
                  <emma:literal>only)</emma:literal>
                </emma:interpretation>
                <emma:interpretation id="interp150" emma:lang="en-US" emma:confidence="0">
                  <emma:literal>inly)</emma:literal>
                </emma:interpretation>
                <emma:interpretation id="interp151" emma:lang="en-US" emma:confidence="0">
                  <emma:literal>inky)</emma:literal>
                </emma:interpretation>
                <emma:interpretation id="interp152" emma:lang="en-US" emma:confidence="0">
                  <emma:literal>indy)</emma:literal>
                </emma:interpretation>
                <emma:interpretation id="interp153" emma:lang="en-US" emma:confidence="0">
                  <emma:literal>curly)</emma:literal>
                </emma:interpretation>
              </emma:one-of>
            </emma:emma>
          </inkml:annotationXML>
          <inkml:trace contextRef="#ctx0" brushRef="#br0" timeOffset="279420.9937">13253 9046 487 0,'2'-5'584'15,"4"5"-99"-15,-5-1-72 0,2 1-55 0,-3 0-68 0,0 0-54 16,0 1-40-16,0-1-33 0,0 3-23 0,0-1-19 0,-3 0-13 15,2 2-10-15,-5 5-10 0,-2-1-8 0,2 3-6 0,-1 4-1 16,-3-3-3-16,2 1-4 0,-1 4-6 0,0 0-14 16,2 3-9-16,-4-1-9 0,7 0-11 0,0 1-4 15,-1 1-6-15,2-1-3 0,0 0-2 0,3-1 1 0,0-1 1 0,3-1-3 16,0-4-1-16,-1-1 0 0,2-1 2 0,2-2 5 16,-5-3 5-16,5-1 7 0,0-4 8 0,2-1 12 0,4-1 11 15,0-6 8-15,0-2 7 0,5-3 2 0,3-3 3 16,-4-3 2-16,3-1 2 15,1-3-4-15,35-48 136 0,-42 45-133 0,-1 1 3 0,2 1 0 16,-3 1 0-16,1 3-3 0,-4 0-3 0,4 5 2 0,-8 1-10 16,4 4-9-16,-7 3-14 0,4 0-12 0,-2 3-6 0,0 1-8 15,-3 4-4-15,1 2-12 0,-1 3 3 0,3 2 1 16,0 3 1-16,-3 3 2 0,0-1 0 0,0 1 1 0,0 0 0 16,0 0-2-16,0 0-1 0,0-2-1 0,1 0 0 15,2-1 1-15,-3 1-2 0,2-5 0 0,-2 0 5 31,3-1-1-31,19-3 10 0,-16-12-15 0,6-3 1 0,-1-5 0 16,0 4 0-16,1-2 0 0,0-1-1 0,-1 0 1 0,1 3 0 16,-4-1 1-16,1 2 0 0,-1 3-1 0,-2 0 10 0,0 3-7 15,1 2 2-15,-2 2-4 0,2 1-1 0,4 0 0 16,-4 3-1-16,-1 2 1 0,1 1-8 0,1 3 2 0,2-1 1 16,-4 1 5-16,5 1 5 0,-4 4-5 0,-1-4 0 15,1 1-5-15,1-3 1 0,-1-1 0 0,2 2 4 0,-3-2-5 16,2-1-4-16,-4-1 1 0,1-4 2 0,-1 2 6 0,-1-3 0 15,-1 0-2-15,3-3 0 0,0-3 0 0,2 0 0 16,-2-5 2-16,2-3-1 0,1-1-1 0,-4-2 0 0,4-2 0 16,-7-3 2-16,4 4 0 0,1-9 4 0,-5 0-4 15,2 2 2-15,0-4-2 0,-3-3 0 0,0 2 0 0,0-2-1 16,0 0-4-16,-3 1 3 0,0 1-3 0,3 2 4 16,-1 0-5-16,-5 4 1 0,4 3 4 0,-1 3-3 0,2 3 4 15,1 4-1-15,-3 1 0 0,0 2-2 0,3 5 3 0,-2 3-1 16,-1 3-3-16,3 5 0 0,-1 7 1 0,1 5 0 15,-3 1 2-15,0 5 1 0,3 3 4 0,-2 3 1 0,2 0 2 16,2 1 0-16,1 1-2 0,1 0 2 0,1-2 0 0,1-1 0 16,0 0 6-16,0-5-5 0,1 1-4 0,-1-3 0 15,0-4-3-15,0-4-1 0,1 0 0 0,-1-4 0 16,0-3-8-16,5 0 4 0,-4-3 1 0,-1-4-1 0,4-2 1 16,-1-5-1-16,3-1-16 0,-1-5-16 0,-2-1-18 0,1-5-20 15,-3-1-14-15,-1 0-12 0,2-5-1 0,2 3-1 0,-2-1 7 16,-2 5 17-16,1-3 18 0,-2 3 18 0,2 5 15 15,-1 0 14-15,-5 2 3 0,2 3 1 0,-1 3 5 16,4 1 1-16,-5 2 3 0,2 2 1 0,5 2 1 0,-7 3 0 16,5 2 3-16,-1 0 1 0,-1-1 2 0,4 3 3 0,-4 0-2 15,1 0 1-15,2-1-5 0,-3 1-2 0,4-2 1 0,-4-1-4 16,7-1 0-16,-4-1-4 0,1-4 7 0,-2 3 8 16,1-5 9-16,0 0 8 0,2 0 6 0,-1-2 2 0,4-3 4 15,-5-1-2-15,4-3-1 0,-2 0-3 0,-2 1-2 16,0-3-4-16,1 3 2 0,-2-3 4 0,1 2 6 0,-1 3 2 15,-4 1 2-15,1 2-1 0,-2 3 5 0,5 3 6 0,-4 2 10 16,1 6 2-16,1-1 5 0,1 5 4 0,-1 2 3 16,-1 3 8-16,0 3-6 0,-2 1-6 0,2 0-6 0,0 2-6 15,-3 2-5-15,0-3-7 0,2 4-11 0,1-3-4 16,-3 0-7-16,0 0-8 0,0 0-5 0,0-2-5 0,-3-1-4 16,1 1-5-16,2-2-8 0,-6-3-21 0,5-2-24 0,-2 1-40 15,-1-4-63-15,-1-3-76 0,-2 1-91 0,2-6-104 16,-2-1-90-16,2-10-72 0,-1-5-91 0,5-1-114 15,-7-7-59-15,5-4 11 0,2-3 52 0</inkml:trace>
          <inkml:trace contextRef="#ctx0" brushRef="#br0" timeOffset="279601.196">14515 8573 499 0,'12'0'737'0,"3"5"-32"0,-1 5-83 0,4 3-50 0,-2 2-73 15,3 5-46-15,1 4-48 0,-4 2-53 0,0 1-48 0,4 4-48 16,-4 4-60-16,2-1-45 0,-5 3-40 0,2 0-37 15,-3 4-30-15,-1 0-18 0,-6 0-10 0,3 1-6 16,-8 4-6-16,0-3-11 0,-5 2-29 0,-3 0-36 0,-4-3-68 16,-3-1-82-16,-5 2-102 0,-2-4-108 0,1-4-111 15,-7-1-173-15,-2-4-117 0,-6-1-52 0,-2-3 24 0,-5-3 52 16</inkml:trace>
        </inkml:traceGroup>
      </inkml:traceGroup>
    </inkml:traceGroup>
  </inkml:traceGroup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5:34.19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D0B840A-1E3D-4179-A7B0-5028F7E0EFFC}" emma:medium="tactile" emma:mode="ink">
          <msink:context xmlns:msink="http://schemas.microsoft.com/ink/2010/main" type="inkDrawing" rotatedBoundingBox="1212,9449 3412,8356 3615,8763 1414,9856" semanticType="callout" shapeName="Other">
            <msink:sourceLink direction="from" ref="{58559DAE-7FD9-406C-B98F-207DBAFB4B72}"/>
            <msink:sourceLink direction="to" ref="{1C4AA4B2-22A8-47C3-8A7A-E94312A7F1F3}"/>
          </msink:context>
        </emma:interpretation>
      </emma:emma>
    </inkml:annotationXML>
    <inkml:trace contextRef="#ctx0" brushRef="#br0">24 997 175 0,'-1'0'282'0,"-2"0"-49"0,2-2 116 16,-2 2-223-16,0-1-8 0,3-2-1 0,-2 3 4 15,-1-2 6-15,3-1-12 0,-1 2-17 0,-2 1-13 16,3-5-7-16,-3 3-5 0,1 0-4 0,2 0-5 0,0-3-4 15,0 4-5-15,0-2-4 0,0 2 1 0,0-4-1 0,0 3 2 16,0-1-2-16,0-1 2 0,2 3 1 0,-2-2 2 16,3 0-3-16,-3 2-3 0,0-1 0 0,0 0-5 0,0 2 0 15,0-3-5-15,0 3-4 0,0 0-3 0,0 0-4 16,0 0-6-16,0 0-4 0,0 0-3 0,0 0-7 0,0 0-2 16,3 0-2-16,-2 0 2 0,-1-2-5 0,0 2 2 0,0 0-2 15,3 0 1-15,-1 0 3 0,-2 2 8 0,3-2 7 16,1 3 7-16,0-3 6 0,-1 4 7 0,5-3 4 0,-4 2 5 15,4 0-6-15,-4-2-3 0,4 3-4 0,-1-1-4 16,1 1-2-16,-1 0 2 0,-1 0 0 0,1 1-2 0,1-1 0 16,1 3 1-16,-2-3-5 0,-1 2-1 0,0-1-1 0,2 0-2 15,-1 0-4-15,2 1 5 0,-2-1 0 0,1 3 2 16,-1-2 3-16,2 0-1 0,2 1 3 0,-2-1 0 0,-2 1 0 16,0 1 2-16,2 0-4 0,-1-1-5 0,-1 2 0 15,1-3-3-15,1 0-1 0,-2 2-4 0,1 0-1 0,-1 0-6 16,-3-4 3-16,4 3 1 0,-4-2-7 0,4 1 2 0,-4-1-1 15,-1 1-1-15,5-1-1 0,-4-2 5 0,1 2-3 16,-1 0 6-16,-1-1 2 0,2 0-1 0,-1-2 0 0,2 2-2 16,-2-2 0-16,1 1-1 0,-1-1 3 0,-1 2 1 0,2-2-3 15,-1 2 0-15,4-2 1 0,-5 1 1 0,4-3 0 16,-2 2-2-16,2 1-2 0,-3-3-3 0,1 0-2 16,2 0 2-16,-2 0-2 0,2 0 1 0,-2 0-1 0,2-3 2 15,1 1-3-15,-1-1 0 0,1 1 0 0,0-4 0 16,0 2 3-16,1-3 0 0,1 1 1 0,2-1-3 0,-3-1 2 0,1 2-3 15,-1-2 2-15,-1 0 0 0,2-3-2 0,-1 3-2 16,2-2-1-16,-2 1 3 0,-2 4-3 0,0-4 2 0,-1 1-1 16,2 1-1-16,-1 0 0 0,1 2 0 0,1-5 0 15,1 5 0-15,-1-4-1 0,-2 1 0 0,4-1 6 0,-2 2-2 16,3-3-3-16,0 1-1 0,-2 4 1 0,-1-4-1 0,3 1 0 16,-2-1 0-16,2 0-1 0,-3 3-1 0,3-4 2 15,-2 1 0-15,-1 1-2 0,3-1-2 0,0-6 1 16,0 4 3-16,0 1-3 0,-2 0 3 0,2 1 0 0,0-2 3 15,0 0 5-15,0 0-1 0,0 1-1 0,0 0 0 0,3-5-2 16,0 4-1-16,-2 1-3 0,3 1 0 0,-1-1-3 0,2-1 4 16,0 0 4-16,-3 0 2 0,4 0 2 0,-2 0-4 15,0-2 2-15,4 2-5 0,-1 1 2 0,-2 0 1 16,2-1-4-16,-1-2-2 0,0 1 1 0,1 1 7 0,0-3 4 16,4 3 6-16,-4-5 4 0,2 2-1 0,1-1 1 0,-1 0 1 15,-2 4 2-15,5-1-4 0,-2-3-8 0,-1-2-2 0,3 3-1 16,1-3-3-16,-4 3-2 0,3-1 2 0,0 1-6 15,0 1 2-15,1-1 1 0,-1 3-2 0,0-2 0 16,-1 2-1-16,1-1-2 0,0-1 0 0,-2 1 6 0,4-2-1 16,-1 3-1-16,-1 0 0 0,1-5 1 0,-6 6 7 0,1 0-2 15,2-1-1-15,-3 1 0 0,1-1-2 0,-2 0 3 0,1 1 3 16,-1-1 2-16,-2-2-4 0,1 2 3 0,-1 1 2 16,-1 1 3-16,1 1-2 0,-1-1 2 0,2-1 2 15,-6 1-1-15,4 1-1 0,-3-1 4 0,0 0-1 0,0 2 2 16,0-2 3-16,-2 3 0 0,-1 1-1 0,-1 0 0 0,-1 0 3 15,-2 1 1-15,-1-1 1 0,-1 4 1 0,0-1 3 0,-1-1-3 16,1 3 3-16,-2-2 1 0,-1 0-4 0,3 2-3 16,-3-2-6-16,0 2-6 0,0 0-3 0,0-2 1 15,0 2-7-15,0 0-5 0,0 0 0 0,0 0 1 0,0 2 3 16,0-2-4-16,0 0 2 0,0 0-3 0,0 0 3 0,0 0-3 16,0 0-3-16,0 2-2 0,0-2-6 0,-3 4-13 0,2-1-23 15,-4 0-41-15,-1 2-46 0,-3 1-59 0,-3 2-81 16,-3 1-87-16,2 2-89 0,-9 5-125 0,-2 1-168 0,-7 1-66 15,-8 0-6-15,0 6 22 0</inkml:trace>
  </inkml:traceGroup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00:16.0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EE40789-024C-44F6-ABEC-32498E3410E4}" emma:medium="tactile" emma:mode="ink">
          <msink:context xmlns:msink="http://schemas.microsoft.com/ink/2010/main" type="writingRegion" rotatedBoundingBox="935,10694 1801,10694 1801,11208 935,11208"/>
        </emma:interpretation>
      </emma:emma>
    </inkml:annotationXML>
    <inkml:traceGroup>
      <inkml:annotationXML>
        <emma:emma xmlns:emma="http://www.w3.org/2003/04/emma" version="1.0">
          <emma:interpretation id="{EB5D1901-9811-4C31-84A8-373CDF0E2982}" emma:medium="tactile" emma:mode="ink">
            <msink:context xmlns:msink="http://schemas.microsoft.com/ink/2010/main" type="paragraph" rotatedBoundingBox="935,10694 1801,10694 1801,11208 935,11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43AD38-DC0A-46BF-B09F-78D7B2F14599}" emma:medium="tactile" emma:mode="ink">
              <msink:context xmlns:msink="http://schemas.microsoft.com/ink/2010/main" type="line" rotatedBoundingBox="935,10694 1801,10694 1801,11208 935,11208"/>
            </emma:interpretation>
          </emma:emma>
        </inkml:annotationXML>
        <inkml:traceGroup>
          <inkml:annotationXML>
            <emma:emma xmlns:emma="http://www.w3.org/2003/04/emma" version="1.0">
              <emma:interpretation id="{1C4AA4B2-22A8-47C3-8A7A-E94312A7F1F3}" emma:medium="tactile" emma:mode="ink">
                <msink:context xmlns:msink="http://schemas.microsoft.com/ink/2010/main" type="inkWord" rotatedBoundingBox="935,10694 1801,10694 1801,11208 935,11208">
                  <msink:destinationLink direction="to" ref="{ABE56E6D-1AEE-42C0-86F3-FA4E4DE847AE}"/>
                  <msink:destinationLink direction="to" ref="{BD0B840A-1E3D-4179-A7B0-5028F7E0EFFC}"/>
                  <msink:destinationLink direction="with" ref="{50BD3D53-18A7-46E7-AEEF-060D22EB8EFD}"/>
                  <msink:destinationLink direction="to" ref="{6B5F4DDA-A52A-4AF1-9FBE-7FB6B95ACDB9}"/>
                  <msink:destinationLink direction="to" ref="{8A28EDF7-DE1E-4C16-9CF2-000DFF31089D}"/>
                  <msink:destinationLink direction="with" ref="{3B68A272-1B2C-4853-8D8E-74AD5F203761}"/>
                  <msink:destinationLink direction="to" ref="{FE19D224-B835-446E-BE24-3454A654C4B9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866 74 175 0,'-3'0'352'0,"-1"-3"-66"0,2 2-63 16,-1-2-44-16,0-1-44 0,-9-2 137 0,11 3-195 15,-2 1-2-15,-2-1 4 0,3 3 3 0,-3-3 3 16,2 3 0-16,-1 0-3 0,-1 0-6 0,2 0-1 0,-6 0-5 16,5 0-2-16,-4 3-5 0,-2-3-6 0,1 0-3 15,0 3 0-15,-6 2 3 0,-1-3 1 0,-2 2 0 0,2 3-4 16,-7-2 0-16,2 2-1 0,-2 1-2 0,-4-1 1 16,3 4-2-16,-4-3-2 0,-2 3-3 0,2-1 0 0,-4-1-4 15,4-3-5-15,-2 2-2 0,2 0-3 0,0-1-2 16,2 0-1-16,1-1 2 0,3 0-4 0,1-2 2 0,-1 1-2 15,7 0 3-15,-2-4 2 0,6 4-2 16,3-5 3-16,-16 5 63 0,20-5-78 0,1 0-6 16,3 0-5-16,-2 0-8 0,2-3 1 0,0 3 0 15,0-2 1-15,0 2-3 0,2-3-3 0,-2 1 0 0,3 2-2 16,0-1 1-16,-2-2 1 0,4 3-4 0,-2-2 1 16,1-3 2-16,4 1 1 0,-4 0 1 0,4-3 2 0,2 2-5 15,-1-5-4-15,3 2-2 0,4 0 2 0,-1-3-3 0,-3 1 1 16,3 0 0-16,-3 0 4 0,0 0 5 0,-3 4-6 15,-2-4 5-15,-3 0 6 0,4 5 0 0,-4 0 2 16,-1-1-4-16,0 1-2 0,-1 0 2 0,-2 0 5 0,3 0-3 16,-3-1 0-16,3 0 0 0,-2-2 0 0,-1 7 3 0,0-4-1 15,0 0 0-15,0 0 4 0,0 5 1 0,0 0-5 0,0-3 3 16,0 3-2-16,0 0-2 0,-1 0 1 16,-2 3 4-16,3-3 2 0,-3 0 2 0,3 0 6 0,-5 3 6 15,2-1 0-15,2-2 4 0,-4 3-2 0,-1-1 0 0,-2-1-4 16,-1 4-6-16,-6-1 1 0,0 3-9 0,0 1-1 0,-1 0 0 15,-1-2-4-15,2 2-1 0,-1 2 2 0,1-5-12 16,2 5 4-16,-2-5 4 0,4 2 2 0,0-1 4 0,-1 2 2 16,-2 2 0-16,4-4-3 0,-2 4 14 0,3-1-9 0,-1-3-1 15,2-1-6-15,-1 5 0 0,0-4-1 0,3-1 0 16,-1 0-2-16,2 0 2 0,1 0 0 0,1-4 0 0,1 3 0 16,-1 1 0-16,3 0-3 0,-1-4 1 0,-2 4 4 15,3-3-1-15,0 1-1 0,0-3 2 0,0 0-2 16,0 3-1-16,0-3 2 0,3 2 5 0,-2 1 2 0,4-1 1 15,2-1 9-15,1 3 0 0,-1 0 6 0,2-3 5 0,3 6-5 16,3-3-4-16,0 6-1 0,1-2 0 0,4 0-8 0,0 3-1 16,6-2-4-16,-1 0 0 0,2 2 1 0,0-3 2 15,-1 3-3-15,3 0-4 0,-1 0 0 0,2 0 4 16,-2-1-5-16,0 1 3 0,4-1-3 0,-6 1 0 0,3-2 0 16,-6 2 4-16,4-3-2 0,-3 0-2 0,0 1-1 0,-2-2 0 15,-3 1 0-15,-2-5 0 0,-2 5 0 0,0-5 0 0,-3 2-1 16,-4-2-1-16,1 2 2 0,-1 0 0 0,-2-4 2 15,-2 2-2-15,-2-2 1 0,1-1 4 0,1 3-2 0,-4-1 1 16,0-2 0-16,0 2-4 0,0-2 0 0,0 0 3 16,3 0-1-16,-3 0-2 0,0 0 1 0,0 0 1 0,0-2-2 15,-3 2 0-15,3-5 1 0,-4 4-1 0,4-2-1 16,-3-1 1-16,1 0 1 0,-1 0-1 0,2-3 1 0,-2 4 1 16,0-5-3-16,-2 5 2 0,5-1-2 0,-3 0-4 0,2 3-3 15,-2-5-6-15,1 2-9 0,-1 3-16 0,0-3-16 0,2 3-28 16,-2-1-22-16,-1-1-33 0,1 3-31 0,-2 0-33 15,1 0-21-15,-1 3-12 0,-1-1-16 0,5-2-11 16,-2 0-26-16,3 0-47 0,0 0-92 0,-8-7-68 0,2 4-22 16</inkml:trace>
        </inkml:traceGroup>
      </inkml:traceGroup>
    </inkml:traceGroup>
  </inkml:traceGroup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00:13.6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A28EDF7-DE1E-4C16-9CF2-000DFF31089D}" emma:medium="tactile" emma:mode="ink">
          <msink:context xmlns:msink="http://schemas.microsoft.com/ink/2010/main" type="inkDrawing" rotatedBoundingBox="966,12017 2572,11077 2788,11448 1182,12387" semanticType="callout" shapeName="Other">
            <msink:sourceLink direction="to" ref="{1C4AA4B2-22A8-47C3-8A7A-E94312A7F1F3}"/>
          </msink:context>
        </emma:interpretation>
      </emma:emma>
    </inkml:annotationXML>
    <inkml:trace contextRef="#ctx0" brushRef="#br0">-212 3600 153 0,'4'-14'499'0,"-1"-1"-97"0,-1 1-120 0,1 3-79 15,-3 0-40-15,0 6-41 0,0-5-24 0,-3 6-12 0,3-3-1 16,-5 3 4-16,2 2 6 0,2-1-3 0,-2 2 0 0,-2-1-5 16,5-1-4-16,-3 3-5 0,3 0-9 0,-1 0-12 15,-2 0-12-15,3 0-10 0,-3 0-9 0,3 3-11 0,0-1-3 16,0 4-3-16,0 4-3 0,3-5-1 0,1 7 0 0,4-4 2 16,-4 3-3-16,4 2 3 0,-1-1-4 0,5 1-1 15,-1 3 4-15,-3-2-3 0,4 2 2 0,0 0-2 0,5-3-1 16,-5 2 1-16,2 0 1 0,3-3-2 0,-2 3 2 15,1-4-1-15,2 0-1 0,-2-3 3 0,1 0 2 0,1-5-1 16,-2 2 0-16,0-1 4 0,1-4 0 0,2 0 15 16,0 0 3-16,4-4 1 0,-2-2 4 0,1-4 2 0,2 1-1 15,-1-6 0-15,4 1 3 0,2-4-15 0,-1-1-2 0,3-3-2 16,0-4-5-16,4-2 1 0,-1-1-3 0,3-2-2 16,5-4-3-16,-2-2-2 0,3 1-1 0,0-4-3 0,3 0 0 15,0-1-3-15,2 3 3 0,-3-6 0 0,4 2 0 16,1 2-2-16,-5-1 4 0,-2 2 4 0,0 3-2 0,-1 3 2 15,-6 0 5-15,-3 3 3 0,-2 4 10 0,-4 1 5 0,-4 2 3 16,-3 3 3-16,-1 6 1 0,-4-1 2 0,-2 3-4 16,-1-1-7-16,0 2-4 0,-1-1-3 0,-2 1-3 0,1 6-2 15,-1-5-4-15,-2 2-3 0,-2 1-1 0,2 1 4 16,-2 1-3-16,-2 1-5 0,1 3-1 0,-1 1-6 0,-1-3 4 16,-2 1-4-16,3 2-1 0,-3-2 5 0,0-1-8 0,0 3 4 15,0 0-2-15,0 0 3 0,0 3-7 0,0-1-3 16,0-2-1-16,0 2-4 0,0 1-3 0,-3-3-2 15,3 1-4-15,-2-1-7 0,-1 3 1 0,3-2-4 0,-4 4-14 16,1-3-15-16,-2 2-20 0,-2 1-19 0,1 0-27 0,-5 0-19 16,3 1-31-16,-3 2-21 0,-1-1-22 0,-3 2-44 0,2-1-70 15,-2 0-123-15,-1 3-55 0,-4-1-15 0</inkml:trace>
  </inkml:traceGroup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4:55:37.0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B68A272-1B2C-4853-8D8E-74AD5F203761}" emma:medium="tactile" emma:mode="ink">
          <msink:context xmlns:msink="http://schemas.microsoft.com/ink/2010/main" type="inkDrawing" rotatedBoundingBox="1197,11520 2590,10651 2800,10988 1407,11856" semanticType="callout" shapeName="Other">
            <msink:sourceLink direction="with" ref="{1C4AA4B2-22A8-47C3-8A7A-E94312A7F1F3}"/>
          </msink:context>
        </emma:interpretation>
      </emma:emma>
    </inkml:annotationXML>
    <inkml:trace contextRef="#ctx0" brushRef="#br0">176 3035 105 0,'-4'0'171'0,"-4"1"-19"0,4-1-15 15,-2 0-17-15,0 0-15 0,0 0-26 0,5 0-20 16,-2 0-20-16,1 0-15 0,-1 0-3 0,3 0 6 0,-3 0-2 15,2-1 9-15,-4-2 10 0,2 3 16 0,0-1 12 0,-1-4 15 16,1 3 2-16,-2 0 0 0,1-3 1 0,-4 4 2 16,1-2 6-16,1 1 4 0,-4 2 7 0,1-2 4 0,-2 2 4 15,2 0-4-15,-1 0-7 0,1 0-3 0,-1 2-10 16,1-2-3-16,1 2-11 0,1-2-6 0,2 3-12 0,1-3-6 16,1 0-4-16,-2 0-7 0,5 0-5 0,-3 0-4 0,3 0-8 15,0 0-9-15,0 0-3 0,0 1 0 0,0-1-3 16,0 0 2-16,3 3 2 0,-3-1 4 0,5 2 6 0,-2-2 4 15,-2 1 4-15,5-2 2 0,-1 3 4 0,-4-1-1 0,5-1-2 16,-1 0 1-16,-2 2 0 0,-2-2-4 0,4 1-6 16,-2 2-1-16,0-4-2 0,1 3-1 0,0-1 3 0,1 0-6 15,-1 5-2-15,2-5 0 0,-1 5 7 0,2-3 2 16,-2 1 1-16,4-1-1 0,-3 0-2 0,1 1-2 0,-2-1-1 16,-1 1 0-16,3 1-7 0,-2 0-3 0,2-3 0 0,1 2 0 15,-4 0 1-15,4 1 4 0,-1-1 1 0,-1 1 1 16,2-2 0-16,2 0-2 0,-3 2 6 0,-1 3-4 0,2-6-5 15,-1 1-7-15,1-2-2 0,-1 2-3 0,1-2-3 16,-3 2 0-16,3-3 0 0,-4 2 0 0,4 1 3 0,-1-1 0 16,-2-2 15-16,5 1-5 0,-2 1 7 0,-1-4-4 0,-1 0-4 15,1 0 2-15,4 0-3 0,-5-3-1 0,1 2-8 16,4 1 2-16,-4 0-2 0,-1-3 15 0,2 1-6 16,-1 0-3-16,0 0-2 0,1-3-4 0,-1 1-2 0,-1 2 1 15,5-3 4-15,-2-1-14 0,-2 1 2 0,3-3 5 0,-1 0 4 16,2-2 3-16,-2 1-1 0,3 1-4 0,0-3 1 0,-2 1 0 15,-1 2 7-15,3-6-1 0,0 3 0 0,-5 3 2 16,2 0 5-16,-1-3 0 0,-1 1-1 0,0 1 1 16,2 1-1-16,-3 0 3 0,0-1-1 0,5 2 1 0,-7 2 4 15,4-4-3-15,-4 0 2 0,3 1-1 0,-2-2 0 0,2 2-4 16,1-3-2-16,-1 3-4 0,2-1 0 0,-1-1 4 0,2-4-4 16,-1 3 2-16,0 3 2 0,-2-3-2 0,1 1-3 15,4-1 5-15,-5 3-5 0,2-1 0 0,-1-1 3 0,-1 2-1 16,0 0-5-16,1-2 2 0,-4 2 3 0,5 1-2 15,-1-1 4-15,-1 0-1 0,1 1 0 0,-1 1-1 0,0-2 4 16,-1 3 1-16,0 0 2 0,-1-1-1 0,2 2-3 0,1-3 0 16,-4 3-1-16,1-3-4 0,-1 2 0 0,4 2-4 15,-4-5-2-15,3 2 0 0,1-1 2 0,-1 2-1 16,1-2 4-16,-1 0-1 0,-1 1 1 0,2 0-1 0,-4-4-3 16,3 5 3-16,-1-1 0 0,0-2-4 0,2 1 10 0,-1 2-7 15,1-2-2-15,1-1 1 0,-2 3 0 0,1-4-3 0,0 2 0 16,0 3 3-16,-1-2-16 0,4 1 9 0,-2 0 2 15,0-2 2-15,-2 3 0 0,1-1 0 0,2 0 0 16,-1-3 0-16,0 1 3 0,-2 2-1 0,5-5-5 0,-4 5 1 16,-1-1 2-16,3 1-4 0,-4 0 1 0,2-1 3 0,-1-1 4 15,2 3-3-15,-1-3 1 0,-1 0 0 0,1 3-1 0,0-2 2 16,0 1-1-16,-1-1-4 0,1 1 1 0,-1 2 0 16,2-4 1-16,-4 2-2 0,2 0 0 0,1-1 2 15,-4 2 0-15,3-1 0 0,-2 2 0 0,2 0 4 0,-2 1-2 16,-2-1 5-16,4 0 5 0,1-2 4 0,-1-1 2 0,-1 2 5 15,1-3-1-15,4 6-1 0,-4-6 2 0,-1 3-6 0,5 0-4 16,-7-3-2-16,4 3-4 0,-4-1-2 0,4 0-2 16,-4 5-1-16,3-5 2 0,-2 0 2 0,2 0 5 15,-2 1 1-15,1 1 8 0,0-2 1 0,0-3 4 0,-2 2-1 16,1 1 1-16,-1 0-2 0,2 2 1 0,-4 1-5 0,0 2-9 16,0-1-1-16,-2-2 1 0,3 3-3 0,-3-2-1 0,3 2-6 15,-2-2 2-15,-1-1 2 0,3 3-4 0,-1 0 3 16,-2 0-6-16,0 0 3 0,0 0 0 0,0 0 3 0,0 0-1 15,0 0-2-15,0-1 2 0,0 1-2 0,0 0 3 16,0 0-2-16,0 1 1 0,0-1-1 0,0 0-2 0,0 3 3 16,0-1-1-16,0-2-1 0,0 0-1 0,0 2 2 0,0-2 0 15,-2 4-3-15,-1-2-5 0,-1 3-16 0,1-2-37 16,-1 7-45-16,-4-1-59 0,1-1-82 0,-2 1-99 0,0 1-112 16,-3-5-180-16,-2 1-141 0,-3 4-36 0,-9-2-8 0,1 3 23 15</inkml:trace>
  </inkml:traceGroup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00:22.2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E19D224-B835-446E-BE24-3454A654C4B9}" emma:medium="tactile" emma:mode="ink">
          <msink:context xmlns:msink="http://schemas.microsoft.com/ink/2010/main" type="inkDrawing" rotatedBoundingBox="3102,11938 4848,11246 5010,11653 3264,12346" semanticType="callout" shapeName="Other">
            <msink:sourceLink direction="to" ref="{1C4AA4B2-22A8-47C3-8A7A-E94312A7F1F3}"/>
          </msink:context>
        </emma:interpretation>
      </emma:emma>
    </inkml:annotationXML>
    <inkml:trace contextRef="#ctx0" brushRef="#br0">-2 568 105 0,'0'-6'282'0,"3"-1"-49"0,-1 2-48 0,2-2-25 16,-1 0-25-16,2 1-16 0,-2 0-12 0,-2 1-12 15,-1 0-15-15,0 2-8 0,0 1-5 0,3 2-7 16,-3-3-5-16,0 2-4 0,0 1-7 0,0 0-3 0,0 0-4 0,0 0-4 16,0 0-2-16,0 0 0 0,0 1-1 0,-3 2 2 15,-1-3 2-15,4 2 3 0,0 1 5 0,4 5 5 0,-1-5 5 16,5 7 4-16,-4-4 4 0,4 4-2 0,0 5 2 15,0-2-6-15,2 0 2 0,-1 2 1 0,2 0-4 0,-2 3 3 16,-2 0-2-16,5-2 2 0,-3 2 0 0,1 1 1 0,-1 0-8 16,-1-3-1-16,-1 1-5 0,1 1-10 0,-4-2-5 15,3-1-7-15,-2 0 0 0,2-4-1 0,-2 0 5 16,-1-2 2-16,4 0 8 0,-4-2 4 0,-1-2 17 0,5 0 10 16,-1-3 10-16,2-2 7 0,1 0 4 0,2-4-2 15,5-3 2-15,2-1-4 0,0-3-9 0,2-2-11 0,2 0-10 0,-3 1-8 16,4-4-10-16,1 0 0 0,1 1-6 0,5-4 4 15,-1 5-3-15,1-5-3 0,0-2-1 0,2 2-4 16,3-1 0-16,1-1-5 0,3 0-5 0,-1-4-4 0,1 4-3 16,3-3-1-16,0 1-1 0,1-3-1 0,2-1 1 0,-3-1 1 15,0 2-1-15,0 0 0 0,0-2 3 0,-3 3 0 0,4 1-3 16,-6-1 3-16,1-2 0 0,0 3 2 0,-4 1-1 16,1 1-4-16,-5 0-1 0,4 3-1 0,-7 0-1 15,3 4 0-15,-3 1-3 0,-1 2-2 0,-3-1 2 0,0 0 2 16,-2-1-1-16,-2 3 2 0,-4 3-2 0,-1 0 8 0,-2 3-4 15,1 0-2-15,-5 1 0 0,-2 3 2 0,0-4-2 0,-1 3 0 16,-3 2 4-16,2-3-10 0,-2 2 5 0,0 1 1 16,-2 0-3-16,-1 0 1 0,0 0 2 0,0 0 0 15,0 0 0-15,0 0 1 0,0 0 0 0,0 0 0 0,0 0 2 16,0 0 5-16,0 0-3 0,0 0-5 0,0 0 0 0,0 0-2 16,0 0 2-16,0 0 1 0,0 0-1 0,0 0 0 0,0 0 0 15,0 0 2-15,0 0-1 0,0 0 1 0,0 0-1 16,0 0 3-16,0 0-1 0,0 0 4 0,0 0 2 0,0 0 1 15,0 0-1-15,-1 0 7 0,1 0 3 0,-3 0-2 16,0 0-2-16,3 0-3 0,0 0 0 0,0 0-1 0,0 0 1 16,0 0-6-16,0 0 0 0,0 1-2 0,0 2 3 0,-2-3 3 15,2 0-4-15,0 0-1 0,0 0-2 0,0 0 0 16,0 0-1-16,0 0-2 0,0 2-4 0,0-2-3 0,0 0 6 16,0 0-2-16,0 0-3 0,-3 0 4 0,3 2-2 15,0 1 3-15,0-3 0 0,0 0 1 0,0 0 0 0,-3 0 1 16,3 0 1-16,0 0-2 0,0 0 0 0,0 0 0 15,0 0 2-15,-1 1-2 0,-2-1-5 0,3 0 2 0,0 0 3 16,0 0 3-16,0 0-4 0,0 0 2 0,0 3 0 0,0-3 1 16,0 0 3-16,0 0-3 0,0 0-2 0,-2 1-3 15,-1-1 3-15,3 3-2 0,-3-1-5 0,3-2 2 0,0 2 1 16,-1-2 4-16,1 3-1 0,-3-2 11 0,3 4-5 16,-1-3-1-16,-2 1-1 0,3-3 1 0,-3 1-4 0,3 3 2 15,-2-1 0-15,-1-1-10 0,2-2 5 0,-2 5 3 0,0-4 0 16,-2 2 3-16,2-2-1 0,2 5-2 0,-2-5 2 15,1 2-1-15,-1-2 4 0,0 3-4 0,3-3 6 0,-1 1 0 16,-2-2 1-16,3 3 0 0,-2-1 1 0,-1-2 1 16,3 3-1-16,0-3 1 0,-3 0-4 0,3-3-1 0,0 3 0 15,0 0-3-15,0 3 3 0,0-3 0 0,0 0-10 16,0 0 4-16,0 0 1 0,0 0 0 0,0 0 0 0,0 0 1 0,0 0 6 16,0 0-7-16,0 0 7 0,0 0-2 0,0 0-3 15,0 0-2-15,0 0 0 0,0 0-2 0,0 0-10 16,0 0 7-16,0 0 2 0,0 0 0 0,0 0 1 0,0 0 7 15,0 0-3-15,0 0 2 0,0 0 0 0,0 0-3 0,-1 0-4 16,-2 0-2-16,1 3-16 0,-5-1-29 0,-3 4-32 16,1 1-34-16,-6 2-48 0,-2 1-58 0,-2 4-60 0,-3 0-57 15,1 2-63-15,-1-4-120 0,1 3-102 0,-6-4-58 16,0 0-8-16,-1-2 26 0</inkml:trace>
  </inkml:traceGroup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01:05.24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761C020-F209-4457-A810-21EC2436B34A}" emma:medium="tactile" emma:mode="ink">
          <msink:context xmlns:msink="http://schemas.microsoft.com/ink/2010/main" type="writingRegion" rotatedBoundingBox="2122,14543 3984,14063 4224,14992 2362,15473"/>
        </emma:interpretation>
      </emma:emma>
    </inkml:annotationXML>
    <inkml:traceGroup>
      <inkml:annotationXML>
        <emma:emma xmlns:emma="http://www.w3.org/2003/04/emma" version="1.0">
          <emma:interpretation id="{2E7DDFFF-EC68-429E-8D09-FB04E2DCDD03}" emma:medium="tactile" emma:mode="ink">
            <msink:context xmlns:msink="http://schemas.microsoft.com/ink/2010/main" type="paragraph" rotatedBoundingBox="2122,14543 3984,14063 4224,14992 2362,154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A2E4B0-BD2E-471F-A2B8-AD72610E84D4}" emma:medium="tactile" emma:mode="ink">
              <msink:context xmlns:msink="http://schemas.microsoft.com/ink/2010/main" type="line" rotatedBoundingBox="2122,14543 3984,14063 4224,14992 2362,15473"/>
            </emma:interpretation>
          </emma:emma>
        </inkml:annotationXML>
        <inkml:traceGroup>
          <inkml:annotationXML>
            <emma:emma xmlns:emma="http://www.w3.org/2003/04/emma" version="1.0">
              <emma:interpretation id="{D5E54E23-C4EE-4A1D-8130-BFD06D06E372}" emma:medium="tactile" emma:mode="ink">
                <msink:context xmlns:msink="http://schemas.microsoft.com/ink/2010/main" type="inkWord" rotatedBoundingBox="2122,14543 3984,14063 4224,14992 2362,15473"/>
              </emma:interpretation>
              <emma:one-of disjunction-type="recognition" id="oneOf0">
                <emma:interpretation id="interp0" emma:lang="en-US" emma:confidence="0.5">
                  <emma:literal>Ex.</emma:literal>
                </emma:interpretation>
                <emma:interpretation id="interp1" emma:lang="en-US" emma:confidence="0">
                  <emma:literal>Son</emma:literal>
                </emma:interpretation>
                <emma:interpretation id="interp2" emma:lang="en-US" emma:confidence="0.5">
                  <emma:literal>so -</emma:literal>
                </emma:interpretation>
                <emma:interpretation id="interp3" emma:lang="en-US" emma:confidence="0">
                  <emma:literal>SAT</emma:literal>
                </emma:interpretation>
                <emma:interpretation id="interp4" emma:lang="en-US" emma:confidence="0">
                  <emma:literal>EAT</emma:literal>
                </emma:interpretation>
              </emma:one-of>
            </emma:emma>
          </inkml:annotationXML>
          <inkml:trace contextRef="#ctx0" brushRef="#br0">241 0 352 0,'-19'10'590'15,"2"1"-84"-15,-21 24 246 16,-25 34-18-16,44-43-544 0,1 3-19 0,0-1-16 0,2-1-24 16,5 0-15-16,-1 0-15 0,7 0-20 0,-1-4-13 0,6-1-8 15,0-3-8-15,3 1-7 0,1-3-1 0,3-2-6 0,2 0-10 16,5-4-1-16,-1 0-5 0,5-2-5 0,0-2-6 16,1-6-1-16,5 2-7 0,-2-3 2 0,5 0-2 15,-2 0-3-15,-2-1 0 0,1-1 0 0,-5 1 0 0,0-6 0 16,-2 7 4-16,-5 0-1 0,-2-3 1 0,-1 3-2 0,-5 0 0 15,2 3-2-15,-4 0 3 0,-2 2 0 0,0 5 3 0,-5-1 3 16,1 5-2-16,-14 16 38 0,6-13-13 16,-4 0 7-16,1 4 1 0,-1-3-2 0,-1 0 1 0,-2 0 7 15,2 2-8-15,0-4-2 0,3 2-3 0,-1-4-6 16,3 0-1-16,3-4-4 0,-1 1-1 0,3-6-5 0,-1 5-2 16,4-4-5-16,2-2-5 0,-1 1 2 0,3-2 1 0,5 2 0 15,-1-2 7-15,-1 4 0 0,6-6 5 0,-2 2 4 16,4 4 5-16,-2-6 6 0,7-1 3 0,-1 2-3 0,0-2 2 15,1-2-2-15,4 1-6 0,-4-2-5 0,3-2-3 0,1 2-6 16,2-4-6-16,-3 2 1 0,-1-4-5 0,2 3 0 16,-1 0-2-16,-1-4-14 0,0 2-33 0,0 0-41 0,-2-1-45 15,3-2-47-15,1 1-51 0,-4-6-50 0,3 3-49 16,-2 0-35-16,-2-2-5 0,1 0 7 0,-4-4 16 0,3 2 23 16,-3-6 19-16,0 2 21 0,-1-2 33 0,-3-3 36 0,1 0 32 15,-3-5 32-15,0 1 36 0,-3 3 49 0,4-1 64 16,-2-1 58-16,-2 5 49 0,-2 3 47 0,2-1 44 0,0 3 39 15,-1 8 33-15,-2 0 3 0,0 4-15 0,0 0-16 16,0 6-8-16,0-2-2 0,0 7 0 0,4 3-3 0,-1 6-4 16,1 10 8-16,2 0 20 0,-1 5 15 0,-1 0 0 15,4 4-16-15,-1-1-24 0,2 0-29 0,3 2-30 0,-2-3-32 16,2 1-37-16,0-1-27 0,2-3-21 0,1-2-17 0,-4 1-14 16,4-1-1-16,0 0-9 0,-1-1-8 15,-2-5-15-15,10 15-133 0,-13-21-10 0,3-4-54 0,0 0-65 16,3-9-56-16,-4 0-58 0,1-9-42 0,3-2-6 0,-6-5 15 15,2 0 37-15,-7-5 40 0,0-4 52 0,1-1 56 16,-5-4 60-16,-5-2 52 0,1-3 45 0,-8-33 48 16,2 33 68-16,1-1 36 0,0 7 42 0,-5 1 40 15,6 4 34-15,-4 2 30 0,1 5 24 0,-1 4 10 0,3 2 7 16,2 2-11-16,-2 3-25 0,2 3-15 0,-4 3-15 16,2 3-13-16,0 3-7 0,-4 5-6 0,4 5-2 0,-3 1-6 15,0 0-2-15,0 3-8 0,0 6-13 0,2-5-14 0,-2 3-19 16,0-1-22-16,0 2-22 0,0 0-12 0,0-1-14 15,3 2-12-15,-4-4-9 0,4 5-6 0,0-3-5 0,-1-3-11 16,2 1-31-16,1-1-42 0,-2-2-53 0,4-2-49 0,-2-4-62 16,4-1-67-16,-1 2-68 0,1-6-58 0,1-1-34 15,2-4-50-15,0-3-88 0,2-1-74 0,1-4-8 16,1-6 30-16</inkml:trace>
          <inkml:trace contextRef="#ctx0" brushRef="#br0" timeOffset="280.2509">1280 339 490 0,'34'-13'658'16,"2"3"-64"-16,73-33 733 0,-74 29-974 0,6-1-24 0,-4 2-11 15,-2-2-12-15,1 2-17 16,-2 0-24-16,85-37 536 0,-96 42-680 0,-2-1-25 16,-5 3-21-16,-1 2-15 0,-5-1-13 0,-1 1-12 0,-4 4-4 15,1-2-4-15,-2 0-5 0,-2 2-3 0,1 0-5 16,-3 0-3-16,0 0-3 0,0 0-3 0,0 0 0 0,0 2-2 15,0 0-1-15,-3 2-2 0,1 1 1 16,-1 0-1-16,2 0 2 0,-5 1-1 0,4-1-6 0,-1 1-3 0,0-1-4 16,-1 1-13-16,-1 0-16 0,1 1-21 0,-1 1-34 15,-5 0-42-15,3-2-48 0,-1 3-46 0,2-3-54 16,0-2-56-16,0 3-60 0,-4-3-52 0,1 2-33 0,1-2-56 16,-2-4-104-16,1 0-65 0,-3 0-4 15,-3-4 32-15</inkml:trace>
        </inkml:traceGroup>
      </inkml:traceGroup>
    </inkml:traceGroup>
  </inkml:traceGroup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2:21.7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62F46F2-97E7-4452-826C-578350263196}" emma:medium="tactile" emma:mode="ink">
          <msink:context xmlns:msink="http://schemas.microsoft.com/ink/2010/main" type="inkDrawing" rotatedBoundingBox="8544,3556 9781,2584 9982,2841 8746,3812" semanticType="callout" shapeName="Other">
            <msink:sourceLink direction="to" ref="{6F645B26-E37D-45BD-9660-5A9F73E380A5}"/>
          </msink:context>
        </emma:interpretation>
      </emma:emma>
    </inkml:annotationXML>
    <inkml:trace contextRef="#ctx0" brushRef="#br0">66 944 333 0,'-3'0'301'0,"0"0"-46"16,-2-2-26-16,1 0-8 0,1 0 0 0,-2-3-24 0,4 3-30 15,-5 1-20-15,4-2-9 0,0 1-12 16,0-2-6-16,-1-1-2 0,0 2-2 0,3-4-4 0,-1 4 3 0,-2-2 1 15,0 2 2-15,3 2 5 0,-2-2 2 0,-1-1 1 16,3 4-3-16,-1-1 5 0,-2 1-1 0,3 0 3 0,-3 1-1 16,1-1-3-16,-1 4 3 0,3-4-2 0,-1 1-3 0,1 1-13 15,0-2-11-15,0 1-15 0,0 2-10 0,0-3-11 16,0 0-12-16,0 0-12 0,0 0-10 0,0 0-4 0,0 0-5 16,0 0-7-16,0 0-4 0,0 0-4 0,0 4-4 15,0-3-1-15,1-1-1 0,2 0 0 0,-1 2 0 0,4-1-3 16,0 6 0-16,0-1 4 0,1 0-1 0,-1 0 7 0,1 1-1 15,5-1 1-15,-4 3 2 0,4-1 5 0,-2 1 5 16,-1 2 2-16,3-3 2 0,0 2-2 0,0 1-1 0,-2-3 0 16,-1 1 0-16,2 2-4 0,-3-3-4 0,3 0-5 15,-2 1 2-15,0-3-1 0,-2 0 1 0,4-1 4 0,-2-3-1 16,1 0 9-16,3-2 2 0,-1-4 4 0,0 2 0 0,6-7-4 16,1-2 4-16,-1-4-4 0,5 1 0 0,0-5-8 15,1 1-1-15,6-4-1 0,-5-2-3 0,5 0 2 0,-2-4-4 16,4 0-2-16,-1 0 1 0,-3-4-2 0,6-5-2 15,-2 2-2-15,0-1 1 0,0-1 1 0,-1-2-3 0,0 3-1 16,0-1 0-16,-1 0 1 0,1-1 0 0,-5 5-1 0,3-2-2 16,-3 0-1-16,0 3 5 0,-2 2 1 0,0 3-2 15,1 0 0-15,-4 0-2 0,-1 4 1 0,-4 2 0 0,3 2 3 16,-4 0-2-16,-1 1-1 0,0 0 2 0,1 5 1 16,0-2 2-16,-3 2 0 0,-3 1 1 0,3 1-3 0,-5 3-3 15,2-2 1-15,-3 4 0 0,-1 1-2 0,-1 0-2 0,-1 2 3 16,-1 0 1-16,1 1 0 0,0 0 0 0,-3 0 1 15,1 2-1-15,-1 0 2 0,0 0 0 0,0 0-1 0,0 0-2 16,0 0 1-16,-1 2 0 0,1 0-2 0,-3-2 2 16,0 2 2-16,3 1 0 0,-2 0-1 0,-1 0-1 0,0 2-3 15,2-3-7-15,-2 3-11 0,1-4-20 0,-4 6-24 0,0-3-34 16,-1 3-40-16,1-1-37 0,-3 0-52 0,2 2-52 16,-5 0-56-16,3 0-50 0,-3 1-50 0,0-3-54 0,-6 0-95 15,5 1-92-15,-10 0-25 0,3-1 16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07.0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-3 582 613,'-14'6'105,"19"-3"-31,12 0 47,5-6-50,18 0-24,-2-1 5,11-4-7,-4-1-9,-5-3 3,0-1 2,-1-2-20,-8-1-1,0-3-7,-6 0 3,-1-4-2,-3 0 2,-4-4-3,-4-2-5,2-3-5,-7-3-1,1 1 2,-5-6-3,0 3 0,-4 0-1,-4 3 0,0 1 0,0 9 3,-5 1-3,5 7 4,0 5-1,-6 3-3,2 2 0,2 4 0,-7 2 1,1 6 3,-5 1 9,-3 5 2,3 2-10,0 5 12,-1 6 13,4 9-9,6 10 1,-1 10-3,9 4 1,5 1 2,-1 4-12,0 0 4,0 7 1,-4-3-5,-4 1-1,4 0-6,-8-5-1,3-4-1,-3-5-1,-1-4 0,-2-8-1,0-6-28,5-9-19,-2-8-20,4-7-44,4-6-79,4-10-96</inkml:trace>
  <inkml:trace contextRef="#ctx0" brushRef="#br0" timeOffset="584">216 787 846,'-13'-15'29,"9"-1"12,12-1 28,6 0-50,17 3-1,4 5-5,13 2 2,1 0-1,0 3-8,-1 4 2,-4 0-1,-4 4-1,-13-1 9,0 1 3,-15-3-6,1-1 4,-5 0-5,-2 0-7,-2 2 6,-4-2-7,-4 6 4,-6 4 6,-7 7-6,-11 2-7,3 8 0,-6 1 0,9-1 0,9 0-3,4 0 0,9-2 0,9-4-5,4-4 3,8-4-1,7-2-13,-7-8 12,3-3 6,-3-3 0,-7-8 1,-2-4 0,2-4 4,-5-6 8,3-7 34,-3-4-18,5-5 0,8 1 3,-1 1 3,0 5-9,8 7-4,-3 10-5,1 11-3,2 10-6,-6 15 0,4 11-3,-11 13-4,-2 5 1,0 2-1,-9-3 0,-5 0 2,-5-7-2,1-7 0,-3-9 2,-1-8-1,1-9 7,5-9 4,-2-9-5,0-10-7,4-10 0,4-9-10,2-8-5,5-2-3,9-1-8,5 1 0,3 2-17,6 9-47,-2 8-25,-2 11-68,-8 8-182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2:31.0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F645B26-E37D-45BD-9660-5A9F73E380A5}" emma:medium="tactile" emma:mode="ink">
          <msink:context xmlns:msink="http://schemas.microsoft.com/ink/2010/main" type="inkDrawing" rotatedBoundingBox="4094,6893 16790,6814 16798,8047 4102,8126" hotPoints="15741,6147 15918,7343 5780,8844 5603,7648" semanticType="enclosure" shapeName="Rectangle">
            <msink:destinationLink direction="to" ref="{262F46F2-97E7-4452-826C-578350263196}"/>
            <msink:destinationLink direction="to" ref="{D07B1A2A-0412-4180-9068-D585676BC470}"/>
            <msink:destinationLink direction="to" ref="{A19DA718-A94B-442D-B04B-F156E47251E5}"/>
            <msink:destinationLink direction="from" ref="{D0CCDF26-8F6F-4681-BBAE-5E36C2CEFB9B}"/>
            <msink:destinationLink direction="to" ref="{D0CCDF26-8F6F-4681-BBAE-5E36C2CEFB9B}"/>
          </msink:context>
        </emma:interpretation>
      </emma:emma>
    </inkml:annotationXML>
    <inkml:trace contextRef="#ctx0" brushRef="#br0">1646 941 221 0,'6'2'226'0,"-5"-2"6"0,5 2-1 15,-6-2-35-15,2 2-48 0,-2 0-47 0,3-2-35 16,-3 0-28-16,0 0-13 0,1 3-8 0,-1-3-1 0,0 2 0 15,0-2 1-15,3 1 4 0,-3-1 1 0,5 0 5 16,-1 0-1-16,-1 3 1 0,4-3-3 0,-2 0-4 0,2 0-3 16,2 0-1-16,-1 2-3 0,-1-2-4 0,4 0-3 0,-5 3 0 15,1-3-3-15,3 0-3 0,-1 1 0 0,2-1 0 16,-2 2 0-16,0 1 0 0,-2-3 2 0,5 2-2 0,-2-2-2 16,2 3 4-16,-3-3-2 0,3 5 0 0,-1-5-2 15,-3 1 0-15,4 1 1 0,0-2 1 0,0 1 0 0,2 3 0 16,-1-1 1-16,-1-3-1 0,3 0 0 0,0 3 0 0,-2-2-1 15,-1-1 1-15,3 4 0 0,1-3 0 0,-1 1-2 16,1-2 2-16,-1 5 2 0,2-5-4 0,-2 3 2 0,1-2 5 16,2-1-3-16,-2 2 0 0,1-2-1 0,2 0 0 15,0 0 1-15,1 0 1 0,-1 0-2 0,2 0-4 0,-2-2 3 16,1 2 0-16,2-1 3 0,-1-2-2 0,1 3-1 0,-1 0 1 16,1 0 2-16,-1 0-3 0,1 0 0 0,-1-2 0 15,-2-1-3-15,5 3 2 0,-4 0-1 0,2 0-1 16,-1 0 1-16,1 0 1 0,-4 0 1 0,1 0 0 0,1 0-1 15,-1 0 1-15,-3 0 0 0,4 0 1 0,-1 0-1 0,-1 0 0 16,0 0 0-16,1 0 0 0,-1-2 1 0,1 2-1 0,-1-1 0 16,2-3 0-16,-1 4 0 0,3 0-1 0,-1-1 0 15,3 1-1-15,1-3 2 0,-4 3-2 0,3 0 0 0,6 0 2 16,-7 0 0-16,3 0 2 0,1 0 0 0,1 0-2 16,-1 3 0-16,-4-3 0 0,4 1 0 0,0-1 0 0,0 4 0 15,-2-3 0-15,-1-1 0 0,3 2 2 0,-1-2-2 0,1 3 0 16,-1-1 1-16,-3-2-1 0,4 3 0 0,0-3-1 15,0 0-1-15,-2 0 0 0,5 0 2 0,-3 0-3 16,-2-3 0-16,6 3 2 0,-1-2 1 0,-2-1 0 0,1 3 0 16,0-2 0-16,3 2-2 0,-1-1 4 0,-6 1-2 0,2 0 2 15,1-4-2-15,2 4 0 0,3-1 2 0,-4 1 1 16,3-3 1-16,-1 3-3 0,0 0 0 0,-3 0-1 0,4 0-1 16,-4 0 2-16,2 0-2 0,-2 0 1 0,0-3-3 0,-1 3 3 15,1 0 0-15,4-4 2 0,-6 3-1 0,6 1-1 16,-1 0 1-16,0 1-1 0,-3-1 0 0,4-1 0 0,-2 1 0 15,1 0 0-15,-6 0 0 0,6 0 0 0,-4 0-1 16,1 1 1-16,2 3 0 0,-5-4 0 0,5 3 0 0,-3 0 0 16,-2-2-1-16,2 3-1 0,-3-3 2 0,3 1 0 15,-3 3 0-15,-1-2 0 0,0 0 0 0,-3 2 0 0,4-1 0 16,0 1 0-16,-5-4 0 0,5-1 2 0,-4 3-1 0,3-2-1 16,0 4 0-16,-2-5 1 0,-2 2-1 0,3 0 2 15,-2 0-2-15,-1 1-2 0,2-2 0 0,-5-1 0 0,4 5 2 16,-3-5-2-16,0 2 0 0,-1 0 1 0,-1 0-1 0,1 1 2 15,-1-1 2-15,0-2-1 0,-1-2 1 0,3 2 0 16,-3 0-2-16,2 0 0 0,-1 0-2 16,1 0 2-16,19 0-2 15,-1-3 1-15,-3 3 2 0,-17 0 1 0,0 0-2 0,3 0 0 0,-2 0 0 16,0 3 0-16,-2-3-3 16,5 2 3-16,26 2-2 0,-27-4 1 0,-2 2 0 0,0 1 1 15,1-3 1-15,0 1-1 0,2 1 0 0,-4-2 0 16,23 3 3-16,-21-1-2 0,1-2 1 0,5 3-2 15,-9-3 0-15,5 0 2 0,-1 0 0 0,2 0-2 0,-3 5 1 16,1-5-2-16,-3 1-1 0,6-1 2 0,-5 0 0 0,1 2 0 16,-1-2-5-16,1 1 2 0,-1-1 2 0,-1 0 1 15,2 4-2-15,-1-4 2 0,1 3 2 0,-1-3-5 16,2 0 4-16,2 0 1 0,-1 0 2 0,-5 0-4 0,6 0 0 16,1 0 0-16,2 0 0 0,-4 0 5 0,4 0-2 0,1 3-3 15,-3-2 0-15,4-1 0 0,3 0 0 0,1 4 1 0,-1-3-1 16,1-1-1-16,4 2 1 0,-1-2 0 0,0 3 0 15,5-1 0-15,-5-2-1 0,6 3-1 0,-4-3 2 16,6 0 0-16,-3 1 0 0,-1-1 0 0,-1 2 0 0,-1-2 2 16,1 3-2-16,1-3-2 0,-3 0 0 0,3 0 2 0,-3-3 0 15,0 3 0-15,-1-2 0 0,-1 2-2 0,1-1 2 0,-3-2 0 16,0 3 2-16,2-2-2 0,-1-1 0 0,-1 3 0 16,2-2-3-16,-2 2 3 0,-1-1 0 0,1 1-2 0,-1 0 0 15,0 0 2-15,4 1-2 0,-6-1 1 0,6 0 1 16,1 2 3-16,-1-2-2 0,-1 3 2 0,2-1-2 0,0 1 1 15,-1-2 0-15,3 1 1 0,-3 3-3 0,1-5 0 16,0 4-1-16,0-2-1 0,-1 1 2 0,3 1 3 0,-3 0-3 16,-2 0 0-16,2-2 0 0,-3 3 0 0,3-4 1 15,1 2-1-15,-1-1 0 0,-3 2-1 0,3-2 1 0,1 1 0 16,-1-1 0-16,-1 2 0 0,1-2 0 0,-3 1 0 0,3-2 0 16,1 4 0-16,-4-3 0 0,6 1-1 0,-1-3 1 15,1 0 0-15,0 5 0 0,-1-4-2 0,1-1 2 0,-1 2 0 16,1-1 0-16,1-1 0 0,-6 4 2 0,3-4-1 0,2 0-1 15,-3 0 0-15,0 0 0 0,-2 0 0 0,2 0 0 16,-1 0 0-16,-2 0-1 0,-1 0-3 0,-2 0 4 0,2 0 0 16,-5 0 0-16,-1 0-2 0,3 0 1 0,-2 0 1 15,2 0 3-15,-3 0-1 0,1 0-2 0,2 0-2 0,-2 3 2 16,-1-3 0-16,3 0 0 0,-2 0 0 0,2 0 0 0,3 0 0 16,-2 0 2-16,6 0-2 0,1 0 0 0,2 0-2 15,-1 0 2-15,4 0 0 0,-4 0 9 0,8 0-5 0,-4 0-4 16,1 0 4-16,2 0-2 0,-4 0-2 0,5 0 2 15,-1 0-2-15,-1 0-10 0,1 0 5 0,2 3 1 0,-5-2 2 16,2-1 0-16,0 0 1 0,1 0 1 0,-2 0-2 0,1 0 2 16,0 0 0-16,-3 0 2 0,4 0-1 0,-2 0-1 15,-2 0 0-15,3 0 0 0,0 0 0 0,-1 0 0 0,1 0 0 16,-6 0 0-16,5 0 0 0,-2 0 0 0,0 0 2 16,1 0-2-16,-4 0 2 0,3 0-2 0,-2 0 7 0,0 0-4 15,-3 0-3-15,2 0 0 0,-2 0 0 0,1 0 0 0,-4 0-7 16,3 0 4-16,-1 0-4 0,-5 0 2 0,2 0 3 15,1 0 1-15,-1 0-1 0,-3 0 1 0,0 0 5 0,1 0-2 16,-4 0-2-16,3 0 0 0,-5 0 0 0,3 0 1 16,-1 4-1-16,1-3-1 0,-2-1 2 0,-2 0 1 0,7 0-2 15,-6 0 1-15,-1 2 0 0,7-2-1 0,-7 3 2 0,2-1-2 16,3-2 0-16,-3 3 0 0,2-3-3 0,-1 1 2 16,1 1 1-16,-1-2 0 0,1 3 0 0,-1-3 0 0,-1 2 0 15,3 0 0-15,-3-2 2 0,-1 2 0 0,3-2-2 16,-2 2 0-16,-1 1 1 0,-1-3-2 0,1 1 1 0,-1-1 1 15,-4 0-1-15,3-1 0 0,-3 1-1 0,1-3 1 16,-3 1 0-16,0 0 0 0,-1-2 0 0,0 1-2 0,-2 1 2 16,1 1 2-16,-4-2-2 0,5-2 0 0,-2 3 1 0,1-3-2 15,-1 1 4-15,1-3-1 0,-4 4-4 0,2-3 2 0,-1 1 0 16,5-4-2-16,-2 3 2 0,-4-1 2 0,8 1-2 16,-5-3 0-16,3 0 5 0,0 4-4 0,-2-2 1 15,2-2 3-15,-3 3-1 0,1 0 2 0,2-2 1 0,0 1-1 16,-6-2 2-16,4 4-1 0,-2-1 2 0,-1-3-1 0,-1 0-2 15,2 2 1-15,-1-1 0 0,4 0 2 0,-6-1-2 16,3 0-1-16,-1-2 0 0,-2 3 1 0,1-2 0 0,-5 1-5 16,4 4 2-16,-2-6-4 0,0 2 2 0,-2-2-2 15,4 3 6-15,-2-3-2 0,0 3 2 0,-3-3-1 0,1 1 4 16,-1-1 1-16,0-2 0 0,0 3 1 0,-1 0-2 0,1 1 0 16,-3 0-2-16,0-1 13 0,-2 2 7 0,4-1 2 15,-2 0 1-15,-2 0 2 0,1 0 1 31,-10-17 52-31,-3-2-61 16,11 22-23-16,-26-28 2 16,28 24-3-16,-15-12 1 0,11 14-1 0,2 2-1 15,-1-5 0-15,-4-8 0 0,7 10 1 0,-4-1 0 0,7 3 1 16,-7-2 0-16,4 3-1 0,-2 1 1 0,0-3-1 16,-1 1-2-16,1 1-1 0,0-3 2 0,-2 3 0 0,1-1 1 15,2 1 0-15,-5-1 0 0,5 1 1 0,-2 0 1 0,3-1 0 16,-4 1 3-16,1-3-2 0,2 0-2 0,-2 0-1 15,-1 2 0-15,2-1 0 0,-1-1 0 0,0 3 0 0,-1 0-6 16,-1-1 4-16,3 1 2 0,0-1 0 0,-1 3-1 0,-4-3 1 16,4 3 0-16,1-2 0 0,-4 2 0 0,1-1 0 15,-2 3-2-15,2-2-1 0,-1-1 3 0,-2 2 0 16,3-2 0-16,-3 2 0 0,2-4 0 0,-2 4 0 0,0 2 0 16,3-6 0-16,-1 1 1 0,-4 3 1 0,4-2 1 15,1-1-2-15,-3-1 0 0,1 3-2 0,0-3 1 0,2 3-3 16,-2-3 1-16,2 2 0 0,-1-2-1 0,1 0 2 0,-1 1 1 15,-2-1 1-15,0 3 3 0,3-1-1 0,-2-2-1 16,-1 4-1-16,1-5 2 0,-3 5-1 0,2-3-2 0,-1 1 0 16,1 1-1-16,-1-1 1 0,1 1 0 0,0 0 0 15,0-3 0-15,-2 3 0 0,3 0-1 0,-1-3 1 0,0 3 1 16,3-2-2-16,-3 1 0 0,0-1-1 0,0 1 2 0,0-1-1 16,0 1 2-16,-1 2-2 0,1-1 0 0,0 1 1 15,-1-2 0-15,1 1 0 0,0-3-1 0,-3 3 0 16,0 2-1-16,0-2 4 0,2 2 1 0,-2-3-1 0,-1 3 1 0,-4-2 0 15,4-1-1-15,-4 1-2 0,1 0 2 0,3-1-2 16,-4 4 0-16,-2-2 0 0,1 2 0 0,-1-2 0 16,1 1 0-16,-1-3 2 0,1 5 7 0,-4-1-4 0,4-2-5 15,-2 1 3-15,-2 0-3 0,1 0 0 0,-1 2 0 0,0-2 0 16,1-1-7-16,-6 3 4 0,5-2 0 0,-5 2 1 0,3 0 2 16,-1-1-2-16,-3-2 2 0,-1 3 0 0,1 0 0 15,0 0 2-15,-2 0-2 0,-1 0 0 0,0 0 2 16,-2 0-1-16,0 0-1 0,1 0-1 0,-1 0-3 0,0 0 4 15,-1 0-2-15,4 0 2 0,-1 0-4 0,1 0 4 0,2 0-2 16,-6 0 1-16,4 0 1 0,-1 0 0 0,1 0-2 16,2 0 1-16,-3 0 1 0,2 0 0 0,1 0 0 0,0 0 0 15,-2 0-2-15,2 3 1 0,-3-3 3 0,2 1-2 0,1-1 2 16,0 0-1-16,-2 2 0 0,2 1-1 0,-3-1 2 16,2 0-1-16,0 0-1 0,0-2 0 0,-2 2 0 0,3-2 0 15,0 3 0-15,-1-2-2 0,0-1 0 0,-3 3-1 16,3-1 3-16,0-2 0 0,-5 2 5 0,1 1-3 0,1-3 2 15,-4 1 3-15,3-1-3 0,-4 0 0 0,-2 3-3 16,-1-2-1-16,0-1-4 0,0 3 2 0,-3-1 0 0,-2-2-2 16,1 2 2-16,-1-2 2 0,-1 2-6 0,0 0 6 0,-5 0 0 15,4 3-1-15,2-3 0 0,-3 0-1 0,1 0 2 16,-2 3-2-16,-2-3 6 0,3-1-6 0,2 2 2 0,-4-3-1 16,2 2 0-16,1 2 1 0,0-4 0 0,-3 2 0 15,1 1 3-15,-2-3-1 0,2 2-1 0,1-2 3 0,4 0 3 16,-4 0-4-16,2 0 0 0,2 0 0 0,2 0-2 15,-1 0 4-15,0-2-3 0,2 2 0 0,1 0-4 0,-1-3 2 16,0 1 0-16,0 2 0 0,-1-1 0 0,-1-2-2 0,1 3 0 16,-1-2 1-16,0 2 2 0,1-3 1 0,-4 2-8 15,2 1 4-15,2 0 1 0,0 0 1 0,-2-2 0 0,2 2 0 16,2 0-1-16,0 0-1 0,0 0 6 0,-2 0-3 16,5 0-6-16,0 0 4 0,1 0 0 0,0 0 0 0,1 0 1 15,-1 0 2-15,3-3-1 0,0 1-1 0,-2 2 5 0,2-2-4 16,0 2 0-16,-2-2-1 0,5 0-1 0,-6 2 1 15,3-2 0-15,-1 2 3 0,0 0-2 0,0 0-1 0,0 2 0 16,-2-2 2-16,0 2-2 0,0 0-2 0,1-2 2 16,1 2-1-16,-1-2-1 0,1 2-1 0,0 1 0 0,1-3 3 15,-2 2 1-15,2-2 1 0,0 1-2 0,2 2 0 0,-2-3 2 16,3 2-2-16,-4-2 3 0,1 3-2 0,4-2-2 16,-4-1-1-16,2 2 1 0,-5 1 10 0,6-1-6 0,-5-1 2 15,-1 2-3-15,0 2 0 0,1-3-2 0,2-1-1 16,-3 3 1-16,3-1-10 0,1-3 4 0,-4 3 2 0,0-1 2 15,2 2-1-15,0-2 1 0,-3 1 1 0,1-1-1 0,3-2 0 16,-2 2 0-16,-1 0 2 0,3 0-2 0,-3 3 2 16,7-3 0-16,-4-2 0 0,2 2 0 0,1-2 2 15,2 2-2-15,-6-2 0 0,4 0 0 0,-3 0 2 0,-1 0 1 16,4 0-2-16,-1 0-1 0,1 3 0 0,-3-3-1 0,2 0 1 16,-1 1-1-16,0-1-1 0,0 0 0 0,0 3 2 15,-2-3 0-15,0 0-2 0,1 1 2 0,-3 2 0 0,4-3 0 16,-1 2-2-16,-3-2 0 0,1 0 1 0,-3 0-2 15,3 0 2-15,-1 0-1 0,-4 0 2 0,3 0-3 0,0 0 1 0,-4 0 0 16,1 0-2-16,-1 0-1 0,-1 0-3 0,2 0-1 16,-3 0-2-16,2 2-1 0,4-2-2 0,-3 0 1 15,0 0-1-15,1 0 3 0,2 0 0 0,-2 2 2 0,5-2 1 16,-4 0 1-16,2 0 2 0,-1 0-2 0,1 0 4 0,3 0-3 16,-2 0 1-16,-1 2-1 0,2-2 2 0,-1 2 0 15,3 1 1-15,-4-3 0 0,3 2 1 0,1 0-2 0,-1-2 2 16,2 2 0-16,-2-2 0 0,5 2 2 0,-1 0 0 15,1-2 1-15,3 3 0 0,0-3 1 0,1 0-1 0,-3 0 0 16,6 0 1-16,-4-3 0 0,6 3-2 0,-4 0 0 0,4 0-2 16,-2 3 0-16,0-1 5 0,2 2-3 0,4-4-1 15,-7 2-1-15,7 1 4 0,-4-2-2 0,1 4 1 0,-1-3-1 16,-1-1 0-16,2 2 2 0,2 2-1 0,0-3-1 16,-2-1-3-16,1 6 2 0,3-4-1 0,-1 2 2 0,0-4-1 15,2 1-2-15,-1 3 3 0,-2-1 0 0,2-2 3 0,0 1-2 16,3-1 1-16,-4 2-1 0,2-2-1 0,1 1-1 15,2-2-1-15,-5 3 2 0,4-1 0 0,-3-1 0 16,3 2 0-16,-4-2 0 0,5 3 0 0,-2-1 2 0,-1-2-2 16,-2 2-2-16,1-1-2 0,1 0 0 0,0 2-4 0,-2-1 2 15,1-2-3-15,3 3-1 0,-3-1 0 0,2 1 0 0,-1-3-2 16,1 3-6-16,-1-2 3 0,-4 2 1 0,1 1-2 16,3-1-3-16,-4 1-2 0,-1-1-1 0,-1 1 0 0,1 1-1 15,-3-1-3-15,-2 0 0 0,-4 1 0 0,2-1 4 16,-1 2 3-16,0 1 1 0,-3-1 5 0,1 2 6 0,3-2 0 15,0 1 0-15,-2-2 3 0,-2 2 2 0,4-3-1 16,-3 0 0-16,0 1-1 0,-1-1 12 0,4 1-9 0,-2-1 1 16,2 3 1-16,0-3-1 0,1 0 0 0,6 0 0 0,-4 1 3 15,6-3-9-15,2 0 8 0,4-1-1 0,-1 2-2 16,3-2-2-16,5-2 2 0,0 1 0 0,1 1-1 0,4 1-1 16,-2-4 1-16,0 2-3 0,3 3 2 0,0-3 2 15,0 0 1-15,0 0 0 0,3 3-1 0,0-1-1 0,-2 2 4 16,4-2 2-16,1 3-1 0,0-1-3 0,-1 1 0 0,1 1-1 15,2 1 1-15,-1 2 0 0,4-1-1 0,-2 6 1 16,0-1 0-16,1 0 3 0,2 0-1 0,0 0-1 0,4 2 2 16,-1 1 0-16,0-1 0 0,1 0 0 0,4 0 1 15,-1-1 2-15,2-2 2 0,3 0 0 0,-2-1 1 0,2 0 2 16,3-4-2-16,-4 2 3 0,6-3-3 0,0 0-1 0,3 1 0 16,-1 0-4-16,2-1 1 0,2 1-1 0,3-4 1 15,-1 3-5-15,5 0 2 0,1-4-1 0,0 3-2 0,1-2-8 16,3-1-13-16,-1-2-21 0,-2 3-29 0,3-5-47 15,0 0-76-15,-4 0-115 0,-1-5-97 0,-5 3-49 0</inkml:trace>
    <inkml:trace contextRef="#ctx0" brushRef="#br0" timeOffset="-3845.163">1454 1298 21 0,'-5'-3'153'0,"5"1"-44"0,0 2-42 0,0-3-19 0,0 1-2 0,0 2 7 16,0-1 4-16,0-2 7 0,0 1 2 0,0-2 1 15,5 2 1-15,-5-3-10 0,3 1-12 0,-3-1-6 0,3 1-5 16,-2 2-4-16,-1-2-1 0,0-1 0 0,3 0 5 16,0 0 2-16,-3 1-2 0,2-1-5 0,-2 2-3 0,0 0 1 15,3 1 0-15,-2-1 1 0,-1 1 0 0,0 1-1 0,0-3-2 16,0 4 0-16,0-1-1 0,0-2-1 0,0 3 1 15,0 0 1-15,0-3-1 0,0 3-1 0,0-4 2 16,0 4-2-16,3-1 1 0,-3-1-3 0,0 2-3 0,0-1-1 16,3-4-2-16,-1 5 1 0,-2 0-5 0,0 0 2 0,3-3 1 15,-3 3 0-15,0-2-1 0,1 2 1 0,-1-3 1 16,3 1-2-16,-3 2 3 0,0-1 1 0,3 1 0 0,-2-3-1 16,-1 3-1-16,3-2 1 0,0 2-3 0,-3 0-1 15,0 0 2-15,0 0-6 0,0-4 1 0,2 2-2 0,-2-1 0 16,3 3 2-16,-2-2-2 0,-1 2-1 0,3-2-2 0,-3 0 2 15,3 2-1-15,-1-2 0 0,-2 2-3 0,3-3 0 16,-2 2 3-16,2 1 2 0,2-3 6 0,-2 1-2 0,-2 0 1 16,2-2 0-16,0 4 3 0,-1-3-2 0,-2 3-1 0,3-1-3 15,0-2-7-15,-3 3 0 0,0 0-1 0,0 0-1 16,0 0-1-16,0 0 0 0,1-1 0 0,-1 1 2 0,5-3-1 16,-2 1-1-16,0 2 0 0,-2-2 0 0,3 0 1 15,-4 2 0-15,3 0-1 0,-3 0 0 0,0 0 0 0,0 0 0 16,3 0 0-16,-1 0 0 0,1 0 0 0,-3 0 0 15,0 0 0-15,0 0-2 0,0 0-4 0,0 0-6 16,0 0-25-16,-3 0-33 0,3 2-41 0,-5-2-73 0,5 0-131 16,0 0-120-16,-11-2-61 0,-1 2-30 0</inkml:trace>
  </inkml:traceGroup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3:15.6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AE9FEF9-37F1-4E62-8755-206C6C199A3C}" emma:medium="tactile" emma:mode="ink">
          <msink:context xmlns:msink="http://schemas.microsoft.com/ink/2010/main" type="writingRegion" rotatedBoundingBox="702,15329 24073,14323 24233,18039 861,19045"/>
        </emma:interpretation>
      </emma:emma>
    </inkml:annotationXML>
    <inkml:traceGroup>
      <inkml:annotationXML>
        <emma:emma xmlns:emma="http://www.w3.org/2003/04/emma" version="1.0">
          <emma:interpretation id="{D5B9B607-A796-487C-8D90-239185FA0A29}" emma:medium="tactile" emma:mode="ink">
            <msink:context xmlns:msink="http://schemas.microsoft.com/ink/2010/main" type="paragraph" rotatedBoundingBox="702,15329 24073,14323 24233,18039 861,19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BBDC89-8DC0-46D9-B5A0-D2583088C238}" emma:medium="tactile" emma:mode="ink">
              <msink:context xmlns:msink="http://schemas.microsoft.com/ink/2010/main" type="line" rotatedBoundingBox="755,15116 24088,14372 24137,15902 804,16647"/>
            </emma:interpretation>
          </emma:emma>
        </inkml:annotationXML>
        <inkml:traceGroup>
          <inkml:annotationXML>
            <emma:emma xmlns:emma="http://www.w3.org/2003/04/emma" version="1.0">
              <emma:interpretation id="{EFCAEDE1-7623-4746-ABF5-47C4ABEDC1FD}" emma:medium="tactile" emma:mode="ink">
                <msink:context xmlns:msink="http://schemas.microsoft.com/ink/2010/main" type="inkWord" rotatedBoundingBox="762,15311 2616,15252 2638,15952 784,16011"/>
              </emma:interpretation>
              <emma:one-of disjunction-type="recognition" id="oneOf0">
                <emma:interpretation id="interp0" emma:lang="en-US" emma:confidence="0.5">
                  <emma:literal>DSL</emma:literal>
                </emma:interpretation>
                <emma:interpretation id="interp1" emma:lang="en-US" emma:confidence="0">
                  <emma:literal>DSZL</emma:literal>
                </emma:interpretation>
                <emma:interpretation id="interp2" emma:lang="en-US" emma:confidence="0">
                  <emma:literal>DSLs</emma:literal>
                </emma:interpretation>
                <emma:interpretation id="interp3" emma:lang="en-US" emma:confidence="0.5">
                  <emma:literal>DS 2</emma:literal>
                </emma:interpretation>
                <emma:interpretation id="interp4" emma:lang="en-US" emma:confidence="0">
                  <emma:literal>DS L</emma:literal>
                </emma:interpretation>
              </emma:one-of>
            </emma:emma>
          </inkml:annotationXML>
          <inkml:trace contextRef="#ctx0" brushRef="#br0">991 169 151 0,'8'-3'257'0,"-4"-5"7"0,2 3 9 0,-1-4-12 16,-1 3-32-16,1-3-34 0,-2 1-21 0,0-1-12 0,-2-2-5 15,2 3 5-15,-1 1 5 0,-2-2 2 0,0 6-2 16,0-3-7-16,0-1-6 0,0 6-9 0,0 1-15 16,-5 0-18-16,1 0-23 0,-1 5-20 0,-5 1-17 0,-2 3-13 15,0 2 0-15,0 4-2 0,-3 0 7 0,2 4 7 0,-2-1 6 16,3 6 12-16,3-5 7 0,-1 0 10 0,2 2 0 0,1-1 5 15,2 3-5-15,4-6 0 0,-2-1 2 0,6 1-3 16,-2-2 5-16,4 2 3 0,2-2 4 0,1-1 0 0,4-3 1 16,-2-2-6-16,2-3-6 0,1 1-12 0,2-3-10 15,0 0-12-15,-2 1-18 0,2-4-9 0,2 2-12 0,-2-2 0 16,-4 2-4-16,1-1-2 0,-1 0 0 0,-2 1-10 0,0 1 2 16,-3-2 1-16,-2 2-2 0,-1 1 1 0,-1 1-2 15,-4-1-1-15,-1 2-3 0,-4 1 1 0,-1-2 3 16,-4 3-2-16,0-1 1 0,-3 1-2 0,2-2-3 0,-5-1 0 15,5 1-5-15,-2-3-8 0,0 0-13 0,2-2-16 0,-2 3-19 16,0-5-16-16,3 0-23 0,0 0-16 0,0-5-16 0,0 3-11 16,0-2-13-16,3 0-10 0,-1-1-10 15,3 1-18-15,1 0-10 0,0-3-22 16,-6-8-287-16,4 1-41 0,8 6 279 0,0-2 3 0,0 5-12 0,3-4-20 31,2 1-49-31</inkml:trace>
          <inkml:trace contextRef="#ctx0" brushRef="#br0" timeOffset="531.3973">1383 39 248 0,'19'-9'351'0,"-4"-2"-49"15,-2 1-9-15,-1-1 11 0,-1 2-9 0,-2-2-26 16,-2 5-16-16,1 0-8 0,-4 0-14 0,-1-1 3 0,0 4-7 0,-1-2-16 15,2 2-25-15,-4 3-26 0,3 0-22 0,-3 0-9 16,3 7 9-16,-2-3 3 0,-1 6 9 0,0 4 12 0,0 0 15 16,0 4 12-16,-4 3-2 0,1-1 0 0,-1 4-13 15,-1-1-21-15,1 1-20 0,-2 2-21 0,1 0-15 16,4 2-13-16,-2-3-1 0,-2 1-8 0,2-1-8 0,3 0-7 16,-1 1-7-16,1 0-7 0,0 1-8 0,0-4-5 0,0 1-6 15,-3-3-6-15,0 1-2 0,-2-1-5 0,5-1-5 0,0-1-7 16,-3-1 3-16,3-3-1 0,-1 0-4 0,-2-4 0 15,3 4 0-15,3-8 0 0,-3 1 0 0,0-2 7 16,1 1-4-16,-1-3 3 0,3-2 2 0,-3 0 3 0,0-2-2 16,0 3 4-16,0-3 0 0,3 0 1 0,-1 0 3 0,-2 0 2 15,3-3-5-15,1 1-1 0,4-1 3 0,-1-2-6 0,1 0-4 16,1 4 0-16,-2-4-4 0,2 1-1 0,1-1-1 16,-1 2 0-16,3-4 0 0,0 4 0 0,3-2 2 0,0 2-1 15,1-2-1-15,1 1 1 0,-3-3 0 0,6 3-1 16,-1-1 0-16,-2 1-1 0,2 0 1 0,0 0 0 0,-2 1 1 15,2 2-1-15,-3-4 0 0,-1 5 0 0,0-2 0 0,-3 2-1 16,-3 0 0-16,-2 2 0 0,1-2-1 0,-4 2 2 16,1 1-1-16,-2-3-2 0,1 1-5 0,-4-1 0 15,0 3-2-15,0-2-4 0,0 4 0 0,-4 0-24 16,1-4 17-16,-2 4-3 0,1-1-4 0,1-2-6 0,-2 1-4 0,1-1-18 16,-4-2-14-16,4 0-27 0,-3 0-43 0,-1 0-59 15,1-5-73-15,2 3-94 0,-2-4-100 0,2-3-90 16,1 0-126-16,-1 1-143 0,2-3-49 0,0-2 12 0,-1 3 48 15</inkml:trace>
          <inkml:trace contextRef="#ctx0" brushRef="#br0" timeOffset="-728.9295">82 36 85 0,'3'-6'324'16,"-1"0"-33"-16,0-1-12 0,3 0 6 0,-1 6-10 0,4-4-30 0,2 1-27 16,-1 4-13-16,8 0-4 0,-3 0 2 0,3 4 7 15,1 1 2-15,3 0 7 0,-2 5 1 0,5-4-8 16,0 0 5-16,2 0 5 0,1 2-2 0,-3 2-12 0,0 1-14 16,3 0-20-16,-7 0-17 0,0 0-9 0,-1 3-25 0,-3 0-28 15,-2 1-21-15,-5 3-10 0,0-1-9 0,-3 2-3 16,-5 0-4-16,-2 2-8 0,-5 4-1 0,-3-4-6 0,-3 4-4 15,-3-3-4-15,-1 4-2 0,-7-1-4 0,2 0-5 16,-1 1-1-16,-2-2-4 0,-1-2-1 0,0 0-1 0,-4 2-1 16,6-8 0-16,-4 4 1 0,3-3-4 0,0-1 1 0,0-4-3 15,2-1-2-15,3 0-4 0,-2-5-6 0,1 1-14 16,6 1-20-16,-3-3-38 0,2-4-38 0,3-1-47 0,4 0-46 16,0 0-52-16,1-4-48 0,2 0-51 0,2-2-42 15,3-2-26-15,6-2-16 0,0 1-21 0,5 0-39 0,-3-6-70 16,4 3-31-16,0-4 14 0</inkml:trace>
          <inkml:trace contextRef="#ctx0" brushRef="#br0" timeOffset="-1026.8402">222 138 143 0,'-3'-5'407'0,"3"1"-52"0,0 0-49 16,0 0-23-16,0 0-6 0,3-1-25 0,-2-3-38 0,-1 1-31 16,3 1-26-16,-3 0-16 0,3-2-8 0,-1 2 4 0,-2 3 3 15,0-4-2-15,0 6 0 0,0-2 2 0,0-1-1 0,0 1 1 16,0 3 1-16,0 0-5 0,-2 0-4 0,2 0-4 15,0 0-7-15,-3 0-10 0,3 0-13 0,0 0-7 16,-3 3-15-16,3-3-15 0,0 4-11 0,0-4-12 0,0 1-15 0,0 1-8 16,0-2-6-16,0 1 0 0,0 3 11 0,0 2 12 15,0 0 4-15,3 3 8 0,-3 1 5 0,3-2 12 0,-1 2 10 16,-2 3 4-16,3 0-8 0,-2 0-6 0,-1 2-4 16,0 2-1-16,0-1-4 0,0 1-6 0,-1 2-5 0,-2 1-5 15,-2-1-4-15,2 1-5 0,-1-3 0 0,1 3-6 0,-1-1-2 16,-1-2 1-16,1-2-9 0,-1 2-2 0,-1-1-1 15,2-1-2-15,-1-1-6 0,2 0-6 0,2-1-22 0,-2-4-34 16,0 2-44-16,-2-1-47 0,4-4-51 0,-2-1-45 16,3-1-46-16,0 1-46 0,-3-5-43 0,3 0-31 0,-2 0-12 15,2-5-1-15,0-1-13 0,0-3-27 0,-3-2-49 0,3-4-51 16,-4-2 2-16</inkml:trace>
        </inkml:traceGroup>
        <inkml:traceGroup>
          <inkml:annotationXML>
            <emma:emma xmlns:emma="http://www.w3.org/2003/04/emma" version="1.0">
              <emma:interpretation id="{F17DB051-693F-4ED5-B88F-7B0C07CD9EF9}" emma:medium="tactile" emma:mode="ink">
                <msink:context xmlns:msink="http://schemas.microsoft.com/ink/2010/main" type="inkWord" rotatedBoundingBox="3532,15397 4112,15378 4131,15978 3551,15997"/>
              </emma:interpretation>
              <emma:one-of disjunction-type="recognition" id="oneOf1">
                <emma:interpretation id="interp5" emma:lang="en-US" emma:confidence="0.5">
                  <emma:literal>B</emma:literal>
                </emma:interpretation>
                <emma:interpretation id="interp6" emma:lang="en-US" emma:confidence="0">
                  <emma:literal>,</emma:literal>
                </emma:interpretation>
                <emma:interpretation id="interp7" emma:lang="en-US" emma:confidence="0">
                  <emma:literal>D</emma:literal>
                </emma:interpretation>
                <emma:interpretation id="interp8" emma:lang="en-US" emma:confidence="0">
                  <emma:literal>b</emma:literal>
                </emma:interpretation>
                <emma:interpretation id="interp9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7284.9464">2871 296 444 0,'0'-4'384'15,"-3"-1"-34"-15,3 2-14 0,-4-5-35 0,2 5-45 16,-4-4-31-16,5 2-19 0,-2 1-12 0,0-1-7 0,1 1-16 16,-1 2-2-16,3-3-7 0,-1 4-2 0,-2 1 1 0,3-5-2 15,-3 3-1-15,3-1-1 0,0-1-6 0,0 4-10 16,-2-1-14-16,-1 1-10 0,3 0-20 0,0 0-17 0,0 1-1 15,-1 3-2-15,-2 7 2 0,3 0 4 0,-3 3 5 16,2 5-1-16,-2-2 11 0,-2 5-4 0,2-1-9 0,-1 0-15 16,1 2-14-16,-2-2-11 0,4 1-9 0,-5-3-10 0,4 1-6 15,-1-1-6-15,3 0-5 0,-1 0-3 0,1-3-1 16,0-1-1-16,-3 0-1 0,3 1-3 0,0-1 0 0,0-3-2 16,0 2-12-16,0-6-26 0,0 1-38 0,0-5-47 15,0 1-52-15,0-4-68 0,0-2-76 0,-3-4-82 0,3-6-59 16,-2 1-38-16,2-9-34 0,0 0-44 0,-3-4-74 0,3-5-25 15,-3-5 25-15</inkml:trace>
          <inkml:trace contextRef="#ctx0" brushRef="#br0" timeOffset="7766.9813">2751 121 63 0,'0'-9'363'0,"0"-2"-68"0,0 6-42 0,0-3-21 0,0 2-50 0,0 1-60 16,0 4-44-16,3 1-28 0,0 0-14 0,-2 1-11 15,4 4-10-15,-2 1-1 0,1-1-2 0,3 3-3 0,1 3-1 16,-1-2-2-16,2 3-1 0,-1 2-1 0,1-3-2 15,1 7-2-15,-1-4-6 0,3 0-12 0,3-2-13 0,-3-2-12 16,3 4-9-16,-1-4-12 0,0 1-6 0,5 1-5 0,-2-8 4 16,-3 4 10-16,3-1 11 0,2-6 11 0,-4 2 12 15,1-3 10-15,2 0 7 0,-4-3 10 0,1 2 11 0,-4-4 13 16,1 2 18-16,0-5 19 0,-1 5 15 0,-5-4 16 16,1-1 16-16,0 2 16 0,-2 0 7 0,2 0 8 0,-2-4 12 15,1 6 7-15,-2-2 12 0,1 4 6 0,-1-2 6 0,-1 2-1 16,-1-1-1-16,-2 3-13 0,0 3-15 0,0-1-16 15,0 2-13-15,-2-2-11 0,-1 3-3 0,2 0-2 0,-5 5 0 16,0-2 5-16,0 5 4 0,-2 0 2 0,4 1 4 16,-3 2-7-16,2 0-10 0,-2 1-9 0,2 0-10 0,1-2-12 15,1 0-10-15,-2-3-7 0,5 2-10 0,0-3-6 0,0 0 3 16,5-1-2-16,1-1-1 0,-2 0 7 0,4-1 1 16,0 1 0-16,1-4-3 0,5 5-2 0,-1-2-7 0,2-4-7 15,1 4-4-15,-1-2-5 0,2 1-6 0,-1-1-3 16,-4-1-2-16,3 1-4 0,-3 1-3 0,0-3-2 0,-5 2-1 15,1-1 2-15,-1 1-2 0,-3-2 0 0,-1-2-2 0,-1 4 1 16,-2 2 4-16,-5-1 0 0,3-3 2 0,-4 6 0 16,-2-4-1-16,-2 2 0 0,-2-2-3 0,0 0 2 0,0 1 0 15,0-3-3-15,0 0 0 0,3 1-6 0,-6-4-5 0,3 2-14 16,1-2-24-16,-1-1-32 0,-3-1-44 0,3-2-42 16,1 2-53-16,0-4-55 0,2 3-67 0,0 0-69 0,1-2-65 15,1 1-100-15,-1-1-115 0,4 0-54 0,-1 2 1 16,-2-4 31-16</inkml:trace>
        </inkml:traceGroup>
        <inkml:traceGroup>
          <inkml:annotationXML>
            <emma:emma xmlns:emma="http://www.w3.org/2003/04/emma" version="1.0">
              <emma:interpretation id="{AFE731F7-07ED-4500-90D5-CE10A4CD8129}" emma:medium="tactile" emma:mode="ink">
                <msink:context xmlns:msink="http://schemas.microsoft.com/ink/2010/main" type="inkWord" rotatedBoundingBox="4715,15489 5292,15464 5309,15876 4733,15901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)</emma:literal>
                </emma:interpretation>
                <emma:interpretation id="interp13" emma:lang="en-US" emma:confidence="0">
                  <emma:literal>1</emma:literal>
                </emma:interpretation>
                <emma:interpretation id="interp14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8645.2138">4243 235 24 0,'6'0'263'16,"12"-17"1140"-16,-18 13-1247 15,0-1-15-15,0 1-1 0,0 0 0 0,0-1-2 32,0 3-2-32,-16-23 467 15,-1 14-305 1,-41 11 66-16,-12 26-113 16,53-14-182-16,-6 1 2 15,-15 22 73-15,-29 64 185 0,59-77-276 16,4-2-2-16,1 1-5 0,1 1-4 0,4-4-5 0,1 0-4 15,0 0-3-15,1 0 0 0,1-4 3 0,5 0 1 16,-4-4 7-16,6 1 6 0,0-6 4 0,3 2 1 0,0-3 6 16,1-4 3-16,0-1 2 0,4-6-1 0,-2-1-4 0,-1-1 1 15,1-2-3-15,-1-4 0 0,-2-2 0 0,-2-1-5 16,-1-1 1-16,3 0 0 0,-3-2-3 0,0-4 0 0,-5 4 4 16,-3-1 0-16,2 3 2 0,-4-1 3 0,1 3 1 15,-3 5 0-15,0-3 2 0,0 7-5 0,0-1-7 0,0 3-4 16,0 1-5-16,1 4-7 0,-1-2-8 0,0 3-10 0,0 3-7 15,0-2-4-15,0 8-2 0,0-1-2 0,0 7-2 16,0-3 1-16,0 1-2 0,0 4 3 0,6 1-1 0,-4-3 2 16,2 2-1-16,2-1 2 0,2-1-2 0,-2 4 0 15,1-6 1-15,0 1 0 0,5 1-5 0,0-1-12 0,0-3-19 16,0 4-21-16,0-4-28 0,0-1-48 0,-2 1-59 0,2-2-53 16,-3-3-65-16,3 0-69 0,1-2-64 0,-4 1-64 15,8-5-47-15,-5-5-63 0,3 0-105 0,-4-4-44 0,4-2 17 16,2-4 52-16</inkml:trace>
        </inkml:traceGroup>
        <inkml:traceGroup>
          <inkml:annotationXML>
            <emma:emma xmlns:emma="http://www.w3.org/2003/04/emma" version="1.0">
              <emma:interpretation id="{A1707514-B852-4CD7-9B42-966B188AE91F}" emma:medium="tactile" emma:mode="ink">
                <msink:context xmlns:msink="http://schemas.microsoft.com/ink/2010/main" type="inkWord" rotatedBoundingBox="5588,15167 8793,14942 8852,15779 5647,16004"/>
              </emma:interpretation>
              <emma:one-of disjunction-type="recognition" id="oneOf3">
                <emma:interpretation id="interp15" emma:lang="en-US" emma:confidence="0.5">
                  <emma:literal>modem</emma:literal>
                </emma:interpretation>
                <emma:interpretation id="interp16" emma:lang="en-US" emma:confidence="0">
                  <emma:literal>medium</emma:literal>
                </emma:interpretation>
                <emma:interpretation id="interp17" emma:lang="en-US" emma:confidence="0">
                  <emma:literal>madam</emma:literal>
                </emma:interpretation>
                <emma:interpretation id="interp18" emma:lang="en-US" emma:confidence="0">
                  <emma:literal>modems</emma:literal>
                </emma:interpretation>
                <emma:interpretation id="interp19" emma:lang="en-US" emma:confidence="0">
                  <emma:literal>mecum</emma:literal>
                </emma:interpretation>
              </emma:one-of>
            </emma:emma>
          </inkml:annotationXML>
          <inkml:trace contextRef="#ctx0" brushRef="#br0" timeOffset="10832.1115">4830 196 160 0,'7'8'573'0,"-1"0"-52"16,2 15 334-16,-2-8-503 0,-2 1-35 0,1 2-20 0,-1-4-33 15,3 5-14-15,-2-2-14 0,1 3-19 0,-5 0-15 0,2-1-15 16,-3 0-19-16,0 1-13 0,0-1-1 0,0-2-15 0,-3 4-20 15,3-7-12-15,-1 1-14 0,1-4-16 0,-3 0-13 16,0-2-8-16,3-4-4 0,0 2 1 0,0-3 6 0,-2-1 8 16,2-1 3-16,0-4-4 0,0-2 3 0,2-6-1 0,4 0-13 15,-5-5-15-15,2-2-7 0,5-3-9 0,-7-4-5 16,4 2 2-16,2-3-1 0,-2-1-1 0,2 2 7 0,-1-2 9 16,0 1-3-16,0 3 1 0,0 5 1 0,-3 2-2 15,4 1 1-15,-5 3-3 0,1 5-6 0,0 0-6 0,-2 2-5 16,2 4-3-16,2 0-4 0,-1 1-2 0,2 6-2 15,0 1-4-15,1 1 2 0,1 2 0 0,-1 1 0 0,2 0 0 16,-3-1 0-16,0 2 0 0,2 2 0 0,-2-2 2 0,0-1-2 16,1 4 0-16,-3-4 0 0,4 0 1 0,-1-1-1 15,1-1-1-15,-4 1 2 0,4-4-2 0,-4 1 2 0,1-3 1 16,-2-1 3-16,0-3-2 0,-2 2 3 0,5-1 0 16,-5-2-1-16,2-2 3 0,-1-1-3 0,1-1 2 0,1-4-3 15,1-1-1-15,1-1-1 0,0-4 1 0,-3 5 1 0,1-2 1 16,-1 1 1-16,0-1 2 0,-1 3 0 0,-2-1-1 15,3 4 1-15,-3 1-4 0,1 0 0 0,-1 2-2 16,3 0-5-16,-3 0 0 0,0 4 0 0,3 0-1 0,-1 3-3 16,2 0 4-16,-1 6 0 0,4 0 2 0,1 0-2 0,-1 2 3 15,2-2 0-15,-1 3 0 0,1-2 2 0,-2-1-1 16,3-1 0-16,-1-1 0 0,3 0 1 0,0-3-2 0,0 1 3 16,0-1-3-16,0-3 2 0,0 4 0 0,3-7 1 0,-3 0-3 15,3 0 2-15,-1-7-1 0,-2 7 0 0,2-8 2 16,-2 2-1-16,0-2-1 0,-1-1 0 0,3-1 2 0,-5-3-3 15,0 2 4-15,1-5-4 0,-2 4 2 0,-1-3 0 0,-6 4-2 16,4-3 3-16,-5 3-1 0,3 1 0 0,-3 2-2 16,0 0 2-16,0 0-1 0,0 2-1 0,0 4-9 0,0-2 4 15,0 4 1-15,0-4-3 0,0 4 6 0,0 4 0 16,-3 0 0-16,3 2-3 0,0 1 11 0,0 1-7 0,3 1 2 16,-3 2-1-16,4 0-2 0,-1-1-1 0,-1-2 2 0,5 3 0 15,-1 1 0-15,-1-5 0 0,2 6 2 0,-1-5-1 16,2 3-2-16,2-3-5 0,-3-2-6 0,2-2-1 0,0 1-3 15,2-3-3-15,-2 1 1 0,1-3 0 0,-1-3-1 16,1-1 4-16,-1 0 3 0,2-3-2 0,-2-1 3 0,0-1-2 16,-2-3 1-16,0-2 1 0,1 0-2 0,1-2-2 0,-2-1 5 15,-1-3 0-15,-4 1-1 0,1 2 1 0,-3-2-1 16,0-2-2-16,-3-1 5 0,1 4-1 0,-4 0 0 0,-1 0 2 16,1 0 0-16,-2 4 2 0,-2 3 0 0,1 3 0 0,-1 1-2 15,-2 1 2-15,-2 4 1 0,2 2-2 0,1 2 0 0,-4 0 2 16,0 5 3-16,1 4 1 0,1-1 0 0,1 3 0 15,0 1 0-15,0 7 1 0,3-4 1 0,2 5-2 16,-1 1-3-16,7 1-1 0,-5 1 3 0,6-2 0 0,0 2-1 16,0 0 5-16,6-4-2 0,-5 4 1 0,7-4-2 0,-1-2 0 15,5-2 1-15,0-1-1 0,0 0 1 0,4-2-5 0,7-6 3 16,-2-1-2-16,5-3 1 0,3-2 2 0,0-2-1 16,3 0 1-16,-1-4-2 0,2 0-3 0,1-3-1 15,-1-2-6-15,1-2-8 0,0 2-3 0,-1-2-8 0,1-5-7 16,-3 3 0-16,2-2-2 0,-3-2 4 0,1 1 2 0,-7 0 5 15,0 2 8-15,-5 1 6 0,-3 2 3 0,-4-2 5 0,0 2 4 16,-4 1-2-16,-4 1 5 0,1 1-2 0,-5-1 1 16,0-1-3-16,0 6 4 0,0-4 0 0,-5 5 0 15,1-4 0-15,-1 2 0 0,1-1 3 0,-7 1-1 0,4 1 0 16,0 2 0-16,-2-1-2 0,0 2-2 0,-5 1 2 0,2 1 2 16,-1 2-4-16,-2 1 2 0,3 0-3 0,-3 5-1 0,2-1 4 15,1 4 2-15,-3-1-4 0,3 4-3 0,0-2 3 16,2 1-1-16,1 1 1 0,1 1 2 0,1-4 0 15,3 4-2-15,-1 0 2 0,2-4 2 0,2 3 0 0,1-2 1 16,1 0-3-16,2-2 1 0,2 1 0 0,-1 3 1 0,3-6-2 16,2 2 0-16,5-2-2 0,-5 0 0 0,3 2 2 15,0-6 0-15,2 5-1 0,0-4-1 0,1 0 2 0,0-1 1 16,1-1 2-16,0 1 0 0,2-5 0 0,2 0-1 16,-7-3 1-16,6-2 1 0,1-1 0 0,-4-2-2 0,3-1-1 15,1-1 1-15,-4-3-2 0,11-20 0 0,-12 15 0 16,-3-1-2-16,-3 2 1 0,1-4 1 0,-1-1 3 15,-2 0 0-15,4-2-2 0,-7-2 2 16,10-51-2 0,-11 49-1-16,6-93 0 15,-9 89 1 1,-12-178 6-16,10 186-7 0,-1 0 5 0,2 7 3 0,-2 0 8 16,3 5 6-16,-3-2 4 0,3 6 4 0,-2 2 3 15,-1-2-2-15,3 5-4 0,-1 3-5 0,-5 0-6 0,1 4-5 16,-2 6-2-16,0 5-1 0,1 0 4 0,-2 5 5 0,1 3 6 15,-1 1 6-15,1 2 7 0,2 0 4 0,-2 2 6 0,5 0 0 16,2-2-6-16,0 2 3 0,0-2 2 0,2 0-7 0,2 1 1 16,2-2-2-16,-1-2-7 0,-1 2-3 0,4 1 4 15,-1-5-7-15,1 0-8 0,-2-1 0 0,1 0-5 0,3-1-2 16,-1-2-2-16,2-2-2 0,-2 1-1 0,0-1-1 16,-2-3-2-16,5 2-1 0,0 1 0 0,-2-4 2 0,-1 1 0 15,3-1 1-15,-1-2-3 0,-3 0 1 0,4-1-5 0,0-1-8 16,-4-1-18-16,4-2-6 0,-1-4-3 0,4 0-10 15,5 0-7-15,-1-4-14 0,2-2-5 0,1-4-4 0,-2 2 9 16,-1-2-6-16,0-3 4 0,-2-1 4 0,-2 2 8 16,-4-3 10-16,3-1 13 0,-7 1 9 0,4-4 11 0,-5 2 5 15,1-2 5-15,-1 4 0 0,-1-6 2 0,-4 4 4 0,5 0 0 16,-6 0 1-16,1 0 0 0,-1-2 0 0,0 3-2 16,3-1-1-16,-1 3 2 0,-2 0 0 0,0 1 1 0,0 2-1 15,0 2-2-15,0-1 3 0,0 6 0 0,0-3 0 16,0 4 0-16,0 1-2 0,-2-1 0 0,-1 3-5 0,2 3 2 15,-2 2-2-15,-1 2 3 0,-1-3-1 0,-5 9-1 16,2-1 6-16,1-1-5 0,1 4 2 0,0-2 3 0,-2 0 0 16,4 2 0-16,-1 0 1 0,2 2-1 0,-1-1-1 0,4-3 1 15,0 2 1-15,0 0-1 0,0-2-1 0,3-1 2 16,-2 3-1-16,2-6 2 0,2 2 0 0,-1 0 0 0,4-2-2 16,-2 0-4-16,0-4-3 0,0 2-8 0,0-3-4 15,1-1-7-15,1-1-4 0,-1 0-5 0,0 0 0 0,1-2 3 16,1 0 6-16,-2-2 4 0,2 0 2 0,-1 0 6 15,-1-1 3-15,0 2 5 0,2-4 2 0,3 0-1 0,-1 1-3 16,-2-2 4-16,1 0 3 0,-1-1 1 0,3 1 0 0,0-2 0 16,-5-1 0-16,4 2 4 0,-2-2 5 0,1-1-4 15,-4 5 1-15,4-4-3 0,-1 3-2 0,2 0 2 0,-2-1 10 16,-2 0-1-16,2 6-3 0,-1-4 3 0,-1 3 6 0,3 2 0 16,-4 0 3-16,2 2 2 0,-1 4-3 0,1 1-2 0,-4 1 0 15,4 3 2-15,-4 3-1 0,0-3 0 0,-1 5-1 16,0 0-1-16,-1-1-5 0,-2-1-3 0,3 2 2 15,-3-1-7-15,0-2 1 0,0 0-1 0,0-2-1 0,0-2 0 16,0-1 1-16,0-1 3 0,1-3 6 0,-1 0 14 0,0-1 6 16,3-3 5-16,0-5 5 0,-1 1-1 0,-2-5 4 0,6-4-5 15,-5-2-6-15,4-3-10 0,-2 1-7 0,4-5-6 16,-2 1-3-16,2-3 2 0,1 4 2 0,-1-5 0 16,-1 2 2-16,4 2-2 0,-2 1 7 0,-1 2 1 0,-1 1 1 15,0 4-2-15,-1 2-1 0,-1 0-4 0,1 5-2 0,2 2 1 16,-3 1-5-16,4 3-4 0,-1 0-1 0,2 5-4 0,2 1 0 15,-2 3-2-15,-2 3 1 0,3 2 0 0,-1 0-2 16,-1 4 0-16,-1-1 2 0,1 1 0 0,-2-2 1 0,0 2 1 16,1 0-1-16,-3-3 0 0,4 0 2 0,-2-2 0 15,1-2-1-15,-2-1 1 0,2-2-1 0,-1-3 0 0,0 0 1 16,0-4 2-16,0-1-1 0,0 0 2 0,1-1-2 0,-1-9 2 16,6 5-2-16,-4-8 1 0,2 2 1 0,-1-5-2 15,2 0-3-15,-6 0 3 0,3-1-3 0,2-1 2 0,-2 1-1 16,-2 2-1-16,1 0 0 0,-2 2 0 0,1 2 0 15,-2 0 0-15,-1 5 0 0,-1 4 0 0,2-2-1 0,2 4 0 16,-2 4-1-16,5 0 0 0,-1 5 1 0,4 0 1 0,-2 6 4 16,-1 0-2-16,3 1-1 0,3 0 2 0,-3 4 1 15,0-3 0-15,3-1 0 0,-2-1 1 0,5-1-4 16,-5 1 4-16,5-4-2 0,-2-1 0 0,1 0-1 0,-1-4-1 0,2-2 1 16,-2-2 0-16,-1-4 1 0,-1-2-1 0,4-1 1 15,-5-3-1-15,2 0 2 0,-3-5-4 0,0 0-3 0,0-2-5 16,-2-1-5-16,-4-3-7 0,1-1-10 0,-2-1-10 15,1-1-14-15,-2-3-12 0,-1 0-21 0,-1 2-29 16,-2-1-41-16,0 1-53 0,0-1-53 0,0-1-68 0,0 2-80 16,0 1-81-16,-2 3-98 0,-1 0-169 0,0 5-61 0,-4 2-4 15,1-2 25-15</inkml:trace>
        </inkml:traceGroup>
        <inkml:traceGroup>
          <inkml:annotationXML>
            <emma:emma xmlns:emma="http://www.w3.org/2003/04/emma" version="1.0">
              <emma:interpretation id="{E81BFBCD-A802-4BCD-B136-EEA424F207F7}" emma:medium="tactile" emma:mode="ink">
                <msink:context xmlns:msink="http://schemas.microsoft.com/ink/2010/main" type="inkWord" rotatedBoundingBox="9725,14935 14249,14790 14294,16216 9771,16361"/>
              </emma:interpretation>
              <emma:one-of disjunction-type="recognition" id="oneOf4">
                <emma:interpretation id="interp20" emma:lang="en-US" emma:confidence="0.5">
                  <emma:literal>technology</emma:literal>
                </emma:interpretation>
                <emma:interpretation id="interp21" emma:lang="en-US" emma:confidence="0">
                  <emma:literal>Technology</emma:literal>
                </emma:interpretation>
                <emma:interpretation id="interp22" emma:lang="en-US" emma:confidence="0">
                  <emma:literal>technology's</emma:literal>
                </emma:interpretation>
                <emma:interpretation id="interp23" emma:lang="en-US" emma:confidence="0">
                  <emma:literal>Technology's</emma:literal>
                </emma:interpretation>
                <emma:interpretation id="interp24" emma:lang="en-US" emma:confidence="0">
                  <emma:literal>technologic</emma:literal>
                </emma:interpretation>
              </emma:one-of>
            </emma:emma>
          </inkml:annotationXML>
          <inkml:trace contextRef="#ctx0" brushRef="#br0" timeOffset="13214.8517">9356 36 82 0,'0'-6'248'0,"0"-3"-32"0,0-2-18 0,0 3 0 15,0-1-6-15,0-1-33 0,-3 1-35 0,3-2-16 0,0 0-9 16,0 1 4-16,0-1 5 0,0 0 3 0,0-3 1 16,0 4 5-16,0-1 4 0,0 1 2 0,0 1 3 15,0-2 2-15,-2 1 6 0,-1 6 3 0,3-3 6 0,-1 2-1 16,1 1-6-16,-3 2-7 0,0-1-10 0,-2 1-9 0,5 2-19 15,-1 0-18-15,-2 0-11 0,0 2-13 0,-1 3-2 16,1 4 2-16,1-1 8 0,-1 5 8 0,-1 2 14 0,-1 3 10 16,2 0 13-16,2 4 11 0,-5 2 7 0,4-2 3 15,-1 2-2-15,3-1-2 0,-1 1-3 0,1 0-3 0,0 0-9 16,0 1-8-16,0-3-12 0,0 3-11 0,0-5-14 0,-3 2-11 16,0-3-9-16,3 1-12 0,0 0-4 0,0-5-9 15,0 0-5-15,0-2-2 0,-2 2 0 0,2-1 0 0,-3 0-3 16,3-1-1-16,-3-1 0 0,2 3-1 0,-2-3-2 15,3 1 0-15,-2-2-6 0,-1 2-16 0,1-5-26 0,0 3-42 16,-1-5-45-16,2 1-49 0,1-1-48 0,-3-3-57 0,3 0-62 16,-3 1-54-16,1-4-36 0,-1-4-26 0,2 1-45 15,-5-2-85-15,4-4-66 0,-4-3-2 0,2-2 33 16</inkml:trace>
          <inkml:trace contextRef="#ctx0" brushRef="#br0" timeOffset="16505.9425">9069 230 236 0,'-12'3'493'0,"-2"-1"-64"0,2-2-69 16,0 0-32-16,1 2-28 0,-1 1-37 0,4-3-21 15,2 1-17-15,-1-1-16 0,1 0-19 0,4 3-25 0,-1-1-23 16,2-2-26-16,1 0-22 0,0 0-23 0,1 0-10 0,2 0-9 16,2 0-6-16,5 0 0 0,2-2 8 0,2-1 1 15,0 3 3-15,6-1 0 0,-1-4 0 0,0 3 0 0,2-1-4 16,2-1-3-16,-3 3-8 0,4-2-8 0,0 1-8 15,3 0-1-15,-3 2-4 0,0-2-7 0,1 0 0 0,-4-3-2 16,1 3-3-16,2 0 0 0,-3-2-1 0,-2-1 0 0,5 2-3 16,-5-5-1-16,3 2-2 0,-1 0 2 0,-1-2-4 15,-1 1 3-15,0-4-3 0,-2 0 0 0,-1 0 6 0,-1 0-1 16,1-2 0-16,-1 0 0 0,-3 1 0 0,-1-4 4 0,-3 3 2 16,1 0 4-16,-3 0 6 0,-1 1 6 0,-1-1 7 15,-1 2 9-15,-1 3 10 0,-2 0 7 0,0 2 6 0,0 3 3 16,-2 0-4-16,-1-1-4 0,2 3-5 0,-5 1-10 15,-2 1-11-15,-4 7-9 0,4-1-6 0,-4 2-7 0,-3 3-4 16,3 3 4-16,-3 5 1 0,3-3 1 0,0 2 5 0,3 3 0 16,-1 0 3-16,1-1 1 0,0-2 1 0,3 5-2 15,-1-2-8-15,5-3-2 0,-1-2 0 0,3 3-1 0,0 0-4 16,3-2-1-16,2-4-2 0,-1 1 2 0,3-2 2 16,5-1 1-16,-1-1-2 0,1-2 2 0,1-2-2 0,5-3-1 15,3 1-1-15,-2-5 0 0,5 0-2 0,0 0 0 16,1 0-2-16,0-3-1 0,2-3 0 0,-3 1-2 0,4-1 1 15,-2-3-1-15,-3-2 2 0,-2 1-2 0,3-1 0 0,-2-1 0 16,-2-2 3-16,-4 1 0 0,3-3-1 0,-4 2 1 16,-1-1-1-16,-2 0-2 0,-1 2 2 0,1-3 0 0,-4 0-2 15,-1 2 0-15,-2-1 1 0,1 2-1 0,-2 0 1 16,-2 0-1-16,1 3 1 0,-3 1 1 0,3-2-2 0,-3 1-1 16,0 6 0-16,0-3 0 0,0 2-3 0,0 1 7 0,0 2-1 15,0-1-2-15,0 1 3 0,0 0-2 0,-3 2 0 16,3 0 1-16,0 2 0 0,-3 0-4 0,3 3-1 0,-5 1 0 15,4 0 2-15,-5 2 0 0,1 7 1 0,4-5-2 0,-7 3 0 16,2 0 0-16,2 0 0 0,-1 0 2 0,2 2 0 16,-1-2 0-16,3 0 0 0,1 2 2 0,-3-2-2 0,3 0 4 15,0-3-1-15,3 1-1 0,-2 0-3 0,3 0 0 16,2-1 1-16,3 1 0 0,-1-7-9 0,1 4 8 0,3-2 1 16,1-1-1-16,-1-3 3 0,4 2 2 0,-1-4 1 0,2 0-3 15,-1 0 8-15,3-1-6 0,-2-2 1 0,2-2-1 16,-3-1-2-16,2 1-2 0,-1-1 1 0,-2 0 0 0,-2-1-1 15,2-1 0-15,-3-1 0 0,0 2 1 0,0-3 1 16,-1-1 0-16,1 0-2 0,-1-2 0 0,-2 1 3 0,1-2-3 16,-1 0 1-16,1-4-1 0,-1 3 3 0,2-3-2 0,-5 1-1 15,1-3 0-15,1 0 0 0,2-1 0 0,-4-1 0 16,1 1 0-16,1 0-1 0,-4-2 1 0,4 0-3 0,-4-2 2 16,2 1-2-16,-1-1 1 0,-1-2-1 0,1-1 3 15,-2 4 0-15,-2-2-1 0,2 2 0 0,1 2 1 0,-4 1 1 16,3 2-1-16,0 3 0 0,-1 4 0 0,-2 0 1 0,0 4-1 15,0-1-4-15,0 5 0 0,0 0 1 0,0 1-3 16,0 3 1-16,0 5 1 0,-2 4-2 0,-1 2 0 0,0 7 6 16,3 0 2-16,0 8-2 0,0 0 0 0,0 4-2 15,3 1-4-15,0 0 7 0,-1 2 8 0,1 2 7 0,-2-3 6 16,5 3 5-16,-4-2 5 0,2 1 1 0,2-2 9 0,-4-3-7 16,2 6-7-16,2-6-6 0,-4-1-5 0,4-2-5 15,-5 0-1-15,2-5-2 0,-1 1-2 0,4-4-2 0,-5 0-1 16,2-6 3-16,-2-1-1 0,5-3 0 0,-4-1 2 15,1-1 4-15,-2-4 0 0,2-2 4 0,2-4 0 0,2-2-2 16,4-7-1-16,-2-2 1 0,3-4-2 0,-1-4-3 0,1-1-2 16,0-1-2-16,-1 0-1 0,-2-4-1 0,-2 4-2 15,3 4-1-15,-4 0 0 0,0 2 0 0,-1 8-1 16,-4 0-2-16,7 0-6 0,-4 8 5 0,4 8-1 16,-2 1 0-16,0 5 1 0,4 2 1 0,-1 4 0 15,3 3-1-15,-2 1 4 0,-1-1 0 0,3 0-3 16,0 1 3-16,43 57 2 0,-37-61-1 15,-5-3 2-15,2 0 0 0,0-3-2 16,1 0-3-16,13 2-19 0,-14-12 1 0,1-1-7 0,-1 0-7 0,0-4-2 16,-2-2-7-16,-2-5-1 0,0 1 1 15,6-21-41-15,-13 16 46 0,2-5 0 0,-1 4 4 0,-4-4 2 16,2 0 4-16,0 1 5 0,-1 0 2 0,-2 4 5 16,0 0 4-16,0 2 5 0,0 5 1 0,0-2 3 15,0 6-2-15,-2-1-2 0,-1 4 5 0,3 1-2 0,0 0-1 0,-3 4 0 16,3 4 2-16,-4 3 2 0,4 2 1 0,-2 0 1 0,-1 2 0 15,0 0-2-15,3-1 0 0,-1 5 1 0,-2-3 0 16,3 0 0-16,0-1-2 0,0 0 1 0,0-2 2 16,0 0 2-16,0-4 0 0,0 2-3 0,0-5 0 0,0-1 2 15,0 0-1-15,3-4 6 0,-2 1-5 0,2-4 3 16,0-2 1-16,2-3 2 0,-1-2-2 0,4-3 1 0,-1-3-4 16,0-3-3-16,-1-4 3 0,0 3-3 0,2-4 2 0,-4-3-2 15,4 6 8-15,-7 0 8 0,4 1 9 0,1 5 3 16,-2 0 5-16,-2 3-2 0,1 1 2 0,1 7-2 0,2 1-6 15,-2 4-3-15,4 1-7 0,-2 7-1 0,4 1-2 0,-1 3 3 16,2 2-1-16,-2 1 2 0,2 1 3 0,1 1-3 16,0 2-4-16,0-3 2 0,2 2-3 0,-3-1-1 0,3 0 0 15,1 2-3-15,0-6 0 0,-2 1 1 0,5-3-4 16,-5 0 1-16,2-2-1 0,0-3 5 0,-2-1-4 0,2-3-2 16,-3-1 1-16,0-3 0 0,0-3 2 0,3-3-2 15,-6 0 1-15,3-8-6 0,-5 4 1 0,4-5 0 0,-5-2 1 16,1-2-1-16,0-2-1 0,-2-1 1 0,1 1-2 0,-5 2 0 15,2-5 2-15,-3 0 0 0,-3 3-2 0,3 1 2 16,-1 1-1-16,-5 5 1 0,6 3 0 0,-2 1 0 0,-1 2-3 16,2 3 1-16,1 3 0 0,-3 0 0 0,0 2 0 15,-1 6-2-15,-4 0 1 0,4 5 0 0,-4 4 1 0,7 2-1 16,-5-1-1-16,1 4 0 0,4-3-1 0,1 3 4 0,0-1-3 16,0 0 1-16,4-1 1 0,4-2 3 0,-2 4 3 15,4-4-1-15,2 2 2 0,4-6-3 0,2 1 4 0,0-2 1 16,4-3-4-16,-1 1-6 0,2-3-4 0,0-1-6 0,0-5-10 15,-5 0-5-15,1 0-7 0,-4-5-5 0,0 3-3 16,-3-5 1-16,-3 1 1 0,2-2 5 0,-3 0 8 0,-4-3 5 16,2-3 5-16,-4 0 4 0,-2-2 6 0,0-1 0 15,-5-1 2-15,-2 0 1 0,-1-1 2 0,1-1-2 0,-2-1 4 16,0 4-2-16,-1 0-4 0,2 3 2 0,-1 0 5 0,-1 1 0 16,4 2 0-16,-4 3 0 0,5-1 0 0,1 2 0 15,-2 3 5-15,1-1-3 0,1 4-6 0,-1 1-2 0,1 0 3 16,-2 0 1-16,1 1-2 0,1 4 1 0,-1-3-2 15,0 2 4-15,0 2 0 0,4-1 2 0,1 1-1 0,-3-1 0 16,3-2 0-16,0 5 1 0,3-1-1 0,-2-1 0 0,2-2 0 16,2 3 0-16,2-3 2 0,0 0-4 0,2 1 1 15,2-3-1-15,-2 2-1 0,3-4 0 0,2 2-2 0,0-2 2 16,-1-2-1-16,1 0 3 0,2 0 0 0,2-2 0 16,-2-3-5-16,1 1 6 0,0-3 0 0,0 1-3 0,-1-5 3 15,4 2-1-15,-1 0 1 0,-3-3 1 0,4-1 2 0,-1 1-2 16,0-4-1-16,-2 3 0 0,1 1-1 0,-2-7-1 15,-1 4 2-15,-2 0-1 0,-1 0 1 0,-1-2 0 0,-3-2 0 16,3 2 3-16,-7-2-2 0,1 1 1 0,-1-4-4 0,2 4 2 16,-6-3-1-16,2 2 1 0,-2-1 0 0,0 0 0 15,-2 2 0-15,2-1-3 0,-3 4 3 0,0 2 0 0,3 0 3 16,-4 4 1-16,4 2 8 0,-3 1 4 0,3 0 6 16,-2 4 4-16,-1-3 1 0,2 7-1 0,-2 0-2 0,0 0-3 15,-2 3-5-15,-3 4-2 0,-3 4-1 0,2 4 4 16,-1 3 1-16,-2 5 4 0,3 0 4 0,-3 4 6 0,2-1 2 15,1 1 5-15,1 4 0 0,1 0 0 0,2-3 2 0,1 1-1 16,1 3-2-16,1-4-2 0,2-1-3 0,0 3 1 16,2-6-8-16,2 3-2 0,2-4-4 0,-1 1-6 0,2-3-1 15,2-1-5-15,2 0 1 0,0-4-3 0,1 1-2 16,2-3 0-16,-2-2 1 0,3 2 0 0,1-4 0 0,2-1-1 16,-2-1 1-16,1 0-4 0,0-5-1 0,0 2-5 0,-2-2-8 15,-2-2-18-15,3-2-11 0,-1-2-17 0,2-2-10 16,-2-1-11-16,4-5-7 0,-3 0-12 0,4-2-11 0,-1-2-2 15,-3 0 4-15,-1-2 10 0,-3 0 9 0,-1 2 7 0,0-3 7 16,-6 2 17-16,-1 4 22 0,-1-4 15 0,-1 6 21 16,-2 2 17-16,0 0 16 0,0 0 13 0,-2 2 8 0,-1 4 6 15,3-2 2-15,-3 4-2 0,-1 0-8 0,2 0-14 16,-8 1-11-16,3 4-19 0,1-1-3 0,-5 3-3 0,4 1-2 16,-2 3 0-16,-2-1-2 0,3 1 2 0,0 0 0 0,1 0 7 15,2 2-3-15,1-2-3 0,1 0-1 0,3 0 2 0,0 0-2 16,3-3 1-16,-2 1-1 0,5-1 3 0,0 1 1 15,2-3 0-15,-1-1-1 0,3-1-3 0,-4 1 1 16,5-5 1-16,-2 3 0 0,-2-3-2 0,4-3-2 0,-3 3 0 16,1-3 0-16,-1-3-2 0,-1-1 1 0,1 1-3 0,1-5-2 15,-2 0 1-15,1 1-5 0,-1-3 3 0,-4-2 1 0,-2 0 1 16,2 1 1-16,-1-1 2 0,-2 2 1 0,0-2 3 16,0 2 0-16,0 0 5 0,-2 3 3 0,-1 2 2 15,2-3 4-15,-5 1 3 0,2-1 2 0,1 5 1 0,1 0 7 16,-2-4-1-16,-2 6-3 0,1-2-2 0,4 2 0 15,-5 2 0-15,4-3-4 0,-1 3-2 0,3 2-6 0,-1-2-1 16,1 1-2-16,0 1-1 0,0 0-3 0,0 0-4 0,0 0-1 16,1 0 0-16,2 0-2 0,2 1 4 0,-1 1-2 15,7 0 2-15,-5 3-2 0,7-3 3 0,-1-2 4 0,1 2 0 16,-1 0 0-16,6-2-2 0,-5-2 1 0,5 0-1 0,-1 2 1 16,-1-2-2-16,3-3-1 0,-2 1 0 0,1 0 3 0,-2-1-2 15,-1-1 1-15,-2 0-2 0,5-1 0 0,-4-1 1 16,3 4-1-16,-3-6-1 0,-2 4-2 0,0-1 1 15,-1-2 1-15,0 3 1 0,-4 1-1 0,1 1 1 0,-2 0 1 16,0 2 2-16,-5-2-2 0,2 4-1 0,-1-2-1 0,-2 2-2 16,0 0 1-16,0 2 2 0,0-2-4 0,0 4 0 0,-5 1-1 15,4 0 5-15,-7 5-2 0,1 0 3 0,-1 1 0 16,-1 1-5-16,-1 2 3 0,-2 0 2 0,3 2 1 16,-1 0-2-16,1 0 1 0,-2 1-1 0,4 1 1 0,1-1-1 15,-4-1-1-15,5 1 2 0,1-2-1 0,-1 0-2 0,2-2 0 16,0-1 2-16,2-1-2 0,-2-2-1 0,3 0-5 0,0 1-3 15,3-5-7-15,-2-2 0 0,-1 1-2 0,6 0-1 16,-4-4 0-16,5 0 1 0,1-2 4 0,-1-2 4 16,2-3 6-16,1-1 4 0,-1-1-1 0,0-2-1 0,-1-2 4 15,2 2 0-15,-1-2 0 0,1 0 0 0,-1 1 0 0,2-4-3 16,-5 3 3-16,4 1 3 0,-2-3 2 0,-1 4 6 0,-1-3 7 16,1 3 4-16,-2 0 10 0,1 6 4 0,-5-4 3 15,2 5 2-15,-1-1-1 0,-2 3-8 0,3 1-7 16,-3 1-4-16,3 1-10 0,-2 1-2 0,2 5-6 0,0-1 2 15,-1 7-2-15,2 2 3 0,-1 3 2 0,0 1 3 0,-1 3 2 16,2-1 1-16,-4 5-4 0,0 1 2 0,0-2-4 0,0 5 4 16,0-2-4-16,0 1 0 0,-1 3-2 0,-2-4-1 15,3 1 1-15,-2 0 0 0,2-3-3 0,-3-1-2 0,3 2-1 16,0-8 1-16,0 1 0 0,0-3 0 0,0-4-1 16,0-2-1-16,0-3 2 0,0-1 3 0,0-1 0 0,0-4 3 15,0 1 1-15,0-6 1 0,0 1 2 0,0-7 0 0,3-2 0 16,-3-1-2-16,2-5-2 0,-2-5 0 0,3 1-1 15,-2-4-4-15,-1 0 0 0,6-3-1 0,-4 1 0 0,2-1-1 16,-1 1 0-16,4-2 0 0,-2 2 0 0,5 5-1 16,-4-2 1-16,2 0-3 0,2 4 1 0,-2 2 2 0,0 4 0 15,-3 2 2-15,2-2-4 0,-2 8 1 0,-2-2 1 0,0 5 1 16,-2-1 1-16,4 3-2 0,1 1-2 0,-5 0 2 16,7 1 4-16,-1 3-1 0,2-1-3 0,-2 3 1 15,4 1-1-15,-2-3 3 0,-2 2 0 0,1 0-1 0,-1 1-1 0,-1 0 3 16,7-1-4-16,-7-1 0 0,2 2 0 0,-4-4 0 15,4-2-4-15,-4 6-1 0,4-7 0 0,-2 0-5 0,0 0 1 16,1-7 1-16,3 6-3 0,-4-6 2 0,2 1 1 16,-1-2 0-16,1-1 1 0,-1-2 1 0,-2 1 0 0,5-3 3 15,-4 0-2-15,0 2 2 0,0-1 1 0,0 1 0 16,0-1 1-16,0 1 1 0,-2 2 0 0,1-2 0 0,-1 6 0 16,2-4 0-16,-4 2 2 0,1 3-2 0,-2 0 0 0,2-1 1 15,0 3 0-15,-1 1 2 0,-2 1 1 0,2-3 3 16,-2 3 0-16,0 0 5 0,0 0 4 0,0 0 0 0,0 0 1 15,0 0 0-15,0 0 0 0,3 0-4 0,-3 3 6 0,2 0 10 16,1 5 6-16,-2 0 6 0,5 5 7 0,-1 2 11 16,2 2 11-16,-2 2 16 0,-1 3 3 0,4 4-1 0,-4 4 3 15,1 0 5-15,2 3 1 0,-3 3-2 0,-1 0-7 16,0 3-9-16,-1-3-9 0,2 1-6 0,-1 3-8 0,-3 1-10 16,3 1-6-16,-3 0-7 0,0-2-5 0,-3 3-5 15,3-4-3-15,-3-3-2 0,-1 1-6 0,2-1-5 0,-4-1 0 16,2 1-3-16,-3-5-2 0,2-5-1 0,4-2-1 0,-5-2 0 15,4-7 0-15,-1-3 2 0,0-3 0 0,3-3 0 16,-1 1-1-16,-2-5-5 0,1-6-12 0,-4-2-12 0,2-5-17 16,-4-6-13-16,4-2-18 0,-3-6-18 0,2-1-23 0,1-4-14 15,-1 0-13-15,2-2-11 0,-1-4-14 0,-1 2-18 16,-1-1-38-16,2 1-56 0,-4 0-61 0,4 1-86 0,-1 3-98 16,1 0-96-16,1-1-177 0,0 4-100 0,-3-2-20 15,0 4 32-15,2 1 62 0</inkml:trace>
        </inkml:traceGroup>
        <inkml:traceGroup>
          <inkml:annotationXML>
            <emma:emma xmlns:emma="http://www.w3.org/2003/04/emma" version="1.0">
              <emma:interpretation id="{7DEE04F1-95A4-4062-A78B-2EDAE17AD1AF}" emma:medium="tactile" emma:mode="ink">
                <msink:context xmlns:msink="http://schemas.microsoft.com/ink/2010/main" type="inkWord" rotatedBoundingBox="15308,14909 17558,14712 17631,15544 15381,15741"/>
              </emma:interpretation>
              <emma:one-of disjunction-type="recognition" id="oneOf5">
                <emma:interpretation id="interp25" emma:lang="en-US" emma:confidence="0.5">
                  <emma:literal>that</emma:literal>
                </emma:interpretation>
                <emma:interpretation id="interp26" emma:lang="en-US" emma:confidence="0">
                  <emma:literal>That</emma:literal>
                </emma:interpretation>
                <emma:interpretation id="interp27" emma:lang="en-US" emma:confidence="0">
                  <emma:literal>thot</emma:literal>
                </emma:interpretation>
                <emma:interpretation id="interp28" emma:lang="en-US" emma:confidence="0">
                  <emma:literal>Thot</emma:literal>
                </emma:interpretation>
                <emma:interpretation id="interp29" emma:lang="en-US" emma:confidence="0">
                  <emma:literal>theta</emma:literal>
                </emma:interpretation>
              </emma:one-of>
            </emma:emma>
          </inkml:annotationXML>
          <inkml:trace contextRef="#ctx0" brushRef="#br0" timeOffset="18439.1259">14809 114 139 0,'-19'-4'385'0,"2"2"-34"0,-5-2-29 15,-17 1 220-15,23 3-326 0,-3 0-9 0,2 0-3 0,1 0-2 16,1 0-3-16,0 0 0 0,6 0-8 0,-1 3-14 16,2-3-16-16,4 0-22 0,-1 0-19 0,2 0-12 0,2 0-18 15,-2 0-17-15,3-3-18 0,0 3-9 0,3 0-11 16,1 0-4-16,1 0-1 0,5 3 0 0,-1-3 1 0,3 0 6 15,4 0 5-15,2 0 4 0,2 0 0 0,-1 0 4 0,2 0 0 16,1 0-1-16,3 0-3 0,-1 0-2 0,2-3-3 16,-1 1-2-16,2 0-7 0,-1-2 2 0,1-1-1 0,-1-1-3 15,-3 1 0-15,1-1-2 0,1-4 1 0,-4 2 1 16,2 0 2-16,-3-3 4 0,3 1 0 0,-2-4 1 0,-2 0-1 16,3-2 0-16,-5 2-2 0,2-3-1 0,-3-4 0 0,-1-1-6 15,-1 1-3-15,1 2-7 0,-1-3 6 0,-2-2 8 16,8-21 53-16,-13 22-37 0,-1-3 0 0,0 6-4 15,-4-4 6-15,1 1-6 0,-3 1-7 0,0 3-4 16,0-1-7-16,-3-14 33 0,1 23-23 16,2 3-1-16,-10-17 73 0,10 25-91 15,-2 0-8-15,-4 8-4 0,0 0-2 0,-1 7-2 16,-4 2-2-16,4 6 2 0,-5 4 2 0,0 3 0 0,3 2 5 16,-1 0 0-16,4 1 3 0,-5 2 2 0,4-3 5 15,0 1 1-15,-2 2 0 0,1-2 4 0,4-1-1 0,-1 0 0 0,2 0 0 16,0-5-4-16,2 2-5 0,-2-1-1 0,3-3-4 15,0-1-1-15,3-1-2 0,-2-3-2 0,2-1 2 16,0-3 0-16,-1-1 0 0,4-2 1 0,-5 0-1 0,4-5 2 16,2 0 1-16,-2 0-1 0,0-5 0 0,1 1-1 0,2-3 0 15,-1-2 2-15,4-3-1 0,1 0-2 0,1-7 1 0,-1-5-2 16,6 0 0-16,-5-3-1 0,-1 1-2 0,3-2 0 16,0-6 0-16,-3 6-1 0,-3 0-1 0,3 3 2 15,-2-2-2-15,-3 5 0 0,-1 3 1 0,0-1 0 0,-1 3-3 16,-2 5 3-16,-2 0-2 0,4 1 1 0,-2 3-2 0,0 3 0 15,-2 1 0-15,4 6 0 0,1 1 2 0,-5 1-1 16,4 0 1-16,1 4 2 0,-2-1-1 0,0-1 1 0,1 2 0 16,1-1 0-16,0 0-2 0,1-1 0 0,1-2 2 15,2-1 0-15,-1-2 2 0,0 2 0 0,4-6-1 0,1 0 3 16,1 0 0-16,1-4 0 0,3-1-1 0,1-1 1 0,-1-6-4 16,2 0 4-16,-3-1-2 0,1-1 0 0,-3 1-1 15,-1-5 0-15,-1 1-1 0,-2-3 0 0,-2 1 0 0,2-1 0 16,-5 0 0-16,-1-1 0 0,0-3 0 0,-4 2 0 15,1 2 0-15,-3-3 0 0,0 5 0 0,-3-2 2 0,1 4-2 16,-1 1 0-16,0-1 0 0,-1 5 3 0,2 1-3 0,-1 1-3 16,-1 0 1-16,0 4 1 0,-7 4-2 0,2 0 1 0,-1 3-1 15,-2-1-1-15,-3 5 3 0,3 2 2 0,0-1-1 16,0 3-1-16,0 2 1 0,3-1 0 0,-1 2 0 16,1-3 0-16,2 2 0 0,-1-3 0 0,7 2 0 0,-5 1 0 15,4-3 1-15,-1 1-2 0,6-3-5 0,-1-1-3 0,4-2-1 16,0 0 1-16,1-4-3 0,5 0 0 0,3 0-1 0,0-4 2 15,1-1 5-15,3 0 1 0,1-1 4 0,-1-6-1 16,2 0 2-16,1-1 4 0,-1-1-2 0,2-1 0 0,-4-1 0 16,0 0 0-16,2 0-2 0,-5 0-2 0,2 0 2 15,-1 3-3-15,-2-1 2 0,-4 0 0 0,1 3-2 0,-4 2 1 16,-2 0 0-16,1-1-2 0,-2 3 0 0,5 1 2 0,-1 1-1 16,-2 0-1-16,5 0 1 0,-1 0 3 0,-2 0 0 15,1 1 0-15,2-1 2 0,0 2-2 0,0 0 0 16,0 1-1-16,3-1 1 0,-2 0 0 0,3 0-1 0,4 0 1 15,-1-2-8-15,0 2-1 0,-2-2-6 0,2 3 1 0,1-3-3 16,-3 1 0-16,1-1-2 0,0 0-4 0,-5 0 5 0,2-1 4 16,-3-2 2-16,-1 3 3 0,-2-2 2 0,1 2 0 15,-4-4 3-15,1 0 2 0,4-1 0 0,-5-1 2 16,1-2-1-16,-1-1 1 0,0-6 0 0,0 4-2 0,3-3 0 16,-2-1 2-16,1-4 2 0,-1 0-1 0,-1-3 1 0,2-2-2 15,-4-2 0-15,4-2 0 0,-2 0 4 0,0-2-4 0,0-2 0 16,-5-3 0-16,2 0 0 0,-2 1 0 0,-1-1 0 15,3 6 2-15,-3-3 4 0,0 5 1 0,-3 6 6 16,3-3 0-16,-1 10 6 0,-2 1 1 0,3 2 2 0,0 2-4 16,0 5-5-16,-1 7 1 0,1 3-3 0,0 9 2 0,0 8-2 15,0 5 1-15,0 1 5 0,0 6 3 0,0 0 3 0,0 1 2 16,1 1 1-16,2-1-2 0,-2 4 0 0,5-4-4 16,-1-1-5-16,-1-1 0 0,1 1-3 0,1-2-5 0,-5-3-1 15,4-1-2-15,-2-1-4 0,0-1-8 0,-2-1-18 16,-1-3-17-16,0-3-31 0,0 0-44 0,-1 1-65 0,-5-4-68 15,0-4-74-15,-2 0-76 0,1-5-67 0,-4 1-55 0,0-7-33 16,-1-2-44-16,0-2-54 0,0-7-56 0,0-3 10 16,3-3 44-16</inkml:trace>
          <inkml:trace contextRef="#ctx0" brushRef="#br0" timeOffset="17266.5083">14974-239 155 0,'0'-8'197'0,"0"5"0"16,0-3 2-16,0-2 10 0,0-2-12 0,0 5-33 0,0-1-25 15,0-1-15-15,3 0-4 0,-3 1 5 0,2-3 12 16,-2 3 13-16,3 0 14 0,-3-1 20 0,1 1 12 0,-1-1 7 16,0 1 9-16,0 2 4 0,0-1-4 0,0 3-5 15,0 1-11-15,0-2-11 0,-1 3-17 0,-2 0-20 0,3 0-18 16,-2 0-16-16,2 4-9 0,-3 3-5 0,0 5-3 0,2 4 3 16,-2 5 6-16,1 1 4 0,-4 7 6 0,6-1 0 15,-1-2-7-15,-2 5-10 0,3-2-11 0,0-2-16 0,0 1-13 16,0 1-9-16,0-3-9 0,3 2-9 0,-2 0-8 15,-1-5-2-15,6 4-2 0,-6-4-6 0,2 1-4 0,-2-3-2 16,3 2-2-16,-2-3-1 0,-1-1-2 0,3-1 0 0,-3 0-2 16,0-1 1-16,0 0-1 0,0-3-1 0,0 2-5 15,0-3-11-15,0 0-16 0,-3-2-30 0,3-3-33 0,-1 1-38 16,1-4-39-16,-3-2-33 0,3 2-36 0,0-5-55 16,-2 0-51-16,2-5-37 0,-6-3-24 0,5-1-18 0,-2-2-8 15,3-1-18-15,-2-1-26 0,2-2-21 0,-6 1-25 0,2-4-11 16</inkml:trace>
          <inkml:trace contextRef="#ctx0" brushRef="#br0" timeOffset="18583.179">16463-155 15 0,'14'-27'1261'0,"-9"17"-702"15,2-4-85-15,-1 4-46 0,2-2-61 0,4-2-46 16,3 3-39-16,-1-2-27 0,3 0-22 0,-1 2-29 0,4 0-33 15,2-2-31-15,-3 5-30 0,5-1-30 0,-5 3-27 0,-1 2-24 16,2-1-48-16,-3 1-61 0,-3 4-78 0,1 0-99 0,0 0-109 16,-8 4-136-16,-1-2-175 0,0 1-105 0,-6-3-33 15,0 0 18-15</inkml:trace>
        </inkml:traceGroup>
        <inkml:traceGroup>
          <inkml:annotationXML>
            <emma:emma xmlns:emma="http://www.w3.org/2003/04/emma" version="1.0">
              <emma:interpretation id="{86B88FC8-72BC-420D-B720-F19DFFA6D2A0}" emma:medium="tactile" emma:mode="ink">
                <msink:context xmlns:msink="http://schemas.microsoft.com/ink/2010/main" type="inkWord" rotatedBoundingBox="18739,14947 20274,14719 20369,15358 18834,15586"/>
              </emma:interpretation>
              <emma:one-of disjunction-type="recognition" id="oneOf6">
                <emma:interpretation id="interp30" emma:lang="en-US" emma:confidence="0.5">
                  <emma:literal>uses</emma:literal>
                </emma:interpretation>
                <emma:interpretation id="interp31" emma:lang="en-US" emma:confidence="0">
                  <emma:literal>used</emma:literal>
                </emma:interpretation>
                <emma:interpretation id="interp32" emma:lang="en-US" emma:confidence="0">
                  <emma:literal>whet</emma:literal>
                </emma:interpretation>
                <emma:interpretation id="interp33" emma:lang="en-US" emma:confidence="0">
                  <emma:literal>while</emma:literal>
                </emma:interpretation>
                <emma:interpretation id="interp34" emma:lang="en-US" emma:confidence="0">
                  <emma:literal>whit</emma:literal>
                </emma:interpretation>
              </emma:one-of>
            </emma:emma>
          </inkml:annotationXML>
          <inkml:trace contextRef="#ctx0" brushRef="#br0" timeOffset="20729.1767">18080-84 487 0,'-6'-5'592'15,"2"0"-98"-15,-23-7 1027 16,23 10-1348-16,-4 2 103 0,7 0-181 0,-2 0-29 15,-5 6 8-15,4-2-51 0,2 3-3 0,-1 1 0 16,0 1 4-16,2-2 9 0,1 2 7 0,0-1 7 0,1 3 13 16,-1-3 2-16,3 1 1 0,0 2 3 0,2-2 1 0,-1 2 3 15,1-3-1-15,2 0-1 0,-2 3-6 0,2-5-4 16,1 2-6-16,-4 2-3 0,3-2-9 0,1 0-8 0,-1 1-7 16,1-3-9-16,-4 0-3 0,4 1-3 0,-4-3 1 15,5 0 1-15,-1-2 11 0,-1-2 9 0,2 3 8 0,-2-6 9 16,5 1 3-16,-1-2 2 0,1-3 1 0,-3-1-2 0,2-3-9 15,-3 0-4-15,2 0-6 0,-4-2-7 0,2-2-1 16,2 0-1-16,-5 0 1 0,-1 1 5 0,-1 0 4 0,-1 1 7 16,0 2 8-16,1 0-1 0,-3 3 5 0,0-1-2 15,0 3-1-15,0 1-9 0,0 0-7 0,0 1-10 0,0 3-8 16,-3 1-6-16,3-3-6 0,0 3-3 0,0 3-2 0,0 1 0 16,0 2 0-16,0 0-2 0,3 5-3 0,-3-2 3 15,2 3 1-15,1 0 0 0,1-1 1 0,1 2-3 0,2-2 3 16,4 2 0-16,1-1 2 0,0-1-2 0,-4-2 2 15,7 0-2-15,0-1 1 0,3-5 1 0,0 4 3 0,1-4-2 16,-2-3 0-16,2 0 1 0,0 0-1 0,-2-3 0 0,2-4 0 16,-3 3-3-16,1-3 2 0,-2-4-2 0,1 2 0 15,-1-2 1-15,-3 1-1 0,0-6 0 0,-2 1 1 0,2-2 3 16,-4-2-4-16,-4-1 3 0,0-1-2 0,-1 0 2 16,-1-4 0-16,-2 4-3 0,0-5-2 0,0 2 1 0,-2-2 1 15,-3 1 0-15,3 0-1 0,-2 2-2 0,-2 1 0 0,4 3 1 16,-5 0 2-16,2 3 0 0,-1 3-2 0,5 4-2 15,-2 0 3-15,1 3-2 0,-4 2 3 0,2 4-1 0,2 0-4 16,-4 6 0-16,-1 5 5 0,3 2-1 0,-4 7 0 0,4-1-1 16,-4 3-1-16,7-1 3 0,1 3 3 0,1-2-3 15,2 2-1-15,2-2-1 0,2-1 2 0,1-2 0 0,0 0 3 16,3 2-4-16,1-4 1 0,0-1 1 0,3 0-1 16,-2-1 0-16,-1 0-3 0,0-1 1 0,3 2 0 0,-5-3 1 15,-4 2 1-15,1 0-1 0,-2 0-2 0,-2 0 3 16,0 1-7-16,-6-5-6 0,0 5-8 0,-2 0-5 0,4-5-4 15,-5-1-1-15,2 1-6 0,-1-4-3 0,1-1 4 0,-2 0 4 16,1-1 7-16,4-4 1 0,-5 2-4 0,4-3-12 16,-1-3-6-16,2 2-3 0,1-4-6 0,0-1-8 0,0 0-11 15,1-1-7-15,4-4 2 0,2-2 12 0,4 0 6 0,1-1 8 16,-4-3 7-16,7 1 10 0,0-1 11 0,3-3 9 16,0 1 5-16,1 0 4 0,1-2 4 0,-4 2 0 0,3-2 1 15,1 1-1-15,-1 1 1 0,-6-3 1 0,4 3-1 16,-4-3 0-16,1 5 3 0,-4 0 0 0,-1 0 1 0,-2 1 3 15,-2 1 8-15,-1 4 7 0,2 0 7 0,-4 2 10 16,1 4 4-16,-2-2 5 0,-1 3 4 0,0 2-2 0,0-1-5 16,0 3-9-16,-1-2-8 0,-2 4-8 0,3 1-5 0,-2 1-7 15,-4 2-3-15,2 2-3 0,-1 6 0 0,1-1 2 16,-2 3-2-16,2-2 0 0,2 6 0 0,2-3-2 0,-3 2 2 16,3 3 0-16,0-3-1 0,3 3 1 0,-1-3 1 0,2 2-1 15,2-1 0-15,-2 3 0 0,5-4 3 0,2-2-1 0,4 2-1 16,-2-4 2-16,3 0 1 0,-1-2-1 0,8 0 1 15,-7-2 2-15,0-5-2 0,4 3 2 0,2-4 0 16,-3-3-3-16,-1 1 2 0,8-6 0 0,-9 1-1 0,3-4-3 16,-1-3 1-16,0-2-2 0,1-1 0 0,-1-2 0 0,-2-1 0 15,-3-3 0-15,1 0 0 0,-3-4 2 0,2-2-2 0,-4 2 1 16,-1-4 3-16,-2 1-2 0,-2-3-2 0,1-4 0 16,-5 3 1-16,-1-1-1 0,-1-3 1 0,-2 1-1 15,-2-3-1-15,-1 3 0 0,0 1-1 0,-1 1-1 0,-3 4 2 16,4 0 0-16,-8 4-2 0,8 5 2 0,0 4 1 0,0 0-1 15,0 2-1-15,5 5-1 0,-7 4 1 0,4 2 0 16,-3 5 0-16,2 3-1 0,-1 3-1 0,0 6 3 0,3 2 1 16,3 2 0-16,3 5 2 0,-1-1 1 0,8 0 7 15,-1 4 7-15,1-3 8 0,2 2 3 0,0-3 5 0,2-1 8 16,4 0 4-16,-5-2-1 0,2-1-3 0,0-4-6 0,1 1-2 16,-1-1-4-16,-3-4-5 0,0 0-4 0,-3-2-6 15,3-2 0-15,-2-1-2 0,-3-1-5 0,-2-3 1 0,2 3-4 16,-5-6 1-16,2 3-3 0,2 1-2 0,-4 0 0 15,1-4 0-15,-2 2 1 0,-1 1-1 0,3 0 0 0,-3 1-1 16,0-1-1-16,-3 1-13 0,3 2-2 0,-4-4-8 0,2 5-23 16,-4-2-26-16,0 0-42 0,0 0-49 0,0 4-59 15,-4-5-56-15,1 2-96 0,-1 2-91 0,1-4-122 0,1 0-132 16,1 0-60-16,-2-5-5 0,2 0 30 0</inkml:trace>
        </inkml:traceGroup>
        <inkml:traceGroup>
          <inkml:annotationXML>
            <emma:emma xmlns:emma="http://www.w3.org/2003/04/emma" version="1.0">
              <emma:interpretation id="{E4CADE82-1448-4EA8-98B5-743425B0018E}" emma:medium="tactile" emma:mode="ink">
                <msink:context xmlns:msink="http://schemas.microsoft.com/ink/2010/main" type="inkWord" rotatedBoundingBox="21211,14481 24078,14365 24138,15857 21271,15972"/>
              </emma:interpretation>
              <emma:one-of disjunction-type="recognition" id="oneOf7">
                <emma:interpretation id="interp35" emma:lang="en-US" emma:confidence="0.5">
                  <emma:literal>empty</emma:literal>
                </emma:interpretation>
                <emma:interpretation id="interp36" emma:lang="en-US" emma:confidence="0">
                  <emma:literal>entry</emma:literal>
                </emma:interpretation>
                <emma:interpretation id="interp37" emma:lang="en-US" emma:confidence="0">
                  <emma:literal>enemy</emma:literal>
                </emma:interpretation>
                <emma:interpretation id="interp38" emma:lang="en-US" emma:confidence="0">
                  <emma:literal>eury</emma:literal>
                </emma:interpretation>
                <emma:interpretation id="interp39" emma:lang="en-US" emma:confidence="0">
                  <emma:literal>entity</emma:literal>
                </emma:interpretation>
              </emma:one-of>
            </emma:emma>
          </inkml:annotationXML>
          <inkml:trace contextRef="#ctx0" brushRef="#br0" timeOffset="21687.5023">20459-104 148 0,'0'6'516'16,"0"-2"-103"-16,0-1-98 0,1-1-45 0,5-2-68 0,-4-2-46 16,8-1-33-16,-4-1-21 0,7-2-12 0,-1 0-4 15,0-1-1-15,2 1 2 0,-2-2 8 0,-1-1 8 0,3-6 8 16,-5 4-1-16,0 2 0 0,1-7-1 0,-1 1 1 16,-2-2-2-16,1 1-10 0,-4-4-12 0,1 0-13 0,-2 0-6 15,0-1-7-15,-3 0-2 0,-3-1-8 0,0 3-4 0,1-3-1 16,-1 3 2-16,2 1-7 0,-5 4 13 0,4 3 1 15,-2-2 0-15,1 9-1 0,0-3-4 0,2 4-7 0,-5 1-10 16,1 4 2-16,1 1-14 0,-4 8-8 0,1 4-5 0,-2 2-5 16,-2 4-2-16,5 3-2 0,-4 3 2 0,6-2 0 15,-1 1-2-15,2 4 2 0,0-3 2 0,3 1-8 0,0-1 5 16,3-1 2-16,2 1 5 0,1-2 3 0,0-1 2 0,4-3-3 16,-1 1 1-16,6-5 9 0,0 1-3 0,-2-3-1 15,5-5-6-15,-5 1 2 0,5-5 1 0,-1 1 2 16,2-5-2-16,-3-2 1 0,4 0-1 0,-4-5 3 0,3 0 6 15,-2-4 5-15,1-2 8 0,-2-4 5 0,-1 2 4 0,1-6 4 16,-1 3 7-16,-3-5 6 0,0-1 6 0,0-1 2 0,0-3-2 16,-3 1-1-16,3 0-1 0,-2-3-2 0,2-2-3 15,0 8-2-15,3-2-2 0,-3 5-3 0,-4 0-4 16,3 3-4-16,-5 0-2 0,4 4-1 0,-1 3-7 0,2 2-11 16,-2 3-8-16,1 7-6 0,2 3-5 0,-3 0 3 0,3 8-4 15,-2 4-1-15,-2-4 3 0,-2 8 3 0,1-1 1 0,0 3-2 16,-2-4-1-16,1 7-3 0,-5-3 1 0,2 0 0 15,-1 0 0-15,-2-4-3 0,3 1-3 0,0-2 2 16,-3-2 1-16,1-2 0 0,2-4 0 0,-1 3 1 0,-2-7 2 0,3-3 1 16,0 3 4-16,-3-6-1 0,1 1 1 0,4-4-2 15,1-6 1-15,1 0 1 0,2-4-2 0,0-4 0 0,4 0-5 16,1-5 2-16,-2-1-1 0,-1-2-2 0,0-2-2 16,-4-2 2-16,-1 0 0 0,2-3 2 0,-1 0 0 15,-2 2-1-15,1 4 5 0,-5-1 3 0,2 7 5 0,-1 2-1 0,-2 4 2 16,0 0-3-16,0 5 2 0,0 2-3 0,0 1-4 15,0 5-3-15,-2 2-4 0,-1 4 0 0,2 5 0 0,-5 5-3 16,4 1 2-16,-2 4 1 0,-4 2 0 0,1 0 1 16,2 1 1-16,-1 3-1 0,2-3 1 0,2 3 0 0,-1-4-1 15,0 1 1-15,6-1-1 0,0-1 0 0,2-3 1 0,2 1-4 16,-1-5 4-16,8 0-2 0,-2-2 0 0,-1-3 5 16,3-2-1-16,5-1 0 0,1-6 0 0,-1-1 0 0,3-1-1 15,-1-6 2-15,1 2-1 0,-4-4-6 0,8-2 2 16,-9-1 0-16,3-1-2 0,-1-2 2 0,-4-1 0 0,0-1 0 15,-3-2 0-15,0 2 0 0,-5-3 0 0,-1 1 0 0,2 2 0 16,-4-2 0-16,-1 1 2 0,0 2-2 0,-3 3 3 16,0 1 4-16,0 3 0 0,0 3-1 0,0 0 2 0,0 1-1 15,0 2-1-15,0 3-2 0,0 5 3 0,-3 4-7 16,0 1 2-16,3 3-1 0,0 2-2 0,0 0-1 0,0 6 2 16,0-2 0-16,3 1 0 0,0-2 0 0,-2 4 0 0,2 0 0 15,0-1 0-15,2 1 4 0,-1-3-3 0,1 1-8 16,-1-3-15-16,2 0-29 0,-4-1-47 0,1-2-61 0,0-1-76 15,-3-4-70-15,1-1-75 0,2 1-79 0,-3-4-68 16,0-5-92-16,0-5-137 0,0-5-39 0,-4-3 20 0,-2-3 39 16</inkml:trace>
          <inkml:trace contextRef="#ctx0" brushRef="#br0" timeOffset="22957.118">21792-587 304 0,'6'0'550'0,"-1"0"-99"0,-4 7-113 0,5-4-62 15,-4 2-74-15,2 1-56 0,2 0-35 0,0 3-19 0,1-2-8 16,4 1-12-16,-4 1-15 0,5-3-13 0,2 0-6 16,0 1-9-16,3-3-2 0,2-1 3 0,-1-1-3 0,0-2-5 15,1-5-4-15,1 3-3 0,2-4-6 0,-6-1 1 16,1 0-3-16,1-1-8 0,-5 2-1 0,-1-3 11 0,0 1 12 16,-2-1 12-16,-2 3 13 0,-1-2 3 0,-2 0 9 15,-4 5 11-15,-1-4 5 0,3 4-1 0,0 1-10 0,-3-1-14 16,-3 3-12-16,0 3-4 0,3-1-13 0,-1 1-3 15,-4 5-8-15,-1 2 0 0,-1-1 4 0,1 5 9 0,-5-1 14 16,4 4 16-16,-1-2 9 0,4 2 5 0,-1-1 5 0,1 5-2 16,1-6-4-16,2 5-4 0,1-6-6 0,0 4-9 15,1-1-6-15,-1-1-7 0,4-2-4 0,2-1-2 0,-4 3-3 16,2-4-4-16,2 3-6 0,2-1-7 0,-4-3-4 16,1 5 3-16,-1-2 0 0,-1 1-5 0,-1 0 1 0,-2-3 2 15,-2 4-3-15,-1 0 0 0,2-2 2 0,-2 0 0 0,-2-3-4 16,1-1 2-16,-2 1-1 0,1-1 0 0,2-4-4 15,-1-1-6-15,2-1-10 0,2 1-3 0,-3-3-11 0,0-1-16 16,3-1-23-16,-1-1-13 0,-2-4-7 0,3 1-4 16,-1-3 0-16,1 1-1 0,0-3 8 0,0 1 11 0,1-3 14 15,3 0 15-15,4 0 11 0,-1-1 7 0,4-3 8 0,1 1 6 16,0 2 2-16,0-3 6 0,1-1 3 0,5-3 3 16,1 2 2-16,-5-3 0 0,3 0 2 0,1-1 2 0,0 0-2 15,-5-2 5-15,2-3 10 0,0 3 11 0,-3 0 11 16,0 1 10-16,-3 0 12 0,3 1 12 0,-5-4 7 0,4 2 9 15,-2 0-3-15,-2-3-5 0,-2 8 4 0,2-5 1 0,-2-3-5 16,2 0-3-16,-3 2-3 0,4-3 5 0,-4 4 7 16,4 1 12-16,-1 2 7 0,-2-3 8 0,1 3 12 15,-2 6 8-15,4-12 145 0,-8 15-146 0,1 1-14 0,-1 6-20 16,3-3-19-16,-3 7-20 16,-3 3 22-16,2 21-16 0,-2 24 9 15,0-15-23-15,1 3 11 0,-2 5 11 0,-4 48 89 16,5-44-78-16,0 3-1 31,3 49 86-31,18 190 230 0,-16-255-369 0,1-1-3 0,0-1-8 16,-2-2-4-16,3-4-6 0,-1-2-2 0,0 18 0 15,-1-26-4-15,-2 4-1 0,3-9-3 0,-3 5-6 16,0-8-12-16,0 1-13 0,0-3-14 0,-3 0-21 0,3-4-24 16,-5 0-27-16,-2-2-42 0,0-4-45 0,-2-1-49 0,-2-4-50 15,-1-4-40-15,3-3-37 0,2-3-28 0,0-1-17 16,5 1 8-16,2-2 32 0,0-1 49 0,0-2 57 0,0 2 49 15,2 1 55-15,3-2 52 0,0 4 45 0,-1-1 31 16,4 3 24-16,-4-1 21 0,5 2 16 0,-1 0 23 0,2 2 19 16,-2 1 23-16,3 2 19 0,-2 0 20 0,3 3 22 0,0-4 21 15,0 6 12-15,0-1 10 0,3-1-13 0,0 5 11 16,-2-4 4-16,-1 3-2 0,6 1-3 0,-5 3-12 16,5 2-11-16,-6 0-15 0,1 2-4 0,-1 1-25 0,2 1-21 15,-2 0-23-15,-6 5-17 0,1-4-17 0,3 3-12 0,-5 3-8 16,-1-3-6-16,-1 6-6 0,-1-1-8 0,-2 0-27 0,-2 1-29 15,-1-3-33-15,2 0-45 0,-2 1-52 0,-2-1-50 16,1-3-48-16,-2-2-39 0,-1-2-16 0,2 1-9 16,4-5 2-16,-5 0 18 0,1-5 24 0,4-4 28 0,1 0 21 15,0-2 28-15,0-5 29 0,4 0 31 0,1 0 30 16,-1-2 35-16,1 1 50 0,1 0 53 0,1 2 59 0,-3-1 45 0,4 3 38 16,-4 1 28-1,4 1 22-15,20-18 594 0,-19 23-601 0,-2 3-2 0,4 0-7 16,-2-1-7-16,3 3-13 0,0 1-9 0,0-2-11 15,-1 2-6-15,4 0-14 0,0 0-14 0,-1 0-11 0,-1 0-5 16,0 0-11-16,-1 0-8 0,3 0-12 0,-3-1-9 16,0 1-8-16,0-7-7 0,0 7-4 0,0-5-5 0,3 1-3 15,0-1-5-15,-2 1 0 0,2-3-6 0,1 1 0 0,-4-3-1 16,3 1-1-16,0-1 0 0,-3 1 2 0,0 0 0 0,-3-1-1 16,2-2 13-16,0-1 6 0,-4 0 12 0,-1 1 12 15,2-2 16-15,-4 0 15 0,-1 0 15 0,0 0 18 16,-1 3 22-16,-2-5 23 0,3 4 13 0,-3 2 11 15,0-2 2-15,0 2-1 0,0 2-5 0,0 3-9 0,0 0-24 0,0 2-27 16,0 2-27-16,0 0-19 0,0 6-10 0,0 3-4 16,0 8 4-16,0 5 7 0,3 8 10 0,-3 4 15 15,4 9 14-15,-2 1 16 0,4 2 5 0,2 55 117 16,0-51-132-16,-1 4-9 0,5-5-11 0,-4 3-11 0,4 1-17 16,-3-5-14-16,1-1-11 0,-1 2-9 0,-2-4-7 0,2 1-1 15,-1-3-8-15,-4-2-4 0,-1 0 1 0,-3-2-3 16,-3-3-3-16,3-1-2 0,-1 0-8 0,-4-3-19 0,-2-2-20 15,-5-4-21-15,1-4-30 0,-2-2-30 0,-2-1-31 16,-7-6-44-16,1-2-66 0,-3-5-77 0,-3-6-86 0,1-2-100 16,-3-5-84-16,1-3-130 0,-6-10-134 0,0-1-54 0,-2-5 19 15,-3-5 61-15</inkml:trace>
        </inkml:traceGroup>
      </inkml:traceGroup>
      <inkml:traceGroup>
        <inkml:annotationXML>
          <emma:emma xmlns:emma="http://www.w3.org/2003/04/emma" version="1.0">
            <emma:interpretation id="{58E377BA-D5F7-45DB-BE0E-3C9A3A58CE81}" emma:medium="tactile" emma:mode="ink">
              <msink:context xmlns:msink="http://schemas.microsoft.com/ink/2010/main" type="line" rotatedBoundingBox="755,16560 23839,15567 23902,17029 817,18022"/>
            </emma:interpretation>
          </emma:emma>
        </inkml:annotationXML>
        <inkml:traceGroup>
          <inkml:annotationXML>
            <emma:emma xmlns:emma="http://www.w3.org/2003/04/emma" version="1.0">
              <emma:interpretation id="{7DD122AE-0AF1-4B5A-BC75-D33A27F29695}" emma:medium="tactile" emma:mode="ink">
                <msink:context xmlns:msink="http://schemas.microsoft.com/ink/2010/main" type="inkWord" rotatedBoundingBox="768,16877 5003,16695 5052,17840 817,18022"/>
              </emma:interpretation>
              <emma:one-of disjunction-type="recognition" id="oneOf8">
                <emma:interpretation id="interp40" emma:lang="en-US" emma:confidence="0.5">
                  <emma:literal>telephone</emma:literal>
                </emma:interpretation>
                <emma:interpretation id="interp41" emma:lang="en-US" emma:confidence="0">
                  <emma:literal>Telephone</emma:literal>
                </emma:interpretation>
                <emma:interpretation id="interp42" emma:lang="en-US" emma:confidence="0">
                  <emma:literal>telephones</emma:literal>
                </emma:interpretation>
                <emma:interpretation id="interp43" emma:lang="en-US" emma:confidence="0">
                  <emma:literal>telephoner</emma:literal>
                </emma:interpretation>
                <emma:interpretation id="interp44" emma:lang="en-US" emma:confidence="0">
                  <emma:literal>telephoned</emma:literal>
                </emma:interpretation>
              </emma:one-of>
            </emma:emma>
          </inkml:annotationXML>
          <inkml:trace contextRef="#ctx0" brushRef="#br0" timeOffset="24520.9077">274 1656 1813 0,'-7'-8'302'31,"-29"-29"1198"-31,31 35-1316 0,2 1-28 16,2 1-22-16,-5 5 87 0,2 2-110 0,-1 4 11 0,2 3 19 15,-6 30 201-15,5-20-149 0,1 2-1 0,3 4-12 0,0-3-19 16,3 2-19-16,1 1-24 0,-1 1-19 0,-1-2-23 15,2 0-9-15,2 1-7 0,-1 0-11 0,-1-2-7 16,0 3-7-16,-1-3-7 0,0 1-8 0,2-4-4 0,-1 3-4 16,1-2-7-16,-1-4 0 0,-1 4-2 0,5-7-1 0,-4 2-2 15,-1-1 0-15,-1-4-7 0,1 1-14 0,1-1-13 16,-4-3-23-16,3 2-33 0,-1-4-48 0,-2-2-47 0,0-3-53 16,0-1-59-16,0-3-68 0,-2-2-64 0,-1-2-57 15,2-7-37-15,-2-2-49 0,0-1-84 0,-2-6-65 0,-2 0-5 16,-1-8 42-16</inkml:trace>
          <inkml:trace contextRef="#ctx0" brushRef="#br0" timeOffset="27302.6148">58 2056 697 0,'-19'7'911'0,"11"-5"-550"0,1 0-59 0,3 0-56 0,-1 0-41 16,2-2-39-16,2 2-35 0,-2-2-32 0,3 3-22 0,3-3-18 15,-2 1-8-15,2 2-2 0,5 1 9 0,-1 0 8 16,2-1 5-16,6-1 9 0,1-2 9 0,3 0 1 15,4 0 1-15,2-2-9 0,-1-1-7 0,3-1-8 0,1 0-4 16,2 0-10-16,28-12 22 0,-28 8-49 16,31-9 9-16,-33 6-26 0,-1 2-3 0,-4-1-1 15,0 1-3-15,-2 0 2 0,-5 0-3 0,2-1-7 0,-5-1 2 16,2 0 7-16,-3 0-3 0,0 0 8 0,-2-1-1 0,-1-4 7 16,-1-1 0-16,-4 2 4 0,4-2 2 0,-5-1-1 15,-3-1 2-15,0 1-1 0,-3 1-3 0,0 0 0 0,-2 0 7 16,-2 2 7-16,2 2 6 0,-2 0 3 0,2 2 4 0,-2 0 5 15,2 3 5-15,-2 2-3 0,0 3-7 0,-1 1-5 16,-4 4-9-16,5 1-3 0,-5 10-1 0,3-1-1 0,0 6 7 16,-4 3 7-16,4 4 8 0,0 2 8 0,1 3 10 15,2 0 6-15,2 0 8 0,-1 0 0 0,2 2-5 0,2-1-4 16,-2 0-11-16,3-1-5 0,3-2-9 0,-2 2-4 16,5-7-14-16,0 3-5 0,0-4-3 0,2 0-4 0,1-5 0 15,3 1-1-15,-2-4-1 0,2 1-3 0,1-6 0 0,5 0 0 16,0-2-4-16,4-1 2 0,-1-4-2 0,6-2-1 15,-3 0-1-15,3-4-1 0,-1 0-1 0,1-3-2 0,1-2 1 16,-4 0-3-16,5-2-5 0,-6-4 0 0,4 1-1 0,-3-1-6 16,-2-2-4-16,-1-2-2 0,-1-1-4 0,-1-3-3 15,-3 0 2-15,-1 0 1 0,1-1-4 0,-4 1 7 0,-1-4-1 16,-2-1 5-16,-2 0 5 0,1-4 2 0,-4 3 3 0,-1 1 1 16,0-2 3-16,-3 1 1 0,0 1-1 0,0 1 3 15,0 1-1-15,0-1 0 0,-3 4 1 0,0 0 2 0,-1 1-2 16,1 5 0-16,1-2 2 0,-1 3-2 0,-1 5 0 15,1 0 1-15,-2 3 1 0,4 3-2 0,-2 1-2 0,0 2 1 16,1 0-2-16,-1 4 1 0,0 2-1 0,-1 3-1 16,-1 3 1-16,1 3 0 0,-3 5 3 0,4-1 3 0,-3 2 3 15,0 1 4-15,1 4 3 0,-2-4 3 0,2 5 4 0,1-1 0 16,-1-1 0-16,-1 1 3 0,2 1-4 0,1 0-1 16,-1-1-4-16,2-3-7 0,-1 1-2 0,0 1-1 0,-1 0 1 15,4-4-1-15,-2-2-1 0,2 2-1 0,2-1 2 16,-2-1 4-16,3-1-2 0,-2-2-2 0,2 2 0 0,2-2-2 15,-1-1 1-15,2 0-4 0,-2 0 1 0,5-1 0 0,-1 3 1 16,2-5 1-16,-1 3-2 0,-1-2 2 0,0-3 2 16,3 1 0-16,-2 0-5 0,3-4 1 0,0 3 1 0,-2-5 0 15,2-3 2-15,0 0 1 0,0 0-4 0,0-3 0 0,0-5 3 16,2 3-5-16,-2-6-6 0,5 0-4 0,2-2-10 0,-3-2-8 16,-1 0-10-16,5-3-6 0,-4 4-12 0,2-4-11 15,-2 1-13-15,1 0-9 0,-5 2-2 0,-1 0-6 16,1 0 2-16,0 4-2 0,-4-3 4 0,2 3 5 0,-2 1 8 15,-2-1 5-15,-3 3 0 0,1 0 2 0,0-1-1 16,-1-2-1-16,0 3-4 0,-1-3-2 0,-2-2-5 0,4 3-5 16,-1 0-10-16,0 1-3 0,2-2-2 0,-1 3 1 0,4 0 6 15,-4-1 4-15,4-1 10 0,2 2 13 0,-4-1 12 16,1 1 16-16,1-1 12 0,-4 2 8 0,1 3 6 0,1-3 8 16,-2 3 2-16,1 0 6 0,-2 0 4 0,-2-1 4 0,-1 4 9 15,0-2 12-15,0-1 8 0,0 2 1 0,0 0 7 16,0-1 5-16,-1-1 4 0,-2 3 0 0,3-2-7 0,-2-2 0 15,-1 4-7-15,0-4 4 0,3 3-4 0,-1-1-3 16,-2 2-1-16,0-4 1 0,1 2 2 0,-1-1 1 0,3 1 4 16,-1 2 2-16,-2-1 3 0,3 1 2 0,0 1-2 0,0-4 4 15,0 3-3-15,0 1-3 0,0 0 1 0,0 0-2 16,0 0-1-16,0 0-1 0,0 0-6 0,0 0 2 0,-3 0-2 16,3 0-6-16,0 0 0 0,-2 1-6 0,-1 3-4 15,-1-3-3-15,1 1 1 0,-3 2 4 0,0 1 4 0,-1 2 10 16,-2-3 6-16,1 3 10 0,1-3 6 0,-1 2 7 0,-1-2 8 15,2 3 2-15,0 1 1 0,1-1-3 0,-2 2-4 16,-2-3-3-16,2 5-2 0,-1-2-3 0,2 1-2 0,-1 1-4 16,1 5-4-16,-2-4-6 0,2 4-1 0,-1-2-5 15,4 4-4-15,-1 0-4 0,2 1-5 0,2-2-2 0,1 0-5 16,0 0 0-16,1 0-5 0,2 4-1 0,2-7 0 0,-1 2-2 16,4-2-1-16,-1 1-2 0,2-4 1 0,4 2-3 15,-4-2 0-15,3-2 1 0,3-1-1 0,-1-4 0 0,5 3 0 16,-1-6 0-16,3 3-1 0,-2-4-1 0,2 0 0 15,1-4 4-15,0 3-5 0,-1-2-1 0,2-5-5 0,-3 1-2 16,0 1-4-16,1 0-7 0,-2-5-3 0,-1 0-6 0,-2 0 3 16,1 1 0-16,-6-3 1 0,4 0 3 0,-3 1 7 15,-3-3 3-15,2 1 5 0,-4-1 2 0,-2-1 1 0,2 1 2 16,-3 1 0-16,1-4 0 0,-2 1 0 0,0 1 3 16,-2 1-1-16,4-2 5 0,-2 1-5 0,0-3 0 0,-2 6 2 15,4-1-1-15,-2 5-3 0,0-2-2 0,-2 5 4 0,-1-1 1 16,3 3 4-16,-3 2 2 0,0-1-2 0,0 2 4 15,0 2 5-15,0 2 2 0,2 5 4 0,-2 3 5 0,3 6 0 16,-3 4 11-16,4 2 4 0,-1 5 5 0,0 2 7 0,1 5 4 16,1 1 4-16,-1 1 1 0,1 2 8 0,2 2-3 15,1-1 3-15,2 3-2 0,-1-3-4 0,0 0-8 0,-2-4-6 16,1 0-5-16,-1 1-8 0,1-2-8 0,-4-1-8 16,5-4-4-16,-6 1-2 0,2-6-4 0,-2-1-1 0,0-1-4 15,-2-2-1-15,-1-6 1 0,3-2-2 0,-1-2 1 0,-2-3 0 16,3-2 4-16,-3-2 1 0,0-4 6 0,-3 0 1 15,1-6 0-15,-2-2-2 0,-2-7 2 0,1-2-2 0,-4-10-3 16,2 1-5-16,-1-4-4 0,1-6-3 0,-2 1 1 16,-1-6-2-16,2 1 0 0,2-7-2 0,-1 3 0 0,1-2-2 15,4 0-3-15,-1 3-1 0,3 2-3 0,3 3 0 0,-1 1-1 16,4 2-2-16,1 5 0 0,-1 1 0 0,5 4 3 16,-3 3 2-16,0 5 1 0,2 2 1 0,-1-1 0 0,0 8 0 15,2 3 5-15,-2 1-2 0,2 8-1 0,0 3 0 16,-2 2 1-16,3 4 3 0,-2 4-4 0,-1 2 1 0,-3 1 0 15,-2 7 2-15,-2-2 0 0,1-2 0 0,-6 3 1 16,1 0-2-16,-1 1 3 0,-1-2-3 0,-3 1-1 0,-1-3-3 16,1 0-3-16,-2-6-3 0,4 2-4 0,1-6-3 0,-4 0-2 15,2-2-2-15,2-2-3 0,0-4 4 0,1 0-1 16,-2-1-4-16,4-4-4 0,-2 0-7 0,0-3-5 0,-2-3-7 16,5 1-1-16,0-6-8 0,0 0-1 0,5 0 2 0,-2-2 6 15,1-2 5-15,4 0 6 0,-4 1 7 0,3-2 6 16,5 0 4-16,0 4 5 0,0-4 6 0,0 1 1 0,3 2 5 15,-3-3 2-15,4 4-1 0,-1-4 1 0,0 0 1 16,-2-1 1-16,5 2 1 0,-1-2-1 0,-1-2 0 0,2-2 4 16,0 2 4-16,-3-2-4 0,-1-1-1 0,0 0 2 0,4-2-1 15,-5 1 0-15,-1-1 0 0,-2-2-1 0,-1 4-3 16,-3-2 4-16,-1 3 1 0,-1-1-1 16,1 3 4-16,-1-13 16 0,-1 16-3 0,-3 6 5 0,0 1 3 15,0 0 4-15,0 5 2 0,0 0-1 0,0 2-4 16,0-1-4-1,17 90 190-15,-10-61-162 0,-3 0 9 0,4 2 0 16,2 0 0-16,-1 0 0 0,2 2 0 0,-2-3-5 16,-2 3-5-16,2-2-2 0,-2-1-11 0,-2 0-8 15,1 0-2-15,-2 0-6 0,1-2-3 0,2 23 8 16,-2-27-15-16,-2 1-2 0,-2-3 2 0,5 16 1 16,-4-19-9-16,-2-4 2 0,3-1-4 0,-2 0 1 15,-1-5-1-15,0 1 3 0,0-3 1 0,0-2 2 0,0-2 1 16,0 0 0-16,0-2 3 0,0-2-1 15,3-5 1-15,0-23 4 0,-2 9-11 0,-1-2 1 0,6 1-3 16,-4-4 1-16,2 1-2 0,-1-1-2 0,2 1-1 16,2 1 1-16,1 3-1 0,-1-1 0 0,1 2 2 0,-2 5 0 0,4 0 0 15,-1 1 0-15,-2 4 1 0,5 4-2 0,-4 0 1 16,1 5 1-16,1 3-3 0,2 3 2 0,-3 5-5 16,6 1 4-16,-3 5-3 0,0-1 1 0,-1 2 1 0,1 2-2 15,0-1 3-15,3 4 2 0,-3 1 0 0,3-2 2 16,0 0 2-16,15 23 0 15,66 41-2-15,-79-74 0 16,1-6-1-16,-5 3 1 0,5-6 1 0,-2 0-2 16,-2-6 2-16,3-2-3 0,-3 0-4 0,4-5-4 0,-5 0-2 15,-1-4-6-15,1 0-4 0,-4-1-2 0,0-4-2 0,-1 1-2 16,-1-1 2-16,-4 0 1 0,-1-5 3 0,-4 5 5 0,-1-1 1 16,2 1 2-16,-2 1 4 0,0 6 0 0,-2-1 2 15,1 5 1-15,1 0-1 0,-2 5 0 0,2 1 2 0,2 1 0 16,-2 4-3-16,-2 3 2 0,-2 1 2 0,3 6 0 15,-4 1 0-15,1 4-1 0,-1-1 2 0,4 5 2 0,-4-2-4 16,1 2 0-16,2 1 2 0,4 2 1 0,-2-3 0 0,0 0-1 16,3 3 2-16,0-3 0 0,3 1 3 0,-3-3 0 15,4-3 0-15,1 1 0 0,-2-5-3 0,1 1-7 16,4-3-1-16,-4-1-5 0,4-1-3 0,-4-2-2 0,4-1-2 0,-1-3 0 16,0-3 3-16,1-3 4 0,-1-2 2 0,2-1 0 15,-1-4 3-15,-1 1 0 0,1-5 2 0,-2-1 0 0,1-4 0 16,0 1-1-16,-2-1 2 0,1-3 2 0,-2-2 1 15,1 1 2-15,-1 0-3 0,1 0 3 0,1-1-1 16,-2 4 1-16,1 2 1 0,-1 0-4 0,-1 3 2 0,4 1-1 16,-2 6 2-16,-1 0-3 0,1 2 0 0,1 3-3 0,3 4 2 15,-2 2 2-15,2 4 0 0,2 3-1 0,-3 3 3 0,4 0 3 16,0 4 6-16,-1 0 0 0,-2 5 5 0,-2 0 0 16,3 3 1-16,-4-3 1 0,2 2-1 0,-1 2-1 15,1-2-4-15,-1-2 0 0,-2 1-4 0,2-1 0 0,-2-1-3 16,-1-3 0-16,-1-2-1 0,1-2-1 0,1-3 2 0,-2 1-1 15,0-3 1-15,-2-2 3 0,4-4 1 0,-2 0 0 0,4-4 1 16,-2-2-1-16,2-3-1 0,2-2 0 0,-1-2-1 16,-1 1-1-16,3-7-1 0,-4 1-3 0,0-4 0 0,0 2 1 15,2 1-1-15,-2 2 0 0,-2 1 0 0,1 2 0 16,-2 5 0-16,-2-2 0 0,3 5 0 0,-1 1-1 0,0 5-2 16,2 2-1-16,-1 2-2 0,7 5 3 0,-5 0-2 0,4 5 3 15,-1 0-2-15,3 3 3 0,-2 1 1 0,-1-3 1 16,3 0-1-16,0 1 1 0,-1 4 3 0,0-2-1 0,1-3 0 15,0 0 1-15,3-2 2 0,-3 0-3 0,0-4 1 0,1-1 0 16,2-2-3-16,2-1 3 0,1-3-1 0,-2-2-2 16,0-2-1-16,2-4 0 0,-2-2 1 0,1 0 2 0,-1-4-1 15,-1-4-2-15,-3 1-2 0,0-1 1 0,0-5-4 16,-2-2 1-16,-2 1-2 0,-2-1-2 0,-3-4 1 0,-3 3-1 16,0-1 1-16,0-3 0 0,-3 2 2 0,-2 2 3 0,1-2-4 15,-4 2 3-15,1 4-2 0,-1 0 2 0,-1 2-2 16,2 4-2-16,0 4 2 0,1 1-2 0,-5 8 3 0,4-2 0 15,-2 6 0-15,-2 3 1 0,0 6 1 0,2 4 0 16,-2 3-1-16,5 3 2 0,0 2-3 0,-1 2 2 0,7 1-1 16,0-2 2-16,3 3-1 0,1-2 1 0,4-4 0 0,-1 4-1 15,2-5 2-15,1-2 0 0,2-2 0 0,0 0 0 16,3-1 3-16,-1-3-1 0,0-2 0 0,3-3 1 0,1 1 1 16,-2-3-1-16,0-1-3 0,1-3-5 0,2 2-7 15,-4-4-7-15,0 0-16 0,-2 0-19 0,7 0-20 0,-5-2-36 16,1 0-52-16,-4 2-68 0,3-4-71 0,-3 1-91 0,3-3-92 15,-2 0-84-15,-1-5-144 0,3 0-119 0,-3-3-40 16,0-1 26-16,-2 1 53 0</inkml:trace>
        </inkml:traceGroup>
        <inkml:traceGroup>
          <inkml:annotationXML>
            <emma:emma xmlns:emma="http://www.w3.org/2003/04/emma" version="1.0">
              <emma:interpretation id="{22A66B68-C182-4FDD-A2E6-3A562BEDAA7E}" emma:medium="tactile" emma:mode="ink">
                <msink:context xmlns:msink="http://schemas.microsoft.com/ink/2010/main" type="inkWord" rotatedBoundingBox="5437,16673 7957,16577 7993,17519 5473,17615"/>
              </emma:interpretation>
              <emma:one-of disjunction-type="recognition" id="oneOf9">
                <emma:interpretation id="interp45" emma:lang="en-US" emma:confidence="0.5">
                  <emma:literal>fine</emma:literal>
                </emma:interpretation>
                <emma:interpretation id="interp46" emma:lang="en-US" emma:confidence="0">
                  <emma:literal>line</emma:literal>
                </emma:interpretation>
                <emma:interpretation id="interp47" emma:lang="en-US" emma:confidence="0">
                  <emma:literal>Fine</emma:literal>
                </emma:interpretation>
                <emma:interpretation id="interp48" emma:lang="en-US" emma:confidence="0">
                  <emma:literal>nine</emma:literal>
                </emma:interpretation>
                <emma:interpretation id="interp49" emma:lang="en-US" emma:confidence="0">
                  <emma:literal>Hine</emma:literal>
                </emma:interpretation>
              </emma:one-of>
            </emma:emma>
          </inkml:annotationXML>
          <inkml:trace contextRef="#ctx0" brushRef="#br0" timeOffset="29060.506">4788 1372 374 0,'0'-5'368'0,"-1"3"-75"0,-2-3-38 0,1 2-8 0,-4 2-42 15,2-1-32-15,-4 1-21 0,4-3-7 0,1 4-4 16,-2 0 3-16,1 4 0 0,-3-4 0 0,2 1 2 0,-2 5 2 16,2 1 2-16,-2 2 3 0,2 4 5 0,1 0 8 15,-7 4 8-15,7 0 7 0,-4 4 7 0,4 3 8 0,0 5 2 16,-2-3-2-16,4 2-3 0,-1 2-8 0,3 0-7 15,0 0-13-15,3 4-19 0,-1-3-25 0,1 2-20 0,0-5-13 16,1 2-13-16,0-2-11 0,1-2-11 0,2 3-11 0,1-4-8 16,-4-1-3-16,4-3-6 0,-4 1-6 0,4-2-6 15,-4 1-4-15,4-2-2 0,-4-1 0 0,2-1-2 0,-2-2-2 16,1 0 1-16,-1-2-1 0,1 3-1 0,-2-6-2 16,1 3 3-16,-4 0-1 0,3-4-1 0,-3 1-2 0,0 0-10 15,0 1-11-15,0 2-22 0,0-5-25 0,-3-2-35 0,3-1-45 16,0 1-58-16,0-3-59 0,0-3-73 0,3-3-64 15,0-3-52-15,-1-2-42 0,2-2-15 0,-1-4-13 0,5 0-14 16,-4-3-18-16,3 1-21 0,-2-3 2 0,2 1 24 0</inkml:trace>
          <inkml:trace contextRef="#ctx0" brushRef="#br0" timeOffset="29223.1884">4909 1940 212 0,'3'0'392'0,"-2"0"-40"15,2 0-25-15,-1 0-18 0,-2 2-51 0,0-2-40 0,-2 4-27 0,-1-2-17 16,3 2-11-16,-1 1-10 0,1 1-4 0,0 0-14 15,0 1-16-15,0-3-21 0,0 3-23 0,0 0-20 0,0 0-14 16,0-3-15-16,1 4-9 0,-1-1-6 0,3 2-7 0,-1-3-4 16,-2 0-20-16,3 3-39 0,-3-3-48 0,0 1-56 15,0-1-60-15,0-4-77 0,0-2-119 0,0-2-134 0,0-4-61 16,-3-1-2-16</inkml:trace>
          <inkml:trace contextRef="#ctx0" brushRef="#br0" timeOffset="29354.9322">4976 1696 276 0,'4'-4'368'16,"2"1"-103"-16,-1 2-61 0,-1 1-34 0,0-4-63 0,4 4-49 15,-1 0-36-15,2 4-32 0,-1-4-33 0,-1 1-42 0,1-1-56 16,-4 2-91-16,1-1-116 0,0-1-60 0</inkml:trace>
          <inkml:trace contextRef="#ctx0" brushRef="#br0" timeOffset="28400.1171">5328 1805 117 0,'5'8'531'16,"-2"-5"-69"-16,1 2-85 0,-4-1-37 0,3 3-54 16,0-1-40-16,-3 0-20 0,0 3-4 0,0-2 2 0,0 3-3 15,0 0-14-15,0 3-15 0,0-1-15 0,0 1-14 0,0-2-10 16,-3 2-12-16,0 0-13 0,3 0-12 0,-4-1-11 15,1 2-13-15,-2-3-12 0,4 0-13 0,-5 4-16 0,4-5-19 16,-2 1-10-16,-2 0-4 0,5 2-3 0,-2-5-5 16,0 1-5-16,-2 0-2 0,4-2-2 0,-2-4 5 0,0 5 2 15,3-5 1-15,-2-2 9 0,-1 3 19 0,3-1 23 0,-1-3 26 16,-2-3 14-16,3-1 11 0,-3 1 1 0,3-5 1 16,0 0-9-16,-5-4-16 0,5-4-22 0,0 2-27 0,0-4-16 15,0-1-11-15,0-2-2 0,0 4-6 0,5-2 0 16,-5 1 2-16,3 0 3 0,0 3 6 0,-2 1 4 0,4-1 3 15,-2 3 0-15,0 1 4 0,-2 2-1 0,4 1 0 0,-2-1-4 16,1 3-8-16,-1-1-2 0,0 1-4 0,-2 4-2 16,2-2-1-16,2 4-3 0,-1 1-1 0,8 2 0 0,-4 2 0 15,4 0 0-15,0 2 0 0,2 0 0 0,-2 1 0 16,5-2 3-16,-5 3-3 0,0-3 1 0,-1 2-1 0,0 1 0 16,1 2 2-16,-3-3-1 0,-2 2-5 0,1-1 3 0,-1-1 1 15,-3-1 0-15,1 3-2 0,-2-1 2 0,4-1 0 16,-2 3 0-16,-1-3 6 0,2 5-5 0,-4-2 0 0,2 1-1 15,-1-1 0-15,2 2 0 0,-1-1 1 0,-1 4 2 16,2-1-3-16,-2-1 1 0,1 1-1 0,-1-1 0 0,-2 1 2 16,5 0-2-16,-4-2 0 0,1-2 0 0,-2 0 0 0,2 0-6 15,-3-6 0-15,5 4-8 0,-5-2-9 0,3 1-8 16,-2-2-13-16,2-3-9 0,0 2-12 0,-1-2-4 0,-2-2-10 16,3 1-2-16,-2-2-1 0,2 0-3 0,2 0 1 0,-2-2 2 15,1-2 7-15,1 2 4 0,2-7 8 0,0 3 9 16,4-2 8-16,-5-5 11 0,1 5 12 0,1-3 4 0,-4 0 8 15,4 1 5-15,2-5 2 0,-6 0 4 0,4 1 0 16,-2-4 0-16,1 4-2 0,1-3 0 0,-1 2 1 0,-2-2-1 16,2 2 1-16,-2 0-3 0,2-1 2 0,-3 3 2 0,4 0 0 15,-4 4 0-15,2 1 5 0,-4 2 4 0,2-1 7 16,-4 3 3-16,3 2 3 0,-3 0 5 0,0-1 1 0,0 1 4 16,0 2-1-16,0 0-2 0,-3 0-4 0,3 0-6 15,0 2-2-15,-1 1-1 0,-2-1-1 0,3 2-2 0,-2 1 1 16,-1-1-1-16,0 0-1 0,3 0 2 0,-1 1-4 0,-2-4-2 15,3 6-3-15,-2-3-1 0,2 1-2 0,0-2-2 16,0 3 0-16,0-4-1 16,0-1 1-16,0 4 7 0,0-5 0 15,0 0 1-15,0 0-10 0,0 0-11 0,0 0-21 0,0 0-23 16,0 0-33-16,0 0-42 0,2-1-34 0,-2-3-46 16,3 3-57-16,-3-10-825 0,-3 0 113 15,3 5 350-15,-2-3-35 0,-4 2 11 0</inkml:trace>
          <inkml:trace contextRef="#ctx0" brushRef="#br0" timeOffset="30008.9769">6250 1959 473 0,'10'4'667'0,"-1"-4"13"0,3-4-156 0,3 0-101 0,0-3-96 15,1-1-78-15,0-3-53 0,4 0-32 0,-1-2-24 0,3 1-26 16,-1-4-26-16,2 0-26 0,-3 2-25 0,0-4-8 16,2-1-9-16,-4 1-20 0,1-2 6 0,-1 1 2 15,-1 1 8-15,-6-1 10 0,1 0 12 0,0 2 5 0,-4 1 9 16,-5 0 19-16,-2-1-2 0,-1 2-1 0,-4-1 2 0,1 0-2 15,-2 2-4-15,-4 0-7 0,-1 4-4 0,1 0-6 16,-3 3-5-16,-3 1-14 0,0 3-3 0,-1 6-9 0,-3-1-7 16,-1 6-2-16,-4 5-4 0,4 3 3 0,-3 5 3 15,-1 4 13-15,4 0 2 0,0 5 3 0,2 3 2 0,5-1 6 16,3 0 9-16,2 0 2 0,8 1 4 0,0-5 5 0,8-1 4 16,-1 1 3-16,8-3 4 0,1-3-1 0,7-1-3 15,0-3 0-15,6-4 0 0,-1-2-10 0,9-3-4 0,-1-6-6 16,4 0-6-16,2-3-2 0,-2-4-7 0,3-3-4 15,-3-1-5-15,2-3-3 0,-2 0-4 0,-4-5-1 0,3 1-3 16,-1-2-5-16,-2-2 2 0,-2-1-2 0,-2 1 1 0,-1-3 2 16,-6 5 0-16,0-3-3 0,-4 4 2 0,-4 0-1 15,-6 4 2-15,1-2 0 0,-4 3-2 0,-2 3-9 0,-5-1-8 16,-1 1-12-16,-1-1-32 0,-13 2-52 0,2 1-75 16,-4 1-94-16,-3 2-119 0,-5-2-124 0,0 1-204 0,-7 0-133 15,0 0-53-15,-5-4-1 0,0 0 47 0</inkml:trace>
        </inkml:traceGroup>
        <inkml:traceGroup>
          <inkml:annotationXML>
            <emma:emma xmlns:emma="http://www.w3.org/2003/04/emma" version="1.0">
              <emma:interpretation id="{21FE1495-F91E-4793-AA9C-48B09C46DCE2}" emma:medium="tactile" emma:mode="ink">
                <msink:context xmlns:msink="http://schemas.microsoft.com/ink/2010/main" type="inkWord" rotatedBoundingBox="9146,16245 9687,17114 9112,17471 8571,16603"/>
              </emma:interpretation>
              <emma:one-of disjunction-type="recognition" id="oneOf10">
                <emma:interpretation id="interp50" emma:lang="en-US" emma:confidence="0.5">
                  <emma:literal>to</emma:literal>
                </emma:interpretation>
                <emma:interpretation id="interp51" emma:lang="en-US" emma:confidence="0">
                  <emma:literal>$to</emma:literal>
                </emma:interpretation>
                <emma:interpretation id="interp52" emma:lang="en-US" emma:confidence="0">
                  <emma:literal>$oo</emma:literal>
                </emma:interpretation>
                <emma:interpretation id="interp53" emma:lang="en-US" emma:confidence="0">
                  <emma:literal>too</emma:literal>
                </emma:interpretation>
                <emma:interpretation id="interp54" emma:lang="en-US" emma:confidence="0">
                  <emma:literal>$o</emma:literal>
                </emma:interpretation>
              </emma:one-of>
            </emma:emma>
          </inkml:annotationXML>
          <inkml:trace contextRef="#ctx0" brushRef="#br0" timeOffset="31860.6141">8024 1523 742 0,'-8'2'324'0,"4"-2"-40"16,-4 0-22-16,1 0 184 0,7 0-280 0,-2 0-27 16,0 0-20-16,2 2-18 0,0 0-7 0,2-2 6 15,3 2 0-15,-1-2 2 0,4 2 6 0,1 1 6 0,4-3 7 16,-1 0 8-16,4-3-1 0,5 1-10 0,2-2-12 0,0 0-9 15,6-3-12-15,-3 1-11 0,6-3-10 0,-1-1-7 16,5 0-9-16,-2 1-12 0,2-2-7 0,-2-2-10 0,-1 5-5 16,-2 2-5-16,-3 0-2 0,-1-1-9 0,3 1 2 15,-9 3-1-15,-2-1-1 0,0 2 1 0,-4 0 1 0,-1 2-1 16,-4 0 1-16,-1 0 0 0,1 0-1 0,-8 0 1 0,2 0 4 16,-1 4 5-16,2 0 7 0,-5 1 9 0,0 1 2 15,-2 5 12-15,-1-2 11 0,-1 4 11 0,-1 4 9 16,-2 2 5-16,-4 3-3 0,4 0-1 0,3 4 0 0,-4-4-1 0,4 5-2 15,-4-3-7-15,4 2-4 0,2 1-5 0,-1-2-1 16,0 1-5-16,3-3-3 0,0 0-8 0,3-3-5 0,0 2-3 16,2-2-6-16,-1-3-4 0,1-4-1 0,2 3 1 15,-2-5-1-15,2 0 2 0,3-3 2 0,-1-4 7 16,0-2 0-16,2 1 5 0,1-6-1 0,0-2 3 0,-1-3-2 16,1-1 0-16,0-4-1 0,-1-1-6 0,-2 0-2 0,-2-3-5 15,-3-3-1-15,1 1-1 0,-5-3-5 0,0-2-3 0,0-1-4 16,-2-3-2-16,-2-2 1 0,-2 3 1 0,-1-3-4 15,-2 0-2-15,0 0 2 0,-3-3 0 0,-3 3-3 16,0 1-5-16,0 0-12 0,2 1-15 0,-4 2-19 0,3 2-16 0,-1 5-26 16,1 3-31-16,-4 1-40 0,5 2-30 0,-5 5-34 15,5-1-30-15,-2 8-31 0,0 1-31 0,2 1-33 0,-1 3-25 16,5 5-28-16,0 2-70 0,-3 1-110 0,2-1-44 16,3 3-1-16</inkml:trace>
          <inkml:trace contextRef="#ctx0" brushRef="#br0" timeOffset="31402.7502">8196 1198 411 0,'-4'-12'415'0,"-4"-1"-83"0,4 2-44 16,-8-10 157-16,5 13-276 0,4 0-9 0,-2 2-6 0,4 1-7 15,-5-1-12-15,4-1-6 0,-1 3 2 0,2-3 0 16,1 6 0-16,-3-4-1 0,0 1-1 0,1 2 4 0,-1 0 3 16,3 2-1-16,-3-3-8 0,3 3-15 0,-1 0-7 0,1 3-11 15,0-1 1-15,0 4 4 0,0 0 13 16,0 8 12-16,0 1 7 0,-3 4 14 0,3 5 6 0,0 2 5 0,0 4-2 16,0 0-13-16,3 6-13 0,-2-3-13 0,2 3-15 15,5-2-10-15,-4 2-12 0,1-3-9 0,2 2-9 0,-2-1-8 16,2-3-9-16,1 2-2 15,-1-2-6-15,29 109 73 0,-32-115-95 0,4-2-6 16,-4 1-2-16,-1-3-5 0,2-2 2 0,-2 2 0 16,-2-6 1-16,-1 1-2 0,0 0 3 0,0-4-3 15,0-1 1-15,0 0-2 0,0-2-2 0,0-4-11 0,0 3-12 16,0-3-12-16,0-4-17 0,0 1-20 0,0-1-44 0,-4-1-57 16,2-1-57-16,-1-7-54 0,0-1-58 0,-1-4-50 0,-1-2-42 15,1-2-32-15,-2-1-6 0,0-2 11 0,0-4-3 16,0-1-22-16,-2-1-39 0,-2-4-40 0,3 3 3 15</inkml:trace>
        </inkml:traceGroup>
        <inkml:traceGroup>
          <inkml:annotationXML>
            <emma:emma xmlns:emma="http://www.w3.org/2003/04/emma" version="1.0">
              <emma:interpretation id="{7393DD5B-82EA-49AF-9F1A-D3760609F57E}" emma:medium="tactile" emma:mode="ink">
                <msink:context xmlns:msink="http://schemas.microsoft.com/ink/2010/main" type="inkWord" rotatedBoundingBox="10494,16201 14198,15979 14265,17095 10561,17318"/>
              </emma:interpretation>
              <emma:one-of disjunction-type="recognition" id="oneOf11">
                <emma:interpretation id="interp55" emma:lang="en-US" emma:confidence="0.5">
                  <emma:literal>transmit</emma:literal>
                </emma:interpretation>
                <emma:interpretation id="interp56" emma:lang="en-US" emma:confidence="0">
                  <emma:literal>transmute</emma:literal>
                </emma:interpretation>
                <emma:interpretation id="interp57" emma:lang="en-US" emma:confidence="0">
                  <emma:literal>transmits</emma:literal>
                </emma:interpretation>
                <emma:interpretation id="interp58" emma:lang="en-US" emma:confidence="0">
                  <emma:literal>transmuter</emma:literal>
                </emma:interpretation>
                <emma:interpretation id="interp59" emma:lang="en-US" emma:confidence="0">
                  <emma:literal>fragment</emma:literal>
                </emma:interpretation>
              </emma:one-of>
            </emma:emma>
          </inkml:annotationXML>
          <inkml:trace contextRef="#ctx0" brushRef="#br0" timeOffset="32246.9942">10100 982 353 0,'-4'-14'657'0,"-1"3"36"0,-1 0-121 16,2 1-90-16,1 3-107 0,-2 0-70 0,5 1-36 0,-1 4-28 15,1-3-25-15,-3 5-31 0,0 5-7 0,3 2-6 0,-2 4-4 16,-1 3-4-16,2 5 0 0,-2 7-1 0,0 0 5 0,1 5-1 16,-1 3-15-16,3 0-24 0,0 1-20 0,0 2-17 15,0-1-10-15,3 4-11 0,-1-4-8 0,-2 2-9 0,3-3-9 16,0 2-1-16,-2-2-10 0,4 0-8 0,-2-3-4 0,0-2-3 15,-2 0-3-15,2-2-5 0,-1-4-1 0,-2 2-2 16,3-4 0-16,-3 2-2 0,0-3-1 0,-3-2-3 0,3 3-1 16,-5-2-5-16,4-2-9 0,-5 1-22 0,1 0-22 15,1-4-40-15,-4 0-55 0,-4 0-64 0,5-1-68 0,-2-7-90 16,-1 1-83-16,-2-1-74 0,3-7-69 0,-6-3-99 0,3-4-88 16,-3-2-27-16,-1-4 27 0,1-2 64 0</inkml:trace>
          <inkml:trace contextRef="#ctx0" brushRef="#br0" timeOffset="32413.0314">9799 1588 212 0,'-6'-7'607'0,"-4"-1"-45"0,-6-6 685 15,11 11-945-15,-1 0-41 0,2 1-34 0,4-1-32 0,0 3-26 16,0-2-31-16,4 0-35 0,2 0-29 0,3-3-22 16,3 4-21-16,4-4-14 0,2-1-17 0,3-1-27 0,3 1-38 15,-2-1-50-15,-1 3-53 0,3 0-52 0,1-1-53 0,-4 4-47 16,1-4-48-16,-1 0-49 0,-5 0-67 0,4 2-74 0,-8 2-16 15,0-6 14-15</inkml:trace>
          <inkml:trace contextRef="#ctx0" brushRef="#br0" timeOffset="34273.1435">10146 1434 270 0,'0'-6'596'0,"-3"-5"-74"0,3 0-89 0,0 0-42 15,3 0-60-15,-1 0-55 0,2 2-35 0,4-2-17 0,3-4-12 16,1 5-11-16,3 2-6 0,5-1-7 0,-1 3-10 15,0 1-11-15,2 3-10 0,1 4-14 0,-1 3-14 0,-1 1-10 16,-1 3-10-16,0 3-11 0,-2 4-10 0,1 0-14 16,-2 1-9-16,-1 2-6 0,-3 0-9 0,-3 2-11 0,-2 0-3 15,-2-1-7-15,-1 4-4 0,-1-4-2 0,-3 1-1 0,-3-3-2 16,1 1 0-16,0-2 0 0,-3-4-4 0,1 1-2 16,-2-4 0-16,1-2-1 0,1 1 2 0,-4-2-1 15,1-4 1-15,-1-3 0 0,-4 0-2 0,7-3-1 0,-6-2-2 16,4-3 2-16,2-1-4 0,1-3-1 0,-1-4-1 0,5 2-2 15,0-7 1-15,0 1 0 0,5 0-5 0,-1-2-1 0,7-1-3 16,1 0 4-16,-1 1-3 0,3 1 1 0,4 0 0 16,1 1 1-16,-1 1 1 0,4 2 1 0,-1-1-1 0,4 3 2 15,-4 2-1-15,3 0-2 0,0 3-1 0,0 1 2 16,1-2-1-16,-4 4 1 0,3 0-2 0,-1 0 1 0,0 2 1 16,-2 1 0-16,4-1 1 0,-4 1-1 0,-2 2 0 0,2-3 0 15,-6 4 3-15,1 1-3 0,-4-3 0 0,1 1-1 16,-4 2 0-16,-1 0 2 0,-1 0-1 0,-5 0 0 0,2 2-3 15,-4-2-1-15,3 0 4 0,-3 0-2 0,0 0 1 0,0 3-3 16,-3-3 3-16,3 1 1 0,-1 2 0 16,-2 1 0-1,-17 21 6-15,-12 14 1 0,20-23-7 0,0-1 2 0,0 2-2 16,0 0 1-16,-3 1-1 31,-35 58 1-31,3 12 0 0,41-57 2 0,0-17-1 16,6-1 0-16,0 1 2 0,0-4-3 15,6 1 2-15,3 9-2 0,-4-14-1 0,5-2 0 16,-4-2 0-16,2 1 3 0,2-3-3 0,-1-3 4 0,6-3-3 0,-3 0 1 16,0-5-2-16,0 0 2 0,0-2 0 0,-1-2 0 0,1 1-2 15,0-4 1-15,0-2 0 0,0 1 4 0,1 1 3 16,-4-1 7-16,0 1 8 0,2 4 6 0,-2 0 6 0,-2 2 6 16,-2-1 4-16,2 4 1 0,-3 0-2 0,2 4-6 15,-4 0-5-15,4 1-6 0,-6-1-7 0,1 5-10 0,-1 0-2 16,3 0-4-16,-1 5-4 0,-2-1-3 0,6 4 1 0,-5 3-1 15,4 2 1-15,1 0 0 0,-5 1 2 0,4 1 0 16,-2 0 0-16,1 4 0 0,-1-2 0 0,2 0 0 0,-3 0 0 16,6 1 0-16,-7-2 0 0,4-4-3 0,1 1-1 15,0 0-4-15,-3-4-4 16,24 14-41-16,-19-23 42 0,4-5 3 0,0 4 2 0,0-8 3 16,2 1 0-16,-3-6-2 0,3 1 1 0,-2-4 3 15,0-2-2-15,-2-3 3 0,-1 3 1 0,3-3 1 0,-2 1-2 16,-1-2 4-16,-1 2-3 0,-1 2 1 0,1 2-2 15,-1 0-2-15,-5 2 2 0,2 4 0 0,-1 3-1 0,1 2 1 16,2 0-1-16,-6 4-2 0,2-1 0 0,-2 6 2 0,4 0-2 16,-1 5 0-16,2 0 1 0,-1 3-2 0,2 2 1 15,-4 2 1-15,2 0 0 0,2 0 2 0,-1 2 0 0,-1-1 0 16,1 3-3-16,0-3 2 0,0 1 1 0,-1-2 0 0,1-2 3 16,1-3 0-16,0 0-1 0,0 3 1 0,0-6-1 15,1 0 2-15,4-2-2 0,-3-4 1 0,7 2-3 0,-3-6 0 16,3 2 0-16,-3-6 1 0,4-2-1 0,-1 1 1 15,-1-5 2-15,1-1-3 0,-1 0 0 0,-2-4 0 0,0-1 0 16,-3-3-2-16,2 1 4 0,-5-3-2 0,1-2-2 16,-4 0 1-16,0-3 1 0,-3 0 1 0,0-1 1 0,-6 0-1 15,2 3 1-15,1-1 0 0,-3 5 1 0,-2 0-2 0,1 2 1 16,-1 4 1-16,1 2-1 0,2 4 2 0,1 0-2 16,-1 6 2-16,0 0-2 0,-1 5 7 0,-2 2-2 0,1 4-5 15,-1 3 0-15,-1 6-2 0,2 0 2 0,2 5 0 16,-5 1 0-16,7 1-8 0,3 2 4 0,0 1 1 0,6 1 0 15,3 1-1-15,1-4 0 0,4 0 2 0,4-1 0 0,-1-1 0 16,9-4 1-16,-2-3 4 0,4-1-1 0,3-2 0 16,3-1 0-16,-2-3-2 0,-1 0-2 0,-1-2 2 0,1 1-2 15,-4 1-2-15,-4-4-1 0,0 1-6 0,-4 3-7 0,-2-1-2 16,-3 4-7-16,-5-1-7 0,2 1-3 0,-10 3-4 16,-1 0 3-16,-4 2-3 0,-5 3 1 0,-5 1 0 0,-2-2 2 15,1-2-2-15,-1 4 1 0,-4-4-3 0,4 1-6 16,0-5-1-16,1 0 4 0,0-1 3 0,3-4 4 0,0-1 6 15,0-5 5-15,5 0 3 0,1-5 6 0,-5-1 5 16,7 0 0-16,1-6 3 0,1 0 1 0,2-4 0 0,2 4 0 16,2-5 3-16,-1 1 0 0,5-1 2 0,-1-1 1 0,1-2 1 15,1 4 0-15,0-1 2 0,1-1 4 0,2 2 6 16,-3-1 4-16,4 1 4 0,-1 0 8 0,0-1 4 0,1 2 3 16,-1 0 8-16,3 0 3 0,2 2 0 0,-2 1 0 15,1-3 1-15,3 5-7 0,-2 2 5 0,5-1-8 0,0 3-2 0,-1 1-5 16,3 5-4-16,-2 0-4 0,-1 5-2 0,3 1-4 15,0 3-4-15,-5 1 0 0,5 3-3 0,-6 0-2 16,-2 3-1-16,-1-1 3 0,-3 2 2 0,-3 2 0 0,-2-2 1 16,-2 4-4-16,1-2 1 0,-5-2 2 0,-1 2-1 0,0-2 2 15,0-2-6-15,-1 1-1 0,1 0-1 0,-6-7 0 0,6 2-2 16,-2-2 0-16,-1-2 2 0,3-3-6 0,0-2 5 16,0 0 7-16,0 1 9 0,0-3 3 0,0-3 2 15,0-3 0-15,-3-1 0 0,3-4 2 0,0-1-3 0,0-6-4 16,0-1-7-16,0-1-6 0,0-1 1 0,0-5 0 0,0-1-2 15,3 4 3-15,2-3 3 0,1 1 1 0,-5-1 4 16,4 6 2-16,1 3 2 0,-5-1 2 0,-1 5 2 0,3 3-4 16,-1 4-2-16,-2-2-5 0,5 7-4 0,-5-4-1 15,2 5-3-15,2 5-3 0,4-1-4 0,-1 4 0 0,5 1 1 16,0 6-1-16,0 0 2 0,3 2 0 0,-3 0 0 0,0 1 0 16,0-1 2-16,0 3-1 0,-1-1-1 0,-3-2-1 15,2-1 1-15,-4 1-2 0,2-1 2 0,-1-4-2 0,1 1 2 16,-4-2 0-16,6-3-5 0,-8-1 4 0,2-1 0 15,-1-4 2-15,2 3 2 0,-2-5 2 0,1 0 0 0,1-2 2 16,1-3 1-16,0-4-1 0,1-1 0 0,1-1-2 0,2-4-2 16,-6 0-1-16,4 1 0 0,-4-4 0 0,1-2 0 15,-1 1 2-15,2 1 0 0,-4-1-3 0,2 5 4 0,-1-1-1 16,0 4 0-16,-3 3 2 0,2-1-1 0,-2 5 0 0,0 0-1 16,0 2 1-16,0 2-4 0,0 4 1 0,0 2 0 15,0 3-2-15,0 4 0 0,3 0-1 0,-2 3 0 0,-1-1 1 16,3 2 0-16,0 2-1 0,-3-2-1 0,2-1 2 0,2 0 0 15,-1-2 0-15,1 0 0 0,2-2-1 0,-1 1-1 16,2-2 2-16,-1-5 1 0,2 0-1 0,-1 0 2 16,4-1 0-16,0-2 0 0,-2-3 1 0,3-6 0 0,0 3-2 15,0-2 3-15,-1-1-1 0,0-3-2 0,-2 1 1 0,3-5-2 16,-1 1 0-16,-2-4 0 0,1 0 0 0,-1-1 0 0,1 0 0 16,-4-2 2-16,2 1-1 0,-4-3 0 0,4-1-3 15,-2 0 2-15,-5 3 0 0,4 0 0 0,1 0 1 16,-5 3 0-16,3 2-1 0,-4 2 2 0,3 3-2 0,0 3-2 15,-3 1-4-15,0 4-2 0,0 1-3 0,2 4-3 0,-2 2 5 16,4 5-3-16,-1 4 3 0,0 1 0 0,-1-1 4 0,4 4 1 16,-5 0 4-16,2 1-1 0,-1-3 1 0,4 2 0 15,-5 0-2-15,2-3 2 0,-1 1-1 0,4-2-7 16,-5 1-10-16,2-4-14 0,0 1-16 0,-1-2-18 0,2-2-31 0,2 0-43 16,-5-1-51-16,-1-1-55 0,3-3-56 0,-1-2-75 15,-2 0-79-15,0-4-73 0,0-2-88 0,0-5-124 0,-5-4-65 16,4-1-3-16,-5-2 27 0</inkml:trace>
          <inkml:trace contextRef="#ctx0" brushRef="#br0" timeOffset="34672.4353">12937 929 606 0,'-3'-5'696'0,"-2"2"-79"0,4-2-116 0,1 3-67 16,-3 2-85-16,0-3-79 0,3 1-64 0,0 2-52 0,0 0-40 15,3 0-35-15,0 0-22 0,-2 0-24 0,4 2-15 16,2 1-13-16,4-3-21 0,-4 2-27 0,5-2-30 0,-6 1-34 0,4 3-45 15,-1-1-40-15,2-2-39 0,-2 6-32 0,3-6-15 16,-1 1-4-16,0-1 6 0,1-1 14 0,-3 0 31 16,3 0 34-16,2-1 32 0,-5-2 33 0,5-5 30 0,-5 0 36 15,0-3 35-15,4 0 34 0,-4 0 28 0,0-2 27 0,-2-4 25 16,1 2 20-16,-4-2 21 0,4-3 23 0,-4 0 23 16,2 4 24-16,-1-4 25 0,-1 5 22 0,1 1 16 0,-3-1 20 15,1 7 9-15,-1-3-6 0,2 5-20 0,-1 2-26 16,0 1-9-16,-1 6-5 0,1 5-1 0,-2 7-3 0,5 6-6 15,-1 4-4-15,-4 5 3 0,5 2 5 0,-4 8-17 0,4-2-22 16,-5 5-19-16,2 1-22 0,-1 1-10 0,4 2-8 16,-5 1-11-16,3 1-12 0,-1-1-9 0,0-1-12 0,-3-1-11 15,2-1-13-15,-2-1-11 0,3-3-10 0,-3-1-7 16,-3 2-6-16,3-6-4 0,-2-1-2 0,-1-3-4 0,0 0-1 16,-2-4-10-16,-1-1-16 0,4-6-22 0,-1-3-25 0,2-4-31 15,-5 0-27-15,4-3-42 0,-4-4-66 0,2-4-72 16,-1-2-76-16,-2-2-68 0,-2-6-59 0,-1-2-45 0,-2-3-40 15,4-5-54-15,-1-5-60 0,-1-3-33 0,4-1 24 16,0-5 59-16</inkml:trace>
          <inkml:trace contextRef="#ctx0" brushRef="#br0" timeOffset="34890.8536">13208 1419 411 0,'7'-7'594'16,"-2"1"-45"-16,0 2-64 0,-5-1-39 0,2 1-43 0,2 0-46 0,4 2-39 16,-1-2-38-16,1-1-31 0,1 3-29 0,1-1-27 15,3-2-27-15,-1 2-28 0,3-2-26 0,-3 1-27 0,3 1-21 16,0-2-19-16,-3 3-16 0,-3-1-13 15,29-5-114-15,-30 5-14 0,-1 3-49 0,-1-2-59 16,0 2-70-16,-1 0-78 0,-4-2-83 0,2 0-134 16,2-3-113-1</inkml:trace>
        </inkml:traceGroup>
        <inkml:traceGroup>
          <inkml:annotationXML>
            <emma:emma xmlns:emma="http://www.w3.org/2003/04/emma" version="1.0">
              <emma:interpretation id="{FB546697-208D-4345-B699-2099A2377903}" emma:medium="tactile" emma:mode="ink">
                <msink:context xmlns:msink="http://schemas.microsoft.com/ink/2010/main" type="inkWord" rotatedBoundingBox="15682,16374 18577,16214 18629,17149 15733,17309"/>
              </emma:interpretation>
              <emma:one-of disjunction-type="recognition" id="oneOf12">
                <emma:interpretation id="interp60" emma:lang="en-US" emma:confidence="0.5">
                  <emma:literal>highs-bandwidth</emma:literal>
                </emma:interpretation>
                <emma:interpretation id="interp61" emma:lang="en-US" emma:confidence="0">
                  <emma:literal>highly-bandwidth</emma:literal>
                </emma:interpretation>
                <emma:interpretation id="interp62" emma:lang="en-US" emma:confidence="0">
                  <emma:literal>highboy-bandwidth</emma:literal>
                </emma:interpretation>
                <emma:interpretation id="interp63" emma:lang="en-US" emma:confidence="0">
                  <emma:literal>high's-bandwidth</emma:literal>
                </emma:interpretation>
                <emma:interpretation id="interp64" emma:lang="en-US" emma:confidence="0">
                  <emma:literal>high-sz-bandwidth</emma:literal>
                </emma:interpretation>
              </emma:one-of>
            </emma:emma>
          </inkml:annotationXML>
          <inkml:trace contextRef="#ctx0" brushRef="#br0" timeOffset="37346.9526">14979 1073 117 0,'-2'-2'427'16,"-4"0"-85"-16,2-2-73 0,-4 2-32 15,4-1-24 1,-5 0 81-16,-15 0 274 0,21 3-485 0,0 0-4 16,3 0-4-16,0 0-6 0,0 0-7 0,0 0-7 15,0 0 2-15,0 9 81 16,0-1-44-16,6 33 280 0,-6-23-212 0,2 3 11 0,2 5 19 15,-1 2-1-15,2 2-6 0,-5 3-3 0,4-1-7 16,-4 3-7-16,3-2-11 0,-3 3-9 16,3 65 187-16,-3-70-254 0,0-2-15 0,0 0-14 15,-3-3-12-15,0 26 15 0,3-32-35 16,0-1-4-16,0 13 8 0,0-19-14 0,0-5-1 16,0 0 0-16,0-2-2 0,0 1 2 0,0-4 6 0,0-2 13 15,0 2 7-15,3-3 12 0,-3 0 8 0,0-3 4 0,3 0 1 16,-2-3-2-16,-1-3-7 0,6-4-10 0,-4-2-13 0,2 0-9 15,2-5-10-15,-4 1-2 0,2 0-5 0,2-1 0 0,0 1-2 16,-3-1 2-16,2 3-1 0,1 3-1 0,0-1 0 16,-1 4-1-16,-3 3 1 0,1 2-2 0,-2 2-2 15,5 1 2-15,2 3-3 0,-2 3 2 0,1 1-1 0,4 2 2 16,1 4-3-16,-4 3 4 0,4-2 0 0,-1 3-2 0,1 0 2 16,0 0 2-16,1 3-1 0,0-2 0 0,-4 1-1 0,3-5 1 15,0 5 0-15,0-2 1 0,0-1 2 0,0-2-5 16,0-3 1-1,49 13 13-15,-45-21-12 0,1-2 0 0,0-2 2 0,0-1 0 16,-1-3 1-16,1-1-1 0,-3-1-1 0,-2-3-1 0,0 0 2 16,0 1 0-16,0-4 0 0,-2 0-1 0,-2-1-1 0,-2 2-1 15,0-1 1-15,-5 0 1 0,2 0-1 0,0 2-1 16,-3 0 2-16,0 3-1 0,0 5 1 0,0 0-1 0,2-1-1 16,-2 5-2-16,0-2-1 0,0 4 1 0,0 0-1 15,0 0 1-15,3 4-1 0,-2 3 1 0,2-1-3 0,0 2 6 16,2 1 0-16,2 1 0 0,-5 4 0 0,5-1 0 0,-3-2-1 15,4 3-8-15,2-4-13 0,-4 3-18 0,0 0-23 16,2-3-35-16,-7 3-45 0,4 0-55 0,2-4-55 16,-2 2-58-16,-3-4-53 0,1-1-48 0,-1-2-39 0,-2 0-21 15,0 1-10-15,3-5-14 0,-3-5-32 0,-3 1-55 0,1-5-30 16,-3-2 17-16</inkml:trace>
          <inkml:trace contextRef="#ctx0" brushRef="#br0" timeOffset="38337.355">15596 1410 393 0,'8'-15'391'15,"5"-13"222"-15,-5 17-377 0,2 1-13 16,2 1-36-16,9-7 111 0,-9 10-175 0,4 2-11 0,2 2-8 0,1 0-13 16,1 0-12-16,0-3-11 0,3 3-9 0,1 0-8 15,1 0-6-15,0-3-10 0,1 3-8 0,0 0-7 0,-2 1-5 16,3-4-3 0,-6-1-5-16,77-27 49 0,-85 26-13 0,-4 1 18 15,-1 1 15-15,-1-1 10 0,-5 2 14 0,4-3 1 0,-6 3 4 16,0 0-9-16,-3-1-10 0,-2 1-13 0,-1 4-15 15,0-2-11-15,-6 4-9 0,-1 0-5 0,1 2-8 0,-4 3-7 16,-1 1-2-16,1 3-1 0,-2 2 6 0,2 2 5 0,1 2 0 16,1 2 1-16,0-3 2 0,-1 4-1 0,6-2 1 15,1 0-1-15,1-1-6 0,5 2-2 0,-4-3-3 0,6-1 0 16,0 2 1-16,6-1 2 0,-1 0 0 0,2-2 5 16,5 1 4-16,-3 0 0 0,7-2 2 0,-1 2-2 0,2-3 1 15,1 4-6-15,-2-4-2 0,0 3-7 0,2-1-6 0,-4 1-4 16,0 1-3-16,-2 1-1 0,-3 0-2 0,-3 1 0 15,-1-1 0-15,-4 2 0 0,-5 2-3 0,-1-2-9 0,-4 1-5 16,-1 3-13-16,-2-4-11 0,-4-2-7 0,1-2-8 16,0-1 0-16,-1 2-1 0,1-5 5 0,3-2 5 15,0-2 12-15,0-1 9 0,0-3 7 0,3-2 0 0,2-2-5 0,-1-2 4 16,4-3 0-16,-1-5 2 0,2-1-2 0,0-2-1 16,3-4 2-16,6 1 9 0,-4 0 5 0,5-4 0 0,-2-3 3 15,2 4 4-15,5-6-1 0,-2 2 4 0,-4-3-2 16,8 5 1-16,-2-7-4 0,0 1 2 0,0 3-1 0,1-7-4 15,-1 1 3-15,1 1 1 0,-1-3 0 0,2 0-2 0,-3-1 2 16,0-1 0-16,-2 1 0 0,3 0 2 0,0 1-1 16,-2-2-2-16,-1 5 7 0,1 3 4 0,-2-3 10 0,-2 5 7 15,1 2 12-15,1 3 10 0,-1 3 13 0,-2 5 4 16,-2 2-2-16,-2 4-6 0,5 1-7 0,-5 3-8 0,2 4-6 16,2 4-8-16,-1 9-2 0,1 2 1 0,1 4 1 0,-5 5 12 15,5 2 10-15,-4 7 16 0,2-1 5 0,-1 3 5 16,0 0-1-16,2-1 1 0,-4 1-4 0,2-2 0 0,0-3-9 15,-3-1-10-15,2 3-8 0,-2-4-4 0,2-3-6 16,1 0-2-16,-3-2-8 0,2-3-5 0,-2-5-5 0,3 0-3 16,-2-3-4-16,-1-3-1 0,3-1-2 0,0-2 2 0,-3-5-1 15,2 2 5-15,2-5 2 0,2 0 3 0,0-5-2 16,2-5-2-16,7 1-1 0,-4-4-1 0,1-2-1 0,3-5-4 16,-1 1-2-16,-1-3-2 0,-1 1-2 0,0 1 0 15,0 1 0-15,-3 1 0 0,1 4-1 0,-4-1 1 0,2 4-2 16,-1 3-3-16,-3 5 3 0,4-3-3 0,-1 6 5 0,1 0-4 15,1 6 1-15,1 1 1 0,-1 4-1 0,3-2 3 16,-2 5 0-16,-1-4-2 0,2 3 0 0,-2 0 2 16,1 2 0-16,-1-2 0 0,0 0 0 0,-2-2 0 0,4 0 2 15,-2-2-2-15,-2-1 2 0,2-1 0 0,-2-3 1 0,1 1-2 16,2-4-1-16,-1-1 2 0,0-1-1 0,5-4 2 0,-2-1 0 16,-1-2-1-16,1-3 0 0,0-3 0 0,-3 0 2 15,3-7-2-15,0 4-1 0,-5-2-4 0,4-4-1 0,-5-4 2 16,1 1-2-16,1-4 1 0,-4-3 1 0,-1 3-2 15,0-2 3-15,-6-3 5 0,0 4-4 0,-1-7 0 0,2 7-3 16,-5-5 3-16,-1 4-1 0,1 2 1 0,-1 1-3 0,1 5-1 16,1 5 2-16,-1 2-1 0,-1 4 1 0,4 2-1 15,1 3-2-15,0 3 2 0,-2 4-1 0,4 2 4 16,-2 7 2-16,0 4 2 0,1 7 2 0,-1 4 4 0,3 6 8 16,0 4 5-16,3 3 5 0,-1 1 3 0,4 4 7 0,-2-2 1 15,4 2-1-15,-4 0-3 0,5-3-3 0,-1 0-6 0,-1 0-6 16,0-2-3-16,1-2-5 0,-2 0-3 0,1-1-4 15,1-3-3-15,-4-2-11 0,4 2-17 0,-4 0-25 16,2-5-53-16,-5-2-58 0,5-2-68 0,-4-3-72 0,-2-5-75 16,3-4-71-16,-3 1-64 0,0-5-45 0,-3-4-64 0,-2-2-95 15,1-7-31-15,-6-3 22 0,2-5 50 0</inkml:trace>
          <inkml:trace contextRef="#ctx0" brushRef="#br0" timeOffset="39437.1072">16784 1346 471 0,'-4'-22'478'0,"-2"0"-95"0,6 1-59 16,0-1-36-16,38-80 930 15,-27 94-1072-15,-2 4-24 0,3 4-19 0,-1 3-17 16,1 1-16-16,0 9-10 0,3 1-6 0,-3 4-1 16,0 3-7-16,0 2 1 0,0 4-2 0,-5-1-7 0,4 1-4 15,-10 5 0-15,2-7-4 0,-3 5-2 0,-4-2 3 0,-2-2-2 16,-3 1-3-16,0-4 7 0,-5-2-4 0,1-1 0 0,-2-1-2 15,0-3 0-15,3-4-3 0,-1-1 1 0,1-2 2 16,0-5 8-16,-1 0 11 0,4-4 6 0,0-4 3 16,-1 0-3-16,2-5 3 0,-1-2 1 0,5-5-5 0,-2 1-6 15,1-6-15-15,5 4-5 0,0 0-3 0,5-2-2 0,1 0-1 16,0 4-3-16,1 0-2 0,3 3-4 16,-1-1-3-16,3 4 0 0,0 3-4 0,0 4 0 0,6 2-3 0,-5 2 0 15,2 4-1-15,0 5-1 0,2 0 1 0,-3 3-4 16,0 3 2-16,4 4 3 0,-5-2 0 0,-1 1 0 0,-2 1-1 15,-1 2 0-15,-1-3-2 0,-4 2 7 0,-4-2-4 0,0-1-4 16,0-2 4-16,-4-3 4 0,-4 2 0 0,4-2 1 0,-4-4-1 16,-1-1-1-16,-1-3 2 0,-2 1 2 0,3-5-2 15,-1 0 0-15,-2-4-2 0,0-2-3 0,0-2 4 16,0-3-1-16,3 0-2 0,-3-1 1 0,2-5 0 0,2 3 1 16,1-4-2-16,3 2 3 0,-1-1-2 0,2-2-1 0,3-2-1 15,3 0-7-15,2 1-20 0,2-2-31 0,0 1-26 0,2 1-28 16,3 2-39-16,0-1-27 0,6 1-35 0,-2 3-37 15,1 4-30-15,20-10-341 0,-19 12 281 16,0 1-27-16,1 1-68 0,0 0-111 0,-2 0-31 0,2-1 3 16</inkml:trace>
          <inkml:trace contextRef="#ctx0" brushRef="#br0" timeOffset="38474.3319">16854 1324 316 0,'1'-9'585'0,"2"1"-87"0,0 1-105 0,2 1-62 16,-1-1-81-16,1 1-60 0,2 1-52 0,1 2-36 0,1 0-28 0,3-2-26 16,-2 5-32-16,2 0-47 0,0 0-53 0,0 0-59 15,0 3-60-15,-2-3-87 0,-1 0-138 0,0 0-109 0,-2-3-45 16,4 2-1-16</inkml:trace>
          <inkml:trace contextRef="#ctx0" brushRef="#br0" timeOffset="39642.6452">17455 1443 388 0,'0'5'524'0,"3"3"-113"16,0 0-80-16,-3-4-54 0,2 3-57 0,1-2-33 0,-2-4-16 16,5 2 0-16,2-1 0 0,-2-2-1 0,4 0-14 0,-1 0-11 15,6-5-14-15,0 4-18 0,4-4-18 0,-3-2-23 16,4 3-18-16,-1-4-14 0,2 3-15 0,1-1-15 0,-2 1-29 16,-3-1-36-16,3 1-46 0,-2-1-59 0,-5 2-58 0,5 0-62 15,-6-3-82-15,1-1-119 0,2-3-110 0,-3 0-45 16,-2-2 2-16</inkml:trace>
          <inkml:trace contextRef="#ctx0" brushRef="#br0" timeOffset="41728.3735">18205 701 15 0,'0'4'649'0,"2"-3"23"0,-2 1-53 0,0 3-122 16,3 1-77-16,-2 0-72 0,-1 8-38 0,3 3-11 0,0 2 4 15,-3 7 13-15,2 1-2 0,-2 5-21 0,3 2-25 0,-2 1-22 16,2-1-34-16,0 3-40 0,-1 0-33 0,4-1-21 16,-2-1-17-16,-2 5-10 0,1-4-11 0,0 0-7 0,1 1-8 15,-2-2-7-15,3-1-10 0,-3-3-6 0,-2 1-7 16,3-2-8-16,-2-4-7 0,-1-3-6 0,0 0-4 0,0-2 0 16,0-4-3-16,0-4-4 0,0-1 1 0,0-2-1 0,0-2 2 15,0 0-2-15,0-5 4 0,0 2 3 0,0-5-2 16,0-5 1-16,0-5 0 0,-1-1-1 0,1-5 1 0,0-5 0 15,0-3-7-15,1-4 0 0,2-2 1 0,2-5-3 16,1 0 0-16,0 3 0 0,1 0 0 0,5 2 1 0,-1 0-1 16,0 5-1-16,3 2 1 0,-1 1 0 0,4 3-3 15,-4 4 1-15,2 0 0 0,1 4 1 0,2 4-1 0,-4 3 0 16,0 4-2-16,3 2 1 0,1 2 0 0,-2 7-2 0,-1 1 4 16,-2 2-2-16,2 3 1 0,0 3 0 0,-3-1 0 15,-3 4 2-15,1 3 0 0,-5-1-5 0,-1 1-1 0,-4-1-1 16,-3 0-2-16,-3 5-4 0,-4-2-6 0,1-3-4 0,-6 3-4 15,-4-1-2-15,2-4-6 0,1-1-5 0,-3 0-2 16,-1-4-1-16,2-1-1 0,2-5 0 0,4-1-1 0,-3 0 2 16,6-3 7-16,2-2 4 0,-1-1 3 0,7-1 3 15,-5-2 3-15,6 1-3 0,-1-1 3 0,1-2-2 0,1-2-2 16,5-1 0-16,-2-1 0 0,5-3 0 0,3 1 2 0,3 0 7 16,0-3 5-16,1 1 0 0,1 0 4 0,5-1 2 15,-3-2-1-15,1-1-2 0,1 0 3 0,1-1 1 0,-3-1-3 16,2 0 1-16,-2 1-2 0,1-2-2 0,-4-4 4 15,7 4 0-15,-10-3 1 0,5-2 0 0,-6 1 1 0,1-1 4 16,-3 0 2-16,-1-3 1 0,2 2-1 0,-2-1 1 0,-2 0 1 16,-2 3 9-16,5 2-6 0,-8-1 0 0,4 5-5 15,-5 1 1-15,-1 3 4 0,3 0-2 0,-2 3 1 0,-1 4-8 16,0-2 5-16,0 4 1 0,-1 0 0 0,-2 0 0 16,-4 4 2-16,1 2-3 0,-5 5-1 0,2-1 0 0,-3 4 0 15,-1-2 1-15,1 5 1 0,-1 1-2 0,1 2-2 0,0 1 1 16,1-1 0-16,3 1-3 0,-3-2 2 0,-1 4 2 15,5-4 0-15,2 2-1 0,-2-4 2 0,5 4-1 0,-4-6 0 16,5 4 0-16,-2-4-1 0,3-2 1 0,0-3-1 0,4 1 2 16,-1-2-4-16,2 0 3 0,1-2-1 0,0-4 1 15,0 1 1-15,3-4-1 0,1-4 3 0,-1 1-3 0,0-7-1 16,3-1-1-16,3-4 1 0,0-2 2 0,-2-2-2 16,2-3 1-16,-3 1 1 0,6-1-1 0,-6 0-1 0,-1 1 1 15,1-1 0-15,-3 4 0 0,2 1 5 0,1 5 2 16,-5-1 4-16,-2 2 1 0,-1 2 6 0,0 6-3 0,1-2 0 15,1 2-3-15,-5 6-5 0,7 2-4 0,-4 0-1 0,4 2-2 16,2 4-4-16,-4 2 4 0,2-1-1 0,2 4 1 16,-3-4 0-16,-1 1 2 0,0 1 1 0,0 1 0 0,0-2-2 15,2 0 1-15,-4-5-1 0,1 2-1 0,-1-2 1 0,0-1-2 16,2-3 0-16,-4 3 2 0,2-6 3 0,4-1 1 16,-1-1-1-16,4-3 0 0,2-3 0 0,-1-3 0 0,3-1 1 15,0-1-3-15,1-4-2 0,-1 1 0 0,1-1-1 16,-1 0-1-16,-1 0 1 0,1 2-2 0,-4 0 2 0,1 2 0 15,-1 1 1-15,-2 2 1 0,0 4 0 0,1-3-1 0,-1 5 2 16,-2 0-1-16,1 3-2 0,-1 0 1 0,1 0 0 16,-1 3-2-16,2-1 2 0,-1 2-2 0,-1 1 0 0,0-4 2 15,-1 3 2-15,5 1-2 0,-2-1-2 0,1 0 2 16,-1-1-1-16,3-1 5 0,0-2-3 0,0-2 1 0,0-1-1 16,6-1 1-16,-6 0-1 0,-1-3 1 0,1 1 2 0,0-2-4 15,0 0 0-15,-3 0 0 0,-1-1 0 0,-1-1 2 16,-3 1-2-16,2-2 0 0,-4 0 0 0,1 2 0 0,-2 1 2 15,-1-1 0-15,0 1 0 0,-1 2 0 0,-2-1 0 16,1 3 3-16,-1-1 0 0,-1 2-2 0,-1 3 0 0,-2 0 1 16,-3 0 1-16,-2 1-4 0,0 2-1 0,-3 5-2 0,3 3 2 15,-1-1-1-15,-2 1-1 0,0 2-2 0,3 2 0 16,0 0 4-16,3 2 0 0,-1-1 1 0,2 0-1 0,2 0 0 16,-1 1 0-16,2-2 2 0,-1 2-2 0,5-1 0 15,-2-3 0-15,1 2 1 0,2-4-1 0,0 0 2 0,2-1 0 16,1-1 1-16,-3 0-3 0,1-4-1 0,5 1-5 0,-4-3-1 15,2 2 2-15,2-3-2 0,-1-1-1 0,2-1 0 0,2-1 1 16,2-2 2-16,-3-4 4 0,1-1 0 0,5-2 1 16,-5 2-1-16,3-5 0 0,-2-2-1 15,2-2 0-15,19-40 1 0,-22 36 2 16,0 0-1-16,13-58-1 0,-17 51 1 0,2-1 0 16,-2-5-2-16,-1 4 2 0,2-5 1 0,-4 3 0 0,4-3 0 15,-5 2-1 1,-1 0 2-16,11-112-5 15,-11 130 6-15,0 4 1 0,0 5 3 0,-3-3 0 0,0 4-1 16,3 5 2-16,-2 0-2 0,-1 10 2 0,2 20 15 16,-5-11-9-16,4 10 4 0,-4 1 5 0,2 0 2 15,2 6 6-15,-1-1 5 0,0 2-2 0,-1 1-2 0,4 2 0 16,-2-2 1-16,2 2-3 0,2-1 1 0,1-3-5 16,1 0-6-16,1 0-1 0,2-3 0 0,4-2-2 0,1-3-2 15,-4-2-3-15,4 0 1 0,0-8-3 0,5 0-1 0,-2-2-1 16,1-4-1-16,3-3-3 0,5 0 2 0,-2-3-1 15,2-6-1-15,3 0-1 0,0-4 1 0,-2-3-3 0,-1-1-7 16,3-3-7-16,-4-2-7 0,1-4-7 0,3-1-7 0,-5-1-5 16,-1-5-6-16,-1-3 0 0,-4 2 3 0,-1-3 3 15,-3-2 6-15,0 4 8 0,-2 0 7 0,-4-2 2 0,0 4 5 16,1 0 6-16,-2 4-1 0,-4 2 6 0,-1 0 0 0,3 6 3 16,-3 1 4-1,0 2 1-15,-3-11 38 0,2 20-39 0,-4 5-3 16,-1 4-3-16,2-1-2 0,-3 5-1 0,-1 0 2 15,-1 2 2-15,2 0-2 0,-1 3 0 0,1 2 0 0,2-1 0 16,-2-2 1-16,5 4 0 0,-2-2-1 0,1 0 1 0,0 0 2 16,3-4-3-16,0 0 0 0,0 0 0 0,0-2 0 15,3-1 0-15,0-1 2 0,-1-4-1 0,0-1-1 0,3 2 2 16,-1-5 0-16,7 0 3 0,-5-1-1 0,7-4-1 0,1-2-1 16,0-3-1-16,1-2-1 0,2-4 0 0,2-3 0 15,0-1-1-15,-2-2 1 0,2 1-2 0,0-2 0 0,-5 1 2 16,4-4 0-16,1 6-1 0,-6-2 1 0,2 1 0 15,0 2 0-15,-1 4 0 0,-4-1-1 0,-1 5 0 16,-2 1 0-16,1 0 0 0,-1 6-1 0,1 1-1 0,1 1 0 16,-2 6 2-16,1 3 0 0,-1 0-1 0,-1 6 1 0,1-2 1 15,-2 5 0-15,2-2 1 0,-2 3-1 0,1 0 0 0,-2-1 0 16,-1 0 0-16,-1-1 2 0,2-1-2 0,-1 0 1 16,0-2-1-16,-1-4 0 0,1 0 0 0,-2-4 2 0,-1-1 0 15,3-1 1-15,0-1 1 0,1-4-1 0,4-4 0 0,-1-1 1 16,2-6 0-16,6 0-1 0,-6-4-1 15,6 0-1-15,12-22-2 0,-15 18 1 0,0 1 0 0,1-1 1 16,-1 4-1-16,1 0-1 0,-1 2-1 0,0 2 2 16,-6 3 0-16,4-1-2 0,-2 3-1 0,-1 1-1 0,-1 3 1 15,5 2 0-15,-4 2 0 0,1 3 0 0,-2-1 3 16,1 3 0 0,17 16 0-16,-6-6 0 0,-12-8-1 0,0-3-8 0,1 1-7 0,-3-1-7 15,-2-1-8-15,4 0-14 0,-5-2-12 0,4-2-12 16,-2 2-22-16,0-3-21 0,-2 0-33 0,5 0-27 0,-4-4-27 15,2-3-16-15,2-1-15 0,-4-1-7 0,1-2 2 0,-2 1 9 16,5-1 24-16,-6 0 18 0,2-3 16 0,2-2 10 16,-4 2 13-16,3-2 9 0,0-1 13 0,-2-3 10 0,5 1 12 15,-4 2 17-15,1-2 19 0,-2-2 17 0,5 4 18 16,-4 2 9-16,2 0 7 0,-1 3 8 0,0-2 1 0,2 3 4 16,-4 3 0-16,2-2-2 0,0 4 1 0,-3 4 1 0,0-2 0 15,2-1-1-15,-2 5 1 0,0 0-2 0,0 0 0 16,0 5 1-16,-2-3 2 0,2 0 0 0,-3 0 0 15,3 3-1-15,0-4 1 0,0 2 0 0,0 2 0 0,0-3-1 16,0-2-1-16,0 1-3 0,0 3-1 0,3-4-1 0,-3 0-2 16,2 0-10-16,4 0-17 0,-5-4-24 0,4 3-26 0,0 1-28 15,-3-2-29-15,2 2-28 0,-1-3-43 0,-3 3-46 16,0 0-57-16,5-5-68 0,5-1-58 0</inkml:trace>
          <inkml:trace contextRef="#ctx0" brushRef="#br0" timeOffset="42282.6449">21548 813 205 0,'8'1'655'16,"-7"1"-17"-16,4-2-104 0,-5 5 319 0,0-5-531 16,0 3-62-16,0-3-52 0,0 0-43 0,-5-3-36 0,4 3-34 15,-10 0-23-15,2 0-12 0,-3 3-7 0,-3 0-4 16,-1 3-1-16,-6 2 7 0,2 0 13 0,-3 3 24 15,-1 2 14-15,0 2 10 0,0 2 4 0,0 2 7 0,1 3 2 16,-3 0-3-16,2 1-15 0,5 3-17 0,1-2-15 0,0 0-14 16,5 1-14-16,3 1-17 0,1-1-14 0,3 2-8 0,0-3 3 15,3 0-4-15,3 0-6 0,3 0 0 0,-2-4-3 16,4-4 0-16,2 1 1 0,4-4 1 0,-3-2-5 0,4 1-1 16,0-8 2-16,3 4-1 0,0-6-2 0,-3-1-7 15,1-1-3-15,2-1-15 0,2-6-19 0,0 1-6 0,-3 0-13 16,5-5-8-16,-2-2-4 0,-3-2-1 0,1 0 2 0,0-3 10 15,-1-1 14-15,1-3 9 0,-1-1 9 0,-2-1 8 16,2-2 7-16,-2 1 4 0,0-4 8 0,-2-3-2 0,-1-1 2 16,1 1 2-16,-2-3 4 0,-2-1-3 0,4-4 2 15,-1 4-3-15,-2-4 3 0,4-3 5 0,-5 3-1 0,1-2 2 16,4 1-3-16,-4 3 4 0,-5 3 1 0,2 0 5 0,2 5 19 16,-1 2 18-16,-4 2 18 0,5 6 19 0,-6 6 14 15,1 2 5-15,-1 2 7 0,0 1-1 0,0 3-16 0,-1 3-18 16,1 3-17-16,-3 1-13 0,0 6-5 0,-1 8 1 15,-1 2 4-15,-2 7 6 0,5 5 10 0,-4 6 9 0,2-1 7 16,-1 9 1-16,2-4-1 0,2 3-2 0,1-1-7 0,1 5-4 16,2-3-8-16,5 2-10 0,-7-4-8 0,7 1-8 15,-4 0-5-15,4-1-10 0,-1-1-3 0,0-4-3 16,1-1-5-16,-1-5 0 0,-2 0 2 0,2-4-6 0,1-1-6 16,-4-1-12-16,1-4-24 0,-1 0-25 0,-1-5-36 0,-1-3-51 15,-2 2-67-15,0-6-82 0,-5-2-107 0,4-1-107 0,-5-5-107 16,0-5-177-16,-8-2-96 0,5-5-22 0,0-3 27 15,-4-4 61-15</inkml:trace>
          <inkml:trace contextRef="#ctx0" brushRef="#br0" timeOffset="43156.8581">22133 529 328 0,'-12'-9'628'0,"3"-2"-50"15,-1 5-95-15,2 0-49 0,2-1-74 0,-1 2-52 0,3 2-31 16,-2 0-33-16,4 1-40 0,-5-1-25 0,-4 6-17 0,-1 2-11 15,0 2-7-15,-1 1 1 0,-2 4 10 0,-1 4 10 16,1 1 6-16,0 0 0 0,2 5-8 0,-5 2-18 0,4-1-20 16,2 1-15-16,1 2-22 0,0 2-14 0,2-1-9 15,-1 0-10-15,5 1-8 0,1 0-5 0,-1-1-5 0,2 0-4 16,0-1-4-16,3 2-7 0,-1-3-3 0,1 0-4 0,0-2-4 16,1 4-2-16,-1-7-4 0,3 4-2 0,0-3 0 15,-3-2 0-15,2-2-2 0,1 3-1 0,-3-3 0 0,0-2-1 16,0 0-12-16,0-2-13 0,0 0-18 0,0-2-21 15,0-2-27-15,0-2-31 0,0-4-30 0,0 1-32 0,0 0-33 16,0-8-39-16,0 1-35 0,-3-1-24 0,1-6-12 16,-1-1-3-16,0-1 4 0,2-3 20 0,-5-1 26 0,4 0 43 15,0-1 47-15,0-4 44 0,-4 2 40 0,2 1 28 16,-4-1 27-16,4 0 20 0,-4 0 18 0,7 5 20 0,-5-3 22 16,1 2 22-16,4 4 23 0,-2 0 30 0,0 1 23 0,3 4 20 15,0-2 14-15,-2 2 5 0,2 3-6 0,0 0-8 16,2-1-12-16,1 3-14 0,1-2-17 0,7-1-12 0,2 3-9 15,2-1-7-15,1-3-9 0,7 1-5 0,4 2-5 16,-4-3-6-16,3 1-5 0,3-1-8 0,3 1-4 0,-4-2-5 16,3 0-7-16,-3-3 2 0,2 0-10 0,-1 1-4 0,-6-6-6 15,1 5 0-15,-2-2-1 0,-2-1 0 0,-1 1 5 16,-5-2-3-16,-3 2 7 0,0-3 5 0,-2-2 7 0,-2 0 4 16,1 2-1-16,-4-2 2 0,-1 2 4 0,-1-1 5 0,-2 2 10 15,0 1 13-15,0 2 7 0,0 1 8 0,0 3 3 0,0 3-2 16,0 0-5-16,-2-1-9 0,-1 8-10 0,2 2-10 15,-5 5-7-15,1 4 0 0,-2 6 5 0,2 3 2 16,-2 2 2-16,5 5 3 0,-4-4 2 0,2 4-4 0,3-1-7 16,-2 3-8-16,0-5-9 0,3 1-2 0,0 0-6 0,3-3-5 15,0-2-3-15,-3-3-1 0,1-1-3 0,3-5 1 16,-4-2-1-16,3-2-1 0,0-3 1 0,-3-2 2 0,2-1 0 16,2-5 1-16,4-2-3 0,-1-5 3 0,5-3-3 15,-1-1 3-15,1-5-5 0,-1 0-3 0,1 2 2 0,3-1-1 16,-3 2-2-16,0 0 0 0,1 3-2 0,-1 2 4 0,6 0-2 15,-6 5 0-15,1-2 0 0,-1 5-2 0,6 2 2 0,-4 3 0 16,4-1 2-16,-5 2-4 0,2 5 1 0,1-2 1 16,-1 1 0-16,0-1 1 0,-2-1 2 0,5 3-3 15,-1-1 2-15,-1-2 0 0,6-2 1 0,-1-1-1 0,-2-1 1 16,5-2-3-16,0-2-3 0,1-2-4 0,1-2-13 0,-3-3-26 16,7-1-34-16,-6-1-38 0,0-7-50 0,3 4-49 0,-7-3-54 15,0-1-52-15,2 0-65 0,-5-1-49 0,-3-4-36 16,0 2-62-16,-2-3-135 0,-6 1-51 0,-5-1-2 15,-1 3 31-15</inkml:trace>
        </inkml:traceGroup>
      </inkml:traceGroup>
      <inkml:traceGroup>
        <inkml:annotationXML>
          <emma:emma xmlns:emma="http://www.w3.org/2003/04/emma" version="1.0">
            <emma:interpretation id="{144C26ED-A606-45C1-A532-3FAB3174082F}" emma:medium="tactile" emma:mode="ink">
              <msink:context xmlns:msink="http://schemas.microsoft.com/ink/2010/main" type="line" rotatedBoundingBox="19757,17406 24123,16675 24287,17653 19921,18383"/>
            </emma:interpretation>
          </emma:emma>
        </inkml:annotationXML>
        <inkml:traceGroup>
          <inkml:annotationXML>
            <emma:emma xmlns:emma="http://www.w3.org/2003/04/emma" version="1.0">
              <emma:interpretation id="{4CA9EDB5-0B5C-46D6-95B0-399F8A1DE671}" emma:medium="tactile" emma:mode="ink">
                <msink:context xmlns:msink="http://schemas.microsoft.com/ink/2010/main" type="inkWord" rotatedBoundingBox="19757,17406 21888,17049 22051,18027 19921,18383"/>
              </emma:interpretation>
              <emma:one-of disjunction-type="recognition" id="oneOf13">
                <emma:interpretation id="interp65" emma:lang="en-US" emma:confidence="0.5">
                  <emma:literal>data</emma:literal>
                </emma:interpretation>
                <emma:interpretation id="interp66" emma:lang="en-US" emma:confidence="0">
                  <emma:literal>dater</emma:literal>
                </emma:interpretation>
                <emma:interpretation id="interp67" emma:lang="en-US" emma:confidence="0">
                  <emma:literal>dana</emma:literal>
                </emma:interpretation>
                <emma:interpretation id="interp68" emma:lang="en-US" emma:confidence="0">
                  <emma:literal>delta</emma:literal>
                </emma:interpretation>
                <emma:interpretation id="interp69" emma:lang="en-US" emma:confidence="0">
                  <emma:literal>datary</emma:literal>
                </emma:interpretation>
              </emma:one-of>
            </emma:emma>
          </inkml:annotationXML>
          <inkml:trace contextRef="#ctx0" brushRef="#br0" timeOffset="44632.8016">19371 2419 306 0,'0'1'321'16,"-2"-2"-27"-16,2-1-12 0,-6-3-1 0,5 1-44 15,-2-3-46-15,3 3-40 0,-2-2-26 0,2-1-16 16,-3-1-5-16,0-1 7 0,2 3-2 0,-2 0-7 0,1-1-7 15,-1-1-4-15,1 5-5 0,-3-2-3 0,1 2-3 0,-4 2-7 16,-4 1-7-16,0 1-6 0,-3 6-4 0,2-4 2 0,-5 6 5 16,-1 2 8-16,2-1 5 0,1 5 1 0,-6 2 1 15,2 1 4-15,4 0-6 0,0 6-4 0,4-1-4 0,0-2-8 16,0 2-2-16,5 1-9 0,-1-4-10 0,4 0-6 16,1-1-5-16,0-2-4 0,6-1-2 0,0 0-4 0,-2-2-3 15,5-3 4-15,0 0-1 0,1-3-1 0,4-1-3 16,1-3-1-16,-3 0-4 0,7-4 3 0,-1 0-2 0,0-4-2 15,-2 0-2-15,7-3 2 0,-6-4-3 0,1 1-2 0,-1-1-1 16,1-1 0-16,-3-4-2 0,-1-2 1 0,0 1 0 0,1 0 0 16,-5-4 1-16,5 2 0 0,-6-5-1 0,2 1 2 15,-1 0 0-15,-3-4-1 0,2 0-2 0,-1-1-2 16,-1-3 2-16,-1 1 0 0,-1 0 0 0,1 2 0 0,-2 0 5 16,-1-1-2-16,3 1 3 0,0 3 7 0,-3 3 15 15,0-3 14-15,0 6 13 0,-3 2 6 0,3 0 6 0,-3 6 15 16,3 1 16-16,-1 1 3 0,-2 3-8 0,3 0-12 0,-2 1-9 15,2 4-5-15,-6-2-9 0,5 6-14 0,-4-2-13 16,-1 6-8-16,0 3-2 0,-1 1-1 0,-3 4 0 0,2 2 0 16,-1 1 3-16,2 1 4 0,-1 3-1 0,7-1 2 0,-5-1-3 15,1 0 3-15,4 4-3 0,-2-1-1 0,0-4-2 16,2 3-2-16,1-2-3 0,-3 4-4 0,1-7-2 0,2-1 0 16,0 2-3-16,2-1 0 0,1-1-1 0,-3-2 0 15,1 0-1-15,5 1-2 0,-5-1 2 16,4-3-1-16,20 24 10 0,-13-22-11 0,0-4 0 0,0 2 1 15,4-1 0-15,4-1-2 0,-1-1-1 0,2-1 0 0,6-3-1 16,-4 1 2-16,7-4-3 0,1-1 2 0,-1-1-4 16,4-4 0-16,1 1-2 0,-3-5-6 15,3 0-4-15,29-15-28 0,18-15-36 16,-60 25 53-16,18-14-9 16,-13-3 15-16,-18 15 15 0,-5 2-1 0,2-1 3 0,-4-2 1 0,-2 2-1 15,-2-4 2-15,-4 5-1 0,2-3 1 0,2 1 0 16,-5 4 0-16,2 1 4 0,-2-2-3 0,-1 3 0 15,4 2-1-15,-3 0 1 0,2 1 2 0,-2 3-2 0,-1 2-1 16,1-1-2-16,-2 6 3 0,-2 0-2 0,-2 7-1 0,-2 1 2 16,-1 3 0-16,-4 0 0 0,3 5 1 0,-3 1 0 0,2 3-1 15,0 0 0-15,2 2 1 0,0 1-1 0,1-3 2 16,0 6-4-16,3-3 2 0,3-1-1 0,-1 2 0 0,4-3 2 16,-2 1 0-16,5-5 0 0,0 1-1 0,3-3 6 15,3 1-1-15,2-5 0 0,1-2-1 0,-2 1-2 0,5-4-2 16,2-1 2-16,0-2 1 0,3-3-3 0,1-3 0 0,1-3 0 15,3-3 2-15,-1-2 3 0,0-3-2 0,2-1-1 16,-1-4-2-16,0-4 1 0,4 1-1 0,-4-5 1 16,-3 3 1-16,4-4 5 0,-4-1 6 0,0 3 3 0,-1 1 7 15,0-1 3-15,-6 6 4 0,2-1 7 0,-6 4 0 0,1 4 3 16,-1 0-7-16,-1 3-5 0,-1 1-4 0,-1 3-3 0,1-1-3 16,0 4-8-16,-3 0-5 0,1 4-4 0,4 3 0 15,1 3 0-15,0-1-1 0,0 4 0 0,1 0 1 16,-1 3 0-16,4-1 5 0,-1 2-1 0,2 0-5 0,1 0 1 15,-3 1-1-15,2-1 0 0,1 1-1 0,0-1 1 0,-1-5-7 16,1 4-3-16,-3-1-11 0,1-5-12 0,-1 1-18 0,-2-3-20 16,1-4-15-16,-1 4-29 0,1-3-14 0,-2-5-12 15,1 0-15-15,3-5-18 0,-2-3-8 0,-2 0-5 16,4-4-5-16,-1-1 3 0,-1-5-5 0,2 1-1 0,-4-2 6 16,0-2 10-16,1 1 9 0,-2 0 11 0,2-1 16 0,-2-1 20 15,-1 1 18-15,1-2 16 0,2 6 19 0,-2 0 17 0,1 0 17 16,-5 3 10-16,4 0 5 0,-2 3 4 0,-1 0 0 15,0 0-6-15,2 5-6 0,-4 2-9 0,3-1-16 0,0 1-14 16,-3-1-17-16,2 5-14 0,-2 0-9 0,0 0-1 0,0 0 2 16,0 0 5-16,0 3 9 0,0-1 9 0,0 0 7 15,0 0 8-15,0 3 6 0,0-3-1 0,-2 1-3 16,2 0 0-16,-3-1 2 0,0-2-1 0,3 3-2 0,-1-3-4 16,-2 0-14-16,3 0-17 0,0 0-19 0,0 0-26 0,-2-3-25 15,-3-2-29-15,3 4-28 0</inkml:trace>
          <inkml:trace contextRef="#ctx0" brushRef="#br0" timeOffset="45501.6164">20299 1988 273 0,'0'-19'517'0,"-1"2"-49"0,1 0-58 0,0 5-56 15,0-4-42-15,0 5-19 0,0 3-16 0,-3 3-23 0,3 2-15 16,3 3-6-16,-2 6 3 0,5 4 4 0,-1 9 9 0,-4 1 2 15,5 6 1-15,-1 7 0 0,-1 2-8 0,-1 3-17 0,2 0-29 16,-1 6-32-16,-1-1-33 0,2 4-27 0,-2-5-16 0,-2 0-11 16,4 2-8-16,0-1-12 0,0-1-8 0,-1-2-12 15,1-4-9-15,1 2-5 0,-2-4-6 0,-2 1-8 16,4-6-3-16,-5 3-3 0,4-4-2 0,1-5 1 0,-5-1-2 16,2-4 0-16,-1-1-1 0,1-5-2 0,0-1-5 0,-3-2-5 15,0-3-5-15,0-1-12 0,0-3-8 0,0-2-22 16,0-5-20-16,-3-1-29 0,0-5-29 0,-2-4-40 0,1-4-38 15,-4-3-31-15,4-2-28 0,-4-4-21 0,1-2-12 16,-2 2-5-16,-1-2 0 0,4-2 21 0,-8-1 24 0,2 0 27 16,3 1 33-16,0 0 36 0,-1-1 36 0,1 5 32 0,2 0 32 15,2 4 27-15,-2 4 21 0,4-1 20 0,0 4 20 16,3 2 15-16,0 2 17 0,3 4 15 0,0 1 10 0,-2 2 11 16,7 1 11-16,-1 2 9 0,2 0-4 0,6-1-1 15,1 3-6-15,4 1-2 0,2 0 3 0,2 0 0 0,3 0-8 16,1 0-7-16,3-2-3 0,-3 1-4 0,7 1-3 0,-1-4-3 15,-4 0-9-15,1-1-9 0,0 2-21 0,-4-5-2 16,0 3-4-16,-3 0-5 0,-2 1-2 0,-1-1-8 0,-5 1 0 16,-1 2 0-16,-3 0 14 0,-2 0-3 0,-4 0 5 15,2 0 4-15,-4 2 1 0,-1-3 8 0,0 3 4 0,-3-1 6 16,0-2 3-16,0 3 5 0,0 0 1 0,0 0-3 0,0 0 0 16,-3 0-2-16,0 0-5 0,-1 0-4 0,-4 4-9 15,2 1-6-15,-4 1-6 0,1 3 0 0,-3-1-4 0,-3 0 3 16,0 3-1-16,2 3 3 0,-2-1 0 0,0 2 1 15,0 0 2-15,-1 0-4 0,2 5-4 0,0-4-2 0,-1 1-2 16,1 2-4-16,1-2-4 0,1 0 1 0,3 0-3 0,-1 1 1 16,4-1-2-16,-2 1 1 0,4-1-6 0,-2-2 0 15,4-1 3-15,2 0 0 0,-3-1 1 0,3-1 1 0,0 0 0 16,3-3 1-16,-3-1 4 0,2-2-2 0,-2-1-8 16,3-3 4-16,0 0 3 0,1-4 1 0,5 0-2 0,2-5 1 15,-3-3-2-15,4-1 4 0,3-4 6 0,2-2-3 0,-2 1-3 16,-1-4 4-16,0-3 9 0,2 1 3 0,-1 3 11 15,-3-3 8-15,3 0 6 0,0 2 9 0,-3 3 6 0,0-2-4 16,-4 3-3-16,3 4-5 0,-7 4-5 0,1-1-13 0,-1 2-6 16,-1 3-12-16,2 4-3 0,-1 0-4 0,2 3-4 15,0 3-3-15,0 0 0 0,0 5 0 0,1 2 2 0,4-1 1 16,-4 4-2-16,-2 0 0 0,2-2 1 0,-1 1-2 16,0 1-1-16,2-1 1 0,-4-1 0 0,3 1-1 0,-2-4 3 15,-1 1-2-15,1-6 0 0,2 3 3 0,-2-3 1 16,2-2 1-16,4-1-3 0,-5-1-1 0,4-2-1 0,-1-2 2 15,3-2 0-15,-2-3-2 0,2 3-2 0,-3-3 0 0,3-2-1 16,-2 1-2-16,-1-1-4 0,2-2-6 0,-2 3-13 16,1-3-15-16,-2 2-19 0,-2 1-26 0,-1-3-30 0,0 2-27 15,-1-2-32-15,1 3-28 0,1-3-32 0,-2 1-33 0,-2 2-35 16,4-3-27-16,-5 2-24 0,4 4-26 0,1-4-17 16,-5-2-46-16,4 3-84 0,1-3-69 0,-2 0-14 0,0 1 22 15</inkml:trace>
        </inkml:traceGroup>
        <inkml:traceGroup>
          <inkml:annotationXML>
            <emma:emma xmlns:emma="http://www.w3.org/2003/04/emma" version="1.0">
              <emma:interpretation id="{42D1208A-4373-494A-9011-EB010269B98D}" emma:medium="tactile" emma:mode="ink">
                <msink:context xmlns:msink="http://schemas.microsoft.com/ink/2010/main" type="inkWord" rotatedBoundingBox="22480,17178 24160,16896 24249,17425 22568,17706"/>
              </emma:interpretation>
              <emma:one-of disjunction-type="recognition" id="oneOf14">
                <emma:interpretation id="interp70" emma:lang="en-US" emma:confidence="0.5">
                  <emma:literal>_</emma:literal>
                </emma:interpretation>
                <emma:interpretation id="interp71" emma:lang="en-US" emma:confidence="0">
                  <emma:literal>.</emma:literal>
                </emma:interpretation>
                <emma:interpretation id="interp72" emma:lang="en-US" emma:confidence="0">
                  <emma:literal>-</emma:literal>
                </emma:interpretation>
                <emma:interpretation id="interp73" emma:lang="en-US" emma:confidence="0">
                  <emma:literal>,</emma:literal>
                </emma:interpretation>
                <emma:interpretation id="interp7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46005.1092">21697 1857 35 0,'7'0'662'16,"-5"0"40"-16,2 0-72 0,-1 3 282 0,0-2-578 15,-3 2-63-15,2-3-49 0,-2 2-31 0,3 0-12 0,0 0 0 16,-3 0 5-16,4 3 4 0,-2 1-6 0,4-1-2 16,-5 3-7-16,4 0-7 0,2 0-16 0,-1-2-20 0,0 3-25 15,0-1-10-15,0 3-15 0,1 0-10 0,4 1-8 0,-2 2-6 16,1 0-7-16,-1 4-4 0,0 2-6 0,4-1-6 16,-4 3-3-16,3 1-6 0,-1-1-2 0,1 2 0 0,-7 2-6 15,6-3-3-15,-2-2 0 0,1 3 4 0,-2-4-4 16,1-3 3-16,1 0 4 0,-4-1 8 0,6-5 9 0,0 1 12 15,6-5 7-15,1-6 4 0,5-1 3 0,3-1 1 16,2-9-6-16,146-55 83 16,-128 41-123-1,166-93 6-15,-158 87-20 0,6-3-2 0,-4 2 1 0,1-2-1 16,1 0 0-16,-2 2 0 0,-1-1 1 0,-1 2 1 0,-1 3-3 16,-3 0-1-16,-8 0 0 0,-5 7 0 0,0-2-2 0,-7 3 1 15,-1 4 1 16,-9 2 0-31,57-37-9 0,-75 48 8 0,0-1-1 0,-1 3-4 16,-2-1-3-16,3 1-7 0,-2 0-7 0,5 0-54 16,-6 0 22-16,0 0-12 0,0 0-9 0,0 0-10 15,0 0-9-15,-3 0-15 0,-1 1-13 0,-1 2-28 0,-2 1-36 16,-5 0-46-16,0 3-47 0,-3-3-55 0,-1 1-58 0,-4-4-53 16,-2 3-41-16,1-3-39 0,-2-1-71 0,-3-1-92 15,2-4-30-15,-1 0 22 0</inkml:trace>
        </inkml:traceGroup>
      </inkml:traceGroup>
    </inkml:traceGroup>
  </inkml:traceGroup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4:06.44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07B1A2A-0412-4180-9068-D585676BC470}" emma:medium="tactile" emma:mode="ink">
          <msink:context xmlns:msink="http://schemas.microsoft.com/ink/2010/main" type="inkDrawing" rotatedBoundingBox="453,8240 2817,7297 3073,7938 708,8882" semanticType="callout" shapeName="Other">
            <msink:sourceLink direction="to" ref="{6F645B26-E37D-45BD-9660-5A9F73E380A5}"/>
          </msink:context>
        </emma:interpretation>
      </emma:emma>
    </inkml:annotationXML>
    <inkml:trace contextRef="#ctx0" brushRef="#br0">-2 849 171 0,'3'0'182'15,"-1"-1"2"-15,-2-2 0 0,0 1 7 0,0-2-17 16,0 2-32-16,0-3-32 0,0 1-21 0,0 2-11 0,0-2-2 15,0-3 1-15,0 5 5 0,0-3 4 0,0 1 3 16,0 0 1-16,-2 0-4 0,2 2-6 0,0-3-5 0,0 3-5 16,0-2-5-16,0 2 0 0,0-1-3 0,0 1-1 0,0 2 1 15,0-1 4-15,0-3-2 0,0 4-4 0,0 0-8 16,0 0-3-16,0-1-6 0,0 1-4 0,2 0-1 0,-2-3 0 16,0 3 7-16,2 0 8 0,-2 0 3 0,0 0 7 0,3 0 2 15,-1 0 4-15,1-3 5 0,1 3-1 0,1-4-2 16,-2 1-6-16,4 3-2 0,-2-1-10 0,2-4-4 0,-2 5-7 15,2 0-8-15,-2 0-6 0,2 0 8 0,-3 5-6 16,4-4-6-16,1 2-3 0,-2 4 4 0,4 2 4 0,-2 2-1 16,3 0-3-16,-2-1-17 0,-1 4 7 0,1-2 1 0,-1 2 0 15,2 2 0-15,-2-2-5 0,0 2-1 0,1-2 1 16,-1-1 9-16,-2 2-3 0,4 0 1 0,-2-2-2 0,0-1-3 16,1 3 0-16,-1-4 1 0,1 1 0 0,-1-2-1 15,2 1-1-15,1 0 2 0,-3 2 1 0,2 0 1 0,0-2-1 16,1 1 2-16,3 0-1 0,-2 1-1 0,-1-1-3 0,3-1 1 15,-3 0-5-15,0-1 0 0,0 1-2 0,-1-3 1 16,4 3-2-16,-3-2 0 0,5 1-1 0,-5-2 1 0,2-1 8 16,-2-3 9-16,3 3 7 0,-1-3 9 0,0-2 10 15,-2 0 12-15,3 1 10 0,-1-3 4 0,1-3-1 0,1 1-1 16,2-3-4-16,1 0-6 0,-1-4-6 0,4 1-12 16,2-3-8-16,-2-4-6 0,2 1-4 0,3-1-7 0,-2-2-3 15,2-2-8-15,0-1-2 0,-2-3 2 0,5 3-5 16,-3-5 0-16,1 2-1 0,0-2-1 0,2 1 1 0,-2-5 0 15,4 2 1-15,-1 0-2 0,2-3 4 0,-2 4-4 0,0 1-1 16,-1-3 0-16,1 1 0 0,-3 1 2 0,4 3 0 0,-4-1-4 16,2 0 0-16,-2 2 2 0,0-1 0 0,-1-1 0 15,1 4 0-15,-1-1 0 0,0 1 0 0,1 1 0 0,3-3 0 16,-4 4 2-16,5-4-4 0,-6 1 2 0,3 2 0 16,-1 0 0-16,-1 0 2 0,2 0 2 0,-3 0 1 0,5 0 0 15,-4 0 2-15,1 1 0 0,-1 2-1 0,1-1 0 0,-3-1 0 16,-1 2-2-16,0 1 1 0,-3 2 1 0,-2 3-2 15,1-3 1-15,-4 2 3 0,2 0 4 0,-2 2 2 0,-1-1 3 16,-2 2 1-16,-1 0-1 0,0 2 4 0,0 0-1 0,-1-1 0 16,-2 1-1-16,-2-1-2 0,3 1-5 0,-2-1 1 15,-2 6 0-15,1-4-6 0,-2 1 1 0,1 2-4 0,-2-1 0 16,-2 1 4-16,1-2-1 0,1 4-1 0,-1-5-3 16,1 5 3-16,-1-2 2 0,2 1-2 0,-2-3 0 0,-2 4 0 15,4-1 0-15,-2-2-2 0,0 3 2 0,-2 0-2 0,4-7 1 16,-5 7 1-16,3-1-2 0,-3 1 0 0,4 0 0 15,-4 0 2-15,0 0-3 0,0 0 1 0,0 0-4 0,0-2 0 16,0 1 0-16,0 1 4 0,0 0-3 0,0 0-2 16,0 0 3-16,0 0-2 0,0 0 2 0,0 0 1 0,0 0-3 15,0 1 0-15,0-1 0 0,0 0 2 0,0 0-1 16,0 0 0-16,-4 0-1 0,4 0-1 0,0 2 1 0,-3-2-3 16,3 1 0-16,-5 3-3 0,1-1-12 0,-1 5-22 0,-2 0-27 15,-1 1-47-15,1 2-53 0,0-3-59 0,-2 0-68 16,0 5-72-16,-2 0-69 0,-1 2-59 0,1 3-84 0,-4-1-128 15,-2 0-43-15,2 0 2 0,-1 5 35 0</inkml:trace>
  </inkml:traceGroup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2:45.9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19DA718-A94B-442D-B04B-F156E47251E5}" emma:medium="tactile" emma:mode="ink">
          <msink:context xmlns:msink="http://schemas.microsoft.com/ink/2010/main" type="inkDrawing" rotatedBoundingBox="16858,3571 18910,2600 19073,2944 17020,3915" semanticType="callout" shapeName="Other">
            <msink:sourceLink direction="to" ref="{6F645B26-E37D-45BD-9660-5A9F73E380A5}"/>
          </msink:context>
        </emma:interpretation>
      </emma:emma>
    </inkml:annotationXML>
    <inkml:trace contextRef="#ctx0" brushRef="#br0">0 896 11 0,'7'-5'261'16,"0"3"-51"-16,1-4-32 0,-1 2-13 0,-2 2-8 0,2-3-32 16,-2-3-31-16,-1 5-23 0,1-5-11 0,1 4 0 15,-5 0 0-15,3 1 6 0,-4 0 0 0,3 0 1 0,0 2 0 16,-3-1-1-16,2 0-4 0,-2 2-7 0,0-3-6 15,3 1-7-15,-3 2-4 0,0 0-10 0,0 0-7 0,0 0-5 16,1 0-4-16,-1 0-6 0,3 0-2 0,0 2 0 0,-1 1 2 16,1 1 8-16,1 0 2 0,1 2 4 0,2 2 7 15,4 2 8-15,-2 1 3 0,1 0 6 0,-1 0-4 0,0 1-1 16,4 4 5-16,-1-4 3 0,2 4-1 0,-3-4-2 16,1 4-1-16,0-3 0 0,3 0 5 0,0 2-2 0,-2-3-7 15,1 2-3-15,-1-6 1 0,2 3 1 0,0-5 3 0,-2 1 5 16,5-2 5-16,-1-1 8 0,-1-4 6 0,6-4 7 15,4-4 1-15,0-7 4 0,3 1-5 0,8-6-5 0,0-1-9 16,5-6-7-16,2-2-10 0,5-4 10 0,2-1-9 16,1-4-10-16,3 2 2 0,0-1-5 0,3-1-4 0,0-1-2 15,-3 0 0-15,2 2-15 0,0-2 3 0,-8 3 2 16,4-1-5-16,-2 2 6 0,-3 3 5 0,-2-1 4 0,-3 3-3 16,-3 2 8-16,-1 0-2 0,-1 4 1 0,-5-2 0 0,1 5 0 15,-1-3-6-15,-3 2-3 0,-2 4-1 0,0 0-4 16,-1 0-3-16,0 1 0 0,0 5-5 0,-3-4 1 0,-4 0-1 15,3 5-3-15,-2-1-1 0,-4 1-1 0,0 2-1 16,-2 1 0-16,-2 2 2 0,-1-1 1 0,0 1-1 0,-5 2-1 16,4 2 0-16,-7-3 2 0,1 2-2 0,-2 2 1 0,-2 1 2 15,2-4-2-15,0 4 0 0,-1 0-1 0,-2 0-2 16,0 0-6-16,0 0 0 0,0 0-3 0,0 4-2 0,0-4-5 16,0 1 1-16,-2 2-3 0,-1-1 0 0,0 1-9 15,-1 0-13-15,-4 5-20 0,1-5-25 0,1 4-37 0,-5-1-35 16,3 3-42-16,-7-1-43 0,3 1-35 0,0-3-32 0,0 0-44 15,-3 2-86-15,0-1-88 0,-3-4-34 0,-1 1 1 16</inkml:trace>
  </inkml:traceGroup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4:10.5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0CCDF26-8F6F-4681-BBAE-5E36C2CEFB9B}" emma:medium="tactile" emma:mode="ink">
          <msink:context xmlns:msink="http://schemas.microsoft.com/ink/2010/main" type="inkDrawing" rotatedBoundingBox="5974,7855 12321,7767 12338,8975 5990,9063" semanticType="callout" shapeName="Other">
            <msink:sourceLink direction="from" ref="{6F645B26-E37D-45BD-9660-5A9F73E380A5}"/>
            <msink:sourceLink direction="to" ref="{6F645B26-E37D-45BD-9660-5A9F73E380A5}"/>
          </msink:context>
        </emma:interpretation>
      </emma:emma>
    </inkml:annotationXML>
    <inkml:trace contextRef="#ctx0" brushRef="#br0">198 1021 31 0,'0'0'54'16,"0"2"-14"-16,0-1-14 0,0 2 8 0,0-1 16 0,3 1 14 15,-2-2 15-15,-1-1 13 0,3 0 12 0,-3 0 6 0,0 0 4 16,0 0-11-16,0 0-14 0,3 0-15 0,-1 0-11 0,1 0-12 16,-2 0-4-16,-1 0-3 0,0 0-4 0,0 0 0 15,3-1-1-15,-3-2-3 0,3 3-2 0,-3 0-4 0,0 0-4 16,0 0-3-16,0 0-4 0,0 0 0 0,0 0-1 16,0 0 0-16,0 0 0 0,0 0-2 0,0 0 2 0,0 0-2 15,-3 0 5-15,3 0-6 0,0 0 3 0,0 0-2 16,0 0-2-16,0 0-2 0,0 0-2 0,0 0 1 0,0 0-3 15,0 0 0-15,0 0-1 0,0 0 0 0,3 0 6 16,-1 0 3-16,2 0 79 16,7 4 15-16,1 1 20 31,4-3 1-31,42 6 96 0,-46-5-205 0,0-3-5 0,-2 1 2 16,-1-1 1-16,3 2 1 0,0 3 6 0,0-5-4 0,3 4 1 15,0-4-3-15,-6 5-2 0,2-5-5 0,1 2-1 16,0-2-2-16,-1 5-5 0,-2-2 2 0,2 0-2 0,0 2 6 15,1-1 5-15,0-2 4 0,0 1 5 0,0-2 2 16,-1 2 1-16,-2-2 1 0,3 4-2 0,0-3-5 0,-1 1-6 16,-2-2-2-16,2-1-1 0,3 3 1 0,-1-2 5 0,-1-1 5 15,3 3 2-15,0-3 2 0,1 2 2 0,-1 0-7 16,-3-2 3-16,1 0 0 0,2 0-13 0,0 2 1 0,-1-2 4 16,0 0-3-16,-2 0 1 0,5 0 7 0,-5 0-3 15,3 0-4-15,-4 0 12 0,6 0-8 0,-2 0-2 0,-3 0-1 16,3 0 0-16,-1 0-4 0,0 0 5 0,-2 0 5 0,0 0 0 15,0 0 4-15,-1 0 0 0,4 0 4 0,-3 0 5 16,0 0 2-16,3 0-1 0,-3 0-1 0,4 0-3 16,-4 0-4-16,3 0 2 0,-3 0-7 0,0 0-4 0,3 0-3 15,-3 0-2-15,0 0-5 0,-1-2-1 0,1 2 3 0,0 0-6 16,0 0 1-16,0 0 0 0,0 0 0 0,0-2 2 0,3 0-3 16,0 2 5-16,-6-3-5 0,3 2 4 0,-2-2 1 15,3 2 2-15,2-4 0 0,0 5-4 0,1-2 4 16,1-1-3-16,1 3 3 0,-2-1-3 0,0-2-1 0,1 3-4 15,1 0-2-15,-5 0-2 0,2 0 1 0,-3 0-1 0,3 0-2 16,-3 0 0-16,-3 3 1 0,1-3-1 0,-1 1 0 0,-2-1 3 16,5 0-4-16,-1 3 1 0,-2-1 6 0,3-2-4 15,-2 2-2-15,2 1 0 0,1-3 0 0,-1 1-2 16,0-1 2-16,0 0-1 0,1 0-7 0,1-1 6 0,4-2-1 0,-5 1 6 16,2 2 2-16,1 0-4 0,-1 0 1 0,0 0-1 15,-2 0-2-15,4 0-1 0,-4-2 4 0,1 2-3 16,-2 0 0-16,-1 0 0 0,4 0 3 0,-6 0-2 15,-1 2 3-15,-1-2 0 0,-2 2-1 0,2-2 0 0,0 3-2 0,2-3 0 16,-1 0-2-16,-1 1 2 0,4-1 0 0,-2 0-7 16,1 0 0-16,2 0 3 0,1 0 5 0,2 0-1 0,2 0 0 15,2 0 0-15,5-1 2 0,-2-2 8 0,3 1-3 16,2 0-5-16,3-1-2 0,-2 3 3 0,0-1-1 0,2 1-2 16,-1 0-2-16,-1 0 1 0,-1 0-2 0,1 0 4 0,-1 0-1 15,2-3 3-15,-3 3-4 0,4-1-1 0,-5 1-4 16,-1 0 4-16,2 1 2 0,1-1-1 0,-3 0 2 0,4 0-1 15,-2 0 0-15,-1 0 2 0,6 0 8 0,0 0-6 16,5 0 2-16,3 0 7 0,3 0-2 0,1 0 4 0,1-1 10 16,5 1 2-16,1-3 0 0,3 1 5 0,-1 2 0 0,3-2-1 15,2 0-5-15,-2 2-3 0,-3 0-4 0,3 0-2 16,-1 0-4-16,-2 0-3 0,-2 0 1 0,-2 0-3 0,0 2 1 16,-2 0 0-16,-3-2-1 0,0 2 0 0,-1-2 0 15,-5 3 3-15,2-3-5 0,-4 0 8 0,-3 0 1 0,2 1-2 16,-6-1 1-16,3 3-1 0,-7-2-1 0,3-1-1 0,-3 3-3 15,0-3-5-15,-1 2 2 0,3-4 0 0,-1-1-1 0,2 3 2 16,1 0 1-16,2 5 1 0,-2-5 2 0,6 5-1 16,-1-5 0-16,1 1 1 0,-1 2-4 0,4-2 1 15,-4-1-2-15,3 3 0 0,1-1 0 0,-4 0 1 0,2 0 1 16,-3 3-5-16,2-5 4 0,-3 2 8 0,0-2-6 0,-2 1-4 16,0 2-1-16,1-3-3 0,-3 2-1 0,3 1 1 0,-6-3 0 15,1 1-12-15,0-1 4 0,-4 0 7 0,1 2-1 16,-4-2 1-16,2 0 1 0,-6 0 1 0,3 0 0 15,-5 0 0-15,0 0 6 0,1-2-4 0,0 2 2 0,-1-1 3 16,0 1 7-16,0 0 9 0,0 0 6 0,6 0 8 0,-5-3-1 16,2 1 13-16,2 2 4 0,0-4 5 0,0 2-6 0,-1-1-4 15,4-1-5-15,-1 0-3 0,-3 1-5 0,4-2-9 16,-1 0-9-16,3-1-5 0,-2 2-1 0,-3-3-4 16,3 3-3-16,-1-1 1 0,1-1-2 0,2 1 1 0,-3 0 2 15,-2 1-1-15,2 4 2 0,0-7-4 0,-2 3-1 0,-1 4-1 16,2-5-2-16,-5 2 2 0,4 1-2 0,-4-1 0 0,3 1 0 15,-2-2 2-15,1 2 0 0,1-1 2 0,-1 2-4 16,1-1 2-16,-1-1-2 0,-3 1 1 0,4 0-1 0,-2 0 0 16,-2 0 1-16,0-1 2 0,0-1 1 0,-1 3 1 15,3-2-1-15,-2 1 3 0,1-3 3 0,-1 1 0 0,-3 0 5 16,6 0-1-16,-6 0-1 0,3-2-2 0,0 1 3 0,-2-1 4 16,2 1-7-16,-3 2-2 0,3-4-3 0,-2 3-2 15,-1-1 2-15,-1 0-1 0,2 0 0 0,2 1-10 16,-6-1 2-16,1 2 3 0,1-2-2 0,-1 3 1 0,-2 0 1 15,-1-3 1-15,-1 4 5 0,0-2 4 0,-1 2 5 0,2 1 2 16,-1-5 3-16,0 3-1 0,1-1 0 0,-1-1 0 0,-1 0-4 16,1 0-4-16,-2 2-4 0,5-3-2 0,-4-1-4 15,1-1 2-15,-2 1 0 0,2-2-3 0,0 2 1 0,-1 1-1 16,1-5 0-16,-2 4-1 0,-1 0 1 0,3-1-1 16,0 0-1-16,-1 2 2 0,-2 0 0 0,3-1-3 0,-3 2 6 15,0-3 0-15,0 0-2 0,0 1 3 0,0-1-4 0,-3 1 1 16,3-2-1-16,-5 2 6 0,2 1-4 0,2 0-2 15,-2-1 1-15,-2-2 0 0,1 2 3 0,-1 0-3 0,-1 0 0 16,2-1 1-16,2 0-1 0,-8-1-1 0,6 0 0 16,-1-1 0-16,-2 2-1 0,2-2 1 0,-1 2 0 0,2-2-2 15,-1 1 1-15,1 2 1 0,-2 0 0 0,1-1 0 0,4 3 0 16,-10-2 1-16,7 1-1 0,-3-1 2 0,2 2-1 16,1-3-1-16,-7 3 1 0,4-3 1 0,1 5-2 0,-2-2 2 15,1-1-2-15,-3 2-2 0,4-2 0 0,-2 2 2 16,1-2 0-16,-1 2-1 0,1 0-3 0,-1-2 3 0,2 0 1 15,-4 0 1-15,1 1-8 0,2 2 3 0,-1-2 0 0,-2-1 3 16,1 1 2-16,1 0 2 0,-4 0-5 0,5-1 5 16,-2 1 8-16,-1-2-7 0,4 2-1 0,-5-3 2 0,2 3-3 15,-1-2-2-15,1 1 0 0,-1 0-2 0,2 0-1 16,2 1 3-16,-1-3-2 0,-1 4 0 0,1-3-2 0,-2 3 3 16,2-2 1-16,-1 2 0 0,1 0 0 0,-1-2 0 0,1 2 1 15,-2-4 2-15,1 5-3 0,4-3-3 0,-3 1 2 16,-1 0 1-16,1 2 0 0,1-3 0 0,-5 1 0 0,4 0 0 15,1 2 0-15,-8-2 3 0,3 2-5 0,2-1 1 0,-3 1 1 16,0-2 0-16,-3 2 0 0,0-1-3 0,3 1-1 16,-1-3 3-16,-2 4 2 0,0-2-2 0,-1 3 1 0,1 0 0 15,1-3 0-15,-1 3 1 0,-4-4 3 0,4 3-1 16,-1 1-3-16,-4-2 0 0,7 2 0 0,-6-1-3 0,1-4 3 16,0 5-2-16,0 0 2 0,5 0-2 0,-5-5 2 0,2 2 0 15,1 1-2-15,-2-2 0 0,1 2-2 0,-3-2 4 16,-1 2-2-16,-2-1 4 0,-2-1-2 0,3 2-1 0,-1-3 3 15,-3 1 1-15,2 0 1 0,-1-3-4 0,2 3 0 16,1 0 0-16,-1 0 0 0,-2 0 0 0,3 1-2 0,-2 0 0 16,-3-2-1-16,2 0 2 0,1 0 1 0,-4 4 0 0,2-2 1 15,1 0-1-15,-2-1 3 0,3 1-1 0,-3 2-1 16,1-4 0-16,1 5-1 0,0 0 0 0,-1-3 0 0,3 1 1 16,-1-1 2-16,0 1 0 0,3-2-3 0,4 2 0 15,-3-1 0-15,2 2 0 0,1-4 3 0,-2 3-3 0,0-2-3 16,-1 2 0-16,-4-2 1 0,3-1 0 0,-6 3 2 0,2-2 0 15,-1 1-8-15,0-1 8 0,-3 3 0 0,4-4 0 16,-3 3 0-16,2 0 4 0,-5 0-1 0,3-1-2 0,-1 1 3 16,1-2-2-16,2 2-2 0,-5-1 0 0,5 1 0 15,-5 1 0-15,3-3 1 0,-1 3-4 0,1-2 3 0,2 0 0 16,-5-1-2-16,5 3 1 0,-2-1 0 0,0-4-3 0,0 6 0 16,-1-3 2-16,1 1-1 0,-1-1 3 0,1 0 0 15,-1 0-1-15,-3 1 3 0,-1-1 0 0,-2 0 0 0,3 3 1 16,-5-3-2-16,3 3 1 0,2-2-1 0,0 0-1 15,0 0-3-15,1-3 3 0,-1 4 0 0,5-2-1 0,-3 1-1 16,3 2 1-16,-4-4 0 0,4 4 0 0,-3-5 1 0,6 4 0 16,-4-2-2-16,3 2 2 0,3 1-1 0,-4-5 0 15,4 5 2-15,2-2-1 0,-1 0 0 0,1 0-1 0,6-1 1 16,-5 3-1-16,4-2 1 0,-4 2 0 0,5 0-2 16,-2 0-1-16,-1 0 1 0,-2 0 1 0,2 2-2 0,1-2-2 15,1 0 1-15,-4 3 1 0,5-1-1 0,-5-2 2 0,2 2-1 16,-4 0-2-16,1-2 1 0,0 2 0 0,-2 1 0 15,-1-3-3-15,4 1 4 0,-8-1-1 0,9 4 2 0,-3-4 0 16,-2 3 0-16,3-1 1 0,-5-2 0 0,3 2-1 16,-4 0 1-16,-1 0 0 0,-3 2-7 0,3-4 2 0,-4 3 5 15,5-1 0-15,-5-2-3 0,2 2 4 0,-2-2 0 0,2 2 0 16,1 0 6-16,-1-2-2 0,1 3 0 0,3-3-4 16,1 2 0-16,2-1-2 0,-5-1-5 0,6 3 7 0,-3-3-3 15,5 2 1-15,-4 1-6 0,6-3 7 0,-4 0 0 0,4 0-3 16,-2 0 3-16,5 0-2 0,-7 0-1 0,6 0 3 15,-1-3 1-15,1 1-3 0,-1 2-2 0,1-3 1 0,2 3-5 16,-2 0-9-16,-1 0-7 0,-1 0-6 0,-3 0-4 16,-1 0-3-16,-2 0 1 0,1 3-2 0,-1-3 2 0,-2 2 6 15,0 1 3-15,-3-3-2 0,2 3-3 0,-5 0-4 0,-1-1-1 16,0 1 0-16,-5 3 1 0,2-3-3 0,-2 1 2 0,0-1 6 16,4 5 12-16,-7-5 6 0,3 2 4 0,-1-1 2 15,1-2 6-15,4 3-1 0,-3-1 4 0,4 1-1 16,4-1-2-16,-1-3 0 0,1 2 7 0,0 1-5 0,4-2-2 15,-1 0-3-15,3 1 3 0,2-2 1 0,2 2 1 0,-1-3 0 16,6 2-8-16,1 0 5 0,2 0-2 0,-2-2 0 0,4 5-9 16,1-3-7-16,-5 2-9 0,4-2-4 0,2-2-3 15,-2 0-2-15,3 0 4 0,-4 0 0 0,4 0 7 16,-4 0 6-16,1 0 9 0,-1 3-3 0,-1-2 0 0,-1 1-1 16,1 1-5-16,2 2 6 0,-2-5 0 0,-2 5-1 0,-1-2-3 15,0 2 11-15,-2-2 3 0,0 6 2 0,-2-2 1 16,-2-3 0-16,2 3 0 0,-4-3 3 0,1 2 0 0,3-2-2 15,-1 3-1-15,-1-3 1 0,-1 3 0 0,7-3 0 16,0 0 0-16,0 1-1 0,5-1 1 0,-2-2 0 0,1-2-3 16,5 3 2-16,-1-2-1 0,2-1 1 0,0 0 3 0,2 0 1 15,0 0-1-15,0 0 0 0,0 0 2 0,0 0-1 0,0 0 2 16,-3 0 1-16,3 2-5 0,0 1 1 0,0-3 2 16,0 0 0-16,-2 0-2 0,-1 0 0 0,2 2 1 15,-5 1-3-15,1-3 3 0,-2 6-1 0,-1-4 0 0,-1-1 0 16,2 3-2-16,-1-1 3 0,4 0 8 0,-3-2-3 0,2 4-5 15,-2-3-1-15,5 1 0 0,-4-1-1 0,2 1 0 0,-1-2 0 16,-2 4-11-16,4-3 6 0,-3 2 5 0,0 1 4 16,0-4-1-16,0 3 3 0,-1 3-2 0,2-3 2 15,-2 0-2-15,2 1-3 0,-2-3 0 0,1 5 0 0,-5-4-2 16,4 5-1-16,0-5 0 0,2 2 2 0,-2-2-8 0,2 3 4 16,1-3 1-16,-1 1 3 0,-1-1 1 0,5 0-4 0,-4-2 4 15,2-1-1-15,0 4 9 0,3-3-4 0,-1-1 0 16,-2 2-1-16,3-2-1 0,0 3 1 0,0-1-5 15,0-2 4-15,0 4-4 0,0-2 2 0,-2 3-1 0,2-1-3 16,0 2 2-16,0-2-1 0,0 3 3 0,0-3-3 0,0 3-1 16,2-3 0-16,-2 3 2 0,3-1 3 0,-2 2-2 0,-1 0 2 15,3 1-1-15,-3 2 1 0,3-1 3 0,-1 1-4 16,2 0-1-16,-1-3-2 0,0 3 3 0,-1-1 0 16,2 1 3-16,2 0-4 0,-1-1-1 0,-1 1 1 0,4-2 0 15,-4 2 3-15,3-2-2 0,-2-1-1 0,2 6-1 0,1-4 0 16,-4 1 2-16,4-1 5 0,-4 0-2 0,4-1-4 0,-4 2 1 15,3 1-2-15,-2-1 5 0,2-1-6 0,-2 4 3 16,2-2-5-16,-1-2 3 0,-1 1 2 0,-1 2 0 0,-1-2-2 16,-1-2-2-16,2 2 7 0,-1 0-3 0,-3-1 13 15,3 0-6-15,-1 0-5 0,-2-4 1 0,3 3 1 0,-2-1 3 16,-1 0-4-16,3 1 0 0,-3-2-11 0,3 2 5 0,-2 1 3 16,-1-4 0-16,3 2 0 0,0 0-3 0,-1 2 4 15,2-5-2-15,-1 4 1 0,0 2-1 0,3-3-1 16,-3 5 1-16,2-2-1 0,-1-2 1 0,-1 2 1 0,2-2 0 15,1-1 3-15,-2 3 3 0,1-3 1 0,-1 1 5 0,0 2 1 16,4-5 2-16,-2 4 7 0,3-2 1 0,-2 0 1 0,1 0 5 16,1-2 4-16,1 0 4 0,2 1 5 0,1-1 1 15,5 1 1-15,-4-1 0 0,5-1 0 0,0-1-4 16,4-3-4-16,-6 4-7 0,9-3-1 0,-5 0-5 0,2-2-5 16,4 2-2-16,-3-2-3 0,0 0-4 0,0 0 1 0,2 0-1 15,-2 0-2-15,0-2-1 0,0 2 1 0,3 0-6 0,-5-2 2 16,2 0-1-16,-3 2-2 0,-2-2 0 0,3-1-2 15,-5 3-1-15,-1 0-1 0,2 0 6 0,-2 0-2 0,-4 0 0 16,-3 0-1-16,2 0 2 0,-3 0-2 0,0 0 2 16,-1 0 0-16,-2 0-1 0,-1 0-2 0,2 0 1 0,-4 3 0 15,4-1-2-15,-6-2-2 0,1 2-10 0,-1 0-16 16,3-2-13-16,-3 0-16 0,0 0-21 0,0 0-18 0,0 0-18 16,0 0-11-16,0 0-11 0,0 0-7 0,0 0-24 0,-3-4-27 15,2-1-26-15,-5 1-22 0,-2-4-12 0,4 0-18 16,-5-3-14-16,1 0-10 0,1-3 6 0,0-2-5 0,-1-3-23 15,-1-2-53-15,0-4-76 0,-6-2-29 0</inkml:trace>
  </inkml:traceGroup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4:11.4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E52A6F-DF0E-479A-9059-C70EDAB1C3D8}" emma:medium="tactile" emma:mode="ink">
          <msink:context xmlns:msink="http://schemas.microsoft.com/ink/2010/main" type="inkDrawing" rotatedBoundingBox="6413,7659 7879,7317 8000,7836 6535,8177" semanticType="callout" shapeName="Other"/>
        </emma:interpretation>
      </emma:emma>
    </inkml:annotationXML>
    <inkml:trace contextRef="#ctx0" brushRef="#br0">0 116 111 0,'3'4'195'0,"1"-2"4"0,-1 1 6 0,-2 0-21 0,2-1-39 16,2 3-39-16,-2-4-32 0,0 2-13 0,1 1-7 15,1-1 3-15,-1 1 0 0,1 1 0 0,-2 2-3 0,1-1 0 16,1 1-1-16,1 1-1 0,-2 1 1 0,0 1-5 0,1 1 1 16,-2 3 1-16,1-3 1 0,1 5 3 0,1-2 2 15,-2 1 6-15,1 0 1 0,-1 2-6 0,2-2-1 0,-4 1 1 16,2 0 4-16,2 0-1 0,-1 4 0 0,-1-6-8 15,3 1-5-15,-2 2 3 0,2-1 1 0,-2-2-3 0,2 1-4 16,-2-5-5-16,2 2 4 0,1-1 3 0,-1-2 3 0,-3 2 1 16,4-2 0-16,-4-1 4 0,7 0 8 0,-2-4 8 15,0 3 5-15,1-4 4 0,-1-2 2 0,3 4 6 0,3-5 3 16,1 0 1-16,-1 0-2 0,4-5-3 0,2 4-6 0,-1-5-7 16,3-1-7-16,4 1-5 0,3-5-2 0,-2 0-6 15,1-3-9-15,6 2-2 0,-1-3-4 0,2 0-2 0,0-2 0 16,3-1-1-16,2-2-6 0,-3 1 4 0,3 0-3 15,-2-1 2-15,-2 0 0 0,2-1 1 0,-1 1-3 0,-2 0-3 16,0 0 2-16,1 1 1 0,-4-2 0 0,-2 4 0 16,0 0 0-16,-2 3 2 0,-3-2 5 0,4 0 2 0,-9 4 0 15,3-1 0-15,-2 2 0 0,-2-2-1 0,-3 4-3 0,1 1 0 16,-4-1-4-16,1 3-5 0,-4-3-5 0,1 3-2 16,-4 1-8-16,2-2 2 0,-4 3-4 0,2 1-6 0,-1-2-2 15,0 2-1-15,-2-4 2 0,2 6 1 0,1-1 0 16,-4-3-3-16,1 4-2 0,-1 1 4 0,-1-3-4 0,0 1-1 15,-1 2 2-15,-2-3-2 0,3 3 1 0,0-1 1 0,-3-1 1 16,0 2 0-16,0 0-1 0,0 0 2 0,0 0 0 16,0 0 1-16,0 0-4 0,0 0 0 0,0 0 0 0,0 0-2 15,0 0-1-15,0 0-8 0,-3 0-17 0,0 0-17 0,3 2-25 16,0-2-33-16,0 0-30 0,0 0-35 0,0 0-35 16,0 0-30-16,0 0-27 0,0 1-26 0,-2 2-22 15,-1-1-21-15,-1 1-25 0,-4-2-51 0,-1 1-137 0,-3 1-59 16,-2-3-14-16,-6-3 12 0</inkml:trace>
  </inkml:traceGroup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6:17.12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8A1C799-14E3-42BB-A800-7725868E63E6}" emma:medium="tactile" emma:mode="ink">
          <msink:context xmlns:msink="http://schemas.microsoft.com/ink/2010/main" type="writingRegion" rotatedBoundingBox="1514,628 23557,205 23654,5234 1611,5657"/>
        </emma:interpretation>
      </emma:emma>
    </inkml:annotationXML>
    <inkml:traceGroup>
      <inkml:annotationXML>
        <emma:emma xmlns:emma="http://www.w3.org/2003/04/emma" version="1.0">
          <emma:interpretation id="{6AB0A36D-1984-461B-9A2B-1E9E51CCFC47}" emma:medium="tactile" emma:mode="ink">
            <msink:context xmlns:msink="http://schemas.microsoft.com/ink/2010/main" type="paragraph" rotatedBoundingBox="1526,505 20697,491 20698,2284 1527,2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FE0220-E0EB-4347-9AB6-5989B5565C46}" emma:medium="tactile" emma:mode="ink">
              <msink:context xmlns:msink="http://schemas.microsoft.com/ink/2010/main" type="line" rotatedBoundingBox="1526,505 20697,491 20698,2284 1527,2298"/>
            </emma:interpretation>
          </emma:emma>
        </inkml:annotationXML>
        <inkml:traceGroup>
          <inkml:annotationXML>
            <emma:emma xmlns:emma="http://www.w3.org/2003/04/emma" version="1.0">
              <emma:interpretation id="{40591DDD-022F-4EC8-8B70-1A9088271193}" emma:medium="tactile" emma:mode="ink">
                <msink:context xmlns:msink="http://schemas.microsoft.com/ink/2010/main" type="inkWord" rotatedBoundingBox="1526,761 4322,759 4323,1767 1527,1769"/>
              </emma:interpretation>
              <emma:one-of disjunction-type="recognition" id="oneOf0">
                <emma:interpretation id="interp0" emma:lang="en-US" emma:confidence="0.5">
                  <emma:literal>ADSL</emma:literal>
                </emma:interpretation>
                <emma:interpretation id="interp1" emma:lang="en-US" emma:confidence="0.5">
                  <emma:literal>ADS L</emma:literal>
                </emma:interpretation>
                <emma:interpretation id="interp2" emma:lang="en-US" emma:confidence="0">
                  <emma:literal>ADSLL</emma:literal>
                </emma:interpretation>
                <emma:interpretation id="interp3" emma:lang="en-US" emma:confidence="0">
                  <emma:literal>ADDSL</emma:literal>
                </emma:interpretation>
                <emma:interpretation id="interp4" emma:lang="en-US" emma:confidence="0">
                  <emma:literal>ADSLT</emma:literal>
                </emma:interpretation>
              </emma:one-of>
            </emma:emma>
          </inkml:annotationXML>
          <inkml:trace contextRef="#ctx0" brushRef="#br0">232 57 165 0,'4'-4'510'0,"2"-2"299"15,-4 2-502-15,-2-1 2 0,3 1-36 0,-3 0-35 0,0-1-30 16,0 3-22-16,0 0-17 0,0 0-15 0,-3 2-15 0,3 0-7 15,-5 2-14-15,2 0-21 0,2 2-20 0,-5 5-14 0,2 2-6 16,-1 1 0-16,1 5 15 0,-4 6 7 0,-4-2 6 16,5 5 15-16,-5 2 18 0,0 1 4 0,3 3 2 0,-6 0-2 15,0 1-18-15,3-1-12 0,0 0-11 0,1-2-12 16,2 2-14-16,-5-5-7 0,5 0-11 0,0 0-9 0,-1 0-6 16,3-7-1-16,-1 2-2 0,4-3-4 0,-4-1-4 0,4-4-2 15,-1-2-3-15,2-1-1 0,3-5 0 0,-1 0 7 16,1-1 11-16,0-2 11 0,0-2 11 0,0-1 8 0,0-1 6 15,1-4 2-15,-1-1 1 0,3-5-8 0,5-3-10 16,-4-4-14-16,1 1-9 0,2-4-6 0,-2 0-9 0,2-5 0 16,-3 0-2-16,4-4-2 0,-1-2-1 0,2-3 0 0,-1 2 1 15,2 3-4-15,-1-5 2 0,1 5 2 0,-1 0-3 16,3 2 0-16,0-2 1 0,0 8 2 0,-1-4-1 0,-3 4 1 16,4 3 0-16,-4 0-1 0,4 3 3 0,-5 1 0 15,-2 2-2-15,2 3-2 0,-2 3 6 0,-3 1-5 0,0 0-1 16,1 1 0-16,0 2-4 0,-2 2-1 0,-1-1 0 0,3 4-1 15,-3-1-1-15,3 4-1 0,-1 4 2 0,1 4-1 16,-2 0 6-16,5 6 2 0,-1 0 2 0,-1 5 5 0,1 0 8 16,-2 3 2-16,1 5 7 0,-1-2 2 0,-1 4 1 15,1 0 0-15,0 1 2 0,-2 2-3 0,-1-3-3 0,3 3-4 16,-3-2-1-16,0-3-5 0,0 3-2 0,-3-3-4 0,3 0 0 16,0 0-3-16,-1 0-2 0,-2-3-1 0,3-1 1 15,-3-2-2-15,3 0 1 0,-2-2 0 0,2-1 0 0,0-1 0 16,0-1-1-16,0-3 1 0,0 2 0 0,0-4-2 15,0 0-4-15,-3-1-13 0,3-2-13 0,0 0-21 0,0-2-27 16,0-2-35-16,0-3-40 0,0 1-46 0,0-3-43 0,3-2-50 16,-1-4-51-16,4-2-44 0,-1-3-34 0,3-4-28 15,-1 1-23-15,4-6-43 0,-2 1-80 0,0-2-54 16,-6-2 2-16,0-2 28 0</inkml:trace>
          <inkml:trace contextRef="#ctx0" brushRef="#br0" timeOffset="229.3899">86 540 114 0,'-18'-3'596'0,"6"1"-36"0,-1 1-100 0,1-6-79 0,2 4-44 0,1 2-54 15,-2-3-28-15,7 1-21 0,-1 3-21 0,2 0-17 16,2 0-24-16,1-3-24 0,1 1-29 0,4-1-23 0,2 2-21 16,5-1-15-16,0-3-8 0,6 3-8 0,1 0-3 15,5 0-3-15,1-3-5 0,2 3-5 0,3-2-5 0,-2 1-9 16,5 2-4-16,-3-3-6 0,1 1-5 0,-3 1-22 15,4 0-23-15,-1-2-28 0,0-1-37 0,0 1-42 0,1 0-49 16,-4-1-46-16,3 2-47 0,-1 0-25 0,-2-2-30 0,-1-1-41 16,-3 3-60-16,-3-5-89 0,-2 1-32 0,-4-1 0 15</inkml:trace>
          <inkml:trace contextRef="#ctx0" brushRef="#br0" timeOffset="578.08">980 110 63 0,'3'-5'497'0,"-2"3"-61"0,2 1-80 16,-3-2-75-16,0-1-19 0,0 3-8 0,0 1-30 0,0-2-28 16,0 2-21-16,0 2-10 0,-3-1 0 0,2 7 4 15,-2 0 1-15,-2 6 6 0,1 1 0 0,-1 1 23 0,-2 4 22 16,1 3 7-16,0 0 7 0,0 3-6 0,0-1-9 0,0 2-6 15,2 3-14-15,-1-2-31 0,1 0-25 0,-2-3-27 16,4 4-28-16,-1-5-16 0,2 1-18 0,-2-3-14 0,3 1-6 16,-3-3-9-16,1 2-7 0,2-5-4 0,0-2-2 15,0 1-6-15,0-1-1 0,0 0 1 0,0-4-5 0,0 2 3 16,2-3-4-16,-2-2 4 0,0 2-10 0,0-2-8 16,0-1-13-16,3-1-18 0,-3-1-18 0,0-5-25 0,0 3-39 15,0-3-56-15,0-3-49 0,0-2-48 0,0-4-50 0,0-2-48 16,0-1-34-16,3-1-26 0,-2-4-12 0,4-3 12 15,-2-1 2-15,1 1-9 0,2-1-12 0,-2-5-20 16,-2 3-27-16,1-3-2 0</inkml:trace>
          <inkml:trace contextRef="#ctx0" brushRef="#br0" timeOffset="837.8064">948 282 125 0,'0'-13'417'16,"0"-2"-43"-16,0 2-55 0,3 0-53 0,-1 1-46 16,-2-1-26-16,3 2-21 0,-3 2-1 0,4 0 6 0,-1 0 3 15,0 0 3-15,2 4 1 0,-1 0-1 0,5 1-5 0,4 2-3 16,1 0-11-16,2 2 12 0,4 2 15 0,-1 2 5 15,0 3 3-15,1 3-6 0,2 1-4 0,-1 5-10 0,1-2 0 16,-1 3-25-16,-2 3-25 0,1 0-22 0,-1 1-19 16,-3-1-17-16,-1 4-12 0,-3-1-10 0,-3 1-15 0,-2-1-9 15,-2 1-8-15,-2 1-4 0,-3 0-7 0,-3-2 2 16,-2 2-5-16,-6-1-4 0,-1-1 5 0,-8 2-1 0,1 0 2 16,-2 1 0-16,-6-3-2 0,4 1-10 0,-7-4-13 0,2 1-15 15,-4-5-19-15,5 3-29 0,-1-6-32 0,0 0-38 16,1-2-20-16,3-3-27 0,2-4-35 0,6-1-29 0,-1-3-29 15,7-3-28-15,4-4-23 0,0 2-16 0,6-2-24 0,6-4-24 16,0-2-30-16,6 1-61 0,0-4-60 0,3 0-12 16</inkml:trace>
          <inkml:trace contextRef="#ctx0" brushRef="#br0" timeOffset="1281.8695">1771 372 138 0,'8'-4'393'16,"8"-6"218"-16,-8 3-390 15,-5 1-24-15,6-9 209 0,-6 6-218 0,1-1-13 0,-1 2-7 16,-2 0 4-16,2 2 1 0,-3-1-1 0,3 3-2 0,-3-1-9 16,0 3-6-16,0 0-8 0,-3 0-14 0,0 2-14 0,-1 0-20 15,0 2-14-15,-4 2-13 0,-4 3-9 0,-3 4-4 16,-3 1 6-16,-4 4 6 0,1 1 4 0,-1 3 9 0,0-1 6 15,1 3 0-15,1-3 0 0,1 3-4 0,4-3-3 0,-1 3-7 16,4-3-7-16,0-1-8 0,5 1-7 0,2-2-2 16,2 1-4-16,2-4-2 0,2 1-5 0,5-1-4 0,0-3-2 15,4-1 1-15,2 1-2 0,5-2 0 0,2-1-3 16,0 0-4-16,8-3-3 0,-3 0-5 0,3 1-4 0,-2-1-5 16,0-1-4-16,-4 2-2 0,-1-1 0 0,-1-1-1 0,-3-2-2 15,-1 2-1-15,-3 3 0 0,-3-3 1 0,-2 1 0 16,-2 2-3-16,1-4-2 0,-5 2-3 0,-1-1 1 15,0 3 3-15,-1-3 0 0,-5 2 2 0,-3 1 1 0,-3 1 0 16,-3 1 0-16,-4-1 9 0,0 1-4 0,-5 2-5 0,-2-2-10 16,0 2-18-16,-4-3-26 0,2 2-30 0,-4-2-33 0,1 2-32 15,0 0-33-15,4-5-30 0,-3 2-23 0,3-3-20 16,1 1-15-16,2-4-10 0,2 2-7 0,1-3-12 16,1 0-11-16,4 0-18 0,1-4-31 0,3-3-47 0,-3 1-82 15,3-2-57-15,3-2-15 0</inkml:trace>
          <inkml:trace contextRef="#ctx0" brushRef="#br0" timeOffset="1918.0938">2276 241 114 0,'4'-4'472'0,"1"0"-72"0,-2-2-88 0,1 1-71 0,2-4-17 15,-4 6-11-15,1-4-21 0,-2 3-17 0,2-3-12 16,0 4-4-16,-1 2-3 0,-2-4-6 0,3 3-5 0,-2 2-6 16,-1-3-10-16,0 3-13 0,0 0-13 0,0 0-10 15,0 0-10-15,0 3-6 0,0-3-8 0,0 2-2 0,0-1 0 16,-1 3-8-16,1 0 9 0,0 3 12 0,0-3 16 0,0 4 15 15,0 3 16-15,0 0 14 0,1 4 5 0,-1 0 9 16,0-3-7-16,0 5-12 0,0 1-11 0,0 2-12 0,0-1-21 16,0 0-15-16,0 1-13 0,0 3-5 0,0 0-3 15,0-2-7-15,0 3-6 0,0-3-9 0,-1 2-4 0,-2 0 2 16,3-2-4-16,-2 0-4 0,2 1-2 0,-3 0-1 0,3 0-1 16,0-3 1-16,-3 0-5 0,3 1-2 0,-1 0-1 15,1-1 0-15,0-3 1 0,0-2-3 0,0-1-2 0,1 0-1 16,-1 0-1-16,3-4 0 0,-3-1 1 0,3 2-3 0,-1-6 1 15,2 3 0-15,-1-1 2 0,2-4 4 0,-1 2 0 0,2-2 1 16,2 1 3-16,1-2 3 0,3-1-4 0,-2 0 5 16,2 0-4-16,1 0 1 0,2-1-3 0,2-2-1 15,-2-2 1-15,1 2-5 0,1-2-2 0,1 4-1 0,-2-6 0 16,0 4-2-16,4-2-1 0,-1 2 0 0,-2-2-3 0,2 1 0 16,1-1 0-16,-4 1 2 0,-1 0-2 0,1 1-2 15,-1 2 1-15,-3-4-1 0,0 5 2 0,-1-2-2 0,-2-1 2 16,-2 3-1-16,2 0 1 0,-1 0 0 0,-1 0 1 15,-2 0 3-15,0 0-3 0,-3 0-1 0,2 0 0 0,-4 0 0 16,3 0 0-16,-3 0 0 0,3 0-1 0,-1 0-3 0,-2 0 3 16,0 0 1-16,0 0 1 0,0 0 2 0,0 0-1 15,0 0 1-15,0 0 0 0,0 0-5 0,0 0-8 0,-2 0-11 16,-1 0-14-16,3-1-21 0,-3 1-32 0,-1-3-55 16,-3 2-68-16,-2-4-73 0,-2 3-79 0,-1-4-91 0,6-2-95 15,-4-2-135-15,2 0-125 0,-1-5-56 0,-3-1 12 0,-6-1 43 16</inkml:trace>
        </inkml:traceGroup>
        <inkml:traceGroup>
          <inkml:annotationXML>
            <emma:emma xmlns:emma="http://www.w3.org/2003/04/emma" version="1.0">
              <emma:interpretation id="{DD3EBBE0-4A54-44F2-AAF2-A63A0ABFEC31}" emma:medium="tactile" emma:mode="ink">
                <msink:context xmlns:msink="http://schemas.microsoft.com/ink/2010/main" type="inkWord" rotatedBoundingBox="5589,860 6317,859 6318,1591 5590,1592"/>
              </emma:interpretation>
              <emma:one-of disjunction-type="recognition" id="oneOf1">
                <emma:interpretation id="interp5" emma:lang="en-US" emma:confidence="0.5">
                  <emma:literal>is</emma:literal>
                </emma:interpretation>
                <emma:interpretation id="interp6" emma:lang="en-US" emma:confidence="0">
                  <emma:literal>i's</emma:literal>
                </emma:interpretation>
                <emma:interpretation id="interp7" emma:lang="en-US" emma:confidence="0">
                  <emma:literal>"is</emma:literal>
                </emma:interpretation>
                <emma:interpretation id="interp8" emma:lang="en-US" emma:confidence="0">
                  <emma:literal>is;</emma:literal>
                </emma:interpretation>
                <emma:interpretation id="interp9" emma:lang="en-US" emma:confidence="0">
                  <emma:literal>is"</emma:literal>
                </emma:interpretation>
              </emma:one-of>
            </emma:emma>
          </inkml:annotationXML>
          <inkml:trace contextRef="#ctx0" brushRef="#br0" timeOffset="5716.5769">4110 453 390 0,'0'0'621'0,"-3"2"-92"15,3 0-109-15,-2-2-49 0,-1 0-44 0,2 0-47 16,-5 0-39-16,4 2-23 0,-1-2-18 0,3 0-18 0,-3 0-23 16,3 3-28-16,-1-1-25 0,-2 0-29 0,-2 2-15 0,2 1-10 15,-1 0-8-15,-1 2-1 0,2 0-1 0,-1 1 6 16,2 1 4-16,-1-1 6 0,0 0 0 0,3 5-4 0,0-5-4 16,0 5-7-16,0-4-2 0,0-1-9 0,0 2-8 15,0-1-4-15,0 0-4 0,3 1-7 0,0-2-5 0,-1 2-2 16,2-1-8-16,-1 2-23 0,0-5-35 0,-1 4-48 15,2-5-55-15,-1 0-65 0,0-1-60 0,-1 0-66 0,-2-1-63 0,0-3-81 16,0-5-111-16,0-1-71 0,0-4-5 0,0-6 27 16</inkml:trace>
          <inkml:trace contextRef="#ctx0" brushRef="#br0" timeOffset="5849.8286">4177 146 366 0,'2'-11'544'0,"-2"1"-115"16,0 4-138-16,-2-2-67 0,2 2-61 0,0 4-59 0,0-2-43 0,0 4-28 15,2 0-22-15,0 3-18 0,1 0-19 0,0 3-19 16,1 2-32-16,1 2-25 0,2 1-34 0,-2 1-51 16,5 1-71-16,-4-2-101 0,2 2-80 0,-1-2-33 0</inkml:trace>
          <inkml:trace contextRef="#ctx0" brushRef="#br0" timeOffset="6217.0356">4633 368 91 0,'6'0'492'0,"0"0"-48"0,-1-1-69 0,-4-2-63 16,-1 1-24-16,-1 2-4 0,-4-2-29 0,-1 0-33 16,2 2-29-16,-4-2-21 0,1 2-21 0,-2 2-24 15,0 0-20-15,-3 2-14 0,-6 4-12 0,5 1-2 0,-2 2-2 16,0 5 5-16,2-5 4 0,-1 5-2 0,6 0 0 16,-1-3-7-16,-2 2-5 0,4 0 0 0,-1-2-12 0,4-1-9 15,-1 3-2-15,5-6 12 0,3 5 8 0,3-4 12 0,0 1 3 16,3-1 2-16,3 1 1 0,3-2 1 0,1-1-5 15,4 0-16-15,2 2-12 0,3-1-13 0,-1-2-12 0,1 2-9 16,-1-1-8-16,-3 0-4 0,-2-1-3 0,1 2-2 0,-4-1-4 16,-1-1-2-16,-6-1 1 0,-2 0-3 0,1 0 2 15,-4 2 2-15,-1-1-2 0,-6 1 1 0,-1 1 0 0,-4-1 0 16,-4 1 1-16,1-1 1 0,-6 1-2 0,-2 0 4 16,0-4-3-16,-1 5 3 0,-1-6-4 0,3 0-9 0,-1 0-13 15,3-1-17-15,-1-1-26 0,2-2-31 0,1-2-29 0,2 2-35 16,-5-5-22-16,5 1-22 0,3 2-19 0,-1-2-22 15,1-3-11-15,2 3-15 0,-1 0-10 0,5-1-16 0,-3 3-23 16,3-2-44-16,0-3-73 0,3 7-107 0,3-6-33 16,0-2 5-16</inkml:trace>
        </inkml:traceGroup>
        <inkml:traceGroup>
          <inkml:annotationXML>
            <emma:emma xmlns:emma="http://www.w3.org/2003/04/emma" version="1.0">
              <emma:interpretation id="{2EB134D3-B22E-455C-9A08-967BE27607CB}" emma:medium="tactile" emma:mode="ink">
                <msink:context xmlns:msink="http://schemas.microsoft.com/ink/2010/main" type="inkWord" rotatedBoundingBox="6893,1196 7378,1195 7379,1595 6894,1596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,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9</emma:literal>
                </emma:interpretation>
                <emma:interpretation id="interp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6656.3726">5643 475 308 0,'7'-7'601'15,"0"3"-67"-15,-2-3-121 0,1 3-71 0,-6-3-43 0,0 4-45 16,-6 0-36-16,1 1-32 0,-2-1-28 0,0 3-21 16,-2 5-22-16,-3-2-20 0,-3 3-20 0,-5 2-17 0,4 1-3 15,0 4-5-15,-4-1-1 0,4 2-3 0,-3 0 0 0,1 2-2 16,1 0-3-16,3 0-3 0,-3 1-7 0,5 1-4 0,-3-1-4 15,3-1 2-15,1 3-2 0,3-2-2 0,2 0 0 16,-1-2-4-16,2 0-2 0,2-1 0 0,3-3-3 16,3 2 0-16,-1-5 8 0,2 1 1 0,4-3 14 0,-1-2 11 15,5 1 13-15,3-3 10 0,1-4 8 0,1-3 15 0,0 1 1 16,3-5 0-16,-2 1-2 0,1-7 1 0,0 0-4 0,4-1 3 16,-7-1-1-16,0 0-6 0,4 0-1 0,-5-3-4 15,-3 6 1-15,-1-2-7 0,-2 5-1 0,2 0-10 16,-7 2 3-16,1 3-13 0,1 0-11 0,-5 1-7 0,4 3-10 15,-5 0-7-15,3 2-7 0,-3 0-5 0,3 0-11 16,-2 4-1-16,2 1 1 0,2 1 1 0,-1 3 2 0,2 1 2 16,-5-1 0-16,4 4-1 0,1 0-2 0,0 0-5 0,-3 2-16 15,1 0-20-15,2-2-30 0,-4 5-39 0,2-3-48 16,2 3-55-16,-4-4-60 0,2 1-63 0,4-2-54 0,-4 0-48 16,3 0-35-16,5-2-41 0,-1-3-66 0,1-2-94 0,3-3-21 15,-4-6 23-15</inkml:trace>
        </inkml:traceGroup>
        <inkml:traceGroup>
          <inkml:annotationXML>
            <emma:emma xmlns:emma="http://www.w3.org/2003/04/emma" version="1.0">
              <emma:interpretation id="{0367229C-F515-42AE-9375-85C9B770BF38}" emma:medium="tactile" emma:mode="ink">
                <msink:context xmlns:msink="http://schemas.microsoft.com/ink/2010/main" type="inkWord" rotatedBoundingBox="8038,501 10836,499 10838,2291 8039,2293"/>
              </emma:interpretation>
              <emma:one-of disjunction-type="recognition" id="oneOf3">
                <emma:interpretation id="interp15" emma:lang="en-US" emma:confidence="0.5">
                  <emma:literal>typing</emma:literal>
                </emma:interpretation>
                <emma:interpretation id="interp16" emma:lang="en-US" emma:confidence="0">
                  <emma:literal>Typing</emma:literal>
                </emma:interpretation>
                <emma:interpretation id="interp17" emma:lang="en-US" emma:confidence="0">
                  <emma:literal>spray</emma:literal>
                </emma:interpretation>
                <emma:interpretation id="interp18" emma:lang="en-US" emma:confidence="0">
                  <emma:literal>types</emma:literal>
                </emma:interpretation>
                <emma:interpretation id="interp19" emma:lang="en-US" emma:confidence="0">
                  <emma:literal>typos</emma:literal>
                </emma:interpretation>
              </emma:one-of>
            </emma:emma>
          </inkml:annotationXML>
          <inkml:trace contextRef="#ctx0" brushRef="#br0" timeOffset="7092.5464">6622-224 221 0,'0'0'559'0,"3"-6"-100"0,0 4-117 0,-3-3-68 16,1 2-32-16,-1 0-40 0,3 2-26 0,-1-4-12 16,-2 3-6-16,3-1 0 0,-3 1 1 0,0 2-4 0,0-3-5 15,0 2-15-15,0 1 0 0,0 0-3 0,-3 0-6 16,3 0-11-16,-2 0-7 0,-1 1-12 0,3 2-7 0,-1-3-3 16,1 2-24-16,0 1-12 0,0-3-15 0,0 2-4 0,0-1-2 15,-3 4 2-15,0 1 4 0,3 1 13 0,-2 4 20 16,-1 3 10-16,3-2 18 0,-3 8 10 0,2-1 8 0,-2 0 7 15,3 5-4-15,0 0-7 0,0 2-14 0,0 0-12 16,0 3-9-16,3-2-11 0,-2 0-12 0,2 1-5 0,0 4-8 16,-1-5-6-16,1 1-3 0,0 1-3 0,-2-3-6 0,4-1-1 15,-2 3-6-15,0-2-4 0,-2 3-2 0,4-4-2 0,-5-1-1 16,3 0 1-16,-3 0-2 0,0-3-2 0,0 1 0 16,-3-3-1-16,3 3 1 0,-2-5-2 0,-1 1-1 15,-1-1-12-15,1 0-13 0,1-5-21 0,-1-1-33 0,2 0-46 16,-5 0-50-16,4-5-45 0,-1-1-47 0,3-2-46 0,-3 1-48 15,-1-1-38-15,-1-3-13 0,1-3-5 0,0-2 5 16,-2 2-2-16,1-7-13 0,4 2-20 0,-5-3-23 0,-2-3-30 16,4 4-10-16</inkml:trace>
          <inkml:trace contextRef="#ctx0" brushRef="#br0" timeOffset="9332.4499">6504 479 62 0,'-1'-11'484'0,"-2"2"-37"16,3 1-53-16,0-3-46 0,3 3-58 0,-2-5-40 0,2 5-29 15,0-4-19-15,3 1-14 0,2 0-14 0,-1 2-15 16,5-1-20-16,0 1-19 0,3 1-16 0,0-1-9 15,-2 3-4-15,2-1-5 0,1-2 1 0,-4 6-3 0,6-4 2 16,-5 2-4-16,4 2-7 0,-2 0-10 0,0 3-8 0,-1 0-8 16,0 0-9-16,-2 2-9 0,3-1-9 0,0 2-6 15,-7 2-4-15,7-2-6 0,-6 2-2 0,3 2-4 0,-4-3 4 16,2 3-4-16,-1-3-1 0,0 2 0 0,1-1-2 0,-1-1 3 16,-1-2 1-16,2 0-3 0,-4 0 0 0,1-2 4 0,1-2 0 15,-4 0 7-15,4-2-3 0,-1-3 1 0,2-2 5 16,-1 1 15-16,-1-1 11 0,1-1 13 0,-4-1 16 0,3 0 12 15,-2 0 20-15,2 0 15 0,-2 1 10 0,1 1 5 16,-5-1-1-16,2 1-7 0,-1 1-6 0,1-2-9 16,1 2-7-16,-4 4-13 0,3-1-10 0,-1-2-6 0,-2 3-5 15,3 2-5-15,-3-3-7 0,3 5-5 0,-2-2-7 0,-1 2-10 16,0 2-6-16,0 0-8 0,0 3-5 0,0 4 1 0,3 2 4 16,0 4 6-16,-3 2 5 0,2 7 9 0,-2 1 7 15,2 2 6-15,0 5 4 0,-2 0 5 0,3 3 0 16,0 4-5-16,-3-1-3 0,1 2-6 0,-1 1-3 0,0-1-5 15,0 2-5-15,0-1-6 0,-1 0-7 0,1 2-5 0,-3-3-1 16,0 3-3-16,-1-4 0 0,-1 1-3 0,-2-3-4 0,-1 4 1 16,1-5-2-16,1 1-1 0,-2-2 2 0,-2-3-1 15,2-2-1-15,3-4 1 0,-6 0 2 0,7-2-3 0,-4-5-1 16,4-5 2-16,-1 2-2 0,-1-2-2 0,5-6-3 0,-2-1-2 16,1-1-2-16,-4-4-5 0,2-2-4 0,-4-2-6 15,4-4-8-15,-3-3-1 0,-2-3-3 0,1-2-4 0,1-4 1 16,-1 1-2-16,-1-5-1 0,2 1 2 0,0-3 2 15,-1 0 0-15,1-1 2 0,2-1 0 0,1 1 3 0,1-2-2 16,-2 3 3-16,5 0 5 0,0 3 0 0,0 0 1 16,5-2 1-16,-2 6 0 0,1-2 0 0,1 2 1 0,2 0 2 15,3 0-2-15,2 1 2 0,2 0 1 0,1-1 0 0,4 1 6 16,3 0 3-16,-4 0 2 0,5 0 1 0,-1-3 1 16,-1 1 4-16,3 0 2 0,-1 2-2 0,1-4 1 15,1 3 0-15,-1-2 1 0,-3-1 1 0,3 3 1 0,-2-3-1 0,-2-1-2 16,-1 1 3-16,-1 1 0 0,-3-3-2 0,1 3 0 15,-6-1 2-15,2 1-2 0,-3 0 2 0,-1-1 0 0,2 3-1 16,-2 0 1-16,-2 1 0 0,1-1 1 0,-3 3 1 16,4-2-1-16,-2 3 0 0,-2-1 2 0,-2 2 3 0,4 3 3 15,-5 1 3-15,-1 1 5 0,3 1 0 0,-1 2 3 0,-2 2 0 16,0-1-1-16,0 3-2 0,0 5-5 0,0-1-3 16,-2 7 2-16,-1 4 3 0,-1 4 4 0,-1 3 4 0,1 7 8 15,-4 0 2-15,2 1 6 0,0 1 4 0,1 4 0 16,-1 1 1-16,0-2 1 0,1 1-4 0,2 0-1 0,-1-2 1 15,4 1-4-15,-2-2-2 0,2-2-2 0,0 0-4 0,2-2-3 16,-2-2-4-16,3 2-3 0,-2-4-1 0,2-2-1 16,0-1-3-16,-1 0-4 0,4-1-2 0,-6-4 0 15,1 3-1-15,-1-6-2 0,3 2-1 0,-1-2-3 0,-2-5 0 16,0-1 0-16,0-3-2 0,0 0 2 0,0-1 2 0,0-1 2 16,-2-4-1-16,-1-2 1 0,3-3 0 0,-1-4 1 0,-2-4-1 15,0-4-2-15,1-3-2 0,-1-2-3 0,3-6-5 16,0 0-5-16,0-2-1 0,5-5-3 0,1 1-3 0,-2-4 6 15,3 4-1-15,2-1 0 0,2-1 2 0,1 5 5 16,-3-4 1-16,3 4 1 0,-1 0 1 0,1 6-2 0,5 3 0 16,-4-2 5-16,1 4-3 0,3 5 0 0,-3 0 1 0,2 2 2 15,-1 2-2-15,0 4 1 0,1 2-1 0,-1 4-2 16,2 0 2-16,-1 3 1 0,2 3 0 0,-5 4 0 0,2 1 1 16,-3 3-2-16,0-1 4 0,-2 5 2 0,-1-2-2 15,-4 4 0-15,-1 2 0 0,-1 0-2 0,0 2-3 0,-3 1-1 16,-3-1-5-16,-1 1-3 0,-4-1-4 0,1 1-2 0,-5-3-8 15,0 1-1-15,0-1-6 0,3-1 0 0,-3-3-8 16,-1 0-3-16,-1 1-5 0,3-6 0 0,-1 1-2 0,0-3 0 16,1 0-1-16,-1 1-1 0,5-2 5 0,3-3 1 15,-1 1 2-15,1-2 7 0,1 1 5 0,0-3 5 0,1 1 2 16,2-2 8-16,0 1 2 0,2-1 5 0,1-1 1 0,1 1 5 16,1-3 0-16,5-1 4 0,2 1-1 0,3-5 1 15,-2 2 1-15,5 0 2 0,3-3 2 0,-2 1-2 0,2-3 0 16,4 0-3-16,-4-2 3 0,1 3-1 0,2-6 2 15,-3 3-1-15,3-2 0 0,1 2 0 0,-4-4 3 0,1 2-1 16,-1-4-1-16,2 1-1 0,-6-1-1 0,3-3 1 0,-1 1-4 16,-1-1 3-16,-5 0 0 0,5-2 0 0,-6 1 1 15,0 1 1-15,0-1-1 0,-3 0 0 0,1 2 2 0,-4 2 3 16,0-1-1-16,-1 5 6 0,-4 0 4 0,2 5 1 0,-3 2 4 16,0 5 0-16,0-1 2 0,-3 0-4 0,-1 8-2 15,-4 0-1-15,2 3-6 0,-6 5-2 0,-1 5-4 0,0 3-1 16,1-1-1-16,0 0 3 0,1 5-1 0,-1 1 2 15,5 0-1-15,3 1 5 0,-1-1 0 0,1-1 1 0,1 0-1 16,3 0 1-16,0-2-3 0,0-1-1 0,4-1 2 0,1-1-5 16,1 0 0-16,1-1-1 0,2-1 1 0,3-2-1 15,0 2-4-15,0-1-9 0,0-3-12 0,-1-1-8 0,7 2-33 16,-4-6-47-16,4 2-47 0,-2-2-44 0,5-5-44 16,1 2-37-16,5-3-38 0,1-1-35 0,3-2-14 0,4-1 2 15,2-3 7-15,-1-1 15 0,2-2 14 0,1-1 14 16,-3-2 8-16,-5-2 3 0,3 0 1 0,-7-2-2 0,-2-3 12 15,-5-3 24-15,-1-1 47 0,-3 1 71 0,-1-3 85 0,-3 1 89 16,3-3 87-16,-2 0 68 0,-2-2 48 0,-2 3 25 16,1-4-2-16,-2 3-17 0,-2 2-24 0,1 3-19 0,-1-2-5 15,-5 9 6-15,-1 0 5 0,0 3-1 0,0 6-4 0,-1 0-11 16,-6 5-10-16,-4 5-10 0,-1 3-12 0,-1 5-8 16,-5 2-11-16,2 5 0 0,-1 1 6 0,-1 3 10 0,2 2-1 15,1 3-6-15,3-1-7 0,0-1-3 0,0 3 4 16,5 1-6-16,1-3-12 0,0 0-15 0,5-5-7 0,1 1-9 15,1-2-10-15,5 0-14 0,0-4-17 0,1 0-9 0,4 0-2 16,-2-7-5-16,3 4-1 0,3-6-4 0,-1-3-4 16,0-1-2-16,4-2-1 0,-5-3-4 0,6-3 1 0,-2-2-4 15,1-4-2-15,-5 1-4 0,2-6-9 0,-6-1-5 16,1 0-6-16,-2-5 0 0,-1-1-8 0,-5 0-2 0,2-5-4 16,-4 1-3-16,0-2 8 0,0 1 4 0,-4-1 0 0,2 2 5 15,-4 1 6-15,2 5 4 0,-4 0 6 0,4 2 3 16,-4 1 3-16,1 3-1 0,1 2 3 0,0 3 0 0,-1 1 0 15,2 1 0-15,1 3 0 16,-8-1-4-16,9 4 3 0,-2 4-2 0,5-1-1 0,-1 3-6 16,1-2-12-16,0 3-18 0,0-3-12 15,4 7-91-15,1-7 56 0,16 5-225 16,-8-8 211-16,-1-1 2 0,1-1 4 0,-1-1 0 0,3-1 2 16,4-1 5-16,-2 0-2 15,2-1 15-15,78-25-140 0,-76 20 179 0,3-1 10 16,-1 0 11-16,0 0 2 0,-4 0 0 0,0 0 4 0,-2 0 4 15,-1 0 3-15,2 1 2 0,-5-3 0 0,2 0 2 16,0 3 6-16,-6-5 7 0,3 4 11 0,-2 0 5 16,-4-3 15-16,2 2 4 0,-1-3 9 0,1 2 7 0,-4 2 6 15,1-2 9-15,1 1 2 0,-5 1 11 0,3-3 3 0,2 3 18 16,0 0 16-16,-3 3 21 0,-3-1 10 0,3 3 8 0,-1-3 9 16,-2 5 5-16,0-1-4 0,-2 4-17 0,-1-4-17 15,-1 5-19-15,-7-2-18 0,6 2-16 0,-7 2-12 0,-3-2-10 16,0 5-2-16,0 1 1 0,-1-2 3 0,2 5 4 0,-1-3-2 15,0 1-2-15,2 2-1 0,3-4-7 0,1 2-6 16,-2 0-7-16,4-1-3 0,-1 1-7 0,-1 2-1 0,2-2-1 16,6-3 0-16,-5 4-3 0,1-1-2 0,4-1 0 15,-2 0-1-15,0 3 0 0,3 0-1 0,-2-1 0 16,-1 3 1-16,3 0-1 0,0 2 4 0,3 3-2 0,-1-4 3 0,-2 5-2 16,6 1-2-16,-5 0-4 0,2 2-4 0,-1 3-6 15,4 0-1-15,-6 1-5 0,1 3-2 0,-1 0 1 0,3 5 4 16,-2-2 4-16,-1 2 1 0,0 1 4 0,0 4 0 15,0-3 7-15,0 5 0 0,3 0 0 0,-3-2-4 0,3 4-3 16,-1-4-2-16,1 4-2 0,-2-5 1 0,2 5-6 16,-3-2-4-16,3 2-3 0,-1-2-1 0,-2 0-2 0,-2-2-1 15,-1 1-2-15,0-2 1 0,-3 0-2 0,0-2-1 0,2 1 0 16,-3-5 1-16,2-2-1 0,-2-2 2 0,-1-2-1 16,2-2-2-16,-4-3 2 0,2-2-1 0,1 0-2 0,1-3 0 15,0 1 0-15,2-8-3 0,2 1-3 0,-4-2 3 0,5-1-4 16,-2-3-1-16,1-2 2 0,-4-2-7 0,-1-3-6 15,2-1-3-15,-2-2-4 0,-2-3 0 0,2 0-5 0,-1-7-5 16,1 0-5-16,1 0 0 0,0-4-1 0,0-2 1 16,0 0-2-16,1 0-3 0,2 2 0 0,2-3-3 0,-2 1-5 15,1 1-3-15,2 1-1 0,0-2-6 0,2 6-3 16,2-3-4-16,-1 2 1 0,2 0-3 0,1 1 0 0,0 1-2 16,1 0 1-16,4 2-3 0,-2-1 2 0,1 3-5 0,3 1-4 15,-1-1-4-15,6 0-11 0,-4 2-17 0,5 0-25 16,-3-1-32-16,2 2-40 0,-2 2-44 0,1-1-46 0,1 0-55 15,-2 1-49-15,0 1-44 0,1 1-42 0,-2-3-79 0,0 1-98 16,-4-1-37-16,-2 3 11 0</inkml:trace>
        </inkml:traceGroup>
        <inkml:traceGroup>
          <inkml:annotationXML>
            <emma:emma xmlns:emma="http://www.w3.org/2003/04/emma" version="1.0">
              <emma:interpretation id="{E845AEB4-634E-41E7-8DB2-CBD2B0A79BD1}" emma:medium="tactile" emma:mode="ink">
                <msink:context xmlns:msink="http://schemas.microsoft.com/ink/2010/main" type="inkWord" rotatedBoundingBox="12293,816 14490,815 14491,1662 12294,1663"/>
              </emma:interpretation>
              <emma:one-of disjunction-type="recognition" id="oneOf4">
                <emma:interpretation id="interp20" emma:lang="en-US" emma:confidence="0.5">
                  <emma:literal>DSL</emma:literal>
                </emma:interpretation>
                <emma:interpretation id="interp21" emma:lang="en-US" emma:confidence="0">
                  <emma:literal>DSLS</emma:literal>
                </emma:interpretation>
                <emma:interpretation id="interp22" emma:lang="en-US" emma:confidence="0">
                  <emma:literal>DSLs</emma:literal>
                </emma:interpretation>
                <emma:interpretation id="interp23" emma:lang="en-US" emma:confidence="0">
                  <emma:literal>DSLR</emma:literal>
                </emma:interpretation>
                <emma:interpretation id="interp24" emma:lang="en-US" emma:confidence="0">
                  <emma:literal>DSLL</emma:literal>
                </emma:interpretation>
              </emma:one-of>
            </emma:emma>
          </inkml:annotationXML>
          <inkml:trace contextRef="#ctx0" brushRef="#br0" timeOffset="10808.2609">10782 183 283 0,'-5'1'401'15,"-1"-1"-64"-15,2-1-56 0,-1 1-23 0,2-2-3 0,2-3-33 16,-2 3-29-16,3 0-12 0,0 0-5 0,0-3 2 0,3 1-6 15,-2-2-2-15,7 2-7 0,-1-3-3 0,2-2-1 16,5 3 0-16,3-3 9 0,1 0 10 0,3 3 20 0,3 0 10 16,3 1 6-16,-3 2-8 0,5-1-14 0,-3 4-18 15,3 4-23-15,0 0-25 0,-1 6-29 0,2 1-22 0,-2 2-16 16,0 2-11-16,-2 4-8 0,-1 2-7 0,-6 2-5 0,1 3-1 16,2 0-3-16,-9-1 1 0,-1 2-4 0,0 5 7 15,-1-3 2-15,-4 2 0 0,-6 1-5 0,-2 1 1 16,-6-1-5-16,-4 2-6 0,-1-5 0 0,-1 1-8 0,-5-2-2 15,-1-1 0-15,-2 0-2 0,-2-3-2 0,0 1-1 0,-1-2 1 16,0-3 1-16,3-4-2 0,-1 0 1 0,1-1 0 0,2-5 2 16,-1 1 0-16,2-6 0 0,1 2 0 0,2-4 2 15,0-3-4-15,3 0 0 0,0-2-5 0,3-3-6 0,-1 2-11 16,2-5-11-16,2 0-21 0,0 2-27 0,2-3-38 0,-1 3-41 16,2-5-50-16,3 2-46 0,5-1-46 0,-2-1-48 15,4 0-41-15,1 0-32 0,1 0-17 0,3 0-12 16,5-1-24-16,-3 1-51 0,5-2-76 0,1 1-15 0,-1-4 22 15</inkml:trace>
          <inkml:trace contextRef="#ctx0" brushRef="#br0" timeOffset="10199.4553">10762 202 438 0,'5'-2'381'0,"-1"1"-81"0,-1-6-73 0,2 3-49 0,-1-1-15 15,2 3-5-15,-1-5-12 0,-1 3-1 0,1-5 13 0,0 0 15 16,1 3 13-16,0 0 9 0,-1-3 13 0,-1 5 8 15,-1-1 1-15,-1 2 0 0,1-2-2 0,0 2 0 0,-3 2-5 16,1 1-7-16,-1 0-13 0,0 0-13 0,0 0-14 0,0 0-16 16,-1 1-14-16,-2 7-13 0,0-2-11 0,-2 2-8 15,1 3-9-15,-1 0-5 0,-1 4-5 0,0-2-10 0,1 3-3 16,0-2-7-16,1 6-4 0,-1-3-4 0,2 0-4 16,0 0-3-16,-1-1-4 0,2 5-4 0,-1-4-1 0,0 3-3 15,3-3-8-15,3 0-3 0,-3-1-3 0,3 3-2 0,-1-3 1 16,-2-2-5-16,3-1-3 0,-2 2-4 0,2-4-1 15,-3 1 1-15,3-1-3 0,-1 1 0 0,-2-3-3 0,3-1 0 16,0 1-2-16,-3-1 0 0,1 1 0 0,-1-3 0 0,0 1 0 16,0-1-4-16,0 0 3 0,3-1-4 0,-3-3-4 15,0 2-9-15,2-1-9 0,-2-1-12 0,0-1-11 0,0 2-8 16,0-1-12-16,0-2-11 0,0 3-7 0,0-3-18 16,0 0-10-16,0 0-24 0,-2 0-28 0,-1 0-27 0,3-3-28 15,0 1-28-15,0-2-25 0,3-1-23 0,-1 1-23 16,-2 2-11-16,0-3-8 0,0 1-3 0,3-3-3 0,-1 3-13 15,0-2-26-15,1 0-53 0,-2-1-78 0,-2-1-20 0,-4-1 3 16</inkml:trace>
          <inkml:trace contextRef="#ctx0" brushRef="#br0" timeOffset="11493.4872">11800 144 7 0,'6'-6'543'16,"0"-3"-60"-16,-5 2-95 0,4-1-100 0,1-1-27 15,1 3-19-15,-6-2-29 0,4 1-12 0,1-2-10 0,-5 4-6 16,-1 1-5-16,3 2-10 0,-1 0-15 0,-2-3-17 0,3 3-17 16,-3 2-12-16,3 2-9 0,-3-2-9 0,0 5 2 15,0-5 11-15,0 2 15 0,-3 4 15 0,3-1 17 0,-3 4 14 16,3 1 10-16,-2-1 7 0,-1-1-7 15,3 3-15-15,-1 5 103 0,-2-8-163 16,0-2-17-16,3 7 29 0,-2 0-7 0,2-10-79 16,0-1-7-16,0 3 0 0,0-5-4 0,0 1 2 15,0 2 1-15,0-3 7 0,2 0 1 0,-2 0 8 0,0 0 6 16,0 0 6-16,0-3 6 0,0 2 0 0,0-3-4 16,0 3-2-16,3-4-5 0,0-1-9 0,-3-1-5 0,1 1-7 15,-1-1-8-15,3 1-3 0,-1 0-3 0,-2 1-3 0,0-1 2 16,3 2-2-16,-3-2-2 0,0 3 2 0,0-2-1 15,0 4-2-15,-3-4 2 0,3 3-2 0,0 2 3 0,0-1-2 16,0-2 5-16,0 3-2 0,0 0 1 0,0 3 0 16,0-2 2-16,0-1-4 0,0 0-1 0,-5 0 0 0,4 2-2 15,-7 3-2-15,-2-1 0 0,-2 4 2 0,-1 1-1 16,1 4 1-16,-6 2 0 0,5 2 0 0,-5-1 0 0,4 8 0 16,2-1-2-16,-5 2 1 0,5 3-2 0,3 1 2 0,-2 1-1 15,4-2 2-15,2 1 0 0,1 1-1 0,1-4-2 16,3-1 2-16,3 2-1 0,1-6 4 0,1-1-1 0,2-1 2 15,5-2-2-15,3-4 1 0,1 0 4 0,4-5-2 0,4-1 0 16,-1 1 0-16,4-5-2 0,0 0-2 0,-3-3 2 16,3 0 2-16,-1-3-4 0,-5 3 2 0,2-2 0 0,-6 2 0 15,3-1-4-15,-5 1 2 0,-3 0 0 0,-1 0-4 16,0 1-2-16,-5-1-2 0,-3 2-6 0,1 3 0 0,-4 1 0 16,0 3-4-16,-4 1 0 0,-4 1-2 0,1-2-1 0,-6 3-1 15,-2 2-6-15,-5-3-1 0,1 4-6 0,-5 0-6 16,3 1-3-16,-4-2-6 0,0-2-5 0,2 2-5 0,0 0-3 15,-1-3-13-15,1 1-12 0,0-1-28 0,-1-2-33 16,4-1-37-16,-3-2-35 0,3 1-36 0,4-3-36 0,0-2-38 16,1-2-38-16,0 0-23 0,6 0-19 0,1-2-18 0,4-4-44 15,1-1-65-15,3-2-73 0,0-2-15 0,4-1 17 16</inkml:trace>
          <inkml:trace contextRef="#ctx0" brushRef="#br0" timeOffset="12073.8146">12425 91 391 0,'10'-7'576'0,"-2"4"-73"0,-1 2-106 0,-5-4-60 0,2 3-14 15,-1-1-39-15,0 1-23 0,-1 2-23 0,-2 0-21 0,2 0-9 16,1 0-13-16,-1 0-4 0,-2 0-8 0,3 0-8 15,-2 5 7-15,-1-3 6 0,0 7 4 0,0-2-2 16,0 4-6-16,0-2-7 0,0 5-17 0,0 1-8 0,0 1-27 16,0 4-20-16,0 3-12 0,0-4-11 0,-1 2-8 0,-2 3-10 15,3-1-2-15,-2 1-5 0,2 2-6 0,-3 0-5 16,1 0-5-16,2 1-5 0,-2 1-3 0,-1-1-1 0,0 1-6 16,3-2-5-16,-4 2 1 0,2-2-5 0,-1 0-4 15,0 1 1-15,-1-2-2 0,2 1-2 0,-1-2 0 0,0-3 0 16,2 3-2-16,-2-2-4 0,3-3 2 0,0 0-4 15,0-1 2-15,0-4-3 0,0 1-1 16,0-7 3-16,0 13 7 0,3-17-2 0,-2 1 2 0,5-3 1 16,0 0 4-16,5-2-2 0,3-2 3 0,-2 0 0 15,2-3-3-15,-2 1-3 0,3 0-2 0,1-1-2 0,-4-1-2 16,3 4-2-16,1-4-1 0,2 1-1 0,-5-3 1 0,2 7-1 16,0-6 0-16,4 4 0 0,-5-5-1 0,2 5 1 0,4-6 0 15,-3 4 0-15,0-1-1 0,-1 0 2 0,2-3-2 16,-5 3 2-16,4-1 0 0,-2 4 2 0,-3-5-2 0,2 5-1 15,-2-2 2-15,-3-1-1 0,3 1 4 0,-4 1-3 16,2-1 0-16,-1 2-2 0,-2-1 4 0,-2 1 1 0,2-2-3 16,-2 2-1-16,1 2 2 0,-5-1-3 0,-1-1 0 0,3 1 0 15,-1 2 2-15,-2 0-4 0,3-2 2 0,-3 2 0 16,3 0 0-16,-3 0 2 0,0-2 1 0,0 2-6 0,-3 0-5 16,0 0-10-16,3 0-11 0,-5-2-18 0,4-1-18 15,-5 2-21-15,1-2-23 0,-2-1-23 0,-1 1-36 0,3 2-57 16,-6-3-62-16,2-1-76 0,-1-1-89 0,-2-1-88 0,0-1-126 15,3-3-154-15,-9-1-59 0,5-3 5 0,-5 4 40 16</inkml:trace>
        </inkml:traceGroup>
        <inkml:traceGroup>
          <inkml:annotationXML>
            <emma:emma xmlns:emma="http://www.w3.org/2003/04/emma" version="1.0">
              <emma:interpretation id="{A558442C-1988-4EBC-8B89-93BEFDD822E3}" emma:medium="tactile" emma:mode="ink">
                <msink:context xmlns:msink="http://schemas.microsoft.com/ink/2010/main" type="inkWord" rotatedBoundingBox="16195,670 17801,669 17802,1876 16196,1877"/>
              </emma:interpretation>
              <emma:one-of disjunction-type="recognition" id="oneOf5">
                <emma:interpretation id="interp25" emma:lang="en-US" emma:confidence="0.5">
                  <emma:literal>for</emma:literal>
                </emma:interpretation>
                <emma:interpretation id="interp26" emma:lang="en-US" emma:confidence="0">
                  <emma:literal>For</emma:literal>
                </emma:interpretation>
                <emma:interpretation id="interp27" emma:lang="en-US" emma:confidence="0">
                  <emma:literal>far</emma:literal>
                </emma:interpretation>
                <emma:interpretation id="interp28" emma:lang="en-US" emma:confidence="0">
                  <emma:literal>fur</emma:literal>
                </emma:interpretation>
                <emma:interpretation id="interp29" emma:lang="en-US" emma:confidence="0">
                  <emma:literal>Far</emma:literal>
                </emma:interpretation>
              </emma:one-of>
            </emma:emma>
          </inkml:annotationXML>
          <inkml:trace contextRef="#ctx0" brushRef="#br0" timeOffset="20665.9432">14696 466 390 0,'-4'4'407'0,"-2"1"-69"16,1-1-59-16,-2-3-25 0,2 2-4 0,4-1-33 0,-5 2-34 15,4-2-22-15,-1 1-13 0,3-1-8 0,0-2-2 0,0 2 3 16,0 0 1-16,3-2 1 0,-1 0 5 0,4 0 10 15,0-2 14-15,1 0 21 0,5 0 15 0,0-5 13 0,0 0 10 16,6-1-5-16,1-2-9 0,-3-1-18 0,4-5-22 16,-1 4-30-16,2-3-24 0,-2-1-30 0,-2 1-28 0,5 0-20 15,-6 2-14-15,4 0-8 0,-4-2-8 0,2 2-4 0,-2 0-10 16,-1 2-1-16,2 0 0 0,-3 1 1 0,-2-1 1 16,2 2-2-16,-2-1 0 0,1 1 0 0,-1-2 2 0,-3 1 1 15,0 2 0-15,-2 1-1 0,4-5 0 0,-4 3 2 16,2-2 0-16,-4 1 0 0,2-1-3 0,-3-2 3 0,2 1-3 15,-1-3 3-15,-1 1-1 0,-1-1-2 0,-1 0 0 0,2 0-1 16,-4 2 3-16,3-2-1 0,0 1-2 0,-3-1 0 16,0 3 2-16,-3-1 0 0,0 4-2 0,3 0 1 0,-1 1-1 15,-2 2 0-15,1 1 0 0,2 3 2 0,-3 0-2 0,0 0-1 16,3 0 0-16,-4 2 2 0,2 4-2 0,-4-2 1 16,2 7-1-16,-3 2 0 0,-1 1-2 0,-4 6 3 0,3 3 2 15,-1 5 1-15,4 2 4 0,-5 7 6 0,4 1 6 16,1 4 7-16,-1 1 8 0,4 6 7 0,0 0 3 0,3 2 3 15,-2-3-1-15,2 2 1 0,2-2-2 0,-2-5-6 0,3 4-1 16,0-2-8-16,-2-2-3 0,5 0-3 0,-4-3-3 16,-2 0-6-16,3-6-3 0,-3 0-3 0,0 0-1 0,-3-3-2 15,1 1-3-15,-4-2-3 0,2-1-5 0,-1-2-15 16,1-2-23-16,-7-3-31 0,4 3-44 0,-1-6-67 0,-1-3-70 16,1-3-82-16,-4-4-85 0,1-3-76 0,2-4-60 0,-3-4-75 15,2-3-96-15,-2-6-64 0,-3-2-3 0,6-6 40 16</inkml:trace>
          <inkml:trace contextRef="#ctx0" brushRef="#br0" timeOffset="21285.902">14879 606 320 0,'5'-4'616'16,"-1"-1"-68"-16,0-1-120 0,1 2-79 0,1-3-45 0,0 1-55 15,4-1-42-15,-1 1-30 0,9-1-23 0,-5-1-13 16,7-1-18-16,4-1-16 0,5-1-16 0,-3 3-13 0,5 0-8 15,0-3-7-15,0 2-8 0,-1-1-7 0,-2 4-6 0,-1-3-7 16,2 3-7-16,-6 0-2 0,0-2-3 0,-2 7-1 16,-2-4 4-16,-4 3 4 0,0-2 6 0,-3 0 13 0,-7 3 11 15,3-1 11-15,-1 1 6 0,-2 1 2 0,-2 0 3 16,0 0-6-16,-3 0-3 0,0 0-10 0,0 0-5 0,0 1-19 16,0 1-3-16,0-1-11 0,0 6-6 0,-6-1-1 0,4 2-5 15,-4 3-4-15,2 0-4 0,-4 3 0 0,3 4-3 16,-6 1-1-16,4 2 2 0,-1-1-3 0,2 4 0 0,0 0 0 15,0-2 0-15,0 4 0 0,2-5 0 0,4 3 4 16,0-3-3-16,0-2-1 0,4 2 4 0,-1-4-3 0,2-2 1 16,-1 0-2-16,4-4 2 0,-1-1-4 0,1-2 5 0,1 0 1 15,2-5-2-15,0 1 3 0,1-3 1 0,0-2 6 16,0-3 8-16,0 1 7 0,-1-5 5 0,0 0 11 0,1-2 10 16,-5-1 5-16,2-4 6 0,0-3 0 0,-1-1-4 15,-1-3-3-15,0-1 0 0,1-1-9 0,-1-2-8 0,-1 1-2 16,2-4-3-16,2 1-7 0,-1 0 1 0,1-2-3 0,-1 8 1 15,2-4 0-15,1 4 0 0,1 3-3 0,-1 0-2 16,3 3-1-16,0 3-2 0,-2 5-5 0,7 1-6 0,-3 5-5 16,1 4-2-16,8 5-2 0,-9 1 1 0,6 5-1 15,-1 3 1-15,-6 3 0 0,4 3 2 0,-7-1 2 0,5 5-3 16,-9 1 3-16,3-2 3 0,-2 3 0 0,-4-2-2 0,0-1 2 16,-4-1 1-16,-2 0 2 0,3 0-2 0,-3-2 3 15,-3-4-1-15,3-1-3 0,-2-3 1 0,2-3-1 0,-3 0 2 16,0-4 1-16,3-3 4 0,-4-3 1 0,2-1 0 15,-1-1 0-15,-1-8 2 0,-1 1 0 0,-1-3-5 0,2-5-2 16,2-1-4-16,-1-4-2 0,0-4-3 0,3 0-1 0,3-3-7 16,0-2-7-16,2 0-8 0,2-1-12 0,-1 3-10 15,5-2-15-15,-2 2-22 0,6 0-34 0,-1 1-34 0,0 4-40 16,1-1-40-16,1 5-41 0,3 0-47 0,1 3-45 0,2 1-36 16,-1 6-27-16,3-2-17 0,0 5-24 0,2 0-52 15,1-1-97-15,1 3-39 0,-1 0 14 0</inkml:trace>
        </inkml:traceGroup>
        <inkml:traceGroup>
          <inkml:annotationXML>
            <emma:emma xmlns:emma="http://www.w3.org/2003/04/emma" version="1.0">
              <emma:interpretation id="{3A6A1BC1-C672-4C6C-ABA8-413DE738C9DA}" emma:medium="tactile" emma:mode="ink">
                <msink:context xmlns:msink="http://schemas.microsoft.com/ink/2010/main" type="inkWord" rotatedBoundingBox="18276,819 20697,817 20698,1671 18277,1673"/>
              </emma:interpretation>
              <emma:one-of disjunction-type="recognition" id="oneOf6">
                <emma:interpretation id="interp30" emma:lang="en-US" emma:confidence="0.5">
                  <emma:literal>data</emma:literal>
                </emma:interpretation>
                <emma:interpretation id="interp31" emma:lang="en-US" emma:confidence="0">
                  <emma:literal>death</emma:literal>
                </emma:interpretation>
                <emma:interpretation id="interp32" emma:lang="en-US" emma:confidence="0">
                  <emma:literal>dato</emma:literal>
                </emma:interpretation>
                <emma:interpretation id="interp33" emma:lang="en-US" emma:confidence="0">
                  <emma:literal>date</emma:literal>
                </emma:interpretation>
                <emma:interpretation id="interp34" emma:lang="en-US" emma:confidence="0">
                  <emma:literal>oath</emma:literal>
                </emma:interpretation>
              </emma:one-of>
            </emma:emma>
          </inkml:annotationXML>
          <inkml:trace contextRef="#ctx0" brushRef="#br0" timeOffset="22377.9739">17065 375 78 0,'5'0'572'0,"-4"0"-53"0,2-4-102 0,-3 1-91 16,-3-1-34-16,3-2-25 0,-4 2-37 0,2-3-32 15,-1 3-24-15,-1-3-18 0,-2 3-13 0,2 2-15 0,-4-2-21 16,2 4-17-16,-4 0-17 0,1 0-11 0,-3 4-9 0,-6 2-5 16,2 3-6-16,-1 0-3 0,-1 1 4 0,1 5 2 15,-3 3 3-15,2 0-4 0,-1 1 1 0,1 0-4 0,0 0 1 16,5 3-1-16,-2 0-3 0,3-1-8 0,-3-1-2 16,8 1-7-16,1-2-6 0,-2 0-1 0,2-1-5 0,5-2-4 15,-2-1-5-15,3 0 3 0,0-4 0 0,0-1 0 0,4-1 7 16,2-3 4-16,-1 1 11 0,-1-3 12 0,7-4 12 15,-2 0 9-15,6-3 10 0,-2 0 6 0,5-6 0 0,-2 0-2 16,4-6-6-16,-4 2-2 0,3-6-5 0,1-2-6 16,-4-1-4-16,2-3 1 0,-5 0 5 0,4-4 7 0,-3-3 5 15,-2 0-1-15,0 2-2 0,0-2-5 0,-1 1-3 0,-4 1 0 16,-2 2-3-16,-1 1-5 0,-1 6-4 0,-2 0 1 16,-1 1 2-16,0 3 5 0,0 3 0 0,-1 3-1 15,1-1-3-15,-7-5 57 0,4 14-84 0,3 2-8 16,-2 1-3-16,-5 6-1 0,2 3-6 15,-2 2-3-15,2 0 0 0,-2 4 2 0,-1 0-4 0,1 2 2 16,-1 0 0-16,1 2-2 0,3 1 0 0,-1 3 0 16,1-3 0-16,-2 2 2 0,6-3 2 0,-2 1-4 15,2 0 2-15,2 1 0 0,-2-4 0 0,6 1 0 0,0 1 0 16,1-5-1-16,3 2 0 0,-1 0-1 0,3-4 4 0,3 1-1 16,2 0 0-16,0-3 1 0,0-1 2 0,2 0-2 0,0-2 0 15,2-1 3-15,3-1-3 0,0-5-8 0,3 0-6 16,1 0-2-16,-1-5-5 0,70-21-70 15,-66 11 54-15,2 0 3 0,-2-2 7 0,0-5 1 0,-1 3 4 16,-5-6 7-16,-1 4 5 0,-2 2 0 0,-1-3 4 16,-3 3 2-16,-6 1-1 0,0 1 6 0,-3 0 5 0,-2 2 6 15,-2 2 8-15,-2 1 4 0,0 0 3 0,-6 3 2 16,0 3 1-16,1 1-2 0,-1 1-4 0,-1 2-5 0,-1 0-7 16,-1 4-5-16,-3 2-3 0,0 3-4 0,-5 2 2 0,-3 2-4 15,-2 8-1-15,-1-2 0 0,1 5-1 0,-3-3 2 16,2 4 1-16,4 4-1 0,-3-3-2 0,2 0 0 0,2-1 3 15,2 2-1-15,1-5-1 0,0 2-1 0,5-3-4 16,1-1-3-16,1-4-6 0,4 1 0 0,-2-3-2 0,3-1 1 16,3-3 1-16,-2 0-3 0,7-5 6 0,2-1 6 0,2 1 6 15,2-6 0-15,3-1 1 0,1-2-1 0,8-3 4 16,-9-2-3-16,6 0 3 0,-2-2-2 0,-2-2-2 0,0 0 2 16,1 0 1-16,-4 2-2 0,-1-2-1 0,0 4 0 15,-3 0 0-15,3 1 0 0,-9 2-1 0,1 2-1 0,0 0-1 16,-2 4 1-16,1-1-3 0,-5 1 3 0,4 4-4 0,1 1 2 15,-5 3 2-15,4 1-1 0,2 2-1 0,-2-1 2 16,1 3 1-16,1 0 1 0,-3 0 3 0,4-1-2 0,-2 3 3 16,1 0-2-16,1-2-1 0,-1 0-1 0,2-2 5 15,2 1-2-15,-3-1-2 0,4-2-1 0,0-3-5 0,6 1-7 16,-6-4-6-16,1 1-2 0,1-2-5 0,-1-2 0 16,5 1-2-16,-5-4 1 0,-1-4 3 0,6-2 9 0,-4-2 4 15,-2-2 3-15,2-3 3 0,1 0-1 0,-3-6 2 0,0 1 2 16,0-6-3-16,-3-1 2 0,3 0 2 0,-5-4 2 15,4 2-2-15,-7-1 5 0,4-2 0 0,-7-1 2 0,5 5 11 16,-1-2 2-16,-4 5 4 0,-1 2 8 0,3 5 4 0,-3 1 6 16,3 6 3-16,-3-1 3 0,0 7-7 0,0 2-4 15,0 1-7-15,0 5-5 0,-3 7-10 0,0 4-3 0,3 8-5 16,-1 6 1-16,1 2 1 0,-3 8 3 0,3 2 12 0,0 4 4 16,0 0 8-16,0 2 2 0,3 0 3 0,-3-2-2 15,1 0-1-15,-1-1-3 0,3 0-8 0,0-1-7 0,-2-5-7 16,2-1-2-16,-1-1-1 0,4-2-5 0,-5-3 0 15,2 0-7-15,-1-3-21 0,4-3-18 0,-5-1-22 0,-1-4-28 16,0-1-28-16,0-3-38 0,-1-1-54 0,-5-2-49 16,0-3-46-16,0-2-49 0,0-1-44 0,-4-7-37 0,1-1-32 15,-2-3-16-15,2-3-2 0,2-2-8 0,2-6-19 0,-2 0-31 16,2-2-35-16,-2-2 6 0</inkml:trace>
          <inkml:trace contextRef="#ctx0" brushRef="#br0" timeOffset="22866.3124">18121 548 95 0,'12'-6'431'0,"-1"-2"-40"0,1 0-51 0,6 1-56 15,-1 1-44-15,2 0-16 0,21-7 156 0,-18 4-200 16,4 3 4-16,1-3 0 0,-1 3-1 0,3-5-7 16,2 2-8-16,0 0-2 0,0 1-18 0,4-4-14 0,-4 0-16 15,0 1-16-15,-6 2-16 0,-1 1-7 0,3-3-6 0,-5 5-8 16,-2-1 4-16,-4 1 3 0,-1-1 13 0,-3 4 9 16,-6 0 7-16,1 1 7 0,1-1 1 0,-4 2-2 0,2 1-5 15,-6 0-12-15,2 0-12 0,-2 1-14 0,-2 2-12 16,-1-1-12-16,-1 4-12 0,-4 1-10 0,1 2-4 0,-2 1-3 15,-2 3-4-15,3 0 2 0,-4 5-2 0,0-3-5 0,-3 2-2 16,0 2 4-16,2 1-6 0,-2 1 2 0,-2-2 0 0,5 2 0 16,0-2 2-16,-1 0-4 0,1 0 7 0,0-1-4 15,5 1-1-15,1-2 2 0,-5-1 0 0,7-3-4 16,0-1 2-16,1-1 2 0,1-4 1 0,2-1 0 0,0 1 0 16,0-3-3-16,0-2 1 0,2 1 3 0,2-3-1 0,3-3 2 15,1 1-5-15,1-1 0 0,4 0 2 0,-1-2-2 0,2 1 0 16,3-2-1-16,-5-4 1 0,2 2-2 0,1 2 1 15,-4-3 1-15,1 1 0 0,0-1 3 0,-1 1 4 16,1 2 8-16,-3-2 4 0,1 1 4 0,-4 4 0 0,1 0-1 16,1 3 2-16,-1-2 0 0,2 2-4 0,-1 2-5 0,2 1 1 15,-1 0-3-15,1 1 2 0,2-1 0 0,-3 2 0 0,3-1 0 16,0 3-2-16,0-3-4 0,0 2-2 0,0-1 1 16,3 0-4-16,-1-4 0 0,-2 3-1 0,2-1 2 15,-1-1-2-15,1-2 2 0,0 0-5 0,1-2 1 0,-1-1 3 16,1-1 3-16,0 3-4 0,-4-4-2 0,1-1-4 0,-3 1-9 15,2-1-9-15,-2 1-19 0,-2-4-25 0,0 2-34 0,1 1-33 16,-4-2-38-16,4-1-34 0,-2-2-42 0,1-2-47 16,1 0-54-16,-1-2-48 0,-2 0-43 0,-1-3-61 15,2-1-106-15,-5-1-82 0,-1 2-27 0,-1-1 17 0</inkml:trace>
        </inkml:traceGroup>
      </inkml:traceGroup>
    </inkml:traceGroup>
    <inkml:traceGroup>
      <inkml:annotationXML>
        <emma:emma xmlns:emma="http://www.w3.org/2003/04/emma" version="1.0">
          <emma:interpretation id="{DDCBEA02-D9F3-4D04-BD59-FD540E39D673}" emma:medium="tactile" emma:mode="ink">
            <msink:context xmlns:msink="http://schemas.microsoft.com/ink/2010/main" type="paragraph" rotatedBoundingBox="1842,2473 23591,1988 23633,3878 1884,4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C2134D-99FB-4392-8332-C56F930E9573}" emma:medium="tactile" emma:mode="ink">
              <msink:context xmlns:msink="http://schemas.microsoft.com/ink/2010/main" type="line" rotatedBoundingBox="1842,2473 23591,1988 23633,3878 1884,4363"/>
            </emma:interpretation>
          </emma:emma>
        </inkml:annotationXML>
        <inkml:traceGroup>
          <inkml:annotationXML>
            <emma:emma xmlns:emma="http://www.w3.org/2003/04/emma" version="1.0">
              <emma:interpretation id="{B6CD8117-BB8B-4F24-8FB6-F5AFA5449ABB}" emma:medium="tactile" emma:mode="ink">
                <msink:context xmlns:msink="http://schemas.microsoft.com/ink/2010/main" type="inkWord" rotatedBoundingBox="1844,2561 4473,2503 4494,3442 1865,3500"/>
              </emma:interpretation>
              <emma:one-of disjunction-type="recognition" id="oneOf7">
                <emma:interpretation id="interp35" emma:lang="en-US" emma:confidence="0.5">
                  <emma:literal>comin</emma:literal>
                </emma:interpretation>
                <emma:interpretation id="interp36" emma:lang="en-US" emma:confidence="0">
                  <emma:literal>comin'</emma:literal>
                </emma:interpretation>
                <emma:interpretation id="interp37" emma:lang="en-US" emma:confidence="0">
                  <emma:literal>coming</emma:literal>
                </emma:interpretation>
                <emma:interpretation id="interp38" emma:lang="en-US" emma:confidence="0">
                  <emma:literal>Comin</emma:literal>
                </emma:interpretation>
                <emma:interpretation id="interp39" emma:lang="en-US" emma:confidence="0">
                  <emma:literal>common</emma:literal>
                </emma:interpretation>
              </emma:one-of>
            </emma:emma>
          </inkml:annotationXML>
          <inkml:trace contextRef="#ctx0" brushRef="#br0" timeOffset="25095.9511">447 2418 198 0,'7'-8'383'0,"1"1"-54"0,-4-3-59 0,1-1-56 0,-2-1-28 15,-3-3 2-15,0 3 5 0,-3-4-8 0,3 6-4 16,-2-3 4-16,-1 0 6 0,3 3 5 0,-1-1 1 0,-2 3-1 16,0-3-3-16,3 4-3 0,0-1-6 0,0 2 1 15,-2 2-1-15,-1 0-6 0,3 1-4 0,-3 2-13 0,-1 1-19 16,2 0-18-16,-1 4-19 0,-1-2-17 0,-1 7-17 0,-1-1-11 16,0 5-9-16,-4-1 0 0,1 3 2 0,-1 4 3 15,1-2 0-15,-2 0-2 0,4 4-6 0,-2-2-5 0,2 5-5 16,2-6-8-16,-2 1-6 0,4 0-8 0,-2 5-4 15,1-5-2-15,1 0-3 0,3 0 0 0,3 0-2 0,1-2-1 0,1 1 1 16,1-2-5-16,3 1 1 0,1-5-1 0,2 4 0 16,1-6 0-16,2 0 1 0,2-1-1 0,2-1 1 15,0 0 8-15,5-1-4 0,-2-4-3 0,4-2 3 0,-1-2-2 16,0-6 3-16,6 4 1 0,-4-6-5 0,5 1 3 16,-4-3-3-16,-1 0 2 0,-1-4-3 0,1 0 1 0,-6-2-2 15,1-2-2-15,-1 4 2 0,-4-3 2 0,-3-2 0 0,1 3-2 16,-6 0 1-16,3 0-1 0,-7-1 1 0,1 2-1 15,-5-1-2-15,2 3 0 0,-3 1 2 0,0 3 5 0,-3-1 4 16,3-2 4-16,-1 5 1 0,-2 2 1 0,0 1 2 16,-2 2-4-16,4 3 2 0,-2 0-5 0,3 0-2 0,-3 3-3 15,-2 1-4-15,4-1 2 0,-5 6-2 0,1 2 2 0,1 2-3 16,-1 0 1-16,-1 0-1 0,5 0 0 0,-2 2 1 16,2-1-1-16,1 4-1 0,0-2 0 0,1-2-4 0,2 1 3 15,1-2 1-15,1 0-4 0,2 0 3 0,4 0-1 0,1-4 3 16,0 2-3-16,1-4 2 0,-1 2-4 0,3-6-3 15,4-1-4-15,-3 1-4 0,4-3-6 0,-1-3-3 0,-2-1 1 16,0-2-3-16,0-3 2 0,-1-1 0 0,2-1 2 16,-6 0 4-16,0-3 1 0,-3-1 7 0,-2 1 2 0,-2-2 2 15,-1-1 5-15,-4-1-1 0,-1-2 1 0,-2 4 2 0,-2-4 3 16,-2 1-3-16,-1 2 0 0,-1-3 0 0,-1 1-3 16,-2 2 3-16,0 1 0 0,-4 1 0 0,4 1-1 0,-3-1-1 15,3 4 2-15,-3 3-2 0,2 0 1 0,-2 4 1 16,3-1-3-16,0 3 2 0,-3 4-1 0,2 4 0 0,-2 2 0 15,0 2 1-15,3 6 0 0,-4-1 1 0,7 4 1 0,-5 0-1 16,6 1-1-16,0-1-4 0,4 3-4 0,1-3-3 0,3 3-9 16,3-3-11-16,1 0-12 0,4-1-6 0,0-2-10 15,6-4 0-15,-1 1 0 0,7-4 1 0,-1-1 7 16,2-1 9-16,6-5 11 0,-4 2 7 0,7-4 10 0,-2 0 6 16,1-4-3-16,0-1 5 0,0-1 3 0,-1-2-3 0,-1-1 1 15,0-2 0-15,1-1 1 0,-1-3 3 0,-1 1 4 0,0-2-3 16,-1 2 1-16,-4-3 6 0,-2 4 14 0,1-2 13 15,-4 0 13-15,-1 3 7 0,-6 1 11 0,3 5 7 16,-5 0 4-16,-2 1-2 0,-2 1-16 0,1 2-10 0,-4 2-12 16,3 0-5-16,-3 0-4 0,0 4-6 0,0 3-4 0,-3-1-2 15,-1 4 9-15,1 2-2 0,-3-1 1 0,0 5-3 0,-3-4-5 16,1 5-1-16,1-2 0 0,-1 3-4 0,0-4-2 16,0 4-3-16,-1-4-3 0,2 0 1 0,-4-3-2 15,5 0 2-15,0-1-2 0,0-1 2 0,0-2-1 0,5-4 5 16,-2 2 11-16,3-3 6 0,-3-1 5 0,3-2 4 0,0-2 2 15,3-4 1-15,0-2 1 0,1-4-3 0,1-2-12 0,2-2-8 16,2 0-2-16,2-6-4 0,-2 3-6 0,1 0-1 16,-1 0 1-16,3 4-1 0,-5-4 3 0,4 4-3 15,-2 3 0-15,-2 2-2 0,-2 3 1 0,2 1 0 0,-3 1 0 16,1 4-1-16,-2 2 0 0,1 0-1 0,4 4 0 0,-4 3 2 16,7 1 1-16,-4 4 0 0,-1 2 2 0,2 0 7 0,-1 5-4 15,3-2 0-15,-4 0 3 0,2 2-3 0,-4 2 1 16,4-6 0-16,-1 1-14 0,-2 0 2 0,-2-4 6 15,1 1 0-15,1-4 0 0,-2 0 2 0,1-4 6 0,-1 3 0 16,-2-7 10-16,2 3-2 0,2-8-3 0,1 1 0 0,0-6 4 16,6-2-1-16,-5-2-6 0,5-4 1 0,-2 0 2 0,-1-3-6 15,2-1 0-15,-2-1 1 0,1 0-1 0,-1 4-3 16,-1-6 0-16,-1 5 4 0,0 5 2 0,-5 0 0 16,2 2 4-16,-1 3-2 0,2 1 0 0,-2 1 0 0,-2 6 0 15,-1-4-3-15,3 5-3 0,0 0-2 0,-1 5 1 0,-2-2-3 16,3 6-2-16,-2-1 0 0,-1 3-2 0,3 2 2 0,0-1 0 15,-1 2 2-15,4 0-2 0,-2 2 1 0,1 2 1 16,-1-3 0-16,0 0-4 0,-1-1-11 0,2 2-11 16,1-2-14-16,-2 1-14 0,1-3-18 0,-1-1-24 0,1 0-32 15,1-3-33-15,-2 1-26 0,1-3-23 0,2-1-14 0,0-3-14 16,2-2-6-16,-1-2 1 0,4-5 16 0,0 1 22 16,-2-5 27-16,11-10-96 0,-9 5 171 0,3 0 24 15,-3 1 20-15,-3-1 18 0,1-1 13 0,-1 4 11 16,-2 0 11-16,-2 0 15 0,2 2 16 0,-2 0 11 0,-2 4 11 0,0 3 10 15,-2 1 4-15,-1 3 75 0,0 3-69 16,0 6-5-16,0-1 1 0,-1 6-3 0,-2 1-3 16,0 2 7-16,1 0 5 0,-1 3 5 0,-1-1 7 0,1 3 5 15,-2-3 4-15,4 5 0 0,-2-5 0 0,0 2-4 0,-2-2-3 16,2 0-7-16,3-4-2 0,-1 0-11 0,1-2-4 16,0-4-6-16,0-1-2 0,0-2 5 0,1 1 1 0,2-6 1 15,2 3-4-15,5-11 47 0,-2-2-56 16,-2-1-7-16,1-4-8 0,4 2-11 0,-3-8-8 0,0 1-6 15,1-3-2-15,1 1-2 0,-1-5 0 0,2 2 1 0,-2 1-1 16,-2-2 4-16,0 4 5 0,1 1 5 0,-4 3 3 0,4 3 2 16,-1-2-1-16,-2 5-1 0,-2 2-1 0,-2 6-2 15,4-2-1-15,-2 5-5 0,1 1-3 0,1 6-2 16,2 4 2-16,-3 3 3 0,4-2 1 0,-2 3 4 0,-5 2 0 16,4 1 4-16,2 0-2 0,-2 1 1 0,-2 1-4 0,1-4-2 15,-1 4 0-15,-1-1-5 0,1-2-2 0,1-5-2 16,-1 3 0-16,0-3-2 0,-2-1 0 0,2 0 1 0,-1-5 0 15,1-1-1-15,1-1 2 0,-1-2 2 0,2 0 2 16,5-4-3-16,-4 0 2 0,2-2 3 0,4-5-1 0,-2 1-3 16,2-1 0-16,0-1-1 0,3 1-2 0,-6-2 2 0,2 3-1 15,1-3-3-15,-1 4-1 0,-2 0 2 0,-2-2-2 0,1 5 0 16,-2-2-2-16,1 1 2 0,0 3 0 0,-2-2-1 16,2 2-1-16,-2-1-2 0,2 3 3 0,1 0-1 15,-4 0 2-15,4 0-1 0,-1 0-1 0,2 0 0 0,-2 0-11 16,1 3-14-16,-1-1-18 0,2-2-36 0,-3 4-47 0,-1-2-58 15,-1 0-61-15,-1 1-60 0,-1-3-59 0,1 1-54 0,-3 2-51 16,0-3-41-16,0 0-54 0,0 0-84 0,-8-3-58 16,-4-1 0-16,-3 0 28 0</inkml:trace>
          <inkml:trace contextRef="#ctx0" brushRef="#br0" timeOffset="25433.7733">2477 1772 333 0,'3'3'597'0,"4"1"-26"16,-2 3-133-16,-1-1-63 0,4 3-58 0,-4 2-45 15,4-1-25-15,-4 1-12 0,3 0-20 0,-1-2-24 0,-1 1-28 0,-1 1-29 16,-1-2-26-16,-1-1-14 0,2-1-13 0,-1-1-8 16,2-1-6-16,-2-3-2 0,0-1 3 0,-2-1 4 15,4-1-1-15,-2-4-1 0,4-1 1 0,2-3-5 0,-2-2-6 16,5-1-15-16,0-1-13 0,0-3-11 0,3 4-8 0,-3-3-4 15,0-1-3-15,3 1-4 0,-6 5-1 0,1 1 0 0,-4 2 1 16,1 2-2-16,1 2 0 0,2 3 0 0,-1 4 4 16,2 3 9-16,-2 6 10 0,2 2 6 0,-2 3 4 0,5 5 7 15,-5 0 2-15,3 1 7 0,0 4-8 0,-2-2-7 16,-1 3-9-16,3 1-8 0,-2-3-2 0,-1 1-6 0,0-1-1 16,-1-1-12-16,2-3 0 0,-3 2-21 0,-1-5-39 0,0-1-53 15,0-3-61-15,-3-3-77 0,2 0-90 0,-5-2-91 16,3-5-119-16,-3-1-173 0,0-5-65 0,0 0-8 15,0 0 18-15</inkml:trace>
        </inkml:traceGroup>
        <inkml:traceGroup>
          <inkml:annotationXML>
            <emma:emma xmlns:emma="http://www.w3.org/2003/04/emma" version="1.0">
              <emma:interpretation id="{1B3E0D57-7AA1-4627-9011-5BFF7C2E2CA5}" emma:medium="tactile" emma:mode="ink">
                <msink:context xmlns:msink="http://schemas.microsoft.com/ink/2010/main" type="inkWord" rotatedBoundingBox="5149,2399 10113,2289 10155,4179 5191,4290"/>
              </emma:interpretation>
              <emma:one-of disjunction-type="recognition" id="oneOf8">
                <emma:interpretation id="interp40" emma:lang="en-US" emma:confidence="0.5">
                  <emma:literal>technology</emma:literal>
                </emma:interpretation>
                <emma:interpretation id="interp41" emma:lang="en-US" emma:confidence="0">
                  <emma:literal>technology's</emma:literal>
                </emma:interpretation>
                <emma:interpretation id="interp42" emma:lang="en-US" emma:confidence="0">
                  <emma:literal>technologic</emma:literal>
                </emma:interpretation>
                <emma:interpretation id="interp43" emma:lang="en-US" emma:confidence="0">
                  <emma:literal>technologies</emma:literal>
                </emma:interpretation>
                <emma:interpretation id="interp44" emma:lang="en-US" emma:confidence="0">
                  <emma:literal>technologist</emma:literal>
                </emma:interpretation>
              </emma:one-of>
            </emma:emma>
          </inkml:annotationXML>
          <inkml:trace contextRef="#ctx0" brushRef="#br0" timeOffset="26794.1635">4118 1831 90 0,'8'-17'306'0,"2"1"-8"16,-1 1-18-16,-4 0-29 0,1 2-34 0,-5 0-13 0,4 1 23 16,-2 1 17-16,0 3-2 0,-2 1-10 0,-1 2-9 15,0 1-10-15,-1 2-11 0,-2-3-17 0,3 5-22 0,-3 0-26 16,1 0-18-16,-1 5-8 0,2 1 6 0,-2 6 10 16,-2 0 18-16,1 6 20 0,-4 3 26 0,4 4 14 15,-4 3 4 1,-21 137 629-1,17-96-665 1,-12 152 92-16,16-142-235 0,7-55-27 16,-2 1 2-16,0-2-3 0,-1-2 2 0,2 0-9 0,-4 2-10 15,2-6-17-15,2-2-24 0,-4 0-35 0,5-2-45 0,-2 0-51 16,0-4-44-16,-2-2-39 0,5-4-34 0,-1-2-45 16,-2-1-44-16,3-1-32 0,-3-2-13 0,3-4-22 0,0-4-37 15,0-4-67-15,0-1-70 0,-2-3-5 0,-1-1 29 16</inkml:trace>
          <inkml:trace contextRef="#ctx0" brushRef="#br0" timeOffset="28406.1154">3874 2207 56 0,'-15'2'373'16,"-4"0"-50"-16,-48 9 588 0,24-9-391 16,24 0-300-16,-1 0-4 0,4-2 1 0,1 2 0 0,6 1-6 15,0-3-12-15,3 0-18 0,2 0-24 0,-1 0-20 0,2 0-24 16,3 0-25-16,5 0-20 0,1 0-12 0,1 0-16 15,2-3-11-15,7 1-5 0,4 2-3 0,4-2-3 16,-1 2 0-16,9-2-2 0,-1 2 0 0,3-2-1 0,2 2-2 16,0-3-3-16,2 2 0 0,1 1-3 0,0-3 0 0,-1 1-4 15,3 2 0-15,-3-4 0 0,1 2 1 0,-2-2-4 0,2-1-3 16,-3-1 2-16,1-1-1 0,-4 1 0 0,-2-5-1 16,3 1 2-16,-6-1-1 0,1 2 2 0,-3-4 2 15,-2-1 4-15,-4-1 12 0,-1 3 12 0,-3-6 10 0,2 1 12 16,-6 3 7-16,-3-4 10 0,1 3 7 0,-4-5 1 0,2 4-1 15,-4-3 1-15,-1 3-7 0,-3 0-8 0,0 1-2 0,-3 2-4 16,3 2 4-16,-4 3-9 0,-1-1-4 0,2 5-11 16,-1-1-4-16,-4 5-8 0,1 0-3 0,-2 5-7 0,0 1-12 15,-3 5 3-15,-6 4 1 0,5 4 2 0,-2 3 4 16,0 5 4-16,-1 0 6 0,1 5 8 0,2 1 6 0,-2 2 1 16,0-1 3-16,3 4-1 0,0-5 1 0,0 4-1 0,5 1-1 15,-2-5-7-15,1-1-1 0,1 3-5 0,2-2-4 16,2-3-1-16,2-3-5 0,1 0-2 0,1-3-4 15,2-5-1-15,2 2-2 0,4-3-1 0,-2-3 1 0,5-2-2 16,0-2-1-16,6-2 2 0,1-4-2 0,2-2 1 0,3-3-2 16,3-2-1-16,-1 1 1 0,3-8 3 0,-1-1-1 0,2 1 0 15,-2-6-1-15,2 1 0 0,-5-4-2 0,2-1 0 16,1-3 1-16,-4 2-2 0,-2-6 0 0,-1 1 0 0,-1 4-2 16,-1-3 1-16,-1 1 0 0,-5 2-2 0,-1 0 3 15,0 2-1-15,-2 0-1 0,-1 2 0 0,-1 1 1 0,-1 3 2 16,-2-1-1-16,-1 4 3 0,-1-1-2 0,0 5 0 0,-1 1-1 15,-2 1 0-15,0 3 0 0,0-2-2 0,0 6-2 16,-5 0 0-16,2 4 1 0,-1 4-1 0,-4 4 4 0,4 0 0 16,-4 3-1-16,-1-3 1 0,2 9 1 0,-1-4-1 15,1 2 0-15,0-2-1 0,2 1-6 0,1-1 7 0,-1-1-2 16,2-2-1-16,2 0 2 0,1 0-1 0,1-1 2 0,2-3 0 16,2-2 6-16,-1 0-6 0,4-3 4 0,2 1 0 15,-1-5-2-15,7 0 3 0,2-1-4 0,-1-2-1 0,2-2-2 16,5-2-4-16,-1-1-6 0,1 0-3 0,3-5-11 15,-3 3-5-15,4-4-10 0,-4 1-3 0,1-6-6 0,-1 3-8 16,-3-4-7-16,3 0-7 0,-5-4-1 0,3 0-1 0,-1-5 1 16,2 1 1-16,-3-4 2 0,0-3 6 0,-1-4 9 15,-2 2 4-15,0-4 4 0,0-2 7 0,-1-2 3 0,-1 1 3 16,0-2 6-16,-2 3 4 0,2 1 4 0,-3 3 6 16,3-2 5-16,-3 7 1 0,0 0 7 0,-3 3 1 0,1 4 3 15,-2 6 2-15,-2 0 1 0,-4 6 2 0,3 4 6 0,-1 6 6 16,-1 5 7-16,2 11 9 0,-2 5 11 0,-3 1 15 15,0 11 11-15,-3 3 9 0,-2 6 8 0,2 2 6 0,-3 6-4 16,-1 0-6-16,0 5-8 0,-2-6-9 0,-2 3-13 0,4-5-8 16,-2 1-8-16,1-3-13 0,1-2-4 0,0-1-6 15,2-5 0-15,2-2-6 0,-1-5-2 0,4-1-2 0,-2-6-1 16,2-2 1-16,2-4 1 0,1-4-2 0,-2 1-1 16,5-7 1-16,0-1 1 0,4-5 1 0,2-5-1 0,5-1 0 15,1-7-1-15,-2-1-2 0,3-3 0 0,-2-5-3 0,5-1-1 16,-4-4 0-16,0 0-2 0,-2-2-2 0,0 1 1 15,4 3-5-15,-5-1 1 0,0 1 2 0,-2 6-1 0,-1 2 1 16,0 5 1-16,-5 3-1 0,1 2 0 0,2 2 5 16,-4 5-3-16,1 4-1 0,1 0 1 0,1 9 0 0,1-2 3 15,-1 3 1-15,-1-1 1 0,4 4-2 0,-1 1 2 0,1 0 0 16,0-1 1-16,2-1 0 0,-2 2-2 0,-1-1 1 16,3-3-1-16,-2 2-1 0,0-3 0 0,-2 1-3 0,-1-3-5 15,3-3-7-15,0-2-8 0,1-4-12 0,-4 1-9 16,3-6-4-16,0 1-10 0,3-4-6 0,-2-5-2 0,1 0-4 15,-2-2 5-15,-1-3 6 0,-2-3 7 0,2 2 5 0,-2-2 9 16,-2-2 5-16,1-4 12 0,-1 6 7 0,-2 2 7 16,-1 1-1-16,-1 1 8 0,-2 5 2 0,-1 4 2 0,0-2 1 15,0 7 2-15,-1 1 0 0,-2 4 0 0,-1 3 3 16,-1 3-1-16,-2 3-1 0,1 4-3 0,0 0 0 0,0 0 1 16,0 1 1-16,0 4 1 0,-2-3-3 0,4 1 2 0,-1 0-2 15,2 0 2-15,2-2 0 0,-2-3-3 0,2 0-1 16,-5-2-3-16,4 0 3 0,-1-4-1 0,3-1-1 0,-1-2 2 15,1-1 2-15,0-3 6 0,0-2 4 0,1-3 4 16,-1-4 1-16,3-2 0 0,-1-4 6 0,1-2 1 0,0 0-3 16,2-3-2-16,1-1-4 0,0-3-4 0,2 0 0 0,-2 1-3 15,0 0-6-15,0-1 0 0,0 3-3 0,0 1 1 16,1 3-3-16,-5 2 1 0,2 5-2 0,2 0-2 16,-2 3 1-16,1 2 2 0,-1 6-2 0,1-1 2 0,2 2 2 15,-1 5 1-15,0 1 8 0,0 1 8 0,0 2-2 0,2-1 3 16,-1 4-1-16,3 0-3 0,-1 1 2 0,0-2-2 0,2 0-6 15,1 0-5-15,-1-3-1 0,4 3-1 0,-1-3 1 16,1-1 2-16,0-3-4 0,-2 1-2 0,6-2 2 16,-4-3 4-16,4-2-4 0,1 0 1 0,-4-4 0 0,4 0-2 15,-4-2-1-15,3-3-1 0,-2-2 0 0,-2 1-1 0,1-4-2 16,-1-3 2-16,-3 1-1 0,0-4 3 0,-5-1 0 16,0 0 0-16,-2-3-2 0,-1 0 2 0,-1 3 2 0,0-1-2 15,-3 1 0-15,-6-1 0 16,5 4 5-16,-10-21 38 0,10 32-30 0,-2 3-2 15,-1 2-1-15,-4 2-4 16,-7 13-2-16,-47 78-12 16,50-73 7-16,3-2 0 0,1 2 1 0,1 0 0 15,0-3-5-15,2 1 5 0,4-3 6 0,-5-1-1 0,6 2-4 16,3-5 1-16,1 0 0 0,1-3 1 0,1 1 1 0,-1-2-2 16,6-1-7-16,-2-2 4 0,3-4 1 0,-2 0 4 15,2 0-3-15,3-4 0 0,-2-2-1 0,-1-1 0 16,0-2 0-16,13-13 6 0,-19 9-4 0,6 1-2 15,-1-4 0-15,-7 1 2 0,1-2-3 0,-2 1-1 0,0-4-3 16,-3 1-6-16,0 1 0 0,-3 0-1 0,0 1-4 0,1 2-10 16,-4 3-14-16,2-2-23 0,-1 3-27 0,1 3-31 0,-4-2-34 15,4 2-35-15,-1-1-29 0,-1 3-33 0,2 0-26 16,-3-1-26-16,-1 3-19 0,2 2-17 0,-4 0-13 16,2-3-15-16,1 3-45 0,2-4-78 0,1 1-82 0,-3-1-23 15,5-4 6-15</inkml:trace>
          <inkml:trace contextRef="#ctx0" brushRef="#br0" timeOffset="30134.1894">7059 1596 36 0,'5'-3'377'0,"-1"1"-36"16,-4-1-42-16,3 2-47 0,-1 1-43 0,-2-2-11 15,0-1 11-15,-2 1 9 0,-1 2-3 0,3-2-9 0,-4 2-5 16,1-2-7-16,-2 2-6 0,4-2-10 0,-2 2-16 0,0-3-15 16,-1 2-16-16,2 1-13 0,-1-3-12 0,-1 1-6 15,1 2-7-15,0-2-5 0,-2 2-4 0,4 0-3 0,-2 0-3 16,3 0-2-16,-3 0 0 0,3 2-5 0,-5-2 1 16,4 5 1-16,-5-1 4 0,1-2-1 0,1 4 4 15,-1 0-1-15,2 2 3 0,0 0 4 0,-1 2 8 0,3 2-5 0,-2 1-4 16,0 2-4-16,-2 0 0 0,5 4-2 0,-1 4-2 15,1 0-7-15,0 5-7 0,1 0-4 0,-1 1-2 0,5 2-6 16,-2 4-2-16,0 0-7 0,-2 0-3 0,3 1-1 16,2 1-6-16,-1 0-1 0,-1-3-7 0,1 3-5 0,-2-2-3 15,0-3-3-15,-2 1-4 0,2-3-6 0,-1 2 3 0,-2-3-4 16,3-1 3-16,0 1-1 0,-2-3-2 0,4-1-8 16,-2 0 3-16,1-3 4 0,2-1 0 0,0-2 0 0,0-2-2 15,3-2 2-15,0-1-1 0,-2-4 9 0,5-1-5 16,0-1-8-16,1 0-5 0,4-6-5 0,-1-1-4 0,1-1-4 15,0-1-7-15,3-4 0 0,-2-1-3 0,-1-1 3 0,3-2 2 16,-4-1 4-16,1-1 5 0,-3 0 4 0,1-4 5 16,-3 0 2-16,0 0 3 0,-3-4 4 0,1 4 0 0,-1-6 0 15,2 2 0-15,-7 2 0 0,1 0 0 0,-1 2-4 16,-1-1 4-16,-1 3-1 0,-2 0-2 0,0 4 1 0,0 1-3 16,0 4 3-16,-2-1 2 0,-1 1 0 0,2 2-1 0,-5 2-3 15,1-2 1-15,-4 4 2 0,-1 0-1 0,-2 2 0 16,-3 5-1-16,2-1 1 0,-4 3-1 0,3-3 0 0,-1 5 0 15,3-2 3-15,3-2 0 0,-2 2-1 0,4 0 1 16,1 0 0-16,3 0 1 0,0 0-2 0,3-1 1 0,6 0-2 16,-2-1 0-16,5 2 2 0,3-3-1 0,3 2-1 0,2-4 1 15,0 2 1-15,1-5 1 0,2 2 2 0,-3-3-3 16,3 2 3-16,-4-4-2 0,-2 2 0 0,0-2 1 0,-2-2 3 16,0 2-2-16,-1-4 0 0,-2-3 0 0,-2 4 0 0,1-5 1 15,-4 0 0-15,-1-1-4 0,-2-2 0 0,-1 1 0 16,-1-4 0-16,-2 2 0 0,-1-1-2 0,-4 0-1 0,1-2 0 15,-1 1 3-15,1 1 0 0,-2-1 6 0,0 3-5 16,-2-3 0-16,4 4-1 0,0-1 0 0,-2 3 0 0,4 0 0 16,1 0 0-16,-2 2-4 0,1 0 0 0,4 1 4 15,-2 2-1-15,0-1-1 0,3 1 2 0,0 2 2 0,0-2-2 16,3 3 0-16,0-4 0 0,1 3-2 0,4 1 1 0,1 0 0 16,3-2 0-16,-1 2-2 0,9-3 1 0,-4 1 0 15,4 2 2-15,3-3 0 0,0 0 0 0,-2 0 2 0,5-1 0 16,1 0-1-16,0 0 2 0,1-1-2 0,-1-1 0 0,-2 2 1 15,1-3-2-15,-6 3-2 0,4-1 2 0,-4 1 0 16,-4 0 0-16,3-1-1 0,-4 2 1 0,-3-2-1 0,0 1 0 16,0 0 1-16,-2 1-2 0,-1 2 0 0,0-3 0 15,-1 0 2-15,-2 2 0 0,0 1 3 0,-3-3-2 0,1 3 1 16,-4-1-1-16,3 2-1 0,-2 0 1 0,-1 0-1 16,0 0 0-16,0 2-1 0,-1-1-2 0,-2 3 1 0,-4-1 0 15,1 1 1-15,-5 4-1 0,-1 5 0 0,-3-2 0 0,-4 3 2 16,3-1 0-16,-1 2 2 0,-2 2-4 0,0-3 2 15,4 5 0-15,-2-3 0 0,1 0 0 0,1-1-1 0,3 2 2 16,3-3-1-16,-1 0 2 0,2 2-2 0,2-5 1 0,0 2 0 16,5-3 1-16,-2-1-6 0,6 0-3 0,-2-3-5 15,5 3-5-15,0-6-2 0,5-1 0 0,-2 4-1 0,3-6-2 16,0 0 4-16,2 0 4 0,1-6 5 0,-1 1 3 16,1-2 4-16,-1-1-2 0,3-1 1 0,-2-2 1 0,-2 0 2 15,2-3-2-15,4-2 4 0,-2 2-4 0,-2-4 2 0,1 0 4 16,2 1 5-16,-5 1 5 0,-1-4 7 0,0 4 10 0,0 1 5 15,0 2 6-15,-5 2 3 0,-1 3 2 0,0 1-5 16,0 3-5-16,-4 0-7 0,-2 6-8 0,3 2-4 16,-2 7 1-16,-1 2 5 0,-1 6 5 0,-2 3 5 0,-2 5 5 15,1 0 5-15,-1 2 2 0,-2 3-1 0,1 0 2 0,0 0-4 16,-2 0-3-16,4 3-7 0,-2-2-6 0,2 0-4 0,1-3 0 16,-2 2-4-16,4-2-7 0,-2 1-4 0,0 3-5 15,-2-4 0-15,1-1 0 0,1-1 0 0,-2-5 0 16,4 1-1-16,-2-1-2 0,-2-2 3 0,-1-2-2 0,5-5 2 15,-2 1-1-15,1-4 0 0,0-2-1 0,2-3-1 0,-3 1 3 16,3-5-3-16,-2-1 1 0,-1-2 3 0,3-3-3 0,-1-3-1 16,1-1 1-16,-3-5 0 0,3-5-1 0,0 2 0 15,0-8-1-15,3 2-3 0,-3-6 1 0,1 0-1 16,4-6-1-16,-2 1-2 0,4-2-3 0,2-2 0 0,-2 5-1 16,5-5 1-16,0 6 0 0,0-3 2 0,3 4 0 15,0 5 2 1,22-45-8-16,21 14-2 0,-46 51 14 15,0 2 0-15,10 10-3 0,-13-4 4 16,3 6-2-16,19 19 3 0,-20-17 1 16,-2 2-1-16,-2-1 2 0,2 2-2 0,-2 0 1 0,1-2-1 15,2 0 2-15,-4-1-2 0,2 2 0 0,-1-2 3 0,4-1-3 16,-5-1-5-16,1 0-6 0,11 1-25 16,-12-6 10-16,1-3-2 0,1-2-1 0,1-3 0 0,1 1 6 15,-1-6 3-15,3-2 7 0,1-2 1 0,-4-4 8 16,0 0-1-16,2-3-1 15,17-63-13-15,-21 63 18 0,-4 1-2 0,-1 1 3 0,1 3 6 16,0-1 6-16,-2 6 8 0,-1 0 7 0,3-1 8 16,-3 2 6-16,0 2 7 0,0-1 3 0,0 4 2 0,0-1-4 15,0 3-6-15,0 2-6 0,2 0-10 0,-2 0-7 16,3 3-1-16,-3 4-1 0,0 2 6 0,0 7 8 0,0-2 9 16,0 6 9-16,0 1 13 0,0 4 8 0,0 0 6 0,-3 3 3 15,3 0-4-15,-2 3-4 0,-1 4-4 0,3-4-8 16,-1 3-6-16,1 0-10 0,-6 2-6 0,4-1-5 0,-1 3-7 15,0 1-9-15,-1 0-3 0,-1 2-3 0,-2-2-1 16,-1 2-1-16,4-2-2 0,-3 0 0 0,2 0-5 0,-2 0 3 16,-2-6-3-16,-2 8 2 0,2-10-2 0,-3 4 0 0,2-2-2 15,3-3 1-15,-2-4 1 0,1-1-3 0,1-3-3 16,2 0-4-16,-2-5-7 0,2-4-3 0,1-3 0 0,1-1-7 16,-2-4-3-16,3-1-10 0,0-4-5 0,-1-4-5 15,2-5-4-15,-5-2-6 0,6-6-4 0,-2-2-5 0,-1-3 0 16,3 0 2-16,0-4-1 0,3-4-4 0,-1 2 2 0,1-4 3 15,0 1-5-15,1 3-1 0,0 0-8 0,4-2-5 16,1 2 0-16,-2 0-5 0,5-1-6 0,0 4-13 0,0-1-11 16,6 3-19-16,-5 0-33 0,2 2-45 0,0-3-49 15,1 5-50-15,1-1-59 0,1 1-66 0,-2 0-59 0,3-1-76 16,1 1-120-16,-4-3-71 0,0 4-8 0,4-3 20 16</inkml:trace>
        </inkml:traceGroup>
        <inkml:traceGroup>
          <inkml:annotationXML>
            <emma:emma xmlns:emma="http://www.w3.org/2003/04/emma" version="1.0">
              <emma:interpretation id="{1EF9DDC9-7A5A-4EAD-9DDF-6E1917BBA8F5}" emma:medium="tactile" emma:mode="ink">
                <msink:context xmlns:msink="http://schemas.microsoft.com/ink/2010/main" type="inkWord" rotatedBoundingBox="11532,2335 14018,2279 14048,3594 11561,3649"/>
              </emma:interpretation>
              <emma:one-of disjunction-type="recognition" id="oneOf9">
                <emma:interpretation id="interp45" emma:lang="en-US" emma:confidence="0.5">
                  <emma:literal>that</emma:literal>
                </emma:interpretation>
                <emma:interpretation id="interp46" emma:lang="en-US" emma:confidence="0">
                  <emma:literal>that.</emma:literal>
                </emma:interpretation>
                <emma:interpretation id="interp47" emma:lang="en-US" emma:confidence="0">
                  <emma:literal>that-r</emma:literal>
                </emma:interpretation>
                <emma:interpretation id="interp48" emma:lang="en-US" emma:confidence="0">
                  <emma:literal>theat.</emma:literal>
                </emma:interpretation>
                <emma:interpretation id="interp49" emma:lang="en-US" emma:confidence="0">
                  <emma:literal>that-a</emma:literal>
                </emma:interpretation>
              </emma:one-of>
            </emma:emma>
          </inkml:annotationXML>
          <inkml:trace contextRef="#ctx0" brushRef="#br0" timeOffset="32099.9748">10450 2310 345 0,'-26'-4'505'0,"-5"0"-85"16,-3-3-90-16,3 3-39 0,-5 3-33 0,2-2-26 16,1 1-5-16,2-1-1 0,1 2-2 0,2 1-3 0,1-2-7 15,6 2-16-15,5-3-12 0,-2 1-16 0,5-1-17 0,2 2-17 16,4 1-13-16,-1 0-14 0,4 0-15 0,2 0-19 16,2 0-18-16,0 0-16 0,2 0-11 0,2 0-5 0,7 1 1 15,4 2 7-15,1 2 4 0,5-3 3 0,4-1 0 16,0 2 4-16,5-3 0 0,1 2-4 0,2 1-8 0,1-3-8 15,-1 1-8-15,6-1 0 0,-1 0-4 0,1-1-2 0,1 1 2 16,-1-3-7-16,1 1 0 0,-1-2 0 0,0 2-4 16,-4-3-1-16,0 1 0 0,-3-1-6 0,-2 2-2 15,-2-5 2-15,-4 0 3 0,4-2 2 0,-2 2 1 16,-5-2 1-16,1-3 4 0,-3 0 9 0,-1-2 6 0,-3 0 8 0,1-3 6 16,-1 1 6-16,0 0 2 0,-3-3 6 0,0 4-2 15,-3-8-1-15,-2 5-3 0,4-24 27 0,-7 22-43 16,-2-4-2-16,-2 3-3 0,0-3-4 0,0 0-6 0,-2-1-3 15,-1 1 1-15,2-2-4 0,-5 3-2 0,4-3-1 16,-1 0-2-16,-4-23-1 0,2 29 1 16,2 0 0-16,2 5-1 0,-2 3 3 0,-1 0 3 0,1 4 2 0,-2 1 0 15,5 4 5-15,-1 0-2 0,1 1 1 0,-6 6-3 16,1 2 0-16,1 6-4 0,-4 6-1 0,1 6 7 0,-2 3 1 16,-2 6 4-16,0 3 4 0,-1 2 3 0,0 1 4 15,3 3 2-15,-2 2 1 0,-1 3 1 0,4-3-3 0,-3 2 0 16,4-3-1-16,1 5-2 0,-9 76 37 15,12-81-48-15,-2-8 1 0,5 0-5 0,0-4-2 16,0-1 0-16,3-1 1 0,-1-5-3 0,1-1-2 16,0-3 0-16,1-2-1 0,1-1 2 0,-1-3 0 0,4-3-2 15,-4-1 0-15,4-1 1 0,-4-3 0 0,3-1 0 0,4-4 1 16,-5-2 0-16,7-2 1 0,-1-7 0 0,5-2-1 0,2 0-1 16,-3-4-1-16,7-5-1 0,-3 1 0 0,3-1 0 15,-5 3 1-15,7-2-1 0,-6 4-1 0,-2-1 0 0,-4 4 0 16,2 3 0-16,-3 1-3 0,0 3 1 0,-5 3-1 15,4 4 0-15,-7 0 2 0,3 4-1 0,-2 3 0 0,-1 3 0 16,1 1 0-16,-2 0 1 0,0 3 0 0,-2 2-1 0,4 0 1 16,-2-1 1-16,0 2 0 0,1-4 0 0,4 1-1 15,-2 2-1-15,7 0 1 0,-1-5 1 0,1-1 0 0,5-1 0 16,-1-3 1-16,3-2 1 0,6 1 1 0,-1-5 0 0,5 0-1 16,-5-5-1-16,6 1 1 0,-1-2-1 0,-5-1-1 15,2-1 0-15,0-3-2 0,-6 0 2 0,1-1 1 0,-1-3-2 16,-6 1 1-16,1-3 0 0,-4-1-1 0,-4 2 1 15,2-8 1-15,-3 5-2 0,-5-2-2 0,-2 0 5 0,0 0-4 16,0 2-1-16,-2-2 0 0,-4 4 0 0,2 4 0 0,-3 2 2 16,-1 3-1-16,2 3 1 0,-4 3-2 0,-2 2 0 15,-3 5 2-15,-4 1 1 0,1 5-2 0,-2 0 1 0,-2 4-3 16,1 3 2-16,-1-3 0 0,1 9 2 0,-1-6 0 16,1 1 0-16,-1 3 0 0,2 0 0 0,4 0 0 0,-1-1-4 15,3-1-1-15,2-2-4 0,1 0-3 0,5-2-1 0,-1-1-3 16,2-2-2-16,5-5 1 0,0 3 2 0,2-5-1 0,5 1 3 15,2-5 1-15,5 0 2 0,-1-4 2 0,6 0 0 16,4-5 3-16,-2-1 0 0,2-1 2 0,0-2 3 16,1-2 0-16,2 1-1 0,-5-3 0 0,3 4-2 0,-2-5 1 15,-1 6-1-15,-2-1 0 0,-2 2 3 0,-2 5-4 16,0 0 1-16,-2 1 3 0,2 3-2 0,-3 5 1 0,0-1-1 0,0 5-1 16,0-1 3-16,2 3 0 0,-2 3 1 0,0 2 6 15,-1 0-5-15,-2-1-1 0,5-2 0 0,-5-1 6 16,3 1-4-16,0 0-1 0,-1-3-2 0,-2-1-6 0,5-2 3 15,-2 1 0-15,0-7-1 0,3-1-8 0,1 0-4 0,-1-5-4 16,-1-1-6-16,4-2-3 0,-5-6-8 0,2 2-5 16,-3-5-1-16,0-1-5 0,0-2 5 0,2 0 0 0,-2-7 5 15,-3 3 2-15,3-3 5 0,-4-3 2 0,-1-2 2 16,4 0 3-16,-6-1 2 0,1-7 2 0,-4 1 2 0,2-1 4 16,-1-4 2-16,0 0 3 0,-1 1 2 0,-2 0 2 0,3 2 1 15,0-2 2-15,-3 5 1 0,1 0 1 0,2 4 1 0,-1 1 7 16,4 5 11-16,-6 2 17 0,1 5 14 0,-1 4 11 15,0 4-1-15,0 2 5 0,0 7 0 0,0 4 0 16,0 6-1-16,-1 9-3 0,-5 6 0 0,1 8 5 0,4 8 15 16,-7 1 10-16,1 9 17 0,-1 1 13 0,0 6 1 0,0 0 3 15,1 3 0-15,-1-1-4 0,4-1-3 0,-1-2-6 0,2-1-12 16,0-5-11-16,3-2-12 0,0 1-12 0,0-5-15 16,3-2-9-16,0-3-9 0,-3-3-10 0,2-2-5 15,-2-3-6-15,3 1-3 0,-3-3 0 0,1-2 3 0,-1-3-10 16,0 0-21-16,-1-2-22 0,-2-2-31 0,-2-2-38 0,-2 0-39 15,-1 0-44-15,-1-1-68 0,-5 1-85 0,0-5-79 0,-1-1-89 16,-1-5-77-16,-2-6-78 0,5-2-114 0,-2-7-99 16,0-3-21-16,2-5 42 0,1-2 65 0</inkml:trace>
          <inkml:trace contextRef="#ctx0" brushRef="#br0" timeOffset="30879.7917">10731 1895 144 0,'3'-6'270'0,"-3"2"-31"0,0-1-29 16,0-1-34-16,0 2-37 0,0-3-21 0,0 3-3 0,0-2 3 15,0 0 7-15,0 1-4 0,0 1-6 0,0-3-3 0,2 3 1 16,-2-1 5-16,3 3 8 0,-2 1 6 0,-1-3 6 0,3 1 0 15,-3 3 3-15,0-3-6 0,0 3-2 0,0 3-5 16,0-3 1-16,0 3-16 0,-3 1 10 0,2-1 9 16,-2 5 13-16,1 0 14 0,-4 1 18 0,2 3 13 0,2 5 5 15,-4 2 18-15,0 3-8 0,0 0-14 0,-1 5-20 16,2-2-19-16,1 1-25 0,-4 4-22 0,7-2-20 0,-2 2-18 16,0-2-16-16,3 1-9 0,-1-1-7 0,-2 0-4 0,3-2-10 15,0 0-2-15,0-1-6 0,0 1-2 0,0-3-4 16,0-1-2-16,3 1-1 0,-2-2-3 0,-1 0 0 0,0-3-1 15,0 1 0-15,0 0 1 0,-4 0-3 0,1-3-8 16,-2 1-16-16,4 1-18 0,-7-4-33 0,4 1-39 0,-7-3-53 16,7-1-48-16,-1-3-48 0,-1-1-50 0,2-3-51 0,0-2-46 15,-1 1-28-15,2-6-25 0,2-3-36 0,1-4-72 16,-3-1-70-16,0-5-15 0,-2 0 20 0</inkml:trace>
          <inkml:trace contextRef="#ctx0" brushRef="#br0" timeOffset="32229.5954">12091 2463 479 0,'12'-1'654'0,"0"-1"-64"0,2-4-134 0,3 3-91 0,3-4-73 15,2 3-75-15,5-2-58 0,-2-1-43 0,5 1-32 16,1-1-45-16,1 3-71 0,-1 0-88 0,-6-1-104 0,5 2-157 16,-6-2-139-16,-1-1-100 0,-6 1-45 0,-1-3-14 0</inkml:trace>
        </inkml:traceGroup>
        <inkml:traceGroup>
          <inkml:annotationXML>
            <emma:emma xmlns:emma="http://www.w3.org/2003/04/emma" version="1.0">
              <emma:interpretation id="{DCDE6A12-C108-40A5-9892-1435EA951DAD}" emma:medium="tactile" emma:mode="ink">
                <msink:context xmlns:msink="http://schemas.microsoft.com/ink/2010/main" type="inkWord" rotatedBoundingBox="14811,2339 18506,2257 18528,3269 14834,3351"/>
              </emma:interpretation>
              <emma:one-of disjunction-type="recognition" id="oneOf10">
                <emma:interpretation id="interp50" emma:lang="en-US" emma:confidence="0.5">
                  <emma:literal>enables</emma:literal>
                </emma:interpretation>
                <emma:interpretation id="interp51" emma:lang="en-US" emma:confidence="0">
                  <emma:literal>enable's</emma:literal>
                </emma:interpretation>
                <emma:interpretation id="interp52" emma:lang="en-US" emma:confidence="0">
                  <emma:literal>enables'</emma:literal>
                </emma:interpretation>
                <emma:interpretation id="interp53" emma:lang="en-US" emma:confidence="0">
                  <emma:literal>enablers</emma:literal>
                </emma:interpretation>
                <emma:interpretation id="interp54" emma:lang="en-US" emma:confidence="0">
                  <emma:literal>eatables</emma:literal>
                </emma:interpretation>
              </emma:one-of>
            </emma:emma>
          </inkml:annotationXML>
          <inkml:trace contextRef="#ctx0" brushRef="#br0" timeOffset="34637.0225">13294 2529 352 0,'4'0'394'0,"2"-3"-64"0,-4 2-70 0,4-4-49 0,-2-1-23 16,4-2 0-16,-4-1-23 0,4-2-20 0,1-1-23 16,3 1-13-16,-1-1-8 0,6-1-2 0,-4 2-8 0,1-2-4 15,3-2-6-15,-3 3-8 0,1-2-4 0,0 0-2 16,-2-1 0-16,-1 3-5 0,0-1-1 0,-5-2-3 0,4 1-8 0,-5-2-1 16,1 4-1-16,0-6-5 0,-2 2 0 0,1-1 0 15,-5 2-1-15,4-2-2 0,-5 1 1 0,3 3-3 16,-3-1-4-16,0 0 1 0,0 2 0 0,-3 3-1 0,3 0-4 15,-2 3 1-15,-1-1-2 0,3 3-1 0,-1 0-4 16,-5 2-5-16,1-1-4 0,1 3-5 0,-6 3-5 0,4-1 0 16,-2 2-5-16,-2 0 0 0,4 3 0 0,-8 2 0 0,3-1 3 15,-1 5 1-15,0-1 1 0,3 4 0 0,-3 2 6 16,0-1 4-16,0 0 3 0,2 0 4 0,5 3-2 0,-2-1 2 16,4-1 0-16,-2 3-2 0,4-2-1 0,-2-2-4 0,3 0-1 15,3 1-1-15,-3-1-2 0,1-1-5 0,4-3 6 16,1 0-4-16,1-3 0 0,-1-1-1 0,2 2 1 0,3-2-2 15,0-2 1-15,-2-4-1 0,3 1-5 0,0 0 2 16,0-3 0-16,2-1 1 0,-2 0 0 0,3-1-4 0,-1-3 1 16,0 0 4-16,3-3-4 0,-2 1 1 0,1-2 0 0,3-1-4 15,-1 0 0-15,-4-1 2 0,1 1 4 0,1 0 3 16,-4-1 12-16,0 1 13 0,3-2 13 0,-3 4 18 0,-1 0 14 16,0 0 10-16,-7-1 7 0,1 5 6 0,-1-2-3 15,-1 1-6-15,0 2-8 0,-3-1-13 0,2 2-12 0,-4 1-10 16,2 0-12-16,0 0-10 0,0 0-7 0,0 0-8 0,0 0-3 15,0 0-5-15,0 1-1 0,0-1 0 0,0 3 0 16,0-1 0-16,0 0-2 0,0 2-2 0,0 1 2 0,0-4 3 16,0 4-3-16,0 0 1 0,-3 0-2 0,0-2 1 15,3 1 0-15,-1 1 2 0,1-2 0 0,-3 1-4 16,3 0 4-16,0-2-1 0,0-2 3 0,0 0 0 0,3 0-1 16,-3-2 2-16,1-1 2 0,2-3-3 0,0-1 0 15,2 0-3 1,4-18 3-16,17-54-5 0,-21 68 1 15,-1-5 0-15,4-12 1 0,-4 15 6 0,2 5 1 16,-4 2 8-16,2-4-3 0,-1 5 1 0,0 2-2 0,-1-2 1 16,-2 2-6-16,3 2-1 0,0 1-5 0,-3 0-8 15,1 0 5-15,4 4 2 0,0 1-2 0,-3 2 2 0,5-1 4 16,-2 0-4-16,2 5 2 0,-2 0 2 0,2 0-3 16,4 0-2-16,-5-1 0 0,7 1 1 0,-4 1-3 0,3-1 3 15,0-2 0-15,3 2 0 0,17 7 3 0,-14-10-1 16,2 1-2-16,-3-3 1 0,3 1 4 0,-1-3-4 15,5 3 1-15,-5-4-2 0,1-1 0 0,-1 1-8 0,0 0-5 16,-2-3-8-16,2-3-9 0,-3 0-4 0,-1 1-2 16,2-1-6-16,-5-2 3 0,2 1 5 0,1-2 7 0,0-3 7 15,-3-2 5-15,0 0 4 0,-3 1 5 0,3-5 4 0,-2 0-1 16,-4 4 3-16,2-5-2 0,-1-1 1 0,-2 2 1 16,2 1-1-16,-2-2 1 0,-3 0 4 0,1 4 1 0,-3-4-1 15,-3 4 4-15,1-2 4 0,0 4 1 0,-1-1 4 16,-1 5 2-16,1 0-4 0,-2-2 0 0,-2 7 1 0,-1-3-3 15,2 8-3-15,-6-3-4 0,-1 7-2 0,0-2 1 0,-2 4-2 16,0 3-3-16,-2 5-2 0,-2-1 2 0,6 2 0 16,-5 1 0-16,2 1 0 0,-4 1 0 0,5-1 0 0,2 1 4 15,-2 0-2-15,3-3 0 0,3 3-2 0,-1-5 0 0,2 0 0 16,1 0 0-16,2-4-2 0,4 1-2 0,1-4 2 0,0-1 0 16,1 0 1-16,4-3 2 0,2 1-1 0,1-3 2 15,2-2 0-15,-1-2 5 0,6 0-1 0,-2-2-1 16,5-2-2-16,-4-3 0 0,5 1 1 0,-1-5-1 0,0 0 2 15,1-1 5-15,-1-4 6 0,1-1 7 0,-5 1 11 0,5-1 5 16,-4 2 5-16,-2 2 5 0,1 1 0 0,-5 1-3 16,0 4-4-16,-4-1-7 0,0 4-9 0,-1-1-5 0,-1 3-7 15,-1 2-5-15,4 0-5 0,-5 0-3 0,4 3-1 16,1 4 2-16,0 1-2 0,0 0-2 0,0 1 4 0,1 2 0 16,0-1 0-16,4-2 0 0,-5 1 0 0,1 1-2 0,4-1 2 15,-2-1-1-15,3 3 0 0,-1-4-2 0,0 2 2 0,-2-2 1 16,3-3 1-16,0 1-4 0,2-2 1 0,-5 0 0 15,5-1 1-15,-2 1 0 0,0-3-1 0,0-3 0 16,-1 1 1-16,1-2 1 0,-3-3 1 0,3-2-1 0,-1-2 2 16,1 1 0-16,-4-4-1 0,4 2-1 0,-1-6 1 0,-2 1-5 15,-2-4 1-15,4 2 0 0,-5-6 0 0,1-1 0 16,0 0 5-16,-2-2-1 0,1-2-4 0,-2 0 2 0,1-2 0 16,-2-3-1-16,-2 3 0 0,4-5-4 0,-5-1-2 15,3 0 2-15,0 2 4 0,-3-1 0 0,1 0-1 0,-1 3 1 16,0 0 1-16,0 7-1 0,0 0-1 0,0 2 1 0,0 6 0 15,0 1 0-15,0 5-3 0,0 2 1 0,0 5-2 0,0 4 0 16,0 2 0-16,0 8-2 0,3 6 2 0,2 4 2 16,-2 8 8-16,-2 2 8 0,5 3 4 0,-6 3 9 15,1 6 8-15,-1-1 10 0,3 2 9 0,-1-2 1 0,-2 1 4 16,6 0-3-16,-5-2-2 0,2-2 0 0,-1-1-4 0,4 0-5 16,-5-5-5-16,2 0-4 0,0-1-4 0,-3-3-4 0,2-3-3 15,-2-4-4-15,3-1-2 0,-2-2-6 0,-1-2-3 16,0-3-3-16,0-2 0 0,0-3-5 0,0 0 3 0,3-1 0 15,-3-3 4-15,3 0 0 0,-3-2-3 0,0-2 1 0,2-2 0 16,-2-5 2-16,3-2-2 0,1-4-3 0,-1-1-5 16,1-8 1-16,1 4 1 0,2-6 1 0,1-1-1 0,1 0-1 15,1 0 0-15,-1 2-1 0,3 1 0 0,3 0-1 16,0 4-1-16,1 2-2 0,4 0 0 0,-1 1-1 16,0 4 2-16,-1 1 2 0,4 1 4 0,-1 3-4 0,6 1 2 15,-3 6-2-15,0 2 1 0,2 3 0 0,-2 0 1 0,0 4-4 16,-2 2-1-16,-1 0 1 0,-1 5 3 0,-3 0 1 0,-3 0 0 15,-2 3 0-15,-2 1-4 0,-2 1 4 0,-8 1-1 16,0 3 1-16,-8 0 0 0,-2 0 1 0,-2-1 1 0,-5 1 0 16,-3 0 2-16,0-2-4 0,-5 2-4 0,1-5-7 0,0 0-4 15,1-2-5-15,2-2-6 0,-5-1-5 0,9 1-5 16,-6-3-2-16,4-3-1 0,4 2 2 0,3-5 0 0,0 1 1 16,3-3 1-16,2 0 3 0,-1-1 3 0,7-2 0 15,-5 2-1-15,6-3 1 0,0-3 3 0,6 2-1 0,-5-4 2 16,7 1-1-16,2-5 2 0,-1 3-1 0,6-5 4 0,-3 1 2 15,1-1 1-15,5-1 3 0,-4 1 8 0,3 0-2 16,0 1 2-16,-1 2 3 0,4-5-4 0,-4 0 7 0,3 3 0 16,-1-4 0-16,0 1-1 0,-3 2-2 0,1-2 4 15,4-2 0-15,-6 2 0 0,1 0 0 0,-1-2 0 0,4 0 0 16,-5-3 0-16,5 1 1 0,-6 0 1 0,1-3-1 0,2 3 2 16,-3-4-2-16,0 1 0 0,0-1-1 0,-2 1 0 15,2-1 0-15,-3 0 0 0,-2-3 3 0,1 5 2 0,-4-2 5 16,4 0 1-16,-4 1 3 0,1 1 0 0,-2-5 1 15,0 4-1-15,-2-1 0 0,4 2-2 0,-5-3 0 0,3 4-2 16,0-1-5-16,-2 0 3 0,-1 2-2 0,3-2 1 16,0 3 1-16,-3 2 2 0,0-1 1 0,2 3 4 0,-2 1 2 15,0 2 0-15,0 1 5 0,0 2-1 0,0-1-2 0,0 6-4 16,0-4 3-16,0 2-5 0,0 3-3 0,0 0-3 16,0 0-7-16,-2 0-2 0,2 0-1 0,-3 3 3 0,0 2-3 15,3 0-1-15,-4 4 3 0,1 2 2 0,-2 1 6 16,4 2 3-16,-2 0 4 0,0 2 5 0,-2 2 10 0,4 3 6 15,1-2 4-15,-3 4 7 0,0 0 5 0,3 3 0 0,0-3 2 16,0 3-2-16,0 2-6 0,0-1-1 0,3 0 0 16,0 1-3-16,-2-1-2 0,4 0-1 0,1 2-2 0,-2-2 1 15,1 1 0-15,2-1-2 0,-2 0-4 0,2-3-2 0,-3 0-4 16,1 0-1-16,1 0-3 0,0-3-6 0,0 2-2 16,1-1-3-16,-2 1-1 0,2-4-1 0,-1 2-4 0,0-4-1 15,-4 4-3-15,3-2 1 0,-3-2 2 0,-2 0 0 16,0 0-2-16,0-2-1 0,0 1 1 0,-2-2 2 0,-1 2-6 15,1-8-9-15,0 3-14 0,-4-2-11 0,6-2-13 0,0-1-13 16,0-2-15-16,0-2-13 0,-1-2-14 0,-2 0-13 0,1 0-12 16,2 0-26-16,-3-2-37 0,0-4-52 0,3-3-51 15,0 0-65-15,3-4-63 0,0 1-59 0,3-4-53 16,0-2-54-16,1 0-82 0,-1-2-76 0,2-4-13 0,2 0 29 16</inkml:trace>
          <inkml:trace contextRef="#ctx0" brushRef="#br0" timeOffset="35324.5099">15992 2254 193 0,'2'9'561'16,"-2"-6"-76"-16,3 2-94 0,0 0-77 0,-2-2-26 16,4-3-35-16,1 0-24 0,0 0-22 0,7-5-12 0,-4 1-13 15,3-1-24-15,3-2-17 0,-2 0-17 0,5 0-10 16,1-4-14-16,-1 0-8 0,2-4-6 0,-1 0-5 0,0 0-4 15,4 0 3-15,-10-4 5 0,5 1 1 0,-6-2 5 0,0 1 7 16,0-1 4-16,-4 1-3 0,0-3 0 0,-4 0 4 16,2 1-3-16,-4 0-3 0,1 1-6 0,-3 1-7 0,0-1-6 15,-3 3-3-15,1 0-4 0,-1 4-7 0,0 2-9 16,-1 0-10-16,-1 1-6 0,1 6-11 0,-6-1-5 0,1 3-3 16,-2 2-5-16,-1 2-6 0,-1 3 1 0,-2 6-5 0,-1-2 3 15,-4 10-1-15,1-3 1 0,0 8 1 0,2 1 4 16,-1 4-1-16,5 1 2 0,-2 0 1 0,6 0 2 0,-1 3 3 15,2-1 0-15,7 0 1 0,1 0 2 0,1-5 1 16,7 3-3-16,-1-4 3 0,2 1-2 0,9-4-1 0,-5-1-2 16,7-2-1-16,2 0-4 0,-1-2 1 0,3-3-4 0,3 0 0 15,1-2-3-15,-1-2 2 0,2 0-4 0,-3-6-2 16,3 1 1-16,-3-3-1 0,1-3-1 0,-4 0-1 0,4-3 0 16,-3-5-2-16,0 0 2 0,0-2-1 0,1-3-1 15,-1 0 1-15,-1-5 1 0,-2-1 1 0,3-3-2 0,1 0 3 16,-7-1-5-16,8-5 0 0,-9-1 1 0,3 0-2 0,-1-4 2 15,0-2-2-15,-2 1 1 0,1 2 1 0,-5-5 0 16,-1 2 1-16,1 1-1 0,-7-2 0 0,0 6 0 0,-1-2-1 16,-4 2 1-16,-1 0-1 0,0 2 1 0,-1 4 1 0,-2 6 0 15,-2-2-1-15,-2 4 0 0,2 1 2 0,-2 4-2 16,0 5 0-16,-1-1-1 0,-1 3 0 0,0 2-1 0,2 4 2 16,-4 2 0-16,2 3-2 0,-1 4 0 0,3 3 2 15,1 2 0-15,-2 6 0 0,4-1 1 0,1 5-1 0,0 2 0 16,3 2 3-16,3-1 4 0,0 1 2 0,1 0 3 15,4-2 8-15,-2 0 6 0,4-3 7 0,-1 2 4 0,3-3 3 16,1-3 3-16,-1-2 2 0,2-2 1 0,-3 1-7 0,4-6-3 16,-3 3-3-16,0-3-6 0,0-1-3 0,0-2-7 15,-2-1-3-15,-2-2-4 0,-2-1-3 0,1 1-3 0,1 0-1 16,-4-3 0-16,1 2-3 0,-2 2 0 0,0-4-3 16,-3 5-5-16,0 0-5 0,-3 1-11 0,-5-1-13 0,-1 3-18 15,-3 1-19-15,-6 1-22 0,1 2-29 0,-9 1-47 0,1 1-64 16,-5 1-65-16,5-4-84 0,-6 1-95 0,7-2-102 15,-6-4-175-15,3-3-104 0,2 0-25 0,-6-4 21 0,1 4 42 16</inkml:trace>
        </inkml:traceGroup>
        <inkml:traceGroup>
          <inkml:annotationXML>
            <emma:emma xmlns:emma="http://www.w3.org/2003/04/emma" version="1.0">
              <emma:interpretation id="{ED6E2167-CDF5-4A5C-8DB1-36F7633A1CA1}" emma:medium="tactile" emma:mode="ink">
                <msink:context xmlns:msink="http://schemas.microsoft.com/ink/2010/main" type="inkWord" rotatedBoundingBox="20597,2115 23592,2048 23617,3161 20622,3228"/>
              </emma:interpretation>
              <emma:one-of disjunction-type="recognition" id="oneOf11">
                <emma:interpretation id="interp55" emma:lang="en-US" emma:confidence="0.5">
                  <emma:literal>Faster</emma:literal>
                </emma:interpretation>
                <emma:interpretation id="interp56" emma:lang="en-US" emma:confidence="0">
                  <emma:literal>Farter</emma:literal>
                </emma:interpretation>
                <emma:interpretation id="interp57" emma:lang="en-US" emma:confidence="0">
                  <emma:literal>Fatter</emma:literal>
                </emma:interpretation>
                <emma:interpretation id="interp58" emma:lang="en-US" emma:confidence="0">
                  <emma:literal>faster</emma:literal>
                </emma:interpretation>
                <emma:interpretation id="interp59" emma:lang="en-US" emma:confidence="0">
                  <emma:literal>farter</emma:literal>
                </emma:interpretation>
              </emma:one-of>
            </emma:emma>
          </inkml:annotationXML>
          <inkml:trace contextRef="#ctx0" brushRef="#br0" timeOffset="37601.884">19116 1904 8 0,'-35'31'2411'0,"27"-27"-1765"16,7-2-278-16,2-4-50 0,4 1-177 0,1-2-11 16,-2-2-9-16,11-3 102 0,-6 1-117 0,0 3-6 15,6-3-8-15,-3 3-8 0,5-2-9 0,-3-1-7 0,1 0-10 16,1 1-5-16,0 0-9 0,2-1-9 0,-4 4-6 0,4-5-4 16,-5 2-4-16,-1 0-1 15,3-1-4-15,23-20 35 0,-26 17-28 0,0-1 2 0,3 0 4 16,-6-1-1-16,2-1 0 0,0-3 1 0,-2-1 0 15,2-1 1-15,1 1-9 0,0-2-4 0,-3 1-3 0,1-6 0 16,-4 5 0-16,4 0 6 0,-2-2-4 0,1-3-3 0,-5 4 5 16,4 0 6-16,-4 2 9 0,-1-2 3 15,1-14 35-15,-4 21-30 0,0-2 9 0,0 3-1 0,0 1-3 16,-1 3-1-16,1 2 0 0,-3 2-5 0,0-1 2 16,2 3-5-16,-2-1-8 0,1 3-5 0,-4 5-5 0,0 0-3 15,-1 3-3-15,-4 7 2 0,-1 6 5 0,3 2 2 16,-2 0 11-16,0 5 8 0,-1 6 9 0,5-5 6 0,2 7 2 0,-2-1 6 15,5 2 2-15,-4-1 0 0,6 4-4 0,-1-4-4 16,1 1-5-16,1 2-6 0,-1-4-5 0,6 1-5 16,-4 1-7-16,1 0-7 0,0-1-2 0,1-1-3 0,-2 2-6 15,1-5 2-15,0-1-4 0,-2 1-2 0,4-2 0 0,-5-3-2 16,6 0 0-16,-6 0-3 0,0-7 1 0,-6 2-4 0,6-2 2 16,-2-1 0-16,-1-1-1 0,2-4-2 0,-2-1-7 15,0-2-13-15,3-3-15 0,-2-1-17 0,2 0-17 16,-3-4-20-16,2-1-21 0,-2 1-27 0,0 0-32 0,-2-3-43 15,-2 0-48-15,3-6-44 0,-4 4-51 0,1-4-50 0,-5 0-47 16,4 0-32-16,-1-1-11 0,0-4-9 0,2 3-19 0,-5-5-55 16,2 0-46-16,-5-3-5 0,3-1 28 0</inkml:trace>
          <inkml:trace contextRef="#ctx0" brushRef="#br0" timeOffset="38671.7855">19121 2111 605 0,'-2'-6'564'0,"-1"0"-75"16,2-1-89-16,-5 1-47 0,6 2-23 0,0-3-41 0,0 1-37 15,6 0-27-15,-5-2-25 0,10 2-15 0,1-1-21 0,1 0-18 16,6 0-15-16,5-2-16 0,3 0-14 0,3 2-10 16,3 1-11-16,1 0-5 0,4-1-11 0,0 1-12 0,0-1-13 15,4-1-8-15,-5 2-8 0,5-1-6 0,-3-2-4 0,-2 6-6 16,0-4-3-16,-1 3 2 0,-5-1 0 0,-3-2-3 16,-1 4-2-16,0 0 1 0,-3-2-3 0,-5 1 8 0,-3-1 14 15,-1 1 18-15,-3 0 12 0,0 0 19 0,-6 0 14 16,1-1 9-16,1 3 10 0,-4-2 1 0,2 2-11 0,-4-1-7 15,1-1-11-15,-2 3-9 0,-1 1-10 0,0-3-9 0,0 1-9 16,0 2-5-16,0 0-6 0,-4 2-7 0,2 1-6 16,-5 0-3-16,-1 4-5 0,-2 1-3 0,1 1-1 0,0 4 1 15,-3-2-2-15,-1 2-1 0,1 0 0 0,0 2-2 16,0 2-1-16,-1-2 2 0,1 5 0 0,1-5 1 0,2 3 0 16,-2 1 1-16,3 1-1 0,-4-4 0 0,5 4 1 0,2-3 2 15,-2 0-2-15,2 1 2 0,2-6-5 0,0 4 2 16,2-3 0-16,1-3 0 0,1 1 0 0,-1-2-1 0,6-1 0 15,-1-3-2-15,-1 0 7 0,4-2-3 0,-1-3-1 16,5-3 0-16,-3-2 3 0,3-5-1 0,6 0 1 0,-5-3-2 16,4-4 0-16,0 0-1 0,0 0 4 0,-1-2-3 0,2-2 3 15,-5 4-2-15,-1 2 2 0,0 0 3 0,0 3 7 16,-4-2 4-16,-2 7-1 0,-2 0 2 0,1 2-2 0,-3 0 1 16,0 3-3-16,-2-1-3 0,3 2-5 0,-2 2-6 15,-1 2 1-15,0 2-1 0,0 3-1 0,0 3 0 0,3 0 0 16,-3 0 2-16,3 4-1 0,-3-3-1 0,2 2 4 0,-2-2-1 15,3 2-1-15,0 0 1 0,1-2-3 0,-2 0 2 16,5-1 1-16,1 0-1 0,-4-2-2 0,7-3-3 0,-4 1 1 16,2-3 2-16,0-2 0 0,4-2-2 0,1-2 2 15,2-2-1-15,2-5 1 0,-5 3 1 0,7-3-1 0,-5-2 2 16,-1 1 1-16,0-6 1 0,1-2 2 0,-3 1-1 0,-2-2-2 16,-1 0-2-16,-2-2 2 0,1-4-2 0,-1 1-2 15,-2 1-2-15,-4-2 2 0,2-2-2 0,0 3 2 0,-3-2-2 16,-3 5 2-16,0 0 0 0,2 5-1 0,-2-1 1 0,1 4-1 15,-1 2 2-15,0 2 0 0,2 3 2 0,-2-1-2 16,0 5 0-16,-2 0 0 0,4 2 0 0,-2 4 0 0,0 0-2 16,-2 3 0-16,4 4 0 0,1 0 6 0,-3 3-4 15,6 2 0-15,-3-3 0 0,4 2-1 0,4 2 2 0,-2 1 1 16,7 0-2-16,1-2-4 0,1 2-1 0,4 2 1 16,0-4 2-16,1 1 1 0,0 1-3 0,0 0 1 0,1-3-3 15,-4 4-7-15,0-2-4 0,-2 0-11 0,-3 0-10 0,-3 2-8 16,1-1-8-16,-9-2-10 0,5-2-10 0,-6 2-6 15,-3-1-11-15,-1 0-12 0,-2-2-23 0,0-4-21 0,-4 2-15 16,2-1-12-16,-4-4-6 0,5 2-6 0,1-7-5 0,-5-1-7 16,7 0 12-16,0-1 4 0,1-7 6 0,3 2 5 0,3-4 3 15,-2-1 6-15,6 0 12 0,1-5 20 16,1-3 15-16,4 2 19 0,1-2 27 0,2 0 16 0,-1-4 12 16,0 3 8-16,4 1 13 0,-3 1 7 0,1-6 5 0,1 5 8 15,-5 2 1-15,-1-2 19 0,0 0 16 0,0 0 14 0,1 1 11 16,-1-1 15-16,0-3 15 0,-3 0 9 0,1 1 4 15,2-1 1-15,0-4-5 0,-3 0-1 0,2 3-1 0,0-5-2 16,-2 2 0-16,2-3-6 0,1 1 1 0,0-2-1 16,-6 0 2-16,4 2 7 0,-1 3 7 0,-2-2 9 0,1 3 14 15,-4 3 13-15,4 1 13 0,-4 5 10 0,-1 0 5 0,0 4-5 16,-1 5-7-16,-2-2-14 0,0 1-26 0,0 4-19 16,0 1-23-16,0 7-22 0,-2 2-13 0,-4 5-4 0,0 5 0 15,-1 5 4-15,-4 6 9 0,2 2 7 0,-1 5 10 16,1 1 12-16,-1 3 12 0,1 2 5 0,0 0 1 0,1 2 3 15,1 1-2-15,2 0-4 0,0-4-4 0,0 3-10 0,4-3-10 16,-2 2-10-16,0-3-8 16,3 37 20-16,6-4-27 15,-5 15-12-15,2-63-28 0,-1-2 0 16,3 0-6-16,-3 7-62 16,-2 26-1093-1,-12-53 130-15,-16-27-1336 0,16 8 1417 0,0-4 25 16,0-7 65-16</inkml:trace>
          <inkml:trace contextRef="#ctx0" brushRef="#br0" timeOffset="39221.2826">20733 1904 83 0,'6'5'665'16,"13"6"1102"-16,23-9-844 0,-23-2-735 15,-1 0-31 1,7 0-25-16,67-7 146 0,-65 7-252 0,-3-3-15 0,3 3-5 0,1-3-1 15,-1 0-5-15,0-1-5 0,-1 0 2 0,-2 0-7 0,-3-3-3 16,-2 0 0-16,1 1-1 0,-4-2 1 0,2 0 2 16,-6-3 3-16,0-3 5 0,-3 1 1 0,3-3 0 15,-5 2 1-15,-2-1 4 0,1 0 14 0,-5 0 0 0,2-4 10 16,-3 5 10-16,-3 1 18 0,3 4 14 0,-1 1 10 0,-5 1 3 16,4 5-9-16,-5-2 0 0,-1 4-9 0,-1 2-8 0,-3 2-4 15,-3 5-1-15,-1 3-3 0,-2 4 0 0,-1 3 4 16,3 3-1-16,-4 0 4 0,1 4 1 0,5 3-5 0,-3-4-4 15,5 3-6-15,-2-2-6 0,4 0 0 0,2 0-5 16,1-3-5-16,5 1-7 0,0-2-6 0,4-3-1 0,3 1-3 16,2-3 0-16,2-4-1 0,9-2 1 0,-4-1 0 0,3-5-9 15,3-2 2-15,4-3 5 0,-1-3-1 0,4-2 1 16,-1-4 1-16,3 1-2 0,-3-5 2 0,3 0 12 16,-3-1-5-16,0-2-1 0,4-3 5 0,-4 1 6 0,0 3 5 15,1 0 6-15,-6 2 3 0,3 1 2 0,-5-1 7 0,0 6-4 16,4 2-4-16,-4 3-9 0,0 2-8 0,-2 2-5 0,2 3-3 15,-5 1-4-15,0 5-4 0,1 3-2 0,-3-2 0 16,0 3 1-16,-3 0-1 0,2 2 1 0,-7 0 1 0,0 4-4 16,1-5 3-16,-5 0-2 0,0-1 0 0,0 0-1 0,-2-1-1 15,-1-3 1-15,2-3 1 0,-2 0 3 0,0-1 2 16,-1-6 1-16,-1-1-1 0,1 0 1 0,-2-3-1 0,0-5 1 16,0 0-1-16,1-4-1 0,1-3-3 0,1-2-2 15,1-2-1-15,2-2-1 0,2-4 0 0,1-4-4 0,4 3-9 16,1-4-14-16,4-3-19 0,0 3-22 0,1-5-33 0,6 5-44 15,1-2-47-15,2 2-46 0,-1 0-55 0,3 0-62 16,-1 1-61-16,4 5-55 0,-3-1-72 0,0-1-112 16,3 4-84-16,-5-3-18 0,-1 4 25 0</inkml:trace>
        </inkml:traceGroup>
      </inkml:traceGroup>
    </inkml:traceGroup>
    <inkml:traceGroup>
      <inkml:annotationXML>
        <emma:emma xmlns:emma="http://www.w3.org/2003/04/emma" version="1.0">
          <emma:interpretation id="{39307CE7-EEBD-4E0D-B9B6-3A3C1B5067FC}" emma:medium="tactile" emma:mode="ink">
            <msink:context xmlns:msink="http://schemas.microsoft.com/ink/2010/main" type="paragraph" rotatedBoundingBox="1994,4280 22900,3879 22926,5248 2020,5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9372F7-ABC0-4A15-90D1-C1581BB00143}" emma:medium="tactile" emma:mode="ink">
              <msink:context xmlns:msink="http://schemas.microsoft.com/ink/2010/main" type="line" rotatedBoundingBox="1994,4280 22900,3879 22926,5248 2020,5650"/>
            </emma:interpretation>
          </emma:emma>
        </inkml:annotationXML>
        <inkml:traceGroup>
          <inkml:annotationXML>
            <emma:emma xmlns:emma="http://www.w3.org/2003/04/emma" version="1.0">
              <emma:interpretation id="{277DFF5E-3701-406F-8F65-6B4435346179}" emma:medium="tactile" emma:mode="ink">
                <msink:context xmlns:msink="http://schemas.microsoft.com/ink/2010/main" type="inkWord" rotatedBoundingBox="1994,4280 4343,4235 4366,5440 2017,5485"/>
              </emma:interpretation>
              <emma:one-of disjunction-type="recognition" id="oneOf12">
                <emma:interpretation id="interp60" emma:lang="en-US" emma:confidence="0.5">
                  <emma:literal>data</emma:literal>
                </emma:interpretation>
                <emma:interpretation id="interp61" emma:lang="en-US" emma:confidence="0.5">
                  <emma:literal>dat a</emma:literal>
                </emma:interpretation>
                <emma:interpretation id="interp62" emma:lang="en-US" emma:confidence="0">
                  <emma:literal>daft a</emma:literal>
                </emma:interpretation>
                <emma:interpretation id="interp63" emma:lang="en-US" emma:confidence="0">
                  <emma:literal>day a</emma:literal>
                </emma:interpretation>
                <emma:interpretation id="interp64" emma:lang="en-US" emma:confidence="0">
                  <emma:literal>datary</emma:literal>
                </emma:interpretation>
              </emma:one-of>
            </emma:emma>
          </inkml:annotationXML>
          <inkml:trace contextRef="#ctx0" brushRef="#br0" timeOffset="40315.2911">917 4142 28 0,'-1'-6'514'0,"-5"-4"-60"0,1-3-84 0,-4 1-85 15,-1 1-41-15,1 0-18 0,-3 3-31 0,-3-3-27 0,0 2-9 16,-1 1 1-16,-1 2-3 0,1 1-7 0,-3 1-8 15,1 4-9-15,0 0-11 0,-4 4-10 0,-1 1-7 0,3 1-12 16,0 5-8-16,1-1-5 0,-1 3 0 0,1 4 13 16,0 1-4-16,1 1 1 0,0 3-4 0,5-1-2 0,-2 3-6 15,3-2-5-15,1 0-11 0,6-3-21 0,-1 0-6 0,6 0-6 16,0 0-7-16,6-1-7 0,-1-2-1 0,3-1-1 16,4-2-6-16,6-3 0 0,1-2 0 0,-1 1-3 0,4-4 1 15,2-3 1-15,0 1 0 0,3-3-3 0,-4-3 0 16,0 1 0-16,1-4 2 0,-4-2 2 0,0 0-1 0,-1-4 0 15,-3-1-1-15,4-5-1 0,-1 0 2 0,-2-3 1 0,2-2-7 16,-4-5-1-16,1-3 1 0,14-33-6 16,-18 29 5-16,0-4 0 0,0-2 1 0,-3-4 2 0,1 1 3 15,-3-1-4-15,-1-1-1 0,0 4 2 16,-1-1 2-16,4-102 100 16,-11 94 32-16,-1 31-48 0,3 2 7 0,-3 3-3 15,3 4 0-15,-4 3-15 0,2 3-16 0,-1 5-12 0,-1 6-9 16,-1 5-13-16,-5 6-3 0,3 6 4 0,-1 5 1 0,-1 4 5 15,2 4 2-15,-1 4 8 0,1 0 6 0,1 4 2 16,0 1 4-16,4-2-4 0,0 1 4 0,2-1-5 0,2-2 0 16,0 0-7-16,1-5-2 0,1 3-9 0,4-4-6 0,-4-1-5 15,4-1-7-15,-1-5-2 0,2 0-1 16,-1 0-4-16,18 43-12 0,-14-51-20 0,-3-3-23 16,2 1-25-16,-4-4-42 0,1 0-58 0,-3-2-62 15,1-3-59-15,-1 0-55 0,-1-3-43 0,1-2-40 0,2-1-32 16,1-8-13-16,-1 1-1 0,2-5-14 0,1-1-40 0,2-5-71 15,2-6-21-15,1-2 17 0</inkml:trace>
          <inkml:trace contextRef="#ctx0" brushRef="#br0" timeOffset="40943.576">1462 3974 453 0,'0'-5'450'0,"0"1"-67"15,-2-5 428-15,-2 9-340 0,-2 0-276 0,1 0-17 16,1 5-15-16,-3-1-10 0,-2 0-12 0,-2 2-12 0,-1 2-15 15,0 2-10-15,3 1-13 0,-4 3-11 0,1 0-6 16,0 1-7-16,0 0-9 0,3-4-9 0,-1 4-4 0,-2-2-9 16,5 3-1-16,-2-2-6 0,0 1-10 0,1-2-3 0,4 2-5 15,-2 1-5-15,4 0-4 0,-1-2 1 0,3 1-1 16,3-2 0-16,-1-2-1 0,4 0 3 0,0-1-2 0,0-1 3 16,3 0 2-16,-2-3-4 0,1-2 1 0,0-2 4 15,0 2 0-15,4-8 4 0,0 0 3 0,0-1 7 0,0-3 0 16,-1 0 3-16,1-3 6 0,0-2 9 0,0 0 15 0,-1 2 17 15,1-1 12-15,-4 1 9 0,0-4 14 0,-1 3 11 16,-2 2 9-16,1-1 2 0,0 4-3 0,-3 1-13 0,-3-1-11 16,3 3-13-16,-2 2-10 0,-1 0-16 0,0 0-15 15,0 2-16-15,0 0-13 0,0 0-6 0,3 0-6 0,-1 0-5 16,1 2-2-16,0 2 1 0,1 3-1 0,0-3 0 0,4 2 0 16,1 1 0-16,4-1-2 0,1-1 1 0,2 0 1 15,-1 0 0-15,1 1 0 0,4-1 2 0,-1 3 0 0,3-5 0 16,2 5-1-16,-3-5-1 0,-2 2 1 0,5-4 0 15,-5 4 1-15,1-2-2 0,-1-2-2 0,-2-1 2 0,0-1-2 16,0-2 2-16,-1-2-3 0,-1-1 1 0,-3 0 0 0,0-1 0 16,3-4-2-16,-6-3 1 0,1 0 3 0,-4-1 0 15,1-2 0-15,1-6 0 0,-4-2 0 0,-1-1 0 0,2-4 2 16,-5-1-4-16,0-4-1 0,0-1 0 0,-2 2 3 16,-1-1 0-16,0 1 0 0,-1 3 2 0,2 1 0 0,-4 2 11 15,5 7 2-15,-2 1 10 0,0 6 3 0,-1 0-1 16,4 4 4-16,-2 4-3 0,-1 3-1 0,3 4-3 0,0 6-8 15,0 5-3-15,0 12-1 0,0 5 5 0,0 3 5 0,0 7 7 16,0 5 6-16,3 1 11 0,-1 2 7 0,-2 0 6 0,3-1 0 16,-2 2-2-16,-1-1 2 0,3-2-3 0,1 1-5 15,-1-2-7-15,0-2-7 0,-1-3-6 0,2 0-7 16,-4 0-4-16,3-4-6 0,-3-3-3 0,0 0-4 0,0-1-7 16,0-5-13-16,-3-1-28 0,3-4-25 0,-4-1-31 0,2-4-40 15,-4-1-60-15,-1-2-71 0,1-5-73 0,-4 1-80 0,1-7-64 16,-3-4-49-16,0-2-37 0,1-5-41 0,0-4-43 15,-1-4-66-15,0-1-12 0,0-5 45 0</inkml:trace>
          <inkml:trace contextRef="#ctx0" brushRef="#br0" timeOffset="41089.3183">1873 4179 386 0,'7'-7'425'16,"2"3"-63"-16,1-1-72 0,-1 1-70 0,2 2-23 0,-2 0-4 15,3 0-25-15,2 2-22 0,1-2-21 0,3 0-19 16,-3 2-9-16,4 0-12 0,1 0-20 0,1 2-23 0,-2 0-36 15,-1 0-42-15,1 0-49 0,-1 0-47 0,0 1-50 0,3 1-66 16,1-4-91-16,-3 0-131 0,2 0-74 0,-4 0-21 16</inkml:trace>
          <inkml:trace contextRef="#ctx0" brushRef="#br0" timeOffset="41797.7509">2492 4196 448 0,'7'-9'412'16,"2"-1"-90"-16,2-4-93 0,-4 4-37 0,2-3 1 15,-2 0 0-15,5-1-5 0,-1 2-1 0,-2-1 1 0,0-1 7 16,-2 4 5-16,0 0 10 0,1-1 1 0,-4 0 5 16,-1 2-3-16,-1 1-6 0,-2 2-2 0,-2 2-14 0,-1 1-15 15,-4 3-24-15,-1 0-25 0,-3 2-24 0,-6 3-24 0,-4 5-26 16,-1 3-11-16,1 2-1 0,-4 2-3 0,1 2 6 15,0 4 0-15,0-2-4 0,4 5-3 0,0-2 4 0,2-2-7 16,2 4-7-16,4-3-7 0,5 3-5 0,-1-5-4 16,4 2-2-16,4 1-2 0,-2-5-2 0,2 0 1 0,2-4-1 15,2-1 3-15,4 0 4 0,-1-3-1 0,2-4 6 0,4-1 0 16,1-3 0-16,4-3 1 0,0-3-1 0,-1-2-3 16,3-1-3-16,-2-5-3 0,-4 0-1 0,3 0-1 15,2-2-1-15,-4-2 0 0,0-2-1 0,-2 1-3 0,2-1 2 16,2-4 2-16,9-16 7 0,-14 20-3 0,0 2 2 15,-1 0 4-15,-5 2-1 0,1 4 4 0,-1 1-1 0,-2 0 0 16,-2 7-4-16,1-3-2 0,1 4-4 0,-1 0-2 16,2 4-1-16,-1 2-3 0,4 3-1 0,-4 2 4 0,4 0-1 15,-1 2 0-15,2 2-1 0,-2 2 0 0,1 0-1 0,-1 2 1 16,5-1-3-16,-4 1-17 0,-1 1-35 0,-2-3-36 16,-1 3-55-16,0-4-57 0,2 0-75 15,8 29-1007-15,-8-34 716 0,0-2-121 0,1-3-68 16,-2 1-6-16,1-5 35 0</inkml:trace>
        </inkml:traceGroup>
        <inkml:traceGroup>
          <inkml:annotationXML>
            <emma:emma xmlns:emma="http://www.w3.org/2003/04/emma" version="1.0">
              <emma:interpretation id="{E9F85946-2759-42EB-8910-1CF1F7634BB6}" emma:medium="tactile" emma:mode="ink">
                <msink:context xmlns:msink="http://schemas.microsoft.com/ink/2010/main" type="inkWord" rotatedBoundingBox="5260,4239 11545,4119 11567,5240 5281,5360"/>
              </emma:interpretation>
              <emma:one-of disjunction-type="recognition" id="oneOf13">
                <emma:interpretation id="interp65" emma:lang="en-US" emma:confidence="0.5">
                  <emma:literal>transmission</emma:literal>
                </emma:interpretation>
                <emma:interpretation id="interp66" emma:lang="en-US" emma:confidence="0.5">
                  <emma:literal>famish in</emma:literal>
                </emma:interpretation>
                <emma:interpretation id="interp67" emma:lang="en-US" emma:confidence="0">
                  <emma:literal>Frasnian in</emma:literal>
                </emma:interpretation>
                <emma:interpretation id="interp68" emma:lang="en-US" emma:confidence="0">
                  <emma:literal>Famish in</emma:literal>
                </emma:interpretation>
                <emma:interpretation id="interp69" emma:lang="en-US" emma:confidence="0">
                  <emma:literal>famish on</emma:literal>
                </emma:interpretation>
              </emma:one-of>
            </emma:emma>
          </inkml:annotationXML>
          <inkml:trace contextRef="#ctx0" brushRef="#br0" timeOffset="42498.0536">3865 4231 386 0,'-13'-13'442'15,"0"1"-64"-15,-2-3-63 0,-2 1-37 0,3 3-4 0,2 0-18 16,0 2-15-16,3-1-4 0,-2 1-6 0,4 2-14 0,2 0 0 16,2 3-13-16,2-6-18 0,1 1-22 0,1 2-22 0,2 1-14 15,2-2-12-15,5-1-10 0,4-2-10 0,1 0-8 16,4 1-7-16,5 0-10 0,0-3-11 0,2 1-11 0,3 1-10 15,2 0-9-15,0 1-8 0,0-1-6 0,1 2-4 16,-3 3-19-16,1 0-27 0,-3 1-36 0,0 3-39 0,-3 0-43 16,-2 2-57-16,-1 2-57 0,-2 0-68 0,0 4-43 0,-2-1-41 15,-2 1-57-15,-3 3-93 0,-3-3-78 0,-2 3-14 16,0 1 28-16</inkml:trace>
          <inkml:trace contextRef="#ctx0" brushRef="#br0" timeOffset="42298.2452">4083 3526 563 0,'0'-6'598'0,"-5"0"-114"0,1-1-121 0,-1 1-40 0,-1-1-45 16,2 3-30-16,-1-3-17 0,1 3-18 0,-2 4-20 0,5-1-20 16,-2 1-23-16,-2-3-23 0,5 3-23 0,-3 0-16 15,2 0-6-15,-2-2-7 0,3 2-4 0,-2 0-1 16,2 0-4-16,-3 0 2 0,0 2 0 0,-1 1-2 0,1-3 0 15,-3 1 8-15,0 3-1 0,1-1 3 0,-2 1-1 0,3 0 2 16,-4 3-4-16,4-3-1 0,-4 2 1 0,4 1-8 16,-4 1 0-16,7 0 0 0,-7 6 0 0,4-3-6 0,-2 2 1 15,1 2 0-15,2 0-1 0,-1 5-3 0,0-1-3 16,1-1-6-16,3 6 1 0,0-1 5 0,0 1-3 0,0 1-1 16,3 6 1-16,1-3-3 0,3 2 6 0,1 1 0 0,-1 1-4 15,2 0-3-15,-1-2-2 0,1 2-1 0,-2-1-2 0,1 1 3 16,-1 3-8-16,-3-3-1 0,4 0-4 0,-4 1-1 15,1-3-3-15,1-2-4 0,-5 3-4 0,5-2-7 16,-6-4-2-16,2 1-4 0,-2-3 1 0,-2 1 2 0,2-2-4 16,-6-3 0-16,5 1-2 0,-2-3 0 0,-5-2-1 0,4 0-2 15,-1-2-11-15,-2-1-19 0,2 1-14 0,1-5-19 0,-3 0-21 16,1-1-26-16,0-1-35 0,0-4-53 0,1 2-51 16,1-1-53-16,-1-3-58 0,2-3-57 0,2-3-49 15,-5 0-37-15,6-3-28 0,0 0-31 0,3-2-41 0,0 0-71 16,-2-5-8-16,-1-4 36 0</inkml:trace>
          <inkml:trace contextRef="#ctx0" brushRef="#br0" timeOffset="44574.0262">4290 4153 442 0,'-8'-2'602'0,"4"-3"-77"16,-7-10 299-16,7 7-480 0,4-3-50 0,0 0-32 0,4-2-21 16,-1-2-16-16,5 2-1 0,-1-4-7 0,2 2-5 0,-1-3-5 15,0 2-3-15,6 4-8 0,-2 1-12 0,-3 1-9 16,6-1-17-16,-2 2-20 0,-1 3-23 0,6 1-18 0,-5 1-19 16,5 2-12-16,-2 4-10 0,1 1-9 0,1 3-7 15,-2 0-7-15,-1 3-4 0,-2 2-6 0,-1-1-2 0,0 2-6 16,-5 7-2-16,1-2-2 0,-1 1-1 0,-2 0-2 15,-1 1 0-15,-4 1 0 0,0 3 0 0,0-2-3 0,-4 0-1 0,-1 2 3 16,1 1-7-16,-2-5 1 0,0 0 1 0,-4 0-1 16,2-2 0-16,1-2 2 0,2-2-2 0,-2-3 0 15,1 0 1-15,0-2 1 0,1-2-3 0,1-3 0 0,-1-1 0 16,3-2 2-16,-3-3-1 0,1 1 0 0,1-6 1 0,0 0-1 16,1-3 0-16,-1 0-1 0,3-4 0 0,0 0-2 15,3-5-1-15,-1 1 0 0,4-2 3 0,0-3-3 0,1 0-1 16,0 0-1-16,5 0-5 0,0 0 3 0,0 3-4 15,0 2 1-15,0-1-1 0,3 4 1 0,4-1 1 0,-2-1 2 16,2 6 3-16,0-1 0 0,4 1 2 0,-3 1 0 0,0 2 0 16,1 1 2-16,-2 3-1 0,6 2 0 0,-7-3-1 15,4 4 2-15,-1 1 0 0,2 1 0 0,-3 1 0 0,3-1-7 16,-2 2 6-16,-2 1 0 0,3-3 1 0,-2 3 2 16,-1-3-2-16,0 0 0 0,-2 0 1 0,-2 0 5 0,-2 0-4 15,-1 0 1-15,0 0 0 0,-2 0 1 0,-2 0 2 0,-2 0 5 16,-3 0 2-16,1 0 0 0,2 0 6 0,-5 0 0 0,-1 0 1 15,3 0-1-15,-3 0 3 0,0 0-4 0,0 0-2 16,-3 0-2-16,3 0-1 0,-1 0-4 0,1 1-2 16,-6 1 0-16,2 0 0 0,-1 5-5 0,-2 0 0 0,-5 1 1 15,0 1-2-15,0 1-1 0,-3 5 3 0,0-3-2 0,2 3-1 16,-2 2 0-16,0 0 0 0,3-2-3 0,0 2 2 0,0-2 2 16,3 5-1-16,2-2 0 0,-1 1 3 0,1-2-2 15,3 0 1-15,1 0 0 0,3 3 0 0,0-6-4 16,0 2-2-16,0 0-3 0,3-4-6 0,-3 1-5 0,4-2 0 15,-1-1-1-15,1-3 0 0,1 1 0 0,-2-4 5 0,1 3 0 16,1-6 7-16,2-1 2 0,-1 0 0 0,0-1 5 16,2-6 0-16,-1 4 0 0,2-6 0 0,9-12 2 15,-9 10 0-15,3-4 1 0,-2 0-2 0,-1-1-1 16,3 2 1-16,-2-4 0 0,2 3 1 0,-3-3-2 0,-1 4 4 16,1-4-3-16,1 4 3 0,-3-2 4 15,17-36 69-15,-21 44-47 16,-1-1 1-16,1 0 1 0,-2 4 0 0,-1-1-5 0,0 3-1 0,0-1-6 15,0 3-6-15,0 1-2 0,3 0-5 0,-3 1-4 16,3 3-3-16,-3-3-3 0,0 7 1 0,2-3 2 0,1 4 1 16,-2 0-2-16,7 1 2 0,-4 3-1 0,3-3 2 0,-1 4 0 15,0-1 0-15,0 3-4 0,-1-4 0 0,-1 4 0 0,1-4-4 16,-2 1-3-16,1 13-22 0,1-13 10 16,-2-2-2-16,0 0-3 0,-2 0-3 0,4-5 0 15,-3 0 4-15,1 3-3 0,-1-5 6 0,2 0 2 0,-1-1 1 16,-3-1 5-16,5-2 3 0,-2 0 2 0,1 0 2 0,1-2 4 15,-2-2 3-15,1-1 0 0,1 1 0 0,1-3-2 0,-2 1 0 16,1-3 0-16,-1 1 2 0,2 2 0 0,-5-5 0 16,2 3 0-16,-1-5 1 0,1 2 0 0,1-1 1 15,-1-1 3-15,2 1 0 0,-1-4-1 0,-1 0-1 0,0 2 1 16,-1-3 1-16,2 1-1 0,2-1 4 0,-4 2-2 0,1 0 2 16,-2 1 0-16,2 2 4 0,2 1 1 0,-2 3 0 15,-2-1 4-15,2 2-3 0,-3 1 0 0,3 4-1 0,-2-2-2 16,-1 4-6-16,3 0-3 0,0 1-1 0,2 4-1 15,-1 4-1-15,4-1-1 0,-4 3 0 0,7 2 2 0,-5 3 2 16,1-2 1-16,0 1-3 0,2 2-1 0,-1 1 1 0,4-1 1 16,-2 3 0-16,-1-3-1 0,3 2 1 0,3-3-1 0,0 1 0 15,-2-3 2-15,2 0 0 0,1-1 0 0,4-2-2 16,-2 0 3-16,0-5-1 0,-4 3 2 0,6-3-2 16,-5 1 3-16,-2-3-3 0,-1-2-1 0,0-2 1 0,1 0-2 15,-4-2 2-15,0-2 1 0,3-3-1 0,-2 1-1 0,2-3-1 16,-3-2 0-16,-1 0 0 0,-1-1 0 0,4-6 0 0,-6 3 0 15,1-4-6-15,0-1 6 0,-3 1 0 0,2-3 3 16,1 0 0-16,-6 1 0 0,1 1-2 0,-1 1-2 0,0 2 5 16,0-2-3-16,0 7-3 0,-1-3-1 0,1 5 0 15,-3 1 1-15,0 2-2 0,-2 1 4 0,2 4 0 0,-1 0 0 16,-1 4 0-16,-2 0 0 0,0 4-2 0,1 3 0 0,0-1 2 16,-2 6-3-16,4-1 3 0,2 3-2 0,-1-2 2 15,3 1 0-15,3 4 0 0,-1-3 0 0,2 1 0 0,4-3 0 16,-1 2-3-16,4 0 3 0,-3-2 0 0,4 0 2 15,0-2-2-15,3-1 1 0,0 2-1 0,-3-4 2 0,1-1 0 16,2 1-1-16,-3 1 1 0,0-2-2 0,-3-2 0 0,4 0 0 16,-4 1 0-16,-1 2 0 0,-1-1-2 0,1 1 2 15,-7-3 0-15,4 3-3 0,-5 1 3 0,0-1-3 16,0 1-3-16,-5 1-1 0,1-3-4 0,-4 1-3 0,-1 1-1 16,-1-1 1-16,-2-1-5 0,0 1-3 0,3-3 0 0,-3 0-6 15,-1 1-2-15,4-3-2 0,0 1 0 0,3-4 0 0,0 4 2 16,0-5 6-16,5 0 1 0,-2 0 3 0,3-5 6 15,0 1 1-15,0-2 1 0,4-3 0 0,2-4 0 0,0 0 4 16,1-2-2-16,5-3 3 0,0-1 3 0,3-1 0 16,0 0 4-16,-2-4 2 0,7 3-1 0,-2-6-2 0,-5 3 2 0,6 1 0 15,-2-1 0-15,1 3-1 0,-2 0 3 0,-1 2 3 16,-2 4 2-16,2 1 3 0,-3 0 6 0,-3 3-1 16,1 4-1-16,-1 3 4 0,-1-3-2 0,-1 7-4 0,4 0 2 15,-5 7-1-15,4-3 0 0,-1 3 2 0,1 4 2 0,-2 0-2 16,-2 4 2-16,1-2 1 0,1 2-2 0,-4 2-3 15,2 2-7-15,-4-1 0 0,2 0-1 0,-1 1 2 0,0 0-4 16,-3 0-2-16,0-4 2 0,0 3-3 0,0-3 4 16,0 1 0-16,0-1-4 0,0-5 1 0,0 1 2 0,-3-2-2 15,0 1 0-15,3-7 1 0,0 2 0 0,-1-4 0 0,-2 1-1 16,3-4 2-16,0 1-1 0,0-3 2 0,0 0-4 16,0-7 5-16,3-2 1 0,-2 1 1 0,-1-6 4 0,3 1 4 15,0-2 3-15,-2 2 4 0,4-5 4 0,2 0 1 16,-2 3 2-16,-2 0 3 0,0-4-2 0,1 8 2 0,-1-4 5 15,-1 6 4-15,2 1-1 0,-1-1 2 0,0 4-2 0,-1 0-1 16,-2-2 4-16,3 4-7 0,-2 4-12 0,-1-1-5 0,0 4-7 16,3 0-4-16,-3 4-5 0,3-1-2 0,-1 2-10 15,-2 4 1-15,5 0 3 0,-3 1 1 0,2 1 3 16,4 0 0-16,-1 0 2 0,1 0-2 0,-1 1 1 16,1 0 3-16,1 0-1 0,-2-1-1 0,2-2-1 0,1 2 2 0,-1-3-1 15,-1 1 1-15,1-3-2 0,-2 3 0 0,4-3 0 0,-4 0 0 16,2-1-1-16,0 3-2 0,-2-5 2 0,1 2 2 15,-4-2 0-15,2-2 1 0,-1-1 2 0,-1 0-3 16,-1 0 3-16,-1-4-1 0,3-1 0 0,-5-2-4 0,2-2 0 16,-2-2 1-16,3-1 0 0,-2-1-1 0,2 1 1 0,2-4 0 15,-2 4-1-15,-2-4 3 0,2 3 0 0,2 2-1 0,-5-2 0 16,3 4-1-16,-3 1 5 0,1-1 3 0,-1 3 7 16,0 2 0-16,0-1-1 0,0 1 1 0,3 3 2 15,0 1-3-15,-1 0-3 0,-2 1-5 0,-2 3-7 0,-1 1-1 16,3 1 1-16,0 5-1 0,0-1-1 0,0 1 1 0,0 2 1 15,3-1 1-15,-1 3 4 0,1-1-4 0,0 2 1 0,1-3 1 16,1-3-2-16,-1 3 0 0,0-3-1 0,-1 1 1 16,2-2-1-16,2-1 3 0,1 2-3 0,-4-4 0 15,4-1 0-15,-4 1-4 0,4-4-3 0,2 1-4 0,-4-1-3 16,1-2-4-16,5-2-4 0,0-3-5 0,0 2-2 0,3-6 0 16,0 1-5-16,1-3 1 0,-1-2 1 0,-1 1 0 0,0-3 3 15,3 2 0-15,-2-2 4 0,0 0 3 0,-4 2 6 16,-2 1 3-16,3-1 0 0,-4 5 3 0,-4 0 3 0,2 1 3 15,-4 0 2-15,1 6-2 0,-2-4 0 0,-1 5 1 16,3 0-2-16,-3 0 1 0,0 5-2 0,0-1 3 0,0 4 0 16,0 3 0-16,3 0 3 0,-3 3 0 0,2 4 0 0,-2 0 0 15,0-1 1-15,0 0 1 0,0 1-4 0,0-1 4 16,0 1-2-16,3-1 0 0,-2 0 0 0,2 0 0 0,1-3-6 16,2 2-14-16,-4-5-15 0,2 0-24 0,4-3-20 15,-4 3-33-15,-1-4-50 0,5-3-63 0,-4-1-60 16,7-6-67-16,-5 1-71 0,5-2-58 0,0-4-49 0,1-3-50 15,0-4-40-15,-3-2-48 0,4 1-53 0,-4-4 13 0,0-1 50 16</inkml:trace>
          <inkml:trace contextRef="#ctx0" brushRef="#br0" timeOffset="44720.2315">7155 3869 245 0,'3'-25'455'16,"0"2"-48"-16,-3-2-64 0,0 6-60 16,0-16 214-16,0 23-280 0,-3 1-19 0,0 0-17 15,3 0-19-15,-2 5-16 0,-1-2-21 0,0 2-20 0,2-1-20 0,-2 6-27 16,-2 1-19-16,1 0-15 0,-1 5-12 0,-2-2-10 0,2 3-20 15,-2-3-39-15,1 5-46 0,0 0-54 0,0 0-60 16,2 1-64-16,2-3-97 0,-1 3-132 0,3-1-92 16,-3-1-25-16,3 2 13 0</inkml:trace>
          <inkml:trace contextRef="#ctx0" brushRef="#br0" timeOffset="45587.5248">7577 3907 291 0,'-1'-5'639'0,"-7"-1"-52"0,2 0-102 0,2-1-77 0,-3-2-43 0,1 2-61 15,-8 3-41-15,2-2-26 0,-4 2-11 0,1 1-13 16,-3 3-5-16,-1 3-7 16,-4 1-9-16,-41 14 333 0,45-7-373 0,1 4-18 0,2-3-20 15,1 4-22-15,3 1-16 0,3 0-14 0,2 2-12 0,-1 0-10 16,4-1-12-16,4 1-4 0,0 3-4 0,3-3-1 15,1 1-2-15,4-2 1 0,1 1-2 0,3-2 1 0,-1 0 2 16,7 0-2-16,-4 2-4 0,4-5-3 0,-2 1-2 16,0-2-3-16,1 2 0 0,-2-4-2 0,-4 2-1 0,1-2 0 15,0-1-2-15,-1 0 0 0,-4 0 0 0,-1-2 0 0,0 1 0 16,-1 0 2-16,-4-2 0 0,2-1-2 0,-3 0 0 0,0-1 1 16,0-1 1-16,-3 0 0 0,-1 0-1 0,-1 1-3 15,-2-3 2-15,-1 2-3 0,1 1 0 0,-5-2-3 16,0 0 1-16,3-1-2 0,-1 2-2 0,-2 0-3 0,3-3-3 15,0 1 2-15,-2-1 1 0,4 3 0 0,0-4 0 0,1 0 5 16,0 0 1-16,1 0 4 0,5-5 1 0,0 3 1 16,0-3-2-16,5 1 2 0,1-3-1 0,0 1 1 0,1-2-3 15,0-1 3-15,5-2-2 0,0 0 0 0,0-1 1 16,6-2 1-16,-5 3 0 0,7-6 0 0,-1 4-1 0,3-2 1 16,2-2 0-16,0 0 0 0,3-3 0 0,-3 1 1 0,1-1-1 15,2-1 3-15,-3 0-1 0,-1-1-2 0,1 0 0 16,-4 0 1-16,-6 3 10 0,3-3 6 0,-2 5 5 0,-6 1 5 15,1 2 5-15,-3 0 9 0,-2 3 0 0,-2 6 3 16,1-4-4-16,-2 7-8 0,-2-2-6 0,0 4-3 0,-2-3-4 16,-2 6-7-16,-2-2-4 0,1 4-1 0,-2 1-3 0,3 2-1 15,-4 1 2-15,4 2-3 0,-1 1 0 0,2-1 0 0,2 1 2 16,-2 1-2-16,3 2-1 0,3 0 2 0,-2-2 0 16,4 4 1-16,2-1 1 0,1 1 0 0,-1-2-1 15,2-2 0-15,1 2-1 0,-1 0 1 0,-1-2-3 0,2 3 1 16,-1-4 0-16,0 1-1 0,-2-2 0 0,1 2-1 0,-1 0 2 15,-2-2 0-15,-1 0-2 0,2-3 1 0,-4 1-2 0,2 1 0 16,-4-6 1-16,3 3 0 0,-3-1 0 0,0-1-1 16,0 0 0-16,0-1 0 0,0-2 1 0,0-2 0 15,0 3 3-15,0-2-3 0,0-1 1 0,0 3 2 0,0-3 0 16,0-3-1-16,0 3-1 0,-3-4-1 0,3-2 1 0,0-1-1 16,0-2 0-16,0 1 0 0,0-3 0 0,0 0 0 0,0-5 3 15,0 2-1-15,3-3-1 0,2 0-1 0,1 0 0 16,-5-1-2-16,7-2 1 0,-4 1 2 0,6 0-4 15,-1 1 2-15,2 4 1 0,-5-2-1 0,4 3 1 0,-1 2 1 16,-2 0-2-16,5 5-2 0,-4 0 1 0,-1 1 1 0,1 5 0 16,-1 0 1-16,-1 5-3 0,0 1 2 0,0 5 6 0,1 0 8 15,1 1 5-15,2 4 7 0,-4 1 4 0,2-2 3 16,-1 2 4-16,4-2 0 0,-5 2-6 0,1-1-5 0,0 2-6 16,4-4-10-16,-5 1 0 0,0 1-4 0,0-1-4 15,-3-1-2-15,1 1-4 0,-1-3-15 0,-1-2-19 0,-2-1-25 16,0 0-36-16,0-1-52 0,-5 1-65 0,4-2-69 0,-5-3-76 15,1 0-76-15,4-2-69 0,-5-2-65 0,1-4-91 16,4 0-122-16,-5-5-31 0,6-1 16 0,0-4 52 0</inkml:trace>
          <inkml:trace contextRef="#ctx0" brushRef="#br0" timeOffset="46379.2892">8365 3885 531 0,'12'-13'548'16,"-1"-1"-88"-16,33-19 370 0,-32 24-658 0,-1 5-59 15,4-1-45-15,5 0 0 0,-11 6-53 0,-2 1-15 16,0 5-22-16,-2-1-24 0,2 1-26 0,4 1-27 0,-5 3-28 16,1 0-23-16,1 1-20 0,-4-1-11 0,1 1-8 15,-2-1-12-15,1-1-3 0,2-1-3 0,-2 0-2 0,5-3 1 16,2-2 6-16,-2 0 19 0,1-1 24 0,-4-2 46 0,6 2 54 16,1-1 59-16,-1-2 70 0,-3-2 65 0,6 2 50 0,-3-4 37 15,1-1 22-15,1 3 11 0,-5-2 12 0,0-2 8 16,-2 1 0-16,-2 1 2 0,1-1 5 0,-5 3 12 15,5 0 6-15,-5 1 5 0,-1-2-8 0,3 0-15 0,-3 1-24 16,0 2-26-16,-3 0-18 0,-1 2-17 0,-6 1-12 0,-2 3-9 16,0 1-11-16,-5-1-9 0,3 5-8 0,-3-2-14 0,5 1-18 15,-3 3-18-15,-1 0-21 0,4-1-16 0,3 4-13 16,-1 2-11-16,2-3-8 0,4 2-7 0,-1 0-3 16,2 0-1-16,2 2-6 0,-2-1-2 0,0-3-3 0,3 1-4 15,0 3 1-15,0-4-1 0,0 3-1 0,0-4-1 0,0 2 1 16,3-1-2-16,0-3-2 0,-3 2-4 0,1-4-3 0,-1 1-8 15,3-3-5-15,-1-4-5 0,-2 4-5 0,3-5-2 16,0 1 4-16,-2-4 4 0,5 0 2 0,0-4 7 16,2 1 6-16,-1-5 3 0,2 4 3 0,4-9 2 0,-1 2 1 15,0 1 2-15,0-5-2 0,2 3 2 0,0-4-1 0,1-1 0 16,-1-1 1-16,1-3 1 0,1-3-1 0,-1 1-5 16,1-1 3-16,-1-1 1 0,0 4-1 0,1 0 1 0,-1-3 1 15,-1 6 2-15,0-1 7 0,3 3 8 0,1 2 7 16,-2 1 5-16,0 3 6 0,1 1 2 0,-2 4 5 0,1 3 1 15,-4 2-5-15,3 2-5 0,-3 7-3 0,0 0-3 0,0 4-3 16,-5-1 1-16,3 5-2 0,-1-1-4 0,-4 5 0 16,2 1-1-16,-2-1-3 0,-2 1-2 0,0 2-5 0,-2 1-1 15,-1-5 0-15,0 2-2 0,0 1-2 0,0 0 1 16,0-2 0-16,0-6 0 0,-1 2-2 0,1-2 1 0,0-2 1 16,0-4 0-16,0 1 1 0,0-6 0 0,0 3 5 0,0-6 2 15,0-1 2-15,0-1 2 0,1-6-1 0,-1-3 2 16,5 0-3-16,-2-6-2 0,7-1-4 0,-1-4-5 0,3 2 0 15,4-4 0-15,-1 2-2 0,2-1 1 0,2 5-1 16,-3 1 0-16,4 0 0 0,-6 4 0 0,3 2-1 0,1 1-3 16,-9 7 0-16,3 2-1 0,-2 2 2 0,2 2-1 0,-3 7 3 15,3 1 0-15,-2 0 0 0,-1 1 0 0,3 2 2 0,0 1-2 16,-2-1-2-16,-1-1 2 0,3 2-1 0,0-2-1 16,3 0 2-16,0-1 0 0,1-2 0 0,1-3 2 15,5 1-1-15,-3-3-1 0,2-1 4 0,6-3-1 0,0-2-1 16,-2 0-2-16,5-4-1 0,-5-3-8 0,2-1-14 0,1-1-5 15,-1-4-7-15,-3 0-12 0,-1-2-9 0,4 1-12 0,-4-5-13 16,-3 0-10-16,-3 2-15 0,1-3-28 0,-5 1-34 16,2-3-40-16,-5-2-42 0,-1 3-45 0,-4-5-55 15,-1 5-49-15,-1-2-54 0,-3 0-55 0,-3 1-109 0,2 2-93 16,-4-4-33-16,-5 4 12 0,-2-2 41 0</inkml:trace>
        </inkml:traceGroup>
        <inkml:traceGroup>
          <inkml:annotationXML>
            <emma:emma xmlns:emma="http://www.w3.org/2003/04/emma" version="1.0">
              <emma:interpretation id="{201DB9A9-E7DF-4B7F-8DC4-D233C60C9B31}" emma:medium="tactile" emma:mode="ink">
                <msink:context xmlns:msink="http://schemas.microsoft.com/ink/2010/main" type="inkWord" rotatedBoundingBox="13206,4342 14977,4308 14990,4982 13219,5016"/>
              </emma:interpretation>
              <emma:one-of disjunction-type="recognition" id="oneOf14">
                <emma:interpretation id="interp70" emma:lang="en-US" emma:confidence="0.5">
                  <emma:literal>over</emma:literal>
                </emma:interpretation>
                <emma:interpretation id="interp71" emma:lang="en-US" emma:confidence="0">
                  <emma:literal>overs</emma:literal>
                </emma:interpretation>
                <emma:interpretation id="interp72" emma:lang="en-US" emma:confidence="0">
                  <emma:literal>oxer</emma:literal>
                </emma:interpretation>
                <emma:interpretation id="interp73" emma:lang="en-US" emma:confidence="0">
                  <emma:literal>overt</emma:literal>
                </emma:interpretation>
                <emma:interpretation id="interp74" emma:lang="en-US" emma:confidence="0">
                  <emma:literal>overo</emma:literal>
                </emma:interpretation>
              </emma:one-of>
            </emma:emma>
          </inkml:annotationXML>
          <inkml:trace contextRef="#ctx0" brushRef="#br0" timeOffset="49753.9733">11879 3818 241 0,'0'-4'389'15,"-3"2"-54"-15,3-3-60 0,-2 0-30 0,-1-1-9 0,0 1 2 16,-1 0-28-16,2 1-15 0,2-1-14 0,-3 3-10 0,0 1-2 15,-1-3-4-15,1 0-3 0,1 2-14 0,-1 2-8 16,3-3-7-16,-1 1-9 0,1 2-9 0,0-1-5 0,0 1-9 16,0 0-7-16,0 1-7 0,-3-1-8 0,0 5-9 15,-2-3-4-15,4 6-2 0,-9 0 3 0,2 3 5 0,1 3 6 16,-2 4 5-16,0-1 6 0,-5 4 5 0,5 1 2 0,-2 3-4 16,2-2-3-16,-5 0-10 0,5 3-15 0,0-3-3 15,2 2-4-15,0-1-5 0,2-4-9 0,-1 0-8 0,5-1-2 16,-2-1-5-16,3 0 4 0,3-5-9 0,-2-3-3 15,7 0-2-15,2 1-2 0,-1-2-4 0,6-4 2 16,0-2-3-16,1 1-2 0,3-4 1 0,1-4-2 0,-4 3 0 0,3-2-4 16,-2-4-1-16,-1 4-1 0,2-3 1 0,-5-2-1 15,-1 0-2-15,0 0 0 0,-1-3 1 0,-2-2 0 0,-2-2 1 16,3 0-2-16,-4-3 3 0,-3-3-3 0,2 2 0 16,1-5 0-16,-5-1 0 0,-1 0 0 0,0-3 0 0,0 2 3 15,-1 1-3-15,-5-4-3 0,-2 3 3 0,2 5 0 0,-5-1 0 16,0 1 0-16,-1 3-3 0,-3 3-3 0,2 2-9 15,-5 2-10-15,2 3-12 0,1 1-24 0,-2 3-30 0,-2 2-35 16,6 2-31-16,-5 0-32 0,4 4-30 0,-3-2-25 16,5 7-27-16,-2-1-28 0,2 3-20 0,2 0-15 0,1 4-9 15,-1-2-6-15,8 3-14 0,-4-2-32 0,5-3-46 0,-2-2-67 16,3-1-34-16,0-8 5 0</inkml:trace>
          <inkml:trace contextRef="#ctx0" brushRef="#br0" timeOffset="50079.2945">12099 3770 306 0,'15'-6'548'0,"-6"0"-52"0,-2-2-84 16,1 7-81-16,-4-3-26 0,3 4-32 0,-2 2-25 0,-1 1-17 15,2 5-11-15,2 0-8 0,-2 4-2 0,1 4 2 0,-2 2 4 16,2 1 5-16,-1 0-11 0,0 3-14 0,0 0-13 16,0-1-14-16,0 1-16 0,-5-1-13 0,4-2-16 0,1 2-21 15,-2 0-17-15,1-2-12 0,-1-2-15 0,2-1-13 16,-4-4-11-16,2-1-11 0,2 1-5 0,0-5-5 0,-3 3 0 15,1-6 1-15,4 0 4 0,-4 1 1 0,4-5 6 16,2 0 1-16,-1-5 1 0,7 1 1 0,-4-5 0 0,3 0-4 16,2-6-5-16,-2-2-1 0,1 0-6 0,-4 0-4 0,3-5 1 15,-3-1-4-15,0 0-1 0,-5-2-4 0,0-3 2 16,-2 0-6-16,-2 0 3 0,-2 0 0 0,-1 0-3 0,0 0-4 16,-1-1-9-16,-2 6-15 0,3-3-23 0,-2 5-26 15,2-3-44-15,-3 6-48 0,3 0-48 0,0 4-50 0,3 1-47 16,-1 0-43-16,1 5-34 0,-2 3-24 0,5 1-6 0,-1 4 10 15,-1 0 10-15,4 3 1 0,-4 3-17 0,4-3-40 16,-1 6-59-16,-3 0-11 0</inkml:trace>
          <inkml:trace contextRef="#ctx0" brushRef="#br0" timeOffset="50641.7445">12642 3952 28 0,'6'14'472'0,"0"0"-55"0,-2-4-79 0,1-6-74 0,-1 4-33 16,2-6-9-16,0-1-22 0,2-2-18 0,2-1-8 0,-1-6-9 15,6 4-10-15,-2-4-8 0,1-3-14 0,-1 1-17 16,5-4-21-16,-5 2-10 0,4-3-14 0,-4 2-5 0,-1 0-8 16,0-3-9-16,-3 1-11 0,-2-2-1 0,-2 2 0 0,-1-2 5 15,2-1-2-15,-6 0-3 0,0 4 0 0,0-3 8 16,-6 1 5-16,2 2 3 0,-1 1 1 0,-2 3 1 16,2-1 0-16,-5 5 1 0,4-2 2 0,-6 6-7 0,-1 2-5 0,1 2-5 15,0 6-1-15,-4 0-6 0,4 2 2 0,-3 5-6 16,1 5-1-16,-3-1-1 0,0 2-6 0,5 5-4 0,-3-1-2 15,9 0 6-15,-7 1-7 0,7-1-9 0,0 2 0 16,2-1-2-16,2-2 2 0,-1 0-2 0,6-3 0 16,-1 3-14-16,8-7 6 0,-4 0 5 0,9-3 4 0,0 1 0 15,1-4 1-15,4-2 2 0,0-4 7 0,6 0 5 0,-1-5 1 16,-1 0 4-16,3-5 3 0,-1 0 3 0,1-4 9 0,-2 1 9 16,2-7 5-16,-3 0 5 0,3 0 6 0,-3-4 9 15,-1-3 2-15,1 1 2 0,2 1 5 0,-3 1-4 0,-3-1-7 16,-4 3-2-16,1 2-9 0,-1 5-9 0,-4-1-7 15,-2 6-9-15,-1 3-12 0,2 2-8 0,-3 2-4 0,3 7-6 16,-2-1-1-16,1 5 2 0,-4 2-1 0,0 5 0 16,2-4 1-16,-7 4-1 0,4-1 2 0,-2 4-5 0,0-4-1 15,-3 3 2-15,0-3-4 0,-3 3 0 0,0-5 4 0,-2 2-3 16,4-3 0-16,-2-1 2 0,0-2 2 0,-2-4-3 0,2 1 1 16,3-1 2-16,-1-6 0 0,-2 1-3 0,1-4 3 15,-4 0-1-15,2-5-1 0,2-1 3 0,-4-6-1 16,2 1-2-16,2-3-1 0,2-4 1 0,-3-1-1 0,3-4 4 15,0-3-4-15,3 1-2 0,-3-4 0 0,2-3 0 0,2 2-2 16,2 1 0-16,0-2-2 0,0 6-8 0,0-2-10 0,0 2-16 16,2 5-27-16,-4-2-35 0,4 4-43 0,-3 4-48 15,3-1-42-15,2 2-49 0,-1 2-51 0,2 3-47 16,1-1-36-16,1 3-24 0,2-1-26 0,0 1-56 0,1 2-107 16,0-3-36-16,2 3 8 0</inkml:trace>
        </inkml:traceGroup>
        <inkml:traceGroup>
          <inkml:annotationXML>
            <emma:emma xmlns:emma="http://www.w3.org/2003/04/emma" version="1.0">
              <emma:interpretation id="{28A7DF6E-8374-42E5-A022-C4E48CB42D64}" emma:medium="tactile" emma:mode="ink">
                <msink:context xmlns:msink="http://schemas.microsoft.com/ink/2010/main" type="inkWord" rotatedBoundingBox="15909,4436 19125,4374 19143,5321 15928,5383"/>
              </emma:interpretation>
              <emma:one-of disjunction-type="recognition" id="oneOf15">
                <emma:interpretation id="interp75" emma:lang="en-US" emma:confidence="0.5">
                  <emma:literal>copper</emma:literal>
                </emma:interpretation>
                <emma:interpretation id="interp76" emma:lang="en-US" emma:confidence="0">
                  <emma:literal>coppers</emma:literal>
                </emma:interpretation>
                <emma:interpretation id="interp77" emma:lang="en-US" emma:confidence="0">
                  <emma:literal>Copper</emma:literal>
                </emma:interpretation>
                <emma:interpretation id="interp78" emma:lang="en-US" emma:confidence="0">
                  <emma:literal>coppern</emma:literal>
                </emma:interpretation>
                <emma:interpretation id="interp79" emma:lang="en-US" emma:confidence="0">
                  <emma:literal>coper</emma:literal>
                </emma:interpretation>
              </emma:one-of>
            </emma:emma>
          </inkml:annotationXML>
          <inkml:trace contextRef="#ctx0" brushRef="#br0" timeOffset="52809.2575">14650 3704 226 0,'-2'-5'544'0,"-4"1"-59"0,2 0-83 0,2-1-62 0,-3 2-20 16,0-2-20-16,-2 4-33 0,1-2-31 0,-2 3-21 16,-2 3-23-16,1-2-15 0,-27 18 277 15,24-8-318-15,-1 0-6 0,-1 1-6 0,3 6-1 0,-1-1 1 16,0 3-4-16,0 1-6 0,-2 1-10 15,3 2-11-15,-13 25 57 0,16-22-89 0,-1-2-14 0,2 1-13 16,-1-2-8-16,4 0-9 0,4 2-12 0,0-6 1 16,0 4 0-16,4-4-4 0,4 0 2 0,2-1 3 0,2-4-3 15,2 0 1-15,5-4 6 0,0 0-1 0,4-3-3 0,-3-5-1 16,4 2-2-16,6-9 0 0,-5 3-3 0,2-5 3 0,1-1-3 16,-2-2-1-16,-1 1-3 0,-1-3 1 0,1-2 1 15,-4-2-1-15,-2 0 2 0,-2-3-2 0,2 1 2 16,-4-2 1-16,-3 1-1 0,-3-1 0 0,1 0 0 0,-2-2 3 15,-1 6 7-15,-5-1 5 0,2 0 2 0,-4 4 4 0,0-1 6 16,0 2 2-16,0 2 1 0,-1 0 1 0,-2 6-7 16,3-2-4-16,0 2-3 0,0 0-4 0,-2-1-2 0,-1 4-4 15,0 4-5-15,3 0 0 0,-1-1 0 0,-5 7-1 16,4-2-1-16,-1 3 0 0,2 4 0 0,1 0 0 0,0 0-1 16,0 0 1-16,0 1-2 0,1 1-1 0,4-2-1 0,1 2-3 15,1-2-5-15,-1 2-4 0,1-1-8 0,4-3-7 0,-2 1-15 16,1-4-10-16,-4-1-13 0,5-1-9 0,-2-2-3 15,1-2-6-15,-1-1 1 0,1-1-2 0,-4-4 7 16,5-1 7-16,-2-1 5 0,1-4 8 0,-1-3 5 31,3-2 4-31,30-99-139 0,-38 90 177 0,-1-2 4 0,-3-2 7 0,0-2-2 16,0-1 3-16,-6 1 0 0,0 5-2 0,-1 2 11 16,-4 0-1-16,4 3-6 0,-5 1-3 0,3 4 2 15,-3 4-2-15,-3 0-3 0,0 5 4 0,-1 2-14 0,-3 2 9 16,-1 4 0-16,1 1 5 0,1 3 2 0,-1 3 0 0,-4 1-8 15,4 4-16-15,0 3-7 0,2-1-9 0,2 1-8 0,2 3-12 16,3-3-10-16,1 3-9 0,4-3 2 0,-1 3-1 16,6-3-5-16,0-1-4 0,6-2 1 0,0-2 0 0,5 0-3 15,0-2 0-15,4-1-1 0,2-3 9 0,4-2 1 16,1-1-1-16,5-3 4 0,-2-2 5 0,2-2 9 0,4-3 4 16,-3-1 11-16,2 0 4 0,-2-5 10 0,2 0 11 15,-2-1 9-15,1-3 2 0,0 1 4 0,-3-3 7 0,5-3 2 16,-4 1 7-16,1-1 17 0,2-1 16 0,-5-1 18 0,2-1 21 15,-3 1 19-15,-1 0 16 0,3 2 17 0,-8-4 11 0,4 5 1 16,-6 2 5-16,2 2 11 0,-1 1 0 0,-6 3 4 16,-2 4-5-16,-1-1-9 0,-4 5-13 0,2 0-2 15,-1 3-4-15,-1 6-9 0,-1 4-3 0,-1 4-7 0,4 5 2 16,-6 4 7-16,1 2 5 0,2 10-8 0,-3-2-9 16,0 6-13-16,0 0-9 0,0 0-7 0,0 3-11 0,-3 0-10 0,3-1-6 15,-1 0-3-15,1 0-8 0,-3-2-2 0,3 0-5 16,0 0-5-16,0-3-6 0,-3-2-3 0,3-1-5 15,-2 0-1-15,2-5-1 0,-6 1-5 0,5-6-2 0,-2-2-2 16,1-2-4-16,2 0 1 0,-6-1 0 0,6-4-2 16,-1-3 0-16,-2-3 1 0,3-2 1 0,0 1 2 0,0-5-1 15,0-2 3-15,3-2 1 0,-2-5-1 0,2-1-2 0,0-3-1 16,2-1 0-16,-1-4 0 0,1-3-3 0,1-3 1 16,-2-2 1-16,1-2-2 0,-1-4 0 0,3-3-3 0,1-1-3 15,-1-5-4-15,1 0-3 0,1-2-5 0,0-3-5 0,1 2-2 16,-2-3 0-16,-1 3 1 0,2-3 1 0,-2 6 3 15,1 0 6-15,-1 5 1 0,-1 2 7 0,5 5 3 0,-4 4 1 16,2 1 0-16,-2 5 0 0,1 1 1 0,-1 4-1 16,-1 3-1-16,2 2-2 0,4 5 1 0,-5 2 0 0,5 2 2 15,-2 5-2-15,-1-1 2 0,2 3-1 0,-2 4 3 0,1 3 0 16,-6-2 0-16,1 6-4 0,-2-1 3 0,-2 2 1 0,-1 5-4 16,0-6-3-16,0 4-2 0,-1 0-5 0,-5-3-7 15,2 2-6-15,-4 0-8 0,1 0-10 0,-2-1-11 16,0-4-13-16,1 1-18 0,1-2-17 0,2-4-18 0,-2 0-16 15,3-4-18-15,1-1-11 0,0-1-4 0,-2-2-18 0,4 0 8 16,1-5 8-16,0 0 6 0,0 0 9 0,0-2 12 0,4-2 8 16,1 0 15-16,-1-5 26 0,6 3 7 0,-4-3 15 15,5-2 16-15,-2-2 15 0,3 1 17 0,1-4 8 16,-1-2 10-16,0 4 1 0,0-4 7 0,0-1 4 0,1-1 12 16,0-1 10-16,-1 1 9 0,0-4 13 0,0 1 13 0,0 1 13 15,0-2 17-15,0 3 14 0,0 2 20 0,0 2 14 16,-3 3 19-16,4 1 13 0,-11 5 7 0,2-1-3 0,-1 2-5 15,0 4-5-15,-2 3-9 0,4 8-13 0,-2 2-15 16,0 4-15-16,-2 3-12 0,4 5 1 0,-2 1-2 0,0 2-7 16,-2 4-8-16,5 2-8 0,-4-2-6 0,1 1-4 15,-2 3-6-15,5-5-6 0,-4 4-8 0,2-3-8 0,-1-1-4 16,1-1-8-16,2 0-5 0,-1 1-4 0,-1-2-3 0,1 1-6 16,-1-2-1-16,-1 2 0 0,0-7-4 0,-1 2-1 15,2 0-1-15,-1-5-1 0,0 1 0 0,-3-1 2 0,2-2-1 16,-2-5 2-16,3 1-2 0,-3-2-1 0,0-3 0 0,0 0 1 15,0-4 4-15,0 1-3 0,3-6 3 0,-2 0-3 16,-1-5-1-16,5-2 4 0,-2-5-2 0,0-2 0 0,-2-3-2 16,3-6-1-16,-1 1-3 0,0-6 3 0,2-2 0 15,-1-1 0-15,1-2-1 0,1-3 0 0,-2-2-1 0,4 0 1 16,-2-3-1-16,1 5 0 0,3 2 1 0,-1-4-1 0,3 7 1 16,-1 2-1-16,1 4 2 0,0 2 0 0,-4 2-2 15,4 5 1-15,-4 7 0 0,2-2-2 0,-1 3-2 0,2 8 0 16,1-1 1-16,-4 8 0 0,3-1 0 0,1 5 1 15,1 1 1-15,-1 4 1 0,0 1 2 0,0 3-1 0,-2 0 0 16,-1 0 2-16,-1 4 0 0,2-4-2 0,-8 2 0 0,2 2 0 16,-4-2 0-16,0 2-2 0,0-2 0 0,-4 0-1 15,-4 0 2-15,2 0-3 0,-1-2-6 0,-4 1-3 0,-1-2-6 16,1-2-4-16,2 1-8 0,-6-2-4 0,3-2-3 0,3 0-5 16,-5-5 2-16,9 3-5 0,-6-3 0 0,4-1 0 15,2-2 4-15,1 1-1 0,1 0 1 0,1-4 4 0,2 2 3 16,0-2 3-16,0 0-1 0,2-2 3 0,2 1 2 15,4-6 1-15,4 4-3 0,-2-6-1 0,2 2-3 0,3-2-3 16,-2 1 6-16,5-3 0 0,-5 1-2 0,7-1 6 16,2-4 5-16,-3 1 1 0,-1 0 8 0,2-3 5 0,-1 1 2 15,-1-1 2-15,0-2 0 0,0-1 2 0,-2 1 2 0,0-1 0 16,-1-1 2-16,0 0 3 0,-2-1 2 0,-1 0 2 16,-1 3 5-16,-2-3 5 0,-2 5 4 0,1 0 4 0,-4 0 2 15,1 1 3-15,0 3-1 0,-3 2-1 0,-2 3-5 0,3 1-3 16,-3 3-1-16,-3 1-8 0,3 3-6 0,-2 5-3 15,-3-1 0-15,0 5-2 0,1 1 2 0,-4 1-3 0,1 5 0 16,2 1 2-16,1 1 0 0,-1-1 2 0,-1 2-3 16,5-1 4-16,-2 3-3 0,3-2-1 0,0 1 1 0,0-3-3 15,0 2 7-15,4 0-1 0,-1-5-4 0,2 1-1 0,-1 0 2 16,2 0-1-16,-1 0-1 0,2-2 3 0,1 0-13 0,-2-1-3 16,1-1-14-16,3 2-5 0,-2-3-7 0,-2-4-4 15,4 1-2-15,-1-1-5 0,2-2 7 0,-3-1 6 16,3-2 10-16,-5-1 11 0,7-1 4 0,-4-2 6 0,3-1 3 15,0 2 1-15,0-5 1 0,0 1-1 0,0 0 1 0,0-2-3 16,0-1 3-16,-1 2-2 0,0-2 0 0,-2 2 0 16,-2 3 2-16,5-3 2 0,0 3 0 0,0 2 4 0,0-2 0 15,3 4 2-15,1-2 5 0,2 2-1 0,-5 2 1 16,2-2 0-16,0 4 0 0,-3-2-3 0,0 2-1 0,0 1-2 16,-3-3-4-16,1 6 0 0,-2-5-3 0,1 2 1 0,-2-1 3 15,0-1 3-15,2 1 5 0,-1-3 6 0,-1 1 5 16,1-2 4-16,-4 0 1 0,1-2 1 0,-1 1-1 0,4-4-1 15,-4 2-6-15,3-5-2 0,-1 1-6 0,-1 1-4 0,-1-3-3 16,1 1-2-16,-1-3 0 0,2 0-3 0,0 0 0 16,2-1 0-16,-2-2-1 0,0 4 0 0,1-1-1 0,0 0 0 15,1-3 1-15,1 4 0 0,-2 0-2 0,5-3 1 16,0 0 0-16,3 0 0 0,0 0 1 0,-2 1-1 0,5-3-8 16,-6 1-15-16,1 0-32 0,-1 2-40 0,6-1-49 15,-6 1-54-15,1-2-59 0,1 1-72 0,-2 2-73 0,-3-3-62 16,3 4-66-16,-2 0-111 0,-1-3-86 0,-2 0-29 0,-2 0 11 15</inkml:trace>
        </inkml:traceGroup>
        <inkml:traceGroup>
          <inkml:annotationXML>
            <emma:emma xmlns:emma="http://www.w3.org/2003/04/emma" version="1.0">
              <emma:interpretation id="{92D8D3FF-4E53-488E-9404-DFE5377BD6F6}" emma:medium="tactile" emma:mode="ink">
                <msink:context xmlns:msink="http://schemas.microsoft.com/ink/2010/main" type="inkWord" rotatedBoundingBox="20092,3943 22900,3889 22919,4847 20111,4901"/>
              </emma:interpretation>
              <emma:one-of disjunction-type="recognition" id="oneOf16">
                <emma:interpretation id="interp80" emma:lang="en-US" emma:confidence="0.5">
                  <emma:literal>lines.</emma:literal>
                </emma:interpretation>
                <emma:interpretation id="interp81" emma:lang="en-US" emma:confidence="0">
                  <emma:literal>lines,</emma:literal>
                </emma:interpretation>
                <emma:interpretation id="interp82" emma:lang="en-US" emma:confidence="0.5">
                  <emma:literal>lines ,</emma:literal>
                </emma:interpretation>
                <emma:interpretation id="interp83" emma:lang="en-US" emma:confidence="0">
                  <emma:literal>lines .</emma:literal>
                </emma:interpretation>
                <emma:interpretation id="interp84" emma:lang="en-US" emma:confidence="0">
                  <emma:literal>lines )</emma:literal>
                </emma:interpretation>
              </emma:one-of>
            </emma:emma>
          </inkml:annotationXML>
          <inkml:trace contextRef="#ctx0" brushRef="#br0" timeOffset="54544.2378">18728 4021 31 0,'-3'2'556'0,"1"-2"-82"0,-1-2-104 0,3-1-66 15,3-6-28-15,-1 2-48 0,1-4-38 0,0-3-18 16,1 3-12-16,1-3 0 0,-1 1-1 0,2-4-2 0,0 2-3 16,0-2-2-16,-4-4-12 0,2 0-10 0,2 0-12 0,-4 1 0 15,3-2-3-15,-3-4-1 0,1 3-9 0,-2-3-9 16,5 1-10-16,-4-4-3 0,1 1-5 0,-2 0-11 16,5 0-13-16,-4-5-10 0,-2 3-6 0,3-1-8 0,-2-1-3 15,-1 0-2-15,0 2 4 0,0-1 1 0,-1-1 8 16,-2 6 8-16,1 3 9 0,-4 2 7 0,2 0 7 0,-1 6 4 15,1 0-4-15,-1 5-4 0,-2 3-10 0,0 3-9 0,-4 4-11 16,-1 4-6-16,0 4-8 0,0 6-2 0,-1 5 1 16,-6 5-1-16,1 4 6 0,4 2 3 0,0 6 4 0,-1 0 4 15,1 2 1-15,2 4-2 0,2-3-1 0,1 3-4 0,2 0-6 16,2-1-4-16,2 3-1 0,0-2-4 0,6-1-3 16,2 1 0-16,-1-4-4 0,6 0-2 0,2-3 1 0,3-2-3 15,2-2 0-15,2-4-3 0,2-2 1 0,6-5-1 16,-1-3 3-16,6-1-1 0,0-5 2 0,6-3-1 0,-3 1 0 15,4-7-1-15,-2-2 0 0,5-2-2 0,-2-6 0 0,2 0-2 16,-2-2 1-16,-1-3 4 0,-4-4-1 0,1-5-2 0,-2-1 1 16,-2 0-2-16,-7-5 0 0,0 1 3 0,-4-3-3 15,-5-2 0-15,2 1 0 0,-4 3 1 0,-4-1 0 16,-2 1 1-16,-3 5-2 0,1 1 3 0,-4 3 2 0,-2 0 2 16,0 7 3-16,0-1 3 0,-2 2 3 0,2 3 3 0,-3-1 1 15,0 5 0-15,-1 0-5 0,3 2-3 0,-5 4-2 0,0 0-1 16,-5 4-4-16,-1 3 0 0,3 2-3 0,-3 0-2 15,2 3 2-15,1 2-1 0,-3 0-1 0,2 0-2 16,2 4 0-16,1-1 1 0,1 2 1 0,0-2 3 0,6 2 0 16,0-2-2-16,0 1 1 0,6-1-1 0,0-1 1 0,1 3-4 15,5-4 2-15,0-1-4 0,3-2 0 0,0-1 2 0,1 0-3 16,4-2 1-16,-1-1-4 0,2-6 0 0,1 0-3 16,-1 0-2-16,1-4 0 0,-1-4-4 0,1 0 0 15,-1 0 3-15,2-9 1 0,-3 2 3 0,0-3 1 0,-1-3-1 16,-1-3 4-16,-5 1 4 0,2-2 2 0,0 1 0 0,-3-2 0 15,0 1 0-15,-5 2-1 0,-1-4 0 0,2 3 1 0,-4 6 3 16,-1 1 3-16,0 0 2 0,-1 2 4 0,-2 1 3 16,0 1 3-16,-2-1 4 0,2 6-2 0,0-3-3 15,0 4-3-15,0 0 1 0,0 0-8 0,0 3 0 0,0-3-5 16,-3 3-1-16,0 3 1 0,2 0 0 0,-2 2-2 0,-2 3 0 16,1 0 0-16,-1 1 1 0,-2 2 1 0,1 1-1 0,2 1-1 15,2-1 0-15,-4 2 0 0,2 0-1 0,2 1 0 16,-4-1 0-16,5 0 1 0,-5-2 1 0,6 1 0 0,-2-1-2 15,2-1 1-15,0-3-2 0,0 1 2 0,2-2 0 16,-2-3 0-16,3 1-2 0,0-5 2 0,4 0 2 0,-2-1-1 16,2-7 2-16,2 1-3 0,3-5 2 0,0-1-1 0,0-2 1 15,6 0-1-15,-7-1-1 0,1 5 0 0,-3-4-3 16,2 4 5-16,1 2-2 0,-6 4-2 0,1 0 2 16,3 1-1-16,-2 2-1 0,-2-1 1 0,0 3 1 0,1 3-2 15,-2-1 1-15,4 2 2 0,-2 1-2 0,1-1-1 0,-1 2 2 16,0 3 0-16,2 1-1 0,0-2 2 0,2 3 1 0,-2-1-2 15,-2 1 0-15,5 0 0 0,-2-3 0 0,2 3 0 16,-3 0 2-16,6-3 0 0,0 3-2 0,-3-2 0 16,1-2 0-16,2-3-3 0,0-1 2 0,-2 1 1 0,2-3-2 15,2-1 2-15,1-1 0 0,-2-4-4 0,0-1-2 0,1-2 1 16,1-5-3-16,-5 1-3 0,5-3 1 0,-5 0-3 0,2-2 1 16,-3-2-6-16,-2-2 8 0,-1 0 2 0,-4 2 4 15,2-3 2-15,-2-1 2 0,-5 0 0 0,0 3-1 0,-5 4 8 16,1-4-5-16,-1 5-2 0,-2 5-2 0,2 1 0 15,-2-1 4-15,0 7 0 0,-1-2-2 0,-1 2 1 0,-3 6 0 16,-1 2 5-16,1 5-2 0,-1-1-1 0,-2 2-3 0,0 5 0 16,1 1 0-16,2 2-1 0,1-1-1 0,0 6 2 15,2-3 0-15,-1 0-1 0,8 3 0 0,-4 2 0 16,6-5 0-16,3 4 3 0,2-4 2 0,2-2-4 0,5 2-2 0,0-2 2 16,3-5 0-16,4 1-2 0,1 1 1 0,0-6-5 15,4 0 3-15,0-2-3 0,3-5 1 0,0 2-3 0,-1-5-2 16,-2 0 2-16,2-5-3 0,-1 2-3 0,0-6 0 15,-2-2 0-15,-3-2 4 0,6-2-2 0,-6-1 4 0,3-4 1 16,-5-4 3-16,1 0-1 0,0-4 3 0,-4 2 0 16,0-3 0-16,-3 0-1 0,0-2 0 0,-5 1-3 0,-2 2 0 15,-1-2 4-15,-1 2 0 0,-3-1 2 0,0 4-2 0,-3-1 1 16,0 2 1-16,-1 3 3 0,-1-2-3 0,1 6 2 16,1 2 2-16,0 7 0 0,-1-3 2 0,2 5-3 0,2 1 2 15,-3 3-1-15,0 2 2 0,3 2-3 0,0 5-3 0,3-1-2 16,0 5 2-16,-1 2-1 0,5 3-2 0,0 4 3 15,2 1 0-15,2 0-1 0,4 0 1 0,-3 4 4 0,1 0 0 16,-1-1 0-16,3-1 2 0,0 3 2 0,-3-2-1 16,-1 0 0-16,-2 0 0 0,2-3-5 0,-4 3 3 0,-2-3-2 15,-4 3-1-15,-2 0 3 0,-7 0-1 0,-2 0-4 16,-2 0-3-16,-7 1-5 0,-5 1-18 0,-2-1-33 0,-5 0-55 16,-6 2-68-16,0-7-77 0,-5 0-100 0,2-5-93 0,-3 0-92 15,-3-4-129-15,1-8-129 0,-4 1-43 0,-2-9 13 16,2-2 47-16</inkml:trace>
          <inkml:trace contextRef="#ctx0" brushRef="#br0" timeOffset="54704.1561">19280 3407 75 0,'-4'-6'604'0,"4"0"30"0,0-3-118 0,1 1-130 0,7 0-69 15,2-3-78-15,3 2-56 0,7 2-48 0,2-1-33 0,-1 2-34 16,9 4-45-16,-7 2-48 0,3 2-61 0,-1 1-57 15,-1 3-64-15,0 1-87 0,-4 2-142 0,-2 2-123 0,-1-3-57 16,-2 5-12-16</inkml:trace>
          <inkml:trace contextRef="#ctx0" brushRef="#br0" timeOffset="54913.7136">21322 3662 155 0,'12'12'826'15,"0"-3"3"-15,-5-3 7 0,1-1-146 0,-4-2-203 0,-1-1-199 16,-1 1-131-16,-2-1-73 0,0-2-51 0,0 4-45 16,3-2-67-16,-6 2-92 0,-2 3-111 0,-4-1-165 0,-9-2-166 15,2 1-97-15,-5-1-56 0,-9-2-12 0</inkml:trace>
        </inkml:traceGroup>
      </inkml:traceGroup>
    </inkml:traceGroup>
  </inkml:traceGroup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8:24.56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8396B89-1F7D-4652-99BF-33DE777614D1}" emma:medium="tactile" emma:mode="ink">
          <msink:context xmlns:msink="http://schemas.microsoft.com/ink/2010/main" type="inkDrawing" rotatedBoundingBox="403,7207 4780,7052 4831,8495 454,8649" semanticType="callout" shapeName="Other"/>
        </emma:interpretation>
      </emma:emma>
    </inkml:annotationXML>
    <inkml:trace contextRef="#ctx0" brushRef="#br0">199 41 80 0,'-3'-4'98'0,"-1"0"-13"16,1-1-8-16,-1 1-5 0,2 2-4 0,-5-3-7 0,1 1-8 16,-3 2-14-16,1-1-8 0,-1 1-7 0,-1 1-4 15,-2-3-3-15,0 4-1 0,0 0-3 0,0 0-6 0,0 0-11 16,0 4-18-16,1-4-21 0,-1 0-28 0,-3 0-32 0,3 0-54 15,0 0-66-15</inkml:trace>
    <inkml:trace contextRef="#ctx0" brushRef="#br0" timeOffset="4986.0394">-871-14 48 0,'0'0'64'0,"0"0"-2"0,0 0 0 15,0 0 4-15,0 0-5 0,0-5 0 0,0 5-3 0,0 0-5 16,0 0-2-16,0 0-7 0,0 0-2 0,0 0-8 15,0 0-5-15,0 0-3 0,0 0-4 0,0 0-2 0,0 0-4 16,0 0-4-16,0 0-3 0,0 0-4 0,0 0-1 0,0 0-1 16,0 0-2-16,0 0 0 0,-3 0 1 0,3 0 1 15,0 0-1-15,0 0 3 0,0 5 2 0,0-4 1 0,0-1 5 16,0 2 3-16,0-1 4 0,3-1 2 0,-1 4 2 16,-2-1-2-16,4 0 1 0,-1 3 6 0,8 1 2 0,-7-1-1 15,1-1-1-15,-1-1-2 0,-1 1 0 0,-1-4 1 0,0 3-3 16,3-1-8-16,-2-1-8 0,-2 0-9 0,-1 0 0 15,3 0 0-15,-3-2 0 0,5 3-1 0,-5-3 1 16,3 1 1-16,1 2 0 0,-1-1 6 0,-1 0 0 0,1 0-5 16,1 0 2-16,1-2-2 0,-2 5 2 0,0-5-2 0,-2 1 1 15,4 2-3-15,-2-3 2 0,1 2 0 0,-1-2-1 0,1 3 1 16,-1-2-2-16,-1-1 1 0,1 2 1 0,1 1-2 16,-1-3-2-16,-1 0 1 0,1 2-1 0,1-2 2 15,-1 3-1-15,0-3 1 0,-1 0-1 0,-2 0 1 0,4 5 0 16,-4-5 0-16,3 1 1 0,-3-1-1 0,5 2 3 0,-2-1 3 15,-2-1 0-15,2 2 2 0,2-2 1 0,-2 5-2 16,-2-5 0-16,2 0 2 0,1 3-2 0,-1-2-2 0,0-1-1 16,-1 4 0-16,2-3-1 0,-1-1 2 0,0 0-2 0,-1 0-1 15,2 0 0-15,-1 0 1 0,5 0 5 0,-5 0-3 16,-2 0-1-16,4 2 0 0,-2-2-1 0,1 0-2 0,3 3 1 16,-2-1-1-16,-1-2-5 0,2 3 1 0,-1-2 1 15,-1-1 0-15,1 2 0 0,-2-2 2 0,4 3 0 0,-2-1 0 16,-1-2 2-16,2 2-2 0,-4 2 0 0,2-1 2 0,2-2-2 15,-2 2 0-15,1-2 2 0,-1 4-1 0,1-1 1 16,-2-2-1-16,1 2 1 0,-1-1 0 0,0-1 1 0,2-2-2 16,-4 2-1-16,2-2 0 0,2 2 0 0,-2 0 0 15,-2-2 0-15,2 0 0 0,2 0 1 0,-1 3 2 0,-1-1 2 16,1-2-1-16,2 1 0 0,-1 2 0 0,-1-3 2 0,-1 2-2 16,2-2-1-16,-4 3-2 0,2-2-1 0,2-1 0 15,-2 2 2-15,1 3 0 0,1-2-2 0,-2 2 0 0,0-2 3 16,1-3-2-16,0 1 1 0,1-1-2 0,-1 2-2 15,-1-2 2-15,2 5-1 0,1-5 1 0,-2 3 0 0,1-2 0 16,-1 3 0-16,1-3 0 0,1 4 1 0,1-5-1 0,-2 2 2 16,-1-2-2-16,5 4 0 0,-3-2-2 0,0 1 2 15,1-3 0-15,-1 2 0 0,0-2 0 0,2 2 0 16,-1 0 6-16,2-2-1 0,-2 5 2 0,1-5 2 0,-1 1-1 16,1-1-2-16,1 3 1 0,-2-2-1 0,1-1-2 0,-1 3-1 15,0-1-1-15,-1-2 1 0,2 2-2 0,-1 1 2 0,1-3-1 16,1 1 0-16,-2-1-2 0,1 3 2 0,-1-2-2 15,2-1 0-15,-3 5-2 0,0-3 2 0,-3 0 2 16,1 0-2-16,4 1 0 0,-4-1 0 0,-1-1 0 0,2 4 0 16,-1-2 0-16,2-2 0 0,-2 1 0 0,1-2 0 0,-1 5 0 15,-1-2 0-15,2-3 0 0,-1 5 2 0,-1-5-2 16,2 3 1-16,-1-2-1 0,4 1 0 0,-2-2 0 0,0 5-1 16,0-5 1-16,-1 3 0 0,1-2-2 0,0-1 2 15,2 4-2-15,-1-3 2 0,4-1 2 0,-5 0-2 0,1 0 0 16,-1 2 0-16,0-2 0 0,0 3 2 0,0-1-2 0,0 1 0 15,0-2-2-15,0-1 2 0,-2 2 0 0,5 1-2 16,-3-3 1-16,0 2 1 0,0 0 0 0,1 0 0 0,-1-2 3 16,2 2-3-16,-1 1 0 0,1-3 2 0,1 1-1 15,-2-1 1-15,1 0-1 0,-1 0-1 0,0 0 0 0,-1 0 0 16,5 0 0-16,-2 0 1 0,1 0-1 0,-1 0 0 0,-1 0 0 16,2 0 2-16,-1 0-1 0,0 0 0 0,-2 0-1 15,5 0 0-15,-1 0 0 0,-3 0 0 0,4-1 2 16,-1 1 4-16,-2-3-4 0,6 1-2 0,-3 2 0 0,-1 0 0 0,1-2 0 15,0 2 2-15,0-2-2 0,-1 2-6 0,-2-2 3 16,2 2 3-16,0-3 0 0,-2 6 0 0,3-3-1 16,0 0 2-16,-5 0-1 0,3-3 1 0,-1 1-1 0,0 2 0 15,-1-1 2-15,2-2 0 0,-1 3 0 0,-1 0 1 0,-1-2-3 16,0-1 2-16,1 3-2 0,-2-2 1 0,1 2-1 0,4-1 0 16,-2-3 3-16,1 4-1 0,-4-1 0 0,4-2 0 15,-1 3 0-15,-1 0 1 0,2-5-2 0,-1 5 2 16,-1-2-2-16,0 2 3 0,0-1-1 0,2-2-2 0,-4 3 2 15,6 0 2-15,-4 0-3 0,-1-5 0 0,1 5 0 16,0 0 5-16,3-3-4 0,-2 3-2 0,-2-2 1 0,5-1-2 0,-1 3 0 16,-2-2 2-16,2 2-1 0,0-1-2 0,-2-2-1 15,3 3 4-15,0-2-2 0,-2 2 4 0,-1-3-2 16,3 3 0-16,-2 0-2 0,2 0 1 0,-3 0 2 0,1 0-1 16,-1-1-2-16,2 1 0 0,-5 0 0 0,4-2 0 0,-2 2 0 15,-2 0 0-15,0 0 0 0,-2 0 0 0,3 0 1 16,-2 0 4-16,4 0-2 0,-3 0 0 0,0 0 0 0,1 0-2 15,1 0 5-15,-1 0 4 0,2 0-1 0,-2 0 0 16,1-3-2-16,-1 3-1 0,1 0 1 0,-1 0 0 0,-1 0 0 16,2 0-9-16,-2 0 2 0,0-2 0 0,-1 2 0 0,1 0 1 15,2 0 0-15,-1 2 0 0,4-2 0 0,-2 0 1 16,0 0-2-16,-2 0 0 0,0 0 0 0,1 0 0 0,1 0 0 16,-2 0 0-16,4 0 0 0,-2 0 1 0,-2 0-1 15,5 0 2-15,-2-2-2 0,2 2 0 0,2-2 0 0,-2 2 0 16,0 0 1-16,-1-2-1 0,3 2 0 0,-1-2 0 0,-1-1-1 15,0 3 1-15,0-1 8 0,0-2-7 0,1 2-3 16,-1 1 0-16,0-3-1 0,0 3 1 0,-3-2 2 0,3 2 0 16,0 0-3-16,-2 0 1 0,-1 0 5 0,-1 0-1 15,0 0-1-15,3 0 2 0,-2 0-3 0,1 0 0 0,-1 0 0 16,-1 0 0-16,2 0 0 0,-1 0-2 0,0 0 2 16,4 0 0-16,-4 0 0 0,0 0 0 0,3 0 0 0,-5-2 2 15,5-1-2-15,-1 3 1 0,1-1-1 0,-3-2 3 0,3 3-2 16,-2 0 1-16,2-1-2 0,0 1 0 0,0-3 0 0,0 1 0 15,-1 2 2-15,4-2-4 0,0 0 2 0,-3 2 0 16,2-2 0-16,-3 2 0 0,1-3 0 0,3 1 0 16,-3 2 0-16,-1-1 0 0,-3-2-2 0,4 3 2 0,-1-2 0 15,1 2 0-15,0-3 0 0,-3 1 0 0,1 2 0 0,-1-1-2 16,-2 1 2-16,1-4 0 0,1 3 0 0,-2 1 0 16,1-3 1-16,-4 3-1 0,4 0 0 0,-4-5 3 0,3 5-1 15,1-2 0-15,-1 2-2 0,2-4 0 0,-1 4 0 16,-1 0 0-16,1-5 0 0,-2 5 0 0,1 0 0 0,0 0 0 15,4-3 0-15,-7 3 0 0,5 0 0 0,-1 0 0 0,-4 0 0 16,4 0 1-16,-4-2 0 0,3 2 0 0,-2 0-1 16,2 0 0-16,1 0 0 0,-1 0-1 0,-2 0 1 15,2 0-1-15,-2 0 0 0,2 0 1 0,-2 0 0 0,2 0-2 0,-3 0 2 16,4 0 0-16,-4 0 0 0,4 0 2 0,-1 0-2 16,-2 0 1-16,2 0 0 0,-2 0 0 0,2 0-1 0,-2 0 0 15,2 0 2-15,0 0-2 0,-2 0-2 0,2-3 2 16,4 3 0-16,-5 0 0 0,0 0 0 0,0 0-1 15,1 0 1-15,0-2 0 0,4 2-2 0,-2-1 0 0,1-2 2 0,-1 3 0 16,0-2 0-16,-1 2 2 0,2-3-2 0,-1 2 0 16,-2 1 6-16,5-2-6 0,-1-1 3 0,-5 3-3 15,1-2 2-15,0 0-2 0,2 2 0 0,-1-2 0 0,-1 0-2 16,1-1 2-16,1 3 0 0,-2-1 0 0,1-2 0 0,-1 1-1 16,2 2 1-16,1-2-2 0,-1 0 2 0,2 2 0 15,-2-5 0-15,-2 4 0 0,2 1 0 0,1-3 0 0,-1 2 0 16,2-2 0-16,-2-1 0 0,-2 2 0 0,4 0 0 15,-6-1 0-15,3 1 0 0,-1-2 2 0,4 2-1 0,-2-1-1 16,0 1 0-16,-2-3 0 0,1 4 0 0,-1-2 0 0,2-2 0 16,1 3 0-16,-1-1 0 0,2-3-1 0,-2 6 2 15,-2-5-1-15,2 2-1 0,-2 1 1 0,1-2 0 0,-1 2 0 16,2-1 1-16,-1 2-1 0,-1-4 0 0,1 3 6 16,-4 0-1-16,3 0-4 0,-2 0 1 0,-1-1-2 0,-1 2 0 15,2 1 0-15,-2-3 0 0,0 3-5 0,1-4 2 0,-2 2 2 16,1 0-1-16,1-1 1 0,1-1 1 0,2 0 0 15,-1-2 0-15,-1 4 0 0,-1-4 0 0,0 1 1 0,-1 0 1 16,-1 0-1-16,1 4 1 0,1-2-2 0,-1-4 0 16,-1 4 0-16,4-3 0 0,-5 1 0 0,5 0 0 0,-4 1 0 15,1-2 0-15,-2 1 1 0,2 1 1 0,2 2 1 0,-5-3-2 16,3 1 7-16,-2-2-5 0,-1 1 1 0,3 0-1 16,-3 0-2-16,0-1-1 0,0 1 0 0,0 1 0 0,0 2-4 15,0-3 1-15,0 0 2 0,0 1 1 0,0-3 0 16,-3 4 0-16,3-3 0 0,0-4 0 0,-1 4 0 0,-2 0-1 15,3-3 1-15,-2 0-2 0,-1 3 0 0,3-4 0 0,0 3 1 16,-3-2 2-16,3 0-1 0,0 2 2 0,-1 0-2 16,-2-1 2-16,3-2-2 0,0 1 0 0,0 3 0 0,-2-1 0 15,2-2 0-15,-3 1 0 0,0 1 2 0,3 2-2 16,-1-2 0-16,-2 0-2 0,0 1 2 0,3-2 0 0,-2 0 0 16,-1-2-2-16,3 1 2 0,-1 1 0 0,-2-1 0 0,0 0 0 15,-2 2 0-15,4-1 0 0,-2 0 0 0,0-1 0 16,-1 0-2-16,2 3 1 0,-1-2 1 0,0 0 0 0,-1 0 0 15,1 0-2-15,-2 3 2 0,4-1 2 0,-2-2-2 16,-2 2 0-16,1-2 0 0,-2-1 1 0,4 0 1 0,-4 4 0 16,2-2-2-16,2 0 0 0,-4-1 0 0,2 2 0 15,3-2 0-15,-2 0 0 0,-2 0-2 0,2 3 2 0,-1-4-2 16,1 1 4-16,-2 1-2 0,2-2 0 0,2 3 0 16,-2-2 0-16,-2-1 0 0,2 0 0 0,-1 3-2 0,2-1 1 15,-4-2 1-15,2 2 1 0,1 4 1 0,-1-5-2 0,-1 5 4 16,-2-3-3-16,2 1-1 0,-2 2-1 0,-1 0-1 15,1-4 2-15,-2 3 0 0,1-3-2 0,4 5 0 0,-3-2 2 16,-1-1 0-16,1 1 2 0,2 0-2 0,-2 0-2 16,1 0 1-16,0-1 1 0,-2 1 1 0,4-1 1 0,-4 3-2 15,3-3 0-15,-1 1 2 0,0 1 0 0,-2-1-1 0,2 1-1 16,-3-2 0-16,2 2 0 0,-1 2 0 0,1-4 0 16,-2 3-1-16,2-2 1 0,-1 2 0 0,-1-2-2 0,-1 2 2 15,1-1 0-15,0-1-2 0,-1 2 2 0,2-2 0 0,-1-1 0 16,-1 3 0-16,1 0 0 0,-2 0 0 0,2-3 0 15,2 1 2-15,-2 3-2 0,-1-4 0 0,2 1 0 16,-4-1 0-16,6 1 0 0,-4 0 0 0,1 1 2 0,-1 0-2 16,2 0 0-16,-1-2 0 0,-1 2-2 0,1-1 2 0,-3 1-2 15,2-2-1-15,1 1 3 0,1-1-2 0,-4 3 2 0,5-2 0 16,-2 2 2-16,-1-2-2 0,4 2 1 0,-2-1 3 16,1-1-1-16,-1 2-2 0,-1 0 1 0,2 0-1 0,-4-3-1 15,4 3 0-15,-2 0 0 0,0 0-1 0,-1 0-1 16,1-2 1-16,-2 4 1 0,2-3 0 0,-1 3-1 0,1-1 1 15,-1-2-2-15,1 3 2 0,0-2 0 0,-2 0 0 0,2 0 0 16,-1 0 0-16,3-1 0 0,-2 1 0 0,-3 2 0 16,1-2 0-16,2 0 0 0,-1-3 0 0,1 3 0 15,0 1 0-15,-1-2 0 0,-2 1 0 0,3-1 0 0,-2 0 2 16,0-1-2-16,3 3 0 0,-1-1 0 0,-3 2 0 0,2-1-2 16,-2-3 2-16,3 4-2 0,-1-3 2 0,-2 3 0 15,0-3-2-15,3 3 1 0,-2-3 1 0,0 1 0 0,-1 2 0 16,0-1 0-16,0 1 0 0,0 0-3 0,0 0 2 15,0 0 1-15,0-3 0 0,-3 3 0 0,6 0 0 0,-1 0 0 16,-2 0 1-16,0-2 2 0,3 2-3 0,-3-3 0 0,2 2 0 16,-2 1 0-16,3 0-2 0,-3-2 2 0,0 2-1 15,-1-3 1-15,1 1 0 0,0 2 0 0,0-2 1 0,0 2 1 16,-1-2-2-16,-2 0 0 0,0 2 0 0,0 0 0 0,-1 0 0 16,2 0 0-16,0 0 0 0,-3 0 0 0,-1 0 0 15,2 2 0-15,1-2 0 0,2 0 0 0,-5 2 0 0,6-2 0 16,-2 0 0-16,0 0 0 0,3 0 0 0,-2 0-2 15,1 2 1-15,0-2 0 0,0 2 1 0,0 1 0 0,0-3 1 16,-1 2-1-16,1-2 0 0,0 1 0 0,0 2-1 0,-1-3 1 16,1 2 0-16,-2-2 0 0,1 3 0 0,-2-2 0 15,0-1 0-15,3 2 0 0,-1-2 0 0,-2 0 0 0,3 0 0 16,0 0 1-16,0 0 0 0,0 0 1 0,2 0-2 16,-2 0-2-16,-1 0 4 0,1 0-2 0,-3 0 0 0,0 0 0 15,3 3-2-15,-3-3 2 0,3 2 0 0,0-1 0 0,1-1 0 16,-1 0 0-16,-3 3 2 0,3-3-2 0,0 4 0 15,0-3 0-15,0-1 0 0,-1 0 0 0,1 2 0 16,-2-2 0-16,3 1 0 0,-1-1 0 0,-2 4 0 0,-1-4-2 16,3 0 2-16,-2 3 0 0,2-3 0 0,0 0-1 0,0 0 1 15,3 0 0-15,-3 0 0 0,2 0 0 0,-2 0-1 0,0 0 1 16,3-3 0-16,-5 3 0 0,6 0-2 0,-4-4 1 16,1 4 1-16,-1 0 0 0,0-1 0 0,0 1 0 0,1-2 0 15,-1 2 0-15,0 0 0 0,0 0 1 0,0-1 1 16,0 1-2-16,0-4 1 0,-3 4-1 0,3 0 1 0,3 0 1 15,-1 0-2-15,-2 0-2 0,3 0 1 0,-1 0 0 0,1 0-1 16,-2 0 1-16,5 0 1 0,-4 0 0 0,3 0 0 16,-2 0 0-16,-2 0 1 0,4 0 1 0,-2 0-2 0,1 0 0 15,1 4 0-15,-2-3-3 0,-1-1 3 0,1 2 0 16,0-1 0-16,-2-1 0 0,4 0 0 0,-5 0 0 0,3 4 0 16,-1-4 0-16,-2 3 1 0,0-3-1 0,3 5-1 15,-1-5 1-15,-2 4-2 0,0-2 1 0,0 1-1 0,0-1 2 16,0 2-1-16,0-2 1 0,0 1 0 0,-3-1 0 15,3 2 1-15,0-2-1 0,-2 1 0 0,2-2-1 0,-2 2 1 0,2 1 0 16,-1-2 0-16,1 0-2 0,-1 0 2 0,-2 0 2 16,0 3-1-16,3-1-1 0,-1-2 2 0,-2 0-2 15,3 0 0-15,0 3 0 0,0-4 1 0,0 2-2 0,0-1-1 16,-3 2 2-16,3 1-1 0,0-2 1 0,1 0-3 16,0 2 3-16,-1-2 0 0,0 4 0 0,0-4 0 0,-1 2 0 15,0-2 0-15,-4 0-2 0,2 3 2 0,2-1 0 0,-2-1 0 16,0 3 0-16,3-6 0 0,-1 3 0 0,1 1 0 15,0-1 0-15,-3 0 0 0,5 1-3 0,-4-1 3 0,0 0 0 16,2 2 0-16,-3-1 3 0,3 1-3 0,0-1 2 0,-1-1-2 16,1 3 0-16,-2-2 0 0,2-2 0 0,0 1 0 15,1 1 0-15,-1-3 0 0,-2 3 0 0,4-1-2 0,-2 1 2 16,0-1 0-16,2 0-1 0,1 0 1 0,0 0 0 16,-2 3-3-16,4-3 1 0,-2 3 2 0,1-3 2 0,1 0-2 15,0 2 1-15,1-1-1 0,-5 1 0 0,4 0 0 0,-1 2 2 16,4-1-2-16,-4 0-2 0,4 0-1 0,0 0 2 15,-1 0 0-15,-1-1 0 0,2-1 1 0,-1 0-2 16,-2 2 4-16,2-3-2 0,2 0 0 0,-1 3 0 0,-1-3 0 16,1 2 0-16,-2-1 1 0,1 4-1 0,1-4 0 0,1 3 0 15,-1 0 1-15,-1-4 0 0,1 3-1 0,1 0 0 16,0 0-2-16,-2-1 2 0,1 0 0 0,4 3 0 0,-3-5-1 16,1 2-3-16,-1-1 4 0,3 1 0 0,-1 3 0 0,-2-4-2 15,3 1 2-15,-3-3 0 0,3 4 0 0,-2-4 2 16,-1 2-4-16,3-2 2 0,-3 0 0 0,3 2 0 0,0-2 0 15,0 5-1-15,0-5 1 0,-1 2 0 0,1 1 0 16,0-2-1-16,0 0-1 0,0 3-3 0,0-3 3 0,-3 3 2 16,3-3 0-16,0 3 0 0,-2-1-1 0,-1 2 2 0,3 0-1 15,-2 1 3-15,2 1 3 0,-2-2-5 0,-1 3-1 0,3-2 0 16,-1 1 0-16,-2-1 0 0,3 0 0 0,-3-1 0 16,3 3 0-16,-2-2 0 0,-1 2 0 0,3-1 0 15,-1-1 0-15,1 1 0 0,-6-2 0 0,6 1 0 0,-2-4 0 16,-1 4 0-16,3 2 0 0,-3-2 0 0,3-1 1 0,0 1-1 15,0-4 2 1,0 15 0-16,3-13-2 31,0 4 0-15,30 34 5-16,-15-31-2 0,-12-11-3 0,1 2 0 0,4-2 3 16,-5-3 0-16,4 6 2 0,-1-6 1 0,-2 2-1 0,4-1 2 15,-2-1 0-15,1 4-5 0,-1-4 3 0,0 0-4 0,1 0 1 16,-1 0-1-16,2 0-1 0,-4 0 0 0,2 0 0 15,-1 0 3-15,-1 0-3 0,-3 0 2 0,1 0-2 0,-1 0 0 16,2 0 0-16,-1 0 0 0,-1 0 0 0,1-4 0 0,2 4 0 16,1-1 0-16,1-1 0 0,1 2 3 0,2-6-2 15,3 6-1-15,-2-3 0 0,2 1 0 0,1-1 0 16,-1 0 0-16,5-2 0 0,-4 1-2 0,0-1-6 0,4 1-5 16,2 0-8-16,-3-3-12 0,1 5-12 0,1-2-9 0,-2-1-12 15,-3 1-10-15,4 0-19 0,-5 0-33 0,-4 0-44 0,1-1-64 16,-1-1-93-16,-5 1-61 0</inkml:trace>
    <inkml:trace contextRef="#ctx0" brushRef="#br0" timeOffset="20702.4238">-1462-200 343 0,'0'-15'313'0,"3"4"-75"0,-1-1-82 0,-2 1-70 0,3 0-36 15,-2 0-19-15,-1 1-12 0,3 1-4 0,-3-1-8 16,0 3-2-16,3-2 1 0,-3 2 6 0,0 3 1 16,0-3 5-16,0 4 1 0,0 3 0 0,0-1 2 0,0-4 0 15,0 5-3-15,0-3-5 0,0 1-4 0,0 2-3 0,0-3-2 16,0 3 0-16,0 0-3 0,2 0 0 0,-2 0-1 15,0 0-1-15,0 0 1 0,0 0-1 0,0 0 0 0,3 0-1 16,-2 0 1-16,2 3 1 0,2 2 0 0,5-5 0 16,-1 6 0-16,1 1 0 0,2-4 0 0,2 6 0 0,1-2-2 15,0 2 1-15,-2 2 0 0,2-3 1 0,1 3-1 0,2-1 2 16,-5 1-1-16,2 2 0 0,2-1 0 0,-2-1 0 16,-1 4 1-16,0-3-2 0,-2 3 1 0,0-2 0 0,0 0 1 15,-2-3 2-15,-1 0-2 0,-2 3 3 0,1-6-2 16,-1 3 5-16,2-4-1 0,-1 1 6 0,-1-3 5 0,2 1 4 15,-2-1 1-15,-1-3 1 0,0 4 2 0,0-5 6 0,-1 2 7 16,-1-2-2-16,1 0 2 0,1-2 0 0,0 2 1 16,1-5 2-16,0 0-3 0,5-2-6 0,5-2-4 15,2-3-8-15,0-4-7 0,5 0-3 0,6-3-5 0,1-2-3 16,5-1 2-16,0 0-2 0,4-5 1 0,3 1-1 0,3-2 1 16,2-6 0-16,2 3 2 0,1-2-1 0,3 0 3 0,-2-1-1 15,0 2-5-15,1-3 3 0,2 3 0 0,1 1-1 16,-1 2-2-16,-2-1 1 0,-2-2 1 0,-2 5-2 15,-3 1 0-15,2 3 4 0,-7 0-2 0,0 2-3 0,-3-3 4 16,-2 5-2-16,0 1 0 0,-1-1 1 0,0 2-1 0,-4-3 2 16,0 5-2-16,0-2 0 0,-2 2 1 0,-3 0-1 0,-2-1-1 15,3 4 2-15,-6-1-1 0,1-3-1 0,-1 6 1 16,-6-1 1-16,-3 0 4 0,-2 5 3 0,-1 3 3 16,-1-4 2-16,-4 4 2 0,1 2 0 0,-2-6 4 0,0 7-3 15,-2-1-3-15,-1 1-4 0,3 0-5 0,-3 0 1 0,0 0-5 16,0 0 0-16,0 0-2 0,0 0 0 0,0 0 0 15,0 0-3-15,-3 0 1 0,3 0-3 0,0 1 3 0,0-1-4 16,0 3 1-16,-1 1 3 0,-2-4 0 0,3 1-1 0,-3 1 3 16,-2-1 0-16,1 6 0 0,1-4 3 0,-2 3-3 0,-2-1 2 15,-1 1-2-15,4 1-3 0,-1-1-23 0,2 2-26 16,3 1-32-16,0 0-37 0,0 2-110 0,3 1-146 16,0-1-100-16,-3-3-51 0</inkml:trace>
    <inkml:trace contextRef="#ctx0" brushRef="#br0" timeOffset="7649.0261">-435-6 11 0,'0'0'107'0,"-3"0"-2"0,3 0-3 15,0-4 0-15,0 4-4 0,0 0-2 0,0 0-7 0,0 0-8 16,0 0-9-16,0 0-13 0,0 0-12 0,0 0-13 15,0 0-8-15,0 0-12 0,0 0-6 0,0 0-4 0,0 4-2 16,0-4-1-16,0 3 8 0,0 0 5 0,0-2 3 16,-1 4 6-16,-2-3 0 0,3-2 2 0,-2 3 0 0,-1-1 2 15,3-2-8-15,0 3-4 0,0-2-5 0,0-1-2 0,-3 0-3 16,3 0-2-16,-1 0 0 0,-2 0 1 0,3 0 0 16,-1 0-3-16,-2 2 0 0,3 1 1 0,-3-3 0 0,1 2 1 15,-1-2-3-15,2 2 0 0,-2 0-3 0,0-2 3 16,-2 2 0-16,2 1 2 0,3-3-2 0,0 1 0 0,0 2 0 15,0-2 1-15,0 2 0 0,0-1-1 0,0 0 0 0,-1 0 3 16,-2 0 1-16,3 1 0 0,0-3 1 0,3 1 0 16,-2 2 2-16,2-3 2 0,-3 2-1 0,5-2-1 0,-2 2 2 15,1-2-1-15,-4 2 0 0,3-2 0 0,-1 0 0 16,-2 2-3-16,3-2 1 0,1 0-1 0,0 0-1 0,-1 0 2 16,5 3 3-16,-4-1 3 0,4-2-2 0,1 1 1 0,-2 2 3 15,4-3-1-15,-2 2-1 0,1-2 0 0,-1 3-5 16,3-2 1-16,-2-1-1 0,4 2 0 0,-2 1-2 15,-1-3-3-15,1 2 2 0,0 1-2 0,2-3 1 0,-2 0-2 16,-1 0-1-16,1 5 4 0,0-5 0 0,2 0-1 0,-1 0-1 16,-4 1 0-16,3-1 1 0,0 0-1 0,3 2-1 15,-3-1 2-15,-1-1-1 0,-2 0 1 0,3 2-1 0,-1-2 0 16,1 0 1-16,0 5 1 0,-1-5 0 0,1 0-1 0,0 4 0 16,0 0 0-16,-1-3 2 0,-2 1 1 0,2 3 0 0,1-1-3 15,0 1 4-15,3-1-2 0,-3 0 1 0,0-1-4 16,0 1 1-16,0-3-1 0,3 2 5 0,-3-1-1 15,4 2 2-15,-1-4 0 0,1 2 1 0,2-2 0 0,-5 0 1 16,4 0 2-16,2 0-3 0,-4 0-1 0,1 0 1 0,-1-2-2 16,2 2-1-16,1 0 2 0,-5 0-2 0,2 0-2 0,1 0-3 15,-4 0 1-15,0 0 0 0,0 2-2 0,0-2 2 16,-2 3-1-16,2-2-1 0,-3 2 0 0,4-1-1 16,-7 0-1-16,5 2 2 0,-2-1 0 0,1-1 0 0,-1 2 2 15,3-2-1-15,-2 1 0 0,-1-2 1 0,3-1-1 16,0 2 1-16,0 1 0 0,0-3 0 0,3 0 2 0,-3 0 1 15,4 0-1-15,-1 0 0 0,1 0 3 0,2 0-2 0,-1-3-1 16,-1 1 0-16,2 2 1 0,0-1-2 0,-3-2 4 16,1 3-5-16,2-2 3 0,-2 2-2 0,-1 0 1 0,-2 0 0 15,2 0-3-15,2 0 1 0,-2 0 0 0,1 0 1 0,-1 0 0 16,0 0-2-16,1 0 2 0,-1 0 1 0,1 0 1 16,1 0-1-16,2 0 1 0,0 0-2 0,1 0 1 15,1 0-1-15,-2 0 1 0,3 0-2 0,-1 0 1 0,1 0-2 16,-1 0 2-16,2 0 0 0,-3 0 1 0,0 0-1 0,-1 0 0 15,1 0 2-15,2 0-3 0,-4 0 2 0,0 0-1 0,-2 0 3 16,3 0-1-16,-2 0 2 0,-1 0 3 0,-1 0-2 16,1 0-2-16,-1-3 2 0,0 3-3 0,-2 0 1 0,1 0-5 15,-1 0 2-15,-1 0-7 0,-1 0 3 0,0 0 0 16,-2 0 0-16,3-1 2 0,0 1-1 0,-1-2 1 0,-2 2-3 16,-2-3 2-16,3 3 1 0,4-4 3 0,-4 4 0 15,-4-2 1 1,2 2 2-16,9-5 23 0,-12 5-21 0,-1 0-1 15,1 0 0-15,7-1 3 0,-6 1-11 16,-5 0 0-16,7 0 0 0,-8 0-1 0,3 0-1 16,-2 0-1-16,2-3 2 0,-1 3 1 15,-2 0 0-15,0 0 2 0,0 0 0 0,0 0-2 16,0 0 2-16,0 0-1 0,0 0-1 0,0 0 1 0,0 0-1 0,0 0 0 16,0 0 0-16,0 0 0 0,0 0 0 0,0 0 0 0,-2 0 0 15,-1 3 0-15,3-3 0 0,-1 1 0 0,-2-1-1 16,3 0 1-16,-3 3 0 0,-2-1-3 0,-2 2-10 15,1 1-13-15,-8 1-16 0,3 0-21 0,-1 4-21 0,0-5-32 16,-2 6-66-16,-1-7-149 0,1 1-98 0,-6 0-42 0</inkml:trace>
  </inkml:traceGroup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8:47.6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9227916-1DC6-4580-89CF-FE1904BD894B}" emma:medium="tactile" emma:mode="ink">
          <msink:context xmlns:msink="http://schemas.microsoft.com/ink/2010/main" type="inkDrawing" rotatedBoundingBox="5637,8444 7985,8287 7990,8351 5641,8508" shapeName="Other"/>
        </emma:interpretation>
      </emma:emma>
    </inkml:annotationXML>
    <inkml:trace contextRef="#ctx0" brushRef="#br0">3751 276 4 0,'0'0'98'0,"0"-2"17"0,0 2 11 0,-2-2 8 15,-1-1 3-15,3 3-11 0,0-1-23 0,0-2-23 0,0 3-23 16,0-1-19-16,0 1-14 0,0-3-7 0,0 3 1 16,0 0-3-16,0 0 2 0,0 0 1 0,0 0-1 0,0 0 0 0,0 0-3 15,3 0 0-15,-1-2 0 0,4 2-2 0,-1-2-2 16,3-1-4-16,7 2 2 0,-3-2 3 0,4-1 2 15,3 0 3-15,5 0 3 0,0-1 6 0,3-1 4 0,4 1 4 16,-1-1-3-16,3 3-3 0,2-4-3 0,1 3-5 0,3-1-3 16,-1 0-5-16,6 0-4 0,-1 1-2 0,-2-1 2 15,4 2 1-15,-2 0 3 0,3-1 2 0,2 2-3 0,0-3 3 16,1 4-3-16,0-2 2 0,1 1-4 0,1-2-4 16,3-1-3-16,-2 1 0 0,6 3 1 0,0-2-2 0,-2-1 1 15,5 2 1-15,0 0 3 0,0-1 0 0,-1 1 3 0,2-2-1 16,-2 4 4-16,-2-2 1 0,2-1 5 0,-5 3-1 15,-2-2-3-15,-1 2 2 0,-6-1 0 0,2-3-1 16,-5 3-2-16,-4-2-4 0,3 3 0 0,-10 0-1 0,0-5 1 16,-4 5-1-16,-1-2 1 0,-5 2 4 0,-1-1 1 0,-2-1 5 15,-4 2-2-15,-3 0 1 0,-3-1 1 0,1 1-4 0,-2-5-1 16,-4 5-4-16,1 0-1 0,-2 0-3 0,-2 0 3 16,-1 0-1-16,0 0-1 0,0 0 6 0,0 0-1 15,0 0 2-15,-4 0-2 0,1 0-2 0,-3 0-3 0,-2 0-18 16,-2 0-23-16,1 6-36 0,-1-4-41 0,1 1-125 0,-3 2-132 15,-3-10-92-15,-4 3-47 0</inkml:trace>
  </inkml:traceGroup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8:05.37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B0B49C3-3357-4448-97A6-459F4637FC14}" emma:medium="tactile" emma:mode="ink">
          <msink:context xmlns:msink="http://schemas.microsoft.com/ink/2010/main" type="inkDrawing" rotatedBoundingBox="10347,8665 10881,8498 10896,8545 10361,8711" shapeName="Other"/>
        </emma:interpretation>
      </emma:emma>
    </inkml:annotationXML>
    <inkml:trace contextRef="#ctx0" brushRef="#br0">8452 433 11 0,'6'0'144'0,"-4"4"-20"0,2-3-32 0,2-1-16 0,-1 2-13 16,-1-2-19-16,0 3-14 0,2-1-12 0,-1-2-4 15,-4 3-7-15,5-2-1 0,-4-1-3 0,1 2-2 0,-2-2 3 16,2 3-4-16,2-1 0 0,-5-2 0 0,3 2 0 0,0-2 5 15,-3 0 4-15,1 0 6 0,2 0 8 0,-1 0 6 16,4 0 7-16,-1-2 1 0,1 0 3 0,3-1-4 0,2 1-4 16,1-2-5-16,1-3-8 0,6-2-8 0,11-2-9 15,3-4-14-15,10-2-13 0,12-4-22 0,11-3-44 0,5-7-74 16,14 1-120-16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35.8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0 1012,'14'28'0,"-11"-2"-20,-10-3-19,-7 7-205,-6 11-13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8:56.8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F3EF5D3-B19C-41C3-8664-7C2B0BC76E2A}" emma:medium="tactile" emma:mode="ink">
          <msink:context xmlns:msink="http://schemas.microsoft.com/ink/2010/main" type="inkDrawing" rotatedBoundingBox="1326,9198 8433,9205 8432,9486 1325,9480" semanticType="callout" shapeName="Other"/>
        </emma:interpretation>
      </emma:emma>
    </inkml:annotationXML>
    <inkml:trace contextRef="#ctx0" brushRef="#br0">44 32 119 0,'-5'0'171'0,"-1"0"-10"0,0 0-14 0,0 0-17 15,2 1-26-15,-1-1-26 0,1 0-30 0,1 0-18 16,0 0-10-16,1 0-7 0,2 0-5 0,0 0-1 0,0 0-1 16,0 0-5-16,0 0 3 0,0 0-2 0,0 0 0 0,0 0 2 15,0 0 4-15,0 0 0 0,0 0 3 0,0 0 0 16,0 0 2-16,0 0 0 0,0 0 3 0,2 0-2 0,-2 0-1 15,3 0 0-15,-3 0-4 0,0 0 0 0,0 0 0 16,0 0-2-16,3-1-1 0,-2 1 2 0,-1 0-3 0,0 0 2 16,3 0-2-16,-3 0 1 0,0 0 1 0,2 0-2 15,-2 0 1-15,0 0 0 0,0 0-2 0,0 0 2 0,3 0-3 0,-3 0 2 16,0 0-1-16,3 0-2 0,-3 0-2 0,1 0 0 16,-1 0 2-16,3 0-2 0,-3 0-2 0,3 0 2 15,-1 0 0-15,1 0 0 0,-2 0 0 0,-1 0 0 0,3 0 0 16,-3 0 2-16,3 0-1 0,-1 0 0 0,-2 0 2 15,3 0-2-15,-3 0-1 0,1 0 0 0,-1 0 0 0,3 0 0 16,0 0 2-16,1 1-2 0,1-1 0 0,-1 3-2 0,-1-2 9 16,2-1-4-16,-1 0-3 0,4 0 0 0,-4 0 0 15,7 3 0-15,-4-1 0 0,2-2 0 0,1 2-7 0,-1 1 4 16,3-3 2-16,3 1 0 0,-3-1-1 0,0 3 2 0,-3-2 0 16,3 4-2-16,-2-5 2 0,-1 2 0 0,2 0 1 15,-2 0 0-15,-2-2 2 0,3 3-2 0,-1-3-1 16,0 2 3-16,2-2-3 0,-2 0 0 0,1 0 0 0,-1 0 0 15,-2 1 0-15,4-1 0 0,-2 0-1 0,0 3-1 0,4-3 2 16,-4 2-1-16,0 1 0 0,3-3 1 0,-2 1 0 0,5-1 0 16,-3 5 2-16,0-3-2 0,0 1 0 0,0-3 0 15,0 5 0-15,0-2 0 0,2-2 0 0,0 1 0 16,-2 3 0-16,0-2 0 0,1-2 0 0,-4 5 0 0,0-5-1 16,1 2 1-16,-1-1 0 0,-1 2-1 0,-1-4 1 0,-2 2 0 15,2 1 0-15,-2-1 0 0,2 0 0 0,0-1 0 16,2 2 0-16,-1 0 0 0,-1-3 0 0,1 1-2 0,1-1 1 15,1 3 1-15,-1-2 0 0,-2 2 0 0,4-1 0 16,-2 0 3-16,0 1-3 0,1-3 2 0,-1 1-2 0,-2 2 0 16,4-2 0-16,-2 2 0 0,1-1 0 0,-1 0 0 0,0 0 0 15,-2-2-1-15,4 2 1 0,-2 1 0 0,-2-1 0 16,5-2 0-16,-4 1 1 0,1 2-1 0,-2-3 0 16,0 2 2-16,2-2-2 0,-3 0 0 0,-1 3-2 0,2-2 2 15,1-1-4-15,-2 0 2 0,1 0 2 0,1 0-2 0,-1 2 2 16,2-2 0-16,-2 0 0 0,4 3 0 0,-2-3 2 0,-2 0 0 15,2 0 0-15,-2 0 0 0,1 0-2 0,-1 0 2 16,2 0-2-16,-1 2 1 0,-1-2-1 0,4 0 0 0,-2 0 0 16,-1 0 0-16,6 0 0 0,-2-2 3 0,1 2-9 15,2-3 4-15,0 1 0 0,-2 2 1 0,7-1 1 0,-4-2 0 16,3 3 0-16,1-2-1 0,2-1 7 0,-1 2-4 16,3 1-1-16,-2-2-1 0,2-1 0 0,0 1 2 0,2 2-2 15,-2-2-2-15,3 0 2 0,-3 2 0 0,0-2 0 0,-1-1 2 16,1 3-1-16,-1 0-1 0,-3 0 1 0,0 0 0 0,-1 0-1 15,-2 3 2-15,-3-3-2 0,-2 0 1 0,-1 2-1 16,-2-2 0-16,0 0-1 0,-2 0 1 0,0 0 0 16,1 2 0-16,-1 0 0 0,2-2 0 0,2 0 0 0,-2 2 0 15,1-2 0-15,-1 3 5 0,3-1-4 0,3-2-1 0,1 0 0 16,1 0 0-16,2 0 0 0,5 0 0 0,-2 0 0 16,2 0-6-16,3 0 4 0,-4 0 2 0,1 0-1 0,0 0 1 15,0 0-1-15,3 0 1 0,-4 1 0 0,1 2 0 16,3-3 1-16,-5 2-1 0,2-2 0 0,-3 3 0 0,3-2 1 15,-2-1 1-15,-1 2-2 0,-2 1 3 0,5-3-2 0,-4 2 0 16,-1 1-1-16,0-3-1 0,-2 0 0 0,-3 0-1 16,3 3 2-16,-2-1-3 0,1-2 2 0,-4 3 1 0,0-3-1 15,0 1 1-15,1-1 1 0,-4 0-1 0,0 0 0 16,2 2 0-16,-4-2 0 0,0 0 0 0,-1 5 1 0,0-5-1 16,0 0 0-16,2 3 0 0,-2-3 2 0,-5 1-4 0,4-1 2 15,1 4 2-15,-2-4-2 0,0 2 0 0,-1-2 0 16,-1 0 0-16,2 0-2 0,-1 0 2 0,0 1-1 0,2-1 1 15,-1 0 0-15,-1 3 0 0,2-1 0 0,-1-2 0 16,1 3 0-16,1-3 1 0,-2 1-1 0,1 1 0 0,2-2 0 16,0 3 0-16,2-3 0 0,6 2 0 0,-3-2 0 0,5 0-1 15,0 0 1-15,-3 2-1 0,5-2 1 0,-2 0 0 16,-3 1 0-16,6-1 0 0,-4 3 0 0,-1-3 1 0,1 0-1 16,4 3 1-16,-4-3-1 0,-1 0 2 0,1 0-1 0,4 0 2 15,-2 0-1-15,-1 0-1 0,3 0 1 0,-2 0 0 16,-2 0-2-16,0 0 0 0,2 0-2 0,-4 0 0 15,-2 0 1-15,2 0 1 0,-2 0 0 0,3 1 0 0,-6-1 0 16,3 4 0-16,-5-1 0 0,2-1 0 0,-1-2-1 0,2 0 0 16,-5 0 1-16,2 0 2 0,-2 0-2 0,2 0 0 0,-2 0 0 15,2 0 1-15,-3 2-1 0,4 1 0 0,1-3-1 16,4 0 1-16,-1 0-1 0,2 0 0 0,0 0 1 16,3 0 1-16,1 1 0 0,-5-1-1 0,3 0 0 0,4 3 1 15,-5-3-1-15,1 1 1 0,3-1-2 0,-1 3 0 0,-1-3 1 16,-1 0 0-16,3 0 0 0,4 0 0 0,-3 0-1 15,4 2 0-15,0-2 1 0,0 2 1 0,1 0-1 0,1-2 0 16,-3 2 1-16,4-2-1 0,1 0 0 0,-1 0 0 16,-3 0-1-16,3 0 0 0,0 0 1 0,-4 0-1 0,6-2-1 15,-6 2 4-15,4-2-1 0,-3 0-1 0,0 2 1 0,1 0 0 16,-1-2-1-16,-3-1 1 0,3 3-1 0,-1-1 0 16,3-2 0-16,-8 3 0 0,4-1-1 0,-1 1 1 0,1-3-2 15,-3 1 2-15,1 2 0 0,1-2 0 0,-2-1 0 16,-1 2 0-16,0-2 0 0,1 3 0 0,-1-1 0 0,0 1 0 15,1-6 1-15,0 5 0 0,1-1-1 0,2 0 0 0,-3-1-1 16,1 1 1-16,1 1 1 0,-2 1-1 0,0-3-1 16,2 3-1-16,-1-5-1 0,2 4 1 0,-1-1 2 15,3-2-2-15,-5 3 1 0,5-2 1 0,1-2 0 0,-4 3 1 16,3 1-1-16,-1-2 1 0,4-2-1 0,-3 5 0 0,3-3 0 16,0 1 0-16,-2-3 0 0,0 5 0 0,1-1 0 0,-3-2 0 15,4 1 1-15,0-2 1 0,-3 2 2 0,0-1-3 16,-1 1 0-16,4-2-1 0,-6 2 1 0,4-1 3 0,-4 2-1 15,1 1-3-15,-1-3 0 0,-1 2 0 0,2-2 0 0,-6 3 0 16,4-2 0-16,-4 0-3 0,0 2 1 0,4-3 1 16,-2 3 0-16,-2-1 0 0,0 1 1 0,7-3 0 15,-5 3 1-15,4-1 0 0,2 1 0 0,0-3 1 0,2 0-2 16,3 3 0-16,-3-1 0 0,6-1 0 0,-1 0-2 0,3-1 4 16,-3 1 1-16,2-2-2 0,-2 2 2 0,4-1-3 15,-4 2 6-15,2-5 2 0,-2 5-2 0,0-2-4 0,3-4 4 16,-1 3 0-16,3-1-1 0,-5 5 2 0,3-5-2 15,2 0 1-15,0 1-1 0,1 2 2 0,0-1-1 0,2 0 1 16,3-2 2-16,-5 1-4 0,1-1-1 0,4 4 1 0,-2-3-3 16,0-1 0-16,4 3 2 0,-6-1-2 0,1-1-2 15,1 3 2-15,-6-5-1 0,2 5 7 0,-2-1-5 0,-1 0 0 16,-6-3-2-16,1 4-1 0,-2-2 1 0,-6-2 1 16,0 5-1-16,-5-1-5 0,-4 1 0 0,-2-2 4 0,-1 2-1 15,-1 0 1-15,-2 0 0 0,-2-4 1 0,-2 4-1 0,-1 0 3 16,3 0 2-16,0 0-2 0,-3 0-1 0,-3 0-2 15,0 0 0-15,2 0-2 0,-5 0-2 0,1 0-10 16,-7 0-11-16,3 4-10 0,-1-2-17 0,-2-2-31 0,0 1-59 16,-3-1-98-16,-1 0-104 0,-3 0-56 0</inkml:trace>
  </inkml:traceGroup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8:50.5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4858ED9-BA33-4889-80A6-BD1C5229FC5F}" emma:medium="tactile" emma:mode="ink">
          <msink:context xmlns:msink="http://schemas.microsoft.com/ink/2010/main" type="inkDrawing" rotatedBoundingBox="17,7383 2057,6608 2172,6909 132,7684" semanticType="callout" shapeName="Other">
            <msink:sourceLink direction="to" ref="{0ACD53A3-0E33-41EB-8F76-136EF3709B3E}"/>
          </msink:context>
        </emma:interpretation>
      </emma:emma>
    </inkml:annotationXML>
    <inkml:trace contextRef="#ctx0" brushRef="#br0">-1853-785 97 0,'0'-4'178'0,"-3"-1"-13"0,3-1-3 16,-1 2-3-16,-2-2-21 0,3 1-41 0,-2-1-43 16,-1 1-21-16,3 1-11 0,0 3-6 0,0-2-1 0,0 1 1 15,0-2-1-15,0 2 0 0,0 2 0 0,0-3-6 0,0 1 0 16,0 2-5-16,0-2 0 0,0 2-2 0,0-2-1 16,0 0 1-16,0 2-2 0,0 0 0 0,0 0 0 0,0 0 0 15,0 0 0-15,0 0-2 0,0 0 1 0,3 0 1 16,-1 0 0-16,-2 2 0 0,3 0 0 0,-2-2 0 0,-1 2 0 15,3 3 0-15,-3-3 1 0,4 4-1 0,-1-2 0 0,0 5 0 16,-1-3 0-16,2 5 0 0,-1-1-1 0,0 1 1 16,-1 2 0-16,2-2 0 0,-1 3-2 0,2-1 2 0,-1 1-1 15,2-1 1-15,-1 0 0 0,-1-2 0 0,1 0-1 16,-2 0 5-16,1-3-1 0,0 1-1 0,2 0-1 0,-1-2-1 16,-1-1 0-16,1 0 2 0,1-2 0 0,0-1-4 0,1 1 5 15,-2-2 7-15,2 2 2 0,0-4 4 0,1 2 0 16,-1-2 3-16,1 3-1 0,-1-1 2 0,-1-2-3 15,5 0-3-15,-2 0-2 0,1-5-3 0,-1 3-2 0,3-2 1 16,4 2-1-16,2-5-1 0,-2 2-1 0,4-4 1 0,4 2 2 16,-1-4 1-16,1 2-1 0,3-2 3 0,1-4 2 15,4 3-2-15,-1-1 3 0,3-4 0 0,2-1-2 0,2-1-2 16,6-2 2-16,-1-2-3 0,3 0 3 0,3-3 0 16,5 0-1-16,1-2 1 0,0-3-2 0,3 1-3 0,1 1 3 0,1 2-4 15,1 0-1-15,-5-1-1 0,2 1 0 0,-2 1-2 16,-6 0-1-16,1 3 0 0,-4 1 1 0,-1 0 0 15,-2 1-2-15,-6 4 1 0,1-3 1 0,-3 3-1 0,-3-1 0 16,-2 3-2-16,0 0 1 0,-4 0 0 0,0 3 0 0,-4-2 1 16,-2 1-1-16,-1 4 0 0,-1-2 1 0,-3 1 2 15,-1 1-3-15,-3 3 0 0,0-4 0 0,0 5-3 0,-2-2 2 16,-1-2 1-16,3 5 0 0,-4-2-1 0,2 1 1 16,-6 1 0-16,1 2 2 0,-1 0 1 0,-1 0 0 0,-1 2-2 15,1-2-1-15,-3 2 0 0,3 0 0 0,-2 0 0 0,-1 0 2 16,0 0-2-16,0 0 0 0,0 0 0 0,0 0-2 15,0 0 2-15,0 0-1 0,0 0 1 0,0-3-1 16,0 3-1-16,0 0 2 0,0 0 0 0,0 0 2 0,0 0-1 16,0 0 0-16,0 0-2 0,0 0-2 0,0 0 3 0,-1 0 0 15,1 0 0-15,1 0 0 0,-1 0 0 0,0 0 0 0,0 0 0 16,0 0 0-16,0 0 2 0,0 0-2 0,0 0 1 16,0 0-1-16,0 0 1 0,0 0 2 0,0 0-2 15,0 0-1-15,0 0 2 0,0 0-1 0,0 0-1 0,0 0 0 16,0 0-1-16,0 0-1 0,0 0 2 0,0 0-2 0,0 0 0 15,0 0 2-15,0 0 0 0,0 3 0 0,0-3-1 16,0 2 0-16,0-2-1 0,0 2 2 0,0-2 0 0,0 0 0 16,0 0 0-16,0 0 0 0,0 0 0 0,0 0 2 15,0 0-1-15,0 0 0 0,0 0-1 0,0 0 0 0,0 2 2 16,0-2-1-16,0 0-1 0,0 0 0 0,0 0-1 0,0 0-1 16,0 0 2-16,0 0 0 0,0 0-4 0,0 0 1 15,0 0 2-15,0 0 1 0,0 0 0 0,0 0 0 0,0 0 0 16,0 2 0-16,0-2 4 0,0 0-1 0,0 0-2 0,0 0 1 15,0 0-1-15,0 0 0 0,0 0-1 0,0 0 0 16,0 0 0-16,0 3 0 0,0-3-2 0,0 0 0 0,0 0 0 16,0 0 0-16,0 0 2 0,0 1-1 0,0-1 1 15,3 0 1-15,-3 0-1 0,0 3 0 0,0-3 0 0,0 2 0 16,0-2 0-16,0 0 0 0,2 0 0 0,-2 0 0 16,0 0 2-16,0 0-1 0,0 2 0 0,0-2-2 0,0 0 1 15,0 0 0-15,0 0 0 0,0 0 1 0,0 0-1 0,0 0 2 16,0 0-1-16,0 0 0 0,0 0-1 0,0 0 2 15,0 0 1-15,0 0-3 0,0 0 0 0,0 0 1 0,0 0 0 16,0 0-1-16,0 0 0 0,0 0-4 0,0 0 4 0,0 0 2 16,0 0-2-16,0 0-2 0,0 0 1 0,0 0 1 15,0 0 0-15,0 0 0 0,0 0 0 0,0 0-2 16,0 0 2-16,0 0 0 0,0 0 0 0,0 0 0 0,0 0 0 16,0 0 0-16,0 0 0 0,0 0 0 0,0 0 2 0,0 0-2 15,0 0 1-15,0 0 1 0,0 0-2 0,0 0 0 0,0 0 0 16,0 0 0-16,0 0-2 0,0 0 2 0,0 0-1 15,0 0-1-15,0 0 2 0,0 0 0 0,0 0 0 16,0 0 0-16,0 0 0 0,0 0 2 0,0 0-1 0,0-2-1 16,0 2 2-16,0 0-2 0,0 0 0 0,0 0 1 0,0 0-1 15,0 0 0-15,0 0-1 0,0 0 1 0,0 0 0 16,0 0 0-16,0 0 0 0,0 0 0 0,0 0-2 0,0 0 2 16,0 0 0-16,0 0 0 0,0 0 0 0,0 0 2 15,0 0-1-15,0 0 0 0,0 0-1 0,0 0 0 0,0 0 0 16,0 0 0-16,0 0 0 0,0 0 0 0,0 0-2 0,-2 0-3 15,2 0 0-15,0 0 2 0,0 0 2 0,0 0-2 16,0 0 3-16,0 0 0 0,0 2 0 0,-3 1 3 0,3-3-2 16,0 0-1-16,-1 0-1 0,1 0 1 0,0 1 1 0,0-1-1 15,0 3-1-15,0-2-2 0,0-1-5 0,1 3-16 16,-1-1-17-16,3 2-22 0,-1-2-30 0,1 0-86 0,1 1-146 16,-4-1-88-16,0-2-40 0</inkml:trace>
  </inkml:traceGroup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8:30.4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833F11A-7BFD-44C0-84ED-3D902CEEBAE7}" emma:medium="tactile" emma:mode="ink">
          <msink:context xmlns:msink="http://schemas.microsoft.com/ink/2010/main" type="inkDrawing" rotatedBoundingBox="123,7511 1805,7014 1904,7351 222,7848" semanticType="callout" shapeName="Other"/>
        </emma:interpretation>
      </emma:emma>
    </inkml:annotationXML>
    <inkml:trace contextRef="#ctx0" brushRef="#br0">-1735-599 136 0,'-3'-8'236'0,"3"1"-43"0,-2-1-43 0,2 1-36 0,2 1-22 16,-2-1-20-16,3-2-11 0,1 2-8 0,-1-1-2 16,-3 2-1-16,3-3 0 0,-2 1 1 0,-1 1-12 0,3 1-8 15,-1-1-6-15,-2 3 1 0,3-1 0 0,-3 1 0 0,0 3-3 16,0-2 0-16,0 1-3 0,0 0-1 0,0 0-5 0,0 2 1 16,0-2-3-16,0-1-2 0,0 3-2 0,0 0-1 15,0 0-3-15,0 0-3 0,0 0 2 0,0 0-3 16,0 0 0-16,3 0 0 0,-2 3 1 0,-1-1 1 0,3-2 2 15,-1 2 0-15,-2 0 2 0,3 0 2 0,-3 1 0 0,3-2 1 16,-2 3-3-16,2 1 6 0,0 1 1 0,-1-1 8 16,1 1 1-16,-2 3 2 0,-1 0-1 0,3 0 2 0,-3 6 1 15,0-3 2-15,5 1-8 0,-5 1-5 0,0-2-2 16,0 1-3-16,0 2 2 0,0-2-1 0,3-1-3 0,-2-1-3 16,-1 1 1-16,3-3-2 0,2 2 4 0,-2-6-6 0,-2 4 3 15,5-3-3-15,-2 1 0 0,1 2 0 0,-1-3 0 16,-1-2 1-16,2 3-2 0,-1-4 1 0,-1 5-1 0,2-3 0 15,2-2-1-15,1 1 2 0,-4 0 1 0,4-3-2 0,-4 1 2 16,0 3 0-16,-1-5 2 0,5 3 5 0,-1-3 11 16,2-3 1-16,8 1 3 0,-3-3 0 0,3-1 0 0,5-4-1 15,2 1-3-15,0-1-5 0,3-2-7 0,1-2-4 16,3 2-3-16,0-3-1 0,5 2 2 0,-2-3-1 0,2-2-2 16,3 1 0-16,1-2 0 0,2 1 0 0,-2-2 0 0,6-3 0 15,-1 4 0-15,-1 0 0 0,1-3 4 0,3 3 0 16,-2 1-1-16,-3-1 4 0,3 2-1 0,-1-2-1 15,-4-1 1-15,-1 3-1 0,2 0 2 0,-5-1-2 0,1 1 0 16,-3-2-3-16,-2 3 2 0,-2 2 1 0,1-4 0 0,-3 2-1 16,0 4 2-16,-6-1-3 0,4 0 2 0,-6 0 0 0,-2 3-1 15,1-1 0-15,-5 2-2 0,-2 0 0 0,-3 3-1 16,2 1 3-16,-3-3-2 0,-1 5 0 0,-1-4 6 16,-2 6-4-16,-2-1 2 0,1-1-2 0,-1 3 1 0,-2-2-2 15,-1 2 0-15,3 0 2 0,-3 0-8 0,3-1 1 0,-3 1 1 16,0 0 4-16,0 0-3 0,0 0 2 0,0 0-1 15,0 0-1-15,0 0 1 0,2 0-1 0,-2 0 0 0,0 0 0 16,0 0-1-16,0 0 0 0,0 0-1 0,-2 0 0 16,2 0-1-16,-3 0 3 0,3 1-1 0,0-1 0 0,-3 2 1 15,3 1 0-15,-4 0-6 0,0 5-13 0,1 2-12 16,-3-1-12-16,0 2-17 0,-3 2-19 0,1 2-19 0,1 0-20 16,-1 0-26-16,1 0-42 0,-2 5-111 0,0-5-99 15,-1 2-58-15</inkml:trace>
  </inkml:traceGroup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8:51.8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63C0809-EDC1-4450-85A2-504BDFF8915C}" emma:medium="tactile" emma:mode="ink">
          <msink:context xmlns:msink="http://schemas.microsoft.com/ink/2010/main" type="inkDrawing" rotatedBoundingBox="4289,7372 4410,7428 4393,7463 4273,7408" semanticType="callout" shapeName="Other"/>
        </emma:interpretation>
      </emma:emma>
    </inkml:annotationXML>
    <inkml:trace contextRef="#ctx0" brushRef="#br0">2390-830 198 0,'0'0'223'16,"0"0"-3"-16,0-1-4 0,0-4-44 0,0 3-53 15,0 0-52-15,0 0-30 0,0 2-16 0,0-3-11 16,0 1-3-16,0 2-3 0,0-2-1 0,0 2 0 0,0 0-2 15,0 0-1-15,0 0 0 0,0 0 1 0,0 0-1 0,0 0 0 16,0 0 0-16,3 0 0 0,-1 0 0 0,-2 0 0 0,3 2 0 16,0 0 0-16,-3 1 3 0,1-1-1 0,-1 2-4 15,5 1 1-15,-5-4-1 0,0 3 2 0,3-1-1 0,-3 1 0 16,0-2-1-16,3 0 0 0,-2 3 3 0,-1-5-1 16,0 2 1-16,3 0-1 0,-2-2 0 0,-1 0 0 0,3 0 0 15,-3 0 3-15,3 0-3 0,-3 0 1 0,2 0-1 16,-2 0 0-16,0 0 3 0,0 0-3 0,0 0 0 0,0 0 0 15,0 0 0-15,3 0 0 0,-2 0 0 0,2 0 0 0,2 0 0 16,2 0-3-16,1 0-9 0,-1 2-15 0,2-2-19 16,2 2-36-16,-3-2-60 0,4 0-118 0,3-2-95 0</inkml:trace>
  </inkml:traceGroup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8:59.0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6E507C7-7BF7-44A1-86E6-C02276EC07F5}" emma:medium="tactile" emma:mode="ink">
          <msink:context xmlns:msink="http://schemas.microsoft.com/ink/2010/main" type="inkDrawing" rotatedBoundingBox="1452,9940 6440,10026 6438,10118 1450,10033" shapeName="Other">
            <msink:destinationLink direction="to" ref="{7873BE4C-B79C-449B-8A37-96DFBE76B394}"/>
          </msink:context>
        </emma:interpretation>
      </emma:emma>
    </inkml:annotationXML>
    <inkml:trace contextRef="#ctx0" brushRef="#br0">0 27 46 0,'0'0'56'0,"0"0"3"0,0 0 0 0,0 0-1 0,0 0-3 16,0 0-4-16,0 0-2 0,0 0-5 0,0 0-3 0,0 0-2 16,0 0-6-16,0 0-5 0,0 0-2 0,0 0-1 15,0 0-4-15,0 0 3 0,0 0-1 0,0 0 2 16,0 0 4-16,0 0 0 0,2 0 4 0,-2 0-1 0,4 0 0 15,-1 0-7-15,0-2 2 0,2-1-3 0,-1 3-2 0,1-1-5 16,2-2-5-16,1 3 1 0,2-2-3 0,-4 2-2 0,4-2-2 16,-1 0-3-16,2 0-3 0,1 2 3 0,-3-4 2 15,3 4-2-15,-2-3 0 0,-1 3 1 0,3-1 0 16,0-2-1-16,-2 3 1 0,-1-2 0 0,3 2-2 0,-2-2 0 16,-1-1 1-16,3 3-3 0,0 0 1 0,-1-1 1 0,-3-1-2 15,3 2 1-15,-2 0 0 0,-2 0-1 0,5 0-1 0,-3 0 1 16,-1 0 0-16,-1 0 0 0,0 0-1 0,1 0 1 15,-1 0 0-15,-1 0-2 0,5 0 4 0,-4 0-2 16,1 0 0-16,-3 2 0 0,3-1 0 0,-1-1 1 0,1 3-1 16,1-1 1-16,3-2-1 0,-5 2 2 0,4-2 1 0,-3 3 0 15,0-2 4-15,1-1 5 0,1 3 7 0,2-3 0 16,-3 0 4-16,4 0-1 0,5 0 23 0,-6 0-27 16,-1-3-7-16,-2 3-4 0,2 0-1 15,-3 0-2-15,22 0-1 16,-24 0 0-16,25 0 1 0,-24 0-2 15,1 3 0-15,-1-3 0 0,2 1 0 0,-3 2 0 0,0-3-2 16,0 0 2-16,1 0-2 0,-1 0 0 0,2 0 0 16,-1 0-2-16,1 2 2 0,-1-2 0 0,1 2 0 0,-2 0 0 15,1-2 0-15,0 2 0 0,2-2 0 0,-1 0 0 0,-1 0 0 16,5 0 0-16,-4 3 0 0,2-3 0 0,-1 0 0 0,0 1 0 16,-2-1 0-16,4 0 2 0,-2 0-2 0,1 0 0 15,-1 0 0-15,3 0 0 0,-2 0-2 0,-1 0 2 0,3 0 0 16,0 0 0-16,0 0 0 0,0 0 0 0,0 0 0 0,0 0 2 15,3 0-2-15,-3 0 0 0,2 0 0 0,0 0 0 16,1 0 0-16,-3 3 0 0,2-1 0 0,-2-2-2 16,3 0 4-16,-1 0 0 0,1 0-2 0,1 2-2 0,-1-2 2 15,1 0-2-15,-1 0 4 0,0 3-2 0,-2-2 0 0,5-1-2 16,-1 2 2-16,-1-2 0 0,0 0 0 0,4 0 2 0,-5 0-2 16,4 3 0-16,-3-3 3 0,4 0-1 0,-4 0-1 15,-1 0-1-15,4 0 0 0,1 0 0 0,-4 0-1 16,3 0-1-16,-2 0 2 0,0 0-1 0,0 0-1 0,-1 0 4 15,1 0-2-15,0 0 0 0,0 0 0 0,-1 0-4 0,-1 0 4 16,1 0 0-16,-1 0-1 0,2 0 0 0,-2 0 1 0,1 0 0 16,2 0 0-16,0 0 2 0,1 0 0 0,-1 0 0 15,1 0-1-15,-1 0-1 0,0 0 0 0,-2 0 0 16,5 0 0-16,-3 0 0 0,1 0 0 0,2 0 0 0,-1-3 0 16,-1 1-1-16,0 2 1 0,2 0 1 0,-2 0-1 0,-1 0 0 15,0 0-5-15,2 0 4 0,-3-1 0 0,3-2 1 16,-2 3-1-16,-4 0-2 0,3 0 5 0,2 0-1 0,-4-2 4 15,0 2-3-15,-2-2-1 0,5 2 2 0,-4 0-3 16,-2 0 0-16,-1 0 0 0,3 0-1 0,-2 0 1 0,0 2 0 16,0-2 0-16,-1 0 0 0,1 0 1 0,3 0-1 0,-1 0 0 15,1 0 0-15,-1 0 0 0,3 0 3 0,-1-2 0 16,1-1-2-16,0 3-1 0,3 0 1 0,-4 0 0 16,0 0 0-16,1 0-1 0,1-1-3 0,-2 1 2 0,0 0-2 15,-1 0 1-15,2 0 2 0,-2 0-1 0,1 0 0 0,-1 0-1 16,1 0 1-16,-1 0 2 0,1 0-4 0,1-3 3 0,1 3 0 15,-2-2 3-15,3 2 1 0,1-2 1 0,-1 0-1 16,0 2-1-16,2-2 5 0,2 2-2 0,-3 0 1 0,3 0 0 16,1 0-3-16,-4-3 0 0,7 3 0 0,-3 0 2 15,0 0 0-15,3 0-2 0,-4 0-1 0,7 0-1 0,-9 0 0 16,3 3-1-16,3-3-1 0,-4 0 0 0,1 2 0 16,0-2-1-16,-2 0 1 0,-1 2 0 0,-1 0 1 0,-1-2-1 15,3 0 0-15,-2 0 2 0,-7 0-1 0,3 2 1 0,2-2 0 16,-4 3 0-16,-1-2 2 0,0-1-4 0,-1 5 1 0,6-5-1 15,-6 2 0-15,2-2 3 0,-3 3-3 0,1-3 0 16,3 0-4-16,-3 1 4 0,0-1 0 0,3 0 4 16,1 0 0-16,1 0-4 0,0 0 0 0,0 2 0 0,5 1 0 15,-4-3 0-15,1 2 0 0,4 1-7 0,-4-3 5 0,-3 0 0 16,7 0 2-16,-7 3 0 0,1-1 1 0,-1-2 0 0,3 3 0 16,-4-2-1-16,0-1 0 0,1 2 0 0,1 2 0 15,2-4 0-15,-3 1 0 0,4-1 0 0,-1 3-2 16,-1-2 1-16,0-1 2 0,4 4-1 0,-2-2-1 0,-1-2 1 15,2 0-1-15,-2 0 1 0,0 0 0 0,1 1-1 0,-4-1 0 16,4 3-1-16,-4-1 2 0,2-2 0 0,-2 3 0 16,0-2 2-16,-1-1-2 0,0 2 2 0,-1-2 0 0,-2 3-1 15,-1-1-1-15,3-2-1 0,-2 2 2 0,0-2 0 16,-3 1-1-16,2-1 0 0,-3 3 0 0,1-3 0 0,3 0 0 16,-5 0 0-16,1 0 0 0,-1 0-3 0,-2 0 3 0,2 0-3 15,-3 2 0-15,4-2 2 0,-4 0-1 0,4 0 1 16,-1 0 0-16,2 0-1 0,2 0 0 0,1 0 4 15,-1 0-2-15,6 0-1 0,1 3 0 0,1-3 1 0,-3 0-1 16,5 2 1-16,-1-2 1 0,-1 0 0 0,0 0 2 0,-2 0-2 16,2 0 1-16,-1 0-1 0,0 0 1 0,1 0 0 0,-4 0-1 15,4 0 2-15,-4 0-1 0,-3 0 5 0,1 0 1 16,-1 0 1-16,0 0 2 0,0 0 0 0,-4 0 0 0,-1 0-2 16,1 0 3-16,-4 0-2 0,0 0 1 0,-1 0 1 15,0 0 1-15,-1 0 0 0,-2 0 1 0,3 1 3 0,0-1-3 16,-3 0-1-16,0 0-3 0,0 0 1 0,0 0-5 15,0 0 2-15,0 0-1 0,0 0 0 0,0 0 2 0,0 0-1 16,0 0 4-16,0 0-2 0,-3 0 1 0,3 0-2 0,0 0 2 16,-3 0-2-16,3 0-3 0,0 0 1 0,-2 0-2 15,-1 0-2-15,3 0 1 0,-3 0-1 0,-3 0-3 0,-1 0 0 16,-3 0 0-16,2 0-1 0,-4 0-2 0,0 3-3 16,6-1 1-16,-4-2 1 0,3 0 1 0,2 0 0 0,1 0-6 15,-1 0-10-15,2 0-8 0,0-2-10 0,-1-1-15 0,4 2-11 16,-2-4-13-16,2-1-11 0,0-1-8 0,0-1-20 15,0-3-28-15,0-3-37 0,0-1-57 0,2 0-73 0</inkml:trace>
  </inkml:traceGroup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8:59.8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FF3D9DB-63FF-4A00-9CF5-5AC0113B0273}" emma:medium="tactile" emma:mode="ink">
          <msink:context xmlns:msink="http://schemas.microsoft.com/ink/2010/main" type="inkDrawing" rotatedBoundingBox="6862,9368 8452,9134 8488,9376 6898,9610" semanticType="callout" shapeName="Other"/>
        </emma:interpretation>
      </emma:emma>
    </inkml:annotationXML>
    <inkml:trace contextRef="#ctx0" brushRef="#br0">0 180 201 0,'4'-4'241'0,"1"2"-19"16,-2-2-41-16,-2-1-53 0,4 3-51 0,-2-2-35 16,-3 4-21-16,0-2-10 0,0-1-4 0,0 3-4 0,0 0-3 15,3 0 1-15,-3 3 1 0,0-1 7 0,0 2 0 0,0-2 3 16,0 4-2-16,0-1 2 0,-3 4 0 0,3-4 0 15,-3 6 3-15,3-2-4 0,0 3 3 0,0-1-3 0,0-1 1 16,3 1-1-16,-3 0-2 0,4 0 2 0,2 0-6 16,-1 0 7-16,2-3 5 0,-1 3 1 0,2-3 1 0,2 1 2 15,2-2 6-15,4-1 3 0,1-2 4 0,2 0-6 0,5 1-6 16,0-5-1-16,5 2 0 0,4-2 1 0,1-2-1 0,5 0-2 16,1-5-5-16,2 0 1 0,6 2-1 0,2-6 0 15,2 0-1-15,3-3-6 0,3-1 0 0,-3-2-2 16,5 0 1-16,-2-1-3 0,0 2 1 0,0-3-1 0,-6 3-2 15,0-1 0-15,-3 2 1 0,-4 0 0 0,-2 0 0 0,0 1-1 16,-4-2 0-16,0 5 0 0,-5 1 2 0,-1 0 0 16,-2 1-1-16,-3 1-2 0,-1 1 1 0,-3 0-1 0,-2 2 0 15,-5-1-1-15,-1 3 1 0,-4-2-2 0,1 3 2 16,-7-2-1-16,0 4-1 0,-1-2 2 0,-1-1 0 0,-1 3 0 16,-2 0-1-16,2 0 1 0,0 0 0 0,-3 0 1 0,0 0-1 15,0 0 0-15,0 0 0 0,0 0 0 0,0 0 0 16,0 0 0-16,0 0 0 0,0 0-4 0,0 0 3 15,0 0 1-15,0 0-1 0,0 0 2 0,0 0-1 0,0 0-1 16,0 0 1-16,0 0 2 0,0 0-1 0,0 0-1 0,0 0 3 16,0 0-3-16,0-1 0 0,0 1 0 0,0 0 0 0,0 0 3 15,-3 0-1-15,0 1-1 0,3-1 1 0,-1 3 1 16,-2-1 0-16,0-2 0 0,-1 3-1 0,-1-3 0 16,2 1-2-16,-1-1 1 0,-1 2 1 0,2 1 0 0,-1-3 1 15,1 0-2-15,1 0 2 0,-1 0 1 0,3 0 0 0,-1 0-2 16,-2 0 0-16,3 0-1 0,-3 0 0 0,1 2-1 15,-1-2 0-15,3 2-1 0,-1-1 0 0,1-1 1 0,-6 6 0 16,4-5 0-16,0 2 1 0,0-2-1 0,-4 4 0 0,5-3-1 16,-2 1 1-16,0-2 0 0,-2-1-1 0,4 3 0 0,-2-2 1 15,0 2 0-15,1-1 0 0,-1 0 0 0,3 2 0 16,-1-1 2-16,-5-1 1 0,4 2-1 0,-4 1 0 16,0-4 0-16,0 4-2 0,1 0 1 0,-1 0-1 0,1 1 0 15,1-1-1-15,-1 3-1 0,-1-5 0 0,0 6 2 0,0-2-4 16,-3 2-21-16,0-1-20 0,-4 3-28 0,0-5-54 0,-5 3-103 15,-6-3-127-15,0-1-81 0,-7-4-40 0</inkml:trace>
  </inkml:traceGroup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9:14.23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6E1D29E-3D3E-4B51-8865-22C27656E5F9}" emma:medium="tactile" emma:mode="ink">
          <msink:context xmlns:msink="http://schemas.microsoft.com/ink/2010/main" type="inkDrawing" rotatedBoundingBox="2414,10565 8659,9825 8786,10893 2541,11634" semanticType="callout" shapeName="Other"/>
        </emma:interpretation>
      </emma:emma>
    </inkml:annotationXML>
    <inkml:trace contextRef="#ctx0" brushRef="#br0">-3 925 68 0,'0'-1'116'16,"0"1"0"-16,0 0-5 0,0 0-6 0,0 0-4 15,0 0-6-15,0 0-8 0,0 0-11 0,0 0-9 16,0 0-16-16,0 0-7 0,0 0-8 0,0 0-9 0,0 0-6 16,0 0-5-16,0 1-1 0,-2-1-3 0,2 0-1 0,0 0 0 15,0 0 1-15,0 0-1 0,0 0-1 0,0 4 1 0,0-4-2 16,0 0-2-16,0 0-1 0,0 0-3 0,0 0 0 16,0 0-3-16,0 0 0 0,0 0 0 0,0 0 0 0,0 0 0 15,0 0 0-15,0 1 0 0,0-1-1 0,0 0 2 16,0 0-1-16,0 0 0 0,0 0 0 0,0 0 0 0,2 0-1 15,-2 2-1-15,3 1 4 0,-3-3 0 0,4 2 1 0,-1 1 2 16,0-3-2-16,1 0 1 0,1 0 4 0,-1 3 4 16,1-1 3-16,1-2-1 0,-2 3 1 0,1-1-1 15,-1-2 3-15,2 1-2 0,-1-1-2 0,-1 3-6 0,1-1-3 16,-1-2 0-16,-1 2-1 0,1 1-1 0,4-3 2 0,-4 1 1 16,2-1-2-16,-1 3-1 0,-1-2 2 0,1-1-2 15,-1 0-1-15,-1 0-1 0,2 0 0 0,-5 3-1 0,3-1 0 16,0-2 1-16,-2 0 1 0,2 0 0 0,-1 2-1 0,1-2 4 15,1 3-4-15,-4-3 1 0,3 1 0 0,-2-1 0 16,-1 3-1-16,3-2 1 0,-3-1 0 0,3 0 0 0,-1 0-1 16,-2 3 0-16,3-1 0 0,0-2 0 0,-3 2 0 15,1-2 0-15,-1 0-1 0,3 0-1 0,-1 0 1 0,-2 3 1 16,3-2 0-16,-3-1 0 0,3 0 2 0,-2 0-1 0,-1 0-1 16,5 0 1-16,-5 0-1 0,3 0 0 0,1 0 0 15,1 0 1-15,-2 0 2 0,4 0 2 0,-2 0 0 0,2 0-3 16,2 0 4-16,-2 0 0 0,1 0-6 0,-1 0 1 15,2 2 2-15,-1 1-1 0,-1-3 0 0,0 2 1 0,1-2-2 16,-1 3-1-16,-1-3 6 0,5 0-2 0,-4 3-4 0,2-3 0 16,-1 2-2-16,0 1 2 0,3-3 2 0,-2 2-2 15,1 3 0-15,-1-4 0 0,-1 2 0 0,2-2 2 16,-1 5 1-16,0-5-1 0,-2 2-2 0,5-2 1 0,-4 4 0 16,-1-3 1-16,2 1-2 0,-2-1 0 0,1 1 0 0,-1 0-2 15,2-1 2-15,-1 3 0 0,-1-4 2 0,1 4-2 0,-4 0 1 16,4-4-1-16,0 3 0 0,0 1 0 0,-1-3 0 15,4 2 0-15,-2-1 0 0,0-2 0 0,1 2 2 0,-3 1-2 16,1-1 0-16,-2-2 0 0,4 4 0 0,-1-3 1 16,3 1-1-16,0-3-1 0,1 0-1 0,1 0 2 0,5 0 0 15,-2 0 0-15,2 0 0 0,5 0 0 0,-5 0 0 16,5 0 0-16,-2-3 0 0,2 1-1 0,-2-1 1 0,2 1 0 16,-3 2-2-16,3-1 2 0,0-2 0 0,-2 1 2 0,2 0-4 15,-2 2 2-15,-1-4 0 0,1 4 0 0,-1-3 0 16,-2 2 0-16,4-2 0 0,-5 3 0 0,1-2 3 0,-1 2-1 15,1-2-2-15,-1-1 0 0,0 3 0 0,-2-1 0 16,1-2 0-16,-3 3 0 0,3-1-2 0,-5 1 2 0,3 0-3 16,-3 0 5-16,-1 0-6 0,1 0 4 0,-1 1 0 0,1-1 0 15,-3 3 0-15,-2-2-2 0,2-1 1 0,-2 0 0 16,1 0 1-16,-1 0 0 0,-2 3 0 0,2-3-3 0,-2 0 3 16,1 2 0-16,0-2 0 0,0 0 2 0,0 2-2 15,1-2 0-15,3 0 0 0,-1 0 1 0,6 0-1 0,-3 0-1 16,0 0-1-16,3 0 2 0,1 0 0 0,-1 0 0 0,2 0 0 15,-1 0 0-15,3 0 2 0,1 0-1 0,-4 0-1 16,3 0 5-16,4 0 1 0,-7 0-4 0,5 0 0 16,-2 3-2-16,1-2 0 0,-3-1 2 0,1 3-1 0,-3-3-6 15,0 1 3-15,-2 2 2 0,2-3 0 0,2 2 0 0,-2-2 1 16,-4 2 0-16,4 1-1 0,0-3 3 0,-1 1-6 16,-2-1 2-16,2 2 0 0,-2 1 1 0,5-3-2 0,-2 2-2 15,-1 1 3-15,3-3-1 0,-1 0 4 0,2 0 0 16,0 3 0-16,1-1-1 0,-1-2 1 0,0 3 0 0,0-1 1 15,1 3-1-15,-2-5-2 0,3 1 1 0,0-1 0 0,-2 3-1 16,-2-2 0-16,3 1 0 0,-2 2 0 0,-1-4 0 16,2 1-2-16,-5-1 2 0,5 4-1 0,-4-4 2 0,0 4 0 15,3-3-1-15,-2-1-1 0,-3 5 1 0,4-5 1 16,-1 2-1-16,1 1 0 0,-1-3-1 0,2 0 0 0,0 3 0 16,1-1 0-16,2-2 1 0,-3 3-2 0,4-3 2 0,-1 2-1 15,-4-1 1-15,3-1 0 0,4 3 0 0,-4-3 0 16,-3 2 0-16,5 0 1 0,-1-2 1 0,-1 3-1 15,3-2 0-15,-2 2 0 0,-1-3-1 0,2 1 0 0,-2 4 1 16,0-5-1-16,-2 2 0 0,2 1 1 0,1-3-1 0,-4 1 0 16,3-1 0-16,1 3 1 0,-4-2-4 0,-1-1 3 0,4 3 0 15,-2-1-2-15,2-2 1 0,0 2-1 0,-2-2 1 16,1 0 0-16,1 0 2 0,-1 0 0 0,0 0-1 16,-2 0-2-16,5 0 0 0,-2 0 2 0,0 0-1 0,1 0 1 15,-1-2 0-15,3 2 0 0,-1 0-2 0,2 0 4 0,-4-2-2 16,2-1 0-16,1 3 0 0,-4 0 0 0,4 0 0 15,-1 0-3-15,2 0 2 0,-1-1 1 0,-1-2 1 0,-2 3 0 16,0-1-1-16,2 1 0 0,-1-3-1 0,-3 3 2 0,4-2 2 16,-1 2-3-16,-4 0 0 0,3 0 0 0,-2 0-1 0,1 0-1 15,-2-2 1-15,0 2 0 0,2 0 1 0,-4 0 0 16,0-3-2-16,3 3 0 0,-2-1 2 0,0 1 4 16,-2 0 1-16,5 0-3 0,-5 0-2 0,4 0 0 0,-3-3 0 15,-2 3 2-15,8 0-2 0,-4 0-2 0,-1 0 0 0,4 0 2 16,1 0-1-16,-4 0 1 0,3 0-2 0,4 0 1 15,-5 0 2-15,1 0 1 0,3 0-1 0,-1 0-1 0,-2 0 2 16,4-1-2-16,-4 1 0 0,-3-3 0 0,4 3 0 16,-4 0-2-16,4 0 2 0,-4 0 2 0,3 0-2 0,1-2 0 15,-4 0 2-15,3 2 0 0,1-3-1 0,-2 3-1 0,-1-1 0 16,6-1 0-16,-2 2 2 0,-2-3 0 0,3-2-1 16,-1 5 2-16,1 0-2 0,2-3 1 0,0 3-2 15,-2-2 0-15,2 2 1 0,-3-3-1 0,6 1 2 0,-3 1-3 16,-2-3-1-16,3 0 2 0,-2 4 0 0,-3-1 1 0,6-3-1 15,-5 2-3-15,-2 2 3 0,5-1 0 0,-5-2 0 0,0 3 0 16,2-1 0-16,-3 1-1 0,-2-4 0 0,7 3 1 16,-10 1 0-16,5-2 0 0,-5-1-2 0,4 3 2 15,-2-2-1-15,1-1 1 0,-1 3 0 0,1 0 0 0,-1-5 0 16,0 5 1-16,-2-5 1 0,2 4-2 0,0-2 0 0,-1 1 0 16,-1 0 0-16,0-2-2 0,2 1 1 0,0 2 0 15,-6-2 0-15,3 1 1 0,0-3-1 0,-2 4 1 0,-1-2 0 16,0 2 0-16,2-2 1 0,-2 1 1 0,-2-3-1 0,5 4 2 15,0-1-3-15,-2-1 0 0,-1-2 0 0,3 5 0 16,-1-3-1-16,0 1 1 0,3-3 0 0,-1 4-3 0,-4-3 3 16,3 0 0-16,0 3 0 0,3-1 0 0,-3-2-1 15,3 3 0-15,-3-3 1 0,1 0 2 0,2 3-1 0,-3-1 2 16,3-3-3-16,-2 2 0 0,-1 3 0 0,3-3 1 0,0 1-1 16,-2-3 2-16,0 4-2 0,1-2 0 0,-2-1 0 15,3 0 1-15,0 0 0 0,-4-1 0 0,6-1 6 0,-5 2-5 16,3-1 2-16,-2 0-4 0,2 4 1 0,-3-4 1 15,0 0 0-15,0 2-1 0,-2-2-6 0,-1 2 1 0,3-1 3 16,0 0 1-16,-2 1 0 0,-1-2 0 0,2 1 0 0,-3-3 0 16,3-1 0-16,-5 5 1 0,1-4-1 0,1 1 0 15,1-3 0-15,-2 1 2 0,-1 0-1 0,0-2-1 0,0 2-1 16,-2 0-1-16,4-2 2 0,-2 5 0 0,0-5 2 16,-2 2-1-16,1 0-1 0,-1-2 3 0,-1 4-2 0,2 0 1 15,-1-3 2-15,-1 0-4 0,0 3 0 0,-2-2 0 0,5 0 2 16,-4 3-2-16,2-5 0 0,2 6 0 0,-6-3 0 15,2 2 0-15,-2-2 0 0,0-1 0 0,0 0 0 16,0 2-2-16,0-1 2 0,4 2 0 0,-1-5 0 0,2 5 0 16,-1-6 0-16,2 1 0 0,-4 0 0 0,4 1 11 0,-5 2 2 15,2-2 1-15,-1 1 4 0,1 0-3 0,0-1 3 0,-3 2-1 16,1-1-2-16,2-3-7 0,-2 3-2 0,-1-1-3 16,3 1-1-16,-3-4-2 0,0 5 2 0,3-2-2 15,-3-3 0-15,0 4 0 0,0-1 1 0,-3 1 1 0,3 1 7 0,-3-1-3 16,3-1-2-16,-1 1-1 0,-2 0-3 0,3 0 2 15,-1 0-2-15,1-2 0 0,-3 5-9 0,0-5 4 16,-2 5 4-16,4-3 1 0,-2 2 3 0,0-1 0 0,-2 1 2 16,2 0 0-16,2-1 1 0,-2 1 0 0,-2-2 0 0,2 0 1 15,2 3-3-15,-2-1-2 0,-2 1 0 0,-2-1-1 16,5 1 0-16,-5-3-1 0,1 5-1 0,0-5 0 0,0 5-1 16,2-4 2-16,-1 3 0 0,1 2 2 0,-2-3-2 15,1 1 1-15,1-2-1 0,1 1 0 0,-2 1-1 0,1 0-1 16,-1 0 0-16,1 0 0 0,-2-1 2 0,2 0 0 15,1 2-1-15,-2-2 2 0,1-1 1 0,-1 1 0 0,1 2-2 16,-2-5 2-16,1 7-2 0,-2-5 0 0,-1 2 1 0,3-1-1 16,-6 2-1-16,4-2 1 0,-1-1-2 0,2 2 2 15,-1-3-2-15,-4 3 2 0,5 0 0 0,-4 0 0 0,3 0 0 16,-1-1 2-16,-1 0 0 0,2 2-2 0,-2 0 1 0,-2-2-1 16,4 2-1-16,-2-2 1 0,-1 3 0 0,1-2-2 15,1 2 2-15,1-1-2 0,-5 2 2 0,4-5 0 16,-3 5 0-16,5-2 0 0,-5 2 0 0,2-5 0 0,3 5 0 15,-3-2 0-15,2 1 0 0,-1-1 0 0,1 0 0 0,1 1 0 16,-1-1-2-16,-1 3 2 0,1-2 2 0,-1 1 0 16,-1-2 0-16,2 1-2 0,-2 0 0 0,-1-1 0 0,-2 2 1 15,-3-2 0-15,1 3-3 0,3-2 0 0,-4 2 0 16,0-2 2-16,3 0-2 0,0 2 2 0,0 0-1 0,0 0 1 16,0 0-1-16,0 0 1 0,-3 2 0 0,4 0 0 0,-1-2 1 15,0 2-1-15,3-2 1 0,-6 3 1 0,3-2 0 16,0-1 0-16,0 0-2 0,2 0 0 0,-4 0 0 0,4 0 1 15,-2 0-1-15,3 0-1 0,-1 3 1 0,-2-3-2 16,0 2 2-16,0 0 0 0,0-2 0 0,0 3 0 0,0-3-2 16,2 1 2-16,-4 1 0 0,4-2 0 0,-2 3-2 0,0-3 2 15,-3 2 0-15,2 1-1 0,-2-3 1 0,3 3-1 16,0-1 1-16,0 2 0 0,-3-2 0 0,4 2 0 0,-1-3 1 16,-3 3-1-16,3 2 0 0,-5-5 1 0,6 4 1 15,-4-1-2-15,-2 1 0 0,1-1 2 0,-2 0-2 0,0 1 2 16,-4-2-4-16,3 4 2 0,2-3-2 0,2 0 2 0,0 1 0 15,3-3 0-15,1 0 0 0,5 0 0 0,-8 2 2 16,5-4-2-16,-6 5 0 0,4-3 0 0,-3 1-2 16,2-2 2-16,-6 4 0 0,6-3 0 0,-2 1 0 0,2-3 2 15,-2 5-2-15,-1-1 0 0,1 2 0 0,2-5-2 0,-5 3 2 16,1 2-2-16,-2-2 2 0,0 2-1 0,-1-1 1 0,-4-1-6 16,7 2 4-16,-3-1 2 0,2 1 4 0,0-1 0 15,0 0-3-15,2 0 1 0,-3 1-2 0,4-2 5 0,-1 3-3 16,1-3-2-16,1 1-5 0,1 0 1 0,0-5 3 15,5 5 0-15,-2-2-1 0,0-2 2 0,-2 1-1 0,4 2-1 16,-1-3 2-16,2-1 2 0,1 3-2 0,-1-3 0 16,0 1 4-16,1 3-4 0,4-4 1 0,-7 2 1 0,2-2-2 15,-3 1 0-15,2 2 0 0,-1-3 0 0,1 1-2 0,3-1 2 16,-4 4-1-16,4-3 1 0,-4-1-1 0,4 2-1 16,-4 1 2-16,1-1 0 0,2-2 2 0,1 2-2 0,-1-1 1 15,2-1-1-15,2 0 0 0,-2 0-4 0,0 0 4 16,3 0 0-16,-1 0 0 0,-2 0 1 0,3 0 1 0,0 0-2 15,-3 0 1-15,3 0 4 0,0 0-3 0,-2 0-4 0,-1 0 2 16,3 0-4-16,-4 0 3 0,1 0 0 0,-2 0-2 16,1 0 3-16,-4 0-2 0,1 0 5 0,2 0 0 0,2 0-2 15,-1 0 1-15,-1 0 0 0,1 0-2 0,1 0 0 16,2 0 2-16,-2 0-2 0,0 0 0 0,3 0 0 0,-2 0 0 16,-1 0 0-16,3 0 0 0,0 0-2 0,0 0 2 0,0 0 0 15,0 0 0-15,0 0 0 0,0 0 2 0,0 0 0 16,0 0-1-16,0 0-1 0,0 0 0 0,0 0 0 0,0 0 0 15,0 0-2-15,0 0-1 0,0 0 1 0,0 0 0 16,0 0 2-16,0 0 0 0,0 0-1 0,0 0 1 0,0 0 0 16,0 0 0-16,0 0-1 0,0 0 2 0,0 0-1 0,0 0 1 15,0 0 1-15,0 0 2 0,0 0-2 0,0 0-1 16,0 0 2-16,0 0-1 0,0 0 1 0,0 0-2 0,0 0 1 16,0 0-1-16,0 0-1 0,0 0 0 0,0 0 0 0,0-1 2 15,0 1-2-15,0 0 1 0,0 0 1 0,0 0-2 16,0 0 0-16,0 0 1 0,0 0 1 0,0 0-2 15,0 0-2-15,0 0-1 0,0 0 2 0,0 0-1 0,0 0 2 16,0 0 0-16,0 0 0 0,0 0 0 0,0 0 0 0,0 0 3 16,0-2-1-16,0 2-2 0,-3-2 0 0,3 2 0 15,-1-3 1-15,-2 3 1 0,3 0-2 0,-2 0 1 0,-1 0-1 16,3 0 1-16,0-2 1 0,0 2-4 0,0 0 2 16,0 0 0-16,0 0 0 0,0 0 0 0,0 0 0 0,0 0-1 15,-3 0 1-15,3 0 1 0,0 0 1 0,0 0-2 0,-1-1 0 16,-2-3-2-16,3 4 1 0,-2 0 1 0,-1-1 0 15,0 1-1-15,3-3 1 0,-1 2-2 0,-2 1 2 0,3-2-1 16,-2 2 2-16,-1-4-2 0,0 3 1 0,3-2 0 16,-1 3 0-16,-2-1 0 0,3 1 0 0,-3-4 3 0,3 4-3 15,-1-2 0-15,-2 2 0 0,3-1 0 0,-2-2 0 0,-1 3-2 16,3 0 1-16,-3 0-2 0,3 0 3 0,0-2 0 16,-1 2 0-16,-2-3 0 0,3 3 1 0,0 0 1 0,0 0-2 15,0 0 1-15,-2 0 1 0,2 0-2 0,-3 0 0 16,0 0-3-16,-1 0 3 0,2-3-2 0,-1 3 4 0,0-2-2 15,-1 2 0-15,1 0 0 0,-2-3 0 0,4 1 4 0,-2 2-1 16,0 0-6-16,3 0 0 0,-2 0 2 0,-1 0-1 16,3 0 2-16,-1 0-1 0,-2 0-1 0,0 0 2 15,2 0 2-15,-2 0-1 0,0-1-1 0,-2-2 0 0,4 3 0 16,-2-2 0-16,0 2 0 0,1 0-1 0,-1 0 1 0,2 0 0 16,-2 0 0-16,3 0 1 0,0 0 1 0,0 0-2 0,0 0-2 15,0 2 2-15,0-2 0 0,0 0 0 0,0 0 0 16,-3 0 0-16,3 0-1 0,0 0 4 0,0 0-3 0,0 0 0 15,-2 0 0-15,2 0 0 0,-3 0 0 0,3 0 0 16,0 0 0-16,0 0 0 0,0 0 0 0,0 0-2 0,0 0 4 16,0 0-2-16,0 0 0 0,0 0 0 0,0 0-2 15,0 0 2-15,0 0 0 0,0 0 0 0,0 0 0 0,0 0-1 16,0 0 1-16,0 0 0 0,0 0 0 0,0 0 1 0,0 0-2 16,0 0 1-16,0 0 0 0,0 0 0 0,0 0 0 15,-1 0 0-15,1 0 0 0,-3 0 1 0,0 0 1 0,3 0-2 16,3 0 0-16,-3 0-2 0,3 0 2 0,-3 0-1 15,0 0 1-15,0 0-3 0,0 0 0 0,0 0 3 0,0 0-3 16,0 0 0-16,0 0-6 0,0 0-7 0,1 0-3 16,2 4-12-16,-1 1-19 0,4 0-22 0,0 0-43 0,1 1-126 15,1 3-119-15,-4-2-63 0</inkml:trace>
  </inkml:traceGroup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9:17.7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873BE4C-B79C-449B-8A37-96DFBE76B394}" emma:medium="tactile" emma:mode="ink">
          <msink:context xmlns:msink="http://schemas.microsoft.com/ink/2010/main" type="inkDrawing" rotatedBoundingBox="363,10526 1532,10193 1603,10439 433,10773" semanticType="callout" shapeName="Other">
            <msink:sourceLink direction="to" ref="{86E507C7-7BF7-44A1-86E6-C02276EC07F5}"/>
            <msink:sourceLink direction="to" ref="{0ACD53A3-0E33-41EB-8F76-136EF3709B3E}"/>
          </msink:context>
        </emma:interpretation>
      </emma:emma>
    </inkml:annotationXML>
    <inkml:trace contextRef="#ctx0" brushRef="#br0">0 273 65 0,'0'-5'70'15,"3"4"5"-15,-3-1 9 0,3-1 2 0,-2 1-2 0,-1-1-1 16,3 3-9-16,-1-1-9 0,-2-1-11 0,0 2-14 0,0-2-13 15,0 2-8-15,3 0-7 0,-3 0-8 0,0 0-3 16,3 0-1-16,-2 0 0 0,2 2 0 0,0 0 6 0,-1-1 6 16,2 4 2-16,-4-2 3 0,3-1 1 0,0-1-1 15,-1 2 1-15,-2-1 4 0,3 0-1 0,-2 2-1 0,2 0-3 16,0 1 1-16,-1 1-2 0,-2-2 1 0,3 1-2 16,-2-3-6-16,2 2 0 0,0 1-5 0,-2 0 4 0,2-2 2 15,0 4 1-15,-1-2 2 0,2 0 1 0,-1 1-1 0,0-1 2 16,-1 2-3-16,2 1-4 0,-1-3-2 0,0 1-1 15,-1 4-2-15,2-5-3 0,-1 2 2 0,2-3-4 0,-2 3 2 16,1-3 2-16,1 0-2 0,-3 1-2 0,6 0 2 0,-4-2 0 16,4 2 0-16,-1-2 0 0,1 2-1 0,1-2 1 15,0-2 0-15,-2 3 0 0,3-2 1 0,-1-2 3 0,3 0 3 16,0 0 3-16,0-2 5 0,3-2-1 0,0 3 1 16,1-3 4-16,1-1-4 0,0-2-1 0,0 1-3 0,4-2-1 15,-2-2-4-15,3 2 1 0,2-3-3 0,-3-1-1 0,4-1 3 16,1 0-1-16,-3-2-2 0,3 0-2 0,-1 1 2 15,2-1-2-15,0 0-1 0,-4 0 2 0,4 1-2 16,1-1 0-16,-1 3 0 0,2-1 0 0,-3-3 0 0,1 4 0 16,-2-1 0-16,-1 2-1 0,2-2 1 0,-3 2-1 0,1 0 1 15,-3 0 2-15,-2 3-2 0,1 0 1 0,-4-2-2 0,2 4 1 16,-5-3-1-16,2 4 1 0,2-2 1 0,-6 1-3 16,1-2 2-16,-1 5-1 0,1-4 1 0,-3 2 1 0,-2 1-1 15,1 1 0-15,-1-2-1 0,-3 2 1 0,1 2 1 16,-2-3 0-16,1 2 0 0,-1 2-1 0,-1-1 1 0,-2-2 0 15,3 3-1-15,-3 0 0 0,0 0 0 0,0 0 0 16,3 0 0-16,-3 0-2 0,0 0 2 0,0 0 0 0,0 0 0 16,0 0 0-16,0 3 0 0,0-2 0 0,0-1 0 0,0 2 0 15,0 2 1-15,0-4-2 0,1 1-1 0,-1 3-3 16,3 2-7-16,-3-5-9 0,5 7-13 0,-1-2-10 0,-1-2-18 16,2 2-30-16,-1-3-59 0,-1 0-95 0,2 2-98 15,-5 0-46-15</inkml:trace>
  </inkml:traceGroup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9:19.0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E80AB32-4420-4CA8-9018-78268EB809CA}" emma:medium="tactile" emma:mode="ink">
          <msink:context xmlns:msink="http://schemas.microsoft.com/ink/2010/main" type="inkDrawing" rotatedBoundingBox="4376,10738 5333,10549 5376,10765 4419,10954" semanticType="callout" shapeName="Other"/>
        </emma:interpretation>
      </emma:emma>
    </inkml:annotationXML>
    <inkml:trace contextRef="#ctx0" brushRef="#br0">-3 117 108 0,'0'0'153'0,"0"0"-11"16,0 0-14-16,0 0-18 0,0 0-18 0,0 0-20 15,0 2-18-15,0-2-12 0,0 3-5 0,0-3 4 0,0 0 1 16,0 3 1-16,0-3 3 0,0 0 0 0,0 0 1 0,0 0-11 16,0 0-11-16,0 0-10 0,0 0-6 0,0 2-3 15,0-2-4-15,0 0 3 0,0 0-1 0,0 0 3 0,0 0 0 16,0 0 1-16,0 0 1 0,0 0-1 0,0 0 2 0,0 3-1 15,0-3-6-15,0 0 0 0,0 0-2 0,0 0 0 16,0 0-1-16,0 0-1 0,0 0-1 0,0 0 0 0,0 0 3 16,0 0 0-16,0 0-1 0,0 0-1 0,0 0 1 15,3 2 2-15,-2-2-1 0,-1 1 0 0,5 2-1 0,-2-3 6 16,0 2-1-16,-2 0 1 0,4 1 0 0,-2-3-1 16,1 4 0-16,2-3-1 0,-4 2 2 0,1-1-3 0,-2 3-1 15,2-4 0-15,2 3 3 0,-2 1 0 0,-2-3 3 16,5 4 2-16,-2 2 3 0,1-3-3 0,-1 1 3 0,4 2 0 15,-4-1-1-15,4-2-1 0,-4 2-2 0,4 1-2 0,-2-5-1 16,-2 4-2-16,1-3 0 0,-1 3-1 0,0-6-1 0,-1 3 1 16,2 1-2-16,-1 1 3 0,4-2 0 0,-2 1 0 15,-2-3-3-15,1 2 0 0,-1-2 2 0,-1 1 0 16,-1-1-3-16,1 1 0 0,1-3 0 0,2 3 1 16,-1-3 6-16,-1 2 1 0,3-2 1 0,-2 0 6 0,4 0 0 15,-2-2 1-15,25-1 40 0,-21-2-42 16,4 0 1 15,57-26 36-31,60-31-12 0,-108 52-34 0,-2-1-3 0,4 1 2 16,-4-1-2-16,5 0 0 0,-2 0-1 0,0 0 0 0,4 0-1 15,-3 0-2-15,29-10-2 0,-29 12 4 16,-1 1 0-16,-4 1 0 0,3 0 0 0,-5 2 1 0,-3-2 0 16,-1 1 2-16,-3 3 0 0,0-2-2 0,-4 5 0 0,2-3 0 15,-6 1-1-15,1 2 2 0,-2-3 1 0,-2 1-1 16,2 2 1-16,-1-1 3 0,-2 1 2 0,0 0 2 0,0 0 2 15,0 0 0-15,0 0 1 0,0 0 5 0,0 0 0 16,0 0 1-16,0 0-2 0,0 0 2 0,0 0 2 0,0 0-2 16,0 0 0-16,0 0-3 0,0 0-5 0,0 0-1 15,0 0-3-15,0 0-1 0,0 0-4 0,0 0 1 0,0 0-8 16,0 0-13-16,0 0-14 0,0 0-27 0,0 0-29 0,0 0-42 16,0 0-67-16,0 0-158 0,-2-4-85 0,-5 3-43 15</inkml:trace>
  </inkml:traceGroup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9:30.5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8A04BA3-3A71-499D-9354-481FBBE0218D}" emma:medium="tactile" emma:mode="ink">
          <msink:context xmlns:msink="http://schemas.microsoft.com/ink/2010/main" type="inkDrawing" rotatedBoundingBox="816,11335 9169,11651 9121,12913 768,12596" shapeName="Other"/>
        </emma:interpretation>
      </emma:emma>
    </inkml:annotationXML>
    <inkml:trace contextRef="#ctx0" brushRef="#br0">1096 951 137 0,'9'-2'145'0,"0"2"-11"0,3-3-17 0,-5 3-24 0,5-2-27 15,-2 2-16-15,-1 0-17 0,-1-1-13 0,2 1-8 0,-1 0-4 16,3 0-2-16,0 1 4 0,0 1 4 0,0-2 2 0,3 3 4 16,5-3 2-16,3 2-3 0,4-1 1 0,5 6 0 15,7-4 4-15,4 5 0 0,5-5 1 0,7 2-1 0,3-4 0 16,4-1 0-16,5 0 0 0,3 0-2 0,2 0-10 16,5-1-4-16,2 1-6 0,3 0 1 0,-3 0-2 0,3 0 2 15,-4 0-3-15,1 1 0 0,-4 2 2 0,-5-1-4 0,0 2 2 16,-5 0 0-16,-4 3-3 0,0-3 1 0,-4 3 0 15,1-3 0-15,-5 2-1 0,-1-2 2 0,-1 3 1 16,1 0 0-16,2-3 0 0,-4 3 1 0,2-4 4 0,-1 5-2 16,-1-5 1-16,3 2-1 0,0 5-1 0,2-4 2 0,0 0-2 15,3 0 2-15,-3 1-1 0,3-3 0 0,-1 3 0 16,1-1 2-16,2 1-1 0,1-3 0 0,-2 3 2 0,1-3-1 16,-2 0-4-16,1 0 3 0,-1 0 0 0,-3 1-1 0,-1-4-1 15,-5 2 0-15,0-1 1 0,-4 1-1 0,-2-2 0 16,-4-1-1-16,2 2 0 0,-8 2-1 0,3-4 0 0,-2 1 0 15,-1-1-2-15,-4 3 2 0,0-3 0 0,0 0 0 16,1 0 2-16,-3 0 1 0,4 0 0 0,0 0 0 0,-1 0 0 16,0 0 0-16,1 0 1 0,1 0-2 0,-1 0-3 0,0 0 1 15,0 0 0-15,1-3 1 0,-1 3 2 0,0 0-2 16,-1 0 0-16,0 0 0 0,-4 0 0 0,6 0 2 0,-6 0-1 16,3 0-2-16,-3 0 0 0,1 0 0 0,-1 0 0 15,0 0-1-15,1 0 1 0,-3 0-1 0,3 0-2 0,-1 0 3 16,0 0 0-16,1-1 0 0,-4 1 0 0,7-4 3 0,-5 4-2 15,2-2 0-15,4 2 1 0,-2 0-2 0,1 0 2 16,-2 0-1-16,3 0 0 0,0-1-1 0,1-2 0 16,-1 3 0-16,2 0 0 0,-2 0 0 0,0 0 0 0,3 0 0 15,0 0 0-15,-4-2 0 0,1 2 0 0,-1 0 0 0,2-3 0 16,-4 3 0-16,0-1 0 0,2 1 0 0,-2 0 0 0,2 0 0 16,-5 0 0-16,5 0 0 0,-5-2 0 0,5-1 2 15,-5 1-2-15,2 0 0 0,3 2 0 0,-5-2 0 16,5 2-2-16,-2-2 2 0,0-1 2 0,-1 3-2 0,2-1 0 15,-3 1 0-15,1-3 0 0,0 2 2 0,-2-4 0 0,2 5-1 16,-3-2-1-16,3-1 0 0,-1 2-1 0,0-2-1 16,0 1 2-16,-2 0-2 0,0 0 2 0,1 2-2 0,1-2 4 15,-3 0-2-15,3 0 1 0,-2-1 0 0,1 3-3 16,0-2 2-16,0 2 0 0,-1-4 0 0,2 2 0 0,-1-1-2 16,-1 3 2-16,-1-2 0 0,3 2 2 0,-2-1-1 0,1-2 0 15,-3 3 1-15,1-5-2 0,2 5 0 0,-1-3-2 16,-2 0 2-16,2 1-1 0,-2 1 1 0,2-2 0 0,-3-1 0 15,3 1 0-15,-1 2 0 0,0 1 0 0,-2-4 1 0,1 1-1 16,-3 3 2-16,1-3-2 0,-1 1-2 0,-3-1 5 16,1 0-2-16,-3 0-5 0,3 1 2 0,-5 0 0 0,3-2 2 15,-3 1 0-15,-4 2 2 0,6-2-2 0,-5 1 0 16,-2 0 4-16,-2-1-2 0,-1 3-2 0,1-1 3 0,1-2-1 16,-2 1-4-16,1 0 1 0,2 0 1 0,-3-2 0 15,4 2 0-15,-1-3 0 0,-2 3-2 0,-1 0 2 0,2-2 0 16,-4 1 3-16,2 1-3 0,-1 0 2 0,-3-2 0 15,3 2-2-15,-1-1 0 0,2 2 0 0,-1-4 1 0,0 3-1 16,-2 1 0-16,5-2-1 0,-4-2 0 0,2 2 0 0,-1-4 1 16,2 4 0-16,-1-2-2 0,-1-1 2 0,2 2 0 0,-1-3 0 15,2 3-1-15,-1-3 2 0,-1 3 1 0,1-2-1 16,1 2-1-16,-2-3 0 0,0 1 0 0,1-1 0 16,1 1 0-16,-2 1-3 0,-2-1 2 0,4 3 1 0,-5-5 0 15,-1 5 0-15,3-4 0 0,-1 4 1 0,-2 0 2 16,3-3-2-16,-3 1 0 0,3 2 1 0,-2-2-2 0,-1-1 1 15,0 1 1-15,0-1-2 0,0 2-2 0,0-3 2 0,0 3 0 16,0 0-1-16,0-5 1 0,0 3 0 0,0 0 0 16,0-2 0-16,0 1 0 0,0 3 1 0,0-7 1 0,0 6-1 15,0-5 0-15,0 4 0 0,0-3-1 0,0 1 5 0,0 0 2 16,0-2-1-16,0 4 4 0,-1 0-1 0,1-1 1 16,-3 1-1-16,3 0-1 0,-3-1-3 0,3-1 0 0,-2 2 0 15,-1 1 2-15,3-1 0 0,-1 2 3 0,1-2-1 16,-6 1-1-16,4-1 2 0,-1 1-1 0,2 0-2 0,-5 0-1 15,1-1-4-15,2 1 2 0,-1-1-2 0,3 2 3 0,-5-1-3 16,0 0 3-16,0 2-4 0,-2-2 2 0,2 2-1 16,-1-2 0-16,-1 1 0 0,-1-3-1 0,2 2 1 15,0-1 0-15,-1 1-2 0,1 1 0 0,-1-1 1 0,4-1-1 16,-4 1 0-16,4 1 1 0,-4 0-1 0,1 0 2 0,3 0-1 16,-4 2-1-16,4-3 0 0,-4-1 0 0,4 1 0 0,-4-1-1 15,4 1 1-15,-4-1-3 0,4 3 2 0,-4-5-1 16,1 5 2-16,0-5 0 0,1 3 2 0,-5 0-2 15,4 0 1-15,-1-1 2 0,4 1 0 0,-4-1-1 0,2 2 1 0,1-1-2 16,-3 1-1-16,-1 0 0 0,0 0-2 0,-4-1 0 16,1-1 2-16,-4 1-2 0,1-1 2 0,1 0-2 15,-1-1 1-15,-1-1 1 0,1 4 0 0,0-4 0 0,2 1-2 16,-2 3 1-16,0-2 0 0,3 1 1 0,3-1 0 0,-1 4 0 16,1-3 0-16,0 1 0 0,2 0 0 0,-4 2 0 0,2-2 0 15,-1 0-2-15,-2-1 0 0,-2 3 2 0,3-2-3 16,-1 1 3-16,-2-1 0 0,2 0 0 0,0-1 0 15,4 1 0-15,-3-1 2 0,5-2-1 0,-1 3-1 0,2-1 0 16,-2 2 0-16,1 0 0 0,0-5 0 0,-2 1 1 0,1 3-1 16,-2-2-1-16,-1-1 1 0,-2 1 0 0,0-1-3 15,-3 1 3-15,3 0-2 0,0-1 2 0,0 1-2 0,-3-1 2 16,2 3 2-16,-2-2-2 0,0 0 2 0,2 1-2 16,-5-1 0-16,5 2 0 0,-2-1 0 0,-2-1-2 0,0 2 0 15,0 0 1-15,1-1 1 0,-1 2-2 0,0-2 2 0,3 0 2 16,-1 1-1-16,0 3-1 0,3-4 0 0,-1 1 2 15,-2-1-2-15,0 1 2 0,3 2-2 0,-2-3 0 0,0 4 0 16,-1-1 0-16,3-1 0 0,-3 1 0 0,-1-1 0 16,0 3 0-16,-1 0-2 0,0 0 2 0,0 0 0 0,2 0 0 15,-1 0 0-15,0 0 0 0,-4 0 0 0,4 0 0 0,-4 0 2 16,-2 0-2-16,3 3 0 0,-2-1 2 0,-3 1-1 16,-1-1-1-16,1-1 0 0,-4 4 0 0,-1-3-1 0,0 2-3 15,-3 1 1-15,0-3-1 0,-2 0-1 0,-2 3-2 16,-3-4 0-16,3 3 0 0,-4-1 0 0,-1-1-1 0,0 0 3 15,0 1-1-15,3 0 0 0,-3-3 2 0,1 3 1 16,1-1 0-16,0-2 3 0,1 3-2 0,2-3 0 0,-3 0 2 16,6 0-2-16,-1 0 2 0,3 0-1 0,-2-3-1 15,3 3 1-15,-1-2 1 0,6-1 1 0,-5 3-1 0,2-2-1 16,1 1 0-16,-1 1-2 0,1-3 2 0,3-1 1 0,0 1-1 16,2 3 0-16,-2-4-1 0,3 3 2 0,-1-2 0 15,3 1 0-15,-1 0-2 0,1 0 2 0,-2 2 0 0,2-2 0 16,0-1 0-16,-2 3 0 0,-2 0 0 0,4 0 2 15,-5 0-5-15,3 0-4 0,-1 0 0 0,-2 3 0 0,2-1-3 16,-2-2 0-16,0 4 0 0,3-2-2 0,-1 1 6 0,-2-2-1 16,5 3 0-16,-2-4 3 0,-1 3 1 0,2 1-2 15,1-4 1-15,0 3-2 0,-1-3 4 0,3 1-2 0,-3 1 3 16,2-2-3-16,-1 3 1 0,3-1 1 0,-4-2 2 16,1 3 0-16,0-3 1 0,-2 1 0 0,1 1 0 0,1 0 0 15,-5-2 3-15,3 6-3 0,-4-6-4 0,1 5-2 0,-1-5-7 16,-5 3 0-16,4-2-3 0,-6 5 1 0,2-5-1 15,-7 2-2-15,5-2 1 0,-7 5 5 0,5-6 5 0,-7 1 0 16,6 2 3-16,-7-3-1 0,2 2 3 0,1-2 1 0,0 3-5 16,-1-2 3-16,0 4 2 0,-2-5 0 0,-1 2-2 15,0-2 1-15,0 0 1 0,-3 0-1 0,3 2 3 16,-5-2 0-16,-3 1-2 0,4-1 0 0,-4 0 0 0,1 3 0 16,-1 0 0-16,2-3 2 0,-2 0 1 0,2 1 0 0,-3-1-1 15,2 3-1-15,2-2 1 0,0-1-2 0,-1 3 0 0,2-3 0 16,0 0 0-16,0 0-2 0,2 0 1 0,-1 0 1 15,0-3-1-15,6 3 1 0,-3-1 0 0,1-2 0 16,2 3-1-16,0-1 1 0,1-5 0 0,0 5 0 0,1-1 0 16,2 0 1-16,2-3 0 0,1 4-1 0,-1-2 0 0,2 1 0 15,1-2 0-15,3-2 0 0,0 5 0 0,1-2 0 16,-2 2-1-16,3-5 0 0,-1 5 1 0,0-2 1 0,3 3-1 16,1 0 0-16,-1 0 0 0,0-5 0 0,0 5 2 15,2 0 0-15,-2 0-2 0,0 0 0 0,2 0 0 0,1 0 0 16,-1 0-2-16,4 0-1 0,-2 0 2 0,-2 0 0 0,3 0 1 15,2-3 0-15,-2 0-1 0,0 3 1 0,2-2 0 16,1 2 1-16,-2-2-1 0,2 1-1 0,1-2 0 0,-2 1-1 16,3-1 2-16,-3 0 0 0,2 0-2 0,2 1 0 0,-2 0 0 15,0-1 2-15,3-1 0 0,-1 3-1 0,-2-2 1 16,3 1 0-16,-3-2 0 0,3 2 1 0,-3-1 1 0,2 2 0 16,-2-2-2-16,3 1 0 0,-3 2 2 0,3 0-2 15,-4 0 2-15,4 0-2 0,-3 0-2 0,3 0 2 0,-1 2-2 16,-2 1 2-16,0-3 0 0,3 1 0 0,0 2 2 0,-2-1-2 15,5 0 2-15,-2 0-2 0,-1 3-2 0,3-4 2 16,2-1-2-16,0 3 0 0,-2-2 1 0,1-1 1 0,4 3 0 16,-1-3 1-16,-1 2 1 0,2 0 0 0,2-2-2 15,-1 3 0-15,0-3-2 0,-1 0 2 0,1 1 0 0,1-1 2 16,-1 2-2-16,-1-2 0 0,1 3 2 0,2-1-2 16,-2-2 1-16,-2 3 0 0,1-3-7 0,-2 1 0 0,1 1 1 15,1 0 5-15,-1 4-2 0,-2-6 2 0,2 5 0 16,1-5 0-16,-4 3 5 0,3-2-3 0,-4 1-3 0,1 2-4 15,-1-3 1-15,-1 3 1 0,-2 2-1 0,-1-5-2 0,-5 2 1 16,1-1 1-16,1 2 0 0,-2 1 4 0,2-1-1 16,-1 0-1-16,1 0 2 0,-6-1-2 0,5-2 2 0,-2 2-1 15,0 1 1-15,-4 0 0 0,4 0 0 0,-2 1 0 16,-1-1 0-16,1-2 0 0,-1 3 0 0,1-1 0 0,-2 1 0 16,6-2 0-16,-6 2 0 0,4-1 0 0,3 1 1 0,-4-2 1 15,5 4-2-15,-1-7 0 0,4 4 2 0,-3 3-2 16,3-7 0-16,0 5 0 0,3-2 0 0,-1-2 0 0,3 1 0 15,-5 3 0-15,0-1 0 0,3 1-2 0,-2-1 2 0,-1-2-2 16,5 3 2-16,-2-1-1 0,-3 0 1 0,5-2 0 16,-1 0 0-16,4 0 1 0,-1 2 1 0,1-1-2 0,1-1 0 15,0 0 0-15,-1 2 0 0,-1-2 0 0,2 1 0 16,-1-1 0-16,1 2-2 0,1-4 2 0,-2 2 0 0,1 1 0 16,0-3 0-16,1 1 0 0,-1-1 0 0,-1 4 0 15,1-3 2-15,1 1 0 0,-1-1-1 0,0 2-1 0,-1 1 0 16,-1-1 2-16,-2-2-2 0,3 6 0 0,-4-6-2 0,4 4 2 15,-4-3 4-15,1 1 0 0,-1 2-4 0,-1-1 0 16,-1 1 1-16,-2-1-1 0,0-2-1 0,-1 3-2 0,-2-1-2 16,0 0 2-16,-1 0 1 0,1 1 1 0,3-1 0 0,-2 0-1 15,3-2 1-15,-1 3 0 0,-2-3 0 0,5 2 1 16,2-2-2-16,-1-2 2 0,4 3 0 0,0-1 0 0,1-2 0 16,-2 1 0-16,2 1 0 0,3-2 0 0,-1 0 0 15,-2 0-1-15,3 0 1 0,0 0 0 0,0 0-1 0,0 0 1 16,0 0 0-16,0 0-1 0,0 0 1 0,0 0 0 15,0 0 0-15,0 3 0 0,0-3 1 0,0 3-1 0,0 0 0 16,0 1 1-16,0-3-1 0,0 1 0 0,0-1 0 16,0-1 1-16,0 7-1 0,0-6 0 0,0 1-1 0,0 1 1 15,3 0 0-15,-2 0 0 0,-1-1 0 0,3 2 0 0,-3-2 1 16,3 1-1-16,-1-1 2 0,-2 2-2 0,3-2 1 0,-2 3-1 16,2-1 0-16,1 0 1 0,-1 1 0 0,2-4-1 15,-2 3 0-15,1 3 0 0,1-3 2 0,-1 3-1 16,-1 2 0-16,2-3 1 0,2 0-2 0,-2 2 3 0,-2 2-1 15,4-4 0-15,-3 4 2 0,4-4-3 0,-4 3-1 0,4-1 2 16,-1-1 0-16,1-1 0 0,1 0-2 0,0 4 1 0,-2-7 3 16,3 4-3-16,-1-3 1 0,2-2 1 0,-2 2 2 15,3-2 3-15,0 2 4 0,-1-3 1 0,1 2 0 16,0 2 1-16,2-3 0 0,-5-1-2 0,-1 4-2 0,4-2-4 0,-4 0-2 16,2 2-2-16,-1-3 0 0,-1-1-2 0,1 4 1 15,-2-3 2-15,0 1 0 0,1-2-3 0,-4 4 0 16,4 0 0-16,-4-4 0 0,4 3 0 0,-1 1 0 0,2-1 0 15,-2-2-2-15,4 2-6 0,-2 3-13 0,3-3-24 16,3 3-42-16,-3-4-73 0,4-3-124 0,-1 0-85 0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09.1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401 328 625,'4'-6'178,"-8"-2"-52,4 0 5,-4 1-49,4-1-17,-5 3-9,5 1-12,0 0-18,0 4-5,-4 0-13,4 0-1,0 2-3,0 1 6,-6 1-1,5 6 4,-3 2-1,1 3-2,-1 10-2,2-2-6,-2 5 7,0-1-7,4 0-1,0-2 3,-4-2-1,4-4-3,0 6 0,-4-6 0,4 0-17,0-1-13,0-5-55,-5 1-50,5-3-22,5-1-78</inkml:trace>
  <inkml:trace contextRef="#ctx0" brushRef="#br0" timeOffset="488">701 138 584,'0'-17'37,"-7"-1"79,0 3-33,-3 2-36,-2 1-26,-1 4 4,-9 3-12,-1 3-5,-6 5-2,-12 8-4,-8 9 3,-9 11-4,-12 19 3,-4 11-3,-1 12 13,1 11 4,6 5 1,25 1-4,16-4 7,31-1 1,27-9-4,27-7 6,16-10-17,20-7 0,6-14-2,11-9-5,0-11 0,-3-17-1,-1-14 7,-5-18-6,-11-19 6,-15-21-2,-14-19-1,-14-19-4,-26-16 2,-22-9-2,-22-2 0,-32 10-12,-24 19-83,-29 26-139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9:31.5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58D5C6A-1386-4EA6-9A84-632A6FB4B366}" emma:medium="tactile" emma:mode="ink">
          <msink:context xmlns:msink="http://schemas.microsoft.com/ink/2010/main" type="inkDrawing" rotatedBoundingBox="-132,12096 2515,11104 2649,11461 0,12453" semanticType="callout" shapeName="Other">
            <msink:sourceLink direction="with" ref="{0ACD53A3-0E33-41EB-8F76-136EF3709B3E}"/>
          </msink:context>
        </emma:interpretation>
      </emma:emma>
    </inkml:annotationXML>
    <inkml:trace contextRef="#ctx0" brushRef="#br0">0 942 161 0,'6'-7'169'0,"0"-2"-22"0,5 1-31 0,-4 2-29 0,0-1-12 16,-1 1-11-16,2 0-16 0,-1 2-12 0,-2-1-9 0,2 1-5 15,-2 2-2-15,2-1-8 0,-2 3-3 0,1-1-6 16,-5 1 1-16,2 0 6 0,1 0 9 0,1 1 9 0,1 2 1 15,-2-1 3-15,1 2 0 0,-1 1 0 0,-1-1-1 16,5 2-5-16,-4-1-11 0,4 1-5 0,-4 0-4 0,4 3 0 16,-4-3-1-16,3 0 1 0,-2 3-3 0,2 1 1 0,-2-5 0 15,2 5 2-15,1-2 0 0,1 1 2 0,-2 0 2 16,1-4 1-16,0 5 0 0,0 1 3 0,2-6-6 16,-1 4 0-16,2-1-3 0,-2 0 0 0,-2 0-3 0,2 0 2 15,3 0-3-15,-2-5 1 0,-1 4-2 0,3-3 5 0,0 3-3 16,-2 0 0-16,2-2 4 0,0 0-3 0,5 0 1 0,-5-4 1 15,2 1-1-15,3-2 1 0,2-2 2 0,0 1-2 16,4-4 0-16,1 0 0 0,-1 0 1 0,1-4 0 16,5-2-3-16,0 0 2 0,3-2-2 0,-1-3 2 0,2 2 0 15,-2-4-1-15,5 2 0 0,1-4-2 0,0 1 1 0,5-4 0 16,-2 3 0-16,3-6-2 0,5 1-1 0,-2-1 2 16,4 0-2-16,5-1-2 0,0-3-1 0,5 0 1 0,1-1 0 15,-1 1 0-15,2-2 2 0,4-1-3 0,-2-1 5 16,-2 1-1-16,1-1-1 0,-1-2 1 0,-2 5-1 0,-2-5-1 15,-3 5 1-15,0-2 0 0,-5 4-1 0,2-1-1 0,-2 3-2 16,-6 3 4-16,-2 0-1 0,-2 2 1 0,-4 1-2 16,-2 4 2-16,-6-1-3 0,4 4-2 0,-9 1-8 15,4-2-7-15,-4 4-9 0,-3 1-7 0,0 2-9 0,-1 0-19 16,-3 1-19-16,-1 0-32 0,0 1-40 0,-1-3-62 0,-3 5-99 16,4-3-60-16</inkml:trace>
  </inkml:traceGroup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9:40.24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ACD53A3-0E33-41EB-8F76-136EF3709B3E}" emma:medium="tactile" emma:mode="ink">
          <msink:context xmlns:msink="http://schemas.microsoft.com/ink/2010/main" type="inkDrawing" rotatedBoundingBox="-1600,13520 -1065,7391 380,7518 -153,13647" shapeName="Other">
            <msink:destinationLink direction="with" ref="{158D5C6A-1386-4EA6-9A84-632A6FB4B366}"/>
            <msink:destinationLink direction="to" ref="{7873BE4C-B79C-449B-8A37-96DFBE76B394}"/>
            <msink:destinationLink direction="to" ref="{B4858ED9-BA33-4889-80A6-BD1C5229FC5F}"/>
            <msink:destinationLink direction="to" ref="{8DD604C5-C834-46C6-91E4-19E664F658C8}"/>
          </msink:context>
        </emma:interpretation>
      </emma:emma>
    </inkml:annotationXML>
    <inkml:trace contextRef="#ctx0" brushRef="#br0">1305 278 148 0,'3'-4'209'0,"1"0"-46"0,-1 2-25 0,-1-3-23 15,1 4-31-15,0-3-18 0,-2-1-6 0,4-1-4 16,-2-1 3-16,0 0-2 0,-2 0-12 0,2 0-14 0,2-1-3 15,-2-2 1-15,-2 1 0 0,2 3 1 0,-3-3 3 16,3 0 2-16,-3 3-1 0,0-1 8 0,0-1-2 0,0 2-3 16,0-1-5-16,-3 3-2 0,3-3-3 0,-3 2-5 0,-1 1 0 15,2-3-6-15,-1 3 0 0,0-3-2 0,-1 4 2 16,1-2 1-16,3 4-1 0,-5-4 1 0,4 2-4 0,-2 0-6 16,0 0 1-16,-2 1-6 0,4 0 1 0,-5 0-2 15,2-2-1-15,1 1 1 0,-6 1 1 0,4 0 2 0,-2-2-3 16,-1-1 2-16,4 4 0 0,-4-3 8 0,1 1 7 15,0 1 2-15,-2-2 5 0,-2-1-3 0,2 3-2 0,2-2 0 16,-2-1 4-16,-2 3-8 0,3 1-8 0,-3-3-3 0,-1 0 0 16,0 4-2-16,3 0 2 0,-1-3 1 0,1-1-4 15,-1 4 2-15,-2 0-2 0,3 0 0 0,-3 0-2 0,1 4 4 16,3-1-3-16,-4-3-1 0,-3 0 0 0,6 3-1 0,-2-2 3 16,-1 4-2-16,4-3 3 0,-3 3-3 0,-1-1 3 15,5-2-1-15,-2 3-2 0,1-1 1 0,-1 1-1 0,-1-4 0 16,-2 6-1-16,0-1 1 0,5-2 0 0,1 3 0 15,-2-3 0-15,1 1 0 0,0 1-2 0,2-1 2 0,-2 1-1 16,-1 0 0-16,4 2 1 0,-4-1 0 0,4 2 1 16,-4 0 0-16,1 0 1 0,-1 0 1 0,1-1 0 0,-2 2-1 15,2-1 1-15,-1 4-1 0,4-2 5 0,-4 0 1 16,4-1-3-16,-4 1-2 0,1 0 0 0,1 3 0 0,-1-4 1 16,-4 3-2-16,4 0-5 0,1-1 3 0,-5 2 0 0,4 0 1 15,-2 2 1-15,-1 0-2 0,1 0 3 0,-2 2 0 0,2 1-1 16,2 0-2-16,-2 1 2 0,-2-3 5 0,4 5-2 15,1-3-2-15,-1 1 0 0,-1 1-1 0,4-1 0 16,-2-1 0-16,0 3 2 0,0-2-4 0,1-1 1 0,1 0 1 16,1 0 0-16,1 1-3 0,0-3 2 0,2-3 3 0,-2 6-2 15,-1-4-1-15,3 0-1 0,0-2 2 0,-3-1 0 16,3 0 4-16,-1 3-3 0,-2-5-3 0,3 3 3 0,-3-1 0 16,1 1-1-16,-1 0 0 0,3-1 4 0,-1 2 0 15,-2-1-2-15,3 5 5 0,-3-3-1 0,3 1 2 0,-2-1 4 16,-1 2-2-16,3 1 1 0,-1 0-2 0,-2 1 2 0,3 1-2 15,-3-1 2-15,3 0 1 0,0 0 1 0,0 3-1 16,0-2 1-16,0-2 2 0,0 3-1 0,0-3-2 0,0 3 1 16,0-2-3-16,0 1-3 0,0 0-1 0,0 3-1 0,0-4-1 15,0 0-2-15,3 2 2 0,-3-3 0 0,3 0 2 16,-2 0 1-16,-1 3 2 0,5-3-1 0,-2 1 6 0,0 0 3 16,-2 0-5-16,4 1 4 0,-2 2 1 0,-3 1 3 15,3 2-2-15,-2-2 4 0,-1 2-7 0,3 1 1 0,-3-1 2 16,3 0-5-16,-1 3-2 0,-2-3-1 0,2 0-1 0,0 1-2 15,-2-5 0-15,3 2-1 0,-3-3-2 0,3 1 1 16,-2-3 0-16,-1 1-3 0,3-3-1 0,-1 5-1 0,-2-3 9 16,0 3 2-16,0 0 3 0,0 2 2 0,0-1 2 15,-5 3 0-15,1 5 5 0,-1-1 1 0,-2 2-6 0,-3 4-2 16,-2-3-1-16,0 1-2 0,0 0-1 0,-4 3-1 0,1-4-4 16,-2 1-2-16,1-1 1 0,-2-3 1 0,0 0 2 15,0-1 2-15,-1-3 0 0,3 0 3 0,-4-3-1 0,4-1 2 16,1-3-1-16,-4 0-3 0,2 2-6 0,2-9 1 15,2 1-2-15,-2 0-4 0,0-2 4 0,3-3-4 0,3 2 1 16,-1-5 1-16,1 2 1 0,2-2-1 0,-1-2-2 16,1 0 2-16,2 2-6 0,-2-3-4 0,2 2 5 0,-2-2 1 15,2 0-1-15,-2 1 1 0,3-3 2 0,-4 1-2 16,-1-1 6-16,2 3 2 0,-1 1-5 0,1-2 0 0,-1 2 2 16,1-2-5-16,3-2 2 0,-1 0-2 0,2 0 1 0,-1 0 2 15,2 0-2-15,-4 0-1 0,5 0 2 0,-2 0-2 16,3 0 2-16,-2-2 1 0,-1 2-1 0,3-2-2 0,-3 0 3 15,3 2-1-15,0-2 1 0,0 2 4 0,0-3 3 16,-1 3 3-16,-2 0-1 0,3 0 4 0,0-1 3 0,3 1 1 16,-3-3 2-16,0 3-4 0,1 0-2 0,-1-1 3 0,3 1-2 15,-3-3-7-15,3 1-1 0,-1 2 1 0,-2-2-3 16,3-2 0-16,-2 2 0 0,-1-1-2 0,6 1-1 0,-4-2 1 16,2 2 1-16,-1-3 1 0,0 3-4 0,-1 1 1 0,0-3 0 15,-2 0-1-15,2 4 4 0,1-1-1 0,-3-1-1 16,3-2-2-16,-2 4 3 0,-1-1-4 0,3-2 4 15,-3 3-2-15,5-1-2 0,-1 1-2 0,2-6 2 0,0 5 1 16,2-2-2-16,2-2-1 0,-1 5 0 0,-2-3 2 0,2-2-1 16,2 2-4-16,-2 0 2 0,-2 1-2 0,5-3 3 15,0 4 0-15,-5-2 0 0,4 1 0 0,-5 0-2 0,1 0 7 16,1 0-5-16,-4 2 0 0,4-3-2 0,-5 3 2 16,-2 0-2-16,2 0-1 0,0 0 3 0,-1 0-2 0,-2 0 4 15,0 0 0-15,0 0-2 0,0 0 0 0,2 0 0 0,-2 0 0 16,0 0 1-16,0 0-2 0,0 0 1 0,0 0-2 15,0 0 2-15,0 0 8 0,0 0-2 0,0 0-3 0,0 0-3 16,3 3 2-16,-1-3 0 0,2 2-2 0,-1 0 0 16,-3 0-8-16,5 3 3 0,-1-4 5 0,-1 4 0 0,2-3-3 15,-1 2 2-15,-1-2 1 0,0 1-1 0,-1 2 0 0,4-5 1 16,-2 5 0-16,1-1 0 0,-1 2 0 0,-1-1-2 16,-2 1 1-16,2-5 1 0,2 3-1 0,-2 3 2 0,-2-2-2 15,2 1 2-15,2 1-1 0,-2-1 3 0,0 0-3 16,1 3 2-16,1-3 1 0,-2 3-2 0,1-3 1 0,1 4-2 15,-2-2 1-15,-2 0-2 0,2 2-1 0,2-1-3 0,-3-1 5 16,3 3-1-16,-2-1 2 0,-2 1 0 0,4 0 2 16,-2 0 0-16,0 0-3 0,1-1 2 0,-2 0-1 15,4 5-1-15,-2-4 0 0,-1 5 0 0,-1-3-3 0,2-1 1 0,-1 1 2 16,2 0 0-16,-2 2-3 0,-2 1 2 0,2-3 0 16,-3 2 0-16,3 0 1 0,-2 0-2 0,-1 2 2 15,0 0 0-15,-1-1 2 0,-2 4-2 0,0-4 0 0,2 4 0 16,-2-1 0-16,-2 4 0 0,-2-3 0 0,2 2 1 15,2-3-1-15,-1 2 0 0,1-1 0 0,-2 3 0 0,1-2 0 16,1 2 0-16,-2 3 1 0,4 0-1 0,-2-1 4 0,0-2-2 16,-1 1 0-16,-1 0 0 0,2 0 0 0,-1 1-1 15,-1 1-1-15,1-1 0 0,-2 5-1 0,4-3 1 0,-1 2-3 16,-1-2 0-16,1 3 3 0,-2-3 1 0,1 3-1 0,-1 1-1 16,-1-1 2-16,1-3-7 0,-1 1 8 0,0-1 3 15,-2 0-3-15,2-1-1 0,0 0 1 0,0 3 5 0,0-3-4 16,0 0 6-16,0 0-3 0,1-4-3 0,0 2 3 15,1-2-4-15,-1 2 1 0,-1-5-3 0,2 4 2 0,-1-3-1 16,1 5-1-16,-2-2-3 0,1 1 1 0,1 3 2 0,-1-7 2 16,1 5 1-16,-2-5-1 0,2 6 3 0,-1 0-1 15,-2 1 5-15,-1-2 4 0,4 4 3 0,1-2 0 16,-2 2 0-16,1-3 1 0,-1 1 4 0,2-1 5 0,-1 1 0 16,1-2-5-16,1 1-2 0,-1 1 1 0,3-4-1 0,-3 1 0 15,3-3-4-15,-1 2-2 0,-2-3-6 0,3 2-1 0,0-4 2 16,0 1 1-16,3-2 5 0,-2 4 5 0,-1-2 5 15,3 0 0-15,0 0 3 0,-1 2 3 0,-2 4 0 0,3 1 3 16,-3 0-1-16,1 1-4 0,2-1-4 0,-3 1-3 16,3-2-5-16,-1 1 0 0,-2 3 0 0,3-1-8 0,0 0-4 15,-2-3 1-15,2 3-3 0,-1-4-1 0,1-2 5 0,1 2-3 16,-1-8-1-16,-1 5 0 0,4-6 2 0,-2 0-1 16,-1-3 0-16,2 3 1 0,-4-4-1 0,5 2-3 0,-2-2 3 15,-2 0-3-15,4-2 0 0,-2 2 0 0,1-6-1 0,-1 5-3 16,4-4 4-16,-4 0 6 0,4 1 9 0,-1 0-6 15,-2-2-6-15,2 5 0 0,-3-5-1 0,4 2 0 0,-1-3-3 16,2 5-5-16,-1-4-10 0,4 2 10 0,-1-3 3 16,0 3 1-16,1-3 2 0,0 1 1 0,4 0 0 0,-4 0 2 15,3-1-3-15,1 1 0 0,2-2 0 0,-2 0-1 0,4-1 0 16,-1 2 0-16,2-2 1 0,-2 1 1 0,1-2 0 16,2 2 0-16,-1-2 0 0,-2 2-1 0,5-1 0 0,-5 0 0 15,2-2 0-15,2-2 0 0,-1 2-1 0,-1 0 2 16,1-2 0-16,-1-1 1 0,-2 2-1 0,2-2 0 15,1 2-1-15,-2-4 0 0,1 1 0 0,-2-1 0 0,-1 3 2 16,3-2-4-16,-5-1 2 0,3 2 3 0,1-2-3 0,-1 2 1 16,-3-2 1-16,2 1-1 0,-1-3-2 0,-1 7 1 0,-1-4 1 15,0-1-1-15,-2 0 0 0,2 3 0 0,-3-2-1 16,0 2-2-16,-3-1 0 0,1-1 3 0,-1 2-2 0,-3 2 1 16,-1-2 0-16,-4-1 1 0,2 3 0 0,1 0 1 0,-4 0 0 15,3 0 1-15,-3 0-2 0,0 0 0 0,0 0 0 16,0 0-2-16,0 0 3 0,0 0-3 0,0 0 2 0,0 0-2 15,0 0-4-15,0 0-7 0,0 0-8 0,0 0-12 16,0 0-18-16,0-1-24 0,0-2-39 0,0 3-43 0,-3-1-49 16,2-6-43-16,-2-1-44 0,0-3-37 0,6-4-54 15,0-11-84-15,1-3-101 0,4-7-33 0,1-11 0 0</inkml:trace>
  </inkml:traceGroup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19:41.6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DD604C5-C834-46C6-91E4-19E664F658C8}" emma:medium="tactile" emma:mode="ink">
          <msink:context xmlns:msink="http://schemas.microsoft.com/ink/2010/main" type="inkDrawing" rotatedBoundingBox="-634,5611 2618,5056 2735,5743 -516,6298" semanticType="callout" shapeName="Other">
            <msink:sourceLink direction="to" ref="{0ACD53A3-0E33-41EB-8F76-136EF3709B3E}"/>
          </msink:context>
        </emma:interpretation>
      </emma:emma>
    </inkml:annotationXML>
    <inkml:trace contextRef="#ctx0" brushRef="#br0">0 328 12 0,'3'0'155'0,"-3"5"-34"16,4-3-18-16,-1-1-14 0,-1 2-12 0,1 1-4 15,1-3-1-15,1-1 1 0,-5-1 1 0,3-3-13 0,-3 4-12 0,3 0-6 16,-3 0-2-16,1 0-1 0,-1-3 2 0,0 2 0 16,3 1 2-16,-3 0-2 0,3-2-7 0,-1 2-6 15,2-1-6-15,-1-3-5 0,0 4-5 0,-2-1 0 0,-1-2-5 16,3 3 0-16,-1-2 0 0,-2 2-1 0,3 2-1 0,-3-2 3 16,3 3 8-16,-2-2 2 0,4 4 3 0,-2-3 3 15,0 2 1-15,-2 1 3 0,2-2 6 0,2 4-1 0,-1 1-1 16,-1-2-3-16,-3 5-2 0,5-1 1 0,-2 1-2 15,-2 0 2-15,2 2-5 0,0-1-3 0,-2 3-1 0,2-1 5 16,2 1 4-16,-5 2 5 0,3-2 0 0,-2 2-3 0,-1-2-2 16,3 3 2-16,-3-1-5 0,0 0-8 0,0 1-6 15,0-1-6-15,0-2-2 0,3 2 1 0,-1-2 1 0,-2 3-1 16,3-3 1-16,-2 0 1 16,2 2 0-16,6 15 12 0,-6-18-5 0,5-1-1 0,-4 2 1 15,4 11 13-15,-1-13-13 16,-3-2-1-16,32 42 53 0,-28-42-54 15,-4-2 3-15,4-1 0 0,-4-1 3 16,11 2 27-16,-6-6-10 0,-2 2 6 0,5-2 4 0,0-2 2 16,-2-1 0-16,5 0-2 0,-1 0 0 0,4-1-6 0,-1-2-10 15,1 1-7-15,2-2-3 0,0-1 0 0,3 3-1 0,-2-2-3 16,2-3-1-16,0 3-2 0,1-2-1 0,-1 2 1 16,1 0-3-16,0-6-1 0,3 4-2 0,1-3 2 0,2 1 1 15,3-2 9-15,1-1 9 0,5-1 5 0,1-4 5 16,3 2 1-16,5-3 3 0,2-3-1 0,1 1-3 0,4-3-9 15,3 1-7-15,1-3-5 0,4 0-2 0,2 0-2 16,-1 1-2-16,3 1 0 0,-1-1 0 0,1-2-2 0,3 4-1 16,-3-1 1-16,4 1-1 0,-1-1 2 0,-3 0-1 0,3 3-1 15,-3 1 0-15,-1-1-1 0,-2 0 0 0,-3 2 2 16,-2 1-4-16,-4-2 2 0,-3 4-1 0,2-1-3 0,-2-2 3 16,-3 4 2-16,-1-2-1 0,-5-1 3 0,0-2 3 15,0 4-2-15,-3-3 3 0,2 2 5 0,-2 0-3 0,-4 0 3 16,1-1 1-16,-4 4-1 0,-2-1-1 0,0-1-3 0,-2 4 2 15,-3-1 0-15,-2 2 0 0,0-2-4 0,-5 3-2 16,1-1-4-16,-2 3 2 0,-5 1-2 0,-1 0-6 0,-2 2 2 16,-1-1 1-16,-1-1 0 0,-1 3-1 0,-2-3-5 15,-1 5 4-15,2-1 3 0,-6-2 4 0,2 3 0 0,-2-2 0 16,0 2-1-16,0 0 0 0,0 0 8 0,0 0-4 16,0 0-7-16,0 0-2 0,0 0-4 0,0 2-5 0,-2-2-15 15,-4 3-21-15,-1-2-35 0,-2 4-55 0,-3 2-63 16,0 0-84-16,-4 3-140 0,-7 1-135 0,-4-5-93 0,-8 0-40 15,-8-3-1-15</inkml:trace>
  </inkml:traceGroup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04.98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0C8D983-2CDC-42B4-ADBA-1F08605BAA9A}" emma:medium="tactile" emma:mode="ink">
          <msink:context xmlns:msink="http://schemas.microsoft.com/ink/2010/main" type="writingRegion" rotatedBoundingBox="10752,4261 13996,3455 14201,4281 10957,5087">
            <msink:destinationLink direction="with" ref="{EABE1FDF-303A-449B-9310-408F6D7E738A}"/>
          </msink:context>
        </emma:interpretation>
      </emma:emma>
    </inkml:annotationXML>
    <inkml:traceGroup>
      <inkml:annotationXML>
        <emma:emma xmlns:emma="http://www.w3.org/2003/04/emma" version="1.0">
          <emma:interpretation id="{8CBEC5DC-2452-49A2-AF98-CCD045EFD9DF}" emma:medium="tactile" emma:mode="ink">
            <msink:context xmlns:msink="http://schemas.microsoft.com/ink/2010/main" type="paragraph" rotatedBoundingBox="10752,4261 13996,3455 14201,4281 10957,50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693981-E85E-4D8C-B36A-6ED96B812E8C}" emma:medium="tactile" emma:mode="ink">
              <msink:context xmlns:msink="http://schemas.microsoft.com/ink/2010/main" type="line" rotatedBoundingBox="10752,4261 13996,3455 14201,4281 10957,5087"/>
            </emma:interpretation>
          </emma:emma>
        </inkml:annotationXML>
        <inkml:traceGroup>
          <inkml:annotationXML>
            <emma:emma xmlns:emma="http://www.w3.org/2003/04/emma" version="1.0">
              <emma:interpretation id="{C0EC6476-20DE-436D-A1A5-58B77C8735F1}" emma:medium="tactile" emma:mode="ink">
                <msink:context xmlns:msink="http://schemas.microsoft.com/ink/2010/main" type="inkWord" rotatedBoundingBox="10769,4330 12252,3961 12440,4719 10957,5087">
                  <msink:destinationLink direction="to" ref="{3B659D07-53F7-4B3A-8C3A-027904CB08CF}"/>
                  <msink:destinationLink direction="from" ref="{3B659D07-53F7-4B3A-8C3A-027904CB08CF}"/>
                  <msink:destinationLink direction="to" ref="{F56D9877-B645-4689-8DE3-EE2A51041DD7}"/>
                </msink:context>
              </emma:interpretation>
              <emma:one-of disjunction-type="recognition" id="oneOf0">
                <emma:interpretation id="interp0" emma:lang="en-US" emma:confidence="0.5">
                  <emma:literal>256</emma:literal>
                </emma:interpretation>
                <emma:interpretation id="interp1" emma:lang="en-US" emma:confidence="0.5">
                  <emma:literal>25 6</emma:literal>
                </emma:interpretation>
                <emma:interpretation id="interp2" emma:lang="en-US" emma:confidence="0.5">
                  <emma:literal>Q 5 6</emma:literal>
                </emma:interpretation>
                <emma:interpretation id="interp3" emma:lang="en-US" emma:confidence="0">
                  <emma:literal>2 5 6</emma:literal>
                </emma:interpretation>
                <emma:interpretation id="interp4" emma:lang="en-US" emma:confidence="0">
                  <emma:literal>255 6</emma:literal>
                </emma:interpretation>
              </emma:one-of>
            </emma:emma>
          </inkml:annotationXML>
          <inkml:trace contextRef="#ctx0" brushRef="#br0">1844 343 47 0,'3'0'108'0,"-3"0"8"0,3 3-1 0,-1-3 3 16,-2 2-5-16,3-2-10 0,0 3-16 0,-3-3-13 16,0 0-21-16,1 0-25 0,2 1-20 0,2 3-17 0,-1-1 1 15,1-1 3-15,-2 0 5 0,1 2 4 0,-4-4 9 0,3 3 15 16,0-3 7-16,-3 1 1 0,0 2-7 0,0-3-9 16,2 2-8-16,-2-2-6 0,3 0-3 0,-3 0-1 15,0 0-1-15,0 0 0 0,0 0-1 0,0 0 0 0,0 0 0 16,0 0 2-16,1 0-2 0,-1 0 2 0,0 0 1 0,0 0 2 15,0 0 1-15,0 0 2 0,0 0 1 0,0 0 0 0,0 2 2 16,0-2-1-16,0 0 2 0,0 0 1 0,0 0-1 16,0 0 5-16,0 0-1 0,0 0-1 0,0 0-1 15,0 0 5-15,0 0-2 0,0 0-1 0,0 0-1 0,0 0 0 16,0 0 0-16,0 0 1 0,0 0-1 0,0 0 2 0,0-2-2 16,0 2 0-16,0-2-2 0,0 2-1 0,3 0 0 15,-3 0-1-15,0 0-3 0,0 0-2 0,0 0 0 0,0 0-3 16,0 0 1-16,-3 0-2 0,-1 0-2 0,4 0 2 0,-2 0-1 15,4 2 1-15,-2 2-1 0,3-4-1 0,-2 2-3 16,-1-4-3-16,0 2-6 0,0-2-13 0,0 2-9 0,0 0-14 16,0 0-18-16,0 0-24 0,3-2-40 0,0 0-74 15,-3 2-122-15,0 0-61 0</inkml:trace>
          <inkml:trace contextRef="#ctx0" brushRef="#br0" timeOffset="1465.9775">1864 342 91 0,'3'-2'115'16,"0"-1"1"-16,-3 1 0 0,1 1-7 0,-1-2-5 0,3 3-24 16,-1-4-27-16,1 3-16 0,1 1-17 0,2-2 0 15,-1 2 7-15,-1 0 3 0,0 0 6 0,1 0 15 0,-2 0 17 16,-3 0 10-16,3 0 7 0,-2 0-9 0,-1 0-14 16,0 0-12-16,0 0-4 0,3 0-6 0,-3 0-2 0,0 2 2 15,0-2-2-15,0 1 2 0,0 3 3 0,0-4 3 0,2 3-1 16,-2-2 2-16,0-1 2 0,0 5 1 0,0-3-1 15,0-1 1-15,0 2-1 0,0-3 0 0,0 2-1 16,0 1 1-16,0-3-3 0,0 1 2 0,0-1-1 0,0 2 0 16,0 0 4-16,0-2 1 0,-2 0-2 0,2 0 0 0,-3 3 0 15,3-3-2-15,0 2-4 0,-1-2-3 0,-2 0-1 0,0 0-8 16,1 0-1-16,-2 0-3 0,1 0 2 0,0 0-1 16,3 0 2-16,-4 0-4 0,4-2-2 0,-2-1-4 0,-4 3-1 15,6-2-1-15,-4 0-4 0,1 1-7 0,3-4 1 16,-5 1-2-16,5 2 2 0,-1-3 1 0,-2-3 0 0,0 4 0 15,1-4-4-15,-1 1 4 0,6-2 3 0,-1 4 0 16,-2-2 1-16,3 0 0 0,0 1 0 0,-2 0-1 0,4-3 1 16,1 3 0-1,1-3-2-15,30-33 59 0,-25 34-51 16,-4 0 0-16,35-18 61 31,-33 21-68-31,54 8 64 0,-56 3-58 0,2 1 5 16,-1 1 3-16,0 3 2 0,1-2 5 0,-1 3 2 0,-1 3 2 15,2 2 3-15,-1-1-2 0,1 4-1 0,-4-1-2 16,2 2 1-16,-4 2-6 0,2-2-10 0,-4 0 0 0,1 2-6 16,-2 2-1-16,-1-4-3 0,0 4 1 0,0-2 13 15,-1 2-3-15,-2 0 12 0,1-4-5 0,-4 3-4 0,2 0-3 16,-4-5 1-16,2 4 1 0,-1 0-15 0,-3-4 1 0,2 3-5 16,-4-3 4-16,3-1 5 0,-1-1 0 0,1-4 2 15,0 2 5-15,2-4-3 0,1-3 9 0,0 1 6 0,0-3 4 16,1 0 3-16,1-4 3 0,-1 3 0 0,-1-3-5 15,2 0 4-15,-4 2-12 0,4-4-10 0,-3 0-6 0,2-4-3 16,-2 2-2-16,-1 0-3 0,4-3 4 0,-4 3-3 0,4-2 0 16,-4-2-1-16,4-1 1 0,2 1-4 0,-3-3-4 15,5 1 1-15,0-1-9 0,0-2 3 0,0 0 1 0,5 1 2 16,0-2-3-16,2-3 3 0,-1 1 2 0,2-1-1 16,4-1-5-16,0-1 2 0,-1 1 0 0,4 1 2 0,-3-4 3 15,3 6-2-15,-3 1-1 0,0-4 2 0,0 6 4 0,0 0-2 16,0 1 2-16,0 2-3 0,0 3 0 0,2-1-3 15,-2 3 2-15,0 1-2 0,-1 1 3 0,1 1-4 0,1 2 1 16,-1 4 1-16,0-3-3 0,3 6 5 0,-3-2 0 16,-1 3-2-16,1-2-1 0,-1 2 4 0,-2-3 1 0,1 1-2 15,-4-3 1-15,1 2-1 0,1-2 1 0,-1 2-1 0,-2 2 1 16,2-6-2-16,-2 3-6 0,-1 0-10 0,2-3-11 16,-4 1-16-16,4-1-22 0,-5 1-18 0,4-1-26 0,-2 0-26 15,0-2-21-15,-2 0-23 0,2 0-22 0,-2 1-21 16,5-3-7-16,-4 0-14 0,2 0-6 0,4-5-7 0,-1 1-7 15,4-7-8-15,-5 0-14 0,7-7-35 0,-7-1-62 0,6-2-70 16,-5-1-29-16</inkml:trace>
          <inkml:trace contextRef="#ctx0" brushRef="#br0" timeOffset="1910.5369">2517 78 227 0,'3'4'314'0,"-3"-3"-41"0,0-1-44 0,0 3-44 0,0-1-25 15,0-2 0-15,-3 3 1 0,3-2-24 0,0-1-26 16,0 2-18-16,0 1-13 0,0-3-12 0,0 0-5 16,0 2-3-16,0-1 0 0,0 6 5 0,0-4-2 0,0 2 4 15,0 1-3-15,0 0 0 0,0 2-1 0,3-3-3 0,-3 4-7 16,2-4 0-16,-2 1 9 0,4 0 3 0,-1 0 0 15,0 1 1-15,-2 0 2 0,7-2 1 0,-4 3 1 0,2-2-4 16,0-3-8-16,2 5-3 0,-1-1 3 0,1-1 2 16,1 0-4-16,-2 2-1 0,5-3 0 0,0 4-5 0,-2-3-6 15,-1 1 0-15,3-1-2 0,-4 3-3 0,3-3 0 0,-3 2 6 16,1 3-2-16,1-2 1 0,-2 3-1 0,-1-3-4 16,-1 2-9-16,1-3-3 0,1 0-2 0,-1-1-8 0,-2 1-1 15,-1 1-3-15,2-3 0 0,-4 3 0 0,1-3 3 16,-2 0-1-16,2 0 2 0,0 2-4 0,-1-1-2 0,-2-1 0 15,-2 2 1-15,-1 1-2 0,0 2-5 0,-1 2-2 0,-4 0 0 16,2 2-8-16,-6 0-7 0,-1-2-15 0,1-1-15 16,0 2-21-16,-1-1-17 0,-5-2-26 0,6 0-26 0,-1-5-26 15,-5-2-25-15,4-2-28 0,-3 1-24 0,3-6-17 16,-1 1-14-16,0-4-8 0,-1-3-8 0,1-3-8 0,3-6-28 16,-1 1-39-16,-2-5-72 0,3-2-41 0</inkml:trace>
          <inkml:trace contextRef="#ctx0" brushRef="#br0" timeOffset="2198.131">2403 32 11 0,'5'-4'405'0,"3"3"-47"0,-4-7-59 0,4 5-62 16,-2-2-46-16,-5 1-9 0,7-1-18 0,-4 3-26 0,4-3-13 16,-4 5-6-16,4-4-2 0,-1 2 6 0,2-1 1 15,-2 0 2-15,4-2-6 0,-2 1-11 0,1 0-6 0,-4 1-11 16,4-1-7-16,-1 0-9 0,3 0-6 0,-1-1-5 0,-2 1-4 15,-2 2 0-15,4-3-3 0,-3 1-1 0,0 0-8 16,-1 0-4-16,1-1-7 0,-4 2-6 0,1 0-5 0,-1 1-2 16,-1-2-8-16,-1 4-3 0,1-2-4 0,-3 2 4 15,3-3-2-15,-2 1-7 0,-1 2-1 0,0 0-4 0,0 0 2 16,0 0-1-16,0 0 4 0,0 0-11 0,0 2 2 0,0 1-8 16,0-3-15-16,-1 0-16 0,-2 2-30 0,3-2-33 15,0 1-33-15,0 2-34 0,0 2-39 0,0-4-35 16,3 3-34-16,-2 1-55 0,-1-5-98 0,0 0-94 0,0 0-41 0,0 0-8 15</inkml:trace>
          <inkml:trace contextRef="#ctx0" brushRef="#br0" timeOffset="5387.8275">3117-138 12 0,'0'0'162'16,"0"0"-17"-16,0 0-24 0,0 0-16 0,0 0-20 0,0 0-18 16,0 0-22-16,3 2-18 0,-2-2-18 0,5 2-9 15,-1-2 3-15,-1 0 9 0,1 0 6 0,-2 0 6 0,-2 0 13 16,-1 0 12-16,3 0 12 0,-3 0 7 0,3 0-5 0,-3 0-3 15,0 0-7-15,0 0 0 0,0 0-2 0,0 0 1 16,0 0 1-16,-3 0 0 0,3 0-2 0,0-2-1 0,0 2-6 16,0 0-2-16,0 0-3 0,0 0 0 0,0 0 0 15,0 0 0-15,0 0-1 0,-3 0 3 0,3-2-1 0,0 2-1 16,0 0 2-16,0-3-4 0,3 3 1 0,-3-2-4 0,0 2-1 16,0 0-2-16,-3 0-1 0,3-2-1 0,-1 0-4 15,-2 2-3-15,3-2-2 0,-2 2-3 0,2-3-4 0,0 2-3 16,0 1-1-16,-3 0-4 0,3 0 0 0,0 0 0 15,0 0 3-15,0 0-1 0,0 0 2 0,0 0-1 0,0 0 5 16,0 0 4-16,0-3 3 0,0 3 1 0,0 0 1 0,0 0 1 16,0 0 4-16,0 0 1 0,0-2-3 0,0 2-1 15,0 0-2-15,0 0-1 0,-3 0-2 0,3 0-1 16,0 0 1-16,0-2 0 0,0 2-1 0,0 0 1 0,0 0 2 0,0 0-3 16,0 0 0-16,0-2-2 0,0 2-3 0,-1-2-4 15,1 2 1-15,0 0-6 0,0-2-2 0,0-1 3 0,0 3-1 16,0-1 1-16,0 1 3 0,0-3 0 0,-3 3 6 15,3 0-1-15,0-2 2 0,0 2 0 0,0 0 2 0,0 0 1 16,0 0-2-16,0 0 0 0,0 0-5 0,0-2 2 0,0 2 2 16,0 0 0-16,0-2-3 0,0 2 0 0,-2 0-2 15,2 0 0-15,0 0-3 0,0 0 11 0,0 0-10 16,0 0-1-16,0 0-3 0,0 0-6 0,0 2 0 0,0 0 0 16,0-2 0-16,0 2-12 0,-6-2 7 0,6 0 0 0,-1 0 6 15,-2 0 1-15,6 0 2 0,-2 0 0 0,-1 3 2 0,0-3 1 16,0 1 1-16,0-1 0 0,0 0 1 0,-1 3 1 15,1-1 0-15,-3-2 3 0,3 2 5 0,0 0 1 16,0-2 6-16,0 2 2 0,0 0-1 0,-2 1-4 0,2 1 2 16,-3-2-2-16,0 0-2 0,2 2 0 0,-2 1-5 0,3-2-4 15,-3 0 2-15,3 2 2 0,-1-2-5 0,-2 0 0 16,3-1-2-16,0-1-1 0,-2 2 0 0,2 2 6 0,-3-3-5 16,0 3 1-16,3 1 2 0,-1-1 4 0,-2 1-4 15,3-2 1-15,-2 0-3 0,2 1-1 0,0-1 1 0,-3 1 3 16,0 1 1-16,3 0 5 0,-1 3 4 0,-2 2 1 0,3-3 2 15,-3 0-2-15,3 1-1 0,-2 3 0 0,-1-3-3 16,3 2 1-16,-1-3-7 0,1 0 0 0,0 1-3 0,0 2 1 16,-3-5 1-16,3 3-1 0,-3-1-1 0,3 3-3 15,0-1 7-15,-2-2 0 0,2 1 3 0,-3-3 1 0,3 2-1 16,0 1 3-16,0-1 0 0,0 1-4 0,-1-2-1 0,1-1-5 16,0 3-1-16,0-5-6 0,0 2-1 0,0-2 0 15,0 1-1-15,0 1 1 0,0 1 0 0,0 2-2 16,0-1 0-16,0 1 4 0,1 2 1 0,-1-3-3 0,3 3 0 15,-1-5 0-15,-2 3 0 0,3 0 3 0,0-3 0 0,-2 5-2 16,4-2-2-16,1 2 2 0,-2-3-1 0,1 0 0 16,-1 0 3-16,2 0-2 0,-4-1-1 0,2-1 0 0,2 2 2 15,1-1-2-15,-5 0 0 0,2-2 1 0,4 0-2 16,-4 1 2-16,4-1 0 0,-4-1 3 0,4 1 9 0,-2-3-5 16,0 3-1-16,-1-1-5 0,4-2 3 0,-1-1-5 0,-1 3 0 15,1-4 3-15,-2 0-11 0,1 0 6 0,1 0 2 16,2 0 3-16,2-5 3 0,-6 3-1 0,4-2 1 0,-2-3-1 15,1 2-2-15,-2-1-1 0,1 1-2 0,-1-1 0 16,2 2-9-16,-5-3 5 0,4 1 2 0,-4 1 1 0,4-1 1 16,-4 2 0-16,4 0 1 0,-2-3 2 0,-5 3 8 0,4 2-6 15,-2-3-3-15,-1 1 3 0,-2 3-3 0,2-2 2 16,1-2-2-16,-2 2-2 0,2-2-10 0,0-4 5 0,-1 2 5 16,4-4-3-16,-6 2 2 0,1-1 1 0,-1 1 0 0,3-1 4 15,-1-1 5-15,-2 3-3 0,0 0-7 0,-2-3 1 16,-1 2 1-16,2-3-1 0,-5 6 3 0,1-3-3 15,2 3 6-15,-3-3-2 0,-4 5 3 0,3-2 1 0,-1 1 0 16,-4 3 1-16,3 2 0 0,0 0 5 0,-5 0-2 0,-1 2 0 16,3 3-3-16,-3-1-3 0,-2-2 2 0,1 4-4 0,1 1-4 15,2-3-5-15,-5 2 7 0,5 1-2 0,-5 2 0 16,4 1 3-16,2-2-2 0,-5 2 3 0,5-1 2 0,0 1-2 16,4-1-4-16,1-2 0 0,-2-1-1 0,0 0-4 15,2 1 5-15,1-3-2 0,1 2 1 0,4 2 0 0,-2 2-2 16,0-1-6-16,1-2-4 0,-1 2-15 0,3-4-19 0,-1 0-21 15,1 1-25-15,-3-2-27 0,3 1-27 0,0-1-19 16,3-2-12-16,-3 3-12 0,1-4-12 0,4 2-1 16,1-3 3-16,0 0 8 0,0 0 3 0,1 0 2 0,-1-3-6 15,4 2-6-15,-1-6-16 0,3-3-35 0,-4-4-57 0,2 4-70 16,-4-2-41-16</inkml:trace>
        </inkml:traceGroup>
        <inkml:traceGroup>
          <inkml:annotationXML>
            <emma:emma xmlns:emma="http://www.w3.org/2003/04/emma" version="1.0">
              <emma:interpretation id="{06AE4049-923E-483E-83C2-C1918C000AFE}" emma:medium="tactile" emma:mode="ink">
                <msink:context xmlns:msink="http://schemas.microsoft.com/ink/2010/main" type="inkWord" rotatedBoundingBox="12512,3824 13996,3455 14166,4140 12683,4509"/>
              </emma:interpretation>
              <emma:one-of disjunction-type="recognition" id="oneOf1">
                <emma:interpretation id="interp5" emma:lang="en-US" emma:confidence="0.5">
                  <emma:literal>than</emma:literal>
                </emma:interpretation>
                <emma:interpretation id="interp6" emma:lang="en-US" emma:confidence="0">
                  <emma:literal>channel</emma:literal>
                </emma:interpretation>
                <emma:interpretation id="interp7" emma:lang="en-US" emma:confidence="0">
                  <emma:literal>Chanel</emma:literal>
                </emma:interpretation>
                <emma:interpretation id="interp8" emma:lang="en-US" emma:confidence="0">
                  <emma:literal>channid</emma:literal>
                </emma:interpretation>
                <emma:interpretation id="interp9" emma:lang="en-US" emma:confidence="0">
                  <emma:literal>chamid</emma:literal>
                </emma:interpretation>
              </emma:one-of>
            </emma:emma>
          </inkml:annotationXML>
          <inkml:trace contextRef="#ctx0" brushRef="#br0" timeOffset="7639.417">3598-106 105 0,'0'0'180'0,"1"-2"-33"0,2 2-30 0,-1-1-32 16,4-3-29-16,1 4-18 0,-1-3-5 0,0 3 1 0,-5-1-1 16,4-1 14-16,-2-1 3 0,0 1 8 0,-2 1 9 0,2-4-3 15,0 2-5-15,-3 2-9 0,2-1 2 0,-2 0-1 16,0-3 7-16,0 3 0 0,0 0 1 0,0 2 1 0,0-2 4 15,0 2 0-15,0 0 0 0,-2 0-4 0,2-3 2 16,0 2 1-16,0 1 0 0,-3 0-4 0,0 0 2 0,3 0-1 16,0 0-1-16,-1 0 0 0,-2 0-3 0,3 0 4 15,-3 0 0-15,3 0 4 0,0 0 0 0,0 0 4 0,-2 0 3 16,-1 0 1-16,3 0 2 0,0 0-2 0,0 0-2 16,0 0-6-16,0 0 0 0,0 0-3 0,0 1-8 0,0 2-7 15,0-3-7-15,0 0-11 0,0 2-4 0,-1-2-7 0,1 4 2 16,0-2 1-16,0 3 2 0,0 1 0 0,1 2 3 15,-1-2 9-15,3 4 3 0,-1 4-2 0,-2-3 0 0,3-1-4 16,1 3-2-16,2 0-1 0,-1-1 0 0,2 1-5 0,-1-1-4 16,2 3-4-16,2 0-1 0,-1-2-5 0,3 2-3 15,0-2 2-15,0-1-7 0,0 1-1 0,2-2 0 0,1 1 1 16,-1 1-2-16,-2-2 1 0,1-3 0 0,-1 0 0 16,0 1-2-16,-3-3 0 0,3-1 5 0,-2 1-2 0,-1-2 1 15,1-2 2-15,-1 1-1 0,0-3 3 0,-1 0 2 0,2 0 3 16,-1-5-4-16,1 3 2 0,-1-2 2 0,2 0 3 15,-5-3-7-15,1-2-2 0,1 5-3 0,-1-2-1 16,1 1 1-16,0 0-2 0,0-4 0 0,-1 1-1 0,1-2 4 16,-1 1 0-16,-1-2 1 0,0 1 0 0,0-4-1 0,0 2-1 15,0 1-2-15,0-2-2 0,-2 3 2 0,-1-5 0 0,-1 4 2 16,1 2-1-16,-3-2 0 0,0 0 1 0,0 0 3 16,0 3 2-16,0-1-1 0,-3-2 1 0,3 3 5 15,-2-3 2-15,-1 2 1 0,-1-1 7 0,-2 4 0 0,2-5-2 16,2 1 0-16,-5 0-2 0,2-1-5 0,-5-2-1 15,-2 1-3-15,3-2-3 0,-2 0-4 0,-3-5 4 0,2 4 0 0,3-2-2 16,0 0 0-16,-5 0 1 0,3-3 0 0,5 2-2 16,-5 1 4-16,2 2 3 0,2 2 2 0,-1-2 4 15,1 5 7-15,5-1 8 0,-4 0 7 0,-1 2 6 0,6 2 3 16,-2 4-4-16,1-3 0 0,-1 3-1 0,0 1-7 0,3-1-7 16,-1 1-8-16,1 2-7 0,-3-2-8 0,3 2-2 0,0 0-3 15,0 0-4-15,0 0-2 0,0 0 1 0,0 2-4 16,3 0 4-16,-2 3 2 0,-1 1 1 0,6 0 0 15,-1 5 2-15,-1 4 4 0,3-3 0 0,-2 3 3 0,5 0 3 16,-4 0 6-16,2 1 3 0,-1 1 7 0,1 4 7 0,1-2 1 16,1-1 3-16,-1 1 1 0,-2 3-1 0,4-3-3 0,-5-2-2 15,4 3-8-15,-1-1-8 0,1 1 0 0,-1-1-9 16,-1-1 7-16,2 3 1 0,-1-2 1 0,0 1-2 16,-1 1 8-16,-1-1-1 0,3-1-1 0,-1-1 7 0,-1-1-8 15,-1-2-6-15,1 2-5 0,-7-3 1 0,4 4-4 0,1-6-1 16,-2-2-1-16,-2-1 1 0,3 2-4 0,-3-5 3 15,1-1-2-15,-2 1-1 0,-1-4 0 0,3 0 4 0,-3 0-1 16,0 1-1-16,0-3 1 0,0 2 3 0,0-2 1 16,3-2 3-16,-3 2 1 0,0-5-4 0,0 1 1 0,0-2 2 0,0-5 1 15,0 0-4 1,0-3-3-16,-3-54-5 0,3 51 1 0,0-3-2 16,0 3 0-16,0-1 2 15,0 3 1-15,0-51-10 16,0 62 4-16,3 2 5 0,-1-3-3 0,-2 5 0 15,6 0-2-15,-5 2 1 0,7 1-1 0,-4 0-1 16,7 5 3-16,-5-3 1 0,13 10 4 0,-9-4-4 0,-1-2 1 16,3-1 0-16,-1 0 1 0,-2 1 0 0,2-1 0 15,1 2-1-15,8 6 6 0,-8-10-4 0,-5 0 1 16,5-1-1-16,-5 1 4 0,4-1-3 0,-5-4 1 16,1 2-2-16,-2-1-1 0,2-2 0 0,-2 0 5 0,5 0-1 15,-3 0-3-15,1-2 0 0,-2-2-3 0,1-1-5 0,1-1-3 16,-4-1-6-16,4 1-5 0,-4 0-6 0,4-3-12 15,-1 1 0-15,-3-5 2 0,2 5 6 0,-1-3 4 0,-4 0 3 16,5 1 7-16,-6-1 1 0,0-2 18 0,0 1-5 0,-3-3 0 16,0 3-3-16,-1-4 4 0,-4 2 2 0,4 1-2 15,-5-4 2-15,3 0-3 0,0 2 1 0,-4-1 3 16,2 3 5-16,1 0-5 0,2 3 1 0,-2 1 2 0,2 1-4 16,-2 1 5-16,3 3-3 0,-1 1-5 0,1 3-1 0,-2 0 1 15,1 3-1-15,4 3-3 0,-7 5 1 0,4 1-1 0,-4 6 4 16,2-1 3-16,2 5-1 0,2 0 2 0,2 1 2 15,-3 1 2-15,3-3 0 0,3 3 3 0,-1-2-3 16,2-3-5-16,-1 1 1 0,5-3-1 0,-4 1 0 0,7-3-4 16,-5-5 2-16,1 4-3 0,1-6 2 0,2 1 5 0,-4-3-1 15,1-2-1-15,-2 1 3 0,2-3-1 0,-1 0 2 16,0-2 1-16,0-4-4 0,0-1 3 0,2-1-2 0,2-5 2 16,-3 1-5-16,-2-4 2 0,2 0-1 0,-5-4 3 15,2 1-1-15,2-1-2 0,-4 1-2 0,4 2 1 0,-5 1 1 16,-1 0 1-16,3 3-2 0,-1 1 0 0,-2 4-1 0,3 3-1 15,0 0-4-15,-3 1 1 0,1 2 0 0,2 5-13 0,4-2 6 16,-5 2 2-16,5 4 3 0,1 1 5 0,1-2 1 16,-2 2 3-16,4 3 0 0,-2-4 12 0,2-1-5 15,1 1-3-15,0-1-1 0,0 0-3 0,0 0 1 0,0-2-4 16,-2 0-16-16,-1 1-20 0,-1-2-17 0,-1-1-17 0,-2-2-19 16,1 1-14-16,-5-3-14 0,2 0-1 0,-1-3 8 0,-2 1 10 15,3 2 2-15,0-4 4 0,-3-1 5 0,0-2 3 16,0-2 0-16,-3-2 2 0,0 3 1 0,3-4 4 15,-5-1 8-15,4-2 14 0,-2-1 10 0,0 0 13 0,3 4 7 16,0-1 8-16,0 5 0 0,0-1 5 0,0 3 8 0,0-1 1 16,0 5 0-16,0 0 0 0,0 0 3 0,0-1 4 0,0 3 11 15,3 3 7-15,0 1 8 0,-2 0 7 0,4 2 6 16,1 1 2-16,-5 0 5 0,3 1-2 0,2 0-8 16,-4-2-5-16,1 4-7 0,-2-1-8 0,2-2-4 0,2 2-3 15,-5-4-3-15,3 0-3 0,0 1-2 0,-3-2 2 0,1-1-3 16,-1-1 2-16,3 0 3 0,-1-2-1 0,-2 0-1 15,0 0 2-15,0 0-2 0,0-2 1 0,0 2-2 0,0-5 1 16,0 1-3-16,3-2-1 0,0-3-1 0,-3 0 1 16,1 1 1-16,4-3 0 0,-2 0-2 0,1 0-1 0,-1 3 2 15,2-3-1-15,-1 2 0 0,2 3-1 0,-2-3 3 0,1 5-6 16,-1 0 0-16,4 1 4 0,-4 1-1 0,4 0 1 16,-1 2 1-16,1 2-1 0,-1 0-2 0,2-2 4 0,1 5 5 15,-4-3-4-15,2 2 0 0,2 0 0 0,-2-1 1 16,-2-1 1-16,1 2-2 0,0-2-1 0,-2 0-2 0,2 1 2 15,-2 1-3-15,1-4 3 0,-5 2-1 0,4-2-1 16,1 0 2-16,-2 0 1 0,-2 0 0 0,1-2-3 0,1-1 0 16,-1-1-5-16,0 0 0 0,-1-2 1 0,2-1 0 0,-4 1-1 15,0-3-2-15,0 3 2 0,-4 0 0 0,2-3 2 0,-1 1 0 16,0 0 1-16,-1 0 1 0,1-1 1 0,1-2 0 16,-1 4 0-16,2 1 4 0,-2 0 0 0,0 1 2 15,3 4 2-15,-2 1 1 0,2-3 2 0,0 1-1 0,0 2-3 16,0 0-1-16,0 0 2 0,2 2 4 0,-2 1 1 0,6-2-2 15,-5 4 2-15,4-1 2 0,1 0 1 0,1 0 0 16,-1 1-2-16,1-1-8 0,1-2 1 0,-1 3 3 0,1-3-1 16,-1 2-5-16,-1-2 1 0,2 2 0 0,2-2 1 15,-3-2 0-15,-1 3-4 0,2-1-6 0,-4-2-4 0,4 1-2 16,-4 2-3-16,2-3-5 0,-1 0-3 0,-1 0-4 0,1 0-1 16,1 0 1-16,-5 0 1 0,3 0 2 0,-1-3-1 15,0 2 7-15,-1-4 5 0,1 3 2 0,-2-4 5 0,-1-2 3 16,3-1 4-16,-3 0-1 0,3-1 4 0,-1-1-3 15,-2 0-1-15,0-1 0 0,0-4 0 0,0 0 1 0,-2 2-1 16,-1-4 2-16,0-1 1 0,2 0-3 0,-2-1 0 0,-2 1 0 16,1-1 0-16,-3 1-3 0,-1-3 1 0,4 3 1 15,-4-1 0-15,4 3 1 0,-4-1-2 0,1 1 2 0,-1 2-2 16,4 1 2-16,-3-2-2 0,-1 3 1 0,4 2 2 16,2 3-1-16,-4-1 1 0,2 3 2 0,2-1-3 0,-1 3 0 15,0-1 3-15,3 4-2 0,-1-2 4 0,-2 1-5 16,3 2-3-16,-3 0-7 0,3 0-9 0,0 0-11 0,0 2-5 15,0 1-8-15,0 1-9 0,0 2-12 0,3 1-12 0,-3 1-13 16,4 1-13-16,-1 0-10 0,0 1-13 0,2 1-13 0,-1 0-12 16,1 0-6-16,-1 2-5 0,2-3 1 0,-2 3-6 15,1-2-11-15,-5 0-24 0,3 3-32 0,-3-3-42 16,-3 1-57-16,3 5-54 0</inkml:trace>
        </inkml:traceGroup>
      </inkml:traceGroup>
    </inkml:traceGroup>
  </inkml:traceGroup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13.0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ABE1FDF-303A-449B-9310-408F6D7E738A}" emma:medium="tactile" emma:mode="ink">
          <msink:context xmlns:msink="http://schemas.microsoft.com/ink/2010/main" type="inkDrawing" rotatedBoundingBox="12243,5642 14824,3844 14886,3932 12305,5730" semanticType="underline" shapeName="Other">
            <msink:sourceLink direction="with" ref="{30C8D983-2CDC-42B4-ADBA-1F08605BAA9A}"/>
          </msink:context>
        </emma:interpretation>
      </emma:emma>
    </inkml:annotationXML>
    <inkml:trace contextRef="#ctx0" brushRef="#br0">421 1472 62 0,'-43'40'400'0,"0"-1"-46"0,0-5-57 0,0-1-63 15,5-3-29-15,1-4 3 0,6-3-37 0,3-4-23 0,1-1-4 16,7-3-6-16,3-4 2 0,-1 0-2 0,6-5-6 15,4 1-8-15,2-6-14 0,0 2-12 0,5-3-19 0,2-3-16 16,5-2-22-16,0-4-14 0,6-2-9 0,6-1-7 16,1-5-2-16,7-6-5 0,4 1 1 0,2-3-1 0,7-5 3 15,4-4-1-15,3 1-9 0,5-4 4 0,4-1 0 16,2-2 0-16,8-1 4 0,2-3 0 0,4 0 2 0,4-4 4 16,2 1 6-16,7-6 0 0,3-2 3 0,0-5 0 0,5 1-1 15,2-4-3-15,2-2-3 0,0-2-2 0,2 1 2 16,2 1-6-16,-5-1-1 0,-4 2-2 0,1 6 1 0,-6-2 0 15,-4 5-1-15,-6 6-3 0,-1 2-3 0,-9 5-11 16,-4 1-11-16,-13 6-9 0,-6 5-5 0,-6 5-1 0,-12 2 0 16,1 6-1-16,-9 4 3 0,-3 0 8 0,-2 5 15 0,-8-3 8 15,1 5 3-15,-2 1 2 0,-6-1-2 0,0 4 3 16,-3-2 2-16,-2 4-1 0,-2 0 0 0,2 0-2 0,-3 4-12 16,-1-2-13-16,0 2-14 0,-2 0-18 0,2 3-21 15,-2-3-23-15,2 3-29 0,-3-1-22 0,0 1-19 0,-3-1-14 16,0 3-19-16,2-4-27 0,1 3-46 0,-4 0-84 0,-1 0-79 15,-1 3-38-15</inkml:trace>
  </inkml:traceGroup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28.00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4BD9515-DB9F-4C53-B56D-38BB80CF0518}" emma:medium="tactile" emma:mode="ink">
          <msink:context xmlns:msink="http://schemas.microsoft.com/ink/2010/main" type="inkDrawing" rotatedBoundingBox="5497,8372 9588,8270 9593,8480 5502,8581" semanticType="callout" shapeName="Other"/>
        </emma:interpretation>
      </emma:emma>
    </inkml:annotationXML>
    <inkml:trace contextRef="#ctx0" brushRef="#br0">-9 162 24 0,'-3'-2'130'0,"3"2"-5"0,0 0-6 0,0 0-9 16,0 0-24-16,0 0-23 0,0-2-19 0,0 2-17 0,0 0-13 15,0 0-14-15,0 0-11 0,0-3-5 0,0 3 6 16,0 0 3-16,0 0 5 0,0 0 8 0,0 0 13 15,0 0 12-15,0 0 8 0,0 0 12 0,0 0 10 0,0 0 7 16,0 0 8-16,0 0-2 0,0 0-6 0,0 0-3 0,0 0-7 16,0 0-5-16,0 0-7 0,0 0-3 0,0 0-6 15,0 0-6-15,0 0-3 0,3-1-4 0,-2-2 0 0,-1 3-4 16,0 0-1-16,0 0-2 0,0 0-1 0,0 0-1 16,0 0-2-16,0 0 1 0,0 0 0 0,0 0-1 0,0 0 1 15,0 0-1-15,0 0 1 0,0 0-1 0,0 0 3 0,0 0-4 16,0 0 2-16,0 0 1 0,3 0 4 0,-1 0 6 15,-2 0 0-15,3 0 2 0,0 0 1 0,-2 0 0 0,5 0 0 16,-4 0-3-16,2 0-1 0,-1 3-4 0,1-2 0 16,4-1-1-16,-4 3-1 0,4-1 3 0,-1-2 0 0,-2 0 1 15,2 0-2-15,-2 2 1 0,2 1-1 0,3-3 2 0,-4 0-1 16,2 0 1-16,-1 0-2 0,2 0 1 0,-1 0-2 16,-1 0 0-16,1 0-1 0,-1 0-2 0,0 0 4 0,1 0 3 15,1 0 3-15,-2-3 2 0,2 1 1 0,-1 2 2 0,2 0-1 16,-4-2 1-16,1 2-2 0,1 0-6 0,4-3 9 15,-2 3-3-15,-4-1-2 0,5-2-2 0,-3 3 0 0,0 0-1 16,-1 0-4-16,2 0 0 0,2 0-13 0,-4 0 2 16,1 0-2-16,-2-1-1 0,1 1-4 0,3 0 4 0,-1 0 1 15,2 0 1-15,-2 0 2 0,0 0-2 0,4 0 4 0,-4 0 2 16,0 0 0-16,3 0 1 0,1 0-3 0,-4 0-1 16,0-3-1-16,4 1 0 0,-4 2-1 0,3-2-3 15,-3 0-2-15,5 2 0 0,-5-2-1 0,2 2 4 0,1-3-2 16,0 1 4-16,0 2-1 0,-1-1-1 0,-3-2 2 0,7 3-1 15,0 0-1-15,-3 0 1 0,-3 0-2 0,0 0-6 16,4 0-1-16,-7 0 2 16,6 0-1-16,23 4-4 0,-27-4 8 0,0 0 4 15,4 0 0-15,15-1 22 16,28-7 11 15,-48 6-39-31,72-7 38 0,-67 4-32 16,3 3 1-16,-3-2-2 0,3 4-4 15,-4-5 5-15,16 0 6 0,-15 2-7 0,-3 1-3 16,3-2-4-16,0 2 2 0,3-1 6 0,-3 2-4 0,-3-4-2 16,3 3-1-16,-2 0 3 0,-1 0-1 0,3 2 2 0,-5-2 0 15,5-1-5-15,-1-1 4 0,-3 2 4 0,4 0 2 0,3 0 2 16,-3 2 3-16,0-2 0 0,0-1 3 0,4 2 0 0,-1-3-1 16,2 1-2-16,-3 3-3 0,3-4-2 0,2 4-1 15,1-2 0-15,-1-3-2 0,3 3-3 0,-1 1 2 0,3-2-1 16,0-2 3-16,-2 3 1 0,5 1-4 0,-6-3 0 15,1 0-1-15,-1 4 0 0,1 0-4 0,-4-5 1 0,1 5-1 16,-1 0-3-16,-4 0 7 0,0 0-3 0,-2 0-1 16,3 0 3-16,-3 0 0 0,0 0-2 0,0 0-1 0,0 5 2 15,0-5-5-15,-2 0 1 0,2 0 4 0,-3 3-2 16,0-2 0-16,4-1 1 0,-4 0-6 0,3 4 2 0,3-3 3 16,-2-1 1-16,2 2-1 0,2-2-1 0,-2 0 1 0,4 0-1 15,0 0 3-15,1 0 0 0,1 3-2 0,-2-3-2 16,5 2 1-16,-1-2 0 0,3 0 11 0,-5 0-4 0,1 0-4 15,-1 0 1-15,-2 0-1 0,0 0 2 0,2 0-2 16,-3 0-1-16,2 0-10 0,-7 0 4 0,5 0 4 0,-5 0 0 16,2 3-2-16,0-3 1 0,-6 0 1 0,3 0 1 0,0 0 0 15,-2 1 1-15,-1-1-1 0,3 2-2 0,-2-2-3 16,2 3 3-16,-3-1 2 0,3 0-1 0,-1 0 1 0,-3 0 2 16,4 1-2-16,0 1 0 0,-1-3 6 0,1 2-3 15,0-1-4-15,-1 2 1 0,3-2 0 0,-1 1 0 0,1-2 0 16,-2 4 2-16,2-3 3 0,1-2-5 0,-1 2 4 0,-2 0 1 15,2-2-1-15,-2 3-6 0,0-1 1 0,-1-2-2 16,-2 0 0-16,3 0 2 0,-2 0 2 0,-1 0-2 0,0-2-2 16,1-1 3-16,-1 3 1 0,-1-2 1 0,2 0-2 0,-1 2-2 15,3 0-2-15,-2 0 1 0,-1 0 3 0,3 0 1 16,0 0-1-16,0 0 0 0,3 0 0 0,-3 0 3 0,0 0-2 16,0 0-1-16,-1 2 0 0,1 0 2 0,3-2-1 15,-3 3 0-15,3-1-1 0,-2-2 5 0,2 1-4 0,-3 2 1 16,3-3 0-16,-2 0 1 15,5 0-1-15,11 0-1 0,-17-3-4 0,4 2 3 0,-1 1 2 16,1-2-4-16,-1-1-1 0,1 3 1 0,-1-2 4 0,2 2-2 16,-2 0 0-16,1-2 2 0,2 2 2 0,0 0-1 0,-1 0 4 15,3 2 7-15,-1 0 2 0,-1-2 2 0,4 5 2 0,-5-4 0 16,2 2-2-16,-3-1 4 0,4 2 1 0,-5-2-5 16,1 1-3-16,2-3-4 0,0 2 0 0,0 1-1 0,-2-3 4 15,3 0-8-15,-2 0-3 0,1-3-1 0,-5 1 0 16,6 2 1-16,-2-5-3 0,-2 4-2 0,1-2 2 0,3 1 8 15,-1-2-2-15,-4-1 1 0,5 1 0 0,0 0 0 0,1 0 4 16,-1-1 0-16,2 1 0 0,-2-1-11 0,0 4 3 16,1-3 3-16,-1 1-3 0,-2-1-1 0,0 2 0 15,0 0-1-15,-4-1 7 0,2 1 3 0,-3 2 1 0,3-1-3 16,-3-2 7-16,0 3 2 0,-3-2 4 0,4-1-2 0,-7 3-7 16,4-2-1-16,-5 2 0 0,2 0 2 0,-2 0-7 0,-2 0-1 15,-2 0-5-15,5 0 4 0,-6 0 2 0,2 0 4 16,-2 0 7-16,3 0 4 0,-3 0 8 0,0 0 2 0,0 0 7 15,0 0-2-15,0 2 6 0,0-2-6 0,0 0-3 16,-3 0-3-16,3 0-6 0,-2 0-4 0,2 3-10 0,-6-1-14 16,2-2-22-16,2 4-30 0,-5-2-43 0,-1 5-51 0,-2 0-62 15,-2 1-71-15,-1 3-86 0,-5 1-106 0,-2 5-156 16,-3 0-69-16,-9 6-11 0,-3 1 20 0</inkml:trace>
  </inkml:traceGroup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16.1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AA1F5A-E136-4FFF-9EB9-21D321EE8BA5}" emma:medium="tactile" emma:mode="ink">
          <msink:context xmlns:msink="http://schemas.microsoft.com/ink/2010/main" type="inkDrawing" rotatedBoundingBox="4431,4985 5997,3164 6299,3424 4734,5245" semanticType="callout" shapeName="Other">
            <msink:sourceLink direction="to" ref="{76D81FB1-B925-464C-916F-4EAB20487A16}"/>
            <msink:sourceLink direction="to" ref="{0EB5FBD3-3E5B-42D7-A949-5F532FBACDBB}"/>
          </msink:context>
        </emma:interpretation>
      </emma:emma>
    </inkml:annotationXML>
    <inkml:trace contextRef="#ctx0" brushRef="#br0">-1975-612 7 0,'0'-5'168'0,"0"4"-7"0,0-3-17 16,0 3-18-16,0-1-22 0,2-2-32 0,0 4-28 0,1-4-21 16,0 3-15-16,1 1 1 0,-1 0 4 0,-1-2 7 15,1 2 9-15,-2-1 15 0,-1 1 9 0,0-4 8 0,0 4 3 16,0 0-10-16,0 0-5 0,0 0-10 0,0 0-1 15,0 0-2-15,0 0 2 0,0 0 0 0,0 0 0 0,0 0 2 16,-1 0-3-16,1-3-1 0,0 3-2 0,0 0-3 0,0 0-2 16,0 0 1-16,0 0-5 0,0-1 1 0,0 1-1 15,0 0-1-15,0 0-2 0,0 0 3 0,0 0-1 16,0 0-2-16,0 0-1 0,0 0 1 0,0 0-9 0,0 0 2 16,0 0-1-16,0 0-7 0,0 0-1 0,0 1 0 0,1 2-3 15,-1-3 1-15,3 4 3 0,0-4-1 0,2 0 0 16,-4 0 0-16,2 0 3 0,2 1-2 0,1-1 0 0,0 2 3 15,0-1 2-15,-1 3 4 0,3 0 2 0,-1-2 4 16,4 3 0-16,-2-2 1 0,0 4 3 0,-2-3-5 0,4 1-1 16,-3 1-4-16,3-2-4 0,-2 1-3 0,6-1-2 15,-3-2-1-15,-3 3-1 0,2-1 0 0,0 0-1 0,1-2 4 16,-3 3-4-16,1-3 2 0,-1 0-3 0,-2-1-1 0,1 2 2 16,-4-1-1-16,4-2-1 0,-1 3 2 0,-2-2 4 15,2-1 0-15,-2 2 6 0,2-2-1 0,-2 0 2 0,2 0 0 16,0 3 1-16,-2-3-1 0,4 0-3 0,-2 0-1 0,-1 0 8 15,0-3-6-15,2 3-3 0,-1-2 2 0,3 1-1 16,-1-2 1-16,0-2-1 0,2 2 0 0,-2-4-9 16,1 1 4-16,-1-3 2 0,3 1-2 0,0-3 0 0,3 0-1 15,0-3-2-15,-2 2 3 0,2-1 0 0,1-2 0 0,-1 0 1 16,2 0 0-16,-3 0 0 0,3-3 0 0,-5 1 0 0,3 1-1 16,-1 2 0-16,0-3 1 0,4 0-2 0,-5-2 1 15,2-1 4-15,1-1 1 0,2-2 2 0,-4-1 0 16,3-2 1-16,0 0 2 0,2-4 3 0,1 3-3 0,-3-3 3 0,6-6 0 15,-1 2 2-15,-1-2-1 0,3-2 1 0,-1-3-3 16,1 1 2-16,3-2-4 0,-3-1-3 0,6-3 0 16,-5 4-5-16,5-6-2 0,-5 5-1 0,2-5 2 0,3 3-1 15,-5 0 1-15,5-1 2 0,-5 3 0 0,2 3 3 16,-3-2 5-16,-1 3 1 0,1-1 1 0,-1 7-1 0,-1-4 2 16,-1 7-7-16,1-3 2 0,-4 3-5 0,4 2-2 0,-5 2-6 15,0 2 0-15,1 2 1 0,-3 1-2 0,-3 5 0 16,3-3 2-16,-3 3 2 0,0 5-4 0,-3 0 4 0,-2 0-2 15,-2 0 2-15,2 2-2 0,-1 3 1 0,-5 2-2 16,2-1 0-16,-1 1 0 0,-2 3-2 0,3-2 4 0,-3 3-3 16,0-2 0-16,0 2 0 0,0 0 4 0,3 0 0 0,-2 0-2 15,-1 0-1-15,-1 0-2 0,-2 0 0 0,3 2-2 16,-3-2-4-16,1 3-8 0,-1-2-7 0,2 3-14 0,-5 1-9 16,2 4-21-16,1 1-17 0,-2 1-26 0,-2 4-25 15,2-1-27-15,-2 1-23 0,1 4-35 0,0 2-61 0,-2 0-108 16,0 1-92-16,-1 3-35 0,-6 4-9 0</inkml:trace>
  </inkml:traceGroup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49.55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39DBE25-990F-4109-A395-2E35B702E75B}" emma:medium="tactile" emma:mode="ink">
          <msink:context xmlns:msink="http://schemas.microsoft.com/ink/2010/main" type="inkDrawing" rotatedBoundingBox="6160,4944 7711,3506 7915,3726 6365,5164" semanticType="callout" shapeName="Other">
            <msink:sourceLink direction="to" ref="{DF536516-BA42-4B3E-B7DB-CF1307BD58A7}"/>
            <msink:sourceLink direction="to" ref="{0EB5FBD3-3E5B-42D7-A949-5F532FBACDBB}"/>
          </msink:context>
        </emma:interpretation>
      </emma:emma>
    </inkml:annotationXML>
    <inkml:trace contextRef="#ctx0" brushRef="#br0">27 1411 14 0,'0'0'21'0,"0"0"10"0,0 0 11 15,0 0 2-15,-2 0 2 0,-1 0-5 0,2 0-1 0,-2-4-5 16,0 3-6-16,-2 1-2 0,2 0-1 0,2 0 6 16,-2-2 2-16,1 2 1 0,-1 0-1 0,3 0 2 0,0 0-3 15,0 0-12-15,0 0-14 0,0 0-14 0,0 0-5 0,0 0-3 16,0 0 7-16,0 0 11 0,0-1 14 0,3 1 17 0,-1-3 18 16,-2 3 13-16,0 0 9 0,0 0 7 0,0 0-4 15,0-4-11-15,0 3-12 0,0 1-8 0,0-2-10 0,0-3-8 16,0 2-4-16,0 2-4 0,0-1-2 0,0-3-5 15,0 4 3-15,0-2-3 0,0-2 2 0,0 4-1 16,0 1 1-16,0-2-1 0,0 0-1 0,0 2-1 0,0-3 3 16,0 1-1-16,0 2 0 0,0-2 3 0,0 0-3 0,0 0 2 15,0-1-2-15,3 2 2 0,-2-2-2 0,-1-1 0 16,0 2-3-16,3-2 1 0,-3 1 0 0,0 2-5 0,0-2-1 16,0 3-5-16,3 0 1 0,-1 0 1 0,-2 0 2 0,3 0 2 15,0 3 3-15,-2-2 2 0,4 2 0 0,0 1 9 0,0 0 0 16,-1 1 4-16,4 1-3 0,1 3 1 0,-2-1-5 15,1 3 4-15,-1-5-5 0,1 2-3 0,-1 2-4 16,-1-4-1-16,1 3-1 0,4-2-4 0,-2-3 1 0,1 0-4 16,-4 3 3-16,5-1 1 0,-3-4-1 0,0 3 0 0,-1-1 4 15,5-2-1-15,-3-2 6 0,-1 2 5 0,2 0 6 16,-1-2 6-16,1 0 3 0,2 0 3 0,-3-2-3 0,2 0 1 16,-2 0-3-16,1-1-5 0,-4 2-4 0,4-4-2 15,2-1 3-15,-3 0 2 0,3-3 1 0,0 0 1 0,1-1 4 16,1-1-1-16,1-5 2 0,0-1-1 0,1-1-3 0,3 1 0 15,-2-3 2-15,5-4 2 0,-4 1-4 0,7-1 1 16,-4-1-1-16,3-3-5 0,0-3 14 0,-1-1-8 16,4 0-4-16,0-3-3 0,1-4-2 0,-1 2 0 0,4-1 0 15,4-1 3-15,-4-3-16 0,2-1 7 0,2 0 0 0,0 2-1 16,0 0-1-16,-1 1-1 0,2-3-3 0,-3 7-2 0,4-4 0 16,-6 3-4-16,2 0 0 0,-2 3-1 0,1 1 0 15,-6-2 0-15,1 7 3 0,-1 0 0 0,-3 0-3 0,0 4 0 16,-4 4 1-16,-3-4 3 0,4 5-5 0,-4 5 3 0,-1-4-2 15,-3 4-1-15,4 0 0 0,-4 4 0 0,-1-1 0 16,-2 2 0-16,-2-2 1 0,3 3 2 0,-4-1-3 16,2 0 0-16,-1 3 0 0,-2-3 2 0,2 1-2 0,-2 1 0 15,1 1-1-15,-2-1 1 0,0 5 2 0,-1-2 1 0,-1 2-3 16,1-2 0-16,-2 4 2 0,-1-2 8 0,3 2-3 0,0-3-3 16,-3 3 1-16,0 0-4 0,0 0 1 0,0 0 0 15,0-2-2-15,0 2-4 0,0 0-1 0,0 0 3 16,0 0 3-16,0 0 1 0,0 0 3 0,0 0 1 0,0 0-2 15,0 0 3-15,0 0 3 0,0 0 2 0,0 2-4 16,0-2 5-16,0 0-5 0,0 3 2 0,0-3-1 0,0 0-3 16,0 0 0-16,0 0-3 0,0 0 7 0,0 0-5 0,0 0-3 15,0 0-1-15,0 0 2 0,0 0-1 0,0 0-2 16,0 0 1-16,-3 0-7 0,3 0 4 0,0 0 1 0,0 0 2 16,0 0-1-16,0 0 0 0,0 0 2 0,-3 0-1 0,3 0 0 15,0 0 0-15,0 0-1 0,0 2-2 0,0-2-1 16,0 0 3-16,-1 0 0 0,-2 0-1 0,3 0-1 15,0 0 1-15,0 0-1 0,0 0 2 0,0 0 0 0,0 1 0 16,0-1-1-16,0 3 1 0,-2-3 1 0,-1 0-1 0,3 0 6 16,0 0-4-16,0 0-2 0,0 0 1 0,0 0 3 0,0 0-2 15,0 0 2-15,0 0-3 0,0 0 3 0,-3 0 1 16,3 0 1-16,0 0 0 0,0 0 0 0,0 0-1 16,0 0 1-16,0 0-1 0,0 0 2 0,0 0-1 0,0 0 0 15,0 0-1-15,0 0-1 0,0 0 1 0,0 0-1 0,0 0-3 16,0 0-1-16,0 0 2 0,0 0 0 0,0 0 0 15,-1 0 0-15,1 0-1 0,0 0-1 0,0 0 1 0,0 0 3 16,0 0-4-16,0 0-2 0,0 0 2 0,0 0-2 0,0 0 1 16,0 2 1-16,0-2 0 0,0 0 3 0,0 3-1 15,0-6-2-15,0 3-2 0,0 0 2 0,-3 0 0 0,3 0 0 16,0 0 0-16,0 0-3 0,0 0 3 0,0 0 0 16,0 0 0-16,0-2-3 0,0 2-1 0,0 0 4 0,0 0-2 15,0 0 2-15,0 0 0 0,0 0 0 0,0 0 0 16,0 0 2-16,0 0-2 15,0 0-4-15,0 0-2 32,0 0 3-17,0 2-65 1,0 1-4 0,0-2-153-1,0 12-27-15,3 24-184 16,-2-26 283-16,7 27-595 0,-8-25 322 0,-2 2-37 15</inkml:trace>
  </inkml:traceGroup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48.4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F536516-BA42-4B3E-B7DB-CF1307BD58A7}" emma:medium="tactile" emma:mode="ink">
          <msink:context xmlns:msink="http://schemas.microsoft.com/ink/2010/main" type="inkDrawing" rotatedBoundingBox="6222,4981 6245,4967 6248,4971 6225,4985" shapeName="Other">
            <msink:destinationLink direction="to" ref="{039DBE25-990F-4109-A395-2E35B702E75B}"/>
          </msink:context>
        </emma:interpretation>
      </emma:emma>
    </inkml:annotationXML>
    <inkml:trace contextRef="#ctx0" brushRef="#br0">53 1396 3 0,'-1'0'32'0,"-5"0"-13"0,4 0-10 0,-1 4-3 15,0-4-5-15,3 0-1 0,-1 3 0 0,-2-2-4 0,3-1 1 16,-2 2 2-16,0-2-3 0,2 1 0 0,0 3-3 0,0-4 0 16,0 0-1-16,0 0 0 0,0 0 2 0,0 0-2 15</inkml:trace>
  </inkml:traceGroup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01.7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6674879-6322-44C6-81BD-60C8ED1921A9}" emma:medium="tactile" emma:mode="ink">
          <msink:context xmlns:msink="http://schemas.microsoft.com/ink/2010/main" type="inkDrawing" rotatedBoundingBox="9374,4092 9622,4796 9219,4938 8971,4234" semanticType="callout" shapeName="Other">
            <msink:sourceLink direction="with" ref="{5349AD83-D633-4C61-A63E-487AED520671}"/>
          </msink:context>
        </emma:interpretation>
      </emma:emma>
    </inkml:annotationXML>
    <inkml:trace contextRef="#ctx0" brushRef="#br0">2620-1392 174 0,'-1'2'202'0,"-2"6"-41"0,0-2-18 0,-1-3-14 0,2 5-22 15,-4-7-17-15,2 3-1 0,2 1 12 0,-4-3 5 0,2 0 7 16,4 0-15-16,-3 1-15 0,3-3-6 0,-5 1-4 16,5 2 0-16,-1-3-1 0,-2 0 1 0,3 0-2 15,0 0-1-15,-3 0-6 0,3 0-3 0,0 0-4 0,0 0-6 16,0 0-5-16,0 2-5 0,0 0-3 0,0 0-2 0,0-2-4 16,0 2-1-16,0-2-3 0,0 0 0 0,0 0-3 15,3 0-5-15,-3 0-2 0,3 0-3 0,-3 0-4 0,0 0 0 16,1 0 5-16,-1 0 7 0,3 0 11 0,-1 0 2 15,4 2 5-15,-2 1 2 0,1-3 14 0,-1 1 2 0,4 2 1 0,-1-3-5 16,0 2-6-16,2 0-1 0,-1 0-5 0,-1 3 0 16,1-3-7-16,-1 0-2 0,2-1-3 0,1 4 0 15,-4-2-2-15,8-2 3 0,-5 4-10 0,0-3 2 16,3-1 2-16,-2 2-1 0,-1 2-6 0,3-3-4 0,-2-2 2 16,2 1-2-16,0 3 13 0,3-4 1 0,-2 3-8 0,2-3 1 15,-3 1 2-15,3 1-1 0,-2-2-5 0,2 0-2 0,-3 0-3 16,0 0-3-16,0 0 0 0,0 0 1 0,0 0-1 15,1 0-1-15,-4 0 1 0,0 0 2 0,-1 0-5 0,-1 3 1 16,3-1-4-16,-4-1-1 0,0 2-1 0,0-1 0 16,-3-2-4-16,2 0 1 0,-2 3 2 0,-2-3 3 0,2 1 4 15,2 3 5-15,-5 1 2 0,6-1 9 0,-5-2 7 16,2 5 8-16,-1 1 7 0,1 1 7 0,-3 2-1 0,0 2 1 16,0-4-1-16,0 6-3 0,-3 0-7 0,1 2-6 0,-2 0-7 15,-4 0-6-15,1 2 0 0,-4 4-4 0,5-2 2 0,-4 1-2 16,1-3 3-16,-1 4-2 0,1 3 0 0,-2-6-1 15,-1 2-5-15,3-3 3 0,-3 1-4 0,2-3 2 16,3 1 1-16,-2-1-1 0,1-5-1 0,1 1 2 0,2-2 0 16,-2 0-1-16,2-2-5 0,1-1-2 0,-3 1-2 0,4 1-1 15,-2-2-3-15,1-2 0 0,1-2-1 0,-2 3 0 0,5-3 3 16,-3 0-3-16,3 0 0 0,-1 1 0 0,-2-3 3 16,3 0-1-16,-2-2 0 0,-1 2-2 0,3 0 0 15,0 1-1-15,0-3 0 0,0 1 3 0,0-1-6 0,0 0 5 16,0 0-2-16,0 0 0 0,0 3-3 0,-3-3-4 0,3 0-7 15,0 0-18-15,0 0-13 0,0 0-19 0,0 0-19 0,0 0-15 16,0 0-21-16,0-3-12 0,0 2-13 0,0 1-16 16,0 0-21-16,0 0-27 0,0-3-28 0,0 3-27 15,0-4-32-15,3 2-35 0,-3-5-66 0,0 1-101 0,0-3-64 16,0 1-18-16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14.3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44 219 630,'5'-15'86,"-1"-4"0,1 4 19,2-1-10,0 5-25,-7-1 10,0 8 11,0 2-18,-5 8-39,-1 7-29,-5 14 24,1 15 18,2 10-8,-1 14 3,5 3-14,8 2-11,0-3-5,5-2-5,-1-7 1,1-8-6,-5-4 4,0-7-6,-4-3 0,-3-9-2,-1-7-12,3-7-25,-2-9-38,2-10-39,2-16-196,3-14-134</inkml:trace>
  <inkml:trace contextRef="#ctx0" brushRef="#br0" timeOffset="366">36 122 824,'4'-27'15,"5"-2"73,-4 4 10,8 4-39,5 7-21,3 7-21,0 10 1,7 9 25,-1 9 19,8 8-20,-6 3-2,4 3-21,-12 1 4,-2 1-6,-10-1 3,-13 3-8,-19 1-6,-3 2 0,-15-3-2,-11-5 0,4-5-2,3-8 5,9-10-7,10-5 21,10-6-2,4-2 1,8-2-2,6 3-5,0-2-8,5 3-2,2 6-1,8 6 3,5 5 12,13 10 5,3 9-2,7 4-8,-4 5-2,-8-1-6,0 0-4,-7-2 5,1 0-3,-10-5 0,-3-3-2,-1-3-2,-4-4-14,0-5-26,-1-6-14,1-6-63,3-10-77,5-12-80</inkml:trace>
  <inkml:trace contextRef="#ctx0" brushRef="#br0" timeOffset="936">502 687 816,'-3'6'11,"3"-6"32,10-4 16,-2-2-35,5-2 4,4-1-6,0-5 27,-2-1-10,2-4 6,-8 0-6,-1 0 11,-8 5-6,0 1 0,-8 5-13,-5 2-16,-4 6-10,-7 8 0,-1 6-2,-3 3 1,3 8 4,3 4-2,4 3 5,8 1-3,10-1 1,9-1 2,15-6-4,5-6 0,12 0-2,4-10-2,-3-5 0,-6-4 0,0-5 0,-6-5 1,-4-7-2,2-10 2,-7-4-4,-4-9 1,2-6-1,-2 0 1,0 2 0,-9 4 0,-2 7 0,-3 8 0,-10 8 3,-3 7-4,-7 9 0,-9 8-6,3 9 5,2 7 1,8 3-3,8 1 1,19 2 2,7-2 0,15-5 4,8 2-3,8-1 0,-7-2 0,-10 0 1,-4 2-4,-19 2 2,-12 0-3,-12 0-2,-9-2 2,-3-4-2,3-6-7,-3-7 5,8-6-2,11-6-9,5-5-3,8-5 1,12-3 7,1 0 9,10-2 4,4 2 0,6-2-2,-8 6 1,0-5 1,-4 3 1,-1-2 3,-2 0-4,-5-3 4,2 0 6,-6-1-1,-3 8 1,-2 3 4,-8 4 14,-4 6-7,-4 10-21,-9 7 1,-4 10-1,-4 5 6,-1 8-1,3 0-4,11-4 5,4-1-6,8-6 0,9-2 4,3-6 0,8-6-4,-3-3 0,0-5 0,-5-5-13,-4-7 2,-3-9 8,-9-7-1,-4-5-1,-5-7 2,1-1 0,-6-3 2,8 3 1,3-1 0,6 9 0,1 1 0,12 2-1,-4 6-2,9 2 3,2 3 0,8 6 1,-4 4-1,3 4-2,-7 7 2,4 2-3,-11 6 3,-2 1 0,-2 4 1,-4 2 0,-1 5 3,-7-1-1,4 5-2,1 0 0,-5-4-1,4-3 0,4-1 1,-4-3-1,5-5-1,-5-3-6,2-10 6,1-2-12,4-8 10,2-7 3,3-7 0,1-9 0,3-2 0,-7-6-1,-1 1 1,-3 5-5,-8 8 5,-1 9 2,-1 11-2,-8 10-17,1 9 15,-1 7 2,5 10 2,0 1-2,4 3 1,8-2-1,1-4 0,3-5 0,-2-6 0,8-5 0,-5-9 3,0-4-1,1-10 0,3-5-2,5-10 0,-5-6 1,4-7-1,-1-3 0,1 4 4,0 0 9,7 4 8,-3 10-6,3 10-6,-3 9-3,-3 16-6,-3 13 1,-6 11 4,-5 10-4,-2 4 2,-6 0-3,0-5 1,0-6 0,-2-8 0,-2-11-1,0-8 1,0-10 7,0-12 3,-1-13-5,5-13-4,5-8-2,3-11 0,9-3-1,3 3 0,5 2-1,4 12 0,4 6-2,-7 8-1,9 12-18,-12 7-41,4 8-59,-5 6-103,-2 6-121</inkml:trace>
  <inkml:trace contextRef="#ctx0" brushRef="#br0" timeOffset="2610">2771 409 778,'13'-13'70,"-5"-2"-19,-4 1 81,-4 2-51,0 7-1,-4 1-11,-9 5-42,-9 7-12,-5 10 16,-12 5 3,-5 9-5,-5 8-13,2 7 2,6 3-6,14-1 5,6-1 3,13-4-6,16-1-1,9-9-5,5-5-5,13-6 6,10-4-8,-2-10-1,1-1-20,-3-6-46,-3-6-43,-6-3-102,-6-7-60</inkml:trace>
  <inkml:trace contextRef="#ctx0" brushRef="#br0" timeOffset="3001">2895 772 190,'-5'13'640,"10"-7"-633,3-3 70,13-6-19,1 1-26,9-10 11,0-1-10,0-2 19,-4-8-3,0-3-12,-11-4-6,-3-7-4,-3-3-7,-6 0-7,-5 5 2,-11 5 21,-2 9-18,-7 7-10,-11 12-5,-6 12 6,-3 15-4,-4 11 2,3 8 14,14 10 5,7-2 8,17-2-10,12-8-2,13-2 3,16-5-10,12-8-6,10-9-7,3-6 3,-3-6-3,-10-6-2,-6-4-6,-20-4-1,-5 1-6,-5-1-8,-9 0-20,-4 3-4,-8-1-31,-6 0-150,-3 0 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24.6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B69A5FD-4B9A-4A84-9E39-C22B4435E166}" emma:medium="tactile" emma:mode="ink">
          <msink:context xmlns:msink="http://schemas.microsoft.com/ink/2010/main" type="inkDrawing" rotatedBoundingBox="2331,8152 3627,7170 3857,7473 2560,8455" semanticType="callout" shapeName="Other">
            <msink:sourceLink direction="to" ref="{6246DF8C-DFDE-4BF7-A96F-F170EAEE0D07}"/>
          </msink:context>
        </emma:interpretation>
      </emma:emma>
    </inkml:annotationXML>
    <inkml:trace contextRef="#ctx0" brushRef="#br0">-4083 2548 144 0,'6'-4'178'0,"1"-1"-30"16,-2 2-37-16,2-2-32 0,-1 0-32 0,2 0-10 0,2 4-4 15,-5-2 3-15,2-4 3 0,-2 4 2 0,-1-3 4 16,-1 6 6-16,-2-3-1 0,2 1-6 0,-3-1-9 0,3 1-2 16,-1 2-2-16,-2-1 6 0,0-2 1 0,0 3 1 0,0 0 3 15,0 0 2-15,0 0-5 0,0 0-8 0,0 0-5 16,0 0-6-16,0 0-8 0,0 0-2 0,0 0-4 16,0 0-8-16,0 0 2 0,0 0 0 0,0 0 1 0,0 3-1 0,3-2 0 15,0-1 0-15,-3 0 0 0,1-1 0 0,-1 1 0 16,0 0 0-16,0 0 0 0,0 0 1 0,3 0 2 0,-1 0-2 15,-2 0 3-15,3 0 9 0,0 1 4 0,-2-1 7 16,4 5 1-16,1-3 5 0,-2 1 2 0,1 3 1 0,-1-4-2 16,4 6-7-16,-4-5-3 0,3 3-5 0,-2 4-1 15,2-2-4-15,1 1 0 0,2 1 3 0,-4-1-1 0,2-1 1 16,-4 2-1-16,3-2-1 0,-1 0-3 0,0 0 4 16,0-4-10-16,0 3 0 0,0 2 0 0,3-2 4 0,-1-1 4 15,-1 1 1-15,1 0 0 0,-3-2 1 0,1 0 3 0,2-1 1 16,-2 1-4-16,0-1-7 0,3-2-1 0,-2 2 0 15,1-2 2-15,-1 1 1 0,-1-1-1 0,4 2 1 0,-1-2-1 16,-1-2 2-16,4 3-1 0,-5-2 0 0,2-1 0 16,1 0 3-16,7 0 20 0,-7-4-6 0,2-2 2 15,-3-1 7-15,30-22 91 16,-23 13-80-16,-1-4-5 0,4-1 0 0,2-3-5 0,-1-3-3 16,2-5-7-16,2 2-3 0,0-2-4 0,-1 1-4 0,6-4-3 15,-3 2 0-15,1 1-1 0,0 2-1 0,-2-2-1 16,2 3-2-16,-3 1-2 0,3 1 2 0,-4 0-2 0,1 1-3 15,0 2-1-15,-2 1 0 0,-1-1 1 0,2-1-1 0,-3 6 0 16,0-2-1-16,-1-2 1 0,0 3 0 0,1 0-1 16,-1 0-2-16,-2 1 0 0,0 1-1 0,-3 3 4 0,2-1 0 15,-1-2 2-15,-3 5 0 0,3-1 1 0,0-2 0 16,-3 4-2-16,0 1 4 0,-4-1-2 0,4 1 0 0,-1-1-4 16,-2 1-2-16,-2 2 1 0,2 0 3 0,-3 4-1 0,0 0 0 15,-3-1-2-15,1 1-1 0,2 1 5 0,-4 2 2 16,-2-1-4-16,3 1 1 0,-2 2-1 0,-1-1 0 15,3-2 0-15,-3 3 2 0,0 0-2 0,0 0 0 0,0 0 0 16,0 0 0-16,0 0 0 0,0 0 2 0,0 0 0 0,0 0-2 16,0 0 2-16,0 0 3 0,0 0-2 0,0 3 2 0,0-2-1 15,0-1-1-15,0 0-3 0,0 0 4 0,0 0-2 16,0 0 1-16,0 0-2 0,0 0 1 0,0 0-2 16,0 0 2-16,0 0 0 0,0 0-1 0,0 0 2 0,0 0-1 15,0 0 0-15,0 0 0 0,0 0-1 0,0-1 0 0,0 1-1 16,0 0 0-16,0 0 0 0,0 0 2 0,0 0-2 15,0 0 3-15,0 0-2 0,0 0 2 0,0 0-1 0,0 0-1 16,0 0-1-16,0 0-3 0,0 0 0 0,0 0 3 0,0 0-2 16,0 0 2-16,0 1 0 0,0-1 0 0,0 0-2 15,0 0 3-15,0 0 1 0,0 0-1 0,0 0 0 0,0 0-2 16,0 0 0-16,0 0-1 0,0 2 3 0,0-2-1 16,0 0-4-16,0 0-1 0,0 0 4 0,0 3 2 0,0-3-1 15,0 0 1-15,0 2-1 0,0-2 0 0,0 2 2 16,0 0-1-16,0-2-1 0,0 0 0 0,0 0 1 0,0 0 2 15,0 0-3-15,0 0 2 0,0 0-2 0,0 0 0 0,0 0 0 16,0 0 1-16,0 0-1 0,0 2-1 0,0-2 1 16,-3 0 0-16,3 0 0 0,0 0 1 0,0 0-1 0,0 0 0 15,0 0 0-15,0 0 1 0,0 0 1 0,0 0-2 0,0 0 3 16,0 0-3-16,0 0 1 0,0 0-1 0,0 0 0 16,0 0-4-16,0 0 1 0,0 0-1 0,0 0 1 15,0 0-1-15,0 0 1 0,0 3 0 0,0-1 1 0,0-2-1 16,0 2 6-16,0 0 2 0,0-2-1 0,0 2-4 0,-1 2-8 15,1-1-8-15,-3-2-15 0,3 2-15 0,0 1-19 16,-2 0-23-16,2 1-22 0,0-1-27 0,0 0-36 0,0-2-60 16,0-2-122-16,0 0-99 0,-6 6-48 0,2-1-20 15</inkml:trace>
  </inkml:traceGroup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4:23.4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C24E34A-B671-42AE-8819-9CE95476828E}" emma:medium="tactile" emma:mode="ink">
          <msink:context xmlns:msink="http://schemas.microsoft.com/ink/2010/main" type="inkDrawing" rotatedBoundingBox="2610,3690 3838,2132 4228,2439 3000,3997" semanticType="callout" shapeName="Other"/>
        </emma:interpretation>
      </emma:emma>
    </inkml:annotationXML>
    <inkml:trace contextRef="#ctx0" brushRef="#br0">49 1471 129 0,'-4'5'237'32,"4"-3"5"-17,-20 2 579-15,13-4-762 16,1-3-34-16,3 3 1 0,0 0 3 0,-2 0-4 16,5 0-2-16,-1 0 1 0,1 0-4 0,0-1-5 0,0 1-4 15,0 0-5-15,1 0-4 0,2 1-2 0,2 2 0 0,-1-3 0 16,7 0 0-16,-2 2 0 0,3 1 0 0,-1-3 0 15,6 0-1-15,1 0 0 0,-2 0-1 16,24 0 2-16,-17 0 0 0,-1-3 3 0,-1 1-2 0,-2 2 4 0,5-3-1 16,0 2 2-16,-2 1 3 0,-1-2 1 0,3 2 1 15,-1-3 0-15,-3 1-1 0,4 2 1 0,-5 0-2 16,-1 0 2-16,-2 0-3 0,1 0-3 0,0-1-1 0,-5 1 0 16,2 0-1-16,-2-3 1 0,0-1 3 0,-1 3 4 15,3-1 0-15,-1-3 4 0,2 1 4 0,-3-4 0 0,3-1 3 16,-2-4-1-16,2 0 0 0,2-2-2 0,2-2 2 0,0 0-2 15,1-6-4-15,0-2-3 0,6 1 1 0,-2-3 0 16,-1-6-1-16,4 0-1 0,-2-1-1 0,-1-2-1 0,3-4 2 16,0 2 0-16,-3-5 3 0,-1 3-2 0,0-3-2 0,-2-1-1 15,-2-1-2-15,0-1-1 0,1 2-1 0,-4-4 1 16,-1 0-1-16,0 2-1 0,1 2-3 0,-2-1 3 0,-1 1-2 16,-1 1 1-16,0 2 3 0,1 0-1 0,-2 4-2 15,-2 1 0-15,2 1 0 0,0 3-2 0,-2 2 3 0,-2 4-2 16,1 4-4-16,-4 0 3 0,1 5-2 0,1 0 1 0,-2 5 0 15,-2 1 2-15,0 1-1 0,1 2-1 0,-1 3 0 16,-2-1-1-16,0 2 1 0,3 1 0 0,-3 1 0 0,0 0-2 16,0-1 2-16,0 3-2 0,0-1 2 0,0 1 0 15,0 0-2-15,0 0-1 0,0 0 2 0,0 0 0 0,0 1 0 16,0-1-3-16,0 3 2 0,1-1-1 0,-1-2 3 0,3 0 0 16,-3 5 0-16,3-4 3 0,-1 4-1 0,-2-1-1 15,3 3-3-15,0-1-8 0,-2 4-15 0,4-2-8 0,1 3-17 16,-2 1-13-16,1-1-14 0,-1 4-16 0,4 3-20 15,2-1-27-15,-1 2-47 0,3 1-91 0,-2 1-101 0,-1 3-54 16</inkml:trace>
  </inkml:traceGroup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21.7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B659D07-53F7-4B3A-8C3A-027904CB08CF}" emma:medium="tactile" emma:mode="ink">
          <msink:context xmlns:msink="http://schemas.microsoft.com/ink/2010/main" type="inkDrawing" rotatedBoundingBox="10773,7024 11730,6590 11881,6924 10924,7358" semanticType="callout" shapeName="Other">
            <msink:sourceLink direction="to" ref="{C0EC6476-20DE-436D-A1A5-58B77C8735F1}"/>
            <msink:sourceLink direction="from" ref="{C0EC6476-20DE-436D-A1A5-58B77C8735F1}"/>
          </msink:context>
        </emma:interpretation>
      </emma:emma>
    </inkml:annotationXML>
    <inkml:trace contextRef="#ctx0" brushRef="#br0">1789 2814 21 0,'3'-3'179'0,"0"2"-13"0,-1-1-27 0,2 2-29 15,4-3-11-15,-2 1-2 0,0 2-7 0,0-1-12 0,-2-2-18 16,-3 3-6-16,-1 0 9 0,0 0 9 0,0 0-12 0,3 0-18 16,0 0-11-16,-1 0-8 0,2 0-3 0,-4 0 0 0,3 0 3 15,-3 0 2-15,3 0 6 0,-3 0 4 0,0 0 0 16,0 0 4-16,0 0-2 0,0 0 1 0,0 0-4 15,0 0 2-15,0 0 0 0,0 0 0 0,0 0 3 0,0 0-4 16,0 0 4-16,0-2 2 0,0 2-1 0,0 0-5 0,0 0 0 16,0 0-4-16,0 0-4 0,0 0 3 0,0 0-7 15,0 0-3-15,0 0-3 0,0 0-1 0,0 0-2 0,0 0-2 16,0 0 1-16,0 0-4 0,0 0 3 0,2 0 0 0,-2 0-1 16,0 0 2-16,0 0 0 0,0 0 0 0,0 0 0 15,0 0-2-15,0 0 2 0,3 0-4 0,0 0 2 0,-3 2 0 16,1-2-3-16,2 3 6 0,-1-2 5 0,4-1 2 15,-5 2 5-15,2 1 2 0,-1-3 2 0,1 0 4 0,1 0 4 16,2 0-5-16,-4 0-4 0,2 2-3 0,2 2-1 0,0 0-3 16,-3-3-3-16,1 2-2 0,4 1-3 0,-4-1-2 15,4 0 7-15,-4 2 4 0,4-4 1 0,-1 6 0 0,0-3 1 16,2 3 0-16,-1-3-3 0,-1 2 1 0,1 1-10 16,-1-1-4-16,1 1-2 0,-2-1-2 0,1 1-1 0,-3-1 3 15,4 0 4-15,-1 1 2 0,1 1 5 0,-4-4-1 0,4 3 1 16,-4 2 2-16,4-2 3 0,-4-1-6 0,4 1-5 15,-4 0-3-15,3-3 3 0,1 2-1 0,-4 0-3 16,4-1-1-16,-4 1 2 0,2-4 0 0,-4 3 0 0,2-2-2 16,2 2-1-16,-1-2-6 0,-1-2 3 0,1 4 0 0,0-5-3 15,1 2 2-15,2-1 3 0,2-1-1 0,-4-1 3 16,2-1-9-16,4-1 9 0,-2 0 3 0,2-2 3 0,-3 1 2 16,3-1 2-16,0 1 1 0,3-2 3 0,-1-3 11 15,0-2-8-15,-1 1-6 0,1-1 1 0,-3 0-2 0,7-2-5 16,-4 0-1-16,1-2-5 0,0 0-1 0,-2-1-1 15,2 0-1-15,0 0-2 0,-3 0-1 0,1 2-1 0,2-1 2 16,-3 0 1-16,3-1 2 0,-2 2-1 0,2-2 1 0,-3 2 0 16,3-4 5-16,-3 3 0 0,0 2 0 0,-1-2-3 15,1 0 2-15,0 2-1 0,-1-3 1 0,-2 6-1 0,1-4 1 16,2 3 1-16,-6 3 0 0,1 0-3 0,4-3 3 16,-2 2-4-16,-2 3-1 0,1 0 1 0,-4 1-2 0,-1-1-1 15,-2 1-2-15,5 1 5 0,-1-1-2 0,-1 2 3 16,1-2 2-16,-1 2 0 0,2-5-2 0,-4 6 0 0,2-3-2 15,-1 1 0-15,-3 2 1 0,3-2 0 0,-1 2 0 0,-2-1-4 16,3 3 1-16,0 0 1 0,-3 0-3 0,1 0 2 0,-1 0-4 16,3 0 1-16,-3 0-3 0,-3-2 2 0,3 2-2 15,0 0 1-15,0 0 1 0,0 0-1 0,0 0 3 16,0 0 0-16,0 0 0 0,0 0 0 0,0 0 0 0,0 0 4 0,0 0 0 16,0 0 0-16,0 0-3 0,0 0-1 0,0 0 1 15,0 0-1-15,0 0-1 0,0-3 1 0,0 3-2 16,0 0-1-16,0 0 3 0,0 0 0 0,0 0 0 0,0 0-2 15,0 0 6-15,0 0-6 0,0 0 2 0,0 0 2 0,0 0-4 16,0 3 2-16,0-1 0 0,0-2 3 0,0 0-4 0,0 0 1 16,0 0 1-16,0 0-1 0,0 0 1 0,0 0-1 15,0 0 1-15,0 0 0 0,3 0 2 0,-1 0-1 16,-2 0 0-16,3 0-2 0,-6 0 3 0,3 0 0 0,-2 0-3 16,2 0 1-16,0 0 1 0,0 0-4 0,0 0 0 0,0 0 0 15,0 0-4-15,0-2-6 0,-3 2-15 0,3 0-15 16,-1 0-22-16,1 0-26 0,-3 2-26 0,0 1-29 0,1-1-28 15,-1 2-22-15,-1-2-18 0,-1 2-18 0,-5 3-14 16,2 2-15-16,-4 1-28 0,4-1-52 0,-4 2-75 0,-3 0-49 16,-5 2-9-16</inkml:trace>
  </inkml:traceGroup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4:27.1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6D81FB1-B925-464C-916F-4EAB20487A16}" emma:medium="tactile" emma:mode="ink">
          <msink:context xmlns:msink="http://schemas.microsoft.com/ink/2010/main" type="inkDrawing" rotatedBoundingBox="5523,4635 8247,4429 8412,6615 5688,6821" semanticType="enclosure" shapeName="Other">
            <msink:destinationLink direction="to" ref="{39AA1F5A-E136-4FFF-9EB9-21D321EE8BA5}"/>
          </msink:context>
        </emma:interpretation>
      </emma:emma>
    </inkml:annotationXML>
    <inkml:trace contextRef="#ctx0" brushRef="#br0">1276-97 175 0,'-3'3'245'0,"-1"1"-32"0,2-3-36 16,-1 2-39-16,-1-3-37 0,-1 5-29 0,-1-2-18 0,2 0-18 15,1-3-11-15,-3 5-4 0,3-2-4 0,0-1-3 0,-2 1-1 16,4-3-1-16,-2 3-1 0,0 0 1 0,-1-1-6 15,2 1 0-15,-1 0-4 0,0 0-2 0,-1 1 7 16,1-1-1-16,3-2 1 0,-2 2 0 0,-1 1 1 0,-1-2-1 16,1 0 5-16,1 2-2 0,-2 1-3 0,-2-1-2 0,1 3 0 15,-2-1 1-15,2 3-1 0,-2 2 1 0,-1 0 2 0,0 0-1 16,-3 0 4-16,2-3 0 0,-3 3 2 0,2 0-1 16,-2 0 3-16,0-1-2 0,0-2-1 0,0 3 2 0,0-2-6 15,0 1 0-15,0-2 1 0,0 3 1 0,3-2-1 16,-5 0-1-16,3-1-2 0,-1 1-1 0,0-3 5 0,0 1-2 15,0 2-2-15,3-4-3 0,-1 3 1 0,1-2 1 16,-1-3-2-16,1 5 1 0,-2-5-3 0,-1 5 1 0,6-3-1 16,-4 1 0-16,1-1 3 0,-1 1-2 0,2-2 4 15,2 0 1-15,-4 0 0 0,2-1 6 0,1-1-1 0,1-2-1 16,-2 2 2-16,1 1-3 0,0-3-1 0,-1 1-1 0,1 2-5 16,1-2 1-16,-2 4-4 0,1-3 1 0,-1 1-1 15,1-2 0-15,-1 1 2 0,2 3-2 0,-4-2 2 0,3-3-2 16,-1 6-2-16,-1-4 2 0,-1 1 2 0,1-3 1 15,1 5-3-15,-1-1 1 0,-1 3 2 0,1-4-1 0,-1 2 0 16,4-2 2-16,-5 2 0 0,2-1 0 0,-1 1 1 0,1-1-2 16,-2 3 3-16,4-3 1 0,-2-2 1 0,2 3-2 15,-2-1 2-15,1 0-2 0,-2 0-2 0,1 1 0 0,1-1 1 16,1 0 3-16,-1 0-2 0,2 1 1 0,-1-1-2 16,-3 1 0-16,1-2-2 0,-2 2 1 0,2 1 1 0,2-1-3 15,-2-2 1-15,-2 2 0 0,4 0 0 0,-5 1 1 0,6-3 2 16,-7 2 2-16,4-2 5 0,0 2-5 0,-2-3 6 15,2 2-3-15,-1-1 2 0,1-1-2 0,-1 0 0 0,2-2-3 16,-1 3-3-16,0-2-2 0,-1-1-1 0,-2 3 2 16,4-2 0-16,0 2-2 0,-3-1 1 0,-1-2 3 0,5 4 1 15,-5-2 1-15,0 3-2 0,3-4 2 0,-1-1-6 16,1 3 4-16,0-1-1 0,-2-2-3 0,-1 3 0 0,5-3 1 16,-5 2 3-16,4-1-1 0,-3-1 1 0,3 3 0 0,-4-3-1 15,0 2 2-15,3 1-1 0,-1-3 0 0,-2 1-1 0,0-1-1 16,-1 4 4-16,-1-3-2 0,2-1 2 0,0 2-1 15,0-1 1-15,-1-1 1 0,1 3 2 0,-1 1-2 16,1-3 2-16,0-1-2 0,0 2 2 0,3-1 0 0,-2-1 2 16,0 0 0-16,2 0-2 0,-2 0-2 0,2 0 3 0,0-1-2 15,-1-1-1-15,2 2-2 0,-1-5-2 0,-1 2-2 16,-2 0 1-16,0-2 2 0,3-1-4 0,-1 0 0 0,-2-2 0 16,3 2 3-16,-1 0-2 0,-2 0-1 0,0-1-2 15,3 0 0-15,-2-1 1 0,4 2 1 0,-2-2 0 0,-3 2-4 16,5-4 2-16,-2 6-2 0,-2-3 2 0,4-1 2 0,-5 2 1 15,4-2-2-15,-4 1-1 0,3-1 4 0,2 1-2 16,-2-2 1-16,-1 1 0 0,2 1-3 0,-4 1-1 16,3-2-1-16,-1 0 0 0,1 1-1 0,1-2 3 0,1 3-3 15,0-7 3-15,-2 2 2 0,1 3-2 0,1-2 0 0,1-1 1 16,-5-3 1-16,2 2-2 0,-1-3 0 0,2 1-2 0,1-2 1 16,-5 2 2-16,3-3-1 0,2 2-1 0,-1-1-2 15,1 0 3-15,1 4-1 0,-2-2 1 0,1-1-1 16,-2 3-4-16,2-2 5 0,-1 4 0 0,1-3-2 0,-1 2 2 15,4 0 0-15,-1 0-2 0,-1 0 2 0,2-3-1 0,-1 2-1 16,-2-1 1-16,2 0-1 0,2 0 2 0,-1-1-1 16,2 3 1-16,-1-2 0 0,1 1 1 0,2 1 1 0,-2 0-2 15,-1-2 6-15,3 0-4 0,-3 2 1 0,3 0 0 0,0 0-2 16,0 3 0-16,0 0-1 0,0-3 0 0,0 6 0 16,0-1-1-16,-1-1 1 0,1 3 0 0,0-3 0 0,1 3 0 15,-1-3 0-15,3 3 0 0,2-3 0 0,-3 1 0 16,1 1 0-16,-1-1 0 0,2 0 0 0,2-1 0 0,-1-2 0 15,2-2 0-15,-1 1 0 0,0-1-1 0,2 0-2 0,-2 0 3 16,1 1-3-16,1-4 1 0,2 3 1 0,-4 0 0 16,1 0 0-16,1 0 1 0,1 0 0 0,-2 0-1 0,1 3-1 15,-1-3 2-15,1-2 0 0,-1 2-2 0,2 3 2 16,-2-2 0-16,1 3 0 0,-1-1 2 0,-1 0 1 0,2 0 0 16,-1-1-4-16,1 0 0 0,1 2-1 0,-2-1 1 0,1 0-2 15,2-2 2-15,-1 4-2 0,0-2 1 0,1 0 4 16,2 0 0-16,-3 0-1 0,3-3 0 0,1 2 1 0,-4 0 0 15,3-2-2-15,3 3 0 0,-3-1 0 0,2-2 0 16,-1 0 0-16,-1 3-1 0,1-2 0 0,-1-1-1 0,0 2 1 16,0 1 1-16,3 0-3 0,0 2 3 0,-2-5 3 0,1 4-2 15,-1-1 2-15,2-1-1 0,0 2 1 0,-6 1-1 16,6 0 1-16,-2-3-3 0,2-2 0 0,-3 3 2 16,0-5-1-16,0 5 4 0,0 2-1 0,3-3 1 0,0 0 1 15,-2 3 5-15,2-4 0 0,1 1-1 0,2-2 1 0,-4 3-1 16,1 0-1-16,1 0-1 0,0-2-2 0,2 1-1 15,-4 3-2-15,4 0-1 0,-2 0-1 0,0-1 0 0,-1 0-1 16,5 3-2-16,-5-2 2 0,1 2 0 0,0 1 2 0,1-1-2 16,1 0-1-16,-2 1 1 0,0-1 1 0,2 4 2 15,-1-1-2-15,-1 1 1 0,0-3-2 0,2 1 2 0,-1 2 1 16,-1 0-2-16,4 0 0 0,-1 0 2 0,-3 0-1 16,4 0-1-16,-1 0 0 0,0 0-1 0,1 0 0 0,2 0 0 15,-1 0 0-15,1 2-2 0,2-2 2 0,0 0 0 16,3 0 7-16,-2 0 0 0,5-2-1 0,3 2 2 0,-2-4 2 15,5 2-1-15,3-1 0 0,-4 1 3 0,7-2-5 0,-3 0 0 16,4 3 2-16,-3-1 1 0,1-3 5 0,2 2 3 16,0 2 2-16,-4-1 0 0,4-3 1 0,-1 5 0 0,-5 0-1 15,2 0-2-15,-3 5-7 0,2 1 0 0,-2 1 0 0,-5 4-4 16,4 3-1-16,-1 2 2 0,-3 1-1 0,-2 5 2 16,-1 4 1-16,2 1-2 0,-5 5 4 0,2 2-1 15,0 1 0-15,0 6-1 0,-7 2 2 0,3 2 0 0,-2 2-1 16,-2 4 0-16,-3-2-5 0,-1 1-3 0,-3 5-1 0,-4-2 1 15,-4 2-6-15,-4 4 2 0,-3-1-2 0,-6 6 0 0,-6-1 0 16,-1 1-8-16,-8 3-10 0,-7 3-15 0,-5 5-16 16,-6 1-21-16,-5 1-17 0,-4 4-20 0,-4 4-24 15,-3-1-19-15,-6 4-30 0,-6-3-53 0,-9 1-123 0,-8-1-93 16,-10 0-46-16,-13 5-14 0</inkml:trace>
  </inkml:traceGroup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4:21.83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56D9877-B645-4689-8DE3-EE2A51041DD7}" emma:medium="tactile" emma:mode="ink">
          <msink:context xmlns:msink="http://schemas.microsoft.com/ink/2010/main" type="inkDrawing" rotatedBoundingBox="10173,8331 11573,7282 11845,7646 10446,8694" semanticType="callout" shapeName="Other">
            <msink:sourceLink direction="to" ref="{C0EC6476-20DE-436D-A1A5-58B77C8735F1}"/>
            <msink:sourceLink direction="to" ref="{CEF215EF-EDAE-4D29-88D4-AEA677C4A221}"/>
          </msink:context>
        </emma:interpretation>
      </emma:emma>
    </inkml:annotationXML>
    <inkml:trace contextRef="#ctx0" brushRef="#br0">3 965 24 0,'0'0'134'0,"0"0"-1"0,0 0-3 16,0 0-5-16,0 0-11 0,0 0-18 0,-3 0-32 0,3 0-23 15,0 2-21-15,0-2-14 0,3 5-13 0,-2-5 0 16,-1 0 7-16,3 0 13 0,-3 0 22 0,3 0 14 15,-3 3 6-15,1-3 4 0,-1 0 5 0,6 0-10 0,-6 0-10 0,2 1-3 16,-2-1-5-16,0 4 4 0,0-3-3 0,0-2 1 16,-2-3 0-16,2 4-2 0,0 0-3 0,0 0-3 15,0 0-2-15,0 4-7 0,0-4-4 0,0 0-2 0,0-4-3 16,0 4 2-16,0-1-2 0,0 1 2 0,0 0 2 16,-6 0 2-16,6 0 3 0,0 0 5 0,0 0 3 0,0 0 3 0,0 0 1 15,0 0 2-15,0 0 0 0,-1-3 3 0,1 3 0 16,0 0-4-16,0 0 2 0,0 0-3 0,0 0 3 15,0 0-13-15,0 0 1 0,0 3 1 0,0-3-4 0,0 0-5 16,0 1-2-16,1-1-4 0,-1 4-6 16,6-3 10-16,-6 1-12 0,2 1-2 0,2-1 5 0,2 4 4 15,-1 1 5-15,-1 0 5 0,7 1 3 0,-5 0 3 0,1 3 1 16,3 2 0 15,43 56 88-31,9-5-12 16,-50-53-86-16,22 22 24 15,-25-24-28 1,64 26 110-16,-61-35-82 0,0 0 13 16,12-8 75-1,138-148 394-15,-135 120-476 0,4 0-2 16,0-5-5-16,41-46 22 0,-35 43-36 16,0-5-4-16,2 2-2 0,-4-3-4 0,4 5-2 15,0-3-3-15,-3 3-2 0,2 0-1 0,-3 1-1 0,-3 4-3 16,0 0 5-16,-1 4-2 0,-3 2 2 0,-1 1-4 0,-3 0 1 15,-1 6 4-15,3-2 3 0,-5 5 3 0,-2 5 3 0,0 0-2 16,-2 2 2-16,-2-1 4 0,1 7 3 0,-4-4-7 16,0 3-2-16,0 1 0 0,-5 2-1 0,4 0 1 15,-3 1 0-15,0 1-2 0,-1 1 3 0,1 0-5 0,-4 1-1 16,1 1-4-16,-2 2-2 0,-2-1-4 0,2 0 0 0,-1 3 1 16,-2-3-2-16,0 3 2 0,0-2 0 0,3 2 2 15,-3-3-1-15,3 3-1 0,-3 0 1 0,0 0-3 0,0 0 1 16,0 0-1-16,0 0-1 0,0 0-1 0,0 0 2 15,0 0 2-15,0 0-4 0,0 0 2 0,0 0 0 0,0 3 3 0,0-1 1 16,0-2 0-16,0 3-2 0,0-3-1 0,0 0 1 16,0-3 2-16,0 3 0 0,0 0-4 0,0 0 5 15,0 0-2-15,0 0 3 0,0 0-1 0,0 0-2 0,0 0-3 16,-3 0 2-16,3 0 4 0,-3 0-1 0,3 3-9 16,-2-3-9-16,-1 1-10 0,3 1-13 0,-1 3-8 0,1-1-20 15,-6 3-18-15,4-3-22 0,-2 1-17 0,-2-1-18 0,1 2-16 16,4 0-17-16,-7-1-25 0,1 1-20 0,0-2-16 15,-1-1-15-15,-1-1-19 0,-3-2-30 0,-3-5-57 0,-7 1-97 16,-2 0-46-16,-1-3-8 0</inkml:trace>
  </inkml:traceGroup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4:20.3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936ADAF-65EF-4310-A1D5-2A8CA9F97D48}" emma:medium="tactile" emma:mode="ink">
          <msink:context xmlns:msink="http://schemas.microsoft.com/ink/2010/main" type="inkDrawing" rotatedBoundingBox="10531,7590 11221,10183 10951,10255 10261,7661" semanticType="callout" shapeName="Other">
            <msink:sourceLink direction="with" ref="{CEF215EF-EDAE-4D29-88D4-AEA677C4A221}"/>
            <msink:sourceLink direction="with" ref="{D462D9E6-18BE-43B4-9552-83FD0E48BCB7}"/>
          </msink:context>
        </emma:interpretation>
      </emma:emma>
    </inkml:annotationXML>
    <inkml:trace contextRef="#ctx0" brushRef="#br0">180 38 10 0,'0'-6'68'0,"0"2"6"0,0-1 3 0,0 1 4 15,3 0 2-15,-1 2 3 0,-2-2 2 0,0 4-2 0,0-2-6 16,0-1-13-16,0 1-13 0,3 2-12 0,-3-2-17 16,3 0-10-16,-2 2-6 0,-1 0 4 0,3 0 11 0,0 0 14 0,-3 0 13 15,0 0 12-15,-3 0 6 0,0 0 9 0,3 0 2 16,-1 0-10-16,-2 0-10 15,0 2-11 1,-9 0 105-16,-4 0-22 0,14-2-98 0,-1 0-8 0,0 3-2 16,-1-3 3-16,1 2-4 0,1-2-2 15,-1 0-5-15,-4 2 3 0,5 0-10 0,-1-2-2 16,2 0-1-16,1 0-1 0,-3 0 2 0,0 0-2 16,3 0-2-16,-5 2 18 15,5 1-15-15,0-3 5 0,0 0-4 0,0 0 0 16,0 0 0-16,0-3-3 0,0 3 1 0,0 0-2 0,0 0 0 15,0 0 1-15,0 0 1 0,0 0-2 0,0 0-1 0,0 0 0 16,0 0-1-16,-3 0 4 0,3 0-2 0,-1 0 3 16,-2 0-3-16,3 0-1 0,0 3-1 0,0-2-1 15,-2-1 0-15,2 0 0 0,-3 0-1 0,3 0 1 0,0 0 0 16,0 3 1-16,0-2-1 0,-3-1-1 0,2 3 1 16,-2 1-1-16,2-2-1 0,-5 4 0 0,4-1 2 15,-1 1 0-15,2-1 2 0,-5 1 1 0,4-2-2 0,-1 3 1 16,0-4-1-16,2 5-1 0,-2 0 5 0,1-4-4 0,-4 3-1 15,5-2 0-15,-4 1-1 0,-1 1 1 0,2 0 0 0,0-2 1 16,1 4 0-16,-2-3 6 0,1 5 19 16,1-6-12-16,1 1 1 0,-4-2 1 0,5 3-1 15,-2-4-1-15,1 5-4 0,2-3-3 0,-3 1-3 0,0 0-4 16,3 1 0-16,0-1 0 0,0 3 4 0,0-3 3 0,0 3-1 16,3 0 5-16,0-1 2 0,-1 1 7 0,1 1 2 15,1 0 1-15,1 3-3 0,-1-1 0 0,-1-1 0 0,2 5-2 16,2-4 3-16,0 1-4 0,-2-1-1 0,2 2 1 15,-2 0-3-15,2 1 1 0,-2-3-3 0,2-1 3 0,-2 2-3 16,2-1-3-16,0 2 3 0,2-2-2 0,-1 4 8 0,-1-3-3 16,4 0 3-16,-5 2-1 0,1 0-1 0,4-2 2 15,-4 0-6-15,2-1 1 0,0 2-1 0,-2-1-2 0,1 0 1 16,2-2 2-16,-4 2 1 0,2-1 3 0,-1-1 3 0,3-1 0 16,-4 1-1-16,2 3 1 0,-1-4-2 0,4 4-5 15,-2-1-2-15,-1 1-1 0,3 1-4 0,-7 1 1 0,4-1 0 16,-1-1 6-16,1 1 0 0,-2 2 4 0,1-2-1 15,-1 1 0-15,0 0 1 0,0 1-3 0,0-3-11 0,-3 2 2 16,4 2-1-16,-2-3-4 0,-1 0 0 0,2-2 1 16,-4-3-1-16,1 0-1 0,-2 1 8 0,-1-2-4 0,3-2-1 15,0 2 2-15,-3-2 1 0,0-3 2 0,0 1-5 16,0-1 1-16,0 0-1 0,0-2-3 0,0 0 0 0,0 1 0 16,2-2-2-16,-2 2 1 0,0-2 0 0,0-1 2 0,0 3 2 15,0-1 0-15,0 0 2 0,-2 0-3 0,2 3 0 16,-3-2-2-16,3 2-4 0,0-1 5 0,-3 1 0 15,3-3 0-15,0 1-4 0,-1-3 4 0,1 5 0 0,-3-2 3 16,3-2 2-16,-2 1-4 0,2 3-1 0,0-1 0 0,-3 0 2 16,3-1-2-16,0 0 0 0,-3-1 0 0,3 1-1 0,0-3 1 15,0 1 1-15,0-1-1 0,0 2 0 0,0 1 0 16,0-3 3-16,0 0 0 0,0 0-2 0,0 0-4 0,0 0 1 16,0 0 6-16,0 0-6 0,0 0 1 0,0 0-2 15,0 0 3-15,0 0-3 0,0 0 0 0,0 0 2 0,0 0-4 16,0 0 4-16,0 0-1 0,0 0 1 0,0 0-1 0,0 0 0 15,0 0 2-15,0 0-1 0,0 0-1 0,0-3-1 16,0 3 0-16,0 0-3 0,0-2-1 0,0 2 4 16,0 0-3-16,0 0 2 0,0 0-1 0,0 0-1 0,0 0-1 15,0 0 2-15,0 0 1 0,0 0 1 0,0 0-2 0,0 0 1 16,0 0 1-16,0 0-5 0,3 0 2 0,-3 0 3 0,3 0 1 16,-3 0-4-16,0 0 2 0,0 0 0 0,2 0 0 15,-2 0 1-15,3 0 5 0,-2 0-6 0,-1 2 0 0,3 1 1 16,0-3 1-16,-3 2-1 0,2-2 0 0,-2 4 3 15,4-2 0-15,-1 1-1 0,0-2 0 0,-1 2 1 0,2-2-2 16,-1 2 1-16,1-1 0 0,-1 3 1 0,0-4 1 16,-1-1-3-16,2 4 2 0,2 1 1 0,-1-3 2 0,-1 7-2 15,1 0 1-15,1-1-2 0,-5 0 0 0,4-4 0 16,1 6 2-16,-5-2-1 0,3 1-1 0,-1 0 0 0,0-1-1 16,2 3-1-16,-4-3 2 0,5 1 0 0,-1-1 2 0,-1 1-4 15,4 1 0-15,-4-1 2 0,1 2 1 0,-2-1 2 16,1 1-2-16,2-3 1 0,-1 0-1 0,-1 2 3 0,0-2 0 15,1 0-4-15,1 1 0 0,-2 2 1 0,1-1-1 0,-1-4 0 16,-1 3 0-16,0 1-1 0,-1-4 1 0,2-1 1 16,-1 0 0-16,0 1-1 0,-1-1 0 0,1 0-1 0,-2 1 1 15,-1-2 0-15,3 3 0 0,-3-3 0 0,3-1-1 16,-1-1 2-16,-2 2-1 0,0-2 2 0,0-2-2 0,0 3 0 16,0-2 0-16,0-1-1 0,0 2 1 0,2 1 1 0,1-3-1 15,-3 0-4-15,0 0 3 0,0 0 0 0,0 0 2 16,0 0 2-16,0 0 1 0,-3 0-4 0,3 0 0 0,0 0 4 15,0 2-1-15,0-2-3 0,0 0 0 0,0 0 0 16,0 0-1-16,0 3 2 0,0-3-1 0,0 0 0 0,-2 5 0 16,2-5 0-16,0 3 0 0,-2-2 0 0,2 1 1 0,-3 3-2 15,3-5 1-15,0 0 0 0,0 0 0 0,0 3 1 16,-3-3-2-16,3 0 1 0,0 0 0 0,0 0 0 16,0 0 0-16,-1 0 1 0,1 0-1 0,-3 1 0 0,3-1 1 15,-2 6-1-15,-1-5 3 0,0 4-3 0,-1-1 0 0,2 1-1 16,-1-1 1-16,0 0 0 0,-1 0 1 0,-1 0-1 15,1 1-1-15,-2 0 1 0,1-4 1 0,-2 3 1 0,3 3-3 16,-4-3 0-16,4 2 1 0,-4-1-1 0,4-1 1 16,-4 3 0-16,1-1 0 0,2 0 0 0,-4 1 1 0,3 3 0 15,1-4 0-15,-3 0 1 0,1 1 0 0,-1 1-2 0,4-1 0 16,-1 1 9-16,-2 1-6 0,2-3-3 0,-1 3 0 16,2-1-1-16,1 0-3 0,-1 1 2 0,4-2-2 0,-2 3-4 15,-1-1 4-15,3-3 2 0,0 2 0 0,0 0 2 0,0 2 0 16,3-5 2-16,-1 4-1 0,2 2 0 0,-1-3-3 15,4 3 1-15,-2-3 0 0,2 5 1 0,1-2 0 0,1 0-2 16,3 3 1-16,2 1-1 0,3-1 2 0,1 5 0 16,-2-3 0-16,0 0 0 0,1 4-2 0,2-5 2 0,-1 1 0 15,3 4-1-15,-2 1 1 0,1 1 0 0,0 4 1 0,-2 0-1 16,-1 0 2-16,-2-2 0 0,1 0 3 0,-4 1 4 16,0-3 2-16,0-1 0 0,-2 4 0 0,-1-6 3 15,1 0-2-15,-4 0 2 0,0 0-4 0,0-1-2 0,-3 0-2 16,2-6-3-16,-5 3 0 0,0-4-1 0,0 0 1 0,0-2 1 15,0-4-1-15,0 3 0 0,-2-5-1 0,-1 5 1 0,3-3 3 16,-3-3 0-16,-1 2-5 0,2-3 2 0,-4 3-2 16,2-3 3-16,2 4-2 0,-5-3-1 0,-1 0-2 15,4-1-1-15,-2 4 0 0,2-5 2 0,-4 3-2 0,4-3-1 16,-4 2 10-16,4-1-1 0,-1-1-3 0,1 3 0 0,-2-1-1 16,1-2 3-16,1 2 1 0,0-2-1 0,1 3-8 15,1-3 2-15,-4 0 8 0,5 0 1 0,-2 0 3 0,0 0 1 16,3 0 0-16,-2 0 7 0,2 0-3 0,-3 0 1 15,3 0-4-15,0 0 0 0,0 0-2 0,-1 0-4 0,1 0-2 0,0 0-3 16,0 0 0-16,0 0 0 0,0 0-1 0,0 0-2 16,0 0 1-16,0 0 0 0,0 0 1 0,0 1 2 15,0-1-3-15,0 0 0 0,0 0 2 0,0 0 4 0,0 0-6 16,0-1 0-16,0 1 0 0,0 0 0 0,0 0 0 16,0 0 0-16,0 0-4 0,0 0-6 0,-3 0-12 0,0 0-9 15,3 0-15-15,-5 0-17 0,4 0-21 0,-5-3-17 0,1 1-17 16,-2 0-13-16,-1-2-11 0,3-1-9 0,-6-3-10 15,4-4-2-15,-2 0-7 0,-2-7-13 0,-1-2-27 16,-1-4-44-16,-2-1-55 0,-4-5-71 0,2 1-49 0</inkml:trace>
  </inkml:traceGroup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01.7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349AD83-D633-4C61-A63E-487AED520671}" emma:medium="tactile" emma:mode="ink">
          <msink:context xmlns:msink="http://schemas.microsoft.com/ink/2010/main" type="inkDrawing" rotatedBoundingBox="7913,5045 9308,4422 9322,4453 7927,5076" shapeName="Other">
            <msink:destinationLink direction="with" ref="{66674879-6322-44C6-81BD-60C8ED1921A9}"/>
          </msink:context>
        </emma:interpretation>
      </emma:emma>
    </inkml:annotationXML>
    <inkml:trace contextRef="#ctx0" brushRef="#br0">1505-534 38 0,'0'-2'168'0,"0"-1"0"0,0 3-22 0,0 0-29 0,3 0-26 16,0 3-10-16,-1-1-1 0,4 1 4 0,-6-2-2 15,0-1-1-15,0 2 11 0,0 1 10 0,0-1 8 0,0 0-7 16,0-2-16-16,0 0-12 0,0-2-9 0,-3 2-6 0,3 0-1 16,0 0-3-16,0 0 0 0,0 0 0 0,0 0-1 15,0 0-2-15,0-2-5 0,0-1-3 0,0 3-2 16,0 0-4-16,0 0-6 0,0 0-1 0,0 0-3 0,0 0-5 15,0 0-4-15,3 0-4 0,-3 0-5 0,1 0-3 0,-1 0 5 16,0 0-3-16,-1 0-3 0,1 0-3 0,0 0 2 0,0 0-2 16,0 0 0-16,0 0 0 0,0 0-6 0,0 0 2 15,1 0 1-15,-1 0 3 0,0 0 0 0,0 0 1 16,3 0 2-16,-1 0 4 0,-2-2 2 0,6 2 5 0,-5-1 8 16,3-2 7-16,2 3 7 0,0-5 2 0,2 4 3 0,-1-3-2 15,1-1-1-15,-1 1-7 0,2 2-4 0,-1-2-7 16,2-1-8-16,-4 1 1 0,1 0-5 0,1 0 1 0,2-1 1 15,-1 1 5-15,0 2-1 0,-1-3 1 0,2 2 4 16,-1-3-4-16,1 3 5 0,-1-4-1 0,2 3-2 0,-2-3 0 16,-1-2-1-16,4 2 1 0,2 1 0 0,-1 0-1 0,-1-3 3 15,3 1-3-15,0 1-1 0,-2 1-4 0,-1-1-2 16,3 1 0-16,0-3-4 0,1 2-1 0,-1 0-6 16,-1 3 0-16,-3-4 2 0,1 5-2 0,2-4 1 0,-2 4-5 15,0-2 2-15,1 1 5 0,2 2 3 0,0-2 4 0,-2 0-4 16,-1-1 0-16,3 1 4 0,1-1 2 0,-1-1-2 0,0 2-1 15,1-3-2-15,1-1-2 0,1-1 5 0,1 0-2 16,-3-1-3-16,4 1 0 0,-4-2 0 0,3 0-3 0,2 1-1 16,-1-1 0-16,-1 0-3 0,0 1 0 0,1-1 7 15,2 0-3-15,-4 0-1 0,1 0-2 0,1 1 2 0,-1 2 0 16,3-2-5-16,-2 1 2 0,-3 3-4 0,3-3 4 16,-5 3 0-16,1 0 1 0,2-1 1 0,-2 0-2 0,-1 3 6 15,-1-2-3-15,3 2-2 0,-3-1-1 0,-2 2 0 0,0-4 0 16,0 4 0-16,-1-2 0 0,4 1 0 0,-4 2 0 15,-2-3 0-15,3 1 5 0,-2 2-4 0,-4-1 3 0,6 0 0 16,-5 1 0-16,1-1-4 0,-4-1 2 0,4 2 0 16,-4 0 0-16,4-1 0 0,-4 2-2 0,2-4 0 0,1 3 3 15,-2 2 0-15,-1-2-9 0,1 0 6 0,-1-3 0 0,4 4 5 16,-4-4-4-16,-1 1 2 0,2 2 1 0,1-1-3 16,-5-1 14-16,4 4-10 0,-2-1-3 0,-1 1-4 0,0-3 4 15,2 1-2-15,-4 2 0 0,3-3 0 0,2 2-3 16,-5 1 1-16,3-2-7 0,0 2 4 0,-2-3 6 0,-1 1-1 15,3 2 0-15,-1 0 0 0,-2 0 0 0,3 0-2 16,-3 0 11-16,0 0-4 0,0 0-10 0,0 0-6 0,0 0-13 16,0 0-13-16,0 0-10 0,0 2-11 0,0 1-14 15,0-3-16-15,0 2-14 0,0-1-13 0,0 2-7 0,0-1-10 16,0 1-9-16,3-3-12 0,-3 0-4 0,0 0-5 0,0 0-2 16,0 0 4-16,0 0 0 0,0-3-7 0,0 1-24 0,-3-2-41 15,0-3-54-15,-2 3-70 0,1-3-54 0</inkml:trace>
  </inkml:traceGroup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2:58.86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EB5FBD3-3E5B-42D7-A949-5F532FBACDBB}" emma:medium="tactile" emma:mode="ink">
          <msink:context xmlns:msink="http://schemas.microsoft.com/ink/2010/main" type="inkDrawing" rotatedBoundingBox="5643,4657 8034,3888 8628,5734 6238,6503" shapeName="Other">
            <msink:destinationLink direction="to" ref="{039DBE25-990F-4109-A395-2E35B702E75B}"/>
            <msink:destinationLink direction="to" ref="{39AA1F5A-E136-4FFF-9EB9-21D321EE8BA5}"/>
            <msink:destinationLink direction="to" ref="{B5831A28-B08F-4AA6-89A9-287114E450E7}"/>
          </msink:context>
        </emma:interpretation>
      </emma:emma>
    </inkml:annotationXML>
    <inkml:trace contextRef="#ctx0" brushRef="#br0">733 179 38 0,'0'0'198'0,"0"-2"-23"15,3 0-34-15,-2 2-30 0,2 2-28 0,0 0 3 0,2-2-1 16,-1 0-5-16,-1 0-2 0,-1 0-5 0,4 0 7 16,-6 2 8-16,1-2 4 0,-1 0-16 0,0 0-19 0,0 0-8 15,0 0-9-15,0 0-2 0,0 0-1 0,3 0 0 0,-3 0-2 16,0 0-1-16,0 0-2 0,0 0-6 0,0 0 0 16,0 0-3-16,0 0-4 0,0 0-1 0,0 0-3 15,0 0-1-15,0 0 1 0,0 3-1 0,0-2 1 0,0-1-1 16,0 0 2-16,0 0 1 0,0 0 1 0,-3 0 5 0,3 0 2 15,0 0 0-15,-1 3-1 0,1-1-2 0,0-2-2 0,-3 4-3 16,0-2-1-16,3 1-6 0,-5-1-4 0,4 2 2 16,-2-2 0-16,-2 0-2 0,2 0 2 0,0 3-1 15,-1-1-1-15,-1 0 2 0,1-1-2 0,-1 0-1 0,-1 2-2 16,2 0 4-16,1-4-1 0,-2 4-1 0,-2-2 0 0,3 4 0 16,2-3 4-16,-4 1 1 0,2-2 2 0,-1 2 0 15,-2-2 0-15,-1 0 2 0,4 2 1 0,-1-2-2 0,1 0 3 16,-2 1-3-16,1 0 0 0,1-1 1 0,-4 1 2 15,4-1-2-15,-3-2-1 0,4 2 2 0,-2-2 1 0,-2 2 1 16,2-1 3-16,1 2-2 0,-4 1-1 0,4-2 0 0,-1 2 1 16,-5-1 1-16,5 1-1 0,-2-3-4 0,-1 2 2 15,4 1 0-15,-5-2 4 0,2 4 0 0,1-4 0 0,-3-2 0 16,1 3 2-16,1 0-2 0,1-2 0 0,0 1-1 16,-3-1-5-16,1 2 0 0,1-2 2 0,0 1-1 0,2-2-1 15,-2 1 1-15,2 0 1 0,-2-2-3 0,-1 3-1 0,2-1-1 16,-1 0-1-16,-1-2 0 0,1 2-2 0,0-2 0 15,-1 5-1-15,2-3 5 0,-4-2 2 0,2 4-1 0,1-4 2 16,1 4-2-16,0-1 0 0,-2-2 1 0,2 2 1 16,0-3-2-16,0 1-3 0,1 2 1 0,-1-3-1 0,-5 3 0 15,4-2 0-15,-1 1-3 0,-1 3-1 0,2-5-2 0,-2 4 4 16,1-4 1-16,-2 2-1 0,1 0-3 0,-1 1 2 16,1-3 5-16,1 3 1 0,-1-3-2 0,-1 4 4 0,1-3-2 15,-2-1 3-15,3 3 5 0,-3-3-5 0,2 0-1 16,2 0-2-16,-2 0-5 0,-2 0 1 0,2 0-3 0,-1 0-1 15,4 0 0-15,-4 0 2 0,1 0-1 0,-2-3 0 16,4 3 1-16,-2-1 0 0,1-3-1 0,1 4-1 0,-1-1-1 16,2-1-2-16,-1 2 2 0,0-3-1 0,-1 3-1 0,4-2-1 15,-4 0 2-15,1 2 3 0,-1-2 0 0,4 0-2 0,-4-1 6 16,4 1-2-16,-4 0 1 0,4 1 1 0,-4-2 2 16,1-1-5-16,0 0-1 0,2 1 2 0,-2-1-4 15,2 0 0-15,-2-1-1 0,2 1 0 0,-2 0-3 0,2 1 0 16,-2-1 0-16,2 0 0 0,-2-1 0 0,-1 2 0 0,4-2 1 15,-3 1 1-15,-1-1 1 0,2-2-1 0,0 3-1 16,-1-3 1-16,2 3-1 0,-2-3-4 0,1 3 2 0,0-1 1 16,0-1-2-16,0 4 2 0,-2-2 2 0,4-1 1 15,-3 1-2-15,2 0 5 0,1 0-3 0,-1 0 0 0,1-3-1 16,-2 3 0-16,1-3-2 0,1 4-1 0,-1-5 1 0,-1 5 0 16,2-5-1-16,2 3 1 0,-4-1-2 0,2 1 3 15,-1-1 1-15,1 0-1 0,-2 1 0 0,2-1-2 0,-1-3-1 16,2 1 0-16,-3 1 0 0,-1 1 1 0,1-3 3 15,1 3 0-15,1-3-2 0,-1 2 3 0,1-2 3 0,-2 1-3 16,1 0 0-16,2 0-1 0,-1-1-2 0,-1 1 0 0,1 1 0 16,-3-1 0-16,4 1 0 0,-2-1 2 0,4 1-1 15,-5 1-1-15,4 0 0 0,-1-1 0 0,0-2 3 0,-1 2-3 16,2 1 0-16,-1-3 0 0,0 2-2 0,-1-2 1 16,2 3-2-16,-1-2-2 0,0-1 3 0,-1 3-3 0,1-1 1 15,1 0 0-15,-1-1 5 0,2 2 0 0,-2-2-1 16,3 0 4-16,-3-3 0 0,3 3 4 0,-2-1-2 0,-1 0 2 15,3 1-4-15,-1-3 1 0,-2 0 0 0,3 0 3 0,-3 2-4 16,-1-2 0-16,2 0 2 0,-1 3-4 0,0-3-2 0,3 3 0 16,-4-2 2-16,1-1-4 0,3 3 0 0,-2-3-2 15,-1 3 0-15,3-1 4 0,-1-2-3 0,-2 1 3 16,3 3 0-16,0-1 0 0,0-2-8 0,0 4 2 0,0-2 5 16,0 3 0-16,0 0 1 0,0-1 0 0,3-1 0 0,-3 1 0 15,0-1 8-15,0 0-4 0,0 2-2 0,0-1-1 16,1-4 0-16,-1 1-1 0,3 1-2 0,-1 0 1 0,1 0 1 15,0-1 2-15,-2-2-2 0,5 3 1 0,-4-3-2 16,2-2-1-16,-1 0 2 0,1 1-1 0,4-3 1 0,-1 3-3 16,-2-1 1-16,2 0 2 0,-2 2 0 0,2-2 1 0,-2 1 3 15,-1 3-4-15,-1-2 1 0,2 1 0 0,-2 2 1 16,0 3-1-16,-2-1 1 0,2 1-2 0,-1 2-2 16,-2-4 6-16,3 3-2 0,-3-3-3 0,3 3 3 0,-2-3-3 15,3 3-1-15,-1-2 2 0,0 2-1 0,-1-3-3 0,2 0-4 16,-1 1 5-16,2-1-1 0,1 1 2 0,-2-4 0 0,1 1 0 15,2-2 0-15,-2 3-3 0,2-1 6 0,-2 4 2 16,5-5-2-16,-4 2 1 0,1 2-3 0,1-1 2 16,-1 0 1-16,1 2 0 0,-4-4 0 0,1 4-6 0,-1 2 1 15,4-4 2-15,-2 4 3 0,-5-2 0 0,4 1 0 0,1-3 0 16,0-2-1-16,0 3 2 0,-1-2-1 0,3 1-2 16,-1 0-2-16,1-1-1 0,1 0 2 0,-2-2-3 0,1 4 3 15,2-4 2-15,-4 4-1 0,5-7 0 0,-3 5 2 16,4-3-2-16,0 0 0 0,-1 1 0 0,-2 1 0 0,3 1-2 15,-2-1 1-15,2-2 1 0,-3 3-1 0,3-1-6 0,-5-1 4 16,5 3 0-16,-4 1 0 0,4 0 1 0,-5-1 2 16,2 3-2-16,-2-3 2 0,1 3 5 0,-1 0-3 15,2-3 1-15,2 1-2 0,-2 0-1 0,-2 0 2 0,1-4-2 16,1 4 0-16,-2 0 0 0,3 1 4 0,-1-4-4 0,2 6-1 16,-2-4-1-16,3 1 1 0,-5 3 1 0,5-5-3 15,-2 2 3-15,4-2-2 0,-2 1 1 0,0-1 2 0,0 1 2 16,0 0-1-16,1 1-2 0,-1 1 0 0,0 0-7 0,0-1 1 15,0 1 6-15,0 1-1 0,3-3-1 0,-4 4-1 16,-2-2 5-16,3 2-2 0,0-2 8 0,3 2-4 0,-3 0-2 16,0 0-2-16,0 1 0 0,0 0 3 0,3-2-6 15,-2 1 4-15,-1 2-1 0,3 1 2 0,0-3-2 0,1 1-3 16,1 2 4-16,-2-2-1 0,4-1 0 0,-3 2-1 0,2-2-1 16,0 1 1-16,2 2-1 0,-3-2 3 0,3 2-3 15,-4-2 0-15,4 0 0 0,-4 2 1 0,0-2 2 0,2 2-1 16,-4-3 2-16,4 3-2 0,-5 0 0 0,5 0 0 0,-5 0 2 15,2 0-2-15,0 0-2 0,-3 0-1 0,1 3 1 16,2-3-1-16,-3 2 5 0,0-2-1 0,0 4-1 0,0-2 3 16,3 0-1-16,0 1 3 0,-6 1-1 0,6-2-1 15,-2 3-1-15,2-4 0 0,-3 2-2 0,3 1 2 0,-2-2 0 16,2 0 1-16,-3 1-1 0,3 0 3 0,-3 2-4 16,3-2 4-16,-2-2-2 0,-1 1 1 0,0 3-2 0,3-5-1 15,-3 3 2-15,0-3-2 0,0 0 4 0,0 5-2 0,0-5-1 16,3 2 1-16,-3-2-2 0,-1 4 1 0,4-2 1 15,0 1 1-15,-1-3-1 0,-2 3 0 0,3 2 0 0,-4-3-1 16,6-1 4-16,-2 2 4 0,1 2-1 0,-1-2 1 0,1 2 0 16,-1 0 3-16,0 1 1 0,-1-2-5 0,1 2-2 15,-3-1-2-15,-1 1-1 0,1-1-1 0,3 1-5 16,-1 0 1-16,1 0 0 0,-3 2 5 0,2-1 0 0,-2 2 0 16,0-3-4-16,0 2 3 0,0 1 0 0,0 0 5 15,0 2 2-15,0-3 0 0,0 3-2 0,-2 0 3 0,-1 0 1 0,3 0 2 16,-1 2 1-16,-2-2-5 0,2 2 0 0,1-2-6 15,-1 2 4-15,-2-1-1 0,3 2-2 0,-5 0 1 16,5 1-2-16,-4-6 0 0,2 5 1 0,-1-1-2 0,0 0-3 16,-2 2 4-16,4-2-1 0,-2 0 1 0,1-1-2 0,-4 4-2 15,2 0 0-15,-1 1 2 0,3-2-4 0,-4 0 2 16,0 3-1-16,0 1-1 0,2-1-1 0,-2-3 7 0,-5 2-4 16,4 1-1-16,-2-4 7 0,1 4-2 0,-1-2 0 15,-1-1-4-15,1-2 0 0,1 0 0 0,-4 2 0 0,3-2 0 16,0 0-4-16,-3-2 0 0,2 1-5 0,-2 1 1 15,3-3-1-15,-3 1-8 0,0 1 0 0,0-1 1 0,0 0-4 16,0 2-4-16,-3-1-4 0,3 0-4 0,-2-1 7 0,-4 3-4 16,5-2 0-16,-5 1-7 0,1 0 3 0,1 2-5 15,-1 0 6-15,1 1 4 0,-4 0-4 0,1-2 3 0,-1 1 4 16,4-1 3-16,-1 0-1 0,-2 2 3 0,2 0 4 0,-2-2 2 16,1 2-7-16,0-1 5 0,0 0-3 0,0-2 1 15,-1-1 5-15,2 4 2 0,-2-5-1 0,-1 3 2 0,1-1 2 16,-1-3 2-16,1 1 5 0,0-3-1 0,-5 3-1 15,3 0 0-15,-3 0-2 0,0 1 5 0,-3 3-7 0,3-4 7 16,-4 1-3-16,-1-1 0 0,-1 2 3 0,2 0 4 0,-3-2 2 16,2 0-3-16,-1 0 8 0,0 0-6 0,-1 0-1 15,1-3 0-15,-1 3-2 0,1 0-2 0,0-2-2 0,2 1 0 16,-4-1 3-16,5 0 0 0,-1 2 1 0,-1-2 2 16,1 2-2-16,-2 2 2 0,2 0 1 0,1-1-3 0,-5 2 1 15,4-2 1-15,1 2-4 0,-3-2 2 0,0 4-2 16,2 0 0-16,1-4 0 0,-4 1 0 0,2 0 0 0,2 0 0 15,-1 0 5-15,-3-1 0 0,5-1 4 0,-1-2 3 0,0 3 9 16,-1-6 6-16,1 3 3 0,2-3 0 0,-5 1 0 0,1-3 4 16,2 0-3-16,2 1-6 0,-2-1-7 0,-1 0-3 15,-2 1-2-15,1-1 2 0,3 1-1 0,-3-3-1 16,2 1 9-16,-1 0 0 0,2-3 2 0,1 3 0 0,-3-1 2 16,4-2 0-16,0 1 0 0,0-1 4 0,3 0-5 0,-2 0-1 15,3 4 2-15,0-4 0 0,1 0 2 0,-1 0 0 16,1-4-4-16,2 4-1 0,-2 0 5 0,2 0-1 0,1 0-1 15,-1-1 1-15,-1 1-3 0,2-2 1 0,1-1-5 16,-2 3-1-16,1-3-6 0,1 2 2 0,-1-1 0 0,2 0-1 16,-1-1-4-16,0 1 1 0,-1 0 1 0,2-2-1 0,2 4-3 15,-3-3 0-15,0 1-3 0,3 2 1 0,-1-2 2 16,-2 2-2-16,3-2 1 0,-3 2-1 0,3 0 0 0,0 0-4 16,0 0 4-16,0 0-6 0,0 0-2 0,0 0 1 15,0 0-2-15,0 0 2 0,0 0-4 0,0 0 3 0,0 0-3 16,0 0 4-16,0 0-1 0,0 0-5 0,0 0-13 0,0 0-10 15,0 0-8-15,0 0-17 0,0 0-17 0,0 0-23 16,0 0-20-16,0 0-26 0,0 0-18 0,0 0-23 16,0 0-22-16,0 0-21 0,3 0-25 0,-3 0-24 0,3-2-42 15,-6 0-81-15,3-2-98 0,-5-3-53 0,1-4-12 0</inkml:trace>
  </inkml:traceGroup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3:17.4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5831A28-B08F-4AA6-89A9-287114E450E7}" emma:medium="tactile" emma:mode="ink">
          <msink:context xmlns:msink="http://schemas.microsoft.com/ink/2010/main" type="inkDrawing" rotatedBoundingBox="6407,5774 8158,5584 8178,5776 6427,5966" semanticType="callout" shapeName="Other">
            <msink:sourceLink direction="to" ref="{0EB5FBD3-3E5B-42D7-A949-5F532FBACDBB}"/>
          </msink:context>
        </emma:interpretation>
      </emma:emma>
    </inkml:annotationXML>
    <inkml:trace contextRef="#ctx0" brushRef="#br0">226 279 26 0,'0'-2'56'16,"-3"1"-5"-16,3-5-2 0,0 0-7 0,0 1-3 15,-1-2 6-15,-2 3 9 0,3-3 7 0,-2 3 1 0,-1-1-7 16,3 4-5-16,-3-4-1 0,3 2 14 0,-1 1 6 16,-2 1-8-16,-2 1 0 0,-2 0 5 0,-1 0 4 0,1 0 6 15,-5 0 1-15,3 3-15 0,-6 0-12 0,6 0-4 0,-1 0-6 16,-2 1 1-16,0-3 0 0,3 2-2 0,-1 0 3 0,1 1-4 15,1-3 1-15,1 2-2 0,-1-2-2 0,1-1-1 16,1 0 0-16,0 0 4 0,0 0 1 0,0 0 5 16,4 0 1-16,-1 0 3 0,0 0 2 0,2 0 3 0,-2 0-3 15,3-1 1-15,-2-2-5 0,0 3-1 0,2-1-5 0,0-3 0 16,0 4-5-16,0-2-4 0,0 2-3 0,0 0-4 16,0-1 0-16,0 1-5 0,-3 0-2 0,3 0-3 0,0-3 0 15,0 3-2-15,0-1-3 0,0-3 0 0,0 4-1 16,0-1-2-16,0 1 2 0,0-2-2 0,0-1 0 0,0 0 0 0,0 1-4 15,3-2 1-15,1-1-2 0,-1 4 4 0,-2-4-3 16,5 1-2-16,-1 1 0 0,-1 2 0 0,4-4 2 16,-4 3-1-16,1-2-1 0,2 1 0 0,1 1-2 0,2 0 2 15,-4 0 0-15,5-1 1 0,0 3-2 0,-2 0 0 0,3 0 1 16,0 0 0-16,2 0 1 0,-1 0-1 0,2 0 0 16,0 3 2-16,-2-1 0 0,2-2-4 0,2 0 5 0,-2 2 3 15,0 0 2-15,-2-2 4 0,5 3 4 0,-5-3-2 16,4 2 2-16,-2 0 5 0,1-2-5 0,-1 0-6 0,1 0 2 15,-1 0 1-15,2 0-1 0,-2 0 1 0,1 0 0 0,2-2 3 16,1 0 6-16,-5 2 5 0,5-3-5 0,1-1-2 16,-1 2-1-16,0-1 2 0,2-1-5 0,2 2 2 15,-3-2-3-15,7-1 5 0,-3-1-2 0,6 1 1 0,-5-3 2 16,2 5-1-16,2-2 0 0,-3-1-1 0,3 1-1 0,-2 1-7 16,-3-1-4-16,2 2-3 0,1-3 0 0,0 4-2 0,-3 0-2 15,0-2 0-15,3 1 2 0,-6 2-2 0,2-2 5 16,1 1-2-16,-1 2 0 0,-2-2-3 15,1 2 0-15,41 0 0 0,-44 0-1 0,0 0-2 16,-1 0 3-16,2 0 3 0,-5 0 0 0,4 0-2 0,-3 2 7 16,-1-2-2-16,0 0 2 0,2 0 1 0,-2 0 1 15,-2-2 5-15,5 2 5 0,-5-2 5 0,4 0-4 0,-2 0 3 16,0-1 0-16,-2 1 4 0,5-3 0 0,-5 1-2 0,2 2-5 16,-3-3-2-16,5 2 0 0,-4-2-2 0,-4 1-2 0,3 2-2 15,0-6-6-15,0 3-1 0,-2 2 1 0,-1 2-1 16,2-4-4-16,-5 2-1 47,5 0 5-47,4-10 82 0,-15 13-50 15,0 0-22-15,0 0 13 0,0 0-17 0,0 2-1 0,0-2-3 0,0 0-5 16,0 0 1-16,0 0-3 0,-3 3-4 0,2-3-15 16,-2 3-13-16,-2 2-32 0,-2 1-32 0,-5 7-38 15,-12 17-271-15,8-8 126 0,1 1-76 0,-5 0-167 0,0 2-71 16,-10 1-13-16,-2-1-3 0</inkml:trace>
  </inkml:traceGroup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4:43.9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FCFDB1A-05B8-4B30-B2D2-44B7ABDD77E8}" emma:medium="tactile" emma:mode="ink">
          <msink:context xmlns:msink="http://schemas.microsoft.com/ink/2010/main" type="writingRegion" rotatedBoundingBox="13577,9901 24714,3457 25745,5240 14609,11684"/>
        </emma:interpretation>
      </emma:emma>
    </inkml:annotationXML>
    <inkml:traceGroup>
      <inkml:annotationXML>
        <emma:emma xmlns:emma="http://www.w3.org/2003/04/emma" version="1.0">
          <emma:interpretation id="{22AC85F0-5ABF-47EB-A295-878A3CA7DE2A}" emma:medium="tactile" emma:mode="ink">
            <msink:context xmlns:msink="http://schemas.microsoft.com/ink/2010/main" type="paragraph" rotatedBoundingBox="13577,9901 24714,3457 25745,5240 14609,11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BEAC29-8C24-410B-92F9-0FC3AD1675EB}" emma:medium="tactile" emma:mode="ink">
              <msink:context xmlns:msink="http://schemas.microsoft.com/ink/2010/main" type="line" rotatedBoundingBox="13577,9901 24714,3457 25745,5240 14609,11684"/>
            </emma:interpretation>
          </emma:emma>
        </inkml:annotationXML>
        <inkml:traceGroup>
          <inkml:annotationXML>
            <emma:emma xmlns:emma="http://www.w3.org/2003/04/emma" version="1.0">
              <emma:interpretation id="{B7913712-3FB0-4D6C-BE83-935972C26482}" emma:medium="tactile" emma:mode="ink">
                <msink:context xmlns:msink="http://schemas.microsoft.com/ink/2010/main" type="inkWord" rotatedBoundingBox="13577,9901 16655,8121 17686,9904 14609,11684">
                  <msink:destinationLink direction="with" ref="{269DA606-DDB7-43FF-8D2B-F1B4A0CA3961}"/>
                  <msink:destinationLink direction="with" ref="{D462D9E6-18BE-43B4-9552-83FD0E48BCB7}"/>
                </msink:context>
              </emma:interpretation>
              <emma:one-of disjunction-type="recognition" id="oneOf0">
                <emma:interpretation id="interp0" emma:lang="en-US" emma:confidence="0.5">
                  <emma:literal>of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on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oh</emma:literal>
                </emma:interpretation>
              </emma:one-of>
            </emma:emma>
          </inkml:annotationXML>
          <inkml:trace contextRef="#ctx0" brushRef="#br0">-4384 2705 58 0,'-4'-6'236'0,"2"5"-40"0,2-2-35 0,-3-2-39 16,0 3-29-16,3 1-6 0,-1-4 9 0,1 2 9 0,-3 3-2 16,3-5-21-16,0 2-22 0,0 1-10 0,0 2-3 0,0-1-4 15,0-2-2-15,0 3-1 0,0 0-6 0,-3 0-1 16,3 0-6-16,0 0-6 0,0 0-6 0,0 0-5 0,0 0-4 16,0 3-1-16,0-2-4 0,0 4 4 0,0 0 7 0,3-2 8 15,0 3 4-15,-3 4 3 0,1-2 7 0,-1 3 6 16,3 0 5-16,0 2 0 0,-1 0-5 0,2 0-3 0,-1 2 6 15,0-1 9-15,-1 3 4 0,2 0 1 0,2 2 1 16,-1-2-2-16,-1 1 6 0,1-2 3 0,1 5-4 0,-5-2-7 16,7 0-11-16,-4 0-6 0,0 3-2 0,2-3 1 15,-4 0-1-15,4 0-3 0,-5-2-4 0,4 0-5 0,2-2 4 16,-2-2 1-16,2-2 1 0,-2 2-4 0,5-2-4 16,-3-3-6-16,1 3 3 0,-2-5 3 0,1 3 0 0,1-5-2 15,2 2 4-15,-1-3 5 0,3 1 4 0,0-1 6 0,0 0 2 16,0-3-1-16,3 0 1 0,1 0 1 0,2 0-2 15,-2-3-7-15,5 0-5 0,3-4-5 0,1 1 0 0,-1-3-1 16,1-1-3-16,2-1-3 0,3-4-1 0,-2-1 0 0,3 1 1 16,-2-4-6-16,2 2-2 0,0-4-5 0,3 1-1 15,-5 0 2-15,2-1-3 0,0 1 2 0,3 1-2 0,-4-2 3 16,1 2 1-16,1-2-1 0,2 4-3 0,-3 0 2 16,0-3 1-16,-2 4-1 0,2 1 0 0,0-2 1 0,-1 3-3 15,-2 0 3-15,1 2 1 0,-3-1-2 0,3 1 2 0,0 1-2 16,-3-3-2-16,3 3-1 0,-2-2 2 0,2 2 0 15,-3 3 4-15,-2-3 1 0,1 2 1 0,-2 4 0 16,-1-2 2-16,-4 0 0 0,1 0 0 0,1 2 0 0,3-4-1 16,-3 3-1-16,2-1-1 0,-1-1 1 0,-2 2-3 15,-2 1 3-15,2 0 0 0,-4-1-4 0,0 1 1 0,-3 1 4 0,1-1-5 16,-3 1 3-16,-1 0 0 0,-1 1-3 0,-4 2 1 16,4-2-1-16,-4 3 2 0,2-1-2 0,-4 1 1 0,-2 0 0 15,3 0 2-15,0 0 0 0,-3 0 0 0,1 0 0 16,-1 0 0-16,3 0 2 0,-1 0-2 0,4-3-4 0,-5 1 0 15,2 2-2-15,-2-2 0 0,5-1-2 0,-4 3 0 16,1 0-4-16,-2-1 3 0,5 1 0 0,-4 0 3 0,1 0 0 16,1 0 0-16,1-3 5 0,1 3-2 0,-2 0-1 15,4-1-2-15,-1 1-2 0,-2-3 0 0,2 3 2 0,-3 0-3 16,4 0 0-16,-4 0 1 0,4 0 2 0,-1 0 0 0,-1 0 3 16,2 0-3-16,-1 0 2 0,-2 0 0 0,2 0-2 15,-3 0 0-15,2 0 1 0,-4 0-1 0,1 0 0 0,-2 0 0 16,5 0 0-16,-4 0 0 0,-2 0-1 0,3 3 1 0,-2-3 0 15,-1 1-4-15,0-1 4 0,0 0 0 0,0 0 0 16,0 0 0-16,0 0 0 0,0 0-3 0,0 0 3 0,0 0-2 16,0 0 2-16,0 0 0 0,0 0-1 0,0 0 0 15,0 0-1-15,0 0 2 0,0 0 3 0,0 0-3 16,0 0 0-16,0 0 0 0,0 0 1 0,0 0 1 16,0 0-2-16,0 0 0 0,0 0 2 0,0 0-1 0,0 0-1 15,0 0-1-15,0 0 1 0,0 0 0 0,0 0 1 16,0 0-1-16,0 0-1 15,0 0-1-15,0 0 2 0,0 0 0 0,0 0-2 0,0 0 2 16,0 0-1-16,0 0 1 0,0 0 0 0,0 0 0 0,0 0 0 0,0 0 3 16,-1 0-1-16,1 0-1 0,0 0 1 0,0 0 1 15,-3 0-3-15,3 0 0 0,0 0-6 16,0 0 4-16,0 0 0 0,0 0 1 0,0 0 0 0,0 0-1 16,0 0 2-16,0 0 2 0,0 0-4 0,-2 0 2 0,2 3 0 15,0-2 3-15,0-1 0 0,0 0-1 0,0 0 3 16,0 0-4-16,0 0-1 0,0 0 3 0,0 0-1 0,0 0-2 15,0 0-3-15,0 0 1 0,0 0-1 0,0 0 1 16,0 0 4-16,0 0-2 0,0 0 0 0,0 0 2 0,0 0-1 16,0 0-1-16,0 0 3 0,0 0 0 0,0 0-3 0,0 0 2 15,0 0-2-15,0 0 2 0,0 0-2 0,0 0-2 16,0 0 0-16,0 0-1 0,0 0 0 0,0 0 0 16,0 0 0-16,0 0 1 0,0 0 2 0,0 0 2 0,0 0-1 15,0 0 1-15,0 0 1 0,0 0-3 0,0 0 5 0,0 0-4 16,0 0 6-16,0 0-6 0,0 0-1 0,0 0 0 0,-3 0-3 15,0 0 2-15,3 0-3 0,-1 0 4 0,2 0-6 16,-1 0 6-16,0 0 0 0,0 0 2 0,0 0 0 0,0 0-1 16,0 0 0-16,0 0-1 0,0 0 0 0,0 0-1 15,0 0 0-15,0 0 0 0,0 0-2 0,0 0 2 0,0 0 2 16,0 0-1-16,0 0-1 0,0 0 2 0,0 0 1 16,0 0 1-16,0 0-2 0,0 0 3 0,0 0-4 0,0 0 0 15,0 0 3-15,0 0-2 0,0 0-1 0,0 0 0 0,0 0 0 16,0 0 0-16,0 0 0 0,0 0 2 0,0 0-4 15,0 0-2-15,0 0 5 0,0 0 1 0,0 0-1 0,0 0 1 16,0 0-2-16,0 0-2 0,0 0 4 0,0 0 0 16,0 0-4-16,0 0 2 0,0 0-2 0,0 0 2 0,0 0-1 15,0 0 2-15,0 0-1 0,0 0-1 0,0 0 2 0,0 0-1 16,0 0 2-16,0 0 0 0,0 0-2 0,3 0 2 16,-3 0-2-16,0 0-2 0,0 0-2 0,0 0 4 0,0 0-1 15,0 0-2-15,0 0 3 0,0 0-2 0,0 0 0 16,0 0 2-16,-3 0 0 0,3 0 0 0,0 0 0 0,0 0-1 15,0 0 1-15,0 0 1 0,0 0-1 0,0 0 2 0,0 0 0 16,0 0-1-16,0 0-1 0,0 0 0 0,0 0 0 16,0 0 0-16,0 0 0 0,0 0 0 0,0 0 3 15,0 0-3-15,0 0 3 0,0 0-2 0,-1 0 1 0,-2-1-1 16,3 1-1-16,0-3-3 0,-2 3-5 0,-1-1-10 0,-1 1-7 16,-2-3-11-16,2 0-11 0,-4 3-17 0,-4-1-6 15,6-1-9-15,-7 0-9 0,4-1-6 0,0 1-11 0,-1 2-6 16,1-1-11-16,-2 1-7 0,-1 0-21 0,5 0-17 15,-5 0-14-15,3 1-9 0,-6-1-23 0,6 5-47 0,-6-5-103 16,0 2-92-16,-4 0-44 0</inkml:trace>
          <inkml:trace contextRef="#ctx0" brushRef="#br0" timeOffset="8238.4682">-4800 3903 18 0,'0'0'151'0,"0"0"-8"0,0 0-11 0,0 0-12 15,0 0-18-15,0 0-23 0,0 2-21 0,1 3-14 16,2-2 6-16,0 5 6 0,-1-5 3 0,1 2 0 15,-2 0-1-15,-1-1 6 0,0-3 5 0,0 2-1 0,0-1-18 16,0 0-13-16,-1-2-9 0,-2 3-3 0,3-3-2 0,-2 0-2 16,2 0 4-16,0 0 0 0,-3 0 0 0,0 0-1 15,3 0 0-15,-1 0 1 0,-2 0 0 0,3 0 2 0,-2 0-1 16,2 0 0-16,-3 0 0 0,0 0-3 0,3 0 1 0,-1 0-2 16,-2 0 0-16,0-3-6 0,-2 3 0 0,4 0-1 0,-2 0-1 15,0 0-1-15,-2-2-4 0,1 0-1 0,-1 2-2 16,1 0-2-16,-2 0-3 0,2-3 1 0,-1 3-2 15,2 0-1-15,2 0 1 0,-5 0 0 0,4 0 1 0,-1 0 1 16,2 0 3-16,-5 0-2 0,4 0 4 0,-1 0 0 16,3 0 5-16,-3 0-3 0,3 0 1 0,-1-1 1 0,-2 1-4 15,6 0 2-15,-3-3 1 0,0 3-4 0,0 0 2 0,0 0-1 16,0 0 1-16,1 0-1 0,-1 0 1 0,0 0-1 16,0 0-1-16,0 0 1 0,0 0-1 0,0 0 0 0,0 0-3 15,0 0 2-15,0 0 1 0,0 0 0 0,0 0 0 16,0 0 0-16,0 0-2 0,0 0 3 0,0 0 1 0,3 0 0 15,-3 0-2-15,0 0 3 0,0 0 2 0,0 0-1 0,0 0 1 16,0 0 0-16,0 0 0 0,0 0-1 0,0 0 0 16,0-1-2-16,-3 1 2 0,3 0-2 0,-1 0 1 0,-2 0 1 15,6-3 0-15,-2 3-1 0,-1 0 0 0,0 3-1 0,0-3-1 16,0 0 0-16,0 0 1 0,0 0-3 0,0 0 1 16,3 0-2-16,-3 0-2 0,0 0 2 0,0 0-3 15,0 0 2-15,0 0-3 0,0 0-3 0,0 0 3 0,0 0 1 16,0 0-1-16,0 0 4 0,0 0-4 0,0 0 0 0,0 0 0 15,0 0 0-15,0 0 2 0,0 0-1 0,0 0-2 16,0 0-1-16,0 0 2 0,3 0 0 0,-3 0 0 0,0 0-1 16,0 0-2-16,0 0 2 0,0 0 1 0,0 0-5 15,0 0 3-15,2 0 0 0,-2 0 1 0,3 0 1 0,0 0 1 0,-3 0 0 16,0 0 0-16,1 0 3 0,-1 0-1 0,3 0-3 16,-1 0 0-16,-2 0 1 0,3 0 1 0,-3 0-2 15,3 0-2-15,-3 0 2 0,1 0 0 0,-1 0 2 0,3 0-2 16,-3 0 0-16,2-3 0 0,-2 3 0 0,3 0 0 0,-3 0 0 15,0-2 1-15,0 2 0 0,3 0 2 0,-2 0-1 16,-1 0-1-16,3 0 3 0,0-2 1 0,-1 2-2 0,2 0-1 16,-1 0 0-16,0 0-1 0,-2 0-1 0,-1 0 3 15,5 0-1-15,-2 0-2 0,0 0-2 0,1 0 2 0,1 0 2 16,-1 0 0-16,2 0 6 0,0 0-1 0,0 0-1 16,0 0-1-16,1 0-1 0,1 0-1 0,-4 0 0 0,4 0-2 15,-4 0-5-15,4 0 1 0,-4 0 3 0,2 0-2 16,2 0 2-16,-4 0 2 0,4 0 0 0,-3 0 0 0,1 0-2 15,-4 0-1-15,4 0 1 0,-2 0 1 0,4 0-1 16,-4 0 2-16,4 0 0 0,-2 0 2 0,1 0 1 0,3 0 1 0,-2 0-1 16,-4 0 3-16,4 0-3 0,-4 0-2 0,1 0-1 15,5 0 0-15,-5 0-2 0,2 0 3 0,2 0-3 16,-2 0-3-16,1 0 3 0,-1 0 0 0,2 0 0 0,0 0 0 16,-1 2 0-16,4-2 0 0,-1 0 2 0,0 0-2 0,-2 0 2 15,3 0-1-15,-2 0-1 0,-1 0 1 0,3 2 0 16,0 1-2-16,0-3 1 0,-2 1 0 0,-1-1 0 0,3 0 0 15,-2 0 1-15,-1 0-1 0,-1 0-1 0,-1 0 2 16,1 0 1-16,-1 0-2 0,2 0 1 0,2 0 0 0,-3 0-1 16,0 0 0-16,-1 3 0 0,1-2 0 0,-4-1 0 0,4 0 0 15,-4 0 0-15,1 0 0 0,5 0 0 0,-4 0 0 16,1 0 0-16,4 0-1 0,-2-1 2 0,1-2 1 16,-4 3-2-16,2-1 1 0,2 1-1 0,-3-3 2 0,-1 1 1 15,2 2-1-15,2-2 1 0,-4-1-2 0,5 3 1 0,1-1-1 16,-4-1-1-16,0-1 0 0,2 3 0 0,-1-2 0 0,-1-1-1 15,1 3 1-15,1 0 0 0,-1-3 0 0,-2 1 1 16,4 2 1-16,-2-3-1 0,1 1 1 0,-4 2 1 16,6-1-1-16,-5-3-1 0,4 4 0 0,-2-1 0 0,1-2 0 15,-4 3-1-15,5-1 2 0,-2 1-1 0,-2-2-1 0,3 2 0 16,-2-4 3-16,-2 4-2 0,1 0 0 0,1 0 1 16,-1 0-2-16,2 0 2 0,-2 0-2 0,1 0 0 0,-1 0-2 15,1 0 0-15,1 0 2 0,1 0-1 0,-4 0 1 16,2 0-1-16,-1 0 1 0,3 0 0 0,-4 4 1 0,0-2 0 15,0-2-1-15,0 0 2 0,0 0-2 0,-3 0 3 0,2 0-2 16,1 0 4-16,0 0-4 0,-3 0-1 0,-1 0 2 16,3 0-2-16,-4 0 1 0,5 0-1 0,-4 0 0 0,4 0 0 15,-5 0 1-15,4 0-1 0,1 0 0 0,-2 0 2 0,1 0-2 16,-2 0 4-16,-2 0 0 0,4 0-3 0,-2 0 2 16,1 0 1-16,-1 0-4 0,0-2 0 0,-2 2 1 0,4 0-3 15,-2 0 0-15,0 0 2 0,-2 0-1 0,4 0-1 16,-2-4 2-16,1 4 0 0,2 0 0 0,-4-1-1 0,2 1 0 15,2 0 1-15,0 0-1 0,2 0-2 0,-4 0 3 0,3 0 3 16,1 0-3-16,2-3 1 0,2 3-1 0,-3-1-1 16,2 1 1-16,0 0 1 0,1 0-3 0,-3 1 2 15,2-1-2-15,-2 3 2 0,0-2 0 0,1-1 5 0,-1 0-5 16,-2 4-1-16,4-2 1 0,-4-2 0 0,-1 1 0 0,2-1 0 16,-1 3 0-16,1-2-5 0,-4 3 4 0,0-3 2 0,4 4-1 15,-4-3-5-15,4 1 3 0,-4-3 0 0,2 5 2 16,-4-2 0-16,4-1 0 0,-2-1 3 0,1 2-1 0,-1-1 3 15,1-2 0-15,0 2-2 0,0 1-2 0,-1-3 1 16,1 1 0-16,1-1-1 0,-5 0-1 0,4 0 1 0,1 3-1 16,-5-2-3-16,4-1 3 0,1 0-3 0,-2 0 0 15,1 0 3-15,-1 0 0 0,2 0-1 0,-2 0 1 0,1 0 1 16,-1 0 1-16,4 0 1 0,-1 0-1 0,1 0 2 0,-1 0-3 16,-1-1 3-16,5-2-4 0,-4 3 0 0,0-1 0 15,2 1 1-15,0-3-1 0,-1 1-4 0,-1 2 3 0,5-2 1 16,-2-1 0-16,-4 3 0 0,5-1 0 0,-2-1 0 15,1 2-1-15,-1-3 1 0,3 3 0 0,0-2 1 0,-2-1-2 16,-1 3 0-16,2 0 1 0,-2-3 0 0,1 3 0 0,-1-2 1 16,-2 2 0-16,1-3-1 0,-1 1 0 0,-1 1 2 15,2-3 1-15,2 3 1 0,-1-2 2 0,1 2 0 0,-1-5 1 16,2 5 4-16,-5-2 0 0,1-2 2 0,1 2 1 16,-1-2-2-16,2 2-3 0,-2 0 4 0,4-2-4 0,-2 2-3 15,-2-2-2-15,1 0 0 0,-1 1-2 0,2 3-1 0,-1-4 2 16,-1 0 0-16,0 1-2 0,-1 0 3 0,2 0 1 15,-4 0-4-15,4 2 2 0,-2-1 1 0,0-2-1 0,1 4 1 16,-2-1-3-16,0 0 2 0,0-3-1 0,-1 4 1 16,1-3 3-16,1 3-1 0,0-2 1 0,0 0 0 0,0-1 1 15,0 3-1-15,1-2-2 0,-1-2 2 0,0 3-1 0,0 1-2 16,0-2 0-16,0-2-1 0,0 5-1 0,1-3-1 16,-2 1 0-16,2-1 0 0,-1 1 1 0,0-2-1 15,0 2-1-15,0 0 2 0,1-1-1 0,-2-1 2 0,2 2 0 16,-2 0-2-16,-1 0-1 0,1 2 0 0,1-2 2 0,-5-1-1 15,2 3 1-15,2-1-1 0,-1-2 0 0,0 3 0 16,2-1 3-16,-1-2-2 0,-1 1-1 0,1 0 2 0,-2 2 0 16,0-3 2-16,-2 2 2 0,4 1 0 0,1-2-2 15,-5-3 0-15,4 5-1 0,-2-3 0 0,1 0-1 0,2 3-4 16,-4-5 1-16,2 3 2 0,2 1-1 0,-2-3 4 0,4 0 0 16,-7 3-2-16,4-1 2 0,1-2 4 0,-2 0 0 15,1 3-1-15,-1-5 0 0,2 2 4 0,-4-1-2 0,5 5 4 16,-4-5 6-16,-1 0 5 0,0 1 4 0,0 2 1 15,-2 0 1-15,3-2-1 0,-3-1 2 0,3 3-4 0,-3-2-7 16,0-3-8-16,0 3-4 0,0 0-1 0,0 0 10 0,0-1 2 16,0 0 5-16,0 2 3 0,0 1 0 0,-3-3 2 15,3 0 1-15,-3 1-2 0,3-3-8 0,-2 3-6 0,0-1-5 16,2 2 0-16,-2-2-3 0,2-1-4 0,-3 1 4 0,0-1-4 16,-1 2-2-16,4-3 0 0,-2 3 0 0,-4-3-3 15,5 3-1-15,-2-2 4 0,1 1-3 0,-4-1 3 16,5 1 0-16,-5 2 2 0,1-2-2 0,4 2 0 0,-5-2 5 15,1 1-3-15,1 2-1 0,-3-3-1 0,5 1 0 0,-5-2 1 16,1 5 1-16,1-2-1 0,4-2-4 0,-5 5 2 0,1-5 2 16,1 0 2-16,-1 1-1 0,-1 2-1 0,2-3 1 15,2 1-2-15,-5 0 0 0,3 2 4 0,-4-3-3 16,4 4 2-16,-2-2-4 0,1 2-1 0,-2-4 1 0,5 3 1 16,-5-1 1-16,2 2-2 0,-1-4 0 0,2 3-2 0,-1-2 3 15,1 2 0-15,-2 0 3 0,0-1-2 0,0 1-1 16,0-2 1-16,0 2-2 0,2-1 1 0,-4 2-1 0,4-5 1 15,-4 2-3-15,4 3 0 0,-3-3 3 0,-1 2 0 16,7-2 3-16,-5 2 0 0,1-1-2 0,1 3-1 0,-4-5 1 16,7 2 1-16,-5 1 0 0,1-2-4 0,1 2-1 0,-1 2 3 15,0-5 0-15,0 5 0 0,1-4 0 0,-4 2 0 16,1 0-2-16,2 0 2 0,-2 0 0 0,2-2 1 16,-2 1-1-16,-1 2 0 0,1-2 1 0,1-1-1 0,-4 1-1 15,2 0 2-15,2 0-3 0,-1-2-3 0,-1 2 5 0,1 1 8 16,-1-3-3-16,1 1-4 0,-2-1 1 0,2 4-2 0,-2-5 0 15,-2 2 1-15,4-1-1 0,-2 2-10 0,-1 0 3 16,-2 1 4-16,3-1 0 0,-2-2 3 0,-1 2-2 0,0 1 1 16,1 1-2-16,-3-2 2 0,2-1 0 0,-1 1-2 15,-1 2 2-15,0-2 0 0,-1 1 0 0,3 0 1 0,-2 0 0 16,-3 0 0-16,0-1 0 0,2 3 2 0,-1-1 0 16,1-2 1-16,-3 3 1 0,0-1-4 0,5 1 0 0,-5 0 0 15,-1 0 0-15,5 0 0 0,-1 0-2 0,1-3 0 16,-3 1 2-16,2 2 2 0,3-2 3 0,-1-1-4 0,-2 3-1 15,3-1 2-15,0-1-2 0,0 2 1 0,-3-3-2 0,4 3-2 16,-1-2 2-16,0-1 0 0,0 3 2 0,0-1 0 16,0-1-1-16,0 2 0 0,0-2 0 0,0 2 0 0,0-3 0 15,-1 1 0-15,1 2 0 0,0-1 0 0,3-2 0 0,-3 3 0 16,0-2 0-16,1 2 1 0,-4-3-2 0,0 2 0 16,3 1-3-16,-2-2 2 0,0 2 1 0,2-4 1 15,0 4 0-15,-3-1 1 0,3 1 6 0,-3 0-3 0,3 0-4 16,0 0 0-16,0 0 2 0,0 0-2 0,-2 0 3 0,2 0-3 15,0 0-5-15,0 0 4 0,-2-3 4 0,0 3-3 0,-1 0 0 16,1-5 0-16,-1 5-6 0,-1-2 1 0,1 1 4 16,-1 1 1-16,-2 0 0 0,2 0 1 0,-1 0-1 15,1 0-1-15,-4-3 4 0,1 3-2 0,1 0 0 0,2-2-1 16,-3 2 0-16,5 0 0 0,-4-3 0 0,5 3 1 0,-5 0-1 16,5 0 1-16,-5 0-1 0,4 0 0 0,0 0-1 15,-1 0 1-15,1 0 0 0,2 0 0 0,-3 0-1 0,1 0 0 16,2 0 0-16,0 0 1 0,0 0 1 0,-3 0 1 15,2 3-3-15,1-1 0 0,-3-2 1 0,0 3-3 0,2-3 1 16,-5 3 1-16,4 2-1 0,-1-5-1 0,-1 3 3 0,-2 2 0 16,2-3 0-16,-1-1 1 0,1 2-1 0,-2-1 0 15,5 2 0-15,-2-2-1 0,0 1-7 0,2-1 4 0,-1 1 3 16,-2 0 1-16,2-1-1 0,-3 3 1 0,3-1 1 16,-1 0 0-16,0 0 5 0,2-1-2 0,-2 1-3 0,0-2 0 15,0 2 0-15,3 1 1 0,-4-1-4 0,4 0 0 0,0-1 2 16,0 0 0-16,3 0-2 0,-4 2 1 0,1-5-1 15,6 3 0-15,-4-1 3 0,2 2-1 0,1-2 1 16,1 2 1-16,-6-3-1 0,2 3-9 0,2 0 0 0,-1-2 4 0,-1-1 2 16,2 4 1-16,2-2-2 0,-4 0 2 0,1 2 0 15,2-2 7-15,-4 2 0 0,5-2 1 0,-4 0-5 16,1 2 0-16,-1 0-2 0,1-1 0 0,-2 0 0 0,5 2-2 16,-4-1 1-16,1 1 0 0,-2-1 1 0,4 1-2 0,-5-1 1 15,3 0 1-15,-1 1 1 0,1-1 0 0,-2 3 1 0,5-5-4 16,-5 2 0-16,0-1 2 0,4-2 1 0,-2 5-1 15,-2-3 0-15,5-2 3 0,-1 3-2 0,-1-1-1 16,1 0 0-16,0 0 0 0,2 0 0 0,1 1 2 0,-1-1-4 16,2 1 1-16,0-1-1 0,-1 0 2 0,1 2-1 0,-2 2 0 15,1-5 1-15,-1 3-2 0,1 1 2 0,-2-3 0 16,2 3-2-16,-1 1 6 0,1-2-2 0,-2 2-1 0,1 0-1 16,1 2 0-16,-1-5 1 0,1 4-2 0,-2 2 1 15,1-3-7-15,2 0 3 0,2 3 2 0,-2 4-1 0,1-5 2 16,-4 3 0-16,6 0 1 0,-1-3 0 0,1 4 0 0,0-2 1 15,1 3-1-15,-1-1 4 0,6-2-4 0,-4 3-3 16,2-1 2-16,4-2-2 0,-2 2 4 0,0-2-1 16,1 3-2-16,4-4 0 0,-2 3 1 0,2-3 1 0,1-1-3 15,0 1 1-15,0-1 0 0,0 0-1 0,6-5 16 0,-5 5-6 16,5-4-3-16,2-1-1 0,-3 0 2 0,6-2 2 0,-1-1-8 16,3-1-1-16,5-1-10 0,-2-1 9 0,1-1 2 15,5-3 1-15,2 2-2 0,4-5-13 0,4 2-20 0,1-1-43 16,10 2-54-16,6-2-58 0,6-1-80 0,5-5-193 0,6 0-120 15,3-2-67-15,-2-6-18 0</inkml:trace>
          <inkml:trace contextRef="#ctx0" brushRef="#br0" timeOffset="42350.8295">-5065 3262 325 0,'0'-2'283'0,"0"2"-52"16,0 0-52-16,0-3-41 0,-2 1-1 0,-1 2 0 0,2-1 5 16,-5-2-16-16,4 3-24 0,-1-2-20 0,3-1-18 15,-3 3-8-15,3-1-3 0,-1 1-4 0,-2-2-4 0,3 2-2 16,0-4-2-16,0 4-7 0,-2 0-1 0,2 0-2 0,0 0-5 16,0 0-4-16,0 0-1 0,0 0-5 0,0 0-4 15,0 0 1-15,0 0-5 0,0 0-2 0,0 0 0 16,0 0 0-16,0 0-2 0,0 4-4 0,0-2 0 0,0-2 0 0,0 1-1 15,0-1 0-15,2 5 1 0,1-1 2 0,1 1 9 16,1 3 4-16,2 0 6 0,1 6 2 0,1-2 3 0,-2 3 3 16,5 0 2-16,0 0 2 0,-2 3-4 0,-1-2-3 15,3-2 1-15,0 4 1 0,1-4 1 0,-1 2-1 16,0-4-1-16,0 3-5 0,0-4-3 0,1-1-1 0,-1 1-2 0,-1-6-5 16,-2 4-6-16,3-4 2 0,-2 1 0 0,2-4 2 15,-3 2 2-15,3-4-2 0,-2 0 5 0,-1 0-2 16,2 0 5-16,0 0-1 0,-2 0 0 0,2-1-2 0,-2-2 3 15,3-1 4-15,0-3 3 0,2 1 1 0,3-3 2 0,1-3 3 16,3-3-2-16,2-2 0 0,4-4-2 0,1-3-10 16,4-1-4-16,5-1-1 0,-4-7-1 0,7-1-1 0,4-5-3 15,0-4-1-15,0-3 0 0,4-3 3 0,2-5-2 16,1-5 0-16,4 2-5 0,0-5-1 0,3 0 1 0,0-1 2 16,2 0-1-16,-1-1-6 0,4 0 2 0,-2 2 1 0,1 0 4 15,-2 0 6-15,-1 1 4 0,0 3 4 0,-4-1 4 16,0 2 13-16,-2 5 5 0,-4 1 5 0,2-2-1 0,-8 2-1 15,0 4 0-15,-1 1-1 0,-3 0-1 0,-4 2-3 16,-3 2 3-16,-1 2-9 0,-6 6-4 0,2 0-4 0,-3 4-4 16,-5 5-5-16,3 2-2 0,-8-2-2 0,1 9-12 0,-3-3 3 15,0 7-1-15,-2 1 3 0,-4 1 1 0,0 1-3 16,-2 3-1-16,-2 1 2 0,4 1 1 0,-5 2-1 0,-1-1 3 16,3 1-4-16,0 2-1 0,-3-1 1 0,0-3 3 15,0 4-2-15,0 0-1 0,0 0 0 0,0 0 1 0,0 0-2 16,0 0 0-16,2 0 2 0,-2 0-1 0,0 0 0 0,0-1-1 15,0 1 0-15,0 0 0 0,0 0 0 0,0 0 1 16,0 0 0-16,0 0 2 0,0 0-2 0,0 0-1 0,0 0 3 16,0 0 0-16,0 0-3 0,0 0 0 0,0 0 0 15,0 0-1-15,0 0 2 0,0 0-1 0,0 0 0 0,0 0 0 16,0 0 0-16,0 0 0 0,0 0 2 0,0 0-1 16,0 0-1-16,0 0 0 0,0 0 0 0,0-3 0 0,0 3-1 15,0 0 2-15,0 0-1 0,0 0 0 0,0 0 1 0,0 0-1 16,0 0 0-16,0 0 2 0,0 0-8 0,0 0 3 15,0 0 0-15,0 0 1 0,0 0-2 0,0 0 4 0,0 0-1 16,0 0-2-16,0 0 7 0,0 0-4 0,0 0 1 16,0 0 0-16,0 0-3 0,0 0-4 0,0 0 4 0,0 0-2 15,0 0 1-15,0 0-3 0,0 0 5 0,0 0-1 16,0 0-2-16,0 0 3 0,0 0-3 0,0 0-6 0,0 0 3 16,0 0 7-16,0 0-3 0,0 0 1 0,0 0 2 0,0 0 2 15,0 0-1-15,0 3 8 0,0-3-2 0,0 0-7 16,0 1 1-16,0-1-2 0,0 0-2 0,0 0 1 0,0 0 0 15,0 0 2-15,0 4-3 0,0-4 13 0,0 0-3 0,-2 0-1 16,2 0-2-16,0 0 0 0,0 1-3 0,0-1-1 16,0 0 0-16,0 0-12 0,0 0 3 0,0 0 5 15,0 0 3-15,0 0 0 0,0 0 0 0,0 0 1 0,0 0-3 16,0 0 2-16,0 0 4 0,0 0-3 0,0 0 0 0,0 0 0 16,0-1 0-16,0 1 0 0,0-4 4 0,0 8-1 0,0-3-2 15,0-1 3-15,0 0-2 0,0 0-2 0,0 0 1 16,0 0 1-16,0 0-4 0,0 0 2 0,0 0-1 15,-3 0-3-15,0 2 2 0,3 1 2 0,0-3 0 0,0 0 0 16,0 0 2-16,0 0 2 0,0 0 1 0,-1 0 2 0,1 0-4 16,0 0 1-16,0 0-1 0,0 0 3 0,0 0-1 15,0 0-1-15,0 0 0 0,0 2-4 0,0-2 4 0,0 0-1 16,-3 0 0-16,3 0 1 0,0 0-6 0,0 0 2 0,0 0 0 16,0 0 2-16,0 0 0 0,0 0 3 0,0 3-5 0,0-3 0 15,0 0 2-15,0 0-2 0,0 0 1 0,0 0-11 16,0 0 8-16,0 0-4 0,0 0 6 0,0 0 0 15,0 0 0-15,0 0-2 0,0 0 1 0,0 0 6 0,0 0-3 16,0 0 0-16,0 0-2 0,0 0 0 0,0 0-8 16,0 0 4-16,0 0 4 0,0 0 0 0,0 0 0 0,0 0-3 15,0 0 3-15,0 0 0 0,0 1 7 0,0-1-4 0,0 0 2 16,0 0-3-16,0 0-2 0,0 0 0 0,0 0 0 16,-3 0-3-16,3 0 2 0,0 0 1 0,0 0-2 0,0 0 1 15,0 0 2-15,0 0 1 0,0 0 0 0,0 0-2 0,0 2-8 16,0-2 4-16,0 0 3 0,0 0-1 0,0 3 2 15,0-3 3-15,0 0-3 0,0 0 0 0,0 0 10 0,0 0-4 16,0 0-2-16,0 0-1 0,0 0-2 0,0 0-2 16,0 0 1-16,0 0 0 0,0 0 0 0,0 0 1 0,0 0-1 15,0 0-1-15,0 0-1 0,-2 0 4 0,2 0-2 0,0 0 0 16,0 0-2-16,0 0 2 0,0 0 2 0,0 0 1 16,0 0-1-16,0 0-1 0,0 0 4 0,0 0-4 15,0 0 1-15,-3 0-1 0,3 0-1 0,0 0-1 0,0 0 1 16,0 0-2-16,0 0 2 0,0 0 4 0,0 0-4 0,0 0 1 15,0 0-1-15,0 0 0 0,-1 0 3 0,1 0-3 0,0 2-3 16,-3-2 1-16,0 2 2 0,3 0-3 0,-2-2 3 16,-1 0 3-16,3 0-3 0,-1 2 2 0,1-2-2 15,-3 0 3-15,0 0-3 0,3 0 1 0,-1 3 3 0,-2-3-5 16,3 1 2-16,-2-1-2 0,-4 3 2 0,5-2 0 0,1-1-1 16,-3 3 0-16,0-1-1 0,3-2 1 0,-2 0 1 15,-1 2 3-15,3-2-3 0,0 0 0 0,0 0-1 0,0 0 0 16,0 0 2-16,0 0-2 0,-1 0 0 0,1 0 0 15,0 0-2-15,0 0 2 0,0 0 0 0,0 0 0 0,0 0-1 16,0 0-3-16,0 0 2 0,0 0-1 0,0 0 2 0,0 0 1 16,0 0 0-16,0 0 3 0,-3 0-3 0,0 2-4 15,1 0-15-15,-2 2-11 0,-2 1-15 0,-2 1-11 0,2 0-17 16,-4 2-19-16,-2 0-18 0,3 1-16 0,-3 1-11 16,0 4-14-16,-1-1-13 0,-3 0-16 0,4-1-10 0,-3 1-4 15,3 0-3-15,-1 1-4 0,-2 2-14 0,0 0-28 0,1-3-53 16,-5 4-92-16,-3-2-54 0,1 2-19 0</inkml:trace>
        </inkml:traceGroup>
        <inkml:traceGroup>
          <inkml:annotationXML>
            <emma:emma xmlns:emma="http://www.w3.org/2003/04/emma" version="1.0">
              <emma:interpretation id="{B480763A-91F3-4530-87F2-18E107BC9BC1}" emma:medium="tactile" emma:mode="ink">
                <msink:context xmlns:msink="http://schemas.microsoft.com/ink/2010/main" type="inkWord" rotatedBoundingBox="17083,8100 24812,3627 25716,5189 17986,9662"/>
              </emma:interpretation>
              <emma:one-of disjunction-type="recognition" id="oneOf1">
                <emma:interpretation id="interp5" emma:lang="en-US" emma:confidence="0.5">
                  <emma:literal>guapotes-3some.</emma:literal>
                </emma:interpretation>
                <emma:interpretation id="interp6" emma:lang="en-US" emma:confidence="0">
                  <emma:literal>guapote-3some.</emma:literal>
                </emma:interpretation>
                <emma:interpretation id="interp7" emma:lang="en-US" emma:confidence="0">
                  <emma:literal>guapotes-3Com's</emma:literal>
                </emma:interpretation>
                <emma:interpretation id="interp8" emma:lang="en-US" emma:confidence="0">
                  <emma:literal>supp-ok-3some.</emma:literal>
                </emma:interpretation>
                <emma:interpretation id="interp9" emma:lang="en-US" emma:confidence="0">
                  <emma:literal>supp-ok-3Com's</emma:literal>
                </emma:interpretation>
              </emma:one-of>
            </emma:emma>
          </inkml:annotationXML>
          <inkml:trace contextRef="#ctx0" brushRef="#br0" timeOffset="30486.2865">794-132 319 0,'-3'-2'481'15,"0"2"-72"-15,-1 0-87 0,-1-3-43 0,1 3-10 0,-1 0-31 16,0 0-35-16,3 0-29 0,-5 3-20 0,2-3-20 0,-5 2-10 16,2 2-23-16,1 3-3 0,1 1-9 0,-5 1-4 15,4 2 3-15,1 0-2 0,-1 2-2 0,-1 4-2 0,-2-2 11 16,5 2-6-16,-2 1-6 0,5-1 2 0,-4 0-4 16,5 3-3-16,1-4-2 0,1 1 0 0,5 1-4 0,-1-2-6 15,2-1-2-15,1 2-13 0,4-2-7 0,0-2-6 0,-4 0-5 16,7 3-8-16,0-4-11 0,3-1-2 0,0 0 3 15,-5-1-6-15,2-1-3 0,0 0-2 0,-3-3-2 0,-3 1 0 16,1-3 0-16,-1 1 2 0,-1-4-6 0,-1 4 1 0,-2-5 1 16,-1 2 4-16,-1-2 6 0,0-2 4 0,-1-1 0 15,1-3 4-15,-3 0 1 0,0-3 8 0,0-4 1 16,0-1-4-16,0-2-6 0,0-7-2 0,0-1 0 0,0-3-3 16,0-1-5-16,1-1-4 0,-1-3-2 0,6 0-5 0,-5 2 8 15,4 0 2-15,1 0 4 0,0 0 7 0,0 1 4 0,1 3 5 16,-1 3 5-16,2 1 7 0,-4 5-2 0,3 0-5 15,-1 4-4-15,0 2-7 0,0 5-7 0,0 3-4 16,5 3 4-16,1 4-5 0,0 4-1 0,2 7 2 0,-2-1 5 16,2 6-1-16,1 1 6 0,-1 0 2 0,-2 4 0 0,2 1 4 15,-1-2-3-15,1-2-1 0,-3 3 0 0,1-1-1 0,-1-5-4 16,-2 3-4-16,3-4-1 0,0-2-8 0,-5-1 1 16,3-3-1-16,-1 0-1 0,-1-5-1 0,-4-1 4 0,4 1-4 15,-4-3 2-15,1-1 1 0,1-2 3 0,-2-1 1 16,1-1 1-16,-1-6 0 0,2-2-1 0,-2-2 0 0,4-5-3 15,-4-1 1-15,1 0-2 0,-1-4-1 0,-1 0 0 0,0-1 0 16,-3 0-1-16,-3-5 3 0,0 2-2 0,-4-3-2 16,1 0 0-16,-5-2-2 0,0 2 2 0,-4-3-2 15,-2 1 1-15,2 2 1 0,-2 3 0 0,-1 3 3 0,-2 0-1 16,2 5-2-16,1 4-2 0,-3 2-14 0,7 4-17 0,-5 3-29 16,2 3-26-16,-4 2-33 0,5 2-36 0,2 3-32 0,-2 0-36 15,0 4-33-15,3 4-32 0,3-1-29 0,0-1-22 16,2 3-11-16,1-3-16 0,6 1-31 0,0-2-49 15,0-3-88-15,3-3-40 0,0-1 3 0</inkml:trace>
          <inkml:trace contextRef="#ctx0" brushRef="#br0" timeOffset="30773.4288">1384-523 32 0,'12'-11'528'16,"-1"5"-46"-16,0-2-89 0,-4 3-93 0,1 2-25 0,-7-4-38 15,4 6-35-15,-2-1-21 0,1 2-11 16,-1 3-5-16,2 4-5 0,-1-3 0 0,2 8-5 0,-2-1 4 0,1 4 3 16,-1 2-5-16,1 0-9 0,1 5-8 0,-2-1-6 15,-2 1-7-15,4 0-7 0,-2 1-8 0,1-1-10 0,-1 0-7 16,2-3-13-16,-1 3-19 16,-1-4-10-16,18 85 84 0,-20-82-132 0,1-1 7 15,-2 1-17-15,-1-1-37 0,3-1-26 0,0-2-32 16,-3-2-40-16,2 1-37 0,-2-6-42 0,3-1-40 0,-2-2-32 15,2-3-15-15,0-2-10 16,-1-2-5-16,13-46-1419 0,-15 29 1264 16,-3-2-22-16</inkml:trace>
          <inkml:trace contextRef="#ctx0" brushRef="#br0" timeOffset="31272.7089">1442-256 264 0,'-5'5'341'0,"1"-2"-37"15,-4 0-40-15,4-3-16 16,-2 0-3-16,-2 3 548 0,8-6-649 0,0 3-18 0,0-2-20 16,3 1-22-16,0-2-20 0,-1-2-17 0,4 4-18 15,0-4-14-15,1 0-10 0,4 2-2 0,1-4-3 0,-1 3 0 16,-2-3 0-16,6 2-1 0,0 0-1 0,-1-4 1 0,3 3 0 16,-3-1-7-16,2-2-14 0,2-1-13 0,-2-1-17 15,1 0-17-15,2-3-12 0,-1 4-14 0,-5-5-9 0,2 3-5 16,0-2 5-16,-1 3 8 0,-3-4 9 0,0 0 15 15,-2 2 10-15,1 0 11 0,-1 1 8 0,-4-2 9 0,2-1 7 16,-2 2 9-16,0-3 4 0,-3 2 3 0,1 0 3 0,-2 0 1 16,-1-3 7-16,0 2 7 0,0 2 6 0,0-1 9 15,0-2 6-15,-1 0 8 0,-2 1 8 0,3 2 9 0,-2 1 6 16,-3-2 6-16,3 3 7 0,-1 1 13 0,2-1 7 0,-5 2 11 16,4 2 11-16,2 3 8 0,-3-1 3 0,0 4-1 15,2-3-6-15,-2 4-14 0,3 0-7 0,-2 0-11 0,2 4-3 16,-3 0 0-16,0 4-2 0,3 5 10 0,0 1 15 15,3 3 17-15,0 3 19 0,-1 3 23 0,2 6 5 0,2 1 0 16,-4 0 6-16,4 2 4 0,0 1-3 0,-1-1-13 16,1 3-18-16,2-3-21 0,2 3-14 0,-1-3-10 0,2-2-12 15,-2 0-21-15,1-1-16 0,-4-1-7 0,4-4-6 0,-1 0-8 16,-1-1-3-16,2-3-7 0,-4-1-2 0,2-2-5 16,-1 0-5-16,-3 1-1 0,4-3 1 0,-4-2-5 0,2-3-3 15,-4 1 1-15,1-1-1 0,-2 1-9 0,5-2-17 0,-4-4-18 16,2 1-26-16,-4-1-26 0,3-3-35 0,-3-1-45 15,0-1-47-15,0-1-42 0,0-6-46 0,3 1-44 0,-3-5-36 16,2-4-28-16,-2 0-14 0,6-2-5 0,-5-1-20 16,-1-3-39-16,3 1-76 0,-1 1-15 0,-2-3 16 0</inkml:trace>
          <inkml:trace contextRef="#ctx0" brushRef="#br0" timeOffset="31637.9074">2053-458 70 0,'8'-9'422'15,"-1"1"-50"-15,1-1-69 0,8-6 146 0,-8 6-239 0,-1 3-16 16,0 1-23-16,-1-1-9 0,2 2-9 0,-1 2-2 16,2-1-5-16,-1 1-8 0,-1 2-10 0,3 0-11 0,-1 2-10 15,2 1-7-15,-5 1-13 0,1 0-2 0,5 3-1 16,-1 0-1-16,-4 1-4 0,-1 0-5 0,1 1-5 0,1 2-5 16,-4 3-8-16,2-2-7 0,-1 3-13 0,-5 2-9 0,0 2-3 15,0 1 0-15,-3 1-3 0,1 5 0 0,-4-6-2 0,2 4 2 16,-1-1-2-16,1 0 1 0,-2 0 1 0,1 1 4 15,1-1-1-15,0-3 3 0,-2 1 2 0,1 2 1 16,1-5 2-16,1-3-1 0,-2 1 1 0,4-6-3 0,1 1 0 16,-3 0-1-16,0-3-3 0,3-5 8 0,0 2 4 0,0-2 13 15,3-3 11-15,0 0 9 0,-3-3 6 0,1-2 0 0,7 2 0 16,-4-7-6-16,7 1-8 0,-4-4-16 0,2 0-15 16,0 2-10-16,1-1-9 0,-1 1-6 0,2 1-9 15,-2-1-23-15,1-1-32 0,-3 3-31 0,2 1-37 0,0-3-42 16,2 3-36-16,-2-1-43 0,-2 1-40 0,3 1-24 0,2 0-13 15,-3 1-8-15,3-3-2 0,0 3 5 0,3 1 4 16,0-5 24-16,-2 2 18 0,5-1-7 0,-6 0-26 0,1-2-58 16,-1 0-42-16</inkml:trace>
          <inkml:trace contextRef="#ctx0" brushRef="#br0" timeOffset="31771.1451">2719-419 371 0,'7'0'384'15,"1"-2"-53"-15,8 2 285 0,-12 0-505 16,-1 2-29-16,-1-2-17 0,4 4-15 0,-5-1-11 15,2 1-9-15,-3 3-9 0,0-3-2 0,0 2-3 0,0 2-13 0,0 0-24 16,0 2-32-16,0-4-37 0,-3 3-60 0,2-6-94 16,-2 4-147-16,-2-6-77 0,-1 1-36 0</inkml:trace>
          <inkml:trace contextRef="#ctx0" brushRef="#br0" timeOffset="32394.6613">2677-391 428 0,'6'4'583'0,"-6"-2"-114"0,1 3-130 16,-1-5-45-16,6 0-59 0,-4 0-42 0,2-5-24 15,2 3-17-15,3-7-12 0,6 4-7 0,-3-6-6 16,1-3-9-16,7 3-13 0,-1-7-11 0,3 4-12 0,-1-5-8 0,3 3-6 16,1-3-9-16,-1 0-8 0,-3 1-7 0,1 1-7 15,-2 3-6-15,-4 2-7 0,-1 2-7 0,-3 1-4 16,-6 0-7-16,1 5-2 0,4-3-5 0,-10 5-14 0,5-2-16 15,-4 2-21-15,1-1-33 0,-2 1-40 0,-1 2-42 0,0 0-49 16,0 0-47-16,0 0-55 0,-4 0-90 0,-1 0-147 0,-4-5-55 16,-4 4-13-16,1-6 15 0</inkml:trace>
          <inkml:trace contextRef="#ctx0" brushRef="#br0" timeOffset="91422.5045">-1596 1455 18 0,'0'-6'387'0,"2"-3"-67"0,-2 1-80 0,0 0-76 15,-2-3-39-15,2-3-8 0,-3 4-5 0,0-6-34 16,2 4-17-16,-5-3-8 0,1 0-4 0,1-3 1 0,-1 0 3 15,1 3 6-15,-7-4 2 0,4 2 7 0,-1 0 2 0,0 0 2 16,-4 1-3-16,0 5-4 0,0-5-1 0,-3 8 2 0,0 0-9 16,-1 2-8-16,-4 1-5 0,4 3-4 0,-6 2-3 15,4 4-2-15,-5 2-6 0,0 3-5 0,-1 1 0 16,0 6 0-16,0 3 3 0,-1-1 4 0,1 4 2 0,-1 1 3 16,2 3 5-16,0-1 6 0,0 0 5 0,7 3 5 0,0-1-4 15,-1-4-2-15,4-2-1 0,7 1-1 0,-5-1-10 16,10-4-7-16,-5 1-8 0,6 0-4 0,0-3-7 0,3 0-1 15,1-4-5-15,1 0-1 0,2 0-1 0,4-5 2 0,-2-1 2 16,6 3 6-16,-1-3-2 0,0-4 4 0,2-1-2 16,4-5 4-16,-1 1-4 0,0-3 0 0,4-2-4 0,-3 1-4 15,3-3-3-15,-2-1 1 0,-2-1-2 0,3 1-1 16,-2-5 1-16,-3-2-2 0,3 3-1 0,-2-3 0 0,1-2 0 16,-6 2-1-16,4 0-1 0,-4-3 1 0,1 4 1 15,-3-1 0-15,0 6 0 0,-2-1 0 0,-2 3 7 0,-2 5 0 16,-1-2 0-16,-1 1-1 0,0 6 2 0,-1-2-2 0,4 6 0 15,-5 3 2-15,4 4 1 0,-2 0 16 0,1 7 11 16,0 0 10-16,2 7 1 0,-4-3 7 0,5 6 3 0,-2-2 7 16,2 5 11-16,4 0-2 0,-5 3-2 0,1 0 1 15,1 0-2-15,-1 1 0 0,-3-2 0 0,4 4-6 0,-4-5-11 16,4 4-11-16,-4-1-6 0,2-1-6 0,-4 1-3 0,2-4-4 16,2 4-4-16,-4-1-5 0,2-3-3 0,2 0-3 15,-5 0-4-15,-1-3-1 0,3-1 1 0,-6-1 3 16,3-3-1-16,-1-2-3 0,1 0-2 0,-3-8 0 0,0 1 1 15,3-5-1-15,0 0 0 0,0-3 3 0,0-1 6 0,0 3 0 16,-1-7 0-16,-2 0 0 0,3-5 1 0,-2 2-4 0,-4-5 2 16,5-3-4-16,-4-5-6 0,-2 2 1 0,1-8 0 15,0-3-4-15,0 2 1 0,0-3-1 0,0-1 0 16,0-5 2-16,0 2-1 0,-1 0-4 0,2-2-1 0,1 1-2 0,1-1 0 16,1 4-1-16,-1 2 1 0,3-1-4 0,0 5 1 15,0-2 1-15,3 3 0 0,-1-1 3 0,4 3 2 0,-5-1 0 16,10 0 0-16,-4 4 2 0,-1 0-1 0,1 0 4 15,5 1 1-15,-1-4 1 0,2 4-1 0,2 0 2 0,0-2-4 16,1-3 2-16,1 2 1 0,2-1 0 0,0 0 0 16,1 0 0-16,2 0-1 0,-4-3 0 0,1 0 3 0,4 0-1 15,-4 1 0-15,0 0-1 0,1 4 0 0,-7-1-1 0,5 1 1 16,-5 1-6-16,-1 1 5 0,3 2-2 0,-6 1 0 16,1-2 0-16,-2 3 2 0,-2 1 1 0,1-1-1 0,-1 2 6 15,-1 1-2-15,2-1 0 0,-5 0-2 0,1 3 1 16,-2-4-2-16,-1 1 0 0,0 2 3 0,0-2-2 0,0 2-1 15,0 3 0-15,0-4 0 0,0 5 0 0,0-4 2 0,-1 4 1 16,-2-2-2-16,3 4-1 0,-2-2-2 0,2 3-1 16,0 0 1-16,-3 0 2 0,-1 4-2 0,-1 1-2 0,-1 0-3 15,-1 3 1-15,1 3 3 0,0-3 2 0,0 6-1 0,0 1 0 16,0 0 1-16,0 0 2 0,5 2-1 0,-5 1 3 16,1-1-6-16,4 0 0 0,1 0-1 0,0 0-3 0,0-1 4 15,1 0-2-15,4-2 3 0,1-1-2 0,-2 0 4 16,3-2 2-16,1-1 0 0,1 1 5 0,0-5-6 0,1 3 1 15,5-4 0-15,-3-2 3 16,1 0 0-16,68-3 4 16,-49-9-7-16,-17 3-2 0,0-1 2 0,-1-2-1 0,2-3-1 15,-1-1 3-15,0-2-3 0,-2-4 0 0,2 1 3 16,-3-4 0-16,0 1-5 0,0-1 3 0,0 0 1 0,0 1-2 16,-5-1 0-16,3 3 0 15,14-37 0-15,-4 6-3 16,-19 43 4-16,2 2 0 0,0 0-2 0,-3 3 0 15,2 4-9 1,1 11 1-16,-2-5 9 0,-1 5 0 0,3 0-3 0,0-1 4 16,-3 6-1-1,0-7-1-15,9 39-1 0,-5-35 0 0,2 1 2 0,0 0-1 16,2 3 0-16,11 8 0 0,-7-14 0 0,0-5 1 0,3 3 4 16,1-2 0-16,3-4-1 0,1 1 1 0,2-3-1 15,3-3 0-15,-1 0-1 0,3-3 0 0,-3-3-12 0,0 1 3 16,2-1 7-16,-3-3 0 0,1 0 1 0,-4-2 0 0,0 0 0 15,-2-3 0-15,0 1 12 0,-1-1-6 16,-3-2-7 0,35-83-2-16,-48 76 4 0,-1 1-1 0,0-3 1 15,0 3-1-15,-9-47 4 0,5 48-5 0,-3-2 0 16,-4 1 0-16,2 5 0 0,-7-12 1 16,8 18-1-16,1 0-3 0,-1 5 2 0,1 1-4 0,0 3 3 15,1 2 0-15,-8 2 1 0,5 7-2 0,-6 2 1 0,4 4-1 16,-6 2 1-16,2 2 2 0,3 4 0 0,0 0-2 0,4 1 1 15,-3-1-1-15,4 2 2 0,2 2 0 0,4-2 0 0,-2-2 0 16,6 0-1-16,-2 3 0 0,4-6 1 0,2-3 0 16,-2 2 0-16,2-3 4 0,3-1-2 0,-1-2-1 15,2-1 1-15,-2 0-1 0,3-6-2 0,0 3 1 0,-2-4-1 16,-1-4 0-16,3-1-1 0,0 0 1 0,6-1-3 0,-5-6 3 16,5-2-3-16,-5-2 2 0,10-1 0 0,-7-1-1 15,0-6-1-15,4 5 1 0,-1-4 1 0,-3 4 1 0,2-4-2 16,-4 6 1-16,0-3-3 0,1 6 0 0,-6 0 1 15,2 0 2-15,1 7-3 0,-6 0 2 0,1 2 1 0,0 2-1 16,-2 4 0-16,2 5 2 0,-2 0 0 0,2 0-1 0,-1 1 0 16,0 4-4-16,2 0 3 0,-1 0 2 0,-2-1 1 15,5-1 1-15,-6 2 1 0,1-5-1 0,-1 0-1 0,2 0 0 16,-4-2 4-16,2-3-4 0,-1-2 2 0,0-1 0 16,-3 1 1-16,2-4 1 0,-2-2 2 0,3-3 2 0,0 0-3 15,-2-9 2-15,2 1-3 0,-1-3-3 0,1-1-2 0,1-2-1 16,1 0-2-16,0-2 2 0,1 0-2 0,5 1 0 0,-2 1 0 15,3 2 2-15,1 1 0 0,0 1 2 0,-1 4-3 16,3 0 1-16,0 1 1 0,-1 7-3 0,-3-3 2 16,1 11 1-16,-1-4-3 0,-2 6 4 0,3 0 0 0,-1 3 0 15,-3 1 1-15,2 1-1 0,-2 3-3 0,-2 0 0 0,1 2 2 16,4-1-1-16,-10 1 0 0,5 1 2 0,-1-4-3 0,-4 1 3 16,-1-1 0-16,0-2 2 0,0-2-1 0,0-1-1 15,0 1 0-15,0-4 2 0,-1 1 2 0,1-3-2 16,-3-2 5-16,3-2-1 0,-2 0-3 0,2 0 0 0,-3-2 3 15,0-2-4-15,3-3 0 0,0 1 0 0,0-4-1 0,3 1-1 16,0-1 0-16,-1 0 0 0,2-1-5 0,2-2-9 0,-2 1-7 16,4-4-15-16,-2 0-12 0,4 1-15 0,2 0-12 15,0 0-8-15,0 0-10 0,0 0 1 0,0 3-2 16,3 1 7-16,-3 0 13 0,-1 1 8 0,1 1 7 0,0 1 5 16,0 2 14-16,0 0 7 0,0-3 6 0,0 5 1 0,0-1 1 15,1-1 3-15,-1 2 7 0,-3 1 3 0,0-1 0 16,-2 0-1-16,4 2 7 0,-4-2-2 0,-1 2 5 0,2-1 4 15,-2 3-1-15,-2-2 0 0,-2 2 0 0,4 0 0 16,-6 0 0-16,1 0-2 0,-1 0 2 0,0 0-3 0,-1 2-1 16,1 3 4-16,-6-1 0 0,0 1-1 0,-2 0 1 0,-2 4 0 15,2 0 1-15,2 2-1 0,-1 1-1 0,-5 3-2 16,2-1-1-16,-2 1 3 0,3 0 1 0,-3 2 1 0,1 0-1 16,3 0 0-16,-3 0 0 0,4 1 0 0,1 0 2 15,-2-1-2-15,4 0 0 0,-2-2-2 0,4-1 1 0,-4 5 1 16,6-3-2-16,0-2 0 0,0-1 4 0,3 0-2 15,0-5 2-15,-1 3 2 0,4 0-1 0,0-2-1 0,1-2 2 16,4-4-1-16,-4 1-1 0,2 1 2 0,0-5 1 16,-2 0-4-16,5 0 0 0,-1-5-2 0,2 1 1 0,-1-3 0 0,1-2-3 15,1-1-1-15,1-2 3 0,-3-3-3 0,2 0 2 16,-2-3 2-16,-3-4 2 0,6 1 2 0,-3-1-4 16,0-2 0-16,0-1 3 0,-3-2 1 0,1-3-3 0,-1 0 3 15,-1 1-4-15,2-5 0 0,-6 2-1 0,4-2 1 16,-7 0-3-16,5 1 2 0,-4-4 0 0,1 6 2 0,-2-5 0 15,-1 4 12-15,-1 3 12 0,-2-3 11 0,1 6 4 0,-1-2 6 16,0 6 2-16,-1-4-3 0,-1 9 3 0,3 2-5 16,0 1-10-16,-4 5-8 0,5 2-7 0,-2 3-8 0,-2 4 1 15,-2 4-3-15,2 9-3 0,1 4-2 0,-4 6 4 0,4 5 11 16,-2 10 24-16,1-2 20 0,4 8 14 0,-2 1 29 16,3 4 17-16,3-2 9 0,-2-1 4 0,4 5 3 0,1-4-15 15,0 3-9-15,4-3-14 0,-1 0-27 0,2 1-12 16,-2-4-10-16,1 1-9 0,-3-4-16 0,2-3-7 0,-1 2-8 15,-1-7-2-15,1 2-4 0,-7 1 0 0,4-5-1 0,-5-1-1 16,0-3-3-16,-2 1-28 0,-2-5-36 0,-7 2-45 16,2 0-48-16,-1-3-56 0,1-3-60 0,-3 1-61 0,-6-3-56 15,-1-1-30-15,1 0-33 0,0-2-63 0,-3-8-114 16,-1 0-30-16,1-3 10 0</inkml:trace>
          <inkml:trace contextRef="#ctx0" brushRef="#br0" timeOffset="29656.1868">31 283 93 0,'-3'0'500'16,"1"-2"-90"-16,-4-1-112 0,2-1-77 0,-1 2-23 15,2-5-45-15,2 3-29 0,-5-2-21 0,6-2-19 0,-1 1-13 16,1-2-7-16,0-2-4 0,1-1 0 0,-1-3-8 15,6 3-6-15,-5-1-6 0,5 0 1 0,-4-2 5 0,5 3 2 16,-2-2 6-16,2 0 2 0,-2-1 2 0,5 6 2 0,-5-5 0 16,-1 4-1-16,3-1-2 0,1 1-2 0,-1-1-7 15,1 4-5-15,-4 3-4 0,4-1-12 0,1 4-3 0,1-2-4 16,-1 3-1-16,0 3-1 0,3-2 3 0,1 4-4 16,1-1 0-16,-2 0 8 0,-1 5-5 0,1-3-4 0,0 3-2 15,2-3-1-15,-8 3-2 0,4 2-4 0,-3-2 4 0,-1 0-3 16,-3 2 0-16,0 4 6 0,-3-3 0 0,0 4 1 15,0-4 3-15,0 3 2 0,-6-2 1 0,5 0-1 0,-4-1-1 16,-1 4 2-16,2-5-6 0,-3 0 0 0,2-1-3 0,-2-1 1 16,-1 0 0-16,4-3 1 0,2-1 7 0,-4-2-1 15,6 0 4-15,0-1 5 0,0-2-9 0,0 0 8 16,0-2 1-16,0-1-2 0,6 0 0 0,-1-4-5 0,2 1-4 16,5-5-7-16,-3 1 8 0,3-1-11 0,-2 0-6 0,2 0-2 15,0 1-2-15,5 2 2 0,-3 2-2 0,0 0-1 0,1 1 10 16,4 5 0-16,-3 0-1 0,-1 2 1 0,0 2 5 15,-1 4 0-15,0 3 4 0,-2 1 2 0,-1-1-10 16,1 4 9-16,-6 0 6 0,1 4-1 0,-4 3-2 0,-3-1 3 16,-3 1 1-16,-4 2 3 0,1 0 1 0,-6-1 1 0,-2 1-1 15,2 0-1-15,-1 0 2 0,-6-5-4 0,2 3-1 16,0-3-3-16,-3-1-4 0,1-1-4 0,1-2-3 0,-1-2 0 16,-4-3-2-16,2 1 1 0,2-3-2 0,-3-1-4 15,2 1-3-15,1-5 1 0,1 0 1 0,0-3-1 0,2 0 0 16,1-3-3-16,-1 0-10 0,1 0-15 0,3-2-18 0,3 2-21 15,2-4-30-15,2-1-33 0,-2 0-33 0,4 2-35 0,1 0-31 16,4-3-22-16,4 0-18 0,0 1-18 0,6-3-8 16,-1-2-8-16,4-2-29 0,2 0-60 0,1-2-93 15,-7 1-32-15,3-1-3 0</inkml:trace>
          <inkml:trace contextRef="#ctx0" brushRef="#br0" timeOffset="32976.5695">3216-1122 82 0,'7'-14'558'0,"-2"1"-26"0,-1-2-123 0,1-3-94 0,-1 4-38 15,4-4-62-15,-4 1-26 0,3-1-15 0,1 1-5 16,-1-2-4-16,2 3-10 0,2 2-15 0,-2 1-11 16,-2-1-4-16,3 4-21 0,-1 1-20 0,2 2-14 0,-2 1-11 15,0 2-6-15,4 2-6 0,-1-1-3 0,0 3-1 0,0 5-1 16,1-1 13-16,5 5-2 0,-6 1-1 0,1 3-3 16,-1 6 0-16,2-4-3 0,-8 3-1 0,1 4-4 0,-3-1-11 15,2 1 3-15,-6 0-2 0,0 2-1 0,0-1-3 0,-6-1 0 16,2 0-1-16,0-2-4 0,-1 1-2 0,-2-4-6 15,2-2-1-15,-2 0-5 0,2-3-4 0,2-3-2 0,0-1-2 16,2 0 1-16,1-5-1 0,0 2 0 0,0-3 3 16,0 3-2-16,0-5 2 0,1 3 2 0,7-2 5 0,2-1 16 15,2 0 8-15,1-1 4 0,7-2 9 0,-1-2 2 0,4 3 0 16,-3-3-3-16,4 4-6 0,0-2-11 0,1-4-8 16,1 6-2-16,0-2-9 0,1 3-1 0,-3 0-2 0,-3 0 3 15,4 0-4-15,-6 0-1 0,-2 3-5 0,-4 1 0 16,1 1 0-16,-2-2 0 0,-7 4 1 0,1 4 2 0,-1-2 0 15,-4 2 0-15,-1 2 1 0,-1 0 0 0,-2 0 7 0,-5-1-1 16,3 4-4-16,-3-1-1 0,-4 2-2 0,0-2 0 0,-3-2 1 16,1 2-1-16,2-2-10 0,-2 2-6 0,-4-2-15 15,5 0-18-15,-5-2-22 0,5-2-26 0,-2-3-25 16,0 3-23-16,3-5-23 0,0-2-18 0,0 0-13 0,-3-4-13 16,3 0-14-16,3 0-12 0,-1-5-9 0,1 2-9 0,0-5-9 15,2-2-3-15,-1-4-2 0,4-1 4 0,-2-2-6 0,6-1-14 16,-2-1-40-16,2-3-59 0,0 0-51 0</inkml:trace>
          <inkml:trace contextRef="#ctx0" brushRef="#br0" timeOffset="33628.7049">3856-1662 111 0,'4'-9'447'0,"2"4"-75"0,-6-2-91 16,0 0-75-16,0 1-13 0,0 2-14 0,0-3-27 0,0 3-14 16,0 2-10-16,0 0-15 0,0 0 3 0,-3 2 2 0,3-2 9 15,0 2-5-15,0 0-7 0,0 0-8 0,-3 0-4 16,3 2-2-16,-1-2-8 0,-2 0-11 0,1 2-15 0,-1 0-5 16,0 0-5-16,2 2-2 0,-4 3-1 0,-1-1-2 0,5 3-2 15,-4 0 0-15,2 1 0 0,1 1-6 0,0 1-1 0,-4 3-4 16,5-3-5-16,-2 1-2 0,3 2-1 0,0 0-2 15,0-2-3-15,0 0-1 0,4 3-5 0,2-2-1 16,-4 2-4-16,3-3-3 0,1 0-4 0,0-3-1 0,0 3-2 16,5 0-4-16,-4-2 6 0,1 1-4 0,1 0-2 0,-2-1 1 15,0-2 1-15,-1 1-2 0,2-4-1 0,2 1 4 0,-2-1-12 16,-2-1 8-16,1-2 0 0,-1 0 0 0,-1-1 0 16,-4 1 2-16,2-2 0 0,0-1 0 0,-2 0 4 15,4-1-2-15,-2-4 3 0,0 1-2 0,1-5-4 0,1 1 4 16,-1-3 1-16,2-2 2 0,-1 1-1 0,-4-3 2 0,5 1-1 15,-4-2 6-15,1 2 6 0,-2-4 2 0,-1 4 5 16,3-3 6-16,0-1 4 0,-3 1 7 0,1 1 8 0,-1-1 7 16,3 4 12-16,0-2 12 0,-3 3 16 0,2 1 13 15,1 4 10-15,-3-1 6 0,0 4-2 0,0-2-6 0,0 4-11 16,0-3-16-16,0 5-24 0,0 0-17 0,0 0-18 0,0 0-15 16,0 5-3-16,1 3 1 0,2 3 7 0,2 3 4 15,-1 5 9-15,2 3 4 0,3-1 8 0,-1 4 6 0,1 4 8 16,-2-3-7-16,3 2-5 0,-1 1-6 0,2-1-3 15,-2-3-2-15,0 1-5 0,-2-1-5 0,3 1-3 0,-2-3-4 16,-2-2 1-16,1 3-4 0,1-2-1 0,-1-3-4 0,1 1-5 16,-4-3-2-16,1-2-3 0,-1 0-1 0,2-2-2 15,-5-1 0-15,2 0 1 0,0-3-3 0,2 2 6 0,-4-5-4 16,-1 0-3-16,0 1-17 0,0-3-15 0,0 0-20 16,0-2-18-16,3 1-28 0,-3-3-31 0,0 0-45 0,0 0-53 15,0-5-54-15,0 1-53 0,0-4-56 0,0-1-45 0,0-4-34 16,3 0-28-16,-3-7-22 0,2 0-37 0,2-3-74 15,-1-1-19-15,0-5 19 0</inkml:trace>
          <inkml:trace contextRef="#ctx0" brushRef="#br0" timeOffset="34145.2322">4487-1782 271 0,'7'-2'494'31,"-2"27"1151"-31,-7-13-1535 16,-2 28 197-16,1-23-223 0,0 1-14 0,3-1-15 0,-2-1-9 16,-1-2-9-1,2 2-4-15,5 49 41 0,-2-56-65 16,8 9 0-16,-8-9-8 16,5 7 6-16,-2-15-4 0,1 2 8 0,-5-3 9 0,5-3 9 15,-2 2 11-15,4-4 7 0,-4-4 4 0,4-2 7 0,-4 1 1 16,4-6 0-16,-1 4-1 0,-2-6-4 0,-4 3-2 15,5-2-1-15,-4-3 0 0,1 2 1 0,-2 1 5 16,2 3 0-16,0-2 4 0,-3 4-3 0,1-1-8 0,5 4 2 0,-6 0-1 16,5 2-4-16,-5 4-7 0,1 2-7 0,5-2-13 15,-1 3-4-15,4 3 9 0,1 0-10 0,-1 2 5 0,3 1 4 16,0 2 2-16,6 3 1 0,-5 0 2 0,-1-1 9 16,3 4-7-16,0-4-3 0,-2 3-8 0,2-3-5 0,0 1-3 15,-2 2-2-15,5-5-1 0,-4 0-5 0,3-1 2 0,-3-1 1 16,4-4-2-16,-6 3 2 0,1-3 1 0,-1-2-1 15,0-2 2-15,0-1-3 0,1-1 2 0,-4 0 0 0,0-5 3 16,-2-2 1-16,4 0 0 0,-7-3-1 0,1-2-2 16,-2-1-2-16,-3-2 0 0,-3-3-2 0,1 0-2 0,-4 3-3 15,-3-6 3-15,-1 2-2 0,-2 2 1 0,-1-4 3 0,-5 2 0 16,4 2-2-16,-3-1-2 0,3 1 0 0,-2 0-1 16,-2 6 1-16,5 0-2 0,-2 3-1 0,0 1-5 0,1 5-7 15,1-1-18-15,0 5-20 0,1 0-23 0,0 4-24 16,0 0-23-16,0 5-22 0,-1-1-26 0,1 5-22 0,-2 1-17 15,4-1-13-15,1 1-13 0,2 0-13 0,2 1-13 16,1-2-5-16,4 2-6 0,0 0-7 0,4-2-20 0,-2-3-38 16,1 1-60-16,0 1-61 0,-2-6-15 0</inkml:trace>
          <inkml:trace contextRef="#ctx0" brushRef="#br0" timeOffset="34546.2317">5167-2230 16 0,'1'0'570'0,"2"-1"-32"0,0-2-82 16,-3 1-88-16,0 2-27 0,0 0-34 0,0 0-46 16,0 0-42-16,0 0-33 0,0 0-35 0,0 2-23 0,0 2-12 15,0 1-5-15,0 4-2 0,0-1-5 0,5 3-1 0,-4 2 5 16,2 1 11-16,0 0 9 0,-1 2-1 16,5 1-9-16,2 19 106 0,-3-17-107 0,-1-2-6 0,2-1-12 15,-5 4-11-15,5-3-11 0,-3 0-12 0,2 1-11 0,-4-1-13 16,4 0-14-16,-2 0-6 0,-2 3-8 0,1-1-4 15,-3 2-4-15,3-3 0 0,-3 4-11 0,0-3-28 0,0 0-44 16,0 0-41-16,0-5-44 0,0 1-41 0,0-4-48 16,0 0-52-16,0-3-45 0,0 1-14 0,0-5-6 0,0-2-6 15,0 0-17-15,0-2-30 0,0-4-44 0,-6 0-59 0,1-5-27 16,1-2 3-16</inkml:trace>
          <inkml:trace contextRef="#ctx0" brushRef="#br0" timeOffset="34889.6735">5265-1823 133 0,'9'-7'349'0,"2"3"-43"0,-4 0-51 0,-1-2-58 15,1 1-26-15,1-5-8 0,2 2-6 0,-1 2-27 0,0-3-22 16,-1 1-17-16,3 1-13 0,0-2-13 0,-2 1-9 16,3-1-10-16,0 1-10 0,-2-1-6 0,2 0-3 0,3-1 6 15,-2 1 5-15,2-2 3 0,0 0 6 0,-3 1 5 16,1-1 13-16,-1 0 5 0,0-2 7 0,0 0 0 0,-5 2 4 16,4-1 5-16,-4 0 7 0,2-3 8 0,-4 2 5 0,1-2 1 15,-2 1 3-15,-2 0 3 0,1 0 3 0,0-2 6 16,-3 3-3-16,0-2 0 0,-3 2-7 0,3 2 6 0,-3 0 4 15,3 3 5-15,-2 1 5 0,-1 3-1 0,2 3-6 0,-2-2-4 16,0 1-12-16,3 2-16 0,-2 2-19 0,2 1-19 16,-6 2-18-16,5 4-12 0,-4 4 3 0,2 2 5 0,0 4 3 15,3 8 7-15,0-2 7 0,0 6 6 0,3-2 6 16,0 5-1-16,3-6-7 0,0 1-8 0,-1-1-5 0,2-2-6 16,-2 3-6-16,2-4-7 0,0-3-3 0,-1 2-6 15,2-2 0-15,-1-3-4 0,4 0-3 0,-5 2-3 0,1 0 1 16,4-4-13-16,-4 0-23 0,-1 0-39 0,0-2-50 0,-2-2-51 15,1 0-66-15,-1-4-78 0,-1 2-81 0,0-4-68 16,-3-4-66-16,0 3-75 0,-6-4-111 0,2-4-63 0,-4-4 13 16,4 3 42-16</inkml:trace>
          <inkml:trace contextRef="#ctx0" brushRef="#br0" timeOffset="35321.6709">5893-1890 187 0,'6'2'371'0,"-1"-2"-56"0,-4 0-63 16,2 0-56-16,0-2-19 0,2 2 0 0,-4-5-14 0,5 3-20 16,-4-2-14-16,2-1-7 0,2 4-2 0,1-4 6 15,-2 1 4-15,2 2 0 0,-1-3 5 0,0 4 1 0,-1-2-1 16,2 1-6-16,-2-2-5 0,2 4-13 0,-3 0-7 0,1 0-7 15,2 4-18-15,-2 2-8 0,5 1-6 0,-5 2-7 16,-1 1-1-16,1 0 2 0,1 6-4 0,-5 0-2 0,2 4 3 16,-3-4-3-16,-3 4-2 0,3 0 1 0,-1 0-9 0,-2 3-5 15,0-4-5-15,-2 0-4 0,4 3-5 0,-5-6-5 16,4 5-7-16,-1-4 0 0,-1 0-2 0,1 0-3 0,3-2 3 16,0-2-3-16,0-2 2 0,0-1 2 0,0-2-1 15,0-2-2-15,0-1 2 0,3-2 1 0,0 3 0 0,1-6 9 16,-2 0 1-16,5 0 1 0,1-6 5 0,1-1 0 0,4 3-2 15,-1-6 1-15,0 1-3 0,0 2-5 0,0-3-8 16,-3 1-2-16,2-1-7 0,0-1-12 0,1 0-17 0,-3-1-24 16,1-3-26-16,-2 3-24 0,-2-1-22 0,1-1-28 15,-3 4-26-15,4-3-22 0,-2 0-16 0,-2 3-12 0,1 0-6 16,-1 1-9-16,-1-2-14 0,-1 4-5 0,-2 2-15 16,-2 1-24-16,-1 2-33 0,-4-1-53 0,1 6-64 0,-8-1-32 15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18.3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237 296 575,'0'-10'96,"-3"1"-12,-1 1 18,2 0-46,2 2 4,-4 5-16,1 1-8,-2 1-19,-4 5 12,-8 10 16,-11 3-2,-1 9-10,-11 5 8,9 4-14,-1-5 2,15-5-12,5 0-3,16-4 4,14-5-9,17-2 1,12-2-10,12-3 2,5 2-3,-6-1 1,-9 1-8,-18 2-4,-13 3-3,-18-1 13,-22 5-10,-5-3-21,-17 2-39,1-4-11,-6-2 19,4-7 0,11-4 25,6-6-18,15-8-24,9-3 22,14-5 27,11-4 17,14 3 7,0-4 8,6-3 4,2 0-2,-5 1 19,-1-2 13,-8 0 9,-1 0 1,-6-2 2,-3 1-7,-2-3-2,-3-1-17,1-2 7,5-2-3,-3-2 9,-3-2 3,1 0-9,1 1 6,-8 3 12,1 5-12,-5 2-20,0 8-4,-2 6 13,0 3-8,0 7-2,-2 5-7,0 0-4,-2 8 1,0 1 11,0 8 7,-2 8 8,-4 6-5,3 9 9,1 2-9,0 4-1,0 2-10,-2 0-5,5 4-1,1-4 0,1-4-1,5 4-4,-2-6 0,-4 0-1,0-5 2,0-3-2,-4-5 3,-2-5-3,6-8 0,-1-6 0,2-6 4,5-7 2,-2-6-3,4-6-3,1-10 1,1-12-2,2-3 0,4-6-3,3 2 1,-5 2 0,6 3 1,4 16 1,-7 6-2,0 12-3,-3 8 2,4 12 4,-5 8 1,1 8-1,1 8 1,5-1-1,-6 2 0,1 0 0,5-3-1,-8-6 0,1-5-25,-7 0-53,2-7-51,1-4-97,-1-4-54</inkml:trace>
  <inkml:trace contextRef="#ctx0" brushRef="#br0" timeOffset="1026">1323 435 776,'0'-15'42,"0"2"23,-4 1 45,-4 1-52,-2 3-13,-3 4-38,-5 4 15,-3 4 20,-10 6-16,0 3-3,-8 6-11,-3 2-3,0 6 7,1 6-7,6-3 0,9 3-4,17-4-1,4-2 4,14-3 0,1-2-6,11-5-2,10-4 0,-5-7-1,5-4 1,-6-10 6,-1-5-6,-3-8 5,-2-4-1,-1-6 2,-1 1 19,-9-1 16,1 6-7,-8 6-11,-1 8 9,0 3-11,-4 6-21,0 4-10,2 9 8,2 4 3,-4 11-1,8 2 5,5 1-5,0-3 2,8 1 0,2-5-2,-1 1-23,1-2-22,-3-4-46,-3-2-123,-1-3-6,-2-5-392</inkml:trace>
  <inkml:trace contextRef="#ctx0" brushRef="#br0" timeOffset="1552">1490 528 816,'-12'-7'92,"8"-2"-3,8-6-9,8-2-11,11-1 17,4-1-21,8 6-17,-2 3-10,4 6-23,-8 10-2,4 10-7,-12 11 7,-7 9-3,0 6-4,-14 4 0,-4 2-6,-8-4 4,1-4-4,-3-5 0,1-12 4,1-8-3,-2-10 10,1-8-9,5-12-2,2-12 0,6-11-2,6-9 0,6-3-1,11 3 0,-1 0 0,8 10-2,5 6 5,1 8-8,-5 7-14,4 7-5,-4 5-11,0 2 13,-1 6-16,-2-4 27,-3 4 4,-8 0 9,2-3-2,-6 1 2,-4 0 2,-1 0 2,-2-2-2,-4 0 2,3 2 11,-5-2 11,0 2 4,0-2-14,-3 2-8,1 4 13,-2-1-7,-3 13-5,2 3 2,-4 6-7,1 5 1,-2 1-2,6 1-1,2-5 0,2 0-1,4-2-6,3-7-36,6 0-56,0-5-42,1-3 10,5-9-138</inkml:trace>
  <inkml:trace contextRef="#ctx0" brushRef="#br0" timeOffset="2136">2232 319 640,'-9'-68'52,"1"13"-23,-2 15 63,-3 17-41,-9 9-31,8 12-16,-3 4-2,4 4-2,2 2 3,4 1-3,6 1-1,5-2-29,0 1-77,7 1-222</inkml:trace>
  <inkml:trace contextRef="#ctx0" brushRef="#br0" timeOffset="2429">2576 547 728,'4'27'23,"-8"-6"-8,-5-6 75,-2-3-35,0-3 8,2-3-26,0-2 27,0-8-2,1 0-18,-1-10-11,2-5 34,5-6-49,4-3-8,10-3-4,4-1 2,5 5 19,3 8-7,-1 7-7,-2 8 0,1 10-10,-9 9 7,0 8 0,-1 10-8,1 1 4,2 3-6,-5-1 2,3-7 1,2-6-2,1-8 0,-4-5-1,1-8 0,5-10-2,5-5-13,-2-6 2,1-8 3,5-8 3,-10-1 7,-3-1-3,-6 3 3,-4 3 1,-4 8-1,-4 4-3,-4 7-2,-6 9-1,-7 5 1,-3 7 4,-1 10-4,-8 10 5,5 4 0,10 7 0,2 0-1,9-1 0,10-5 0,6-3 0,6-6 1,3-10 0,3-6-1,2-6 0,-1-10 1,2-8 1,0-7 1,-6-8 2,2-8 2,0-4 4,-4-2-1,-1 2 7,-4 4 4,0 5-5,-3 10 17,-3 8-6,-5 7-13,0 4-13,0 4 2,0 4-2,0 5 4,-5 3 8,1 5 3,0 6 2,-2 4-4,2 2 0,0 1 2,0 7 1,0 2-4,-2 5-2,2 5 1,-3 3-3,1 4-4,-2 1-1,-1 0 0,-1 1-2,5 0 1,1-1-2,-3 3 1,2-3-1,4 3 1,-2-3-1,2-5-2,-2-8-3,1-10-7,-2-9 2,0-8 1,0-5-4,-9-10 5,-2-6-16,-1-7 9,-2-11-3,-2-4-6,1-9 11,6-7 2,3-6 1,6 0 6,0 2 0,8 2-2,9 2 6,4 0-3,11-2 1,3-2-2,8-1 3,-1 0 2,0 3-1,5 2 1,-12 9-1,0 6 0,-13 4 1,-2 8 3,-4 1-2,-6 5-2,4 1 1,-6 0-1,-4 4 0,4-1 0,-4 3 0,4-2-1,-4 2-6,0 2-34,0-2-59,-4 4-99,0-4-117</inkml:trace>
  <inkml:trace contextRef="#ctx0" brushRef="#br0" timeOffset="4056">3466 578 808,'-13'-3'15,"9"2"93,0-1-35,4 0-39,4 2-31,9 0 13,1 0 4,12 0 1,1 2 5,12 0 2,1-2 19,9-2-16,4-2-14,8-2-9,0-4 1,1 1-2,-4 1-5,-12 1-1,-4 3-1,-7 0 0,-12 2 0,-6 2-7,-5 0-33,-2 2-38,-6-2 17,0 1-10,-2-1-59,1-1-148</inkml:trace>
  <inkml:trace contextRef="#ctx0" brushRef="#br0" timeOffset="4408">4009 273 773,'-15'-4'32,"2"-2"45,2-2 57,3 0-52,2 3-25,6 3 9,0 2-35,-4 0 2,8 2-13,-4-2-3,4 8 23,5 1 2,5 6-9,8 5-7,8 5-10,6 1-7,2 5-5,-2 0-2,-2 1-1,-6 1 1,-5-2 1,-4-2-2,-3-2 1,-6-4-1,-3-5 1,-6 0 1,-5-5 0,-2 1 1,-6-1-2,-7 1-1,-3-1-1,1-2 1,-7 2 0,7-5-1,4 2 0,3-6 0,5 0 0,5-4-10,3 0-49,-2 0-63,2 0-177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5:22.3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69DA606-DDB7-43FF-8D2B-F1B4A0CA3961}" emma:medium="tactile" emma:mode="ink">
          <msink:context xmlns:msink="http://schemas.microsoft.com/ink/2010/main" type="inkDrawing" rotatedBoundingBox="18824,6251 25205,3494 26072,5501 19691,8258" semanticType="scratchOut" shapeName="Other">
            <msink:sourceLink direction="with" ref="{B7913712-3FB0-4D6C-BE83-935972C26482}"/>
          </msink:context>
        </emma:interpretation>
      </emma:emma>
    </inkml:annotationXML>
    <inkml:trace contextRef="#ctx0" brushRef="#br0">108 3771 272 0,'2'0'261'15,"-2"0"-38"-15,3 3-43 0,-3-3-35 0,0 2-23 0,1-1-2 16,-1-1-3-16,6 0-10 0,-6 0-26 0,-6 0-22 16,6 0-18-16,0 0-7 0,0 0-9 0,0 0 0 0,0 0-2 15,0 0 0-15,0 0 1 0,0 3-3 0,0-3 1 16,0 0 5-16,6 0 2 0,-4 0 8 0,1 0 7 0,-2 0 9 15,5-3 5-15,-2 3 3 0,1-1 2 0,-1-1-1 0,2 2 0 16,-4-3-6-16,5 3-5 0,1-2-3 0,-1 0-5 16,5 0 5-16,-3 0-3 0,1-1 2 0,2-1-7 15,0 2-4-15,0 2-4 0,3-2-7 0,-2 0-4 0,2 2 0 16,2-2 0-16,2-1-3 0,-3 3 2 0,4-1-2 0,2-2 0 16,-3 3 1-16,1-1 2 0,4 1-2 0,-5-3-1 0,5 1 1 15,-3 2 6-15,2-4 7 0,0 2 5 0,1-3 6 16,-4 1 1-16,6-1 2 0,-2 2 1 0,-4-2-2 15,4-1-4-15,-2-2-1 0,2 0-4 0,0 1-2 0,3-2 0 16,0 1-2-16,-2-1-2 0,2 3 1 0,1-4-7 0,-1 1 0 16,4 0-4-16,-3 1-4 0,4-2-6 0,-1 3-4 0,0 0-1 15,0-1-3-15,4 5 1 0,-3-3-2 0,3 1 1 16,-1 1-1-16,-1-1 0 0,-2 1 3 0,3 2-1 16,-3-3-1-16,2 1 0 0,-2 0 0 0,1-3-1 0,-1 3-1 15,3-2 3-15,-3-3-3 0,2 1 3 0,1-3 2 0,-1 0 0 16,4-2 5-16,-4-1-2 0,6 2 14 0,-4-3-8 15,4 0 0-15,0-5 0 0,1 2-4 0,2 4 0 0,-2-6-5 16,0 3-3-16,3-2-10 0,-4 4 4 0,3-1 2 16,-4-2-1-16,2 4 3 0,-1 1 3 0,-6 0-2 0,3 3 0 0,-5 1 4 15,0-2-1-15,0 0-1 0,-1 2 1 0,-5-1 1 16,1 1 1-16,-1 1 2 0,2-1 5 0,0 0 4 16,-1 0 5-16,3 1 3 0,-1-1 9 0,3-1-3 0,0-1-1 15,4 0-1-15,-4-4-5 0,5 1-5 0,-1 2-3 0,4-6-5 16,0 1-6-16,4 2 2 0,-3-2-2 0,2 2 2 15,2-5 0-15,0 3-4 0,2 0 1 0,-2 0 2 0,1-1-3 16,-8-1-3-16,5 3 0 0,-3 1-1 0,-4 0-1 16,-2 3 3-16,-3-2-1 0,1 2-3 0,-7 1 0 0,1 0 3 15,-2 0 3-15,-3 3 3 0,0-1-5 0,-1-2 3 0,0 0 1 16,4 1 2-16,-4-1-2 0,-3 0-5 0,4 1 1 16,1-5-4-16,-2 3 4 0,0 1-1 0,4-5 0 0,-4 4 0 15,2-1 0-15,1 1 1 0,-1-2 0 0,1 0 1 16,2-1-5-16,0 3 2 0,0-4-1 0,3 2 1 0,-4 2 1 15,4-6-2-15,-2 3 6 0,5 2-4 0,-4-1 6 0,3 0-4 16,0-2-1-16,-3-2-1 0,3 0 0 0,-3 0 4 16,3 0-7-16,-5 1 3 0,2 1 0 0,1-1 4 0,-3 2-1 15,-3-1 2-15,4 0-9 0,-1 2 2 0,-3 0 0 16,-2 2 2-16,0-1 0 0,-2 2-1 0,2-1-2 0,-1 1-2 16,-5 0 8-16,2 0 2 0,2 0-2 0,-5 0-3 0,2 0-2 15,1 1 2-15,2-1 0 0,-2 1 0 0,-2-4 0 16,5 3-2-16,-2-2 0 0,-2 4 2 0,3-1 3 0,-3-1-2 15,4-3 1-15,-5 4-2 0,5-1 0 0,-5 1 1 16,7 1-2-16,-2-2 2 0,-5 0-2 0,5 1 1 0,0-1 1 16,0 2 1-16,-5-2 0 0,5 1 4 0,1-1 0 0,-1-2-6 15,0 2 5-15,-2-2-4 0,1 2-2 0,0 2 1 16,-3-2-2-16,5-2-6 0,-2 2 7 0,2 1 1 0,-4-1-3 16,1 1 2-16,-1-1 1 0,0 0 0 0,-2 0 2 15,7 2-2-15,-5-2 1 0,-1 1 0 0,0-4 0 0,4 6-1 16,-5 0 0-16,5-3 2 0,-6 1-1 0,4-1-2 0,-1 0-2 15,-3 0 7-15,1 0-2 0,2 0 2 0,0 0-3 16,-1 1 3-16,-2-1 0 0,-1 0 2 0,3 1 0 0,-2-1 0 16,-3 0-2-16,0 0-2 0,4 0 6 0,-1 0-3 0,0 0 5 15,0 1 0-15,0-3 0 0,0 0-1 0,-1 2 5 16,1-1 4-16,3-3-6 0,-3 4 4 0,2-1-4 0,-3 1-1 16,3-2 0-16,-1 0-1 0,-1 3-6 0,0-3 1 15,0 3-2-15,0-1-3 0,1 0 2 0,-1 3-2 0,-3-2 2 16,0-1 0-16,-2 3 4 0,4-1 1 0,-2 0 4 15,1 3 5-15,-2-1 5 0,-4 1 5 0,4-3 5 0,-4 4 1 16,-2-3 4-16,3 3 0 0,0 1-3 0,-1-4-3 0,1 5-6 16,2-5-15-16,-2 1-1 0,2 1 0 0,-2 0-5 15,2-1-10-15,1 1 5 0,-1-3 0 0,0 3 1 0,1-3 11 16,-4 1-4-16,5 0-2 0,-1-1-2 0,-1 1 10 16,1-3-5-16,-1 1-2 0,-1 1-2 0,1 1-1 0,4-1-1 15,-7 1 0-15,4 1-1 0,-1-2 1 0,-5 3 3 0,4 0-1 16,-2 1-1-16,-2-1-2 0,4 1 0 0,-5-1 0 15,2 3 4-15,-1-5-2 0,3 5-6 0,-5-5 4 0,2 3 0 16,-2-1 2-16,3 1 0 16,4-5-2-16,-5 4 0 0,1-1 0 0,1-1 4 0,-1-1-3 0,-1 1 0 15,4 0 2-15,-5-5-1 0,2 6 2 0,-1-5-3 16,4 1 1-16,-5 2-4 0,2 1 1 16,0-3 3-16,3-26 8 0,-6 29-9 15,3 3 3-15,0 1-3 0,-2-7-4 0,2 4 4 16,-3 1 0-16,2 3-1 0,-2-2 0 15,6-6 1-15,-5-1 1 0,-1 5 1 0,3 1-1 16,-1-3-2-16,1 0-1 0,-3 1 1 0,0-3 1 16,3 0 1-16,-3 0-2 15,1-36-3-15,-1 34 3 0,0 2 1 0,-1 1-1 16,1 2 0-16,0-2 0 0,0-1 3 0,-3 2 2 0,0 1 1 0,1-1 0 16,-1 1-1-16,3 1 1 15,-1-12 25-15,-5 10-13 0,4 3 2 0,-1-3 0 0,2-1-1 16,-5 2 0-16,2 2-6 0,-1-3-4 0,1 3-4 15,-7-13 2-15,4 8-5 0,2 2-2 0,-2-2 0 16,-1 3 1-16,4 0-1 0,-3-5-1 0,5 5 2 0,-5-3-6 16,2 2 5-16,1 1 2 0,-2 0-2 0,-2-1-2 0,4 3 4 15,-4 0 1-15,2-1-5 0,-1 0 9 0,0 2-4 16,-1-3-5-16,-1 2 2 0,-1 0-1 0,1-1-1 0,-6 2-1 16,3-1 3-16,0 1-5 0,-3 1 0 0,3-1 6 0,-3 2 0 15,2-2 1-15,-2-1 1 0,0 1-3 0,-1 1 1 0,0 0-4 16,-1 0 3-16,-1-1-1 0,2-1 1 0,0 2-2 15,-2-1 0-15,0 1-1 0,-2 0 1 0,3 2 7 16,-3-2-4-16,-1 2 2 0,2-1-5 0,-2 1 4 0,-1-2 1 16,0 4 0-16,-2-4-4 0,0 3-3 0,0 1 0 0,-3-2 3 15,4 2-1-15,-3-1-1 0,-1-3 0 0,1 4 0 0,-3-3 3 16,0 3-1-16,-3-1 4 0,7-1-2 0,-6 2 0 16,0-3-1-16,-1 3 0 0,3 0 1 0,-3 3 0 0,1-3-1 15,3 2-4-15,-4-1 0 0,4-1 4 0,-6 3 2 16,6 2-2-16,-4-3 0 0,4-1-3 0,-3 6 0 0,0-4-1 15,1 2-5-15,5-1-9 0,-5 1-3 0,3-2-3 16,2 4-3-16,-7-3 0 0,3 2 1 0,3 1 2 0,-3-1 4 16,3 1 4-16,-3 1 4 0,2-1 3 0,1 2 5 15,-3-1 1-15,3 1 2 0,-3-2 1 0,0 2 0 0,1-1 0 16,-2 0 1-16,-1-1-1 0,0 1 0 0,0 1 1 0,-1 2-5 16,1 0-1-16,-2-1 2 0,-1 1-2 0,3 0 0 0,-2 0 0 15,-1-2-3-15,3 1 0 0,-2 1 0 0,3 2-2 16,-1-2-1-16,0 0-1 0,2-1 2 0,1 2 0 0,1-1 0 15,-1 4-1-15,1-5-3 0,-3 3-1 0,2 2 1 16,0-2 1-16,-3 0-2 0,-1 2 0 0,1-2-2 0,-3 4 1 16,1 1 1-16,-6-1 6 0,4 2 1 0,-7 0 0 0,-1-1-1 15,6 4 1-15,-8-3 5 0,2 1 0 0,0 0 0 16,0-3-1-16,-1 4 1 0,7-2 1 0,-5-1 1 16,2-1-1-16,5-2 6 0,-4 0-3 0,5-1-1 0,-2 1-1 15,2-1-3-15,1-3 4 0,-1 2-3 0,2-2-1 0,1 2-5 16,-2-1 5-16,2-1 3 0,-3 4 0 0,3-6 3 0,-2 7-2 15,-3-4 4-15,2 1 2 0,-2 2-1 0,1 2-3 16,-4-1 0-16,-3 2-2 0,5 1-2 0,-6-2 4 0,4 2-2 16,-4-1 1-16,0-1-1 0,1-3 0 0,2 4 3 15,-2-3-2-15,7-2-2 0,-4 0 1 0,3 2-1 0,3-4-2 16,2 1 1-16,0-1 0 0,0 2 1 0,1-3 4 0,2 0-3 16,-1-1-1-16,3 2 2 0,-1-3 2 0,1 0-3 15,1 1 0-15,1-2 0 0,3 2-3 0,-2 1 5 0,-1-6-2 16,-1 8 1-16,1-3 11 0,3-1-5 0,-1 1-5 0,1-3-3 15,-2 3 1-15,4-1-1 0,-2 0 2 0,2 1-3 16,0-2-9-16,-4 4 4 0,5-2 7 0,0-1 4 0,-1 3 0 16,0-4-4-16,2 3-1 0,1-1 2 0,-3 2-2 15,2 0 1-15,-2-1 0 0,3 1 0 0,-7 0-2 0,4 0 3 16,0 0 0-16,-1 0-8 0,4 1 4 0,0-1 0 0,-4 2 0 16,-2-1-1-16,2 2 4 0,3-3 0 0,-3 2 0 15,1 0 8-15,1 0-4 0,0 0-3 0,-1 2-1 0,1-2 0 16,2-1 0-16,-4 3 0 0,5-1-3 0,-1 2 1 15,-3-2 1-15,-1 1 0 0,4 2-1 0,-3 2-2 0,-2 1 4 16,1 0-2-16,1 0 10 0,-3 1-4 0,2 0-1 0,4 1-3 16,-3 0 15-16,2-3-3 0,1 3-8 0,1-4-2 15,-1 2-11-15,1 3 6 0,0-4 1 0,3 2 1 0,-1 1-11 16,-2 0 3-16,0-2 6 0,3 3 0 0,-1-3 0 16,1 1 2-16,-3 0 1 0,0 2 0 0,3 0 0 0,-3 1 0 15,2-2 0-15,1 0 0 0,-3 2 0 0,3 1 0 0,0-2 0 16,0 1-2-16,2 2-2 0,1 2 4 0,1 0-1 15,1 2 1-15,0 2-2 0,2-1-2 0,5 0 1 0,0 4 3 16,3-4 2-16,4 1-2 0,-1-3 0 0,5-2-2 16,1 0 2-16,4-6 2 0,2-2-1 0,-2 1-1 0,4-6 0 15,3 1 0-15,4-5 1 0,-1-1 3 0,3 0-3 0,4-5-1 16,-2 0-1-16,4-2 3 0,-3-2-2 0,6-2 5 16,-3-1-3-16,1-1 4 0,0-2-3 0,-1 2 2 0,3-3 0 15,-6-2-4-15,3 1 2 0,-4-2 0 0,2-1-1 16,-4 3-1-16,0-2-1 0,-3 1-11 0,-5 0-16 0,6 1-17 15,-6-2-15-15,1 1-18 0,-1 2-23 0,-3-2-22 0,-2 3-22 16,1 1-13-16,1-2-11 0,-7 4-10 0,3-2-11 16,-2 1-5-16,6 2-4 0,-5-3 0 0,5 1 0 15,-5-2 4-15,5 1 3 0,-5 1-1 0,2-5-7 0,0 3-24 16,-1-5-41-16,-2 3-72 0,-2-1-72 0,-3-2-31 0</inkml:trace>
  </inkml:traceGroup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4:17.5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BF651DA-3D77-4443-8A84-9989A95F0C08}" emma:medium="tactile" emma:mode="ink">
          <msink:context xmlns:msink="http://schemas.microsoft.com/ink/2010/main" type="writingRegion" rotatedBoundingBox="1710,8405 9141,7240 9734,11024 2303,12189"/>
        </emma:interpretation>
      </emma:emma>
    </inkml:annotationXML>
    <inkml:traceGroup>
      <inkml:annotationXML>
        <emma:emma xmlns:emma="http://www.w3.org/2003/04/emma" version="1.0">
          <emma:interpretation id="{1C115952-0FDC-4B40-808F-C18966E5125B}" emma:medium="tactile" emma:mode="ink">
            <msink:context xmlns:msink="http://schemas.microsoft.com/ink/2010/main" type="paragraph" rotatedBoundingBox="2068,8453 5664,7594 6045,9188 2448,10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47C2EE-2C81-408F-A047-50B0F6267703}" emma:medium="tactile" emma:mode="ink">
              <msink:context xmlns:msink="http://schemas.microsoft.com/ink/2010/main" type="line" rotatedBoundingBox="2068,8453 5664,7594 6045,9188 2448,10047"/>
            </emma:interpretation>
          </emma:emma>
        </inkml:annotationXML>
        <inkml:traceGroup>
          <inkml:annotationXML>
            <emma:emma xmlns:emma="http://www.w3.org/2003/04/emma" version="1.0">
              <emma:interpretation id="{6246DF8C-DFDE-4BF7-A96F-F170EAEE0D07}" emma:medium="tactile" emma:mode="ink">
                <msink:context xmlns:msink="http://schemas.microsoft.com/ink/2010/main" type="inkWord" rotatedBoundingBox="2068,8453 5664,7594 6045,9188 2448,10047">
                  <msink:destinationLink direction="to" ref="{9B69A5FD-4B9A-4A84-9E39-C22B4435E166}"/>
                </msink:context>
              </emma:interpretation>
              <emma:one-of disjunction-type="recognition" id="oneOf0">
                <emma:interpretation id="interp0" emma:lang="en-US" emma:confidence="0.5">
                  <emma:literal>Fin</emma:literal>
                </emma:interpretation>
                <emma:interpretation id="interp1" emma:lang="en-US" emma:confidence="0">
                  <emma:literal>iv</emma:literal>
                </emma:interpretation>
                <emma:interpretation id="interp2" emma:lang="en-US" emma:confidence="0">
                  <emma:literal>Fri</emma:literal>
                </emma:interpretation>
                <emma:interpretation id="interp3" emma:lang="en-US" emma:confidence="0">
                  <emma:literal>ire</emma:literal>
                </emma:interpretation>
                <emma:interpretation id="interp4" emma:lang="en-US" emma:confidence="0">
                  <emma:literal>Finn</emma:literal>
                </emma:interpretation>
              </emma:one-of>
            </emma:emma>
          </inkml:annotationXML>
          <inkml:trace contextRef="#ctx0" brushRef="#br0">3819-1054 102 0,'-3'-5'332'0,"-1"0"-56"0,-2 0-64 0,1-1-55 16,1 2-45-16,1-1-28 0,1 1-23 0,-1 2-12 0,-1-3-11 15,1 4-7-15,1-2-8 0,-1 2-2 0,3-4-9 0,-3 3-2 16,3-1-4-16,0-1 1 0,0 4-1 0,0-1-1 16,0-2 1-16,0 0-2 0,0 2 2 0,0-1-6 0,0 0 4 15,0-3-3-15,0 4-1 0,-1-2 2 0,1-2-1 16,0 5-1-16,4-1-3 0,-1 1 3 0,-1-2 0 0,5-2 2 16,-2 4 0-16,1-1 10 0,0 1 5 0,0 0 7 0,1 0 5 15,-1 1 7-15,1-1 4 0,4 4 1 0,-2-2 1 16,1-1-7-16,-1 2-5 0,0 2-4 0,1-2-5 15,-1 2-7-15,2 1-3 0,-2-2-1 0,1 5-4 0,-2-3 0 16,-2 1-1-16,1-1 2 0,0 1-1 0,2 2-1 0,-1-3 0 16,-1-1 0-16,-2 3 1 0,1 0-4 0,-2-4-1 0,1 3-1 15,-1-2 3-15,4-1-1 0,-4 1-1 0,3-1 0 16,-2 0-1-16,2-1 3 0,-2-2-1 0,2 2 0 16,-1-3 1-16,0-3 1 0,0 3 4 0,0-1 1 0,1-5 5 0,1 1 2 15,-1-4 1-15,1-3 0 0,1 0 3 0,-2-1-2 16,4-2-1-16,-2-1-2 0,-1 0-2 0,0-2-5 15,2 0 5-15,-1 3-4 0,-1-4 4 0,1 2-2 0,-2 0 4 16,1-2-1-16,-1 2 0 0,2-7 2 0,-2 5-2 16,1 1 3-16,-1 0-3 0,1 0 0 0,-4-1-1 0,4-2-1 0,-4 4 1 15,3 2-2-15,-2-3-2 0,2 6 0 0,-2-4-2 16,2 2-1-16,-2 3-3 0,-1 0-1 0,-1 0 0 16,2 2-2-16,1-1 1 0,-5 0 1 0,4 5 1 0,-2-2-1 15,1 0-1-15,-1 4-1 0,-2-5 6 0,2 5-5 0,0-2 1 16,-1 2-1-16,-2-2-1 0,3 3-1 0,0 1-1 15,-3-2 2-15,0 3-6 0,0 0 4 0,0-5 0 0,0 5 2 16,0 0 3-16,0 0-3 0,0 0 0 0,0 0 0 16,0 0-1-16,0 0 2 0,0 0 0 0,0 0-1 0,0 0-6 15,0 0-1-15,0 5-3 0,0-5-7 0,0 0-6 16,0 0-5-16,0 0 0 0,0 0-13 0,0 3-7 0,0 0-6 16,0 2-10-16,0 4-7 0,0 1-12 0,1 0-12 15,-1 2-21-15,3-1-18 0,-1 4-36 0,-2-1-61 0,0-3-90 16,-2 0-79-16,-1 2-34 0</inkml:trace>
          <inkml:trace contextRef="#ctx0" brushRef="#br0" timeOffset="-7909.6856">3954-1645 76 0,'0'-2'154'0,"-1"-2"-2"0,-2 0-9 0,3-1-15 15,-1 3-21-15,-2 0-27 0,3-3-16 0,-3 5-15 16,3-2-6-16,-2 2-4 0,-1-1-5 0,3-2-1 15,-1 3 3-15,1-2 8 0,0-1-3 0,0 3-2 0,0 0-7 16,0 0-7-16,0-2-3 0,-3 2-4 0,3 0-1 0,0 0-4 16,-3 0-3-16,3 0-4 0,0 0 0 0,0 0-2 0,0 0 0 15,0 0 1-15,0 0-3 0,0 0 2 0,0 0-4 16,0 0 5-16,0 0-1 0,0-1 2 0,0 1 3 0,0-4 0 16,0 4 0-16,0 0-1 0,0 0 5 0,-2-1-3 15,-1-2-1-15,3-2-1 0,0 3-3 0,0 1-2 0,0-2 8 16,0 3 0-16,0-5-1 0,0 5-3 0,0 0-1 15,-3-5 1-15,3 2-1 0,0 1 0 0,0-2-8 0,0 2 1 16,0 2 4-16,0-3 1 0,0 2-1 0,0 1 1 0,-1-2-2 16,-2 2 3-16,1 0-2 0,-1 0 0 0,6 0-5 15,-1 0 1-15,-2 0 0 0,3 0-1 0,-2 0-1 0,-1 0 0 16,3 0 3-16,-3 0 0 0,3 2 0 0,-1-2 1 16,4 1 4-16,-5 2-1 0,4-3 4 0,-2 2 3 0,1 1 1 15,3-2 0-15,-2 1 1 0,2 1-4 0,-2-3 1 16,2 2-1-16,-2 1-2 0,-2-3-3 0,1 5 1 0,4-2-5 15,-4-2 3-15,4 1 1 0,-4-2-4 0,3 5 3 0,-2-5-2 16,2 0-3-16,1 0 0 0,-4-5 4 0,4 5-1 16,-1-2 1-16,1-2 0 0,-1-1 2 0,0 2 0 0,-1-4 3 15,5-2 1-15,1 1-1 0,-3-2 0 0,3-4 2 0,-2 2-3 16,-1-3 3-16,3-4-2 0,0 5 1 0,0-3-1 16,1-3 0-16,-4 4-2 0,3-4 1 0,0-1 0 15,-2 0 0-15,-1 2-2 0,3 2 4 0,-2-2-1 0,-1-4-1 16,3 3 3-16,-3 0 0 0,2 0 2 0,-2 1 0 0,-2 0 2 15,3-2-7-15,-2 4 5 0,1 0-1 0,-5 2-3 0,4-1 0 16,-4 0-2-16,4 0 0 0,-4 4 2 0,2-1 0 16,-2 2 0-16,1-2-1 0,-1 2 2 0,-1 0 1 15,-1 3-1-15,1 0-2 0,0 2 1 0,1-2-2 0,-2 5-2 16,-2-2 2-16,3 2-2 0,-3 0 1 0,3-1-2 0,-3 3 1 16,0-1-1-16,0 2 2 0,0-1-2 0,0-4 0 15,0 5 1-15,0 0 3 0,0 0-3 0,0 0-2 0,0 0-1 16,1 0 0-16,-1 0 1 0,0 0-1 0,0 0-1 0,0 0-1 15,0 0 0-15,0 0 2 0,0 0 0 0,0 0 0 16,0 0 0-16,0 0 0 0,0 0 2 0,0 0-1 0,0 0-2 16,0 0 1-16,0 0 0 0,0 0 0 0,0 0 0 15,0 0-2-15,0 0 2 0,0 0 0 0,0 0 0 0,0 0 2 16,0 0 1-16,0 0-2 0,0 0 3 0,0 0-2 16,0 0-2-16,0 0-1 0,0 0-2 0,0 0 1 0,0 0 2 15,0 0-2-15,0 0 0 0,0 0 2 0,0 0 3 0,0 0-2 16,0 0-1-16,0 0 0 0,0 0 0 0,0 0-4 15,0 0-4-15,0 0-7 0,0 5-5 0,0-5-8 0,-1 0-5 16,-2 1-6-16,3-1-8 0,0 0-3 0,0 0-4 0,3 2 2 16,-2-1 6-16,-1-1 2 0,3 4-2 0,0-1-1 15,-3 0-7-15,2-2-8 0,-2 4-10 0,4-3-14 0,-1 1-23 16,-3-1-26-16,0-2-32 0,3 3-42 0,-1 0-56 16,-2-3-73-16</inkml:trace>
          <inkml:trace contextRef="#ctx0" brushRef="#br0" timeOffset="-35333.1673">3009-1075 32 0,'3'-4'174'0,"-1"-1"-23"16,4 3-26-16,0 0-26 0,1 0-23 0,1 0-16 0,2-1-10 16,-5 2-10-16,-1-2-6 0,-1 3 0 0,-2-1 3 15,4 1 3-15,-2 0 1 0,0 0-7 0,-2 0-7 16,4 0 0-16,-2 0-1 0,0 1 3 0,1-1 4 0,-1 3 1 0,2 1 2 16,-1 0-1-16,1 0-2 0,-1-1 0 0,4 0-2 15,-1 5-3-15,0-2-3 0,1-1-4 0,1 4-4 0,1 2-1 16,-1-1-3-16,2-2-6 0,0 0-2 0,-2-1 4 15,3 0 0-15,0-3 4 0,-1 3 1 0,-2-6 2 0,2 4 1 16,0-1 0-16,-2-2-1 0,3-2-2 0,-5 3-5 0,2-1 0 16,-1-2-3-16,-1 1-1 0,-3-1-4 0,4 0-1 15,-4 0 0-15,-1 0 0 0,2 0 0 0,-2 0-1 16,-2 0-2-16,-1 0-2 0,3 0-2 0,0 3-11 0,-1-3-10 16,4 2-18-16,-5-2-26 15,7 4-513-15,-5-2 210 0,-3-2-46 0</inkml:trace>
          <inkml:trace contextRef="#ctx0" brushRef="#br0" timeOffset="-51529.9822">2904-1923 201 0,'-2'0'175'0,"-1"5"-49"0,0-5-29 0,2 3-21 16,-2-2-14-16,0 1-8 0,-2-2 4 0,4 5 16 15,-2-5 10-15,0 0 4 0,-2 0-8 0,1 0-15 16,0 0-15-16,-2-5-10 0,1 5-6 0,4-2-6 0,-2 2 1 16,0-1-3-16,-2-2-1 0,5 3 1 0,-1-5 2 0,-2 5 0 15,3 0 4-15,0 0-2 0,0-3-1 0,-3 1-4 0,3 2 1 16,0 0-3-16,0 0-3 0,0 0-6 0,0 0-1 16,0 0-4-16,0 0 0 0,0 0-1 0,0 0 0 15,3 0 7-15,-3 0 3 0,3 0 4 0,-2 0 3 0,-1 0 1 16,3 0 0-16,-1 0 3 0,1 0-3 0,0 0 1 0,-2 0-1 15,4-3 2-15,1 3 5 0,-2-2 1 0,3 2 4 16,1-1 2 0,16-4 74-1,16 1 23 1,-18 2-86 15,69-1 107-31,7-8 46 16,-70 7-129-1,16-4 9-15,2 0-41 0,-30 5-35 16,-1 1-3-16,21 0 11 0,-18 0-8 0,-5 2 1 16,3-2-2-16,2-1 1 0,-1 3-1 0,-2 3 1 0,1-1-2 15,0-2 2-15,-1 2-3 0,2-2 0 0,-3 0 1 0,3 2 0 16,-2 0-4-16,0-2 4 0,-2 3 0 0,5-3-1 0,-5 0 0 16,5 0 2-16,-5 0-3 0,-1 0 4 0,6 0 1 15,-6 0-1-15,2 0 3 0,-3 0 0 0,1 0 0 0,3 0 1 16,-4 0 3-16,-2 0-1 0,2-3 4 0,-2 3-1 15,-1 0 0-15,2-2-1 0,-2 0 0 0,-2 2 0 0,0-2-2 16,-2 2 0-16,1 0-3 0,-3 0 1 0,0 0-3 0,1 0 4 16,0 0 2-16,-2 0-1 0,-1 0 0 0,3 0 6 15,-3 0 2-15,0 0-2 0,0 0 0 0,0 0-5 16,0 0 0-16,0 0 0 0,0-2 0 0,0-1-4 0,0 3-2 16,0-2 0-16,0 2 1 0,0 0 1 0,0 0-5 0,0 0 2 15,0 0-6-15,0 0 3 0,0 0-4 0,0 0 3 16,0 0-3-16,0 0 1 0,0 0 4 0,0 0-3 0,0 0 0 15,0 0-3-15,0 0 0 0,0 0-1 0,0 0 1 16,0 2-5-16,0-2 3 0,0 0-1 0,0 0-1 0,0 0-7 16,0 0-7-16,0 0-15 0,0 0-17 0,0 0-13 0,0 0-27 15,-3 3-28-15,3-3-27 0,0 2-27 0,0-2-23 16,3 2-18-16,-1-2-17 0,1 4-24 0,0-1-52 0,-2 1-96 16,4-3-75-16,-5 4-35 0</inkml:trace>
          <inkml:trace contextRef="#ctx0" brushRef="#br0" timeOffset="-41146.9668">1180-533 60 0,'0'-2'105'0,"0"0"-21"0,0 0-16 15,0-3-13-15,0 3-4 0,0-2-8 0,0-1-2 16,0 1 1-16,3 0-1 0,-3 0-1 0,3 0 2 0,-1 0 0 16,-2 1-2-16,0 0-7 0,0 2-5 0,3-3-11 0,-2 1-9 15,2 1-7-15,2 1 8 0,-1-2 16 0,-1-2 10 16,0 5 12-16,-2-1 12 0,-1 1 9 0,0 0 8 0,0-2 3 15,0-2-9-15,-1 4-18 0,-2-1-9 0,3 1-10 16,-3-3-7-16,3 3-4 0,-1 0 3 0,1 0-2 0,-3 0 0 16,3 0-1-16,-2 0 0 0,2 0 0 0,-3 0-1 15,3 0 1-15,0 0-5 0,0 0 0 0,0-5-2 0,0 5-3 16,0 0-3-16,-3-2-2 0,3 2 1 0,0 0-7 0,0 0 3 16,0 0-1-16,3 0-1 0,-3 2-2 0,0-2 0 15,0 5 0-15,0-5 0 0,0 0-3 0,0 0 1 0,3 3 2 16,-1-3 2-16,-2 0 1 0,4 0 3 0,-1 1 0 0,0 3 2 15,-2-2 3-15,5-1-3 0,-4 4 0 0,1 1-2 16,-2 1-1-16,5-3 1 0,-1 3 5 0,-1-6 0 0,1 4-1 16,-1-3 1-16,2 1 0 0,-1-2 1 0,-1 3-2 15,1 1-2-15,-2-1-4 0,1 1-4 0,0-1 3 0,-1 0-1 16,5 0 3-16,-4 3 1 0,4-4 3 0,-4 5 3 16,4-5 3-16,-1 5-2 0,-2-1 5 0,5-1 1 0,-6-2-4 15,1 3-2-15,2-4 0 0,-2 5-5 0,4-5-2 16,-2 4 2-16,1-3-1 0,-1 3-4 0,-2-1 3 0,2-4-3 0,-3 2 1 15,4-1-1-15,-4 1 2 0,2-1 0 0,0-3-1 16,0 1 3-16,0 1 0 0,2-2 3 0,-2 0-2 16,0 0 4-16,-1-2-2 0,1 1 0 0,0 1-2 0,-1-3-1 15,-1 1 1-15,4 0 6 0,1-2 7 0,-2-1 5 0,4-4 5 16,-3 4 0-16,4-6 5 0,3-2-1 0,0 0 4 16,-1-1-9-16,0-2-9 0,1 2 5 0,2 1-8 0,-2-4-3 15,-2 2-4-15,5-2 2 0,-2 1-2 0,1 0 2 16,-1-2 4-16,-1 0-8 0,4 2 5 0,1-4-1 0,-4 0 2 15,3 4-3-15,-2-3 1 0,2 1-4 0,-1-1-2 0,-2-1 3 16,1-1-3-16,-1 2 1 0,2 0 0 0,-2 0 2 16,1 2 0-16,0-2 0 0,-3 1 2 0,1 0-3 15,-3 3 2-15,2-1 0 0,0 2 0 0,-2-1 3 0,0 1-2 16,0-1 1-16,-2 1-1 0,2 3 2 0,-3-2 1 0,4 2-3 16,-4-1 5-16,0-1-3 0,2 2-4 0,-3-2 1 0,0 2-1 15,2-2-2-15,-1 2 2 0,0 0-1 0,-1-2-6 16,-1 2 2-16,1 3-1 0,-1 0-2 0,-3-3 4 0,4 5-4 15,-4-2-1-15,1 1-1 0,1 3 0 0,-5-1 0 16,4 0 3-16,-2 0-2 0,-3 4 0 0,3-2 0 0,-2 1-1 16,-1-2 4-16,3 4 0 0,-1-5-2 0,-2 3-1 15,3 2 1-15,-3-4-2 0,3 4 4 0,-2-5 1 0,-1 5 1 16,3-1 0-16,-3 1 2 0,3-4 3 0,-2 1-1 16,-1 1 0-16,3 0-1 0,-1 2-1 0,-2-3-4 0,3 2-1 15,-3 1 0-15,0-3-3 0,0 3 0 0,0 0 1 0,0 0-1 16,0 0 2-16,0 0 1 0,0 0 0 0,0 0 0 15,-3 0-2-15,3 0 4 0,0 0 1 0,0 0-2 0,0 0 0 16,0 0 0-16,0 0-1 0,0 0-1 0,0 0 2 16,0 0-1-16,0 0-3 0,0 0 0 0,0-1 2 0,0-2 1 15,0 3-2-15,3 0 3 0,-3 0-2 0,0 0 0 0,0 0-2 16,0 0 2-16,0 0 2 0,0 0-2 0,0 0 2 16,0 0 1-16,0 0 0 0,0 0 1 0,0 0-1 0,0 0 2 15,0 0-5-15,0 0 0 0,0 0 2 0,0 0-4 16,0 0 0-16,0 0 4 0,0 0-2 0,0 0-2 0,0 0 3 15,0 3-1-15,0-3-2 0,0 0 0 0,0 0-1 16,0 0 0-16,0 0 2 0,0 0-1 0,0 0-1 0,0 0 1 16,0 0 0-16,0 0 0 0,3 0 3 0,-3 0-2 0,0 0-1 15,0 0 3-15,-3 0-3 0,3 0-2 0,0 0 4 0,0 0-2 16,0 0 0-16,0 0 2 0,0 0-2 0,0 0 0 16,0 0 3-16,0 0 1 0,0 0-1 0,0 1-3 15,0-1 0-15,0 0 0 0,0 0 0 0,0 0-2 16,0 0-1-16,0 0 1 0,0 0 2 0,0 0-1 0,0 0-1 0,0 0-6 15,0 0 4-15,0 0 2 0,0 0 0 0,0 0 0 16,0 0 2-16,0 0 0 0,0 0 0 0,0 0 9 0,0 0-5 16,0 0-5-16,0 3-5 0,0-3-12 0,0 0-12 15,0 0-14-15,0 0-19 0,0 0-17 0,-3 0-27 0,3 1-17 16,0 4-14-16,0 0-17 0,3 0-20 0,0 4-29 16,1-1-50-16,-2 1-87 0,1 1-91 0,0-2-55 0,-6 0-18 15</inkml:trace>
          <inkml:trace contextRef="#ctx0" brushRef="#br0" timeOffset="-47547.8023">881-1351 230 0,'2'-5'237'0,"1"4"-53"0,1-5-44 0,-1 2-35 0,-2-3-25 15,2 3-7-15,2-1-1 0,-5 5 3 0,3-3 3 16,-2 1-11-16,-1 2-16 0,0-3-13 0,3 3-5 16,-3 0-6-16,0 0 0 0,0-2-3 0,0 2 3 0,0-1 1 0,0 1 1 15,0 0-3-15,3 0-2 0,-3 0-2 0,0 0-5 16,0 0 0-16,0 0-4 0,0 0 0 0,0 0-2 16,0 0-2-16,0 0-1 0,0 0 2 0,2 0-1 0,-2 1 5 15,3-1 6-15,1 2 10 0,-1 1 3 0,2-1 2 16,-1 1 1-16,1-3 0 0,2 5 5 0,-1-2 3 0,-2 0-5 15,1 2-5-15,2-1-2 0,-2 2-1 0,4-5 0 0,-2 7-4 16,4-5-3-16,-4 2-13 0,-1-1-4 0,1 1-1 16,-1-1 0-16,0 0-2 0,0 0 0 0,0 0 2 15,0 0 5-15,3 3 8 0,-1-3-2 0,-1 1-2 0,-2 1-1 16,2-2 2-16,-3 3-2 0,4-4-4 0,-4 5 1 0,4-5-2 16,-1 5 0-16,2-3 4 0,-4 1-1 0,2-1 4 0,-1 1 1 15,0-2 2-15,0 0-1 0,0 0-4 0,0-1-1 16,-2-2 0-16,1 2-3 0,-1-1-3 0,2-2-1 15,-1 0 0-15,-1 0 4 0,1 0 5 0,-1 0 5 0,3-5 4 16,-1 1 3-16,0 0-1 0,2-2 2 0,2-2 3 0,-1-1-1 16,3-6-4-16,-1 4-2 0,0-3-1 0,1-1-3 15,2-2-1-15,1 2 1 0,-3 0-3 0,2-6-3 0,0 5-5 16,1-1-2-16,0-1 3 0,-1 2 1 0,0-4 2 0,5-1 1 16,-2 2 2-16,0-2 1 0,0-1 5 0,4 1 4 0,-4-4 1 15,0 3 0-15,2-3 2 0,1 0-3 0,-4-2 0 16,3 2-1-16,1 1-1 0,-4-2-6 0,3 3-3 15,1-2-2-15,-4 1-1 0,3 2 2 0,-1-4 0 0,0 4 0 16,-3 3-1-16,1-1 3 0,-1 0-3 0,2 1-1 0,-2 2 1 16,-4 1-6-16,1 0-2 0,3 0 1 0,-3 3-1 15,-3 2 1-15,1-1-3 0,-1 1 1 0,-1 1-3 0,-1-1 4 16,2 0 0-16,-1 3-2 0,-4-2 2 0,4 4-5 0,-4-2 3 16,3 2 0-16,-1 0-1 0,-4 1 2 0,2-1-1 15,-1 2-3-15,2-1 1 0,-2 4 2 0,-2-2 0 0,2 2-2 16,0 1 2-16,-1-3-3 0,-2 1-2 0,0 2 4 15,0 0 0-15,0 0 0 0,0 0-2 0,0 0 0 0,0 0-2 16,0 0 2-16,0 0 2 0,0 0-2 0,0 0 0 16,0 0 0-16,0 0 0 0,0 0 0 0,0 0 0 0,0 0 0 15,0 0 0-15,0 0 0 0,0 0 0 0,0 0 0 0,0 0 1 16,0 0-1-16,0 0 1 0,0 0 1 0,0 0-2 16,0 0 1-16,0 0 0 0,0 0-1 0,0 0-1 0,0 2 2 15,0-2-3-15,0 3-1 0,0-3 3 0,-2 0-4 16,-1 1-4-16,0-1-9 0,3 3-3 0,-1-2-7 0,-2 2-7 15,1-1-9-15,-1 2-14 0,-1 2-8 0,-1 1-11 16,-2 0-7-16,0 1-11 0,-1 1-18 0,-1 1-11 0,-1-2-7 16,1 3-8-16,-2-3-8 0,4 3-6 0,-2-2-3 0,-1-1-4 15,1 0-7-15,1-1-24 0,1-1-34 0,-2 1-66 0,-2-1-97 16,3 0-48-16</inkml:trace>
        </inkml:traceGroup>
      </inkml:traceGroup>
    </inkml:traceGroup>
    <inkml:traceGroup>
      <inkml:annotationXML>
        <emma:emma xmlns:emma="http://www.w3.org/2003/04/emma" version="1.0">
          <emma:interpretation id="{C505C09C-FBD9-4D29-B050-BA5C00D3F2D2}" emma:medium="tactile" emma:mode="ink">
            <msink:context xmlns:msink="http://schemas.microsoft.com/ink/2010/main" type="paragraph" rotatedBoundingBox="2054,10596 9484,9431 9734,11024 2303,121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124AEA-9A85-4C6A-A77B-CB6CE87958A8}" emma:medium="tactile" emma:mode="ink">
              <msink:context xmlns:msink="http://schemas.microsoft.com/ink/2010/main" type="line" rotatedBoundingBox="2054,10596 9484,9431 9734,11024 2303,12189"/>
            </emma:interpretation>
          </emma:emma>
        </inkml:annotationXML>
        <inkml:traceGroup>
          <inkml:annotationXML>
            <emma:emma xmlns:emma="http://www.w3.org/2003/04/emma" version="1.0">
              <emma:interpretation id="{3103A3C0-CFD0-4EC3-9545-4F9DCEDCEDAC}" emma:medium="tactile" emma:mode="ink">
                <msink:context xmlns:msink="http://schemas.microsoft.com/ink/2010/main" type="inkWord" rotatedBoundingBox="2093,10849 4517,10469 4642,11263 2218,11643">
                  <msink:destinationLink direction="to" ref="{406B2075-D631-43C3-86B3-89F6814260F1}"/>
                  <msink:destinationLink direction="to" ref="{F56DCFBE-BA75-4850-B2EA-E2B2FD21667E}"/>
                </msink:context>
              </emma:interpretation>
              <emma:one-of disjunction-type="recognition" id="oneOf1">
                <emma:interpretation id="interp5" emma:lang="en-US" emma:confidence="0.5">
                  <emma:literal>F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¥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46108.5423">845 939 31 0,'0'-3'137'0,"0"-2"-3"0,2 5-18 0,-2 0-21 16,0-3-17-16,0 3-18 0,3 0-1 0,-3 0 8 0,0 0-1 16,0 0 1-16,0 0 14 0,0-5 9 0,-3 2 6 0,3-5 8 15,0 3-13-15,-2 2-19 0,-1-5-15 0,3 5-6 16,0-5-7-16,0 3-3 0,0-1 5 0,0-1-2 0,0 0 1 15,0 1 1-15,0 0 2 0,0 2 7 0,0-3 8 16,0 3 8-16,3-3 3 0,-3 4 1 0,0-5 2 0,0 5 0 16,0-2-4-16,0 1-1 0,0-2 1 0,-3 2 3 0,3-2-5 15,0 1 1-15,0 0-7 0,0 5-4 0,0-5-5 16,0 0-6-16,0 1-6 0,0 0-11 0,0 0-3 16,0 0-1-16,0-1 3 0,3 3 2 0,-1-1-1 0,-2 2 2 15,0-3-3-15,0 1-3 0,0 1 1 0,0 0-4 0,0-1-3 16,0 3 0-16,3-1-1 0,-3-1-2 0,0 2-1 15,0-3 0-15,0 3-6 0,0 0-1 0,0 0-6 0,0 0-1 16,0 0-4-16,0 0-2 0,0 3-2 0,0-3 0 0,0 2 0 16,0-1-1-16,0-1 2 0,0 3 0 0,1-3 1 15,-1 4-2-15,3-1 1 0,2 2 1 0,2 0 0 0,-2 1 1 16,2 3-2-16,-2-3 0 0,2 1 0 0,-3-1 3 16,4 1 0-16,-1-1 2 0,1 4 0 0,-4-5-1 0,4 5 0 15,-1-5 2-15,-2 6 1 0,2-1 0 0,-2 0 2 0,-1-1-1 16,-1-1-1-16,1 3 3 0,1 0 3 0,-2 0-2 15,0-3 0-15,-2 6-2 0,4-6 0 0,-2 0 0 0,0 3 3 16,-2 0-1-16,5-3-2 0,-4 2 1 0,2 1 0 16,-1-3 1-16,0 0-1 0,2 3-2 0,-1-2-1 0,0-2 0 15,2 1-1-15,-4-2 1 0,2 1 2 0,-1 0 0 0,2-1-1 16,-2 0 1-16,-2-2-2 0,2 3 0 0,2-3-2 16,-1 3-1-16,-1-3-2 0,2 0 0 0,-2 1 2 15,0-4 1-15,-2 3-2 0,4-3 6 0,-2 3-2 0,0-2 1 16,-2 2 5-16,3-4 0 0,-1 1 2 0,2-1 3 0,-2 0 1 15,0 0 3-15,-2 0 0 0,4 0 2 0,-2-1 2 0,0 1 1 16,1-6 4-16,1 2 0 0,2 3-4 0,-2-9 0 16,5 5-1-16,-1-5 0 0,0-1-3 0,3 1-2 15,3 0-6-15,1-3-3 0,-1-5 0 0,4 1-1 0,1-2-1 16,0 1 2-16,6-4-2 0,-1 0 1 0,-1 2 0 0,6-6-1 16,-4 4 2-16,4-2-1 0,-3 0-3 0,0 2 2 15,1 1-1-15,-1 0 1 0,1-1 0 0,-1 5 2 0,1 0-1 16,-3-4 1-16,1 6 2 0,-2 0-1 0,-2 3 0 0,2-2-1 15,-2 3 1-15,-3 1-1 0,-1 0-2 0,5-1 1 16,-4 1-3-16,0 2 0 0,1 0 0 0,-4-2-3 0,0 5 2 16,-1-5-2-16,2 5 3 0,-2-2-3 0,-1 1 1 15,-2-2 1-15,2 3 2 0,-4-1 0 0,-1 1-2 0,-1-1 3 16,-1 2-1-16,-3 0-1 0,4-1 0 0,-4 2 0 0,4-2 1 16,-4 2 2-16,1 3 0 0,-2-5-3 0,1 5 0 15,-4-3 1-15,3 1-4 0,-1 2 0 0,-2-1 1 0,0 1-2 16,0 0 2-16,0 0-1 0,0 0-3 0,0 0 2 15,0 0-4-15,0 0 2 0,0 0-1 0,0 0-1 0,0 0 0 16,0 0-3-16,0 0 5 0,0 0-3 0,0 0-3 0,0 0-7 16,0 0-14-16,0 0-11 0,0 0-19 0,0 0-16 15,0 0-16-15,0 0-11 0,0 1-3 0,0 4-15 0,0 0-18 16,3 0-24-16,-3 1-27 0,4 2-33 0,2 0-28 16,0 1-40-16,4 1-72 0,-1-2-144 0,2 0-79 0,-4-2-22 15,-2 5 13-15</inkml:trace>
          <inkml:trace contextRef="#ctx0" brushRef="#br0" timeOffset="77761.6603">1438 962 85 0,'-3'0'178'0,"1"-2"-28"16,-1 2-29-16,3 0-25 0,-3 0-16 0,3 0-7 0,-1-3-7 0,-2 3 2 15,1-1 4-15,-1-2 3 0,0 2 8 0,-1-2 3 16,2 1-7-16,-1-3-14 0,0 4-15 0,-1-4-3 0,1 0-2 16,3 5-4-16,-1-3 4 0,-2 1 1 0,3-1 4 15,-2 1 0-15,2 2 7 0,0-1 3 0,0-3 6 0,0 4 1 16,0 0-4-16,0 0-1 0,0 0-7 0,0 0-9 15,0 0-10-15,0 4-10 0,2-3-6 0,-2 1-2 0,4 3 9 16,-1 3 6-16,4-2 3 0,1 5 8 0,1 0 9 16,-2 0 4-16,5-1 5 0,-1 3-4 0,-2 1-10 0,-1-2-7 15,3 3 0-15,-2-1-6 0,3-2 2 0,0 2 2 16,-2-2-2-16,-1-1 1 0,3 3-4 0,-2-7 6 0,2 2-2 16,-3 1 1-16,3-2 0 0,1-1 1 0,-1-3 4 0,2 0 3 15,1-1 1-15,-1-2 3 0,0-1-1 0,4-1-1 16,0-4-6-16,1-1-5 0,3-4-5 0,2 2-6 0,0-4 3 15,3-3-5-15,-3-1-2 0,4-1-3 0,2-1-3 0,-2-4-4 16,3 2-1-16,-3-6-3 0,4 5 0 0,-3-4-3 16,3-1 3-16,-1 1-1 0,2 0-3 0,-2-1-2 0,0 1 0 15,0-2-2-15,1 3-2 0,-4 1 1 0,2 2 0 16,-2 0 0-16,-1-3 0 0,1 3-2 0,-4 5 2 0,3-4 2 16,-1 4-1-16,1-3 2 0,-6 2-7 0,3 2 4 0,0-1 2 15,-2 4 4-15,-1-1 0 0,-2 0-4 0,1 2 0 16,-4 0-1-16,2 3 1 0,-2-1-2 0,-4 2 0 15,0 1-1-15,0-1-2 0,-5 1 3 0,5 1 2 0,-7 1 0 16,2 3-2-16,-2-4 0 0,-2 3 0 0,0-1 0 0,-2 3 2 16,-1-1-3-16,3 1 0 0,-3-3 0 0,0 2-3 0,0 1 4 15,0 0 0-15,0 0-4 0,0 1-7 0,0-1-5 16,0 0-12-16,0 3-14 0,-3-3-8 0,3 1-18 0,-1 2-10 16,-2-1-11-16,-2 3-11 0,1 0-14 0,-7 2-17 15,4-1-15-15,-2 2-16 0,-2-3-15 0,4 5-23 0,-2-5-21 16,2 2-36-16,-1 1-57 0,-4-5-120 0,0 5-53 15,-4-5-14-15</inkml:trace>
          <inkml:trace contextRef="#ctx0" brushRef="#br0" timeOffset="15530.506">1862 329 80 0,'0'-2'144'0,"0"2"-25"0,0 0-25 0,3 0-23 0,0 0-20 16,-2 0-10-16,4 2 3 0,-2-2 5 0,1 2 13 0,-1 1 12 15,-1-3 7-15,-2 0 5 0,3 0 9 0,-3 0-9 16,0 0-12-16,3 0-15 0,-3 0-11 0,0 0-7 0,0 0-2 16,0 0-1-16,0 0-2 0,0 0 0 0,0 0 2 15,0 0 1-15,0-3-1 0,-3 3-3 0,3 0-6 0,-3 0-1 16,3 0-5-16,0 0-2 0,0 0-3 16,-5 0 9-16,1 0-16 0,4 0-2 0,-3 0-9 0,6 0 3 15,-3 3-2-15,0-3-1 0,0 0 0 0,0 1 0 0,4-1-3 16,-4 0-1-16,5 0 7 0,-2 2-2 0,4 1 0 15,1-3 0-15,0 2-2 0,3 1-1 0,1-3 2 0,1 0 1 16,2 3 0-16,0-1-1 0,-2 3 0 0,7-4 0 0,-2 3 3 16,-1-4 1-16,3 1-3 0,4-1-1 0,-5 3 0 15,6-2-1-15,-4 3 1 0,3-2 0 0,3-1-5 0,-3-1 5 16,4 3 0-16,-1-2 0 0,1 4 0 0,3 0 0 16,0-3 0-16,1 1 0 0,2 2 0 0,2 0-7 0,-1-1 1 15,4 0 2-15,0 3-1 0,1-3-6 0,2 3-6 0,1-6-6 16,0 3-9-16,2 1-3 0,5-3-11 0,1-2-14 15,-1 0-22-15,8 0-20 0,-1-2-46 0,1-3-75 0,1 1-123 16,3 0-58-16</inkml:trace>
        </inkml:traceGroup>
        <inkml:traceGroup>
          <inkml:annotationXML>
            <emma:emma xmlns:emma="http://www.w3.org/2003/04/emma" version="1.0">
              <emma:interpretation id="{CEF215EF-EDAE-4D29-88D4-AEA677C4A221}" emma:medium="tactile" emma:mode="ink">
                <msink:context xmlns:msink="http://schemas.microsoft.com/ink/2010/main" type="inkWord" rotatedBoundingBox="5579,10043 9484,9431 9734,11024 5829,11636">
                  <msink:destinationLink direction="with" ref="{A936ADAF-65EF-4310-A1D5-2A8CA9F97D48}"/>
                  <msink:destinationLink direction="to" ref="{F56D9877-B645-4689-8DE3-EE2A51041DD7}"/>
                </msink:context>
              </emma:interpretation>
              <emma:one-of disjunction-type="recognition" id="oneOf2">
                <emma:interpretation id="interp10" emma:lang="en-US" emma:confidence="0.5">
                  <emma:literal>to</emma:literal>
                </emma:interpretation>
                <emma:interpretation id="interp11" emma:lang="en-US" emma:confidence="0">
                  <emma:literal>¥</emma:literal>
                </emma:interpretation>
                <emma:interpretation id="interp12" emma:lang="en-US" emma:confidence="0">
                  <emma:literal>too</emma:literal>
                </emma:interpretation>
                <emma:interpretation id="interp13" emma:lang="en-US" emma:confidence="0">
                  <emma:literal>Fee</emma:literal>
                </emma:interpretation>
                <emma:interpretation id="interp14" emma:lang="en-US" emma:confidence="0">
                  <emma:literal>tee</emma:literal>
                </emma:interpretation>
              </emma:one-of>
            </emma:emma>
          </inkml:annotationXML>
          <inkml:trace contextRef="#ctx0" brushRef="#br0" timeOffset="74527.8762">4373 402 122 0,'3'-1'247'0,"-2"-1"-63"0,-1-3-48 0,5 2-48 0,-2 3-34 0,1-3-15 15,2 1-6-15,-4-3 0 0,2 4 5 0,-1-3 9 16,-3 3 3-16,3-2 8 0,-2 2 2 0,-1 1-5 0,0-2-7 16,-1-2-9-16,1 0 0 0,0 3-5 0,0 1 1 15,1-4-2-15,-1 3-3 0,0 1-3 0,0-2-6 0,0 2-3 16,0 0-1-16,0 0-4 0,0 2-7 0,0-2-2 15,0 1 1-15,3-1-2 0,-1 0-1 0,-2 4 2 0,3-4-2 16,-3 1-2-16,4 3 4 0,1 0-2 0,-2-1 5 0,1 1 10 16,4 1 2-16,-4 0-2 0,4-3 1 0,-1 1 0 15,0 0 0-15,1 2 3 0,1-3-2 0,1 2-11 0,-1-2 2 16,2 0 1-16,-2 1 5 0,-1-2 2 16,6 2 1-16,11-2 32 0,-13-1-30 0,0 3 1 0,0-1-2 15,0-2-1-15,1 2 0 16,-4 1 2-16,49 12 79 15,-49-14-82-15,-1 1-1 0,0 1 0 0,0-3 2 0,-2 2 4 32,0-2-1-17,31-11 201 17,0-32-47-32,131-208 43 0,-107 168-189 31,-32 39-23-31,134-198-31 0,-91 142-246 15,-26 43-116-15,-28 30 34 0,13-27-641 0,-23 27 445 16</inkml:trace>
          <inkml:trace contextRef="#ctx0" brushRef="#br0" timeOffset="73338.0778">5032 1068 95 0,'0'0'257'0,"0"0"-39"0,0-3-40 16,-4 2-47-16,2 1-49 0,-4-3-15 0,2-1 0 0,-1 2 2 15,-2 0 2-15,2-1-22 0,-2 2-17 0,2-1-12 0,1 2 1 16,-2-3-7-16,1 3 0 0,4-2-3 0,-5-1-3 0,5 3 0 16,-2 0 1-16,0 0 1 0,3 0 4 0,-2 0 1 15,-1 0 3-15,3 0 2 0,-1-3 3 0,-2 3 0 16,3 0 1-16,0 0 0 0,0 0 4 0,0 0 1 0,0-2 1 15,0 2 3-15,0-3 1 0,0 1 0 0,0 2 5 0,0 0-3 16,0 0-1-16,0-1-2 0,0-3-3 0,0 4-3 16,0-1-5-16,0 1-2 0,0-3-5 0,0 3-3 0,0 0-1 15,0 0-3-15,0 0-1 0,0-1-3 0,0 1 2 16,0-4-4-16,0 8 0 0,0-4-2 0,0 1-4 0,3-1 0 16,-2 3 0-16,2-2 0 0,2 3 2 0,-1-3 0 0,2 4 1 15,0 0 0-15,1 3 3 0,5 0 0 0,-4-2 0 16,2 3-2-16,-1 1 0 0,0 0 3 0,-2 1-2 0,5-6 1 15,0 5-2-15,-1-3 5 0,-2 2-4 0,3-2 3 0,-2 1-2 16,-1-5-2-16,3 4 0 0,0-6 2 0,-2 4 1 16,-1 0 0-16,1-4 7 0,-1-1 2 0,3 3 8 0,-4-1 6 15,4-2-1-15,-5 0 3 0,2-2-1 0,1-1 5 16,-1 2-8-16,2-4 4 0,-2 0-1 0,1-1 2 16,-1-2 3-16,3 0 2 0,0-5 4 0,3 1 0 0,-3 2 2 15,3-6 0-15,-2 1-4 0,5-2-4 0,-5-2 0 0,5-6-2 16,-2 4 2-16,4-3 0 0,-4-4-1 0,3-1-3 0,5 2-1 15,-4-5-1-15,3 2-1 0,1-3-4 0,0 0-5 16,1 1-4-16,-1 1 0 0,0 1-3 0,-3 4-3 0,3 3 2 16,1 1-4-16,-4 3-3 0,-2 0 0 0,-2 4 0 15,-3 0 0-15,1 2-1 0,-3 2-1 0,0 3 0 0,-3-1 1 16,1 2 1-16,-1-1 0 0,2 2-1 0,-5 1 0 16,0 2 1-16,0-2-1 0,0 2 2 0,-2-2-2 0,1 0 4 15,2 1 4-15,-3-2 4 0,4 0 2 0,-4-1 2 0,4 0-5 16,-1 1 5-16,-2 1 3 0,2-3 0 0,-2 1-6 0,-1 3-2 15,-1-3-3-15,2 3 1 0,-1 3 5 0,-1-4-2 16,1 0 0-16,2 0-1 0,-4 0-1 0,2 0 1 16,-1 4 2-16,0-4-3 0,-1-1 1 0,1 2-4 0,-2 1 1 15,-1-1-3-15,3 4 0 0,-3-3-1 0,3 3-4 0,-3 0 3 16,0 0-1-16,0 0 1 0,0-1 0 0,0 1 1 16,0 0 5-16,0 0 6 0,0 0 7 0,0-3 5 0,0 3 4 15,0 0 7-15,0 0 4 0,0-1 1 0,0 1-2 16,0-3-5-16,-3 1-7 0,3 2-2 0,-3-5-8 0,3 4-6 15,0-1-5-15,0-1-3 0,0-2-2 0,-1 5-2 0,1-3 1 16,0 1-4-16,0-1 2 0,0 1 2 0,0 2-2 16,0 0 0-16,0 0 0 0,0 0 1 0,0 0 5 15,0-1 1-15,0-3-2 0,0 4 0 0,0-1-5 0,0 1 1 16,0 1 1-16,0-1-1 0,0 4-3 0,0-4 1 0,0 0 1 16,0 0-1-16,0 0 3 0,0 0-2 0,0 0 1 0,0 1-1 15,0-1 0-15,-3 0 0 0,3 0 0 0,0 0-1 16,0 0 0-16,0 0 1 0,0 0-12 0,0 0 5 0,0 0 2 15,0 0 4-15,0 0 1 0,0 0-3 0,0 0 3 16,0 2 0-16,0-2 12 0,0 0-2 0,0 3-5 0,0-3-5 16,0 0 1-16,0 0-1 0,0 0 0 0,0 0 0 15,0 0 1-15,0 0-2 0,0 0-3 0,0 0 4 0,-2 0-1 16,2 0 1-16,0 0 0 0,0 0 5 0,0 0 9 16,0 0-6-16,0 0-4 0,0 0-2 0,0 0 4 0,0 0-2 15,0 0 0-15,0 0-4 0,-3 0-13 0,3 0 8 0,0 0 7 16,0 0-1-16,0 0-2 0,0 0 2 0,0 0-1 15,0 0 1-15,0 0-2 0,-3 0 0 0,3 0-3 0,-4 0 1 16,4 2-8-16,-2 1-16 0,-4 0-14 0,-1 4-17 0,-2 1-20 16,2 0-22-16,-2 3-20 0,-2 3-25 0,-1-3-20 15,3 0-16-15,-1 4-11 0,3-5-9 0,-2 0-11 0,0-2-20 16,-2-2-52-16,-1 1-82 0,-2-2-81 0,-3 0-35 16</inkml:trace>
          <inkml:trace contextRef="#ctx0" brushRef="#br0" timeOffset="78927.5349">4612 1012 78 0,'-1'-3'244'0,"1"3"-55"0,0 0-36 0,0 0-24 15,0 0-24-15,-3-1-13 0,3 1 4 0,-3 0 5 16,3 0 8-16,-2 0 3 0,-1 0-11 0,3 0-18 0,-1 0-15 15,-2 0-8-15,0 0-3 0,1 0-2 0,-1 0-3 16,3 0 1-16,-1 1-6 0,1-1-4 0,-3 3-6 0,0-2-2 16,2-1-5-16,-2 2-1 0,3-2-3 0,0 0 0 0,0 0-2 15,0 0-1-15,0 0 1 0,0 4 4 0,0-4-4 16,3 0 1-16,-2 0 2 0,2 0 9 0,1 0 7 0,1-4 5 16,5 2 3-16,4 2 5 0,-1-4 6 0,4 3 1 0,-1-4-2 15,8-2-7-15,0 4-5 0,1-5-2 16,3 2-4-16,0-1-8 0,4-1-1 0,-3 1-7 0,1 2-5 0,1 0-1 15,4-1-3-15,-7 1-5 0,3 0-3 0,0 2-3 16,-1 1-1-16,-1-1-2 0,-1 1 0 0,-1 2 0 0,-1 0-2 16,1 0-2-16,-2 0 2 0,-1 0 1 0,2 2-1 15,-6 1 0-15,3-3-1 0,-2 2 1 0,-2-2-1 0,3 3-1 16,-5-3 0-16,-1 0 0 0,0 3 0 0,2-1 0 16,-4-2 1-16,0 0 0 0,18 5-1 15,-25-5-1-15,7 0-3 16,-11 0 4-16,0 0 4 0,-2 0-3 0,-1 0 3 15,0 0 0-15,0 0-1 0,3 0 0 0,0 0-3 0,-3 0-14 16,-3 0-34-16,0 0-46 0,-1 0-61 0,1 0-86 16,1 0-174-16,-5-2-119 0,-2-1-70 0,-9-2-33 0</inkml:trace>
          <inkml:trace contextRef="#ctx0" brushRef="#br0" timeOffset="48439.9811">5501 653 6 0,'-3'-6'357'0,"-2"2"-62"15,2-3-66-15,2-1-66 0,-2-2-44 0,-2 4-1 16,3-2 2-16,2 0-17 0,-5 0-15 0,5 1-4 0,-1 2-1 16,1 0 2-16,-3-2 9 0,0 4 2 0,3 0 3 0,0 1-3 15,0-1-4-15,0 1-4 0,0 2-10 0,0 0-9 0,0 0-13 16,0 0-13-16,0 2-1 0,0 1 6 0,0 2 9 15,3 0 4-15,0 5 11 0,-2 1 6 0,4-1 7 0,0 5 9 16,0 2-4-16,-1-2-7 0,1 2-14 0,2 2-2 0,-2 1-7 16,2 0-2-16,1-3-4 0,-1 2-4 0,1-1-6 15,0 0-5-15,0-2-4 0,4-1-5 0,0-1-1 16,0-2-2-16,0 2 3 0,-1-3 9 0,7 0 4 0,-1-6 1 16,-1 1 3-16,3-1 5 0,5-2 1 0,0-3-1 0,3 0 1 15,-3-4-5-15,5 0-1 0,-3 1 1 0,3-5-1 16,3 0-3-16,-1 0-3 0,0-2-4 0,-2-4-1 0,2 2-7 15,0-3-6-15,2 0-1 0,-2-1 0 0,0-2-2 16,3 1 2-16,-1-2-1 0,1 1-10 0,5-2 9 0,-3-3 4 16,3 2 3-16,1-1 6 0,-2 0 3 0,3-4 10 0,-3 6-8 15,4-5 13-15,-2 4-3 0,0-3-3 0,2 2 1 0,-3-2-4 16,-1 3-1-16,-2-1-6 0,0 1 7 0,0 1 2 16,2-1-6-16,-2 4-7 0,3-1-4 0,-4 1-2 15,1 1-5-15,-2-3-3 0,-1 6-2 0,4 0-5 0,-5 2 2 16,-1 1-3-16,-1 0-3 0,-4 0 0 0,4 2 0 15,-9 2 0-15,3-1-1 0,-5 1-1 0,1 2-4 0,-6-2 0 0,0 2 0 16,-2 3 0-16,0-3 0 0,-5 2 0 0,1 1 0 16,-1-2 0-16,-3 3 1 0,1 0 3 0,-2 0-2 15,-3 0 1-15,3 0-5 0,-2 0 2 0,-1 0 0 0,0 0 0 16,0 0 0-16,0 0 3 0,0 0 0 0,0-2-3 0,0 2 4 16,0 0-1-16,-1 0-3 0,1 0 0 0,-3 0 0 0,3 0-4 15,0 0 2-15,0 0-2 0,0 0 1 0,0 0 3 16,0 0 0-16,0 0-1 0,0 0-1 0,-3 2 1 15,-2 1-3-15,4-2-10 0,-7 6-24 0,1 1-31 0,-3-2-38 16,1 2-36-16,1-1-40 0,1-1-48 0,-5 3-54 0,4-1-47 16,-3 3-39-16,-1 0-35 0,0-1-40 0,0 1-101 0,-8-3-90 15,1 1-38-15,0-2 5 0</inkml:trace>
          <inkml:trace contextRef="#ctx0" brushRef="#br0" timeOffset="-36406.0919">5481-414 20 0,'0'0'77'0,"-2"0"4"0,2 0 4 16,-2 0 0-16,-1 0-3 0,3 0-2 0,0 0-5 16,0 0-7-16,0 0-7 0,0 0-5 0,0 0-6 0,0 0-10 15,0 0-25-15,0 0-16 0,0 0-9 0,0 0-5 0,0-2-4 16,0 2-8-16,0 0-6 0,0 0 0 0,-1 0 17 15,1 0 12-15,0 0 8 0,0 0 8 0,0 0 7 0,0 0 6 16,0 0 9-16,0 0 4 0,0 2 6 0,0-2-1 16,0 0-2-16,0 0-7 0,0 0-6 0,-3 0-6 0,0 0-5 15,1 0-7-15,-1 0-3 0,2 0-2 0,-5 0-3 0,4 0 1 16,-1 0-1-16,0 3 1 0,-1-3 4 0,2 0 3 16,-1 0 3-16,0 0 10 0,3 0 5 0,-1 0 6 0,-2 0 3 15,1 0 8-15,-4 0-2 0,5 0 3 0,-2 0-4 16,0 0-2-16,-1 0 0 0,2 0-1 0,-1 0 2 0,0 0-2 15,-1 0-3-15,2-3 0 0,-1 3-2 0,0 0 0 0,-1 0-5 16,2 0-6-16,-1 0-4 0,0 0 4 0,-1 0 1 16,1 0 0-16,3 0 3 0,-2 0-1 0,-1 0-3 0,2 3 4 15,-2-3-6-15,0 0-4 0,-2 3-1 0,4-3-3 0,1 2-1 16,-3 1 0-16,0-2 2 0,3-1 0 0,-1 2 0 16,-2 2 0-16,3-4 1 0,-3 1 0 0,3-1-2 0,-2 0 1 15,2 0-1-15,0 0 2 0,-3 0 6 0,3 0 1 16,0 3 4-16,0-3 0 0,0 0-1 0,0 0 2 0,0 0 0 15,0 0 0-15,0 0-4 0,0 0-1 0,0 0-2 0,0 0-3 16,0 0 0-16,0 0-2 0,0 0-1 0,0 0-4 16,0 0 0-16,0 0-4 0,0 0-3 0,0 0 3 15,0 0 0-15,0 0-2 0,0 0-1 0,0 0 1 0,0 0 1 16,0 0 1-16,0 0 1 0,0 0-3 0,0 0-3 0,0 0 0 16,0 0 0-16,0 0-2 0,0 0-3 0,0 0 3 15,0 0 0-15,0 0-2 0,0 0 3 0,0 0 0 0,0 0 0 16,0 0 1-16,3-3-1 0,-1 3-1 0,-2 0-5 15,3 0 3-15,-3-1 3 0,3 1 0 0,-2 0 0 0,5 1 0 0,-5-1 0 16,4 0 3-16,1 0 4 0,-2 3-2 0,4-2-4 16,-1-1 0-16,-1 4 1 0,2-2 1 0,-1-1 4 15,1 4 0-15,0-2 2 0,0-2 2 0,4 4 1 0,-5-3 1 16,4 0 0-16,-2-1 0 0,0 4-6 0,-2-2-1 16,3-1 1-16,-1-1-1 0,2 2-1 0,-2-1-2 0,0-2 0 15,1 2 0-15,-1-2 4 0,3 0-2 0,1 0 3 0,-4 0-1 16,0 0 1-16,3 0 0 0,1 0 3 0,1 0-3 15,1 0 2-15,-3 3-1 0,-1-2 3 0,-2-1-2 0,5 3 4 16,-5-3-1-16,0 0-2 0,-2 0 0 0,1 0-3 0,2 0-1 16,-4 0 0-16,1 0-1 0,1 0-5 0,2 1-1 15,-4 2 1-15,5-3 2 0,-2 2 1 0,-2-2 1 0,5 2 1 16,0 0 3-16,-2-2 2 0,2 2 0 0,0-2 0 16,0 0-2-16,0 0-1 0,-3 0-2 0,3 3 0 0,0-3 7 15,1 0-6-15,-4 0-1 0,6 0 0 0,-3-3-1 16,0 1 1-16,0 0 0 0,-1 0 1 0,1 0-9 0,-3-2 4 15,5 1 4-15,-5 2-2 0,-1-2-1 0,3 1 1 16,-2 0-2-16,-2-1-2 0,1 3 1 0,1-1-1 0,-2-1-1 16,1 2 2-16,-1-3-1 0,-3 3 0 0,4-2 6 15,1-1-3-15,-2 3 3 0,1-1 1 0,-4-1-1 0,4 2 1 0,-1-2 2 16,2 2 1-16,-2-3-4 0,1 1 4 0,-1 1-1 16,2-2 0-16,2-2 1 0,-2 4-2 0,-2-1-4 15,3-2 2-15,-1 0 2 0,2 3-1 0,-2-3 2 0,0 2-2 16,-2-2 3-16,4 2 1 0,-3-1 1 0,0-2-1 0,4 2 2 15,-2 1-1-15,-4 1-3 0,5-2-3 0,-2-1-2 16,-2 1 2-16,3 2-4 0,-1-2 2 0,0 1 1 0,-1-2-3 16,-1 4 2-16,1-2 0 0,-1-1 1 0,0 3-3 15,-1-1-2-15,5-2 1 0,-4 3 3 0,-2-1 0 0,2 1 0 16,-2-3-2-16,5 1 0 0,-4 2 2 0,1 0 4 0,1-2 0 16,1-1 1-16,-2 3-8 0,1-1 2 0,-1 1 3 15,1 0 1-15,-4 0-3 0,3 0-4 0,1-2-2 16,-1 2 2-16,2-3 0 0,-1 3 2 0,-1-2-4 0,1 2 0 15,-2 0 4-15,1-3-2 0,-3 3 3 0,4-1-2 0,-4-1 3 16,4 2-4-16,-1-2 2 0,-2 4-2 0,2-2 0 0,-2 2 0 16,2-2-1-16,-1 1 2 0,0-1-1 0,0 3 3 15,0-1-10-15,1-2 5 0,-2 0 2 0,2 0-1 16,-1 0 8-16,0 0-1 0,2 0-6 0,-1 3 2 0,3-3 11 16,-4 0-6-16,5 0-4 0,-2 0 5 0,-2 0-8 0,4 0 0 15,-2 0 2-15,-1 0-1 0,0 0-1 0,-1 0 1 16,4 0 4-16,-2 0-2 0,-2 0 1 0,2 0-14 0,-1 0 7 15,2 0 3-15,-4 0 1 0,6 0 4 0,1-3 0 0,-4 3-3 16,0-2-2-16,4-1 10 0,-4 3-1 0,3 0-6 16,-3 0-2-16,5 0-1 0,-5-1 0 0,-1-1-1 0,0 2 3 15,4 0 1-15,-2 0-1 0,-1 0 0 0,2 0 1 16,-2 0 0-16,1 0 2 0,-1 0-4 0,0 0-1 0,1 0 0 16,-1 0 0-16,2 0 0 0,-3 0-1 0,0 0 2 0,4 0-1 15,-5 0 0-15,2 0 0 0,-1 0 2 0,-1 0-2 16,-2 0 2-16,2 0-6 0,-3 0 0 0,2 2 1 0,-1-2 3 15,2 1-2-15,1-1 2 0,-4 0-1 0,4 0 1 16,-2 0 6-16,0 0-2 0,1 0-2 0,-3 0 0 0,4 0-4 16,-4 0 2-16,5 0 5 0,-1 0-5 0,-1 0 0 0,1 0 0 15,-4 0 0-15,4 0 0 0,-4 0 2 0,3 0 1 16,2 0-1-16,2 0 2 0,-2 0-2 0,-2-1-2 0,4 1 0 16,-2-2 3-16,-2 2-1 0,0 0-1 0,2 0-2 15,-1 0 0-15,-1 0-1 0,1 0 2 0,-2 0-2 0,1 0 0 16,1 0-1-16,-1 0 1 0,2 0 1 0,-2 0-6 0,1 0 4 15,-1 0 3-15,-2 0 5 0,2 0-3 0,1 0 1 16,-1-2-1-16,0 2 1 0,2-3 7 0,-1 3-5 0,-4-2-2 16,5 2 0-16,-3 0-1 0,2 0 2 0,-4 0 1 15,3-1-4-15,-2-2 4 0,-1 3-4 0,7 0 1 0,-7 0 0 16,4 0-1-16,-4 0-2 0,1 0-2 0,-1 0 4 16,4 0-1-16,-4 0 0 0,3-2 2 0,-2 2-2 0,2-3 1 15,4 2 1-15,-5 1 2 0,1-2-2 0,1 2-1 16,-1 0 1-16,2 0 1 0,1 0-2 0,-1 2-1 0,-1-2-1 15,-1 1 2-15,2-1 2 0,-3 0-1 0,2 3-2 0,-4-3 0 16,3 2 2-16,-2-2 1 0,-1 0 0 0,7 0-4 16,-10 3-1-16,7-2 2 0,-4-1 2 0,1 0-4 0,1 0 1 15,-2 0 0-15,1 0-1 0,-1 0 3 0,2 0 2 16,-5 2 0-16,4-2-1 0,1 0 3 0,0 3 1 0,-3-3-1 16,1 0 2-16,4 2-2 0,-4-2-1 0,4 0 0 0,-4 0 1 15,2 0-2-15,-1 0 2 0,-1 0-4 0,0 0 4 16,2 0-2-16,-4-2-2 0,2 2 1 0,-1 0-1 0,0 0 2 15,-1 0-5-15,1 0 2 0,-2 0 0 0,-1 2 0 0,3-2 0 16,2 0-3-16,-1 0 5 0,2-2-1 0,2 2 1 16,-4 0 0-16,1 0 1 0,-1 0-1 0,0 0 5 15,4 0-2-15,-5 0-2 0,0 0 1 0,-2 0 0 0,4 0 0 16,1 0-3-16,-5 0-1 0,4 0-1 0,-2 0 14 0,1 0-3 16,1 0-7-16,-2 0 2 0,1 0-5 0,2 0 1 0,-5 2-1 15,2-2 0-15,-1 0-16 0,4 0 7 0,-5 0 2 16,4 0 2-16,-2 0 2 0,0 0 4 0,-2 0-4 0,5 0 1 15,-4 0 5-15,1 0-2 0,-2 0 2 0,2 0-2 16,0 0-1-16,-3 0 0 0,2 0 3 0,-2 2-3 0,3-1-1 16,-2-1-1-16,2 0 2 0,0 0 0 0,-1 0 2 15,-2 3 1-15,3-1 3 0,-2-2-1 0,-1 0-1 0,3 0 0 16,-3 0-4-16,0 0 0 0,0 0-1 0,0 0 0 0,0 0-1 16,0 0 5-16,0 0 1 0,0 0 1 0,0 0 0 15,0 0-2-15,0 0 6 0,0-2-7 0,0 2 3 0,0 0-2 16,0 0 0-16,0 0 1 0,0 0 3 0,0-3-3 15,0 3-3-15,0 0-1 0,0 0 0 0,0 0 2 16,0 0-5-16,-3 0-10 0,3 0-11 0,-1 0-11 0,-2 0-8 0,-2 0-11 16,1 3-26-16,-1-1-18 0,-5-2-20 0,2 3-13 15,1 0-17-15,-5 0-15 0,0-1-17 0,0 3-19 0,-1-5-18 16,-5 0-24-16,-1 0-42 0,-2-3-60 0,-3-1-92 16,-6-2-51-16,2-2-15 0</inkml:trace>
          <inkml:trace contextRef="#ctx0" brushRef="#br0" timeOffset="18677.8427">6492 376 44 0,'-4'5'498'16,"-4"5"-77"-16,5-7-357 0,3-1 0 15,0 1 0-15,0 3 83 16,0-6-133-16,0 0 14 0,0 0 6 31,0 0-16-15,0 0 154-16,0 0-150 15,0 0-16-15,0 4 6 0,3-1-10 0,-1-3 4 16,-2 1-1-16,3 3 9 0,1 1-5 16,-4-5-1-16,6 2 6 0,-4 1 1 0,1-2-2 0,-2 2 1 15,5-2 1-15,-5 2 2 0,2-1 0 0,-1-2 3 0,1 2-1 16,1 2 2-16,1-4-1 0,-2 2 1 0,1 1 4 16,4-1 0-16,-4 1 4 0,4-3 0 0,-1 0 0 0,0 0-1 0,1 3-1 31,-1-1 0-31,38 4 69 0,-33-6-80 0,0 0-1 0,0 0 1 15,3 0-1-15,-3 0 3 0,4 0-4 0,-1 0-2 16,0 0-5-16,-2 0 0 0,2 0-3 0,1 0-1 16,-4 0 0-16,3 0-3 0,-3 0 2 0,0 0 0 0,0 0 0 15,0 0 5-15,3 0-2 0,-3 0-2 0,-1 0 2 0,6 0-1 16,-4 0 0-16,1 0-2 0,-3 0 1 0,4 0-3 16,-3 0 0-16,0 0 2 0,0 0-1 0,0 0 0 0,3 0 3 15,0 0-1-15,-2 0 1 0,-1 0-2 0,3 0 2 0,0-1-1 16,-2 1-1-16,-1 0 1 0,3-2-1 0,1-1-1 15,-1 3 1-15,2-2 1 0,-2-1-1 0,-1 3 2 0,3 0-2 16,-2 0 0-16,-2 0-1 0,5 0 0 0,-2-3 0 16,-1 1 0-16,2 2-1 0,-3 0 0 0,3-3 2 0,-4 3 1 15,2-2 1-15,1 2-3 0,4-1 2 0,-5-2-1 0,1 3-1 16,2-2 3-16,-2 2-2 0,-1-2 0 0,-1-1 0 16,3 3 0-16,-3-1 2 0,2-2-2 0,-1 3-1 0,0-1 2 15,1 1-3-15,-1-3 2 0,-1 1 2 0,0 2 1 16,3-2 1-16,-2-1 1 0,1 3-1 0,-1-1 2 0,1-3-3 15,-1 1-2-15,2 1 1 0,0 0 0 0,0-2-2 16,-1-1 0-16,1 0 0 0,-3 2 0 0,6 1 4 0,-5-3 0 16,-2 0-4-16,2 1-1 0,1 1 1 0,-1-2 1 15,0 1-3-15,-1-3 1 0,-3 2-1 0,4 2 0 0,-3-2 0 16,3 0 4-16,-3 1-4 0,0 0 2 0,-3 0-1 0,1 0-2 16,-1 1 1-16,-1-1 0 0,2 1 0 0,-1-1-2 0,1 3 1 15,-1-2-1-15,0-1 1 0,-1-2 1 0,-1 1 1 16,4 2 0-16,-5-2 0 0,1 0 0 0,0 0-1 0,4 0 2 15,-2-1-2-15,0 1 0 0,-2 0 0 0,1-2 0 16,-1 1 0-16,0 1 1 0,2-1 0 0,-1 2 1 0,-1-3-2 16,-2 1 0-16,2 0 0 0,-2 2 0 0,2-3 1 15,-2 1-1-15,-1 1 0 0,-1 1 0 0,0 0 0 0,-2-1 3 16,2 4 1-16,0-4-1 0,-3 1 1 0,0-2-2 16,2 2 1-16,-2-3 0 0,3 3 0 0,-2-1 1 0,-1 0-3 15,3-4 0-15,0 2 0 0,-3 1 2 0,2 0-1 0,-2-2 0 16,3 1 1-16,-2 1-2 0,-1-2 2 0,0 5 2 15,0-4 1-15,0 2-1 0,0 1 1 0,0-3-2 0,0 3 2 16,0-1-1-16,0-1-2 0,-1 1 1 0,-2 2-1 0,1-2-2 16,-4 2 2-16,5-2 0 0,-4 0 1 0,-1 1-2 15,2 0 2-15,0-3-3 0,-1 3-1 0,2-2 0 0,0 1 0 16,-1-1 0-16,2 0 3 0,-1-1-3 0,0 0 0 16,2 2 2-16,-2-2 0 0,1 3-1 0,-4-3 0 0,6 2 0 15,-1 2-4-15,-2 0 3 0,0-2 0 0,3 2 0 16,-5-2 0-16,5 0-2 0,-1 1 1 0,-2 2 1 0,0-2 0 15,-2 2-1-15,4-1 1 0,-2-1 0 0,0 3 0 16,3-2 2-16,-1 1 1 0,-2-3-1 0,0 5 0 0,1-1 2 16,-1-1-1-16,-1-1 0 0,1 1-1 0,1-1-1 0,-1 0-1 15,-1 3 0-15,-1-2 2 0,1-1-2 0,-2 1 0 0,-2-3 2 16,4 5-2-16,0-1 0 0,-1-2-1 0,1 2 0 16,-2-1-1-16,-2 2 1 0,4-5-1 0,-1 2 0 15,-2 2 0-15,5-3 1 0,-4 4 1 0,0-2 1 0,0 2 1 16,2-4 0-16,1 2 0 0,-1-1-2 0,-1 3 3 0,-2-3-3 15,5 1-2-15,-4-1 2 0,2 1-1 0,-1-2-1 16,-2 2 2-16,2 0 0 0,-2-1 1 0,-1-1 5 0,4 2-3 16,-3-2-1-16,-1-1 2 0,1 1-3 0,1 0-1 0,-5 0 0 15,-1 0-1-15,5 2-3 0,-2-3 3 0,-1 1-2 16,1 2 1-16,-2-3-1 0,5 2 3 0,-6-2 0 0,2 1-1 16,1-2 1-16,-1 2 0 0,1 3 0 0,-2-5 0 15,-1 2 1-15,0-1-1 0,4 2 0 0,-3-4 0 0,-1 3 2 16,0 0 0-16,0-3-1 0,1 3-2 0,-1 0 1 15,-3-3 0-15,3 3 0 0,-2 0 1 0,1-2-1 0,0 1-2 16,-2 1 1-16,3 0-1 0,-3-1 2 0,2 1 0 0,-2-1 0 16,3 4-1-16,-3-5 1 0,1 5 0 0,-3-2-2 15,3 2 2-15,-1-5 0 0,-1 5 0 0,-2-2 0 0,2 1 0 16,-4-1 0-16,4 3 1 0,-3 0 6 0,2-3-5 16,-2 1 4-16,3 2-5 0,-2-3 3 0,4 3-1 0,-4-3 1 15,2 0 0-15,1 3-1 0,-1-2 0 0,1 0-1 0,-1-1 3 16,-1 3 1-16,1-4 1 0,-2 4 2 0,2-2-3 15,-1 0 4-15,-1 0-2 0,-1 2-2 0,3-2 0 16,-4-1-2-16,-1 3-2 0,2-1-2 0,0 1 3 0,-4 0-2 0,6 0-1 16,-3 0 3-16,-2 0-2 0,3 0 3 0,2 0 1 15,-2 0-1-15,0 0 0 0,4 1 1 0,-2-1-2 16,1 3 2-16,1-1 0 0,2-2 1 0,-2 4-1 0,0-2-1 16,1 1 1-16,1-2 0 0,1 2-1 0,0 1-1 0,0-1-2 15,0-2 0-15,1 4-1 0,-1 0 0 0,0-2-2 16,3 3 0-16,-6 1 1 0,0 3 0 0,3-1-1 0,0-1 1 15,0 0-1-15,-3-2 0 0,4 4 2 0,-1-2 0 16,0-2 0-16,0 5 3 0,-3-3-1 0,3 0-2 0,3 1 2 16,-1 1-1-16,-2-2 0 0,6 1 1 0,-9 0-2 0,4 2 0 15,0-3-3-15,2 0 3 0,-2 3 0 0,-1 0-3 16,0 3 2-16,3-5 0 0,-1 6 0 0,-2-4-1 0,6 0-1 16,-4 0 2-16,-2 0 1 0,3 2 1 0,-1 0-7 0,-2-2 3 15,3 1 3-15,-2-1 0 0,-1 4 0 0,0-4 2 16,4 5-2-16,-3-3 0 0,-1-1 7 0,3 1-4 0,-3 0-1 15,2 2-4-15,1 0 2 0,-1-4-1 0,2 5-2 16,2-1 2-16,0 0-2 0,2 1 3 0,1 3 0 0,1-2 2 16,2 1-2-16,2-1 0 0,1-1 1 0,1 2 0 15,4 0 0-15,2-2 2 0,-1-1 1 0,3 1-4 0,0-3 1 16,4-2-1-16,4 0 2 0,-1 0 2 0,3-3-2 0,-1-1 1 16,1-2-2-16,2 1 4 0,0-2-2 0,0-3 0 15,3 3-1-15,-4-4-1 0,6 0-1 0,-4-4 2 16,0 3-2-16,2-2 0 0,-3 2-2 0,0-5 1 0,0 5 1 15,-1-2 0-15,3 2 0 0,-5-4-1 0,2 0 2 0,0 0 0 16,-2 5 3-16,-2-5-1 0,0 2 0 0,1 1-2 16,-4 1-1-16,2-2 0 0,-6 1 0 0,-3 2-1 0,3 0-2 15,-2-2 3-15,-4 2 0 0,1 0-1 0,-2 0 1 0,1 0-6 16,-2 0 5-16,-1 0 1 0,-1 0-10 0,-2-3 7 16,3 2 2-16,-2 1 1 0,-1 0-2 0,0 0 8 0,0 0-6 15,0 0 2-15,0 0 7 0,0 0-2 0,0 0-5 16,0 0-2-16,0 0 1 0,0 0 0 0,0 0 3 0,0 0-1 15,0 0-3-15,0 0 0 0,-1 0 0 0,-2 0 1 0,3 0-1 16,0 0 0-16,-2 1-1 0,2-1-2 0,-3 3 2 16,0-3 0-16,3 2 1 0,-1-2 1 0,-2 0 0 0,3 2 0 15,-3 1 1-15,3-3 0 0,-2 0-2 0,-1 0 2 16,3 0-2-16,0 0-2 0,0 0 1 0,0 0 3 0,0 0-1 16,0 0 0-16,0 0-1 0,0 0-2 0,0 0 0 0,0 1-2 15,0-1 4-15,0 0-1 0,0 0-2 0,0 0 1 16,0 0 2-16,0 0 1 0,0 0 0 0,0 0 2 15,0 0-2-15,0 0-1 0,0 0 0 0,0 0 0 0,0 0 0 16,0 0-1-16,0 0 1 0,0 0 1 0,-1 0-2 0,1 0 0 16,0 0 2-16,0 0 0 0,0 0-1 0,0 0 1 0,0 0-1 15,0 0-1-15,0 0 1 0,0 0 1 0,0 0-2 16,0 0-1-16,0 0 0 0,0 0 0 0,-3 0 0 0,3 2 2 16,0-2-1-16,0 3 1 0,0-3 0 0,0 0 1 15,0 0 1-15,0 0 0 0,0 0-2 0,0 0 0 0,0 0 0 16,0 0 0-16,0 0-1 0,0 0 0 0,0 0-1 15,0 0 2-15,0 0 0 0,0 0 0 0,0 0 2 0,0 0-2 16,0 0 2-16,0 0 1 0,0 0-1 0,0 0 1 16,0 0 0-16,0 0-3 0,0 0 2 0,0 0 3 0,-3 0-4 15,3 0 2-15,0 0 0 0,0 0 0 0,0 0 0 0,0 0 1 16,0 0-1-16,0 0 2 0,0 0-2 0,0 0-3 16,0 0 2-16,0 0-2 0,0 0 0 0,0-3 2 0,0 3-2 15,0-2-2-15,3 2 1 0,-3 0 0 0,0 0-1 16,0 0 3-16,0 0-3 0,0 0-1 0,0 0 1 0,0 0-2 15,-3 2-3-15,3 1-9 0,-5-3-17 0,4 5-18 0,-5-5-26 16,2 5-29-16,2 0-30 0,-1 0-30 0,0-1-36 16,2 1-65-16,-2-3-134 0,-5-2-83 0,8 0-34 0</inkml:trace>
        </inkml:traceGroup>
      </inkml:traceGroup>
    </inkml:traceGroup>
  </inkml:traceGroup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5:56.9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1A09434-43A5-4933-877A-77928750A36F}" emma:medium="tactile" emma:mode="ink">
          <msink:context xmlns:msink="http://schemas.microsoft.com/ink/2010/main" type="writingRegion" rotatedBoundingBox="18304,10554 21035,10361 21113,11459 18382,11652">
            <msink:destinationLink direction="with" ref="{DBDACB99-3012-41DB-9F04-F5DEE7DB52D4}"/>
          </msink:context>
        </emma:interpretation>
      </emma:emma>
    </inkml:annotationXML>
    <inkml:traceGroup>
      <inkml:annotationXML>
        <emma:emma xmlns:emma="http://www.w3.org/2003/04/emma" version="1.0">
          <emma:interpretation id="{D0C97E18-B789-4431-8F50-50C4BE35C29D}" emma:medium="tactile" emma:mode="ink">
            <msink:context xmlns:msink="http://schemas.microsoft.com/ink/2010/main" type="paragraph" rotatedBoundingBox="18304,10554 21035,10361 21113,11459 18382,11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5D7DFA-AEB1-4B62-AC55-ED88B59C9A08}" emma:medium="tactile" emma:mode="ink">
              <msink:context xmlns:msink="http://schemas.microsoft.com/ink/2010/main" type="line" rotatedBoundingBox="18304,10554 21035,10361 21113,11459 18382,11652"/>
            </emma:interpretation>
          </emma:emma>
        </inkml:annotationXML>
        <inkml:traceGroup>
          <inkml:annotationXML>
            <emma:emma xmlns:emma="http://www.w3.org/2003/04/emma" version="1.0">
              <emma:interpretation id="{339599C1-0946-4AB3-92F8-AFE3A8A80141}" emma:medium="tactile" emma:mode="ink">
                <msink:context xmlns:msink="http://schemas.microsoft.com/ink/2010/main" type="inkWord" rotatedBoundingBox="18304,10554 21035,10361 21113,11459 18382,11652"/>
              </emma:interpretation>
              <emma:one-of disjunction-type="recognition" id="oneOf0">
                <emma:interpretation id="interp0" emma:lang="en-US" emma:confidence="0.5">
                  <emma:literal>Area!</emma:literal>
                </emma:interpretation>
                <emma:interpretation id="interp1" emma:lang="en-US" emma:confidence="0">
                  <emma:literal>rar:</emma:literal>
                </emma:interpretation>
                <emma:interpretation id="interp2" emma:lang="en-US" emma:confidence="0">
                  <emma:literal>Ahead</emma:literal>
                </emma:interpretation>
                <emma:interpretation id="interp3" emma:lang="en-US" emma:confidence="0">
                  <emma:literal>Ala!</emma:literal>
                </emma:interpretation>
                <emma:interpretation id="interp4" emma:lang="en-US" emma:confidence="0">
                  <emma:literal>Ahead!</emma:literal>
                </emma:interpretation>
              </emma:one-of>
            </emma:emma>
          </inkml:annotationXML>
          <inkml:trace contextRef="#ctx0" brushRef="#br0">-952 4847 145 0,'-1'8'205'0,"-2"-2"-38"0,0 2-43 0,2 0-28 16,-2 0-20-16,1-3-17 0,2 1-14 0,-3-1-1 16,0 0 2-16,3-4 1 0,0 2 6 0,0-1 0 0,0 0-4 15,-4 0-3-15,4-2 4 0,0 0 0 0,0 0 5 0,0 0 2 16,0 0 2-16,0 0 1 0,0 0 3 0,0 0 2 16,0 0 1-16,0 0 5 0,0 0 1 0,0 0-4 0,0 0-1 15,-2 0-8-15,2-2-7 0,0 0-3 0,0 2-7 16,0-5-5-16,0 4-3 0,0-2-1 0,0 1 4 0,0-3 3 15,0 4 3-15,0-4-3 0,0 3-2 0,0-1-4 0,0-2-5 16,0 0-1-16,0-1-6 0,0 2-8 0,2-2-2 16,-2 2 2-16,0-1 0 0,4-1 4 0,-4 2 1 0,0-2 0 15,0 1 4-15,3-1-1 0,0 1 1 0,-3 0 3 16,2-4-5-16,-2 3 3 0,3-1 1 0,-2 1 1 0,-1-2 0 16,3 0-2-16,0 1-1 0,-3-2-3 0,0 2 1 0,0-3-2 15,1 2-4-15,-1-3-1 0,3 3 0 0,0-1 1 16,-3 0-2-16,5-18 20 0,-4 16-27 15,-1 1 0-15,3 0-2 0,-3 0-1 32,0 2 1-32,8-51 18 0,-8 49-17 0,0 5 0 15,0-2 1-15,0-1 0 0,0 2 2 32,0 1 0-32,1-65 73 0,2 63-80 15,0-2 0-15,-3 2 1 0,2-3 2 0,2-3-4 16,-1 7 1-16,0-1 4 0,2 2 2 0,-2-5-2 15,-2 5-1-15,4 0 2 0,-2-1 4 0,-1 1-2 0,0-3-1 16,2 3-5-16,-1-2-1 0,2-2 6 0,-2 3-3 16,0 1-4-16,-2 2 2 0,2-2 3 0,-1 2-3 15,4-2 1-15,-6 0-3 0,1 4-1 0,-1-6-1 0,5 3 2 16,-5 1-2-16,6-1 1 0,-5 0 0 0,4 0-1 16,-2 0 5-16,0-1-2 0,-2 0 0 0,-1 4-1 0,3-4 0 15,0 0 0-15,-2 2 1 0,-1-2-2 0,3 3 0 16,-1-3-1-16,1 4 2 0,0-2 0 0,-3 2 2 0,1-5-1 15,-1 5-1-15,3-2 0 0,-1 2 1 0,-2 1-1 16,3-4 0-16,0 3 3 0,-3-1-3 0,1-3-1 0,-1 2 1 16,6 3 1-16,-6-3-1 0,2-2 2 0,1 3-2 0,-2-2 0 15,-1 2 0-15,3-3 4 0,0 4-2 0,-1-2-1 0,1 2-1 16,-2-4 1-16,2 3-1 0,0-2-1 0,-1 1 1 16,-2 2-5-16,3-4 3 0,-2 3 2 0,-1-1 0 15,3 2 0-15,0-4 0 0,-3 5 0 0,1-5 0 0,-1 5 0 16,3 0 0-16,0 0 0 0,-3-3-3 0,2 1 1 0,-2 2 0 15,0-3 2-15,3 1 0 0,-2 2 2 0,-1-1-2 16,3 1 2-16,-3-4 1 0,3 3-3 0,-3 1 0 0,2-3 0 16,-2 3 0-16,3-1 0 0,-2-1 2 0,5-2-2 15,-4 4 0-15,-2-1 2 0,3-2-2 0,-2 3 0 0,-1-1 0 0,3 1-2 16,0-4 0-16,-1 3 0 0,-2 1 1 0,3 0-1 16,0-2 9-16,-3-1-1 0,1 3-2 0,-1-2-2 15,5-1-2-15,-2 3 1 0,-1 0 1 0,0 0-2 0,1-3-7 16,-2 1 1-16,5-1 2 0,-4 1 4 0,1 1 0 15,1-2-1-15,1 1 1 0,1 2 1 0,-5-2-1 0,2-1 0 16,-1 3 0-16,1-1 0 0,0-2 0 0,-3 3 0 0,0 0 0 16,0 0-3-16,0 0 0 0,0 0 2 0,0 0 2 15,1 0 0-15,-1 0-1 0,0 0 11 0,0 0-5 0,0 0-4 16,0 0 2-16,0-1-4 0,3 1 0 0,-3 0 0 0,2 0-3 16,-2 0-4-16,3 0 1 0,0 0 4 0,-3 0 1 15,1-3 0-15,5 1 0 0,-6 2 1 0,1 0 1 16,-1-2-2-16,3 2-1 0,-1-3 9 0,-2 3-5 0,3 0-2 15,0 0 0-15,-3 0 0 0,1 0-2 0,-1 0 0 0,3 0 2 16,-1 0-7-16,-2 0 0 0,3 3 7 0,0-1 0 0,-3-2 0 16,1 0-1-16,-1 0 1 0,3 0 0 0,0 0 0 15,-3 0-1-15,2 0-1 0,1 0 0 0,-2 0 1 16,-1 0 1-16,3 0-2 0,0 0 2 0,-3 0 0 0,2 0 0 16,1 0 3-16,-3 0-3 0,1 0 0 0,-1 0 2 0,0 0 2 15,3 0-5-15,-3 0 1 0,0 0-1 0,0 0-1 16,0 0 0-16,0 0 2 0,0 0 0 0,0 0-1 0,0 2 1 15,0 1 0-15,0-3 1 0,0 0-1 0,0 0 0 16,0 0 2-16,-3 0-2 0,3 0 0 0,0 0 0 0,0 0 0 16,0 0 2-16,0 0-2 0,0 0 0 0,0 0-2 0,0 0 2 15,0 0 0-15,0 0 2 0,0 0-2 0,0 0-2 16,0 0 0-16,0 0 4 0,0 0-2 0,0 0 0 16,0 0-2-16,0 0 1 0,0 0 1 0,0 0 0 0,0 0 0 15,0 0-2-15,0 0 2 0,0 0 2 0,-1 0-2 0,1 0-2 16,-3 0 2-16,1 0-2 0,2 0 3 0,0 0-1 0,0 0 0 15,0 0 1-15,0 0 1 0,0 0-1 0,0 0-1 16,0 0 2-16,0 0 1 0,0 0-2 0,0 0 1 0,0 0-4 16,0 0 1-16,0 0-2 0,0 0-2 0,0 0-6 0,0 0-12 15,0 0-13-15,0 1-11 0,0-1-14 0,-3 4-12 16,0-1-5-16,2-1-14 0,-2 0-10 0,-2 2-9 16,1 1-5-16,-2 0-8 0,1 0-6 0,1 1-7 0,-1 2-8 15,1-3-6-15,-2 1-12 0,-1 0-21 0,1 1-39 16,-5-4-75-16,4 2-93 0,-5 0-44 0</inkml:trace>
          <inkml:trace contextRef="#ctx0" brushRef="#br0" timeOffset="1509.3599">-929 4893 78 0,'0'2'242'0,"0"-1"-60"0,4 9 28 16,-1-6-146-16,-1 0-3 0,1 0-2 0,-3-1 1 0,1-2 4 15,-1-1 2-15,0 3 8 0,3-2-1 0,-3-1-8 0,0 0-9 16,0 0-10-16,0 0-6 0,0 0-6 0,3 0-3 15,-3 0 2-15,0-1-7 0,0 1-4 0,0 0-1 0,0 0 2 16,0-3-2-16,0 3 6 0,0-1-2 0,0 1-2 16,0-3 4-16,0 1 2 0,0 2 2 0,0-2-3 0,0 0-3 15,0-3-1-15,0 4-2 0,0-4 3 0,0 0-1 0,0-1 4 16,0 1-1-16,0 0 0 0,0 0 3 0,0-1-2 0,0-4 1 16,0 1 2-16,0-1-1 0,0 1-3 0,-6-1-2 15,6-1 1-15,-4-1 1 0,4-1 0 0,-2-3-4 16,2 4-2-16,-3-6-7 0,0 0-2 0,-1 2-3 0,2-2-1 15,-4 0 0-15,2-1 2 0,2 3 1 0,-4 0 6 0,5 3 9 16,-5 0 0-16,5-2 3 0,-2 4 3 0,1 1-2 16,-1-4-1-16,0 6-3 0,3-1-6 0,-4-1-5 0,4 0-4 15,0 4-2-15,0-3-3 0,0 1 0 0,0 0-5 16,0-2 0-16,0 4 2 0,0 1-2 0,0-3 1 0,4 1-2 16,-4 2 0-16,0-1 2 0,0 1 3 0,0 0-4 0,0-2 0 15,0 4-1-15,0-5 1 0,0 2 2 0,3 2-2 16,0-3-1-16,-3 3 4 0,0-3 6 0,0 3 11 0,0 0-2 15,0 0 0-15,0 1 0 0,0 0 2 0,0-2-1 16,0 2-4-16,0-2-4 0,0 2-12 0,0 1 1 0,0-3 1 16,-3 4 0-16,3-2-1 0,-3 2-2 0,3 1 1 0,0-4-1 15,0 2 1-15,0 2 0 0,0-1 1 0,0-2-1 16,0 3 0-16,0-1 2 0,0 1-2 0,0 0 2 0,0-4-2 16,-4 4 0-16,4-1 0 0,0 1 0 0,0-2 0 15,0-1 2-15,0 3-1 0,0 0-1 0,0 0 1 0,0-2-1 16,0 2 6-16,0 0-4 0,0 0 1 0,0 0-3 15,0 0-2-15,0 0 2 0,0 0 0 0,0 0-1 0,0 0-5 16,0 0 3-16,0 0 0 0,0 0 9 0,0 0-5 0,0 0 0 16,0 0 0-16,0 0-1 0,0 0 0 0,0 0-3 15,0 0 3-15,0 0-8 0,0 0 7 0,-2 0-2 0,2 0 1 16,0 0 2-16,0 0 0 0,0 0 0 0,0 0-3 16,0 0 1-16,0 2 1 0,0-2 0 0,0 0-2 15,0 0 2-15,0 0 0 0,2 3 1 0,-2-3 0 0,4 2-1 0,-4-2 1 16,0 1 0-16,3 3 1 0,-3-4 0 0,0 0 0 15,3 0-4-15,-3 0 3 0,2 0-1 0,-2 1 1 0,0-1 0 16,0 3 0-16,0-2 0 0,0-1 0 16,0 2 4-16,0-2-2 31,0 4 3 0,4-3-4-31,-4-1 5 47,0 4-18-31,0-5 13-1,0 1 1 1,0-3 8-16,0 3-1 0,0 0 5 0,0 0 5 16,0 0 2-16,0 0 1 0,0-1-2 0,0 1 3 0,0-4-2 0,0 2-7 15,0 2-5-15,0-1-3 0,-1-2-3 0,-2 3-2 16,3-1-1-16,0 1 2 15,0-7 0-15,0-1-2 0,0 8 0 0,0-3 0 0,0 1 1 16,0-3-1-16,3 4 0 0,-2-4 0 0,-1 3 2 0,3-2-1 16,0 1 1-16,-3-1-1 0,1 2 0 0,-1-3-1 15,3 4 0-15,0-2 0 0,-3 3 0 0,0-1 0 0,0 1 2 16,0 0-2-16,0 0 0 0,0 0 0 0,0 0 0 0,0 0-2 16,0 0 2-16,0 0 0 0,0 0-1 0,0 0 1 0,0 0-3 15,0 0 0-15,0 0 0 0,0 0-2 0,0 0 3 16,0 0-4-16,2 0 4 0,-2 1 0 0,3-1 2 15,-2 3 0-15,-1-2 0 0,3-1 0 0,0 3 1 0,-3-1 0 16,2-2-1-16,-2 2 0 0,0 1 0 0,3-2 0 0,-2 2 0 16,-1 1 0-16,3-2 1 0,0 0 0 0,-3 1-3 15,2-2 2-15,2 4 0 0,-1-3 5 0,0 1-2 0,2-3-11 16,-2 0-11-16,-2 3-12 0,4-1-10 0,-2-2-14 16,-1 3-13-16,0-1-22 0,2-2-11 0,2 1-11 0,-1 3-5 15,-1-4-1-15,1 0-5 0,-2 0-5 0,0 0-4 0,-2 0-11 16,4 0-18-16,-2 0-43 0,-3 0-78 0,0 0-102 15,0-5-50-15</inkml:trace>
          <inkml:trace contextRef="#ctx0" brushRef="#br0" timeOffset="2681.9502">-941 4467 202 0,'1'2'196'0,"-1"-2"-35"0,3 5-26 0,0-4-18 16,-1-1-14-16,-2 0-12 0,3 0-10 0,-2-1 0 0,-1-2 2 15,3-1 3-15,0 0-15 0,-3-1-16 0,2 0-16 16,-2 0-2-16,3-1-2 0,-2-3-3 0,-1-1-2 0,6 2-1 16,-4-3 1-16,4 0 4 0,-2 0-2 0,3 0-3 0,-2 3-5 15,2-2 0-15,1-1 0 0,-2-1-1 0,4 1-4 16,-1 1-1-16,2 0-2 0,-3-1 0 0,0 0 0 15,1-3 2-15,-2 4 5 0,1-1 1 0,-1 3 2 0,1 0 2 16,-1-1 0-16,-2 2 1 0,-1-2-1 0,-1 2 2 0,-2 4-3 16,5-2 0-16,-6-1-3 0,2 1-2 0,-2-1-2 0,3 2-2 15,-2-1-4-15,-1 0-3 0,0 1-4 0,0 3-4 16,0-4 0-16,0 0-1 0,0 2 0 0,0-2 0 16,0 2-2-16,0-2 2 0,0 0-2 0,3 4-2 0,0-4 2 15,-3 1 2-15,2-2-4 0,-2 2 2 0,3 3 0 0,-2-4 0 16,-1 0 2-16,3 0 0 0,0 2-1 0,-1 1 1 15,1-3-1-15,-2 1-1 0,5 2 2 0,-4 0 1 0,4-1 0 16,-5-1-2-16,2 3 5 0,-1-2 1 0,3 1-1 16,0-3 1-16,-4 4 4 0,5-3-1 0,-1 1 5 0,-1-1-2 15,1 0 0-15,2 2 0 0,4-3 1 0,1 2 0 0,-4 0-1 16,3-2 0-16,1 2 0 0,-3-2 0 0,3 1-3 16,0-2 3-16,-2 2 0 0,-1 3 1 0,3-4 5 15,-2 0 0-15,2 0 3 0,-3 5-3 0,1-3 3 0,-1 1-2 16,-1-3-8-16,-1 5 0 0,1-1-4 0,-4 1 0 0,1-3-3 15,-1 1-4-15,1 2 2 0,1-2-3 0,-2 2 8 0,0 0-5 16,1 0-3-16,2 0 0 0,-2 2-3 0,2-2 6 16,-1 2-3-16,0 1 0 0,2-3 2 0,-4 1-1 15,4 1 0-15,-1 1 2 0,0 2-1 0,1-5 1 0,-1 3-2 16,-1-1 3-16,0 3 0 0,2-4 1 0,-2 3 2 0,1-3-3 16,0 3 1-16,-2 2 0 0,2-2 1 0,-2 1-1 15,2 1 0-15,-2-1 4 0,2-2 0 0,-2 4 1 0,2-3 1 16,-2 3-2-16,2-3-1 0,-1 2 3 0,0 0-3 0,0-2 0 15,0 3 3-15,1 2 3 0,1-4-1 0,-1 0 1 16,2 0 2-16,-1 1-2 0,-1-2 3 0,3 0-3 0,-4-1-5 16,2 1 0-16,-1 1-1 0,1 0 0 0,1 0-3 15,-2-2 2-15,0 4-2 0,1-6-1 0,-1 6 3 0,-2-3 0 16,-1 0-2-16,4 1 3 0,-4 1 0 0,7-2 2 16,-7 3 2-16,4 2-1 0,-1-4 0 0,-1 3-7 0,0-1 0 15,0-2 4-15,0 5 0 0,1-2-2 0,-2 0 0 0,2 2-2 16,-1-4-1-16,0 4 8 0,-4-3-3 0,2 4-2 15,2-4-2-15,1 1-1 0,-2 0 3 0,-1 2-2 0,1-3 1 16,-1 2 1-16,2 3-3 0,-4-4 2 0,8 1 2 0,-8-2-3 16,4 3-1-16,0-1-2 0,-1-1 2 0,-3 1-1 15,2-1 1-15,2 0-1 0,-1 1-2 0,-1-2 3 16,1 2 0-16,1 1 0 0,-5-5-3 0,7 1 4 0,-4 1-2 16,2 0-1-16,-4-1-1 0,1-1 2 0,-2 0-2 0,5 0-7 15,-5-3 5-15,2 2 0 0,2 1 2 0,-2 0 2 0,-2-5-2 16,4 3 2-16,-2-1 2 0,1 3-8 15,2-4-32-15,-4 3-28 0,1 0-30 0,-2-3-33 0,5 1-38 16,-1 2-40-16,-1-3-49 0,1 2-65 16,-1-3-127-16,-4 0-77 0,0 0-30 0,0 0-1 0</inkml:trace>
          <inkml:trace contextRef="#ctx0" brushRef="#br0" timeOffset="3765.4952">443 4597 76 0,'4'0'161'15,"-4"0"-18"-15,0 0 161 0,0 1-242 0,0-1-17 0,0 4-11 16,0-1-12-16,0 4-9 0,0-4-1 0,0 5 5 0,-1-8 11 15,1 5 6-15,-3 0 6 0,3-4 11 0,-1 3 5 16,1-4 8-16,0 1 0 0,0-1-2 0,0 0-2 0,0 0-3 16,-3 0 0-16,3 0-2 0,0 0 1 0,-3-1 1 15,3 1 0-15,-2 0-2 0,2 0 4 0,-3-4 4 0,2 3-1 16,1-4 1-16,0 0-2 0,0 5-3 0,0-8-3 16,0 5 1-16,0 0-3 0,0-1-1 0,0 0 0 0,0-3-5 15,0 3-1-15,1-3-5 0,2 1-3 0,-1-2-4 0,1 0-7 16,0-2-5-16,-2 1 3 0,3 1 4 0,2 0 6 0,-4 0 2 15,2 0 0-15,2-1 0 0,-1-2 1 0,-1 3 2 16,1 0-4-16,1-3 1 0,-5 1-3 0,4 2 4 16,-5-3 2-16,3 0 0 0,0 0-4 0,-3 1-1 0,0-1-3 15,0 1-5-15,0-4-7 0,0 3-6 0,-3 0-1 0,0 0-2 16,3-2-2-16,0 2 1 0,0 0-4 0,0 3 1 16,0 0-3-16,0-1-1 0,0 3 1 0,0-3-2 0,3 1-2 15,-3-1 0-15,0 1 0 0,0 1 0 0,3-3 3 16,-3 0-1-16,1 2 0 0,-1-3 1 0,3 3 2 0,0-2 4 15,-3 0 0-15,2 0 4 0,1-1 0 0,-3 1 1 0,1 0 4 16,2 1-3-16,0 1 1 0,-3-1-1 0,1-1-3 16,2 2 0-16,-1 0 1 0,-2-1 1 0,3 3-4 15,0-3 2-15,-2 3-3 0,2 0 0 0,-1-1-1 0,4 1-2 16,-5-1-3-16,2-3 0 0,0 0 1 0,2-1-2 0,2 3 1 16,-5 0-1-16,2 1 1 0,2-1-2 0,-2-2-11 0,1 5 6 15,-1-5 1-15,2 4 2 0,-4 1 0 0,1 0-1 16,-2 0 0-16,5-1 1 0,-4 2 10 0,2-2-4 0,-1 5 0 15,0-2-5-15,2 2 1 0,-2-4-1 0,1 3 0 16,1-3 0-16,-1 2 0 0,3 0 0 0,1-2 1 0,-1 2 2 16,1-2-3-16,-2 0 0 0,1 1 2 0,1 3-1 15,-4-4 0-15,4 0 2 0,-4 1-3 0,3 0-2 0,1 0 1 16,-1 0 0-16,1 2 1 0,-1-1-3 0,-1-2-1 16,2 4 4-16,-4-1-1 0,2 2-11 0,-4-2 1 0,3 2 4 15,0-3 4-15,-1 1 5 0,1 2-2 0,-1 0 0 0,4 0 1 16,-1-1 11-16,4 1 0 0,-5-4-2 0,1 3-6 15,3 1-4-15,-1 0 0 0,2 0 0 0,-5 0-1 0,6-3 1 16,-5 3-2-16,4 0 1 0,-4 0 1 0,-1 0 1 0,0 0-1 16,0 0 0-16,0 0-1 0,-5 0-2 0,5 0 3 15,-4 0-1-15,2 0 0 0,-1 0-2 0,0 0-1 0,-1 0 2 16,2 0 0-16,-1 3 2 0,0-3 0 0,1 1 2 16,1 3-4-16,-1-3 2 0,2 4 0 0,-1-3-1 0,2 1 1 15,-2 2 0-15,4 0-3 0,-2-1 1 0,1 3 2 0,-1-3-1 16,0 2 4-16,-1 0 1 0,0 1-4 0,2 0 2 15,-2-1-2-15,1 2 2 0,-2 0 0 0,2 1 5 16,3 2 0-16,-2 1 0 0,-2-1 5 0,1-1 6 0,1 1 5 16,-1 1 6-16,1-1 3 0,-1 4 1 0,-1-1 3 0,1 2 4 15,4-2-3-15,-4 1-4 0,-1-2-5 0,2 2-6 0,2 1 2 16,-1-1 0-16,2 0-4 0,-6 1-3 0,6 0 3 16,-2-1 0-16,-2 2 0 0,5-3 2 0,-1 5 0 0,-2-3 2 15,1 0 3-15,2 0-2 0,-3 0 0 0,3-1 0 16,-2 0 2-16,-4 2-8 0,4 2 0 0,-2-4-6 0,-1 0-1 15,2 1-5-15,-1 0 2 0,1-1 0 0,-2 2-1 0,-2-1 0 16,2-2-11-16,-3 1 4 0,4 0 1 0,-2-2 3 16,0 0 2-16,0 1-3 0,-5-6-4 0,4 6 5 15,2-6 7-15,-4 0-5 0,-1 3-3 0,4-2-3 0,-5-3-1 16,2-2 0-16,0 3 1 0,-3-4 2 0,2 0-3 0,0 0 4 16,-2 2-2-16,0-5-6 0,0 0-14 0,0 0-17 0,2 0-19 15,-2 0-28-15,0 0-39 0,0 0-52 0,0-3-54 16,-2-2-49-16,-2-1-44 0,-2-5-49 0,2 0-88 0,-4-4-129 15,-4-1-43-15,3-5 1 0</inkml:trace>
          <inkml:trace contextRef="#ctx0" brushRef="#br0" timeOffset="7535.2567">1723 4583 154 0,'-3'3'202'0,"0"-2"-38"0,3 4-34 16,0 1-28-16,3 1-16 0,0 0-14 0,-3-4-9 16,1 2-5-16,-1-2 2 0,3-3 1 0,0 3 4 0,-3-1-4 15,0-2-8-15,0 3-2 0,0-1-4 0,0-2 1 16,0 0 3-16,0 0 1 0,0 0 10 0,0 0-1 0,0 0 4 16,0 0 0-16,0 0 1 0,0 0-1 0,0 0 1 15,0 0-3-15,0 0-7 0,0 0 2 0,0 0-3 0,0 0-1 16,0 0-2-16,0 0 0 0,-3 0-5 0,0 0-2 0,3-2-6 15,0-1-5-15,0 3-6 0,3-2-5 0,-3-1-6 0,3 3-7 16,-3-5-3-16,0 2-2 0,0 1 0 0,0 1 0 16,2-4-1-16,1 0 1 0,-3 1 0 0,0 0 3 15,0 2 1-15,1-3 4 0,-1 1 5 0,3 3 1 0,0-4 0 16,-6 3 3-16,3-1-2 0,-3 0 1 0,3 0-4 16,0-2 2-16,0 5-5 0,0-3-1 0,0 1 0 0,0-3 1 15,0 0-1-15,0 1 6 0,-1 3-3 0,1-5-9 0,0 5 1 16,0-2-2-16,0-2 1 0,0 2-2 0,-3-5-2 15,1 3-9-15,2-4 4 0,0 2 3 0,0 2 0 0,0-2-1 16,0 0-2-16,0 1 1 0,0 0 1 0,0-1-1 0,0 4 3 16,0-5-2-16,0 5 0 0,0-5 0 0,0 3 1 15,0 2 0-15,0-1-1 0,0-1 3 0,0 0-3 16,0 3 3-16,0-1 5 0,0 3 4 0,0-5 6 0,0 2 2 16,0 1 7-16,0-2-4 0,0 2 2 0,0-3-3 0,0 1 0 15,0 3-9-15,0-4 1 0,-3-1-9 0,0 2-2 16,3-3 0-16,-1 1 1 0,1-2 2 0,-3 3-3 0,0-5-3 15,3 1 0-15,-1 2 1 0,-2-3 1 0,3 5-1 16,-2-3 0-16,2 2-2 0,-3-1 2 0,0 3 1 0,3-2 3 16,-1 1 2-16,-2 0-1 0,3 0 1 0,-2-1 3 0,2 1 1 15,-6 0-3-15,6 0 3 0,-1-1 0 0,1-2-5 16,-3 5 2-16,0-2 0 0,3-3-3 0,0 5-3 0,0-5 1 16,0 3-1-16,-2-4-1 0,2 2 3 0,0 2-4 15,0-5 2-15,0 5-1 0,0-5 0 0,0 2 0 0,0 2 0 16,0-1 3-16,0 1 2 0,0 0 1 0,0 1 2 0,0-3 3 15,0 2 1-15,-3 1 0 0,3-3 1 0,0 2-3 16,0-1 1-16,0 2-5 0,0 0 2 0,-1-1-2 0,1 2 0 16,0-3 3-16,0 3-2 0,0-3 0 0,0 4 0 0,0-2 0 15,0-1-1-15,0-2 1 0,-3 7-1 0,0-5 1 16,3 1 3-16,0 0 1 0,0-2-3 0,-2 4 3 0,2-5 0 16,-3 5 3-16,3-4 3 0,-1 3 5 0,1-3-1 15,-3 3 1-15,0-3 2 0,3 1 0 0,0 0 0 0,-2-1-8 16,2 1-3-16,0-1-2 0,0-2-5 0,-2 1-1 0,2-1-2 15,-2 2 2-15,2 1-1 0,-3-2-3 0,0-2 3 16,3 5-4-16,0-5 0 0,0 0-1 0,0 2 0 16,0-3 0-16,3 3-1 0,0-1 0 0,-3-1-2 0,2-1 1 15,-2 3 1-15,2-3 0 0,-2 4 0 0,2-1-1 0,-2 0 1 16,3-1 0-16,-3 3-1 0,3 1 0 0,-3 0 2 16,1 0 0-16,-1 0-3 0,0 0 2 0,0 1 1 0,0 1-2 15,0-1 2-15,0 0 2 0,3 3-1 0,-3-3 0 16,0 2 3-16,2 1-4 0,-2-2 4 0,0 3-2 0,0-2 0 15,-2 2-2-15,-1 0-1 0,3-3 1 0,0 3 0 16,0 0-1-16,0 0-1 0,0 0 2 0,0 0-2 0,0 0 0 16,0 0 0-16,0 0-1 0,0 0 2 0,0 0 1 0,0 0 1 15,0 0-1-15,0 0 5 0,0 0-3 0,0 0 2 16,-1 0-1-16,1 0-1 0,-3 0-4 0,0 0 1 0,3 0-2 16,-2-3 1-16,2 1 2 0,-2 2-1 0,0-3-3 0,2 1-8 15,0 2-8-15,0 0-14 0,0 0-20 0,0 0-22 16,0 0-24-16,0 2-28 0,0 1-22 0,0-3-23 15,0 5-17-15,0-5-19 0,0 5-14 0,0-1-21 0,0 2-44 16,0-5-88-16,0-1-90 0,0 0-45 0,0 3-12 0</inkml:trace>
          <inkml:trace contextRef="#ctx0" brushRef="#br0" timeOffset="5701.8828">132 4277 151 0,'-3'0'160'0,"0"0"-16"0,3 0-18 0,-1 4-28 16,1-2-16-16,0 3-11 0,0-2 0 0,0 2-1 16,0-2 3-16,-3-3 2 0,1 3 6 0,2-1 5 0,0-2 3 15,0 0-14-15,-3 0-15 0,0 0-11 0,3 0-5 0,-1 0-4 16,1 0-6-16,-3 0 1 0,0 0-3 0,3 0-1 0,0 0 4 15,0 0-5-15,0 0-1 0,0 0-1 0,0 0-2 16,0 0-5-16,0-2-4 0,0-1-5 0,3 3-3 16,0 0-2-16,-3 0-1 0,1 0-1 0,-1 0-2 0,3 0 5 15,0 0 0-15,2 0 1 0,2 0 6 0,-1 0 0 0,1 0 2 16,5 0 5-16,0 0 0 0,3-3 2 0,0 1-2 16,-3 2-2-16,1-5-4 0,5 4 0 0,-5-2-3 0,5 1-5 15,-4 2-2-15,4-2-2 0,-6 2 0 0,1-3-1 16,2 2 1-16,-3 1-3 0,4-3 2 0,-4 3-1 0,3 0-2 15,-3-1 0-15,3-2 2 0,-3 3-2 0,-4 0 2 0,4-2 1 16,-1 2-2-16,-2-2-1 0,3-1-1 0,-5 3 2 16,4-1-1-16,-4-2 0 0,-3 3 0 0,4-1-1 0,-4 1 1 15,1-5 1-15,-1 3-1 0,2-1 2 0,-4 2-2 16,1 1 0-16,1-2 2 0,-1-1-1 0,-3 1 0 0,2-1-1 16,-2 3 2-16,0-3-2 0,0 1-2 0,0-1 4 0,0 1-2 15,0-3 0-15,0 4 0 0,3-2 0 0,-3 2 0 16,0 1 0-16,0-2 2 0,0-2-1 0,0 4-1 0,0 0 3 15,-3 0-3-15,3 0 1 0,-2 0-1 0,-1 0 3 16,-4 0-2-16,2 4 0 0,1-2 0 0,-7-1-1 0,4 2 0 16,-5-2 0-16,3 4 0 0,-6-3 0 0,3 1 0 0,3 2 0 15,-3-2 0-15,-2-1-1 0,-1 3 1 0,1-1 0 16,-4 0 1-16,5 0-1 0,-6 0 1 0,1 1 1 16,1-3 0-16,4 2-1 0,-5 0-1 0,5 1 0 0,-5 0-1 0,6-4 0 15,-1 4 0-15,-1-3-1 0,2 1 1 0,0-3-1 16,4 5 1-16,-3-5 1 0,5 3 0 0,-4-1 0 15,2-1 0-15,4 3 2 0,-1-4-1 0,1 0-1 0,1 0 2 16,0 0 0-16,1 0 1 0,-1 0 1 0,3 0-2 16,0 0 2-16,0 0 0 0,0 0 1 0,0 0 0 0,0 0 3 15,0 0 1-15,0 0-1 0,0 0 3 0,0 0 1 0,3 0 4 16,-1 0-1-16,-2 0 0 0,6-4 1 0,-5 3-2 16,4-4 0-16,2 3-1 0,4-1-3 0,1 3-1 0,0-5 0 15,-1 0-2-15,4 4-2 0,-1-4-2 0,4-1 1 0,-5 3 0 16,5-3 0-16,-2 1-3 0,4 1 1 15,-7 3-1-15,5-4-1 0,-6 3 3 0,1-1-2 0,-3 2-1 0,-1 1 0 16,-1-2 0-16,-4 2-1 0,4 0 1 0,-4 0 0 16,-1 0-1-16,0 0 1 0,-1 0-2 0,1 0 2 0,0 0-1 15,-3 0 1-15,0 0-1 0,0 0 1 0,0 0 0 0,0 0 0 16,0 0 0-16,0 0 2 0,0 2 1 0,0-2-2 16,0 0 1-16,-3 0-1 0,0 1 0 0,1-1 1 15,-4 5-2-15,0-3 0 0,-6 2 3 0,-1 0-1 0,1 3-2 16,-4-3 0-16,1 3 2 0,-2 0-2 0,1-1 0 0,-3-1 0 15,2 3-2-15,-1-1 2 0,5-3 0 0,-6 3 0 16,4-3 0-16,0 1 0 0,2-2 2 0,-2 2-2 0,3-2 1 16,3-3-1-16,-3 5 0 0,5-5 0 0,-4 3 0 0,4-3 0 15,1 0 0-15,0 0 1 0,1-3 1 0,4 3 2 16,-5-2 0-16,4-1 2 0,2 3 4 0,-3 0 4 0,0-3 3 16,3 3 2-16,0 0 2 0,0-2 3 0,0 2-1 15,3-3-1-15,0 1-6 0,-1 2-3 0,4-5-5 0,-2 4-2 16,4-2-3-16,4 2-3 0,-3-3 0 0,2 2-1 15,1 2 1-15,6-4 0 0,-1 3-1 0,2-3 1 0,0 1 0 16,2-2-1-16,1 2 1 0,-1 0 0 0,3-2 1 0,0 2-2 16,1-2 1-16,-1-1 2 0,-3 2-2 0,1-1 4 15,-2 0-4-15,-3 1 0 0,-2 0 0 0,-3 2 3 0,3-3-3 16,-6 4-1-16,1-1-1 0,-2-1 2 0,-7 3-3 16,4-2 1-16,-2 2 1 0,0 0-1 0,-3 0 0 0,0 0 0 15,0 2 0-15,0-2 2 0,-6 3 0 0,1-1 2 0,1-1 0 16,-4 4 0-16,4-3 1 0,-3 1-1 0,-1 1 1 15,-4-3-3-15,0 4 3 0,3 0-2 0,-6-1 1 0,1 0-1 16,0-2 0-16,-4 0 0 0,5 1 0 0,-5-2-1 16,0 4 1-16,0-3-3 0,5 1 2 0,-6-3 0 0,1 5 0 15,1-2-1-15,2-1-7 0,2-1 8 0,1 3 0 16,0-4 0-16,2 0 0 0,1 0 0 0,3 0 0 0,0 0 4 16,0 0 7-16,5 0 3 0,-2 0 1 0,1-4 5 0,2 3 2 15,0 1 7-15,0-2-2 0,0-1-2 0,2 3-3 0,2-5-5 16,2 5-5-16,0-5-2 0,4 0-7 0,-1 4-3 15,3-4 0-15,6 0 0 0,-6 1 2 0,1 0-2 16,2 2 0-16,5-3-2 0,-4 1 2 0,2 0 2 0,-5 2-1 16,7-3-2-16,-6 4 1 0,1-1-2 0,-3-1 2 0,0 3 0 15,2-2 0-15,-4 2 0 0,-1 0-3 0,-2 0 1 16,-2 0-2-16,1 0 4 0,-5 0-4 0,-1 0 2 0,0 2 0 16,-1-2-2-16,-2 3 6 0,0-1 1 0,-2-1-1 0,-2 4-2 15,-1 0 5-15,3 0-1 0,-6 0-1 0,2-3-1 16,-1 2-4-16,1 0 3 0,-2 1 0 0,2 0-1 0,-1-4-1 15,-2 4-1-15,0-3 3 0,5 1-1 0,-2-3-3 16,1 0-6-16,1 3-8 0,6-1-10 0,-4-2-18 16,-1 0-18-16,6 0-25 0,0 0-28 0,0 0-23 0,6-2-20 15,0-1-16-15,6 3-18 0,3-5-14 0,1-1-40 0,4 1-65 16,-3-1-97-16,1 2-37 0</inkml:trace>
          <inkml:trace contextRef="#ctx0" brushRef="#br0" timeOffset="6347.5138">1562 4530 710 0,'-3'5'81'15,"0"2"-15"-15,-1 7 29 0,2-9-56 16,-1-2 3-16,-4 10 158 0,5-8-157 0,2-5 1 31,0 4 193-31,0-4-184 0,0-3 3 0,2 3 4 0,1 0-2 16,-3 0-1-16,1-1-7 0,-1 1-4 0,3-5-6 16,0 3 0-16,-3-1 0 0,2 2-3 0,-2-1 1 0,3-1-1 15,-2-2 3-15,-1 5-3 0,0-3-3 0,3 1-7 0,0-3-5 16,-3 4-5-16,0-3-4 0,0 0-1 0,2 4-2 0,-2-1 0 15,0 1 1-15,0-4 0 0,0 4-3 0,0 0 0 32,0 4-1-32,0-4-11 0,0 0-9 0,0 0-11 15,-2 1-52-15,2 2 22 0,-3-2-15 0,3-1-16 0,0 4-15 16,0-3-8-16,0-1-11 0,0 0-19 0,0 0-31 16,0 0-64-16,-3-5-110 0,3 1-68 0,-1-3-28 0</inkml:trace>
        </inkml:traceGroup>
      </inkml:traceGroup>
    </inkml:traceGroup>
  </inkml:traceGroup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5:54.8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BDACB99-3012-41DB-9F04-F5DEE7DB52D4}" emma:medium="tactile" emma:mode="ink">
          <msink:context xmlns:msink="http://schemas.microsoft.com/ink/2010/main" type="inkDrawing" rotatedBoundingBox="18375,11520 22417,11113 22426,11199 18384,11605" semanticType="underline" shapeName="Other">
            <msink:sourceLink direction="with" ref="{61A09434-43A5-4933-877A-77928750A36F}"/>
          </msink:context>
        </emma:interpretation>
      </emma:emma>
    </inkml:annotationXML>
    <inkml:trace contextRef="#ctx0" brushRef="#br0">-975 4865 160 0,'0'4'294'16,"4"-3"-31"0,-4 3 792-16,0-8-858 0,0 4-126 0,-4-1-7 15,4 1-5-15,0 0-2 0,0 0-3 0,0 0-5 16,0 0 1-16,0 0 0 0,0 0-4 0,0 0-7 0,0 0-6 15,0 0-6-15,0-3-5 0,0 3-5 0,0 0-6 16,0-1-4 0,4 1-2-16,50-10 4 0,-39 9-8 0,-2-3 2 15,2 1 2-15,0 0 1 0,1 1 0 0,-1 0 1 16,-2 1 1-16,5-4 0 0,-4 2-1 0,2 1 0 0,-1-2 0 16,0 2 0-16,-2 0 0 0,5-1-2 0,-2-1 1 0,1 3 1 15,1-4 2-15,2 3 3 0,0-2 2 0,2 0 0 16,-1-1 2-16,1 0 1 0,2-1-2 0,-3 1-3 0,3 2 3 15,3-4-6-15,-4 2-1 16,0 1-2-16,70-13 16 0,-72 15-16 0,3-1 2 16,-2-1-2-16,-1 3 3 0,3-4 1 0,1 0 0 0,-4 4-2 15,2-2 6-15,-3 1-4 0,3-3-3 0,-2 4-1 16,1-2-3-16,-3 2 2 0,5-4-3 0,-5 3 0 16,2 2-9-16,2-3 5 0,-6 3 2 0,6 0 0 0,-1 0 0 15,-1 0 0-15,1-1 2 0,-1 1 1 0,1-3-5 0,-4 3 2 16,8-1-1-16,-9-2 1 0,9 3 1 0,-2 0 1 0,-4-2-2 15,4 2 0-15,0-2 3 0,1-1-2 0,1 3 2 16,-3 0-1-16,3-1 3 0,-2 1-4 0,-5-2 1 0,2 2-1 16,1-3 1-16,-1 3-1 0,-2-2-1 0,4-1 1 15,-6 3 0-15,3-3 1 0,-1 1 1 0,0-3-2 0,4 4 3 16,-4-3-2-16,0 0 0 0,-1 3 0 0,5-3-1 16,-3 2-1-16,0-2 1 0,4 3 1 0,-5-3-2 0,5 3 1 15,3-4-1-15,-4 3 0 0,1-1 2 0,2 3-2 0,-1-5 1 16,2 2 1-16,-4 1-2 0,4 1 3 0,0-2-2 0,-2 3 1 15,2-2-1-15,1 0 0 0,-1 2 0 0,3-3-3 16,-5 3 1-16,2-1-1 0,0 1 1 0,0 0 1 16,-2 0-1-16,5 0 1 0,-5 0-2 0,-1 0 2 0,3 0 0 15,-1 0 0-15,1 0 0 0,-2 0-2 0,1 0 2 0,-1 0 0 16,2 0 0-16,0 0 0 0,-1 0 2 0,-2 0-4 16,2-3 4-16,3 3-2 0,-3-1 0 0,0-2 2 0,4 3 0 15,-5-2-2-15,2-3 0 0,2 4 0 0,-3-2 0 16,3 2 2-16,-3-4-1 0,4 3 0 0,-5-1-3 0,2 2 0 15,2-4 2-15,-3 0-1 0,3 2 1 0,-3-2-3 0,1 3 1 16,0-3 1-16,-6 1 1 0,6 3 5 0,-7-5-3 16,3 5 3-16,-2-3-3 0,-2 0 0 0,0 1 0 15,4-2-2-15,-4 2 0 0,0 0-2 0,-1-2 1 0,2 3 1 16,-1-2 0-16,-1 0-1 0,0 0-1 0,1 0 4 0,-1-1 0 16,-2 0 0-16,1 1-2 0,0 3 1 0,1-4-2 0,2 0 1 15,-3 4 1-15,-3-4-1 0,4 0-3 0,-5 5 2 16,5 0 0-16,-6-3-1 0,0 1 2 0,1-1 0 15,-1 0 0-15,0-1 4 0,1 3-1 0,-1-2-3 0,0 2 0 16,0 1 1-16,-3-6 0 0,3 6-1 0,-2-1 3 0,2-2-2 16,-3 3-1-16,-1-1 1 0,-1 1 1 0,1-4-2 15,-1 3-2-15,-1 1 2 0,0-2-2 0,0-1 1 0,0 3 2 16,1-2 1-16,-1-1-2 0,0 3 5 0,-4-5 5 16,2 2 3-16,-1 3-4 0,0 0 12 0,-1 0 5 0,-2 0 6 15,3 0 4-15,-3 0 2 0,0 0-1 0,0-2-4 0,0 2 5 16,0 0-10-16,0 0-7 0,-3 0-6 0,3 0-5 15,-2 0-3-15,2 2-1 0,-6 1-3 0,2-3-3 0,-4 2-11 16,-4 1-15-16,-1-3-19 0,-2 5-20 0,-1 0-24 0,-4 0-26 16,-2 0-30-16,1 1-26 0,-3-1-26 0,-2 0-23 15,-3 0-42-15,-1 0-82 0,-5-5-113 0,-4 5-52 0,-6 0-15 16</inkml:trace>
  </inkml:traceGroup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6:10.71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93D7A27-BB19-4EDE-9399-63B9853C8EDD}" emma:medium="tactile" emma:mode="ink">
          <msink:context xmlns:msink="http://schemas.microsoft.com/ink/2010/main" type="writingRegion" rotatedBoundingBox="19042,12078 18477,8784 20006,8522 20571,11815"/>
        </emma:interpretation>
      </emma:emma>
    </inkml:annotationXML>
    <inkml:traceGroup>
      <inkml:annotationXML>
        <emma:emma xmlns:emma="http://www.w3.org/2003/04/emma" version="1.0">
          <emma:interpretation id="{B43796F3-C863-40EA-970C-A62E421C09A3}" emma:medium="tactile" emma:mode="ink">
            <msink:context xmlns:msink="http://schemas.microsoft.com/ink/2010/main" type="paragraph" rotatedBoundingBox="19042,12078 18477,8784 20006,8522 20571,11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E5F5BD-7DFD-400E-813D-51192ABC6E79}" emma:medium="tactile" emma:mode="ink">
              <msink:context xmlns:msink="http://schemas.microsoft.com/ink/2010/main" type="line" rotatedBoundingBox="19042,12078 18477,8784 20006,8522 20571,11815"/>
            </emma:interpretation>
          </emma:emma>
        </inkml:annotationXML>
        <inkml:traceGroup>
          <inkml:annotationXML>
            <emma:emma xmlns:emma="http://www.w3.org/2003/04/emma" version="1.0">
              <emma:interpretation id="{828A39EF-8C5C-4BFA-A67A-6EDC65707DB7}" emma:medium="tactile" emma:mode="ink">
                <msink:context xmlns:msink="http://schemas.microsoft.com/ink/2010/main" type="inkWord" rotatedBoundingBox="19042,12078 18477,8784 20006,8522 20571,11815"/>
              </emma:interpretation>
              <emma:one-of disjunction-type="recognition" id="oneOf0">
                <emma:interpretation id="interp0" emma:lang="en-US" emma:confidence="0.5">
                  <emma:literal>Fat</emma:literal>
                </emma:interpretation>
                <emma:interpretation id="interp1" emma:lang="en-US" emma:confidence="0">
                  <emma:literal>Far</emma:literal>
                </emma:interpretation>
                <emma:interpretation id="interp2" emma:lang="en-US" emma:confidence="0">
                  <emma:literal>[as</emma:literal>
                </emma:interpretation>
                <emma:interpretation id="interp3" emma:lang="en-US" emma:confidence="0">
                  <emma:literal>Fan</emma:literal>
                </emma:interpretation>
                <emma:interpretation id="interp4" emma:lang="en-US" emma:confidence="0">
                  <emma:literal>[a</emma:literal>
                </emma:interpretation>
              </emma:one-of>
            </emma:emma>
          </inkml:annotationXML>
          <inkml:trace contextRef="#ctx0" brushRef="#br0">-32 4423 133 0,'0'-1'220'16,"3"-19"288"-16,-1 15-475 0,2 1-22 0,2 2 5 15,0 0 5-15,0-1 4 0,0-1-2 0,0 0 2 0,-5 0 11 16,5 0 11-16,-4 1 10 0,2 2-4 0,-4-2-4 16,3 1 2-16,-3 0 0 0,0 2 4 0,0 0 0 15,0 0 0-15,0 0-1 0,0 0-2 0,0 0-3 0,0 0 0 16,0 0 0-16,0 0 0 0,0 0 0 16,0 0 48-16,0 0-51 0,0 0 0 0,-3 0-2 0,3 0-5 15,0 0-5-15,-1 0-1 0,2 0-1 0,-1 2-3 0,0 0-1 16,0-2 3-16,0 3-4 0,0-3 5 0,0 0 28 15,0 0-28-15,0 0-3 16,-1 0-2-16,-2 1 41 0,3-1-52 0,0 0-1 0,0 0-2 16,0 0-3-16,0 0-3 15,0 0 4-15,0 0 2 0,0 0-7 16,0 0 3-16,0 0 13 0,3 0-6 0,-3 0-2 0,0 3-1 16,0-3-2-16,0 0-1 0,0 0-2 0,0 0-3 0,0 0-3 15,0 0-4-15,0 1 2 0,1-1 0 0,-1 3-1 0,3-1 1 16,0 0 0-16,-3 1 6 0,2-2 2 0,-2 3 2 15,3 1 1-15,-2 0 3 0,2 1 7 0,0-1 3 0,-1 0 3 16,4 0 0-16,-2 1 0 0,-2 0 1 0,1-1-2 0,0 3 1 16,-2-2 7-16,4-1-3 0,-3 3-1 0,1-2-6 15,-1 1-1-15,2 1-2 0,-1 0 4 0,0-1 1 16,-1 1-14-16,4 2 4 0,-5-5-3 0,2 5 4 0,-1 1-2 16,4-2 1-16,-5-1-2 0,2 5 6 0,-1-2 6 0,4-1 2 15,-6 0 1-15,1 0-1 0,2 1 2 0,0-1 4 0,-3 0-4 16,2 1-9-16,1 1-2 0,-3-1-8 0,1-3-1 15,2 1-1-15,0-3-3 0,-3 3-5 0,1-1 4 16,2 1 0-16,-1-1-1 0,1 0-1 0,0 1 1 0,-2 2-1 16,2-1 3-16,-1-2-1 0,4 0-3 0,-5 2 1 0,2-2-1 15,0 0 3-15,-3 1-1 0,2-3 2 0,-2 4 2 16,3-5-1-16,-2 1 2 0,-1 2-1 0,6-5 0 0,-6 2 2 16,2-1 1-16,-2 0-2 0,0-3-1 0,3 4 0 15,-3-3 0-15,0-2 0 0,0 3-1 0,0-3-3 0,0 0 0 16,1 0-2-16,-1 3-1 0,0-1-1 0,0-2 3 0,0 3 0 15,0-1 1-15,0-2-2 0,0 1-2 0,0-1 1 16,0 3-1-16,0-1 3 0,3-2-3 0,-3 2-3 0,0 1 0 16,0-3 1-16,0 1 2 0,0 2-1 0,0-1 2 0,3-2 1 15,-3 2-2-15,2 0 0 0,-2-2 2 0,0 2-2 16,0 1 1-16,0-3-10 0,0 0 4 0,0 0 4 0,0 0 1 16,0 0 0-16,0 0 1 0,0 0-1 0,0 0 3 15,0 0 8-15,0-3-1 0,0 1-1 0,0 2-15 0,0-4-23 16,-2-1-26-16,-1-1-28 0,0-2-36 0,-1-3-41 0,2-1-38 15,-4 1-33-15,2-1-24 0,2-1-10 0,2-3-19 16,0 2-28-16,0-2-48 0,-3 2-79 0,0-2-44 16,2 0-13-16</inkml:trace>
          <inkml:trace contextRef="#ctx0" brushRef="#br0" timeOffset="1987.5577">342 4283 336 0,'6'11'341'0,"-5"-1"-73"0,2 5 48 16,0-9-203-16,-3-2-10 0,0 1-28 0,0-2-9 0,0 0 1 16,0-1 5-16,0 1 8 0,0-3 11 0,0 0 10 0,0 0 5 15,0 0 0-15,0 0-6 0,0-3-8 0,-3 1-11 16,3-3-10-16,0 0-13 0,0 1-15 0,-3-3-6 0,3 2-5 16,0 0-1-16,0-2 4 0,-1 4 8 0,1-5-2 0,-3 2 2 15,0-1-2-15,3 2-3 0,0-2-3 0,0 0-3 16,0 3-4-16,0-3-8 0,-2 4-4 0,-1-5-4 0,2 5-1 15,-5-4-4-15,4 1 3 0,-1 0-1 0,2-2 9 16,-2 2 2-16,0-4 5 0,3 5 9 0,-1-4 4 0,-2-2 0 16,1 3 3-16,-4-3 2 0,5 1 0 0,-2-1 0 0,-2-2-2 15,2 2 0-15,2-3-5 0,-5 4 1 0,4-3 1 16,-1 0-4-16,2 3 0 0,-5-3 2 0,4 2 3 0,-1-1 5 16,0 1 2-16,-1 1-3 0,2 0-1 0,-4-1-3 0,5 0-3 15,-2 0-13-15,2 3-6 0,-2-5-5 16,0 2-3-16,-2-8 14 0,4 6-9 0,-5 2 1 15,4 1 2-15,2-5-1 0,-3 3-2 0,0-3-2 0,3 0 5 16,0-2 2-16,0-4 2 0,0 2 6 0,0-1 2 0,0 2 6 16,0-1 4-16,0-1 3 0,-1 0-5 0,-2 0-5 0,3 4 2 15,-2-5-5-15,2 2-20 0,-3 0 1 16,0 1 0-16,-1-20 22 0,-4 2 5 16,7 15-20-16,-2 2 15 0,-1-1-6 0,-1 4-1 0,-1-4-7 15,2-1-4-15,2-2-1 0,-10-23 6 16,5 19-11-16,-11-54 4 0,12 51-9 15,-1-4-3-15,-4 0-1 16,2 0 1-16,-37-104 9 0,37 107-6 0,-6-1 0 16,0 3 2-16,3-1-2 0,-1 4 3 0,-2 1 1 0,0 1-2 15,3 0 1-15,0 0-2 0,4 2 0 0,-10 3 1 16,-6-22 2-16,15 19-7 0,-1 3 3 0,4-2 0 16,-5 2 3-16,2 0-2 0,-1-2 0 0,1 0-3 0,-2 2 1 15,4-3 2-15,-2 1-4 0,0 1 3 0,-1 0-3 16,1 3 0-16,-2 0 0 0,2 0 1 0,-1 0 1 0,3 3-1 15,-5-1 0-15,6 2-1 0,-6 0 2 0,1 3 0 0,2-4 1 16,-2 3-2-16,3 0-1 0,-4 3 0 0,2 0 0 16,2-2 0-16,2 4-2 0,0 0 2 0,-1-1-1 0,3 0 1 15,2 3 1-15,-4 0-1 0,5 2-1 0,-2-3 0 16,-2 4 3-16,2-2-2 0,3 3-1 0,-1-1-4 0,-2 1 3 16,3 0 0-16,-2 0 0 0,2 0-1 0,0 0-3 0,0 0 1 15,0 0 0-15,0 0 2 0,0 1-1 0,-3-1 0 0,0 4 0 16,3-1 4-16,-1 1 0 0,1 0 0 0,-6 5 0 15,1-3 1-15,4 3-1 0,-7 2 0 0,4 2 2 16,-3-1-2-16,1 4 0 0,-3 0 0 0,1 0 1 0,1 2-1 16,-2-1 1-16,-2 4 1 0,5-2-3 0,-4-1 0 0,1 0 2 15,-1-1 2-15,1 3-1 0,-2-4 0 0,5-2-3 0,0-3 2 16,2 0 1-16,0-3-2 0,1-1 0 0,1-2 0 16,-1 0 0-16,0-3 3 0,3 0 2 0,0 0 1 15,0-2-1-15,3-2 1 0,0-2-1 0,-1-1-2 0,1 0-2 16,1-6-1-16,0 0 0 0,4-2 0 0,-4-3-3 0,4 0 1 15,2-4 1-15,-4 0 0 0,2-1-2 0,-1 0 3 0,3-5-1 16,-4 6 1-16,2-1 0 0,2-5 0 0,-1 1 1 16,3 1-11-16,0 1 4 0,3-2 4 0,0 3 0 0,-2 1 1 15,7 2 1-15,-3 4-3 0,1 0-1 0,5 3 11 16,-4 3-4-16,2 0-3 0,1 6-1 0,-1 0-1 0,1 3-3 16,5 3 2-16,-6 0 4 0,6 4-14 0,-1 1-22 0,0 6-15 15,1-2-23-15,-1 3-21 0,3-1-27 0,-3 5-29 16,1 0-37-16,1 0-22 0,-4 1-22 0,6 1-37 0,-6 0-36 15,-3 3-49-15,3-3-101 0,-7 0-113 0,-5-1-63 16,-7-4-20-16,-5-16 17 0</inkml:trace>
          <inkml:trace contextRef="#ctx0" brushRef="#br0" timeOffset="914.7044">83 4350 75 0,'0'-2'164'0,"0"-1"-12"0,0 3-21 0,0 0-19 16,0 0-20-16,0-3-23 0,0 3-15 0,0 3-20 15,0-3-18-15,3 3-3 0,0-1 5 0,-3 1 11 0,0 0 9 16,0-3 13-16,0 3 4 0,0-3 14 0,0 0 10 0,0 0 0 15,0 0-7-15,0 0-4 0,0 0-5 0,0 0-4 0,0 0-2 16,0 0-3-16,0 0 0 0,0 0-4 0,0 0-2 16,0 0-3-16,0 0-3 0,0 0-3 0,0 0-7 0,0 0-5 15,0 0-5-15,0 0-5 0,1 0 1 0,-1 0-2 16,3 0 3-16,-1 0 3 0,4-3 3 0,0 3 5 0,1-3 2 16,4 0 7-16,-4-2-1 0,2 2 3 0,0-2 5 15,-2-2-2-15,5 3 0 0,0-3 0 0,-1 3-1 0,-3-2-1 16,0-1 2-16,2 4-6 0,-4-5-1 0,0 5-5 0,2-2-5 15,-4 0-4-15,-2 4-2 0,4-2-8 0,-2 3-2 0,0 0-3 16,1 3-4-16,2-3-1 0,1 4-3 0,-1-2 0 16,1 0 0-16,1 1 1 0,-2-2 3 0,1 4-1 15,-1-3 0-15,2 1 1 0,0-3 1 0,-2 5-1 0,4-5 0 16,-2 3 1-16,1-1-3 0,-1-2 0 0,-2 0 1 16,2 0-1-16,-1 0-2 0,-1-2 4 0,4-1-3 0,-7 3 0 15,1-2 2-15,-1-1 1 0,0 3 2 0,2 0 2 0,-4 0 1 16,1 0 0-16,-2-3 4 0,5 1 0 0,-1-1 1 15,-1 1 0-15,1 1-2 0,1-4 0 0,-5 3 0 0,7-1-1 16,-4 2-4-16,2-2 0 0,-4-1-3 0,1 2 1 0,-2 0-2 16,-1-1 0-16,0 3 4 0,0-1-4 0,0 1 3 15,0 0 0-15,0 0 0 0,0 0 0 0,0 1 0 16,0-1-2-16,0 0-1 0,0 0 2 0,-1 0-2 0,-2 3 0 16,1-1-3-16,-4 0 0 0,2 1 0 0,-4-2 0 0,1 2 0 15,2 1-3-15,-2-2 3 0,-1 0-3 0,2 1 2 0,-4-2 3 16,1 4 0-16,2-5 1 0,-4 2 0 0,5 1-1 15,-1-3-2-15,-1 0 5 0,1 0-3 0,0 0-2 16,-1 0 0-16,2-3 0 0,-1 1 0 0,2 2 0 0,-1-3 0 16,2 1 0-16,-1 2 1 0,2-1 0 0,2 1 0 0,-2 0 0 15,0 0 1-15,3 0 0 0,-2 0-1 0,2-3 1 16,0 1-2-16,0 2 0 0,0-2 1 0,0 2 1 0,0-3-2 16,0 3 1-16,0 0 0 0,0-1 2 0,2 1-3 15,-2-3 2-15,6 2 0 0,-5-2-4 0,2 1 4 0,2-3-4 16,-1 4 2-16,2-2 0 0,-4 2 0 0,5-4 0 0,-2 5-2 15,-1-2 2-15,-1-1 0 0,0 3-1 0,-1 0-2 16,2 0-12-16,-1 0-12 0,0 0-20 0,-2 3-20 0,2-1-24 16,0 3-21-16,-3-4-24 0,0 3-23 0,0 1-17 15,-3 0-7-15,0-1-14 0,3-3-13 0,0 2-29 0,0-3-44 16,0 0-63-16,0 0-69 0,0 0-26 0</inkml:trace>
          <inkml:trace contextRef="#ctx0" brushRef="#br0" timeOffset="-2518.6686">-353 5138 272 0,'1'-1'298'0,"2"-4"-43"0,0 1-44 16,-3-1-44-16,-3 1-34 0,0 0-2 0,3-2 1 0,-4 1-19 15,4-1-18-15,-2 1-12 0,2-2-9 0,-3 3-7 16,0-3-2-16,3 3 0 0,0 3-3 0,0-4-4 0,0 0-6 16,3 1-6-16,0 3-4 0,-3-2-2 0,2 1-1 15,2-1-4-15,-1 3-1 0,0 0 5 0,2 3 18 0,2 2 12 16,-2-2 8-16,-1 5 22 0,6 1 15 0,-4 6 12 0,2-4 3 16,2 5 5-16,-1-1-17 15,11 21 93-15,-1 0-69 0,-10-21-92 0,4 2-6 0,-4-3-14 16,3 2-4-16,0-3-3 0,0-2 1 0,0-3 0 15,6 2 3-15,-2-4-1 0,3-3 4 0,5-3-1 16,4-5-1-16,7-5-3 0,5-1-5 0,6-4-4 0,6-4-2 0,9-4-3 16,6-5-4-16,8-5-7 15,8-3-32-15,316-159-645 0,-285 135 255 0,7-4-173 16,-1-7-99 0</inkml:trace>
        </inkml:traceGroup>
      </inkml:traceGroup>
    </inkml:traceGroup>
  </inkml:traceGroup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6:16.8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CD4CD89-3657-49D1-9323-6AB295DB9B78}" emma:medium="tactile" emma:mode="ink">
          <msink:context xmlns:msink="http://schemas.microsoft.com/ink/2010/main" type="writingRegion" rotatedBoundingBox="19955,7463 24407,7610 24341,9599 19889,9452"/>
        </emma:interpretation>
      </emma:emma>
    </inkml:annotationXML>
    <inkml:traceGroup>
      <inkml:annotationXML>
        <emma:emma xmlns:emma="http://www.w3.org/2003/04/emma" version="1.0">
          <emma:interpretation id="{14D2FC7C-5140-41FB-900B-2B471FE1148A}" emma:medium="tactile" emma:mode="ink">
            <msink:context xmlns:msink="http://schemas.microsoft.com/ink/2010/main" type="paragraph" rotatedBoundingBox="19955,7463 24407,7610 24341,9599 19889,9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53A71B-BACC-4867-87A0-CD24D9FA161D}" emma:medium="tactile" emma:mode="ink">
              <msink:context xmlns:msink="http://schemas.microsoft.com/ink/2010/main" type="line" rotatedBoundingBox="19955,7463 24407,7610 24341,9599 19889,9452"/>
            </emma:interpretation>
          </emma:emma>
        </inkml:annotationXML>
        <inkml:traceGroup>
          <inkml:annotationXML>
            <emma:emma xmlns:emma="http://www.w3.org/2003/04/emma" version="1.0">
              <emma:interpretation id="{A174AF4D-CF14-436F-B9F8-A268AA1A2DD9}" emma:medium="tactile" emma:mode="ink">
                <msink:context xmlns:msink="http://schemas.microsoft.com/ink/2010/main" type="inkWord" rotatedBoundingBox="19955,7463 24407,7610 24341,9599 19889,9452"/>
              </emma:interpretation>
              <emma:one-of disjunction-type="recognition" id="oneOf0">
                <emma:interpretation id="interp0" emma:lang="en-US" emma:confidence="0.5">
                  <emma:literal>ages</emma:literal>
                </emma:interpretation>
                <emma:interpretation id="interp1" emma:lang="en-US" emma:confidence="0">
                  <emma:literal>sages</emma:literal>
                </emma:interpretation>
                <emma:interpretation id="interp2" emma:lang="en-US" emma:confidence="0">
                  <emma:literal>signs</emma:literal>
                </emma:interpretation>
                <emma:interpretation id="interp3" emma:lang="en-US" emma:confidence="0">
                  <emma:literal>ogre</emma:literal>
                </emma:interpretation>
                <emma:interpretation id="interp4" emma:lang="en-US" emma:confidence="0">
                  <emma:literal>sager</emma:literal>
                </emma:interpretation>
              </emma:one-of>
            </emma:emma>
          </inkml:annotationXML>
          <inkml:trace contextRef="#ctx0" brushRef="#br0">583 1532 65 0,'0'-3'362'0,"0"1"-37"0,0-2-43 0,-3-1-53 0,0 3-40 16,3-3-6-16,-2 1 8 0,0-3-11 0,2 4-15 15,0-3-14-15,0 6-10 0,0-5-7 0,0 5-5 0,0-3-11 16,2 3-13-16,0 0-18 0,-2 0-23 0,0 3-3 0,3 2-7 16,0 3-4-16,1 0-2 0,1 1 0 0,5 1 1 15,-4 0 1-15,2 2 3 0,2-1-13 0,-2 2-11 16,-3-2-6-16,1 5-4 0,0-5-3 0,0 5-4 0,-4 0-1 16,1-3-1-16,0 2-2 0,-3-3 0 0,1 2 1 0,-1-3-1 15,0 0-2-15,0-2 1 0,-1 1-1 0,1-4-2 0,-3 1-1 16,3-1 0-16,0-2 5 0,0-1 9 0,0-2 14 15,0-1 6-15,0 0 4 0,3-4 3 0,-3 0 4 0,1-4-2 16,4-3-2-16,1-3-10 0,0-2-14 0,4 0-7 16,2-1-4-16,3-2-3 0,-2 1-4 0,7 0-5 0,-3-2 1 15,1 4-2-15,5-1 1 0,-3 2 3 0,3-2 0 16,1 1 0-16,-2 2 4 0,2 1 0 0,0 2 1 0,-4 2 0 16,4 0-2-16,-1 2-3 0,-4 3 0 0,-3 2 0 15,4 2 0-15,-6 2 0 0,0 2 0 0,1 3 0 0,-3 2 0 16,0 0 0-16,-2 2 0 0,-6 5 2 0,1-2-2 0,-2 3 0 15,-8 0 0-15,-1 0 4 0,-2 0-3 0,-3 2-1 16,-2-1 0-16,-5 2 0 0,0-1 0 0,-4-2 3 16,-1 3 1-16,6-4-4 0,-9 0 0 0,8 0 3 0,0-3-1 0,-1-1-5 15,3-1 2-15,1-2 1 0,2 0-1 0,1-3 1 16,0-1-4-16,1 0 1 0,4-1-2 0,-1-2 3 0,4-2 1 16,2 0-3-16,-4 0-1 0,6 0-2 0,-1-2-1 15,2-2-3-15,2-1-3 0,2-3 0 0,5 2-5 0,-2 0 0 16,4-3-2-16,1-2-2 0,5 3 5 0,-5 0 2 0,7-3 3 15,2 0 2-15,-3-3 1 0,5 3 4 0,-3-2 0 16,3 1 3-16,3-4 1 0,-4 1-2 0,1 3 1 16,0-6-1-16,-2 2 2 0,-1 0 0 0,2-4 1 0,-4 1 1 15,-3-2 0-15,7-3 0 0,-10 0 0 0,2 2 0 0,-3-2 2 16,0 3 0-16,-5 1-2 0,-2-1 0 0,-1 1 0 0,2 3 0 16,-6 3 1-16,0 0 0 0,0 1-1 0,-3 4 0 15,0 1 0-15,-1 0-1 0,2 5 1 0,-5 1 0 16,-4 2-1-16,2 2-1 0,-3 1 1 0,-2 6-3 0,-3 2 2 15,-2 4 4-15,2-3-1 0,-2 5-4 0,1 0 6 0,2 2-4 16,2 2-1-16,0-2 0 0,2 2 2 0,1-2-4 16,4 1 1-16,1-4 2 0,0 4-4 0,1-4 3 0,5 1 0 15,0-4 4-15,0 0-5 0,3 0 3 0,-1-5 0 16,4 0 3-16,0 1-5 0,1-2 1 0,4-4 1 0,-2-2-1 16,2-1 3-16,7 0 0 0,-4-4 0 0,4-3-2 0,-2 3 2 15,0-6-1-15,1-1 0 0,2-2-1 0,-1 2-2 16,0-4 0-16,1 3 0 0,0-2-1 0,-1 0 3 15,-1 1-1-15,-1 2-3 0,-4 2 2 0,0 0 0 0,-2 2 2 16,-1 3 0-16,-1 2-1 0,1 0 0 0,-3 2 1 0,1 0 1 16,-3 2 0-16,4 0-1 0,-4 2-1 0,4 1 0 0,-4-3-1 15,4 5 1-15,-7-4 0 0,7 2-4 0,-4-2 3 16,2 0 2-16,-4 0 0 0,1 2-2 0,-2-5 2 0,5 0 2 16,-5 0-1-16,2 0 0 0,0 0-9 0,2 0 2 0,2 0 1 15,-1-5-1-15,2-1-7 0,4 1 0 0,0 1-2 16,-2-3-3-16,-1 3 10 0,3-2-5 0,-2 1-3 15,2 1 4-15,-3 2 5 0,3-1 9 0,0 3-2 0,0 3-2 16,3-1 2-16,-3 2-1 0,5 1 2 0,-3 1 1 16,2-2-4-16,2 3-5 0,1-6 4 0,-2 4 3 0,4-2 0 0,-2-2 0 15,0-1-2-15,5-1-5 0,-5-2-14 0,4-2-13 16,-2-1-13-16,20-13-62 0,-21 7 50 16,-4-2-2-16,0-4 5 0,-1 4 14 0,0-6 11 0,-3-2 10 15,-6 2 8-15,1 0 3 0,1-4 6 0,-4 0-2 16,2 3 6-16,-4-79-1 15,-2 74 0-15,-2 0 0 0,-1-1 1 0,0 2-5 0,-1-1 5 16,-1 3 6-16,1 2 2 0,-2 0 2 0,2 4 5 16,2 6 1-16,-5 3 3 0,-1 1 0 15,-45 14 32-15,35 4-44 0,-2 2-5 16,1 4-1-16,-42 42 2 16,45-36-3-1,-54 103 0-15,53-72-3 0,13-31 3 0,1 3 0 16,1-1 0-16,4 19 0 15,4-25 0-15,7 25 1 0,-2-33 2 0,-5-3-1 16,1 0-2-16,3-5 0 16,43-21 8-16,-43 7-11 15,-1-1 3-15,1-5 0 0,-4-3-1 0,2 1 0 0,2-3 0 16,-2 0-3-16,-4-5 0 0,1-2-1 0,-3-1 0 0,0-2-4 16,2 0 1-16,-4-3-1 0,3-3 1 0,-3 2 0 0,0 2 2 15,3-2 1-15,-3 7 0 0,2 2 3 0,-2 0 2 16,0 3 7-16,0 7 6 0,0 2 3 0,0 4 3 15,3 2-4-15,0 5 3 0,-2 4 6 0,4 4 7 0,1 7 8 16,-2 7 13-16,5 1 9 0,2 4 9 0,-4 6 10 0,5 1 6 16,0 5 0-16,0 0-7 0,1-1-12 0,-1 4-12 15,3-2-6-15,0 2-10 0,-2 4-6 0,2 1-7 0,-5-1-5 16,-1 3-2-16,-1-1-2 0,-4 4-3 0,-1-5-7 0,-1 3-2 16,-2-3-1-16,-2-3 0 0,-1 1 0 0,-1-4 0 0,-1-2-5 15,-1 1-19-15,0-7-27 0,-4-2-32 0,1-1-34 16,-3 0-40-16,2-4-50 0,1-3-55 0,-3 1-45 15,-3-5-54-15,-1 1-83 0,-2-8-121 0,0-5-56 0,-4 2-5 16</inkml:trace>
          <inkml:trace contextRef="#ctx0" brushRef="#br0" timeOffset="-9771.5057">1113 2720 138 0,'-3'4'349'15,"-3"8"502"-15,3-5-414 0,3-4-399 0,0-3-8 16,3 0 0-16,-3 1 3 0,9-1 48 15,-2 3-31-15,5-3 4 0,3 1 4 0,-2-1 3 0,5 0-1 16,3-1-4-16,3-2-8 0,0 3-7 0,5-1-9 16,-3-4 0-16,5 3 6 0,73-6 75 0,-68 2-76 15,0 1-4-15,-2 0 0 0,-3 1-7 0,0-2-10 16,1 0-6-16,-7 2-4 0,5-3-2 0,-6 1 0 0,-4 3-2 16,4-2 2-16,-1 0-1 0,-4 1 2 0,-3-1-2 15,1 2 0-15,-3-2 1 0,-2 3 0 0,-1 0-3 16,-5-3 2-16,4 4 0 0,-5-2-1 0,5 2 0 0,-5-2-1 15,2 3 2-15,-6-2-2 0,5 0 0 0,-1 2-1 0,-4-3 0 16,2 3-1-16,0-1 0 0,-3-2 1 0,2 3 0 16,-2-1 0-16,3 1 0 0,-2 0-3 0,-1 0 2 0,0 0 2 15,0 0 0-15,0 0-2 0,0 0 1 0,0 0-3 0,0 0 3 16,0 0 3-16,0 0-4 0,0 0-2 0,0 0 2 0,0 0-2 16,0 0-1-16,0 0 2 0,0 0-1 0,-1 0 0 15,1 0 3-15,0 0 0 0,-3 0 0 0,3 0 2 16,0 0 0-16,-2 0-2 0,2 0 2 0,-3 0-1 0,3-3 0 15,0 3-1-15,-3-3 0 0,3 3-1 0,-1 0 1 0,1 0 0 16,0-1 1-16,0-1-1 0,0 2 4 0,-3 0 0 16,3-2 1-16,-2 2 6 0,2-3 6 0,0 1 1 0,0 2 4 15,0-1 1-15,0-2 1 0,-3 3 3 0,0-5-2 16,3 5 0-16,0-1-1 0,0-5-1 0,0 2-3 0,0-1 3 16,0-1 5-16,0 1 3 0,0 0 2 0,0 0-4 0,0-1 0 15,0 0-3-15,0-1 0 0,3 0-5 0,-3-1-5 16,3 0-5-16,-3-2-3 0,0 5 0 0,0-4 4 0,0-3 1 15,0 3 3-15,0 3 5 0,-3-7 9 0,0 2 3 0,3 1 6 16,-1-2-2-16,-5-2-1 0,2 2-2 0,2-2-1 16,-4-2-7-16,2 2-9 0,-1-3-7 0,1 1-4 0,-2 0-3 15,1 1-2-15,1-6-1 0,-1 1-1 0,1 4 1 16,-2-4 0-16,4 0 5 0,-2 0-1 0,-2-1-1 0,5 2-1 16,-2 0 0-16,0 0-1 0,3 2 1 0,-2-1-4 0,-1 2 2 15,3 2 0-15,0-2 0 0,0 4 0 0,0-1 0 16,0 2 0-16,0 1 0 0,3-1 0 0,-3-1-3 15,2 3 3-15,-2-2-1 0,3 6 0 0,0-4 1 0,-3 1 0 16,1 1 0-16,-1 0 0 0,3 2 1 0,-3-2-1 0,3 0 1 16,-3 1-1-16,0 0 0 0,0 1 2 0,0 1 1 15,0-1-5-15,0 3 1 0,0-3-1 0,0 1 2 0,0-1 0 16,0 3 0-16,0 1 2 0,0-2-4 0,0 3 7 16,0-5 0-16,0 2-3 0,0 1 4 0,0-1-4 0,0 1-2 15,0 2-1-15,-3-1 1 0,0-2-1 0,3-2 1 0,-1 4-1 16,1-4-3-16,-3 1 2 0,0 2 1 0,3-4 1 15,-5 2-1-15,4-3-1 0,1 0 1 0,-3 3 1 0,0-2 0 16,-2 1 0-16,5 2 0 0,-1-2-1 0,1 0-1 16,-3 4 2-16,0-3 0 0,3 3 2 0,-2-2-2 0,2-2 1 15,0 5 0-15,0-2 1 0,0 2-4 0,0-1 0 0,0 1 0 16,0 0-3-16,0 0-1 0,0 0 0 0,2 0 3 16,1 0 0-16,1-3 2 0,4 3 2 0,1 0-1 15,4-5 3-15,0 5-3 0,7 0 1 0,2 0 2 0,2 0-1 16,-3-3-1-16,8 1-1 0,-3 2-4 0,4-3 1 0,-5 1 3 15,6 2 0-15,-1-1-4 0,1 1 2 0,0 0 0 0,-2 0-1 16,-1 0 3-16,3 0 1 0,-1 0 1 0,-2 0-2 16,1 1 2-16,0-1 1 0,-3 2 0 0,0 1-3 15,1-6 0-15,-3 3 0 0,-2 0 0 0,2 0 0 0,-3 0 0 16,-3 0 0-16,0 0 1 0,-3 0 2 0,-4 0-1 0,1 0 0 16,-1 0-1-16,-4 0 0 0,-1 0 0 0,2 0-2 15,-4 0 1-15,-1 0-2 0,0 0 2 0,-1 0-2 0,1 0-3 16,-2 0 4-16,-1 0 2 0,3 0 1 0,-3 0-1 0,0 0 2 15,0 0-2-15,0 0 0 0,0 0 0 0,0 0 1 16,0 0 0-16,0-2-2 0,0 2-2 0,0 0 2 0,0 0 0 16,0 0 0-16,0 0 4 0,0 0-1 0,0 0-2 15,0 0 1-15,0 0 0 0,0 0 2 0,0 0-3 0,0 0 0 16,0 0-2-16,0 0 1 0,0 0-1 0,3 0 0 0,-3 0-3 16,0 0 1-16,0 0 2 0,0 0-1 0,0 0 2 15,0 0 0-15,0 0 2 0,0 0-2 0,0 0 0 0,0 0-2 16,0 0-1-16,0 0-1 0,0 0 0 0,0 0 1 15,0 0-2-15,0 2 4 0,0 1-2 0,1 2 1 0,-1-5 2 16,0 8-3-16,0 0 1 0,3 1 1 0,0 2-1 16,-3 0 0-16,2 4 1 0,1 2 1 0,-3 2-1 0,1 0 1 15,-1 4 0-15,3-2-3 0,0 5 3 0,-1-2 2 16,1 5 1-16,-2-4 5 0,-1 3 5 0,3 0 6 0,0 0 5 16,-1 0 6-16,-2 2 2 0,3 0 2 0,-3-3 0 0,0 1-6 15,0-2 0-15,0-4-8 0,0 4-2 0,0-5-5 0,0-1-5 16,0-4-1-16,0 4-3 0,3-6 0 0,-3 3 0 15,0-5 3-15,0 2-4 0,1-6-1 0,-1 0 5 16,3-1-3-16,-3-1 0 0,0-1 2 0,0-2 0 0,0 0-4 16,0-1 4-16,0-2 4 0,2 0 4 0,-2 0 7 0,6 0 3 15,-6 0 3-15,1-2 5 0,-1 2 2 0,3-3-1 16,-1 2-1-16,-2 1-6 0,5-2-4 0,-3-1-2 0,5 1-7 16,1-2-8-16,1 2 0 0,1-1 0 0,-1-1-3 15,-1 4 1-15,-1-1-3 0,0 1 0 0,1-3 2 0,-2 3-1 0,4 0-2 16,-1 0 1-16,3 0 0 0,-1 3-2 0,0-3 2 15,1 1-4-15,3-1 3 0,-1 0 1 0,-2 0 3 16,5 0-3-16,-3 0-1 0,4 0 2 0,-2 0 1 0,0 0-2 16,7 0 0-16,-4 0-4 0,0-1 3 0,-1 1-1 15,8-3 0-15,-3 1 1 0,3-3-1 0,0 4 3 0,1-2 0 16,2 2-1-16,0-4 1 0,0 1-2 0,-1 2 1 0,3-3-1 16,-1 1 2-16,3-1-3 0,-2 2 2 0,3-1 1 15,-3 0-1-15,1-1 2 0,-1 2 2 0,24-5-4 16,-34 5 0-16,3 1 0 0,-5-3 0 0,0 4 0 15,-2-2 2-15,-4 1-1 0,-1-2 3 0,0 4-3 0,-6-2 2 16,4-1 0-16,-2 3-3 0,-4 0 0 0,1 0 0 0,-1 0-3 16,2 0-1-16,-4 0 2 0,3 0 2 0,0 0-3 15,-4 0 2-15,2 0 0 0,2 0 1 16,-2 0 1-16,9 0 6 16,-11 0-7-16,-1 0 0 15,0 0-1-15,0 0 1 0,-1 0 0 0,-2 0 1 0,1 0 4 16,2 0-4-16,0 0 2 0,0 0 1 0,0 0 0 15,0 0-2-15,0-2 0 0,0 0 0 16,0 0 1-16,0-8 5 0,-3-1-3 0,0 4 1 0,3 1 1 16,-1-5-1-16,-4-1 1 0,2-3-2 0,-1 0 3 0,-1-2 2 15,0-2-1-15,-4-19 4 0,4 14-8 16,-1 2 0-16,2-4 0 0,-1 1-4 0,-2-2-1 16,-1-1 0-16,7 0 4 0,-5 3-4 0,0-5 1 0,0 3-1 15,2 1 0-15,-1 1 0 0,1-1 0 0,-2 3 0 0,1 1 0 16,1 3 0-16,-1 1 0 0,1-1-1 0,-2 3 0 0,4 0 1 15,-1 1-2-15,0 0 2 0,2 2-2 0,-2 2 1 16,3-2-2-16,-2 4 2 0,2-7-5 0,0 6 2 16,0-2 3-16,0 1-2 0,0-2 1 0,2 3 5 0,-2 1 4 15,3 1-3-15,-2 0 5 0,-1 1-5 0,3 3 0 16,0 4-4-16,-1-3 0 0,1-1 0 0,1 1-8 0,4 2 3 16,-1-4-2-16,2 5 4 0,2 0 1 0,0 0 1 0,3 0-4 15,1 0 1-15,0 0 1 0,1-3 2 0,0 1 3 16,10 2-2-16,-6 0-1 0,4-3 0 0,3 3 1 0,0 0 1 15,4 0-1-15,-3 0-2 0,7 0-3 0,-6 0 3 0,6 0 0 16,-1 0-1-16,-1 0-9 0,-2 0 6 0,5 0 6 16,-5-2 3-16,3 1-2 0,-3 1 0 0,1 0 1 0,-4-3 0 15,2 3 10-15,-7 0-6 0,3 0-5 0,-1 3-1 16,-1-3 4-16,1 0-2 0,0 0 2 0,-1 0-1 0,0 0-6 16,0 0 3-16,3 0-1 0,-6 0-3 0,1 0 1 0,2 0-2 15,-4 0 3-15,0 0 1 0,4 0 4 0,-5 0-3 0,0 0 0 16,4 0 0-16,-7-3 0 0,0 3 6 0,-1-2-5 15,2-1-1-15,-5 3 0 0,-1-1 0 0,1 1 1 16,-4-2 3-16,4-1-2 0,-5 3-3 0,-2 0 1 0,1 0 0 16,-5 0-2-16,2 0-6 0,-3 0-10 0,0 0-15 0,0 0-14 15,0 3-8-15,0-1-12 0,-3-1-13 0,2 4-12 0,-7-1-11 16,1 1-10-16,-4 0-10 0,-1 4-9 0,0 1-12 16,-1 1-10-16,-5 0-12 0,-3 1-10 0,-1 3-8 15,1 0-3-15,-9 5-6 0,-1 1-7 0,-2 4-24 0,-2 0-57 16,-7 1-129-16,-3-1-66 0,-8 7-32 0</inkml:trace>
        </inkml:traceGroup>
      </inkml:traceGroup>
    </inkml:traceGroup>
  </inkml:traceGroup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6:18.51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06B2075-D631-43C3-86B3-89F6814260F1}" emma:medium="tactile" emma:mode="ink">
          <msink:context xmlns:msink="http://schemas.microsoft.com/ink/2010/main" type="inkDrawing" rotatedBoundingBox="2302,11988 3466,11423 3600,11699 2436,12264" semanticType="callout" shapeName="Other">
            <msink:sourceLink direction="to" ref="{3103A3C0-CFD0-4EC3-9545-4F9DCEDCEDAC}"/>
          </msink:context>
        </emma:interpretation>
      </emma:emma>
    </inkml:annotationXML>
    <inkml:trace contextRef="#ctx0" brushRef="#br0">66 615 70 0,'0'-7'467'15,"-5"1"-99"-15,2-2-115 0,-1-2-72 0,-1 2-15 0,2-3-14 16,-1 3-22-16,-4-1-7 0,4-1-4 0,-3 0-4 16,2 1 3-16,1 3-1 0,-1 0-7 0,-1-1-14 0,5 4-12 15,-2 0-15-15,3 3-10 0,0-2-12 0,0 2-15 0,0 2-16 16,4 2-6-16,-1 0-4 0,2 5 1 0,2-3 0 16,1 5 5-16,0 1 15 0,3-1 9 0,-2-1 9 0,3 1 7 15,6 0 9-15,-2-3 3 0,0 1 5 0,4-3-5 16,-4 3-8-16,3-5-5 0,-2 2-5 0,2 0-6 0,-1-5-6 15,-2 2-7-15,1-2-7 0,-2 3 3 0,1-2-4 16,-4-2-9-16,3 0-2 0,-3 0-4 0,0 1 2 0,-2-1-2 16,-1 0-1-16,3 0 0 0,-3-1 2 0,4-1 3 0,-4-2 3 15,3 0 2-15,-2-3 3 0,2 1 0 0,0-3 4 16,2-1-1-16,4-6-3 0,1 4-2 0,-1-6 3 0,4-1-7 16,-1-3-4-16,6 1-1 0,-4-3-2 0,4 1-1 15,5-3 1-15,-4-3-1 0,6 3-2 0,0-1 1 0,-1-2 1 16,6 2 0-16,-4-4 0 0,1 5 8 0,0 1-3 15,-2-1-2-15,-3 1-1 0,1 2 2 0,-6 1 3 0,0 3-2 16,-4 1 3-16,-6 3-10 0,2 3 6 0,-6-2 0 16,-3 8 0-16,0 0-4 0,-3 1-2 0,-2 0-1 0,-1 5 0 15,-1-3-1-15,1 3-1 16,-2 0 3-16,-1 19-8 16,0-8 8-16,0-7 0 0,0 2 2 0,0 3 0 0,-1-3 3 15,-2 4 0-15,3-2-4 0,-2 0 5 0,-4 2-4 0,5-1-2 16,-5-1-8-16,2 5-15 0,-4-2-22 0,2-1-26 15,-4 3-30 17,-30 46-684-17</inkml:trace>
  </inkml:traceGroup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5:52.80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494316C-AEE9-44FE-9D1A-0C6A7EAA300C}" emma:medium="tactile" emma:mode="ink">
          <msink:context xmlns:msink="http://schemas.microsoft.com/ink/2010/main" type="inkDrawing" rotatedBoundingBox="6067,11401 12868,11349 12875,12275 6074,12326" hotPoints="12147,11601 12097,12426 6359,12080 6409,11254" semanticType="enclosure" shapeName="Rectangle"/>
        </emma:interpretation>
      </emma:emma>
    </inkml:annotationXML>
    <inkml:trace contextRef="#ctx0" brushRef="#br0">160 1613 28 0,'0'-5'201'0,"0"3"-17"0,0 1-17 0,0-2-21 16,0 1-20-16,0 2-17 0,0 0-13 0,0-3-16 0,0 3-14 15,0-5-12-15,-1 5-13 0,1-5-8 0,-3 5-6 16,3-1-5-16,-3-2-3 0,3 1-3 0,-5-1-4 0,4 2-1 15,-2-1-1-15,0-1-2 0,3 1 0 0,-2 2 4 16,-1 0-3-16,0 0 2 0,3 0-2 0,-1 0 0 0,-2 0-1 16,3 0 2-16,-2 0-3 0,-1 0 1 0,3 0-1 0,0 0-1 15,0 0 1-15,0 0-2 0,0 0-3 0,0 0 1 16,0 0-2-16,-3 0 2 0,3 0-2 0,0 0 2 0,0 0 1 16,0 0 3-16,0 0 4 0,0 0 3 0,0 0 2 15,0 0 4-15,0 0 2 0,0 0 1 0,0 0 1 0,-1 0-4 16,-2 0 0-16,3 0-4 0,-5 0-2 0,2 0-1 15,3 0-4-15,-1 0-3 0,-2 0 2 0,3 0-2 0,0 0 2 16,0 0 0-16,-2 0-1 0,2 0 5 0,0 0-1 0,0 0 2 16,0 0 3-16,0 0 2 0,0 0-2 0,0 0 3 15,-3 0 1-15,1 0 2 0,2 0 1 0,0 0-1 0,2-2 2 16,-2 2-1-16,0 0-2 0,0 0-1 0,0 0 0 0,0 0-6 16,0 0 0-16,3 0-4 0,-3 0-3 0,0 0-3 15,0 0-1-15,0 0-2 0,0 0-1 0,0 0-2 0,0 0 2 16,0 0 0-16,0 0 0 0,0 0-2 0,0 0 1 15,0 0-1-15,0 0 2 0,0 0 0 0,0 0-3 0,0 0 3 16,0 0-1-16,2 0 2 0,-2 0-1 0,0 0 2 0,3 0-2 16,-2 0 0-16,-1 0 6 0,3 0-4 0,-3 2-1 15,5-2-1-15,-5 0 0 0,3 0 0 0,-2 0 0 16,-1 2 2-16,3-2-5 0,0 0 1 0,-1 0 2 0,2 3 3 16,2-3 2-16,-1 2-1 0,-1-2 2 0,1 0-1 0,1 0 1 15,-1 0 2-15,1 1 0 0,2-1 2 0,-2 0-2 0,1 3 0 16,1-3 2-16,-1 0 0 0,1 0-2 0,-1 0 1 15,-1 0-2-15,1 0-2 0,4 0 0 0,-4 0-3 16,-1 0 0-16,2 0 0 0,-1 0 0 0,2 0-1 0,-1 0 2 16,-1 0 0-16,-3 0 0 0,4 0 1 0,-1 0 0 0,-2 0-1 15,2 0 0-15,-2 0 1 0,2 0 1 0,-2 0-2 16,2 0 3-16,-2 0 0 0,2 0-1 0,0-3 0 0,1 3 1 16,-1 0 0-16,1 0 0 0,-2 0-1 0,4 0 0 15,-1-1 0-15,-2 1 0 0,5 0-1 0,-4 0 0 0,2 0-4 16,-4 0 2-16,2 0-4 0,-1 0 2 0,1 0 0 0,0 0 0 15,0 0 4-15,-1 0-2 0,4 0-1 0,-5 0 2 16,1 0 2-16,-2 0-2 0,2 0 1 0,1 0 3 0,2-2-3 16,-1 2 3-16,0 0 0 0,1-3 2 0,-1 1 0 15,3 2 1-15,-5 0-1 0,5 0-1 0,-4 0-3 0,2 0 0 16,-1 0-1-16,-1 0-3 0,-1 0 1 0,1 0-2 0,0 0-4 16,0 0 2-16,-1 0 2 0,1 0-1 0,-2 0-2 15,1 0 3-15,1 0 0 0,1 0 0 0,-2 0 7 0,3 2-2 16,-2 1-3-16,-2-3 1 0,4 0 0 0,-1 0-2 15,3 0-1-15,-2 0 1 0,2 0-1 0,-3 0-1 0,-1 0 1 16,2 0 0-16,-4 0 0 0,2 0-1 0,-1 2 1 16,0-2-2-16,-2 0-2 0,2 0 4 0,-2 1 0 0,2 2 0 15,4-3 0-15,-5 2 1 0,1 1-2 0,1-3 1 0,3 1-2 16,-3-1 0-16,1 2 1 0,1-2 0 0,-1 3 1 0,-1-3 0 16,2 2 0-16,-1 1 0 0,1-3 4 0,-1 0-1 15,0 0-1-15,-1 0 0 0,2 0-1 0,-1 0 0 16,3 0 2-16,-5 3-2 0,5-3 0 0,-1 2 1 0,-2-2-1 15,3 0 1-15,-1 0-1 0,-3 0-1 0,1 0 1 0,1 0 1 16,-1 0 0-16,-1 0-2 0,2 0 5 0,-1 0 1 16,1 0 1-16,-1 0-4 0,0 0 0 0,-1 0-3 0,2 0 2 15,-1 0-1-15,2 0-1 0,-3 0-5 0,3 0 4 16,-5 0-2-16,4 0 3 0,-2 0 2 0,1 0-2 0,1 0 1 16,-4 0-1-16,4 0 0 0,-1 0 1 0,-1 0 1 0,2 0 0 15,-1 0-2-15,3 0 2 0,7 0-2 16,-10 0-1-16,-1 0 0 0,2 0-1 15,10 3 1-15,-12-3-1 0,3 1 1 0,-5-1 4 0,4 0-2 16,-1 2 2-16,2-2-2 0,-2 0-1 0,-2 0 0 0,2 0 0 16,1 0 0-16,-1 0 0 0,3 5 0 0,0-5 0 15,-2 0 0-15,-1 3-2 0,3-3 3 0,2 0-2 0,-2 1-1 16,0-1 1-16,-4 0 2 0,4 0-2 0,-1 4 0 16,-2-4 1-16,3 0-1 0,0 2 3 0,-2-2-1 0,2 0 1 0,-3 0-2 15,3 0 2-15,0 0 2 0,-2 0-3 0,-1-2-1 16,3 2 1-16,-2 0-1 0,-1 0 0 0,3 0 0 15,-1 0-1-15,-3 0 1 0,3-4-2 0,-2 4 2 0,0 0 0 16,3 0 0-16,-2 4 0 0,-1-4 0 0,-2 0 0 16,4 0 0-16,-2 0 2 0,1 2-2 0,-4-2 11 0,6 1-5 15,-1 2-2-15,-3-3-3 0,3 2 0 0,-2-2 1 0,-2 3-4 16,5-2-1-16,-4-1-9 0,4 2 5 0,-2 1 1 16,-1-3 4-16,0 2 0 0,-2 0 0 0,5-2 3 0,0 0 0 15,-4 0 1-15,2 0-2 0,-1 0 1 0,1 1 0 0,-1-1-1 16,0 0 0-16,-1 0-1 0,-1 0 1 0,-3 0 3 15,4 3-2-15,-4-1 0 0,4-2-1 0,-2 0 1 16,0 0 0-16,1 0 2 0,1 0-3 0,1 0 0 0,-2 0 0 16,0 0 0-16,4 0 0 0,-2 0-1 0,1 0 1 0,2 0-2 15,-3 0 2-15,3 0-1 0,0 0 1 0,0 0-2 0,4 0 1 16,-2 0 1-16,-1 0 0 0,5 0 0 0,-5 0-2 16,4 0 4-16,-3 0-4 0,-2 0 2 0,6 0 0 15,-6 0 0-15,2 0 0 0,-3 0 0 0,4 0 3 0,-3-2-2 16,0-1-1-16,0 3 0 0,0 0 0 0,0 0 0 0,3 0 0 15,-3 0 0-15,0 0 0 0,-1 0-1 0,1 0 1 16,0-1 0-16,0 1 0 0,0-2-1 0,3 0 1 0,-3 2 0 16,4-3-2-16,-4 1 4 0,2 2-1 0,-2-1 0 0,-1 1-1 15,3 0 1-15,-2 0-1 0,0-3 0 0,1 3 0 16,0-2 9-16,-1 2-5 0,3 0-4 0,-3 0-1 0,0 0 0 16,0 0 2-16,0 0-1 0,0 0-2 0,0 0-7 15,0 0 6-15,-1 0 3 0,3 0 1 0,-1 0 0 16,-1 0-2-16,0 0 1 0,0 0 1 0,0 0-1 0,1 0 7 15,-1 0-4-15,0 0-2 0,0-3 1 0,0 3-2 0,0 0 0 16,0 3 0-16,0-3 0 0,-3 0-5 0,3 2 3 0,1-2 2 16,-1 0-2-16,-3 3 2 0,0-3-1 0,4 0 1 15,-4 1 0-15,0-1-2 0,4 0 2 0,-1 0 0 0,-3 2 0 16,0-2 2-16,5 3-2 0,-6-3 1 0,4 0 1 0,-1 0-4 16,1 0 1-16,0 0 1 0,-1 0 0 0,3 0-2 15,1 0 2-15,-3 0-1 0,3 0 1 0,-2 0 0 16,5 0 1-16,-5 0 1 0,2 2-2 0,0 0 0 0,-2-2-2 15,1 1 2-15,-2-1 6 0,0 3-5 0,0-1-1 0,1-2-1 16,-1 2 2-16,-2 1 1 0,-1-3-8 0,3 0 3 16,-4 1-3-16,2-1 5 0,-3 3 0 0,2-1-1 0,-1-2 1 15,-1 2-1-15,-1 0 8 0,5-2-3 0,-2 2 0 16,1-2-2-16,-1 3-1 0,-2-3 0 0,4 1 0 0,-2-1 2 16,0 0-2-16,4 0 0 0,-1 0-2 0,0 0 1 0,0 0-1 15,0 0 1-15,0 0 1 0,2 0 2 0,-2 0-2 16,-3 0 1-16,6 0 0 0,-1 0 2 0,0 0 0 0,-2 0 0 15,3 0-1-15,-1 0-2 0,-1 0 1 0,-1 0-1 16,0 3 0-16,0-3 0 0,0 0-1 0,1 0 1 0,-3 0-1 16,2 0-1-16,-3 0 0 0,3 0 2 0,2 0-4 0,-1 0 2 15,-1 0 1-15,3 0 1 0,-3 0 0 0,0-3 0 16,2 3 0-16,-2 0 0 0,3 0 3 0,-3 0 0 16,2 0-2-16,0 0-4 0,1 0 2 0,-3 0 1 0,2 0-3 15,1 0 1-15,-4 0-3 0,4 0 3 0,-1 3 0 0,1-3 2 16,1 0 0-16,-1 0 0 0,4 0 2 0,1 0 0 15,-4 0 2-15,3-3-1 0,1 3-2 0,0-1 1 0,0 1 1 16,-1-3-2-16,1 1 4 0,-4 2-4 0,3-2 0 16,-1 0 0-16,1 2-1 0,-2-2 0 0,-1-1 0 0,1 3-1 0,0 0 0 15,-3 0-2-15,1-1 2 0,1 1 0 0,-1-3 1 16,-3 3-1-16,0-2-3 0,-2 2 2 0,-1 0 2 16,3 0 2-16,-1 0 1 0,-3 0-2 0,1 0-1 0,-1 0 1 15,4 0 4-15,0 0-3 0,-2 0-2 0,-1 0-1 0,3 0 2 16,-5 0-1-16,4 0 0 0,-2 0 2 0,1 0-2 15,2 0 0-15,-3 0 1 0,3 0-1 0,0 0-3 0,0 0 2 16,0-2 1-16,-1 2 0 0,1-3 0 0,2 3-1 16,-1 0-1-16,-1-1 1 0,-1 1 1 0,0 0 0 0,1 0 0 15,0 0-2-15,3 0 0 0,-1 0 3 0,-3 0-1 0,4 0 2 16,2 0 0-16,1 0 0 0,-5 0-2 0,5 0 2 16,0 0 1-16,-3 0-3 0,1 0 0 0,2 0 3 0,-2 0-3 15,-1 0 0-15,-3 0 1 0,0 0 0 0,0 0 2 16,3 0-1-16,-3-2-1 0,-1 2-1 0,-2-2-1 0,2 2 1 15,1 0 0-15,-3 0 0 0,0-3 0 0,-2 1 2 0,0 2 0 16,4-1 1-16,-7-2 1 0,1 3 0 0,5 0 2 16,-5 0-3-16,2 0 1 0,-2 0-3 0,2 0 1 15,-5 0 0-15,2 0-1 0,2 0-4 0,-2 0 3 0,1 0 2 16,-1 0-6-16,2 0 3 0,-4 0-3 0,5 0 2 0,-2 0 3 16,1 0 1-16,-2 0 4 0,4 0-2 0,-4 0 0 15,4-2-1-15,-4 2 3 0,0 0-3 0,7-3-2 0,-5 2 0 16,1 1-6-16,1-2 3 0,1 2 0 0,1-4 0 0,-1 3 2 15,-2 1 0-15,4-3 0 0,1 3-2 0,-3 0 2 16,1-5 0-16,-4 5 2 0,2-2-1 0,-1 2-1 0,0-1 0 16,-2-2 1-16,2 3-2 0,1 0 0 0,-4 0 1 15,1 0-2-15,1 0 1 0,-5 0 1 0,4 0 0 0,1 0-2 16,-1 0 0-16,-2 0 2 0,5 0 0 0,-4 0 2 16,1 0 0-16,2-2-1 0,-2 2-1 0,2-3 2 0,4 3 0 15,-2 0-1-15,2-5 0 0,1 2-1 0,0 1 1 0,0 1 0 16,-1-4 2-16,-2 2 0 0,-2 2-2 0,3-1-2 15,-1 2 1-15,2-3-2 0,-5 1 1 0,1 0 0 0,1 0-1 16,-1-2 2-16,0 2-2 0,1-1 4 0,1 2 0 0,-2-3 0 16,-2 1-2-16,2 1 0 0,-2 2 0 0,2-2 1 15,-2 2 0-15,2-4-1 0,0 4 0 0,1-3 0 0,1-1 0 16,1 2 1-16,-4 2 1 0,5-5-2 0,-2 3 0 16,-2 1 0-16,3-4 0 0,-1 2 1 0,3-4 1 0,-1 4 1 15,1 2 0-15,-3-6 1 0,2 4 3 0,1-2-3 0,-1 1 5 16,-2-1-1-16,3 2-1 0,-2-2 5 0,-4 1 8 15,7 2 0-15,-7-3 0 0,2 4 4 0,-1-2 1 16,-2 1 2-16,2-2-1 0,-2 2-2 0,2 0-7 0,0-2-2 16,2-1-1-16,-1 3-1 0,2-2-7 0,-1-1-1 0,2 2-2 15,-5-2 0-15,1 1-1 0,3-1 1 0,-2 2-2 0,-2-4-1 16,1 4 0-16,1 2 0 0,2-5 1 0,-1 2 0 16,-2-1-2-16,2 2 0 0,-3-2 3 0,0 2 0 15,2 0 1-15,-4-2-1 0,4 3 0 0,-1-2-2 0,4 2 5 16,-5-3-2-16,1 1-3 0,0 3 1 0,-2-4 1 15,2 1-2-15,4-1 3 0,-5 1-3 0,1-3-3 0,1 4 1 16,-1-4 2-16,2 3 0 0,-3-2 0 0,0 0 2 0,0 2 1 16,1-1 6-16,-2 2 5 0,-1 0 4 0,1-2 0 0,-1 0 2 15,-1 1 3-15,0-3 0 0,-1 3-1 0,2-1-1 16,-1 1-1-16,1 0-3 0,-1 0 0 0,0 0-2 0,-3 0-2 16,0-3-1-16,0 3-5 0,0-3 1 0,0 3-2 15,0-2-2-15,0 1-4 0,0 2 0 0,0-5 2 16,0 1-2-16,-3 1 2 0,3 0-2 0,0-3-2 0,-3 5 2 15,3-3 0-15,-1 3 0 0,-2-3 0 0,0 6 2 0,3-4 0 16,-4 1 1-16,2 0 2 0,-1-1-4 0,0-1 2 0,-1 1-1 16,-1-1-1-16,1 1 0 0,-1-1 0 0,-1 3-1 15,2-4 0-15,1 3 1 0,-3-3 0 0,0 3 3 0,0-6 0 16,-1 6 0-16,1 0-2 0,0-4 3 0,-5 3-2 0,4 1-2 16,1-2 1-16,-2-1-1 0,-2 0 1 0,1 3 0 15,-1-3 2-15,2 4-2 0,-1-4 2 0,0 3 1 16,-1-3 1-16,2 2 1 0,-1 1 4 0,-1-3-1 0,4 4 2 15,-4-3 2-15,1 1-2 0,-2-1 0 0,4 1-2 0,1 1-1 16,-4 0-4-16,2-3 1 0,1 3-3 0,1 2-1 0,-5-5 0 16,4 3-2-16,-1 0 4 0,-4 0-1 0,7-3 1 15,-6 3 0-15,2-2-2 0,-1 4 0 0,2-6 1 16,-4 3-1-16,0 2 1 0,1 2-3 0,-1-6-2 0,3 4 0 16,-3-2 2-16,0-1-1 0,-1 2 1 0,1 2 0 0,0-3-1 15,-2 1 0-15,-1 0 3 0,1 0-1 0,2 0-2 16,0-1 1-16,-2 1-4 0,-1 2 3 0,1-2 1 0,2 1-1 15,-3 1 0-15,3 0 1 0,-5 0 2 0,3-3 1 16,-3 5 2-16,2-3-5 0,-1 3 2 0,1-3 0 0,2 3 0 16,-2-2-1-16,0-1-1 0,2 3 0 0,-2-1 0 0,0-1 4 15,1 2-4-15,-1-3 1 0,4 1 1 0,-1-1-2 16,0 3 0-16,-3-5-3 0,6 5 1 0,-1-3 0 0,-2 2-1 16,0-3 1-16,0 2 2 0,-3 2-4 0,3-1 3 15,-1-2 1-15,-2 3 0 0,3-1 0 0,-3 1 0 0,2 0 0 16,-5 0 0-16,4 0 1 0,-4 0 0 0,5 0 0 0,-2 1-1 15,0-1 0-15,-1 3 0 0,1-3-1 0,3 0 0 16,-1 1 1-16,1-1 1 0,-3 0-1 0,3 0 3 0,0 0-3 16,2 0 0-16,-2 0 0 0,-2 0 0 0,2 0 0 15,-1 0 0-15,1 0 0 0,0 0-2 0,-1 0 2 0,1 2 2 16,-3-2 2-16,0 0-3 0,-1 4 0 0,-1-4 0 16,0 0 1-16,0 0-2 0,1 0 0 0,-1 0-3 0,-2 0 2 15,1 0 1-15,-1 0 0 0,2 0 0 0,1 0-2 0,0 0 2 16,-2 0 1-16,-2 0-1 0,4 0 1 0,0 0-1 15,-1 0 2-15,0 0-2 0,3 0 0 0,-5 0 2 0,1 0-2 16,-1-4 3-16,2 4-3 0,-2 0-3 0,2 0 1 16,1 0 0-16,-2 0 3 0,5-2-2 0,-2 2 2 0,0 0-2 15,-1 0 1-15,1 0 4 0,-2 0-4 0,3 0 0 0,0 0-2 16,-2 0-2-16,1 0 1 0,0 0 1 0,-1 0 2 16,-1 2-1-16,-2 2 2 0,1-3-1 0,-3 2 4 0,2-3 1 15,-4 5-3-15,3-2-2 0,-3 2 0 0,2-3 0 16,-5-1-3-16,2 4 2 0,-4 0 1 0,1-1-2 0,-1 0 1 15,-2-2 2-15,1 0-2 0,1 1-1 0,1 1 0 0,1-4 0 16,-1 2 1-16,3-2-1 0,0 0 1 0,3 0-1 16,-4 0 1-16,4-2 0 0,-1 2 1 0,4-3 0 0,-4 2 0 15,2 1 0-15,1-3 0 0,-2 3 1 0,3-2 0 16,0 0 3-16,-1 2-3 0,1-2-1 0,2 2 0 0,-4-2 1 16,1-1 0-16,3 3-1 0,-4 0-1 0,0 0 1 0,-3 0 1 15,2 3 0-15,-5-1-1 0,2-2 11 0,-3 2-4 16,0-2-3-16,-1 2-1 0,-3 0-2 0,2 1 3 15,-2 1-4-15,0-2 2 0,-3-2-10 0,5 2 1 0,-2 0 1 16,1-2 2-16,2 0 1 0,0 2-1 0,-2-2 3 0,5 0-2 16,-1 3 3-16,1-3-1 0,3 1 3 0,-2-1-2 15,3 0 3-15,2 0-3 0,-1 0 2 0,1 0 1 0,3 0-3 16,-4 0 2-16,1 0-2 0,1 0 0 0,0 0-1 0,0 0 1 16,2 0-2-16,-3 0 0 0,2 3 0 0,-2-2 2 15,0-1 0-15,-4 3 0 0,2-3 0 0,-1 2 0 0,-2 0 4 16,0-2-4-16,1 4 3 0,-1-1-2 0,0-1 0 15,0-2 1-15,0 2 1 0,2 0 1 0,1 0-3 0,-4-2 0 16,1 3-1-16,3-1 0 0,-1-2-1 0,3 0-1 16,-1 0 1-16,2 0-4 0,-1 0 5 0,1-2-6 0,2-1 3 15,-4 3 1-15,7-2 1 0,-5 0-1 0,5 2 4 0,-5-2-1 16,1 2-1-16,6 0 4 0,-4 0-2 0,-2 0-8 16,2 0 6-16,-1 0 0 0,1 0-3 0,-4 2-3 0,2-2 5 15,3 2 1-15,0 0 0 0,-2-2 5 0,1 3-3 16,0-1-2-16,0-2-1 0,-1 1 2 0,2 3-1 0,-4-4 0 15,2 1-1-15,-3-1 3 0,2 2 0 0,0-1 0 0,-1-1-2 16,-2 3 0-16,2 1 0 0,-1-4 4 0,1 1-3 16,0-1-4-16,2 2-1 0,1-1 2 0,-4-1 2 0,2 4 0 15,2-4-1-15,2 1-3 0,-2 2 2 0,0-3 2 0,3 0 1 16,1 0 2-16,-1 0 0 0,0 0 1 0,0 0 0 16,3 0 1-16,-2 0-2 0,3 0 0 0,-3 0-2 15,-1-3 0-15,0 2-2 0,0 1-1 0,0-4-3 0,1 4 5 16,-1-1 1-16,1-1 1 0,-1 2-2 0,3-1 0 0,0 1 0 15,-4-4 2-15,4 1 0 0,0 3-2 0,-1-1 0 0,2-1 0 16,1 2 0-16,-2 0 2 0,2 0 1 0,2 0-2 16,-2 0-2-16,-1 0 2 0,4 0 0 0,-4 0-1 15,1 0 0-15,1 0-2 0,0 0-1 0,-2 0 5 0,0 0-2 16,0 0-2-16,1 0 0 0,-1 0 9 0,-1 0-5 0,2 0 1 16,-2 0-3-16,-2 0 0 0,4 2 0 0,-5-2 0 15,0 0 0-15,3 0-7 0,-1 0 2 0,1 0 1 0,1 0 2 16,-3 0 1-16,-1 0 1 0,3 0 3 0,-2 0-3 15,-1 0 0-15,3 0 0 0,-2-2 4 0,-4 2-4 0,0 0 1 16,1 0-2-16,-3-1 1 0,0 1 0 0,1-4-1 0,-2 3 1 16,-1 1-1-16,1-2-1 0,-2-1-1 0,-2 3 3 15,3-2 0-15,-1 0 0 0,4 2 0 0,-3-2-2 0,-1-3 0 16,4 3 2-16,0 0 4 0,1-2-1 0,0 1 1 16,1 2-3-16,2-2 0 0,1-1 2 0,-3 2-1 0,5 0-2 15,0 0 0-15,-1 0-1 0,2-2-3 0,-4 1 3 0,5 1 0 16,-2 0 0-16,-1 0-2 0,1-3 0 0,1 5 3 15,-4-1 1-15,1-1 1 0,2 2-2 0,-2 0 0 0,-1 0-2 16,0 0 4-16,0 0-2 0,4 2 0 0,-6-1-2 0,5-1 1 16,0 3 1-16,-3-1 0 0,-1 0 0 0,1 2 0 15,3-1 0-15,-1 1 0 0,1-2 0 0,0 2-2 16,-2-2 0-16,2 2 0 0,-1 0 2 0,1 1 0 0,-1-1-1 16,-2 1 2-16,3-1 0 0,-3 0 0 0,2 1 3 0,-2 0-1 15,3-2-5-15,-2 5 2 0,-1-5-1 0,0 2-2 0,5-1 2 16,-2 1 0-16,-1-3 0 0,1 1 0 0,1 2 1 15,1-1 0-15,1-2 2 0,-5 1-1 0,7 1-1 16,-3-2 1-16,2 0-1 0,1 1-1 0,-4 1 1 0,2-2 0 16,2 0 0-16,-4 0-1 0,4 2 1 0,-4 0-2 0,-1-1 2 15,2 1 0-15,0-3 0 0,-1 2-2 0,2 2 2 16,-4-3-2-16,2 2 4 0,1 1-2 0,1 0 0 0,0-2-2 16,0 0 1-16,0 2 1 0,-1-2 0 0,2 3-1 0,-2-1-2 15,2 1 3-15,-2-1-5 0,1 0 1 0,3 0 4 16,0 0 2-16,-2-4 2 0,1 4 1 0,-3 0-4 0,2-1-1 15,1 0 2-15,-4 0-2 0,2 3 0 0,0-4-3 16,-1 5-2-16,-4-3 4 0,5 1 0 0,-4 2 1 0,3-1 0 16,-1-3 0-16,4 3 0 0,-4-1-2 0,2 2 2 15,-4-2-1-15,2 1 2 0,4-1-1 0,1-1 2 0,-2 1-1 16,1-1 2-16,1 0 2 0,-1 0-4 0,1 1-1 0,1-1 2 16,-1 1 0-16,-1-1-2 0,4 1-4 0,-3 0 1 15,3 1-9-15,-2 1-5 0,-1-2-3 0,3-3-2 0,0 2 0 16,0 3-2-16,0-1 1 0,0 0 1 0,0 1 2 15,0 2 10-15,3-2 4 0,-1 2 0 0,-2 0 1 0,3-2 3 16,0 2 0-16,-2 1 0 0,4 0 2 0,1-1-5 16,-2 1-5-16,0-1-1 0,1 1-11 0,-2 0-10 0,1-3-12 15,1 3-21-15,2 0-13 0,-1 0-4 0,-1 0 0 0,-1 2-2 16,1-2 1-16,-1 1 1 0,2 3 4 0,0 0 7 0,1 0 1 16,4 1-8-16,1-1-12 0,0-2-12 0,3 2-8 15,-2 0-6-15,5-3-15 0,0 3-13 0,1-1-27 16,0-1-54-16,5-2-105 0,0-3-78 0,-5-2-31 0</inkml:trace>
  </inkml:traceGroup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4:42.1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462D9E6-18BE-43B4-9552-83FD0E48BCB7}" emma:medium="tactile" emma:mode="ink">
          <msink:context xmlns:msink="http://schemas.microsoft.com/ink/2010/main" type="inkDrawing" rotatedBoundingBox="10870,10145 16585,9598 16706,10854 10991,11401" semanticType="scratchOut" shapeName="Other">
            <msink:sourceLink direction="with" ref="{B7913712-3FB0-4D6C-BE83-935972C26482}"/>
            <msink:destinationLink direction="with" ref="{A936ADAF-65EF-4310-A1D5-2A8CA9F97D48}"/>
          </msink:context>
        </emma:interpretation>
      </emma:emma>
    </inkml:annotationXML>
    <inkml:trace contextRef="#ctx0" brushRef="#br0">4650-23 81 0,'0'0'94'0,"0"0"-12"0,0 0-14 15,3 2-14-15,-3-1-12 0,2 4 8 0,8 5 92 16,-5-6-58-16,-4 1 2 0,2-4 4 0,2 4-2 0,-5-3 5 16,2 1-20-16,1-3-23 0,-3 5-18 0,5-5-10 0,-4 3-9 15,5-1 0-15,-6-1 0 0,2-1-2 0,2 3 2 16,-1-1 1-16,2 3 1 0,-1-4 1 0,-1 2 3 0,5-2-1 15,-4 2-2-15,4 1 4 0,-4-1-2 0,3-3-1 16,1 1-5-16,-4 2-2 0,4-2-2 0,-4 2-1 0,7-1 3 16,-5 3 3-16,1-4 5 0,4-1 1 0,-3 2 4 15,4 1 2-15,-1-3 1 0,1 5 0 0,0-5-5 0,2 0-3 16,0 0-3-16,-2 3-2 0,6-1-3 0,-5-2-3 0,3 0-1 16,-1 0-1-16,0 0-2 0,2 3-1 0,-1-1 1 0,-1-2 1 15,1 1 0-15,-1 3-2 0,1-3-1 0,2 3 1 16,-4 0 1-16,-2-2 0 0,2-1-1 0,1 3 1 15,-1 0-2-15,1-3 7 0,-1 4 3 0,3-3 2 0,-2 1 2 16,1-3 3-16,0 3 3 0,2-3 2 0,0 2-1 0,0 1 0 16,1-3-3-16,1 0-3 0,-4 0-2 0,1 0-1 0,2 0 2 15,0 0-2-15,-2 0-3 0,2 0 2 0,-3 0-3 16,2 2-2-16,-4-2 2 0,3 0-3 0,-3 0-3 16,-2 0-1-16,3 0 0 0,-3 1-2 0,2 2 0 15,-2-3 2-15,0 2 0 0,0 0-2 0,-3-2 0 0,4 3 0 16,-1-3 4-16,-3 1-2 0,3 2 3 0,0-3-2 0,0 1-1 15,0-1 3-15,0 0 0 0,0 0-4 0,3 0 0 0,-4 0 3 16,6 0 2-16,-2 0 0 0,0 0 0 0,-2 0 1 16,2 0-2-16,-3 3 3 0,3-1 0 0,0-2-4 15,-4 2-2-15,6 1 0 0,-2-3 1 0,-2 0-2 0,2 1 2 0,0-1-2 16,-2 3 1-16,-1-2 0 0,3-1-1 0,-3 3 2 16,4-1-2-16,-4-2 0 0,3 2-1 0,-3-2 0 0,0 3 1 15,3-2 6-15,-3 4-2 0,0-3-3 0,0 1-1 16,-1-3-2-16,1 0 1 0,0 3 1 0,3-1-1 0,0 1-8 15,-6-1 6-15,6-2 1 0,-3 1 0 0,1 3 2 0,1-4-1 16,-1 1 2-16,-1-1-1 0,0 3 1 0,0-2 3 16,3-1 0-16,-1 0 2 0,0 0 1 0,-1 0 0 15,1 0 1-15,-2 0 2 0,2 0-1 0,-2 0 1 0,0 0-3 16,0 0-2-16,0 0 2 0,4-1 3 0,-1-2-2 0,0 3 2 16,-1-1-2-16,0 1 0 0,-2-4-1 0,0 3 1 15,0 1-3-15,-1-2-1 0,-2-1-4 0,8 3 0 0,-5-2 0 16,2-1 2-16,-2 3-2 0,5 0-1 0,-3-5 3 15,-2 5 0-15,3-3 3 0,-3 1-3 0,4 2 1 0,-4-1-3 16,3-2 2-16,-3 1 1 0,3 2-3 0,-1-2-1 0,0-1 0 16,-4 3 0-16,2-1 0 0,2-2 1 0,0 3 2 15,3-1 0-15,-2 1-2 0,1-3 1 0,2 3 2 0,-2 0-2 16,1 0 0-16,-1 0-3 0,2 0 0 0,-2 0-1 16,1 0 2-16,2 0-2 0,0 0 0 0,-2 0 1 0,2 0 1 15,0 0 1-15,-1 0-1 0,0 0 0 0,1 0 2 0,-1 0 0 16,2 0 0-16,-4 0-1 0,0 0-1 0,1 3 1 15,1-3 0-15,1 1 0 0,-6-1-1 0,5 3 0 0,-1-2 0 16,-1-1-1-16,0 3-4 0,2-1 5 0,-4-2-4 0,3 2 3 16,-3-2 0-16,4 3 1 0,-5-2 2 0,2-1 0 15,0 2 2-15,-3-2-1 0,1 0-2 0,2 0 1 16,0 0-2-16,-2 0-2 0,-1 0 2 0,3 0 0 0,1 0 0 16,-1 0 2-16,-3 0 0 0,3 0-1 0,0 0 1 15,-2 0-1-15,-1 3 2 0,3-3-2 0,0 0-1 0,-1 0 0 16,-3 0 0-16,1 0 0 0,3 0 0 0,-3 0 0 0,4-3 2 15,-4 1-1-15,3 2-1 0,-3 0 0 0,3 0 0 16,0 0 0-16,-3 0-1 0,0-1-1 0,1-2-2 0,-1 3 2 16,3-2 0-16,0 2-2 0,-2-2 4 0,2 2 0 0,1 0 0 15,-4-3 2-15,3 3-2 0,2 0 3 0,-2 0-1 16,1 0-2-16,-4 0 3 0,3 0-2 0,1 0-1 0,-1 0 1 16,1 0-1-16,-1 0 0 0,0 0-1 0,4 0 1 15,-5 0-1-15,4 0-1 0,-5 0 1 0,5 0 1 0,-5-1 0 16,2 1 0-16,0 0 0 0,-2 0 0 0,2 0 0 0,-3 0 0 15,0 0 0-15,0 0 0 0,0 0 0 0,0 0 0 16,0 0 0-16,0-3 1 0,0 3 1 0,3 0-4 0,-1 0 4 16,0 0-2-16,-1 0 1 0,1-1 0 0,3 1-1 15,-3 0 0-15,2-3 0 0,-1 3 0 0,1-2 0 0,-1 2 0 16,2-2 2-16,-2-1-1 0,4 3 0 0,-4-1 1 0,-2 1 2 16,5-3-1-16,-5 2 0 0,2 1 1 0,0 0-4 15,-3 0 0-15,2 0 3 0,0 0-1 0,-2 0 1 0,0 0 1 16,3 0 0-16,0 0-2 0,-3 0 3 0,0 0-2 15,0 0 0-15,0 0 0 0,1-3-3 0,0 3 0 0,-1 0 2 16,0 0 0-16,-3 0-1 0,3 0 0 0,3-2 1 16,-3 0 0-16,0 2-1 0,0 0-1 0,0 0 0 0,-1 0 1 15,4-3 1-15,0 3 0 0,-3-1 0 0,2 1-2 0,-3 0 3 16,1 0-1-16,3 0 3 0,-3 0 0 0,5-2-2 16,-3 2 3-16,1-3 0 0,-1 1 1 0,1 2-1 0,1 0-2 15,-4 0 3-15,3 0-1 0,-3 0 0 0,4 0-3 16,-3 0-1-16,-1 0 3 0,0-3-2 0,-3 3 4 0,3 0-6 15,0 0-1-15,-2 0-1 0,-1 0-2 0,2 0 2 0,-5 0 1 16,4 0 0-16,-1 0-3 0,1 0 0 0,-1 0 1 16,2 0 2-16,-4 0-1 0,-1 0-2 0,2 0-1 0,-1 0 2 15,2 3 2-15,-2-3-1 0,1 0 1 0,-1 0 0 16,1 0 3-16,-1 0 0 0,-1 0-1 0,2 0 5 0,2 0-5 16,-3 0 0-16,-1 0-1 0,2 0-1 0,-1-3 1 0,1 3-1 15,-4 0 0-15,7-3-4 0,-5 3 2 0,1-2 0 16,3 2 0-16,-1-5 2 0,2 4 0 0,-4-3 1 15,2 3 0-15,0-2 0 0,2 2 1 0,-4-5-1 0,2 5-1 16,-2-2 0-16,1 2 0 0,1-4 0 0,-2 0 0 0,1 3-1 16,1-1 0-16,-4 3 1 0,1-5 0 0,0 5 1 0,2-5 0 15,-4 5-1-15,1-1 0 0,-1 1 2 0,1-3-4 16,1 1 2-16,-5 2 0 0,7-2 0 0,-4 2 0 16,2-3-2-16,-5 3 1 0,4 0 1 0,1 0-1 0,-2-1-1 15,1 1 1-15,-1 0 1 0,2 0-2 0,-4 0 0 0,1 0 1 16,-2 0-2-16,5 0 3 0,-1 1 0 0,2 2 0 15,-5-3-1-15,1 2 1 0,-2-2 2 0,-1 0-3 0,3 0 2 16,-3 0-2-16,3 0-2 0,-3 0 3 0,0 0 0 0,0 0 0 16,1 0 0-16,-1 0 1 0,0 0-1 0,0 0 2 15,0 0 0-15,0 0-2 0,0 0 3 0,0 0-2 0,0 0 1 16,3 0 0-16,-3 0 2 0,0 0-3 0,3 0 2 16,-3-2 1-16,2 2-4 0,-2-3 1 0,4 2-1 0,-4 1-1 15,6-3 0-15,-4 2 2 0,1 1-1 0,-2-3 0 16,5 3 0-16,-4-2 0 0,1 0 11 0,0 2-4 0,-2-3-3 15,4 3-4-15,1-1 0 0,-5-2 1 0,4 3 2 16,0-1-3-16,0 1-8 0,-1-3 3 0,1 1 4 0,1 2 2 16,-5-2-1-16,4-1 0 0,1 3 2 0,-2 0-2 0,1-1 0 15,-1-1 1-15,1-1-1 0,1 3-1 0,-2-2 2 0,0-1-1 16,1 3 1-16,1 0 1 0,-5-3-2 0,4 3 0 16,1-2 0-16,-2 2 0 0,1-3 0 0,-1 1 0 15,-1 2 0-15,0 0 0 0,-1 0 0 0,2 0-1 0,2 0 2 16,-4 0-1-16,1 0-1 0,-2 0 1 0,2 0-1 0,0 0 0 15,-2 0 1-15,5 0 2 0,-4 0-2 0,1 0 0 16,-2 2 0-16,-1-2-1 0,3 0 0 0,0 0 2 0,-3 0-2 16,2 0 1-16,-2 0 1 0,3 0 1 0,-2 0 0 15,-1 0-1-15,0 0 0 0,0 0-1 0,0 0 2 0,0 0-2 16,3 0 0-16,0 0 0 0,-3 3-2 0,2-3 2 0,1 0 2 16,0 0-2-16,-2 0 0 0,-1 0 0 0,3 0 0 15,-1 0 0-15,4 0 1 0,-5 0 1 0,-1 0-2 16,5-3 0-16,-5 1 0 0,5 2 0 0,-3 0 0 0,1 0-1 15,-2 0 0-15,5 0 0 0,-4 0 7 0,1 0-2 0,0-1-1 16,-2-3-2-16,4 4-1 0,-2 0 1 0,1 0-1 0,1 0 6 16,-2 0-11-16,1 0 1 0,2 0 2 0,-1 0-1 15,-1-1 5-15,0-2-4 0,1 3 1 0,1-1-5 16,-5 1 3-16,4-2 2 0,1-2 1 0,-5 4 0 0,2 0 0 16,0 0 0-16,-1-1 5 0,1 1 3 0,-2 0 4 0,-1-3 5 15,3 3 4-15,0-1 4 0,-3 1 3 0,2-4 2 16,-2 3-1-16,0 1 0 0,0-2-8 0,3-3 0 0,-2 5-5 15,2-3-3-15,0 3-1 0,-3-3-1 0,2 1-3 16,-2-1-2-16,3 3 2 0,-2-2-2 0,-1-2-3 0,3 2 1 0,0 0-3 16,-2-1-1-16,-1 2 0 0,3-2 2 0,0 3-2 15,-3-1 1-15,2 1 2 0,-2-5-2 0,3 3 2 16,-2-1-3-16,-1 2 4 0,3-2-2 0,0 3 1 0,-3-1-2 16,2 1-3-16,1-5 0 0,-2 3-1 0,5-1 3 0,-4 2-2 15,-2-1 0-15,6 2-3 0,-6-3 3 0,1 3 2 16,4-5 1-16,1 4-1 0,-5-1 0 0,2 0 0 0,-1-3 0 15,3 5 4-15,-3-1-2 0,2-4-2 0,-1 2 1 16,2 2-1-16,1-1 4 0,-5-2-3 0,2 0 0 0,-1 3-1 16,4-3 2-16,-5 2 1 0,4-2-1 0,-2-1 0 0,0 5-1 15,-2-5 4-15,5 2 2 0,-4 1 5 0,2-2 2 16,-4 2-7-16,3 0 8 0,0-1 2 0,-3-1 2 0,1 2-1 16,-1 0-1-16,3 0-4 0,-1-3-3 0,-2 4 6 15,0-2-5-15,0 2-5 0,0-4-1 0,0 3-5 0,0-2 3 16,0-1 1-16,0 0-4 0,3 2 1 0,0-2-1 0,-3 3 1 15,1 1 3-15,-1-4-2 0,0 1-2 0,0-2 0 16,0 2 0-16,0 3 0 0,-1-3 0 0,1 2 1 16,0-2 1-16,0 2 0 0,0-1-3 0,1-2 1 0,-1 0 0 15,0 1 1-15,3 2 0 0,-3-3-1 0,2 1 0 0,-2 0 1 16,0 0-1-16,0 1 3 0,0-1 0 0,0 0-3 16,3 0 2-16,0 0 0 0,-3 2-2 0,0-1 3 0,0-2 2 15,0 4 1-15,0-1-1 0,0 0 1 0,0-3 0 0,0 4-1 16,0-3 1-16,0 0-2 0,0 1 8 0,0-2-6 15,0 2 1-15,0 2-3 0,0-5 1 0,0 5 2 0,0-2-3 16,0 1-1-16,0-1-5 0,0-2 2 0,0 2 0 16,0 0 1-16,0 0 0 0,0 1 1 0,0-3 0 0,0 4 1 15,0-2 0-15,0 1 3 0,0-2-6 0,0 2 4 16,0-1-1-16,0-1 3 0,-3 3 0 0,0-4 1 0,3 3-5 16,0-1 0-16,0 0 6 0,0 0-4 0,-2-2 1 0,-1 2-2 15,3 1 0-15,-1-1-1 0,1 1 1 0,-3-3-2 16,0 4-2-16,3-3 0 0,-2 2-1 0,-1-2 0 0,3 3 2 15,-1-2 0-15,-5-2 0 0,6 2 0 0,-4-2 2 16,2 2-1-16,-4 0 2 0,5 1-2 0,-2-3-3 0,0 4 0 16,-2-2 2-16,5 1 0 0,-1-3 0 0,-5 4 0 15,4-4-1-15,-1 1 1 0,2-1 2 0,-5 1 0 0,1 3 1 16,1-4-3-16,-1 0-1 0,0 2-1 0,0-2-1 0,4 1 0 16,-5 2 0-16,1-3 0 0,4-1 2 0,-5 1 0 0,4 4 1 15,-4-5 2-15,5 2 0 0,-2-1-1 0,1 2 2 16,-4-2 1-16,5 2-5 0,-2 3 1 0,1-5 1 15,-4 0-3-15,2 1 0 0,1 2 2 0,-1-3 0 0,-1 1-3 16,-2 2 3-16,5-2 0 0,-4 2 0 0,2-2 0 0,-1 1 0 16,1-1-3-16,-2 2 3 0,1-3 0 0,1 2 0 15,-1 0 0-15,1-2-1 0,-2 4 1 0,0-1 0 0,-1-3 1 16,1 2-1-16,0 0 0 0,0-2 0 0,1 4 0 16,-2-5 0-16,2 2 3 0,-2 3-1 0,2-5-2 0,-2 2 1 15,0 2-1-15,2-1 2 0,-2 0-2 0,2 1 0 0,-2-3-2 16,2 4-1-16,-2-4 3 0,2 3-3 0,-2-1 1 15,3-1-3-15,-4 2 3 0,-1 0 1 0,2 0-2 0,-1-3 3 16,4 4 0-16,-4-2 0 0,4 2 2 0,-4-2-1 0,4 1 0 16,-3 0 5-16,-4-1-3 0,4 0-1 0,1 0-2 15,-5 1 3-15,4-1-2 0,-2 0-1 0,-1 1 0 0,1-1-4 16,0 1 0-16,1-2-1 0,-2 2 3 0,1-1-2 16,-2 2 3-16,4-1 1 0,-5-2 0 0,6 3 0 0,-6-2 1 15,5 3 3-15,-4-5 5 0,2 5-1 0,-1-2-7 0,3 1-1 16,1 1 1-16,-5-3 1 0,4 3-1 0,1-2-2 15,-2-1-6-15,1 3 2 0,2 0 5 0,-5-3 0 0,3 1-1 16,1 2 0-16,-5-3 1 0,2 1 1 0,-1 2-3 16,2-4 0-16,0 2 0 0,-3 0 2 0,2 0 0 0,0-3 0 15,-1 5 0-15,1-2 2 0,-3-2-2 0,2 4 0 16,1-2 3-16,-2-1-3 0,4 3-1 0,-2-1 1 0,1-2-2 16,1 3 2-16,0-1 2 0,-2 1-1 0,1-3-2 0,1 1 2 15,-1 2 1-15,2-2-2 0,-4-1 0 0,2 3 0 16,1-1 0-16,-2 1 0 0,0 0 0 0,-1 0 0 0,2 0-1 15,-1 0 1-15,-1 0 1 0,4 0 2 0,-7 0-3 0,7 0 0 16,-5 1-1-16,-1-1-1 0,3 0 1 0,-1 0 0 16,1 0-4-16,-1 3 5 0,1-1-2 0,-2-2 4 15,5 0-2-15,-4 0 2 0,1 0 1 0,-1 0-2 0,1 0 3 16,-2 0-4-16,5 2 3 0,-4 1-4 0,1-3-1 0,-2 0 1 16,0 0-1-16,3 0 2 0,1 0 0 0,1 0 2 15,-5-3-4-15,4 1 4 0,-1 2-1 0,2-2 2 0,-4-1 1 16,3 3-2-16,-1-1-2 0,2 1 1 0,-1-2 0 15,-1 0 0-15,1 2-1 0,-1-3-4 0,1 0 1 0,-2 2 3 16,2-1-2-16,2 0 2 0,-2 2 0 0,-1-3 2 0,1 1-2 16,1 1 1-16,-2 1 0 0,1-3-3 0,-3 3 2 15,5-2 0-15,-2-1 0 0,2 3-2 0,-2-1 2 0,2 1 0 16,1 0 0-16,-1 0 0 0,-1 0-1 0,2 0-1 0,0-2 2 16,-4-2-1-16,7 4-1 0,-5-1-5 15,4-2 3-15,-1 3 2 0,0 0 1 0,-1 0 1 0,4 0 1 0,-2 0-1 16,-1 0 3-16,0 0 5 0,-1 0-3 0,2 0 0 15,-1 0-4-15,0 0 1 0,-1 0-1 0,2 0-1 0,2 0-1 16,-3 0 1-16,0-5 0 0,3 5 0 0,-1 0 0 0,1 0-1 16,0 0-1-16,-3 0 2 0,3 0 0 0,0 0-2 15,0 0 2-15,0 0-1 0,0 0-1 0,0 0 1 16,0 0-1-16,0 0 0 0,-3 0-1 0,3 0-1 0,0 0 0 16,0 0 4-16,0 0 0 0,0 0 0 0,0 0 0 15,0 0 0-15,0 0 3 0,0 0-2 0,-4 5-1 0,4-5 4 16,-2 0-1-16,2 3-3 0,-3-2 0 0,0-1 0 0,-1 6 0 15,-1-5 1-15,-2 4-1 0,2-2-6 0,1 0 6 16,-2 0 2-16,4-1 0 0,-1-2 1 0,2 2-3 0,-5-2 0 16,1 1 0-16,4 2 2 0,-6-3-2 0,1 3-2 0,1-3 1 15,-2 2-1-15,2 0 0 0,4-2 2 0,-5 1-2 16,1-1 0-16,1 3-2 0,1-1 4 0,1-2 0 0,-4 0 2 16,5 0 0-16,-2 0-2 0,2 2 2 0,-7-2-2 15,4 3 5-15,-2-3-3 0,-2 1-2 0,2-1 0 0,0 3 0 16,0-2 0-16,0-1 0 0,0 0 0 0,0 0 0 0,-1 0 0 15,1 0 0-15,-1 0 0 0,-1 0 0 0,1 0 0 16,-1 0 3-16,1 0-3 0,1 0 2 0,-4 0-2 0,2 0-2 16,1 0 2-16,2 0 0 0,-2 0-1 0,2 0 1 15,-2 0 6-15,2 0-4 0,-2 3-1 0,-1-1-1 0,3-2 0 16,-6 0 0-16,7 0 1 0,-4 0-1 0,4 0-4 0,-1 0 2 16,-1 0-1-16,2 0 3 0,2 0 2 0,-5 0-2 15,2 0 0-15,-2 0 0 0,0 0-2 0,-1 2 2 0,1 0 5 16,-1-2-2-16,1 2-2 0,1-2-2 0,-5 3 0 0,4-1 1 15,-5-2-2-15,5 2 0 0,1 0-4 0,-5-2 4 16,7 2-1-16,-1-2 5 0,1 0-1 0,-2 0-1 16,4 3 0-16,-1-3 2 0,0 0-2 0,-1 0 0 0,-3 1 0 15,-2-1-1-15,-2 2-1 0,5 1 0 0,-4-3 2 0,1 2-2 16,-2 1 2-16,4-3 0 0,1 0-2 0,-4 0 2 16,1 3 0-16,-2-1 0 0,2-2-7 0,-1 3 2 0,1-3 2 15,-1 0 3-15,4 0 3 0,0 1-3 0,0 1 0 16,0-2-3-16,-2 5 9 0,4-5-1 0,-1 0-1 0,1 3-2 15,0-3-2-15,-2 0 0 0,1 0 0 0,4 0 2 0,-2 0 1 16,0 1-6-16,-2 3 3 0,2-4-2 0,2 2 0 16,-2-2 1-16,1 1 0 0,-4 2-1 0,2-1 2 0,-4 1 0 15,2-2 4-15,-1 4-2 0,-3-1-2 0,2 0 0 16,2 1 0-16,-1-2 0 0,-1 2 0 0,1 0 0 0,-1-4-3 16,4 2 2-16,-1-2-1 0,1 4 2 0,-2-5-1 0,2 2-1 15,1 0 11-15,-2 0-4 0,4 1-4 0,-5-2 0 16,0 2-1-16,0 1 0 0,-2-1 3 0,4-2-3 15,-1 1-10-15,1 1 4 0,1-1 5 0,-1 1-1 0,1-3 2 16,-2 0 0-16,4 3 0 0,-2-1 0 0,-2 2 2 0,-1-2-1 16,2 2-2-16,-1 0 1 0,-2 1-2 0,-1-2 0 0,2 2 2 15,1-1 0-15,-3 1-1 0,2-3 1 0,-1 1 0 16,2 5-2-16,-2-5 4 0,1 2-2 0,0 0-2 0,0-1 2 16,0 0 0-16,0-2 0 0,2 0 4 0,-1 0-1 15,1 0-3-15,-2 2 1 0,1-1-1 0,-2 1 0 0,2 0 0 16,-2 1 0-16,2 0-3 0,-2-5 1 0,-1 5-1 15,3-1 3-15,-1 2-2 0,0-2 2 0,0 1 0 0,1-2-3 16,1 2 3-16,-1-1 2 0,-1-2 1 0,2 3-5 0,2-3 1 16,-4 2-2-16,2-2 3 0,-1 3 0 0,1-1 0 15,-2 0-1-15,2 0-1 0,-1 0 2 0,2-1 0 0,-1-1 2 16,2 2-1-16,-1-2-1 0,0 2 0 0,-1 1 0 16,4-3 0-16,-3 2-1 0,3-2 1 0,-2 1-2 0,-1 2 2 15,3-5 2-15,-1 5-4 0,1-1 5 0,-3-2 0 16,0 3-5-16,3 3 1 0,-2-5 1 0,-1 1-3 0,3 3 0 15,-1-2-6-15,1 1 0 0,-3-1 1 0,0 1 7 0,3 1 1 16,-4-2 0-16,2 2-3 0,-1 0 3 0,0-1 9 16,-1 0-3-16,1 1-2 0,1-1-6 0,-1 0 2 0,2 1 0 15,-2 3 6-15,0-5-4 0,1 2-1 0,-1 0-1 16,2-1 0-16,1 0 3 0,-3 4-3 0,3-5 0 0,0 2-1 16,-3 0 9-16,3-1 0 0,-2 0-5 0,-1 4 0 15,3-5-1-15,-3 5-1 0,3-1-1 0,-1-2-3 0,-2 0-7 16,3 0 6-16,0-1 0 0,-2 3 2 0,2-2 2 0,-3-2 0 15,0 4 2-15,3-3 1 0,0 4-2 0,0-2-1 16,0 0 0-16,0-2 0 0,0 3 0 0,0 1 0 0,0-4 0 16,0 1 0-16,0 1-1 0,0-2 1 0,0 4 0 15,0-5 0-15,0 5-2 0,0-5 2 0,3 5 2 0,0-2-2 16,-3-2 1-16,2 2-1 0,-2 1 0 0,3-2 1 0,-2 2-1 16,-1 1-1-16,3-2 1 0,-3 0 0 0,3 1 1 15,-1-1 1-15,-2-1-4 0,3-1 2 0,0 0 2 0,-3 4-2 16,0-5 0-16,0 1 0 0,1 2 0 0,-1-1-2 15,3-2 2-15,-1 2 0 0,-2-2-1 0,0 1 1 0,3-1-1 16,0 1-2-16,-3 1 3 0,1-3 0 0,-1 2 1 0,3 0-1 16,-1 3 0-16,-2-3 0 0,3 4 3 0,1-2-3 15,-1 0 1-15,0 0-1 0,-1-1-5 0,2 3 1 0,2-5 2 16,-5 5 0-16,2-2 1 0,-1 0 1 0,1 2 1 16,0-5-1-16,-2 5 5 0,4-2-2 0,-2-2-2 0,0 2 1 15,-2 0-2-15,5-1-2 0,-6-2-2 0,2 0 3 0,-2 2 1 16,4-4 1-16,-1 5 0 0,0-5 1 0,-1 7-2 15,2-5 1-15,-1 0 2 0,2 1 0 0,-3-2 5 0,3 1-5 16,-1 1-1-16,2-1-4 0,-4 0 2 0,2 5 0 0,4-4 0 16,-4 0 2-16,4 2-7 0,-1-2 3 0,4-1 1 15,-6 0 1-15,3 0 0 0,-1-2 0 0,1 0-2 16,-1 0 2-16,2 1 0 0,-1-1 0 0,2-2 3 0,2 2 2 16,-6-3 3-16,6 1 5 0,1-1 1 0,-1 0 3 0,2 0 2 15,0 0-3-15,1-1 0 0,2-2-1 0,-1 2-3 16,3-2-2-16,-2-1-4 0,2 1-2 0,0 2 0 0,1-1 0 15,-1-1 1-15,3-2 0 0,-4 5-4 0,2-3 0 16,-1-2 3-16,0 2-4 0,4-2 1 0,-7 1 3 0,3-2-1 16,-2 2-2-16,2 3 4 0,-3-3 1 0,2 3-1 15,-1-4 0-15,-1 3-1 0,0-1 1 0,-1 3 0 0,2-5 1 16,-2 2 1-16,1 1-2 0,-1 1-9 0,-3-2 6 0,3 1 4 16,-2 0-1-16,2-2 1 0,-3 1 1 0,0 2 1 15,0-2-1-15,0 3 10 0,-2-2-8 0,-3 2-1 0,1-2-2 16,-4-1 1-16,1 3 0 0,-1-1 0 0,-1 1-3 0,-1 0-3 15,1 0 2-15,0 0-2 0,-3 0 0 0,1 0 0 16,-1 0-4-16,0 0 1 0,0 0 4 0,0 0-1 0,0 0-2 16,0 0 1-16,0 0-6 0,0 0 1 0,0 0 5 0,0 0-1 15,0 0 0-15,0 0 0 0,0 0 2 0,0 0 1 16,0 0 6-16,0 0-3 0,0 0-2 0,0 0-3 0,0 0 0 16,0 0 1-16,0 0-1 0,0-3-6 0,-1 3-8 15,1 0-20-15,0-1-28 0,-3 1-30 0,0-5-32 0,-2 0-32 16,4 2-28-16,-5-5-23 0,1 0-19 0,4-3-15 15,-5 0-7-15,1-5-38 0,-2 0-90 0,0-8-85 0,1 2-39 16</inkml:trace>
  </inkml:traceGroup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4:31.3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56DCFBE-BA75-4850-B2EA-E2B2FD21667E}" emma:medium="tactile" emma:mode="ink">
          <msink:context xmlns:msink="http://schemas.microsoft.com/ink/2010/main" type="inkDrawing" rotatedBoundingBox="1284,10634 2316,10234 2464,10615 1432,11015" semanticType="callout" shapeName="Other">
            <msink:sourceLink direction="to" ref="{3103A3C0-CFD0-4EC3-9545-4F9DCEDCEDAC}"/>
          </msink:context>
        </emma:interpretation>
      </emma:emma>
    </inkml:annotationXML>
    <inkml:trace contextRef="#ctx0" brushRef="#br0">0 372 208 0,'3'0'277'16,"-3"-1"-55"-16,0-1-57 0,0-2-51 0,1-1-23 15,-1 0 4-15,3-5 7 0,-1 5-5 0,-2-1-25 0,3-1-17 16,1-1-9-16,-1-2-4 0,-1 2 4 0,-2 0-2 0,3 1 1 16,-3 1 2-16,4-1 0 0,-4 2-1 0,3 1-4 15,-3 3-4-15,0-1-9 0,3-2-8 0,-3 4-7 0,0 0-3 16,0 0-9-16,-3 0 0 0,3 0-2 0,0 0-3 16,-3 4 3-16,3-2-1 0,0-1 0 0,0 3-1 0,3 1 5 15,-3 0 1-15,3 0 3 0,2 3 1 0,-4 0 3 0,2 1 5 16,2-1 4-16,-1 3 5 0,4 2 4 0,-4 0 4 15,3-1-2-15,-1 4-1 0,0-3-1 0,2 2-2 0,-1-2-4 16,1 2-3-16,-1 1-7 0,-2 0-3 0,3-1-1 16,0 0 1-16,-1-1-2 0,1-2-2 0,-1 2 1 0,1-2 1 15,1-2 6-15,1 0 5 0,-4-1 3 0,4-2 1 0,-1-2 2 16,-1 0 6-16,4 0 4 0,0-3 4 0,0-2-1 16,2-2-5-16,1-3 0 0,2 0 1 0,-1-2-2 0,3-2-3 15,1-3-2-15,2-1-5 0,-1-2-2 0,3-1-2 16,0-5-2-16,-1 2-3 0,4-3 2 0,-3-4-1 0,3 3-4 15,0 0-2-15,1-3-1 0,0 0 2 0,-1 1-6 16,0-1 3-16,-4 6-4 0,4-6 2 0,0 5-1 0,-6 2 0 16,3 0 0-16,-5 1-5 0,3 3 2 0,-1-1 2 0,-1 2 1 15,-4 1-3-15,3 0 1 0,-2 1 1 0,-4 2-2 0,-1 0 2 16,-3 1 1-16,3 2-2 0,-2 2 1 0,-4-1-1 16,2 0-4-16,-1 3 0 0,-3-2 3 0,2 2-1 15,-4 1-2-15,2-2 0 0,-1 4 1 0,-3-2 1 0,3 2 2 16,-1-2-1-16,-2 2 0 0,0-3 0 0,0 3 1 0,0 0-1 15,0 0 0-15,0 0 0 0,3 0 1 0,-2 0-1 16,-1 0-1-16,-1 0-1 0,-2 0-3 0,3 3 0 0,-2-1-2 16,-1-2-2-16,0 2-10 0,2 2-11 0,-2 1-11 15,1 0-13-15,-4-2-14 0,2 3-17 0,1 0-19 0,-1-1-23 16,-1 1-15-16,1-1-22 0,-1 0-32 0,-5 2-78 0,2-4-133 16,-4 0-72-16,-1 2-29 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30.6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146 153 713,'-2'-7'95,"-5"4"-9,2-1 18,-2-2-45,-2 4-10,4 1-12,-4 2-18,-6 5-3,-1 6 4,2 5 11,2 6-11,-7 5 5,7 3-13,3 2-2,5 0-5,3-5-3,1-1-2,4-2-16,0-2-108,6-8-13,8-1-29,1-5-104</inkml:trace>
  <inkml:trace contextRef="#ctx0" brushRef="#br0" timeOffset="256">215 32 709,'-7'-18'105,"1"9"-56,2 3-43,0 6-4,1 2-4,3 6-35,3 3-104,1 5-222</inkml:trace>
  <inkml:trace contextRef="#ctx0" brushRef="#br0" timeOffset="442">340 390 627,'0'7'109,"0"-3"-31,2-5-12,0-2-38,3 0-10,0-3-6,3-1-3,2-5 5,5-1-1,2-5-7,3-5-3,1 0-1,-4-2 1,-2 2 10,-6 4 32,-5 6-1,-7 3-14,-3 5-14,-2 3-10,-8 5-2,0 7-1,-5 6 8,-7 8 4,2 7-2,4 1 0,9 3-8,9-2 7,11-4 4,8-6-3,8-4-10,11-6 6,9-7-9,6-4-57,6-6-63,3-4-71,-2-5-447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7:21.0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879956D-EF6F-4BA8-8F5F-9CA07A00B524}" emma:medium="tactile" emma:mode="ink">
          <msink:context xmlns:msink="http://schemas.microsoft.com/ink/2010/main" type="inkDrawing" rotatedBoundingBox="4046,13703 7058,13710 7057,13830 4045,13822" shapeName="Other"/>
        </emma:interpretation>
      </emma:emma>
    </inkml:annotationXML>
    <inkml:trace contextRef="#ctx0" brushRef="#br0">-1 112 185 0,'1'1'223'16,"5"-1"-31"-16,-1 3-31 0,2-2 72 0,-6-1-149 15,5 0 0-15,-6 0 11 0,2 0 7 0,-2 0-9 16,0 0-9-16,0 0-12 0,0 0-7 0,0 0-10 0,0 0-6 16,0 0-7-16,3 0-8 0,-2 0-7 0,-1-1-8 15,3 1-5-15,-3-3-2 0,3 3-6 0,-1 0 1 0,2 0-4 16,-1 0 0-16,2-1 3 0,1 1 1 0,-2 0 1 0,1 0 0 15,2 0 0-15,-3-3 2 0,5 1 1 0,-1 2 4 16,-1 0-2-16,1 0-3 0,1 0 0 0,1 0-2 0,-1 0 1 16,-2-2 0-16,4-1-1 0,-2 3-1 0,3-1 2 0,-5 1-1 15,2 0-1-15,2-3 2 0,-3 2 2 0,3 1-1 16,1-3 1-16,-3 3 0 0,3-2-1 0,-2 0 2 16,2 0-1-16,0 0 2 0,3-1-2 0,-2 1 2 0,2-2-4 15,0 2 2-15,1-2-1 0,1-1-2 0,-1 0 0 0,-1 5 1 16,4-5-4-16,-2 4-1 0,-3-2 0 0,6 1-2 0,-1-3 0 15,-2 5 2-15,-3-3-2 0,0 2-2 0,1 1 2 16,-3-4-2-16,2 3 0 0,-2 1 0 0,5 0 0 16,-2 0 2-16,0-2 0 0,-2 2 0 0,5 0 2 0,-5 0 0 15,2 0-1-15,0 0 1 0,-2 0 1 0,5 0 0 0,-4 0 1 16,3 0 1-16,-3 0 0 0,2 0-1 0,2 0 1 16,-2 0 2-16,1 0-1 0,1-3 0 0,-2 3-1 15,17-2 6-15,-15 2-7 0,-5 0 0 0,2 0 2 16,1 0 5-16,-1 0-2 0,2 0-3 0,-3 0 1 0,-2 0 0 15,5 0 0-15,-5-3-2 0,3 2-1 0,-4 1-4 0,1 0 0 16,6 0 3-16,-6 0 0 0,1 0-1 0,-1 0 1 16,6-2 0-16,-4 2-1 0,1-3-2 0,-1 1 2 15,0 2 2-15,1 0-2 0,-3-2 0 0,4 0 0 0,-1 2 0 16,1 0 0-16,-1 0-1 0,0 0 1 0,-2-2-3 0,2 2 4 16,-3-3-3-16,3 3 4 0,-2 0-3 0,1-1 0 0,-2 1 1 15,0 0 1-15,0 0 2 0,1-3-1 0,-1 3 2 16,0-1-1-16,1-2 0 0,-1 3 1 0,0 0-1 0,0 0-2 15,0 0-3-15,1 0 3 0,1 0-3 0,-5 0-2 16,2 3 0-16,1-2 0 0,3-1 1 0,-1 0 2 0,-1 3-1 16,-4-3-1-16,3 1 0 0,3 2-1 0,-3-3 1 15,0 2 0-15,-1-2 1 0,1 4-2 0,0-2 0 0,-3 1 0 16,5-3 0-16,-3 2 0 0,-2-2 0 0,3 1 0 0,0 2 0 16,0-1 0-16,0-2 0 0,0 3 0 0,0-1 3 0,3-2-2 15,-3 1 0-15,0 3 0 0,-1-3 0 0,1 2 1 16,3-3-1-16,0 0 4 0,-1 0 1 0,-3 5-2 15,4-3 0-15,0-2-2 0,-1 1 0 0,-1 1 0 0,0-2 7 16,5 1-2-16,-4-1-6 0,1 5 3 0,-1-5 3 0,0 3-1 16,1-1 1-16,0 3 1 0,-4-4-7 0,3 2 3 15,4-1 3-15,-5 2 0 0,5-2-3 0,-5 1 3 0,2-1 1 16,0 0-1-16,-1 2 1 0,3-4 1 0,-3 3-1 16,2-3 4-16,-1 1 1 0,0-1 0 0,0 0 0 0,3 0 1 15,-3 0-2-15,1 0 3 0,3 3-1 0,-1-3-3 0,-4 0-1 16,3 0-2-16,1-3 2 0,-3 2-3 0,2 1-2 15,0 0 0-15,0 0-2 0,-1 0 0 0,2 0 0 0,-5 0 0 16,7 0-1-16,-4 0-1 0,-1 1 1 0,1-1 2 16,-1 0-3-16,2 3 0 0,-3-3 1 0,-2 0-2 0,5 0-2 15,-5 1 2-15,0-1 0 0,-2 0 0 0,-1 3 0 0,1-3-2 16,-1 0 0-16,2 0 1 0,-2 0 2 0,-2 0 1 16,1 0-2-16,-1 0-1 0,0 0 2 0,-1 0 0 0,2 0 2 15,-1 0-2-15,1 0-1 0,-1 0-3 0,1 0-2 16,-2-3-14-16,4 3-20 0,-1-1-26 0,-2 1-29 15,1-3-43-15,1 2-54 0,-2-4-93 0,1 1-172 0,-4-3-78 16,-1 1-36-16,0-3-3 0</inkml:trace>
  </inkml:traceGroup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7:23.9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DD2E888-26A5-4D16-AB4C-6FBF8AC9A3A0}" emma:medium="tactile" emma:mode="ink">
          <msink:context xmlns:msink="http://schemas.microsoft.com/ink/2010/main" type="inkDrawing" rotatedBoundingBox="12619,13714 15913,13652 15915,13741 12620,13803" shapeName="Other"/>
        </emma:interpretation>
      </emma:emma>
    </inkml:annotationXML>
    <inkml:trace contextRef="#ctx0" brushRef="#br0">160 104 174 0,'-2'0'179'0,"-1"3"-30"16,3-2-12-16,-1 4-2 0,-5-5-10 0,4 5-11 15,-2-5-6-15,-2 0 2 0,0 0 1 0,-2 0-4 0,1 0-17 16,-3 0-22-16,4 0-18 0,-5-2-6 0,4-1 2 16,-1 3 3-16,2 0 2 0,-1-5-2 0,2 5-3 0,-5-1-4 15,3 1-2-15,2-2 0 0,1 1-3 0,-1 1-3 16,-1-2 2-16,2-3 3 0,2 5 3 0,-1 0 2 0,0 0-1 16,3 0 6-16,-1 0 4 0,-2 0-3 0,3 0 0 0,-3 0 0 15,3-3-2-15,0 3 2 0,0 0-1 0,0 0-2 0,0 0-6 16,0 0-2-16,0 0-3 0,0 0-7 0,0 0-5 15,0 0-7-15,3 0-5 0,-3 0-4 0,3 0-3 16,-3 3-5-16,0-3-1 0,1 0-1 0,-1 0 1 0,6 5 1 16,-4-3 3-16,5-1 2 0,-2 1 3 0,5-1 2 0,-4 4 4 15,7-2 3-15,-4-1 1 0,0 3 0 0,3-4 0 16,2 4-2-16,-1-2 0 0,2-2 0 0,0 1 0 0,-2-2-4 16,6 3 2-16,-2-1 0 0,2-2 1 0,-1 0 2 15,3 0-4-15,-2 0 1 0,5 0-1 0,0 0-1 0,0-2-3 16,1-1 1-16,-4 3-3 0,3-2-2 0,2 2-2 0,-2-1-3 15,0-2 3-15,0 3-3 0,0-2 3 0,1-1-3 16,-4 3 0-16,1-1 0 0,2 1 2 0,-3-2-2 0,-2-1 2 16,5 3-2-16,-5 0 0 0,4 0-1 0,-3 0 1 15,4 0-3-15,-1 0 3 0,0 0 0 0,-2 0 0 0,5 0 0 16,-6 0-2-16,4-2 1 0,3-1 1 0,-3 3 0 0,0 0 0 16,-1 0 0-16,1 0 0 0,2 0 0 0,-1-5 0 15,-1 5 0-15,1 0 0 0,-4-1 0 0,3 1 3 16,-1-2-1-16,-3 1 1 0,2 1 2 0,-1-2 5 0,1-3 6 0,-1 5 5 15,1 0 2-15,-1-3 3 0,2 2 2 0,-3-3-2 16,3 3 4-16,-2-1-2 0,2-1-2 0,3 3-4 16,-5-2 2-16,2 2-5 0,0-3 4 0,0 2 1 0,1 1 4 15,-1-2-2-15,2 2-2 0,-1 0 0 0,1 0 4 0,0-3 5 16,-1 3 0-16,3-2-1 0,1 2 0 0,-1-2 1 16,3 0-1-16,-5 0 1 0,6 2-2 0,-1-3-5 0,1 2 0 15,1 1-3-15,-1-3-3 0,-1 3 0 0,7-1 3 16,-6-2 3-16,5 3 2 0,0-2 0 0,-1 2 2 0,1 0 3 15,1 0-2-15,0 0 1 0,1 0 0 0,-3 0 0 16,1 0-4-16,-3 0 1 0,1 0-2 0,0 0 1 0,-3 0 1 16,2 0-1-16,1 2 4 0,-1-2-2 0,-2 3 1 0,1-2 1 15,2-1-1-15,25 3 29 0,-27-2-34 16,-4 2-6-16,-1-1-1 0,3 2 0 0,-5-2 0 16,2 1 1-16,69 3 88 0,-78-4-72 15,0-2 1-15,18 5 38 0,-20-5-39 0,-4 0-1 16,3 0-4-16,4 0 28 0,-11 0-33 15,-1 0 1-15,5-5 23 0,-6 5-28 16,0-2 0-16,-4 2-2 0,1 0-5 0,-2-3 8 16,-1 2-44-16,0 1-55 0,-4-2-87 0,2-3-129 0,-4-1-158 15,2-5-249-15,-4 0-141 0,-4 1-75 16,-7-6-19-16,-6 0 25 0</inkml:trace>
  </inkml:traceGroup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7:27.3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72387F9-9333-43BE-9988-ADB26BBCFB9A}" emma:medium="tactile" emma:mode="ink">
          <msink:context xmlns:msink="http://schemas.microsoft.com/ink/2010/main" type="inkDrawing" rotatedBoundingBox="16310,13882 21291,13493 21373,14543 16393,14933" hotPoints="22147,14107 20310,14649 18431,14278 20268,13736" semanticType="enclosure" shapeName="Ellipse">
            <msink:destinationLink direction="with" ref="{85E497DE-12D6-41E0-BEB0-11D272BDC751}"/>
          </msink:context>
        </emma:interpretation>
      </emma:emma>
    </inkml:annotationXML>
    <inkml:trace contextRef="#ctx0" brushRef="#br0">-3 29 83 0,'0'0'250'0,"0"7"-30"0,3-4-21 0,0 3-25 15,-3-6-27-15,1 3-26 0,-1-3-10 0,0 2-2 0,0 1 3 16,0-3-20-16,0 2-23 0,0-2-16 0,0 0-15 0,0 0-4 15,0 0-4-15,0 0-4 0,3 0 0 0,-1 0-7 16,-2 0-1-16,0 0-5 0,0 1-4 0,0 2-3 16,0-3-5-16,0 0-1 0,0 2 0 0,0-2 0 0,3 3-3 15,0-2 3-15,-2-1 0 0,7 2 4 0,-4 1 5 0,4-3 6 16,2 4 6-16,2-2 4 0,-3 3 2 0,3-4 0 16,0-1 5-16,3 0-1 0,1-1-8 0,0 1-3 0,-1-3 1 15,5 1 0-15,2-2 0 0,-4 4 0 0,1-2 0 16,1-3-2-16,-1 4 3 0,3-2-5 0,-2 1 0 0,0-2-4 15,3 2-2-15,-2-1 2 0,1 1-2 0,-3-1-1 0,-1-2 3 16,1 4-2-16,4 1 1 0,-2-2-3 0,-2 1-2 16,0 1-1-16,4 0-2 0,-4 0 2 0,2 0 0 15,1 0-2-15,-1 0 2 0,3 0 2 0,0 1 3 0,1 1-2 16,0-2-2-16,2 0 5 0,0 0 4 0,1 0-1 0,0 0 2 16,4 0-3-16,-3 0 0 0,4 0-1 0,-3 0 5 0,3 0-5 15,-2 0-4-15,0-2-1 0,-1 1-1 0,3 1 1 16,-5-4-2-16,3 1-1 0,0 3-1 0,-1 0 0 0,1 0 1 15,1-4-2-15,-4 0 2 0,0 3-1 0,2-4-1 16,-2 3 3-16,1-1-3 0,0 2 0 0,0-1 1 0,-3-1 0 16,1 3 0-16,1-2 0 0,-1 0-1 0,2 2 0 15,-3 0 2-15,3 0-1 0,-1 0 3 0,2 0 3 0,-2 0-2 16,0 2-4-16,2 0 6 0,-2-2-1 0,2 3 3 16,-5-1 3-16,5-2 1 0,-5 1-1 0,5 2 0 0,-6-3 4 15,3 2-1-15,-2-2-2 0,-1 3-2 0,3-1-3 0,-4-2-2 16,1 0-1-16,2 0 0 0,-6 0-2 0,3 0 0 15,1 0-1-15,-4 0 1 0,4 0-4 0,0 0-1 0,-2 0 1 16,2 0 2-16,-2 0-3 0,-1 0-1 0,3 0 0 16,-2 0 2-16,22 0 3 0,-24 1-5 0,0 3-2 15,4-4 2-15,-5 1 0 0,3 2 2 0,-1-3-4 0,1 0 2 16,-1 0 3-16,3 3 1 0,-2 1 1 0,-1-4 1 16,5 1 4-16,-3 1 0 0,-2-2 6 0,3 0 2 0,0 0 4 15,1 0-4-15,-1 0-1 0,-3 0 0 0,3 0-4 0,-5 0 0 16,3 0-2-16,-1 0-5 0,-2 0-4 0,4 0 3 15,-4 0-2-15,0 0 3 0,-1 0-5 0,0 0-1 16,2 0 0-16,-4 0 0 0,-1 0 0 0,1 1 0 0,-1-1 3 16,-2 0-2-16,-1 0 2 0,0 0-2 0,3 0 2 0,-6 0-1 15,4 0 2-15,-4 5-1 0,0-5 1 0,-1 0-1 0,2 0 4 16,-2 0-2-16,-2 0 3 0,0 0-2 0,-5 0 1 16,3 0-1-16,2 0 2 0,-4 0-1 0,1 0-5 15,-2 0 0-15,-1 0 2 0,3 0-3 0,0 0 2 0,-3 0 0 16,0 0-3-16,0 0-1 0,0 0 1 0,0 0 1 0,0 0 1 15,0 0-2-15,0 0 0 0,0 0 4 0,0 0-1 16,0 0-2-16,0 0 2 0,0 0-2 0,0 0-2 0,0 0 1 16,0 0 3-16,0 0-3 0,0 0-2 0,0 0 1 0,0 0 2 15,0 0 1-15,0 0-9 0,-3 0-32 0,0 0-42 16,3 0-41-16,-1-5-42 0,-2 5-55 0,3-1-79 0,0-1-123 16,0-3-115-16,0 2-50 0,0-1 4 0</inkml:trace>
    <inkml:trace contextRef="#ctx0" brushRef="#br0" timeOffset="17279.1648">-641 707 116 0,'0'0'183'0,"0"0"-28"0,2 5-31 0,1-4-23 0,-1 6-6 16,2-3-5-16,-1 3-8 0,0-3-3 0,-3 0-2 16,2-2 3-16,-2 1 5 0,0-2-10 0,0-1-18 0,0 3-17 15,0-2-7-15,0-1-7 0,0 0-3 0,0 3 0 0,0-1-2 16,0 0 0-16,-2-2 1 0,2 2 0 0,0 0 4 0,0-2 1 15,0 0 4-15,0 0 1 0,0 0 3 0,0-2 3 16,0 0 7-16,0 2 1 0,0 0 1 0,0 0-2 16,0 0 1-16,0 0 0 0,0 0 1 0,0 0 1 0,0 0-3 15,0 0 2-15,0 0 4 0,0 0 2 0,0 0 0 0,0 0 0 16,0 0 2-16,0 0-4 0,0 0 1 0,0 0-5 16,0 0-2-16,0 0-3 0,0 0-6 0,0 0-2 0,0 0-5 15,0 0-6-15,0 0-3 0,0 0-7 0,0 0-4 0,0 0-1 16,0 0 1-16,0 0 3 0,0 0 3 0,0 0 4 15,0 0 3 1,0 0 6-16,0 0 147 0,2 0-106 16,-2 0-38-16,0 0-1 0,3-2-5 0,0 2-6 0,-3-2-5 15,1-1-2-15,4 3-2 0,-2-4-2 0,1 3-2 16,1 1-3-16,1-3-2 0,-5 1 0 0,7 0 0 0,-1 0 1 31,0 0-2-31,44-9-2 0,-42 9 4 0,1 0-2 16,-1-3 0-16,0 5 2 0,-1 0-2 0,2 0 0 0,-1 0 3 15,1 0-2-15,-4 0-2 0,2 0 1 0,-1 0 0 16,4 0 1-16,-5 0 1 0,1 0 0 0,5 0 0 0,-5 0-2 16,4 0 6-16,-2 0-4 0,1 0 2 0,-4 0-4 0,6 0 0 15,-2 0 2-15,-1 0-2 0,14 0 2 16,-14 0-2-16,3 0 0 0,-2 2 1 31,-1 1-2-31,65 5-5 0,-54-6 12 0,-10 1-4 16,2-3-2-16,-6 2 0 0,4 0 3 0,-1-2-3 15,-1 2 13-15,2 0-10 0,-1-2-1 0,2 2-10 0,-6 1 6 16,3-3 1-16,-1 1-2 0,1-1-1 0,-1 3-11 0,1-2 9 16,-2-1 5-16,4 0 8 0,-2 0-3 0,-1 0 0 0,-1 0-2 15,1 3 0-15,1-1 1 0,-4-2-2 0,4 2 2 16,2-2-1-16,-4 0-1 0,0 2-7 0,1-2 6 16,-2 2-1-16,2-2-1 0,-1 3 1 0,2-1 0 0,-1-2 1 15,1 0-1-15,1 2 6 0,-2 0-3 0,0-2 2 0,1 2-1 16,-1-2-2-16,2 3-1 0,2-1 0 0,-2-2 3 15,3 1-2-15,-2 3 3 0,2-4-1 0,-3 1-3 0,1-1 1 16,2 0 2-16,0 3-3 0,-3-3 0 0,1 0 0 16,-4 3 0-16,5-3 0 0,-2 0-3 0,3 0 2 0,-1 4-1 15,0-3 2-15,-2-1 0 0,3 2 1 0,-2-2-1 0,-1 0 0 16,1 0 1-16,-1 1 3 0,2-1-2 0,-5 0-2 16,4 0 0-16,-1 0 0 0,2 0 0 0,-3 4 1 15,0-4-1-15,2 0-3 0,-1 0 3 0,-1 0 0 0,-1 0 2 16,2 0-2-16,2 0 0 0,-3 0-5 0,1 0 4 0,5 0 1 15,-5 0 3-15,0 0-2 0,4 0-1 0,-1 0 0 16,-3 0 0-16,0 0 3 0,4 0-1 0,-4 0 0 0,3 0-4 16,-2 3 2-16,2-3 0 0,-3 1 0 0,0-1 4 15,5 0-4-15,-2 0 1 0,-4 0 1 0,3 2 1 0,-5-2-3 16,1 0 0-16,4 0 1 0,-5 3-2 0,4-3 2 0,-1 0-2 16,-2 2 1-16,4-2 0 0,-2 0 0 0,1 0 0 15,-4 1-6-15,6-1 6 0,-2 3 0 0,-1-3 0 0,3 2 0 16,-1-2 3-16,-2 0-1 0,3 3-1 0,-1-3 4 0,0 1-1 15,-2-1-4-15,3 0 1 0,-2 0 4 0,5 0-2 16,-3 0 0-16,0 0 2 0,0 0-1 0,0 2 2 0,1 1-3 16,2-3 2-16,-3 0-5 0,3 0 1 0,0 0 2 15,-2 0-5-15,2 0 5 0,0 0-2 0,-2 0 4 0,5 2-3 16,-5-2-2-16,4 0 4 0,-4 2-2 0,1-2 0 16,0 2-1-16,1-2-1 0,-3 2 0 0,2 0 3 0,1-2-3 15,-4 0 0-15,1 0-3 0,0 3 2 0,0-3-1 0,3 0-1 16,0 0 3-16,-3 0-3 0,1 2 3 0,5 0 0 15,-5-2 0-15,5 2 0 0,-4-2 0 0,5 0 2 0,-3 0-2 16,-1 0-2-16,0 2 2 0,5-2 0 0,-7 0 0 0,6 0 0 16,1 0 0-16,-1 0 3 0,-3 0-1 0,4 0-2 15,-1 0 0-15,-3 0-1 0,4 2-1 0,-2-2 0 0,1 3 2 16,-1-3 0-16,0 0 0 0,1 0 4 0,0 0 0 16,-2 1 0-16,2-1 0 0,0 0-2 0,-2 3-1 0,-1-2-2 15,7-1-1-15,-7 0 0 0,0 0-2 0,4 3 1 0,-1-1 1 16,-3-2 0-16,4 0 1 0,-1 2-1 0,-3-2 2 15,-1 0 0-15,2 0 0 0,1 0 2 0,-2 0-4 0,-1 0 2 16,-2 0 2-16,5 0-1 0,-5 0-1 0,2 0-3 16,0 0 3-16,-1 0-2 0,-2 0-1 0,2 0 3 0,-2 0-1 15,3 0 1-15,-1-2 1 0,0 2 4 0,-2-2-3 16,3-1 1-16,0 3 0 0,-1-1-3 0,-3 1 3 0,1-3 0 16,3 3-2-16,0 0-1 0,-1-1 0 0,-3 1-1 0,4 0-6 15,0 0 4-15,2 0-1 0,-3-3-1 0,3 3 3 16,-1 0 2-16,2 0 0 0,1 0 0 0,-2 0 5 0,2 0-5 15,0-2 2-15,1 2 2 0,4-2-2 0,-5 0-2 16,2 2-1-16,1-2 1 0,-1 0 0 0,1 2 3 0,2-3-3 16,-3 3-2-16,3-2 2 0,1 0 0 0,-4-2 0 0,1 2 2 15,2-1-2-15,-3 1 0 0,1-2 0 0,-1 2 0 16,1-1-1-16,-2 0 0 0,4-2 1 0,-5 1-2 0,2-1 1 16,1 3 0-16,-3-3-1 0,-1 2 2 0,2 0 0 15,-3 2-2-15,3-4 1 0,-2 0 1 0,0 1 3 0,1 0-1 16,-3-1 1-16,4 1-1 0,-1-1-2 0,0 1 5 0,2 3-2 15,1-4-3-15,-2 1 1 0,4 0-1 0,-5-1 0 16,5 1 0-16,-3 0 0 0,2-1 0 0,1 4 0 0,2-7-1 16,-3 5-3-16,-2 0 3 0,3 0 1 0,-2-4-2 15,2 3 2-15,-2-3 0 0,-4 4-3 0,8-2 4 0,-9 2-1 16,3-2 0-16,-1 1 0 0,-1-1 2 0,-5 1-2 0,4 0 1 16,-2 0 2-16,1 0 0 0,-1-3 0 0,-3 3-3 15,3-3 0-15,0 3 0 0,-3 0 0 0,-1-5-2 0,1 3 2 16,0-1-2-16,2-1 0 0,-1 4 2 0,-1-3 0 15,0-2 3-15,1 0-2 0,2 2-1 0,0-1 0 0,-3 0 2 16,1-1-4-16,5 3 2 0,-4-3 0 0,-3 1 0 16,4-1 2-16,-3-1 0 0,0 2 0 0,0 0-2 0,-2-1 4 15,-1 2-6-15,3-2 4 0,-1 1 1 0,-2 1-3 16,1 1 4-16,-4 0 3 0,0 2 5 0,1-1 2 0,-2 1 7 16,-1-3 4-16,1 6-1 0,-1-4 4 0,2 1 1 0,-4-1 2 15,2 0-2-15,-1 0 1 0,0 4-4 0,-1-2 1 16,1-4-1-16,0 4-2 0,-2 2-3 0,-1-4-2 0,3 0-3 15,-1 3 4-15,-2-2 1 0,3-1-4 0,-1-1 1 16,-2 1-2-16,2 0-1 0,-2 0 3 0,3-1-10 0,-3 2-2 16,0-1-4-16,0-1-2 0,-3 1 0 0,3-1 1 0,-2 0 2 15,2-2-1-15,-2 3 0 0,-1 1 3 0,-2-3-2 16,4 3 2-16,-5-1-1 0,4-2-3 0,-4 1 0 16,0-1-2-16,-1 0 2 0,-1 2-3 0,4-2 2 0,-7 0 2 0,4 1-3 15,1 0 0-15,-1 0 0 0,-1-2 1 0,-2 5-1 16,4-5 2-16,-5 3 0 0,4 1 0 0,1-3 2 0,-1 4 0 15,-4-3-5-15,4 1 1 0,1-1 0 0,-2 1 0 16,-2 1-2-16,2 2-1 0,2-3 3 0,-4 1-3 16,3 0 5-16,-5 0-1 0,3 0 3 0,-2 1-2 0,-1 2-1 0,4-4 4 15,-3 3-4-15,-2-2 3 0,1 1-2 0,0 1-1 16,0-2-2-16,-1-1 1 0,-4 4 0 0,5-1-2 0,0-3 3 16,-2 2-1-16,2 3-2 0,-5-6 2 0,1 4 4 15,-3-3-3-15,2 2 0 0,-1-1-2 0,-1-1 4 0,3 0 0 16,-4 3-1-16,1-1-1 0,3 0 0 0,-7 0 2 15,5-1 1-15,-1 2 0 0,1-3-1 0,-3 4 0 0,2-2 2 16,0-1 1-16,-2 0 2 0,1 0-2 0,3 0 2 0,-3 1 1 16,2 1 0-16,0 0-2 0,-1 0-2 0,0-3 2 15,1 3-1-15,0-2 2 0,-1-1 0 0,2 4-1 0,1-1-1 16,0-1 6-16,-2-2 1 0,4 5-3 0,-1-5-1 0,1 5 2 16,-3-1-2-16,2-1-1 0,2 1 1 0,-2-1 0 15,0-3-3-15,2 5 0 0,-1-3-3 0,1 2 1 0,-2 1 0 16,0-4 0-16,-1 3-5 0,-1 1 0 0,1-2-1 15,-2-1 1-15,2 3 5 0,0-2-3 0,-2 2 0 0,0 0 3 16,0 0 0-16,5 0 4 0,-7 0-1 0,2-3 0 0,-1 3-4 16,3 0 2-16,-4 0-2 0,8-1-1 0,-1 1 3 15,1-2-4-15,-1 2 3 0,-1-3 1 0,2 1 3 0,0 2 2 16,1-2-1-16,-1 0 3 0,-2 2 0 0,2-2-2 16,0 2 2-16,1-3-2 0,-1 2-7 0,-2 1 5 0,1-3-4 15,1 3 1-15,0-1-4 0,-1-2-1 0,1 3 0 0,0 0 3 16,-3 0-1-16,0 0-2 0,2 0 1 0,-5 0 0 15,4 0 2-15,-1 0 3 0,1 0-1 0,-3 0-2 0,2 3 2 16,3-2 0-16,-1-1-3 0,-2 0 0 0,3 0 0 16,0 0-3-16,0 3 1 0,1-3 1 0,-7 0-3 0,6 0 2 15,0 0 0-15,3 0-2 0,-3 1 5 0,0 2 1 0,0-3-3 16,2 2 0-16,1-2 0 0,-3 2 0 0,2-2 2 16,1 0-1-16,-3 0-2 0,0 2-1 0,-2-2 2 0,3 2 0 15,-1 1 0-15,-2-3-3 0,2 2 3 0,-6-2 1 16,5 4 0-16,-5-2-1 0,2 1 0 0,-1-1 1 0,0-1-1 15,0 3 3-15,1-4-4 0,-1 1-1 0,-2 2 2 0,0-3 0 16,2 0 0-16,-2 0 0 0,0 5 2 0,1-5 0 16,0 0-2-16,0 0 2 0,-1 2-1 0,2-2 2 0,1 0-4 15,-2 0-2-15,2 0 2 0,2 0 0 0,-3 0 2 16,3 0-1-16,2 0 2 0,-1-2-2 0,1-3 1 0,0 5 2 16,-1 0-3-16,1 0 1 0,0 0 1 0,-3 0-1 0,0 0-4 15,0 0 3-15,2 0 0 0,-2 0-2 0,0 0 2 16,-1 0-1-16,2 0-2 0,-4 0 0 0,5 0 2 0,-5-3-1 15,2 2 2-15,-1 1 0 0,0 0 0 0,0 0 3 16,-2-4 0-16,2 4 1 0,1 0-2 0,-3 0-2 0,1 0 3 16,1-1-2-16,1 1-1 0,0 0-2 0,-2 0 0 0,2 0 0 15,-1 0 2-15,-1 0 0 0,5 0 0 0,1 0 0 16,-3 0 0-16,0 0-8 0,2 0 1 0,1 0 6 0,-3 1-4 16,0-1 5-16,3 4-1 0,0-4 0 0,0 1 2 15,3-1 6-15,-2 0 0 0,0 0-5 0,2 0-2 0,-1 0-4 16,2 3 4-16,-1-3-2 0,-1 0 1 0,4 0 1 0,-6 0-2 15,2 5 1-15,1-3 1 0,-2-2 1 0,4 1-1 16,-2 1 2-16,-1-2-2 0,1 1 3 0,0-1 0 0,-3 5 1 16,-2-2 8-16,3-1-6 0,-1 3-3 0,3-4-3 0,-2 2 0 15,5-1-4-15,-4-2 4 0,2 3-4 0,1-2-6 0,1-1 4 16,-6 2 5-16,5 3 1 0,-1-3 2 0,1 0 1 16,-1 0-3-16,4 1 0 0,-3-3 1 0,2 1-1 15,1 2-1-15,-7-2 1 0,7 2-2 0,-4-1-1 0,4 3 2 16,-4-4-1-16,4 2-1 0,-4-2 1 0,1 4 2 0,3-3-2 15,-4 0 2-15,1 0 2 0,2 3-2 0,-2-1 2 0,2-2 0 16,1 3-1-16,-1 0 4 0,-1-4-5 0,2 2 0 16,2 0-2-16,-4 2 1 0,-1-2-1 0,3 2 1 15,-4-2-1-15,4 2-2 0,2-2 0 0,-5 2 6 0,1 1 0 16,0-1 0-16,0-1 1 0,0 2-2 0,0-1 0 0,2-1-1 16,2 1 2-16,-4-1-5 0,5 0-1 0,-5 0 4 0,1 0-1 15,4 1-1-15,-2 1-1 0,-2-1 3 0,2 0 0 16,-1-1 0-16,1 4 0 0,-2 0 0 0,2 0-4 15,2-2 4-15,-2 2-1 0,1 1 0 0,-4-3 0 0,5 5 2 16,-2-3 0-16,2 1 0 0,-5 2 0 0,4-3 0 0,-1 0-2 16,-1 3 1-16,1-1 1 0,1 1 0 0,-1-2-1 0,0-1 0 15,3 3 1-15,-4-3 2 0,4 1 0 0,-2 2-3 16,-4-2 0-16,6 2-1 0,-1-4 0 0,-2 2 1 16,3-1-1-16,-2-2-2 0,2 2 1 0,-6 1 2 0,6-2-15 15,-1-1 7-15,-2 1 3 0,3-2 2 0,-2 2 2 0,-1 2 0 16,0-3 1-16,2 0 0 0,-2 2 14 0,0-1-7 15,3-3 0-15,-1 4-5 0,-2-1 2 0,3-1-3 0,-2-2-1 16,-1 3 0-16,0-3 0 0,3 3 0 0,0-3 0 16,-1 2 0-16,1-2-1 0,-3 0 1 0,3 3 0 0,0-3 0 15,0 5-2-15,0-2 1 0,0-1 1 0,0 0-1 0,0 1 1 16,0-1-2-16,0 4 1 0,0-4 2 0,0 0 0 0,3 1 0 16,-2-1-1-16,-1 3 0 0,3-2 0 0,0 1 2 15,-1 0 0-15,-2 1-3 0,4-2 0 0,-1 2-1 16,0-1 2-16,-2 2-2 0,5-4 2 0,-4 2-1 0,2 1-2 15,2-3 3-15,-1 3-1 0,-1-1 1 0,1 0 0 0,2-1-2 16,1 2 5-16,1-3-1 0,-2 4 0 0,3-6 2 0,-4 4-2 16,8-1 8-16,-2-1-4 0,0 0 0 0,1 3-6 15,-1-2 0-15,6-1 0 0,1 1-3 0,0-1 2 16,-2-1-18-16,-1 0 10 0,4 0 4 0,-1 1 3 0,2 1 0 16,4 0 1-16,-1-5 8 0,-3-2-4 0,8 0 11 0,-3 0-6 15,4 0-1-15,-2 0 0 0,3 0-1 0,0-2 1 0,2 2-6 16,-2-5 3-16,6 3-2 0,-5 0 3 0,0 0-3 15,3-1 1-15,-3-1-2 0,3 4 2 0,-3-2-1 0,3-3 0 16,-1 4-2-16,-1-2 5 0,1 3 0 0,-1-1-2 16,1 1 0-16,-1-3-2 0,-4 1 3 0,3 2 1 0,-4-2-1 15,0 0-5-15,3 2 1 0,-4-2 2 0,4 0 1 0,-4-1 5 16,2-1-1-16,-6 2-1 0,1 0 0 0,1 0 3 16,-4 2 2-16,-1-3-3 0,-1 1 0 0,-3 2 0 0,2-1-2 15,-4-2 3-15,-2 3-3 0,-1-2 1 0,-3-1-2 16,2 3-1-16,-5-1 0 0,-1 1-1 0,-1 0 4 0,-1-2-2 15,4 2 5-15,-6 0 3 0,4 0 7 0,-4 0 7 0,0 0 7 16,0 0 3-16,0 0 3 0,0 0 3 0,0 0-2 16,0 0-2-16,0-3-3 0,-4 3-7 0,4-2-6 0,-3 2-6 15,0-1-3-15,1-2-8 0,-1 3-1 0,0-4-5 16,-1 3-2-16,-1 1-17 0,-2-2-21 0,-1-3-19 0,1 2-20 16,1 3-26-16,-4-3-30 0,-2 2-39 0,0-3-45 0,-3 3-53 15,2 1-55-15,-5-5-80 0,1 3-146 0,-4-2-106 16,-5-1-49-16,-6-3-12 0,-6 0 23 0</inkml:trace>
  </inkml:traceGroup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7:28.5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5E497DE-12D6-41E0-BEB0-11D272BDC751}" emma:medium="tactile" emma:mode="ink">
          <msink:context xmlns:msink="http://schemas.microsoft.com/ink/2010/main" type="inkDrawing" rotatedBoundingBox="22147,13704 24184,13733 24182,13887 22145,13858" semanticType="callout" shapeName="Other">
            <msink:sourceLink direction="with" ref="{972387F9-9333-43BE-9988-ADB26BBCFB9A}"/>
          </msink:context>
        </emma:interpretation>
      </emma:emma>
    </inkml:annotationXML>
    <inkml:trace contextRef="#ctx0" brushRef="#br0">47 30 339 0,'-3'-1'313'0,"3"1"-69"0,-1-2-74 0,-5 1-39 16,4 1-5-16,-1-7 3 0,2 7-18 0,-5-3-23 0,1 2-14 16,4-3-8-16,-2 4-3 0,0 0-2 0,2 0-2 15,-5 0-4-15,6 0-11 0,-2 0-7 0,-1 4-11 0,3-4-6 16,-1 0-7-16,1 0-4 0,0 0-5 0,0 1 1 15,0 2-1-15,0-3 4 0,0 7 3 0,1-4 1 0,-1-2 3 16,3 4 2-16,-1 0 4 0,-2 0-1 0,3-1-4 0,0 1 2 16,-2-2-2-16,5 0-2 0,-5-1 0 0,2 0 0 15,-1 2 0-15,4-1 0 0,-5 1 3 0,4-3 0 0,1 2 4 16,-2-1 0-16,4 3 4 0,-7-5 0 0,5 1 2 16,-1-1-5-16,-1 3-3 0,-1-2 2 0,2-1-2 0,-1 0-1 15,0 0 0-15,2 0 0 0,0 0 2 0,2 0 5 0,2 0 1 16,-2 0 0-16,-2 0-4 0,0 0-1 0,0 0-2 15,-1 0-2-15,1 0-5 0,0 0-4 0,2 0-2 0,-2 3-3 16,1-1-1-16,4-2-1 0,-5 2 1 0,1-2 1 16,0 2 0-16,1 0-1 0,1-2 2 0,-2 5 4 0,5-5 0 15,0 4-1-15,-1-4 3 0,0 2 0 0,1 1 1 0,3-1 1 16,-3-1 1-16,2 3 8 0,3-4 2 0,3 1 7 16,-1 2 2-16,-1-3 2 0,4 0 4 0,2 0 0 15,0 3-3-15,0 1-4 0,2-4-5 0,1 0-3 0,0 0 0 16,-3 0-1-16,4 0-4 0,-1 0 3 0,-2 0-2 0,2-4-3 15,-3 1-1-15,6 3-1 0,-7-3-3 0,6 2 0 0,-3 1-5 16,1-4-3-16,2 3 4 0,-3 1 0 0,3-2 2 16,-3-1-3-16,3 3 0 0,-3-2-1 0,1 2 0 15,-1-3 1-15,0 2-4 0,1 1-2 0,-3-2 0 0,0-1-1 0,0 3 1 16,-1 0-5 0,4 0-1-16,45 0 3 0,-47 0 4 0,0 0 0 0,2 0 0 15,0 0 3-15,1 0 0 0,-1 0-3 0,0 0-2 0,-2 0 1 16,5 0-2-16,-5 0 4 0,5 0-1 0,-2 0 1 0,2 0 2 15,-5 0-3-15,5-2 4 0,-5 0-4 0,5 2 1 0,-6-2 0 16,3 2-1-16,-7-2 1 0,3-1-1 0,-2 3 2 16,-5-4-2-1,2 3 1-15,29-10 2 16,-32 7-2 0,3-7 2-1,-12-4-65 1,-68-15-1107-16,16 20 294 0,17 5 318 15</inkml:trace>
  </inkml:traceGroup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6:25.54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DDB549A-415B-4283-B5EA-D0CEFC264876}" emma:medium="tactile" emma:mode="ink">
          <msink:context xmlns:msink="http://schemas.microsoft.com/ink/2010/main" type="writingRegion" rotatedBoundingBox="3637,11769 15815,10892 16075,14490 3896,15367"/>
        </emma:interpretation>
      </emma:emma>
    </inkml:annotationXML>
    <inkml:traceGroup>
      <inkml:annotationXML>
        <emma:emma xmlns:emma="http://www.w3.org/2003/04/emma" version="1.0">
          <emma:interpretation id="{3A374016-3C71-46CE-9EE3-6CFDF8026C6D}" emma:medium="tactile" emma:mode="ink">
            <msink:context xmlns:msink="http://schemas.microsoft.com/ink/2010/main" type="paragraph" rotatedBoundingBox="6116,11237 13288,11237 13288,12419 6116,124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F2DFA2-19D2-4DB8-9D32-A6F386F5582D}" emma:medium="tactile" emma:mode="ink">
              <msink:context xmlns:msink="http://schemas.microsoft.com/ink/2010/main" type="inkBullet" rotatedBoundingBox="6067,11594 13237,11078 13326,12318 6157,12835"/>
            </emma:interpretation>
            <emma:one-of disjunction-type="recognition" id="oneOf0">
              <emma:interpretation id="interp0" emma:lang="en-US" emma:confidence="0">
                <emma:literal>o</emma:literal>
              </emma:interpretation>
              <emma:interpretation id="interp1" emma:lang="en-US" emma:confidence="0">
                <emma:literal>.</emma:literal>
              </emma:interpretation>
              <emma:interpretation id="interp2" emma:lang="en-US" emma:confidence="0">
                <emma:literal>(</emma:literal>
              </emma:interpretation>
              <emma:interpretation id="interp3" emma:lang="en-US" emma:confidence="0">
                <emma:literal>x</emma:literal>
              </emma:interpretation>
              <emma:interpretation id="interp4" emma:lang="en-US" emma:confidence="0">
                <emma:literal>-</emma:literal>
              </emma:interpretation>
            </emma:one-of>
          </emma:emma>
        </inkml:annotationXML>
        <inkml:trace contextRef="#ctx0" brushRef="#br0">4798 1913 118 0,'0'-2'155'0,"0"-1"-8"0,0 3-15 15,0 0-13-15,0 0-28 0,0 0-24 0,0 3-24 0,0 0-17 16,3 2-5-16,-3-1 5 0,4-2 9 0,-4 1 3 0,3-1 15 15,0-2 10-15,-3 0 9 0,0 0 6 0,0 0-7 16,0 0-12-16,0 0-13 0,2 0-6 0,-2 0-2 16,0 0-2-16,0 0 2 0,0 0-1 0,0 0 3 0,0 0-2 15,0 0-2-15,0 0 0 0,3 0-3 0,-3 0-1 0,0 0-2 16,0-2-2-16,0 2-3 0,0 0 0 0,0-3-3 16,1 3-2-16,-1-2-4 0,3 2-3 0,2-2-5 0,-1 0 5 15,2 2-4-15,0-2 0 0,1-1 2 0,1 2 1 16,-1-4 0-16,5 5 3 0,0-5 2 0,0 5-1 0,0-3 1 15,3 1 0-15,-3-1-3 0,0 2 0 0,0 1-1 0,-1 0-4 16,1 0-2-16,3 0-3 0,0 0-2 0,-6 1 0 16,3 2 1-16,3-1-3 0,-2 1 0 0,-1-3 0 0,2 5 0 15,-5-2 0-15,2 0 2 0,4 2-4 0,-3-1 2 16,0-2 0-16,0 3 0 0,0-1 0 0,0 1 0 0,0-4 2 16,0 3-2-16,3-1 5 0,-1-1 1 0,0-2 4 0,2 0 1 15,-1 0-1-15,1 0 2 0,4-2 3 0,-1-1-1 16,-1 2-2-16,-2-2-4 0,1 2-1 0,-1-4 1 15,2 3-4-15,-2 0-2 0,1-3 0 0,-2 3-1 0,-1 2 1 16,0-2-2-16,1 0 0 0,-3 2 0 0,0-2 0 0,-2 2 0 16,-1 0 0-16,3 0 2 0,-2 0-2 0,2 0 1 15,-3 0 0-15,0 0-1 0,1 0-1 0,-1 0 1 0,3 0 4 16,2 0 0-16,-2 0 3 0,-1 0 0 0,3 0-1 16,1 0 2-16,-3-3 1 0,3 3-2 0,-2-1-1 0,5 1-1 15,-5-2-2-15,2-1 1 0,1 3-1 0,2 0 1 0,-4 0-2 16,4-2 3-16,-7-1 0 0,3 3-4 0,-2 0-2 15,0 0 1-15,0 0 0 0,1 0 0 0,-1 0 0 0,0 0 0 16,-3 0 0-16,3 0 1 0,-2 0 3 0,-1 0-2 0,3 0 0 16,-2 0 2-16,-1 0-1 0,2 0 0 0,1 3 1 15,-4-1 3-15,4-2 3 0,0 0 1 0,0 0-1 0,0 0 1 16,0 0 1-16,3 3 0 0,0-3 1 0,-2 0-1 16,-1 0-5-16,3 0 1 0,-3 0 2 0,3 0 0 0,0-3 0 15,-3 3 1-15,1 0 2 0,2 0 0 0,-3 0 2 0,0-2-2 16,-2-1-1-16,2 3-1 0,-3 0-1 0,3 0-3 15,-2 0-5-15,-4 0-2 0,6 0 0 0,-4 0 2 0,2 0-2 16,-1 0 0-16,1 0 0 0,-1 0 0 0,2 0 0 16,-5 0 2-16,4 0 1 0,-1 0-2 0,1 0 1 0,-1 0 0 15,3 0 2-15,-1 0 0 0,-2 0 1 0,2-3 1 16,1 3 0-16,0-2-3 0,0 2 1 0,0-3 3 0,1 2 0 16,1 1-1-16,1-2 1 0,0-3-2 0,-2 2 1 15,3-2-8-15,-1 3 3 0,0 1 0 0,0-2 2 0,-3 1-3 16,1 2 3-16,5-3-3 0,-6 2 3 0,2 1 7 15,-3-2-5-15,4-1-2 0,-3 3-3 0,0-2 1 0,3 2-1 0,-2 0 0 16,2 0 0-16,0 0-4 0,0 0 3 0,-3 0-1 16,1 0 2-16,2 0-1 0,-3 0 1 0,3 0 0 15,-2 0-1-15,5 0 4 0,-4 2-2 0,4-2 2 0,-5 0-2 16,5 0 0-16,-2 0 1 0,-1 0 0 0,-2 0-3 0,4 0 1 16,-2-2-3-16,1 0 2 0,-1 2 1 0,4-1-3 15,-2 1 2-15,1-3 1 0,-2 0 0 0,3 3 0 0,-2-2 1 16,2 2 1-16,2 0-1 0,-2 0 0 0,0 0-1 15,1 0-1-15,-1 0 0 0,4 0-1 0,-4 0 1 0,-1 0-1 16,1 0 1-16,-1 0 0 0,0 0 2 0,1 0 2 0,-1 0-2 16,1 0 3-16,-1 0-1 0,-3 0-2 0,1 0 0 15,4 0 0-15,-5 0-1 0,0 0 0 0,-2 0 1 16,6 2 0-16,-4-2 2 0,2 0 1 0,0 0 2 0,0 0 2 0,-1-2 3 16,1 2 5-16,-3-2 0 0,3 2 0 0,-2-1-1 15,1 1 1-15,-1-3-3 0,1 1 1 0,-1 2-3 0,0-2-3 16,1-1-2-16,1-1 3 0,-1 3-3 0,-1 1-1 15,0-3-2-15,1 1 1 0,1 0-2 0,-2 0 0 16,1 2 0-16,2-2 0 0,-2-1 0 0,-1 3 1 0,-2 0-2 0,5-1-1 16,-1 1 3-16,-1 0-2 0,0 0 1 0,-1 0-1 15,2 0-1-15,-2 0 2 0,1 0-2 0,-1 1 0 16,1-1 0-16,-1 0-2 0,0 0 1 0,1 0-1 0,-1 3 1 16,-1-3 2-16,0 0-1 0,3 0 0 0,-5 0 0 0,3 2 0 15,-3-2 0-15,2 0 0 0,0 0 0 0,-1 0 0 0,-1 0 0 16,0 0 0-16,0 0 0 0,1 0 10 0,-1 2-2 15,2-2-5-15,-5 0 2 0,0 0-4 0,2 0-1 16,3 0 0-16,-5 0 0 0,0 0-8 0,3 0 0 0,-2 0 7 16,-1 0-2-16,3 0 1 0,1 0 2 0,-1 0 0 0,-3 0-2 15,3 0 2-15,0 0 0 0,0 2 2 0,0-2-2 16,-2 2 2-16,2 1 1 0,-3-3-2 0,3 1-1 0,0-1 0 16,0 4 0-16,0-1 0 0,1-1 4 0,-1 3-2 15,-3-4 0-15,1 1-2 0,2 0 0 0,-3 4 2 0,0-5 0 16,4-1-2-16,-1 2 0 0,-3 0-2 0,2 1 0 0,-5-1 2 15,4 2 2-15,-1-2-2 0,1 1 0 0,-1-2 0 16,-1 1 0-16,-1 3 0 0,1-2 3 0,-2-3-2 16,1 5-1-16,0-3 0 0,4 2 0 0,-5-2 0 0,1 1-1 15,1-3-2-15,2 5 1 0,-4-2 1 0,5-1 1 0,-3-1 0 16,4 4 0-16,-1-5 1 0,-2 2 1 0,3 0 2 0,-2-2-2 16,2 2 9-16,-3 1-7 0,3-1-1 0,0 0-2 15,1 0 1-15,-1-2-2 0,0 2 0 0,0 1 2 0,0-2-10 16,-3 2 5-16,3-2 2 0,-2-1 1 0,-1 3 0 0,1-1 1 15,-1 0-1-15,2 1 0 0,-5-2 2 0,4 3 0 16,-1-1-3-16,1 0 1 0,-1-2 1 0,2 1-2 16,-5 3 0-16,4-3-1 0,-1 2-1 0,3-2 1 0,-2 2 2 15,-1-2-2-15,2 2-3 0,-2 0 2 0,3 1 5 0,-1-3 2 16,0 2-3-16,-2-2 2 0,3 1-2 0,-2 0 2 16,-1-1-2-16,6 3 3 0,-3-4-5 0,-3 2 0 0,3-1 3 15,-2 2-2-15,-1-4 0 0,3 2 0 0,0-2 0 16,-5 3 2-16,4-1-2 0,-2-2-2 0,3 2 2 0,-1-2-1 15,0 2-2-15,-2 0 3 0,3-2 3 0,-2 3-3 0,-1-3-1 16,3 0 1-16,0 0-2 0,-2 0 5 0,2 0-2 16,0 0 1-16,0 0-2 0,3 0 0 0,-2 0 0 0,-1 0-2 15,3 0 1-15,1 0-2 0,-1 0 3 0,-3 1 0 16,3-1 0-16,-2 0 0 0,2 0 0 0,2 0 3 0,-2 0 0 16,-1 0-2-16,3 0-6 0,-5 0 3 0,3 0 2 0,-2 0-1 15,2 0 2-15,-3 0-2 0,0 0-1 0,0 0 2 16,0 0 7-16,-2 0-4 0,2 0-1 0,-3 3-2 0,3-3 0 15,0 0 2-15,-2 0-2 0,-1 0-2 0,3 0 2 16,0 1 0-16,-2 2 2 0,-1-3-2 0,-1 0 3 0,2 0-3 16,-1 0 1-16,3 2 0 0,0-2-1 0,0 2 0 0,0 1 0 15,-1-3 0-15,3 0-1 0,-2 0 2 0,0 0 1 16,-3 1-2-16,3-1 1 0,2 0 2 0,-2 0-3 16,3 0-1-16,-3 3 2 0,1-2-1 0,2-1 0 0,0 0 4 15,-1 0-3-15,4 0 1 0,1 0 4 0,-6 0-1 0,4 0-2 16,-2 0 2-16,4 0-3 0,-3 0-1 0,2 0 5 15,1-1-6-15,-5-2 0 0,2 3 0 0,-1 0 1 0,1 0 4 16,-2-1-1-16,-1 1-1 0,-1-3-2 0,0 1 3 0,3 2 3 16,-3 0-2-16,3 0-2 0,-2 0-3 0,-1-2 3 0,3 2 9 15,0-3-4-15,-2 2 0 0,2 1-3 0,1-3 3 16,-1-1-4-16,2 2 3 0,-2 0-1 0,4 0-7 16,-3 0 1-16,2-1 1 0,0 1-1 0,1-2 0 0,-1-1 0 15,2 4 0-15,-3-4 0 0,-2 0 2 0,2 2-1 16,1 1-1-16,-2-1 2 0,-1 2 0 0,-2-6 0 0,-1 7 2 15,0-3-1-15,3 3-3 0,-3-1-2 0,-2-3 5 0,-1 2-3 16,3 2 0-16,0-1 8 0,-5-2-6 0,4 3 1 16,-2-2-3-16,0 2 1 0,-2-3-2 0,4 2-2 0,-3 1 2 15,3-2-6-15,-2 2 5 0,1-3-2 0,-4 1 4 0,5 2 0 16,-2-2 1-16,2 1 3 0,0-2-1 0,-2 0-3 16,3 1-2-16,-2 0 2 0,-1-2 0 0,3 2-1 15,0 0 1-15,-2-2 0 0,-1 0-1 0,3 1 1 0,-1-1 1 16,-3 2 1-16,4-3 0 0,-4 3 2 0,2-2-3 0,2-1-1 15,-6 4 3-15,5-4-2 0,-3 0 0 0,3 0-1 0,-2 1 0 16,-2-3-2-16,4 4 1 0,-2-2 1 0,0 3 1 16,2-4 0-16,-3 2-1 0,2-3 1 0,-1 4-1 0,2-3 0 15,-5 2 0-15,4 0 0 0,-1 0 0 0,-2 0 0 0,-2 0 0 16,2-1 0-16,-1 1 0 0,0-1 1 0,0 4 1 16,0-4-1-16,0 0-1 0,0 2-1 0,1-5 1 15,-1 5-1-15,0-2 1 0,0 2 0 0,0-2-2 0,0 1-1 16,2-2-1-16,-4 2 3 0,4-2-2 0,-4 1 2 15,3 1-1-15,-1 3 0 0,0-7-1 0,2 5 3 0,-4-4 3 16,4 3-2-16,-7-3 0 0,4 3 1 0,1-3 0 0,-2 3 1 16,1 0-1-16,-1 0 0 0,2-3-2 0,-2 1 1 15,1 1 0-15,-1-2-1 0,1 3 0 0,-2-3-1 0,1 3-2 16,2-2 3-16,-1-1-1 0,-1 1 0 0,1-1 1 16,-1 1 0-16,2-3 0 0,-4 3 0 0,5 0 1 0,-3-3-1 15,2 3 1-15,-4-4-2 0,2 2-1 0,-1 0 0 0,0 0 2 16,-1 2 0-16,2 0-1 0,-1-1 2 0,-3 1-1 15,3-1 2-15,-1 1-1 0,-2 1 0 0,3 0 2 0,0 0-3 16,-3-1 0-16,1 2 0 0,-1-3 0 0,0 3 0 0,3-3 2 16,-3 4-4-16,0-5-2 0,0 5 4 0,0-5-3 15,0 1 1-15,0 2 0 0,0-5 2 0,-3 5-2 16,3-5 0-16,-1 2 4 0,1 0 0 0,-3 1 0 0,0 0 0 16,3 1 1-16,-2 0-1 0,-1 1 0 0,3 0 1 0,-3 0-2 15,3-1 1-15,-1-2-4 0,-2 3 2 0,3-1 1 0,-2 1-1 16,2-1 0-16,-6 2 1 0,5 0 0 0,-2-3-2 15,1 1 2-15,-4 0-2 0,2-1-1 0,0 1 3 16,-1 0-1-16,-1-4-2 0,2 4 2 0,2-2 0 0,-4 1 2 16,2-2 2-16,-1 1-3 0,2 0 0 0,-1 2 2 0,1 1 0 15,-2-3-2-15,4 2 4 0,-5-1-3 0,4 2 1 16,-2-4 2-16,-2 4-1 0,5-1 3 0,-5 1 1 0,1-1 0 16,4 1 4-16,-5 2-1 0,1-4 0 0,4 2 3 15,-5 0-4-15,1-1 1 0,1 1 1 0,-1 0-2 0,-1-2 3 16,2 4-3-16,-3-5 1 0,1 2-3 0,-5 2 2 0,4-3 0 15,-1 1-4-15,4 1 1 0,-4 1-1 0,4-2 0 16,-4 1 3-16,4-1 3 0,-3 1 5 0,5 2 1 0,-4 1 0 16,0-4 2-16,0-2-1 0,0 3-2 0,-4-1-4 0,2 5-5 15,1-4-2-15,1 0-3 0,-4 0 0 0,2 2-3 16,1-2 0-16,1 2 0 0,-5 0 3 0,4-1-3 0,-1 0 2 16,-3 0-1-16,5-1-1 0,-5 0 0 0,2 1 0 15,-1 3-1-15,-2-4-1 0,3 3 2 0,-3-1-1 0,2 2-1 16,-2-4 2-16,0 3 0 0,3-1 0 0,-3 0 0 15,-1 1 0-15,1 2 0 0,3-3 2 0,-3 1-2 0,1-3-2 16,-2 5 2-16,1-4 0 0,0 4 0 0,0-1 0 16,0 1 0-16,-1-4 0 0,1 2 0 0,-1 2 2 0,-2-1-2 15,0 1 1-15,-1 0-1 0,1 0-1 0,3 0 1 0,-5 0-2 16,3 0 2-16,-3 0 0 0,2 0 2 0,2 0-1 0,-5 0-1 16,5 0 3-16,-2 1-3 0,0-1 2 0,3 0-2 15,-1 0 2-15,1 0 0 0,1 0-1 0,-1 0 0 16,3 0-2-16,-1 0 1 0,1 0 0 0,-1 0 2 0,1 0-2 15,-2 0-1-15,2 0 0 0,0 0 1 0,-4 0 2 0,7 0-2 16,-6 0 0-16,2 0-2 0,-2 0-8 0,3 0 4 16,-6 0 2-16,3 0-1 0,-3 0 0 0,3 0 2 0,-3 0 1 15,-1 0 2-15,1 0 10 0,2 0-7 0,-4 0 0 16,0 0-2-16,0 0 4 0,-2 0 0 0,2 0-4 0,0 0-1 16,0 0 0-16,4 0 4 0,-5 0 0 0,6 0-1 0,-3 0 0 15,3 0-3-15,-1 0 0 0,-2 0-2 0,0 0 1 16,2 0-3-16,-2 0 1 0,-2 0 1 0,3 0-1 15,-1 0 1-15,-2 0 4 0,1 0-1 0,0 0-1 0,-4-1 0 0,1 1 0 16,-3-3 2-16,2 2-2 0,1 1 0 0,1 0 2 16,-1 0 0-16,-4-4-2 0,3 4 2 0,-3-1-2 0,2-1 0 15,-4 2 5-15,1-3-3 0,3 3-1 0,-2-2 1 16,0-1 0-16,-1 3 0 0,1 0-1 0,-1 0-6 0,-3 0 2 16,0 0 2-16,-4 0 0 0,3 0 0 0,-4 0 3 15,1 0 0-15,-2 3-1 0,2-1 2 0,0-2 0 0,0 3-3 16,-7-3 0-16,7 2 0 0,1-1 0 0,-1-1-1 15,-3 4-1-15,6-3 0 0,-7 2 1 0,9-2 1 0,-3 1 0 16,1 2-4-16,3-4 2 0,1 1 1 0,0-1 1 0,5 3 1 16,-2-2 0-16,2-1-1 0,-1 5-1 0,1-5 3 15,0 5-3-15,-1-3-1 0,4-2-1 0,-3 3 0 0,-1 0 1 16,1-1 0-16,-5 3-1 0,5-4 0 0,-5 4 3 16,0 0 2-16,3-1-2 0,-6-3 0 0,4 4 0 0,-1-3 3 15,-1 2-2-15,1-1 1 0,3-2-2 0,-1 2 0 0,1 1 0 16,1-1 1-16,1-2 3 0,3 1-4 0,1-2 1 15,3 3 1-15,0-3 4 0,2 2-4 0,5-2 3 0,-2 0-5 16,1 0 2-16,0 0 1 0,4 3-1 0,-1-3-1 16,0 0-2-16,3 0-1 0,-1 0-2 0,-2 0 4 0,3 0 0 15,-2 0-1-15,2 0 1 0,0 0 0 0,-3 0-3 0,3 0 5 16,-3 0-1-16,3 0 1 0,-1 0-2 0,-2 0 0 16,-2 0 0-16,2 0 5 0,-1 0-3 0,0 0-1 15,1 0-1-15,-2 0 0 0,2 0 0 0,-1 0 3 0,2 0-3 16,-1 0 6-16,0 0 4 0,3 0 4 0,-1 0 6 0,-2 0 2 15,3 0 3-15,-2 0 2 0,2 0 3 0,0 0-4 0,0 0 0 16,0 0-7-16,0 0-2 0,-3-3-5 0,3 1-2 16,0 2-3-16,0 0-3 0,-3 0-5 0,3 0 1 15,-1 0 1-15,1-3 2 0,0 3 0 0,-3 0 3 0,3 0-2 16,0-2 3-16,0 2 1 0,0 0-3 0,0 0-1 0,0 0-1 16,0 0 0-16,0 0-4 0,0 0 3 0,0 0 1 15,0 0 0-15,0 0 2 0,0 0-1 0,0 0 0 0,0 0-1 16,0 0 4-16,0 0-4 0,0 0 0 0,0 0-11 0,0 0 1 15,0 0 2-15,0 0 2 0,0 2-2 0,0-2 5 16,-3 0-3-16,3 0 0 0,0 0 11 0,0 0-2 0,0 0-5 16,0 0 0-16,0 0-1 0,0 0-2 0,0 0 1 15,0 0-1-15,0 0 2 0,0 0-1 0,0 0-3 0,0 0 4 16,0 0 0-16,0 0 0 0,0 0 0 0,0 0-1 16,0 0 1-16,0 0 0 0,-2 0 0 0,2 3 0 0,-3-3 1 0,3 0 1 15,0 0 3-15,-1 0-3 0,-5 0-2 0,1 0 0 16,-2 2 3-16,3 1-3 0,-4 0 1 0,1 2-2 15,1-3-3-15,-2 3 1 0,1-4 0 0,-1 3 1 0,-1-2 2 16,2 2-1-16,0 0-2 0,-2 1 1 0,-2-2 2 0,4 2 3 16,-2-2-1-16,-2 2-1 0,3 0-1 0,-3 1 2 15,5-1 0-15,-4-1-1 0,-2 2-1 0,3-1 0 0,-3 0 0 16,-1 2 0-16,1 2-2 0,0-3 2 0,0 3 1 16,-5-3 0-16,6 4 1 0,-4-1 1 0,1-1 0 0,-4-2-2 15,7 1 2-15,-3-1-5 0,2 0 1 0,-3 3 1 0,0-4 3 16,4 0-6-16,-1 0 3 0,4 1 0 0,-1-1 0 15,2 0 3-15,-4-4-3 0,7 3 1 0,-3 1-4 16,2 0 2-16,4-1 1 0,-5-1-1 0,1 1 0 0,2-3-2 16,2 3 3-16,-2 0-2 0,-2-1 0 0,2 2 4 0,2-2 5 15,-2 2 1-15,1 1-10 0,-4-1-11 0,2 1-22 0,2-1-20 16,-4-1-26-16,5 1-29 0,-2-1-35 0,3 0-23 16,0-2-24-16,3 3-17 0,1-4-10 0,4 1-8 15,-1 3-10-15,-1-2-26 0,5-3-77 0,1 0-112 0,0-3-57 16,-4-4-16-16</inkml:trace>
      </inkml:traceGroup>
    </inkml:traceGroup>
    <inkml:traceGroup>
      <inkml:annotationXML>
        <emma:emma xmlns:emma="http://www.w3.org/2003/04/emma" version="1.0">
          <emma:interpretation id="{696FC6A8-E93A-40E1-A59F-5EB74B98FE97}" emma:medium="tactile" emma:mode="ink">
            <msink:context xmlns:msink="http://schemas.microsoft.com/ink/2010/main" type="paragraph" rotatedBoundingBox="3774,14305 11627,12923 11839,14125 3986,15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3FF5BB-4AA2-41B6-820A-ED3CD43BCE41}" emma:medium="tactile" emma:mode="ink">
              <msink:context xmlns:msink="http://schemas.microsoft.com/ink/2010/main" type="inkBullet" rotatedBoundingBox="3774,14305 8232,13520 8444,14723 3986,15507"/>
            </emma:interpretation>
            <emma:one-of disjunction-type="recognition" id="oneOf1">
              <emma:interpretation id="interp5" emma:lang="en-US" emma:confidence="1">
                <emma:literal>.</emma:literal>
              </emma:interpretation>
              <emma:interpretation id="interp6" emma:lang="en-US" emma:confidence="0">
                <emma:literal>,</emma:literal>
              </emma:interpretation>
              <emma:interpretation id="interp7" emma:lang="en-US" emma:confidence="0">
                <emma:literal>o</emma:literal>
              </emma:interpretation>
              <emma:interpretation id="interp8" emma:lang="en-US" emma:confidence="0">
                <emma:literal>-</emma:literal>
              </emma:interpretation>
              <emma:interpretation id="interp9" emma:lang="en-US" emma:confidence="0">
                <emma:literal>a</emma:literal>
              </emma:interpretation>
            </emma:one-of>
          </emma:emma>
        </inkml:annotationXML>
        <inkml:trace contextRef="#ctx0" brushRef="#br0" timeOffset="68621.5514">2545 4389 23 0,'0'-3'177'0,"0"-1"-14"15,0 4-22-15,0-1-27 0,0 1-25 0,0 0-23 16,0 0-23-16,0 0-19 0,3 1-19 0,-2-1-11 0,-1 4-3 16,0-1 4-16,0-3 5 0,0 1 6 0,0-1 8 15,0 2 5-15,0-2 6 0,0 0 9 0,0 0 5 0,0 0 5 16,-1 0 94-16,-2 0-93 0,3 0-1 16,0 0-2-16,0 0-2 0,0 0-5 0,0 0-5 15,-2 0-6-15,-1-2-4 0,3 2-5 0,0-1-2 0,0 2-1 16,0-1 1-16,0 0-2 0,0 0 2 0,0-1 2 0,-3 1 0 15,3 0-2-15,-4-3 14 0,4 3-14 16,0 0-1-16,0 0 2 16,0 0 18-1,0 0 15-15,0 0-42 16,0 0-3 0,0 0-8-16,3 3-1 0,-2-3 7 0,-1 1-1 15,3 1 1-15,-3-2 0 0,3 3 1 16,-1-1 2-16,5 2 7 0,-4-2-1 0,1 2 3 0,1-2 1 15,-1 1 0-15,-1-1 4 0,2 2-2 0,2 0 2 16,-2-1 0-16,1 1 0 0,0 0-2 0,1-2-1 0,0 1 3 0,2 1-5 16,-1-3 1-16,-1 4-2 0,1-1-4 0,1-2-1 15,-2 3-2-15,1-3-3 0,-1 0 3 0,0-2-3 16,1 2 3-16,-2-2-2 0,4 3-1 0,-2-1 2 0,-1-1-3 16,-1 2 3-16,0 2-3 0,0-5 0 0,1 0 2 0,1 0-2 15,-1 3 0-15,2 1 0 0,-1-4 0 0,-1 1 2 0,-2 1 0 16,2-2 1-16,-2 1 1 0,2-1 2 0,-3 4 1 15,2-1 4-15,2-3 2 0,-4 1 3 0,5 1 4 0,-1-2 0 16,-1 0 5-16,1 0-3 0,-1 0-3 0,-1 0 0 0,1 3-5 16,1-1-2-16,2-1-4 0,-4-1-2 0,2 5-3 15,-4-5 0-15,4 0-1 0,-1 3-1 0,3-3 1 16,-4 1 1-16,6 1-1 0,-4-2 0 0,2 3 3 0,-1-1 0 16,1 0 2-16,-1 0 2 0,3 2-1 0,0-1 0 15,0-3 3-15,-1 4-2 0,0-4 1 0,1 2 0 0,3 0 1 16,-6-2 2-16,3 2-1 0,0 1 4 0,0-3 2 0,0 1-2 15,0-1-4-15,-5 3 2 0,4-2-3 0,-3-1-7 16,1 3 2-16,5-3-3 0,-5 2-4 0,3-2 2 0,-2 2 3 16,-1-2-1-16,3 2 0 0,0-2 7 0,3 2-2 0,-3-2 2 15,-1 3 5-15,1-1-2 0,5-2-2 0,-5 0 2 16,3 0 0-16,-4 0 0 0,6 0-1 0,-2 0-4 0,0 0 0 16,-2 0-3-16,2 0 2 0,1 0-2 0,-4 0-1 15,3 0-2-15,0 0 1 0,-2 0-1 0,2 0 0 0,0 0 2 16,-2-2-3-16,2 2 0 0,2 0 1 0,-5-3-2 0,3 3 0 15,1 0 2-15,-4 0-1 0,3 0-1 0,0 0 0 16,-1 0-1-16,-2 0 1 0,2 0-2 0,1 0 0 16,-3 3 2-16,4-3-1 0,-1 0 1 0,1 0 0 0,2 0 0 15,-5 0 1-15,7 0 1 0,-5 0-2 0,1 0 3 0,0 0-3 16,2 0 0-16,2 0 3 0,-3 0-1 0,22-3 0 16,-19 3 0-16,2-2 0 0,-1 2 0 0,1 0 2 15,-1 0 0-15,1 0 0 0,-1 0 1 0,-2-2-1 16,5 0-2-16,-2 2 2 0,-1 0-1 0,-1 0-1 0,-1 0 0 15,-3 0-2-15,4 0 1 0,-1 0 1 0,-3-2-2 0,2-1 0 16,-1 3 1-16,-1 0 0 0,2 0 1 0,0 0-1 16,-3 0 0-16,1 0-1 0,-1 0-1 0,1 0 2 0,-4 0 0 15,3 0 0-15,-3 0 0 0,6 0-1 0,-5 0 0 16,2 0 2-16,0 0 1 0,-2 0-3 0,4 0 0 0,-2 0 1 16,0 0-1-16,-1 0-1 0,3-1 1 0,-4-2 0 0,2 3 1 15,1-1 2-15,-1 1 0 0,2-3-3 0,-2 1 0 16,1 2 3-16,-1-2 2 0,4 0 0 0,-2 2-4 0,0 0 1 15,1-2 1-15,0 2 0 0,-1-2 0 0,2 2-1 0,-3-3-2 16,4 3 0-16,-4-2 3 0,3 0-3 0,-1 2 1 16,-4-2 0-16,3 2 1 0,1-2-2 0,-3 0 3 0,2 2 1 15,0-3-3-15,0 3-1 0,-1-2 1 0,2 1 0 16,-5 1-1-16,5-3 0 0,-6 3-1 0,2-2-1 0,-3 2-2 16,1-3 4-16,3 3-1 0,-3 0-1 0,0 0 2 0,-2-1-1 15,-1 1 2-15,6 0 2 0,-3 0 2 0,-3 0-2 16,3-2 0-16,0-1-3 0,0 3 0 0,3-2 3 15,-3 1-3-15,0 1 1 0,-2 0-1 0,-1 1 0 0,3-1-1 16,-5 0 2-16,4 0 1 0,1-1-1 0,-4 1 0 0,1-3-1 16,5-1 0-16,-5 4 0 0,3-1 0 0,-3-1 0 0,4 1 2 15,-4-3-1-15,6 1 0 0,-6 3-1 0,3 0 2 16,0 0-2-16,-2-3 4 0,-1 1-1 0,3 2-3 16,-2 0-1-16,-1-3 3 0,2 3-2 0,-3 0 0 0,4 0 0 15,0-1 0-15,-1 1 0 0,-2 0 1 0,0 0 3 0,1-2-5 16,-1-1 1-16,-2 3-2 0,4 0 4 0,-2 0-2 15,-2 0 1-15,2 0-1 0,-1 0 0 0,-1 0 0 0,3 0 0 16,-1 0 0-16,-1 0-1 0,1 0-1 0,-2 0 1 16,4 0 1-16,-3 0 0 0,1 0 0 0,2 0 0 0,-2 0 0 15,1-2 0-15,-1 2 1 0,3-2-1 0,-2 0 0 0,-1 0 0 16,3-1-1-16,0 1 1 0,-1-2 0 0,-2 2 3 16,2-1-2-16,-3 2 0 0,4-3 0 0,0 1-1 0,-5 3 1 15,4-4 2-15,-3 2-1 0,0 0-2 0,-1 0 0 16,2-1 1-16,-1 1 1 0,-1 0-2 0,1 2 0 0,-1-4 0 15,-2 4-2-15,2-2 4 0,-6 2-2 0,4-3-2 0,1 1 2 16,0 2 0-16,1-1 0 0,-1-2 2 0,0 3-2 16,2-2 0-16,-1-1 0 0,2 2 0 0,-2-4-2 15,5 3 2-15,-4 1 0 0,-1-6-2 0,-2 6 3 0,2-1 0 16,4 1 2-16,-7-3 0 0,0 1-3 0,4 3 0 0,-4-3 0 16,7 1 0-16,-7 2 0 0,1-3 0 0,-1 2 0 0,1 1 0 15,-2-2-2-15,0 2 4 0,-2-3-2 0,5 1 0 16,-4 2 2-16,2-2-2 0,2 2 0 0,-2-2 0 15,1 0 0-15,-1 2 0 0,1-3 1 0,2 1 0 0,-1 0-1 16,-4 0 2-16,2 2-2 0,2-2 2 0,-1-1-2 0,-1 3 1 16,1-1-1-16,-1-2 1 0,-1 3 3 0,4-1 3 15,1 1 0-15,-4-3-1 0,4 1 0 0,-4 2 2 0,4-4 2 16,-4 4 0-16,1-4-4 0,1 4-1 0,-2-3 1 16,0 1-1-16,1 0-4 0,-1 0 2 0,-1 0-3 0,2 2-1 0,-2-2-1 15,0 2 7-15,-2-3-4 0,4 1-1 0,1 1 2 16,0-2 1-16,0-2-1 0,-2 5-1 0,1-1 2 15,-1-1-4-15,2-1 1 0,-5 1 1 0,4 1 1 0,-2-2-1 16,1-2 2-16,1 3-1 0,2-3 0 0,-1 2-1 0,0 3 0 16,2-3 2-16,-1 2-3 0,0-4 1 0,-2 3-2 15,2-1 1-15,2 1 2 0,-3-2 0 0,0 2-1 0,0-1-1 16,-1 1 1-16,-1 0-1 0,1 2 0 0,1-2 0 16,-5 2 0-16,3-2 0 0,4-1-1 0,-4 3 1 0,4-4-1 15,-1 3 1-15,-2 1 0 0,1-3 0 0,-2 1 0 0,1 2 0 16,-2-2 2-16,1 0 1 0,1 2-1 0,-1-2-2 15,2 0 0-15,0-1 2 0,4-1 2 0,-2 2-3 0,-1 0 1 16,-2 0-2-16,-1-1 1 0,1 1 1 0,-1 1 0 16,-1-2 2-16,2 1-2 0,0-1 0 0,0 0-2 0,2 0 4 15,-1 1-2-15,0 1-1 0,0-6 0 0,-3 7 1 0,2-1-2 16,1 1 2-16,-2-3 3 0,1-1-2 0,-1 1 2 16,-1 3-3-16,-2-4 2 0,2 0-1 0,2 3 1 15,-5-4-1-15,4 3-3 0,-1-2 1 0,2-1 2 0,2 1 0 16,-2 2 1-16,2-3-1 0,-2 1-1 0,1 0 1 0,-2 2 3 15,-1-2 1-15,-1 2 0 0,2-3 2 0,-1 3 2 16,0-2 1-16,-2 0 1 0,4-1-2 0,-2 1 3 0,1-1-3 16,-1 4-5-16,-1-4 3 0,1 0 1 0,1 0 4 15,-1 2 0-15,0-2 3 0,-1 2 2 0,1-1 2 0,-2-1 0 0,2 3-1 16,-3-3-2-16,5 1-4 0,-5-1-2 0,4 1-6 16,-4 2 1-16,3 0-3 0,-3-2-2 0,4 1 2 15,-1-1 0-15,0 2-3 0,-3-2 0 0,2 0 1 0,-2-1-1 16,3 1 1-16,-2 0-1 0,-1-1-1 0,3 1 0 0,0-1 2 15,-1 4 0-15,-2-1-4 0,3-1 2 0,-2-2 0 16,-1 0 2-16,3 2 0 0,-3-2-3 0,3 2-2 0,-1 0 1 16,-2-2 4-16,3 4 0 0,-2-1-2 0,-1-3 0 15,3 3-2-15,-3-2 5 0,3-1-3 0,-1 1 1 0,-2-1-3 16,3 1 0-16,-3 3 4 0,0-4 0 0,0 1 0 0,0 0 1 16,0 2 3-16,0-3 1 0,0 1 1 0,0 2 1 15,0-3-2-15,0 4 1 0,0-4-2 0,0 1-2 16,0-1 0-16,0 0-1 0,3 0 0 0,-3 4-1 0,0-2 1 15,0-4-1-15,0 7 1 0,0-4 2 0,0-1 2 0,0 0-4 16,0 0 1-16,0 2 0 0,0-2-1 0,0 1 2 0,0-1 0 16,0 1-3-16,0 3-2 0,0-4 1 0,0 1-1 15,0-1 1-15,0 1 2 0,0 2-1 0,0-2 0 0,0-1 0 16,0 2 1-16,0-2 2 0,0 1 1 0,0-1 1 16,0 0 0-16,0 0 2 0,0 4 0 0,0-2 3 0,0-4 0 15,0 7 0-15,0-4 1 0,0-1-1 0,0 0-1 16,0 0 0-16,0 2-2 0,0-2-1 0,0 3-2 0,0-2 0 15,0 0 2-15,0 0-2 0,0 1-2 0,0 1 0 0,0-2-8 16,0-1 4-16,0 4 4 0,0-6 0 0,0 3-2 16,0-1-1-16,0 1 5 0,0-1-1 0,-3 4 7 0,3-4-1 15,-3 0-3-15,3 5-1 0,-2-5-1 0,2 2-3 16,0-2 0-16,0 2-1 0,0 0-1 0,-3-2 0 0,3 2 4 16,-3-2-1-16,3 1 3 0,-1-1 1 0,-2 1 3 15,1 2 0-15,-1-3-2 0,0 1-1 0,-1 0-2 0,2 0 1 16,-4 0-1-16,2 0-4 0,2-1 1 0,-4-1-7 0,2 1 3 15,0-1 1-15,-1 2 0 0,-1-1-5 0,2 0 5 16,-1 0 0-16,1 4 2 0,-2-6 2 0,1 4 1 0,1-1-4 16,-1-1 1-16,1 0 3 0,-2 0-6 0,2 2 1 0,-1-2 0 15,1 1 0-15,-2-1 2 0,1 1-1 0,-2 0 2 16,2 0 0-16,4 0 3 0,-5 1 0 0,1-1-2 16,-2 2 2-16,-1 0-1 0,4 0 2 0,-3-3 0 0,2 3-3 15,-2-2 0-15,2 2-1 0,-2-1 0 0,-1 2-3 16,-1-4-2-16,2 3 2 0,0-1 0 0,-1-2 0 0,2 4 0 15,-1-1 0-15,-1 1 2 0,-2-6 2 0,1 7-1 0,0-3-3 16,-3 2 0-16,2-4 0 0,-2 3 1 0,3-1 3 16,-5 1-4-16,5 2 0 0,1-3 0 0,-3 2 4 0,2-1 1 15,-1 2-3-15,2-5 0 0,-4 5-2 0,6-2 2 0,-4 0 2 16,1 0-3-16,-1 2-1 0,2-3 2 0,-1 2-2 16,-1-2-1-16,1 3 0 0,0-1 2 0,-1-2-1 0,2 3 2 15,-1-2-1-15,-1 2 0 0,1-2 0 0,-2-1 3 16,6 3-3-16,-6-1-1 0,2-2 0 0,-1 3 0 0,2-1-1 15,-4 1-3-15,5 0 4 0,-2-3 0 0,-3 1 0 0,3 2-2 16,-1 0 2-16,-2-2-1 0,3 0 1 0,-1 2 0 16,1-2 0-16,-2 2-3 0,4-3 3 0,-2 1 3 15,-2 2-3-15,2-1 2 0,1-2-2 0,-3 3 0 0,4 0 1 16,-2 0 2-16,-2 0-3 0,2 0-1 0,-1 0 1 0,1 0-2 16,2-2 2-16,-5-1-1 0,3 3 0 0,-3 0 1 0,1 0-1 15,3 0 0-15,-3 0-2 0,4 0 1 0,-2 0 0 16,0 0 2-16,-5 3 0 0,5-1 0 0,1-2 0 15,-3 3 0-15,4-2 0 0,-2-1 0 0,-2 2 13 0,2 1-6 16,-1-3-5-16,1 2-1 0,0-2 1 0,-1 4 1 0,1-2-2 16,-2 1 2-16,2-2-10 0,2-1 0 0,0 4 4 15,-1-1 2-15,1-1 0 0,-2 0-3 0,1 1 3 0,1-2-1 16,-1-1-1-16,-1 3 3 0,5 1 2 0,0-4 1 0,-4 2-3 16,1 0-2-16,-1 0 1 0,1 3 2 0,-5-3 1 15,4-1-2-15,0 2 0 0,-3-1 0 0,5 3 1 0,-4-4 4 16,1 3-3-16,-2 0-1 0,4-4 0 0,1 5-1 15,0-3 0-15,-1 1-3 0,2-2-1 0,-2 4 3 0,2 0 0 16,-2 0 0-16,1-4 0 0,-2 2 0 0,2-1 2 0,2 2 0 16,-1-2 0-16,3 1-1 0,-3-1 1 0,4 0-2 15,-5 0 0-15,1 0 0 0,1 1 1 0,-1 1 0 0,-1-3 1 16,2 2 0-16,-1-1-1 0,1 3 1 0,-1-4 2 16,-1 3 1-16,2-1-3 0,1-1-1 0,-1 0-1 0,-1 2 0 15,1 1 0-15,-1-1 1 0,-2-2 0 0,2 3 0 0,-2 0 0 16,-1-4 1-16,4 2 1 0,-2-3-2 0,1 7 3 15,4-6-2-15,-5 1-1 0,2-1 0 0,-1 4-2 16,1-2 0-16,-2-1 0 0,0 3 1 0,0-1 0 0,0-2 0 16,0 2-1-16,1-2 2 0,1 1-1 0,-1 1 1 0,0 0 0 15,0 0 0-15,4 1 0 0,-5-1 0 0,1 1 3 16,1-4-5-16,-1 3 4 0,-1 1-2 0,2-1 0 0,-1 1-3 16,1 1 2-16,-1-1 1 0,-1-2-1 0,2 5 2 0,1-5-1 15,-1 4 0-15,-1-6 1 0,2 4 0 0,2 3 2 16,-2-5-3-16,1 2 0 0,-4 1-3 0,6-1 1 0,-1-1 2 15,-2 2 0-15,3-1 0 0,-2 4-1 0,2-4 1 16,-3 0-1-16,0 1 1 0,3 0 0 0,0 2-2 0,-1-1 1 16,1-3-3-16,0 6 4 0,0-4 0 0,0 2 2 0,0-2-2 15,0 0 2-15,1 1-11 0,-1 2 2 0,3-3 7 16,0 3-2-16,-3-4 2 0,2 2-1 0,-2 2 1 0,3-3 0 16,-2 0 9-16,-1 2-13 0,3-1 2 0,0-3 0 15,-3 6 2-15,2-4 0 0,-2 2-1 0,3-2 1 0,-2-2-3 16,2 3 10-16,-3-1-4 0,3 3 0 0,-1-4-3 15,1 2 0-15,-2 2 0 0,2-3 1 0,1 4 3 0,-1-3-1 16,0 0-2-16,-1 2 0 0,2-1 0 0,-1 1 0 16,2-2 0-16,-2 2 0 0,-2-1 0 0,2-1-1 0,2-2 4 15,-2 2-3-15,0 0-1 0,-2-1-4 0,2 1 2 0,-1-1 1 16,1-3-1-16,0 4 3 0,-3-4 0 0,1 3-2 16,4-3 1-16,-3 2 1 0,1-2 0 0,-1 2 1 0,2-1-2 15,-1 1-2-15,0-1 0 0,-1 0 2 0,5 1 1 16,-4 1-1-16,2-2 0 0,-1 3-1 0,-1-3 1 0,2 0 1 15,-2 3-1-15,1-1 1 0,1-1-1 0,-1 2 0 0,2-3 0 16,-5 4 0-16,4-1 0 0,-2-1-1 0,0 0-1 16,1-1 0-16,1 1 0 0,-2 1 4 0,1-1-1 0,1 1 1 15,-2-3-1-15,-2 2 0 0,5 3 4 0,-4-5-2 0,2 3 1 16,2-3-5-16,-4 3 1 0,2-2-2 0,-1-1 2 16,1 3 0-16,-1-4-1 0,0 5 1 0,-1-5 0 0,5 3 0 15,-4-1 3-15,-1 1-1 0,2-1-2 0,-1 1 2 16,0-1-1-16,-1-1-1 0,4 0 0 0,-5 1 0 15,2-1-3-15,-1 0 2 0,4 0 0 0,-5-2 1 0,2 3 0 0,-1-1 0 16,0 0 2-16,3 1-2 0,-2-1 3 0,-2 1-3 16,2-2 0-16,2 2-1 0,1-2 1 0,-5 4-2 0,2-4-2 15,2 0 4-15,-1-1-1 0,1-1 1 0,-2 4-1 16,1-2 2-16,1 0 0 0,2 0 1 0,-1-1 1 16,0 2 2-16,0-2-2 0,0 0 2 0,1 1 0 0,1 1-2 0,2-4 0 15,-4 2 0-15,2 0-3 0,2 0-2 0,-1 1 1 16,1-2 1-16,-1 2-3 0,2-2 3 0,-2 4 0 15,0-5 3-15,2 4-2 0,3-4 4 0,-5 2-2 0,0-2-3 16,3 5 2-16,-2-1-2 0,2-2 0 0,0 1 3 0,0-1-3 16,-2 2-2-16,2-2 1 0,0 1 1 0,1 4-2 0,-1-6 0 15,2 1 2-15,-2-1-1 0,-4-1 1 0,4 4 0 16,3-1 1-16,-3-3 1 0,0 0 0 0,0 0-1 16,0 0-1-16,0 0 4 0,0 1-3 0,0 1-1 0,-2-2 0 15,-1 3 0-15,3-1 0 0,0-2 0 0,-2 0-1 0,-1 0-3 16,3 0 3-16,-2-2-1 0,-1 2 4 0,3 0-4 15,-4 0 2-15,1 0 0 0,1 0 3 0,-2 0-3 0,-1 0 0 16,-1 0 0-16,0 0-1 0,0 0 1 0,-3 0 3 16,1 0-3-16,2 0 2 0,-4 0-1 0,1 0-1 0,-2 0 0 15,-1 0 0-15,3 2 3 0,-3-2-6 0,3 0 2 0,-1 1-4 16,-2-1 3-16,0 0 4 0,0-1-2 0,0 1-2 16,0 0 2-16,0 0 0 0,0 0 2 0,0-2 1 15,0-1 0-15,0 3-3 0,0 0 0 0,0 0 3 0,0 0-4 16,0 0 2-16,0 0 0 0,0 0 1 0,0 0 0 0,0 0 4 15,0 0-2-15,0 0 6 0,0 0 4 0,0 0-3 0,0 0 2 16,0 0 1-16,0 0 0 0,0 0 2 0,3 0-1 16,-3 0-2-16,0-2-2 0,0 1 1 0,-3 1 1 15,3-7-7-15,-2 6 3 0,-1-1-5 0,3-3-3 0,-3 2-1 0,-1-2-5 16,2 1-3-16,-1-1-6 0,-1-1-14 0,-2 1-30 16,-3-1-39-16,0 1-48 0,-6 0-62 0,0-2-80 15,-1 1-133-15,-7-1-146 0,0-4-89 0,-6-1-31 0,-5-5 0 16</inkml:trace>
      </inkml:traceGroup>
      <inkml:traceGroup>
        <inkml:annotationXML>
          <emma:emma xmlns:emma="http://www.w3.org/2003/04/emma" version="1.0">
            <emma:interpretation id="{352E7E8B-7747-4A15-9C17-24F5CAED39EF}" emma:medium="tactile" emma:mode="ink">
              <msink:context xmlns:msink="http://schemas.microsoft.com/ink/2010/main" type="line" rotatedBoundingBox="9875,13777 11720,13452 11785,13824 9940,14149"/>
            </emma:interpretation>
          </emma:emma>
        </inkml:annotationXML>
        <inkml:traceGroup>
          <inkml:annotationXML>
            <emma:emma xmlns:emma="http://www.w3.org/2003/04/emma" version="1.0">
              <emma:interpretation id="{366E6179-17C2-447A-BF69-6CC86AD08660}" emma:medium="tactile" emma:mode="ink">
                <msink:context xmlns:msink="http://schemas.microsoft.com/ink/2010/main" type="inkWord" rotatedBoundingBox="9875,13777 11720,13452 11785,13824 9940,14149"/>
              </emma:interpretation>
              <emma:one-of disjunction-type="recognition" id="oneOf2">
                <emma:interpretation id="interp10" emma:lang="en-US" emma:confidence="0.5">
                  <emma:literal>~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m</emma:literal>
                </emma:interpretation>
                <emma:interpretation id="interp1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57237.9232">8770 3493 119 0,'-7'5'203'0,"2"-4"-25"0,4 4-14 15,-5-2-12-15,-2 4-22 0,2-4-21 0,-1-2-3 16,-3 4 3-16,4-5 6 0,-5 0-4 0,2 3-15 0,2-3-10 16,-4 2-2-16,7-2 1 0,-3 3 7 0,2-3 0 0,2 0-6 15,-1-3-3-15,2 1-8 0,-4 2-7 0,6-3-8 16,-1 3 2-16,-2 0-7 0,3 0-1 0,-2 0 2 0,2 0 0 15,0 0 1-15,0-5-1 0,0 5-4 0,0 0-9 16,0 0 0-16,0-1-4 0,0 1 1 0,0 0-3 0,0 0 2 16,0 0-3-16,0-2-1 0,0 2 5 0,0-1-4 0,0 1 2 15,0 0-2-15,0 0 1 0,0 0-2 0,0 0-1 16,0 0-2-16,0 0 0 0,-3 0-1 0,3 0 1 0,0 0 0 16,-3 0-2-16,3-4-3 0,0 1 0 0,0 3 0 15,0 0-4-15,-1 0-2 0,1-3-3 0,0 3-1 0,0-1-2 16,0 1-3-16,-3-4 1 0,3 3-5 0,0 1-1 15,0-2 0-15,-3-1 0 0,3 3 0 0,0-2-1 0,0 2 0 16,0-3 0-16,0 2-1 0,0 1 1 0,-2-5 3 16,-1 3-5-16,2 0 0 0,-5 0 0 0,1-3 0 0,4 4-1 15,-2-2-1-15,-1 2-3 0,1-4 1 0,0 3 0 0,-2-1 0 16,4 2 0-16,-2-3 1 0,0 1 2 0,-2 1 0 0,4 0 1 16,-2 0 0-16,0 2-3 0,-2-2 1 0,5-1-1 15,-1 3-1-15,1-2-1 0,-3 2-3 0,0-1 1 16,3-2 3-16,0 3 0 0,0 0 2 0,0 0-4 0,0 0 2 15,0 0 2-15,0 0-4 0,0 0 2 0,0 0-4 16,0 0 2-16,0 0 3 0,0 0 2 0,0 0-2 16,0 0 3-16,0 0 0 0,0-2 0 0,0 2 1 0,0 0-3 15,0-3 0-15,0 3 0 0,0 0-2 0,0 0 5 0,0 0-4 16,0 0 2-16,0 0-6 0,0 0 3 0,0 0-1 16,3 0-3-16,-3 0 1 0,3 0-3 0,-3 0 2 0,1 0 1 15,-1 0 16-15,0 0-6 0,0 0-6 0,0 0-1 16,0 0 0-16,5 0 0 15,14-6-28-15,-14 6 24 0,8 0 1 0,-7 0 4 32,1 0 1-32,35-5-2 0,-33 5 0 0,1 0-3 0,-1-5 0 15,0 5 1-15,-1 0 0 0,-1 0-2 16,8 0 2-16,-6 0 3 0,1 0-1 0,-1 0-1 0,2 0 2 16,-5-1-1-16,4 1-1 0,-1 0 0 0,-2 0 1 15,4 0-2-15,-2 0 3 0,1 0-1 0,-1 0 0 0,0 0 1 16,3 0 4-16,1 0-1 0,-4 0-3 0,0 0-1 15,5-3-2-15,-2 1 3 0,-4-3-1 0,7 5-2 0,-3 0 1 16,0-3-2-16,2 2 2 0,-1 1-1 0,0-5 7 0,5 3-4 16,-6-1 0-16,2 1 0 0,3-1-1 0,-5 2 2 0,2 1-2 15,-2-2 0-15,2 2-3 0,1-3-1 0,-1 1 2 16,-2 2 4-16,3 0 2 0,-4 0-3 0,6 0-2 16,-4 0 2-16,1 0 0 0,-2 0 3 0,5 0-2 0,-5 0-3 15,0 2 0-15,0 1 2 0,0-3 2 0,1 0-1 0,1 0-1 16,-2 0-1-16,0 2 0 0,0-2 0 0,1 1-1 15,-1-1-1-15,1 3 2 0,-1-3-3 0,0 0 3 0,1 2 0 16,2-2 0-16,-3 3-1 0,0-1 2 0,0-2-1 16,0 1-1-16,0 3 1 0,0-4-3 0,0 0 3 0,1 1 0 15,-4 2 1-15,3-3-1 0,0 0 0 0,-2 0 0 16,2 5 2-16,-3-3-1 0,6-2-1 0,-3 1 0 0,0 1 0 16,3-2-1-16,-3 1-1 0,4-1 1 0,-1 5 0 0,1-5 0 15,1 3 3-15,-1-1-1 0,2-2 2 0,-2 3-2 16,1-1 1-16,2-2 1 0,0 0-3 0,-2 0 0 15,2 0 0-15,0 0-3 0,1 0 1 0,2 0 1 0,-4 0-2 16,1 1 2-16,0-1 4 0,1 3-3 0,-1-1-3 0,-2 1 3 16,2-2-1-16,-1 1-1 0,-5 3 1 0,5-3 0 15,0 0 1-15,0 0 1 0,1 1-1 0,-6 1 1 0,7-3 0 16,-4 4 1-16,-1-3 2 0,4 1-5 0,-2-2-1 0,-2 3 1 16,0-4 1-16,-2 3 0 0,2-1 4 0,-3-2-4 15,-2 0 0-15,-1 0 1 0,-1 0 3 0,-1 0 1 0,0 0-3 16,-2 0 0-16,-1 0-4 0,-1 0 2 0,-1 0 2 15,1 0 2-15,-2 0 1 0,-1 0-1 0,3 0 4 0,0 0 6 16,-3 0 0-16,0 0 0 0,0 0 0 0,0 0-6 0,0 0 3 16,0 0-4-16,0 0-5 0,0 0-1 0,0 0 2 15,0 0-3-15,0 0 3 0,0 0 0 0,0 0-4 0,0 0-8 16,0 0-19-16,0 0-39 0,0 0-49 0,0 0-53 0,0 2-54 16,2-2-58-16,2 0-69 0,4 0-110 0,2-2-116 15,-1-3-47-15,3 1-4 0</inkml:trace>
        </inkml:traceGroup>
      </inkml:traceGroup>
    </inkml:traceGroup>
    <inkml:traceGroup>
      <inkml:annotationXML>
        <emma:emma xmlns:emma="http://www.w3.org/2003/04/emma" version="1.0">
          <emma:interpretation id="{1CE0292D-E292-4275-9BB9-9470EAB1071F}" emma:medium="tactile" emma:mode="ink">
            <msink:context xmlns:msink="http://schemas.microsoft.com/ink/2010/main" type="paragraph" rotatedBoundingBox="9260,14590 16071,14393 16081,14742 9270,1493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A8A6C82-1F78-417C-B5DE-51C9119F4836}" emma:medium="tactile" emma:mode="ink">
              <msink:context xmlns:msink="http://schemas.microsoft.com/ink/2010/main" type="inkBullet" rotatedBoundingBox="9260,14590 10494,14554 10505,14903 9270,14938"/>
            </emma:interpretation>
            <emma:one-of disjunction-type="recognition" id="oneOf3">
              <emma:interpretation id="interp15" emma:lang="en-US" emma:confidence="0">
                <emma:literal>↳</emma:literal>
              </emma:interpretation>
            </emma:one-of>
          </emma:emma>
        </inkml:annotationXML>
        <inkml:trace contextRef="#ctx0" brushRef="#br0" timeOffset="69964.219">7944 4298 91 0,'6'0'284'0,"-1"1"-29"16,-2-1-32-16,-2 0-41 0,2 0-26 0,-1 0-11 0,-2 0 1 16,3 2-25-16,-3 1-30 0,0-3-20 0,0 2-10 15,0 0-3-15,0 2-1 0,2 1 2 0,0 3-1 0,1-2 5 16,-2 3 7-16,7 0 10 0,-2 2-1 0,-2 0-1 0,4 4 1 15,-4-3 3-15,8 21 73 0,-7-18-78 16,5 0-5 0,27 41 260-16,6-22-36 0,-28-25-194 31,2-2 6-15,103 4 365-16,-10-39-209 0,-87 19-215 31,-3 1 0-31,189-109 336 15,-184 99-356-15,0 2-3 0,5 5-6 16,101-61 48 0,-50 36-36-16,-58 28-19 0,-2 0 0 0,3-1-2 15,-5 3-1-15,1 0-1 0,-5 2-1 0,-2-1 0 16,2 1-3-16,9 0 3 0,-12 1-5 0,-2 3-1 16,-1-2 1-16,9 2 2 0,-12 0-2 0,1 0-2 15,-2 0-1-15,2 0-1 0,-4 0 0 0,0 0 1 16,-3 0-2-16,2 0 1 0,-2 0-1 0,0 0 1 15,3 0 1-15,-3 0 0 0,0 0-1 0,0 2-1 0,0-2 2 16,-3 0-3-16,3 3 0 0,0-3-7 0,-2 2-11 16,2 0-18-16,-3 2-21 0,0 1-31 0,2-4-27 0,-2 6-37 15,0-1-44-15,-3 3-53 0,-2 1-53 0,-2 1-57 0,1 4-80 16,-6-6-157-16,-1 7-91 0,-4-5-28 0,-6 2 10 16</inkml:trace>
      </inkml:traceGroup>
      <inkml:traceGroup>
        <inkml:annotationXML>
          <emma:emma xmlns:emma="http://www.w3.org/2003/04/emma" version="1.0">
            <emma:interpretation id="{51345EF2-CD82-421C-B205-B172BB4F764D}" emma:medium="tactile" emma:mode="ink">
              <msink:context xmlns:msink="http://schemas.microsoft.com/ink/2010/main" type="line" rotatedBoundingBox="11786,14530 16071,14406 16075,14536 11790,14660"/>
            </emma:interpretation>
          </emma:emma>
        </inkml:annotationXML>
        <inkml:traceGroup>
          <inkml:annotationXML>
            <emma:emma xmlns:emma="http://www.w3.org/2003/04/emma" version="1.0">
              <emma:interpretation id="{CE973AD5-C525-4488-9306-7058C6CF2D40}" emma:medium="tactile" emma:mode="ink">
                <msink:context xmlns:msink="http://schemas.microsoft.com/ink/2010/main" type="inkWord" rotatedBoundingBox="11786,14530 16071,14406 16075,14536 11790,14660"/>
              </emma:interpretation>
              <emma:one-of disjunction-type="recognition" id="oneOf4">
                <emma:interpretation id="interp16" emma:lang="en-US" emma:confidence="0.5">
                  <emma:literal>,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a</emma:literal>
                </emma:interpretation>
                <emma:interpretation id="interp20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73016.3459">10571 4266 37 0,'-3'0'163'0,"0"4"-17"0,-1-3-17 0,4-1-23 0,-2 2-25 16,2 3-23-16,0-1-9 0,2 3 3 0,-2-3 8 0,0 1 4 15,0-4 9-15,0 4 7 0,0-5 9 0,-2 2 7 0,2-2-7 16,-3 0-14-16,0 0-17 0,-1 0-9 0,1 0-10 16,1 0-2-16,-1-2-1 0,-1 2-1 0,1-3 1 15,1 1 4-15,-1 2 1 0,2-1-4 0,-7-2 0 0,4-2-4 16,1 4-3-16,0-1-6 0,-1-1-3 0,1 1-3 0,1-2 1 15,-1 0 1-15,2 3-1 0,-5-1 2 0,4-3 1 16,-1 2 2-16,3 3 0 0,-1-3-1 0,1 2 0 0,-6-4 1 16,6 3 0-16,-2-1 2 0,-1 1 2 0,3-2 1 15,-1 2 0-15,1-1 0 0,0-1-3 0,0 2 4 0,-3 0-3 16,3-1-3-16,0 3-1 0,0-1 0 0,0-2 5 0,0 3 0 16,0-1 0-16,0 1 1 0,0-3 1 0,0 1 1 15,0 2 0-15,0-2-1 0,0 0-9 0,3 2 2 16,-3-4-7-16,1 1-2 0,-1 1-3 0,5 0-3 0,-2 0-5 15,0-2-1-15,1 1 0 0,1 1-2 0,-1 1 0 0,4-4 1 16,-4 2-1-16,4 3 3 0,2-1-3 0,-6-1 4 0,1 2-1 16,2-3-2-16,-2 3 0 0,2 0 0 0,-2 0 0 15,2 0-3-15,1 0 2 0,-1 0-3 0,2 0 1 16,-2 0 2-16,2 3 0 0,-1-3 3 0,2 3 4 0,-1-3 3 16,3 3 2-16,0-3 2 0,-2 0 7 0,2 0 0 0,0 0 2 15,0 0 0-15,0 0 1 0,0 0-1 0,-3 0 0 16,4 0-2-16,-1 0-1 0,-3 0-1 15,3 0-2-15,47-6 45 16,-45 6-53-16,-2 0-5 0,1 0 1 0,-1-3-2 16,6 3 1-16,7 0 0 15,17 3-4-15,-29-3-1 0,-1 0 4 0,3 2-2 16,0-1-1-16,49 2 9 16,-52-1-9-16,1-2 2 0,-1 3-1 0,-3-3-1 15,0 0 0-15,4 0 0 0,-1 0 0 0,-3 0 1 16,0 0 4-16,5 0-1 0,-5 0-1 0,2 0 3 0,0 1-1 0,1-1 1 15,0 0 3-15,-3 0-2 0,1 0-2 0,2 0 2 16,-3 0 0-16,3 0-2 0,-2 0 2 0,2-1-2 16,1 1 2-16,-1-3 1 0,0 1-1 15,14-1 8-15,-3 2 2 0,-14-1-9 0,3 2-2 16,0-3-4-16,27 0 11 0,-27 3-6 0,3-3-4 16,-2-1 2-16,2 4 3 0,-3-1-2 0,3 1 1 15,0-2-6-15,-2 2 1 0,-1-1-2 0,0 1 4 0,0 0-3 16,0 0-1-16,-2-4 3 0,2 1 0 0,-3 3 2 15,1 0 0-15,-1 0-1 0,-1 0-2 0,4 0 3 0,-1 0-2 16,0-3 0-16,-2 2-3 0,3 1 0 0,-2 0 0 16,-1 0 1-16,1 0 3 0,-1 0-3 0,2-4 0 0,1 4-1 15,-3-1 1-15,3 1 2 0,-1 0-1 0,1 0 1 0,-1 0 0 16,1-2 0-16,0 2-1 0,0-3 0 0,2 3-1 16,-2 0-1-16,-3 0 0 0,3 0-3 0,0 0 1 0,3 0-1 15,-3 0 3-15,0 0 0 0,0 0 3 0,0 0-2 16,-1 0 0-16,1 0 12 0,0 0-7 0,0 0-1 0,0 0-3 15,3 0-2-15,-3 0 0 0,0 0 0 0,0 0 2 0,0 0-13 16,-2 0 6-16,3 0 3 0,1 0 0 0,-2 0 0 16,-3-2 2-16,1 2-1 0,3 0 0 0,-2-2 0 0,-2 0 1 15,3 2-1-15,-2-2 2 0,-4-1 1 0,6 3-2 16,-5 0 0-16,5 0 0 0,-1 0 0 0,-2 0 0 0,3-2 0 16,-1 2 0-16,0 0-3 0,1-2 2 0,0 2 1 0,0 0 0 15,0 0 2-15,-1 0 0 0,1-2-2 0,-1 2-1 16,-2 0 2-16,1 0 0 0,-1 0-1 0,0 0 0 15,1 0 1-15,-1 0-3 0,-1-2 2 0,2 2 0 0,-1 0 0 16,2 0 3-16,-3 0-1 0,1 0-4 0,5 0-1 0,-5 0 4 16,0 0 1-16,4 2-3 0,-1-2 0 0,0 0 0 0,-3 0 1 15,6 0 1-15,-2 2 0 0,2-2-1 0,-3 0 1 16,3 0 1-16,0 0 0 0,-2 0-2 0,3 0-2 0,-2 2 4 16,-1-2-2-16,2 0 2 0,1 0-1 0,-1 0-1 0,0 0 0 15,-1 0 0-15,3 0 0 0,-3 0 2 0,-2 0-2 16,0 0-1-16,0 0-1 0,2 0 0 0,-2 2 2 15,0-2 1-15,0 0-1 0,0 3-1 0,0-3 1 0,-2 0 0 16,-1 2 0-16,3-2 0 0,-4 0 0 0,2 0-2 0,2 2 0 16,-5-2 0-16,5 2 2 0,-3-2 0 0,0 2 0 0,5-2-1 15,-5 0 2-15,5 0 1 0,-5 0 0 0,3 0 1 16,0 3-3-16,0-3 0 0,0 0 0 0,0 0 1 16,-2 0-1-16,-1 2-2 0,3-2 2 0,-1 1 0 0,0-1 0 15,-2 0 1-15,3 0 1 0,-4 0 0 0,2 0 0 0,-1 0-4 16,2 0-1-16,-3 0 2 0,3 0 0 0,-2 0-4 15,0 4 3-15,1-4 1 0,-1 1 0 0,1-1 3 0,-1 0 0 16,2-1-1-16,-5 1-1 0,7 1 0 0,-4-1 0 16,0 0 0-16,4 3-1 0,-4-3 1 0,0 0 0 0,2 0-1 15,-2 0 1-15,3 0 1 0,-1 0 0 0,0 3 1 0,-2-3-2 16,3 4-3-16,-5-4 1 0,4 0 2 0,0 0-1 16,-2 1 1-16,2 1-1 0,-5-2-1 0,4 1 2 15,-1-1 4-15,-1 4-2 0,3-4-1 0,-3 0 1 0,2 0-2 16,2 3 0-16,-3-3 0 0,2 1 0 0,1 1 0 0,-1-2-2 15,-2 0 2-15,2 0 0 0,-2 0 0 0,0 0 4 0,4 0-3 16,-1 0-1-16,-3 3 1 0,0-3-1 0,4 0-1 16,-4 0 0-16,3 0 1 0,-2 0-2 0,-1 0 0 0,0 0 2 15,-1 0 0-15,2 0 2 0,-1 0-2 0,1 0 0 16,-1 0-2-16,2 0 2 0,-5 0 2 0,4 0-2 0,-1 0 0 16,-1 0 0-16,2 0-3 0,-1-3 3 0,-2 3 1 15,2 0-1-15,-1 0-1 0,-1 0 2 0,1 0-1 0,-1 0-1 16,2 0 2-16,-2-2-1 0,2 1 0 0,-1 1 2 0,2 0-2 15,-4-3-2-15,5-1 2 0,-2 4 2 0,1-1 3 0,-1 1-1 16,-2-2-4-16,4 1 0 0,-2 1 1 0,0-4 1 16,1 1 1-16,-1 3-2 0,-2 0-1 0,4 0-1 15,-2-3-2-15,1 2 5 0,-4 1-2 0,6-4 0 0,-5 4-2 16,4-1-1-16,-2 1 3 0,3 0 0 0,0-2 3 16,0 2 3-16,-1 0-1 0,3 0-5 0,-2 0 4 0,0 0-2 15,1 0-1-15,2 0 3 0,0 0-2 0,-2 0-8 0,5 0 12 16,-2 0 8-16,1 0 0 0,-1-3 6 0,2 3 0 15,-2 0-3-15,1 0 6 0,1-2-1 0,-5 2-2 0,5-2-7 16,-6 0 0-16,1 2-3 0,-1 0 4 0,0 0-3 0,1-2 0 16,-4 2 0-16,0 0-4 0,-1-3 3 0,2 3-3 15,-1-2-3-15,-2 0 1 0,-2 2 1 0,2 0-2 16,-2 0 0-16,2 0 3 0,-2 0-4 0,2 0 2 0,-2 0-2 16,2-2-3-16,1 2 2 0,-4 0 0 0,2 0-1 0,-2 0-1 15,1 0-1-15,-1 0 2 0,-1 0 1 0,-1 0 1 0,1 0-2 16,0 0-1-16,-3 0 0 0,1 0 0 0,-1 0 0 15,0 0 0-15,0 0 0 0,3 0-4 0,-3 0 4 16,0 0 0-16,0 0-1 0,0 0 1 0,0 0 1 0,0 0-1 16,0 0-2-16,0 0 1 0,0 0 1 0,0 0 3 0,0 0 0 15,-3 0-1-15,3 0 0 0,-1 0 2 0,1 0 3 16,-6-2-3-16,4-1-5 0,-2 3-11 0,-7-1-15 0,3 1-19 16,-7 0-18-16,-5 1-27 0,1-1-27 0,-6 5-33 0,-2-3-24 15,-4 2-23-15,-4 1-16 0,3-1-10 0,-6 1-10 16,1 2-8-16,-4-3-12 0,2 3-24 0,-4-4-54 0,3 5-84 15,-4-5-41-15</inkml:trace>
        </inkml:traceGroup>
      </inkml:traceGroup>
    </inkml:traceGroup>
  </inkml:traceGroup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5:04.9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07D33DB-37D7-41E9-84E7-317CF230E330}" emma:medium="tactile" emma:mode="ink">
          <msink:context xmlns:msink="http://schemas.microsoft.com/ink/2010/main" type="writingRegion" rotatedBoundingBox="1918,12570 5104,10675 5592,11495 2406,13390"/>
        </emma:interpretation>
      </emma:emma>
    </inkml:annotationXML>
    <inkml:traceGroup>
      <inkml:annotationXML>
        <emma:emma xmlns:emma="http://www.w3.org/2003/04/emma" version="1.0">
          <emma:interpretation id="{F784B1FC-376D-43E6-9CA9-DFB4491CD01C}" emma:medium="tactile" emma:mode="ink">
            <msink:context xmlns:msink="http://schemas.microsoft.com/ink/2010/main" type="paragraph" rotatedBoundingBox="1918,12570 5104,10675 5592,11495 2406,13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512D22-A765-40D5-BC54-6E0587CBA3E2}" emma:medium="tactile" emma:mode="ink">
              <msink:context xmlns:msink="http://schemas.microsoft.com/ink/2010/main" type="line" rotatedBoundingBox="1918,12570 5104,10675 5592,11495 2406,13390"/>
            </emma:interpretation>
          </emma:emma>
        </inkml:annotationXML>
        <inkml:traceGroup>
          <inkml:annotationXML>
            <emma:emma xmlns:emma="http://www.w3.org/2003/04/emma" version="1.0">
              <emma:interpretation id="{97B69CB8-CB38-464A-8D95-F1024E2A2FC0}" emma:medium="tactile" emma:mode="ink">
                <msink:context xmlns:msink="http://schemas.microsoft.com/ink/2010/main" type="inkWord" rotatedBoundingBox="3824,11437 5104,10675 5592,11495 4311,12257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2689 1116 45 0,'-3'0'178'0,"-2"0"-11"16,1 1-10-16,0-1-14 0,-2 0-22 0,0-1-10 0,-2 1 0 15,-2-4 1-15,1 3 2 0,-2 1-14 0,2-2-21 0,1-1-7 16,-3 3-2-16,4-2 1 0,-5 0 5 0,4 2-1 0,2-1 1 16,-1 1-1-16,1-3-5 0,0 1-4 0,0 2-4 15,2-3-3-15,-1 1-5 0,2 2-1 0,2-1-1 16,-2-2 0-16,1 3-4 0,-4-2-2 0,6 2-3 0,-1 0 7 15,1 0-3-15,-3 0-1 0,3 0 0 0,0 0-3 0,-3 0-5 16,3 0 1-16,0 0-3 0,3 0-9 0,-3 0 2 16,0 0-1-16,0 0-4 0,0 0-2 0,0 0-5 0,0 0-2 15,0 0-3-15,0 0-2 0,0 0-5 0,0 0-5 16,0 0 2-16,0 0-2 0,0 0 0 0,0 0 0 0,0 0 0 16,4 0 0-16,2 0-2 0,-1 0 2 0,-1 0 2 0,1-2-2 15,-1-1 2-15,2 3-1 0,-1-1-1 0,-1-2 2 16,0 3-1-16,2-1 1 0,0 1-2 0,0 0 1 0,0 0 0 15,2 0 2-15,-1-3-2 0,1 1 5 0,1 2-2 0,-2-2 1 16,0 2 0-16,4-3 2 0,-5 2 1 0,1 1-2 16,4-3 0-16,-2 3 2 0,-2-1 0 0,2-2 3 0,1 3-4 15,-1 0-1-15,2-2 2 0,-2 2-2 0,3-2 0 16,-2-1 2-16,-1 3-2 0,3 0 2 0,0-1 2 16,-2 1 2-16,2 0-1 0,0-2 4 0,3 2-1 0,-2 0 0 15,2 0-1-15,0 0 0 0,1-3 0 0,1 3 0 0,-2 0-2 16,-2 0 0-16,2 0-4 0,1 0-3 0,-1 0 0 15,2 0 0-15,-6 3-2 0,3-3 0 0,-1 2 0 0,-1-1-1 16,0-1 5-16,0 3 1 0,0-1 0 0,1-2 0 16,-1 2 0-16,0-2 2 0,0 3 0 0,0-3-2 0,0 1 0 15,-3-1-3-15,3 3 4 0,-1-3-2 0,1 1 1 0,2 2-2 16,-1-3 2-16,-1 2 1 0,3-2 1 0,0 0 2 16,1 0 1-16,-1 0 2 0,1 0 1 0,1 0 4 0,-1 0-4 15,2 0-1-15,-2 0-1 0,1 0-5 0,1 2-1 16,-5-2-5-1,72 3-8-15,-66-3 6 0,1 0 3 0,-3 0-2 0,3 0 1 16,-1 1 2 0,1-1 4-16,96 14-6 15,-99-13-2-15,3 4-1 0,2-3 3 16,38 6 6-16,-41-5-5 0,20 4 3 0,-23-6-5 16,3 2-1-16,-2-2 1 0,2 1-2 15,32 3 0-15,-35-2 1 0,-1-2 1 0,0-1 2 16,1 4-2-16,-4-4 3 0,3 1 1 0,-3-1-2 0,0 2-3 15,0-2 0-15,-3 3 2 0,3-1-2 0,-2-2 1 16,-1 3-1-16,-2-3 2 0,1 0-2 0,-4 3 2 0,4-3 1 16,-1 0-4-16,-2-3-1 0,-1 3 1 0,-1 0 0 15,0 0-1-15,-1 0 1 0,1 0 1 0,-2 0 0 0,-1 0 1 16,0 0 2-16,0 0-3 0,0 0 3 0,3 0-1 0,-3 0 0 16,0 0 2-16,0 0 0 0,0 0 4 0,0 0 3 0,0 0 5 15,0 0-2-15,0 0 5 0,0 0-1 0,0 0 6 16,0 0-5-16,-3-3-6 0,3 3-6 0,-1-2-2 15,-2-1 0-15,3 3-2 0,-2-2-1 0,-1 1-12 0,3 1-5 16,-3-4-14-16,3 4-21 0,-1-1-22 0,-2-2-32 0,3 3-34 16,0 0-33-16,0 0-34 0,0 3-27 0,0-2-18 15,3-1-8-15,-2 0-11 0,2 4-27 0,2-4-75 0,-1 0-82 16,-1-4-34-16</inkml:trace>
          <inkml:trace contextRef="#ctx0" brushRef="#br0" timeOffset="84445.4454">854 2489 60 0,'0'-5'177'0,"0"1"-9"0,0 3-24 16,0 1-29-16,0-3-25 0,0 3-25 0,0 0-13 0,3 0-6 16,-1 0-6-16,-2-2-1 0,3 2 8 0,-3-2 10 15,0 0 8-15,0 0 5 0,-3 2-5 0,3-3-13 0,-2 1-7 16,-1 2-6-16,3-1-5 0,-3 1-4 0,3 0-4 15,-1 0-2-15,1 0-6 0,-3 0-2 0,3 0-4 0,-2 0-1 16,-1 0-2-16,3 1-4 0,0-1-4 0,0 0 1 0,0 0 0 16,0 0-1-16,0 0 0 0,0 0 0 0,0 0 2 15,0 0 2-15,0 0 6 0,0 0 2 0,0 0 1 0,0 0 5 16,-3 0 6-16,3 0-1 0,0 0 2 0,0 0 0 16,0 0-2-16,0 2 1 0,0-2-2 0,0 0 0 0,0 0-5 15,0 0-2-15,0 0-3 0,0 3 0 0,-1-3-3 0,-2 0-4 16,3 0 1-16,0 2-5 0,0-2 3 0,0 4 4 15,0 1 7-15,3-4 4 0,-2 6 5 0,2 0 4 0,0 1 3 16,2 0 6-16,-1 1 1 0,1-3-7 0,-1 4-5 16,2-2-2-16,-1 0-2 0,-1 0-2 0,1 0-4 0,-2 3 2 15,1-2 0-15,0 1 2 0,2-1 8 0,-1-1 6 16,-1 2 4-16,1-1-2 0,-2 1-3 0,0-3-3 0,-2 2 2 16,4 1-3-16,-2 0-8 0,1-1-4 0,-1 2-3 15,-1 0-3-15,1-1 14 0,1 1 9 0,-1 1 4 0,0 3 2 16,1-6-1-16,-2 5 0 0,1-3 0 0,1 0 0 0,-1-1-10 15,-1 0-10-15,1 1-4 0,1-2-2 0,-1-1 1 16,-1 0 6-16,4-1 8 0,1-3 12 0,-1 1 14 0,5-2 14 16,-3-3 9-16,4 0 3 0,3-3 6 0,2-2-3 15,2 1-6-15,5-6-10 0,3-3-11 0,1-2-15 0,3 0-6 16,0-4-8-16,7 0-5 0,-3-5-2 0,4 4-7 0,1-1-1 16,0-3-2-16,4-3-2 0,-1 1-4 0,3 0-2 15,0-1 1-15,2-2 1 0,-5 3-1 0,4 0 0 0,0-1-2 16,-3 1 0-16,-2-1 1 0,-2 2-1 0,-3 2 1 0,-1-2-2 15,-3 5 1-15,-2 2-2 0,-4-1 0 0,0 1 2 16,-7 3-4-16,4 0 2 0,-4 1 0 0,-3 3 0 0,0-2-1 16,-1 5 2-16,-1-3-1 0,-2 2 0 0,1 4 0 15,-2-2 0-15,-3 0 0 0,3 1 0 0,-5 2 2 0,2-1-1 16,-2 2 1-16,1-2 1 0,-4 2-3 0,4 2 0 16,-4-1 0-16,-1 2 0 0,0-3 2 0,-1 1-3 0,-2 2-3 15,0-3 1-15,0 3 1 0,3 0 1 0,-2 0 1 16,-1 0-2-16,3 0-1 0,-3 0 7 0,0 0 0 0,0 0 1 15,0 0-4-15,0 0 2 0,0 0 0 0,0 0-2 0,0-3 0 16,0 3 1-16,0 0 0 0,-3 0-2 0,3 0 2 0,-1 0-1 16,-2-2 0-16,3 2 0 0,-2-3-1 0,-1 2 0 15,3 1 2-15,-3-2-1 0,3-3-1 0,-1 5 0 16,-2 0 0-16,3-3 0 0,-2 3-2 0,-1-1-9 0,0 1-12 16,3 0-8-16,-4 0-7 0,4-4-13 0,-3 4-14 0,1 0-15 15,-1 0-22-15,-1-2-18 0,1 2-22 0,-2 0-28 0,1 2-27 16,1 2-30-16,-4 0-34 0,2 1-64 0,-2-2-140 15,-5 2-81-15,-2-5-33 0,-3 0 5 0</inkml:trace>
        </inkml:traceGroup>
      </inkml:traceGroup>
    </inkml:traceGroup>
  </inkml:traceGroup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7:40.2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11B2412-533B-4BE3-BCF4-69BC2CA5D338}" emma:medium="tactile" emma:mode="ink">
          <msink:context xmlns:msink="http://schemas.microsoft.com/ink/2010/main" type="writingRegion" rotatedBoundingBox="13974,13279 15695,13279 15695,13942 13974,13942"/>
        </emma:interpretation>
      </emma:emma>
    </inkml:annotationXML>
    <inkml:traceGroup>
      <inkml:annotationXML>
        <emma:emma xmlns:emma="http://www.w3.org/2003/04/emma" version="1.0">
          <emma:interpretation id="{78606A16-03BF-454C-AE46-00B87B822835}" emma:medium="tactile" emma:mode="ink">
            <msink:context xmlns:msink="http://schemas.microsoft.com/ink/2010/main" type="paragraph" rotatedBoundingBox="13974,13279 15695,13279 15695,13942 13974,13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39B002-6F73-4131-A9F1-DAA4B9E3292E}" emma:medium="tactile" emma:mode="ink">
              <msink:context xmlns:msink="http://schemas.microsoft.com/ink/2010/main" type="line" rotatedBoundingBox="13974,13279 15695,13279 15695,13942 13974,13942"/>
            </emma:interpretation>
          </emma:emma>
        </inkml:annotationXML>
        <inkml:traceGroup>
          <inkml:annotationXML>
            <emma:emma xmlns:emma="http://www.w3.org/2003/04/emma" version="1.0">
              <emma:interpretation id="{9B1C43BB-66F5-4ED0-9C4E-8A03F48F1937}" emma:medium="tactile" emma:mode="ink">
                <msink:context xmlns:msink="http://schemas.microsoft.com/ink/2010/main" type="inkWord" rotatedBoundingBox="13974,13279 15695,13279 15695,13942 13974,13942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0 483 126 0,'5'5'267'0,"5"0"-20"0,-5 0-30 0,2-4-31 15,-3 2-36-15,1-1-20 0,-2-2-1 0,-2 3 3 16,2-2-22-16,0-1-20 0,-3 0-13 0,0 0-10 0,0 2-9 16,0-2-6-16,0 3-5 0,0-1 0 0,2-2-2 15,-2 2-3-15,0 2-1 0,3-1-1 0,-2 1 2 0,5-3 1 16,-4 4 0-16,1 1 0 0,-2-2 2 0,2 3 1 0,2-3 0 15,1 1 1-15,-2-1 2 0,1 1 4 0,2 2 3 0,0-3-1 16,-2 3-2-16,-1-4-4 0,4-2 0 0,-4 4-4 16,4 0-5-16,-4 0-5 0,4-1-7 0,-4-2-7 0,4 1-4 15,-1-2-2-15,0 4-1 0,1-3 3 0,-2 2-1 16,1-2-1-16,1 1 4 0,2-2-1 0,-4 4 2 0,2-3-1 16,-1 0-2-16,3 3-1 0,-4-4 2 0,2 3-3 15,-1-1 1-15,4-1 2 0,-5 0 3 0,5 2 0 0,-3-4 4 16,4 0-1-16,-2 0 3 0,2 0 2 0,0-2 3 0,3 0-1 15,-2 0-1-15,5-3 1 0,-4 0-3 0,5-2-3 16,0-1-6-16,1-1-3 0,0 1-2 0,3-1-2 0,-2-1-1 16,4-3-4-16,-4 2-3 0,1-1 0 0,2 1 7 15,-3-2-4-15,3 1 0 0,1-2-3 0,-1 2-3 0,1-4-1 16,2 3 3-16,7-3 3 0,-6 2-1 0,7 1 0 16,-4-4 1-16,4-1 1 0,-2 2 2 0,6-3 0 0,-3 2 5 15,1 2-1-15,-4-1 3 0,2 0 1 0,1-1 0 0,-5 3 2 16,4-2 0-16,-7 0 0 0,2 3-3 0,-2 1 1 15,-4-1-1-15,-1 2-2 0,-3 0 3 0,-1 1-4 0,3-1 2 16,-5 3 1-16,-1 0 3 0,1-1-1 0,2 3 2 16,-1 0 1-16,-5-1-4 0,-1 0 0 0,3 3 3 0,-3-2-7 15,0 2-2-15,0-3-4 0,0 3-3 0,0-1-3 0,-2 4 0 16,-1-4-1-16,-2 0 0 0,4 5 0 0,-5-5-1 0,0 5 1 16,0 0 1-16,0 0-1 0,-5-3 1 0,5 2-1 15,-6 1-3-15,1 0 0 0,-1 0 3 0,3 0 0 0,-3 0 0 16,0 0 0-1,0 0 0-15,0 0 11 0,0-2-6 0,0 2 3 0,0 0 7 16,0 0 6-16,0-5 40 0,0 5-19 0,2 0 6 16,-2 0 6-16,0 0 7 15,0 0 69-15,0 0-64 16,0-8 141-16,0 6-174 0,0 1-11 0,0-2-7 0,0 1-7 16,0-1-4-16,0 2-4 0,0-1 0 0,0-1-2 0,0 3 2 15,0-2 0-15,0 0 0 0,3 2 0 0,0-2 0 0,-3 2 0 16,0-2 0-16,0-1 2 0,1 3 0 0,-1-1-2 15,0 1-4-15,0 0 2 0,0 0 4 0,0 1-4 16,0-2 4-16,0 1-2 0,0 0 0 0,0 0 0 0,0 0 5 16,0 0-4-16,0 0-1 0,0 0-2 0,0 0 2 15,0 0-1-15,0 0-2 0,3 0 3 0,-6 0 0 0,3 0 0 16,0 0 7-16,0 0-2 0,0 0-4 0,0 0 0 16,0 0-1-16,0 0 0 0,0 0 0 0,0 0-2 0,0-3-6 15,0 3 4-15,0 0 2 0,0 0-1 0,0 0 1 16,0 0 2-16,0 0 1 0,0 0 0 0,0 0-2 0,0 0 0 15,0 0-1-15,0 0 2 0,0 0 2 0,0 0-2 16,0 0-2-16,0 0 1 0,0 0 2 0,0 0-1 0,0 0 0 16,3 0 0-16,-1 0 0 0,-2 0-2 0,-2 0 0 0,-1 0 0 15,3 0-1-15,0 0-1 0,0 0 2 16,-1 0-3-16,1 0 4 0,0 3-1 0,0-2 0 0,1-1 0 16,-1 0 2-16,3 0-2 0,-1 0 1 0,-2 0 1 0,3 3 1 15,0-1 1-15,-3-2 0 0,1 0 1 0,-1 2-3 16,3-2-3-16,-3 0 1 0,0 0 1 0,0 0-3 0,0 0 1 15,0 2 2-15,0-2-1 0,0 0 3 0,0 0 1 16,0 0 0-16,0 0-2 0,3 0 3 0,-3 0-3 0,0 0 0 16,0 2 0-16,0-2 0 0,0 0-1 0,0 0 1 0,0 0 1 15,0 0-1-15,0 0 1 0,0 0-1 0,0 0-1 16,0 0 0-16,0 0 1 0,0 0 0 0,0 0 2 0,0 0-1 16,0 0 0-16,0 0 2 0,0 0 0 0,0 0-1 15,2 0-2-15,-2 0 1 0,0 0 1 0,0 0-1 0,0 0-1 16,0 0 0-16,0 0 3 0,0 0-2 0,0 0 2 0,0 0 0 15,0 0-3-15,0 0 1 0,0-2 2 0,0 2-3 16,0 0-1-16,0 0 0 0,0 0 2 0,0 0-2 0,0 0 1 16,0 0-1-16,0 0 0 0,0 0 1 0,0 0 0 0,0 0 0 15,0 0 1-15,0 0 1 0,0 0 2 0,0 0-1 16,0 0-1-16,0 0 0 0,0 0-2 0,0 0 2 0,0 0-4 16,0 0 2-16,0-2-4 0,0 2 2 0,0-2 1 15,0 2-1-15,0 0 0 0,0 0 1 0,0 0 1 0,0 0 2 16,0 0-2-16,0 2 0 0,0-2-8 0,0 0 4 0,0 0 2 15,0 0 1-15,0 0 1 0,0 0-3 0,0 0 3 16,0 0-2-16,0 0 8 0,0 0-3 0,0 0-3 0,0 0-5 16,-2 2-7-16,2 0-8 0,0-2-7 0,0 0-13 15,0 0-9-15,0 0-12 0,0 0-13 0,0 0-12 0,-3 3-8 16,3-1-2-16,-3-1-4 0,3 2-5 0,-1 2-9 0,-5-2-18 16,0 5-27-16,-5-1-40 0,0 2-52 0,-1 2-63 15,-3 0-108-15,-5 0-143 0,0-3-83 0,-7 2-26 16,0-2 7-16</inkml:trace>
        </inkml:traceGroup>
      </inkml:traceGroup>
    </inkml:traceGroup>
  </inkml:traceGroup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8:52.9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49399DA-6175-484C-8EC5-4174B469D3CA}" emma:medium="tactile" emma:mode="ink">
          <msink:context xmlns:msink="http://schemas.microsoft.com/ink/2010/main" type="writingRegion" rotatedBoundingBox="5949,11016 5794,11322 5728,11289 5882,10982"/>
        </emma:interpretation>
      </emma:emma>
    </inkml:annotationXML>
    <inkml:traceGroup>
      <inkml:annotationXML>
        <emma:emma xmlns:emma="http://www.w3.org/2003/04/emma" version="1.0">
          <emma:interpretation id="{F538A39B-F492-48B9-BA47-5AC6F749EB49}" emma:medium="tactile" emma:mode="ink">
            <msink:context xmlns:msink="http://schemas.microsoft.com/ink/2010/main" type="paragraph" rotatedBoundingBox="5949,11016 5794,11322 5728,11289 5882,10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CB38DA-7CC5-4550-B1AA-0ECB8E221111}" emma:medium="tactile" emma:mode="ink">
              <msink:context xmlns:msink="http://schemas.microsoft.com/ink/2010/main" type="line" rotatedBoundingBox="5949,11016 5794,11322 5728,11289 5882,10982"/>
            </emma:interpretation>
          </emma:emma>
        </inkml:annotationXML>
        <inkml:traceGroup>
          <inkml:annotationXML>
            <emma:emma xmlns:emma="http://www.w3.org/2003/04/emma" version="1.0">
              <emma:interpretation id="{1E955425-9B62-43C4-A753-1D29AA84D17D}" emma:medium="tactile" emma:mode="ink">
                <msink:context xmlns:msink="http://schemas.microsoft.com/ink/2010/main" type="inkWord" rotatedBoundingBox="5949,11016 5794,11322 5728,11289 5882,10982">
                  <msink:destinationLink direction="to" ref="{3F2D74F2-C669-4DE4-B650-FD8B2718F0A0}"/>
                  <msink:destinationLink direction="to" ref="{00AF7D6C-AA28-4A27-B8FC-0AE8F26F6D4A}"/>
                  <msink:destinationLink direction="with" ref="{A032C6ED-5CCD-44F4-86FE-2682865D3991}"/>
                </msink:context>
              </emma:interpretation>
              <emma:one-of disjunction-type="recognition" id="oneOf0">
                <emma:interpretation id="interp0" emma:lang="en-US" emma:confidence="0.5">
                  <emma:literal>boss</emma:literal>
                </emma:interpretation>
                <emma:interpretation id="interp1" emma:lang="en-US" emma:confidence="0">
                  <emma:literal>go's</emma:literal>
                </emma:interpretation>
                <emma:interpretation id="interp2" emma:lang="en-US" emma:confidence="0">
                  <emma:literal>...'s</emma:literal>
                </emma:interpretation>
                <emma:interpretation id="interp3" emma:lang="en-US" emma:confidence="0">
                  <emma:literal>...s</emma:literal>
                </emma:interpretation>
                <emma:interpretation id="interp4" emma:lang="en-US" emma:confidence="0">
                  <emma:literal>goo's</emma:literal>
                </emma:interpretation>
              </emma:one-of>
            </emma:emma>
          </inkml:annotationXML>
          <inkml:trace contextRef="#ctx0" brushRef="#br0">96 96 24 0,'0'-3'73'0,"2"1"-9"16,-2 2-13-16,0-2-6 0,0 2-6 0,0-3-7 0,0 3 1 15,0 0 0-15,0 0 2 0,0 0 4 0,0 0 1 0,0 0-2 16,0 0-6-16,0 0-6 0,0 0-5 0,0 0-4 15,0 0-1-15,0 0 0 0,0 0-2 0,-2 3-1 0,2-3 0 16,0 0-2-16,-3 2-1 0,3-2-3 0,0 0-1 16,0 0-2-16,0 0-4 0,0 2 0 0,0 1 2 0,0-3-1 15,0 1 0-15,-1-1-1 0,1 3 0 0,0-2 1 0,0-1 3 16,-3 5-3-16,0-3-1 0,3-2 0 0,0 3 2 0,-2-2 0 16,-1 1 1-16,3 1-3 0,0-1 1 0,0 1 0 15,0-3-1-15,-3 0 4 0,3 0-4 0,0 3 1 16,0-1-1-16,0-2 0 0,0 0-1 0,0 3 1 0,0-3 0 15,0 0 0-15,0 0 1 0,0 0-1 0,0 0 1 0,0 0 2 16,0 0-2-16,0 2 1 0,0-2 2 0,0 0 0 16,0 0 4-16,0 0 2 0,0 0 5 0,0 0 2 0,0 0 3 15,0-2 0-15,3-1-2 0,-3 3 0 0,3-5-3 16,-1 5-2-16,-2-3-6 0,6-2-1 0,-5 2-3 0,2-2-1 16,2 0 2-16,-1 0 3 0,1-2-4 0,-2 0 0 0,0 3-2 15,-2-3 0-15,4 1 0 0,-2 1 0 0,1-3-1 16,-1 1-4-16,1 2 3 0,-1-2 1 0,-1 3 1 0,1-3-2 15,1-1 1-15,-1 8 0 0,-1-5-2 0,-2 0 1 16,3 4 1-16,-3-2-2 0,0 1 0 0,0 2 0 0,0 0 1 16,0 2-1-16,-3 1 4 0,-2 0-1 15,1 5-1-15,-18 14 4 0,13-13-1 16,0 3 0-16,-25 24 3 0,26-23-4 0,-1-2-1 16,2-1 0-1,-1 1 0-15,-11 19 1 0,17-27-2 0,-1 2 5 0,0-3 0 16,3-1 3-16,-1 2 1 0,-2-1 0 0,3-2 5 15,0 2 0-15,0-2 0 0,0 0 4 0,0 0 0 16,0 0-1-16,3-2-3 0,-2 0 0 0,2-1-4 0,2 0-2 0,-1-5 0 16,2 3-4-16,3-1 0 0,0-3-1 0,-1-2-3 0,2 1 0 15,-1 0 0-15,-2 1 0 0,4-2 2 0,-5 5 0 16,1-3-2-16,-2 3 0 0,-2 1 0 0,1-1 0 16,-1 1 0-16,-1 2 0 0,1 1 0 0,-3-1-2 0,3 1 0 15,-3 2 0-15,-3 2 1 0,3 1 1 0,-3 2 0 0,-2 0 3 16,-2 4 1-16,1-1 0 0,-5 3-1 0,2 2 0 0,-1 0 0 15,-2 1 3-15,3 2-5 0,-1-2 3 0,-2 1-2 16,4-3 1-16,4 2-2 0,-1-4 1 0,1-2-1 16,1 0-1-16,0-3 2 0,2 0 0 0,-2 0-1 0,3-4 3 15,0 2 1-15,0-2 2 0,0-2 1 0,0-2-1 0,3-2-2 16,-2 2 3-16,5-5-2 0,-2-3-4 0,1-3 1 16,2 2-2-16,2-3-1 0,-1 0 0 0,-1 0-1 0,-2-1-1 15,2 1 1-15,-2 2 1 0,2 0 0 0,-3 3-1 16,2 0 0-16,-4 2 1 0,4 2 0 0,-6-1 0 0,1 2 0 15,-1 4-2-15,0-2 1 0,0 3 1 0,0 3 0 0,-1-2 0 16,-2 4-2-16,-2 2 2 0,-1 4 0 0,2-1 0 16,-3 1-1-16,1 4 0 0,-5 3 0 0,4-3 0 15,-1 1-1-15,2 2 2 0,0 0 0 0,2-2 2 0,2-1-1 16,-4 0-1-16,6-1 0 0,-1-2 1 0,-2 0 0 0,3-4 0 16,0-2-1-16,0-1 0 0,0 0 2 0,0-1 0 0,0-3 1 15,0 2 1-15,0-1-3 0,0-2 4 0,0 0-1 16,0-2 3-16,0-1-1 0,3 2 0 0,-2-2-3 15,-1-1 1-15,6-3 3 0,-4 4-6 0,2-5 1 0,-1 0 4 0,2 0-4 16,2-2-1-16,-2 5 1 0,-2-2-2 16,-2-1 0-16,2 3 0 0,2 0 0 0,-5 1-2 0,3 2 2 0,-3 0 0 15,0-1 0-15,0 3 0 0,0 0-1 0,0 0 0 16,0 0 0-16,-3 0 2 0,3 3-2 0,-2-1 0 16,-1 0-1-16,0 2 2 0,-1 1 0 0,-1 0 0 0,2-2 0 0,-1 2 0 15,2-2 0-15,-1 1 0 0,0 0 0 0,2-3 0 16,-2 5 0-16,3-6 0 0,0 0 2 0,-2 0-1 15,2 0-1-15,0 0 1 0,0 0 1 0,0-4 0 0,0 2 1 16,0 2-2-16,0-1-1 0,0-3 2 0,2-1-2 0,-2 0 0 16,3 0 0-16,-2 0 0 0,2 0-1 0,0-1 1 15,3-3 0-15,-3 3-1 0,2 0 1 0,-1-1 0 0,2 0-1 16,-1-1 0-16,-1 2 1 0,1-1 0 0,-2 1-2 16,1 2 2-16,-1-3 0 0,-2 3 0 0,-1-1 0 0,3 3 0 15,-3-1 0-15,3 1 0 0,-3-1 2 0,0 3-1 16,0 0-1-16,0 0-1 0,0 0-1 0,0 0 2 0,0 0-2 15,-3 0 2-15,3 0-2 0,-3 0 0 0,3 0 0 0,0 0 2 16,0 3 0-16,0-1 0 0,-1-2 0 0,-2 3 0 16,3-1 0-16,-2-1 0 0,2 3 0 0,0-4 0 0,0 1 0 15,0-1 0-15,0 0 0 0,0 0 0 0,0 0 0 0,0 0 0 16,0 0 0-16,0 0 2 0,0 0-1 0,0 0-1 16,0 0 1-16,0-1 0 0,0 1 0 0,2-4-1 0,-2 3 2 15,0 1-2-15,3-5 0 0,-2 3 4 0,-1-1-2 0,0 3-2 16,3-5 2-16,-3 0 0 0,3 1-2 0,-1 2-2 15,-2 0 2-15,3-1-2 0,0 3 0 0,-3-1 1 0,0-2 1 16,0 3-1-16,0-1-1 0,0 1 2 0,0-3 0 16,0 1 0-16,0 2 0 0,0 0 0 0,0 0 0 0,0 0-2 15,0 0 2-15,0 0-2 0,0 0-2 0,0 2 4 16,-3 1-2-16,0-2 0 0,3 2 2 0,-2 1 1 0,-1 0 0 16,3 0-1-16,-3 1 2 0,3 0-7 0,-1 0 4 0,-2 0-1 15,3 0 1-15,-2-4 0 0,0 2 1 0,2-2-2 16,-3-1 1-16,3 2 4 0,0 2-1 0,0-4 0 0,0 0-2 15,0 0 0-15,0 0 1 0,0 0 0 0,3 0 0 0,-3 0 0 16,0-4 1-16,2 2-2 0,-2 2 0 0,2-4 2 16,-2 3-2-16,3-4 1 0,-2 0-1 0,2 0 0 15,2 0-1-15,-2 0-1 0,0-1 4 0,-2 0-2 0,4 2 0 16,1-3 0-16,-5 3 2 0,-1 0 0 0,3 1 0 0,-1 1-2 16,-2 0-2-16,3 2 2 0,-3-3 0 0,0 3-1 0,0 0-2 15,0 0 1-15,0 0 0 0,0 3 2 0,0-3-1 16,-3 4 0-16,3-1 0 0,-2 1 0 0,-1 2 1 15,2-1 0-15,-2 0-2 0,-2 2 0 0,2 2 2 0,2-1 0 16,-5-1 0-16,4-1 0 0,-1 4 0 0,3-6 0 0,-3 1 0 16,3 1 4-16,-1-1-4 0,-2-5 0 0,3 5 1 0,0-5-1 15,0 3 1-15,0-3 1 0,0 0 0 0,0 2-2 16,0-2 0-16,0 0 0 0,0 0 0 0,0 0 0 16,0 0 0-16,0 0 0 0,0 0 0 0,0-2 0 0,0-1 2 15,3 1-1-15,-2-1-1 0,-1 3 1 0,3-5-2 0,2 2 1 16,-5 0 0-16,3-1 0 0,0 4-3 0,-3-1 3 15,0-2-2-15,0 3 0 0,0 0 2 0,0 0 0 0,0 0-2 16,0 0 0-16,0 3 2 0,0-2-1 0,-3 3 0 16,0-3 1-16,3 4 0 0,-2 0-3 0,-1 0 3 0,3 0 0 15,-3 1 0-15,3-1 1 0,-1 0 1 0,-2 0-2 0,3 0 0 16,0-1 0-16,0-3 2 0,0 4 0 0,0-5-2 16,0 2 2-16,0-2-2 0,0 0 1 0,0 0 2 0,0 0-3 15,0 0 2-15,0 0-1 0,0 0-1 0,0 0 0 16,0 0 0-16,0 0 0 0,0-2-1 0,0 2-1 0,0-5 0 15,0 4 0-15,0-2 2 0,0 2-2 0,0-4 2 0,0 0 0 16,0 1 1-16,0 3 4 0,0-4 0 0,0 3-4 16,3-1 1-16,-3 2 6 0,0-4-3 0,0 5-4 0,0-2-1 15,0-1-3-15,0 3 0 0,0 0 1 0,0 0 1 16,0 0-8-16,-3 3 5 0,3-1 0 0,-2 1 3 0,0-1 0 16,2-1 1-16,-3 4 0 0,-2-3 0 0,4 2 0 0,-5 0 0 15,4 1 0-15,-4 1 0 0,5-2 0 0,-2 1 0 16,-2 0-2-16,5-4 1 0,-3 4 1 0,3-5 1 0,-4 2-1 15,4 1 0-15,0-3 2 0,0 0-1 0,0 0 4 0,-2 0-3 16,2 0 1-16,-3 0-2 0,3 0 1 0,0-3 0 16,-3 1-1-16,3 2-1 0,-1-3-1 0,-2 1 1 15,3 2 0-15,-2-1 0 0,2-2 0 0,0 1 0 0,0 2 0 16,0-2 1-16,0-1-1 0,0 3-1 0,0-1-1 16,0-2 2-16,0 3 0 0,0-1 0 0,0 1 0 0,0-3 0 15,0 1 2-15,0 2 0 0,0-2-2 0,0-1-1 0,2-1 0 16,-2 3-1-16,3-4 2 0,-2 0 0 0,2 2-2 15,2-2 2-15,-5 2 0 0,4-2 0 0,-1 2 0 0,0 0-1 16,-1-1 0-16,2 0 0 0,-1 3 1 0,0-5 0 0,-1 2-1 16,1 3 1-16,0-3 1 0,-3 3 1 0,1-1-1 15,-1-1-1-15,3 3-3 0,-1-2-3 0,-2-1-1 0,0 3-7 16,3 0-4-16,-3 0-7 0,2 0-5 0,0 0-6 16,-2 0-3-16,3 0-6 0,-2 0-4 0,-1 0-13 0,3 0-10 15,-3 0-24-15,0 0-47 0,-3-5-88 0,3 5-87 0</inkml:trace>
        </inkml:traceGroup>
      </inkml:traceGroup>
    </inkml:traceGroup>
  </inkml:traceGroup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9:37.02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F9167C6-F9A3-4DD9-979E-354C4289619D}" emma:medium="tactile" emma:mode="ink">
          <msink:context xmlns:msink="http://schemas.microsoft.com/ink/2010/main" type="inkDrawing" rotatedBoundingBox="7945,11614 18248,11317 18264,11876 7962,12173" shapeName="Other">
            <msink:destinationLink direction="with" ref="{1313A273-B412-47FA-AD01-D71651AC2088}"/>
            <msink:destinationLink direction="with" ref="{4928E5C8-7B47-4D96-A76E-4F4C02A13AA6}"/>
            <msink:destinationLink direction="to" ref="{43E896EA-1AFB-45C1-B2D3-D85E4C06552F}"/>
          </msink:context>
        </emma:interpretation>
      </emma:emma>
    </inkml:annotationXML>
    <inkml:trace contextRef="#ctx0" brushRef="#br0">506 350 29 0,'0'-3'71'0,"-2"3"-8"0,2-2-11 0,0 2-10 16,0-3-12-16,0 0-7 0,0 1 0 0,-3-1 5 0,0 3 5 15,3-1 2-15,-1 1 3 0,-2-2 4 0,3 2 1 0,-3 0 0 16,3 0-1-16,0 0-7 0,0 0-1 0,0 0 2 15,-1-4-3-15,-2 4 3 0,3 0 0 0,0 0 0 0,0 0-2 16,0 0-6-16,0 0-2 0,0 0-6 0,0 0-8 16,0-1-3-16,3-2-3 0,-2 2-2 0,-1-5-1 0,3 5-3 15,1-2 3-15,-1 2-3 0,0-4 1 0,2 3 3 0,2-3-2 16,-5 2-1-16,2-2 2 0,2 0-2 0,0 1 1 16,-3 2-1-16,2-3 3 0,1 4 0 0,-2 1 0 0,1-3 2 15,-1 2-1-15,0 1 2 0,2-3 2 0,2 3-2 16,-2-2 1-16,0 2-2 0,0 0 0 0,1-2-2 0,4 2 0 15,-2 0-2-15,1-2 0 0,-1 0 1 0,0 2 1 0,-2-3 0 16,5 3-1-16,0-1 0 0,1-2-1 0,-1 3 3 16,-3-2-3-16,3-3 1 0,0 4 1 0,0-1-3 0,0-1 0 15,0-2 3-15,0 5-2 0,0-3-1 0,1 1 0 16,-1-1-1-16,1 2 0 0,2 1 3 0,-3-2-1 0,3-2-2 16,-3 4 4-16,1-1-2 0,-1-2 2 0,2 3-1 0,-1-1-3 15,2 1 2-15,0 0 0 0,-3 0 1 0,0 0-3 16,-1 0 0-16,3 0 0 0,-2 0 0 0,1 0 0 15,-1 0 0-15,0 1 0 0,1-1 0 0,-1 0 0 0,0 0 0 16,2 0-3-16,-3 0 4 0,-2 0 1 0,3-1-2 0,0 1 0 16,-1 0 2-16,-2 0 1 0,2-4 3 0,4 2-2 0,-3 2 3 15,0-1-5-15,0-2 2 0,0 3 0 0,3-1 0 16,-2-3-3-16,-1 3-1 0,3-4 2 0,-3 5 1 16,3-2 1-16,-3-1-2 0,0 3 0 0,0-3-1 0,-1 3 1 15,1 0 0-15,0 0-2 0,-1 0 0 0,-2 0 0 0,3-2 0 16,-5-1 0-16,5 3 2 0,0-2-2 0,-2 1 3 0,-1 1-1 15,2-3 0-15,-2 3-1 0,2-2 0 0,1 0-1 16,-1 2 0-16,-2-3-2 0,3 3 2 0,-2-1 0 16,2-2 0-16,-3 3 0 0,3 0 0 0,-2 0 0 0,-1 0 0 15,0 0 1-15,-2 0-1 0,5 3 1 0,-4-3-1 0,2 0 0 16,-1 1 2-16,2-1-4 0,-5 3 2 0,4-3 2 16,-1 2-2-16,-2 0 0 0,4-2 0 0,-5 3 0 0,1-3 0 15,1 1 0-15,-1 1 0 0,0-2 0 0,2 3 0 0,2-1 0 16,-2-2 1-16,1 0-1 0,-1 0 1 0,3 3 1 15,0-3 0-15,-2 0-1 0,-1 1-1 0,3 1-1 0,0-2-5 16,3 0 7-16,1 0-1 0,1-2-1 0,1 1 1 16,2 1-2-16,0-3 2 0,2 3 0 0,2-5 4 15,3 3-6-15,-2 1 2 0,5-4 2 0,1 0 2 0,0 1 0 16,-2-2-1-16,2 2 3 0,-3-1 0 0,3 4-1 0,1-4-2 16,-4 0 1-16,2 2 0 0,-2-2 2 0,-4 2-2 0,0 0-2 15,2 3 1-15,-3-2 1 0,-3 2-1 0,4-3 0 16,-4 1-3-16,-1 2 0 0,0 2 1 0,-2-2 1 15,1 0-2-15,-5-2 1 0,2 2-1 0,0 0 0 0,-6 0 1 16,3 0 1-16,-2 0-2 0,2 0 0 0,-3 0 0 0,1 0 0 16,-4 0 0-16,5 0 0 0,-2 0 0 0,-2 0 0 15,3 0 0-15,-5 0 0 0,2 0 0 0,-2 0 0 0,2 0 0 16,1 0 0-16,-2 2 0 0,1 1-2 0,3-3 2 0,-1 0-1 16,2 0 0-16,1 0 1 0,-3 2 0 0,3-2 0 0,4 3 0 15,2-3 0-15,3 0 0 0,2 0 0 0,4-3 0 16,1 3 0-16,7-2 0 0,-4 2 0 0,3-3 0 15,2 1 0-15,0 2 0 0,-1-1 0 0,1-3 1 0,3 3 2 16,-5-2-3-16,2 2 0 0,-4-3 0 0,6 1 2 0,-6 0-1 16,0 3 0-16,-1-5-1 0,0 4 0 0,0-1 2 15,-2-1-2-15,-2-1 0 0,1 0 0 0,-1-1 0 0,-1 2 0 16,-2-2-2-16,0 0 2 0,0 1-1 0,0 3 0 16,1-4 1-16,-4 3 1 0,1 0-1 0,-1-3 0 0,1 4 3 15,-2-2-3-15,0 1 2 0,3-3-1 0,-2 4-1 0,1-1 1 16,-1-1 1-16,1 3-2 0,-1-2 2 0,1 2-2 15,-2-3 0-15,0 3-2 0,3-3 2 0,-2 1 0 0,1-1-1 16,-1 3 1-16,1 0-1 0,-1 0 1 0,-2 0 0 16,4-2 0-16,-3 2 0 0,3-1-1 0,-5 1 1 0,4 0 0 15,-3 0 0-15,1 0 0 0,0 0 0 0,-2 0 0 0,0 0 0 16,0 0 0-16,1 0 1 0,-2 0 0 0,-1 0-1 16,2 0 0-16,-2 0 0 0,-1 0 0 0,-1 0 0 15,-2 1 0-15,-1-1 0 0,-3 2-1 0,2-2 1 0,-4 0 0 16,5 3 0-16,-4-3-1 0,2 2 1 0,-2-2 0 0,2 0 0 15,-1 3 1-15,-1-3 0 0,1 3-1 0,-1-1-1 0,1 1 1 16,-2-1-1-16,1-1 0 0,3-1 2 0,-2 5-1 16,-2-3 0-16,4 1 0 0,-1-2 2 0,2 4-1 15,2-5-1-15,6 2 2 0,4-2-2 0,5-2-2 0,3 2 0 16,8-5 1-16,0 4 0 0,1-2 1 0,3 1-2 0,0-3 2 16,3 4 0-16,0-1 0 0,-2-1 0 0,-1 1 0 15,0 2 0-15,-3-3 0 0,0 3 0 0,-1 0 0 0,-3 3-2 16,1-3 2-16,-4 2 2 0,-2-2-2 0,-1 5 2 15,-1-4 0-15,-2 2-2 0,0-1 0 0,-3 3 1 0,-2-4 0 0,2 2 1 16,-3-1-2-16,1 0 0 0,-1 0 0 0,3-2 0 16,-2 2 0-16,2 1 0 0,-2-3 0 0,4 1 0 15,-3-1-2-15,3 3 2 16,69 1 0-16,-28 0 0 16,-43-4 0-16,-1 0 0 0,-3 0 0 0,2 0 0 0,-1 3 0 15,1-2 0-15,-2-1 0 0,0 0 0 0,0 0 0 0,-1 0 0 16,-2 0 0-16,2 2 0 0,20 1 0 15,1-3-1-15,-18 0 1 0,2-3 0 0,0 1-1 16,0 2 1-16,2-1 0 16,61-4 0-16,-22-1 1 0,-32 3-1 0,3 2 0 15,1-2 0-15,-4 1 0 0,2 0 0 0,3 0 0 0,-6 2 0 16,4-2 0-16,-2-1 1 0,2 3-1 0,-5 0 2 16,5 0-2-16,-5-1 0 0,0 1 0 0,-1-3 2 0,-2 3-2 15,-1 0 0-15,-1 0 1 0,-1 0 0 0,-1 0-1 0,-4 0 0 16,4-2 0-16,-4 2 0 0,3 0 0 0,-3-2-2 15,2-1 0-15,-1 3 2 0,3-1 0 0,-2 1 0 0,2-2 0 16,0-1 2-16,3 3 0 0,-1 0 0 0,0-2 0 16,3 2 4-16,0-3 1 0,2 3 0 0,-3 0 3 0,6 0 0 15,-2 0-2-15,0-3 3 0,6 3-1 0,-6-2-4 0,4-1-2 16,1 3 3-16,-4 0-3 0,1 0-3 0,-1 0 0 16,-2 0-1-16,1-2-1 0,-3 1 1 0,3 1 0 0,-7 0-5 15,2 0 3-15,-1 0 1 0,1 0 1 0,-3 0 0 16,0 0 1-16,0 0-1 0,2 0-1 0,-5 0 1 0,3 0 0 15,3-4 0-15,-3 4 0 0,0-1 0 0,-1-2 0 0,0 3 0 16,0 0 1-16,0 0 1 0,1 0-2 0,-4 0 0 16,3-1-1-16,-2 1 1 0,1 0 0 0,-3 0 0 15,1 0-1-15,0 0-1 0,0 0 2 0,-1 0 0 0,2 0 0 16,-2 1-2-16,1-1 1 0,2 3 0 0,-3-3 1 0,-1 0 2 16,8 0 0-16,-6 0-2 0,4 1 1 0,0-1-1 15,-2 4 0-15,-2-4 1 0,0 0-1 0,0 0-1 0,-1 0 1 16,4 0 0-16,-7 0 0 0,0 0 0 0,1 0 0 0,2 1 0 15,-4 1 0-15,0-2-1 0,-6 3 1 0,7-1 0 0,-3-2 1 16,1 0-1-16,2 0 0 0,2 0 0 0,-2 0 0 16,1 0 0-16,2 0 0 0,1 0 0 0,2 3 0 15,-3-3 0-15,2 0 0 0,1 3 0 0,-1-3 0 0,3 2 0 16,0-2 0-16,0 3 0 0,1-1 0 0,0-2 1 0,2 1-1 16,-3 4 0-16,0 0 1 0,-1-4 0 0,0 4-1 15,-2-3 0-15,-2 0 0 0,0 3 0 0,1-4 0 0,2 2 0 16,-6-2-2-16,1 4 1 0,1-5 1 0,-5 2 0 15,2 1-3-15,0-2 3 0,-3-1 0 0,0 2 0 0,-4 1 2 16,4-3-2-16,-1 5 0 0,-2-5 0 0,1 1 0 0,-1-1 0 16,-1 2 1-16,-1 0-2 0,0-2 1 0,-2 3 0 15,-1-3 0-15,1 2 1 0,-1-2-1 0,2 0 1 0,-4 0-1 16,1 0 1-16,-2 1 0 0,2-1-1 0,0 0 0 16,-3 0-3-16,0 0 3 0,0 0 0 0,0 0 0 0,0 0 0 15,0 0 0-15,0 0 0 0,0 0 1 0,0 0 1 0,0 4-1 16,0-4 0-16,0 0 1 0,0 1-2 0,0-1 0 15,0 0 0-15,0 0 0 0,0 0 0 0,0 0 1 0,0 0 0 16,0 0 0-16,0 0 0 0,0 0 0 0,0 0 0 16,0 0 0-16,0 0 2 0,0 0-1 0,-3 3-2 0,0-2-2 15,3 1 2-15,-1 2 0 0,-2-4-3 0,1 0 2 0,-4 0 1 16,5 0 0-16,-2 0 0 0,3 0 0 0,-2 0 0 16,2 0 1-16,-3 0 2 0,0 0-1 0,3 0-2 0,0 0 1 15,0 0-1-15,0 0 0 0,0 0-1 0,0 1 1 0,0 2 0 16,-1-3 0-16,-2 0 1 0,3 0-1 0,-2 0 0 15,2 0 0-15,-3 1 1 0,0-1-1 0,3 4 1 16,-1-3-2-16,-5-1 1 0,2 2 0 0,2 1 1 0,-5-3-1 16,2 2 0-16,-1-2 0 0,5 3 0 0,-2-3 6 15,0 0-2-15,-2 0-1 0,4 0-3 0,-2 0 2 0,-2 0-2 16,1 3 0-16,-4-1 0 0,1 1-5 0,0-1 2 0,-2-1 2 16,1-1 1-16,1 3 0 0,-1-1 1 0,4-2 2 15,-4 2-3-15,1 1 0 0,-2-3 2 0,-1 1-2 0,1-1 0 16,-2 5 0-16,-1-3 0 0,3 0 0 0,-2 3 0 15,-4-4-2-15,6-1 1 0,-3 4 1 0,0-1 0 0,-3-1 0 16,0 0 1-16,2 1-1 0,-5-2 2 0,2 1-1 0,-4 3-1 16,1-2 0-16,2-2 0 0,1 1 2 0,-3 0-2 15,1 1-2-15,2-1 2 0,-4-2 0 0,7 1 0 0,1-1 0 16,-3 0 0-16,3 0 0 0,0 0 0 0,0 0 0 0,2 0 0 16,-2-1 2-16,3 1-2 0,-1-2 0 0,-2-1 0 15,3 3 0-15,-3-2 0 0,0 2 0 0,0-2 0 0,-6 1-2 16,5 1 2-16,-5 0 0 0,5 0 0 0,-7 0 0 15,-2 0 0-15,1 1 0 0,-6 1 2 0,0 0-2 0,-4-2 2 16,3 5-2-16,-6-4-2 0,2 3 0 0,-3-4 2 0,2 1-3 16,-4-1 3-16,1 3 0 0,3-3-1 0,2 0-1 15,-3 1 4-15,3-1-4 0,2 0 2 0,2 2 2 16,1-2-2-16,2 0 0 0,5 0-2 0,-1 0 4 0,7 0-1 16,-2 0-1-16,3 0 0 0,0 0-1 0,0 0 1 0,2 0 0 15,-2-2 1-15,-2 2-1 0,0 0 0 0,-9 0 0 0,2 0 2 16,-5 0-1-16,-3 2-1 0,-5 2 0 0,1-4 0 15,-2 1 0-15,-4-1 0 0,0 3-3 0,1-2 3 0,-3 3 0 16,0-2 0-16,2-2-1 0,2 1 2 0,-5-1-1 16,6 0 2-16,-2 3-1 0,5-3-1 0,-3 2 2 0,2-2-2 15,0 3 2-15,1-3-2 0,-1 0 0 0,3 3 0 16,-1-1 0-16,0 3 0 0,-3-4 0 0,3 2 0 0,-3-1 0 16,1 0 0-16,3 2 0 0,-5-1 0 0,5-1 2 15,-5 0-1-15,3 0-1 0,-5 3 0 0,2-4 0 0,-3 2 0 16,1-2 0-16,-1 4 0 0,-4-3-3 0,0 1-1 0,2-2 1 15,0 4 2-15,-2-3-1 0,4 1 5 0,-1-2-3 16,1 1 0-16,3 0 2 0,2-2-1 0,1 3 3 0,-1-1-2 16,9-1-1-16,-5 3-4 0,3-4 1 0,3 0 2 0,1 0-2 15,-1 0 2-15,3 0-1 0,-4 0-1 0,1 0 2 16,3 0 0-16,-6 0-4 0,3 0 4 0,-4 1-1 0,-2 2 1 16,-1-2 1-16,0 5-1 0,-5-5 0 0,0 3 0 15,-2 3 4-15,-1-2-1 0,-4 1-3 0,3 1 0 0,-1-1 0 16,-5 0 4-16,0-1-1 0,2 1-2 0,0-2 1 0,-2 3-2 15,3-3 3-15,1 0-2 0,-1 1 0 0,6 1-2 16,-5-2 0-16,7 1 0 0,0 0 1 0,3-1-2 16,3-3 2-16,-2 1-2 0,4 2 2 0,1 0 0 0,2-4-1 15,1 1 1-15,0-1 0 0,2 4-1 0,-2-4-1 0,4 0 2 16,-2 0 0-16,-1 0 0 0,1 0 0 0,-1 2 0 16,-2-2 0-16,-1 1 0 0,-5 2 0 0,2-1 0 0,-4 1 0 15,-3 0 0-15,-3 2 0 0,-5-2 0 0,0 2 0 16,-2 0 0-16,-2 1 0 0,-2-2 0 0,-2 2 0 0,3-2 0 15,-2 3 0-15,2-3 0 0,1-2-2 0,-1 3 0 0,5-2 2 16,-2 0-3-16,2-1 3 0,3 1-3 0,0-1 2 16,2 2-2-16,-2-2 2 0,5 1 0 0,-1-2 1 0,-1 5 0 15,1-5-1-15,-3 2 0 0,3-2 1 0,1 5 0 16,-4-5 0-16,3 2-1 0,1-1 0 0,-1-2-1 0,-3 3 0 16,1-3 0-16,-1 0 1 0,-1 3-3 0,-1-1-1 0,-3-2 2 15,1 3-2-15,-5-1 1 0,3-2-1 0,-4 1 1 16,-1 2 1-16,-2-1 0 0,-1 3-1 0,0-4 2 0,-2 2 0 15,0-1-2-15,-3 0 7 0,3 0-2 0,0 0-5 16,-1 1 2-16,3 1 0 0,1-3-1 0,-2 4 1 0,2-3 2 16,0 1-6-16,1-2 2 0,2 4 4 0,-3-3-1 0,2 1 1 15,-2-3 0-15,-2 1 6 0,3-1-6 0,1 0 0 16,-2 0 0-16,-2 0 0 0,5 0 0 0,-5 0 0 0,2 0 0 16,-3 0-6-16,2 0 1 0,1 0 2 0,-5 2 2 15,2 0 0-15,0-2-1 0,-2 3 0 0,-4-1 1 0,-1-1 1 16,-1 2 0-16,2-1 0 0,-7 2-3 0,4-2 3 0,-3 2-2 15,1-3 1-15,2 3 0 0,-1 0-2 0,2-2-1 16,1 2 4-16,4-4 0 0,-2 2 0 0,5-2-1 0,3 3 1 16,-1-3 0-16,2 0 0 0,3 3 0 0,1-3 0 15,1 0 0-15,2 0 1 0,1 0 1 0,4 0-2 0,4-3 2 16,2 3-2-16,2 0 1 0,0-3-1 0,5 1 2 16,2-2-2-16,5 2 0 0,1-2 1 0,3 0-1 0,0-1 1 15,4 3-1-15,2-2-1 0,1 2 1 0,1-1 0 0,2 2 0 16,1-4 0-16,1 3 0 0,0 0 0 0,-2 2 3 0,2-1-1 15,3 1-2-15,-1 0 1 0,1 0-1 0,0 0-5 16,0 0 1-16,1 0-1 0,-1 0-3 0,3 0 2 16,0 0-3-16,-1 0-1 0,4 1 2 0,-5-1 0 0,4 2-1 15,1 0 0-15,-2-2 2 0,1 5-5 0,2-4-1 0,-2 2-8 16,2 2-13-16,-3-2-13 0,4 2-7 0,-1-1-20 16,1 3-38-16,-1-2-63 0,-5-2-112 0,2 0-69 0</inkml:trace>
  </inkml:traceGroup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8:34.3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09CC1B7-4E60-48AE-A1A1-825B20BD00D7}" emma:medium="tactile" emma:mode="ink">
          <msink:context xmlns:msink="http://schemas.microsoft.com/ink/2010/main" type="inkDrawing" rotatedBoundingBox="19154,12169 21257,11773 21274,11865 19171,12260" semanticType="callout" shapeName="Other"/>
        </emma:interpretation>
      </emma:emma>
    </inkml:annotationXML>
    <inkml:trace contextRef="#ctx0" brushRef="#br0">0 415 36 0,'19'-5'237'0,"3"-5"4"0,2 2-7 15,3 0-61-15,1-3-57 0,0 0-29 0,8 0-18 16,1 3-11-16,6-3-13 0,1 1-5 16,3 0-7-16,118-21 43 0,-105 21-58 15,72-11 17-15,-65 8-15 0,6 0 1 0,-4 2 4 0,4-3-3 16,-2 6-4-16,74-14 15 0,-74 12-24 15,-1-1 2-15,-3 0-5 0,-2 1-3 0,-2-1 1 0,-4 0 0 0,-1 0 0 16,-7 3-1-16,-3-3-1 0,-2 1 0 0,-9 2 0 16,-1 0-2-16,-5 1 0 0,-1 3 0 0,-3-2 0 15,-4 1 2-15,-2-1 1 0,-1 1-3 0,-6 4 0 0,-2-5 0 16,-3 5 1-16,2-2 0 0,-4 3-1 0,-5-1 5 0,2 1-1 16,2 0 5-16,-6 0 3 0,2 0 1 0,-2 0 3 0,0 0 0 15,0 0 2-15,-2 0-3 0,2 0 2 0,-3 0-5 16,0 0-2-16,2 0-4 0,-2 0 0 0,-2 0-3 15,1 0-1-15,-2 0 0 0,1 1-2 0,1 2 0 0,-1-2 0 16,2 5 0-16,2-6 0 0,-5 0 1 0,4-2 1 0,2 2-1 16,-3-4 0-16,3 4 1 0,0 0-1 0,-1 0 0 15,1 0 2-15,-3 0-2 0,0 0 0 0,3 0 0 0,-1 0 2 16,1 0-3-16,-3 0 3 0,0 0-1 0,3 0-1 16,0 0 1-16,0 0-1 0,0 0 0 0,0 0 1 0,0 0 0 15,0 0 1-15,0 0-1 0,0 0 4 0,0 0-1 0,0 0 0 16,0 0 1-16,0 0 0 0,0 0-3 0,0 0 0 15,0 0 2-15,0 0-4 0,-2 0 0 0,-1 0-1 16,3 0 0-16,-1 0 0 0,-2-1 1 0,-2 1-1 0,2 0 0 16,2-3-1-16,-5 3 1 0,4 0 0 0,-1 0 0 0,2 0 0 15,-5-1-1-15,4 1 1 0,-1 0 0 0,0 0 0 0,3 0 0 16,-1 0 0-16,-2-4 0 0,-1 4 0 0,1 0 0 16,-2 0 0-16,4 4 0 0,1-4 0 0,-3 0 0 15,3 0 0-15,0 0 1 0,0 0-2 0,0 0 1 0,0 0 0 16,0 0 0-16,0 0 0 0,0 0-1 0,0-4-3 0,0 4 3 15,0 0 1-15,0 0-3 0,0 0 3 0,0 0 0 16,0 0 0-16,0 0 2 0,-3 0-2 0,3 0 0 0,-2 0 0 16,2 0 1-16,0 0-1 0,0 0 0 0,0 0-1 15,0 0-1-15,0 0 2 0,0 0 0 0,0 0 0 0,0 0-2 16,0 0 1-16,0 0 1 0,0 0 0 0,0 0 0 0,0 0-1 16,0 0 1-16,0 0 1 0,0 0-1 0,0 0 1 15,0 0 1-15,0 0 0 0,0 0-1 0,0 0-1 0,0 0 1 16,0 0 1-16,0 0-2 0,0 0 0 0,0 0 0 0,0 0 0 15,0 0-3-15,0 4 3 0,0-4 0 0,0 0 0 16,0 0 0-16,0 0 0 0,0 0 0 0,0 0 0 0,-3 0 0 16,3 1-1-16,0-1-1 0,0 0 2 0,0 0-2 15,0 0 2-15,0 0 0 0,-3 0-1 0,3 3 1 0,0-3 1 16,0 0 1-16,0 0-2 0,0 0 0 0,0 0 0 0,-4 0 0 16,4 0 0-16,-2 0 0 0,2 0 0 0,0 0 0 15,0 0 0-15,0 0-3 0,0 0 0 0,0 0-4 0,0 1-5 16,0-1-7-16,0 0-4 0,0 4-5 0,0-1-6 15,0 2-7-15,-3 1-9 0,0 1-7 0,3 1-9 0,0 1-7 16,0 1-13-16,3-1-17 0,0 2-45 0,-3-5-89 0,0 1-110 16,0-4-58-16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32.1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40 133 772,'0'-11'89,"3"0"52,-6 1-77,2 6-50,-2 8-6,-1 9 36,2 13 36,-2 12 10,0 14-34,0 11-12,-3 8-15,3 3 2,2 3-18,-2-6-5,4-8-1,0-7-4,4-10-2,-2-10 1,0-9 1,3-13 0,-4-3 10,2-9 9,-2-7-2,2-11-14,3-7-6,1-11 1,3-6-1,8-5 0,0 3-1,7 5 0,2 9 0,0 7-1,8 11-2,-9 9 2,10 8 0,-10 8 1,9 8-3,-9 4 4,-5 2-1,-6 1-15,-6 7-44,-9-2-36,-7-3-142,-3 0-63</inkml:trace>
  <inkml:trace contextRef="#ctx0" brushRef="#br0" timeOffset="488">737 184 713,'19'-37'85,"-6"3"26,-5 3 10,-3 0-48,-1 10-24,0 2 52,-1 11-50,-6 5-26,2 6 3,-6 9-2,-2 7 21,-3 12 4,-5 7-13,0 8-9,0 6-12,0 8 1,-2 3-3,2 5 0,0 4-8,0 3 9,-3-3-15,1-3 6,5-2-5,-6-4 1,3-5-1,2 0-2,1-9-7,0-7-33,4-3-14,6-12-46,1-8-32,6-7-48,2-12 5,8-12-208</inkml:trace>
  <inkml:trace contextRef="#ctx0" brushRef="#br0" timeOffset="1124">856 609 772,'-8'-6'64,"2"2"49,-2 0-56,-4 7-42,7 2 25,-11 7 0,4 3-12,0 4-3,4 2-8,4 2-7,8 0 1,4-1-2,8-3 8,8-4-9,-3-4-2,4-4 6,3-6-3,-3-6-3,4-9 3,-11-3 10,-1-4 14,-2-1-6,-8 7-4,-3 6-23,-4 6-4,0 11 3,-10 11 1,6 7 0,3 2 3,1 5-2,4-4 5,7-8-5,3-10 8,10-7-6,4-13 3,3-10-3,4-12 0,-4-8 0,-3-7-2,-7-5 2,-5-3-3,-8-2 5,-8 2-4,-8 7-1,-8 8-8,-2 12-36,-6 16-106,-8 17-10,-2 13-72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9:40.31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0492C24-A2F8-43C0-A135-05FF6592D694}" emma:medium="tactile" emma:mode="ink">
          <msink:context xmlns:msink="http://schemas.microsoft.com/ink/2010/main" type="writingRegion" rotatedBoundingBox="4642,8445 4821,8445 4821,8496 4642,8496"/>
        </emma:interpretation>
      </emma:emma>
    </inkml:annotationXML>
    <inkml:traceGroup>
      <inkml:annotationXML>
        <emma:emma xmlns:emma="http://www.w3.org/2003/04/emma" version="1.0">
          <emma:interpretation id="{1BB64478-085B-4809-954C-2B48893ECBC0}" emma:medium="tactile" emma:mode="ink">
            <msink:context xmlns:msink="http://schemas.microsoft.com/ink/2010/main" type="paragraph" rotatedBoundingBox="4642,8445 4821,8445 4821,8496 4642,8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C1131E-D440-49D2-BF78-3D78947C88AA}" emma:medium="tactile" emma:mode="ink">
              <msink:context xmlns:msink="http://schemas.microsoft.com/ink/2010/main" type="line" rotatedBoundingBox="4642,8445 4821,8445 4821,8496 4642,8496"/>
            </emma:interpretation>
          </emma:emma>
        </inkml:annotationXML>
        <inkml:traceGroup>
          <inkml:annotationXML>
            <emma:emma xmlns:emma="http://www.w3.org/2003/04/emma" version="1.0">
              <emma:interpretation id="{2B54097C-58D7-44DE-9193-85AAB435CE48}" emma:medium="tactile" emma:mode="ink">
                <msink:context xmlns:msink="http://schemas.microsoft.com/ink/2010/main" type="inkWord" rotatedBoundingBox="4642,8445 4821,8445 4821,8496 4642,8496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3 0 11 0,'0'0'38'0,"0"0"-9"16,-3 0-10-16,3 3-5 0,0-3-6 0,0 0-5 15,0 0 0-15,0 0-2 0,0 1-5 0,3 3 4 0,-3-4 0 16,0 1 4-16,3-1-1 0,-1 5 1 0,1-3 2 0,-2 1 0 16,7-2-1-16,-4 4-2 0,2-1-2 0,2-2 0 15,-2 3-1-15,1-4 0 0,3 2 0 0,-1-2 0 0,6 4-2 16,-1-5 2-16,-1 2 0 0,0 1-2 0,4-3-7 15,2 0-21-15,-1 0-30 0</inkml:trace>
        </inkml:traceGroup>
      </inkml:traceGroup>
    </inkml:traceGroup>
  </inkml:traceGroup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9:42.6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313A273-B412-47FA-AD01-D71651AC2088}" emma:medium="tactile" emma:mode="ink">
          <msink:context xmlns:msink="http://schemas.microsoft.com/ink/2010/main" type="inkDrawing" rotatedBoundingBox="10461,7378 13748,5743 13942,6133 10655,7768" semanticType="callout" shapeName="Other">
            <msink:sourceLink direction="with" ref="{BF9167C6-F9A3-4DD9-979E-354C4289619D}"/>
          </msink:context>
        </emma:interpretation>
      </emma:emma>
    </inkml:annotationXML>
    <inkml:trace contextRef="#ctx0" brushRef="#br0">0 1571 31 0,'1'-2'151'0,"4"-3"-5"0,1 1-7 16,-2-1-4-16,-1 2-2 0,-1 0-7 0,2 1-13 15,-1-1-20-15,0 0-18 0,-3 3-11 0,1-4-15 0,-1 4-10 16,5 0-7-16,-5 4 1 0,3-1 3 0,0 0 5 0,-3 2 1 16,1 3 5-16,4 3 6 0,-2 3 6 0,1 6 2 15,2 0-4-15,-1 0-10 0,2 7-10 0,-2-1-3 0,-1 0-8 16,5 0-8-16,1 0-7 0,-1-2-1 0,3-3-1 15,2-4 4-15,-1 2 4 0,3-8 7 0,4 0 7 0,-1-4 8 16,8-3 1-16,-3-4 5 0,7-4-1 0,5-6 2 0,2-6 1 16,6-6-5-16,9-6-9 0,4-6-8 0,5-9 2 15,11-11-9-15,7-8-1 0,13-8-5 0,9-10-4 0,13-7-1 16,16-8-3-16,18-6-2 0,12-9-11 0,20-7-23 16,16-6-37-16,18-5-50 0,15-3-82 0,12-6-165 0,7-3-115 15,10-4-66-15,3-10-34 0</inkml:trace>
  </inkml:traceGroup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02.2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F403DD4-92DC-4183-A36A-CD212285B4DD}" emma:medium="tactile" emma:mode="ink">
          <msink:context xmlns:msink="http://schemas.microsoft.com/ink/2010/main" type="inkDrawing" rotatedBoundingBox="17814,13441 18962,13076 19065,13401 17917,13766" semanticType="callout" shapeName="Other"/>
        </emma:interpretation>
      </emma:emma>
    </inkml:annotationXML>
    <inkml:trace contextRef="#ctx0" brushRef="#br0">-2 438 42 0,'0'-8'96'16,"0"-1"-8"-16,0 4 0 0,3-5-8 0,-2 5-19 16,5-2-19-16,-4 0-13 0,1 1 3 0,-2 1-3 0,2 2 2 15,0 0-5-15,-3-2-6 0,2 5-9 0,-2-5-2 0,3 2 0 16,-3 2-5-16,0-1-1 0,0-3-3 0,1 5 0 0,-1 0 0 16,3 0-3-16,-3 0 2 0,0-3 0 0,3 2-1 15,-3 1-1-15,2 0 2 0,1 0-2 0,1 1 3 16,-1 2 0-16,-1-3-1 0,4 0 0 0,-5 7 1 0,3-3 0 15,2 4 12-15,2 0 10 0,-4 3 14 0,4 0 15 0,-4 2 10 16,4 2 3-16,-2 0 4 0,1 1 0 0,-1 0-9 16,-4 3-11-16,2-2-12 0,2-1-17 0,-2 2-5 0,4-4-5 15,-4 1 2-15,4-6 3 0,-1 2 0 0,5 0 4 0,-3-2 8 16,3-3 10-16,3-2 2 0,1-1 8 0,4-1-2 16,-4-4 2-16,3-1 1 0,5-1 10 0,-5-2 0 0,5-3-2 15,0-2-3-15,3-5-4 0,3 5-2 0,-5-8-6 16,6 1-2-16,0-1-12 0,1-3-13 0,2 0-6 15,-1 0-3-15,1-1-3 0,2 1 1 0,-2-1-2 0,3-3-2 0,0-1 1 16,-1 2-2-16,-3-1 2 0,4 1-1 0,-6 0 2 16,0-1-3-16,-7 2 2 0,0 5 0 0,-5-3-2 0,-2 5-1 15,-2-3-4-15,-3 5-5 0,-4 3-15 0,3 1-14 16,-2 0-20-16,-2 3-24 0,-2-3-25 0,2 7-29 0,-2-6-68 16,-1 4-117-16,-4 1-94 0,0 5-38 0</inkml:trace>
  </inkml:traceGroup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9:32.4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C9E13B7-C4A4-4650-A9C2-53F2A55BF585}" emma:medium="tactile" emma:mode="ink">
          <msink:context xmlns:msink="http://schemas.microsoft.com/ink/2010/main" type="inkDrawing" rotatedBoundingBox="5597,11675 7994,11619 8002,11943 5605,11999" shapeName="Other">
            <msink:destinationLink direction="to" ref="{3F2D74F2-C669-4DE4-B650-FD8B2718F0A0}"/>
          </msink:context>
        </emma:interpretation>
      </emma:emma>
    </inkml:annotationXML>
    <inkml:trace contextRef="#ctx0" brushRef="#br0">-170 813 33 0,'1'0'51'0,"-1"-2"-10"0,3-1-10 0,-3 3-5 15,3-1-6-15,-1-5-6 0,2 5 0 0,-1-2 1 16,2 2-3-16,-2-5 3 0,-2 2 0 0,2 3 0 16,0-3-1-16,-1 1-2 0,-2 0-2 0,3-1 4 0,0 3 5 15,-3-2 1-15,1 1 7 0,-1-3 0 0,3 4 5 0,-1-2 2 16,-2 1 1-16,3-3-4 0,-3 4-6 0,3 1-4 16,-2-4-7-16,-1 1-3 0,3 1-4 0,-2 0-4 0,-1 0 2 15,3 0-4-15,-3 2-1 0,3-3 0 0,-1 3 0 0,-2-1 0 16,6-2 0-16,-5 3 0 0,2 0-1 0,2 0 1 15,-2 0-1-15,-2 0-1 0,4 0 2 0,-2 0-2 0,1 0 2 16,-1 0 0-16,-1 0 0 0,1 3 0 0,0-2 0 16,-2-1 0-16,2 0 0 0,0 0-1 0,-3 3 1 0,2-3 0 15,-2 0 0-15,2 0 1 0,0 0-1 0,-2 2 0 0,3 0 0 16,-3-2 0-16,3 0 0 0,-2 0 0 0,-1 0 0 16,0 0 0-16,0 0 0 0,0 2 0 0,3-2 2 0,-1 2-2 15,-2 1 0-15,0-3 0 0,3 1 0 0,-3-1 0 16,0 0 0-16,0 3 0 0,3-3-2 0,-2 0 2 0,-1 0 0 15,0 0 0-15,0 0 2 0,0 0-2 0,0 0-2 0,0 0 2 16,3 0 0-16,-3 0 0 0,0 0 0 0,0 0 0 16,0 1 0-16,0-1 0 0,0 0 0 0,2 0 0 15,-2 0 0-15,0 0 2 0,3 0-4 0,-3 0 2 0,3 0 0 16,-2 0 0-16,-1 0 0 0,3 0 0 0,0 3 0 0,-1-3 0 16,-2 0 2-16,3 0 0 0,-2 0 0 0,2 0-2 0,2 2 0 15,-5-2 0-15,4 2 0 0,-1-2 0 0,0 0 0 16,-2 3 0-16,5-2 0 0,-4-1 0 0,1 0 2 15,-2 0-1-15,2 0 2 0,2 0-1 0,-1 0 1 0,-1 0 1 16,0 0 1-16,-1 0 3 0,2 0 1 0,-1 0 0 0,2 0 2 16,1 0 3-16,-2-1 5 0,1-2 10 0,2 3 4 15,-3-2 0-15,4 2 1 0,-4-2 0 0,7-1-2 0,-7 3-1 16,1 0-4-16,-1 0-13 0,1 0-4 0,2-1-5 16,-1 1 1-16,0 0-5 0,0-3 2 0,0 3-1 0,0-1-1 15,0 1-1-15,1-3 1 0,-1 3 2 0,0-2 1 0,2 2 3 16,-1-2-4-16,0 2 1 0,2-2 3 0,2 0-2 15,-2-1-2-15,-2-1-2 0,5 2 1 0,-4 0 1 0,3-1-3 16,0 2 1-16,1-1-1 0,-3-1 2 16,13-2 3-16,-13 5-2 0,0 0 1 0,-2-3-2 15,1 3 2-15,2 0 1 0,-4-2 0 0,2 2-1 0,-1 0-2 0,3 0 4 16,-4-3-1-16,6 2 0 0,-4 1 1 0,2 0 1 16,-1 0-1-16,-1-2 3 0,0-2 0 0,0 4-2 0,4-1 2 15,-5-2-1-15,4 3-3 0,-2-1-1 0,1-5-2 16,-4 5 2-16,6-2-3 0,1 2 0 0,-4-3 1 0,0 3-2 15,3-4 1-15,-2 3 3 0,-1 2-3 0,3-2 3 0,0 1-2 16,-1-2 1-16,1 3 1 0,-1-5-1 0,1 5 1 16,0-2-2-16,-1 1-2 0,-2 1 0 0,1-3 1 0,-1 3-1 15,-2 0 0-15,2 0 0 0,-1 0 0 0,-1 0 0 16,1 0 1-16,-1 0 1 0,-1 0 0 0,1 0-2 0,1 0 0 16,-4 0 0-16,4 0 0 0,-1 0 0 0,-2 0 2 15,2 0-2-15,4 0-2 0,-5 0 2 0,1 3 0 0,-3-3 0 16,4 1 0-16,-1 1 0 0,-2-2-1 0,2 3 0 0,-2-1 1 15,2-2 0-15,1 3-2 0,2-3 2 0,-6 1-1 0,1 1 1 16,4-2 0-16,-2 2 1 0,1-2-1 0,-1 3 0 16,-2-1 3-16,2-2-2 0,2 1 2 0,-2 3-3 15,1-4 0-15,-1 1 1 0,2-1-1 0,-1 3 1 0,-1-2-2 16,4 1 0-16,-3 2 0 0,1-4 1 0,2 1 0 0,-2-1 0 16,1 3 0-16,-1-2-2 0,2-1 4 0,-3 4-2 15,3-2 0-15,-2-2 0 0,1 1-2 0,2 2 2 0,-3-3 0 16,0 2 0-16,4-2 2 0,-4 3-1 0,3-3-1 15,-1 0 1-15,1 3 1 0,-4-1 0 0,4-2-2 0,0 3 0 16,0-3 0-16,3 2 0 0,-3-2 0 0,0 0 0 0,4 0 0 16,-4 0 0-16,0 0 0 0,0 1 0 0,1-1-2 15,1 3 1-15,-2-1 1 0,0-2 0 0,0 2-5 16,-1-2 4-16,4 3 1 0,-3-2-1 0,-1-1 1 0,-2 3 0 16,2-3 0-16,1 0 0 0,0 0 4 0,-1 2-1 0,-2-2-3 15,3 0 0-15,-2 0 3 0,-1 0 2 0,3 0-3 0,0 0 0 16,0 0 0-16,-2 0-1 0,2 0 1 0,3 0 0 15,-6 0 1-15,3-2-5 0,0 2 4 0,-1 0 0 16,4 0 0-16,-3 0 2 0,0 0 0 0,0 0-1 0,3-3-2 16,1 3-1-16,-4-1 0 0,3-2 0 0,-2 3 0 0,-1 0 2 15,3 0-2-15,0 0 0 0,0 0 0 0,-3 0 1 16,-3 0-1-16,6 0 2 0,-3 0-2 0,-3 0 0 0,3 0 0 16,-1 0 0-16,1 0-2 0,0-2 1 0,-1 2 1 0,-2-2 1 15,2-1 3-15,0 2-1 0,4-1 0 0,-6-1 0 16,3-2 5-16,-2 5-2 0,2-3-2 0,-3 1 1 0,0-2-2 15,1 2 1-15,-1-2-2 0,-1 0 3 0,2 3-2 16,-1-3-2-16,1 2 3 0,-1-2-1 0,0 3 0 0,-1-3-1 16,2 3-1-16,-2-4 1 0,-3 3 0 0,-2 2 1 15,2-2-2-15,-1 2 0 0,-1 0 0 0,2 0-1 0,-2-1 0 0,0 1 0 16,-2 0 0-16,4 0 0 0,-2 0 0 0,0 0 0 16,-2 0 3-16,2 0-3 0,-1-3 0 0,-2 3 2 15,3 0 0-15,-3 0 0 0,0 0-1 0,0 0-1 0,0 0 3 16,0 0 1-16,0 0-1 0,0 0 1 0,0 0 1 15,0 0 1-15,-3 0 1 0,3 0-1 0,-5 3 0 0,4-3 0 16,-5 1-1-16,1 1-2 0,-2 0-1 0,-1 1 1 0,2-1-4 16,-1 3-1-16,0-4 2 0,-1 2 0 0,-1-2 2 15,-1 5-2-15,2-2 1 0,-4 1-1 0,1-2 2 0,2 2 0 16,-2-2-2-16,-1 0 0 0,3-1 1 0,-6 3-1 0,4-4 0 16,-1 2 0-16,0-1 0 0,3 0 2 0,-6 2-1 15,3-1-1-15,0-1 0 0,0 0 0 0,0-2 3 16,0 2-2-16,-1-2 1 0,1 0-1 0,3 0-1 0,-3 0 0 15,0 0 2-15,-3 0-2 0,7 0 0 0,-3 0 0 0,-1-2 0 16,3 2-2-16,-1-2 2 0,-2 2 0 0,3-2 0 0,-1 2 0 16,1 0 0-16,-2 0 0 0,-1 0 0 0,3-3 0 15,-1 3 0-15,1-1 0 0,0-2 0 0,-1 3 0 16,2 0 0-16,-4 0 0 0,3 0 0 0,-1 0 0 0,-2 0 2 16,3 0-2-16,-1 0-2 0,-4 0 2 0,2 0 0 0,1 0 0 15,-1 0 0-15,-2 0 0 0,2 0-1 0,-4 0 1 16,1 0 0-16,2 0 1 0,-5 4-1 0,1-4 0 0,1 3 0 15,0-3 0-15,-2 0 0 0,1-3 0 0,1 3-3 0,-2-1 3 16,0 1 0-16,1 0-1 0,3 0-1 0,-4 0 2 16,-1 0 0-16,3 0 0 0,1 0 2 0,1 0-2 0,-1 0 1 15,1 0 1-15,2 0-1 0,-2 0-1 0,-1 0 0 16,0 0 0-16,4 0 2 0,-3 0-2 0,2 0 2 0,-6 0-2 16,6 0-2-16,-2 0 2 0,0 0 2 0,-1 1-2 0,-1-1 0 15,0 0 0-15,-2 3-2 0,1-3 2 0,1 2 2 16,-2 0-4-16,0-2 2 0,-1 2-2 0,1-2 2 0,-1 2 0 15,2 1 0-15,-2-2-3 0,0 2 3 0,2-2 0 16,-2-1 0-16,0 3-1 0,5-1 1 0,-4 0 0 0,-1 1 0 16,0-2 0-16,2 4-2 0,1-3 2 0,-1 1 0 0,0-2 3 15,0 1-3-15,1 0 0 0,1 1 2 0,-1-1-1 16,1 3-1-16,-2-5 0 0,2 1 0 0,1 3 0 0,-3-4 0 16,4 6 0-16,-5-5 0 0,2 2 2 0,-1-2 0 15,-1 5 0-15,2-5-2 0,1-1 0 0,-1 3 1 0,1-1-1 16,3-2 1-16,3 0-1 0,-1 0 0 0,-2 0-1 15,3 0 1-15,0 0-1 0,-2 0 1 0,2 0 0 0,-1 0-2 16,3 0 2-16,-1 0-2 0,-1 0 2 0,2 0 0 16,-2 0 2-16,1 0-2 0,-2 3 0 0,1-3-2 0,2 0 2 15,-1 3 0-15,1-3 0 0,-2 0 0 0,1 2-2 0,1-2 2 16,1 0 2-16,-4 0 0 0,2 3-2 0,1-3 2 0,1 2-1 16,-5-2-1-16,4 0 0 0,-1 0 0 0,2 0 0 15,-1 0-3-15,0 0 1 0,-1 0 2 0,1 1 0 16,-1-1 0-16,2 0 2 0,0 0 0 0,0 0-2 0,0 0 2 15,2 0 0-15,0 0-4 0,-1 0 2 0,-1 0 0 0,5 0-1 16,-2 0 1-16,1 0-1 0,-4 0 1 0,5 0-6 16,-2 0 6-16,0 0-1 0,1 0 1 0,-1-1 0 0,2 1 1 15,1 0-1-15,-3 0 0 0,3 0 6 0,0 0-4 16,0 0 0-16,-3 0-2 0,3 0 2 0,0-2-4 0,0 2 2 16,0 0 0-16,0-3 0 0,0 3-2 0,0 0 2 0,0 0 0 15,0 0-1-15,0 0 1 0,0 0 0 0,0 0 0 16,0 0 1-16,0 0-1 0,0 0 0 0,0 0 2 0,0 0-2 15,0 0 0-15,0 0 0 0,0 0-4 0,0 0 0 16,0 0 2-16,0 0 2 0,0 0-3 0,0 0 3 0,0 0 0 16,0 0-1-16,0 0 5 0,0 0-4 0,3 0 0 0,-3 0 0 15,3 0 2-15,-2 0-4 0,2 0 2 0,-1 0 0 16,-2 0 0-16,3 0 0 0,0 0 0 0,-2 0 0 0,2 0 0 16,0 0 0-16,-1 0 0 0,2 0-1 0,-1 0 1 0,0 0 0 15,-1 0 0-15,2 0-2 0,-1 3 1 0,0-1-1 16,-2-2 2-16,5 0 0 0,-4-2-1 0,1-1 2 15,1 3-1-15,1-2 3 0,2 2-3 0,-2-3 3 0,2 3-3 16,4 0 0-16,-5 0 2 0,1 0-2 0,-3 0-2 0,4 0 1 16,-1 0-2-16,4 0 0 0,-5 0 3 0,1 0-3 0,1 0 2 15,-4 0 1-15,3 0 0 0,-2 3 0 0,2-3 0 16,1 0 0-16,1 2-1 0,-2-2 1 0,-1 0 0 16,0 3 0-16,2-1 0 0,2-2 1 0,-1 0 0 0,-2 0 1 15,5 0-1-15,-3 0-1 0,5 0 0 0,-5 0 0 0,-1 0 4 16,6 0-1-16,-5 0-3 0,3 0 0 0,-3 0 2 15,4 0 0-15,-4 0-2 0,3 0 3 0,0 1-6 0,-2-1 1 16,-1 3 2-16,3-3 0 0,-2 0 0 0,-1 0 2 16,3 0-2-16,0 0 3 0,0 0-3 0,0 0 0 0,0 0 1 15,3 0-1-15,-3 0 0 0,0 0 0 0,-1 0 2 0,1 0-2 16,0 0 3-16,0 0-2 0,0 0-1 0,0 0 1 16,1 0 1-16,1 0-2 0,-2-3-2 0,3 2 1 0,-3 1 1 15,-1 0-1-15,4 0 1 0,-3 0 0 0,0 0 1 0,0 1 0 16,-3 2-1-16,3-3 2 0,1 2-2 0,-4-2 2 15,0 2-1-15,3 1-1 0,1-3 0 0,-4 1 0 0,3-1 1 16,0 3-1-16,0-1 3 0,0-2-1 0,3 0 0 16,0 0 1-16,-2 0 1 0,5 2-3 0,-5 0 2 15,5-2-2-15,-4 0 1 0,2 0-1 0,3 0 0 0,1 0-1 0,-2 0 0 16,-5 0 0-16,6 2 0 0,-2 1 0 0,1-3-1 16,-2 0 1-16,6 0 1 0,-5 0 1 0,-1 0-1 0,6 0 0 15,-2-3 0-15,-2 1 1 0,1 2 3 0,0 0-2 16,1 0-1-16,-4 0-1 0,3 0 0 0,1 0 0 0,-4 0-1 15,3 0 2-15,-1 0-2 0,-1 0 1 0,-1 0-1 16,2 0 1-16,-5 0-1 0,4 0 0 0,-3-2 0 0,-2 2 0 16,6 0-1-16,-6 0 1 0,2 0 0 0,-3 0 1 15,1 0 0-15,0 0-1 0,2 0 1 0,-2 0-1 0,-1 0 3 16,1 0-3-16,2 0 0 0,-2 0 0 0,1 0 0 0,-1 0 0 16,-3 0 0-16,7 0 0 0,-4 0-2 0,3 0 4 15,-3 0-2-15,4 0-2 0,-4 0 2 0,3 0 0 0,-3 0-1 16,3 0 0-16,0 0 2 0,-2 0-1 0,-1 0 0 15,0 0 1-15,0 0-1 0,3 0 2 0,-5 0-1 0,-1 0-1 16,0 0-1-16,1 0-2 0,-1 0 3 0,2 0-1 0,-4 0 1 16,-1 0-1-16,2 0 0 0,-1-2 1 0,4 2 0 15,-3-2 1-15,0-1-1 0,1 3 1 0,-2-1-1 0,1 1 1 16,-1-3 2-16,1 1-2 0,-1 0-1 0,-1-1 1 16,1 2 1-16,1-4-2 0,1 3 1 0,-2 2 0 0,1-3 0 15,-1 3 0-15,-2 0-1 0,2-3 0 0,-2 3 1 0,0-2 1 16,-3-1-2-16,1 3 0 0,-2 0 0 0,2 0 0 15,0 0 0-15,-3-1 0 0,2 1-2 0,1 0-2 0,-3 0 3 16,1 0 1-16,-1 0-2 0,0 0 1 0,0 0 1 16,0 0 0-16,0 0 0 0,0 0 1 0,0 0 1 0,0 0-2 15,0 0 0-15,0 0 0 0,0 0 0 0,0 0 0 0,0 0 1 16,0 0-1-16,0 0 0 0,0 0 0 0,0 0 1 16,0 0 0-16,0 0 1 0,0 0 0 0,0 0-2 0,0 0 2 15,-1 0-2-15,-2 0 1 0,1 0 2 0,2 0-3 0,-3 0 0 16,0 0 1-16,-1 0-1 0,2 1 2 0,-5-1-2 15,1 3 0-15,-3-1 0 0,2-2 0 0,-2 0 0 0,-2 0-2 16,2 0 2-16,-1 0 0 0,1 0 2 0,-1 0-2 16,-2 0 0-16,3 0 1 0,-6 0-1 0,3 0 0 15,0 0 1-15,0 0 2 0,-3 0-3 0,-1 0 1 0,0 0-1 0,-1 3 0 16,-1-3 0-16,-1 0 2 0,3 3-2 0,-4-3-2 16,-1 2 1-16,-1-2 1 0,3 3 0 0,-5-1 1 15,3-2-1-15,-4 0 0 0,0 0 0 0,1 0 0 0,-2 0 2 16,1 0-2-16,-2 0 2 0,1 1-1 0,2-1 2 0,-3 3 0 15,2-3-2-15,-2 0 3 0,-1 0-3 0,1 2 3 0,-3-2-2 16,5 0 1-16,-5 2-2 0,5 1-1 0,-5-3 0 16,5 1 0-16,-2-1 0 0,0 0 0 0,0 0 0 15,-1 0 0-15,1 0-1 0,2 0 1 0,-5 3 0 0,3-1 0 16,-1 0-4-16,1 0-1 0,-1 3 3 0,4-4 0 0,-3 2 2 16,1-2-1-16,0 2 1 0,2-1 0 0,-1 3 3 15,7-4 2-15,-7 1-2 0,6 1 1 0,2-1-1 0,-2 1 1 16,3-2 0-16,1 3-1 0,-2-1 0 0,-2-1 0 15,0 3-1-15,-1-1 0 0,1 3 0 0,1-3-2 0,-4 3 2 16,5-3-2-16,-2 1 2 0,3-2-1 0,-4 4 0 0,1-3-1 16,1 3-1-16,2-6 1 0,-1 6 1 0,-2-3 0 15,4 0-1-15,3 0 0 0,-1 1-1 0,-2-3 1 16,3 1 0-16,0-2 0 0,2 1-2 0,-2 1 1 0,4-1 1 16,-1-2 1-16,2 0 1 0,-1 0-1 0,4 0 0 0,0 0 2 15,-1 0 1-15,-1 0-1 0,2 0 0 0,2-2-1 0,-1-1 1 16,0 3 0-16,-1-2-2 0,1 2 3 0,1-1-3 15,-2-2 3-15,1 3 0 0,0 0-3 0,1 0 3 16,-1 0-1-16,3-2-2 0,-1 2-1 0,-2-2 1 0,3-1 0 16,-3 3-1-16,3-1 2 0,-2-2-2 0,-1 3 0 0,3-1 1 15,-1 1 2-15,1 0-2 0,0 0 2 0,0 0-2 16,0 0 1-16,0 0 1 0,0 0-1 0,0 0 0 0,0 0 0 16,0 0 0-16,0 0-1 0,0-3 0 0,0 3 4 0,0-2-4 15,0 2 3-15,-3-2-2 0,3 0-2 0,0 2 4 16,0 0-1-16,-3 0 0 0,3 0-2 0,-1 0 0 0,1-2 0 15,0 2 0-15,0-3 3 0,0 3-3 0,0 0 1 16,0 0-2-16,0 0 4 0,0-1-1 0,0 1-2 16,-3-3 2-16,3 1-3 0,0 2 1 0,0-5-1 0,0 4 2 0,0-1-2 15,0-1 0-15,0 3 0 0,0-2 0 0,0 2 1 16,0-3-1-16,0 3 0 0,0 0 0 0,0 0 1 0,0 0-1 16,0-3 0-16,0 3 0 0,0-2 2 0,0 2-2 15,0-4 0-15,0 4 0 0,0-6-3 0,0 6 3 0,0-1 0 16,0 1-1-16,0-3-2 0,0 2 3 0,0 1-2 0,0 0 2 15,0 0 3-15,0 0 0 0,0 0-3 0,0-4 1 16,0 4-1-16,0 0 2 0,0 0-2 0,0 0 0 16,3 0 0-16,-2 0-2 0,2 0 2 0,0 0-1 0,1-2 1 15,1 1-1-15,4 1-1 0,1-3 1 0,-1-2 1 0,3 4-3 16,0-1 2-16,3-1 1 0,0-1-2 0,-2 4 2 0,1-1 0 16,-1-2 2-16,2 1-2 0,1-3 0 0,1 4 2 15,0-2 1-15,0 1 0 0,5 0-2 0,-5-1 7 16,2 3-5-16,2 3-2 0,-2-3-1 0,3 2 0 0,-1-2 0 15,2 0 0-15,-3 0-1 0,4 0-6 0,0 0 2 0,-2 0 4 16,5 0-2-16,-3 0 3 0,0 0 0 0,0 0 0 16,-1 0 1-16,1 0-1 0,-1 0 2 0,-3 0-1 0,4 0 0 15,-2 0-1-15,2-2 0 0,-1-1 2 0,-3 3-2 0,7-1 2 16,-3-2-2-16,0 3 0 0,0-1-2 0,2 1 2 16,1-3 0-16,-1 3 0 0,-1 0-2 0,3 0 2 0,-1 0 0 15,1 0 0-15,-1 0-1 0,1 0 1 0,-1 3 0 16,0-3 0-16,1 0-1 0,-1 0-1 0,1 0 2 0,-1 0 2 15,1 0-2-15,-4 0-2 0,3 0 2 0,-3 0 0 16,0 0 0-16,2 0 3 0,-2 0-3 0,-2 0 0 0,2 0 1 16,-3-3 1-16,1 1-2 0,-1 2 2 0,-1-2-2 0,-1 0 0 15,0-3 0-15,-2 4 2 0,2-2-2 0,-3 1 0 16,4 0 0-16,-8 2 0 0,1-3 0 0,-1 2-2 0,-6 1 2 16,6-2 0-16,-5 2-2 0,1 0 2 0,-4 0-2 0,4 0 2 15,-4 0 0-15,-1 0 0 0,2 0 0 0,-1 0 0 16,-1 0 0-16,1 0 0 0,-4-3 0 0,3 3 0 0,0 0 0 15,-3 0 0-15,0 0 2 0,0 0 0 0,0 0 3 16,0 0 0-16,0 0 1 0,0 0 1 0,0 0 4 0,0 0 0 16,0 0 2-16,0 0-2 0,0 0 0 0,-3 0-1 0,0 0-4 15,3-2 1-15,-1 2-4 0,-2-3 0 0,3 3-3 16,-3 0 0-16,3-3 0 0,0 3 1 0,0-2 1 16,0 2-1-16,0 0 3 0,0 0-3 0,0 0 0 0,0 0 0 15,0 0 2-15,0 0-3 0,0-3 2 0,0 3-1 0,-2 0-1 16,2 0 2-16,0 0-2 0,-2 0 0 0,2 0-1 0,-5 3-3 15,2-1-5-15,-1-2-5 0,-4 3-6 0,4 0-5 16,-4-1-8-16,4 3-8 0,-4 1-8 0,1-1-6 16,2 1-5-16,1 3-3 0,0-1-8 0,-1 0-10 0,2 3-21 15,0-2-42-15,3-3-101 0,0-2-103 0,0 2-58 0</inkml:trace>
  </inkml:traceGroup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07.22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928E5C8-7B47-4D96-A76E-4F4C02A13AA6}" emma:medium="tactile" emma:mode="ink">
          <msink:context xmlns:msink="http://schemas.microsoft.com/ink/2010/main" type="inkDrawing" rotatedBoundingBox="5027,14367 19211,13329 19302,14571 5118,15610" semanticType="callout" shapeName="Other">
            <msink:sourceLink direction="with" ref="{BF9167C6-F9A3-4DD9-979E-354C4289619D}"/>
          </msink:context>
        </emma:interpretation>
      </emma:emma>
    </inkml:annotationXML>
    <inkml:trace contextRef="#ctx0" brushRef="#br0">-3 1220 6 0,'0'3'116'0,"0"-3"-26"0,0 2-17 16,0 0-10-16,0-2-8 0,0 0 1 0,0 2-10 0,0-2-4 16,0 0-2-16,3 0-6 0,-1 0-4 0,-2 0-6 15,3 0-2-15,1 2 10 0,0-2 5 0,4 2 2 0,-4-2-1 16,4 0 10-16,2 0 5 0,-1 0 1 0,-1 3-2 15,-1-3-16-15,2 0-7 0,-2 0-2 0,4 0-5 0,1 0-8 16,-3 0-6-16,3 0-3 0,-2 2 1 0,2 0 0 16,0 0 0-16,1 0 0 0,2-2 2 0,0 0-1 0,-2 0-2 15,7 0 2-15,-5 0 0 0,4 0-4 0,-3 0 0 0,7 0-1 16,-7 0-2-16,3 0 0 0,2 0 0 0,-1 0 1 16,2 0 0-16,-1 2 1 0,-2 1-1 0,0-2 0 0,1 2 0 15,-1 3 2-15,-3-2-3 0,4 3 2 0,-4-1-4 16,2-1 2-16,-2-1 0 0,1 1 0 0,1 2-3 0,-2-3 3 15,0 3 0-15,4-4 0 0,-4 3 0 0,2-1 0 0,-2 1 0 16,4-1-1-16,-4-1 1 0,3 0-1 0,4 1 1 16,-5-3 0-16,1 2 0 0,5-2 0 0,-5 1 2 0,3-2-2 15,2-1 3-15,0 3-3 0,0-3-2 0,3 0 2 16,-1 0 2-16,3 0-2 0,-2-3 0 0,1 3 0 0,2 0 0 16,1-1 2-16,-1 1-1 0,-1-3 1 0,0 1-2 15,0 2 0-15,1 0 1 0,-3 0 0 0,3 0-1 0,-5 0 0 16,5 0-1-16,-5 0 1 0,0 0-1 0,-1 0-1 0,0 0 1 15,-3 0-1-15,3 0 2 0,1 0 0 0,-4 0 0 0,1 0 0 16,-1 0-2-16,1 0 4 0,-1 0-2 0,-2-2 0 16,5 2 0-16,-4 0 0 0,3-2 0 0,1 2 0 15,0 0 0-15,-2 0 0 0,-1 0 0 0,2 0 0 0,-3 0 0 16,3 0 2-16,-2-2-1 0,-2 2-1 0,6 0 0 0,-7 0 0 16,4 0 0-16,-1 0 0 0,-1 0 0 0,-1 0 0 0,3 2 0 15,-2-2-3-15,-1 2 3 0,-1 0 0 0,0-2 0 16,-2 2 0-16,0 1-3 0,4-3 3 0,-2 1 0 15,-2-1 0-15,0 0 0 0,4 0 0 0,-1 0 0 0,-3 0 0 16,4 0 0-16,-4 0 0 0,4 0 0 0,-3 0 0 0,4 0 0 16,-4-1 0-16,2 1 0 0,3-3 0 0,-2 1 0 15,-1 2 0-15,2-2 1 0,-2 0 1 0,2 2-2 0,1-4 0 16,1 1 0-16,-3 1 0 0,4 0 0 0,-1-2 0 16,-3 4-2-16,7-2 2 0,-3 2 0 0,0-3 0 0,0 0 0 15,-1 0-1-15,4-2 1 0,-3 4 1 0,3-4-1 0,0 2 0 16,-1-4 0-16,0 4 2 0,-2 2-2 0,-1-6 0 15,0 4 0-15,1-2 3 0,-1 2-3 0,0-2 3 16,-3 3-2-16,3-2-1 0,-2 1 1 0,-2 1 0 0,0-2 1 0,1 2-2 16,-1-2 0-16,-3 1-2 0,4-1 2 0,-4 2-2 15,2-2 0-15,1 2 0 0,-5 0 1 0,4-1-1 0,-2-1 2 16,0 4 0-16,1-2 0 0,-2 2 0 0,1-2 0 16,3 0-2-16,-1-1 2 0,-1 3 2 0,-1 0-2 0,3-2 0 15,1 1 0-15,-4 1 0 0,6-3 0 0,-2-2 0 16,-1 4 0-16,2 1 0 0,1-2 0 0,-1-1 0 0,3 3 0 15,0-2 0-15,-1 1 0 0,3 1 0 0,-1-3 0 16,2-1 0-16,-3 4 0 0,5 0 0 0,-3 0 0 0,3 0 0 16,-3 0 0-16,-2 0 0 0,2 4 0 0,1-1 0 0,-3 0 2 15,4 0-1-15,-2-1-1 0,-1-1-1 0,-1 2 1 16,1-1-2-16,0 1 2 0,-1-2 0 0,1 1 0 0,-1 1 0 16,-3 1 0-16,3-4 0 0,0 2-3 0,1-2 3 15,-4 2 0-15,3 0 0 0,-2 1 1 0,2 1-1 0,-3-2 2 16,2 0-2-16,3 3 3 0,-5-4-1 0,2 2 0 0,0-2-2 15,-2 4-1-15,2-3 2 0,3 0 6 0,-6-2-5 0,4 2-1 16,-1-2-1-16,-3 3 2 0,4-3-2 0,-4 0 0 16,2 0 1-16,-1 0-7 0,1 0 6 0,-1 0 0 15,1 0 0-15,-1 0 0 0,-2 0 0 0,4 0 0 0,-4 0 0 16,-1 0 0-16,1-3 0 0,1 3-1 0,-2-2 0 16,-1 2 1-16,3-2 0 0,-2 0 1 0,1 2 0 0,-1-2-1 15,0-1 0-15,-2 3 2 0,6 0-1 0,-5-1-1 0,2 1 2 16,0-3-2-16,2 3-2 0,-1-1 2 0,-1-4-1 15,2 5 0-15,-3-2 0 0,1 0 1 0,2 2 0 0,-2-2 0 16,1 0 0-16,0-1 0 0,0 3 0 0,2-2 0 0,-1 0 0 16,1 2 0-16,-1-2 0 0,1 2 1 0,-1-2 0 15,2 0-2-15,-3 2 2 0,3 0-1 0,-1-3 0 16,-1 3 1-16,1-2 2 0,-4 1-2 0,4 1-1 0,-2 0 2 16,-4-3-2-16,3 3 2 0,-2 0-1 0,1-2 0 0,-2 2-1 15,0-3 0-15,1 3 2 0,-2 0-1 0,1 0 0 0,-3-1 2 16,1 1-2-16,1 0-1 0,0 0 0 0,-3 0 0 15,1-2 0-15,2 2 0 0,-3 0 0 0,0 0 0 0,0 0 0 16,-1 0 0-16,1 0 0 0,0 0 0 0,0 2 0 16,0-2 6-16,1 0-4 0,-1 1 0 0,-3-1 1 0,0 3-2 15,5-1 1-15,-8-2-1 0,4 3-1 0,-1-2-1 16,-2 1 1-16,1 1 0 0,-4-3-1 0,4 4 1 0,-4-2-1 16,4-2 1-16,-4 2 0 0,4 0 0 0,-4 1 0 0,6-1 0 15,-2 0 0-15,1 2 0 0,1-4-3 0,2 2 3 16,1 1 3-16,5-2-3 0,-4 3 0 0,4-4 1 0,-1 0 0 15,3 0-1-15,2 0 0 0,-1-1 0 0,3-2 0 16,-5 2-1-16,6-2 0 0,-4 1 0 0,2 2 1 0,2 0 0 16,-1 0 2-16,1 0-1 0,-1 0-1 0,0 0-1 15,-1-2 0-15,-2 0 1 0,5 2 0 0,-6-2-1 0,4 0-2 16,-4 2 3-16,3 0 3 0,-3-3-2 0,2 3 1 0,-3 0-1 16,-1 0 0-16,0 0 2 0,-1 0-3 0,-1 0 1 15,2 0-2-15,-5 0 1 0,5 0 0 0,-5 0 0 0,5 0 0 16,-4 0 0-16,1 0 0 0,-1 0 0 0,0 0 1 0,-2 0 1 15,0 0-2-15,0-2 0 0,-1 2 0 0,3 0-3 16,-2-2 3-16,0 2-2 0,0 0 2 0,1 0 0 16,-3 0 0-16,2 0 0 0,-3 0 2 0,3 0-2 0,0 0 0 15,1-2 0-15,-1 2-3 0,-3 0 2 0,3 0 1 0,-1 0-1 16,-2 0 1-16,-1 0 0 0,3 0 0 0,-2 0 2 16,-2 0 1-16,1 0-3 0,1 0 0 0,-2 0 0 0,3 0 1 15,-2 0 1-15,-2 0-1 0,1 0-1 0,1 0 0 16,-1 0 1-16,-2 0 1 0,5 0-2 0,-4 0 0 0,4 0-2 15,2-2 1-15,0 0 2 0,5-1 1 0,0 1-2 0,3 1 1 16,-4-2 0-16,4-2 0 0,0 4 2 0,4-1 5 0,0-1 3 16,1 0 0-16,-1-4 2 0,1 4-1 0,2-2 1 15,-3 2-2-15,3-2 1 0,1 1-4 0,-1-1-3 16,3 3-1-16,-5-2-2 0,-1 2 0 0,3-1 2 0,-4 1 0 16,1 2-2-16,3-2-1 0,-3 0 0 0,0 2 2 0,-1-2 0 15,3-1 0-15,-5 2-2 0,2 1-1 0,1-4-1 16,0 4 1-16,-2-3-2 0,1 1 2 0,0 0-3 0,-2 0 2 15,3 0 1-15,0 0 0 0,-2 2 0 0,-1-3 0 16,4-1 0-16,-1 2 0 0,1 0 0 0,1 0 0 0,-2-3 0 16,-1 4 0-16,1-2 0 0,0-2 0 0,3 4 0 0,0-1 3 15,-2-3-2-15,-1 4 1 0,3-6-2 0,-1 6 0 16,1 1 1-16,-2-2-1 0,-1 1 0 0,3-3 4 0,-3 1-2 16,0 3-1-16,2 0 0 0,-2 0 1 0,-1-3-2 15,0 3 0-15,-2-2 0 0,-1 2 0 0,3-3 0 0,-3 2 0 16,-1 1 2-16,3-2-1 0,-2 2 0 0,-1-3 0 0,2 1 1 15,-2 2-1-15,4-2-1 0,-3 2 1 0,3-4-1 16,-2 4 2-16,2-3 1 0,0 1 1 0,1 0-1 0,2 0 1 16,0 2 1-16,0-2-2 0,-2-1 0 0,6 3 0 15,-5 0-3-15,5 0 0 0,-2-1 1 0,1-2 0 0,0 2 0 16,0-4 2-16,-1 5-2 0,2-2-1 0,1 0 0 16,-6 2 0-16,5 0 0 0,-2 0-2 0,1 0-1 0,-3-2 1 15,4 0 2-15,-5 2 0 0,-1-3 0 0,3 3 0 0,-3-2 0 16,3 0 2-16,-4 2-1 0,1-2 1 0,0 0-1 0,1 2-1 15,-4-2 1-15,2 2-1 0,0 0 0 0,-2 0 0 16,6 0 0-16,-3 0-1 0,0-3 0 0,-1 1-1 16,1 2 1-16,2 2-1 0,-1-2 2 0,-1 3-1 0,1-6 1 15,-1 1 0-15,0 2 0 0,2-1-1 0,-2-2 1 0,0 3 0 16,0 0 0-16,0-2 2 0,-1-1-2 0,1 3 0 16,3-1 0-16,0 1 1 0,0-2 5 0,-2-1 1 0,-1 3-6 15,3-2-1-15,1 2 2 0,-1-1-2 0,2-2-2 0,3 3 2 16,-3-4-4-16,3 3 0 0,2-1 4 0,0-3 0 15,-1 2 2-15,3 3-1 0,2-3 3 0,4 2-3 0,-5-4-1 16,5 3 2-16,-2-1-2 0,3 1 0 0,3-2 0 16,-1-1 0-16,1 1 0 0,5 0 0 0,-4 0 0 0,4 0 1 15,-3-1 0-15,1-1 0 0,0 1-1 0,0 1 1 16,-1 2 2-16,-2-2-2 0,-2-1-1 0,5 1 0 0,-5-1 1 16,-1 2 1-16,0 0-2 0,0 0-4 0,0-4 1 0,-3 4 2 15,-1-2 1-15,0 2 0 0,-2 0 0 0,-3 2 0 16,2-4 0-16,-5 5 6 0,5-2-3 0,-5-1 0 0,3 1 0 15,-5-2-6-15,2 4 2 0,-4-2 1 0,0-1-1 0,-2 3 0 16,0-2 0-16,0 0 1 0,-2 0 0 0,-2 0 2 16,1-1-1-16,-1 2 0 0,-2 1 0 0,0-3 1 0,1 2-2 15,-4 1 0-15,4-3 0 0,-3 3 0 0,0-2 0 16,-4 0 0-16,5 2 0 0,-5-2 0 0,1 0 0 0,-1 2 0 16,2-2 2-16,-3 2-2 0,-3 0 0 0,3 0 0 0,-2 0 0 15,-1-2 3-15,-1 2-3 0,2-3 0 0,-4 3-2 16,1 0 2-16,1 0 0 0,2 0 0 0,-4 0 3 15,2 0-3-15,-1 0 1 0,4 0 3 0,-5 0-1 0,-1 0-3 16,1-2 3-16,0 2-2 0,2 0-4 0,1-2 3 0,0 0 2 16,9 0 0-16,-5-1 5 0,5 1-1 0,-5-2 3 0,7 2 0 15,-1-1 5-15,0 0-2 0,4-2 1 0,-3 2-3 16,3-3 1-16,1 3-2 0,-4-4 0 0,4 4-2 16,0-2-2-16,-2 2 1 0,-1-2-3 0,4 3 2 0,-1-2-4 15,2-1 2-15,-1 1-1 0,-4-1-2 0,7 0 6 0,-3 0-6 16,1 1-2-16,-3-2-1 0,3 1 2 0,-2-1-1 15,-4 1 1-15,0 1-2 0,-1-1-3 0,-4 4 5 0,-2-4 1 16,-1 0 0-16,-1 0 1 0,1 4 0 0,-3-1 1 16,-2-3 0-16,0 2 3 0,-2 3-3 0,2-4 4 0,-2 0 0 15,1 3 1-15,-5-4 2 0,2 3 4 0,-1 0 0 0,-2 0-1 16,6-3 1-16,-6 3 1 0,0-2-2 0,0-1-2 16,0 1-4-16,0-2 0 0,-6 2-1 0,4-2-1 0,-1 1-3 15,2 1 1-15,-5-1-2 0,1 2 0 0,1-5 0 16,-1 2 0-16,-2-4-3 0,-1 6 3 0,1-6 1 0,0 2-1 15,-2-1 2-15,1 0 0 0,1 2-2 0,-1 2 0 0,2-2 0 16,-1 0 0-16,-3 1 0 0,2-3 0 0,-4 6 0 16,6-5 0-16,-4 5 0 0,1-5 0 0,-3 3 0 0,2 1 0 15,-5-3 0-15,3 3 0 0,0-1 0 0,-2-2-2 16,0 3 0-16,-3-3 2 0,2 3 2 0,-1-1-4 0,-2 1 2 16,2 0 2-16,-1-2-1 0,1 1-1 0,-2-1 0 0,2 2-1 15,-1-3 1-15,0 3 3 0,0-2-1 0,1 1-2 16,-1 0 6-16,0-1-3 0,0-1-2 0,1 4 0 0,-2-5-1 15,-1 7-8-15,1-4 3 0,-2 0 4 0,1 2-7 0,-5 0 6 16,2-1 0-16,1 2 1 0,-3 0 1 0,5-1 5 16,-3-1-2-16,-2 3-3 0,1-4 1 0,0 1-2 15,-1-1-1-15,0 4 1 0,-3-4 1 0,3 3 0 0,4 0 0 16,-4 0-1-16,1-3 1 0,3 4 1 0,-6-2 2 0,8 1-3 16,-4-2 0-16,0 2 1 0,1-3 2 0,-1 2-1 15,4-2 3-15,-5 4-2 0,3-2 1 0,-6-1 1 0,2 1-1 16,1 0-1-16,-4-2 0 0,2 4-3 0,-5-4 1 15,5 3-1-15,-5-2 0 0,4 2 0 0,-3-1 2 0,2-1-1 16,2 2 0-16,-5 0 3 0,5-1 1 0,-2 2 1 0,0-2-1 16,3 3-1-16,0-1 2 0,2-4-1 0,-2 3-3 15,3-1 1-15,-1 3 1 0,3-1 2 0,-1 1 2 0,2-4-1 16,-4 1 0-16,0 1 0 0,4-2 2 0,-7-1-2 16,7 3-5-16,-5-2 2 0,0-1-2 0,0 2 2 0,-1-5-2 15,-1 3 3-15,0 1 1 0,0-3 2 0,-5 3-1 0,5-1 0 16,-5-2 0-16,1 3-1 0,-2-1 1 0,3-1 0 15,-6 4-4-15,-1-2 1 0,0 0 0 0,2-1-1 0,-4 0-1 16,0 1-2-16,-1 3 2 0,1-4 0 0,0 1 0 16,-3 2-2-16,0-3 0 0,-2 4 0 0,2-2 6 0,-2 3-1 15,2-2-4-15,-3 2-1 0,3-3 0 0,-2 3 0 0,-1 0 0 16,4-1-1-16,-1 1-8 0,0 0 5 0,1 0 2 16,-3 0 2-16,7-2-2 0,-4-1 2 0,2 3 2 0,-2 0 0 15,3-2 0-15,-1 2-2 0,1 0 0 0,1 0 0 16,0 0 0-16,0 0 3 0,2 0-3 0,-4 0 0 0,1 0-1 15,3-3 1-15,-4 3-2 0,0 0 2 0,-2 0 0 0,3 0 0 16,-5 0 0-16,2 0 0 0,2 0 0 0,-6-5 0 16,1 5 0-16,-1 0 0 0,-2 0 0 0,2 0-2 15,-3 0 2-15,-2 0 0 0,-1 0 0 0,4 0 0 0,-2 0 0 0,-2 0 0 16,1 5 0-16,2-5 0 0,-2 5 0 0,5 0-1 16,3-4-4-16,-2 4 4 0,2-1 1 0,1 1 0 15,1-1 0-15,-1 0-1 0,3-1 1 0,1 1 1 0,0 0 0 16,0 0-1-16,2 0 0 0,-1-1 0 0,1 1-1 0,-4 0 0 15,1 0 0-15,3 1 0 0,-4-4 2 0,1 4-1 0,4 0 1 16,0 0 0-16,-2-4 0 0,6 2 1 0,-2-3 2 16,2 5-2-16,1-3-2 0,2-2 0 0,-1 1 0 15,1-1-2-15,1 2 1 0,-1-2 0 0,1 0-5 0,0 1 1 16,-1-1 3-16,0 5 0 0,1-5 0 0,-1 0 2 0,-1 3 4 16,1-1-4-16,-5 1 6 0,5-1-4 0,-5-1-1 15,2 2-1-15,-3-1-2 0,2 1 1 0,-2-2-3 0,0 1 3 16,1 1-2-16,2-1 1 0,0 0 2 0,-2 2 0 15,2-1 0-15,1-2 2 0,0 2-2 0,2-2 2 0,-2 4-2 16,0 0 1-16,0-4 0 0,3 6-1 0,1-3 2 0,-1 3-2 16,3-1-2-16,-1-1 1 0,2 2 1 0,1-3-1 15,0 4-1-15,2 0 2 0,2-3-2 0,-1 1 2 0,1 2 0 16,-1-2 0-16,1 0-3 0,1 0 3 0,-3 5-4 16,3-3 3-16,-1 3 8 0,0-2-6 0,-1-1-2 0,4 0 4 15,-3 0-3-15,3 0 2 0,-4 2-2 0,4-4-2 0,0 3-5 16,0-1 3-16,0 1 0 0,2 0-4 0,-3-4 5 15,2 2 0-15,-1 0 3 0,0-1 0 0,0 1 1 0,-2 2-1 16,2-2 2-16,0-3 1 0,0 6-3 0,-2-1 0 16,-3-1 0-16,0 3 0 0,1-2-2 0,-2 0-1 0,2 1 1 15,1-1 0-15,-2-1-1 0,2 3 1 0,-1-1-3 0,1-1 2 16,2-1-1-16,-4 3 3 0,0-3-1 0,0 3 2 16,-2-1 0-16,-1 1 0 0,1 2 0 0,0-2 0 0,-1 1-3 15,3 1 2-15,-3-2-1 0,2 3 2 0,-1-3-2 0,3-1-1 16,-1 0 1-16,2 1 2 0,2-2-1 0,0-1-1 15,1 0 1-15,3 2-1 0,0-4-1 0,-2 4 0 16,3-1 0-16,-3-1-2 0,2 1 3 0,-1-1-2 0,2 3 1 16,2-5 3-16,-4 5-1 0,1-2 1 0,2 2-2 15,-1-3 2-15,-1 3 1 0,2 0-1 0,-4 0 0 0,4-3-3 16,1 3 3-16,-4 0 0 0,2-1 0 0,1 1-1 0,1 1 0 16,0-5-1-16,0 5 2 0,0-1-2 0,0-1 0 15,-2 1-2-15,-2 0 3 0,6 2-1 0,-4-1 0 0,4-1-1 16,-4 3 0-16,5-4 2 0,-1 4-1 0,2-3-1 0,-1-1 2 15,0 1 1-15,2 0 0 0,-2-1-1 0,3 1-1 16,-2-2 0-16,2 2 1 0,0-3 1 0,0 2-1 0,2-1 0 16,-2 0 1-16,3 0 0 0,-2 2 0 0,5 0 0 15,-4-1 0-15,5 1-1 0,-2 0 0 0,2-2-2 0,1 2 2 16,0 2-4-16,3-2 3 0,-2-1 2 0,3 1-2 0,3 0 2 16,-1-1 2-16,3-1 0 0,-1-1 1 0,2 1 0 15,1-1 0-15,-1 0 1 0,2 0-3 0,-1-1 1 0,5-1 0 16,-2-2-2-16,5 3 0 0,-6-3 0 0,6 0 0 0,1-1 0 15,2-3 1-15,-2 2-1 0,0-2 3 0,6 0-2 16,-2-2 1-16,0-1-1 0,3 1 0 0,-1-1 1 0,-4-2-2 16,1-1 0-16,0-2-2 0,3 2 2 0,-5-4-1 15,2 6 0-15,-4-3 1 0,-4-1-3 0,1 5 3 0,-4-4-2 16,-4 3 1-16,-1-1 1 0,-3 3-1 0,-2 0 1 16,-4 0-2-16,2-1 2 0,-2 3-3 0,-5 0-3 0,2 0-3 15,-1 0-4-15,-2 0-1 0,0 0-5 0,3 0-2 0,-1 3-3 16,-2-1-3-16,0 0-7 0,0 0-4 0,0 3-4 15,0-1-6-15,2 3-4 0,-2-4-9 0,3 2-13 0,-2-2-8 16,-1-3-12-16,3 7-23 0,0-6-22 0,-1 1-29 16,4-2-31-16,0 1-31 0,1-1-33 0</inkml:trace>
  </inkml:traceGroup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8:32.6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F2D74F2-C669-4DE4-B650-FD8B2718F0A0}" emma:medium="tactile" emma:mode="ink">
          <msink:context xmlns:msink="http://schemas.microsoft.com/ink/2010/main" type="inkDrawing" rotatedBoundingBox="3534,12621 5085,11933 5202,12197 3650,12884" semanticType="callout" shapeName="Other">
            <msink:sourceLink direction="to" ref="{1E955425-9B62-43C4-A753-1D29AA84D17D}"/>
            <msink:sourceLink direction="to" ref="{4C9E13B7-C4A4-4650-A9C2-53F2A55BF585}"/>
          </msink:context>
        </emma:interpretation>
      </emma:emma>
    </inkml:annotationXML>
    <inkml:trace contextRef="#ctx0" brushRef="#br0">87 681 51 0,'-5'-5'271'0,"-2"1"-47"0,-10-5 131 15,10 5-244-15,2 1-39 0,1-1-16 0,-2 0-11 0,1 0-5 16,1 0-8-16,1 1 1 0,-1 2-3 0,1-4-3 0,3 3-5 16,-2 0-4-16,-1-3 0 0,3 5 0 0,-1-2 1 0,-2 2 2 15,3-1-4-15,-3 1-3 0,3 0-3 0,-2 0 0 16,2 0-5-16,0 1-2 0,0 1-1 0,0 1-4 0,0 1 1 16,0 3 0-16,0-3 2 0,0 4 2 0,-3 0 3 0,3 3 2 15,0 3 1-15,0-3 7 0,0 5 4 0,0-5 3 16,3 5-1-16,-1-3-2 0,1 2 0 0,1-3 0 0,1 2 3 15,-2-3-5-15,4 2-4 0,0-2-1 0,2-3-1 16,2 1 5-16,2-5 0 0,-1 0 0 0,3-1 1 0,1-2-1 16,7-2-1-16,-2-2 1 0,4-3-1 0,3-1-6 0,0-2-1 15,7-2-1-15,-3-5 0 0,7-3 2 0,3 1 0 16,-2-6-3-16,8 1 0 0,1-5 2 0,0-1-2 0,4-3 0 16,2 0-2-16,0-6-2 0,5 0 0 0,-5-5 3 15,3 3-3-15,2-1 0 0,-2 0-1 0,1 0-1 0,-5 4 2 16,-2-1-2-16,1 4-2 0,-5-2 0 0,-5 6 2 15,-4 3-1-15,-3 3 0 0,-10 2-1 0,-5 2 0 0,-1 8 0 16,-8 1 2-16,-1 3-2 0,-3 3 0 0,-4 0-1 0,-1 1-4 16,2 2 2-16,-5 2-4 0,3 2 0 0,0 1-4 15,-3 0-3-15,0 5-5 0,0 2-5 0,-3 0-10 0,0 7-9 16,3 2-16-16,-2 0-18 0,-1 4-21 0,0 3-21 16,-1 4-49-16,-1 1-142 0,-2 1-97 0,0 2-43 0</inkml:trace>
  </inkml:traceGroup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8:43.31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0AF7D6C-AA28-4A27-B8FC-0AE8F26F6D4A}" emma:medium="tactile" emma:mode="ink">
          <msink:context xmlns:msink="http://schemas.microsoft.com/ink/2010/main" type="inkDrawing" rotatedBoundingBox="3477,11453 4340,10702 4488,10872 3624,11622" semanticType="callout" shapeName="Other">
            <msink:sourceLink direction="to" ref="{1E955425-9B62-43C4-A753-1D29AA84D17D}"/>
          </msink:context>
        </emma:interpretation>
      </emma:emma>
    </inkml:annotationXML>
    <inkml:trace contextRef="#ctx0" brushRef="#br0">147 920 26 0,'0'-1'58'0,"0"-4"-11"15,0 3-6-15,0-1-1 0,0-1 1 0,0 3 5 0,2-4 0 16,-2 2 5-16,0 1 0 0,0-2-1 0,0 4-8 16,0-2-7-16,0 2-4 0,0 0 0 0,0 0-3 0,0 0-2 15,-2 0-1-15,2 0-3 0,0 0-3 0,0 0-5 0,0 2-1 16,0-2-3-16,0 4-2 0,0 1 2 0,2 0 0 16,-2-2 1-16,4 4 2 0,-1-2-4 0,0 0 1 15,-1 2-2-15,2 1-1 0,2-2-3 0,-1-1 0 0,-1 3-2 16,1-2 2-16,-2 1 1 0,1-1 0 0,1 0-3 0,0-2 3 15,0 3 2-15,-1-3 3 0,4 0-1 0,-4 1 0 0,4 0 5 16,-1-4 1-16,-2 3 5 0,-1-1-1 0,1-1 0 16,-2-1-2-16,1 3-3 0,-1-3-1 0,1-1-5 0,-1 0 0 15,-1 0-2-15,4 0 2 0,-2 0-1 0,1-5 1 0,-1 4 3 16,4-4-1-16,-1 1 0 0,2-2 0 0,2-3-3 16,-3-2 2-16,4 1-2 0,0-1-3 0,2-5 0 15,-1 1 2-15,-1-1-2 0,6-4-1 0,-5-1 0 0,4 1 0 16,-3-1-2-16,3-1 3 0,2 0-2 0,1 0-2 0,-1-1 2 15,0-1-1-15,4-1 0 0,-3 0 1 0,3 2-1 0,-2-2-1 16,-2 1 0-16,5 2 2 0,-5-4-2 0,3 1-2 16,-1 3 2-16,-1-3-1 0,0 4 1 0,0 1 1 15,-1 0-1-15,-1 1 2 0,0 0-2 0,0 0 3 0,-5 3-1 16,2 1 4-16,-3 2-5 0,3 0 2 0,-6 3-2 0,3-1-1 16,-5 1 2-16,0 0-2 0,2 0 0 0,-3 5-2 15,-1 0 4-15,-1 1-2 0,1 0 5 0,-2 1-1 0,-3 2 2 16,3-2 0-16,-2 3 2 0,-1-1 0 0,0 1-1 15,0 0-1-15,0 0 0 0,0 0 1 0,0 0-6 0,0 0 1 16,0 0-1-16,0 0-1 0,0 0 2 0,0 0-1 0,0 0-4 16,0 0 2-16,0 0-1 0,0 0 2 0,0 0-1 15,0 0 1-15,0 0 0 0,0 0 0 0,0 0 0 16,0 0 0-16,0 0 0 0,0 0 1 0,0 0-1 0,0 0 0 16,0 0 0-16,0 0 0 0,0 0-1 0,0 0 1 0,0 0 0 15,0 0 0-15,0 0-2 0,0 0 0 0,0 0 2 0,0 0 0 16,0 0 0-16,0 0 0 0,0 1-1 0,0-1 1 15,0 0 1-15,0 0-1 0,0 0 0 0,0 0 2 16,0 0-1-16,0 0 0 0,0 0-1 0,0 0 0 0,0 0 0 16,0 0 0-16,0 0 0 0,0 0 0 0,0 0 0 0,0 0 0 15,0 0 0-15,0 0 1 0,0 0-1 0,0 0 0 16,0 0 0-16,0 0 0 0,0 3 0 0,0-3 0 0,0 1-1 16,0-1 0-16,0 0 0 0,0 0-4 0,0 3 3 15,0-3-1-15,0 2 3 0,0-2 0 0,0 0 0 0,0 0 0 0,0 2 0 16,0-2 5-16,0 3-2 0,0-2-3 0,0-1 0 15,0 2 0-15,3-2 0 0,-1 0 2 0,-2 3-1 16,0-3 0-16,0 0-1 0,0 2 0 0,0-2 1 0,0 3-1 16,0-3 0-16,0 0 0 0,3 0 0 0,-3 0 0 15,0 0 0-15,0 0 0 0,0 0 0 0,0 0-1 0,3 0 1 16,-3 3-2-16,1-1 2 0,-1-2 1 0,3 3 0 0,-3-3 0 16,3 2-1-16,-3-2 0 0,0 0 2 0,0 1-1 15,0-1 1-15,0 4-1 0,0-4-2 0,0 0-2 0,0 1 1 16,0-1 4-16,2 0-2 0,-2 0 0 0,0 0 0 15,0 0-2-15,0 0 1 0,0 0 1 0,0 3 0 0,0-2 0 16,0-1-2-16,0 0 2 0,0 0 0 0,0 0 0 0,0 0 1 16,0 0 0-16,0 0-1 0,0 0 0 0,0 0 1 15,0 0-1-15,0 0-1 0,0 0 1 0,3 0-1 0,-3 0 0 16,1 4 1-16,-1-4 0 0,3 2-2 0,-3-1 2 0,3-1 2 16,-2 3 0-16,4-3-1 0,-2 1-1 0,0 3 0 15,-2-3-1-15,4 1-3 0,-2 1-5 0,7 2-6 16,-4-2-11-16,2 2-12 0,4-2-27 0,-2 0-51 0,2-1-113 15,1 3-105-15,1-5-58 0</inkml:trace>
  </inkml:traceGroup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28:50.2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032C6ED-5CCD-44F4-86FE-2682865D3991}" emma:medium="tactile" emma:mode="ink">
          <msink:context xmlns:msink="http://schemas.microsoft.com/ink/2010/main" type="inkDrawing" rotatedBoundingBox="3345,11016 4037,10501 4155,10661 3463,11175" semanticType="callout" shapeName="Other">
            <msink:sourceLink direction="with" ref="{1E955425-9B62-43C4-A753-1D29AA84D17D}"/>
          </msink:context>
        </emma:interpretation>
      </emma:emma>
    </inkml:annotationXML>
    <inkml:trace contextRef="#ctx0" brushRef="#br0">0 467 32 0,'0'0'68'16,"-1"0"-23"-16,-2 0-18 0,3 0-13 0,0 0-7 0,0 0-4 15,0 0 0-15,0 0-3 0,0 0 0 0,3 0-1 0,-2 0 1 16,2 5 3-16,-1-5 6 0,3 5 5 0,0 1 1 16,-1-1 4-16,1 1 1 0,1-1 1 0,-5 3-1 0,4-2-3 15,2-1-8-15,-2 0 9 0,2 0 9 0,-2-1 3 0,2 3 3 16,0-3 1-16,1-3 9 0,1 4 4 0,-2-3 3 15,4 1-10-15,-4-3-5 0,2 0 2 0,0 0 0 16,1-5 1-16,2 3-3 0,3-2-3 0,-1 0-1 0,1-3-1 16,1 1-5-16,3-2-4 0,1-2-7 0,-1 0-3 0,0-1-3 15,2-4-1-15,-2 4-6 0,1-3 2 0,-1 2 0 0,0-2-3 16,-2 0 2-16,2-2 1 0,1 0 0 0,-4 2-3 16,2-4 0-16,-2 2 0 0,1-1 0 0,0-1 0 15,-3 1 1-15,4-2-1 0,-5 3 3 0,-1-4-1 0,3 4-1 16,-3 1-1-16,0-6 1 0,0 6 1 0,-2-1-1 0,-1 1 0 15,0 1-1-15,1 0 0 0,-1 1 0 0,-1-1 0 16,-1 3 0-16,-2 0 2 0,-1 3-1 0,-1 0 2 0,1 1 0 16,-4 0 3-16,3 6 1 0,0-4 0 0,-3 3 2 15,0-1 0-15,0 2 0 0,0-2-2 0,0 3-1 0,0 0-1 16,0 0-1-16,0 0-2 0,0 0-2 0,0-1 1 0,0 1-2 16,0 0 0-16,0 0 1 0,0 0 1 0,0 0-1 15,0 0 0-15,0 0 0 0,0 1 0 0,0-1 0 0,0 3 0 16,0-2 1-16,0-1-1 0,0 3 0 0,0-1-1 15,2-2 0-15,-2 2 0 0,3 1-1 0,-3-3 0 0,0 1 2 0,1 2-1 16,-1-2 1-16,3 4 0 0,-3-3 1 0,3 2-1 16,-1 1 0-16,-2 0-2 0,4 3-4 0,-1-1-6 15,2 2-11-15,2-2-14 0,1 5-26 0,-4-4-76 0,3 3-141 16,-2-5-73-16</inkml:trace>
  </inkml:traceGroup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08.01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3E896EA-1AFB-45C1-B2D3-D85E4C06552F}" emma:medium="tactile" emma:mode="ink">
          <msink:context xmlns:msink="http://schemas.microsoft.com/ink/2010/main" type="inkDrawing" rotatedBoundingBox="12909,12944 15258,11704 15537,12232 13188,13472" semanticType="callout" shapeName="Other">
            <msink:sourceLink direction="to" ref="{BF9167C6-F9A3-4DD9-979E-354C4289619D}"/>
          </msink:context>
        </emma:interpretation>
      </emma:emma>
    </inkml:annotationXML>
    <inkml:trace contextRef="#ctx0" brushRef="#br0">8 1241 273 0,'-3'-36'410'0,"1"2"-155"0,2-2-90 0,-3 10-49 16,3 0-27-16,0 4-18 0,0 1-18 0,0 4-1 0,0 2-3 15,0 2-5-15,0 1-5 0,0 3-4 0,0-1 6 0,0 5-1 16,0-1 0-16,0 1-5 0,0 2-4 0,0 2-5 16,0 1-4-16,0 0-9 0,0 0-4 0,3 1-7 15,-1 7 0-15,2-2-1 0,2 4 1 0,0 5 1 0,1 2-3 16,4 2 1-16,-2 3 1 0,-2 3-4 0,5-4 2 0,-1 4 2 15,-5 1-2-15,5-1 0 0,-3 5 0 0,2-4 0 16,-1-1 0-16,2-1 4 0,-5 0-4 0,7-4 0 0,-4-1 5 16,0-2-3-16,4 0 5 0,-4-3 0 0,0-3 0 15,3 4 1-15,1-5 1 0,-7 1 1 0,6-5-3 0,-4 1 1 16,2 0-1-16,-1-3-1 0,1-3 3 0,-1 2 4 0,2-3 2 16,-5 0 4-16,6-4 4 0,0-3 3 0,7-4-1 15,6-6 0-15,1-3 1 0,5-7-6 0,7-6-3 0,3-5-3 16,8-4-4-16,1-3-1 0,5-2-1 0,2-4 0 15,4 1 0-15,2-3 0 0,-1 2-1 0,2 0-2 0,2 2-1 16,2 0 0-16,0 3 0 0,-1-2-2 0,0 3-2 0,-3-2 0 16,2 6 0-16,-4 0 0 0,1-1 0 0,-1 3 0 15,-5 2-1-15,-2 1 0 0,-1 4 1 0,-4 0 0 0,1 0 0 16,-7 4-1-16,-2 3 0 0,-2 2-1 0,-4 0 0 16,0 0 2-16,-2 1-4 0,-3 3 2 0,1 0 2 0,-6 0 0 15,0 2 2-15,-1 2-2 0,-6 2 0 0,-5 5 0 0,2-2 2 16,-6 3-2-16,-1 0 0 0,-1 6 0 0,-4-4-2 15,2 0 0-15,-4 4 2 0,-2 1-4 0,3-2-1 0,-2 2-6 16,-1 0-3-16,0 0-6 0,0 2-5 0,-1-2-3 16,-2 1-5-16,3 2-3 0,0 1-4 0,0 0-9 0,0 5-4 15,0-3-4-15,-2 5-7 0,2 0-15 0,-3 2-12 16,0 3-21-16,-1-1-66 0,2-2-146 0,-5 0-85 0,-4-5-53 16</inkml:trace>
  </inkml:traceGroup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32.6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CFF412E-5678-46EF-9E3A-09F8CC3B8F61}" emma:medium="tactile" emma:mode="ink">
          <msink:context xmlns:msink="http://schemas.microsoft.com/ink/2010/main" type="inkDrawing" rotatedBoundingBox="7556,6482 18720,5552 18811,6644 7647,7574" semanticType="callout" shapeName="Other">
            <msink:sourceLink direction="with" ref="{0906AAB0-5036-434A-B662-320530E97970}"/>
            <msink:sourceLink direction="with" ref="{00F72E2A-778C-4448-B90C-4FD4C49009B4}"/>
          </msink:context>
        </emma:interpretation>
      </emma:emma>
    </inkml:annotationXML>
    <inkml:trace contextRef="#ctx0" brushRef="#br0">74 1399 21 0,'-6'0'146'0,"2"2"25"0,2 0 22 0,-1-2 17 0,0 0 2 16,-1 0-14-16,1 0-28 0,1 0-27 0,-1 0-29 15,-1 0-25-15,1 0-16 0,3 0-14 0,-2 0-7 0,-1 0 0 16,3 0-2-16,-1 0 3 0,1 3 5 0,-3-3 2 16,3 2-1-16,0-2 4 0,0 1-2 0,0 2 0 0,-3-3-1 15,3 2-1-15,-1-2-5 0,-2 3 1 0,3-3-1 16,-2 0 0-16,2 0 2 0,-3 0-2 0,0-3 0 0,3 3 1 15,-1-2-3-15,-2 2-6 0,0 0-5 0,3 0-4 16,-2 0-8-16,-1 0-4 0,3 0-9 0,-1 0-6 0,-2 0 0 0,3 0-3 16,0 0 0-16,0 0-5 0,0 0-2 0,0 0 2 15,3 0 3-15,-2 0-5 0,-1-3 0 0,5 2 2 16,-2 1 1-16,1 0-1 0,2-2-2 0,-1-1-4 0,2 3 3 16,-1-2 1-16,4 0 0 0,-1 2 1 0,-1-2-1 0,4 2 2 15,-2-2-1-15,-1 0 6 0,6 2-3 0,-3-3 0 16,0 1-3-16,3 0 0 0,-4 0-2 0,6 0 1 0,-2-3 0 15,-2 1 0-15,5 0 1 0,0 0 1 0,-3 2-2 16,4-5 4-16,-3 3 2 0,4-3-3 0,-1 1-2 0,-3 0 1 16,7-1-1-16,-4-2-2 0,1 2 0 0,0 1-1 15,0 0-1-15,-1-1 3 0,-3 1 0 0,4 1-2 0,-1-1 0 16,-3 1 4-16,2 1-2 0,-4 3 2 0,1-4-2 16,1 3 2-16,-1-1-2 0,0 2 0 0,-2-2 1 0,-1 3-4 15,1 0 3-15,1 3-2 0,-2-2 2 0,0-1 0 0,0 5 2 16,2-3-2-16,1 1 0 0,-1-2 0 0,-2 3 0 15,3 1 0-15,-4-3 0 0,6 2 0 0,-4-2 0 0,-1 3 0 16,1-3 0-16,-1 0 3 0,3 0-1 0,0 3 0 16,-1-5-1-16,-3 2 1 0,4-2-2 0,-3 0-2 0,3-2 2 15,0 2 0-15,-3-3-1 0,1 1 1 0,-1 0 0 0,0 0 0 16,0 0 1-16,1-3 1 0,4 3 3 0,-1-2-3 16,-1 2-2-16,-2-3 0 0,5 1 2 0,-4 0-2 0,-2 0-1 15,3 1 0-15,-4-1-4 0,6 2 5 0,-4 0 3 16,1 0-3-16,0 0 0 0,3-1 0 0,-2 1 3 0,1-2-2 15,0 2-2-15,4-1 2 0,-1 0-8 0,0-1 3 0,5 3 3 16,-1-2 0-16,-3-4 0 0,3 6 3 0,-4-4-2 16,0 3-1-16,1 1 10 0,-4-2-6 0,1-2-2 15,2 4-1-15,-3-1 0 0,2-1 1 0,-4-2 1 0,3 4-1 0,-3-1-1 16,-2 0 0-16,3 2 2 0,-3-3-1 0,-4 1-1 16,6 2-3-16,-2-2 2 0,-6 2-2 0,4-2 2 0,-1 0 0 15,3 2-2-15,0-2 1 0,-2 2 2 0,-1 0 0 16,3 0-2-16,0 0 2 0,1 2 2 0,-1-2-2 0,0 2 2 15,0 0-2-15,2 0-2 0,-3 3 2 0,7-3 0 0,-4 0-2 16,4-2 2-16,-2 1-3 0,0-1 3 0,2 5-1 16,-4-5 1-16,5 3 0 0,-3-1 0 0,-1-2 1 15,2 1-1-15,2-1 1 0,-1 0-2 0,-5 0 0 0,5 0-2 16,0 0 3-16,-3 3 0 0,0-3 0 0,1 0 0 0,0 0-3 16,2-3 3-16,-1 3 0 0,-1 0-2 0,2-1-2 15,0 1 4-15,0 0 0 0,1 0-1 0,-3 0 1 0,1 1 17 16,-1-1-8-16,3 0-2 0,1 0-5 0,-2 3 0 15,-2-3-2-15,0 2 1 0,1-2-2 0,-2 3-14 0,1-3 8 16,-1 1 4-16,-3 1 4 0,3-2-1 0,-3 3-2 0,2-1 0 16,-2-2 2-16,-3 1 0 0,3-1-2 0,0 3 2 15,-2 1 0-15,4-4 2 0,-2 1-1 0,0 1 4 0,0-1-1 16,-2 3-4-16,2-1 0 0,0-3 0 0,0 0 0 16,0 3 2-16,0-1-1 0,2-2-1 0,1 3 0 0,-3-2 3 15,2-1-3-15,0 2 1 0,3-2-1 0,-2 0 0 0,1 3-2 16,2-3 2-16,-2 2-2 0,1-2-1 0,2 2 3 15,0-2 0-15,-2 0 0 0,2 2 0 0,0-2 0 0,4 0 0 16,-5 0 0-16,1 0 0 0,0 0-5 0,4 0 5 16,-2 0-3-16,2 0 3 0,0 0 3 0,0-2 0 0,1 2-1 15,3 0 0-15,0 0-1 0,-2 0 3 0,2 0-1 0,1 0-3 16,-1 0-2-16,3 0 1 0,-6-2 1 0,4 2 0 16,-4-2-1-16,2-1-2 0,1 3 0 0,-1-2 3 15,0 2-4-15,-2-1 3 0,0-2 1 0,0 3 1 0,-2 0 1 16,2 0 0-16,-2 0 1 0,-2 0-3 0,0 0 0 0,3 0 2 15,-5 0-1-15,1 0-1 0,5 0-1 0,-5 0-1 16,0 0 2-16,1 0 3 0,-1 0-4 0,4 0-6 0,-4 0 4 16,-1 0 0-16,0 0 1 0,1 0-2 0,-1 3 0 15,0-2 2-15,-2-1-2 0,6 2 8 0,-5-2-2 0,-1 3-2 16,0-1 0-16,2 0 2 0,-1 0-2 0,-1 0 1 0,2 1 0 16,-2-2-1-16,1-1 0 0,-1 3 4 0,3 1-3 15,1-1-1-15,-2-2 1 0,-1 3-2 0,3-1 1 0,-2-1 0 16,-5 0-3-16,6-2-1 0,1 2 2 0,-4 0 4 0,2-2-2 15,1 2 2-15,-1-2-3 0,-3 0-9 0,4 0 5 16,1 0 2-16,-1 0 3 0,2 3 0 0,-2-1 0 0,1-2 0 16,-1 2 0-16,5-2 13 0,-5 0-5 0,3 0-5 15,-1 0 0-15,2 0 1 0,-3 0-4 0,3 2 0 0,-2-2-3 16,2 2 3-16,0-2 10 0,-2 2-7 0,2 1-1 0,3-3-2 16,-5 2 0-16,2-2 0 0,0 0 3 0,1 0-2 15,2 0-9-15,-5 0 5 0,6 0 2 0,-3 0-1 16,0 0 5-16,-1 0-3 0,4 0 0 0,0 0 0 0,-2-2 0 15,2 2 0-15,3 0 0 0,-5 0 3 0,5 0-1 0,-5 0 3 16,2 0-2-16,1-3 1 0,-1 3-2 0,0 0 2 0,0 0-2 16,-2 0-1-16,0 0-1 0,1 0 0 0,-3 3 1 15,3-3 1-15,-1 0-1 0,-3 0-1 0,-1 0 12 16,3 0-5-16,1 0 0 0,-7-3-3 0,7 3-1 0,-7 0 3 16,5 0 2-16,-3 0 2 0,3-2-14 0,-1 2 11 0,-4-2-5 15,4 2 4-15,-1-2-1 0,-2 2-2 0,4 0 0 16,-4-2-2-16,2 2 1 0,-2 0-2 0,1 0 0 0,-1 0 0 15,-3 0-2-15,4 0 1 0,-4 0-2 0,6 0 2 0,-2-2 1 16,1 2 4-16,1 0-4 0,-1 0-1 0,-2 0-1 16,0 0 5-16,1 0-3 0,-1 0 1 0,0-3 1 0,-2 3-2 15,2-2 1-15,-2 2 4 0,2-2-1 0,0 0-4 16,-2 2 0-16,2 0-2 0,-1 0 0 0,-2 0 2 0,-1 0-2 16,1 0 1-16,-1 0 1 0,-1 0-1 0,4 0 2 15,-5 0 0-15,-1 0 1 0,3 0 0 0,0 0 1 0,-6-2-3 16,5 2 2-16,-2 0 0 0,0 0-1 0,3 0 2 0,-3 0-3 15,0 0-2-15,1 0 2 0,-1 0 2 0,0 0 0 16,2-2-2-16,-1-1 2 0,-1 3-2 0,0 0 0 0,0 3 0 16,3-1-2-16,1-2 0 0,2 2-1 0,-5-2 1 0,2 4-2 15,1-2 2-15,-1 1 4 0,2-1-1 0,1 0 2 16,-2 0-3-16,-1 0 2 0,1 0 1 0,1 1-1 0,-1-1-2 16,3 2-2-16,1-2 0 0,2-2 1 0,-3 4 2 15,2-4-2-15,3 2 0 0,-2 1 1 0,-1-1 0 0,3-2 2 16,0 1-2-16,1 2 0 0,-1-3 0 0,0 4 0 0,2-3 0 15,-5 1-1-15,3-1-1 0,0 3-2 0,-2-1-2 16,-1-3 4-16,4 0 1 0,-1 0-2 0,-3 0 1 16,3 0-1-16,-2 0 4 0,2 0-1 0,-3 0 4 0,4 0-2 15,-1 0-2-15,-3-3 0 0,-2 3-3 0,5-4 3 0,-5 1 0 16,5 2 3-16,-2-3-6 0,-1 0 0 0,3-1 2 16,1 2-1-16,-1-2-1 0,0 1 3 0,0 2-2 0,0-1-3 15,-1-1 2-15,1 2 3 0,-1-2 0 0,3-1 0 16,-2 3 0-16,2 0-5 0,0 0 3 0,1-3 2 0,1 4 4 15,2-3-6-15,-2-1 5 0,-1 0-2 0,4 1 0 0,-5 2-1 16,5-2 0-16,-1-3-1 0,1 3-5 0,0-1 2 16,1-2-2-16,-1 4 0 0,-1-2 2 0,1 1 4 0,0-1-3 15,0 2 3-15,1 0-2 0,5-2 0 0,-4 2 2 16,2-2 0-16,4 1 1 0,-3 0-2 0,5-1 1 0,-2 3 0 16,-2-2 0-16,6-1 3 0,-4 1-3 0,4 0 1 0,-1 0-1 15,-5 0-1-15,2-1-1 0,3-1 2 0,-5 1 0 16,0-1-1-16,-1 3 1 0,-1-5 0 0,0 5 1 0,-3-5-1 15,3 3 2-15,-3-1-4 0,0 1 2 0,-1-1 1 0,0 1 0 16,0 0 0-16,-2 0-1 0,2-1 2 0,-4 1-2 16,4 0 1-16,-3 0 0 0,6-1 1 0,1-1-4 0,-3-2 1 15,4 0 1-15,1 2 0 0,1-1 0 0,-1 2 0 16,-2-3 0-16,4 3-3 0,-2 1 3 0,1-1 0 0,-3-3-2 16,4 3 1-16,-6-4 2 0,2-1 1 0,0 2 0 15,-3-2-1-15,0-1 3 0,2 1 0 0,-6 2 1 0,3-2-4 16,-4-2-2-16,2 2-3 0,-4-2 3 0,0 0 1 15,2 2-2-15,0-1 2 0,-2-4-5 0,0 3 7 0,1-2 1 16,-3 0 0-16,3 0-2 0,-2 2 0 0,-4-2 2 0,3-3 1 16,-2 3 2-16,-4-1-5 0,-3 4 0 0,2-1-1 0,-1 1-1 15,0-2-2-15,0 1 1 0,-2 0-4 0,-1 1 2 16,0-2 0-16,0 1 2 0,-5 0 2 0,4 3 0 16,-7-1-11-16,1 0 5 0,-2 2 5 0,-2 1 1 0,2 1 0 15,-3 0-1-15,-3-3 3 0,3 1 1 0,-1 3 10 0,-2-3-5 16,1 1-1-16,-1 0 0 0,0 1-5 0,2-4 1 15,-5 2-3-15,1-2 2 0,1 2-1 0,-1-1-1 0,1-1 0 16,-2-3-1-16,5 6 1 0,-7-5-2 0,4 3 2 16,-2-3 0-16,1 3 0 0,4-1 5 0,-5-1 1 0,1 1-1 15,-2 2-2-15,2 1 3 0,1 0 1 0,-1-1 0 0,3 1 1 16,-1-1-1-16,-2 0-2 0,4 3 0 0,-5-2 2 16,-2-2-1-16,2 2-4 0,0-1-2 0,0 1-1 0,-1-2 0 15,-1 1 1-15,-2 4 0 0,4-4-1 0,-6 1 1 0,0-1 1 16,-1 3-1-16,1-1 5 0,0 0-4 0,-1 4-2 15,-2-5-1-15,0 5 4 0,1-2-2 0,3 2-6 0,-7-4 7 16,4 6 4-16,-1-1 5 0,1-3 3 0,-3 4 2 16,1-2-1-16,-2 1-1 0,5-3 7 0,-10 5-8 0,7-1-9 15,-1-2-2-15,-5 3 0 0,3 0-5 0,-1 0 6 16,0 3 0-16,-3-2 2 0,4-1 2 0,-5 2 3 0,0 1 3 16,3-1-5-16,-8 1 0 0,5 2-7 0,-4-2 5 15,1 5-5-15,0-4 0 0,-4 1 0 0,6 2-5 0,-5-3 7 16,6 1 0-16,-4 1-6 0,1 0 4 0,0-1 1 0,-1 1 3 15,1 3-4-15,-1-5 0 0,1 3 0 0,0-2 2 0,2 0 4 16,-2 4 0-16,0-4-6 0,0 0 1 0,2-1 0 16,-5 3 0-16,5-3 0 0,-5 3-2 0,5 2 2 15,-5-2-2-15,2 2 2 0,-3-1 1 0,2 0 0 0,-5 3-2 16,3-2 1-16,-3 0-1 0,-2 2-3 0,3-2 1 0,-4 2-2 16,1 4 0-16,-2-3-3 0,2-1 6 0,-3 2 11 15,2-3-10-15,-5 3-4 0,2 2-2 0,-2-4-1 0,2 2 0 16,0 0-5-16,-3-2-2 0,1 3-10 0,-1-2 7 15,4 2 8-15,-4 0-1 0,3-3 2 0,-2 2 4 0,5-2 4 16,-4 2 1-16,2-3-2 0,-1 4 1 0,1-4 4 0,-1 1 2 16,-2 0-6-16,5-1 0 0,-5 1 0 0,4 1 2 15,0-1-8-15,-3-3 6 0,2 2-6 0,-1 1 0 0,0 0 8 16,2-2 2-16,-2-1-1 0,1 3-2 0,1-5 9 16,1 2-7-16,-1 2 1 0,3-2 1 0,-1-3-3 0,-3 1-2 15,6 1 0-15,-4 0 2 0,5-3-2 0,-4 3 1 0,2-6 0 16,1 6 1-16,-1-1 0 0,-1-2-1 0,3 3-3 15,-3-3 1-15,3 1 1 0,0-2 0 0,-5 2-4 0,7-1 0 16,-7 1-3-16,6-3 2 0,0 2 1 0,-1 1 0 0,1-3 4 16,3 3-2-16,0-2 2 0,1-3 0 0,0 3 3 15,3-1 4-15,3-2-3 0,-2 3-1 0,3-3-1 16,-2 0 3-16,3 0-5 0,-1-3 0 0,7 3-2 0,-5-2-3 16,2 2 3-16,-1-3-3 0,-1 3-1 0,5-3 2 15,-3-1 0-15,2 3 1 0,1-2-4 0,-2-5 2 0,6 5-3 0,-6-5-3 16,6 3 6-16,-1-1 3 0,1 1 1 0,1 4-3 15,1-3-3-15,0-1-6 0,-1 1-5 0,4 2-3 16,-4-3-10-16,7 4-1 0,-5-2-6 0,4 3-4 0,-1-1 2 16,2 1 1-16,1-3-5 0,-3 1-4 0,3 2-8 0,0 0-15 15,0 0-14-15,0 0-12 0,0 2-21 0,0-2-10 16,0 0-18-16,0 0-15 0,0 3-15 0,0-3-34 0,0 0-61 16,0 0-108-16,0 0-73 0,0 0-27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33.7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1066,'9'14'41,"0"-5"-15,-5-3 85,-1 2-46,1 5-44,-3 4-5,2 5-4,-6 5-12,-1 0-33,-4 3-184,-5 0-357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32.8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5EB044D-78BF-4813-AB81-39D1D396FBB1}" emma:medium="tactile" emma:mode="ink">
          <msink:context xmlns:msink="http://schemas.microsoft.com/ink/2010/main" type="inkDrawing" rotatedBoundingBox="14542,6480 14586,6520 14582,6525 14538,6484" shapeName="Other"/>
        </emma:interpretation>
      </emma:emma>
    </inkml:annotationXML>
    <inkml:trace contextRef="#ctx0" brushRef="#br0">0 0 112 0,'4'6'747'0,"-1"1"10"0,0-2-14 15,-1-5-235-15,2 3-222 0,-1-3-225 0,0 3-147 16,2 2-95-16,2-2-66 0,-6 2-62 0,-1-5-61 0,6 6-83 15,-6-6-67-15,0 0-20 0</inkml:trace>
  </inkml:traceGroup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50.7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391DF3E-AD09-47A8-9814-254CB5645041}" emma:medium="tactile" emma:mode="ink">
          <msink:context xmlns:msink="http://schemas.microsoft.com/ink/2010/main" type="inkDrawing" rotatedBoundingBox="1766,9044 2973,8086 3221,8399 2015,9356" semanticType="callout" shapeName="Other"/>
        </emma:interpretation>
      </emma:emma>
    </inkml:annotationXML>
    <inkml:trace contextRef="#ctx0" brushRef="#br0">-710 1391 65 0,'0'0'66'15,"0"0"-4"-15,0 0 12 0,0 0 24 0,0-5 23 0,-3 4 22 16,3-2 10-16,0 3 9 0,0 0 0 0,-1-2-19 0,-2 2-27 16,3 0-29-16,0 0-25 0,0-3-16 0,0 3-8 15,0 0-4-15,0-1 0 0,-2 1 1 0,-1-2-1 16,3-1-3-16,0 3-4 0,0-2-1 0,0 2-4 0,0-2-2 16,0 0-3-16,0 2-3 0,0-2 2 0,0-1 2 0,0 3 0 15,0-1-2-15,0 1-2 0,3-3-3 0,-1 2 1 0,-2 1-1 16,3-5-2-16,-2 5-2 0,-1-2 4 0,3 2 0 15,0-3 0-15,-1 2-4 0,2 1 0 0,-4 0-1 0,6 0 2 16,-4 0-2-16,4 0 0 0,-2 1 3 0,1 2-2 16,2-3 6-16,-3 2-3 0,4-2 3 0,-4 2-2 0,4 1 1 15,1-3-3-15,-2 1-1 0,1 2-1 0,2-2-2 16,-4 2 4-16,4-1-1 0,-1 2 6 0,2-2 8 0,2 3 1 16,-1-1 3-16,1 1 2 0,-4 1 0 0,3-1-2 0,3 0 0 15,-6 1-6-15,3 3-8 0,0 1-3 0,-2-4-2 16,-1 3 1-16,3-1-1 0,0-1 1 0,-2 0-1 0,-1-2 1 15,3 0-2-15,-4 1 1 0,4 0 1 0,-5-1-1 16,2 1-1-16,1-1 0 0,-2-2-2 0,-1 2 3 0,-1-5 7 16,2 3 1-16,-1-3 4 0,-2 0 4 0,2 0 4 0,1 0 4 15,-1-3 7-15,2 3 7 0,-2-8 0 0,5 3 4 16,0-3 2-16,-1-1 0 0,-2 1 2 0,2-5-4 0,1 0-7 16,0 0-2-16,3-3-4 0,-3 1-2 0,3-1-3 15,-2-2-3-15,5-1-2 0,-4 0-1 0,0-3 2 0,3-2 4 16,2 0-5-16,-1 1-4 0,0-3-3 0,0 1 1 0,1-2 0 15,0-2 0-15,-1 4-1 0,5-2-2 0,-4 0 5 16,0-2-1-16,2 2 2 0,-1-3 0 0,-1 5 5 16,0-1-2-16,2 1 1 0,-2-2-5 0,1 3-3 0,-1 3-1 15,0-2-3-15,-2 2-2 0,2-3-3 0,0 5-2 0,-2-2 4 16,-2 5 1-16,4-4 4 0,-4-1 2 0,-2 5-1 0,2-1 0 16,0-1-1-16,-3 3 2 0,-3 0-6 0,3 2-6 15,-5 4-5-15,1-1 1 0,1 1-1 0,-2 2-2 0,-2 3 1 16,-2-2-1-16,1 1 5 0,-1 3-4 0,-3 0 1 15,3 0 3-15,-2 0-3 0,-1-1 2 0,0 3-3 0,3 0 0 16,-3 0-1-16,0 0 0 0,0 0 4 0,0 0-1 16,0 0-3-16,0 0 0 0,0 0 0 0,0 0 0 0,0 0 5 15,0 0-3-15,0-1-7 0,0-2 1 0,0 3 4 0,0 0 2 16,0 0-2-16,0 0 2 0,0 0-4 0,0 0 1 16,0 0 8-16,0 0-6 0,0 0-1 0,0 0 0 0,0 0 3 15,0 0-6-15,0 0 3 0,0 0-1 0,0 0-1 16,0 0 0-16,0 0 5 0,0 0-3 0,0 0 1 0,0 0 2 15,0 0 1-15,0 3-4 0,0-3 3 0,0 1 1 0,0-1-4 16,0 0 0-16,0 0-2 0,0 0 0 0,0 0 0 16,0 0 6-16,0 0-6 0,0 0 0 0,0 0 2 0,0 0 2 15,0 0-2-15,0 0 0 0,0 0-2 0,0 0 2 16,0 0 0-16,0 0-1 0,0 0-3 0,0 0 1 0,0 0-1 16,0 0 4-16,0 0 0 0,0 0 0 0,0 3 0 0,0-3 4 15,0 0-3-15,-3 0-1 0,3 0 2 0,0 0-2 16,0 0 1-16,0 0-1 0,0 0-1 0,0 0 1 15,-1 0 0-15,1 2 0 0,0-2 4 0,0 2-3 0,0-2 2 16,0 0 1-16,0 0-4 0,-3 0 5 0,3 0-2 0,0 0-2 16,0 0-1-16,0 0-2 0,0 0-2 0,0 0 1 0,0 0 3 15,-3 0-1-15,3 0-1 0,0 0 2 0,0 0 0 16,0 0 0-16,0 0 0 0,0 0 3 0,0 0 0 0,0 0-1 16,0 0 0-16,0 0-2 0,0 0 1 0,0 0 4 15,0 0-3-15,0 0-5 0,0 0-1 0,0 2 2 0,0-2-3 16,0 0 4-16,0 2 0 0,0-2-2 0,-1 0 2 15,-2 0 1-15,3 3-2 0,-3-1 15 0,3-1-7 0,0 2-9 16,-2-1-10-16,2 1-15 0,0 0-19 0,0 0-19 0,0 2-25 16,0 0-46-16,0-1-27 0,2 6-29 0,-2 1-29 15,3 2-27-15,0 0-35 0,-2 2-78 0,2 0-142 0,-6 2-58 16,2-1-16-16</inkml:trace>
  </inkml:traceGroup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1:03.3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E7FBA04-1580-44DF-B2DF-B78687280E60}" emma:medium="tactile" emma:mode="ink">
          <msink:context xmlns:msink="http://schemas.microsoft.com/ink/2010/main" type="inkDrawing" rotatedBoundingBox="3444,10500 4617,9660 4844,9977 3672,10817" semanticType="callout" shapeName="Other">
            <msink:sourceLink direction="to" ref="{0906AAB0-5036-434A-B662-320530E97970}"/>
          </msink:context>
        </emma:interpretation>
      </emma:emma>
    </inkml:annotationXML>
    <inkml:trace contextRef="#ctx0" brushRef="#br0">9 853 75 0,'-1'0'78'0,"-2"-3"-5"0,3 1-3 16,-2 2-3-16,-1-2-3 0,3-1-11 0,0 3-12 16,0-1-12-16,0-1-12 0,0 2-10 0,3-3-6 0,-1 1 1 15,2-1 8-15,-1 0 14 0,0 1 13 0,-2 2 12 0,-1-5 11 16,0 5 11-16,0-1 6 0,0 1 4 31,0-4-6-31,0 0 283 16,0 3-337-16,0 1 2 0,0-2-9 0,0 2 0 0,0 0 1 15,0-4-1-15,0 4-3 0,0-1-3 0,0 1 3 0,0 0-2 16,0 0 4-16,0 0-1 0,0-3 0 0,0 3 0 16,0 0-2-16,0-1-2 0,0 1-1 0,0-4 0 0,0 4-1 15,0 0 1-15,0-2 6 0,0 2-4 0,0 0 2 0,0 0-3 16,0 0 3-16,0 0 1 0,0 0 1 0,0-1-1 16,3-2-7-16,-3 3 3 0,0-2 0 0,3-1 3 0,-3 3-1 15,0 0-1-15,0 0-2 0,0 0 3 0,0-3-1 16,0 1-1-16,0 2 3 0,0-3-2 0,2 1 2 0,-2 2-1 15,0 0 0-15,0-1-2 0,0 1-3 0,0-3 0 0,0 3-1 16,0 0-1-16,0 0-3 0,0 0 3 0,0 0-3 16,0 0 0-16,0 0 0 0,0 0 0 0,0 0 0 0,0-2 2 15,0 2-2-15,0 0 0 0,0-2-2 0,0 2 4 16,3-3 0-16,-3 3-2 0,1 0 2 0,-1 0-2 0,0 0 0 16,3 0 0-16,-3-1 1 0,3 1 1 0,-3 0-2 0,0-3 0 15,2 3 0-15,-2-2 0 0,3 2 2 0,-2 0-1 16,-1-2 7-16,3 2-3 0,0 0-1 0,-1 0-2 15,1 0 2-15,-2 0-1 0,2 0-1 0,2 2 2 0,-2-2-8 16,1 2 4-16,1-2 2 0,0 4 5 0,1-1-1 0,0-1 0 16,2 0 1-16,-2 2 3 0,1 1-2 0,1 0 2 0,1-5 2 15,-2 5-3-15,0 1 2 0,1-1-2 0,-1-1-1 16,1 3-1-16,1-3 1 0,-2 1-3 0,2 2 3 16,2 1-2-16,-3-2-1 0,0 4 2 0,4-2 1 0,0 0 0 15,-2 1 0-15,-1-3 3 0,3 4-2 0,-5-2 1 0,5-1 2 16,0 2-4-16,-4-3-2 0,4 0 0 0,-2 1 1 15,-1 1-4-15,0-3 2 0,-2 1-4 0,1-1 0 0,-1-4 0 16,-2 2 1-16,2-2-1 0,-2 2 1 0,2-3 4 0,0-3 5 16,1 3 6-16,1-4 8 0,1-2 4 0,-1 0 4 15,2-4 1-15,0-5 5 0,3-1-3 0,1-2-5 0,1-4 1 16,2-4-1-16,0 0 2 0,1-2 0 0,4-2 2 16,-3 0 2-16,6-1-1 0,-6-3-2 0,3 2-2 0,2-3-7 15,-3 3-3-15,5-3-4 0,-6 3-2 0,1 1-2 16,4-1-1-16,-2 2 0 0,-2-1 1 0,2 3-4 0,-5 0-1 15,2 2 0-15,1 0-1 0,-3 1 0 0,-2 5-1 0,2-1 0 16,-2 0-2-16,0 0 6 0,-3 1-2 0,4 2-4 16,-5 0 2-16,-1 2-3 0,0 1 2 0,0 1-4 0,1 3 0 15,-7 3-5-15,2 0-6 0,-4 0 5 0,2 2 2 0,-4 4 1 16,2-2-2-16,-1 2 4 0,1-1-1 0,-4 1 3 16,0 2 5-16,0-2-2 0,0 0-1 0,0 2 2 15,0 0 3-15,0 0 0 0,0 0 4 0,0 0-1 0,0 0 3 16,0 0 3-16,0 0-1 0,0 0 0 0,0 0-3 0,0 0 0 15,0 0 0-15,0 0-5 0,0 0 0 0,0 0-3 0,0 0 0 16,0 0-3-16,0 0-1 0,0 0-3 0,0 0 0 16,0 2 0-16,0-2 0 0,0 0 0 0,0 0 0 15,0 0-1-15,0 0 0 0,0 0 1 0,0 2-1 0,-1-2-1 16,-2 0-2-16,3 2 1 0,-3-2 1 0,3 5-5 0,0-3-9 16,0 0-15-16,0 3-12 0,0 1-16 0,0-1-17 15,0 4-23-15,3 2-27 0,1 1-17 0,4 1-14 0,-4 4-17 16,7 0-14-16,-2 1-42 0,-2-2-53 0,4 3-89 15,-3 0-71-15,1 0-34 0</inkml:trace>
  </inkml:traceGroup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1:04.7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DD38369-9475-475A-9869-FC3058F71302}" emma:medium="tactile" emma:mode="ink">
          <msink:context xmlns:msink="http://schemas.microsoft.com/ink/2010/main" type="inkDrawing" rotatedBoundingBox="5224,11272 7549,10794 7573,10915 5249,11393" semanticType="callout" shapeName="Other">
            <msink:sourceLink direction="with" ref="{C36A60CD-5FE9-4359-BCE2-FD67E440211D}"/>
            <msink:sourceLink direction="with" ref="{00F72E2A-778C-4448-B90C-4FD4C49009B4}"/>
          </msink:context>
        </emma:interpretation>
      </emma:emma>
    </inkml:annotationXML>
    <inkml:trace contextRef="#ctx0" brushRef="#br0">23 522 112 0,'0'0'122'0,"-1"0"-34"0,-2 0-24 0,3 0-27 16,-3 0-16-16,3 3 1 0,-2-3 14 0,-1 0 14 16,3 0 23-16,-1 0 16 0,1 0 13 0,0 0 12 0,-3 0 3 15,3 0-12-15,0 0-18 0,0 0-17 0,-3 0-21 0,3 0-16 16,-2-3-16-16,2 1-6 0,0-3-6 0,0 0-2 0,0 0-1 16,0-1-2-16,0 2 0 0,0-2 1 0,0 4-2 15,0-3-1-15,0 2 2 0,0 3 0 0,0-8 0 16,0 5-1-16,0 0 1 0,0-1 0 0,0 0 0 0,0 1 0 15,0-1 0-15,0 4 1 0,0-2-1 0,0 2 0 0,0-2 0 16,0-1 0-16,2 3 0 0,-2 0 3 0,3 0-3 16,0-1 5-16,-2-2-3 0,7 3 11 0,-1-1 0 0,2-4 1 15,1 3-1-15,4-1-1 0,1 0 3 0,1-2 0 16,3 2 1-16,5 0-8 0,1-2-1 0,1 2 1 0,4-2 2 16,2 1 4-16,0-3-1 0,6-1 3 0,1 2 1 0,4 1 3 15,2-5 6-15,1 2 4 0,7-3 4 0,0-1 0 16,2-4 0-16,3 0 2 0,1-3 0 0,1 3 3 0,2-2-3 15,4-1 0-15,-2 2-1 0,1-1-3 0,-1 1-2 0,2-2-4 16,1 3-2-16,0 3 1 0,0-2-7 0,-2 2 0 16,2 0-5-16,-1 2 3 0,-2 3 0 0,-3-1 0 0,-5 2 0 15,2 1-6-15,-6-1 6 0,-6 3 2 0,2 2 3 16,-5-3 0-16,-4 4 7 0,-3-2-1 0,1 2 0 0,-12-4 3 16,-1 5-5-16,-2-2-2 0,-5-1-5 0,-5 3-3 0,2 0-4 15,-2 0 1-15,-4 0 4 0,-4 0 7 0,4 0 7 16,-4 0 8-16,-1 0 5 0,-1 0 3 0,1 0 4 15,0 0-5 1,-2 0 72-16,-1 0-104 0,0 0-1 0,0 3-3 16,0-3 2-16,0-3 38 0,0 2-26 0,0-2 0 0,0 3 1 15,0 0-1-15,0 0 14 0,0 0-23 16,0 0-4-16,0-1-4 0,0 1-2 0,0-3 2 16,0 1-3-16,0 2-1 0,0 0 1 0,0 0-2 0,0 0 2 15,0 0-3-15,0 0 0 0,0 0-1 0,0 0-1 0,0 0 2 16,0 0-1-16,0 0 1 0,0 0 0 0,0 0 0 15,3 0 0-15,-3 0 3 0,0 0-3 0,0 0 0 0,0 2 0 16,-3-2 0-16,3 0-2 0,0 0 4 0,-1 0-2 0,1 0-2 16,-3 0 4-16,0 0-2 0,3 0 0 0,-2 0 1 15,-1 0-1-15,2 0-1 0,1-2 1 0,-3 2 1 0,0 0 1 16,1 0-2-16,-1 0 0 0,3 0 0 0,-3 0 0 16,3 0 0-16,0 0-3 0,0 0 0 0,0 0 1 0,0 0 1 15,0 0 0-15,0 0 1 0,0 0 0 0,0 0-3 16,0 0 5-16,0 0-1 0,0 0-2 0,0 0-1 0,0 0 2 15,0 0 2-15,0 0-2 0,-1 0 0 0,1 0 0 0,0 0-2 16,0 0-1-16,0 0-4 0,-3 0 2 0,3 0-2 16,0 0-2-16,0 0 1 0,0 2 0 0,0-2 2 0,0 0 0 15,0 0-1-15,0 0 0 0,0 0 0 0,0 3 1 16,0-3 0-16,-2 0-1 0,-1 0-1 0,3 1-3 0,-3 2-1 16,-1-2-4-16,2 4 4 0,2-3-10 0,-3-2 0 15,0 0-3-15,3 0 0 0,0 0-8 0,0 0-6 0,0 0-1 16,-1 0-10-16,1 0-1 0,0 0-8 0,-3 0-6 0,3 0-9 15,0 0-4-15,0 0-5 0,0 0-7 0,0 0-8 0,0 0-6 16,0 0-10-16,0 0-8 0,0 0-14 0,3 0-16 16,-2 3-33-16,-1-3-49 0,0 0-75 0,0 0-74 15,0 0-39-15</inkml:trace>
  </inkml:traceGroup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27.9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2A13B32-7E2C-443C-924F-45F79874E7CA}" emma:medium="tactile" emma:mode="ink">
          <msink:context xmlns:msink="http://schemas.microsoft.com/ink/2010/main" type="inkDrawing" rotatedBoundingBox="4269,6897 5190,6078 5374,6286 4454,7105" semanticType="callout" shapeName="Other">
            <msink:sourceLink direction="to" ref="{0906AAB0-5036-434A-B662-320530E97970}"/>
          </msink:context>
        </emma:interpretation>
      </emma:emma>
    </inkml:annotationXML>
    <inkml:trace contextRef="#ctx0" brushRef="#br0">1803-774 71 0,'0'0'103'0,"-2"0"14"0,-1 0 14 0,3 0 21 16,-1 0 16-16,1 0 7 0,-3 0-8 0,0-1-12 0,1 1-17 15,-1 0-21-15,3-3-11 0,-3 3-14 0,2-2-12 16,-2 2-2-16,1 0-4 0,-1 0-6 0,3 0-2 16,-3-3-5-16,3 2-5 0,0 1-4 0,0 0-4 0,0 0-6 15,0 0-7-15,0 0-4 0,0 0-1 0,0 0 0 0,0 0-2 16,0 0 2-16,0 0 1 0,0 0 0 0,0 0 2 0,0 0-4 15,0 0 0-15,0 0-2 0,0 0-5 0,0 0 0 16,0 0-3-16,3 0-2 0,-3 0-1 0,0 0-2 0,0 0-4 16,0 0 0-16,0 0-2 0,0 0-1 0,0 0-5 15,0 0-3-15,0 1 1 0,3 2 0 0,-1-3 1 0,1 2 2 16,-2 1 4-16,5-2 3 0,-1-1 7 0,-1 2 8 16,4 1 1-16,-4-1 2 0,3 2 3 0,1 1-1 0,-1-2 1 15,1 4-5-15,1-2-4 0,-2 1-6 0,-2-1 4 0,5 1-3 16,-4-1 4-16,1 1 0 0,1 1 1 0,-1-1 1 0,1 0-2 15,1 1-2-15,-5-3-1 0,4 3-3 0,-4-1-6 16,4-4 0-16,-4 4-3 0,2-1-1 0,-2-1 4 16,1 1-2-16,-1-5-2 0,-1 2 0 0,5-1 3 0,-4-1-1 15,1 4 2-15,1-4 6 0,-5 3 0 0,4-3 4 16,1 0 1-16,-5 0 2 0,3 0 2 0,2 0 3 0,-1 0 4 16,-1 0 2-16,4-3 4 0,-1-2 1 0,1-2 1 0,1-4 4 15,1 1 5-15,2-5-2 0,1-2-2 0,5-1-9 16,-4-4-6-16,5 1-1 0,0-3 0 0,4-3-4 0,-6 0-4 15,3-1-6-15,4 0-1 0,-5-2 4 0,3 2 0 0,-1-1-1 16,1-1 4-16,-1 4 1 0,2 0 3 0,-4-4 3 16,0 6 2-16,1 1 0 0,-1 0-1 0,-3 0 7 0,1 2-3 15,-1 1-5-15,2-1-1 0,-2 1-3 0,1 6 4 16,-2-4-4-16,-3 1-4 0,2 1-5 0,0 2-4 0,1-1 4 16,-3 1-3-16,2 3 1 0,-2 0-7 0,0 0 2 0,3-2 4 15,-6 2 2-15,0 1-3 0,4-1 2 0,-7 3 1 16,5 0-4-16,-2 1 2 0,-5 0-1 0,4 4-2 0,-2-2-4 15,-5 0 2-15,4 4-5 0,-2-3 0 0,-3 4 0 16,3-1 3-16,-2-1-4 0,-1 2 0 0,0 0 3 0,0 0 1 16,0 0-3-16,0 0 3 0,0 0-2 0,0 0-2 15,0 0-2-15,0 3 2 0,0-3 0 0,0 4-1 0,0-4-2 16,0 0 2-16,0 0 1 0,0 1-2 0,0-1 5 0,-1 2-3 16,1 1 2-16,-3-1-1 0,3 2 4 0,-3-2-4 15,3 1 0-15,0-1 0 0,-2-2-3 0,-1 2-1 0,3 0-3 16,0-2-2-16,-1 2-5 0,1-2-3 0,0 3-5 0,0-3-8 15,0 0-5-15,0 0-6 0,0 0-14 0,0 0-18 16,0 0-20-16,-3 0-24 0,0 0-31 0,1 1-37 0,-4-1-42 16,2 5-40-16,-4-3-25 0,4 2-25 0,-4 0-31 15,2 3-82-15,-4-5-104 0,3 2-42 0,-5-1 7 0</inkml:trace>
  </inkml:traceGroup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1:06.9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A713D73-F145-4BD9-AAAF-978CF6D43F93}" emma:medium="tactile" emma:mode="ink">
          <msink:context xmlns:msink="http://schemas.microsoft.com/ink/2010/main" type="inkDrawing" rotatedBoundingBox="12150,11525 15677,11419 15685,11705 12159,11812" semanticType="callout" shapeName="Other"/>
        </emma:interpretation>
      </emma:emma>
    </inkml:annotationXML>
    <inkml:trace contextRef="#ctx0" brushRef="#br0">-1 254 107 0,'0'0'107'16,"0"0"-4"0,0-3 209-16,14 8-148 0,-8-5-108 0,-6 1 9 15,1-1 12-15,-1 0 6 0,0 0 6 0,0 0-3 16,3 0-16-16,-3 0-13 0,2 0-16 0,-2 0-11 0,0 0-14 16,0 0-3-16,0 0-6 0,0 0 0 0,0 0 3 15,0 0 0-15,0 0 2 0,0 0 3 0,-2 0 4 0,-1 0 0 16,3 0 5-16,0 0 7 0,0 0-9 0,0 0 1 0,0 0-4 15,0 0 1-15,0 0-4 0,0 0-3 0,0 0 1 16,3 0-8-16,-1-1 5 0,-2 1 4 0,6-2 2 0,-5-1 3 16,2 1 0-16,-1 2-1 0,4-2 0 0,-5 1 2 15,2-2-1-15,-1-2-4 0,4 2-4 0,-2 0 0 0,0-1-1 16,1 1 2-16,1 2 0 0,-2-2-5 0,-2-1 0 0,1 2 2 16,1-2-3-16,-1-1-2 0,0 4-2 0,-1-4 3 15,-2 0-4-15,3 4 2 0,-2 1-1 0,-1-2-1 0,0-1 2 16,0 3 0-16,0 0-1 0,0 0 3 0,0 0-4 0,0 0 3 15,0-2-4-15,0 2 3 0,3 0 0 0,-6 0-2 16,3 0-1-16,-1 0 0 0,1 0 2 0,1 0-3 0,-1 0 0 16,0 0 1-16,0 0-1 0,0 2 0 0,0-2-1 15,0 0-2-15,0 0 2 0,0 0 1 0,0 0 1 0,0 0-1 16,0 0 0-16,0 0 0 0,3 0 0 0,0 0 0 16,-1 0 3-16,1 0-2 0,1 0-1 0,1 0 2 0,-1 0 0 15,-1 0 0-15,7 0 2 0,-5 0-2 0,2 0 1 0,-2-2-2 16,2 2 1-16,-1-3 0 0,2 3 1 0,2 0-2 15,-1-3-1-15,1 3 1 0,-1-2 0 0,3 2 1 0,-1-3 0 16,-2 1-1-16,5 1 2 0,-2-3-2 0,0 3-1 16,3-2 2-16,-3 2-1 0,1-3-1 0,-1 1 0 0,0 3-1 15,3-3-1-15,-3 3 1 0,4 0-1 0,-2 0 2 16,-1 0-1-16,-1-5 1 0,3 5 1 0,0-1-2 0,-2 1 1 16,-1 1 0-16,3-1 0 0,0 4-1 0,-3-3 1 0,0-1-1 15,0 0-2-15,0 0 5 0,2 0-1 0,0 0 1 16,-2 3-1-16,0-3 1 0,3 1-2 0,-4 1 0 15,1-2 1-15,0 4-2 0,0-4 1 0,0 1 0 0,0 2 0 16,3-2 0-16,-3 4 0 0,0 0 0 0,3-3 0 0,-1 1 0 16,0 2 0-16,1 0 0 0,0-1 0 0,-2 3 0 0,6-3 0 15,-1 2 0-15,-4-1-3 0,5 0 1 0,3 2-1 16,-2-1 3-16,-2 2-1 0,1-3 0 0,0 1-3 0,1 2 4 16,3-1 0-16,-3-3 0 0,2 3 0 0,-1-3 0 15,3 1 0-15,-2 0-2 0,2 0 2 0,-3-1-2 0,4 0 1 16,-4 0-2-16,3-4 1 0,-1 3 2 0,-3-3-6 15,2 2 2-15,-1 0 4 0,1-2-1 0,-1 2-2 0,-2 0 5 16,1 1-2-16,2-3-2 0,-4 1 5 0,1 2-3 0,1-3-3 16,-1 1 3-16,3-1-2 0,-2 3-2 0,-1-1 0 0,2-2 2 15,-2 0 0-15,1 0 1 0,0 0-2 0,0 0 3 16,-1 0-2-16,0-2 2 0,-2-1-1 0,2 3-4 0,-1-1 5 16,3 1 0-16,-2-3 0 0,1 2-1 0,0 1 0 15,0-3-4-15,-1 1 1 0,3 0 1 0,-5 0-5 16,-1 0-3-16,4-1 0 0,-1-1 0 0,-3 0 1 0,4 0 1 15,-1-1-1-15,-3 0 3 0,4 2 1 0,-1 1 2 0,-3-2 3 16,4-2-2-16,-2 2 3 0,1-1-2 0,-1 2 2 16,0 0 0-16,1 2 0 0,-3-4 1 0,1 3 0 0,2-1-2 15,0 1 1-15,-2-1-1 0,2 0-2 0,1 1 2 0,-4-1-2 16,2 0-1-16,1 3-3 0,0-3 5 0,-2 1-1 16,-4 0 1-16,2-1 2 0,4 2-1 0,-2-2 1 0,1 3 0 15,-5-1 1-15,5 1-2 0,-5-5 0 0,5 3-4 16,-4 0 3-16,3-3-3 0,-3 4-1 0,2-2-3 0,-1 1 4 15,4-3 3-15,-2 4 0 0,1-1 2 0,-5-1-1 0,6-2 1 16,-4 5-1-16,2-3 2 0,-2 1 0 0,1-1-1 16,-1 1-2-16,1-3 0 0,1 5 2 0,0-1 0 0,0-2 2 15,-2 2 0-15,1-3 0 0,-1 4 1 0,-2-2-3 16,2 1 2-16,0 1 0 0,-2-3-2 0,-1 3 0 0,3 0 0 16,0 0 0-16,-1 0-2 0,0 0 0 0,-2 0-1 0,3-1 1 15,-1 1 0-15,0-4 2 0,-2 4 0 0,3-1 0 16,0-1-2-16,-3-1 4 0,4-1-2 0,-1 3 1 15,-3-2 0-15,2-2 1 0,3 3-2 0,-5-2 0 0,2 2 2 16,-2-3-4-16,3 1 2 0,1 0-2 0,-1 0 2 0,-3 0-1 16,3 0 2-16,-2-1-1 0,2 0 0 0,-3 2 2 0,0-2-2 15,0-1 2-15,0 1-1 0,-1 2-1 0,0-5 0 16,-2 7 0-16,1-5 0 0,-1 2 0 0,-1-1 0 0,-1 2-1 16,-3-2-1-16,-1 3 2 0,-1 1 0 0,4 1 0 15,-5-3 0-15,-1 1 0 0,3-1 0 0,-3 1 2 0,0 2-1 16,0-1-1-16,-3-2-9 0,3 3-4 0,-1 0-10 15,-5-2-14-15,1 2-10 0,-2-2-6 0,0-1-20 0,2 3-15 16,-2-1-18-16,2-2-20 0,-2 3-14 0,2-1-22 16,5 1-27-16,-7-3-45 0,-2 1-35 0,-1 2-40 0</inkml:trace>
  </inkml:traceGroup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1:08.56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51053DF-64A9-49E9-9CF7-AF46734C8703}" emma:medium="tactile" emma:mode="ink">
          <msink:context xmlns:msink="http://schemas.microsoft.com/ink/2010/main" type="inkDrawing" rotatedBoundingBox="15009,10435 16463,9248 16639,9463 15184,10650" semanticType="callout" shapeName="Other"/>
        </emma:interpretation>
      </emma:emma>
    </inkml:annotationXML>
    <inkml:trace contextRef="#ctx0" brushRef="#br0">27 1132 310 0,'0'0'341'0,"-3"0"-69"0,3 0-71 15,-2-1-64-15,-4-2-24 0,2-1-2 0,2 0-10 0,0 1-29 16,-1-1-18-16,1 4-13 0,-1-1-10 0,3 1-2 16,0-3-9-16,0 1-6 0,0 2 0 0,0-2-7 0,3 2 0 15,-3-3 1-15,2 2-3 0,1 1-2 0,-1 0 0 16,-2 0-2-16,2 0 0 0,-2 0 3 0,4 1 6 0,2 2 2 15,-4-1 1-15,5 0-1 0,-2 2 5 0,1 0-1 0,-2 1-1 16,4-1-2-16,-4-2-1 0,5 5-4 0,1-3-2 16,-1 5 0-16,2-1-1 0,-2 0 1 0,1 1 1 0,-4 1-3 15,2-2-2-15,2 0 3 0,-3 2-1 0,-1-2 0 16,2 0-2-16,-1-1-2 0,-2-3 2 0,2 3 1 0,-2-3-2 16,2 0-1-16,1-2 5 0,-1-2 1 0,0 3 5 0,1-3 8 15,1-3 4-15,0 1 3 0,-2-2 0 0,5 0 7 0,0-3 0 16,0-1 5-16,1 0-4 0,1-3-4 0,2-2-4 15,-1 0 2-15,4-6 2 0,4 0 1 0,-3 0-5 16,4-2 1-16,3-3 1 0,0-3 0 0,1 0 1 0,3-1-3 16,-2-3-4-16,8 0-2 0,-7 0-1 0,7-3-6 0,0-4-6 15,0 2-1-15,0-3-4 0,2 1 3 0,0-2-3 16,-3-1 0-16,-1 3 1 0,2-2-1 0,-4 3 0 0,1 1 0 16,-2 0 3-16,0 0-2 0,-2 5 4 0,1 1 0 15,-5-1-3-15,1 3-3 0,-4 1 5 0,0 5 1 0,-2-4 1 16,-2 4 3-16,-3-2-4 0,2 2 6 0,1 3 1 0,-5 2 9 15,-2-1-4-15,0 2-4 0,1 5 0 0,-1-3-2 16,-6 3 1-16,1 3-7 0,4 0-1 0,-4 1-5 16,-2 3 1-16,7-9 14 0,-8 11-16 15,-1-3-1-15,-3 5 1 0,2-1 0 0,-4 1-2 16,2 0 2-16,-6 0-10 0,9 0 10 0,0 0 2 31,-3 0-2-31,0 6-4 0,0-6 5 16,0 2-2-16,2-2 2 0,-2 0-1 15,2 2 0-15,-2-1 0 0,0-1 0 0,0 0 0 0,0 0-3 16,0 0 4-16,2 0-1 0,-2 0-1 0,0 0 1 16,0 0-1-16,0 0 0 0,3-1 1 0,-3 1 1 0,3 0-1 15,-2 0-1-15,-1 1 1 0,3-1 1 0,0 0-1 16,-3 0 2-16,0 0 1 0,0 0-1 0,2 0-1 0,-2 0 0 16,3 3-1-16,-2 0 0 0,-1-3 0 0,3 1-2 0,0-1 0 15,-1 3 0-15,2-2 1 0,-1-1 1 0,0 3 0 16,-1-3-1-16,4 2 0 0,-5 0 5 0,2-2-3 0,2 3 1 15,-2-3-2-15,-2 0-2 0,-1 0 1 0,3 0 2 0,-2 0 1 16,-1 0-1-16,0 0 0 0,0 0 4 0,0 0 3 16,0 0 5-16,0 1 4 0,0-1 1 0,0 0 0 0,0 3 6 15,0-3-3-15,0 0 0 0,0 0-1 0,0 0 0 16,0 0-5-16,0 0-1 0,0 0-3 0,0 0-3 0,0 0 3 16,0 0 1-16,0 0-1 0,0 0-3 0,0 0 4 0,0 0 0 15,0 0 1-15,0 0-3 0,0 0 4 0,0 0 2 16,0 0 1-16,0 0 4 0,0 0-1 0,3 0-2 15,0 1 1-15,-3-1 3 0,0 3-7 0,-3-3 0 0,0 2-4 16,3-2 3-16,-1 2-2 0,1 0-2 0,0-2-1 0,0 0-1 16,0 0-2-16,0 2 0 0,0-2 1 0,0 3-3 0,0-1-2 15,0-2-2-15,0 1 3 0,0 2 1 0,0-3-3 16,1 2 1-16,-1-2 0 0,3 0 1 0,-3 0-3 0,0 0 0 16,0 0 0-16,0 3 2 0,0-3-1 0,0 1-4 15,0-1 3-15,0 0 0 0,0 2 3 0,0 1 0 0,0-3 0 16,3 0-2-16,-3 2 0 0,2 1 3 0,-2-3-3 15,3 0-2-15,-3 0-1 0,0 0-5 0,0 0 3 0,1 0-1 16,-1 0 2-16,3 0 1 0,0 0 0 0,-3 0 2 0,2 0-2 16,-2-3 6-16,0 3-3 0,0 0-1 0,0 0-2 15,3-2-3-15,-3 2-1 0,3-3-8 0,-3 3-4 0,0 0-5 16,0 0-6-16,0 0-9 0,0 0-5 0,0 0-6 16,0 0-2-16,0 0-6 0,0-2-4 0,0 2-3 0,0 0-6 15,-3 0-7-15,0 0-11 0,1 0-16 0,-4 5-17 0,0 0-23 16,-4-2-20-16,-2 3-25 0,3 4-42 0,-9-2-69 15,-3 3-105-15,-7-3-64 0,-3 8-23 0</inkml:trace>
  </inkml:traceGroup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1:13.81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36A60CD-5FE9-4359-BCE2-FD67E440211D}" emma:medium="tactile" emma:mode="ink">
          <msink:context xmlns:msink="http://schemas.microsoft.com/ink/2010/main" type="inkDrawing" rotatedBoundingBox="4777,12315 6547,12164 6558,12291 4788,12442" shapeName="Other">
            <msink:destinationLink direction="with" ref="{EDD38369-9475-475A-9869-FC3058F71302}"/>
          </msink:context>
        </emma:interpretation>
      </emma:emma>
    </inkml:annotationXML>
    <inkml:trace contextRef="#ctx0" brushRef="#br0">43 201 84 0,'-3'0'235'0,"1"-1"-37"0,2 1-32 0,-2-3-30 0,-1 0-27 15,3 3-29-15,0 0-21 0,0 0-20 0,0 0-14 16,3 0-1-16,-1 0 3 0,-2 0 8 0,2 0 11 0,-2 0 9 16,0 0 6-16,0 0 3 0,-2 0 5 0,2-1-10 15,-2 1-17-15,-1-3-12 0,3 3-13 0,-3-1-4 0,3 1-7 16,0 0 2-16,0 0-3 0,-1 0 0 0,-2 0 0 15,3 0 2-15,0 0 4 0,0 0-1 0,0 0 2 0,0 0 4 16,-2 0 1-16,-1 0 1 0,3-3 1 0,-3 1-2 16,3 2 1-16,0 0 0 0,0 0 1 0,0 0-4 0,-1 0 1 15,-2 0 0-15,3-2-1 0,0 2 2 0,-2-3-4 0,2 2-2 16,-3 1-3-16,0-3 2 0,3 2-2 0,-1-2-4 16,-2-1 3-16,0 2 0 0,3 0 0 0,0-1 1 0,0 3 1 15,0-2 0-15,0 2 0 0,0-1-1 0,0-2-4 0,0 3 2 16,0-2-2-16,0-1-4 0,3 2 0 0,0 1-2 15,-2-5 0-15,5 3 1 0,-4-1 0 0,1 0-3 0,1 1 4 16,1-2 2-16,-1 4-1 0,4-2 2 0,-1-3-1 16,0 2 2-16,1 2-1 0,1-5 1 0,-2 5 8 0,4-2-5 15,-2 1-1-15,-1-1-2 0,4 2-1 0,-1-1 2 0,1-1-1 16,3 1-1-16,-2 0-8 0,2 1 6 0,1-2 3 16,4 0 1-16,-3-1 1 0,1 3 0 0,5-2-2 15,-4 1 4-15,2-3-4 0,1 4 1 0,-1-2-1 0,-2 2-2 16,4-4 1-16,-4 3 1 0,-3 0-2 0,5-3 1 0,-6 3 0 15,1 2-1-15,4-2 2 0,-2 0-2 0,-2 2 0 0,-1-2-1 16,-3-1 0-16,1 3-1 0,-1-1 0 0,0 1 1 16,1 0-1-16,-4 0 3 0,6 0 0 0,-6 0-2 15,3 0 4-15,-1 0-2 0,-3-2 0 0,4 2 0 0,3 0 2 16,-3 0 2-16,0 0-3 0,0 0 3 0,0 0-1 0,0 0-1 16,0 0 1-16,0 0-1 0,-1 2 1 0,4-2-1 15,0 0 1-15,-1 0-4 0,-2 0 0 0,2 0 0 0,-2 0 2 16,5 0 0-16,-5 0 0 0,3 0-2 0,-4 0-3 0,6 0 1 15,-4 0-1-15,1 0 0 0,-3 0 0 0,1 0 1 16,3 0-2-16,-3 0 1 0,0 0 2 0,0 0-1 0,0 0 2 16,6 0-1-16,-9 0 1 0,6 0-1 0,-2 0 2 15,-1 0 3-15,3 0 0 0,0 0 1 0,-3 0 0 16,2 0 0-16,-2 0 2 0,2 0-1 0,1 0 1 0,-3 0-1 16,4 0 0-16,-1 0 2 0,1 0-1 0,-1 1-1 0,-3-1 1 15,4 0-1-15,2-1 0 0,-4 1-2 0,0 0 0 0,1-2-2 16,2-1 0-16,-2 3 0 0,-2-2-2 0,-1-1 2 15,3 0-4-15,-6 1 3 0,3-1-2 0,1 2 3 0,-4-1 0 16,3-3-2-16,-2 2 0 0,-4 2 0 0,0-3 3 16,0 4-3-16,-3-2-1 0,2 2 8 0,-1-1-5 0,2 1-2 15,-2-3-2-15,1 3-3 0,-2 0-9 0,-2 0-10 16,2 0-12-16,2 0-18 0,-1 0-9 0,-1 0-10 0,2 3-9 16,-1-2-12-16,4-1-3 0,-2 2-1 0,0 3 0 0,1-2-2 15,3 2-1-15,2-2 0 0,-3 2 8 0,3 1 2 0,3 1-3 16,0-3-22-16,1 2-33 0,-1-1-50 0,2 1-62 15,-1-1-77-15</inkml:trace>
  </inkml:traceGroup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36.66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C2B947B-79F6-4B4D-AD46-EF8E72471D8A}" emma:medium="tactile" emma:mode="ink">
          <msink:context xmlns:msink="http://schemas.microsoft.com/ink/2010/main" type="inkDrawing" rotatedBoundingBox="2231,7089 3058,6446 3231,6669 2404,7312" semanticType="callout" shapeName="Other"/>
        </emma:interpretation>
      </emma:emma>
    </inkml:annotationXML>
    <inkml:trace contextRef="#ctx0" brushRef="#br0">-268-592 38 0,'5'-2'75'0,"-1"2"-6"0,1 0 2 0,-2 0 11 16,1 0 15-16,-1 0 17 0,-1 0 15 0,1-2 12 15,-3-1 0 16,10-2 504-15,-10 5-619-16,0-3 51 0,2 3-42 16,0 0-29-16,0-2-1 0,-2 2-3 15,3 0 0-15,1-2 0 0,1 4 0 0,-2-2 2 0,1 2 2 16,1 1 3-16,2-2 6 0,1 2 3 0,-1 1 2 0,2 2 4 16,1-2-1-16,-1 3 0 0,-1-1 0 0,4 0-5 0,0 3 0 15,-2-1-4-15,-1 3-3 0,1 1-5 0,-1-1 2 16,-1-5 1-16,4 3 1 0,-3-3 2 0,-2 1 1 15,3-3 2-15,-2 0 0 0,-2-2 3 0,1 1-1 0,1-1 1 16,-1 0 3-16,-2 0 0 0,2-2 4 0,-2 0 6 0,2 0 5 16,0-4 4-16,1 2 2 0,-1-5 1 0,2 1-1 15,0-2 1-15,2-3-6 0,1 0-1 0,-4-3-5 0,6 3-6 16,-2-5-2-16,1-2 5 0,-1 3-3 0,0-2-6 16,3 0 2-16,-3 0-5 0,4-1-3 0,-1-4 0 0,0 3 1 15,-2-2-6-15,7-1-3 0,-5-2 1 0,1 2-2 0,2-2 1 16,0 3-4-16,-4 1-1 0,3-4 3 0,2 2-1 15,-1 1 0-15,-2 2-1 0,1 0 2 0,-1-2 0 16,2 3 4-16,-5-2-2 0,2 4 4 0,2-2-4 0,-5 3-1 16,-2 1-1-16,2-1-3 0,-3 3-2 0,1 1-1 0,-1 2 0 15,-1 0-6-15,-4 4 5 0,2 0 1 0,-4 0 1 0,2 1 2 16,-1 2 1-16,-3-2 0 0,3 4 3 0,-2-2-3 16,-1-1-1-16,0 3 2 0,3 0-1 0,-3 0-1 0,0 0 0 15,0 0 0-15,0 0-3 0,0 0 2 0,0 0 1 16,0 0 0-16,0 0 0 0,0 0-1 0,0 0 0 0,0 0 2 15,0 0-2-15,0 0-1 0,0 0 2 0,0 0 0 16,0 0 0-16,0 0-1 0,0 0 0 0,0 0-4 0,0 3 3 16,0-1-1-16,0-2 0 0,0 4 0 0,3-2-1 0,-3 2-2 15,2 1-10-15,-2 0-10 0,3-4-11 0,-2 6-9 16,-1-3-8-16,3 2-15 0,-3-1-11 0,5 1-14 0,-2 1-4 16,-2-1-8-16,2 3-10 0,2 1-12 0,-2 1-20 15,-2-2-34-15,-1 4-52 0,0-2-70 0,0 2-96 0,-1 2-41 16</inkml:trace>
  </inkml:traceGroup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47.5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906AAB0-5036-434A-B662-320530E97970}" emma:medium="tactile" emma:mode="ink">
          <msink:context xmlns:msink="http://schemas.microsoft.com/ink/2010/main" type="inkDrawing" rotatedBoundingBox="4428,6599 6636,6636 6609,8224 4401,8187" semanticType="enclosure" shapeName="Other">
            <msink:destinationLink direction="to" ref="{FE7FBA04-1580-44DF-B2DF-B78687280E60}"/>
            <msink:destinationLink direction="with" ref="{2CFF412E-5678-46EF-9E3A-09F8CC3B8F61}"/>
            <msink:destinationLink direction="to" ref="{D2A13B32-7E2C-443C-924F-45F79874E7CA}"/>
          </msink:context>
        </emma:interpretation>
      </emma:emma>
    </inkml:annotationXML>
    <inkml:trace contextRef="#ctx0" brushRef="#br0">3493 316 12 0,'0'5'79'0,"2"-4"-15"0,2-1-13 15,-1 3-13-15,2 1 5 0,-1-1 18 0,-1-3 17 0,2 3 18 16,-2-2 19-16,0-1 10 0,-2 0 12 0,-1 0 7 16,0 0-14-16,0 0-19 0,3 0-21 0,-1 0-21 15,-2 0-14-15,0 0-13 0,0 0-4 0,0 0 0 0,0 4-3 16,0-4-3-16,-2 1-1 0,-1-1-3 0,3 0-2 0,-1 0-1 15,1 0-3-15,-3 0-4 0,6 0-1 0,-3 0-1 16,0 0 1-16,0 0 0 0,-3 2 1 0,0-2-1 0,3 0 0 16,-2 3 0-16,2-3 0 0,-3 0 1 0,6 0-4 15,-1 0-1-15,-2 0 1 0,0 0-1 0,-2 0-1 0,-1 0-3 16,0 0 1-16,-1 0-2 0,2 2 0 0,-1-2-2 0,0 0 0 16,2 0-2-16,-4 0 1 0,2 3-2 0,0-3 0 15,-1 0 1-15,2 1 1 0,-1 1 1 0,0 1-2 0,-1-1 5 16,1 0 3-16,-1 0 5 0,-1-2 2 0,2 2 3 0,-1 1 3 15,-1-3 1-15,1 0 4 0,1 0 5 0,-2 1-6 16,-2 2-4-16,4-3-6 0,-2 1-3 0,-2 2-2 0,2-1 1 16,-2 0-3-16,3 0-11 0,-4 0 4 0,4 2 2 15,-4-1 1-15,4-1 1 0,-4 0-3 0,1 2-1 0,-1-1 0 16,2-1 3-16,-1 2-1 0,3-2 0 0,-7 1 3 16,7-2 2-16,-4 4 1 0,1-5 1 0,2 2 1 0,-2 1 5 15,5-3 5-15,-4 0 5 0,2 0 1 0,0 5-2 0,1-4-1 16,-2-1 1-16,2 2 2 0,-1-2-5 0,-4 1-5 15,4 3-6-15,-4-4-3 0,1 3-6 0,-2-3-4 0,2 3-2 16,-1-2 0-16,1-1 0 0,-2 5 2 0,1-3 1 16,-4 1 2-16,5-1 10 0,2 2 6 0,-2-4 0 0,3 2 1 15,-4 1-3-15,1-3-1 0,-1 2-3 0,-1 2-1 16,2-2-8-16,-1 1-2 0,-1-3-1 0,-1 1-4 0,1-1 2 16,2 3 2-16,-1-2 0 0,-4-1 2 0,5 5 3 15,-2-3-1-15,2 0-6 0,-2 0 6 0,-2-2-2 0,4 0-3 0,-2 3 1 16,0-2-3-16,-2 2 0 0,3-1 0 0,0 0 3 15,-2 2-3-15,2-1 4 0,-1-1-1 0,0-2 1 16,2 1 0-16,-1-1-1 0,1 3 1 0,0-1-2 0,-1-2 1 16,2 0-1-16,-1 3 0 0,-4-3 1 0,4 0-2 15,1 0-1-15,-2 0 3 0,-2 0-1 0,3 0-1 0,-2 0 0 16,1 0 0-16,1 0 4 0,-1 0-2 0,-1 0 1 0,2 0-3 16,-2 0 0-16,-1 0 0 0,2-3 1 0,-1 3 1 15,2 0-3-15,-1-2 2 0,2 2 0 0,-4 0-2 0,3 0 0 16,-1 0 3-16,2-3-2 0,-4 3-1 0,-2 0 0 15,4 0-3-15,-1-1 3 0,-1 1 0 0,3 0 0 0,-2-2-1 16,1-1 1-16,-4 3 0 0,5 0 0 0,-1 0 1 0,3-2 2 16,-1 0-3-16,1 2 6 0,1-2-4 0,-4 2-2 15,4-5 3-15,-7 4-1 0,5-2-4 0,-1 1-1 0,-3 2 3 16,2-4 0-16,-1 2 2 0,2-1 1 0,-1 2-1 16,1-2-1-16,-2 3 3 0,1-1-3 0,1-4-1 0,1 3 0 15,-1 0 0-15,-1 0 0 0,1-3 0 0,-1 4 0 0,-1-2 0 16,2 1 0-16,-1-3 1 0,1 4-1 0,3-3-1 15,-4 3 1-15,1-2 1 0,-1-4 0 0,2 4-1 0,-4-3 1 16,2 6 0-16,4-5 1 0,-3 0 3 0,2 4-1 0,-2-2 0 16,-1-2-2-16,4 2 0 0,-4-2 2 0,1 1 1 15,-2-1-2-15,0 1-3 0,-1-2 2 0,2 1 0 0,-1 0 4 16,2 0 1-16,-2-1-4 0,1 1 1 0,1 1-1 16,-1-3 3-16,1 1-3 0,0 0 3 0,1-1-5 0,-5-2 2 15,4 1 0-15,-1-1-2 0,-1 2 0 0,2-3 2 16,0 1 0-16,-1 0 0 0,2-1-3 0,-1-1-1 0,-1-1 2 15,-2 1 2-15,4 2-3 0,-2-2 1 0,1 0-1 0,0 2-1 16,-1 0 2-16,1-2 0 0,-2 1 1 0,1-1 1 0,1 0-2 16,-1-1 1-16,4-1-1 0,-4 2 1 0,3 0 3 15,-1 0 0-15,0 0-4 0,0-1 2 0,1 1-5 16,1-3 2-16,-4 3 0 0,5-5 2 0,-1 5 0 0,-1-3-2 16,2 3 0-16,2 1 0 0,-2 0 5 0,0-1-3 0,-1 0 2 15,2 0-1-15,-1 1-1 0,0-1 0 0,2 3 0 16,-2-2-2-16,3-1 0 0,-2 0 1 0,-1 1 1 0,3-1 0 15,-3-2 0-15,3 1-2 0,-1 0 0 0,-2 1 4 16,3 3 0-16,0-1-2 0,0-2-1 0,0 2-1 0,0 1-1 16,0 0-1-16,3-3 2 0,-2 0-2 0,-1 2-1 0,3-3-2 15,2 1 3-15,-2 2-1 0,-2 0 1 0,2-2 3 16,2 0-2-16,-1 1 1 0,2 1 2 0,-2-2-2 16,4 0 0-16,-4-1 0 0,5 0 0 0,-1 1 0 0,-2 1-1 15,0 1 0-15,1-2 2 0,0 0 1 0,1 3 1 16,-1-3-2-16,1 3-1 0,1-3-2 0,-2-2 3 0,1 2-1 0,-1 0-4 15,-1 0 1-15,1 3-1 0,1-3 1 0,1 2 1 16,4-1 5-16,-7 1-1 0,5 0 0 0,-2 0-15 16,-2-1 6-16,3-1 6 0,-1 2-1 0,0-2 2 0,2 3-3 15,-2-1-2-15,-2-1 5 0,0 3 18 0,1-1-10 0,-1-1-2 16,2 2-4-16,-1-2 0 0,1 1-1 0,-2 1-1 16,-1 1-1-16,0-3-3 0,1 4 3 0,1 2 1 0,-1-4 1 15,2 1 1-15,-1-1-2 0,-1 1 1 0,2-1-1 16,-1 1 0-16,2-3 0 0,-1 3-1 0,1-1-1 0,-1 3-1 15,2-1-2-15,-5-2 5 0,4 3 0 0,-1-3 0 0,-2 1 0 16,5 3 0-16,-1-5 2 0,-2 5-2 0,1-5 4 16,-1 7-3-16,3-3 1 0,-3-1 1 0,4 1-3 0,-4 0 3 15,0 0-1-15,4 0 1 0,-4-1-1 0,6 0-1 16,-3-1-1-16,2 0 2 0,-3 0-2 0,4-2 0 0,2 5-3 16,-2-4 3-16,-1 2 0 0,0-1 0 0,4 0 0 0,-5 1 1 15,-1-1 1-15,3-2 2 0,-3 5-3 0,4-4-4 16,-2 5 3-16,-1-2-8 0,-1-1 5 0,0 1-1 0,3 0 2 15,-3 0-11-15,-2 1 6 0,2-1 5 0,-3 2-2 0,3-2 12 16,0 2-8-16,-2-1 0 0,-1 1-2 0,3 2 11 16,-2-1-5-16,2 1-2 0,0 0-2 0,0 0 0 15,0 0 0-15,0 0 3 0,3 0 1 0,-3 1-4 0,1-1 1 16,-1 2 2-16,3 1-2 0,0-1-1 0,-2 2-1 0,-1-2 10 16,3 1-4-16,-3-2-3 0,4 2-2 0,-2 1-2 0,-1-1 1 15,5-2-1-15,-5 2 0 0,4 1-11 0,-2 0 6 16,-1 0 1-16,0 1 7 0,1-1-1 0,-3-3 0 15,2 4 0-15,-2 0 3 0,3-1-1 0,-1-2-1 0,-2 4-1 16,2-1-4-16,3 3 2 0,1-5-1 0,-2 5 3 0,0-3 0 16,4 1 3-16,-1 3 2 0,0 0-3 0,2-1 2 15,-1 5 1-15,-1-2-1 0,5 0-2 0,-2-2 1 0,-1 0-1 16,6 2-2-16,-5 1 3 0,2-1 0 0,1-1-2 16,-2 1 4-16,0 0-3 0,1-2 2 0,-2-1-2 0,-1 3-2 15,-1-5 0-15,-1 2 2 0,0 2 2 0,2-2-3 0,-3 1 0 16,-2 2-2-16,1-2 16 0,-2-1-2 0,1 3-6 15,-1 0 0-15,0 2 11 0,-2-3-7 0,-1 5 0 16,3-4-5-16,-3 3-12 0,0 1 2 0,-2 0 6 0,-1 2-2 16,2 0-12-16,-5 3 7 0,1 1 4 0,0 4 2 0,-2 0 0 15,-5 1 3-15,0 4-2 0,0 1-2 0,-5 2 1 0,-2 2-2 16,0 1-11-16,-5-2-18 0,0 4-27 0,-5-2-32 16,1 1-30-16,-2 2-34 0,0 1-35 0,-7 3-40 0,0 3-52 15,-5 1-77-15,-3 0-124 0,-3 3-58 0,-7 1-17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5:18.5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56 241 485,'0'-3'48,"-4"3"30,4 0-19,0 0-39,0 0 10,0-4 12,0 4-21,0-6-4,0 2 3,0 0-5,0-1 1,0 1 11,-4 0-14,4 4 6,0 0 3,0-2-6,0 2-3,0-4 6,0 0 3,0 0-1,0-1-7,0 1 0,0-2 0,0 2-4,0 0 6,-4 4-6,4-4-6,0 4 5,0 0-5,0 0 2,-5 0 2,5-1-5,0 2-3,0-1 0,0 0 1,0 0-1,0 4-7,-4 0 7,4 2-1,-8 6-2,4 1 3,-5 2 8,2 6-6,0 2-3,7 0 4,0-1-3,0 5 5,0-1-3,3 1 2,-3 0 3,0 2 1,0-2-1,4-1-5,3 1 3,-3 0-5,5 0 4,-1 0-3,1-4 0,3 2 0,2-6-1,5-1 1,-3-3-1,-3-2 0,4-1 2,3-6 0,-4-3-1,7 1 3,8-11-3,4 1 2,4-7-2,6-5-1,-7 1 0,-1-2 0,-1-3 5,-10 3-5,-5-4 8,-6-2-8,2-3 2,-4-7 1,-5-1 0,5-5 6,2-3-8,-2 2 1,-5 2 0,1 5 5,-5 2 4,-4 7-4,0 4 1,-4 3-3,4-2 5,-5 6-2,1-3-4,0 5-4,4 0 0,-4 3 1,4 6 0,0 0-2,0 4 0,0 0-2,0 0-1,0 4 0,-5 0 2,5 2 0,0 2-11,0 1-68,0 4-13,0 1-32,0-1-58,0 1-133</inkml:trace>
  <inkml:trace contextRef="#ctx0" brushRef="#br0" timeOffset="1110">1054 174 671,'0'-9'25,"-5"-3"51,5 2-3,-4 1-15,-4-1 8,4 6-31,-5 1-11,-1 6 0,0 1 2,2 2 5,-5 7 17,5 5 1,-5 5-2,5 4-12,-6 0-12,8 9 9,-2-1 0,4 5-15,-1-4 3,5 5-12,-4-5-1,4-3-3,-4-3-2,4-7 0,0 3-1,-4-11 3,4-2-4,-4-5-3,4-2-34,0-3-32,0-6-53,0-3-53,0-7-45,0-5-148</inkml:trace>
  <inkml:trace contextRef="#ctx0" brushRef="#br0" timeOffset="1478">917 157 618,'-8'-6'79,"0"-2"26,3 3-32,1 1-30,-2 0-2,6 4-11,0 0 0,6 0-2,-2 0 9,5 4 16,3 1-2,5 7 2,7 2-25,1 5-13,-2 4 3,8 4 4,-6 3-4,3 7 1,-3-2-5,4 1-1,-4-4-3,-3 3-5,5-4-1,-10-6-3,1 0-1,0-6 4,-5-6-4,0 1 0,-1-5 0,-3-5-48,1 6-24,-1-6-67,0 0 23,-5-1-11,0-6-99</inkml:trace>
  <inkml:trace contextRef="#ctx0" brushRef="#br0" timeOffset="1890">1420 53 613,'0'-9'28,"0"-5"82,-4 5-49,4 1-19,-4 2-12,4 2 17,0 1 1,0 3-26,-4 3-13,4 3 18,-5 7 24,-3 13 17,-3 2 3,2 13-24,1-1-7,-1 10 6,5-2-12,4 2-12,0 0-2,0-1-8,0 0 2,4-4-7,1 0-4,-5 1 5,4-6-6,-4-1 0,0-3 1,-4-7-3,4-3 2,-5-4-2,1-5 0,4-7-1,0-5-19,0-1-16,0-8-43,0-1-113,0-9-42,4-3-345</inkml:trace>
  <inkml:trace contextRef="#ctx0" brushRef="#br0" timeOffset="2424">1804 166 718,'0'-9'14,"-9"-1"91,5 1-3,0-5-19,0 7-33,-5 1 4,5 2-7,-3 4-21,4 4-5,2 2 9,2 11 23,3 2-10,6 8-8,3 4-1,8 5-6,7-1-6,2-3-13,2 3-1,2-3-2,-2-1 0,2 0-3,-2-2-3,-3-3 1,-5 1 2,-3 4-3,0-8 0,-11 4 0,4-4-1,-5-6-28,-1-3-38,1-6-15,3-7-70,-6-1 5,5-5-156</inkml:trace>
  <inkml:trace contextRef="#ctx0" brushRef="#br0" timeOffset="2844">2257 76 669,'5'-13'37,"-1"3"44,-4 5-36,0 1-27,0 4-11,0 0 2,-3 0-8,2 4 11,-2-3 1,1 3-6,-2-4 3,0 4 9,4-4 3,-4 4 5,4-2-4,0-2 3,0 0-9,0 0-7,0 0 2,0 0-2,0 0 0,0 0-4,0 0-1,0 0-2,0 0-3,-4 0 1,8 0 0,-4 0 4,0 0-5,0-2 14,0 2-14,0-4 9,0 4 0,0-4-1,0 4 3,0-4-6,0 4-1,-4 0-2,4 0-2,0 0-1,4 0 0,-4 0 2,0 0 4,0 0 2,0 0 15,-4 0-11,4 4 1,-9 4 6,1 2 8,-5 9-14,-7 4-1,-1 11 3,-11 12-10,3 6 4,-15 8-6,0 3 2,-5 4 0,0-4-3,1-1 3,13-12 1,7-10-4,11-13-2,9-8 3,4-9 0,4-2 6,0-8-1,4 0-3,0-4-4,5-6-8,3-3-42,2-1-51,4-5-9,-5-6-61,0 6-69</inkml:trace>
  <inkml:trace contextRef="#ctx0" brushRef="#br0" timeOffset="3653">1535 324 612,'-8'0'74,"0"-2"7,2-2-7,2 0-26,4 0 6,3 3-4,-2-3-2,5 0-18,-2-2 2,0 2-14,4 0-14,1-1 4,4 1-3,-1 0-5,8 2 6,-3-6-6,0 4-1,-3 4 1,0 0 0,-2 0-49,-8 0-19,5 4-43,-9 0 11,4 2-42,-4-2 3,-4-4-102</inkml:trace>
  <inkml:trace contextRef="#ctx0" brushRef="#br0" timeOffset="3877">1651 278 405,'0'-4'99,"-5"-2"32,0 6-26,-1-4-45,3 0-3,-1 3-9,-1 1 2,0 0-8,1 1-8,-4 3 5,3 0-4,1 6-8,0-5-1,0 3 25,0 6-26,-3-1 2,7 1-8,1 3 9,5 2-7,-6 2-2,0 2 2,4 4-8,-4 0-9,-4 5 5,4-1-9,4 0 6,-4 2-5,0-3 2,8-3-1,-4 0-2,-4-4 0,0-4 0,0 2 0,-4-3-1,4-5-24,-4-3-52,4-1-18,4-5-28,-4-4-24,0 0 19,4 0-33,-4 0 9,0 0 87,-4-4 65,0 4 23,0 0 88,0-4 8,-3 4-35,2 0-6,1 0-16,0-1 10,1 1-19,2 0-5,1 0-17,0 0-2,0 0 6,1 1 12,3-1-15,3 0 6,5-1 0,4 1-19,6-4-15,1 4-2,-2-4-4,-4 4-19,0 4-125,-1 0-150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34.5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172 517 415,'4'0'127,"4"0"-39,-1-5 17,-1-1-18,1-2-22,1-1 12,1-3-17,-4-3 2,1 2-9,-5-1-21,-1-1 25,0-1-26,0 1 4,-1 2-7,-5 1-7,2 3-6,0 3-4,-2 4-8,-2 2-3,-7 8-2,-4 9 2,-13 10 1,-2 9-1,-2 8 2,4 1 4,8-1-3,11-6 0,16-6-3,14-5 6,12-7-1,13-5-4,7-6 0,5-3-1,-5-4 1,-7 0-1,-11 0 0,-13 0-5,-9 0-18,-9 1-22,-13 7 40,-8 2-34,-11 3-40,-8 4 22,-3 0 3,-2-1-26,7-5-40,6-5-40,5-6-212</inkml:trace>
  <inkml:trace contextRef="#ctx0" brushRef="#br0" timeOffset="502">549 140 646,'17'-34'78,"-4"1"26,0 6 3,-8 4-34,5 8-4,-10 5 13,1 6-18,-2 4-33,-5 10 8,1 11 33,-7 9-11,0 13-3,-1 8-16,-1 9-17,-1 0-6,4 3 0,2 0-9,3 0-4,-1-1 1,3-3-6,-1 0 1,0-3 4,-9-4-6,5-4-6,-3-6-23,2-8-11,-1-3-63,7-6-80,3-8-44,6-9-70</inkml:trace>
  <inkml:trace contextRef="#ctx0" brushRef="#br0" timeOffset="824">766 598 902,'-9'-10'3,"-3"6"4,-2 8 56,-2 4-35,5 7-4,1 5-2,3 3-10,6 0-2,5 1 6,41 32 2,-27-52 2,3-2-3,6-4-5,-2-4-2,21-3 22,2-9 7,-10-5 1,-6-4-13,-9 3 0,-8 7 3,-6 3-16,-2 9-14,-7 6-13,-6 13 13,12 3 4,-6 4-4,8 4 3,0-2-2,5-6 9,1-5-1,3-8-3,3-10 3,4-9-6,-1-12-1,-2-10 2,-4-11-3,-4-3-1,-7-5 2,-8 2-4,-9 4-3,-6 10-23,-8 12-51,-12 12-84,-5 14 7,-7 12-175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35.1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D8AC149-C537-47DB-A8FC-55A50FFFAC9A}" emma:medium="tactile" emma:mode="ink">
          <msink:context xmlns:msink="http://schemas.microsoft.com/ink/2010/main" type="inkDrawing" rotatedBoundingBox="2498,8156 3434,7605 3629,7935 2693,8487" semanticType="callout" shapeName="Other"/>
        </emma:interpretation>
      </emma:emma>
    </inkml:annotationXML>
    <inkml:trace contextRef="#ctx0" brushRef="#br0">0 476 24 0,'3'1'149'16,"-3"-1"2"-16,3 0 11 0,-1 0 9 0,-2 0 5 0,3 0-9 15,-2 0-21-15,-1 0-25 0,0 0-19 0,0 0-23 16,0 0-14-16,0 0-13 0,0 0-6 0,-1 0-6 0,1 0-5 16,0 0-2-16,0 0-2 0,0 0-1 0,1 0 1 0,-1 0-4 15,0 0-2-15,0 0-4 0,0 0 0 0,0 0-4 16,0-1-2-16,0 1-2 0,0 0-2 0,3 0 0 0,-3 0 1 15,0 0-1-15,0 0-1 0,3 0 2 0,-1 0 2 16,-2 0 5-16,3 0 2 0,-2 0 2 0,-1 0-1 0,3 0 1 16,-3 0 1-16,3-3 0 0,-2 1-2 0,-1 2-5 15,0 0 1-15,3-2-1 0,-3 2 1 0,3 0-1 0,-3 0 3 16,2 0-1-16,-2-2-2 0,0 2 0 0,0 0 1 0,0 0-3 16,0 0-1-16,0 0-1 0,0 0 0 0,0 2-3 0,0 0-1 15,0-2 1-15,0 2-3 0,0-4 2 0,0 2-3 16,0 0 0-16,0 0-2 0,0 0-1 0,0 0-2 15,0 0 1-15,0 0-1 0,0 0-1 0,0 0 0 0,0 0 3 16,0 0-3-16,0 0 0 0,3 0 0 0,-2 0 0 0,-1 0-1 16,3 0 1-16,-3 0 0 0,3 0 1 0,-1 0 0 15,-2 0 1-15,3 0 0 0,-3 0 0 0,0 0-1 0,1 0-2 16,2 2-1-16,-3-2 1 0,3 0 0 0,-1 0 0 16,-2 3 1-16,0-3-1 0,0 1 1 0,0-1 2 0,0 3 2 15,0-3 0-15,0 0 1 0,3 0 1 0,-2 1 0 0,-1-1 0 16,3 3 2-16,-3-1 1 0,3-2-3 0,-1 2 0 15,1 0-2-15,0 0-1 0,-2 1 3 0,4-2 1 0,1 4 0 16,-2-3 2-16,0 2 1 0,1 1 1 0,-2-4 3 0,1 4 0 16,1-1-1-16,2 1-1 0,1 0-1 0,-4 1 0 15,4 1 1-15,2-1 1 0,-4 0 1 0,1 1 2 0,-2 2 2 16,2-1 1-16,-2 0 3 0,2-1 0 0,1 0-4 16,-4-1 1-16,-1 0-6 0,2 0-2 0,-1 2-5 0,2-2-1 15,-2-1-2-15,1 4-1 0,-1-2 5 0,4 1-1 16,-4-2 4-16,4 0 1 0,-1 1 2 0,-2-3 2 0,1 1 1 15,-2 0-1-15,1 0-5 0,-1-1-1 0,0-2-2 16,4 2-3-16,-2-1 3 0,-2-1-4 0,1 0 3 0,4-2 3 16,-3 0 7-16,0 0 7 0,1-2 12 0,5-3 7 0,0-1 2 15,0-3 4-15,6-3-1 0,-2-1-1 0,3-3-7 16,2 0-6-16,2-6-6 0,-1 0-9 0,2-1-4 0,-1-5 0 16,1-1-2-16,0 1 1 0,0 0 6 0,3-2 0 15,-6-1-2-15,4 4 0 0,-4-2 1 0,-2 2 3 0,2 0-1 16,1-1-1-16,-1 2-4 0,-2 4-1 0,1-2 0 0,-5 3 2 15,1 0-2-15,-1 1-4 0,0 6-3 0,-3-4 5 16,-3 3-4-16,2 2 0 0,-3 0 1 0,1 4-3 0,-2 1 4 16,1 1-2-16,-1 1-2 0,-2 1-2 0,-2 2 2 15,-2-1-2-15,2 0-6 0,-3 4 4 0,3 0-2 0,-1-3 1 16,-2 3 2-16,0 0 1 0,0 0-7 0,0 0 2 0,0 0 2 16,0 0-1-16,0 0-1 0,0 0 1 0,0-4 2 15,0 4 0-15,0-1 0 0,0 2-1 0,0-1 0 0,0 4 3 16,0-4 1-16,0 0-4 0,0 0-3 0,0 0 1 15,0 0 1-15,0 0 2 0,0 0 1 0,0 0-2 0,-2 0-1 16,2 0 1-16,0 0 2 0,-3 0-2 0,3 0 1 0,0 0-2 16,0 0 2-16,0 3-2 0,0-3 3 0,0 0-3 15,-3 0 1-15,3 0-1 0,-1 0-7 0,-2 0-2 16,6 0-15-16,-6 0-13 0,3 0-19 0,-2 0-23 0,-1 3-29 16,3-2-33-16,0-1-28 0,0 4-32 0,0-4-25 0,0 3-20 15,0 2-28-15,0-5-51 0,-3 6-97 0,-1 1-82 16,-5 1-28-16,-2 1 0 0</inkml:trace>
  </inkml:traceGroup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1:15.6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41269D1-8C21-4143-9B17-A035C8E81BFA}" emma:medium="tactile" emma:mode="ink">
          <msink:context xmlns:msink="http://schemas.microsoft.com/ink/2010/main" type="inkDrawing" rotatedBoundingBox="9419,12167 13483,12505 13468,12695 9403,12356" semanticType="callout" shapeName="Other"/>
        </emma:interpretation>
      </emma:emma>
    </inkml:annotationXML>
    <inkml:trace contextRef="#ctx0" brushRef="#br0">213 63 70 0,'1'0'93'16,"-1"0"1"-16,0 0-3 0,0 0-5 0,-1 0-12 0,-2-2-10 15,1 2-11-15,-4 0-11 0,5 0-7 0,-2 2-9 16,0-2-8-16,-1 1-3 0,-1-1-2 0,1 0-1 0,-1 0 0 16,-2 0 1-16,2-1 6 0,-2 1 0 0,1 0 1 0,-3 0 5 15,1-2 3-15,1 2 8 0,0 0 6 0,-2-3 2 16,1 1 3-16,1 2 2 0,2-2 10 0,-2 2 0 16,-1 0 1-16,4-1-6 0,-3-2-2 0,2 3-6 0,-2 0 0 15,2 0-2-15,-2 0-4 0,2 0-3 0,2 0 1 0,-1-3 5 16,-1 3 2-16,2 0 5 0,-1 0-3 0,2 0-1 15,-4 0 1-15,6 3 0 0,-1-3-7 0,-2 0-3 0,3 0-7 16,-3 0-5-16,3 0-4 0,-1 0-6 0,-2 3-6 0,3-3-4 16,0 0-3-16,0 0 0 0,0 1-4 0,0-1 2 15,0 0-1-15,0 0-1 0,0 2 1 0,0-2 1 0,0 2-1 16,3-2 1-16,-2 0 0 0,-1-2-2 0,3 2 2 16,0-2 0-16,1 2 5 0,4 0 4 0,-1 0 7 0,-1 0 3 15,2 0 1-15,-1 0-1 0,5 2-1 0,-2-2 2 16,4 2-4-16,-2-2-3 0,0 0-2 0,0 0 0 0,2 3-1 15,6-3 1-15,-4 2 1 0,-1-2 1 0,4 1-2 0,1 2-6 16,-4-3 7-16,3 0-3 0,4 0-3 0,-5 0 0 16,1 0-3-16,5 0-2 0,-5 0 1 0,4-3 2 0,0 2-10 15,0 1 1-15,-3 0 0 0,4 0 0 0,0-2 3 16,-2-1 3-16,5 1 0 0,-6 0-1 0,3 1 0 0,-2-2 0 16,-1 0 3-16,3-1-2 0,-5 3 0 0,4-2-2 0,-3 1-2 15,3-3 3-15,-2 1 4 0,1 3-1 0,-1-4 0 16,-2 1-1-16,3-1 2 0,-2 3-3 0,-2-2 2 0,4 4-1 15,0-2 0-15,-4-1 0 0,1 3-2 0,1-1 2 0,-1 1-2 16,0 0 0-16,4 0 2 0,-7 0-1 0,1 0-1 16,5 0-1-16,-9 0-1 0,5 0 2 0,-4 0 2 0,3 0 0 15,-3 1 0-15,4-1-1 0,-6 3 0 0,1-3-1 16,2 2-2-16,0-2 2 0,-2 2-2 0,2 0 2 0,1 0 0 16,2 3 0-16,-4-5 0 0,2 2 2 0,2 0 0 15,-2 0-2-15,1 1-1 0,0-2-2 0,3 3 3 0,-2-1 0 31,86 12 0-31,-71-11 0 16,41 11 2 15,-59-11-4-15,94 13 9 0,-41-11 33-16,-19 0-6 0,-33-4-30 15,17 3 2 1,30-1-4-16,-48-2-1 0,19 2 0 0,-21-2-1 15,5 1 2-15,-5-1-1 0,5 2 2 0,-4-2-1 0,1 2 0 16,0-1-1-16,1-2 3 0,-1 2-2 0,-3-1-2 0,1 3 0 16,5-1 2-16,-6 3-1 0,1-4 3 0,2 2-1 15,0-3 3-15,1 2 1 0,-1-2-1 0,-1 1 0 0,4-2-2 16,1 5 0-16,-6-2-2 0,7 1 0 0,-1 1-1 16,0-1-1-16,1 0 0 0,3 1 5 0,1 2-2 0,0-2 4 15,6 0 0-15,-5 0 0 0,5-2-4 0,-5 3 1 16,2-3-1-16,1 0 1 0,-2-1 1 0,-1 0-3 0,2-2-2 15,-4 3 0-15,1-4 7 0,0 3-6 0,3-3 1 16,-3-3-1-16,0 3-1 0,1-2-1 0,-4 2 1 0,1-2 1 16,2 2-3-16,-3 0 2 0,2-1 2 0,-3 1-1 0,2-6 4 15,-1 5 0-15,-2-2-2 0,1 3-2 0,-4-1 0 16,6-2 0-16,-5 1-2 0,2 2-1 0,0-2-3 0,1-1 4 16,-4 3-3-16,3 0 1 0,1-1 0 0,-4 1-5 15,4 0 6-15,-1 0 1 0,-3 1-1 0,2-1 0 0,-4 3 4 16,5-1 2-16,-3-2-3 0,-1 2 7 0,2 1-4 0,2-3-1 15,0 0-3-15,-2 0 0 0,0 0-3 0,0 0 3 0,-2 1-1 16,-2-1 1-16,5 3 0 0,-5-2 0 0,2-1 1 16,2 3-1-16,0 0 2 0,-3-2-2 0,1 1 2 15,0 3-4-15,4-2 0 0,-6 2 2 0,5 1-1 0,-4-1-2 16,-2-2 1-16,5 4 0 0,-5-3-3 0,-3 1 4 0,3-5 2 16,-1 5-2-16,0-2-2 0,-5-1 3 0,2-1-2 15,-1 4 1-15,-2-2 0 0,2-2-2 0,-2 1-2 0,2 1 1 16,-2-1 4-16,2 0 0 0,0 0-1 0,-2 0 2 15,1 1-1-15,-5-3 2 0,4 1-2 0,-2-1-2 0,0 3 2 16,-2-3-1-16,5 0-2 0,-4 0 0 0,1 1 2 0,-2-1 1 16,-1 0 0-16,3 3 2 0,0-3 0 0,-3 0 1 15,2 2-2-15,-2-2 1 0,3 2-1 0,-2 1-5 16,-1-3-1-16,3 1 5 0,0-1-1 0,-3 3 0 0,0-2 2 0,0-1 1 16,0 3-3-16,0-3 6 0,2 0 1 0,-2 3-5 15,4-2-1-15,-4 1 0 0,3 3 2 0,-3-5-1 0,3 2 0 16,-2-1-1-16,-1-1-1 0,3 3 0 0,0-3 0 15,-3 0 1-15,0 0-1 0,0 2-2 0,0 1-1 0,0-3 3 16,0 1 2-16,0-1-1 0,0 2 0 0,0 2-2 0,2-4 4 16,-2 1-1-16,3-1 4 0,-2 3-3 0,-1-3-1 15,3 0-1-15,-3 5 1 0,0-3-1 0,0-2 0 16,0 0 0-16,0 0 1 0,0 0-2 0,0 0 1 0,0 0 3 16,0 1-1-16,0 2-2 0,0-3-1 0,0 0 1 15,0-3 0-15,0 3-1 0,0 0-1 0,0 0 4 16,0 0-2-16,0 0-3 0,0 0 2 0,0 0 0 15,0 0-2-15,0 0 8 0,0 0-7 0,0 0-6 16,0 0-3-16,0 3-7 0,0-3-5 0,0 0-3 0,0 0-5 16,0 0-15-16,0 0 0 0,0 0 2 0,0-3-7 0,0 2-2 15,0 1-3-15,0-2-8 0,3 2-10 0,-3 2-8 16,2-2-11-16,1 1-12 0,-2 2-18 0,-1-1-30 0,3 1-34 16,-3-3-50-16,0 0-75 0,3 8-73 0,-3-8-40 15</inkml:trace>
  </inkml:traceGroup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1:18.3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74EC375-ABDA-4F9F-B9E8-1EAB964E6EF9}" emma:medium="tactile" emma:mode="ink">
          <msink:context xmlns:msink="http://schemas.microsoft.com/ink/2010/main" type="inkDrawing" rotatedBoundingBox="18854,11735 21797,11091 22034,12173 19091,12817" hotPoints="22317,11832 20921,12397 19494,11912 20891,11347" semanticType="enclosure" shapeName="Ellipse"/>
        </emma:interpretation>
      </emma:emma>
    </inkml:annotationXML>
    <inkml:trace contextRef="#ctx0" brushRef="#br0">58 1190 15 0,'-3'0'273'16,"0"-1"-47"-16,-2-1-46 0,5 2-39 0,-1 0-38 0,-2 0-31 16,0 0-34-16,3 0-29 0,0 0-17 0,0 0-2 15,0 0 0-15,-2 0 4 0,-1 0 12 0,3-5 14 0,0 5 13 16,0 0 12-16,0-3 12 0,0 3 5 0,0-1 7 0,-1-3-5 16,1 4-16-16,-3-2-12 0,0-2-12 0,3 2-13 15,-2-1-6-15,2 2-3 0,-3-1-5 0,0-1 3 0,3 3 12 16,-1-2 8-16,-2 2 2 0,3 0-4 0,-2 0 3 15,2 0-3-15,-3 0 1 0,1 0-3 0,0-2-3 0,-1 2-8 16,3 0 2-16,-1 0 3 0,1 0 1 0,0 0 0 16,0 0-2-16,0 0-2 0,0 0 2 0,0 0-3 0,0 0 2 15,0 0-2-15,-3 0-3 0,3 0-3 0,0 0 2 0,0 0 1 16,0 0 2-16,0 0 4 0,0-1 3 0,0 1 2 16,0 0 1-16,3 0 1 0,-3 0 3 0,0 0-1 0,0 0-1 15,0 0-1-15,0 0-5 0,1 0 3 0,-1 0-2 16,3 0 1-16,-1 0 5 0,0 1 4 0,3-1-1 0,-1 2 8 15,2 0 1-15,-1-2 1 0,-1 3 1 0,4-1-1 16,-4-2-4-16,7 1-4 0,-5 2-1 0,4-3-7 0,-1 2-1 16,1-2-3-16,-1 3 1 0,3-2 2 0,0-1-4 0,0 0 2 15,1 0 2-15,-1 0-3 0,2 0 0 0,4 0-3 16,-5 0-2-16,2 0-5 0,0 0 4 0,3 0-5 16,-4 0 0-16,3-1 0 0,1 1 0 0,1 0 2 0,-6-3 1 15,7 3-2-15,-2-2 1 0,0 2 0 0,-1-3-3 16,0 2-4-16,2-4-2 0,-3 3-1 0,4 0-3 0,2 1-3 0,-6-5-3 15,4 5 0-15,-1-2-2 0,1 2 3 0,-4-4-2 16,0 3 3-16,7-1 1 0,-4-1 1 0,-1 4-3 0,1-1 0 16,1 1 2-16,-1 0-3 0,3 0-1 0,-2 0-5 15,-4 1-6-15,3-1 1 0,1 3-1 0,-1-2 0 0,-1 4-1 16,4-3-3-16,-3 2 1 0,-2 0 6 0,2 2 3 0,1-5-1 16,-1 3 6-16,0 1 2 0,2-4 3 0,-2 2-1 15,1-1 1-15,-1 1-3 0,-2-3 2 0,2 0-1 16,-3-3-1-16,4 3-3 0,-3-2-2 0,-3 2 2 0,4-3 2 15,1 2 5-15,-6-4 4 0,2 3 1 0,0 0 6 0,2 1 2 16,-3-5-2-16,3 2 5 0,-4 0 3 0,5 0 2 0,-5 0 5 16,5 0 5-16,-4-1 3 0,4 1 0 0,-5 2 8 15,2-3 1-15,0 1-2 0,1 2 0 0,-1-1-6 16,-2 0-4-16,5 0-7 0,-4 1-2 0,4-1-3 0,-5-2-4 16,5 1-8-16,-5-3-4 0,5 4-1 0,-5 2-2 0,4-5-1 15,2 2 3-15,-1 2-3 0,-5-2 0 0,5 2 4 16,2-1 3-16,-7-1 2 0,5 3 1 0,-5-2 3 0,4 0-3 15,-2-1 1-15,1 3-1 0,-1-2-3 0,1 1 0 0,-1 0-3 16,0-2 1-16,-2 1-3 0,5 2 0 0,-4-2 0 16,-3 3 0-16,4-2 4 0,-3 0-1 0,3 2 0 0,-3-2 4 15,3-3-1-15,-3 3 5 0,0 1 0 0,1-2 3 16,-1-2 2-16,3 4 3 0,0-1 5 0,-2-3 1 0,2 2 2 16,0-2 2-16,0 1 2 0,-2 2 0 0,4-3 1 15,0 2-4-15,3 2-4 0,-1-3 3 0,-1 1-7 0,1-2 1 0,5 1-4 16,1 2-2-16,-4-3-4 0,3 2 2 0,-2-3-2 15,2 1 0-15,0 0 2 0,-2-4 0 0,2 3 2 16,-3-3-1-16,3 3 1 0,0 0 0 0,1-4 1 0,-7 2 1 16,7 0 1-16,-7 0 1 0,1 0-2 0,4-1 1 0,-4 4 8 15,0-5 5-15,1 2-1 0,-2 0 4 0,-1-3 3 16,3 2-2-16,-4 1 2 0,1-3-1 0,-3 3-3 0,1-1-4 16,-1-3-4-16,1 3-2 0,-4-1-4 0,-2-1-1 15,5 1-6-15,-2-1 0 0,-3-3 0 0,0 3-3 0,-2 0 2 16,0-4-2-16,-2 3 3 0,-2 1 0 0,0-2 1 0,-3 3 1 15,0-4 0-15,-3 3 8 0,0 0 2 0,-2 0 4 16,-2-2-3-16,0 2 4 0,1 1 5 0,-5-1 3 0,2 3-1 16,-1 0 0-16,-2-3-5 0,-1 2-2 0,-1-2-2 15,-2 3-3-15,2-4-2 0,-3 3-4 0,3 2 1 0,-4-5-1 16,6 1 2-16,-1 1-3 0,0 2 5 0,1-3 1 0,-2 2 0 16,2 1 0-16,2-3-5 0,-2 3-1 0,3-1 0 15,-3-2 4-15,0 1-3 0,2 5-2 0,-2-5-1 16,3 4 0-16,-3 0 1 0,0-3-1 0,2 0 1 0,1 3-5 15,-3 0 3-15,2-4 1 0,1 5 0 0,-3 0-2 0,0-1 1 16,1 2 2-16,2-3-1 0,-2 3 0 0,-3-3-2 16,1 2-2-16,1 2-2 0,-3-5 1 0,0 2-2 0,-1-1 0 15,-1 2 2-15,1-4 1 0,-2 4 0 0,2-1-1 0,-1 0 1 16,-2-1 0-16,-3 4 2 0,2-5 5 0,4 5-2 16,-3-5 1-16,-1 3 4 0,1-1 4 0,0 5 5 0,1-4 2 15,0 3 2-15,2-1-3 0,-1 3-4 0,-1-2 2 16,5 0-1-16,-5 2-3 0,2-1-3 0,1 1-3 0,-2 0 0 15,4-3-4-15,0 3 1 0,-4-2-2 0,4 2-2 0,-2 0-1 16,0 0 0-16,-1-3 2 0,1 1 1 0,1 2 0 16,-3-4-3-16,3 2-2 0,-4 0 2 0,5-1-6 0,-5-1 0 15,-1 0-5-15,2 0 3 0,-2 0-5 0,3 1-2 16,-4-3 3-16,1 1-6 0,0-1 4 0,-2 1-3 0,1 2 2 16,1 1-4-16,-3-1 4 0,2 1 3 0,3 2-1 0,-3 0 2 15,-2 0 1-15,2 0 2 0,1 2-1 0,-2 1 6 16,2-1 0-16,0 1-2 0,-2 5 2 0,1-5-2 0,1 4 1 15,-3-3 1-15,2 3 2 0,0-3-1 0,-3 0 0 16,4 5 4-16,1-3 1 0,-7 1 4 0,5-3-3 0,0 3 6 16,-3 0-3-16,2-2-6 0,-1 2-1 0,1 1 0 15,-1 0-3-15,4-2-3 0,-4 1 1 0,2-1-3 0,1 0 1 16,-2 1 4-16,2 0 1 0,-1-2 1 0,1 5 1 16,-3-2 0-16,4 0 0 0,-1-2 0 0,-1 3 0 0,1 1-5 15,3-2 3-15,-4 0-3 0,1 2-1 0,1 1-1 0,0-3-2 16,-1 0-2-16,1 1 1 0,2-1-1 0,-4 3-3 15,7-3 1-15,-2 3 1 0,0 2-2 0,2-2 2 0,-5-1 1 16,4 2-2-16,-3-3 3 0,5 4 3 0,-2 0 3 0,1-3-2 16,1 1 0-16,0 0-1 0,3 0 2 0,-3 2-1 15,2-2-3-15,1 2-2 0,-2-1-1 0,5 1-2 0,-1 0 2 16,0 1 3-16,2-2-3 0,-5 3 4 0,5 1 0 16,1 1 4-16,-1-2-1 0,2 2 2 0,0 0 1 0,-1 1-2 15,4 0 3-15,-2-1 0 0,2-3 1 0,0 2-2 16,2-1 1-16,1 1 0 0,-2-4 2 0,5 1-4 0,0 0-5 15,2 0 0-15,4 2 1 0,0-5-7 0,-1 4-5 0,4-3-5 16,2-3-8-16,1 2 0 0,1-6-2 0,2 1-11 16,3-2-6-16,-1-1-2 0,4-2-6 0,0 0-7 0,0 0-9 15,4-5-13-15,-3 2-20 0,5-2-24 0,4-3-30 0,-1 0-36 16,3-3-50-16,-7 0-55 0,7-3-65 0</inkml:trace>
  </inkml:traceGroup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1:19.4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ED57FC8-90FA-47B5-88DF-E4A9EBAA774A}" emma:medium="tactile" emma:mode="ink">
          <msink:context xmlns:msink="http://schemas.microsoft.com/ink/2010/main" type="inkDrawing" rotatedBoundingBox="10724,14546 13271,11653 13916,12221 11369,15114" semanticType="callout" shapeName="Other"/>
        </emma:interpretation>
      </emma:emma>
    </inkml:annotationXML>
    <inkml:trace contextRef="#ctx0" brushRef="#br0">738 3336 268 0,'-13'-9'273'0,"-5"0"-74"0,5-2-72 15,-7 3-52-15,-2-3-34 0,3-2-27 0,-5-2-6 16,0-1-6-16,0-2-1 0,-3 2 0 0,1-3 2 0,0 0 1 16,-3-3 17-16,3 0 21 0,-3 1 19 0,3-3 8 0,-4 2 3 15,4 0 6-15,2 3 6 0,-1 0 5 0,-1 1-11 16,1 1-13-16,1 4-14 0,-1 0-5 0,1 0-3 0,5 2 0 16,1 3-4-16,-5 2 0 0,9-1-6 0,0 1-3 15,2 1-7-15,2 4 0 0,2-4 1 0,1 2-5 0,1 3-3 16,0-1-4-16,5 1-3 0,-2 0-2 0,1 0-3 0,2 1-1 15,0 2-1-15,2 2 0 0,2-2 4 0,4 6 7 16,3 0 5-16,0 3 3 0,-2 1 8 0,3 0 4 16,3 1 5-16,-1 4 0 0,6-4-4 0,-2-1 2 0,1 0-2 15,3 0 0-15,2-3-2 0,0 1 0 0,4-4-3 0,-1 2 2 16,4-6-1-16,1 1-1 0,3-3-6 0,-3-2 4 0,3-6 6 16,-4 2-1-16,8-6 4 0,0-2 3 0,0-6 4 15,1-5 4-15,6-4 10 0,0-5-3 0,-1-5 1 16,5-7 2-16,1-5 5 0,1-8 6 0,6-7 6 0,5-7 6 0,2-7-6 15,-1-3-4-15,7-9-3 0,-1-8-8 0,3-8-14 16,-1-7-26-16,5-11-32 0,-1-13-38 0,6-1-40 16,0-8-41-16,1-9-40 0,9 2-42 0,-4-9-35 0,3-3-32 15,1-3-43-15,-4-1-61 0,-2 0-113 0,-4 0-42 0,-7 6-4 16</inkml:trace>
  </inkml:traceGroup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1:25.03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4C63ECE-9984-4FF6-A4AD-8ECEF0BD8C0E}" emma:medium="tactile" emma:mode="ink">
          <msink:context xmlns:msink="http://schemas.microsoft.com/ink/2010/main" type="inkDrawing" rotatedBoundingBox="2256,5805 2959,4634 3233,4799 2530,5969" semanticType="callout" shapeName="Other"/>
        </emma:interpretation>
      </emma:emma>
    </inkml:annotationXML>
    <inkml:trace contextRef="#ctx0" brushRef="#br0">2 1131 33 0,'-3'0'64'16,"3"0"13"-16,0 0 25 0,0-3 22 0,0 1 22 16,0 2 13-16,0-2 10 0,0 0-4 0,0 2-20 0,0 0-32 15,0 0-29-15,0 0-28 0,0 0-23 0,0 0-16 0,0 2-10 16,3 0-1-16,0-2 0 0,-1 5 2 0,2-3 0 15,3 1 3-15,-2 2-1 0,2-1 1 0,1 1 3 0,4 1-1 16,-5 1 2-16,5 2-6 0,-2-1 2 0,-1 2-1 16,3-2-1-16,0-2-2 0,-1 3-3 0,1-3 2 0,-1-2-1 15,1 3-1-15,0-5-3 0,2 2 2 0,-1-1-2 16,-1-3 6-16,1 0-1 0,2 0 5 0,-3-5 0 0,4-1 2 16,-1-3 3-16,2-3 0 0,2-4 1 0,-3-4-2 0,4-6 0 15,-1 1-4-15,1-7 0 0,2-3-2 0,-1-4 0 16,1-1 1-16,-1-6-3 0,1 1 1 0,-1-2-1 0,-2-2 0 15,5 1-2-15,-5-3 1 0,1 2-5 0,-1-4-1 0,1 7-1 16,-4-7 1-16,0 6-1 0,4-2-1 0,-5 5-1 16,-4 1 0-16,1 1 2 0,0 6-1 0,-1 1-1 15,-5 3-1-15,1 4-4 0,-4 5-1 0,1-1-5 0,-1 7-4 16,-1 3-5-16,-2 1-6 0,0 4-11 0,-2 3-8 0,-1 0-11 16,2 1-14-16,-2 1-25 0,0 2-38 0,-1-1-60 0,1 1-102 15,-3 0-83-15,0 1-39 0</inkml:trace>
  </inkml:traceGroup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30:54.0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0F72E2A-778C-4448-B90C-4FD4C49009B4}" emma:medium="tactile" emma:mode="ink">
          <msink:context xmlns:msink="http://schemas.microsoft.com/ink/2010/main" type="inkDrawing" rotatedBoundingBox="7177,8149 9037,8246 8972,9496 7112,9399" semanticType="enclosure" shapeName="Other">
            <msink:destinationLink direction="with" ref="{EDD38369-9475-475A-9869-FC3058F71302}"/>
            <msink:destinationLink direction="with" ref="{2CFF412E-5678-46EF-9E3A-09F8CC3B8F61}"/>
          </msink:context>
        </emma:interpretation>
      </emma:emma>
    </inkml:annotationXML>
    <inkml:trace contextRef="#ctx0" brushRef="#br0">1750 645 60 0,'3'-3'71'0,"-3"2"-28"0,1 1-19 0,4 0-13 0,-2 1-5 16,-1 2-5-16,0-3-1 0,-2 2-2 0,3 1 3 16,-2-2 1-16,-1-1 5 0,0 0-1 0,0 0 5 0,3 0 5 15,-3 0 7-15,0 0 12 0,3 0 9 0,-1 0 16 16,1 0 11-16,0-1 16 0,-3 1 8 0,1 0 9 0,-1 0 5 16,5 0-4-16,-5 0-8 0,6 0-9 0,-6 0-10 15,1 0-15-15,2 0-8 0,-1 1-11 0,-2-1-5 0,3 0-6 0,-3 2-3 16,3-2-2-16,-2 0 0 0,-1 3 1 0,0-1-2 15,0-2-4-15,0 3 0 0,0-3 0 0,0 5 0 16,3-5-2-16,-3 3 6 0,0-2 0 0,0 6 3 0,-3-4 2 16,3 3 1-16,-4-1 1 0,1 1-6 0,1-1-1 0,-1 1-5 15,2-1-4-15,-5 0-1 0,1 2-4 0,4 1 0 16,-7-1 1-16,1 2-1 0,0 0-3 0,-1-1 1 0,1 0 3 16,-1 3-3-16,4-1 2 0,-4-4 0 0,2 3-2 15,-4-3-1-15,2 0 5 0,4 1 0 0,-3 0-2 0,-1-2 1 16,4 4 0-16,-4-4 2 0,4 1 1 0,-4-1 3 0,4-2-3 15,-4 2 1-15,1-2-1 0,1 2 0 0,-1-1-2 16,-4-2-4-16,4 6 2 0,-2-3 0 0,0 1 4 16,-2-1 3-16,3 1 1 0,-4-2 1 0,1 3 4 0,-1-3-4 15,3 2-2-15,-3-1-1 0,2 0-3 0,-2 0-2 16,3 1 0-16,-1-1-1 0,-2 1 0 0,-3 3 1 0,3-4 1 0,0 0 2 16,0 1 1-16,0 2 0 0,0-1 1 0,1-1 3 15,-1 3 5-15,0-4 6 0,1 1 4 0,-1-1-1 0,0 0-3 16,4 0 1-16,-3-1 3 0,-1 2-6 0,3-2-9 15,-3 1-6-15,2-2-2 0,4 2 0 0,-4-1 1 0,2 1-1 16,1 0-2-16,1-5 3 0,-5 5-2 0,-1-1 3 16,5 3 0-16,0-4 0 0,1 4 6 0,-5-3 4 0,4 1 0 15,-1 1 0-15,-4-4 3 0,6 1 1 0,-4 3 3 0,-2-2-2 16,5 0-8-16,-5 0-2 0,0-1 0 0,0 1-1 16,0 0 3-16,0 0-3 0,0 0 2 0,-3 1-1 0,0-1-2 15,2-2 0-15,-2 2-4 0,0 1-1 0,-1 0 0 16,1-2 1-16,-1 2-4 0,1-2 1 0,-2 2 3 0,4-2 0 15,-2-2 4-15,3 3-1 0,0-4-2 0,-3 0-4 16,7 0-1-16,-4 2-4 0,-2-1-3 0,2 2-1 0,-1-1-2 16,3-2-2-16,-2 0 1 0,0 0 0 0,0 0 1 0,0 0 3 15,0 0 1-15,0 0-7 0,0 0 1 0,0 0 4 16,0 0 0-16,-3 0-2 0,7 0 0 0,-7-2-2 0,3-1 9 16,0 3-1-16,-3-1-2 0,3 1-5 0,0-6 0 0,0 5 5 15,0-2 1-15,-3-2 1 0,7 3-4 0,-3-2 3 16,-1 2 2-16,0-1 0 0,-3-2-2 0,3 0-2 15,4 4-1-15,-1-4-2 0,-5 1-2 0,5-1-3 0,0 3 1 16,-1-2 5-16,3-1 0 0,-2 0 1 0,1 0 1 0,-1 0-7 16,-1 0 3-16,1-1 1 0,-2 1-1 0,4 0 0 0,-2-1 0 15,-1 2 0-15,1-3-2 0,1-1 6 0,1 2-1 16,-1 1-3-16,-1-5 0 0,5 1-1 0,0 3-3 16,-4-2 2-16,4 0 2 0,-7-2-3 0,4-1 3 0,-1 3 0 15,2-3 3-15,-4 3-2 0,3-2 0 0,-1 1-1 0,2-1 0 16,-1 0 2-16,-1 1 0 0,1-2 0 0,-2 5-3 15,3-3 1-15,0 1-1 0,0-1 2 0,-1 3 0 0,-2-4-1 16,1 1-1-16,-1 3 1 0,-1-4-1 0,2 1-1 16,2-2 2-16,1 3-2 0,-1 0 1 0,0-2-1 0,1 2 2 15,4 0 0-15,-5-3 2 0,4 1 1 0,-1-1 0 0,3 2-3 16,-4-1 2-16,1 1 1 0,1 1-2 0,-1 2 0 16,3-2-7-16,-3-2 2 0,3 0 0 0,3-1 0 0,-3 0 1 15,5 2 3-15,-2-7-1 0,1 6-2 0,1 0 1 0,1-1 4 16,-5 1 2-16,4-4-1 0,1 4-3 0,-2-1-3 15,0-1 3-15,1 1 0 0,2 2 2 0,1-5-2 0,-4 3 0 16,4-1-2-16,-4 1 5 0,4-2-3 0,-4 2 1 16,4-1 1-16,-1-1-2 0,-3 2 0 0,4 1-2 15,1 0 2-15,-2-1-1 0,4 1 7 0,-2-4-1 0,-2 4-5 0,2-1 2 16,1-1-2-16,-1 1 0 0,2 2-1 0,-2 1 0 16,-2-3-7-16,5 3 2 0,-2-1 2 0,-1 4-1 15,2-5 0-15,-7 5 2 0,1-2 3 0,2 3-3 0,-2-1 1 16,-1 1 2-16,2 2 0 0,-1-3-3 0,2-1 3 0,2-2 0 15,0 2-1-15,4 1-1 0,-1-3 5 0,-3 2-2 16,3 0-1-16,0-3 2 0,3 2-2 0,-3-1-3 0,3 0 3 16,-4 1 0-16,3-1-10 0,1-1 3 0,1 2 7 15,-1-2 0-15,0 1 0 0,4 0-7 0,-5-2 3 0,2 4 1 16,2-3 9-16,-5 3-4 0,2 0 0 0,1-1 2 0,-1 0-2 16,2 2 7-16,-2-4-6 0,0 4 0 0,-2-1-3 15,5 1 3-15,-5-2-5 0,2 3-2 0,1 1 2 0,-1-2 2 16,2 2 2-16,-2-2-5 0,1 5 4 0,2-5-1 15,-5 5-1-15,5-3 1 0,-5 3 0 0,7-2 0 0,-5 1-3 16,-2 1 6-16,2-3-3 0,1 3 0 0,-1 0 0 0,2 0 0 16,-3 3 0-16,3-2-1 0,-2 1 2 0,1 1 0 15,2 2 1-15,0 0 0 0,-3-2-1 0,1 2 2 16,2-2 2-16,-2 1-2 0,4 1-3 0,-4 0 0 0,3 0-3 16,1-2 0-16,-1 2 3 0,0-1 0 0,2 1-2 0,-1-4-1 15,-1 3 3-15,0 1 0 0,-2-3 0 0,2 2 0 0,0 0-3 16,1 1 0-16,2-1 3 0,-6-2 0 0,5 3 0 15,-3-1-3-15,1 1 2 0,-1 1 1 0,2-1 1 0,-1 1-1 16,3-1 0-16,-2 4 0 0,-1 1 0 0,-1-2 3 16,1 3 0-16,-1-3 3 0,1 6-6 0,-2-2 2 0,-1 2 1 15,-1 2 0-15,-2-2-1 0,2 2 1 0,0 1-2 16,-3-2-1-16,0 1 4 0,-3 4-1 0,3 1-3 0,-5-1 0 16,1 1 0-16,-4 1 1 0,2-3-13 0,-4 0 5 0,1 4 4 15,-3-2 3-15,-3 1 5 0,3 0-2 0,-2-2 0 16,-4 1-2-16,2 1 15 0,1-3-7 0,-2 2 1 0,-2 0-3 15,1 1-2-15,-5 0 0 0,0 1 3 0,-1-1-1 16,0 1 0-16,-5 4-3 0,0-6-1 0,0 3-3 0,1-2 1 16,-7-1-1-16,4 1-2 0,0 0-2 0,-5-1-1 0,5-2 3 15,-2-2-1-15,-2 1 1 0,6 1-2 0,-3-3 3 16,1-1 1-16,1-3 1 0,2 2 1 0,1-4-2 0,-2 1 0 16,4-3 3-16,-2 0 3 0,0-2-5 0,3 2 1 15,0-1 2-15,4 0-4 0,-4 0 2 0,1-3-1 0,4 2-1 16,-1-2-4-16,2 1 5 0,-4-2-1 0,8 2-1 0,-4-1 1 15,2-2-3-15,1 1 1 0,-1 2 0 0,4-5-2 16,-2 0 0-16,-1 0 1 0,3 0 3 0,-3 0 3 16,3 0 1-16,0 0 3 0,0 0 1 0,0 0 5 0,0 0-3 15,0 0 2-15,0 0-1 0,0 0-3 0,0 0 0 0,0 0-2 16,0 0-3-16,0 0-2 0,0 3 3 0,0-3-2 0,0 0 1 16,0 0-3-16,0 0 1 0,0 0 3 0,0 0 6 15,0 0-2-15,0 0-2 0,0 0-1 0,0 0 0 16,0 0 3-16,0 0 0 0,0 0 0 0,0 0 2 0,0 0 3 15,0-3 1-15,0 3-1 0,0 0-3 0,0 0 2 0,0 0-9 16,0 0 1-16,0 0-4 0,0 0 2 0,-1 0-2 16,1 0 5-16,0 0 1 0,0 0-5 0,0 0 6 0,0 0 3 15,0 0-2-15,0 0 0 0,0 0-5 0,0 0 0 16,0 0-1-16,0 0 4 0,0 0-4 0,0 0-2 0,-3 0-2 16,3 0 4-16,0 0 3 0,0 0-5 0,0 0 0 0,0 0 0 15,0 0 3-15,0 0 3 0,0 0 1 0,0 0-7 16,0 0 0-16,0 0 3 0,0 0 1 0,0 0-2 0,0 0-2 15,0 0 1-15,0 0-1 0,0 0 5 0,0 0-5 0,0 0 4 16,0 0-4-16,0 0 3 0,0 0-3 0,0 0 1 16,0 0-1-16,0 0 0 0,0 0 0 0,3 0 0 0,-2 0 0 15,-1 0 0-15,0 0 1 0,0 0 4 0,0 0-4 16,0 0 0-16,0 0-2 0,0 0 0 0,0 0 0 0,0 0 1 16,0 0 0-16,0 0 0 0,3 0-15 0,-3 0 6 0,0 0 10 15,0 0-1-15,0 0 5 0,0 0 0 0,0 0-6 16,0 0 1-16,0 0 18 0,0 0-7 0,0 0-4 0,0 0-1 15,0 0-5-15,0 0-1 0,0 0-8 0,0 0 2 16,0 0 3-16,0 0 1 0,0 0-1 0,0 0-2 0,0 0 3 16,0 0 1-16,0 0 12 0,0-3-7 0,0 1-2 0,0 2-6 15,0 0 4-15,0 2 2 0,0 1-6 0,0-3 3 16,3 0 1-16,-1 0 1 0,1 3-1 0,-2-1 6 0,2-2 0 16,1 3 0-16,-1-2-1 0,0-1-3 0,-1 0-2 15,1 0 1-15,-2 2-1 0,-1-2-1 0,6 0 0 0,-6 0-2 16,2 0 15-16,-2 0-7 0,0 0-1 0,0 0-1 0,3 0-1 15,-2 0 1-15,-1 0-2 0,0 0-2 0,0 0-10 0,0 0 3 16,0 0 1-16,0 0 4 0,3 0 3 0,-3 0-2 16,3 0 1-16,-1 0 1 0,-2 5-2 0,4-5 3 15,-4 0-1-15,3 0-3 0,-3 0 1 0,3 0 4 0,-1 0 2 16,-2 0-4-16,0 0 3 0,0 0 0 0,0 0-3 0,3 0 0 16,0 0 0-16,-3 0-3 0,1 0 0 0,-1 0-2 15,3 0-8-15,-1-5-14 0,-2 5-9 0,3 0-16 0,0-2-24 16,-3 2-21-16,0 0-28 0,0 0-25 0,0 0-24 15,0 0-16-15,0 0-17 0,0 0-14 0,-3 0-10 0,0 2-11 16,1-2-7-16,-1 5-14 0,-1-2-28 0,4-3-46 0,-11 1-82 16,-1-1-51-16,-4 6-9 0</inkml:trace>
  </inkml:traceGroup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2:56.6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2513C80-FB76-4690-A86A-1EEA3FC82DC1}" emma:medium="tactile" emma:mode="ink">
          <msink:context xmlns:msink="http://schemas.microsoft.com/ink/2010/main" type="inkDrawing" rotatedBoundingBox="18812,9306 23701,7858 23870,8429 18981,9876" semanticType="callout" shapeName="Other">
            <msink:sourceLink direction="with" ref="{382B5971-D1A0-4809-991B-72FB95F6305B}"/>
          </msink:context>
        </emma:interpretation>
      </emma:emma>
    </inkml:annotationXML>
    <inkml:trace contextRef="#ctx0" brushRef="#br0">14 1579 35 0,'3'2'194'0,"-3"-2"17"0,0 0-12 0,0 0-19 16,-3 0-19-16,3 0-17 0,-3 0-15 0,3 0-17 16,-1 0-15-16,-2 3-15 0,3-3-10 0,-2 0-10 15,2 0-10-15,-3 0-10 0,3 0-7 0,-3 0-4 0,3 0-3 16,0 2-3-16,-1-2-4 0,1 0-2 0,0 0-4 0,0 0-1 15,0 0 0-15,0 0-1 0,0 0-3 0,0 0 1 16,0 0-2-16,0 0 1 0,0 0 0 0,0 0-4 0,0 0 1 16,0 0 0-16,0 0-1 0,0 0 0 0,0 0 2 15,0 0-2-15,0 0-2 0,0 0 2 0,0-2-2 0,0 2 0 16,0 0 0-16,0 0-2 0,0 0 0 0,0 0 0 0,0 0 0 16,0-3 6-16,1 1-2 0,2 2-2 0,0-4 0 15,2 4-3-15,-1-2-1 0,1-2 0 0,-1 2 0 16,2-2-7-16,-1 3 4 0,2-2 2 0,1-2-1 0,-4 3 0 15,3 1 2-15,-5-2 0 0,5-2 0 0,-2 5 0 0,1-3 0 16,-2 1 0-16,1-3 0 0,-1 1 0 0,4 2 3 0,-1-2-1 16,1-1-1-16,-1-1-1 0,-1 0 0 0,1-1 2 15,4 0-2-15,-2-1 0 0,3 2 0 0,0-2-2 16,-2 0 1-16,-1 0 0 0,3-2-1 0,0 1-2 0,3-1 2 16,-4 0 1-16,1 1 0 0,0-2-1 0,0 0 2 0,0 0 0 15,0 1 0-15,0 0 2 0,0 0-2 0,-2-3 0 16,-1 2 0-16,6 0-2 0,0 1 2 0,-3-1 0 0,1 0-2 15,2 0 2-15,-3 1 0 0,4 0 0 0,-1-5 0 16,2 4 0-16,2 1 0 0,-1 0 0 0,3-3 0 0,1 0-2 16,-1-3 1-16,3 5 1 0,5-5 1 0,-5 0-1 0,5 2 0 15,-6 0 1-15,7 2 0 0,-5-2 1 0,-1 0-2 16,3-2 2-16,0 5-2 0,0-5 0 0,-7 5-2 0,3-3 2 16,-2 3 0-16,1-1-2 0,-3 1 2 0,1 0 0 0,-4 0 0 15,3 0 2-15,-5 0-2 0,5 1 3 0,0-1-2 16,-2 0 3-16,5 1-2 0,-5-1 1 0,2-2-2 0,3 2 2 15,-2-1 2-15,0-1-1 0,3 2 0 0,2-5 1 16,-1 3-2-16,3 1 3 0,-4-2 0 0,7 2-3 16,-5-3 0-16,2 0-3 0,0 4 0 0,-3 0 0 0,0 0 4 15,-1 0-2-15,1 0 0 0,-1 0-1 0,-4 3 0 0,0-1-1 16,1-2 2-16,-1 2-2 0,-6 2-1 0,4-2-1 16,2 1 2-16,-1 2 0 0,-5-2 1 0,5 1 1 0,-1 0-2 15,-2 2 1-15,1-5 3 0,0 5 1 0,1-4 0 16,0 1 0-16,3-2 1 0,-4 1 1 0,5 2 3 0,-2-2 1 15,1 4 3-15,2-1-1 0,-1-2 0 0,-2 2 1 0,5-2 2 16,-5 0-3-16,1 1-2 0,2-1 2 0,-3-1-1 16,-1-2 3-16,8 4-1 0,-9-2-2 0,3-2 1 0,2 1 0 15,-3 1-1-15,1 1-3 0,1-1-4 0,-5 0-3 16,3 1-2-16,-1 0-1 0,2-1 0 0,-3 2 1 0,1-2 1 16,3 1 0-16,-3 0-1 0,0 2 2 0,0-2 0 0,1 1 1 15,-6 1 0-15,5 2-1 0,0-3 0 0,2 3-2 16,-3-2-2-16,3 2 4 0,-2-1-1 0,-1 0 0 0,3 1-1 15,1 3 2-15,1-4 1 0,-3 1 2 0,5-1 1 0,-3 2-1 16,1-2-1-16,4 0-1 0,-1 4 3 0,-1-7-4 16,1 3 5-16,2-1 6 0,3 1 0 0,-7 0 4 0,3-1 2 15,0 1 4-15,-2-1 1 0,3-1 4 0,-3 0-3 16,0 1-1-16,-2-3-2 0,-1 4 4 0,1-2-1 0,-2-2-1 16,-1 0 0-16,0 2-1 0,-1-2-4 0,1 3 2 0,1-2-1 15,2 1-5-15,-3 1-3 0,1 2 4 0,4-1-3 16,-5 1-1-16,2 2 1 0,1 0-4 0,-1 2-1 15,1 0 0-15,2 2 1 0,-3 0-3 0,3 2 1 0,1 1 0 16,-4 1 1-16,1-2 1 0,-1 3 0 0,1-4-3 0,-4 5 3 16,2-5 2-16,-1 2 4 0,0-1 7 0,4 1-1 15,-4 0-1-15,-1 0 2 0,1-2 2 0,3 2 1 0,-1-3 2 16,2 2-6-16,-3 0 0 0,0 0-6 0,4 1 0 16,-5-1 1-16,3 1-1 0,-1 1-1 0,-1 0-3 0,2 3-4 0,-3-4-1 15,1 1 1-15,-4-1 1 0,3 0 5 0,1-1 2 16,-7 3 0-16,5-4 4 0,-2 2 7 0,-1-2-1 15,-1 0 3-15,-3-1-2 0,1-2 1 0,0 0-5 0,2 0-3 16,-8 0-1-16,1-2-1 0,3 2-1 0,-5-3-4 0,2 1-1 16,-5 1-2-16,4-3 1 0,0 3-1 0,0-2-1 15,-2 3-4-15,4-5-2 0,-4 3 1 0,4-2-1 0,0 4-2 16,3-5 0-16,-2 5 0 0,3 0 1 0,0 0-1 16,0-3 5-16,-1 1-2 0,1 2 4 0,3-3-3 0,-3 1 2 15,0 2 1-15,0-4-5 0,0 2 1 0,0-1-2 16,0 2-1-16,-2-4 2 0,-1 5 0 0,-2-4 4 0,1 2-6 15,-1 0 6-15,2-1-3 0,-1-1 1 0,-1 2 1 16,1 0-4-16,-1 0 1 0,0 2 5 0,2 0 2 0,0 0 1 16,3 0 6-16,-1 0 2 0,1 2 0 0,2 0 2 0,-2 0 0 15,2 1-3-15,1-2-1 0,-1 4-3 0,-2-3-4 0,0 2 0 16,3 1-2-16,-3-4 10 0,0 2-7 0,0-1-7 16,-3 1-3-16,3-2 4 0,-5-1 1 0,1 0-3 15,-1 0 1-15,-2 0-10 0,-1 0 6 0,0 0 5 0,2 0 3 16,-4 0-2-16,1 0 0 0,0 0 0 0,1-1 0 0,-2-2-2 15,1 3-1-15,1-2 2 0,-1-2-2 0,-1 4 0 16,1-2-1-16,0-1 1 0,-3 3-2 0,0 0-3 0,0 0-1 16,0 0-9-16,0 0-17 0,-3 0-24 0,-2 0-33 0,-2 0-34 15,-1 0-30-15,-1 0-36 0,-2 3-29 0,-1-1-28 16,-3 2-14-16,-2-2-8 0,-1 2-2 0,-1 1-21 0,-5 0-61 16,3 0-95-16,-8 1-56 0,-3 3-13 0</inkml:trace>
  </inkml:traceGroup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1:45.7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9E814B2-9632-407F-8255-5EFCE3C9D7A2}" emma:medium="tactile" emma:mode="ink">
          <msink:context xmlns:msink="http://schemas.microsoft.com/ink/2010/main" type="inkDrawing" rotatedBoundingBox="17219,8299 17813,7353 17905,7410 17311,8356" semanticType="callout" shapeName="Other">
            <msink:sourceLink direction="with" ref="{BAF22A53-5A14-42B5-8880-98C11B41B886}"/>
          </msink:context>
        </emma:interpretation>
      </emma:emma>
    </inkml:annotationXML>
    <inkml:trace contextRef="#ctx0" brushRef="#br0">-1 917 35 0,'2'-4'133'0,"-2"2"-1"0,0-1-3 16,0 1-6-16,0 0-8 0,0 0-8 0,0 0-6 15,0-1-9-15,0 3-8 0,-2 0-7 0,2 0-9 0,0 0-6 16,0 0-7-16,0 0-9 0,0 0-8 0,0 0-8 0,0 0-9 16,0 0-6-16,0 3-6 0,0-3-3 0,0 2-2 15,0-2-2-15,2 2-1 0,-2 0-1 0,4-2 3 0,2 2-2 16,-1 1 0-16,2-1-1 0,-3-1 0 0,1 2-1 15,5-1-1-15,-4-2 0 0,2 3 1 0,-1-3 0 0,1 0-2 16,1 0 3-16,-3-3 0 0,-1 3 2 0,1-2-6 16,0-2 4-16,0-1 7 0,2-1 6 0,-2 0 2 0,1-3 3 0,4-4 1 15,-4-1 3-15,2-5 4 0,0-2-3 0,-2 1-6 16,4-6-4-16,-2 1-2 0,6-2-5 0,-4-7-1 16,4 2-3-16,-3-2-2 0,2-4 4 0,4 4-2 0,-2-6-1 15,3 2 0-15,2 0-1 0,-2-3 2 0,4 1-1 0,-2 4 0 16,1-4-2-16,-1 4-2 0,1 2 1 0,-3 1 2 15,1 3-2-15,-2 2 1 0,1 1-2 0,-1 5 1 0,-5 5 0 16,-1 3 1-16,3 3-2 0,-5 3-2 0,-1 1-3 16,-1 3-9-16,-1 2-16 0,-5 0-19 0,2 2-20 0,-1 0-21 15,0 0-27-15,-1 2-34 0,-2-2-62 0,0 0-72 0,0 4-75 16</inkml:trace>
  </inkml:traceGroup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1:47.1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1CC82C6-7E06-4740-A8C8-BB320DFBDC22}" emma:medium="tactile" emma:mode="ink">
          <msink:context xmlns:msink="http://schemas.microsoft.com/ink/2010/main" type="inkDrawing" rotatedBoundingBox="17500,9193 18112,8592 18221,8703 17608,9303" semanticType="callout" shapeName="Other"/>
        </emma:interpretation>
      </emma:emma>
    </inkml:annotationXML>
    <inkml:trace contextRef="#ctx0" brushRef="#br0">270 1805 1 0,'2'0'41'0,"-2"0"-5"0,3 0 9 15,0 1 14-15,1-1 12 0,0 2 15 0,1 3 9 0,2-5-4 16,-2 3 5-16,2-2-7 0,-2 5-12 0,2-5-19 0,-2 2-19 16,2-1-13-16,1 2 2 0,-1-2-1 0,0 1 4 0,1-3 1 15,-2 2-1-15,1-2 2 0,-1 2 2 0,0-1-7 16,2-1-14-16,-1 0-1 0,-3 0 1 0,4 0 5 0,2 0 1 15,-5-1 0-15,2-1 6 0,-1 0 0 0,2-3 8 16,-1 1 6-16,4-2 0 0,-6 0 2 0,3 2 0 0,-1-7 0 16,4 3 3-16,-2-3 3 0,3-2 1 0,-2 0-5 15,2 1-3-15,1-3-8 0,-1 0 1 0,6-3-3 0,-6 0-3 16,1-1-3-16,-1 0-9 0,3 2-4 0,0-6 1 16,-2 3 4-16,2 1-5 0,0 2-3 0,-1-2-3 0,1 2 2 15,-4 0 2-15,4-2-3 0,0 3-4 0,-3 1-2 0,0-2 0 16,0 0 1-16,0 1-1 0,0 0-1 0,-3 2 2 15,3 1-2-15,-1-2 4 0,0 5-2 0,-2-4 2 0,1 4-1 16,-2 2-3-16,1-2 0 0,-5 4 2 0,3-2 0 16,-2 6-2-16,-2-2 0 0,0 4-2 0,-2-5 4 0,2 5-1 15,-1 0 0-15,-2 0-1 0,0 0 0 0,0 0 0 0,0 0 0 16,0 0 0-16,0 0-4 0,0 0 2 0,0 0-1 16,0 0-2-16,0 5-2 0,0-2-6 0,0 0-9 0,0 2-16 15,0-1-13-15,0 3-17 0,-2-2-17 0,-1 1-15 16,2 3-15-16,-2 0-12 0,0-3-16 0,-2 3-46 0,4-1-58 15,-6-1-96-15,1 1-50 0</inkml:trace>
  </inkml:traceGroup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3:27.7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82B5971-D1A0-4809-991B-72FB95F6305B}" emma:medium="tactile" emma:mode="ink">
          <msink:context xmlns:msink="http://schemas.microsoft.com/ink/2010/main" type="inkDrawing" rotatedBoundingBox="21185,7119 24059,4883 25428,6643 22554,8879" semanticType="scratchOut" shapeName="Other">
            <msink:sourceLink direction="with" ref="{A2F20BC5-9FC1-43DD-B200-6CB3FB8924B8}"/>
            <msink:sourceLink direction="with" ref="{097D12F2-113F-43E3-A30D-DFAB55D2BF91}"/>
            <msink:sourceLink direction="with" ref="{FB1E84FA-2DE2-4608-8502-D6516A88A08E}"/>
            <msink:destinationLink direction="with" ref="{42513C80-FB76-4690-A86A-1EEA3FC82DC1}"/>
            <msink:destinationLink direction="to" ref="{F009FE19-EB63-46B3-B056-3DDB9B9E4ECD}"/>
          </msink:context>
        </emma:interpretation>
      </emma:emma>
    </inkml:annotationXML>
    <inkml:trace contextRef="#ctx0" brushRef="#br0">1617 1850 18 0,'0'0'94'0,"0"0"-8"0,0 0-5 0,0 0-3 0,0 0 3 16,0 0 3-16,-2 4 0 0,2-3 0 0,0-1-4 16,-2 0-3-16,2 0-7 0,0 0-7 0,0 0-14 15,0 2-11-15,-3-2-7 0,0 3-8 0,3-1-7 0,-1-2-6 16,1 0-3-16,-3 0-5 0,3 2 4 0,-2-2-1 0,2 2-2 16,-3-2 2-16,0 2 2 0,-1 1 0 0,-1-1 1 0,-2 2-2 15,-1-2 4-15,-1 2 0 0,-1 3-2 0,-2-3 0 16,0 2-1-16,-1-1 2 0,-2 1-2 0,0 1-2 15,2-1 2-15,-7 3-5 0,2-4 3 0,5 4-3 0,-5-2-1 16,-1 2 2-16,2 0-2 0,1-2 1 0,0 1-2 0,-4 0 0 16,-2 1 0-16,3 0 2 0,-2-1-1 0,-1 1 0 15,2-1-1-15,-4-2 0 0,5 2 0 0,0-1 3 0,-2-4 2 16,1 1 1-16,1 3-1 0,-2-2 2 0,2 1 9 0,0-1 3 16,-1-1 5-16,4 1-1 0,-3-1-1 0,1-3 1 15,0 2-1-15,0-1-3 0,5-2-6 0,-5 2-2 0,-2 0-6 16,1 0-2-16,3 1 3 0,-4-2-6 0,1 4 3 15,3-5-1-15,-4 2-2 0,4 2 0 0,-1-1 2 0,0-1-1 16,3-1-1-16,-5-1 0 0,1 3 0 0,2-3 0 16,-1 0 0-16,1 0 2 0,-2 0-2 0,5 0 3 0,-5 0 1 15,4-3 0-15,-3 3 0 0,3-1 2 0,-4-1 0 0,5 2-1 16,-2-3 0-16,0 3-3 0,-1-2 1 0,-1 0-1 16,2 2-1-16,1-2 0 0,-3 2 1 0,4 0-1 0,-5-2 0 15,5-1 1-15,-2 2-1 0,0-4-1 0,1 1 0 0,1-1 0 16,0 1 3-16,1 0 1 0,0-2 0 0,0 1 0 15,0-1 2-15,-1-2-2 0,1 0 2 0,0-2-2 16,0-1 0-16,3 0-3 0,-1 0 0 0,-2-2-1 0,3 1 3 16,-2-1-3-16,2 0 0 0,0-1 0 0,2-2 0 0,-3 2 0 15,2-3 0-15,2 2 0 0,-1 0-7 0,-4-2 3 0,7 0 3 16,-4-1-2-16,4 1 1 0,-1-1 2 0,1-1 0 16,-2 0 0-16,5-2 8 0,-5 4-4 0,4 0-2 0,-1 0 0 15,3-2-2-15,0 2-2 0,0 0 2 0,0-4 0 16,0 2 0-16,3 0 0 0,-1 2 0 0,-2-3 0 0,3 3 0 15,-3-1 2-15,3 1-2 0,-3 0 0 0,1 0-2 16,-1-3 2-16,6 2 0 0,-5-1 0 0,4 0 0 0,1 2 0 16,0-2 0-16,1 0-3 0,4 1 1 0,1 1 2 15,0-1-1-15,-1 1 1 0,4 4 0 0,-3-2-2 0,5 0 2 16,-3 2 0-16,0-3 2 0,4 6-4 0,-2-3 2 0,-1 2-2 16,-2-1 0-16,5-2 0 0,-4 3 0 0,2 0 2 15,2 1 0-15,-5 1 0 0,5-2-1 0,-4 3 1 0,3-1-1 16,0-2 1-16,2-2-1 0,-3 2 0 0,7 1-1 15,-2-3 1-15,1 2 1 0,2-2 0 0,3-2 1 0,-2 2 1 16,5 0-2-16,-5 0 0 0,5 0 0 0,1 1-2 0,0-3 2 16,0 1 0-16,2 0-3 0,-2 2 2 0,4-1 0 15,-7 1-2-15,0-2-1 0,4 3 4 0,-3 0-1 0,-2 0-2 16,-2-2 3-16,5 5-1 0,-6-1 1 0,-3-1 4 16,3 1 0-16,-1 1-4 0,0-1 0 0,-1 0 0 0,-4 3 0 15,7-2 3-15,-7 0-3 0,4-2-2 0,-1 1 2 16,5-2 3-16,-6 3-2 0,4-3-1 0,0 0 0 0,-2 0 0 15,5-1 0-15,-3 1 0 0,-3-3 0 0,3 4-2 0,-1-1 0 16,3-3 1-16,-5 2 0 0,2 1-1 0,1-2 2 16,1 2 0-16,-1-1 0 0,0 1 0 0,-3 0 0 0,1 0 0 15,-1 0 0-15,-2 0 0 0,5 1 0 0,-4-1 2 16,2 2-1-16,-1-2-1 0,3 1 0 0,-5 2 0 0,5-3 0 16,1-1-1-16,-4 5 1 0,6-6-2 0,-4 2 2 0,4 3 0 15,-1-2 0-15,3-1 2 0,-3 0-1 0,3 0 3 16,0 0-4-16,0 1 1 0,-3-1 0 0,4 0-1 0,-5 0-1 15,2 3 1-15,-4-1-1 0,4-2 0 0,-3 3-1 16,0-1 1-16,0-2 0 0,-1 2 1 0,-3 1 1 0,4-2-1 16,-5 2 1-16,0 2-1 0,4 0-1 0,-3-2 1 0,0 5 0 15,2-4 0-15,-3 3 0 0,1-3 0 0,-2 3 0 16,1-2 0-16,0 1-1 0,4 1 1 0,-4 2 1 0,2-2-1 16,1-1 0-16,-2-1 0 0,0 1 0 0,3 3 0 15,-5-3 1-15,-1 4 1 0,3-1-2 0,-4 1 0 0,-1 1 0 16,-2 0 1-16,2 0-2 0,0 0-1 0,-3 1 1 0,0 1 1 15,0-2 0-15,0 1-1 0,3 4-1 0,-3-3 2 16,0 3 0-16,-1 1 0 0,-2-1 0 0,6 1-1 0,-3 3 1 16,0-3 0-16,0 3-2 0,0-3 2 0,0 3 2 0,3 0-2 15,0 2 0-15,-4-3 1 0,1 3-1 0,2 0 0 16,-2 0 2-16,0 0 2 0,1 1-2 0,-4 1-1 16,0-1 4-16,4 7-2 0,-7-2 2 0,0 1 1 0,0 0-3 15,0 2-1-15,-1 1-1 0,-1 2 4 0,0 0-3 0,-1 3-2 16,0-3 0-16,2 1 1 0,-5 3 2 0,1-2-2 15,-1 1-1-15,3-2 0 0,0 2 2 0,-3 0-1 0,0-1 0 16,0 1 2-16,0 0-1 0,0 0-2 0,0 3 1 16,0-2 0-16,-6 4 0 0,5-1-1 0,-10 0-3 0,4 1 1 15,-5 1-1-15,-1 3 2 0,-7-3 2 0,1 4 1 0,-3-3-1 16,-2 4 1-16,-1-2 5 0,-7 4 0 0,-2-3 1 16,-5 3 6-16,4-1-1 0,-6 3 1 0,-5 1 7 0,-1-1-1 15,-7 0-1-15,-1 2 3 0,-4-3 0 0,-4 4-3 16,-2-1-1-16,-2 2 0 0,0-3-3 0,-3-1 0 0,-2-1 0 15,2 4-1-15,-1-3 0 0,4 0 1 0,-2-2-1 0,5-2 0 16,2 0-1-16,2-1 0 0,-1-1-3 0,5-3 0 16,1 2-4-16,0-3-2 0,-2-1 0 0,8-3 0 0,0 0 0 15,4-1 1-15,2-3-3 0,1-2 5 0,4-6-3 0,2-3 0 16,5 1-2-16,2-2-1 0,3-5 0 0,5 4 0 16,1-5 0-16,6-2-1 0,2-2 0 0,3 3 0 0,-2-1 4 15,4-3-2-15,5 0-2 0,-4 0 2 0,5 0-2 16,-2 0 0-16,3 0 0 0,0 0 0 0,0-3 1 15,0-1-2-15,0 3 1 0,0-2 0 0,0-2 0 0,0 0 0 16,0 0 1-16,0-1 0 0,0 2-1 0,0-5 0 0,0 2-2 16,0 3-6-16,-2 2 2 0,2-2-13 0,-6-1-14 0,5 0-13 15,-2-2-7-15,-1 0-7 0,-1 1-8 0,1-1-7 16,-2-2-13-16,4 2-8 0,-5 3-3 0,2-4-25 0,-1 0-60 16,0-1-84-16,-4 0-101 0,1 1-51 0</inkml:trace>
    <inkml:trace contextRef="#ctx0" brushRef="#br0" timeOffset="-60261.7917">1531 2292 119 0,'0'0'187'16,"0"0"-9"-16,0 0-9 0,0 0-8 0,0 0-12 0,-3 2-7 15,3-2-12-15,-1 3-10 0,-5-3-12 0,4 3-14 16,-1-3-10-16,2 3-11 0,1 1-6 0,-3-2-5 0,0 0-5 15,1 1-2-15,-4 1-2 0,5-3-3 0,-2 2-2 0,1-1-5 16,-4 2-2-16,2-2-1 0,0 1-3 0,-1 1-1 16,1 0-1-16,-4 0 0 0,2 1 6 0,0 1-3 0,-1 0 3 15,-4 2 0-15,4-2-3 0,-2 1 1 0,0-1-4 16,-3 0-2-16,-1 1-2 0,4 2 1 0,0-3-3 0,-3-1-6 16,2 0 0-16,1 2-1 0,-6-3-2 0,4 3-3 0,-1-3-4 15,1 0-4-15,-1 1-2 0,0-4 4 0,-2 2-4 16,1-1 1-16,0 1 1 0,-2 0-1 0,-2-3 0 0,2 3 2 15,2-3 3-15,-5 0 1 0,5 0 5 0,-2 2 2 16,0-2 2-16,3 0 6 0,0-2 2 0,-3 2 6 0,3 0-5 16,-1-3-2-16,1 3-4 0,-6-2-5 0,5 1-1 0,-5 1-5 15,5-3-2-15,-5 3-6 0,4-2-2 0,-1-1 4 16,1 2-1-16,0-1 2 0,-4-1-4 0,5 3 0 16,-2-2-2-16,0 0-2 0,2 2 2 0,-2-2-3 0,0 2 1 15,3-5 0-15,-1 4 4 0,-2-2 2 0,0 1 0 0,3-2 0 16,0 4-1-16,-3-2-1 0,2-1 1 0,1-1 0 15,-3 3 0-15,3 1 4 0,-3-5-4 0,2 3 2 0,1 0 3 16,-3-3 0-16,0 2 2 0,2-2-1 0,-2 0-4 16,0 0-3-16,3 1 1 0,-4-4 2 0,4 0-3 0,-3-2 0 15,0 4-4-15,2-3-2 0,-2-2-2 0,0 3 2 0,3 0 0 16,-1-3 0-16,1 1-2 0,0 0 0 0,-2 1 2 16,3-1 1-16,2-1 0 0,-3 0-1 0,0 0 4 0,1 1-3 15,-1-1 1-15,4 3-1 0,-3-6-1 0,-1 3 1 0,0 0-1 16,3 1 0-16,-1-4-2 0,-2 3 0 15,3-1 1-15,-13-12 1 0,1-2 3 16,-22-26 8-16,32 37-10 16,-1 0 0-16,4 0 4 0,-3 1-5 0,-1-2 0 0,0-2 0 15,0 3 0-15,3-2 0 0,-14-19-3 0,11 15 0 16,1 1-2-16,2 0 2 16,-1-1-1-16,-3-22 3 0,5 20 1 0,2 4 0 0,0-3-2 31,-16-83 2-31,20 72 2 0,2 19-1 0,0-4-1 15,2 3 2-15,2-17-7 0,-1 14 3 16,2 1-2 0,-1 1 3-16,33-72-6 0,-31 72 7 0,0-1 0 0,2 0 1 15,-4 2-2-15,4 3 1 0,-2-3-4 0,1 1 0 16,4 0 1-16,-4-1-1 0,2 3 3 0,0 1-4 0,-2-2 5 16,5 3 0-16,0-3 2 0,-1 2 1 0,0-1-2 0,1-3 0 15,0 4 2-15,3 2-2 0,-6-5 0 0,3 4-1 16,0-3 0-16,0 2 0 0,3-2 0 0,-3 2 0 0,-1 2-2 15,1-1 3-15,0-1-3 0,0-3 2 0,0 3 0 0,0 1 3 16,1-1-2-16,-1 3 2 0,2-3 4 0,-4 3-7 16,-1-1 0-16,3-3 5 0,0 4-3 0,0-3 1 15,3 2-1-15,-3 1-2 0,-1-3-2 0,1 3 4 0,0-2-2 16,0-1 4-16,0 0-1 0,3-3-3 0,-3 4 1 16,0-4-1-16,6 3 2 0,-6-1 2 0,-1 1-2 0,1-2-4 15,0 2-2-15,2 1 1 0,-2-1 3 0,1 3-2 0,-1-4 0 16,-3 1 0-16,1 1 1 0,4-1-1 0,-2-2-1 15,-1 1 1-15,1-2 2 0,6 1 0 0,-4-3 0 0,0 2 1 16,1-1-1-16,2 0 0 0,-1 4 4 0,2 1-4 0,-2-6 0 16,4 4 0-16,-7-3 0 0,6 1-2 0,-1 0 2 15,2 3 2-15,-7-1-2 0,3 2 2 0,-1-1-2 0,2 0 0 16,-4 2-2-16,0-2 4 0,-1 2-2 0,6-1 0 16,-4-1-2-16,2 0 0 0,-1 3 4 0,0-3-2 0,1 2 2 15,-1 1-1-15,1-3-1 0,1 2-1 0,1 0 1 0,-2-1 2 16,0 1-1-16,2 2-1 0,-1-2-1 0,-1 3 1 15,0 0 5-15,2-1-4 0,-4 1 1 0,0 2-2 0,1-3-2 16,2 3 1-16,-2-3 1 0,-3 3 0 0,1-2 0 16,-1 1-2-16,6-1 2 0,-6 1-1 0,1-2 4 0,2 4-3 15,1-2 0-15,-1-1 0 0,-3 1-3 0,4 1 1 0,-1-1 0 16,2-1 2-16,-2 1-2 0,-1 0 2 0,0 0 0 16,4-1 2-16,-6 1-1 0,2 1 1 0,-2-2-3 15,2 1 0-15,1 1 2 0,0 0 1 0,-4 0-1 0,3-1-3 16,1 1 2-16,0-1 0 0,-3 3 1 0,-4 1 0 0,4-3 1 15,3 3-6-15,-3-2 3 0,0-1 2 0,0 0 1 16,0 1 0-16,3-2-2 0,0 0 3 0,-2 0 1 0,2 1 2 16,0-1 0-16,1 4-5 0,-1-3-1 0,-2-1 4 15,4 1-1-15,1 0 2 0,-5 0 0 0,2-1 0 0,0 3 2 16,1 0 0-16,-1-3 5 0,-2 4 2 0,5-4 6 0,-4 3 4 16,4 0 3-16,-2 0 1 0,0-1 1 0,2 0 2 15,-4 0-1-15,3 3-2 0,-3-2-5 0,2-1-6 0,-1 3-2 16,-3 0-4-16,3 0 1 0,0-2 5 0,-2 2 2 0,-1-1-4 15,3 1 5-15,-3 0-3 0,3-4 0 0,-3 4 2 16,-3 0-5-16,2-1-4 0,0 1 0 0,-2 0-2 0,3-2-2 16,-2 2 2-16,-1 0-1 0,2 0-2 0,-3 0 2 15,3 0 1-15,-2 2-4 0,0-1 0 0,3-1 2 0,-2 4 2 16,-1-4 1-16,1 1 2 0,-1 1 0 0,3-2-3 0,0 5-3 16,-1-2 3-16,-3-2 0 0,4 4-2 0,-4-5 1 15,4 4 0-15,0-2-3 0,-2 0 2 0,-1 2 6 0,1 3-5 16,-2-3 0-16,4 0 1 0,0 3-4 0,-3-3-1 15,1 1-1-15,2-1 1 0,0-3 2 0,1 7-2 0,-1-2-4 16,0-1 4-16,1 0-2 0,-1-1 4 0,0 3-1 0,0-3-4 16,0 1 1-16,0 2-1 0,0-3 5 0,3 3-1 15,-3-3-3-15,0 2-3 0,-1 3 2 0,1-3 2 0,3 1-1 16,-3-1 3-16,-3 1-2 0,0 2-4 0,4-3 2 16,-4 4 6-16,3-3-5 0,-3 1 4 0,5-1-3 0,-5 2-3 15,-1-2 1-15,6-1-2 0,-2 3 3 0,0-3-1 0,0 3 2 16,-5-3-2-16,-1 1-2 0,1-1 4 0,-2 0 0 15,2 1 4-15,4 2-2 0,-4-3-4 0,-2 1-1 0,2 1 2 16,-1 0-4-16,0 0 1 0,1 1-1 0,-2-1 3 16,-1 0 2-16,1 3 1 0,-1-2 2 0,2 2-2 0,-4-2 7 15,1 0-4-15,-2 2 1 0,5 1-3 0,-4-1-4 0,4-1-2 16,-2 4 1-16,-2-2-1 0,3 1 2 0,-3 0-4 16,1-1 7-16,-2 4-3 0,5 0 3 0,-6-1 0 0,2 0 1 15,-2-2-4-15,3 2 0 0,-3 0 3 0,3-1-6 16,-3 2 3-16,1-3 0 0,2 1 0 0,-3 0 0 0,0-2 0 15,0 4-4-15,0-1 1 0,0 0 2 0,0-4 0 0,0 4 1 16,0-1-1-16,0-2 0 0,-3 3-2 0,2-1 3 16,1-2 1-16,-3 3 5 0,0 1-5 0,3-1-1 0,-2 0-1 15,2 0 1-15,-3 0 0 0,0-2 0 0,-1 6 0 16,2-3-3-16,0-1 2 0,-1 0-2 0,-2 1 2 0,1 0 5 16,-1 4-3-16,-1-2-1 0,2-4 2 0,-1 5-2 0,-2-1 0 15,-1-4 1-15,4 3 0 0,-4 1-4 0,4-2 1 16,-3-1-2-16,5 0-1 0,-4 0 4 0,2-3 0 0,2 2-2 15,-4 0 2-15,2-2 2 0,-1 1 1 0,1-2 6 16,-2 1 1-16,0 1-3 0,0 0-3 0,0 2 2 0,-1 1-3 16,-4-3-3-16,4 2 0 0,1 3-7 0,-5-4 4 0,2 3-1 15,-3 3 0-15,2 1 1 0,-2-3 1 0,0 1 1 16,-3 3 0-16,2-3-1 0,-2 3-6 0,0 0 4 16,-1 0 2-16,1-1 3 0,-1 0 0 0,-1 1 6 0,-2 0 0 15,2 0 1-15,-2-1 3 0,-3 0-2 0,2 1-4 0,1-3-1 16,-5 6-2-16,3-4-1 0,-1-2-7 0,-2 3 4 0,3-3 3 15,-4 3 0-15,1-3 0 0,1 1-1 0,-1-1-3 16,-3 0-1-16,6-1 4 0,-3 0-4 0,2-2-2 16,1 4 3-16,-6-3 0 0,5 2 4 0,-2-3 2 0,0 1 0 15,4 0 0-15,-3-2-1 0,-1 1 3 0,4-5-4 0,-6 5-1 16,2 0-3-16,4-1 2 0,-4 0 4 0,2 0 2 0,1 0-3 16,-5 1-2-16,3-3 2 0,2 1-13 0,-3 2 8 15,2-2 4-15,-2 1-2 0,3-1-1 0,-4-2 4 0,1 4 2 16,3-3-1-16,-1 0 15 0,-2 0-7 0,3-1-7 15,-3 2-1-15,-1-2-2 0,4-1-1 0,-1 0 0 0,-2 0-4 16,3 0 3-16,-3 0-2 0,0 0 5 0,-1 0-2 0,0-1 1 16,-2-1 0-16,0 1 1 0,0-2 3 0,4 1-3 15,-3-2 1-15,1 1-4 0,4-4 6 0,-1 3-2 0,4-4 5 16,-1 2-4-16,-1-4 1 0,2 1 2 0,2 3-3 16,0-5 2-16,4 3 2 0,-3-3 0 0,3 0 0 0,3 0 4 15,-3 0 1-15,2-3 3 0,1 3-1 0,1-2 0 0,1-1-3 16,0 3 1-16,-1-2-3 0,4-3-3 0,-1 4-1 15,1-2-5-15,1-2 2 0,-2 3 0 0,5 2 4 0,-3-1-1 16,2-1 0-16,1 1 0 0,-3-4-5 0,0 5 3 0,3 0-1 16,-2-3-1-16,2 1-2 0,-3-3 2 0,3 4-1 15,0-2-1-15,-3 1 5 0,3-2 0 0,0 2 1 0,0-1-8 16,0 3 2-16,0-2-4 0,0 2 4 0,0 0 1 16,0 0-3-16,0 0 1 0,0 0 1 0,0 0 5 0,0 0-4 15,0 0 1-15,0 0-1 0,0 0-1 0,0 0 1 0,0 0-3 16,0 0-1-16,0 0 2 0,0 0 2 0,0 0-2 15,0 0 0-15,0 0 0 0,0 0-4 0,0 0-1 0,0 0-7 16,0 0-11-16,0 0-13 0,0 0-15 0,0 0-15 16,0 0-19-16,0 0-21 0,0 0-31 0,-1 0-45 0,-2-2-42 15,1 0-31-15,-4 2-26 0,1-2-25 0,-1 2-21 0,0-3-54 16,-8 2-61-16,1 1-79 0,-5 0-18 0,2 1 2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40.8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121 815 500,'5'-5'69,"-4"-3"-6,2 2 21,-3 0-28,0-1-5,0 3-24,0-4-5,0 8-4,0-2-7,0 0-1,0 2 4,0-1 15,0 1 18,0-3-14,0-2 5,0 5-2,-3-2 6,2-2-4,-4 4 0,1 2-24,-3 0-14,-5 5-6,-2 7 5,-6 5 1,0 8 3,-1 7 4,9 1 0,3 0-7,6 1 2,10-8 1,6-2 2,2-6 0,7-6 5,1-4-10,-2-9 0,6-4-20,5-7-47,1-7-20,3-8-47,-2-4-150</inkml:trace>
  <inkml:trace contextRef="#ctx0" brushRef="#br0" timeOffset="382">98 583 692,'-13'-27'55,"7"4"48,4 8-24,2 7-79,2 3-1,3 5-10,7 5-31,5 5-91,6 9-203</inkml:trace>
  <inkml:trace contextRef="#ctx0" brushRef="#br0" timeOffset="562">456 951 784,'7'31'25,"-6"-12"66,-1-10 56,0-6-23,3-7-31,1-10-79,2-5 1,2-11 15,3-11-14,6-7 9,3-2-9,1-1 2,1 8-1,-2 11-10,-7 11-7,-2 14-8,-3 10 6,-2 14 2,4 8 7,2 8-2,-2 11 1,-1-2-4,-1-2 0,1-4-1,-5-2 0,3-6-1,-3-5-19,-1-4-78,1-6-107,2-5-68,2-8-263</inkml:trace>
  <inkml:trace contextRef="#ctx0" brushRef="#br0" timeOffset="969">946 537 603,'-13'10'143,"5"-1"-75,1-1 30,5-2-30,4-1-25,2-2 9,7-2-24,7-2-5,9-5-4,4-6-9,10-1 8,-2-2-8,-1-3 4,-6-1-2,-5 2 23,-5 0-13,-5-5-3,0-2-7,-7-3 2,2-6-5,-5-1 0,0-2 3,-5-2-3,-2 2-2,-2 4-7,-2-1 2,1 6-1,2 2 4,-2 5 2,0 0 1,3 6-5,-1 1 7,-2 4 6,2-1-1,-2 9-4,-1-3-3,0 1 8,-1 2-10,4 2-2,-2 2-4,2 2-10,-3 5 10,-4 12 10,0 8 3,2 12 8,-1 13 1,5 10-5,2 8-2,5 4-5,4 3 1,-4-3-6,4 2-5,-5-4 7,-1-2-6,-6-2 1,-1-3-2,-5-6 0,1-12 0,2-14-4,-1-12-20,4-10 0,3-8-11,0-8-14,5-8-39,0-7-93,-1-4-4,2-4-145</inkml:trace>
  <inkml:trace contextRef="#ctx0" brushRef="#br0" timeOffset="1560">1160 704 699,'-19'-6'105,"2"-2"-3,4 3 3,5 1-40,4 2-28,4 0-3,7 0-22,7-1 10,17-7 5,15-2-11,13-3-6,10-2-9,-2 1 6,-6 3-7,-17 2 0,-11 3 7,-15 4 29,-7 2 0,-11 2-4,0 2-11,-7 0-17,2 5 0,-8 7-3,-2 5 0,-5 8 0,-1 7 1,4 5-3,4-3 1,6 4 0,10-7 0,7-4 2,8-6 5,5-10-4,5-5 1,0-6-1,-1-8 2,-1-6-2,-5-6 3,-7-8-5,-2-6 3,-5-8-3,-7-2 2,-7-5-3,-6 4-3,-7 0-5,-1 5-19,-4 9-18,1 6-49,-1 8-69,-1 11-72</inkml:trace>
  <inkml:trace contextRef="#ctx0" brushRef="#br0" timeOffset="2632">1913 683 753,'-8'-6'29,"1"-2"57,2-1 36,1-5-70,6 1-12,7-1 13,4-1-17,4 2 30,4 3-36,4 4-16,1 10-9,2 10 14,0 7-4,1 11 2,-4 9-8,-1 3-1,-11 6 2,-9-2-7,-12-3-1,-9-4 5,-7-6 1,0-13-4,3-11 8,3-12-3,1-16-5,6-12-4,4-15 0,10-8 0,5-9 0,13-1-2,3 1-2,5 9-8,4 8-8,3 12-61,-2 10-79,2 15 14,-2 9-96,0 7-248</inkml:trace>
  <inkml:trace contextRef="#ctx0" brushRef="#br0" timeOffset="3622">2504 641 932,'4'-4'80,"-1"0"-4,-3 2 44,-3 2-60,2 4-39,1 7 31,-3 7-13,3 7-8,3 2-13,-6 5-9,2 1-3,-2-4-4,2-5-1,-2-5 2,1-5-3,2-8 12,2-6 10,-2-6-7,3-9-15,-3-12 1,4-8-2,0-11-4,2 2 5,1 2-2,4 6 1,-3 10 1,-2 11 0,-2 8-15,3 11 10,-1 7 3,6 10 1,4 6 0,1 5 1,2 7-3,-2-3 3,-4-3 0,-1-7 0,-3-8 0,-1-9 4,-1-5 3,-1-5-1,2-13-4,2-3-2,-1-6 2,-1-6 0,0 0 1,-3 4 1,-4 6-4,-2 8 0,1 5-7,-5 8-12,5 5 13,-2 7 6,4 7-1,0 2-2,6 4 1,4-2-4,4-5-1,8-4-7,3-6 2,5-9-9,2-2-3,1-7 5,-6-7 7,-3-4 12,-7-2 0,-6-5 0,-9 2 3,-4 1 11,-8 3 12,-1 7-15,-2 6-11,1 4-4,-6 10-1,-3 8 2,-2 6 0,0 7 1,0 7 1,6-3-11,9-1-13,3-4 5,10-8 13,6-6 7,7-9 3,5-9-1,4-11 5,4-11-7,0-5 16,0-3 5,-8 1-1,-5 5 6,-11 10-11,-2 7-15,-5 9-2,-2 9-6,-2 7 8,2 6 0,0 8 1,5 5-1,-1-1 1,4-2-2,2-8 1,1-6-15,0-3 0,4-10 6,0-8 1,-1-8-8,4-6 8,-1-11 5,-4-8 3,-3-7 1,-1-5 2,-3-11-3,-2-9 7,-1-4 5,-2-3-3,2 5 5,-3 12 4,0 17 7,-3 21-25,2 19-11,-3 31 11,0 32 28,-6 20-3,1 20-8,4 17 4,1-5-5,4-8-11,5-11 1,-1-3-5,1-17 0,2-17-1,-5-16-7,-2-16-29,0-11-14,-2-14-69,-5-12-79,-3-9 7,-1-12-152</inkml:trace>
  <inkml:trace contextRef="#ctx0" brushRef="#br0" timeOffset="4732">3192 677 748,'7'-4'44,"-3"0"7,2 3 22,8-3-1,9-2-39,9-2 7,13 0-9,1 1 6,3 1-23,-8 4-11,-5 4-3,-14 6 12,-11 8 8,-10 6 1,-5 7-11,-4 6-7,-4-3 1,0 3-4,2-7-23,1-3-69,1-6-73,2-1-155</inkml:trace>
  <inkml:trace contextRef="#ctx0" brushRef="#br0" timeOffset="4988">3627 499 780,'10'-52'23,"-6"12"46,-8 13-8,-4 14-61,2 10-28,-1 15-58,3 7-103,3 6-141</inkml:trace>
  <inkml:trace contextRef="#ctx0" brushRef="#br0" timeOffset="5130">3764 543 911,'5'-2'75,"-2"4"-55,-6 2 23,-1 1 2,-6 9-18,-5 3-8,1 6-10,-6 6-5,0 2-3,6-1-2,3-5 2,0-3-1,7-7 1,4-7 5,4-7 7,2-6-8,2-7-4,5-2-1,1-1 1,1-2-1,2 11 3,-2 2 0,2 6 7,1 4 4,5 4 25,-2-1-20,3-1-7,-6-1-5,-1-3 2,0-4-4,-2-1 4,-2-3-5,-2-2-4,-2 0-4,-1 0-20,-4 2-37,-2 3-1,-4 1 13,-1 0-44,-2 4-44,-4 3-86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2:32.8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043C5C5-8920-499B-8AFF-C00651917894}" emma:medium="tactile" emma:mode="ink">
          <msink:context xmlns:msink="http://schemas.microsoft.com/ink/2010/main" type="inkDrawing" rotatedBoundingBox="18316,6374 19042,5428 19264,5599 18538,6545" semanticType="callout" shapeName="Other">
            <msink:sourceLink direction="to" ref="{BAF22A53-5A14-42B5-8880-98C11B41B886}"/>
          </msink:context>
        </emma:interpretation>
      </emma:emma>
    </inkml:annotationXML>
    <inkml:trace contextRef="#ctx0" brushRef="#br0">-5855-1508 7 0,'0'-6'196'16,"-8"-17"546"-16,-7-6-196 16,11 25-478-16,-4-6 47 0,8 9-68 0,0 1-2 0,0 0-3 15,0 0-4-15,0 1-6 0,-1-1-4 32,1 0-9-32,4 10 22 31,8 7-33-31,43 39 20 15,-38-39-22-15,-5-10-4 0,-2-1-1 0,2 0 3 0,0 2-2 16,-3-5 2-16,3 3-1 0,-2-3 2 0,-1 2 3 0,2-2 1 16,-3-3 5-16,0 0 2 0,-1 0 2 0,1 0 1 0,-1-3 4 15,-1-2 0-15,5 2-2 0,-4-3-1 0,-1 0-1 16,1 0-3-16,1-5-1 0,2 2-1 0,-4-2-3 16,2 1 3-16,4-3-2 0,-2 0-2 0,-1-2 0 0,3-1-2 15,0-1-2-15,0 0-3 0,0-2 2 0,2-1-3 0,-2 0 2 16,6-5 0-16,-4 1 4 0,2-2 5 0,-1 1 4 15,1-4 1-15,4 1 1 0,-3-2 2 0,-3 1 4 0,4-1 6 16,0 0-2-16,-4 2 1 0,1 0-1 0,0 0-1 16,2 2 2-16,-4 0-1 0,2-1-1 0,-3 4-7 0,3 2-4 15,0-3-4-15,8-13 12 0,-15 20-12 0,-2 2-3 16,1 0-3-16,4 4 0 0,-5-2-3 0,0 2-2 0,1 0-1 16,-6 3 2-16,4-2-6 0,1 6 3 0,-5-4 0 15,2 3 0-15,-1-1 0 0,4 1 2 0,-6 4-1 0,1-3-1 16,-1 1 0-16,3 1 4 0,0 0-4 0,-3-2 0 0,2 2 1 15,2-1-1-15,-1 1 0 0,2-2-1 0,-2 2 0 16,-2 0-2-16,5-3 2 0,-4 4-1 0,-2-2 1 16,3 1 1-16,-2 2 1 0,-1-2-1 0,3 0 0 0,0 2-1 15,-3-2-3-15,1-1 2 0,-1 3-3 0,3-2 0 0,0 2-1 16,-3 0 0-16,2 0-2 0,-2 0-4 0,3 0-2 0,-2 2-13 16,-1-2-14-16,3 3-10 0,0-1-10 0,-3 2-7 15,2-2-13-15,1 2-10 0,-2 1-8 0,2-1-6 16,0 0-7-16,-1 1-21 0,1 1-28 0,0 1-35 0,-3-7-62 15,0 5-98-15,0-5-79 0,-3 11-35 0</inkml:trace>
  </inkml:traceGroup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2:00.77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F98569D-509E-40AD-B3C8-DBCC69C4B885}" emma:medium="tactile" emma:mode="ink">
          <msink:context xmlns:msink="http://schemas.microsoft.com/ink/2010/main" type="writingRegion" rotatedBoundingBox="19992,7225 24637,5697 24966,6698 20322,8225"/>
        </emma:interpretation>
      </emma:emma>
    </inkml:annotationXML>
    <inkml:traceGroup>
      <inkml:annotationXML>
        <emma:emma xmlns:emma="http://www.w3.org/2003/04/emma" version="1.0">
          <emma:interpretation id="{FBCE943D-6BFD-449D-BF9B-A59CFBB4E336}" emma:medium="tactile" emma:mode="ink">
            <msink:context xmlns:msink="http://schemas.microsoft.com/ink/2010/main" type="paragraph" rotatedBoundingBox="19992,7225 24637,5697 24966,6698 20322,8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B6037C-D442-4AAD-BAB2-5473E692235A}" emma:medium="tactile" emma:mode="ink">
              <msink:context xmlns:msink="http://schemas.microsoft.com/ink/2010/main" type="line" rotatedBoundingBox="19992,7225 24637,5697 24966,6698 20322,8225"/>
            </emma:interpretation>
          </emma:emma>
        </inkml:annotationXML>
        <inkml:traceGroup>
          <inkml:annotationXML>
            <emma:emma xmlns:emma="http://www.w3.org/2003/04/emma" version="1.0">
              <emma:interpretation id="{FCE51F03-7688-4DFE-9657-581E6C1BA8FF}" emma:medium="tactile" emma:mode="ink">
                <msink:context xmlns:msink="http://schemas.microsoft.com/ink/2010/main" type="inkWord" rotatedBoundingBox="19992,7225 21318,6789 21647,7790 20322,8225">
                  <msink:destinationLink direction="from" ref="{F009FE19-EB63-46B3-B056-3DDB9B9E4ECD}"/>
                </msink:context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-4056-255 361 0,'-4'-2'105'0,"-1"-2"-4"16,-1 4-4-16,5-2-4 16,-2-1-1-16,-5 0 82 0,8 3-140 0,-1-2-7 0,1 2-5 15,0-3-5-15,0 1-9 0,0 2 3 0,0-1 7 16,0-2 1-16,0 3 8 0,-3-2 2 0,3 0 6 0,-2 2 4 0,2 0 4 16,-3 0 2-16,0 0 3 0,3-3 1 0,-1 3 1 15,1 0-2-15,0 0-2 0,0 0-1 0,0 0-5 0,0 0-5 16,0 3-6-16,0-3-3 0,0 0-6 0,0 0-2 15,0 0-3-15,0 2-3 0,0 0-2 0,0-2-3 0,0 3 1 16,0-3-1-16,0 1 4 0,1-1 6 0,-1 2 9 0,6 1 5 16,-4-1 3-16,1 1 4 0,-2-3 2 0,5 5 4 15,-4-1 1-15,2-2-1 0,2 3-9 0,2-1-3 16,-7 2-4-16,4-2-4 0,1 1-2 0,-2-2-2 0,0 2-7 16,1-2-6-16,-1 3-1 0,2-2-1 0,-4 2-1 0,4-1-2 15,-2 0 4-15,4 0-1 0,-4-3 1 0,4 2 4 0,-7 1 3 16,5 1 2-16,-1-2-1 0,-1 3 4 0,3-3-3 15,1 3 0-15,-2-4-3 0,0 2-5 0,-5-2-2 16,5 2-2-16,0-2 0 0,0 1 2 0,0 3-2 0,0-2 1 16,1-1 4-16,-2-2-2 0,-1 1 2 0,1-1-1 0,-1 2-2 15,2-4 0-15,-4 2 3 0,2 1-2 0,4-3 1 16,-2 0 6-16,-5-3 5 0,7 1 0 0,-1-2-1 0,0-1 4 16,2-1-4-16,2-1 0 0,2-2-4 0,-1-2-4 15,0 1-4-15,3-1-2 0,0-2 2 0,-2 0-3 0,-1 0 1 16,3 1-2-16,0-2 1 0,-2 2-1 0,5-3 2 0,-5 1-1 15,5-1-1-15,-1 0-1 0,-1 0 3 0,2-2-8 16,0 0 2-16,1-1 3 0,0-2-1 0,1 3 0 0,4-5 7 16,-1 0 2-16,0 2-16 0,4-5 11 0,-7 3-5 0,3 0 2 15,1 2 0-15,-4-3 2 0,3 4-11 0,-2-1 3 16,-4 4 12-16,0 0-4 0,-1 2 1 0,-4-1-2 0,0 3 2 16,0 1-2-16,-2 3 6 0,-1-3 2 0,-1 2 4 15,2 1 4-15,-5 2 6 0,2-3 1 0,-3 4 0 0,4-1 1 16,-4 1-2-16,1 0-4 0,-1-1 2 0,2-2-1 0,-4 1-5 15,5 3 1-15,-2-1 0 0,-2 2 3 0,0-2 0 16,1 1-1-16,1 2 0 0,-3-1-2 0,0-1 3 0,2 2 3 16,2 0 3-16,-4 0 1 0,1-3 1 0,0 3 2 15,1-2 2-15,-2-1-1 0,-2 4 1 0,3-2-2 0,0 2-2 16,-3 1 5-16,0-3-4 0,0 1 0 0,0 2 3 0,0 0 1 16,0 0-4-16,0 0 2 0,0 0-5 0,0 0-5 15,0 0 0-15,0 0-3 0,0 0-4 0,0 0 0 16,0 0-2-16,0 0-1 0,0 0-1 0,0 0-4 0,0 2-5 15,0-2 2-15,0 0 3 0,0 0-9 0,0 0 1 0,0 3-2 16,0-3 4-16,0 0 1 0,0 0 1 0,0 0 1 16,0 0-2-16,0 0 3 0,0 0 2 0,0 1-1 0,0-1-3 15,0 0-2-15,0 0-1 0,0 0 0 0,0 3-1 16,0-3 4-16,0 0-2 0,-3 0-1 0,3 0-1 0,-3 0 2 16,3 0 2-16,0 0-2 0,0 0 0 0,0 1 0 0,0-1 2 15,0 3-1-15,0-1 2 0,0-2 0 0,0 2-2 16,0-2 1-16,0 0 2 0,0 0 1 0,0 0-4 0,-2 0 0 15,2 0 0-15,0 0 0 0,0 0 0 0,0 0 0 16,-3 2-4-16,3-2 1 0,0 2 3 0,0-2 2 0,0 2-1 16,0 1 1-16,0-3 0 0,0 2-3 0,-1 0 1 0,1-2 0 15,-3 2 0-15,0-2-1 0,3 2-1 0,-2 0 1 16,2 1 1-16,0-1 1 0,0-1 1 0,0 2-1 0,0-3-4 16,0 2 2-16,0-2 1 0,-3 0 1 0,0 0-1 15,3 0 3-15,-1 0 0 0,1 0 1 0,1 0 0 0,-1 0-5 16,3 0-2-16,-3 0 3 0,0 0-3 0,0 3 2 0,0-2-1 15,0-1 0-15,-3 0 0 0,3 0 5 0,0 0-2 16,0 0-2-16,0 0-2 0,0 2 3 0,0-2-1 16,-1 3-1-16,1-1 1 0,-3-2 1 0,3 1 1 0,0 2 1 0,0 1 2 15,0-3-1-15,0-1-2 0,0 2-1 0,-2-1-1 16,2-1-1-16,0 4 0 0,0-1 2 0,0-3 2 16,0 1-2-16,0-1-2 0,0 2 4 0,0-2 0 0,0 0-6 15,0 0 4-15,0 0 0 0,0 0-2 0,-2 0 2 16,2 0 0-16,0 0 2 0,0 0-4 0,0 0 10 0,0 0-6 0,0 0 1 15,0 0-2-15,0 0-1 0,-3 0 0 0,3 0-1 16,-2 0 2-16,2 0-2 0,-3 3-5 0,3-3-9 16,-1 2-7-16,-5-1-15 0,1-1-16 0,-2 2-17 0,-1 3-21 15,4-1-23-15,-4 3-24 0,2-3-23 0,-1 2-27 0,-3-1-23 16,2 1-19-16,2-2-24 0,-1 1-43 0,-4-1-92 16,-1 0-100-16,3 1-43 0,-5 1-5 0</inkml:trace>
          <inkml:trace contextRef="#ctx0" brushRef="#br0" timeOffset="89013.938">-2676-423 5 0,'0'6'63'16,"3"1"-4"-16,0-1 0 0,-3 1 0 0,1-1 2 0,-1 1-10 15,5-1-12-15,-5 0 0 0,3 1 0 0,0 1-2 0,-3 0 6 16,0-1 5-16,0 0 6 0,0 2 7 0,0 0 5 16,0-1-2-16,0-1-1 0,-3 1 0 15,-5 12 39-15,7-11-64 0,-14 18 35 16,7-16-55 0,1 0 1-16,-44 51 39 0,45-54-53 0,-1 0-3 15,-3 0 3-15,2 0-2 0,2-2-1 0,-1 0 2 0,-4 1-2 16,7-3-1-16,-4 2 2 0,4-2-1 0,-1 1 1 15,-2-1 0 1,0 1-1-16,-26 13 11 0,25-13-12 0,-2-1 1 16,-9 6 6-16,7-5-6 0,3-2 4 0,-3 2 2 0,0 1 1 15,0-1 4-15,0-2 1 0,-1 2-1 16,1-1 6-16,0 3 3 0,0-3 2 0,0 1-2 0,0-4-2 0,3 3-1 16,-1-1-2-16,-2-1 0 0,3 0-6 0,-1-2-4 15,-2 2-2-15,4-2 1 0,2 0 1 0,-1 0 1 0,-4 0 2 16,4-2 2-16,1 0 0 0,-1 0 1 0,-4-1-1 0,4-1-3 15,-2 3-1-15,0-4-1 0,1 1-1 0,-2-1-5 16,1 3 1-16,-1-4 3 0,1 1-1 0,0-1-1 16,-5 0 2-16,6 1-2 0,-1-3 0 0,-5 3-2 0,2-1 0 0,3-2 1 15,0 2-2-15,-4 0 1 0,1 0 0 0,-1-1 0 16,1 0-2-16,0 2 1 0,0-4 0 0,-1 2 1 0,1-2-1 16,0 2-1-16,-2 0 1 0,3-1-1 0,-4 0 2 15,0-3-1-15,1 5 0 0,-1-5 0 0,1 2-1 0,-3-2 1 16,2 3 2-16,2 0 2 0,1-1 1 0,-3-3 4 15,0 1 3-15,0 2 0 0,3-1 4 0,1 1 0 0,-1-1-2 16,-2 3 0-16,4-1-1 0,1 1 0 0,-3 2-6 16,2-2-2-16,2 0-3 0,-4 1 1 0,5 1-1 0,-2-2-1 15,1 3-1-15,1 1 1 0,1-2-1 0,0 2 1 0,-1-4 3 16,2 4-1-16,-2-2 3 0,2 4 6 0,1-4 1 16,-1 1 0-16,-2-1-1 0,2 1 2 0,-1 2-1 0,2-2-2 15,0-3-6-15,-4 3-3 0,4-2-1 0,-4 2 1 16,1-3-1-16,2 0-1 0,-2 3 2 0,5-3 0 0,-4 4 1 15,2-5-1-15,2 8 2 0,-1-7-1 0,1 6 2 0,2-1 1 32,-2 1 1-32,-8-14 15 0,10 11-20 0,-2-1-2 0,-4 2 0 15,5-2 0-15,-4 1 0 0,2 0 0 0,0-1 0 16,2 3 0-16,-5-2-2 0,4-1 1 0,-1 1 0 0,2 0 1 16,-5 0 0-16,4 0 0 0,-1-1 1 0,2 3-1 0,-5-5 0 15,2 4 3-15,-1 0-3 0,1-2 0 0,-2 2-2 16,1-2 2-16,4 2-1 0,-5-1 0 0,4 1 1 0,-1 0 0 15,3 3-1-15,-1-3 1 0,-2 1 0 0,0 2-2 16,3-1 1-16,-2-2 1 0,2 3 1 0,-3 0 2 0,3 0-3 16,-3 0 1-16,3 0 2 0,0 0-3 0,0 0 2 0,0 0-4 15,0 0-1-15,0 0 2 0,0 0 0 16,0 0-2 0,0 19-2-16,0-15 3 0,3 3 2 0,0 2 0 0,-3 0-1 0,2 2-1 15,-2 0-1-15,3 1 3 0,-3-1 0 0,3 2 0 16,-3 0-1-16,0-2 0 0,0 1 0 0,0 0 1 0,0-1-1 15,0-1 0-15,0 1 2 0,-3 0-1 0,0-3 2 16,3 1-1-16,-2-1 3 0,2-2-2 0,-3 2 1 0,3-5 0 16,0 1 2-16,0-1 0 0,0 0 2 0,0-2 2 0,0-1 6 15,0 0 1-15,-3 0 1 0,3 0 5 0,-1-1 1 16,-2-2-2-16,1 0 0 0,-1-4-1 0,-1-1-4 0,0 0-2 16,-2-1-5-16,1-1-3 0,4-3-3 0,-7-1 0 15,2-4-3-15,2 0 0 0,2-1 0 0,-4 0-1 0,2-3 2 16,2-1-1-16,2-2 0 0,0-1 0 0,0 3 0 0,0 1 0 15,2 1 0-15,2-2 0 0,4 4-1 0,-1 2-1 16,4 2 1-16,1 1 1 0,-1 0-1 0,6 1 0 16,4 4-1-16,1-1 2 0,5 2 0 0,1 5 0 0,3-2 0 15,5 5 0-15,0 0-2 0,7 0-2 0,6 2 2 0,-1 3-2 16,2 3-10-16,2 0-13 0,3 0-22 0,3 1-22 16,0-1-22-16,-2 3-22 0,2-3-29 0,-3 1-53 15,-6-2-86-15,1-5-120 0,-1 2-58 0</inkml:trace>
        </inkml:traceGroup>
        <inkml:traceGroup>
          <inkml:annotationXML>
            <emma:emma xmlns:emma="http://www.w3.org/2003/04/emma" version="1.0">
              <emma:interpretation id="{A2F20BC5-9FC1-43DD-B200-6CB3FB8924B8}" emma:medium="tactile" emma:mode="ink">
                <msink:context xmlns:msink="http://schemas.microsoft.com/ink/2010/main" type="inkWord" rotatedBoundingBox="21858,7026 22970,6514 23300,7229 22188,7742">
                  <msink:destinationLink direction="with" ref="{382B5971-D1A0-4809-991B-72FB95F6305B}"/>
                </msink:context>
              </emma:interpretation>
              <emma:one-of disjunction-type="recognition" id="oneOf1">
                <emma:interpretation id="interp5" emma:lang="en-US" emma:confidence="0.5">
                  <emma:literal>o-y</emma:literal>
                </emma:interpretation>
                <emma:interpretation id="interp6" emma:lang="en-US" emma:confidence="0">
                  <emma:literal>0-4</emma:literal>
                </emma:interpretation>
                <emma:interpretation id="interp7" emma:lang="en-US" emma:confidence="0">
                  <emma:literal>O-y</emma:literal>
                </emma:interpretation>
                <emma:interpretation id="interp8" emma:lang="en-US" emma:confidence="0">
                  <emma:literal>oy</emma:literal>
                </emma:interpretation>
                <emma:interpretation id="interp9" emma:lang="en-US" emma:confidence="0">
                  <emma:literal>04</emma:literal>
                </emma:interpretation>
              </emma:one-of>
            </emma:emma>
          </inkml:annotationXML>
          <inkml:trace contextRef="#ctx0" brushRef="#br0" timeOffset="21234.7006">-1890-689 283 0,'0'8'328'0,"1"-4"1"15,-1 4-43-15,0-3-45 0,0-2-37 0,0 2-28 16,0-2-17-16,0 0-9 0,0-3-6 0,0 0-2 0,0 0-1 16,0 0 2-16,0 0-7 0,0 0 0 0,0 0-6 15,0-2-8-15,0 1-5 0,0 1-8 0,0-3-8 0,0 1-13 16,0-1-7-16,0 0-10 0,0-2-11 0,3-3-8 16,-1 4-12-16,4-6-6 0,-2 1-11 0,0 3-5 0,4-1-7 15,-4 1-7-15,4-1 2 0,-4 1-5 0,7 2-3 0,-7-1-3 16,1 1 3-16,5 0 2 0,-4 2-4 0,1 0-8 15,-1-1-14-15,0 3-20 0,0 0-21 0,0 0-27 0,2 0-25 16,-2 0-24-16,0 3-21 0,1-3-13 0,0 0-13 16,1 0-4-16,-1-3-2 0,1 3-1 0,-2-2 1 0,1-2-6 15,1-1 1-15,-4 2-3 0,2-4-22 0,-1-2-39 0,-4-1-53 16,2 4-58-16,-3-2-38 0</inkml:trace>
          <inkml:trace contextRef="#ctx0" brushRef="#br0" timeOffset="21953.2955">-1569-1236 310 0,'2'-4'350'0,"1"2"-1"16,0-2-38-16,-3-1-49 0,0 0-45 0,0 2-39 15,0-2-23-15,0 3-12 0,0 0-3 0,0 0-8 0,0 0-2 16,0 2-6-16,0 0-6 0,0 0-11 0,0 0-11 0,0 0-15 16,-3 0-9-16,0 2-8 0,3 0-9 0,0 0-7 0,0 3 4 15,0-1 0-15,0 2 1 0,3 3 0 0,0-3-3 16,-2 2-1-16,3 2 3 0,-1 1-4 0,2-3-4 15,-1 3-4-15,2 0-5 0,-4 0-3 0,5-1-5 0,1 1 0 16,-4-3-9-16,4 3 0 0,-4-2-21 0,4-1 3 0,-4 4 0 16,3-1 3-16,-2-2-1 0,2 2-2 0,-2-6 0 15,1 4-1-15,-5-2 15 0,7-1-5 0,-5-4-1 0,-2 3-6 16,5-3 0-16,-4-1 0 0,-2 2-2 0,3-3 4 16,-2 0 0-16,-1 0-3 0,6 0 1 0,-6-3 1 0,2 2 1 15,0-4-2-15,0 1 3 0,4-5-3 0,-5 3-1 0,7-5-1 16,-4-1 0-16,4-2 2 0,-1 0 2 0,-2-1-2 15,1-2-2-15,-2 3 1 0,-2-4 0 0,4-1-1 16,-5 0-2-16,3 1 2 0,-1 1-2 0,0-2 0 0,-1 3 4 16,1 1 7-16,-2 0 6 0,-1 1 12 0,3 2 14 0,-3 1 9 15,0 5 12-15,0 0 9 0,0 1 4 0,-3 2 3 0,3 2-6 16,0 1-8-16,0 1-7 0,3 4 4 0,2 1 10 16,1 8 12-16,3 0 11 0,0 9 8 0,1 1 10 15,2 3 7-15,0 4 5 0,0 1-9 0,3 3-15 0,-2-3-15 16,-1 3-13-16,3-3-7 0,-3 2-7 0,6 1-6 0,-6-4-7 15,1 1-2-15,-1 1-5 0,0-5-6 0,0-1-4 0,-2 2-3 16,-1-2-5-16,-2-7-3 0,1 1-4 0,-4-1-3 16,4-5-4-16,-1-2 0 0,-2-2-3 0,-1-3-6 0,2 1-3 15,-4-2-5-15,1-3-6 0,-2-2-6 0,2 3-9 16,0-5-13-16,-3 0-12 0,2 0-15 0,-2-5-27 0,0 1-33 16,0-5-39-16,0-3-40 0,0-4-31 0,0-3-35 0,0-1-35 15,-2-3-34-15,-1-1-20 16,-6-51-748-16,6 47 756 0,0 1-15 0,2-1-25 0,1 3-27 15,-3-2-44-15,1 3-25 16</inkml:trace>
          <inkml:trace contextRef="#ctx0" brushRef="#br0" timeOffset="20898.3141">-2045-816 3 0,'0'0'165'16,"-2"0"15"-16,-1 0 3 0,3 0-12 0,-1-2-24 0,1-1-24 16,-3 3-22-16,0-4-16 0,3 4-10 0,-2-2-10 0,-1 0-4 15,3 0-5-15,-1 2 1 0,1-3 2 0,-3 3-1 0,3 0-3 16,-3 0-6-16,3-2 0 0,0 2 2 0,-1-2-5 16,1 2-1-16,0 0-5 0,-3 0-3 0,0 0-3 0,3-2 5 15,-2 0-6-15,-1 0 3 0,2-1 5 0,-2 2 6 16,0-2 8-16,1 3 8 0,-1 0 3 0,2-1 4 0,-5 1 1 15,4-3-4-15,-1 1-1 0,2 2-6 0,-5 0-8 0,1 0-3 16,2 2-3-16,-1 1-5 0,-1-2-7 0,1 3-2 16,0 1-2-16,-2 1-1 0,0 5-1 0,0-1-1 0,-2 1-4 15,2 2 5-15,0 1 1 0,0 1 2 0,0 3 2 16,5-2 0-16,-5 2 1 0,2-1 0 0,2 1 4 0,-1 2-3 16,0-4 0-16,3 4-3 0,0-3-1 0,0 0-4 0,3 1-3 15,0-3-3-15,2 1-2 0,-1-2 2 0,0 1-3 16,2 0-4-16,-1-2-5 0,2-1 4 0,-1-1-2 0,5-2-4 15,-4 1-2-15,1-1 0 0,-2-3 0 0,1 0-1 0,0 0 3 16,-2-2-4-16,1-1-2 0,-2-1 1 0,-2 0 10 16,1-2-3-16,0 0 0 0,-2 0 3 0,2 0 0 0,-1-4 4 15,4 0 3-15,-5-5 2 0,4 0-7 0,1-3 3 16,1-3-4-16,-6 1 1 0,4-2 0 0,1 2-5 16,-5-1-1-16,4-2-4 0,-5-2 1 0,0-1-2 0,0 2 0 15,0-1-1-15,-5-1 2 0,4 3 0 0,-7-2-2 16,4 0 4-16,-3 0-6 0,-4 2 5 0,-1 2-5 0,3 1 3 15,-3 0-1-15,2 1-1 0,-2 4 2 0,5-1-3 0,-2 1-8 16,-2 2 4-16,5 3 1 0,-1-1-7 0,-1 4-9 0,4-1-12 16,-3-1-13-16,2 3-18 0,-1 3-5 0,2-1-32 15,-1-1-23-15,1 4-17 0,-1-1-12 0,2 3-10 0,-1 2-8 16,1 1-5-16,0-4-4 0,1-1 6 0,2 0-1 16,0 1 8-16,2-1 7 0,1-1 6 0,0 1-4 0,-2-5-10 15,5 1-17-15,-4-1-23 0,2-1-26 0,2 1-33 0,-1 0-31 16</inkml:trace>
        </inkml:traceGroup>
        <inkml:traceGroup>
          <inkml:annotationXML>
            <emma:emma xmlns:emma="http://www.w3.org/2003/04/emma" version="1.0">
              <emma:interpretation id="{097D12F2-113F-43E3-A30D-DFAB55D2BF91}" emma:medium="tactile" emma:mode="ink">
                <msink:context xmlns:msink="http://schemas.microsoft.com/ink/2010/main" type="inkWord" rotatedBoundingBox="23104,6457 24047,5883 24463,6568 23520,7142">
                  <msink:destinationLink direction="with" ref="{382B5971-D1A0-4809-991B-72FB95F6305B}"/>
                </msink:context>
              </emma:interpretation>
              <emma:one-of disjunction-type="recognition" id="oneOf2">
                <emma:interpretation id="interp10" emma:lang="en-US" emma:confidence="0.5">
                  <emma:literal>won</emma:literal>
                </emma:interpretation>
                <emma:interpretation id="interp11" emma:lang="en-US" emma:confidence="0">
                  <emma:literal>want</emma:literal>
                </emma:interpretation>
                <emma:interpretation id="interp12" emma:lang="en-US" emma:confidence="0">
                  <emma:literal>many</emma:literal>
                </emma:interpretation>
                <emma:interpretation id="interp13" emma:lang="en-US" emma:confidence="0">
                  <emma:literal>my</emma:literal>
                </emma:interpretation>
                <emma:interpretation id="interp14" emma:lang="en-US" emma:confidence="0">
                  <emma:literal>may</emma:literal>
                </emma:interpretation>
              </emma:one-of>
            </emma:emma>
          </inkml:annotationXML>
          <inkml:trace contextRef="#ctx0" brushRef="#br0" timeOffset="23228.5664">-984-1426 174 0,'0'-3'306'15,"3"-4"9"-15,-2 2-27 0,-1 2-44 0,0 2-45 0,0-1-38 0,0 2-30 16,0 0-21-16,0 0-14 0,0 0-9 0,0 0-7 16,0-3-8-16,-1 3-8 0,1 0-6 0,0 0-10 0,0 3-4 15,0-3-8-15,0 3-3 0,0 0 3 0,0 2 7 16,0-2 6-16,1 7 8 0,-1 1 6 0,3 1 8 0,0 2 5 16,-3 0 8-16,0 2-1 0,2 1-6 0,-2 1 0 0,0 1-8 15,3-2-9-15,-2 0-9 0,5-2-7 0,-4 1-9 16,1 0-12-16,1-5-2 0,1 3-9 0,1-2-5 15,-2-1-7-15,1-2 0 0,-1 2 0 0,2-1 0 0,-1-4 0 16,-4 3-2-16,5-2-3 0,-2-3 5 0,1 1 4 0,-2-2-2 16,-2 1 0-16,4-1 3 0,-2-3 0 0,0 0-1 0,-2 3 2 15,-1-1-6-15,6-2 2 0,-6 0 3 0,2 0 2 16,1-2 0-16,-3-1 4 0,0 3-1 0,1-7-3 0,-1 4 0 16,0-5 0-16,-1 0 2 0,-2-1-3 0,1-2-2 15,-4-1 3-15,5-1-4 0,-2 2 0 0,0-1 6 0,-2-2-4 16,4 4-4-16,-2-6-2 0,0 4-1 0,3-1-1 15,-2-3 3-15,-1 1 0 0,3 0 0 0,0 4 0 0,0-4 0 16,3 0 0-16,-1 2 0 0,1 0 0 0,0-2 0 16,1 4 3-16,1-1 4 0,-1-2 3 0,2 3 4 0,-1-2 5 15,-1 5 7-15,1-1 0 0,-1 4 1 0,2 2 1 0,-2 1 5 16,4 2 6-16,-1 4 7 0,-1 0-1 0,5 3 0 16,-2 2 11-16,1 3 6 0,-1 3 5 0,3 1 4 0,-2 1-2 15,2 2 2-15,-3 1 4 0,2-2-7 0,-2 3-3 0,1-2-7 16,-4-1-6-16,4-4-13 0,-1 2-7 0,2-4-9 15,-2 3-8-15,-2-4-3 0,0-3 0 0,1 0-1 0,-1-2-2 16,-1-2-3-16,0 1 0 0,-1 0 0 0,-4-4 0 16,5 3-4-16,-4-4 0 0,-2 3 1 0,3-3-2 0,0-3 7 15,-3 3-1-15,0-4 1 0,0 3-3 0,0-9 2 0,0 4-3 16,0-5 0-16,0-1-1 0,0-6-1 0,-3 1-4 16,0-3 0-16,1-1 1 0,-4-3-2 0,2 0-2 0,-4 0-2 15,2-1-3-15,0-1 2 0,0 2-2 0,0-1-1 16,2 4 1-16,0 2 4 0,-1 2 0 0,-1 1 2 0,5 1 2 15,-4 0-3-15,2 4 4 0,0 3-2 0,-1 1-1 0,1 1-6 16,1 1-4-16,-1 1-3 0,3 3-14 0,0-4 5 16,0 5-13-16,0-2-2 0,0 2-11 0,0 0-3 0,0 0-5 15,3 0 1-15,-1 0 15 0,1 2-5 0,1-2 14 16,2 2 2-16,-1 1 11 0,2-3 7 0,-2 1 5 0,2-1 5 16,-3 3-3-16,4-2 1 0,-1-1-5 0,-1 0-2 0,2 0 2 15,2 0-6-15,-2-1-2 0,1-2 0 0,-1 2 3 16,0-2 1-16,2 1 1 0,-2-3 3 0,-2 1-1 0,1-2 6 15,1 1 3-15,-4-1 0 0,4 1 1 0,-4-2-2 16,2-1 5-16,-5 1-3 0,4-3 3 0,1-1-2 0,-5 3 4 16,4-1-1-16,1 2 1 0,-5 3 0 0,-1 0 1 0,3 0 3 15,0 1-4-15,-3-1 1 0,0 4 0 0,0-2-3 16,0 2 0-16,0 0-3 0,0 0-2 0,0 2-6 16,0-2 4-16,0 3-4 0,0-2 0 0,-3 4 5 0,3 1 0 0,0 1 4 15,0 3 4-15,0 3 5 0,0 2 0 0,0 3 0 16,3 1 8-16,-3 3 3 0,0 2 5 0,0-3 5 0,2 6 8 15,1-4 0-15,-2 1 1 0,5-1 2 0,-1 0 0 16,-1 0 0-16,0-2-3 0,4 1-8 0,-4-5-5 16,4 0-2-16,-4-1-1 0,4-1-1 0,-1-4-4 0,-2-1-6 15,1 0-2-15,-2-5 1 0,-2 2-4 0,1-3 1 0,0 1-4 16,-2-3 0-16,-1 0 0 0,3-2-1 0,-2 1 0 0,-1-1 0 16,0 0 7-16,0-1 0 0,0-3-6 0,0-3 1 15,0-2-3-15,0-1 2 0,0-1 0 0,0-4-1 16,0 0-2-16,0-2 0 0,0-2 4 0,-1 3-1 0,-2-4-3 15,2 3-6-15,-5-2-2 0,4 2-10 0,-1-2-6 0,2 3-13 16,1 1-16-16,0 0-14 0,0-1-15 0,-3 5-11 0,0-4-9 16,3 5-11-16,-2 0-9 0,-1 2-15 0,0 0-15 15,-1-1-9-15,2 3-9 0,-4-3-6 0,5 3-5 0,-2-1-1 16,3 1 2-16,-2 0 7 0,2-6 12 0,-3 5 4 0,3-6 12 16,0 2 17-16,0 3 9 0,3-2 8 0,-3 2 14 15,2-2 14-15,2 0 13 0,-1-1 19 0,2-2 11 16,-2 0 9-16,1 2 10 0,1-3 10 0,-2 4 16 0,0-2 7 15,1-2 13-15,-2 4 7 0,4-1 10 0,-5-1 9 0,3 4 8 16,-1-3 9-16,0 5 4 0,-1-3 7 0,1 3 1 16,0-1 6-16,-2 3 1 0,2 2 9 0,-1 0 7 0,5 2 11 15,-2 2 15-15,1-2 9 0,0 4 6 0,0 1 9 16,1 0 10-16,-1 6 7 0,4 3 12 0,-1-1-7 0,2 4-10 16,-4 3-5-16,-1 1 3 0,2-1-7 0,-1 3-12 0,-3 1-20 15,4-2-27-15,-4 1-8 0,2 1-12 0,-4 3-15 16,2-4-13-16,4-2-9 0,-4 3-12 0,2-2-5 0,-4 2-1 15,1-5-5-15,0 5-5 0,-2-5-8 0,2 0-21 16,-3-2-27-16,2 1-28 0,-2-3-37 0,0-1-43 0,0-4-52 16,0-1-43-16,-2-1-42 0,2-2-26 0,-3-1-14 0,2-2-8 15,1-6-24-15,0 1-29 0,-3-7-32 0,0 1-47 16,-2-3-23-16</inkml:trace>
          <inkml:trace contextRef="#ctx0" brushRef="#br0" timeOffset="23550.3092">-268-1596 151 0,'1'-5'289'0,"5"1"-3"0,-4 3-24 16,1-2-48-16,-2 1-51 0,7 0-43 0,-4-1-34 0,2 2-27 16,-1-4-16-16,2 1-7 0,1-3-5 0,0-2-6 15,3 2-3-15,-2-1-7 0,0-3-2 0,-2 2-2 0,1 1-2 16,-4-3-3-16,4-2-1 0,-4 1 3 0,2-1 5 0,-5-3 15 16,4 5 7-16,1-5 5 0,-5 2 20 0,4-1 11 0,-2 0 11 15,0 0 4-15,-3 1 4 0,1-1 0 0,-1 3 6 16,3-1 5-16,-3 2-3 15,0-10 191-15,0 17-197 0,3 1 128 16,-3 10-152-16,5 1 10 0,-4 2 4 0,5 6 6 31,0 3 14-31,43 136 734 0,-41-130-706 0,1 3-12 0,-1 2-11 16,0-4-18-16,2 4-16 0,2-4-20 16,-4 0-8-16,11 25 5 0,-13-26-38 0,1 1-26 0,-2-5-34 15,1 1-31-15,-2-3-43 0,4-2-47 0,-7 0-59 0,5-1-57 16,-6-3-56-16,2-2-36 0,1-3-18 0,-3-3-20 15,1-1-61-15,-1-4-86 0,-1-4-48 0,-2-2 5 0</inkml:trace>
        </inkml:traceGroup>
        <inkml:traceGroup>
          <inkml:annotationXML>
            <emma:emma xmlns:emma="http://www.w3.org/2003/04/emma" version="1.0">
              <emma:interpretation id="{FB1E84FA-2DE2-4608-8502-D6516A88A08E}" emma:medium="tactile" emma:mode="ink">
                <msink:context xmlns:msink="http://schemas.microsoft.com/ink/2010/main" type="inkWord" rotatedBoundingBox="24830,6050 24845,6751 24414,6760 24400,6059">
                  <msink:destinationLink direction="with" ref="{382B5971-D1A0-4809-991B-72FB95F6305B}"/>
                </msink:context>
              </emma:interpretation>
              <emma:one-of disjunction-type="recognition" id="oneOf3">
                <emma:interpretation id="interp15" emma:lang="en-US" emma:confidence="0.5">
                  <emma:literal>.</emma:literal>
                </emma:interpretation>
                <emma:interpretation id="interp16" emma:lang="en-US" emma:confidence="0">
                  <emma:literal>2</emma:literal>
                </emma:interpretation>
                <emma:interpretation id="interp17" emma:lang="en-US" emma:confidence="0">
                  <emma:literal>z</emma:literal>
                </emma:interpretation>
                <emma:interpretation id="interp18" emma:lang="en-US" emma:confidence="0">
                  <emma:literal>Z</emma:literal>
                </emma:interpretation>
                <emma:interpretation id="interp1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3916.0773">172-1827 428 0,'14'-11'393'0,"-5"0"-54"0,0 2-22 0,3 2-43 15,-2 4-56-15,-1 2-41 0,3 2-30 0,1 2-15 0,-4 7-6 16,0 1-2-16,3 4 1 0,-5 4 0 0,4 3 1 16,-4 1-5-16,-1 6-2 0,2 1-8 0,-4 4-5 15,-1 1-1-15,0 0-3 0,-3 1-4 0,0-4 2 0,-3 4 3 16,0-5-3-16,-1 2 0 0,2-3 1 0,-1 0-2 0,0-1-1 16,-1-2 3-16,2-5-10 0,-4 0 1 0,5-4 1 0,-2 2-4 15,1-2-12-15,2-5-11 0,-3-2-11 0,3-1-9 16,0-3-4-16,0-3-12 0,0-1-7 0,3-2-3 15,-3-1 2-15,5 0-1 0,-4-1 4 0,5-3-5 0,0-3 0 16,5-2-1-16,-2-3-4 0,3-3-5 0,2 1-3 16,1-6-2-16,5-1-3 0,-7 1 0 0,5-3 0 0,1-1-4 15,-2-2 2-15,-4 1-5 0,5-2-10 0,-5 0-10 0,2 4-20 16,0 0-21-16,-6 1-26 0,3 3-23 0,-2-2-25 16,-1 7-24-16,-1-1-14 0,-4 2-19 0,1 2-21 0,1 5-26 15,-5 0-22-15,-1 3-24 0,0-1-347 0,-1 8 291 16,-5-1-25-16,0 3-36 0,-2 0-48 0,-4 5-61 15,0 0-9-15</inkml:trace>
        </inkml:traceGroup>
      </inkml:traceGroup>
    </inkml:traceGroup>
  </inkml:traceGroup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1:40.9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009FE19-EB63-46B3-B056-3DDB9B9E4ECD}" emma:medium="tactile" emma:mode="ink">
          <msink:context xmlns:msink="http://schemas.microsoft.com/ink/2010/main" type="inkDrawing" rotatedBoundingBox="20375,6925 21281,5767 21584,6004 20678,7162" semanticType="callout" shapeName="Other">
            <msink:sourceLink direction="to" ref="{382B5971-D1A0-4809-991B-72FB95F6305B}"/>
            <msink:sourceLink direction="from" ref="{FCE51F03-7688-4DFE-9657-581E6C1BA8FF}"/>
          </msink:context>
        </emma:interpretation>
      </emma:emma>
    </inkml:annotationXML>
    <inkml:trace contextRef="#ctx0" brushRef="#br0">-3830-1032 57 0,'5'-3'169'16,"-1"3"-6"-16,1 3 6 0,1-3 10 0,-2 3-25 0,1 2-29 16,-1-1-16-16,2 3-8 0,0 1 3 0,1 0-3 0,4 0-11 15,-5 3-13-15,4 2-9 0,2-1-4 0,-3 1-1 0,4 0-1 16,-4 2-5-16,0 0-6 0,3-4-6 0,2 3-3 15,-5-3 1-15,-1 0-4 0,4-1-8 0,-1 1-2 16,-2-5-1-16,6-2-2 0,-3 2-1 0,-1-3 2 0,4-3-2 16,0 0-3-16,-1-6 0 0,3-3-1 0,-3-2 5 0,8-6 5 15,-5-2 2-15,2-2 3 0,2-2 2 0,1-5 3 16,-1-2 6-16,4-8 4 0,-1 0-1 0,0-3-1 0,3 0-3 16,-2-1 0-16,5-4-3 0,-5-2-3 0,2-2-6 15,1 3-3-15,-1-3-8 0,0 1-7 0,-1-1-6 0,-2 4-2 16,0 1-6-16,-3 5 1 0,-2 0-1 0,-1 8-4 0,-5 2 2 15,-1 5 2-15,0 1 1 0,-4 8 0 0,2 1-1 16,-5 4 3-16,-1 0 3 0,-1 5-1 0,-1 0 2 0,1 1-3 16,-1 2 3-16,-2-1-2 0,2 0 1 0,-2 4-3 15,0-2-2-15,0 2-2 0,0-1 0 0,0-3-1 0,0 4 0 16,0-1 0-16,0 1 1 0,0-3 12 0,0 3-7 0,0 0-2 16,0 0 0-16,0 0-4 0,0 0 2 0,0 0 0 15,0 0-2-15,0 0-10 0,0 0 8 0,0 0 0 0,3 0 2 16,-3 0 2-16,1 0 0 0,-1 0-2 0,0 0 3 0,0 0-1 15,0 0-1-15,0 0-1 0,0 0 0 0,-1 0 0 16,-2 0 2-16,3 0 0 0,0 0-4 0,0 0 2 16,0 0-2-16,0 0-2 0,0 0 4 0,3 0-4 0,-3 0-1 15,0 0 4-15,0 0 1 0,0 0-1 0,1 0 0 0,-1 0 1 16,0 0 0-16,0 0 2 0,0 0-2 0,0 0 0 16,0 0-1-16,0 0 2 0,0-2-1 0,0 2 1 0,0 0 1 15,0 0-5-15,0 0 0 0,0 0 0 0,3 0 3 16,-3 0-2-16,3 0-3 0,-3-3 3 0,0 3 2 0,0 0 0 15,0 0 0-15,0-1 0 0,2 1-2 0,-2-5-3 0,3 0 5 16,0 4-1-16,1-3-8 0,-4-1 3 0,2 1 0 16,-2 2-1-16,3 0-2 0,0-1-4 0,-3 3-2 0,1-4-6 15,-1 4 1-15,3-1-3 0,-1-2 0 0,1 1-4 16,0-4 0-16,-2 1 1 0,-1-1-5 0,5 1 12 0,-5 1-4 16,6-3-3-16,-6 2-4 0,1 2 3 0,2-2 1 0,0 1 1 15,-3 2 2-15,1 1-8 0,2-3 5 0,-3 0 2 16,2 2 4-16,1-1 1 0,0 1-3 0,-2-2-2 15,4-1-1-15,-2 4 0 0,1-3-6 0,2-1-7 0,-1 1-9 16,-4 2-7-16,5 0-10 0,-4-1-7 0,-2 3-9 0,3 3-11 16,-2-1-2-16,-1 2-2 0,3 3 0 0,0-2 0 0,-3 6-9 15,-3 2-23-15,0-1-49 0,-1-2-70 0,-1 4-103 16,-4-2-62-16</inkml:trace>
  </inkml:traceGroup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3:02.2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5F69148-64BE-48D2-A5E1-71F81E930D34}" emma:medium="tactile" emma:mode="ink">
          <msink:context xmlns:msink="http://schemas.microsoft.com/ink/2010/main" type="writingRegion" rotatedBoundingBox="23595,8121 28155,6089 29543,9203 24983,11235"/>
        </emma:interpretation>
      </emma:emma>
    </inkml:annotationXML>
    <inkml:traceGroup>
      <inkml:annotationXML>
        <emma:emma xmlns:emma="http://www.w3.org/2003/04/emma" version="1.0">
          <emma:interpretation id="{BDCF439B-5362-4822-A899-A10ABC9DBEB1}" emma:medium="tactile" emma:mode="ink">
            <msink:context xmlns:msink="http://schemas.microsoft.com/ink/2010/main" type="paragraph" rotatedBoundingBox="24074,7612 28159,6088 28582,7220 24497,8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93F595-6D15-4568-BCCC-BA9F439B615D}" emma:medium="tactile" emma:mode="ink">
              <msink:context xmlns:msink="http://schemas.microsoft.com/ink/2010/main" type="line" rotatedBoundingBox="24074,7612 28159,6088 28582,7220 24497,8744"/>
            </emma:interpretation>
          </emma:emma>
        </inkml:annotationXML>
        <inkml:traceGroup>
          <inkml:annotationXML>
            <emma:emma xmlns:emma="http://www.w3.org/2003/04/emma" version="1.0">
              <emma:interpretation id="{6E89A4EC-910A-44FC-AC34-3BFDEA771D6B}" emma:medium="tactile" emma:mode="ink">
                <msink:context xmlns:msink="http://schemas.microsoft.com/ink/2010/main" type="inkWord" rotatedBoundingBox="24184,7907 26087,7197 26374,7967 24472,8677"/>
              </emma:interpretation>
              <emma:one-of disjunction-type="recognition" id="oneOf0">
                <emma:interpretation id="interp0" emma:lang="en-US" emma:confidence="0.5">
                  <emma:literal>Data</emma:literal>
                </emma:interpretation>
                <emma:interpretation id="interp1" emma:lang="en-US" emma:confidence="0">
                  <emma:literal>Darth</emma:literal>
                </emma:interpretation>
                <emma:interpretation id="interp2" emma:lang="en-US" emma:confidence="0">
                  <emma:literal>Death</emma:literal>
                </emma:interpretation>
                <emma:interpretation id="interp3" emma:lang="en-US" emma:confidence="0">
                  <emma:literal>Dastan</emma:literal>
                </emma:interpretation>
                <emma:interpretation id="interp4" emma:lang="en-US" emma:confidence="0">
                  <emma:literal>Dalton</emma:literal>
                </emma:interpretation>
              </emma:one-of>
            </emma:emma>
          </inkml:annotationXML>
          <inkml:trace contextRef="#ctx0" brushRef="#br0">31 70 75 0,'-1'0'324'0,"-5"-5"-39"0,1 0-16 0,1 1-7 16,1-1-31-16,1 2-35 0,-2-2-23 0,4 3-14 15,-6 0-6-15,6 0-10 0,0-2-8 0,0 1-9 0,0 1-9 16,0 0-10-16,6 0-9 0,-5 0-7 0,4-1-2 0,2-1 2 16,4 0 2-16,0 0 4 0,3 2 1 0,4-3 3 15,-5 5 5-15,6 0-8 0,1 0-1 0,2 3-5 16,-3-1-8-16,2 4-6 0,3 1-2 0,-2-1-4 0,-1 3-1 15,6 1 1-15,-5-2-10 0,2 3-5 0,-3 3-6 0,-2-4-4 16,1 6-4-16,-4-3-5 0,-4 4-1 0,0 0-4 0,0 2 4 16,-5 0 1-16,-1 4 4 0,-1-2-4 0,-5 3 2 15,-5-1-2-15,-1 1-4 0,-1 3-2 0,-2-2-8 16,-3-1-4-16,0 0-8 0,0 0 1 0,-4-3-8 0,2 1-2 16,1 0 2-16,-2-2-3 0,0 1 3 0,2-4-2 0,-2 3 2 15,0-8-2-15,3 3 0 0,0-1-2 0,0-5-8 0,5 2-2 16,1-4-9-16,-1 2-16 0,1-4-20 0,1-1-23 15,4-2-28-15,1 3-31 0,0-5-34 0,0 0-36 16,1 0-40-16,4 0-29 0,1-3-23 0,1 1-12 0,-1-4-7 16,6-5 1-16,3 1 1 0,0-1-14 0,-2-1-40 0,5 1-64 15,-5-4-47-15,5 3-11 0</inkml:trace>
          <inkml:trace contextRef="#ctx0" brushRef="#br0" timeOffset="-419.0966">98 313 95 0,'0'-2'100'16,"0"2"-10"-16,0 0-7 0,0-1-9 0,0 1-8 0,0 0-7 15,0-4-3-15,0 4-4 0,0-1-2 0,0-2-2 16,0 3 2-16,0 0 2 0,0 0 3 0,0 0-1 0,0-3 1 16,0 3 1-16,0-4-2 0,0 4-4 0,0-1-5 0,0-1-1 15,0-4-6-15,0 6 1 0,0-3-1 0,0 1-1 16,0-1 3-16,0 1 6 0,0 1 2 0,0-2 2 0,0 1 1 15,0-1-1-15,-1 2 2 0,-2-4 2 0,3 3-2 16,0 0-5-16,0 2 2 0,0-2-3 0,0 2-1 0,0-2-4 16,0-1-5-16,-2 3-8 0,2 0-7 0,0 0-4 15,0 0-6-15,0-1-5 0,0-2-2 0,0 3-1 0,0 0-1 16,0 0-1-16,0-2 0 0,0 2 3 0,0 0-3 0,0 0 6 16,0 0-1-16,0 0 2 0,0 0 5 0,0 0 3 15,0 0 5-15,0 0 1 0,0 0 2 0,0 0 0 0,0 0 0 16,0 0 0-16,0 0-3 0,0 0 1 0,0 0-1 15,0 0 1-15,0 0 3 0,0 0-2 0,0 0-1 0,0 0 0 16,0 0-4-16,0 0-1 0,0 0-5 0,0 0-4 16,0 0-1-16,-3 0-2 0,0 0-2 0,3 0 2 0,0 0-3 15,0 0 0-15,3-2 0 0,0 0 1 0,-3 0-1 0,0-1-1 16,0 3 2-16,0 3 1 0,0-1 1 0,0-2 2 0,0 0 3 16,0 0 0-16,0 0 6 0,0 0 4 0,0 0 2 15,0 0 0-15,0 0 3 0,0-2-1 0,0 2 1 16,0 0 0-16,0 0-5 0,0 0-2 0,0 0-4 0,0 0 1 15,-3 0-1-15,3 0 1 0,0 0-2 0,0 0-1 0,0 0 2 16,-3 0 5-16,3 0-2 0,0 0 1 0,0 0-2 16,0 0 4-16,0 2-2 0,0-2 3 0,0 0-2 0,0 0-5 15,0 0 2-15,0 0 3 0,0 0 0 0,0 0 0 0,0 0 2 16,0 0-6-16,0 0 0 0,0 0 6 0,0 0-7 16,0 0 1-16,0 0 0 0,0 0-1 0,-1 0-4 0,1 0 6 15,0 0 2-15,0 0-1 0,0 0 5 0,0 0 1 16,0 0-3-16,0-2 2 0,0-1 1 0,0 3-5 0,0-1 0 15,0-2-3-15,-3 3-2 0,3-1 2 0,-2 1 0 16,2-3 2-16,0 1-2 0,0 2 3 0,-3-2 0 0,3 0-1 16,-3 2 0-16,3 0-5 0,0-2-1 0,0 2-5 0,0 0 2 15,0 0-2-15,0 0-2 0,0 0 0 0,0 0-3 16,0 0 3-16,0-3-2 0,0 3 2 0,0 0-1 0,0-2-2 16,0 4-1-16,0-2 1 0,0 0 6 0,0 0 3 15,-1-2 3-15,1 2 0 0,0-1 3 0,0-2 3 0,0 3 2 16,0 0 3-16,0 0-5 0,0-2 2 0,0 2-1 15,0 0 0-15,0 0-4 0,0 0-3 0,0 0 1 0,0 0-2 16,0 0-1-16,0 0-2 0,0 0-5 0,0 0-2 0,0 2 3 16,0-2 0-16,-3 0 0 0,3 0-1 0,0 3-1 0,0-2 1 15,0 4 4-15,0-1 1 0,3 3 0 0,-3-3 6 16,1 2 12-16,5 4 13 0,-1 1 17 0,-4 0 8 16,5 3 5-16,-1 2 4 0,-1 0 9 0,0-1 6 0,4 2-6 15,-1-2-4-15,1 0 0 0,1 4-2 0,-2-4-4 0,-2 3-1 16,5-3-5-16,-5 0-3 0,-1 3-7 0,3-1-11 15,-2-3-7-15,2 2-7 0,1 0 1 0,-1-4-4 0,-2 3-7 16,-1-2-4-16,1 0 0 0,2-2-1 0,-1-3-7 16,-2 3-2-16,1-3-3 0,-2 0-3 0,-2-2 2 0,2 1-2 15,-1 0 1-15,-2-2-1 0,3 0-2 0,0 0 0 0,-3-1 2 16,1 0-1-16,-1 2-2 0,6-1-5 0,-6-3-14 0,2 2-25 16,1-2-26-16,-3-2-35 0,1 0-39 0,-1 0-35 15,6 0-34-15,-4 0-37 0,1 0-34 0,-3-2-29 16,0-2-24-16,0-1-14 0,0-1-6 0,-3-3-17 0,1-3-51 15,-4-1-69-15,0-5-62 0,-1 1-9 0</inkml:trace>
          <inkml:trace contextRef="#ctx0" brushRef="#br0" timeOffset="1179.9713">929-14 235 0,'0'-4'409'0,"0"0"-46"16,0 4-23-16,-2 0-25 0,-1 0-51 0,2 0-47 16,-5 4-40-16,0 0-30 0,0-1-19 0,-2 2-17 0,-1 1-12 15,0 3-13-15,2 1-4 0,-5 4 1 0,2-2-2 0,1 5 5 16,-3 0 2-16,0 1 0 0,0 0-2 0,2-1-5 15,-2 2 0-15,3 3-5 0,-3-1-9 0,-2-2-10 0,5-1-9 16,1 4-8-16,0-3-6 0,-2 1-20 0,2 1 1 16,-1-1-2-16,5-3 1 0,-4 0-4 0,4-1-3 0,-2 0 0 15,5-5-3-15,-2 3 12 0,3-3-6 0,0-3-4 0,0 0-4 16,3-1 0-16,-2-3-2 0,2 0 0 0,0-1 0 16,1-1-1-16,4-4 2 0,-4-1-1 0,5-3 3 15,-1-3-1-15,4-1 6 0,0-5-2 0,-1-1-3 0,3-5 2 16,-2-1 0-16,0-2-3 0,0 2-1 0,-1-4 3 0,1 3 4 15,0 0 10-15,-3 1 7 0,2 3 4 0,-4 2 6 0,-1-1 8 16,1 4-1-16,1 2 1 0,-4 3-8 0,2 3-3 16,-1 0-9-16,-1 3-1 0,1 2-2 0,5 2-1 0,-2 2 2 15,0 3 2-15,1-2 1 0,5 2 5 0,-1 3 1 16,-1 2-2-16,0-3-6 0,0 5-5 0,3-2-1 0,0-3-2 16,-2 0 0-16,-1 3-9 0,3-2-3 0,0-1-1 0,-3-2 5 15,0 0-5-15,-3-1 2 0,2-3 0 0,-3 2-2 16,4-4 3-16,-5 0 0 0,1 0-2 0,-1-2-1 0,1-2 2 15,-4-1-3-15,3-3 3 0,-2-3-3 0,-1 1-1 16,7-1-1-16,-10-2 2 0,5-1-3 0,-1-5-3 0,-4 0-7 16,2 0-6-16,0-5-4 0,-3 0-2 0,0-3-10 0,-3 2-13 15,0-3-7-15,2-2-1 0,-4-1 1 0,-1 0-2 16,-1-5-3-16,1 1 1 0,-5-1 5 0,3-1 11 16,0 2 9-16,1 3 5 0,-1 2 4 0,1 1 8 0,1 6 10 0,-2 4 3 15,2 2 6-15,2 4 7 0,2 3-1 0,-3 2 6 16,5 8 3-16,0 0 3 0,2 3 11 0,1 8 18 15,2 6 19-15,2 4 20 16,5 5 21-16,39 109 439 0,-35-99-414 0,-1 3-13 0,-1-3-18 16,3 1-20-16,-3-1-14 15,4-1-16 1,56 145 82-16,-62-160-129 0,-6 4-2 0,1-5-1 0,4-2-3 16,-10-2 0-16,5-2-6 0,-1-1-13 0,-4-4-22 15,5 8-117-15,-6-8 27 0,-6-7-43 0,5-1-36 16,-10-1-35-16,4-4-27 0,-2-1-15 0,0-1-7 0,-3-4-3 15,-3 0 2-15,0-4 13 0,-4 0 17 0,6-6 19 16,-5-1 20-16,-2-2 21 0,-24-49-264 16,26 49 372-16,4 2 22 0,4 2 26 0,3 1 30 0,1 2 22 15,-2 1 19-15,4 5 14 0,-2 2 6 0,4-2 7 0,2 0 4 16,0 4-1-16,0 0 0 0,2 1-2 0,5 0 1 0,1 2 3 16,1 0 4-16,1-1 5 0,2 1 2 0,3-3 4 15,-2-2 3-15,2 2 6 0,0 0 3 0,-2-1-4 16,7 0-2-16,-2-3 4 0,-5 0 5 0,6 0 4 0,-2 1-3 15,1 0-4-15,-2-1 0 0,0 0-3 0,2 0 0 0,-4 0-13 16,3 0-1-16,0 0-5 0,-2 0 4 0,-2 3-7 16,-1-1-6-16,0 3-3 0,3-1-4 0,-6 1 7 0,4 2-7 15,-7-3-5 1,24-9 75-16,-23 15-72 0,-7 1-24 0,2 1 3 16,1 4 4-16,-3 0 9 0,0 3 4 0,0 3 12 15,0 0 4-15,0 4 8 0,-3 2-4 0,1-1 0 0,-4 4-8 16,5 1-7-16,-7 0-8 0,4 3-9 0,-4-2-4 0,4 2-7 15,-2-1-4-15,2-2-2 0,-1 0-1 0,1-2-1 16,1 1-2-16,0 1-1 0,-2-5-3 0,5-1-1 0,-1 1 2 16,1-6 3-16,0 0 0 0,0-2-4 0,0-7 3 0,0 3 0 15,0-1 0-15,0-3 3 0,1-3 0 0,4-1-6 16,1 0 0-16,-2-6 5 0,4-4 0 0,-1-3-3 0,-1-2-1 16,1 2 0-16,4-3 1 0,-4-1-1 0,-1 4 2 0,5-1 0 15,-4 2 2-15,2 0 0 0,-2 5 3 0,1 2 2 0,1 1-2 16,-2 0 3-16,1 5-1 0,1 1 5 0,1 2 6 15,2 2 3-15,3 6 0 0,-2 0-2 0,5-1 2 16,-2 5 2-16,1-1-4 0,-1 2-2 0,2-1-11 0,-5 3-3 16,7-4-5-16,-5 3 4 0,0-5-3 0,-2 2-1 15,2-1-6-15,-3-2-20 0,-3 1-28 0,4-4-28 0,-7-1-30 16,4-3-39-16,-1-1-41 0,2 0-44 0,-2-1-39 0,1-3-24 16,-4-5-13-16,7-2-4 0,-4-1 2 0,3-3-2 15,-3-4-16-15,-1 0-18 0,-2-4-38 0,0-4-56 0,0-1-22 16</inkml:trace>
        </inkml:traceGroup>
        <inkml:traceGroup>
          <inkml:annotationXML>
            <emma:emma xmlns:emma="http://www.w3.org/2003/04/emma" version="1.0">
              <emma:interpretation id="{00B9AED8-2FE1-455F-9545-3A6426810C02}" emma:medium="tactile" emma:mode="ink">
                <msink:context xmlns:msink="http://schemas.microsoft.com/ink/2010/main" type="inkWord" rotatedBoundingBox="26088,6861 28159,6088 28582,7220 26511,7993"/>
              </emma:interpretation>
              <emma:one-of disjunction-type="recognition" id="oneOf1">
                <emma:interpretation id="interp5" emma:lang="en-US" emma:confidence="0.5">
                  <emma:literal>small</emma:literal>
                </emma:interpretation>
                <emma:interpretation id="interp6" emma:lang="en-US" emma:confidence="0">
                  <emma:literal>soral</emma:literal>
                </emma:interpretation>
                <emma:interpretation id="interp7" emma:lang="en-US" emma:confidence="0">
                  <emma:literal>seral</emma:literal>
                </emma:interpretation>
                <emma:interpretation id="interp8" emma:lang="en-US" emma:confidence="0.5">
                  <emma:literal>h mal</emma:literal>
                </emma:interpretation>
                <emma:interpretation id="interp9" emma:lang="en-US" emma:confidence="0">
                  <emma:literal>b mal</emma:literal>
                </emma:interpretation>
              </emma:one-of>
            </emma:emma>
          </inkml:annotationXML>
          <inkml:trace contextRef="#ctx0" brushRef="#br0" timeOffset="1668.4763">2161-804 133 0,'0'-4'409'0,"0"2"-46"0,-3 2-31 0,0 2-12 16,-2 2-42-16,1 4-47 0,0 7-33 0,-4-3-21 0,1 6-13 15,-1 1-12-15,1-2-7 0,1 2-8 0,-5 4-13 0,4-4-14 16,2 2-16-16,1-1-11 0,0-1-12 0,1-2-4 15,0 1-11-15,1-3-11 0,2-4-10 0,0 0-10 0,0-1-4 16,2-3-6-16,1-1-5 0,1-2 0 0,0 1-3 0,4-1 0 16,2-4-1-16,2 2 0 0,-3-2-1 0,6 0 2 15,0 0-2-15,3 3-2 0,0-2 0 0,1 4-1 0,0 1-4 16,-1 2 4-16,0 3-1 0,-2 1-1 0,1 3 0 16,-2 0 0-16,0 0 0 0,-6 5 5 0,1-3-1 0,-4 4-3 15,0-1-2-15,0-3 0 0,-6 2 1 0,0-2 0 0,0 0 1 16,-5-2-6-16,4-1 2 0,-5-3 3 0,4-3 0 15,-2 1 0-15,-2-3 0 0,4 1 0 0,0-5 0 0,0 0 3 16,-4-2-2-16,5-4 2 0,-2 0-3 0,0-3 4 16,-2-4-1-16,4 1 0 0,-2-3-1 0,0-1-2 0,1-6 2 15,2 4-2-15,0-6 0 0,0 1-2 0,2-1 0 0,1 1 0 16,1-1 2-16,1 3 2 0,2-1 2 0,1 1 2 16,2 1 4-16,2-1 7 0,0 0 4 0,1 1 5 15,5 2 7-15,-5 0 10 0,7 4 10 0,-1 1 8 0,0 3 6 16,4-2-1-16,-5 4 6 0,1 1 1 0,0 1 0 0,4 2-8 15,-4 2-9-15,0 2-4 0,-1 2-13 0,0 2 0 0,-2 2-9 16,1 0-7-16,-2 2-9 0,0 4-2 0,-4-1-3 16,-2 1-5-16,2 2 0 0,-2 3 0 0,-5-2-9 15,2 2-18-15,-6 2-17 0,0 0-26 0,-3-2-38 0,-1 0-46 16,-4 2-50-16,-2-2-56 0,1-2-42 0,0 0-27 0,-1-6-21 16,1 0-13-16,1-7-13 0,1-2-38 0,-2-4-47 0,-5-7-66 15,6 1-14-15</inkml:trace>
          <inkml:trace contextRef="#ctx0" brushRef="#br0" timeOffset="2928.4893">2652-785 142 0,'30'-38'683'15,"-18"23"-387"-15,11-13 171 0,-11 17-312 0,0 2-34 16,-3 2-30-16,3 4-19 0,-1-2-14 0,-3 1-8 0,4 4-8 16,-1 0-11-16,-2 0-9 0,3 0-6 0,-2 4-5 0,2 0-4 15,-3-1-4-15,3 2-1 0,-2-2 0 0,-2 0 2 16,1 2-4-16,-2-4 0 0,0-1 2 0,1 2-4 0,-2-2 1 15,1-2-2-15,1 2 1 0,-4-1 0 0,2 1 0 16,-1-3 2-16,-4 1 0 0,5-1 2 0,-4 0-2 0,-2-1 4 16,3 3 0-16,-2-1 0 0,-1-3 0 0,0 5 3 15,-1 0 10-15,-2 0 5 0,3 0 10 0,-2 4 7 0,-1-3 4 16,0 1 2-16,2-1 4 0,-4 6 4 0,-1-4-4 0,2 3-5 16,-4 3-1-16,1-2-3 0,2 4-5 0,1-3-1 15,-1 2-3-15,3 1-4 0,0 0-5 0,2 0 0 16,0 0-3-16,4 2-2 0,-2 0 3 0,8-2 3 0,-1 2 4 0,2-1 3 15,1-1 10-15,0 2 5 0,2 1 0 0,0 1 2 16,-2-1 3-16,6 2-5 0,-5 1-2 0,-1-2-1 16,6 2-9-16,-6 4-7 0,-3-2-2 0,1 2-2 0,-4 0-1 15,4 1 0-15,-2 3-3 0,-7-5-4 0,4 4-2 0,-5 0-1 16,0-3-2-16,-2 2-1 0,-1 0-4 0,2-3 0 0,-5-4-2 16,1-1 0-16,4 0 0 0,-5-5 2 0,4-1-3 15,-2-2 3-15,-2-7-1 0,-1 0-3 0,2 0 4 16,-2-8-2-16,2-2-2 0,-2-4 2 0,2-1-3 0,-2-5 1 15,5-3 1-15,-4-3 2 0,2-4-5 0,2-3-1 0,0 0 1 16,-1-1-1-16,3-3 4 0,3 1-1 0,-1-1 4 16,4 2 2-16,2 3 7 0,2 2 6 0,-1 2 10 0,2 0 15 15,1 6 14-15,-1 2 15 0,1 1 2 0,2 6 1 16,-1 2 1-16,-1 5 1 0,0 2-5 0,0 4-4 0,1 4-4 16,5 0-4-16,-4 7 0 0,3-1 0 0,0 4-4 0,-1 0-3 15,-1 4-2-15,0 2-8 0,-2-1-11 0,-1 1-6 16,-1-3-10-16,-2 1-5 0,-2 1 0 0,0-4-2 0,1-2-4 15,-4 0-1-15,-1-3-6 0,2-1 0 0,-5-1 5 16,1-2 2-16,2-3 1 0,0 2 2 0,-1-5 3 0,1-1 2 16,-3-6-1-16,0 1 2 0,-3-2-4 0,3-5-1 0,-2-2 0 15,2 0-8-15,0-2 2 0,0-2-3 0,0 1 2 16,0-2-2-16,2 3-1 0,2 0 0 0,2 0 0 0,-4 1 2 16,4 5-4-16,0-2 0 0,-1 2-2 0,1 1 3 15,2 4 2-15,2 1-1 0,-2 1 2 0,1 2-2 0,0 0 2 16,4 2 1-16,-1 0 3 0,0 2-2 0,1-2 3 0,-1 4 2 15,6-2-1-15,-5 0 3 0,5 1-2 0,-4-3-1 16,1 2 0-16,-1-2-1 0,3 0-1 0,-1-2-3 0,2-1-2 16,-2-1-1-16,1 0 3 0,-2-1-3 0,-2 1 4 15,0-2-3-15,1 2 0 0,-4-3-1 0,-1 1 0 0,2 0 0 16,-7-2 0-16,3 1 0 0,-5 3-5 0,-2-4 4 0,0 1-2 16,0-2 5-16,0 1-1 0,-2 0 2 0,-3 1 0 15,-1-2-4-15,0 4 3 0,0-2 3 0,0 3 0 0,-2 1-5 16,4 1 0-16,-4 2-1 0,-1 2-3 0,-1 5 4 0,1 0 0 15,-3 1 2-15,0 5-2 0,-3 0 3 0,2 1 5 16,0 3 2-16,1-1 2 0,0 2-2 0,0-1 1 0,3 2-4 16,-3 0 1-16,2-1-4 0,2 1 0 0,4 1-2 15,-4-3 0-15,7-2-1 0,-4 0 0 0,5-3 6 0,0 3-6 16,0-4 1-16,0-3-2 0,5-2 0 0,-4-1 0 16,5-1 0-16,-4-2-2 0,5-2-6 0,1-2 5 0,1 0 0 15,1-5 3-15,5 1-3 0,-3-1 0 0,0-2 2 0,1-1 0 16,-1-1 2-16,6-3-1 0,-5 4 0 0,-1-3 4 15,3 0-1-15,0 3-3 0,-2-1 2 0,1 3-2 0,-2 0-2 16,-1 1-1-16,1 4-4 0,0 2-2 0,0 1 1 16,0 0 1-16,12 1-3 0,-9 2 7 0,-3 4 1 0,-3-2 4 15,1 1 1-15,-4 1-1 0,16 4 4 16,-13-7-3-16,-1 0-3 16,14 5-21-16,-1-9-112 15,-15-2 74-15,-2-5-4 0,4 1-5 16,1-14-68-16,-5 9 71 0,-1-4-4 0,-1 0 4 15,4 0 13-15,-5-40-110 0,-1 32 111 16,0 0 2-16,0-1 3 0,0-2-5 0,0-1-10 0,-1-2-8 16,1-2 7-16,-3-1-1 0,0-3-4 0,3-1-3 15,-6-48-53-15,0 39 77 0,4-4 15 0,-5 1 9 16,-1-6 4-16,-23-139 12 16,24 152 30-16,1 6 22 0,-2 6 25 0,1 0 28 0,-4 9 23 15,5 3 18-15,-1 4 12 0,-3 5 1 0,2 5-11 16,2 8-8-16,-1 5 5 0,-1 8-1 0,1 5-1 15,2 8-1-15,-2 5 1 0,4 5 4 0,3 5 3 0,3 1-6 0,4-1-20 16,1 1-20-16,4-2-21 0,0-3-10 0,0-1-9 16,2-2-8-16,4-2-8 0,0-4-10 0,-2 2-5 0,4-4-7 15,-1 0 0-15,-2-3-10 0,-1 4-5 0,3-5-13 16,-4 2-15-16,0-1-25 0,-3 2-43 0,0-4-57 0,-5 1-68 16,-1 0-86-16,0-1-99 0,-4-3-89 0,-2-1-74 0,-2 2-139 15,-4-3-109-15,-6-1-37 0,-7 0 17 0,-2-3 60 16</inkml:trace>
        </inkml:traceGroup>
      </inkml:traceGroup>
    </inkml:traceGroup>
    <inkml:traceGroup>
      <inkml:annotationXML>
        <emma:emma xmlns:emma="http://www.w3.org/2003/04/emma" version="1.0">
          <emma:interpretation id="{D1C0B81C-B843-46C1-B5BC-FA9ADFBEE373}" emma:medium="tactile" emma:mode="ink">
            <msink:context xmlns:msink="http://schemas.microsoft.com/ink/2010/main" type="paragraph" rotatedBoundingBox="24131,9322 27325,7899 27844,9065 24650,10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599EA3-4769-41EA-B266-021DE38CC864}" emma:medium="tactile" emma:mode="ink">
              <msink:context xmlns:msink="http://schemas.microsoft.com/ink/2010/main" type="line" rotatedBoundingBox="24131,9322 27325,7899 27844,9065 24650,10488"/>
            </emma:interpretation>
          </emma:emma>
        </inkml:annotationXML>
        <inkml:traceGroup>
          <inkml:annotationXML>
            <emma:emma xmlns:emma="http://www.w3.org/2003/04/emma" version="1.0">
              <emma:interpretation id="{187337CF-D4F9-49CF-AFBE-B06094429D76}" emma:medium="tactile" emma:mode="ink">
                <msink:context xmlns:msink="http://schemas.microsoft.com/ink/2010/main" type="inkWord" rotatedBoundingBox="24241,9569 24625,9397 24897,10007 24513,10179"/>
              </emma:interpretation>
              <emma:one-of disjunction-type="recognition" id="oneOf2">
                <emma:interpretation id="interp10" emma:lang="en-US" emma:confidence="0.5">
                  <emma:literal>R</emma:literal>
                </emma:interpretation>
                <emma:interpretation id="interp11" emma:lang="en-US" emma:confidence="0">
                  <emma:literal>M</emma:literal>
                </emma:interpretation>
                <emma:interpretation id="interp12" emma:lang="en-US" emma:confidence="0">
                  <emma:literal>L</emma:literal>
                </emma:interpretation>
                <emma:interpretation id="interp13" emma:lang="en-US" emma:confidence="0">
                  <emma:literal>f</emma:literal>
                </emma:interpretation>
                <emma:interpretation id="interp14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3645.4451">217 1966 186 0,'-5'-8'386'0,"-2"-3"-44"16,2 0-25-16,-2 1 9 0,1 1 7 0,0 3-22 0,-2 1-13 15,4-3-5-15,2 5 2 0,-3-2 0 0,3 3 2 16,2 0-3-16,-3 0-8 0,2-1-13 0,1 3-18 0,-3 0-17 16,0 0-25-16,3 0-21 0,-2 3-30 0,2-1-28 15,-3-2-26-15,0 2-26 0,3 0-20 0,0-2-13 0,0 2-14 16,0 2-7-16,0 1-7 0,0 0 0 0,3-2 0 0,0 5 6 16,2 5 2-16,-1-1-1 0,1 4 9 0,2-1-2 0,-3 1-4 15,4 1-4-15,-1 0-3 0,4 1-7 0,-5 1-6 16,1-1-2-16,4-1-9 0,-4 0 2 0,-1-2 0 15,1 0 0-15,4 1 1 0,-4-3-2 0,-1 0-1 0,0-3 0 16,0 1-6-16,0-2-15 0,-4-1-26 0,2 0-25 0,-1 0-44 16,0-5-45-16,-3 2-57 0,1-5-74 0,-1-1-82 15,-1-5-66-15,-2 2-52 0,-1-4-46 0,-1-5-84 0,-5-2-120 16,-2-5-31-16,-5-1 25 0,1-6 59 0</inkml:trace>
          <inkml:trace contextRef="#ctx0" brushRef="#br0" timeOffset="4070.9457">129 1590 155 0,'9'0'530'0,"1"3"-55"0,-1 2-81 0,1-2-93 15,-4 2-90-15,5-2-54 0,1 5-31 0,-3-2-20 0,3-2-21 16,-2 3-23-16,-1-6-14 0,3 3-15 0,1-1-12 0,-1-1-6 16,2-2-5-16,-3 0-2 0,4 0-1 0,2-5-1 15,-2 1-1-15,-1-3-1 0,0-1 0 0,-2-3 0 0,0 3 0 16,-5-2 7-16,4 1 8 0,-7-1 15 0,0 1 11 15,-1 1 15-15,-3-2 16 0,0 1 16 0,-4 0 20 0,-2 2 11 16,5 4 1-16,-5 1-6 0,1-1-4 0,-2 3-10 0,2 3-8 16,-4 1-8-16,2 0-9 0,-1 4-5 0,1 3-4 15,0 2 2-15,2 3 1 0,4 0 3 0,-2 5-1 0,3-2-3 16,3 3-6-16,-3-1-7 0,4-1-3 0,-2 0-5 16,3 3-6-16,1-6-7 0,5 0-2 0,-2 0-5 0,3-3-3 15,0 2-5-15,1-5 2 0,0 3-3 0,5-3-1 0,-1-3-1 16,-4 0-3-16,5 3 3 0,-5-2-3 0,2 1-3 15,-3 0-3-15,-2-2-3 0,-1 0-5 0,-1 2 0 0,1-1 0 16,-3-1 2-16,0 1-3 0,0 1 2 0,-5-4 1 16,4 3-2-16,-2 0 6 0,0-3-1 0,-3 0-2 0,0-1-3 15,0 0-1-15,0-2-1 0,0 2-2 0,0-4-7 0,-3 5-17 16,0-5-19-16,-2 2-33 0,4-2-27 0,-5-1-29 16,1 4-29-16,1-4-28 0,-4 0-27 0,1 0-21 0,2 2-20 15,-2-2-14-15,5 1-9 0,-3 2-12 0,0-1-11 16,4 1-16-16,-5-3-36 0,4-3-82 0,-4 1-73 0,6 2-30 15</inkml:trace>
        </inkml:traceGroup>
        <inkml:traceGroup>
          <inkml:annotationXML>
            <emma:emma xmlns:emma="http://www.w3.org/2003/04/emma" version="1.0">
              <emma:interpretation id="{1D8DEC97-92A7-42DD-8AFA-23A0C3DAA456}" emma:medium="tactile" emma:mode="ink">
                <msink:context xmlns:msink="http://schemas.microsoft.com/ink/2010/main" type="inkWord" rotatedBoundingBox="24970,8949 27325,7899 27844,9065 25489,10114"/>
              </emma:interpretation>
              <emma:one-of disjunction-type="recognition" id="oneOf3">
                <emma:interpretation id="interp15" emma:lang="en-US" emma:confidence="0.5">
                  <emma:literal>med</emma:literal>
                </emma:interpretation>
                <emma:interpretation id="interp16" emma:lang="en-US" emma:confidence="0">
                  <emma:literal>muffed</emma:literal>
                </emma:interpretation>
                <emma:interpretation id="interp17" emma:lang="en-US" emma:confidence="0">
                  <emma:literal>miffed</emma:literal>
                </emma:interpretation>
                <emma:interpretation id="interp18" emma:lang="en-US" emma:confidence="0">
                  <emma:literal>muted</emma:literal>
                </emma:interpretation>
                <emma:interpretation id="interp19" emma:lang="en-US" emma:confidence="0">
                  <emma:literal>meed</emma:literal>
                </emma:interpretation>
              </emma:one-of>
            </emma:emma>
          </inkml:annotationXML>
          <inkml:trace contextRef="#ctx0" brushRef="#br0" timeOffset="6056.7782">1009 1606 70 0,'-3'-4'516'0,"0"0"-51"0,1-1-16 15,-2-1-14-15,-2 1-61 0,5-5-62 0,-2 4-51 0,0-5-37 16,1 1-24-16,2-4-15 0,2 2-16 0,4-1-21 16,-2 0-16-16,3-1-17 0,1 4-12 0,-2 1-11 0,7 3-9 15,-7-1-6-15,6 3 0 0,0 4 8 0,1 0 4 16,1 4-3-16,1 1 0 0,0 1-2 0,-2 2 1 0,6 0-2 15,-4 3-9-15,-1 4-14 0,0-3-11 0,-2 3-5 0,0 0-5 16,-1 5-7-16,-4-3-4 0,-2 2-4 0,-1 0-4 16,-1-1-4-16,-1 0-3 0,-2-1-2 0,-2-2-3 0,-1-1 2 15,-1 3-3-15,-1-7 0 0,-1 0-1 0,5 1-1 16,-4-4 1-16,-1-3-1 0,-1 0-2 0,2-1 3 0,4-3 0 16,-7-3-1-16,4-1 0 0,-3-2-1 0,1-2-4 15,0-5 0-15,0-2 0 0,0-3-6 0,0-1 0 0,1-3-2 16,-2-1 1-16,5-2-4 0,2 1 4 0,0 1 1 0,0-3 0 15,2 2 1-15,8 2 0 0,-2-4 4 0,-2 0 0 16,6 6-1-16,1-5 2 0,0 3-3 0,5 1 3 0,-1 4 0 16,-4-1 3-16,5 6-3 0,1 3 2 0,-5 0-1 0,3 2 1 15,0 3 0-15,-1 4-2 0,2 0 3 0,-2 0-2 16,4 8 2-16,-7 0-2 0,5 1 2 0,-2 2-3 0,1-1 0 16,-5 3 1-16,3-2-1 0,-4 1 0 0,1-2-1 15,3 1 0-15,-6 4 1 0,2-6 1 0,-4-1 0 0,-1 1-1 16,4-4-1-16,-2 0-2 15,-4 0-1-15,16 3-35 16,-19-8 26-16,7 0-21 0,-5-3 30 0,-3 2-1 16,0-2 1-1,1-20-27-15,-1 14 21 0,-1-7-8 0,-2 7 10 16,1 3 4-16,2-2-1 16,-3 0 4-16,-4-37 4 0,5 29-3 0,2 4 2 15,0-4-1-15,0 3 5 0,2-2-4 0,1-2-4 16,1 2 2-16,4 0 0 0,3-10-3 15,-3 9 4-15,11-4-6 0,-13 11 6 0,5 1-1 0,-4-1 4 16,1 3-4-16,-4 2 2 0,0-1-2 0,1 3 0 0,-1 0 3 16,2 0 1-16,2 2-1 0,-4 0 0 15,4 2 4-15,20 4 23 16,-21-6-27-16,-2 3 1 0,-1-3 0 0,7 0-4 0,-10 0 0 16,5 0 0-16,-1 0 0 0,-4 1-4 0,-1-1 2 15,3 0-2-15,0 3 2 0,-3-3-1 0,2 4 3 0,1-2 0 16,-3 3 2-16,1 0 0 0,-1 2-2 0,3 0 0 15,0 1 0-15,-1 1 0 0,2 1-1 0,-1 1 0 0,1-3-1 16,2 0 1-16,-1 1 1 0,-1-4 0 0,1 2 1 0,-1 2 1 16,4-4-2-16,-2-1 0 0,0 0 1 0,0-2 0 15,-1 0 4-15,1-2-3 0,0 0 0 0,0-2-1 0,2 2 0 16,-4-5 1-16,-2 1-2 0,4 0 3 0,-2 0-2 16,1-3 0-16,-1 3 0 0,-1-2-1 0,0-2 2 0,2-3-2 15,-5 3 2-15,1 0 1 0,-1 0-3 16,3 3 0-16,4-12-3 0,-5 12 3 0,-2 1-4 15,3-1 1-15,0 4 0 0,-3 1 0 0,1-3 0 0,4 2 3 16,-2 1-4-16,0 0 1 0,1 0-1 0,1 0 0 16,-1 0 4-16,2 0 0 0,-1 0-1 0,2 0-1 0,-3 0 2 15,4 0 2-15,-4 0-2 0,5 0-2 0,-3 0-1 0,0-3-5 16,0 1-3-16,2 2-11 0,-4-2-13 0,1 2-11 16,2-3-11-16,-3 2-13 0,1-2-12 0,-1 2-12 0,2-2-5 15,-1 1 0-15,-2-2-2 0,1 2-1 0,-2-1-3 16,1 0-2-16,1-5-3 0,1 0 8 0,1-3-5 0,1-2-6 15,-2-1-4-15,2 0-5 0,-3-1 0 0,4-4-4 0,-2-2 2 16,0 1-14-16,-5-5 3 0,5-1 3 0,-4-1 5 0,1-3 14 16,-3 1 12-16,0-1 16 0,-5-38-38 15,-1 36 88-15,5-1 13 0,-2-1 10 0,0 3 9 16,1-1 15-16,-1 2 15 0,3 5 19 0,0 3 22 0,0 1 20 16,0 6 16-16,0 1 12 0,0 4 2 0,0 4-5 0,0 1 4 15,3 5 3-15,2 5 4 0,2 3 4 0,2 4 11 16,6 9 19-16,0 2 22 0,4 7 30 0,1 3 15 0,-3 4 3 15,9 4-2-15,-8 0-5 0,7 1-17 0,-1 3-21 16,-3-1-15-16,2 1-26 0,1 1-25 0,2-3-25 0,-3 2-22 16,-2-8-15-16,1 2-12 0,-1-4-11 0,-3-2-11 0,0-4-10 15,0-2-1-15,-5-3-3 0,5-3-3 0,-6-4-6 16,0-2-11-16,-3-3-15 0,1-3-13 0,-5-2-14 0,-1 1-28 16,-1-8-41-16,-3 0-44 0,0 0-41 0,-4-8-38 15,-2-3-42-15,-3-2-34 0,-2-1-26 0,-2-4-17 0,-2-1 5 16,-1-2 7-16,-1-2 12 0,-2 0 23 0,0-1 32 0,-1 1 32 15,1-1 23-15,0 4 30 0,-4 0 30 0,10 4 29 16,-3 0 37-16,2 0 33 0,8 4 26 0,-1 1 27 0,-4 4 26 16,10 1 22-16,-4-3 16 0,2 5 9 0,0 0 3 15,3 1-4-15,3 2 3 0,0-2 5 0,2 3 3 0,2-1 0 16,-1 1 2-16,5-3 1 0,-2 1 6 0,1 2 5 0,-2-2-4 16,3-1-7-16,-2 3-8 0,3-4-7 0,-1 3 1 15,1-4-2-15,-1 1-7 0,1-3-5 0,0 3 1 0,0-3-2 16,0-2-4-16,-3 1-6 0,4 0-4 0,-4-3-1 15,3 0-4-15,-3 0-5 0,2 0-1 0,-2 0-6 0,-2-1 1 16,-3-2-3-16,4-2 0 0,-2 5-3 0,-2-5 7 0,-2 3 0 16,-2-2 10-16,0 3 8 0,0-2 5 0,-2 1 13 15,-2 4 12-15,1-2 17 0,0 3 11 0,1 1 15 16,-4 1 3-16,2 2 105 0,0 4-111 0,-1 1-3 16,-5 4-6-16,2 4-7 0,-1 1 6 0,0 4 8 0,-1 3 4 15,1 0 8-15,2 2 13 0,-1 3 9 0,4 3-5 16,-4 2-2-16,5-3-13 0,2 2-11 0,-2-1-11 0,3-3-14 15,3 3-15-15,1-6-14 0,4-1-9 0,1 1-6 0,2-3-13 16,7-5-3-16,0 0-4 0,2-2-1 0,2-4-10 0,5-5 1 16,-4 0-3-16,6-5-10 0,-2 1-9 0,1-4-16 15,-1-3-13-15,-1-4-17 0,0 1-6 0,-1-1-14 16,0-5-5-16,-2 4-4 0,-3-1 5 0,4-7 11 0,-1 3 11 16,-3 0 12-16,0 0 9 0,-1 0 15 0,-1-3 7 0,-2 3 10 15,-2 0 7-15,1 0 4 0,-3 1 4 0,-2 3 4 0,-3 3 1 16,-2-1 2-16,2 3 5 0,-5 3 4 0,1 0 6 15,-3 3 8-15,0 1 4 0,0 1-2 0,-3 3 6 16,1 1-3-16,-5 0-7 0,2 1 4 0,-1 6-8 0,-1 1-8 16,1 1-4-16,-4 3-1 0,1 2-3 0,-2 0 8 0,2 4 6 15,-1 2 1-15,4 1 2 0,-7-1 4 0,7 0 0 16,-2 0 7-16,1 1-4 0,4-2-3 0,1-2-7 0,2 0-5 16,2 2 0-16,-2-4-6 0,6 0 1 0,-2-3-7 15,-2-3 3-15,4-1-4 0,0 0 4 0,0-1-8 0,1-3 4 16,-3 1-4-16,4-1 2 0,1-4-2 0,-2 2-1 0,1-2-3 15,-1-2 1-15,2-1 3 0,-1 0 4 0,-1-4-2 16,0 3 0-16,-1-3-2 0,5-1-1 0,-7 0 6 0,1-6 0 16,2 1 1-16,-2-1-6 0,1-2 8 0,-2-1-3 15,1-2 0-15,-1-1 5 0,-1-2-7 0,-2-3-1 0,2 3 1 16,0-7-3-16,-3-1-4 0,0-2 1 0,-3-3-4 0,0-3-3 16,2-2 1-16,-4-1-2 0,0 0-1 0,3 3-10 15,-2 4 8-15,1-2 5 0,0 9 1 0,1 2 8 0,-4 5 2 16,5 4 2-16,-2 4 2 0,1 4 10 0,-4 1-5 0,6 7 0 15,-1 7 8-15,1 1 7 0,1 6 5 0,2 5 7 16,0 7 6-16,2 4 7 0,2 1 9 0,2 4 3 0,1 2 4 16,2 4 2-16,2-3 1 0,4 7-10 0,-5-5-7 15,5 2-4-15,-2 0-10 0,-1-2-4 0,-1 1-19 0,0 3-27 16,1-5-30-16,-6 0-33 0,0-1-40 0,2 2-48 0,-4-4-47 16,-2-1-60-16,-3-1-56 0,0 0-38 0,1-1-26 0,-3-5-44 15,-5-1-84-15,0 3-90 0,-1-3-31 0,-9 4 18 16</inkml:trace>
        </inkml:traceGroup>
      </inkml:traceGroup>
    </inkml:traceGroup>
    <inkml:traceGroup>
      <inkml:annotationXML>
        <emma:emma xmlns:emma="http://www.w3.org/2003/04/emma" version="1.0">
          <emma:interpretation id="{F2383E35-90F6-4456-BE21-4BE7C15C2347}" emma:medium="tactile" emma:mode="ink">
            <msink:context xmlns:msink="http://schemas.microsoft.com/ink/2010/main" type="paragraph" rotatedBoundingBox="25851,10074 28954,8642 29259,9302 26155,107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BE99A78-41A9-4CFE-9994-D432C2B99E5B}" emma:medium="tactile" emma:mode="ink">
              <msink:context xmlns:msink="http://schemas.microsoft.com/ink/2010/main" type="line" rotatedBoundingBox="25851,10074 28954,8642 29259,9302 26155,10734"/>
            </emma:interpretation>
          </emma:emma>
        </inkml:annotationXML>
        <inkml:traceGroup>
          <inkml:annotationXML>
            <emma:emma xmlns:emma="http://www.w3.org/2003/04/emma" version="1.0">
              <emma:interpretation id="{AF79BC9A-4969-45C2-9001-92D2916AF00E}" emma:medium="tactile" emma:mode="ink">
                <msink:context xmlns:msink="http://schemas.microsoft.com/ink/2010/main" type="inkWord" rotatedBoundingBox="25908,10198 26293,10020 26533,10539 26147,10717"/>
              </emma:interpretation>
              <emma:one-of disjunction-type="recognition" id="oneOf4">
                <emma:interpretation id="interp20" emma:lang="en-US" emma:confidence="0.5">
                  <emma:literal>to</emma:literal>
                </emma:interpretation>
                <emma:interpretation id="interp21" emma:lang="en-US" emma:confidence="0">
                  <emma:literal>too</emma:literal>
                </emma:interpretation>
                <emma:interpretation id="interp22" emma:lang="en-US" emma:confidence="0">
                  <emma:literal>toe</emma:literal>
                </emma:interpretation>
                <emma:interpretation id="interp23" emma:lang="en-US" emma:confidence="0">
                  <emma:literal>no</emma:literal>
                </emma:interpretation>
                <emma:interpretation id="interp2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6824.3652">1765 2271 78 0,'-6'-6'558'15,"5"1"-54"-15,-4 1-63 0,-1 2-20 0,2-3-44 0,-1 5-44 16,1 0-36-16,1 0-29 0,0 0-20 0,3 1-18 0,0 3-9 15,0-2-11-15,0 2-2 0,3 4-4 0,0 0 0 16,-3 6 1-16,1-2-1 0,4 3-6 0,1 1-21 0,-5 0-15 16,7 4-18-16,-1 0-16 0,0 1-17 0,1-1-13 0,4-1-13 15,-5 4-13-15,2-4-7 0,0 0-12 0,1 0-9 16,-1 3-12-16,2-3-6 0,-2 1-8 0,1-2-6 0,-1-1-1 16,2-1-3-16,-6 2-3 0,3 0-2 0,-1-3-3 15,1-2-7-15,-1 1-13 0,-5-3-16 0,4 0-21 0,-2 0-28 16,-2-3-39-16,1 2-47 0,0-5-51 0,-3 0-49 15,1-4-48-15,-1-1-49 0,-1-1-45 0,-2 1-23 0,-2-5-3 16,1 3 17-16,-2-1 33 0,0-2 42 0,-2-1 53 0,2-4 62 16,2 2 64-16,-1-3 51 0,1-1 43 0,0-1 43 15,-2 0 32-15,4-2 23 0,-2 0 19 0,4 1 17 0,-3-3 12 16,3 2 15-16,3-2 7 0,-2 2 15 0,4-4 7 16,1 5 9-16,-2-4 9 0,3 3 6 0,-1 0 9 0,8 1 9 15,-8 1 16-15,6-1-6 0,-2 3 4 0,2 3 0 0,0 1 0 16,3 1-6-16,-3 1-7 0,0 5-4 0,-3 0-10 15,1 0-4-15,33 26 440 16,-35-16-450-16,8 11 87 0,-9-11-131 0,2 1-26 16,-1 0-22-1,19 15 7-15,-8-12-40 0,-10-11-8 0,7 3-15 16,-5-6 1-16,-2-1-9 0,1-2-9 16,6-7-66-16,-11 4 33 0,2-4-8 0,-4 2-4 0,-1-3-2 15,-2-1-3-15,-2-1 2 0,-5-3 8 0,-4 0 8 0,-1 0 15 16,1-4 9-16,-1 4 6 0,-2-5 3 0,-4 2 10 15,5 3 9-15,-2 5 4 0,3-3 4 0,2 6 4 0,-2-1 0 16,3 3 2-16,1 2 4 0,1 1-4 0,0 3 2 16,1 3 1-16,-2-2-2 0,-16 28-5 15,17-18-4-15,-3 5-11 0,2 4-15 0,2-2-26 0,0-1-22 16,0-1-22-16,0 2-21 0,5 0-20 0,-2-2-26 16,0 2-14-16,3-3-15 0,0 0-8 0,0-2-4 0,0-2-6 15,6-6-7-15,-5 4-4 0,5-7-1 0,0 3-2 16,0-5-8-16,0-1-23 0,2-3-33 0,-1 1-54 0,3-5-65 15,-1 3-24-15</inkml:trace>
        </inkml:traceGroup>
        <inkml:traceGroup>
          <inkml:annotationXML>
            <emma:emma xmlns:emma="http://www.w3.org/2003/04/emma" version="1.0">
              <emma:interpretation id="{CDEA2B21-85E8-4068-B694-A5F3195FA9EF}" emma:medium="tactile" emma:mode="ink">
                <msink:context xmlns:msink="http://schemas.microsoft.com/ink/2010/main" type="inkWord" rotatedBoundingBox="26740,9718 28060,9109 28344,9724 27024,10333"/>
              </emma:interpretation>
              <emma:one-of disjunction-type="recognition" id="oneOf5">
                <emma:interpretation id="interp25" emma:lang="en-US" emma:confidence="0.5">
                  <emma:literal>As</emma:literal>
                </emma:interpretation>
                <emma:interpretation id="interp26" emma:lang="en-US" emma:confidence="0">
                  <emma:literal>Aps</emma:literal>
                </emma:interpretation>
                <emma:interpretation id="interp27" emma:lang="en-US" emma:confidence="0">
                  <emma:literal>ADS</emma:literal>
                </emma:interpretation>
                <emma:interpretation id="interp28" emma:lang="en-US" emma:confidence="0">
                  <emma:literal>AAs</emma:literal>
                </emma:interpretation>
                <emma:interpretation id="interp29" emma:lang="en-US" emma:confidence="0">
                  <emma:literal>ABs</emma:literal>
                </emma:interpretation>
              </emma:one-of>
            </emma:emma>
          </inkml:annotationXML>
          <inkml:trace contextRef="#ctx0" brushRef="#br0" timeOffset="7278.8779">2600 1983 116 0,'12'-15'201'0,"-3"2"13"0,1 0 16 0,-2 3 15 0,-2 3-5 15,0-1-16-15,-2 2-20 0,-3 1-13 0,5 5-3 0,-1 0-2 16,2 8 8-16,1 0 12 0,1 3 11 0,0 5 7 16,1 3 10-16,-1 2-2 0,15 28 219 0,-14-24-241 15,-1 1-13-15,2-3-11 0,-3 3-8 0,0 1-11 0,-1-2-14 16,1-1-12-16,-1 0-16 0,-2-2-15 0,-1-3-16 16,1 0-18-16,1-4-17 0,-5 0-13 0,2-2-13 0,-1-5-8 15,-2 0-4-15,3-1 0 0,0-6 0 0,-3-1-1 16,4-1 0-16,-4-5-2 0,1-3-3 0,-1-2-3 0,-1-3-3 15,-3-5-3-15,-2-2-4 0,4-3-2 0,-5-3 0 0,2-1-1 16,-5-4 1-16,2 1-1 0,-4-3-2 0,3 2 0 16,-1-3 2-16,4 3-1 0,-1 1-1 0,-1 5 2 0,4 4-3 15,-2-2 4-15,1 8 0 0,1 3 2 0,1 2-2 16,3 3 0-16,-2 2 0 0,2 1 0 0,0 1 0 0,2 4-2 16,1 0 0-16,4 1-3 0,2 5 3 0,2-1 7 0,2 5-1 15,0 0 2-15,4 1-1 0,-4-1-2 0,1 3 2 16,-2 0 3-16,-1 3-6 0,3-2-3 0,-2 2-1 0,0 1 2 15,1-2-1-15,-4 2-1 0,0 0 2 0,1-1 0 16,-2 2-2-16,-1-4-8 0,-1 1-10 0,0 5-19 0,-4 0-20 16,2-3-46-16,-1 2-54 0,0-2-50 0,-2-2-58 0,-1 5-55 15,3-6-52-15,0 1-41 0,-3-3-31 0,2-2 6 16,1-2 6-16,-3-5-7 0,1 2-15 0,-1-5-15 0,0 0-21 16,0 0-17-16</inkml:trace>
          <inkml:trace contextRef="#ctx0" brushRef="#br0" timeOffset="7501.9601">2895 2239 196 0,'-9'-4'497'15,"-3"-1"-29"-15,-6 0 323 0,10 0-471 16,3-1-45-16,-1 1-31 0,4 1-33 0,-2 2-27 0,4-2-27 16,-3-1-23-16,3 1-22 0,0 0-23 0,3 0-16 0,-2 0-11 15,2-1-10-15,-1 0 1 0,4 2-2 0,-1-4-11 0,3-2-8 16,2 2-8-16,-2 2-6 0,-2-2-6 0,4-1-5 16,-1 3-10-16,3-4-16 0,0 1-12 0,0-1-14 15,1 0-18-15,-4 3-22 0,3-2-25 0,0-1-17 0,3 2-16 16,-3-1-11-16,3-2-6 0,-4-1-5 0,3 2 1 0,1-2 2 15,0-3 9-15,-3 3 4 0,1-1 7 0,-1-2 4 16,3 0 4-16,0 1 5 0,-6-1 4 0,2 1-2 0,0 1 2 16,-4-4-17-16,-1 1-17 0,2 1-22 0,-1-2-16 15,-2-2-24-15,1 4-17 0,-5-1-7 0</inkml:trace>
          <inkml:trace contextRef="#ctx0" brushRef="#br0" timeOffset="8340.947">3232 1659 152 0,'0'-5'291'0,"0"1"5"0,-1 3 0 0,1-2-5 16,-3 1-9-16,1 2-15 0,2 0-18 15,-2 0-19-15,-1 5 190 0,3-4-228 0,3 8 173 16,-1-3-183-16,-2 3 3 0,2 2 3 0,1 2 8 0,-2 3 10 16,5 1 12-16,2 2-1 0,-2 0-12 0,1 2-14 15,1 3-13-15,-1 1-15 0,1-2-16 0,-1 1-23 0,2 1-26 16,-2 0-17-16,2-3-13 0,2-2-14 0,-4 2-12 16,-1-3-13-16,2 0-8 0,-4-2-7 0,3-4-2 0,-1-3-3 15,-1 1-5-15,-1-3 0 0,-1 1-2 0,-1-1 0 0,1 0 1 16,-3-3-2-16,0-1 4 0,0 2-5 0,0-6 4 15,-5 0-1-15,-1-4-1 0,0 1-1 0,-1-5-1 0,-3-2-3 16,1-1-4-16,-3-4 1 0,0 0-1 0,-6-4-5 16,6-3-1-16,0-2-4 0,3 1-1 0,-3-8-2 0,0 4-3 15,2-2 1-15,3-2 0 0,1 2 1 0,0 0 5 0,6 4 2 16,0 1 2-16,0 1 3 0,6 4 6 0,-2-2-1 16,3 5 1-16,-2 2 1 0,2 2-1 0,5 1 3 0,-3 3 1 15,3-1-1-15,0 2 1 0,6 1 2 0,1 2 2 16,-1 4 1-16,1 0 0 0,4 0 0 0,-4 1-1 0,0 4 1 15,1 4 0-15,-2-4 4 0,0 5-2 0,1 1-1 0,-3 1-4 16,-1 3 2-16,-1-1 0 0,-4 5-1 0,-1 3 3 16,-2-3-5-16,-4 4-1 0,-3 2 1 0,0 1 1 0,-6 0-2 15,0-1-2-15,-1-4-5 0,-3 0-12 0,1 3-9 16,-3-5-6-16,0-1-12 0,0 0-12 0,1-3-13 0,3-3-9 16,-4-1-23-16,4-1-15 0,-2-4-21 0,4 1-10 0,-2-4-11 15,2-3-10-15,5 0-10 0,-2-3-15 0,6-4 2 16,-2-3 6-16,5-1 15 0,2-1 13 0,-2-2 14 0,4-2 14 15,-1-3 26-15,3 0 20 0,0 0 25 0,0-2 12 16,3 0 10-16,-3-2 9 0,0-1 5 0,-1 0 5 0,4 0 5 16,-3-2 2-16,0 1 3 0,-1-1 4 0,0-5 2 0,-2 3 2 15,2-2 0-15,1 1 0 0,-6-3 1 0,4-3 0 16,-2 5 1-16,-1-2 1 0,-3 0 2 0,1 2 2 0,-2 0 9 16,1 3 8-16,-2 6 21 0,-2 2 10 0,3 2 12 0,-3 2 8 15,0 4 9-15,-3 2 8 0,1 6 5 0,-2 1 3 16,-2 2-8-16,1 5 3 0,-2 3 10 0,0 3 7 0,1 2 11 15,-2 4 11-15,1 2 12 0,2 2 5 0,1 3 0 16,-2 3 0-16,4-2-7 0,2 1-9 0,5-1-12 0,-1 2-17 16,1-2-20-16,5-5-12 0,-2 0-11 0,4-1-12 0,-1-2-12 15,6-1-5-15,-1 0-6 0,4-6-4 0,-1 0-2 16,3-3-7-16,2-3-2 0,0-1-1 0,3-1 1 0,-4-2-5 16,4-2-3-16,-6-1-1 0,1 3-2 0,-4-4-1 15,0 4-1-15,-4-2-5 0,0 2-9 0,1-2-6 0,-6 2-9 16,-1 0-10-16,-1 2-13 0,-2-2-9 0,-1 2-11 0,-1 2-7 15,0 1-1-15,-3 1 1 0,0 0 2 0,0 2 5 16,-6 0 6-16,-1 0 5 0,1 3 5 0,-2-2 1 0,-4 1 2 16,0 0-1-16,0-2 2 0,-2-1-4 0,-1 1-3 15,3-1-5-15,-5-1-5 0,3 0-3 0,0 4-4 0,2-7-5 16,2 3-6-16,-2-4-4 0,3 3 0 0,-1 3-3 0,1-5-2 16,1 5-4-16,1-5-8 0,2 2-7 0,1-3-11 15,-4 2-7-15,5-4-9 0,0 0-10 0,2 0-12 0,1 0-16 16,0-4-9-16,1-3-8 0,2 1 0 0,5-2-7 15,-1-5-22-15,1 2-28 0,-2-5-32 0,1-1-37 0,4-1-49 16,-4-3-41-16</inkml:trace>
        </inkml:traceGroup>
        <inkml:traceGroup>
          <inkml:annotationXML>
            <emma:emma xmlns:emma="http://www.w3.org/2003/04/emma" version="1.0">
              <emma:interpretation id="{8E7F0A9F-6D79-46EF-B830-9914108653E8}" emma:medium="tactile" emma:mode="ink">
                <msink:context xmlns:msink="http://schemas.microsoft.com/ink/2010/main" type="inkWord" rotatedBoundingBox="28208,8987 28954,8642 29256,9295 28509,9640"/>
              </emma:interpretation>
              <emma:one-of disjunction-type="recognition" id="oneOf6">
                <emma:interpretation id="interp30" emma:lang="en-US" emma:confidence="0.5">
                  <emma:literal>L</emma:literal>
                </emma:interpretation>
                <emma:interpretation id="interp31" emma:lang="en-US" emma:confidence="0">
                  <emma:literal>.</emma:literal>
                </emma:interpretation>
                <emma:interpretation id="interp32" emma:lang="en-US" emma:confidence="0">
                  <emma:literal>b</emma:literal>
                </emma:interpretation>
                <emma:interpretation id="interp33" emma:lang="en-US" emma:confidence="0">
                  <emma:literal>-</emma:literal>
                </emma:interpretation>
                <emma:interpretation id="interp3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8820.1688">4008 1121 151 0,'0'-15'293'0,"3"3"-11"16,-3 1-11-16,0 0-9 0,0 1-15 0,0 6-18 0,0-3-16 15,0 3-10-15,0 4-8 0,-3 0-6 0,3 0-5 0,-2 4-6 16,-1 3-6-16,0-3-1 0,3 3-2 0,0 2-5 16,0 0 1-16,3-1-3 0,0 1 0 0,-1 4 2 0,4 0 0 15,-2-3-3-15,1 5-9 0,2-4-8 0,1 0-13 0,-2 3-13 16,1-3-18-16,3 1-11 0,-1 1-17 0,2-1-12 0,-4 2-11 16,2-1-8-16,0 3-4 0,3-2-4 0,-5 1-4 15,5 0-4-15,-1 3-5 0,-2 1-1 0,1 0 0 16,-1 3-2-16,-2 0 1 0,1-1 1 0,1-2-2 0,-2 0-3 15,1 5 1-15,1-7-2 0,-2-1 3 0,5 2 0 0,-2-4 1 16,2-1 2-16,-3 1 1 0,3-6 1 0,0 3 4 0,0-3-1 16,6-1 0-16,-5-3 0 0,2 1-2 0,2-3 1 15,2-2 0-15,-1-2-2 0,1-3 0 0,2 0-4 16,1-4-2-16,-1-2-2 16,1-1-2-16,66-54 17 0,-65 49-21 0,0-2-1 0,-3-2 2 15,1 0 0-15,1 1 3 0,-3 1-1 0,1-2 4 0,0 0-1 16,-3 5-2-16,2-1-3 15,-1 3 2-15,27-26 8 0,-33 28-16 0,2 3 0 16,-5 3 0-16,-1 1 0 0,-1 0-2 0,1 0 1 0,-1 1 0 16,1 2-3-16,-4-2-5 0,0 4-8 0,-1-2-9 15,-1 2-13-15,2 0-82 0,-1 0 27 0,0 0-22 16,-3 0-32-16,0 0-32 0,0 2-28 0,-3-2-30 0,0 0-25 16,-1 1-32-16,-4 2-19 0,4-1-13 0,-3 2-4 15,-2 1 4-15,-2 0-2 0,2 0 12 0,0 6 11 0,-4-7 8 16,4 8-14-16,-3-3-42 0,0 2-71 0,0-3-52 0,0 0-12 15</inkml:trace>
        </inkml:traceGroup>
      </inkml:traceGroup>
    </inkml:traceGroup>
  </inkml:traceGroup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3:33.56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60CC4F3-5F03-4389-AAF4-107B3370AA13}" emma:medium="tactile" emma:mode="ink">
          <msink:context xmlns:msink="http://schemas.microsoft.com/ink/2010/main" type="writingRegion" rotatedBoundingBox="16868,10140 28498,8368 30081,18757 18451,20529"/>
        </emma:interpretation>
      </emma:emma>
    </inkml:annotationXML>
    <inkml:traceGroup>
      <inkml:annotationXML>
        <emma:emma xmlns:emma="http://www.w3.org/2003/04/emma" version="1.0">
          <emma:interpretation id="{FB1D1FE9-3C61-47B6-AB25-8D92914A9C5E}" emma:medium="tactile" emma:mode="ink">
            <msink:context xmlns:msink="http://schemas.microsoft.com/ink/2010/main" type="paragraph" rotatedBoundingBox="17332,9944 18158,9944 18158,10824 17332,108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7D0EAB-74A2-4C2C-A43A-52F459BDCFC4}" emma:medium="tactile" emma:mode="ink">
              <msink:context xmlns:msink="http://schemas.microsoft.com/ink/2010/main" type="inkBullet" rotatedBoundingBox="17273,10670 18101,9884 18326,10121 17497,10906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-6876 2827 133 0,'-2'-8'209'0,"-1"2"-25"15,3-1-31-15,0 2-27 0,-1 0-22 0,1-1-13 0,-3 2 0 16,0 3-7-16,3-4-13 0,-2 0-15 0,-1 5-9 15,3-2-7-15,0 2-3 0,0 0 0 0,-3-3-2 0,3 3-9 16,0 0-5-16,0 0-6 0,-1 0-7 0,1 0-2 0,0 0-2 16,0 0-4-16,0 0 0 0,0 3 0 0,0-3-1 0,0 2 1 15,0-2 0-15,1 3-2 0,-1-1 1 0,3-2 1 16,0 5-1-16,-1-4 1 0,4 3 0 0,-2 2 0 16,4-5 0-16,-4 3 0 0,5 1 0 0,-1 2 0 0,2-4 1 15,-4 5-1-15,4-5 3 0,-1 4-2 0,-1 0-1 0,4-1 2 16,-5 0-1-16,0 3-1 0,1-3 3 0,-1-1-1 15,-1 0 0-15,2 0-1 0,-4 0 1 0,4 0 0 0,-1-4 3 16,1-1 1-16,-4 3 6 0,3-3 2 0,-2-3 7 16,2 2 4-16,-2-4 0 0,2 0 1 0,4-3-2 0,-5-3-3 15,7 0-2-15,-1-1-6 0,-3-3-4 0,0 0-4 0,4 0-2 16,1-6 2-16,-3 0-2 0,7-3-1 0,-4-1-1 16,4-2-1-16,-1-3 0 0,3 0 0 0,2-4-1 15,5-1-1-15,-3-1 0 0,4-1 1 0,0-3-2 0,4-1-11 16,-1 0-15-16,3-2-18 0,-1-2-16 0,4-1-26 0,-4-3-43 15,2 0-92-15,0-2-140 0,-1-3-73 0</inkml:trace>
        <inkml:trace contextRef="#ctx0" brushRef="#br0" timeOffset="-51314.2763">-6717 2543 20 0,'7'-5'173'0,"-2"-1"28"15,-1 1 0-15,1-1-5 0,1-1-10 0,-5 3-16 0,4 0-20 16,-2-2-12-16,0 1-14 0,-3-1-20 0,1 1-12 15,-1 3-14-15,3 1-6 0,-3-3-11 0,0 4-10 0,0-1-10 16,0 1-6-16,2 0-2 0,-2 0 0 0,6 1-1 0,1-1 1 16,-3 4 0-16,4-3 2 0,-2 1 0 0,1 1-1 15,5 1-6-15,-1 0-7 0,2 3-4 0,0-3-6 0,-1 3 0 16,2-3 3-16,1 2 1 0,1-2-3 0,-1 2 1 16,0-1-7-16,-2-3 5 0,5 4 2 0,-6-1-5 0,1-2-2 15,-1 2-3-15,6-1 1 0,-6-2-2 0,-3 3 8 0,3-2-2 16,-2-2 0-16,2-1 0 0,-3 4 1 0,2-4 1 15,-6-4 3-15,6 4 8 0,-2-4 0 0,-2-1 3 0,4-1 2 16,1 1 2-16,-5-6 1 0,2 0 0 0,-2-3-3 16,1 4-5-16,-2-6-4 0,1 1-1 0,1 0-1 0,2-1 3 15,-1-5 0-15,1 2 3 0,-4-3 2 0,5 2 6 0,-2-6 3 16,1 4 5-16,-1-2 3 0,1-2 2 0,-4 1 8 16,2 4 6-16,-2 0 3 0,-2 0 1 0,1 6 0 15,-2 1 5-15,-2 3-4 0,2 0 3 0,-1 6-7 0,-2-3-4 16,0 2-4-16,0 4-5 0,0-3-4 0,0 4-6 0,0-2-8 15,0 1-5-15,0 2-9 0,0-2-2 0,0 0-3 0,0 2-5 16,0 0 0-16,0 0-1 0,0 0 14 0,0 0-6 16,0 0-2-16,0 0 0 0,0 0 0 0,0 0-1 15,0 0 0-15,0 0 2 0,0 0-13 0,0 0 5 0,0 0 3 16,0 0 3-16,0 0-2 0,0 0-1 0,0 0-3 0,0 0 1 16,0-2 2-16,0 2-2 0,0 0 1 0,0 2-2 15,0-2 0-15,0 2 2 0,0 0-2 0,0-2 0 0,0 0-1 16,-2 0 1-16,2 2 0 0,-3-2-1 0,3 0-2 15,0 0 3-15,0 0 0 0,0 0 0 0,0 0 1 0,0 0-1 0,0 0-1 16,0 0 2-16,0 0 2 0,0 0-2 0,0 0-2 16,0 0 1-16,0 0 1 0,0 0-2 0,0 0 0 15,0 0-2-15,0 0 1 0,0 0 2 0,0 0 0 0,0 0 5 16,0 0-3-16,0 0 2 0,0 0 1 0,0 0-3 16,0 0-1-16,0 0-2 0,0 0 2 0,0 0-3 0,0 0-1 15,0 0 3-15,0 0-1 0,0 0-2 0,0 0 0 0,0 0 3 16,0 0 0-16,0 0 0 0,0 0 3 0,0 0-3 15,0 0 1-15,0 0-1 0,0 0 2 16,0 0-2-16,0 0-2 0,0 0-2 16,0 0 2-16,-1 0 19 0,1 0-11 15,0 0-1-15,0 0-4 32,0 0 1-32,0 3-31 0,0-3 27 0,0 0 0 0,0 0 1 15,0 0 1-15,0 0 0 0,0 0-2 0,0 0 4 0,0 0 2 16,0 0-3-16,0 0-1 0,0 1 0 0,0-1-2 15,0 0-3-15,-3 3-6 0,3-1-18 0,-3-2-10 0,3 2-17 16,-5 2-12-16,5-2-16 0,-1 1-20 0,1 2-24 16,-3-5-21-16,0 3-15 0,3 2-21 0,-2-4-10 0,2 5-14 15,-3-5-11-15,3-1-12 0,0 0-8 0,-3 0-47 0,2-1-87 16,-4-3-78-16,-2 1-36 0</inkml:trace>
      </inkml:traceGroup>
    </inkml:traceGroup>
    <inkml:traceGroup>
      <inkml:annotationXML>
        <emma:emma xmlns:emma="http://www.w3.org/2003/04/emma" version="1.0">
          <emma:interpretation id="{41577972-3E1E-4AA5-8AD8-E1A95F8F96DA}" emma:medium="tactile" emma:mode="ink">
            <msink:context xmlns:msink="http://schemas.microsoft.com/ink/2010/main" type="paragraph" rotatedBoundingBox="17708,12534 26421,11207 26965,14783 18253,16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6A5B19-D488-4EA0-A4F6-2012CB488763}" emma:medium="tactile" emma:mode="ink">
              <msink:context xmlns:msink="http://schemas.microsoft.com/ink/2010/main" type="line" rotatedBoundingBox="17708,12534 26421,11207 26790,13631 18077,14958"/>
            </emma:interpretation>
          </emma:emma>
        </inkml:annotationXML>
        <inkml:traceGroup>
          <inkml:annotationXML>
            <emma:emma xmlns:emma="http://www.w3.org/2003/04/emma" version="1.0">
              <emma:interpretation id="{2F05649A-06CE-4E4C-96A9-8E4B339CA2FB}" emma:medium="tactile" emma:mode="ink">
                <msink:context xmlns:msink="http://schemas.microsoft.com/ink/2010/main" type="inkWord" rotatedBoundingBox="17681,13099 23093,11870 23515,13729 18103,14958"/>
              </emma:interpretation>
              <emma:one-of disjunction-type="recognition" id="oneOf1">
                <emma:interpretation id="interp1" emma:lang="en-US" emma:confidence="0.5">
                  <emma:literal>insights</emma:literal>
                </emma:interpretation>
                <emma:interpretation id="interp2" emma:lang="en-US" emma:confidence="0">
                  <emma:literal>insight</emma:literal>
                </emma:interpretation>
                <emma:interpretation id="interp3" emma:lang="en-US" emma:confidence="0">
                  <emma:literal>insignias</emma:literal>
                </emma:interpretation>
                <emma:interpretation id="interp4" emma:lang="en-US" emma:confidence="0">
                  <emma:literal>i-sights</emma:literal>
                </emma:interpretation>
                <emma:interpretation id="interp5" emma:lang="en-US" emma:confidence="0">
                  <emma:literal>i-sighted</emma:literal>
                </emma:interpretation>
              </emma:one-of>
            </emma:emma>
          </inkml:annotationXML>
          <inkml:trace contextRef="#ctx0" brushRef="#br0" timeOffset="43269.0793">-4068 5203 279 0,'3'-11'239'0,"-3"0"-32"0,2-4-11 15,1 5 1-15,-3-3-34 0,0 2-34 0,0 0-30 0,0 1-17 16,0 3-7-16,0-2-4 0,0 3 0 0,0 1-6 0,0 0-4 16,0 2-6-16,-3 2-7 0,3 1-8 0,0 0-10 0,0 0-7 15,0 1-7-15,0 2-4 0,3 2 4 0,0 0 6 16,-2 1 4-16,-1 5 5 0,5-2 2 0,-2 1 3 0,0 0 6 15,1-2 3-15,0 0-5 0,1 3-6 0,-1-1-2 16,2-6-1-16,-1 7-1 0,-1-6-1 0,1 3 5 16,2-5 0-16,1 2 5 0,-1-1 3 0,1-2-2 0,-1 1 0 15,-1-3 1-15,1 0-1 0,4-3-7 0,1 1 1 0,-3-2-8 16,3-4 2-16,5-5-1 0,-3 2-3 0,5-3-1 16,-3 1-3-16,4-1-3 0,2-1-7 0,-1-5-1 0,-2-1-5 15,5 6 0-15,1-6 0 0,-1 0-4 0,0-3 0 0,1 2 0 16,2-2 0-16,0 2 0 0,1-4 0 0,2 1 0 15,-2-2 1-15,1 2-1 0,0-1-2 0,-3 4-1 0,0-2 3 16,-2 2 3-16,-1 0-2 0,-4 3-1 0,0 1-1 16,-2 1 3-16,-2 4 4 0,-4 1-2 0,-2 0-4 0,2 3 0 15,1 1 2-15,-6 1-2 0,0 1 2 0,1 1-2 0,-3 1 0 16,4 3 0-16,-4-4 0 0,4 5 0 0,-4-2 0 16,1 2 0-16,-1 0-2 0,2 2 2 0,-1-2-3 0,-1 2 0 15,1 1-4-15,2-2-8 0,-3 2-16 0,2-2-14 16,-4 4-14-16,1-3-15 0,-2 2-15 0,5 0-16 0,-4 2-17 15,-2-5-13-15,3 6-9 0,-3-1-14 0,0-1-25 0,-3-2-36 16,3-3-59-16,-2 8-108 0,-4 0-70 0,5 0-31 16</inkml:trace>
          <inkml:trace contextRef="#ctx0" brushRef="#br0" timeOffset="12371.4734">-3417 5106 21 0,'4'-3'127'0,"2"-2"12"0,-2 3 11 0,-2 0-1 0,1-2-4 16,0 1-11-16,-2 1-13 0,2 1-12 0,-1-3-15 15,-2 4-7-15,0 0-13 0,0 0-9 0,0 0-6 0,-2 0-5 16,-1 4-2-16,2-3-8 0,-5-1-4 0,6 0-10 16,0 0-4-16,0 0-6 0,0 2-3 0,-2 1-6 0,2-3-2 15,0 2-2-15,-2 0-4 0,0-2 3 0,2 2-3 16,0-2-1-16,0 2 0 0,-3 1 7 0,0 1 1 0,3-3 9 15,0 2 6-15,0 1 7 0,-1 0 4 0,1 1 2 0,-3-1 1 16,0 0-4-16,3 1-2 0,-2-3-8 0,-1 0-5 16,3 0-3-16,0 0-4 0,0 1 4 0,0-3-2 0,0 2 6 15,0-2 4-15,0 0 3 0,0 0 4 0,0 0 2 0,0-2 2 16,3 2-2-16,-3-3 1 0,2 3-4 0,-2 0-2 16,0 0-4-16,0 0-4 0,0 0-3 0,0 0-1 0,0-2-4 15,0 2-2-15,0 0-1 0,0 0-1 0,0 0-3 16,0 0-2-16,0 0-1 0,0 0-1 0,0 0 0 0,0 0 0 15,0 0-2-15,0 0 1 0,0 0 0 0,3 0 1 16,-3 0-1-16,0 0-1 0,0 0 0 0,0 0 0 0,0-2 0 16,0 2 0-16,0 0 3 0,0 0-1 0,0 0 3 0,0 0 0 15,0 0 1-15,0 0 1 0,3 0 0 0,-3 0 2 0,0 0 0 16,0 0 0-16,0 0-1 0,0 0-2 0,0 0 2 16,0 0-2-16,0 0-1 0,0 0 0 0,0 0-4 15,0-2 0-15,0 2 3 0,0 0-2 0,0 0-1 0,1 0-1 16,-1 0 0-16,0 0 0 0,0 0 0 0,0-2 2 0,0 2-3 15,0 0 1-15,0 0 0 0,0 0 2 0,0 0-2 16,0 0 3-16,0 0-3 0,0 0 2 0,0 0-1 0,0 0 0 16,0 0 3-16,0 0-2 0,0 0-2 0,0 0 0 15,0 0 0-15,0 0 0 0,0 0-1 0,0 0 0 0,0 0-3 16,0 0 2-16,0 0 0 0,0 0 2 0,0 0 0 0,0 0 0 16,0 2 0-16,0-2 0 0,0 0 0 0,3 2 0 15,0-2 0-15,-3 2-3 0,4-2 1 0,-2 2 1 16,1 1 1-16,0-3-1 0,-2 2-2 0,4-2 1 0,-5 1 2 15,3 2 0-15,0-3 0 0,-2 2-1 0,-1 1 0 0,3-3 2 16,-1 1-1-16,-2 1 0 0,0-2-1 0,0 0 1 0,0 0 0 16,3 0 0-16,-3 0 1 0,0 0-1 0,3 0 3 15,-3 0 0-15,0 0 0 0,0 0 1 0,0 0-4 16,0 0 0-16,0 0 0 0,0 0 2 0,0 0 0 0,0 0-2 16,0 0 0-16,0 0 0 0,0 0 2 0,0 0 0 0,0 0-1 15,0 3 0-15,0-3-1 0,0 0 0 0,0 2 2 16,0-4-2-16,0 2 0 0,0 0-3 0,0 0 2 0,0 0 1 15,0 0 1-15,0 0 0 0,0 0-1 0,0 0 2 16,0 0 0-16,0 0 3 0,0 0-4 0,0 0 2 0,0-3-2 16,0 3-1-16,0 0 0 0,0 0 2 0,0 0-1 0,0 0 0 15,0 0-1-15,0 0 0 0,0 0 0 0,0 0 2 16,0 0-1-16,0 0-1 0,0 0 0 0,0 0 0 0,0 0 0 16,1 0 0-16,-1 0 0 0,0 0-2 0,0 0 2 15,0 0-1-15,0-2 0 0,0 2 0 0,0-1-1 0,0 1 4 16,0-3-1-16,0 1 0 0,0 4-1 0,0 1 1 0,0-3 2 15,0 0-1-15,0 0-1 0,0 0 1 0,0 0 1 16,0 0-3-16,0 0 1 0,0 0-1 0,0 0 0 0,0 0 0 16,0 0 0-16,0 0 0 0,0 0 0 0,0 0 0 0,0 0 0 15,-1 0 2-15,1 0-2 0,0 0 0 0,0 0 0 16,0 0 0-16,0 0 0 0,0 0-2 0,0 0 2 16,0 0-1-16,0 0 2 0,0 0-1 0,0 0 0 0,0 0-1 15,0 0 1-15,0 0 0 0,0 0 0 0,0 0 0 0,0 0-3 16,0 0 0-16,0 0 3 0,0 0 0 0,0 0 0 0,0 0 0 15,0 0 0-15,0 1 1 0,0-1 1 0,0 0 2 16,0-1-1-16,0 1-3 0,0 0 0 0,0 0-3 16,0-3-1-16,0 3 1 0,0 0 2 0,0 0 0 0,0 0 1 15,0 0-1-15,0 0 0 0,0 0 3 0,0 0 0 0,0 0-2 16,0 0-1-16,0 0-1 0,0 0 1 0,0 0 1 16,0 0 0-16,1 0-1 0,-1 0 0 0,0 0 4 0,0-2-2 15,0 2-1-15,0 0 0 0,0 0 1 0,0 0 0 16,0 0-1-16,0-3 0 0,0 2 0 0,0-1 0 0,0-1 0 15,0 1-1-15,0 0 0 0,0-2 1 0,0 1-1 0,0 1 1 16,0 0-7-16,0 0 7 0,0 2 0 0,0-4 3 16,0 4-3-16,0-2-1 0,0-1 2 0,0 2-1 0,-1 1 4 15,1 0-2-15,-3 0-1 0,0 0-1 0,3 0 0 16,0 0 0-16,-2-3 0 0,2 2 5 0,0 1-3 0,0-3-2 16,0 0-1-16,0 3 1 0,0 0 0 0,0-1 1 0,0 1-1 15,0 0-2-15,0 0 0 0,0 0 2 0,0 0 3 16,0 0-2-16,0 0-1 0,0 0 3 0,0 0-1 15,0 0 2-15,0 0 0 0,0 0 1 0,0-2-1 0,0 2 1 16,0 0 2-16,0 0 0 0,0 0-1 0,0 0 0 0,0 0 2 16,0 0 1-16,0 0 2 0,0 0 1 0,0 0-2 0,0 0-1 15,0 0-2-15,0 0 1 0,0 0-4 0,0 0 1 16,0 0-3-16,0 0-2 0,0 0 0 0,0 0-2 0,0 0 0 16,0 0 2-16,0 0 0 0,0 0 0 0,0 0 7 0,0 0-2 15,0 0-3-15,0 0-1 0,0-2 2 0,0 2-3 16,0 0 0-16,0 0 0 0,0 0-11 0,0 2 4 15,0 0 6-15,0-1 0 0,0 2-1 0,0 0-1 0,2 1 4 16,-2 0-1-16,3-2 1 0,0 2 0 0,-3 0-1 0,1-2-1 16,-1 1 1-16,0 1 2 0,0-2-6 0,0-2 4 0,0 2 1 15,0 1-2-15,0-3 0 0,0 2 1 0,0-2 0 16,0 0-1-16,0 0 2 0,0 0 0 0,0 0 3 16,0 0 4-16,0 0 5 0,0 0 6 0,0 0 6 0,0 0 6 15,0 0 6-15,0 0-1 0,0 0 6 0,0 0 2 0,0 0 12 16,0-2-6-16,0 2-6 0,3-3-1 0,-3 1-4 15,0 2-2-15,0-2-5 0,0 2-3 0,0-4-17 0,0 1-2 16,0-1-2-16,0 0-3 0,0 0-3 0,0-3-1 16,-3 0-2-16,3 2 1 0,-1-4 0 0,1 1 1 0,-3-1-1 15,0-1 0-15,3 2-2 0,-5-3 2 0,4 3 1 0,-2-1-1 16,0-2 1-16,-2 1 0 0,4 0 3 0,-2-1-2 16,0 3 0-16,1 0-2 0,-2 2 1 0,1-2-1 0,0 3 1 15,2-1 0-15,-5 4-5 0,6-2 6 0,-2 2 1 16,-1-1-1-16,3 3 3 0,-1 0-1 0,-2 0 2 0,0 0-1 15,3 0 5-15,0 0-4 0,-2 0-2 0,-1 0 0 0,3 0-2 16,-1 0-3-16,1 3 0 0,-6-1 1 0,4 2-3 16,-1-2 3-16,2 2-2 0,-5 3 2 0,1 1-3 0,1-2 5 15,0 0 0-15,-4 4-3 0,1 0 1 0,-4 1 0 0,5-1 0 16,-1 3-1-16,2 0-1 0,-2-3 4 0,2 4-2 16,-2-3 1-16,1 2 1 0,2 0-2 0,2-2 3 15,-4-1-1-15,5-1 0 0,-2-1-3 0,1-2 0 0,-1 2 0 16,0-5-1-16,3 2 1 0,0-4-1 0,0 6 1 0,0-6 1 15,0 1 0-15,0-2 1 0,0 1 2 0,0-1-1 16,0 0 0-16,0 0 2 0,0 0 0 0,0 0 3 0,0 0 0 16,3-1-2-16,-3 1 1 0,0-2 2 0,0 1-1 15,3 1 0-15,-3 0 0 0,2 0 10 0,-2 0-4 0,3 0-7 16,-2 0 0-16,-1 0-3 0,0 0 3 0,0 0-3 0,-1 0 0 16,-2 0-11-16,3 0 4 0,0 0 6 0,-2 0 3 15,2-4 0-15,0 1 1 0,0 3 0 0,0-1 1 0,0-1-4 16,0 2 0-16,0-3 2 0,0 0-5 0,0 0 0 15,0-2-6-15,0 2-2 0,0-4 0 0,0 3 0 0,0-3-5 16,2 3-6-16,-2 0-7 0,3-3-13 0,-2 0-7 0,5 4-6 16,-4-4-11-16,1 5-7 0,-2-2-8 0,-1-1-12 15,0 4-9-15,0-3-7 0,0 4-9 0,0 0-1 16,3 0-2-16,0 0-1 0,-3 5-1 0,1 0 6 0,-1-1 10 16,0-2 9-16,0 5 7 0,0-4 3 0,3 3 2 15,0-1 9-15,-3 0-1 0,2-1-1 0,1-2-4 0,-3 2-6 0,1-1-10 16,2-3-14-16,0 0-29 0,2 0-38 0,-1 0-50 15,-1-3-60-15,-1-1-65 0</inkml:trace>
          <inkml:trace contextRef="#ctx0" brushRef="#br0" timeOffset="13482.6675">-3414 5013 261 0,'-6'-4'312'0,"0"-2"-50"16,0 1-46-16,1-1-44 0,1 1-29 0,-1 0-18 0,2 0-18 15,2 4-16-15,-5-4-8 0,6 1-4 0,-2-2-7 16,2 2-8-16,0 3-2 0,0-5-2 0,0 2-1 0,0 4 0 16,0-2 0-16,0 2-5 0,2-3-6 0,-2 2-4 15,3-1-5-15,0-1-11 0,-2 3 6 0,4-4 3 0,2 3 2 16,5-4 0-16,0 0 2 0,3 4-1 0,0-4-6 0,-3 0 8 16,1 5-9-16,2-1-11 0,0-2-2 0,-3 3-3 15,4 0-3-15,-1 3 3 0,-2-2 7 0,5 4 6 0,2 1 4 16,-4 1 9-16,0 1 4 0,1 1 4 0,2 4 9 15,-4 1 0-15,0 1 6 0,-2 0-4 0,-1 2 0 0,2 4-1 16,-8-2 1-16,1 7-1 0,-3-4-6 0,2 4-1 0,-6 0-2 16,0 3-7-16,0-3-7 0,-6-1-8 0,0 3-6 15,-1 1-4-15,-3-1-6 0,-2 0-3 0,0 0-5 0,3-4 1 16,-6 2-2-16,0-5 1 0,2 3-9 0,-5-1 6 16,4-4 0-16,0 1 1 0,-6-6-4 0,7 1 0 0,-2-1 2 15,0-4 0-15,3-1 10 0,-3-1-8 0,3 2 0 0,0-6-2 16,5 1 0-16,-2-2 2 0,2-1-4 0,-1 1 2 15,1-3-2-15,2 0 0 0,1-3-2 0,-1 1-2 16,1-1-2-16,1-2-12 16,0 1-13-16,3-28-294 0,0 21 176 0,6 3-23 0,0-3-21 15,1 1-14-15,8-1-12 0,2 0-8 0,0 0 2 0,-3 1 2 16,8-4-16-16,-5 3-41 0,-1-1-56 0,2-2-85 16,-2 0-41-16</inkml:trace>
          <inkml:trace contextRef="#ctx0" brushRef="#br0" timeOffset="12947.7149">-3370 4941 182 0,'3'-3'265'0,"-3"-2"-27"0,0 2-26 16,0-2-28-16,0 0-30 0,0 4-30 0,0-6-25 15,0 0-14-15,0 6-7 0,0-4-2 0,-3 1-1 0,3 2 3 16,0-3 2-16,-1 4 3 0,1 1 3 0,-3-3-2 16,0 1 3-16,3 2-5 0,0 0-3 0,-2 0-7 0,2 0-3 15,0 0-10-15,0 0-8 0,0 0-8 0,-3 0-7 0,3 0-6 16,0 2-6-16,0-2-3 0,0 3-3 0,0-3-4 15,0 0-3-15,0 0 0 0,0 0-3 0,0 0-1 0,0 1 1 16,0-1-3-16,0 0-1 0,0 2-1 0,0 1 3 16,0-3 4-16,0 2 4 0,0 0 10 0,0 0 1 0,0 3 4 15,0-4 3-15,0 2 2 0,0-2 1 0,0 4 0 0,0-3-5 16,0 1-3-16,3-2 6 0,-1 4-1 0,-2 0-1 16,0-2-2-16,0 2-10 0,3 1 1 0,0-1 4 0,-3 2 7 15,1 2 3-15,-1-3 0 0,0 7 2 0,0-2 0 16,0-1 13-16,3 3-2 0,-3-2 3 0,3 1-4 0,-1 1-4 15,-2 1-3-15,0-2 2 0,0 4 1 0,0 0 0 16,3-2 2-16,-2 1-3 0,-1 2-2 0,3-1-2 0,0-2-3 16,-3 4-2-16,0-3-3 0,2 2-2 0,-2 1-2 15,3 0-4-15,-3 0-1 0,1-4-5 0,-1 3 1 0,0-2 1 16,3 0 5-16,0 0-4 0,-3-2 1 0,1-1 0 0,-1 3-4 16,0-4 0-16,3-1-2 0,-3-1 0 0,0-1-7 15,0-1-2-15,0 1-1 0,0-1-1 0,0-3 1 0,0 0 0 16,0 1-2-16,0-4-1 0,0 2 1 0,0-1 3 0,0-2-4 15,0 3 2-15,0-1-4 0,0-2 2 0,0 0-1 16,0 0-3-16,0 0-3 0,0 0-11 0,0 0-15 0,-3-2-24 16,3-1-28-16,-1 3-39 0,-6-2-36 0,2-1-30 15,-5 2-34-15,2-4-26 0,1 3-17 0,1-4-11 0,-2 2-3 16,4-3-9-16,-4-1-32 0,4-3-60 0,-3-2-97 16,1 0-35-16,1 1-9 0</inkml:trace>
          <inkml:trace contextRef="#ctx0" brushRef="#br0" timeOffset="13708.0642">-2849 5154 21 0,'5'-3'373'16,"1"3"507"-16,-6 3-484 0,0-1-243 0,0 2-23 0,0 2-16 15,0 0-8-15,1 6 95 0,2-4-106 16,0 0-2-16,-3 0-2 0,1-2-1 0,2 3-6 0,-3 1-2 15,2 1-8-15,-2 2-6 0,3 0-9 0,-3-2-15 16,0 3-7-16,0-4-2 0,0 4-7 0,-3-2-7 0,3-2-9 16,-2 4-2-16,-1-2-4 0,2 2 5 0,-2-3-4 0,0 0-9 15,2 4-19-15,-5-5-27 0,4 1-28 0,-1-2-33 16,2-1-28-16,-5 0-36 0,4-1-28 0,-1-3-27 0,2 1-19 16,-5-4-50-16,4-1-74 0,-2-1-92 0,-2-6-34 0</inkml:trace>
          <inkml:trace contextRef="#ctx0" brushRef="#br0" timeOffset="13869.6321">-2861 4981 51 0,'3'-14'354'0,"-3"-1"-51"0,0-7 150 16,0 12-326-16,0 4-43 0,0 0-26 0,0 3-21 16,2 2-13-16,4 5-8 0,-6 2-16 0,1 0-2 0,4 1-1 15,-2 1-5-15,0 1-12 0,-2 3-9 0,5-3-24 16,-6 2-30-16,4-3-40 0,-2 0-45 0,1 3-50 0,0-2-51 15,-2-1-45-15</inkml:trace>
          <inkml:trace contextRef="#ctx0" brushRef="#br0" timeOffset="14779.656">-2524 5052 165 0,'7'-6'262'0,"0"-1"-25"0,-1 0-26 15,0 2-29-15,6-10 103 0,-7 8-179 0,-1 0-14 0,1 1-5 0,1 0-6 16,-6 1-5-16,0 0 4 0,0 5 0 0,-3-5-1 16,0 5-1-16,3 0-2 0,-2 0-3 0,-1 0-7 0,2 0-9 15,-5 5-9-15,0-5-10 0,-2 5-8 0,-2 0-9 0,1 1-4 16,-1 3-4-16,-4 2-6 0,2-1 1 0,0 0-1 16,2 1 0-16,1 0 0 0,-3 3-1 0,0-3-1 0,2 2-1 15,1-1 0-15,-2-1-2 0,4 2 3 0,0-2-4 16,1 1-1-16,0-1 0 0,1 3 0 0,4-3 0 0,-2 4 3 15,0-6-2-15,3 1-2 0,-2 1 1 0,2 0 1 0,0-3 0 16,2 0-1-16,-2-2 0 16,6 9 0-16,0-14 1 0,6 7 1 0,-5-8-2 15,5-5 1-15,-2 5-1 0,-1-4-1 0,6-2 1 0,-3 0 0 16,0-3 0-16,0 3 0 0,-2-3-2 0,2 3 2 0,0-4-1 16,-3 1 1-16,3 1-1 0,-2-1-1 0,-2-1 0 15,1 1 1-15,0 2 0 0,-2-3-1 0,1 4-1 0,-1 2 3 16,0-1 1-16,1 1-1 0,-2 4 2 0,1 0 0 15,4 0 0-15,-4 4 2 0,-1 1 7 0,2 4 9 0,-1 2 11 16,0 5 12-16,1 4 8 0,-1 1 9 0,-1 5 8 0,2-1 4 16,-4 5 8-16,-1 0 4 0,0-1-2 0,-1 1-2 15,-2 2 2-15,3-3-6 0,0 3-2 0,-3-2-9 0,0-4-7 16,0 1-13-16,-3 2-15 0,0-5-8 0,1-1-4 16,2 1-6-16,-6-3-4 0,5 0 2 0,-2-2-4 0,-5-2 0 15,4-2 4-15,2-3-4 0,-4 1 0 0,2-2 3 0,-1-3-3 16,1 0 3-16,1 0 2 0,0-5 2 0,-1 2 2 15,2 0 12-15,-1 0 4 0,0-5 1 0,-1 0 2 0,2 0-5 16,-4-5-4-16,0 0-1 0,0-1-4 0,5-4-10 16,-5-1-7-16,4-3-2 0,-1-1-2 0,3-1 3 0,0-4-1 15,0-1-1-15,0-4 2 0,3 2-2 0,-3-3 0 0,2 0 0 16,-2-2 0-16,3-3 0 0,0 1-2 0,-2 3 1 16,5-4 1-16,-1 0-4 0,2 4 4 0,-1-3-2 15,2 3-2-15,3-1 3 0,0 2-1 0,1 6 0 0,1-6-2 16,1 5 2-16,-3 2 2 0,1 5-2 0,0-2 4 0,-4 4-2 15,1 1 0-15,-5 1 3 0,1 4-1 0,2-1-2 16,-1 5-2-16,-5 0-1 0,4 2-1 0,1 2 3 0,-2 0-2 16,1 5 2-16,-1-1-2 0,2 4 2 0,0 1 1 15,0 1 4-15,-4 4-3 0,2-4-1 0,2 5-1 0,-1-2 1 16,-1 3 1-16,0 0 2 0,-1-4 0 0,0 1-3 0,2 1 0 16,-4-4 0-16,-1 1 2 0,3-2 1 0,0-2-3 15,-3-2 3-15,2-3-4 0,-2 7 0 0,3-6 1 0,-3-2-1 16,0-1 0-16,1 1 2 0,-1-1 2 0,3-2-3 0,0 0 3 15,-1-5 3-15,-2 0-6 0,3 0 4 0,0-1-3 16,1-3-4-16,1-6 1 0,-1 3 1 0,6-3 1 0,-4 0-14 16,2-2 12-16,-1 3-4 0,1-5 6 0,-1 6 0 15,1-2-5-15,-4 5 1 0,4-4-1 0,-4 8 13 0,0 0-7 16,4 0-1-16,-4 3-1 0,1-2-2 0,1 5 5 0,1 0-1 16,-1 0-1-16,0 5-1 0,0-2-1 0,0 3 1 15,0 0 1-15,0 0 1 0,1 3-4 0,-2-3 1 16,-4 5-2-16,5-1 0 0,-4 5-11 0,1-3-10 0,-2 1-24 15,-1 2-21-15,-4 1-34 0,-1 0-38 0,-2 4-40 0,-2-3-41 16,-6 2-29-16,0 1-29 0,-1-3-27 0,-1-2-53 0,0-2-103 16,-1-2-74-16,-2-4-18 0</inkml:trace>
          <inkml:trace contextRef="#ctx0" brushRef="#br0" timeOffset="14928.2583">-2136 4823 133 0,'5'-4'140'0,"0"0"-24"15,0 1-37-15,4 13-40 0,-6-5-108 0,-3 1-58 0,-3 3-79 16</inkml:trace>
          <inkml:trace contextRef="#ctx0" brushRef="#br0" timeOffset="17519.225">-1828 5156 78 0,'0'-2'306'16,"2"-1"-16"-16,2 1-15 0,7-8 158 0,-4 6-276 0,2-3-38 15,1 0-26-15,4 1-18 0,-2 0-10 0,5-3-3 0,-3 3-2 16,5-4-3-16,4 1-1 0,-4-1-1 0,5 2-2 15,-1-3-2-15,1 2-4 0,3 0-4 0,-6-2-3 0,6 3-3 16,-3-3-4-16,-1 3-8 0,1-1 0 0,-2 4 2 16,-1-4 1-16,5 2 0 0,-9-1-1 0,1 2-2 0,2 4-1 15,-7-2 0-15,5-1-5 0,-6 1-8 0,0 0-2 0,1 1-5 16,-2-1 2-16,-2 3 0 0,-2 1-2 0,-3-3-2 16,2 3 0-16,-1 0 2 0,-4 0-1 0,2 0 1 0,0 0-1 15,-3 0-1-15,2 0 1 0,-2 0 4 0,0 0-3 16,0 3 3-16,-2-3 2 0,2 1 4 0,-3 3 9 0,0 3 0 15,-1 0 4-15,-4 1 1 0,1 3 0 0,1 3 1 16,-6-1-2-16,0 1-6 0,-1 1-9 0,-1 0 0 0,0 3-6 16,-1 0-1-16,1-3-4 0,2 1 0 0,0 0 0 0,1-2-6 15,0 1 3-15,2 1 1 0,-1 0 2 0,5-1 1 16,1-2-1-16,-1-2-1 0,-1-1-1 0,6 1 6 0,-1 0-1 16,1-1-4-16,0-4-1 0,1 3-2 0,-1-4 4 15,6-2-2-15,-1 2 4 0,-4-5-4 0,7 0 4 0,2 0-2 16,-2-1 2-16,-2-6-1 0,4 2-1 0,-1-4 1 0,1 3-1 15,-2-3 4-15,4 3-4 0,-6-3 1 0,1 1 2 16,4 1 0-16,-4 1-1 0,-3 0 1 0,4-1 0 0,-4 4-2 16,4-2 3-16,-1 5-3 0,-2 0-1 0,2 0 2 15,-2 5-1-15,2-2-1 0,-3 4 1 0,4-1-1 0,-1 0 3 16,-1 1-1-16,6 0 0 0,-4-2-1 0,2 2 1 0,-1 0 2 16,3-1-1-16,0 0-1 0,0 0 0 0,0-1 2 15,-2-1-3-15,-1-2 0 0,1 2 1 0,-1-3-2 16,2-1 1-16,-2-1-2 0,-2-3 2 0,2 1 2 0,-1-2-3 15,-1-4 2-15,0 1-1 0,1-3 2 0,-4-1-1 0,4-2 2 16,-1 2-4-16,-5-7 0 0,5-2 1 0,-2 2 1 0,1-3 0 16,-5 1-2-16,3-4-8 0,2-1 4 0,-4 1 0 15,2-3 3-15,-1 0 1 0,0 0-2 0,-1-4-2 16,-2 2 4-16,3-4 6 0,-3 2-6 0,-3 0 1 0,1 3-2 16,-4-5 1-16,2 6 0 0,-1 1 0 0,1-2-1 15,0 5 3-15,-8-33 3 0,6 44-5 16,4-1 0-16,-4-3 6 15,2 8-6-15,-4 22 23 32,7 0-1-17,-11 170 687-15,16-55-295 16,-1-101-353 0,14 66 125-16,-10-73-157 0,-2 0-12 15,10 41 7-15,-14-39-21 0,2-1 1 0,-2 0-3 16,7 24-47-16,-5-19-25 0,-2-4-44 0,-1-3-50 0,3 3-65 15,-3 3-58-15,3-10-56 0,-3 4-46 0,2-6-82 16,-2 0-131-16,6-2-53 0,-5-6 4 0</inkml:trace>
          <inkml:trace contextRef="#ctx0" brushRef="#br0" timeOffset="16696.1033">-1780 4660 5 0,'1'-8'122'0,"-1"3"12"16,0-1-1-16,0-2-9 0,0 3-8 0,0 2-8 15,0-2-5-15,0 1-12 0,0-1-12 0,0 1-8 0,0 3-2 0,0-5-3 16,0 2-5-16,0 3-7 0,0-2-1 0,0 1-2 16,0-3 3-16,0 4 0 0,0-2 3 0,0 3 1 15,-1-1 0-15,1 1 3 0,0-3 1 0,0 1-3 0,-3 2 1 16,3 0-6-16,-2-2-2 0,2 2-4 0,0 0-2 15,0-2-5-15,-3 2 0 0,0 0 27 0,3 0-40 16,0 0-2-16,0 0-3 0,0 0-3 0,0 0-1 0,0 0 3 16,0 0-6-16,0 0 2 0,0 0-4 0,0 0-3 15,0 0 0-15,0 0-3 0,0 2-3 0,0-2-4 0,0 2 1 16,0-2-2-16,3 0 0 0,0 2 4 0,-3 2 5 16,2 0 9-16,1 1 4 0,-2 0 5 0,5 0 3 0,-4 2 9 15,4 6 11-15,-2-1 6 0,1 0 3 0,-1 4 1 0,1-2 6 16,0 1 10-16,0 4 6 0,2 1 8 0,-5 3 0 15,4-3 0-15,-2 2 1 0,4 0-3 0,-7 1-6 0,2 4-7 16,-1 1-3-16,1-2-13 0,0 1-7 0,-3 3-5 0,1-3 7 16,-1 2-6-16,3 3-4 0,-3-2 0 0,0 1-3 15,0 4 0-15,-3-3-4 0,3 1-3 0,0-1-13 0,0 2-1 16,0-6 4-16,3-1 0 0,0 0-3 0,-3-1-7 16,0-1 0-16,0-4-1 0,2-2 1 0,1 1-2 0,-3-4-5 15,1 0-6-15,5 0-2 0,-6-3 3 0,1-1 1 0,-1-1 0 16,3-2-2-16,-1-3 0 0,-2 3-2 0,3-4 1 15,0-2 2-15,-3 2 1 0,1-2-5 0,-1 2 0 0,0-3 1 16,0-1-6-16,0 2-9 0,0-3-14 0,0 0-18 16,3 0-22-16,-1 0-23 0,-2-3-37 0,0 3-36 0,0-1-33 15,-2-6-29-15,-1 7-26 0,3-8-21 0,-1 2-16 0,-5-2-16 16,1-3-36-16,4-2-70 0,-6 0-92 0,-1-1-31 16,-2 0 0-16</inkml:trace>
          <inkml:trace contextRef="#ctx0" brushRef="#br0" timeOffset="104029.4307">-6204 6684 1286 0,'3'-2'10'0,"-3"0"3"0,2 2 1 0,-2-2 4 16,0-3-1-16,0 5-4 0,0-2 1 0,3 2 0 0,-2-2-1 15,-1 0-1-15,3 2-6 0,0 0-2 0,-3 0-3 16,2 0 0-16,-2 0 1 0,4 0-2 0,-1 0 2 0,0 0 5 16,2 2 2-16,-1 0 5 0,1 0 12 0,1 3 0 0,-2-1 3 15,1 2 6-15,-1 2 5 0,0 1-1 0,-1 2-1 16,0 2-4-16,-1 0-5 0,1 3 1 0,0-1-3 0,-3 0-4 15,0 1-5-15,0 0-4 0,-3 1-2 0,0-3-5 16,3 2 1-16,-2 2-3 0,2-3 2 0,0 0-1 0,0-2 1 16,0-2-1-16,0-2-1 0,2 2 1 0,-2 2 0 0,6-5 0 15,-5 1-4-15,2-3 1 0,2 1-1 0,-1-3 2 16,1 2 5-16,2-3 1 0,5 1 5 0,-5-4 2 0,5 0 1 16,0-4 0-16,3-1 1 0,2-1-2 15,2-3-2-15,5-2-2 0,5-1-1 0,0-2 0 0,5-1-2 0,2-2 1 16,2-1-2-16,6 1-1 0,-1-4 0 0,4-1-1 0,5-2-2 15,2-1 2-15,3-1-3 0,-1-4-1 0,-1 1-1 16,2-1 1-16,-2-3 1 0,1 2-3 0,-1-5 2 16,1 4 0-16,-4-4-2 0,-2 5 2 0,-2 1 0 0,1-1 0 15,-6 4 0-15,-6 1-2 0,2 2 2 0,-8 3 0 0,-1 2-2 16,-6-2-1-16,-5 8 2 0,-2 0-1 0,-4 3 1 16,-3 1 0-16,-1 1 0 0,-1 2 1 0,-4-2 0 0,2 2 0 15,-4 1 2-15,4 0-3 0,-6 4-1 0,1-1 0 16,-1 1-1-16,0 1 0 0,0-4-6 0,0 4-5 0,0 0-12 15,0 0-6-15,0 0-10 0,0 0-13 0,0 0-16 0,0 0-15 16,0 0-14-16,0 4-16 0,0-4-18 0,0 1-42 16,-1 1-80-16,-5-2-113 0,-2 1-56 0</inkml:trace>
          <inkml:trace contextRef="#ctx0" brushRef="#br0" timeOffset="326708.5477">-4845 4974 56 0,'6'0'347'0,"2"-6"-66"0,2 5-62 0,-2-3-61 0,-2-3-46 16,1 3-18-16,0-3 0 0,1 1 4 0,-1-1 3 16,1-2-10-16,20-21 131 0,-16 22-154 0,0-3-3 15,0 0 0-15,3 0 0 0,-6 0-6 0,2 1-8 16,0-1-10-16,-2 0-10 0,3 1-5 0,0 4-7 0,-5-3-9 15,3 2-4-15,-4-1 0 0,2 2-2 0,-1 1-2 16,4-2 0-16,-5 3 0 0,1-3-4 0,1 3 2 0,-4 0 0 16,3 1 0-16,-2 1 0 0,1-2 3 0,-5 2-1 15,2-1 1-15,-1 1-2 0,4 2 2 0,-5-1-2 0,2 1 1 16,0-3 9-16,-1 3-2 0,2-2-1 0,2 2-1 16,-4 0 1-16,1 0 0 0,-2 0-2 0,5 0 0 0,-4 0-12 15,0 0 4-15,0 0 0 0,4 0 0 0,-6 0-1 0,1 0 2 16,-1 0 1-16,3 0 1 0,-3 0 6 0,3 0-5 15,-3 0 0-15,2 2 2 0,-2 1-2 0,3-3 0 16,-2 1-2-16,-1-1 0 0,3 0-4 0,0 0 4 0,-3 2-6 16,2 1 0-16,-2-1-7 0,3 0-5 0,-2 0-4 0,-1 3-11 15,0-4-9-15,0-1-9 0,0 3-10 0,0-2-11 0,0-2-7 16,3-2-14-16,-3 3-14 0,0 3-15 0,0 1-20 16,-3 0-20-16,3 0-30 0,-1 0-43 0,-2 2-63 0,-2-5-61 15</inkml:trace>
        </inkml:traceGroup>
        <inkml:traceGroup>
          <inkml:annotationXML>
            <emma:emma xmlns:emma="http://www.w3.org/2003/04/emma" version="1.0">
              <emma:interpretation id="{19743445-BF52-4842-BDED-58608C473465}" emma:medium="tactile" emma:mode="ink">
                <msink:context xmlns:msink="http://schemas.microsoft.com/ink/2010/main" type="inkWord" rotatedBoundingBox="23619,11634 26421,11207 26713,13125 23911,13551"/>
              </emma:interpretation>
              <emma:one-of disjunction-type="recognition" id="oneOf2">
                <emma:interpretation id="interp6" emma:lang="en-US" emma:confidence="0.5">
                  <emma:literal>signal</emma:literal>
                </emma:interpretation>
                <emma:interpretation id="interp7" emma:lang="en-US" emma:confidence="0">
                  <emma:literal>soral</emma:literal>
                </emma:interpretation>
                <emma:interpretation id="interp8" emma:lang="en-US" emma:confidence="0">
                  <emma:literal>seral</emma:literal>
                </emma:interpretation>
                <emma:interpretation id="interp9" emma:lang="en-US" emma:confidence="0">
                  <emma:literal>Final</emma:literal>
                </emma:interpretation>
                <emma:interpretation id="interp10" emma:lang="en-US" emma:confidence="0">
                  <emma:literal>sural</emma:literal>
                </emma:interpretation>
              </emma:one-of>
            </emma:emma>
          </inkml:annotationXML>
          <inkml:trace contextRef="#ctx0" brushRef="#br0" timeOffset="18111.5483">-247 4698 241 0,'0'-2'249'16,"0"-1"3"-16,-2 2-13 0,-4 1-34 0,2 0-39 0,-4 1-34 15,2-1-35-15,-1 5-16 0,-3 0-15 0,2-1-9 0,-4 3-3 16,0 1-2-16,0 0 3 0,1 2-4 0,2 1 2 15,-3-2 2-15,1 5-4 0,2-1-3 0,-1 0-2 0,2 2 0 16,3-3 0-16,-1 2-1 0,6-3-4 0,0 5-4 16,0-2 4-16,6-3 5 0,-1 1-1 0,3 2 1 15,2-3-6-15,2-1-2 0,-3 0-4 0,3 0-1 0,3 1-10 16,0-1-9-16,-2 4-6 16,-1-2-2-16,37 49 3 0,-43-45-9 0,0 4 0 15,-6 1 0-15,0 1 0 0,-3 3-3 0,-1-2-6 0,-1 1-5 16,-5 0-11-16,1-3-2 0,-2-1-8 0,0-1 0 0,2-2-4 15,-2-1 3-15,2-6 4 0,2 0 8 0,-1-3 7 0,1 0 5 16,3-4 6-16,-1-3 1 0,2 0 3 0,2-3 0 16,-2-4-1-16,3-4 1 0,3 0 2 0,-2-5-2 15,5-1 0-15,0-2 2 0,1-6 4 0,5 1 0 0,0-2 0 16,3-1 1-16,0 0-1 0,-2 2 6 0,5-1 5 0,2 1 8 16,-4-1 5-16,3 7 13 0,2-3 14 0,-1 3 16 15,-1 5 13-15,58-35 327 16,-60 44-298-16,-1-2-4 0,3 3-9 0,1 4-8 15,-4 0-13-15,3 0-6 0,-2 4-8 0,2 3-10 0,-1-4-12 16,-5 4-6-16,7 2-5 0,-5-1-3 0,-1 2-7 0,-2-1-2 16,-3 2-5-16,3 0-6 0,-1 3 2 0,-5-4-4 15,0 5-3-15,-2-3 0 0,-1 3-1 0,-2 0-3 0,-2 1-19 16,-2 2-35-16,-1-1-36 0,-7 0-46 0,2-2-47 16,-7 4-49-16,2-3-41 0,1-2-42 0,1-2-28 0,-3-3-58 15,0-3-92 1,2-1-68-1</inkml:trace>
          <inkml:trace contextRef="#ctx0" brushRef="#br0" timeOffset="23954.206">-279 4166 384 0,'0'-3'344'0,"-1"-2"-60"15,1 0-29-15,-3 4-24 0,0-3-50 0,3 1-47 16,-1-1-28-16,-2 2-20 0,3 0-12 0,0-1-8 0,-2 3-7 16,2-1-6-16,0 1-9 0,0 0-10 0,0 0-8 0,2 0 5 15,1 1 10-15,1 4 8 0,0 1 10 0,7 1 18 16,-4-1 15-16,5 5 16 0,0 2 14 0,-3-1-3 0,3 5-8 15,0 0-2-15,0-3 0 0,0 4-12 0,0-2-6 16,1 4-15-16,-1-4-4 0,0 0 2 0,1 0 0 0,5-3 1 16,-5-1-4-16,2-1-7 0,0-1 5 0,-1-2 8 0,3-2 1 15,-3-4-1-15,8 2 3 0,-2-4 3 0,0-4 2 16,4 2 3-16,3-4-2 0,1-5-2 0,4 0-3 16,5-4-1-16,0-2-7 0,5-4-2 0,2-1-3 0,-1-5-4 15,8 0 0-15,0-3-7 0,2-5-4 0,-2 1-11 0,4-5-3 16,0-1-4-16,2-3-2 0,-2-3-5 0,3 2-3 0,-3-4-3 15,3 0 0-15,-6 6-1 0,4-4-5 0,-6 5 2 16,-1 0-3-16,-6 6-1 0,-6 3-3 0,2 1-1 16,-4 4 2-16,3 0-2 0,-7 4-1 0,2 2 1 0,-4 1 0 0,0 0-2 15,-3 4-2-15,-2 5 1 0,-3 1-3 0,-3 0-3 16,-5 4-1-16,5 2 0 0,-6-1 0 0,-3 0-1 0,0 5-1 16,1 0-2-16,-2 0 3 0,-1 0-4 0,-2 3-1 15,-4-1-1-15,2 3-4 0,0 0-9 0,-3 0-10 16,-3 1-13-16,0 3-16 0,-3-1-22 0,-1 0-28 0,-4 2-36 15,0 0-27-15,-1 0-32 0,-2 1-39 0,-4-1-43 0,2 1-40 16,0-1-34-16,-26 12-444 0,21-11 292 0,-3-3-103 16,-3 2-46-16,1-5 5 0</inkml:trace>
          <inkml:trace contextRef="#ctx0" brushRef="#br0" timeOffset="18277.1054">152 4647 403 0,'14'-14'348'16,"7"-8"168"-16,-9 17-356 15,-1-2-61-15,17 8 33 0,-19 5-125 0,-2 2-5 16,4 0-1-16,-4 3 5 0,-1 3-7 0,2-1-6 0,-1 1-8 15,3 1-7-15,-4 0-15 0,2 3-18 0,2-4-30 0,-4 5-35 16,2-4-33-16,-1-3-30 0,1-1-22 0,-1 0-13 0,0-3-15 16,1-1-7-16</inkml:trace>
          <inkml:trace contextRef="#ctx0" brushRef="#br0" timeOffset="19763.2811">606 4707 287 0,'0'-4'280'0,"0"1"-22"0,-3 1-29 15,0 0-30-15,-2-1-35 0,4 3-33 0,-5 0-30 0,0 3-20 16,-2-1-15-16,-2 0-15 0,2 2-7 0,0 0-9 16,-1 2-2-16,1-1-6 0,-4 1 4 0,2 2-2 0,1 0 2 15,-2 2-1-15,4-1 2 0,1 1 2 0,-1 0 0 0,-1 3-1 16,4-2-4-16,-1 1-1 0,2 2-2 0,0-2 3 16,3 5-2-16,0-3 0 0,3 1-1 0,0 1-2 0,2-1 4 15,2-3-4-15,-1 1 0 0,5 0-4 0,-3-2-6 16,4 2-2-16,3-2-1 0,0 0-4 0,-3-1 0 0,1 4 1 15,1-4-1-15,2 1-1 0,-4-1-3 0,3 7 1 0,-3-5-2 16,0 4 5-16,0-2 0 0,0 1-1 0,-3 0-3 16,2 4 1-16,0-1-1 0,-4 1 0 0,2-1 0 0,-4 1-3 15,2 0 1-15,-2 2 4 0,-2-6 3 0,0 4 1 16,-3 0 0-16,0-1 5 0,0-2 0 0,0 1-2 0,-3-1 2 16,0 0-2-16,1-4 0 0,-2-1 0 0,-2-2-2 0,4-1 3 15,-4-1 4-15,2-3 9 0,2-2 9 0,-4 0 3 16,5-4 2-16,-4 0 5 0,-1-2 14 0,5-5 1 15,-5-1-6-15,2-4-11 0,-1 2-8 0,1-7-3 0,1 1-2 16,1-2-6-16,2-4-9 0,0-2-5 0,0-1 1 0,0 0 0 16,0-2 2-16,5 1-4 0,-4-4-5 0,5 4 1 15,0 3-3-15,1-3 0 0,1 5-3 0,-1-2 3 0,2 3 7 16,5 3 6-16,-5 5 4 0,0-2 3 0,2 4 3 16,0 0 8-16,4 1 6 0,-3 5-2 0,0-1-4 0,-4 6-3 0,3 1-1 15,1 1-4-15,0 3 1 0,-3 3-6 0,1 3-3 16,-4 1-1-16,4 2 0 0,-1-2-1 0,2 5-4 15,-4-1 1-15,1 0-5 0,-2 2 1 0,0 1-1 0,-2-2-4 16,0 0 1-16,-1-2 1 0,-1-2-3 0,-2-2 2 0,3 0-1 16,-2-5 0-16,-1 0 0 0,3-1 5 0,0-2 0 15,-3 1 9-15,2-1 15 0,-2-2 5 0,0-5 5 0,3 1 4 16,-3-3 2-16,0-1 0 0,0-3-4 0,0-4-12 16,0-2-9-16,0-4-6 0,3 2-4 0,1-2-5 0,-2 0-1 15,1-5-4-15,0 2 1 0,-2-2 1 0,4 3-5 0,1 2 1 16,-5-1-1-16,4 1 0 0,1 4 0 0,-2 2-1 15,3 3-1-15,-2 3 2 0,-1 0 1 0,4 6-2 0,-1-2-1 16,1 2 1-16,-1 3-1 0,2 3 4 0,0 2-3 16,-2-2-2-16,5 6 1 0,0 0-14 0,-1-1 9 0,-2 0 4 15,3 3 4-15,2-2-3 0,1 3 5 0,-1-3-3 0,1-1 1 16,1 0 18-16,2-2-8 0,1 2-8 0,-1-2-3 16,1-4 0-16,1 2 1 0,2-2 4 0,-3 1-5 0,1-3 2 15,-1 0-2-15,-1 0 0 0,1-3 0 0,-1 1-2 16,-4-2-2-16,0-1 1 0,1 2 3 0,-6-5-7 0,2 5 4 15,-5-5 2-15,0 3 1 0,-1-6 1 0,-2 3-1 0,0 0 0 16,-3-5-2-16,-3 5 3 0,0-3-2 0,2 0-1 16,-3 0-2-16,-2 5 3 0,4-2 1 0,-5 0-2 0,-1 5 4 15,1-2-4-15,-2 4 5 0,-3 1 1 0,0 1-2 16,0 2-1-16,-6 2-2 0,2 3 3 0,0 0-2 0,-4 3 2 16,1 2-2-16,2-1-2 0,3 3 0 0,-1 0 2 0,3 3-2 15,3 0-2-15,-2-1 5 0,4 2 4 0,3-2-3 16,2 2 0-16,-1-2-2 0,3-3 0 0,0 1-2 0,3 1 2 15,-1-6-1-15,2 0-6 0,2 1 4 0,-2-5 1 16,4-1 0-16,1-1 0 0,1-4 0 0,-2 0 2 0,1-1-3 16,2-4 1-16,1-1 3 0,3-1-1 0,-6-4 3 0,3 0-2 15,0-3 3-15,0-2-2 0,3 0 0 0,-3 1 0 16,0-1-4-16,-2-1 2 0,-4 2-1 0,7 0 1 0,-1 4 1 16,0 0 1-16,-3 3-4 0,2-3 4 0,-6 7-1 15,1-2-1-15,0 2 2 0,0 4-2 0,2 3 0 0,-2 0 4 16,1 5-2-16,1 0-2 0,-1 0 5 0,1 3-3 0,-4 3-1 15,3-3 3-15,-2 4-2 0,-1-4 1 0,7 3 2 16,-4-2-1-16,-1 0-4 0,5-4 1 0,-4 3 1 0,5-2-2 16,-3-2-2-16,3-3 1 0,0 1 2 0,3-4 1 15,-1 2 1-15,-2-3-3 0,2-3-1 0,1 2 1 0,-3-4-2 0,-1 1 2 16,1-3-2-16,0 1 1 0,0-3 0 0,-1 4 0 16,-2-4 3-16,2-1-2 0,0-1 3 0,-4 0-6 15,-1 0-1-15,2-4 1 0,-1 3 1 0,-2-3-1 16,2 1 2-16,-3-2 0 0,2-4-3 0,-4 3 4 0,2-5 0 15,2 0 0-15,2 2 0 0,-7-3 0 0,2-1-2 0,-1-1 1 16,4-2 1-16,-5-3 0 0,2 3-2 0,-1-4-1 0,1 2-1 16,0-7 0-16,-3 4 5 0,1-2-2 0,-1 1 0 15,0-2-2-15,0-2 0 0,0 5 5 0,0-3 2 16,0 5-3-16,3 0-2 0,-3 4 2 0,0 0-1 0,0 5 0 0,0 0 0 16,0 2-3-16,-3 5-1 0,3 3 3 0,-1 0 1 15,1 4 3-15,-3 2 3 0,0 0 6 0,3 1-1 0,-2 2 0 16,-1-1 1-16,3 3-5 0,-1 0-1 0,-2 3-2 15,0-1-2-15,-2 0 1 0,1 5-1 0,-4-2-3 0,4 2 7 16,-1-1 8-16,-1 3 4 0,5 0 1 0,-3 1-1 0,1 0 2 16,0 1 5-16,3 2 9 0,0 0 9 0,0-1 0 15,0 1-2-15,0 3 4 0,3-2 5 0,0 3 0 0,-2 3-1 16,2-3-1-16,-2 7-12 0,5-3 1 0,-4 4 6 16,2 1 1-16,2 1 2 0,-1 1-1 0,-1-1-4 0,1 5-1 15,1-4-2-15,-5 1-6 0,2 3-6 0,-1-2-3 16,1-1-8-16,0 4-6 0,-3-3 0 0,1 0-4 0,-1 1-1 15,6-3-1-15,-4 0 0 0,1-4-3 0,1-1 1 0,0 2 1 16,1-6-1-16,2-2 2 0,1 0-1 0,-1 1-1 16,2-6 0-16,2 2-1 0,-2-3 2 0,2-3 4 0,1 0 1 15,3-5-4-15,2-1 2 0,0 1 1 0,4-6-6 0,2 1-5 16,-3-1-13-16,4-5-21 0,0 0-14 0,1-2-18 16,-1 0-19-16,0-3-21 0,0 0-13 0,-3 3-9 0,-2-4-7 15,-1 3 2-15,1 0-6 0,-5 3-2 0,-3 0-3 16,0-2-13-16,-4 4-16 0,-1 2-25 0,0-1-31 0,-6 1-26 15,0 3-22-15,-6-2-20 0,0 3-47 0,-4 3-75 0,-2-3-96 16,-4 1-34-16,-7 6 1 0</inkml:trace>
        </inkml:traceGroup>
      </inkml:traceGroup>
      <inkml:traceGroup>
        <inkml:annotationXML>
          <emma:emma xmlns:emma="http://www.w3.org/2003/04/emma" version="1.0">
            <emma:interpretation id="{E7CA9A9E-1D9E-4CCC-963B-BDC7ED1AE177}" emma:medium="tactile" emma:mode="ink">
              <msink:context xmlns:msink="http://schemas.microsoft.com/ink/2010/main" type="line" rotatedBoundingBox="21960,14479 25599,13628 25840,14659 22201,15510">
                <msink:destinationLink direction="with" ref="{37E5F9BA-DD1E-497B-9E2F-DF1757FEA6E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60CA633-56AC-476C-8636-102268950280}" emma:medium="tactile" emma:mode="ink">
                <msink:context xmlns:msink="http://schemas.microsoft.com/ink/2010/main" type="inkWord" rotatedBoundingBox="21960,14479 25599,13628 25840,14659 22201,15510"/>
              </emma:interpretation>
              <emma:one-of disjunction-type="recognition" id="oneOf3">
                <emma:interpretation id="interp11" emma:lang="en-US" emma:confidence="0.5">
                  <emma:literal>processer</emma:literal>
                </emma:interpretation>
                <emma:interpretation id="interp12" emma:lang="en-US" emma:confidence="0">
                  <emma:literal>processor</emma:literal>
                </emma:interpretation>
                <emma:interpretation id="interp13" emma:lang="en-US" emma:confidence="0">
                  <emma:literal>Processer</emma:literal>
                </emma:interpretation>
                <emma:interpretation id="interp14" emma:lang="en-US" emma:confidence="0">
                  <emma:literal>processors</emma:literal>
                </emma:interpretation>
                <emma:interpretation id="interp15" emma:lang="en-US" emma:confidence="0">
                  <emma:literal>professor</emma:literal>
                </emma:interpretation>
              </emma:one-of>
            </emma:emma>
          </inkml:annotationXML>
          <inkml:trace contextRef="#ctx0" brushRef="#br0" timeOffset="20539.636">-2149 6583 1323 0,'0'-4'213'15,"0"-15"97"-15,0 13-184 0,0-1-5 0,0 3 1 0,0-1 1 16,0 1-5-16,0 3-1 0,0-2-10 0,0 1-8 16,0 2-11-16,-3-2-11 0,3 2-11 0,-3 0-9 15,3 0-1-15,0 2 12 0,3 0 8 0,0 2 8 0,-2 3 16 16,4-1 16-16,0 5 21 0,0 0 16 0,2 3 8 0,-2 7 7 15,2 0 10-15,-2 3 3 0,2 1-9 0,-3 2 4 0,4 3-9 16,-1-3-7-16,-1 4-11 0,0 4-23 0,1-1-22 16,-2 0-12-16,2 6-11 0,-5-7-15 15,2 7-16 1,15 142 111-16,-13-148-138 0,0 62 26 16,-6-69-38-16,3 2-3 0,0-6-2 0,-3 1 1 0,2-3-1 0,-2 0-2 15,0-2 0-15,0-2 0 0,0-3-1 0,-2 0-1 16,2-2-5-16,0-1-18 0,0-1-15 0,0-6-21 15,0 3-30-15,0-4-31 0,0 2-36 0,0-4-44 0,-3-1-43 16,0 0-46-16,2-1-50 0,-2-6-48 0,-2-2-31 0,1-1-24 16,-1-4-51-16,-2-1-75 0,1-6-88 0,0-2-20 15,0-5 26-15</inkml:trace>
          <inkml:trace contextRef="#ctx0" brushRef="#br0" timeOffset="20852.2218">-2026 6569 440 0,'6'-11'400'0,"-1"0"-85"0,2-6 183 15,-5 10-338-15,-2 6-42 0,4-3-19 0,-1 4-5 0,1 0-1 16,2 4-3-16,0 2-4 0,0 0 10 0,0 3 8 0,5 2 9 16,-4 1 4-16,2 5 1 0,1 1-5 0,-4 0 0 0,2 0-5 15,-1 0-11-15,-2 1-9 0,2 1-3 0,-2-2-11 16,1 1-3-16,-6 3-9 0,0-3-3 0,0 0-7 15,-6 0-2-15,1 5-9 0,-2-5-5 0,1-1-7 0,-2 4-9 16,-2-1-4-16,3-4-9 0,-5-3-1 0,6 2-1 0,-8-3-2 16,8-2-3-16,0-1 1 0,2-4 1 0,-1-1-1 15,2-1 1-15,2 1-8 0,-2-4-28 0,0-1-26 0,-1 0-34 16,2 0-31-16,-1-1-27 0,0-4-33 0,-1 1-29 16,4-1-28-16,-2-1-7 0,2-1-2 0,2-3-1 0,1-1-13 15,-2-2-31-15,5 1-42 0,-1-5-53 0,-1-1-60 0,0 2-15 16</inkml:trace>
          <inkml:trace contextRef="#ctx0" brushRef="#br0" timeOffset="21390.2141">-1800 6627 137 0,'15'-11'394'15,"2"2"-36"-15,-2 1-32 0,16-11 185 0,-13 16-319 16,0-2-25-16,1 2-12 0,0 0-7 0,-1 3-8 0,1 5 2 16,4 0-1-16,-2-1 2 0,1 7-3 0,-3 4-5 15,2 0 3-15,-2 2-8 0,-2 2-3 0,2 1-16 16,-7 1-16-16,0 1-19 0,-2 0-8 0,-2 1-7 0,-7 0-16 15,-1 3-2-15,0-1-2 0,-1-4-2 0,-4 3-6 0,-1-4 2 16,-1 1-3-16,1-4-3 0,-1-1-2 0,-1-2-1 16,1-1 1-16,-2-4-1 0,-3 0 1 0,1-5 0 0,3 1-1 15,-4-5 7-15,1-5-2 0,2-1-2 0,-1-3-6 0,5-7-3 16,1 0 0-16,1-4-6 0,3-5-5 0,3 0-6 16,1 2-3-16,1-5 0 0,5 3 0 0,2-4-1 0,0 3-1 15,0 0 0-15,3 2 4 0,-2 0-5 0,7 2 1 16,-4 3 0-16,3 2 2 0,1 0 0 0,-2 5-1 0,-1 1 0 15,1 4-1-15,-1-1 3 0,-1 7 0 0,-1 1 0 16,0 1 0-16,1 7-1 0,-1 2 0 0,-2 1 2 0,-1 4 0 16,0 0-1-16,-1 2 3 0,-2 1-1 0,-2 0-2 0,3-3 2 15,-4 6-2-15,5-4-1 0,-2 1 3 0,1-2-2 16,-2-2-3-16,1-3 0 0,-2 0 2 0,2 4-4 0,-2-6 1 16,4-1 3-16,-4 0-3 0,-1-3 3 0,2-1 2 15,2-2-1-15,-3 0 2 0,-1-4-1 0,5 0 1 0,-4-2-2 16,-1-3-1-16,2-1-1 0,2-3 1 0,-5-1 0 0,-1-6-2 15,0 4-1-15,-1-3 2 0,-6-2-2 0,2-3 1 16,-3 1 0-16,-4-2-2 0,1 0 0 0,-1 0 1 0,-1 1 1 16,-3 0 2-16,2 3 0 0,1-1 2 0,-3 5-2 15,2 0 0-15,-5 2 0 0,3 3 0 0,3 0 0 0,0 4 0 16,-4 3 0-16,4-1-2 0,-3 8-2 0,0 0 3 0,1 6-5 16,0-1-10-16,2 2-14 0,-2 2-17 0,5 1-20 15,-1 4-22-15,2 0-21 0,2 1-23 0,0 1-41 0,3-1-28 16,3 2-20-16,0-2-21 0,2 3-16 0,2-4-9 0,-1-1-14 15,2 0-9-15,2-5-5 0,-2 2-16 0,-3-8-26 0,3 1-40 16,2-3-51-16,-2 1-30 0</inkml:trace>
          <inkml:trace contextRef="#ctx0" brushRef="#br0" timeOffset="23090.2656">-762 6409 84 0,'12'-13'371'15,"-6"0"-33"-15,0 2-33 0,-2 3-36 0,1 0-37 0,-3 2-30 16,0 4-18-16,-2-2-9 0,0 4-8 0,0 0-7 0,0 0-4 16,-2 4-7-16,0 1 10 0,-3 2-6 0,1 0-7 0,-4 6 1 15,1 3-1-15,-2 1 2 0,-2 2 2 0,2 3 0 16,-1-4-13-16,3 8-1 0,-2-3-4 0,-2 0-6 0,5 4-13 16,-4-3-11-16,5-3-14 0,1 3-13 0,-1-1-16 15,0-1-14-15,3 0-9 0,-1-3-12 0,3 1-4 0,0-1-8 16,3-4-5-16,-1 1 0 0,3-5-1 0,1 4-2 0,5-3-1 15,1-3 0-15,-3 0-3 0,3-3 4 0,2-1-1 16,1-1 0-16,-1-3-13 0,4 2 3 0,-5-3 4 0,5-3 0 16,-2 2 0-16,1-3-4 0,2-3-9 0,-3-2-10 15,4-4 1-15,-1-1-13 0,-3-3-10 0,4-4-11 0,-1 2-4 16,-1-2-5-16,0-3 2 0,1 1 9 0,-1-2 6 0,-2 2 8 16,1-3 9-16,-5 0 7 0,0 2 7 0,-1-3 9 15,0 7 4-15,-2-5 2 0,1 5 5 0,-5-3 0 0,-1 3 8 16,-1 2 6-16,-1 0 5 0,-2 3 5 0,-2 2 13 15,-1 2 12-15,2 3 10 0,-2 1 9 0,-2 0 0 0,-2 5-6 16,-1 0-3-16,-1 4-9 0,-2 3-12 0,-1 1-11 0,-2 2-4 16,-2 7-12-16,2-1-4 0,-3 3-5 0,5 3-3 15,-3 1 4-15,6 4-1 0,0-2-2 0,1 1-9 0,1 1 1 16,4-1 4-16,2 2 4 0,2-4 3 0,2 0-4 16,2 1 1-16,-1-3 0 0,3-1 2 0,4 0 2 0,1-3 0 15,0-1 0-15,1-1 0 0,2-3-1 0,1-2 1 16,4-1-2-16,-2 0-2 0,1-8 0 0,5 3 0 0,-5-6-2 15,2 3-1-15,3-5 3 0,-2-1-2 0,-1-3 1 0,3 0-3 16,-5-3-3-16,5-1-1 16,37-41-30-16,-28 14 1 0,-22 17 18 15,4-1 2-15,0 0 1 0,-9-2 4 0,5 1 1 16,-4-3 0-16,20-124-5 16,-23 120 13-16,-4 1-1 0,2 4 3 0,-2-2-1 0,0 3 1 15,-2 5 4-15,-1 0-1 0,-1 7 5 0,-1 1 0 16,-1 2 1-16,0 2 2 0,-1 5-1 0,-3 3-2 0,2-2-1 15,-4 6-2-15,0 2 0 0,3 4-2 16,-7 25 5-16,10-15-7 0,5 2 4 0,-2-1-3 0,3 1-1 16,3 2 3-16,1 1 2 0,1-4-2 0,5 1 0 0,-3 1 2 15,2-4-1-15,3 3 4 0,0-4-3 0,3 1 0 16,-2-2-1-16,5 0 0 0,2 0-1 0,-4-4 1 0,0 1-6 16,7 2 2-16,-7-2 1 0,0-2-1 0,-1 1-3 15,2-1 3-15,-5 3 0 0,0-3-3 0,-1 0 4 0,-3 2-5 16,2-1-6-16,-5-1-4 0,-2 2-8 0,-3-1-9 0,0 4-9 15,-8-4-11-15,4-1-5 0,-2 1-5 0,-2-1 1 0,4-5 2 16,0 3 5-16,-1-5 15 0,2 0 6 0,2-2 6 16,-5-2 6-16,4 0 0 0,2-4 6 0,-3 0 1 0,3-3 1 15,3-2-7-15,-3 1 1 0,5-3 6 0,-1 0 0 16,1-2 3-16,2-2 4 0,3 2 1 0,-1-2-1 0,3 1 0 16,-1-3 1-16,1-1 4 0,-4 2-1 0,3-4 0 15,-2 4-1-15,3-4-1 0,-2 0 4 0,2 1 1 0,-3 0-2 16,1-3 0-16,2-1-1 0,0-2-1 0,-3 1 3 0,2 1 0 15,0-5-2-15,1 0 1 0,0-1 0 0,0 0 2 16,-3 1 1-16,2-4 2 0,-3 5-5 0,0 2 3 0,-4-1 0 16,1 1-1-16,1 5 0 15,-6-1-3-15,-11-46 10 0,7 61-2 16,-4 3-2-16,0-4 0 0,-4 7-2 0,0 7-3 0,0-4 0 16,-2 6 0-16,3 2 0 0,-1 2-5 0,3 2 6 15,-2 2 5-15,5 0 3 0,0-1 2 0,5 0 2 0,1 4 5 16,0 0 3-16,1-1 8 0,5-2 0 0,0 2 0 0,5-1 4 15,-2-1-2-15,3 1 2 0,2-6-7 0,3 3-6 16,2-1-3-16,0-3-4 0,4 0 2 0,1-1-8 0,-4-1 0 16,4-3-2-16,2 1 1 0,-3 2-10 0,3-3 1 15,-1-2 0-15,-4 2 2 0,3 1-1 0,-2-1 4 0,-3 3-2 16,1 0 0-16,-4 0 11 0,-3-1-4 0,1 0-2 0,-1 3-5 31,-2-2 0-31,20 45-13 16,-34-47 6-16,0 1-3 0,1 2-4 0,-2-1-7 0,-3 1 0 0,-1-4-6 15,1 0-5-15,-2 1-2 0,-2-3-3 0,2 1-3 0,-1-1-2 16,3-2-1-16,1-2-4 0,-2 0 0 0,-2 0 2 0,2 0 3 16,2-2 4-16,0 0-1 0,5 0-1 0,-2-3 1 0,1 1 1 15,2 0 3-15,2-5 15 0,1 3-2 0,-2-4 0 16,5 1 3-16,0-1 7 0,0-1 4 0,2 0 6 16,1-1 1-16,0-1-12 0,1-2 4 0,-1-1 2 0,6-1 2 15,-3 3-1-15,3-2 4 0,-4-4-2 0,3 1 2 0,4 0 2 16,-5-3 0-16,2 0 0 0,0-4 1 0,4 5 3 15,-5-5-3-15,3 2 3 0,-5 2-4 0,2 3 0 0,-2 0 1 16,-5 1 1-16,4 2-1 0,-7 5 4 0,0 0 8 16,-1 2 5-16,-1 2 10 0,-2 3 6 0,0-1 0 0,0 1 2 15,0 4-1-15,-2 0 0 0,-2 3-13 0,-3 1-3 0,-1 2-10 16,1 2-6-16,-2 3-2 0,1 0-1 0,-2 2 0 16,5 3 0-16,-2 1 1 0,5 1-1 0,-3-4 1 0,3 4 4 15,-2-1-3-15,4 1 2 0,-3-1-6 0,3-2 0 16,3-1 2-16,-3 2-10 0,0 0 2 0,0-2 4 0,0 0 4 15,4-2-3-15,-4 1 0 0,2-2 2 0,-2 0-6 0,2-3 13 16,1 1-6-16,-3-3-8 0,2-1-5 0,2-4 0 16,-1 4 0-16,0-5-1 0,-1 0 1 0,1-1 2 0,4-4 4 15,-2-2 2-15,2-4 0 0,1-2 3 0,1-1 2 16,1-4-2-16,-4 1 2 0,4-5-4 0,-1 0 4 0,3 1 0 16,-1 2 0-16,-2 0 4 0,2 2 1 0,1-4 7 15,6 6 8-15,-6 3 6 0,2-2 7 0,3 4 10 0,-3 3 6 16,-2 1 4-16,0 2 0 0,1 4 6 0,-1 0 4 0,0 1 5 15,0 7-4-15,0 0-4 0,-3 5 0 0,2-1-6 16,0 6-3-16,-4 0-10 0,-1-3-7 0,2 9-8 0,-2-3-8 16,0 0-4-16,0 1-2 0,-2-2-3 0,-2 1 0 15,-2-1-3-15,2-4-1 0,1 4-2 0,-3-8 2 0,0 4 9 16,0-8 1-16,0 3 9 0,-3-2 9 0,1-2 10 16,2-3 14-16,-2-2 7 0,2 1 5 0,-4-6-2 0,1 1-3 15,-2-4-7-15,1-3-9 0,1-2-8 0,0 0-16 0,1-3-9 16,2-2-6-16,0-4-1 0,2 1-8 0,-2-3 0 15,3-2-1-15,0-1-3 0,-2-3-1 0,2 0-2 0,2-2-4 16,2 1-6-16,0 2-3 0,-1 1-2 0,5 0-10 16,-2 1-12-16,1 6-17 0,-2 2-19 0,-1 0-22 0,-1 3-24 15,0 5-23-15,-2-2-22 0,1-1-20 0,-2 3-21 0,-2 5-22 16,4 0-18-16,1 1-15 0,-5 2-8 0,2 1-7 16,0 1-10-16,-1-1-12 0,1 3-41 0,-3-3-60 0,0 0-96 15,0 0-32-15,0 0-4 0</inkml:trace>
        </inkml:traceGroup>
      </inkml:traceGroup>
    </inkml:traceGroup>
    <inkml:traceGroup>
      <inkml:annotationXML>
        <emma:emma xmlns:emma="http://www.w3.org/2003/04/emma" version="1.0">
          <emma:interpretation id="{3A149327-BC69-4586-89C8-C388D19D3082}" emma:medium="tactile" emma:mode="ink">
            <msink:context xmlns:msink="http://schemas.microsoft.com/ink/2010/main" type="paragraph" rotatedBoundingBox="21094,15953 28878,14454 29099,15601 21315,171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E389B5-3C67-4450-9C19-648EFA5FFD67}" emma:medium="tactile" emma:mode="ink">
              <msink:context xmlns:msink="http://schemas.microsoft.com/ink/2010/main" type="line" rotatedBoundingBox="21094,15953 28878,14454 29099,15601 21315,17100"/>
            </emma:interpretation>
          </emma:emma>
        </inkml:annotationXML>
        <inkml:traceGroup>
          <inkml:annotationXML>
            <emma:emma xmlns:emma="http://www.w3.org/2003/04/emma" version="1.0">
              <emma:interpretation id="{3AAA881E-6FC7-467B-AEF6-8AD9E1A8E7FA}" emma:medium="tactile" emma:mode="ink">
                <msink:context xmlns:msink="http://schemas.microsoft.com/ink/2010/main" type="inkWord" rotatedBoundingBox="21121,16091 22714,15784 22894,16717 21300,17024"/>
              </emma:interpretation>
              <emma:one-of disjunction-type="recognition" id="oneOf4">
                <emma:interpretation id="interp16" emma:lang="en-US" emma:confidence="0.5">
                  <emma:literal>250</emma:literal>
                </emma:interpretation>
                <emma:interpretation id="interp17" emma:lang="en-US" emma:confidence="0">
                  <emma:literal>2050</emma:literal>
                </emma:interpretation>
                <emma:interpretation id="interp18" emma:lang="en-US" emma:confidence="0">
                  <emma:literal>2550</emma:literal>
                </emma:interpretation>
                <emma:interpretation id="interp19" emma:lang="en-US" emma:confidence="0">
                  <emma:literal>2505</emma:literal>
                </emma:interpretation>
                <emma:interpretation id="interp20" emma:lang="en-US" emma:confidence="0">
                  <emma:literal>2500</emma:literal>
                </emma:interpretation>
              </emma:one-of>
            </emma:emma>
          </inkml:annotationXML>
          <inkml:trace contextRef="#ctx0" brushRef="#br0" timeOffset="68571.7046">-3042 8237 174 0,'1'0'323'0,"2"1"-72"16,-1 2-36-16,-2-3-18 0,0 2-27 0,0-2-37 0,3 3-28 15,-3-2-16-15,3-1-11 0,-3 2-3 0,0-2-2 16,0 2 3-16,0 1 2 0,0-3 4 0,0 2 3 0,0-2 9 16,0 2 3-16,0-2 9 0,0 2 6 0,-3-2 12 15,0 2 3-15,3 0 5 0,-2-2 0 0,-1 3-3 0,3-3-4 16,-1 0-5-16,1 0-7 0,0 0-11 0,-3 0-8 0,0 1-8 15,3-1-14-15,0 0-9 0,0 0 3 0,0 0-7 0,0 0-9 16,0-1-1-16,0 1 4 0,0 0-5 0,0 0 8 16,0 0 7-16,0 0-8 0,0-3 9 0,0 3 10 15,0-2 3-15,0 0 2 0,0 2 3 0,3-2-2 0,-3 2-5 16,3-4-7-16,-3-1-10 0,0 3-11 0,1-4-8 16,-1 0-14-16,5-3-10 0,-2 1-8 0,0 0-5 0,1 0-2 0,0-2 0 15,1 4-1-15,1 0 0 0,-5 0 0 0,7-1 1 16,-4 0 0-16,7 3 2 0,-4-2-2 0,2 2-2 15,0-3 1-15,4 3-2 0,-4 2 1 0,0-1 0 0,3 2-1 16,2 1 0-16,-5-2 3 0,-1 2 0 0,6 0-2 0,-5 2-3 16,3-2 3-16,-3 4-1 0,4-2 3 0,-1 2-3 0,0 3 3 15,0 1-1-15,0-2-1 0,-3 5 1 0,2-2 2 16,0 2 2-16,-2 0-3 0,3 2 0 0,-2-1 0 16,-1 4 0-16,-1-1 4 0,-1 0 4 0,0 2-2 0,1 3 5 15,-4-1 1-15,1 1 4 0,-1 1 2 0,1 0 1 0,-2 1 3 16,0 2-4-16,-3-2 1 0,0 3-1 0,-3-1 1 15,0 2 2-15,-2 2-4 0,4-2-1 0,-5 0-4 0,4 0 4 16,-5 1-5-16,2-4 0 0,-2 2-3 0,2 0-2 16,-5-4 1-16,3 1 2 0,-1-1 4 0,-1-2 2 0,0 0 5 15,2 1-1-15,-5-2 3 0,2-3 1 0,-2 0 1 0,3 0-4 16,-3-2-2-16,1-1 0 0,2 1-5 0,-2-2 2 16,0-3-1-16,-1 1 3 0,3-3 0 0,-1 0 6 0,2-2 6 15,4 1 7-15,-3-3 8 0,2 2 4 0,4-4 6 16,-2 3 2-16,0-2-4 0,1-1 0 0,-4-1-9 0,2-2-7 15,2-1-8-15,-1 0-5 0,0-1-6 0,-1 2-7 0,2-5-1 16,-1 5-1-16,-1-5-4 0,1 0 2 0,1-1-3 0,-4 1-1 16,5-3-1-16,1-2 1 0,-3 0 0 0,0-2-1 15,3 0 1-15,0-1-2 0,3 3 0 0,0-1-1 16,-2-2-1-16,2 1-1 0,2 0 2 0,-1 0-2 0,2 0 1 16,-1 1 1-16,2-1-1 0,-1 3 2 0,0 1-2 0,2 0 0 15,-4 3 1-15,1 1 1 0,-1 3-3 0,3-3 0 0,-2 3 0 16,5 3-2-16,-2 1 2 0,1 0-2 0,0 0 4 15,-2 1-3-15,5-1 3 0,-2 2-2 0,-1 0 0 0,3 3 2 16,0-3 0-16,-4 4 1 0,3-1 0 0,0 1-3 16,-2 1 3-16,3-3 0 0,0 2 0 0,0 1 0 0,-1 2 0 15,0-2-1-15,-2-3-1 0,3 6 2 0,0-1 0 0,-2 2 0 16,-1 2 0-16,3-1 2 0,-2-1-2 0,-1 2 1 16,2-1-1-16,-2 1 0 0,1-1 3 0,-3 1-6 15,-1-2 3-15,2 2-1 0,2-3-1 0,-4 1 2 0,2 0-1 16,-1-2 2-16,-2-1-2 0,2 2 2 0,-3-3 2 0,2 0 0 15,2-1-6-15,-4 2-9 0,-2-5-14 0,4 2-19 0,0-2-21 16,0-2-21-16,-5 1-28 0,2-2-28 0,-1 2-27 16,-2-2-27-16,3-2-28 0,0-1-28 0,-3-2-29 15,1-4-28-15,-1-2-24 0,3-2-21 0,0-3-14 0,-3-1-13 0,0 0-7 16,0-3-22-16,0-5-42 0,-6-2-68 0,5 2-26 16,1-5 10-16</inkml:trace>
          <inkml:trace contextRef="#ctx0" brushRef="#br0" timeOffset="69038.5221">-2328 8208 133 0,'7'-6'319'16,"1"-7"235"0,-1 2 206-16,-7 11-560 0,0-3-18 0,0 3-16 0,0 0-9 0,0 3-11 15,0-3-12-15,0 0-10 0,0 2-13 0,0 0-12 16,0 0 1-16,-3 0-3 0,0 1-1 0,3 0 4 0,-1 5 5 15,-2-1 1-15,3-3 2 0,0 6 2 0,0-1 0 16,0 2-3-16,0-1 4 0,3 3-3 0,-2 0-6 0,-1 0 0 16,6 2-6-16,-6-2-8 0,2-1-12 0,4 4-9 0,-2-3-9 15,-2 0-3-15,4 0-4 0,0 2-3 0,1-4-1 0,1 2 0 16,-1-2 2-16,2 2 0 0,-2-2-4 0,4 0 1 16,-4-3 2-16,5 3 1 0,-3-2 1 0,3-1 3 15,0-1 3-15,0 1-4 0,0 2 1 0,-2-6-8 0,-1 4-4 16,1-1-9-16,-4-1-7 0,2-1-4 0,2 1-7 0,-2-2-4 15,-2 3-2-15,1-3-4 0,1 2-1 0,-4-2 0 16,2 3 4-16,-2-3 3 0,1 3 1 0,-1-1 0 0,-1 1 2 16,-1 2-1-16,4-1 2 0,-6 2-2 0,1-2-3 15,-1 3-4-15,0-1 3 0,0 3-4 0,-1 0 1 0,-5 2-1 16,1 0-3-16,1-2 5 0,-4 1-3 0,1 2 2 0,-2-3-5 16,-1 2 0-16,-2-4-4 0,0 0-7 0,0-2-12 15,0-4-23-15,0 3-25 0,-4-3-34 0,1-2-39 0,-1-3-41 16,-1 0-38-16,-1-3-37 0,2-4-29 0,0-4-29 15,-2 2-20-15,0-6-6 0,0 0-7 0,5 0 3 0,-5-2 7 16,4-2 1-16,2-2-6 0,-1 0-25 0,0-3-51 0,1 1-56 16,0-3-7-16</inkml:trace>
          <inkml:trace contextRef="#ctx0" brushRef="#br0" timeOffset="69661.2899">-2429 8227 174 0,'7'-1'397'0,"-1"-4"-51"0,0 2-44 0,0 3-19 15,-4-3-19-15,8-2 285 16,-5 5-411-16,-1 0-6 0,0 0 1 0,14 0 131 16,-12 0-130-16,6 0 2 0,2 0 1 0,-6 0-1 15,4-2-2-15,3 1-10 0,-1 1-4 0,1-4-1 0,-4 3-3 16,6-4 2-16,-2 3 1 0,0-2 1 0,-2 2 0 0,5-3-1 16,-5 3-4-16,5 2-4 0,-4-4-10 0,3 1-10 15,-3 2-13-15,4-2-12 0,-5 1-11 0,5-2-7 0,-5-1-4 16,5 1-9-16,-4 0-6 0,3 0-2 0,0-1-3 15,2 0-4-15,-5-3-3 0,3 2-4 0,0-4 0 0,-1 3-2 16,2-1 0-16,-2-2-3 0,4 2 1 0,-7-1 1 0,5 0 0 16,-2-2 0-16,1 5-2 0,-2-2-1 0,-1 1-4 15,-2 3 1-15,-4-1-4 0,4 2 0 0,-8 0 0 0,4 1-1 16,-7-1-3-16,5 3 2 0,-1-1 2 0,-5-3-1 16,1 4 0-16,-1 0 2 0,3 0-1 0,-3 0 0 0,3 4 1 15,-3-3 5-15,1 2 2 0,-1 2 4 0,3-2 3 0,-1 2 0 16,-2 3 8-16,3 3 3 0,-3-1 0 0,0 1 1 15,-3 5 1-15,3 1-1 0,-2 2 2 0,-1 5-3 0,2 2 0 16,-5 0-2-16,2 5-1 0,2-1-1 0,-4 0-1 16,5 2-3-16,1 1 0 0,-3-3-1 0,3 2 1 0,3-3-2 15,-3 1 1-15,1-3-3 0,5 0 1 0,0-3 1 0,1 1 0 16,4-3-3-16,-5-1-1 0,7 0-3 0,-1-2 1 16,0-4-1-16,1 0-2 0,-1-2-1 0,6 0-2 0,-6-3 0 15,1-3 2-15,-1 2 1 0,3-6-1 0,-3 2-1 16,0-3 3-16,0-1-1 0,0-1-1 0,0-1 2 0,1-2-1 15,-4-2 0-15,0-5 0 0,3 0 0 0,-5-3-2 0,4-4 0 16,-4 0 2-16,-1-4-2 0,0 1 1 0,-4-4-3 16,1-2-1-16,-6-2-2 0,3-2 1 0,-5-3 0 0,-2-3 0 15,-1-2-2-15,-1 0-3 0,-3 0 4 0,-2-5 0 16,0 5 0-16,-4-2 2 0,5 4-1 0,-5 4 1 0,-1 2 0 16,2 1 4-16,1 8-6 15,0-1-5-15,-53-38-101 16,45 52-11-1,-28 26-368 1,40-10 281-16,-26 43-1300 0,33-31 736 16,7-1-25-16,1-12 353 0,0 0-71 0,1 3-46 0,1-4 0 15</inkml:trace>
        </inkml:traceGroup>
        <inkml:traceGroup>
          <inkml:annotationXML>
            <emma:emma xmlns:emma="http://www.w3.org/2003/04/emma" version="1.0">
              <emma:interpretation id="{6AD9D883-F86C-4828-99CF-CD4727772BE7}" emma:medium="tactile" emma:mode="ink">
                <msink:context xmlns:msink="http://schemas.microsoft.com/ink/2010/main" type="inkWord" rotatedBoundingBox="23366,15721 25251,15358 25433,16307 23549,16670"/>
              </emma:interpretation>
              <emma:one-of disjunction-type="recognition" id="oneOf5">
                <emma:interpretation id="interp21" emma:lang="en-US" emma:confidence="0.5">
                  <emma:literal>any</emma:literal>
                </emma:interpretation>
                <emma:interpretation id="interp22" emma:lang="en-US" emma:confidence="0">
                  <emma:literal>AAM</emma:literal>
                </emma:interpretation>
                <emma:interpretation id="interp23" emma:lang="en-US" emma:confidence="0">
                  <emma:literal>say</emma:literal>
                </emma:interpretation>
                <emma:interpretation id="interp24" emma:lang="en-US" emma:confidence="0">
                  <emma:literal>qasrs</emma:literal>
                </emma:interpretation>
                <emma:interpretation id="interp25" emma:lang="en-US" emma:confidence="0">
                  <emma:literal>QAM</emma:literal>
                </emma:interpretation>
              </emma:one-of>
            </emma:emma>
          </inkml:annotationXML>
          <inkml:trace contextRef="#ctx0" brushRef="#br0" timeOffset="70639.3101">-652 7794 362 0,'0'-5'310'0,"0"2"-37"0,0-4-17 0,0 6-7 16,0-2-33-16,0-1-37 0,-3 1-22 0,1 3-11 0,2-3-1 16,0 3-1-16,0-2 2 0,0-1-4 15,0 3-8-15,0 0-10 0,0 5 96 0,0-5-117 0,-3 3 1 16,0 0-5-16,2 4 3 0,-2-2-2 0,-1 1 3 0,-1 3 1 16,-2-1 4-16,-4 1-1 0,4 4-2 0,1-1 0 15,-5 2-3-15,4 3 1 0,1 3-3 0,0 0-2 0,-1 1-10 16,1 0-8-16,-2 5-3 0,1 0-6 0,2-1-7 15,-1 1-8-15,2 1-8 0,4 0-7 0,0 1 0 0,0-1-5 16,0-1-12-16,3 1-4 0,-2-4-5 0,5 0-1 0,-4-4-5 16,4 3-1-16,0-1 0 0,0-4-1 15,0-5 6-15,7 14 11 0,-1-7-7 16,-8-11-8-16,4 0-4 0,-4-1 1 0,4-3-3 0,-1 0-3 16,-2 0 0-16,2-4 3 0,-1 2 0 0,1-2 4 0,1-2 0 15,-1 1-1-15,1-2 1 0,1-2-1 0,-2-2 1 16,4 1-2-16,-5 0 1 0,4-5-5 0,-3 2 4 0,-1-2-3 15,2-1 2-15,2-1-1 0,-2 0-2 0,-2-2-2 16,1 0 2-16,-1-1 2 0,-2-3-1 0,-2 0 3 0,4-3 0 16,-6-2-2-16,0 0 4 0,0-1 0 0,0-1 1 0,-3-4-3 15,0 5-3-15,1-2-1 0,-2-2-1 0,-2 6 0 0,5-3 1 16,-5 1-1-16,1 7-1 0,1 0 1 0,-1 0-1 16,1 0 1-16,-2 7 0 0,1 0 1 0,2-3-1 0,-1 6-1 15,2 0 0-15,-4 1 2 0,5 1-1 0,-2 4 0 16,3-3 0-16,-1 5-1 0,1-1-1 0,-3-2-2 0,0 3 3 15,3 3-3-15,-2-2 0 0,-5 4 0 0,-1 1 2 0,1 5 1 16,-5-1 2-16,4 1 0 0,-1 2-1 0,-1 3 1 16,4-1-1-16,-4 0-1 0,1 1 0 0,-3-2 0 0,1 3-3 15,2-2 2-15,-1 1-1 0,3-1 1 0,1-3 1 16,0 2-1-16,0-4 0 0,0-1 2 0,4-1-3 0,-1-1 2 16,0 0 1-16,3-6-3 0,0 4 1 0,0-3 0 0,3 0 2 15,0-2-4-15,-3 2 1 0,0-2-1 0,2-2 1 16,-2 2 2-16,6-2-1 0,-2 0 2 0,4 2 0 0,-2-2 0 15,1-1 0-15,3 3 2 0,-2 0 4 0,-2 0-2 0,4 0 4 16,2 3 2-16,-3-1 0 0,3 2 7 0,-2-2 2 16,2 4 2-16,0 3-1 0,3-2 4 0,-3 3-1 0,-3 2 2 15,3 1-2-15,0 0 2 0,3 2-3 0,-3 0 0 16,0-2 0-16,-1 4 0 0,1 1 4 0,0-1-3 16,-1 0 2-16,1 5 1 0,-1-4 0 0,-2 5-1 0,3-1-2 0,0-1-2 15,-1 3-4-15,-2-3-3 0,2-1-2 0,0 2-5 16,-2-1 0-16,1 0-3 0,-1-1-1 0,2-1 1 0,-4-2 4 15,2-1-1-15,0 1 0 0,1-2 4 0,-1-4 3 16,2 0-1-16,-2 0 3 0,-2-4 0 0,0 0-12 0,1-2 8 16,-4-2 0-16,1 1-3 0,5-3 3 0,-4-1 1 0,2-1-2 15,2-4-3-15,-1 2 10 0,1-4-7 0,-2 3-5 16,-2-3-1-16,6-1-1 0,-5 2-2 0,1 0-2 0,-1 0 0 16,0-3-11-16,1 3-12 0,-2-1-13 0,0 1-14 15,-2-1-23-15,1 1-26 0,-2 2-35 0,-2 2-36 0,-1-1-39 16,3-2-39-16,0 4-52 0,-1-4-48 0,1 2-43 0,-3-4-32 15,0 3-19-15,-3-3-15 0,3-1-22 0,-2-2-41 16,-1-3-67-16,0-2-12 0,-1 0 23 0</inkml:trace>
          <inkml:trace contextRef="#ctx0" brushRef="#br0" timeOffset="71106.8502">-21 7789 36 0,'1'14'579'16,"-1"0"27"-16,0 4-102 0,0 1-94 0,0 3-67 15,3 4-58-15,0-5-37 0,-3 0-28 0,2 3-26 0,-2-1-19 16,3-3-16-16,0 0-19 0,-3 0-16 0,0-4-11 0,0 4-11 16,0-5-7-16,0 1-9 0,0-5-10 0,0-1-13 15,0 1-10-15,0-5-6 0,0 1 6 0,0-3 11 0,0 0 19 16,0-1 23-16,0-2 12 0,0-1 6 0,0-4 2 0,-3 0-7 15,0-4-12-15,3-5-22 0,-2 0-22 0,-4-6-26 0,5 0-16 16,-2 0-10-16,1-2-5 0,-3-3-3 0,0-2-3 16,4 0 0-16,-5-2 2 0,1 2-1 0,2-1 1 15,-1 2 4-15,2 2 9 0,-1 3-1 0,3-1 1 0,3 2 2 16,-3 4 1-16,2 0 2 0,-2 3 1 0,3 1-8 0,-2 2-3 16,5 3 0-16,-4 2-4 0,5 0 1 0,1 4-7 0,0 2 1 15,6 2 1-15,2 3 4 0,-4 3 1 0,3 1 1 16,-2 0 7-16,4 5 5 0,1-2 3 0,-5 6 2 15,2-3 1-15,0 4-2 0,1-1-2 0,-1-1-2 0,-2 3 0 16,1-3-3-16,-1 1-4 0,-2 1-4 0,1-2-4 0,-5 0 2 16,-1 2-1-16,1 3-3 0,1-3-1 0,-4 0 0 0,2-1 4 15,-1 2-4-15,-4 2 0 0,-1-5-9 0,3-2-13 16,-3 3-20-16,-3-5-35 0,2 1-49 0,-4-4-57 16,-2-2-57-16,1-1-65 0,1 0-63 0,-2-3-56 0,1-4-49 15,-1-2-23-15,-1-2-14 0,1-2-23 0,-1-2-44 0,-1-5-51 16,-1 2 5-16,1-2 37 0</inkml:trace>
          <inkml:trace contextRef="#ctx0" brushRef="#br0" timeOffset="72292.9099">30 8083 182 0,'1'-5'392'16,"2"-1"-47"-16,0 1-41 0,1-1-25 16,-2 1-3-16,10-5 172 0,-6 4-260 0,0 1-17 0,1 1-12 15,-1-2-12-15,0 1-17 0,2 1-19 0,-1-1-12 0,0-1-24 0,1 3-17 16,1-5-18-16,1 1-11 0,2 1-11 0,-3 0-4 15,3-1-8-15,0-2-4 0,0 3-2 0,3 0-1 0,0-3-8 16,-4 1-9-16,3 0-8 0,4-3-6 0,-5-3-10 0,5 3-2 16,-5-4-7-16,5 2 2 0,-4-2 5 0,3 2 3 15,0-3 10-15,2-3 6 0,-5 2 11 0,3-1 6 0,-5 4 3 16,3-1-4-16,-3 0 9 0,-3 2 11 0,0 0 16 16,-2 2 13-16,4 2 16 0,-7-1 11 0,1 5 9 0,-1 1 20 15,-1-1-8-15,0 3-8 0,-1 0-8 0,2 4 0 0,2 0 0 16,-4 3 8-16,5 4 11 0,1 2 9 0,-1 4 18 15,0 2 21-15,1 2 20 0,1 2 10 0,-2 4-3 0,1-3-5 16,-2 5-9-16,1-1-12 0,0 2-6 0,-2-2-17 16,1 0-24-16,-2-1-16 0,-2 0-14 0,4-3-12 0,-5 2-7 15,5-3-11-15,-6 0-10 0,2-4-6 0,1-2-2 0,-3 2-3 16,1-8-6-16,-1 5-2 0,0-6 1 0,0-1-1 16,0-1-1-16,0-1 2 0,0-4-1 0,0 2 5 15,0-1 4-15,0-4 2 0,0-1 1 0,0-3-3 0,-1 2 1 16,1-3-2-16,-3-1-2 0,1 0-2 0,2-1-7 0,-3 1 3 15,0-2-3-15,2 3 2 0,1-3-1 0,-3 3-2 0,0-2 2 16,3 1-1-16,-2 1-1 0,-1 1 0 0,3 2 0 16,0 0 0-16,0-1 1 0,0 3 0 0,0-2-1 15,0 2 0-15,0 2 2 0,0-3-2 0,0 1 0 0,0 2-3 16,0 0 1-16,0 0 1 0,0 0 1 0,-1 0-1 0,1 0 0 16,0 2 0-16,0 1-3 0,-3-3-1 0,3 0-1 15,-3 2 0-15,3-2 1 0,0 3 1 0,-2-2-1 16,2-1 1-1,0 7 9-15,0-5-5 0,0 0 1 0,0-2 2 0,0 0-3 16,0 0 3-16,0 0-3 0,0 0 3 0,0 0-2 16,0-2-1-16,0 0 1 0,0 2 2 0,0 0-1 15,0 0-2-15,-3 0 4 0,2 0-2 0,1 0 0 16,0 0-1-16,0 2 0 0,0-2 6 0,0 0-5 16,0 0 0-16,0 0-1 0,0 0-1 0,0 0-1 0,0 0 0 15,0 0 0-15,-3 0-5 0,3 0 1 0,0 0 1 0,0 0 3 16,0 0-2-16,0 0 3 0,3 0 0 0,-3 0 0 15,0 0 0-15,0 0-4 0,0 0 4 0,0 0 0 0,1-2 4 16,-1 2-1-16,0-3 0 0,0 1-1 0,0-1 0 16,-1-2 5-16,1-1-3 0,-3-3-4 0,0 1 1 0,3-2-2 15,-1-1-1-15,1 0 2 0,-6-1 1 0,1-16 0 16,4 15 1-16,-5-7 1 0,1-1 0 0,-2 5-2 0,1-4 1 16,0-1-1-16,-2-3 0 15,2 4 0-15,-23-54 2 0,21 59-4 0,4 4-1 16,-1 3 1-16,1-2-1 0,1 4 0 0,1-1-2 0,-1 3-2 15,0 2 0-15,3-1 0 0,0 3 2 0,3 3-1 16,0 1 0-16,-1 0 2 0,2 5 0 0,2 3 0 0,3 0-2 16,-1 1 5-16,1 2-2 0,1 0 2 0,-3 0-2 15,5 0 1-15,0 1 2 0,0-1 1 0,2-3 1 0,-1 4-2 16,0-1 1-16,5-1 1 0,-4 0-2 0,-2-3 1 0,2 0-3 16,1-1 1-16,-1 1-1 0,-2-2 1 0,2-1-1 15,1 1 1-15,-3-2-1 0,0-1 1 0,-3 1 1 0,3-3-1 16,-2 0 1-16,-2-2 0 0,-2 3 0 0,4-4-1 15,-2-1 1-15,-1 0 1 0,2 0-2 0,0-4 0 0,-2 0-3 16,4-3 0-16,-2-1 1 0,1-1-2 0,-1-1-2 0,2-4 3 16,-5 2 1-16,1-3 0 0,3-1 1 0,-5-1 1 15,2 0-3-15,-5 0 2 0,4-3 0 16,-5-1-3-16,-2-103-23 16,-5 99 20-16,4-4 2 0,-2 6 2 0,-2-1-2 0,1 4 3 15,1 3-3-15,1 2 5 0,1 4 0 0,-3 1 1 0,3 3-1 16,2-1 0-16,-3 7 2 0,2-2-2 0,1 3-2 15,0 1 1-15,0 2 0 0,1 10 2 0,2-1 5 0,-1 6 6 16,3 3 6-16,1 3 8 0,2 4 4 0,2 2 7 16,-2 0 5-16,1 2 4 0,0 1 5 0,-2-1 1 0,5 3-4 15,0-3-4-15,1-1-4 0,-1-1-2 0,0 0-6 0,0 1-7 16,0-5-6-16,1-3-7 0,1 2-5 0,-5-2 0 16,0-2 0-16,-2-1-1 0,3-1-1 0,-5-1 0 0,2-3-2 15,-2 2 1-15,-2-3 1 0,-2-2-2 0,2-2-2 16,-3 1-2-16,0 0-7 0,-3-2-10 0,2 0-14 0,-5-2-13 15,1-3-22-15,-4 3-24 0,-1-4-40 0,1 2-41 0,-3-5-48 16,0 0-49-16,-6-5-56 0,5 2-55 0,-2-4-49 16,0 3-39-16,-4-3-19 0,5-1-32 0,-3 0-53 0,0 2-90 15,-2-3-10-15,2 0 31 0</inkml:trace>
        </inkml:traceGroup>
        <inkml:traceGroup>
          <inkml:annotationXML>
            <emma:emma xmlns:emma="http://www.w3.org/2003/04/emma" version="1.0">
              <emma:interpretation id="{E2F8F96E-6205-4C72-AF3C-5BFDBDBCE490}" emma:medium="tactile" emma:mode="ink">
                <msink:context xmlns:msink="http://schemas.microsoft.com/ink/2010/main" type="inkWord" rotatedBoundingBox="25563,15093 28878,14454 29067,15436 25752,16074"/>
              </emma:interpretation>
              <emma:one-of disjunction-type="recognition" id="oneOf6">
                <emma:interpretation id="interp26" emma:lang="en-US" emma:confidence="0.5">
                  <emma:literal>unmodern</emma:literal>
                </emma:interpretation>
                <emma:interpretation id="interp27" emma:lang="en-US" emma:confidence="0">
                  <emma:literal>under</emma:literal>
                </emma:interpretation>
                <emma:interpretation id="interp28" emma:lang="en-US" emma:confidence="0">
                  <emma:literal>comedian</emma:literal>
                </emma:interpretation>
                <emma:interpretation id="interp29" emma:lang="en-US" emma:confidence="0">
                  <emma:literal>condemn</emma:literal>
                </emma:interpretation>
                <emma:interpretation id="interp30" emma:lang="en-US" emma:confidence="0">
                  <emma:literal>linden</emma:literal>
                </emma:interpretation>
              </emma:one-of>
            </emma:emma>
          </inkml:annotationXML>
          <inkml:trace contextRef="#ctx0" brushRef="#br0" timeOffset="75147.4871">1500 7521 44 0,'3'-6'413'0,"-3"2"-72"0,0-1-82 0,0-1-46 16,-3 1-20-16,2 1-23 0,1 0-23 0,0 2-10 0,0-3-9 16,0 4-5-16,0-2-5 0,0 3-9 0,0 0 2 15,0 0-6-15,-3 0-9 0,3 0-11 0,-3 0-5 0,3 0-5 16,-2 0-4-16,2 3-7 0,-3-2 1 0,2 1 6 0,-2 3 3 16,0 3 8-16,-2-1 2 0,1 3 1 0,-1 4 6 15,-1-2 13-15,5 2 4 0,-4 4-3 0,5 0-4 16,-3 0 5-16,0 0-6 0,2 2-4 0,1-1-8 0,-3 0-16 15,3 2-16-15,3-2-7 0,-3 1-3 0,1-3-17 0,5 0-2 16,0 1-1-16,2-3-2 0,-1 0 0 0,4-3 0 0,-2 2-4 16,-1-4-5-16,4-2-2 0,3 0 0 0,-3 2 1 15,3-1-5-15,0-2-1 0,-3-1-2 0,1-2-1 16,5-2 1-16,-4 1 1 0,0-3-4 0,3 0 0 0,-5 0 0 16,3-5-1-16,-1 1 1 0,-2-1 1 0,2 0-2 0,-2 1-2 15,1-4 0-15,-4-2 1 0,0 5 1 0,-2-6 3 0,5 2 0 16,-1-2-3-16,-4 1-2 0,2-5-3 0,-2 3-8 15,1-4-8-15,-1 0-4 0,-2 2-7 0,2-4-10 16,-2-1-4-16,-1 0-3 0,-1-3 3 0,-1 3 6 0,4-1 5 16,-6-1 6-16,1 3 6 0,-1 1 7 0,0-4 4 0,3 10 6 15,-3-3-1-15,0 6-1 0,0-1 2 0,-3 3 0 0,2 2 0 16,1-1 1-16,-3 3-2 0,3 2-1 0,0 2 3 16,0 0-2-16,0 2 0 0,0 7 1 0,3-2-3 15,-3 6 5-15,1 0 1 0,2 1-2 0,-1 1 3 0,4 0 5 16,-2 0 0-16,-3 0-3 0,7 4-1 0,-4-6-1 0,4 1-1 15,2 0-1-15,-2-2-2 0,-4 1-2 0,4-1 0 0,-1-3 1 16,-2-3 2-16,2 2 2 0,-3-7-4 0,4 3-1 16,-7-1-3-16,7-2-3 0,-4-2-2 0,-1-1-1 0,0 0-1 15,2-1 1-15,-1-4 1 0,1 1 3 0,-1-4 2 16,-1 0-1-16,0-2 1 0,-1 1 0 0,3-4-2 0,-5-1-1 16,2 0-1-16,1-1 0 0,-3-1-4 0,1 0 1 0,-1 0 4 15,3-4-1-15,0 4 1 0,-3-4 1 0,2 0 1 16,1 3 14-16,-2-2-2 0,-1 3-1 0,3 4 0 15,0-1-1-15,-3 4 0 0,2 1 2 0,-2-1 2 0,3 3-11 0,-2 1 3 16,-1 2 4-16,3-4 2 0,0 7 2 0,-1 0 5 16,4 4 3-16,-2 0 6 0,4 3 2 0,-3-1 3 15,3 3 3-15,2 1 8 0,-1 1-3 0,2 2-3 0,-5-2 0 16,1 2-5-16,1 3-3 0,-1-4-3 0,0 1-6 0,1 1-2 16,-2 0-1-16,0-2-2 0,-2-1 1 0,1 0-3 15,-1-2-2-15,-1-4 1 0,0 5-1 0,-1-5 2 0,1-1-1 16,-2-2-3-16,-1-1 0 0,3 3 4 0,-3-3-2 15,0 2 3-15,3-3 3 0,-3 0-1 0,0 0 0 0,0 0 1 16,0-3 2-16,0 2-2 0,0-3 1 0,0 3-4 0,0-2-2 16,0-4-3-16,0 3 2 0,-3-6 0 0,0 2-6 15,3-1-1-15,-1 0-9 0,-2-2-4 0,1 3-5 0,-4-1-4 16,5 1-5-16,-2-3-7 0,1 5-7 0,-4-2-6 16,5 0-4-16,-2 5-9 0,0-4-13 0,3 2-9 0,-2 1-14 15,2 2-17-15,-3-1-16 0,2 1-20 0,1 2-17 0,-3 0-13 16,0 0-7-16,3 0-6 0,-2 2-3 0,-2 1 0 15,-2 0 3-15,5 5 9 0,-4-1 9 0,-2-4 3 0,1 5-2 16,1-5-14-16,1 3-19 0,-1 2-25 0,-2-5-40 16,-1 2-46-16</inkml:trace>
          <inkml:trace contextRef="#ctx0" brushRef="#br0" timeOffset="77986.035">1536 7703 152 0,'0'-7'253'15,"0"3"-21"-15,0-2-26 0,0 2-20 0,3 1-24 0,0 2-25 16,-3 1-16-16,1 0-16 0,2 0-8 0,-1 0-2 0,4 3-2 15,-2 2 4-15,4 1 5 0,-4 5 11 0,3 0 3 16,1 2 12-16,-2 2 8 0,1 2 3 0,4-1 5 0,-2 3-3 16,1 2-4-16,-4-1-6 0,4-1-2 0,-2 3 4 15,1-3-16-15,-2 0-14 0,1-1-7 0,-1-2-11 0,1 4-1 16,-3-4-7-16,3 2-11 0,-4-6-18 0,2 1 3 16,2 0-3-16,-7-1 1 0,2-1-3 0,-1-2-6 0,1 0-1 15,0-3-4-15,-3 0-3 0,0-4 2 0,0 3-1 0,0-5-1 16,0 2 13-16,0-2 13 0,0 1 16 0,0 3 16 15,-3-4 8-15,0 0 1 0,1-5-4 0,-2 3-6 0,-4-5-17 16,1 1-14-16,-1-5-19 0,1 1-15 0,-2-4-19 0,2 0 0 16,-4-4-3-16,5 0 2 0,-4-3 3 0,2-1-2 0,1-1-1 15,1 1-2-15,-1-1 8 0,2-3-4 0,-2 1-5 16,2 0-1-16,2-1-1 0,0 0-3 0,3 0 1 16,0 3 0-16,0-1 1 0,6 4 1 0,-4 1-2 0,2 2 3 15,2 2 0-15,-1 2 1 0,2 2 1 0,-3 0-1 0,4 5-4 16,-1-2 2-16,5 1 2 0,-3 7-2 0,3 0-1 15,3 4 1-15,-2 0-1 0,5 3 0 0,-4-1 2 0,4 5 0 16,-2-3-2-16,0 3 2 0,2 2 4 0,-4 0 2 16,0 2 1-16,1 0 1 15,25 29 27-15,-13-21-11 16,-18-10-16-16,15 16 8 16,0-4-7-1,-9-14 4-15,-3-7 2 0,0-6 1 0,-5 0-12 16,-3-2 1-16,4-3-1 0,-1 1 0 0,-2-3 1 0,2-2-3 15,-2-2 1-15,1-2-2 0,-2-3 2 0,1 2 1 0,-1-2-2 16,0-1 0-16,-1 0-1 0,0 1-1 0,-1-1 1 16,2 2 1-16,-1 1 2 0,0 4 2 0,2 1 3 0,-2 3 0 15,1-8 29-15,-4 11-26 16,2 5-2-16,4 0 0 0,-5 5-6 0,4-1-2 16,2 4 2-16,4 0-1 0,-3 7 5 0,3-3-2 0,1 4 4 15,0-2 1 1,38 56 19-16,-24-38-24 0,-9-17-2 0,-3 0-4 15,4-4 0-15,-6 1 3 0,1-4-2 0,2-1 2 0,1 1 0 16,-1-2 2-16,0-1-3 0,-2-5 3 0,5 0-1 16,-4-3 1-16,1 0 0 0,-1-5-2 0,0 0 0 0,-2-1 0 15,0-4-1-15,-2 0 2 0,-1-2-5 0,1-4 1 0,-2 2 1 16,-2-2 0-16,0 4 0 0,-5-6-1 0,-1-1 1 16,3 6 1-16,-3-2 4 0,0 1-4 0,-3 3-1 0,3-1 2 15,-1 5-2-15,1 2-1 0,0 1 3 0,0 3-4 0,0 0-1 16,0 1 2-16,0 1-2 0,0 2-1 0,0 0-1 15,1 2 2-15,2 2-3 0,0 3 4 0,2 0-3 0,2 1 2 16,-2 1 1-16,2 0 1 0,0 1 1 0,-1 1-2 16,6 0 1-16,-4-2 0 0,4-1-2 0,-2 1-1 0,2 0 3 15,-3-4-1-15,3 2 1 0,-2-3 1 0,-1 1-1 16,2-1-1-16,5 1 4 0,-9-3-2 0,2-2 0 16,-4-2-1-16,2-1 0 0,-1 1-1 0,-1-2 2 0,-1-1 0 15,1-1-1-15,-5-3-2 0,3 1-3 0,-3-1-2 16,-3-1-6-16,3-4-1 0,-2-2-2 0,-4 2-1 0,5-3-2 15,-4 0 1-15,-1 0 2 0,-1-5 3 0,-5 1 0 16,6 2 4-16,-4 1-1 0,1-2 3 0,-2 1 5 0,2 6-2 16,2 1 2-16,-2 1 1 0,3-1 0 0,-2 6 1 0,4 1 0 15,0 1 0-15,-1 2-6 0,1 4 4 0,-4 2-2 16,-2 3 0-16,2 5 0 0,-4 4 2 0,6 1-2 0,-4 3 2 16,3 1 2-16,2 2 0 0,2 3-4 0,2-3 2 0,1 0 1 15,1-1 0-15,5 0-2 0,0 2 0 16,1-2 1-16,4-4 2 0,2 1 0 0,-1-3 0 0,6 0 0 0,-2-4 2 15,7-1 2-15,-5-3-2 0,7-3-1 0,-1-1 0 16,0-2-1-16,-1-2-2 0,4-2-12 0,-6-2-13 16,3-3-9-16,-5 1-14 0,3-5-9 0,-1 2-6 0,2-4-8 0,-4-2-1 15,-3-3 6-15,1 2 2 0,1-2 10 0,-7-2 11 16,3-3 6-16,-2 2 9 0,0 1 6 0,-5-4 4 0,4 4 6 16,-7-3 5-16,0 2 2 0,-1-1 2 0,-3 0 1 15,0 3 1-15,0 0 1 0,-3 1 2 0,2 0 0 0,-2 6 0 16,0 1 2-16,2 0-2 0,-5 5 2 0,6 0 2 0,-5 1-1 15,4 3 0-15,-2 2 4 0,-2 2-3 0,1 4 0 16,-4 2 2-16,-4 4-1 0,5 3-4 0,-5 5 4 0,2-2 3 16,1 5-7-16,-2-2 0 0,5 3 0 0,-1-1-1 15,-1-1 3-15,4 2 1 0,1-2-4 0,0-1-1 0,3 1 2 16,3-3 0-16,0 2 1 0,1-4 0 0,4-3-1 0,-1 1-1 16,-1-2 2-16,5 0-2 0,-2-3 1 0,1 5 1 15,2-4 0-15,-3-3 1 0,3-2-3 0,-2 0 1 16,-2-1 0-16,-2-1 1 0,1-2 0 0,0 0 1 0,-2-2 0 15,1 0 0-15,-2 0 0 0,4 0-1 0,-4-4 3 0,4-2-2 16,-4 0-1-16,4-3 1 0,-1 1 1 0,-2-7-3 0,2 1 3 16,-3-1-1-16,1-5-1 0,-1 1 0 0,2-5 1 15,-4-3-3-15,1 2 0 0,-2-4 1 0,-1-6 1 16,0 4 0-16,0-3-2 0,0-2 0 0,-1-7 1 0,-4 3 1 16,-1-3-2-16,5-1 0 0,-4 1-1 0,-2 0 1 0,1 2 0 15,0 4-1-15,-1 2 0 0,2 1 0 0,-2 8 2 0,1 0 0 16,0 4 20-16,0 5 12 0,1 4 9 0,4 3 6 15,-5 4 1-15,4 1 2 0,2 5 1 0,-3 6 1 0,2 5-11 16,1 6-2-16,-3 7-4 0,3 6 3 0,0 3 9 16,3 5 4-16,-3 0 9 0,4 5 2 0,-2 0-6 0,4-2-1 15,-2 0-3-15,5-4 0 0,2 6-5 0,-2-7-7 0,3 0-2 16,-1-2-6-16,1-3 0 0,6-3-7 0,-6 1-4 16,2-3-7-16,-3-2-2 0,7-3-2 0,-6-2-2 15,2-1-2-15,-1-4-2 0,0-3-1 0,2-1 1 0,0-4 1 16,-3-1-2-16,1-5 0 0,5 0 0 0,-1-5 3 0,-1-1-7 15,-1-4-9-15,1-1-11 0,-1-3-9 0,-6-4-12 0,3-1-10 16,0-1-18-16,-2-1-18 0,-2-3-10 0,-1-3-8 16,-2 2-2-16,-4-2 5 0,2-2 2 0,0 2 10 0,-3 1 14 15,0 0 14-15,-3 2 18 0,0 2 18 0,3 1 7 16,-1 3 10-16,1 3 12 0,-3 5 15 0,1-1 14 0,2 3 10 16,-3 0 6-16,0 7 7 0,3-4 6 0,-1 2-3 0,1 3-5 15,-3-3-11-15,0 3-13 0,3 3-8 0,-5 0-7 16,1 2-9-16,-1 5-3 0,-5 1-2 0,3 4 0 0,1 0-1 15,-2 5-2-15,4 1-2 0,-4 1 5 0,4-3 0 16,1 2-4-16,0 1 11 0,3 0-3 0,3 2-2 0,0-2-2 16,-2-4 0-16,4 2 0 0,1-1 0 0,0-3 0 0,1 1-6 15,4-4 5-15,-3 0 1 0,4-4 1 0,3 2 3 16,0-5-2-16,-1-2-1 0,3-2 0 0,0 1 0 0,-1-3-1 16,1-3-1-16,0-3-3 0,0 0-5 0,-1-4 0 0,2 0 0 15,-2-1-3-15,-1 1-1 0,2-5-1 0,-5 0 5 16,2 1 1-16,0-1 3 0,-2 2-2 0,0-2 9 0,-2 0-2 15,-1 0 0-15,1 4 2 0,-2 0 2 0,-2 1 7 16,4 2 1-16,-5 2 3 0,-1 0-5 0,-1 1 3 16,-1 4 0-16,1 1 2 0,0-3-2 0,-3 3-7 0,1 3 1 0,5 1-2 15,-5 2 1-15,4 1 0 0,1 2 2 0,-2-1-2 16,1 3 2-16,-2 0-2 0,-2 0 3 0,5-1 1 0,-6 1-3 16,2-1-1-16,1 1-2 0,-3 0 1 0,0 0 2 15,0-1-1-15,0-6 0 0,0 6-4 0,0-5 5 0,0-1-2 16,0-2 2-16,0 1 3 0,0-2 9 0,0-1 11 0,0 0 6 15,0-1 4-15,-5-4-1 0,2-1 1 0,-1-7 0 16,1 2-5-16,-2-3-9 0,1-1-10 0,-2-4-8 0,1-3-2 16,1 2-4-16,0-7 2 0,1 0 2 0,0 4 0 15,-2 1 1-15,5 2 2 0,-1 2 4 0,1 3 4 0,0 4 3 16,0 2-6-16,0 1 2 0,0 1-5 0,0 3 1 0,1 2-3 16,-1 2-3-16,5 0-4 0,1 2-2 0,1 4-4 15,-1 3 4-15,6 0 0 0,1 1 0 0,-1 1 0 0,0 1 0 16,0 3 0-16,1-1 0 0,-1 0 4 0,2-2-1 15,-5 1-3-15,0-1 0 0,1-1-1 0,-1 0 2 0,1 0-2 16,-1-1 1-16,2-6 0 0,-5 3 1 0,1-4 0 0,3 0 1 16,-2-1 2-16,1-2 0 0,1 0 2 0,-4-2 1 15,5-3 0-15,-2-3-3 0,-2 4-1 0,0-3 3 0,1-4-2 16,-1 0-2-16,-2 0-2 0,-4-2 3 0,2 2-2 16,0-2 3-16,-1 2-1 0,1 2 0 0,0 1-1 0,-3-2 2 15,1 7 1-15,2-2-2 0,-3 2 3 0,0 0-2 0,0 1 0 16,0 2-1-16,2 0-2 0,-2 0-1 0,6 2-2 15,-2 4 2-15,3 2-2 0,-1 2 0 0,8-1 0 0,-8 2 2 16,6 0 2-16,0-1 0 0,1-1 0 0,-1 2-1 16,0 0 0-16,0-3-1 0,0 1 0 0,0 0 1 0,-1-1 0 15,4 2-2-15,-6-2 0 0,2-2-7 0,-2-2-14 0,0 1-12 16,-2-3-17-16,-3 1-24 0,4-2-32 0,-2-1-29 16,-2 2-35-16,1-2-35 0,-1-2-37 0,1-2-46 0,1-3-51 15,-2-2-42-15,4 0-30 0,-7-6-32 0,6-2-33 16,-2-2-47-16,-2-5-98 0,1 0-31 0,-1-3 17 0</inkml:trace>
          <inkml:trace contextRef="#ctx0" brushRef="#br0" timeOffset="78172.5769">4694 6788 408 0,'0'5'676'0,"0"-2"-1"0,0 5-111 0,0-5-56 0,0 1-66 15,0-4-42-15,0 3-34 0,-2-3-28 0,0 1-25 0,2 1-30 16,-2-2-32-16,2 0-42 15,0 0-42-15,2-3 131 0,0 3-314 16,0-3-36-16,-2 3-55 0,3-4-64 0,-3 4-75 16,3-1-90-16,-3 1-97 0,1-2-97 0,-1 1-138 0,0-6-113 15,0 7-40-15,-1-5 14 0,-5-1 51 0</inkml:trace>
        </inkml:traceGroup>
      </inkml:traceGroup>
    </inkml:traceGroup>
    <inkml:traceGroup>
      <inkml:annotationXML>
        <emma:emma xmlns:emma="http://www.w3.org/2003/04/emma" version="1.0">
          <emma:interpretation id="{482EA6F4-3979-4CAF-B1D1-0CB10ECE999C}" emma:medium="tactile" emma:mode="ink">
            <msink:context xmlns:msink="http://schemas.microsoft.com/ink/2010/main" type="paragraph" rotatedBoundingBox="18002,17177 29848,16437 30022,19218 18175,19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B51875-1F5E-4AE4-9BB6-9FD21314FF5C}" emma:medium="tactile" emma:mode="ink">
              <msink:context xmlns:msink="http://schemas.microsoft.com/ink/2010/main" type="inkBullet" rotatedBoundingBox="18030,17624 18644,17585 18688,18290 18074,18329"/>
            </emma:interpretation>
            <emma:one-of disjunction-type="recognition" id="oneOf7">
              <emma:interpretation id="interp31" emma:lang="en-US" emma:confidence="0">
                <emma:literal>D</emma:literal>
              </emma:interpretation>
              <emma:interpretation id="interp32" emma:lang="en-US" emma:confidence="0">
                <emma:literal>Y</emma:literal>
              </emma:interpretation>
              <emma:interpretation id="interp33" emma:lang="en-US" emma:confidence="0">
                <emma:literal>y</emma:literal>
              </emma:interpretation>
              <emma:interpretation id="interp34" emma:lang="en-US" emma:confidence="0">
                <emma:literal>3</emma:literal>
              </emma:interpretation>
              <emma:interpretation id="interp35" emma:lang="en-US" emma:confidence="0">
                <emma:literal>J</emma:literal>
              </emma:interpretation>
            </emma:one-of>
          </emma:emma>
        </inkml:annotationXML>
        <inkml:trace contextRef="#ctx0" brushRef="#br0" timeOffset="86411.655">-6126 9938 510 0,'-8'0'538'0,"2"0"-66"0,0-2-73 0,1 2-66 16,-1-3-56-16,0 3-35 0,1-2-17 0,1 1-18 0,1 1-19 15,1 0-18-15,-4 0-25 0,6 0-21 0,-1 0-19 16,1 0-3-16,1 0-18 0,-1 1-11 0,0 1-5 0,0-2-12 16,0 0 1-16,0 0-7 0,0 0-4 0,0 0-13 0,0 0 4 15,0 0 1-15,0 0 2 0,0 0 2 0,0 0-3 16,0 3 4-16,0-3-4 0,0 0-5 0,-1 0-3 0,1 0-4 16,0 0-2-16,0 0-5 0,1 0-2 0,5 0 0 0,-1 0 0 15,2 2 3-15,1-2 3 0,1 0 3 0,-1 0 3 16,6 0 1-16,-5 0 1 0,0-2-5 0,3 2-2 0,1 0-7 15,-1 0-3-15,0 0-6 0,0 0-1 0,0 0-5 16,1 0 7-16,0 0-7 0,1-3 0 0,1 3 2 0,0-2-1 16,-2 1-1-16,5 1-3 0,-6-3 0 0,1 3-7 0,2-2 7 15,0-1 0-15,-3 3 2 0,1-3-2 0,2 1-2 16,0 2 6-16,-3-3-3 0,0 1 1 0,0 2-5 0,3-2-9 16,-6 2-16-16,-1-2-15 0,0 0-19 0,-1 2-16 15,1 0-23-15,-4 0-23 0,4 0-18 0,-4 0-16 0,1 0-7 16,1 0-5-16,-5 0-8 0,5 2-8 0,-6 0-8 15,1 0-3-15,-1 0-12 0,0 1-3 0,0-1-3 0,0 1-3 16,0-3-3-16,0 3 7 0,0-3 5 0,0-3-6 16,0 2-18-16,0-3-32 0,-1-1-44 0,-2-1-49 0,0-1-42 15</inkml:trace>
        <inkml:trace contextRef="#ctx0" brushRef="#br0" timeOffset="86915.1336">-5867 9681 162 0,'0'0'216'16,"-3"-4"283"-16,3 4-361 0,0 0 7 0,0 0 8 0,-3 0 1 15,3 0-13-15,0 0-18 0,0 2-13 0,0 0-13 16,0-2-6-16,0 2-3 0,0 1 5 0,0-2 6 16,0 4 8-16,0-1 9 0,0 3 7 0,3-1 13 0,0 0 13 15,-3 2 0-15,1 0-7 0,-1 2-6 0,3-4-2 0,0 0 5 16,2 2 0-16,-4 1 0 0,5-1-1 0,0 1-2 0,0-1 5 15,-1 1-6-15,2-2 2 0,0 1-3 0,-1 1-7 16,2-3-3-16,4 1-7 0,-2 1-7 0,4 0-5 16,-3-4-5-16,3 2-17 0,-2-2-14 0,1 3-9 0,2-3-14 15,0 0-12-15,-3-1-8 0,-3 1-10 0,3 0-4 0,0-2-8 16,-2 2-2-16,-1-1 5 0,1 1-4 0,-4 0 2 0,2 1-3 16,-4-2-2-16,4 2 3 0,-2-2 1 0,-2 0 1 15,-2 3 0-15,3 1 2 0,-3 1 2 0,-2-2 5 16,3 5-1-16,-3-3 2 0,-3 3-1 0,3 0 0 0,-2 4-1 15,-3-2 0-15,0 2-3 0,-2-1 1 0,-1 2-2 0,4-3 1 16,-4 5 1-16,2-4 1 0,-4 2-3 0,2-2-1 0,1 2 0 16,1 0 0-16,-6-2-2 0,2 1-1 0,2 1 0 15,-1-1-3-15,-1-2 2 0,4 3-2 0,-4-4 0 16,1 1-1-16,-2 2 0 0,4-4 1 0,2 2-2 0,-2-3 0 16,5-3 2-16,-4 1-1 0,2-4 0 0,2 1 0 0,2-2 2 15,-2 0-2-15,-1 1-1 0,3-4-5 0,0 0-7 0,0 0-10 16,0 0-15-16,0 0-16 0,0 0-27 0,0 0-26 15,0 0-30-15,0 0-29 0,0-4-31 0,0 1-40 16,0 0-40-16,0-3-39 0,-2 1-33 0,-1-1-20 0,3-1-22 16,-1 1-18-16,-2-3-36 0,-2 1-57 0,2-1-74 0,-1 0-14 15,-1-1 17-15</inkml:trace>
      </inkml:traceGroup>
      <inkml:traceGroup>
        <inkml:annotationXML>
          <emma:emma xmlns:emma="http://www.w3.org/2003/04/emma" version="1.0">
            <emma:interpretation id="{6881B86D-841A-4589-A0B2-DB4C9755AD48}" emma:medium="tactile" emma:mode="ink">
              <msink:context xmlns:msink="http://schemas.microsoft.com/ink/2010/main" type="line" rotatedBoundingBox="19276,17097 27328,16594 27418,18036 19366,18539"/>
            </emma:interpretation>
          </emma:emma>
        </inkml:annotationXML>
        <inkml:traceGroup>
          <inkml:annotationXML>
            <emma:emma xmlns:emma="http://www.w3.org/2003/04/emma" version="1.0">
              <emma:interpretation id="{1F478E70-B0AA-43B8-9354-0A7CD6A10AD8}" emma:medium="tactile" emma:mode="ink">
                <msink:context xmlns:msink="http://schemas.microsoft.com/ink/2010/main" type="inkWord" rotatedBoundingBox="19302,17519 21998,17350 22057,18296 19361,18464"/>
              </emma:interpretation>
              <emma:one-of disjunction-type="recognition" id="oneOf8">
                <emma:interpretation id="interp36" emma:lang="en-US" emma:confidence="0.5">
                  <emma:literal>operate</emma:literal>
                </emma:interpretation>
                <emma:interpretation id="interp37" emma:lang="en-US" emma:confidence="0.5">
                  <emma:literal>operate e</emma:literal>
                </emma:interpretation>
                <emma:interpretation id="interp38" emma:lang="en-US" emma:confidence="0">
                  <emma:literal>opens e</emma:literal>
                </emma:interpretation>
                <emma:interpretation id="interp39" emma:lang="en-US" emma:confidence="0">
                  <emma:literal>open e</emma:literal>
                </emma:interpretation>
                <emma:interpretation id="interp40" emma:lang="en-US" emma:confidence="0">
                  <emma:literal>opened e</emma:literal>
                </emma:interpretation>
              </emma:one-of>
            </emma:emma>
          </inkml:annotationXML>
          <inkml:trace contextRef="#ctx0" brushRef="#br0" timeOffset="90175.0919">-4848 9744 77 0,'3'0'109'0,"-3"0"16"0,0 0 17 15,0 0 9-15,0 0-9 0,0 0-14 0,0 0-16 0,0 0-18 16,0 0-12-16,0 0-13 0,0 0-10 0,0 0-5 0,0 0-6 15,0-2 2-15,0 2-1 0,0 0 4 0,0 0 5 0,0 0-2 16,0 0 3-16,0 0 1 0,0 0-2 0,2 0 2 16,-2-1 0-16,3 1 1 0,-3-3 0 0,0-1 1 0,0 4 0 15,0 0 3-15,0-1 0 0,0 1 2 0,0 0-6 16,0-2 1-16,1 1-3 0,-1 1 2 0,0-4 4 0,3 4 0 16,0-3 3-16,-3 2 1 0,2-4 5 0,-2 2 4 15,3 0 9-15,0 1 1 0,-2-1 2 0,-1 2-2 0,0-1-1 16,0 2-2-16,0-2-1 0,0 2-5 0,0-3-5 0,0 3-8 15,0 0-3-15,0 0-2 0,-1 0-1 0,1 3-2 0,-3-1-2 16,0-2-4-16,3 2 0 0,0-2-6 0,-2 0-2 16,2 0-8-16,-3 1-2 0,0-1-10 0,3 3-4 15,-1-1-1-15,-2 1-5 0,-2 0-2 0,1 6-4 0,-1-1-2 16,-2 5 1-16,0-1-1 0,2 3 2 0,-2 0 0 0,-1 0 3 16,4 3 3-16,-1-1 13 0,2 2 8 0,0 1-1 0,3-1 7 15,0 1 2-15,3-1 0 0,0 2-6 0,-1-3-1 16,2 0-9-16,4-1-1 0,-1-2 0 0,1-1-1 15,0 1-2-15,0-1 2 0,4-3 2 0,-2 0-1 0,2-3 4 16,0 1-3-16,0-3-4 0,-3 0-2 0,3 1-1 0,-2-3-1 16,2-1-3-16,-3-1 0 0,3-2-8 0,-2-2 3 0,-1-1-4 15,3 1-1-15,-1-2 2 0,-2-2-2 0,-2 1 5 16,0-3-1-16,1 1 3 0,-1-1-6 0,-2 0 2 16,2-3 0-16,-5-3 2 0,5-2-3 0,-4 2-1 0,-1-2-1 15,-2-1 0-15,-2 0 1 0,2-2-2 0,-4-1-2 0,-2-1-3 16,-2 1 0-16,2 1 3 0,-1-2-1 0,-4 2-1 0,4 0 1 15,-2 2 2-15,0 2-3 0,-1 2 3 0,1 0 0 16,1 5-2-16,1-1 3 0,-1 3-1 0,1 1-4 16,3-2 3-16,-1 3 5 0,1-1 0 0,1 3-2 0,-2 1 1 15,2-2-2-15,3 3-3 0,-1 0 1 0,-2 0-6 16,3 3-1-16,-3 0 1 0,3 3 1 0,0 1-3 16,0-3 4-16,3 4-2 0,0-1 2 0,-2-1-2 0,4 2 3 15,1-1-5-15,1 1-2 0,-1-1 4 0,1-3-3 16,5 2 3-16,-1-1 0 0,1 1 2 0,1-1 0 0,5 1 2 15,-5-1 0-15,2-4 0 0,2 4 1 0,-3-3 1 0,3-2-1 16,1 0-4-16,1 0 2 0,-6-2 0 0,4-1 0 0,-2 1 2 16,0-2-4-16,-2-1 1 0,0 2-1 0,1-4 5 15,-2-2 0-15,0 3 7 0,-1-2-3 0,1-1-6 16,2 0 3-16,-8-1 0 0,6 1-1 0,-5-1-4 0,1-1-1 16,-4 2-8-16,3-2 0 0,-2 0 5 0,1 0 0 15,-2 0 0-15,-2 1 2 0,1 1 2 0,0-1-2 0,-3 2 3 0,1 0 3 16,-1-2-1-16,3 4 0 0,0 1-1 0,-3-2-2 15,0 3 1-15,0 1 2 0,2 1-1 0,-2-2-2 0,0 4-1 16,0 0-2-16,0 0-1 0,0 2 1 0,3 2 1 16,1 3 6-16,1 3 15 0,-1 6 12 0,2 6 11 0,-4-1 18 15,2 5 13-15,2 4 11 0,-2 3 6 0,-1 1 2 0,-1 0-1 16,2 4-7-16,-1 0-4 0,0-1-7 0,-1 2-4 16,-2-3-3-16,3 3-5 0,-3-2-5 0,0 0-2 0,0-6 0 15,0 5-3-15,0-4-7 0,0-1-5 0,0 2-9 16,0-3-1-16,0-3-7 0,0-1-4 0,0-4-8 0,0 0-2 15,0-3-1-15,0-4-2 0,0-2-4 0,0-3 0 0,0-2 0 16,0 0 0-16,0-5 4 0,0 4 1 0,0-6 0 16,0 1 1-16,0-2 8 0,-3 0 0 0,3-2-4 0,-2-6-1 15,-4 0-1-15,2-1-3 0,2-5-1 0,-4-2-1 16,-1-2-7-16,3-1-4 0,-4-5-5 0,2 1-8 0,-1-2-4 16,-1-3-5-16,1 0-5 0,-1-5-3 0,1 1-5 0,1 0-2 15,0-2 0-15,2 0 3 0,-1-2-1 0,1 0 5 16,-2 0-3-16,1 2 5 0,4-4 5 0,1 4 5 15,0 2 5-15,0-1 3 0,0 3 8 0,0 3 1 0,1 0 4 0,-1 7 2 16,5-4 1-16,-2 5 2 0,0 2-1 0,-2 5-4 16,5 1 0-16,-1 5 1 0,-4 1-2 0,6 3 1 0,5 4 0 15,-1 3 0-15,2 5 3 0,5 1 5 0,-2 4 3 16,4 4 4-16,1-1 3 0,-4 2 3 0,3 4 0 16,-4-1 3-16,-1 0-3 0,-2 1-2 0,-1 0-1 0,0 2-1 15,-4-2-1-15,2-1-3 0,-4 1 0 0,0 2-1 0,-4-2 2 16,-2-1 0-16,0 1-2 0,-2-2 0 0,-4-5-2 0,2 0 0 15,-4 0 5-15,2-1-3 0,-1-2-1 0,-4 0-3 16,2-4 0-16,-1-1 1 0,-2-1-1 0,3-3 1 0,-3-2-4 16,0-1 0-16,0-2 0 0,1-5 3 0,-1 1 0 0,-2 0-2 15,5-2-1-15,0-2-1 0,2-2-1 0,1 2 2 16,2 2 0-16,2 3-4 0,-4-2 2 0,6 1-3 0,-1 2 3 16,1 2-1-16,1-2 1 0,2-1-2 0,2 1 0 15,2-2 0-15,3-1 2 0,2 4 1 0,2-4-2 0,4 1 3 16,-5 0-4-16,5 0 4 0,-2-1 0 0,1 1 0 15,-1-1 0-15,3 0 0 0,1 0 0 0,-3-1 0 0,-3 1 1 16,2-3 2-16,4 4 0 0,-3-4-3 0,-3 1 0 0,4 1 0 16,1 0 0-16,-6-1 1 0,4-2-1 0,1 3 0 15,-5-2 0-15,2-1 0 0,-3 3 0 0,0-1 1 0,3-3-1 16,-3 2 0-16,-4-3 0 0,4-2 0 0,-4 2-1 0,2 1 1 16,-1-3-2-16,-1 0-4 0,-4 1 1 0,2-4-2 15,-2 0 3-15,-2 2-3 0,1-3-1 0,0 1 2 0,-3 2 0 16,-3-1-1-16,0 2 0 0,1 1 0 0,-2 1-1 15,-2-2 2-15,2 2-1 0,-1 6 0 0,1-2 0 0,-4 3 1 16,4 1 3-16,-4 3 1 0,-2 3 0 0,1 1-1 0,-1 5 0 16,1 2 2-16,-3 1 0 0,0 3-1 0,1 2-2 15,2 2 2-15,2 2-1 0,0 0 0 0,-1 1 0 0,4 0 1 16,2 1-2-16,-1-1-1 0,0 0 2 0,3-2 0 16,3 1 1-16,0 1-1 0,3-5-4 0,0 0 0 0,-1 0 5 15,2-3 0-15,0 2 0 0,-1-5 0 0,2 0-2 0,-1-2 2 16,1-1 5-16,1-2 0 0,-3-1-1 0,0-1-2 15,0-4 1-15,-1 0 0 0,3 0 1 0,2-4 0 0,-1-2 1 16,3-3-1-16,0-2-1 0,0-4-1 0,0 3 2 31,0-5 0-31,50-95 7 0,-42 76-9 16,-13 21 0-16,4 2 0 0,2-7 0 16,5 11-9-16,-12 6 5 0,1 3 0 0,13 4-4 15,-10 3 6-15,-4 2 0 16,4 1 2-16,29 61 5 47,-38-53-5-47,17 109 1 0,-18-123 1 0,0-2 0 0,2 2 0 15,-2-4 0-15,0 3 1 0,3-3 2 16,-2 0-1-16,7-13 10 0,-4 4-10 16,4-3-3-16,-1-2-1 0,4-2 1 0,-6 0 0 0,9-4-1 0,-5 3 1 15,3 0-3-15,3 0 0 0,-4-4-1 0,-2 7 3 31,70-71-9-15,-30 49 6-16,-40 29 3 0,-1 1-2 0,-1 2-1 0,1 1 3 16,-2-1 2-16,0 2-6 0,5 0 0 0,-6 2 3 15,-1 0 0-15,1 0 1 0,1 0 0 0,-5 2-2 0,2 0 1 16,-1-2 0-16,4 3-1 0,-6-2 0 0,1 4-8 16,-1 1 6-16,0 0-2 0,0 3 2 0,0 1 2 0,-1-1 2 15,-5 6-2-15,0-3 2 0,-2 4 8 0,-2-2-5 16,4 1 1-16,-7 0-1 0,1-3-2 0,3 4 2 0,0 0 0 15,-2-1-2-15,3 0 1 0,0-2 0 0,4 0 1 0,-2-3-3 16,4 0 0-16,-4 1 0 0,2-2 0 0,2-1-3 16,-1 0-1-16,0-1-5 0,3-3-6 0,0 1-1 0,0-4-4 15,0 3 0-15,3-4 0 0,0 3 3 16,-1-3 0-16,28-7-7 0,-25 3 24 16,6-1 0-16,-2 2 0 0,-2-3 2 0,5-1-1 15,-1 6-1-15,-4-2 0 0,2-1 0 0,0 4-3 0,-2-3 3 16,4 2-2-16,1 1-4 0,-3 0 4 0,2 0 0 15,1 1 0-15,0 2 2 0,3-3-2 0,-3 4 2 0,3-4 0 0,-3 1 4 16,3 1-2-16,-2-2 0 0,-1 0-2 0,3 0 3 16,0 0-3-16,-3 0 4 0,1-3 0 0,2-1-3 15,0 0-1-15,-6-1 2 0,3-1-1 0,3-2-1 0,-3 1 0 16,-4-2-3-16,6-1-1 0,-5 2 2 0,0-6 1 0,1 1-3 16,-2 1 4-16,-1-4 0 0,-1-1 0 0,0-1 2 0,-5 1 0 31,4-3 0-31,-5-150 6 15,-2 140-4-15,-1 5-1 0,2-4-3 0,-5 3 0 0,4 2 0 16,-2 4 0-16,-2 0 0 0,5 4-1 0,-2 3 2 0,0 2 1 16,-2 0 6-16,4 5-3 0,-2 4 4 0,-2 2-4 15,2 7 7-15,2 3 3 0,-5 8 4 0,1 9 6 16,-2 2 4-16,2 5 12 0,-2 4 9 0,5 2 9 0,-3 3 1 16,0-2 0-16,4 3-5 0,1-7-3 0,0 3-6 0,0-1-9 15,0-3-7-15,1 0-9 0,4-4-6 0,-2 0-5 0,1-1-3 16,0-3-2-16,2 0-1 0,2-6-4 0,-4 4-15 0,4-5-20 15,-4 0-23-15,4-3-31 0,-4-4-38 0,1 1-54 16,-2-4-57-16,-2-3-50 0,5-2-55 0,-5-3-56 16,2-3-55-16,-3-5-38 0,0-1-19 0,0-7-10 0,0-1-23 15,0-5-50-15,0-1-56 0,0-1 13 0,0-5 48 0</inkml:trace>
          <inkml:trace contextRef="#ctx0" brushRef="#br0" timeOffset="90621.9595">-2819 9897 241 0,'1'0'445'0,"-1"2"-60"0,5 2 214 15,-5-1-330-15,6 3-31 0,-5-1-25 0,2 0-7 16,14 15 424 0,-10-15-435-16,36 11 443 0,-28-14-522 15,-3-2-15 1,45-16 166-16,-26 5-196 0,-13 3-49 0,-2-1-6 16,-1-2 8-1,42-38 37-15,-26 2-36 0,-19 31-27 0,-5-1-2 0,4-1 5 16,-4 2 5-16,-1-1 4 0,0-2 2 0,-2 2 4 15,-2 0 6-15,1 0 6 0,-3-1 7 0,-3 1 2 0,3 1 8 16,-5 4 9-16,4 1 8 0,-5 3 3 0,1 1-4 16,-2 1-5-16,-2 3-4 0,-1 6-4 0,-4 1-4 0,-4 2-6 15,5 7-1-15,-5 3-1 0,2 5 3 0,-1 1 4 0,3 6 11 16,0 0 7-16,2 3 2 0,-1 3-3 0,7-2 6 16,0-2-3-16,4 3-2 0,2-3-4 0,2-2-7 0,4 0-8 15,-5-2-4-15,7-2-2 0,2 2-4 0,2-5-3 16,2-1-3-16,0-3 0 0,3-2-5 0,-1 0 0 0,4-2-3 15,-1-2-5-15,3-2 1 0,-1-6-4 0,-2 2-1 0,1-4-3 16,2-2-2-16,-3-1 1 0,-2-3-2 0,2 1-2 16,-3-1 1-16,1 0-1 0,-2-4-1 0,0-2-1 0,-2 3-1 15,-1-3 1-15,-2 2-2 0,-1 1-4 0,3-1-8 16,-4-2-6-16,-4 4-4 0,4-2-4 0,-5 3-12 0,-2 1-11 16,-1 0-8-16,0 0-12 0,0 1-23 0,0-1-33 0,-4 4-43 15,2-6-42-15,-4 3-43 0,0-1-49 0,-1 1-61 16,-4 0-59-16,4 2-52 0,-2-3-67 0,0 1-108 0,-4 0-70 15,1 2-11-15,0-2 28 0</inkml:trace>
        </inkml:traceGroup>
        <inkml:traceGroup>
          <inkml:annotationXML>
            <emma:emma xmlns:emma="http://www.w3.org/2003/04/emma" version="1.0">
              <emma:interpretation id="{A2137CDE-8F74-4FA1-A0EB-0B9B22E909D9}" emma:medium="tactile" emma:mode="ink">
                <msink:context xmlns:msink="http://schemas.microsoft.com/ink/2010/main" type="inkWord" rotatedBoundingBox="23038,17168 23999,17108 24042,17791 23081,17851"/>
              </emma:interpretation>
              <emma:one-of disjunction-type="recognition" id="oneOf9">
                <emma:interpretation id="interp41" emma:lang="en-US" emma:confidence="0.5">
                  <emma:literal>on</emma:literal>
                </emma:interpretation>
                <emma:interpretation id="interp42" emma:lang="en-US" emma:confidence="0">
                  <emma:literal>oh</emma:literal>
                </emma:interpretation>
                <emma:interpretation id="interp43" emma:lang="en-US" emma:confidence="0">
                  <emma:literal>one</emma:literal>
                </emma:interpretation>
                <emma:interpretation id="interp44" emma:lang="en-US" emma:confidence="0">
                  <emma:literal>an</emma:literal>
                </emma:interpretation>
                <emma:interpretation id="interp45" emma:lang="en-US" emma:confidence="0">
                  <emma:literal>can</emma:literal>
                </emma:interpretation>
              </emma:one-of>
            </emma:emma>
          </inkml:annotationXML>
          <inkml:trace contextRef="#ctx0" brushRef="#br0" timeOffset="91310.0047">-1067 9615 81 0,'1'-1'123'0,"2"1"-33"0,0 0-27 0,-3 0-11 16,0 0 2-16,0 0 3 0,0 0 7 0,0 0 8 0,0 0 11 15,0 0 3-15,0 0-1 0,0 0 1 0,0 0 1 16,0 0-1-16,0 0-2 0,2 0-1 0,-2 0-5 0,0 0 1 16,0-2-4-16,0-1-5 0,0 1 0 0,0 1-1 15,0-1 7-15,0 2 2 0,0-3 6 0,0 3 8 0,3 0 5 16,-3-3 8-16,0 3 7 0,0 0 4 0,0-1 4 0,0 1 5 15,0 0 4-15,0 0 2 0,0 1 3 0,0-2-1 16,0 1-2-16,-3 0 0 0,3 0-8 0,-2 1-8 0,2 2-6 16,-6 2 2-16,5-2 6 0,-4 6 7 0,-2 3 12 15,-1-1 7-15,1 1 8 0,-2 1 3 0,2 2-1 0,-1 0-12 16,1-2-10-16,-1 0-14 0,1-1-22 0,2 3-15 0,1-1-17 16,1-3-7-16,1 2-10 0,2 0-7 0,0-2-6 15,0 1-9-15,2-1-2 0,-2 1-5 0,6-3-5 0,-2-1-1 16,1 3-4-16,-1-3 0 0,1-1-4 0,2 1 0 15,4-3-2-15,-4-1 2 0,-1 0-3 0,1-2-10 0,4 3-18 16,1-5-28-16,-5 2-34 0,-1-2-49 0,2-2-52 16,2-5-59-16,-3 0-60 0,2-1-50 0,0-2-41 0,2-4-28 15,-2-2-13-15,1-1-2 0,-1-4-11 0,1-2-21 0,-1-1-34 16,2-4-33-16,-7 1 7 0</inkml:trace>
          <inkml:trace contextRef="#ctx0" brushRef="#br0" timeOffset="91777.2631">-911 9312 272 0,'-6'-18'390'0,"5"4"-50"15,-4 0-48-15,-1 6-39 0,5-1-54 0,-2 3-48 0,0 0-31 16,-2 3-26-16,5-1-24 0,-1 2-17 0,1 0-25 16,0 4-30-16,0 0-31 0,0 2-25 0,1 0-20 0,4 3-18 15,1 2-15-15,-2-1-11 0,4 3-5 0,-1 3 4 0,-1 0 10 16,4 2 19-16,-1 1 15 0,2 2 17 0,-2 0 16 16,3 4 14-16,-2 0 16 0,-1 3 17 0,3 0 21 0,0-3 19 15,0 6 14-15,-2-4 18 0,-1 1 12 0,3-2 16 16,-2 1 14-16,-1-2 9 0,-1-2-1 0,-1-1 3 0,0-3 2 15,-5-3 6-15,4 0 7 0,-2-3 7 0,-2-4 11 0,4-1 14 16,-6-2 24-16,1 0 30 0,-1-1 15 0,3-3 6 16,-1-3-8-16,1-2-17 0,1-4-18 0,2 1-22 0,-1-7-28 15,-1 0-30-15,1-2-27 0,2-2-15 0,0-1 2 0,1 1-6 16,-1-3 3-16,-1 1-1 0,5-1-2 0,-4 5-3 16,1 0-3-16,-4 2-3 0,4 0-10 0,-7 7-4 0,3-1-10 15,2 6-7-15,-1-2-9 0,2 5-8 0,-2 5-2 16,4 1-4-16,-3 4 0 0,0 1 1 0,0 3 3 15,1 5-1-15,-3-1-4 0,4-1-2 0,-2 2-1 0,1 2-3 0,4-4-5 16,-4-1-3-16,2-1 1 0,0 2 0 0,-2-1 0 16,4-4 1-16,-2 3-3 0,1-4 0 0,-1-5 1 0,2 0 2 15,-2 0-1-15,-1-2 0 0,6-4-1 0,-5 0 2 16,3 0 0-16,0-4-1 0,0 0-1 0,-2-2 4 0,2-1-1 16,0-2-3-16,-3-1-1 0,1 1 2 0,2-2-1 0,-3 0 3 15,1-2-4-15,2 0-4 0,-6 5-6 0,0-3-7 0,2 0-9 16,-4 0-17-16,-2 0-25 0,1 1-37 0,0 1-39 15,-3 0-42-15,0 1-48 0,1 1-52 0,-1-2-63 16,0 1-52-16,0 1-52 0,0-1-57 0,4 2-89 0,-4-2-90 16,3 0-32-16,-3 1 18 0</inkml:trace>
        </inkml:traceGroup>
        <inkml:traceGroup>
          <inkml:annotationXML>
            <emma:emma xmlns:emma="http://www.w3.org/2003/04/emma" version="1.0">
              <emma:interpretation id="{AAAED693-5791-4E0E-ACFB-216B977977F6}" emma:medium="tactile" emma:mode="ink">
                <msink:context xmlns:msink="http://schemas.microsoft.com/ink/2010/main" type="inkWord" rotatedBoundingBox="24439,16775 27328,16594 27418,18036 24529,18217"/>
              </emma:interpretation>
              <emma:one-of disjunction-type="recognition" id="oneOf10">
                <emma:interpretation id="interp46" emma:lang="en-US" emma:confidence="0.5">
                  <emma:literal>parallel</emma:literal>
                </emma:interpretation>
                <emma:interpretation id="interp47" emma:lang="en-US" emma:confidence="0">
                  <emma:literal>paneled</emma:literal>
                </emma:interpretation>
                <emma:interpretation id="interp48" emma:lang="en-US" emma:confidence="0">
                  <emma:literal>panel</emma:literal>
                </emma:interpretation>
                <emma:interpretation id="interp49" emma:lang="en-US" emma:confidence="0">
                  <emma:literal>parallels</emma:literal>
                </emma:interpretation>
                <emma:interpretation id="interp50" emma:lang="en-US" emma:confidence="0">
                  <emma:literal>bangled</emma:literal>
                </emma:interpretation>
              </emma:one-of>
            </emma:emma>
          </inkml:annotationXML>
          <inkml:trace contextRef="#ctx0" brushRef="#br0" timeOffset="92318.2027">353 9318 75 0,'0'-1'389'15,"-2"-1"-54"-15,2-1-56 0,-3 0-34 0,2 0-3 16,1-1 0-16,-3 1-19 0,0-2-9 0,3 2-3 0,-2 2 0 16,-1-1-9-16,0 1-2 0,3 1-9 0,-4 0-16 0,2 1-4 15,-1 2-2-15,0 5 12 0,-3 2 10 0,0 2 11 0,2 1 9 16,-4 2 13-16,4 4 4 0,0 3-4 0,-1 2-13 15,-1 1-29-15,5 3-23 0,-4 1-14 0,2 1-15 16,0 2-22-16,3 3-7 0,0-2-3 0,0 3-8 0,0-2-7 16,0 3-7-16,3-4-8 0,0 1-7 0,2-3-5 0,-4 4-8 15,2-4-5-15,2-1-7 0,-2 1-4 0,1-1-6 0,0-2-3 16,2 2-6-16,-4-3-2 0,1-2-2 0,-2-1-1 16,5 0-5-16,-6-5 1 0,2 3-2 0,-2-3-3 0,4-4 0 15,-4 0 1-15,0-2-3 0,0-2 1 0,0-1-1 16,0-2-2-16,0-4-3 0,0-2-5 0,0 1-5 0,0-1-13 15,0-2-15-15,0-5-26 0,-4 2-19 0,4-4-24 0,-2-1-27 16,-1-3-40-16,0-1-47 0,2-4-46 0,-2-2-41 16,1-4-41-16,2 0-43 0,0-2-32 0,0-2-21 0,0-2-1 15,2-2 18-15,1 0 24 0,-3-3 24 0,1-1 29 16,-1-1 22-16,3-1 7 0,0 2 3 0,-3-4-10 0,0 2-14 16</inkml:trace>
          <inkml:trace contextRef="#ctx0" brushRef="#br0" timeOffset="94461.3286">324 9434 253 0,'3'-17'395'0,"-1"-1"-20"15,2 4-29-15,2 1-40 0,-4 0-37 0,4 3-22 16,-2 1-5-16,3 0-4 0,-2 4 2 0,2-3 4 0,1 7-1 16,-2 1-1-16,6 0 2 0,0 0-10 0,1 1-9 0,-1 4-5 15,4 1-15-15,-1 1-11 0,2 3-12 0,-1 1-15 16,0 0-23-16,2 3-25 0,-4 2-19 0,3 0-23 0,-3 1-12 16,-4 2-10-16,-1 1-13 0,-1-1-7 0,-4-1-8 15,2 3-3-15,-5 1-3 0,-1-3-7 0,-1 2-2 0,-6 1-2 16,-1-1-2-16,-2-1-4 0,-2 0-2 0,-2-1-1 0,2 0-1 15,-5 0 1-15,3-2 1 0,-5-1-2 0,1-1-3 16,5-2-2-16,-2-2-7 0,0-2-12 0,1-1-12 0,3-2-13 16,-1-1-20-16,1-1-29 0,-1-4-37 0,3 0-35 0,2-4-25 15,2 2-26-15,0-4-31 0,3-2-31 0,2 0-27 16,0 0-12-16,5-1-4 0,2-2 7 0,5 1 7 0,4-3 10 16,1 0 17-16,2-3 24 0,6 1 23 0,-4 0 18 15,3 0 12-15,0 0 4 0,0 2 5 0,1-1 9 0,0 0 20 16,-1-2 18-16,1 5 27 0,-1-1 46 0,-3 1 55 0,3 1 68 15,-2 1 60-15,-1 0 49 0,3-1 36 0,-5 1 33 16,-1-2 26-16,1 1 12 0,-5 2 7 0,-2-2 1 16,-1 3 2-16,0-1 3 0,-4-1 4 0,-1 3 0 0,2 1-3 15,-2 1-4-15,-2 0-18 0,-2 2-21 0,4 2-29 0,-6-2-22 16,1 2-22-16,-1 0-20 0,-1 0-21 0,-2 2-16 0,-2 0-16 16,1 2-13-16,-7 3-9 0,2 1-8 0,-3 3-9 15,-1-2-8-15,1 2-6 0,-1-1-8 0,-5 2-3 0,4 3-6 16,-3-1-5-16,0 0-2 0,4-2-1 0,-5 3-4 15,5 1 2-15,1-2-2 0,-3 1 2 0,3-1-3 0,1 1 0 16,3 0 0-16,0 0-1 0,4-2 0 0,-1-1-1 0,-1 2 0 16,6-3 0-16,0-4-1 0,0-1 3 0,0 0 2 15,0-1-1-15,0-1-1 0,3-2 1 0,0 0 1 16,3-4-4-16,2-2 1 0,2-3-2 0,2-1 0 0,1-3 0 16,1 0 1-16,-1-3 0 0,-1 3-2 0,0-1 4 0,0-1-4 15,0 1 2-15,0 1 3 0,1-2-1 0,-1 2 1 0,1 2 3 16,-2 2 5-16,1 3 0 0,-3-1 4 0,1 2 1 15,-3 3 4-15,2 0 4 0,3 0 1 0,-1 3-1 16,1 3 2-16,-4 2 3 0,1 2-5 0,-1-2-1 0,4 2-5 16,-5 3-4-16,1-2-5 0,-1 1-2 0,1 4-3 0,-1-4-4 15,-1 3 2-15,1-3 1 0,1 1 0 0,-1 0-3 0,1-3 1 16,-4 1-1 0,8 9-1-16,-9-18 1 0,-1 1 0 0,2-3 1 0,2 0 2 15,-2-3-1-15,4-2 0 0,-1-3 5 0,-1-3-4 0,5-2 1 16,-2 0-1-16,1-1 1 0,-3-3-1 0,2-2 0 0,2 2 3 15,-2 0-6-15,0 0-1 0,-2 4 2 0,4-1 0 0,-4 3-2 16,-1-2-3-16,0 2 2 0,-2 6 2 0,4 0-1 16,-7 1 1-16,7 4 0 0,-4 4-2 0,7 1 2 15,-4 3 2 1,17 46 13 0,-5 40 7-16,-17-75-19 0,1-2-1 0,0 0 0 0,-9 12-2 15,6-14 2-15,-2-4 0 0,2-1 0 0,-3-1 3 16,0-3-1-16,2 1 9 0,-2-5-5 15,3 0 0-15,-2-4 4 0,-4 0-2 0,5-2-5 0,-2-3 0 0,1-2-2 16,-4 1-2-16,5-4-1 0,1-3-1 0,0 0-2 16,0 0-1-16,1-4 2 0,-1 2 0 0,6-1 0 0,-1 2 1 15,-1-1-1-15,5 3 2 0,-1-2-3 16,2 2 0 0,72-55-30-16,-69 60 29 0,7 0-2 0,-4 1 3 15,2 1 3-15,1 1-2 0,-2 2 1 0,-1-3 1 0,0 3 0 16,2-1-1-16,-1 2 3 0,-1-2 2 0,-1 1-3 0,1-1 0 15,-1 2-1-15,0 0 0 0,-3-1 0 0,-3 3 0 16,1-2-1-16,-4-1 1 0,2 4-5 0,-2-3 4 0,-5 3 0 16,2 0-9-16,-1 0 3 0,-2 3 3 0,0-3 1 15,0 5-1-15,-2 2 4 0,-2-1-3 0,-4 5 3 0,1 2 9 16,-4 0-4-16,2 0-5 0,-1 2 3 0,1-2-3 0,0 3 0 16,2-2 2-16,-4 1-2 0,-1-2 0 0,5 2 1 15,1 0 3-15,-1-3-4 0,-1 2 2 0,4-1-2 0,-2-4 2 16,1 2 0-16,4-3-1 0,-5 1-1 0,6-2-1 0,-2-3 1 15,2 2-2-15,0-2-2 0,0-1 2 0,2-2-5 16,-2 2 1-16,6-3-4 0,-5-3 3 16,7 2 1-16,20-19 0 0,-21 14 7 15,4 1 5-15,-4 1-5 0,-1 0-1 0,5-1 0 0,-4 2-2 16,5-2-3-16,-3 4 4 0,3-2 1 0,0-1-4 0,0 4 1 16,-1 0 1-16,1 4-1 0,2-1 2 0,-2-3 1 15,0 1-1-15,0 1-2 0,-1 1 4 0,3-3 1 0,-1 2-1 16,-1-2 0-16,0 1-1 0,0 2 0 0,0-3 0 15,0 0 0-15,0-3-4 0,0 2 0 0,-1-1-5 0,1-3-3 16,0 1-7-16,-1-3-2 0,1-2-2 0,-3 1-2 0,1-1 1 16,-4 0-3-16,6-4 5 0,-5 0 0 0,1-2 4 15,-4-1 4-15,4-5 6 0,-4 0 0 0,4-1-2 0,-3-1 2 16,0-4 3-16,-4 1 1 0,5-2 1 0,-1 1 0 16,-4 0-5-1,5-2 1-15,-6-77-5 0,-3 84 10 0,0 5 2 0,-1 2 2 16,2 2-2-16,-4 5 4 0,5 0-1 0,-4 3 2 15,-2 5 2-15,-24 25 14 16,19-7-6-16,-12 25 33 0,11-17-19 0,1 2 11 0,6 1 3 16,-5 6 3-16,4-2-1 0,-1 3-5 0,7 0-6 0,-3-2 1 15,1 0-4-15,3-1-11 0,0-1-6 0,3-2-1 0,-2 0-4 16,3-4-2-16,2 1-6 0,-1-6-4 0,2 0 2 16,2-3 1-16,-1-4 0 0,1-3 0 0,-2 1 3 0,4-6-5 15,0-1-2-15,-2-4-11 0,9-1-11 0,-6-1-10 0,2-7-19 16,3-2-24-16,-3-1-29 0,1-4-28 0,0-3-14 15,-4 1-8-15,1-6 0 0,0 1-5 0,-3-6 14 0,2 0 20 16,-4-2 28-16,-1-2 25 0,0 1 19 0,0-1 20 16,0-3 10-16,-2 0 12 0,1-1 8 0,-1 0 1 0,2 5 2 15,0-2 4-15,0 4 3 0,-4-1 1 0,2 3 8 16,2 5 11-16,-2 3 15 0,-1 4 15 0,2 1 15 16,-4-4 97-16,-1 11-79 0,0 0-2 0,0 5-8 0,0 0-12 15,-1 2-13-15,1 0-7 0,-5 7 0 0,0 1 3 16,3 2 4-16,-5 4 8 0,2 2 3 0,-2-2 7 0,2 6 1 15,-2-1 0-15,1 2-4 0,0 2-6 0,-2 0-7 16,4-1-6-16,-2 1-4 0,5 2-3 0,-4 1-3 0,-1-3-4 16,6 0-5-16,0-1-1 0,0 2-2 0,3-2-2 0,0 0-4 15,2-4-3-15,-4 1-6 0,5-2-4 0,0 2 1 16,0-3-2-16,3-4-3 0,1 1-1 0,-4-2-1 0,6-1 3 16,-2 0-1-16,2-2-2 0,3-2 0 0,2-3 0 0,-1 0-2 15,0 1-7-15,4-4-8 0,-1-4-7 0,0 1-9 16,4-3-11-16,-4 0-16 0,0-2-16 0,5-1-15 0,0-2-13 15,-3-2-8-15,6 1-1 0,-5-1 2 0,2-6 8 16,-3 2 15-16,-2 1 14 0,-3-4 16 0,2 1 19 0,-4 2 15 16,-4-3 11-16,-1 2 7 0,-2 4 5 0,-2-1 2 0,-2-1 9 15,0 4 13-15,-3-1 11 0,0 2 8 0,-6 2 4 0,1-1 1 16,1 6 0-16,-6-1-3 0,1 3-6 0,-2 2-11 16,-1 0-9-16,0 2-5 0,3 3-3 0,-1-1-3 15,4 7 2-15,-1 2 3 0,-1-1-3 0,4 3-1 0,-2 0 0 16,1 2-1-16,5 0 0 0,0 1-1 0,0-1 0 0,5 3-7 15,-2-3 3-15,1 0-2 0,2-1 3 0,0-2-1 16,2 1-1-16,2-3 1 0,2-2-2 0,0-1 2 0,0 2 0 16,3-5 2-16,-3 0-2 0,1-1 1 0,5-1-3 15,-5-2-2-15,5 1-4 0,-5-3-7 0,4-3-7 0,-4 1-7 16,1-2-6-16,3-2-3 0,-3-1-1 0,1 1-3 16,0-3 3-16,-2-2 2 0,17-16-19 0,-17 13 36 0,2-3 4 15,0 0 2-15,-2 0 1 0,2-5 7 0,0 0-3 16,-2 1 4-16,-1-4 5 0,6-2-3 0,-6 0-3 15,0-2 4-15,0-4 0 0,0 1-3 0,0-1 3 0,-3-3 2 16,1-3-5-16,-1-1 0 0,-2 0 3 0,-2-4 0 0,-2 1 0 16,0 0 1-16,-3-3 2 0,-3 4 0 0,0-1 3 0,1 3 9 15,-1 4 8-15,2 4 14 0,-5 6 13 0,5 1 13 16,-5 9 1-16,4 0 1 0,-2 8-4 0,-2 3-1 16,0 5-6-16,-2 8-6 0,-4 2-1 0,0 9-7 0,1 5 6 15,0 6 9-15,2 5 7 0,2 3 5 0,-1 2 1 0,4 3-5 16,-1-2-3-16,-1 3-1 0,6-2-2 0,3 0-2 0,0-2-16 15,2-1-1-15,-1-2 0 0,4-2-4 0,-1-1-5 16,-1 1-6-16,2-5-5 0,2-3-5 0,2 1 3 0,-3-1-3 16,3-6-6-16,-2 1-2 0,-1-3-1 0,2-3-14 15,-4-2-20-15,-1 1-22 0,0-3-29 0,-2-2-50 0,4 1-55 16,-7-7-64-16,4 1-72 0,-2-3-77 0,1-2-70 0,-1-2-61 16,2-4-64-16,-2-3-85 0,-2-4-77 0,2-1-16 15,0-5 32-15</inkml:trace>
        </inkml:traceGroup>
      </inkml:traceGroup>
      <inkml:traceGroup>
        <inkml:annotationXML>
          <emma:emma xmlns:emma="http://www.w3.org/2003/04/emma" version="1.0">
            <emma:interpretation id="{1237A70F-D36C-4737-A5D9-B8999293E883}" emma:medium="tactile" emma:mode="ink">
              <msink:context xmlns:msink="http://schemas.microsoft.com/ink/2010/main" type="line" rotatedBoundingBox="22179,18262 29921,17650 30039,19133 22296,19746"/>
            </emma:interpretation>
          </emma:emma>
        </inkml:annotationXML>
        <inkml:traceGroup>
          <inkml:annotationXML>
            <emma:emma xmlns:emma="http://www.w3.org/2003/04/emma" version="1.0">
              <emma:interpretation id="{517BCB34-90C2-43DB-8DCC-1C9A4268B011}" emma:medium="tactile" emma:mode="ink">
                <msink:context xmlns:msink="http://schemas.microsoft.com/ink/2010/main" type="inkWord" rotatedBoundingBox="22183,18319 23260,18233 23314,18909 22237,18994"/>
              </emma:interpretation>
              <emma:one-of disjunction-type="recognition" id="oneOf11">
                <emma:interpretation id="interp51" emma:lang="en-US" emma:confidence="0.5">
                  <emma:literal>at</emma:literal>
                </emma:interpretation>
                <emma:interpretation id="interp52" emma:lang="en-US" emma:confidence="0">
                  <emma:literal>act</emma:literal>
                </emma:interpretation>
                <emma:interpretation id="interp53" emma:lang="en-US" emma:confidence="0">
                  <emma:literal>art</emma:literal>
                </emma:interpretation>
                <emma:interpretation id="interp54" emma:lang="en-US" emma:confidence="0">
                  <emma:literal>ant</emma:literal>
                </emma:interpretation>
                <emma:interpretation id="interp55" emma:lang="en-US" emma:confidence="0">
                  <emma:literal>ate</emma:literal>
                </emma:interpretation>
              </emma:one-of>
            </emma:emma>
          </inkml:annotationXML>
          <inkml:trace contextRef="#ctx0" brushRef="#br0" timeOffset="95565.3734">-1642 10584 268 0,'6'-3'527'0,"-4"3"-80"0,-2-2-99 0,0 2-44 0,0-1-39 16,0 1-45-16,0 0-30 0,-2 0-30 0,-4 0-17 0,2 1-15 16,-4-1-13-16,1 2-10 0,-5 3-10 0,0-1 1 15,0 3-5-15,-1 2 4 0,-5-2 8 0,4 3 9 16,-3-1 5-16,3 0 5 0,-5 1 7 0,1 1-6 0,2 2-1 16,-4-1-5-16,4 3-11 0,0-1-6 0,-2 0-10 0,4-2-12 15,-4-1-16-15,7 2-8 0,-1-1-15 0,0 1-7 0,0-2-9 16,3-2-11-16,1 2-4 0,4-4-2 0,-2 2-6 15,2-4 0-15,4 2 0 0,-2 0 4 0,2-3-1 16,2 0 0-16,-2-2 1 0,4 0-1 0,3 0 2 0,1-2 1 16,-1-2-2-16,2 0-4 0,5-4 3 0,-5-1-1 0,2 1-1 15,1-2 2-15,0-3-2 0,0 0-1 0,0-1 0 0,0 1 0 16,-2 1 0-16,-1 1 1 0,2-1 2 0,1 1 5 16,-5 2 2-16,-2 3 3 0,-1 0 1 0,-1 2-2 0,-1-3-1 15,2 3 1-15,-1 2-2 0,1 2-3 0,2 3-3 16,0-1 1-16,2 2 2 0,2 3 5 0,-2-1-1 0,-2 6 1 15,1-4-4-15,3 2 2 0,-4 3-3 0,5-1-2 0,-2 0 1 16,1-2-6-16,-1 1 0 0,2 0 0 0,0-4 0 16,1 1 1-16,0 1 2 0,3-4-1 0,-1 2 0 0,3-6 3 15,0 2-4-15,2-3 6 0,0 1 0 0,-2-6-2 16,2 1-1-16,1-3 2 0,-4 2 1 0,0-6-4 0,2 1 0 16,-4-3 0-16,3-2-1 0,-5-2-2 0,2-1 1 0,-2-2-1 15,-2-4 0-15,-1-1 0 0,1 0 2 0,-2-5-2 16,-2 0 0-16,1-2 1 0,-2-3-1 0,1 2 0 0,-5-5 0 15,-1 1 0-15,3 3-1 0,0-1 1 0,-3 1-2 0,0 4-1 16,0 5 1-16,0 2 1 0,0 4 1 0,0 6 0 16,0 1-1-16,-3 4 1 0,3 2-1 0,0 4 2 15,0 6 6-15,0 5 10 0,3 8 9 0,-3 3 9 16,2 4 12-16,2 34 75 0,2-27-53 0,-5 1-2 0,4-1-4 16,1 2-6-16,-5-3-8 0,4-2-7 0,1 1-8 15,1 1-4-15,-2-3-7 0,-4-2-4 0,5 0-4 0,-1-5-5 16,-1 2-3-16,-1-2 0 0,-1-3-8 0,2 2-14 0,-1-7-20 15,0 1-44-15,-3 0-56 0,1-4-63 16,-1-3-68 0,-1 7-1525-16,-23-45-852 0,14 18 1968 15</inkml:trace>
          <inkml:trace contextRef="#ctx0" brushRef="#br0" timeOffset="95694.5607">-1302 10678 123 0,'1'-5'556'16,"5"0"-53"-16,3-4 243 0,0 3-181 15,4 4-350-15,11-8 112 0,-11 5-204 0,5 1-24 16,2-1-18-16,36-6 32 0,-33 11-126 16,-7-2-35-16,3 2-42 0,-2 2-43 0,2-2-43 15,-3 3-44-15,2 1-44 0,2 0-55 0,-7 3-74 0,2-3-112 32,0-1-37-32</inkml:trace>
        </inkml:traceGroup>
        <inkml:traceGroup>
          <inkml:annotationXML>
            <emma:emma xmlns:emma="http://www.w3.org/2003/04/emma" version="1.0">
              <emma:interpretation id="{3724D238-96DA-4D30-A893-8F9DEED47E43}" emma:medium="tactile" emma:mode="ink">
                <msink:context xmlns:msink="http://schemas.microsoft.com/ink/2010/main" type="inkWord" rotatedBoundingBox="23702,18156 25473,18016 25589,19485 23818,19625"/>
              </emma:interpretation>
              <emma:one-of disjunction-type="recognition" id="oneOf12">
                <emma:interpretation id="interp56" emma:lang="en-US" emma:confidence="0.5">
                  <emma:literal>dish</emma:literal>
                </emma:interpretation>
                <emma:interpretation id="interp57" emma:lang="en-US" emma:confidence="0">
                  <emma:literal>diss</emma:literal>
                </emma:interpretation>
                <emma:interpretation id="interp58" emma:lang="en-US" emma:confidence="0">
                  <emma:literal>dyes</emma:literal>
                </emma:interpretation>
                <emma:interpretation id="interp59" emma:lang="en-US" emma:confidence="0">
                  <emma:literal>digs</emma:literal>
                </emma:interpretation>
                <emma:interpretation id="interp60" emma:lang="en-US" emma:confidence="0">
                  <emma:literal>digest</emma:literal>
                </emma:interpretation>
              </emma:one-of>
            </emma:emma>
          </inkml:annotationXML>
          <inkml:trace contextRef="#ctx0" brushRef="#br0" timeOffset="97684.8514">-232 10634 414 0,'0'0'545'0,"-3"-2"-83"0,3 0-87 16,-2-1-36-16,-1 3-36 0,0-2-47 0,-1 0-42 16,2 2-37-16,-4-1-23 0,2 1-23 0,-1 1-16 15,1-1-16-15,-4 4-11 0,1 1-3 0,-2-1 2 0,-1 5 7 16,-5-1 10-16,3 3 12 0,-2 0 6 0,3 3 1 0,-4 2-4 16,0 0-9-16,3-2-7 0,0 4-4 0,3-1-7 0,-1-1-14 15,2 1-7-15,-1 1-12 16,2-4-6-16,-7 31 48 0,8-20-78 0,6-12-16 15,0-2 0-15,3-3 0 0,2 1 1 0,-1-1-1 16,2-2 0-16,0 0 2 0,5 1-2 0,-4-3-1 0,2 1-1 16,2-3-4-16,-6 0-1 0,6-2 2 0,-2 0-1 0,1 0 4 15,-1-2-2-15,2 0 0 0,-4-3 0 0,5-1 1 0,-3-3-3 16,0 1 2-16,6-3 0 0,-3-2-2 0,-2-3 2 16,2 1-2-16,-3-2 1 0,3-2 4 0,-2-1-2 15,-2-1 3-15,1-4-3 0,-1 0 0 0,0-3-11 0,-1 0 4 16,1-2-2-16,-1-3 5 0,1 2-2 0,-7-5 0 0,4 0 1 15,1 0 1 1,-6-2 10 0,1-148 13-16,-2 162 1 0,1 13-9 0,0 5 4 15,-3 2 1-15,0 2 19 0,3 5-18 0,-5 5-1 16,4 8 3-16,-2 1 11 0,-2 4 4 0,1 5 8 0,-2 2 4 16,1 2 5-16,1 0 2 0,-1 2 4 0,-1 1-3 15,2-3-4-15,3 3-5 0,-5-4-3 0,4 0 0 0,-1 1-6 16,2-2-3-16,1 0-5 0,-3-1-7 0,0-6-1 15,3 3-6-15,0-4-4 0,0-3-2 0,0 2-4 0,3-1 0 16,0-4-2-16,-2-1-1 0,4 0-1 0,1-2 1 0,-2-3 0 16,3-2 0-16,2 3 0 0,2-4 0 0,1-2 2 0,-3 4-7 15,3-6 3-15,-1 1-3 0,1-2-7 0,0-2-6 16,3 1-7-16,0-6-8 0,-3 3-8 0,-3-1-5 16,7-3-6-16,-2 0-7 0,-3 0 4 0,1-3-2 0,0 0 2 15,0-2 6-15,-3 2 7 0,2-2 2 0,-4 1 8 16,-1 0 3-16,1 0 6 0,-2 1 6 0,2 0 3 0,-2 0 2 0,1 3 0 15,-5-1 7-15,-1 3 2 0,3 1 3 0,0-1 0 16,-3 1 6-16,2 4 1 0,-2-3 1 0,0 3 0 16,0 1-3-16,0 0-1 0,0 0-3 0,0 1-1 0,0 3-5 15,0-3 1-15,-2 4 0 0,2-1 1 0,0 3-2 0,-3 1 2 16,0 1-1-16,2 2-1 0,1-1 0 0,-3 0-3 0,6 1 1 16,-3 2 1-16,1-2 1 0,5-2 0 0,-4 1 1 15,2 0 1-15,2-2-2 0,-1-1 3 0,2-1-2 16,0-1 2-16,-1 1-2 0,2-2 0 0,4-1-2 0,0-1 0 15,0-2-6-15,-1-2-4 0,3-1-8 0,2 1-11 0,-4-2-13 16,0-2-15-16,0-1-14 0,0-2-11 0,3 1-12 0,-3-4-7 16,-3-2-6-16,2 1 0 0,1-3 3 0,0 2 9 15,-1-6 14-15,-2 1 12 0,1 1 14 0,-5-1 15 16,-1-3 13-16,0 3 12 0,2 0 9 0,-1-3 6 0,-1 5 0 16,1-3 0-16,1 3 12 0,-5-1 15 0,2 4 18 0,-1 1 18 15,4 3 16-15,-5 1 14 0,2 2 9 0,-1-1 11 0,-2 5-10 16,3 2-12-16,0-3-17 0,-3 4-11 0,1 4-2 15,5-1-2-15,-2 6 1 0,1 4 5 0,2 2 9 0,2 6 2 16,2 1 13-16,-2 4 2 0,1 2 0 0,-4 2 2 16,7 4 0-16,-7 1-1 0,6 2 1 0,0 1 1 0,-1 0-5 15,-2 3-4-15,1-3-6 0,-3 2-8 0,1-4-5 0,-2 3-8 16,1-2-8-16,-2 2-7 0,1-2-7 0,-5-1 0 16,2 1-8-16,-1-2-5 0,-2-3-7 0,-2 0-4 0,-1-4-2 15,2 2-2-15,-5-4-2 0,0-2 0 0,0-1-3 0,-3-3-1 16,1 0-1-16,1-5 3 0,-2 0-3 0,2-2-3 0,-1-2-5 15,-1-5-8-15,-1 0-8 0,-2 1-12 0,-3-3-11 0,2 0-4 16,-2-3-10-16,-2-1-7 0,2-1-9 0,1-4-6 16,2-3-5-16,-2 0 3 0,4 0-2 0,1-3-1 0,-1 0 1 15,4-2 2-15,0 0 8 0,1-3 10 0,2 4 7 0,3-6 7 16,6 4 0-16,-4-6 3 0,5 3 2 0,3-3 6 0,-1-1-1 16,3-1-5-16,3 1 0 0,-3-1 0 0,3-2 3 15,-3 0 3-15,1 3 2 0,2-3 3 0,0-2-4 0,-2 1 6 16,2-2 2-16,0-1 2 0,-1 3-2 0,-2-3 1 0,-1-1-4 15,3 1 1-15,-1-1 3 0,-2-1 0 0,1-2 4 16,-5 0 1-16,2 0 5 0,0-4 4 0,1 3 4 0,-1 1 6 16,-1-3 0-16,2 0 2 0,-4 3 3 0,1-3 2 15,4 2-2-15,-4-1 2 0,-1 3 0 0,2-1 1 0,2 3-1 16,-5 2-1-16,2 3 2 0,-5 1 0 0,3 6 0 0,0 0 0 16,-4 3 5-16,5 4-1 0,-6 1 2 0,2 3 5 15,-2-1 5-15,3 2 3 0,-3 2 2 0,0 2 1 0,3-1 3 16,-3 2-2-16,1 2 4 0,-1-1 4 0,-1 6 11 15,1 1 6-15,-3 3 11 0,0 3 7 0,1 1 4 0,2 2 5 16,-3 2 3-16,0 5-2 0,3-2-6 0,-1 0-8 0,1 4-4 16,0-3-4-16,0 4 0 0,1-1-2 0,-1 0 0 15,3 2 3-15,0 0-1 0,-1 0 1 0,4 2-1 0,-5 0-3 16,4-2 2-16,-2 3-5 0,1-1-6 0,1 1-4 16,1 1-5-16,-5-2-4 0,4 2 0 0,1 0-6 0,-5 1-5 15,2-1-2-15,0 1-4 0,1-1 2 0,-2 0-5 0,1 1 0 16,0-1-5-16,-2 1 0 0,4-1-1 0,-2-2 0 15,0 1 1-15,-2-1-3 0,-1 0 2 0,0-2 0 0,-1-2-2 0,-2 1 1 16,0-2 1-16,-2-4 0 0,1 1 1 0,-1-3 0 16,1-1-1-16,-3-1-3 0,1-4 0 0,0-1 1 0,0-2-1 15,1-2-1-15,-2-3-6 0,1-3-3 0,-2-2-8 0,1-2-10 16,-1-3 1-16,0 2-7 0,0-7-6 0,-2 1-6 0,2-6-7 16,2-2 0-16,-1 0-1 0,2-5-2 0,-1 1-1 0,2-2-2 15,1 0 1-15,2-3 4 0,1 1 2 0,1-1 2 16,2-1-3-16,1 2 0 0,2 1-4 0,-1 2-8 0,2 0-2 15,-1-2-15-15,2 6-9 0,2-1-12 0,-1 2-8 16,1-1-10-16,2 1-11 0,0 1-11 0,0 1-9 0,0 0-6 16,3 0-4-16,-3 3-1 0,4-4-2 0,-1-2-7 0,-1 3-2 15,3-2 0-15,-3 0 4 0,4 0 6 0,-2-1 7 16,-3-1 7-16,5-1 10 0,-4 1 15 0,-2-3 14 0,2-1 22 16,-2 1 10-16,0-2 12 0,-1-4 11 0,-2 0 10 15,1 0 13-15,-4-4 9 0,0-3 5 0,1 2 5 0,-2-5 5 16,-1 1 4-16,5-3 3 0,-3 4 2 0,2-2 1 15,-4 1 3-15,1 0 9 0,-1 3 13 0,1-1 10 0,0 5 15 16,-3 4 18-16,1 0 19 0,-2 5 23 0,-1 3 20 0,3 4 10 16,-3 2 2-16,0 4-3 0,0-1-7 0,0 2-11 15,0 3-13-15,0 4-4 0,0 3 0 0,0 5 7 0,0 2 13 16,-3 8 19-16,3 0 23 0,-1 9 21 0,1 4 17 0,0 1 1 16,0 4-10-16,1 1-14 0,-1 2-14 0,3 1-17 15,0-2-20-15,5 0-23 0,-2 3-18 0,0-4-12 0,0-2-13 16,0 2-5-16,-5-5-9 0,4 0-8 0,1 2-11 15,-2-6-5-15,0-1-5 0,-1 0-4 0,-1-1-6 0,4-1-3 16,-6-1-2-16,1-3-1 0,-1-1-2 0,0-1-1 0,0-1-6 16,-1-5-9-16,1 0-12 0,-3-3-10 0,0-3-12 15,1 1-15-15,-1-5-17 0,2 0-27 0,-5-3-30 0,2-3-27 16,-1-5-23-16,1-2-16 0,-2-3-17 0,1-4-6 16,4-2 8-16,-5-3 11 0,6 0 22 0,0-1 29 0,0 1 27 15,3 0 30-15,0 3 22 0,-2 0 22 0,2 1 7 0,2 3 20 16,-1 0 10-16,1 2 8 0,2 2 4 0,-1 3 1 15,0-3 2-15,0 2-4 0,0 2 4 0,1 1 1 16,4 0 0-16,-4 4-2 0,-1-3-1 0,2 3 1 0,-4 0-3 16,3 2-11-16,-1 0-26 0,0 0-35 0,0 4-41 0,-1-2-45 15,-4 1-41-15,5 1-49 0,-4 0-57 0,-2 1-72 0,3-2-113 16,-3-3-71-16,-3 5-17 0</inkml:trace>
          <inkml:trace contextRef="#ctx0" brushRef="#br0" timeOffset="97907.8233">504 10398 261 0,'-4'-5'560'0,"-1"-2"-93"0,-1 0-127 0,5 3-85 0,-2 2-76 16,0-2-73-16,2 4-51 0,-2 0-40 0,1 4-36 15,-4-2-33-15,5 5-30 0,-4 1-31 0,-1-1-32 0,2 2-46 16,-1-1-66-16,1 0-91 0,-4 0-78 0,1 1-26 16</inkml:trace>
        </inkml:traceGroup>
        <inkml:traceGroup>
          <inkml:annotationXML>
            <emma:emma xmlns:emma="http://www.w3.org/2003/04/emma" version="1.0">
              <emma:interpretation id="{FD9AF9C5-FDC8-4089-B09D-C2AFC7C7B35D}" emma:medium="tactile" emma:mode="ink">
                <msink:context xmlns:msink="http://schemas.microsoft.com/ink/2010/main" type="inkWord" rotatedBoundingBox="26233,17942 29921,17650 30012,18796 26324,19088"/>
              </emma:interpretation>
              <emma:one-of disjunction-type="recognition" id="oneOf13">
                <emma:interpretation id="interp61" emma:lang="en-US" emma:confidence="0.5">
                  <emma:literal>Frequencies</emma:literal>
                </emma:interpretation>
                <emma:interpretation id="interp62" emma:lang="en-US" emma:confidence="0">
                  <emma:literal>Frequencies.</emma:literal>
                </emma:interpretation>
                <emma:interpretation id="interp63" emma:lang="en-US" emma:confidence="0">
                  <emma:literal>Frequencies'</emma:literal>
                </emma:interpretation>
                <emma:interpretation id="interp64" emma:lang="en-US" emma:confidence="0">
                  <emma:literal>Frequencies.'</emma:literal>
                </emma:interpretation>
                <emma:interpretation id="interp65" emma:lang="en-US" emma:confidence="0">
                  <emma:literal>Frequencies'.</emma:literal>
                </emma:interpretation>
              </emma:one-of>
            </emma:emma>
          </inkml:annotationXML>
          <inkml:trace contextRef="#ctx0" brushRef="#br0" timeOffset="98835.2271">2033 10373 518 0,'24'-4'1997'31,"-12"0"-1855"-15,156-66 276-16,-150 62-408 0,-2-3 9 0,-3 2 7 0,5-1 11 16,-9 1 8-16,3 0 10 0,-2-1 6 0,-2-1 6 15,-4-1-2-15,1-1 0 0,-2-1-5 0,1 1 1 0,-2 0-10 16,-2 0-3-16,0-1 5 0,-2-2 6 0,-2 0 1 0,1 4-1 15,-2-1 7-15,1-1 5 0,-4 2 11 0,4 1 10 0,-3 2 5 16,1 1 2-16,0 2 5 0,0-1 2 0,1 3-4 16,1 0-6-16,-1 3-11 0,-1 1-10 0,2 5-10 0,-4 1-3 15,3 3 0-15,-3 6 5 0,-2 4 8 0,2 3 7 16,2 7 9-16,-4 0 8 0,2 6 3 0,7 5 6 0,-4 2-2 16,2 1-6-16,1 3-1 0,2 0-3 0,2 1-1 0,1 2-3 15,2-2-5-15,-1-1-6 0,1-3-1 0,2-1-4 16,-2 2-8-16,2-8-8 0,-2 6-8 0,2-7-9 0,-2 1-8 15,1-3-5-15,-2-3-8 0,0-1-6 0,-1-2-6 16,2 0-3-16,-4-6 0 0,5 2-2 0,-4-4 0 16,4 15-10-16,-6-20-20 15,0 0-20-15,1 11-392 0,-2-23 236 0,-2 0-70 0,-2-4-66 16,-2-2-75-16,2-5-64 0,-2-1-47 0,0-5-37 16,-1-2-39-16,-1-6-38 0,-1 2-46 0,-2-7-17 15,3 1 38-15</inkml:trace>
          <inkml:trace contextRef="#ctx0" brushRef="#br0" timeOffset="100647.8535">2153 10568 271 0,'5'-13'491'0,"-1"2"-64"0,4-2-82 15,7-9 264-15,-8 11-343 0,5 0-20 0,0 3-15 0,1-1-9 16,5 1-9-16,22-7 178 0,-16 10-220 0,0 2-21 16,0 0-24-16,1 1-19 15,32 9 121-15,-39-3-175 0,-5 4-8 0,5 1-4 0,-6 2-2 16,-3 2-1-16,1-1 0 0,-6 1 0 15,4 20 18-15,-4-18-34 0,-4 0-7 0,0 2-3 0,0-2-4 16,-3 1-2-16,2 8-3 0,-5-3 6 16,6-12-9-16,-2-3 0 0,2-2-1 0,0 1-1 0,0-3 1 15,0 0-5-15,0 0-5 0,2-2 4 0,8-2 0 16,-1 0-1-16,3-2 1 0,0 1-2 0,6-3-2 0,-5 0-3 16,5-2-4-16,2-1-8 0,-4 1 0 0,3-2-5 15,1-1-1-15,-4 0-3 0,3-2 4 0,1 0 6 0,-4-1 4 16,0-2 3-16,2 2 8 0,-4-2 4 0,-2-1 1 15,0 1 5-15,-2-1-2 0,-1 0 3 0,1-2-1 0,-5-1 1 16,-1 1-1-16,-1 1 0 0,-1-1 3 0,-2 2 3 0,0-2 5 16,0 1 10-16,-2 4 18 0,2 0 13 0,-3 3 12 15,2 5 10-15,-5-3 9 0,4 5 3 0,-1 1 1 0,-1 2-10 16,-1 2-12-16,-2 2-11 0,-3 5-5 0,1 1-8 16,-3 4-4-16,0 4-2 0,0 1-2 0,0 3 4 0,0 3 3 15,2-1 0-15,1 2 0 0,1 5-1 0,1-5-3 0,2 1-1 16,5 1-5-16,0 0-3 0,0-3-2 0,5 2-4 15,4-3-2-15,-2 0-4 0,5-2-2 0,6-2 0 0,-2-2-1 16,5 1-2-16,2-6-2 0,3 1-4 0,0-2-1 0,3-7 4 16,3 3-6-16,-1-4-6 0,0-3-5 0,0-3-12 15,1-4-9-15,-1 0-11 0,2-5-12 0,-4 1-18 0,1-6-5 16,1 0-1-16,-1-4 1 0,-3-3 8 0,-2 0 7 16,-1 0 10-16,-5-3 14 0,-1 0 14 0,-4-1 10 0,-4 2 8 15,-2-1 4-15,-2 0-1 0,-1 0 6 0,-3 5 4 0,1 2 0 16,-3 1 4-16,-3 4 2 0,1 2 7 0,-3 2-1 15,-1 3 4-15,-2 2 1 0,-2 3-2 0,1 0-1 16,-3 6-4-16,-3-2-4 0,0 4-5 0,2 1 0 0,-2 6-2 16,-2-1-4-16,0-1 1 0,3 3 0 0,-2 0-2 0,1 2 0 15,-1-1-1-15,-10 18 0 0,13-15 0 16,2-2-2-16,4 2 1 0,-6 10 8 0,8-11 0 16,2 0-9-16,0-4-4 0,3 1-6 0,0-2-4 0,0-2-4 15,6-1-7-15,-4-4-10 0,2 3 8 0,2-3 3 16,0-1 5-16,1-1 6 0,1-2 8 0,2 0-1 0,-5 0 8 15,2-2 1-15,-2 2 2 0,-1 0 1 0,1 0-1 0,1 0 1 16,-2 0 11-16,3 2 10 0,2 1 8 0,2 5 11 16,-2 0 8-16,0 1 7 0,3 4 3 0,-2 1 7 0,-1 0-3 15,1 3-8-15,-1-2-8 0,2 3-8 0,-4 1-8 16,-1 0 2-16,0 3-7 0,-1-2-8 0,-1 0-2 0,-1 4-7 16,-2-4-2-16,-1 0-3 0,0 1-2 0,0-1-5 0,0-1 1 15,0 0 3-15,0-5 0 0,0-1-3 0,0 0 4 16,0-3-1-16,0-1-3 0,0-3 4 0,0-1-2 0,0-2-1 15,0 0-1-15,3-3 1 0,0-3-2 0,-1 0-3 0,1-8-4 16,4 0-7-16,-2-4-7 0,2-4-9 0,-1-2-8 16,2-2-13-16,2-2-9 0,-3-3-5 0,-1-4-6 0,0-1-7 15,2-2 0-15,-2-1-1 0,0-4 1 0,-2 0 9 16,-2-3 9-16,1 3 8 0,0 1 9 0,-3 1 10 16,0 3 11-16,0 6 7 0,0 1 7 0,0 3 8 0,0 3 9 0,0 9 8 15,-3 1 7-15,0 1 1 0,3 5 3 0,0 1 2 16,-2 5 6-16,2 5 4 0,-4 1-2 0,1 5 5 0,0 1 0 15,1 5 3-15,-1 2 2 0,3 5 0 0,-1-1-2 16,1 1-4-16,0-1-4 0,0 2-6 0,0-1-3 0,0-2-3 16,0 0-5-16,4-3-3 0,-2 0-2 0,4-1-2 0,-2-2-1 15,4-4 0-15,-2-1-6 0,1-2 1 0,3-1-1 16,-1-3-2-16,3-1 2 0,0-2-3 0,0-2-2 0,0-2 1 16,1-2 1-16,4-3-2 0,-5-2-2 0,3-1-1 15,-4-3-4-15,1-4-2 0,0-1-2 0,0-1-3 0,-4-3-1 16,1-2-3-16,1 2 4 0,-4-4 3 0,0 3 0 0,0 0 1 15,-3-1 4-15,0 2 3 0,-2 2-3 0,-1 3 4 16,3 2-2-16,0 2 2 0,-3 5 0 0,0 0 2 0,0 0 1 16,0 5-1-16,0 0-2 0,-3 1 2 0,0 4-1 15,3 3 0-15,0 1 4 0,-1 7-1 0,1 0 2 0,-3 1 2 16,0 2 2-16,3 1 3 0,0 1-1 0,0 2-1 16,0-1-3-16,0-2-2 0,0 2-1 0,3-1 0 0,0 3-5 15,-2-4 1-15,5-1 0 0,-1-2 2 0,-4-1 0 0,7 0 0 16,-4-2 1-16,4 0-4 0,2-4 7 0,-3-1-4 15,5-1 1-15,0-2-2 0,0-3-2 0,0 0-4 0,-3 0-2 16,6-3-7-16,-3-2-11 0,0-1-7 0,0-6-13 0,-1 3-6 16,4-3-4-16,-6-3-8 0,2-2-1 0,-2-1 1 15,1 2 5-15,-4-1 9 0,1-4 10 0,1 2 9 0,-1 2 5 16,-4-1 10-16,2-1 7 0,-5 1 3 0,0 3 3 16,0 0 1-16,0 0 0 0,0 3 0 0,-3-2 3 0,1 4 8 15,2 1 2-15,-3-1 7 0,0 6 4 0,2-3 3 0,-4 4 2 16,2 0 0-16,-1 1-2 0,-2 2-5 0,2 2-4 15,-4 1-5-15,2 3-7 0,-1 1-4 0,-1 2 0 0,1 2-2 16,-2-1-2-16,1 4 0 0,1-2 0 0,3 1 2 16,-4 2 1-16,4-1 0 0,-4 4 0 0,4-1-1 0,1-3 1 15,0 3 1-15,1-2-2 0,2 3 0 0,2-2 0 0,-2-2-4 16,6 0 3-16,-5-2-3 0,4-1-3 0,1 2 1 16,-5-5 0-16,4 1-2 0,1-3-1 0,1-1 2 0,-1-2 0 15,4 0 3-15,-2-3-1 0,-1 0 4 0,5-5 0 16,0 1 1-16,0-4 1 0,1-1 0 0,5 1-1 0,-4-5 2 15,0 2-1-15,3-1-1 0,-5 1-1 0,3-3 2 0,-3 3 1 16,-1 0 11-16,1 3 8 0,-1 1 4 0,-4 1 8 16,-2 2 3-16,-1-1 1 0,-1 3 2 0,-1 0-5 0,1 0-8 15,-3 2-7-15,1 0-7 0,-1 0-8 0,3 2 0 16,0 0-4-16,-1 0 0 0,1 0 0 0,-2 1-1 0,5 1 0 16,-5 0 2-16,2 0 0 0,0 1 0 0,2-2-1 0,-4 2 0 15,5-2 0-15,-1-2 0 0,-4 1 0 0,7-2 0 16,-2 3-2-16,0-3 3 0,0 0-1 0,0-3 1 0,-1 3 2 15,1-2-2-15,2 1 1 0,-1 1 0 0,-2 0 2 16,2 0-8-16,-2 0 6 0,2 0-2 0,4 0-2 0,-4 3 1 0,-1 2 1 16,4-1 0-16,-2 1 0 0,-1 2 0 0,-1-3 0 15,2 3 3-15,8 5-1 0,-9-5-1 16,4-1-1-16,-4 1 0 0,-1-3 5 0,2 0-3 0,2-2-3 16,-2 1 0-16,0-3-4 0,1 0-5 0,5 0-7 15,-5-5-5-15,0 1-6 0,-2 0-2 0,4-3-3 0,-4-1-1 16,-1 0 5-16,4-3 4 0,-5-2 6 0,-1 2 7 0,4-1 1 15,-4 2 3 1,2-4 3-16,6-22-7 0,-12 30 11 16,2 0 2-16,0-8 42 15,10 22 113 1,-4-5-130-16,-1 6-11 0,-2-3 3 16,2 5-7-16,5 10 15 0,-7-8-16 0,-1-3-3 0,0 4-4 15,2-1 2-15,-4-2-2 0,2 3-2 0,2-4-2 16,-4 3-13-16,-2 0-19 0,0-3-36 0,0 0-43 0,0-1-53 15,0-2-65-15,0-3-67 0,0 1-68 0,0-2-59 0,-2 1-41 0,2-4-42 16,-6-5-60-16,2-2-87 0,2 1-30 0,-1-5 23 16</inkml:trace>
          <inkml:trace contextRef="#ctx0" brushRef="#br0" timeOffset="100815.6571">4582 10163 909 0,'0'-6'571'16,"0"2"-101"-16,-3-9 562 0,6 9-799 15,-3 2-49-15,2-1-37 0,1 1-31 0,1 0-31 16,1 2-24-16,5 2-42 0,-2 0-49 0,-1 1-48 0,-2-1-40 16,2 2-45-16,-3 1-40 0,4-1-32 15,-2 9-323-15,0-7 269 0,-2 3-1 0,1-4-8 0,-1 4-14 16,2 2-24-16,-1-3-35 0,-4 7-24 0</inkml:trace>
          <inkml:trace contextRef="#ctx0" brushRef="#br0" timeOffset="101254.8918">4788 10386 137 0,'10'7'367'0,"-2"-3"-40"15,-1 0-45-15,-2-2-51 0,2 1-53 0,-1-3-35 16,4-3-24-16,-2 1-13 0,-1-2-7 0,-1 0-9 0,2-3-2 0,-1-1-5 16,0-1 2-16,1 1 1 0,-1-1 14 0,-2-4 15 15,-1 2 12-15,-1-2 12 0,-1 2 12 0,1-3 10 0,-3 4 15 16,1-3 1-16,-1 3 4 0,0-10 179 0,-1 14-177 16,1 0-8-16,-8-2 116 0,5 1-164 0,2 7-15 15,-4 4-13-15,-2 0-16 16,-1 1-5-16,-18 61 257 15,24-48-287-15,-1 1-9 0,3 2-11 0,3-1-5 0,-1-1-10 16,2 1-3-16,2-1-2 0,-1-2-5 0,2-1 1 16,2-1-1-16,3-2-1 0,0-3 0 0,0 0 1 0,3-2-2 0,-1-5-1 15,3 0-4-15,-2-1-9 0,-2-4-12 0,5-1-9 16,-2-3-13-16,-1-2-17 0,2-1-13 0,-3-4-9 16,4 1-3-16,0-2 0 0,-4-5 7 0,3 1 10 0,0-3 10 15,-2-1 13-15,-2 1 14 0,-1-5 13 0,3 2 7 0,-3-4 4 16,0 0 8-16,3 0-1 0,-4-5 0 0,4 1 4 15,-3 0-1-15,2-1 2 0,-2 1 3 0,2 4 13 0,1 0 13 16,-3 6 17-16,-3 3 11 0,2 1 15 0,-4 5 8 16,-1 3 3-16,0 0 0 0,0 2 0 0,1 7-15 15,1 1-8-15,26 29 135 0,-25-12-149 16,1 1-7-16,-5 0 0 0,2 6-3 0,-2-1-3 16,-1 1-8-16,1 1-2 0,-2 2-5 0,0-2-4 0,-3 3-4 15,-3 0-2-15,-2 2-8 0,-1-1-17 0,-3 1-34 16,0-2-63-16,-6 1-78 0,4-1-104 0,-4-5-111 0,3-4-108 15,-3 0-139-15,3-5-163 0,6-5-71 0,-1-7 10 0,1-2 47 16</inkml:trace>
          <inkml:trace contextRef="#ctx0" brushRef="#br0" timeOffset="101421.4509">5700 9922 490 0,'3'-11'788'16,"-3"1"13"-16,0-9 567 0,0 11-942 0,0 0-148 15,0 3-101-15,0-1 27 0,0 4-137 0,0-1-31 16,0 3-52-16,0 3-54 0,0-1-66 0,0 1-70 16,-3 5-70-16,-1 0-66 0,-1 0-77 0,-2 0-90 0,-5 1-127 15,0-1-47-15,-3 0 1 0,0 3 38 0</inkml:trace>
        </inkml:traceGroup>
      </inkml:traceGroup>
    </inkml:traceGroup>
  </inkml:traceGroup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1:05.1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73EA0A6-C415-49CE-AC2D-A2E61ADDCD2A}" emma:medium="tactile" emma:mode="ink">
          <msink:context xmlns:msink="http://schemas.microsoft.com/ink/2010/main" type="inkDrawing" rotatedBoundingBox="19310,8832 19915,8428 20018,8583 19413,8987" semanticType="callout" shapeName="Other">
            <msink:sourceLink direction="with" ref="{BAF22A53-5A14-42B5-8880-98C11B41B886}"/>
          </msink:context>
        </emma:interpretation>
      </emma:emma>
    </inkml:annotationXML>
    <inkml:trace contextRef="#ctx0" brushRef="#br0">-4906 897 73 0,'0'0'99'0,"0"0"-14"0,0 0-9 15,0 0-10-15,0 0-2 0,0 0-3 0,0 0 1 0,0 0 2 16,0 0-2-16,0 0-4 0,0 0-3 0,0 0-6 0,0 0-5 15,0 0 5-15,0 2 2 0,3 0 2 0,0 2-3 16,-3 1-7-16,2-1 2 0,-2 1 1 0,4 1 1 16,-1-1-8-16,2 2-10 0,-2-3-5 0,-2 4 1 0,5 0 15 15,-4 0-1-15,1 0 2 0,-2-2-6 0,5 1-2 0,-2-3-3 16,1 3 1-16,-1-3-2 0,2 0-9 0,-1 1-4 0,2-1-7 16,-2-2 4-16,2 1 3 0,1-3 2 0,-4 2 1 15,3-2 0-15,-1 1 1 0,2-1 0 0,-1 0 8 16,1-1-4-16,-1-1-1 0,2-1 1 0,3-1-3 0,0-3 0 0,0-1 1 15,1-3-3-15,1 1 1 0,0-1 4 0,1-5 0 16,2 4 5-16,2-6 0 0,-3 3 0 0,1-2 5 16,2-3 2-16,1 4 4 0,-4-2 1 0,3-1 0 0,-1 4 1 15,-2-1 3-15,1 0 2 0,-1 0 2 0,2 0-2 16,-5 5-3-16,2-3 1 0,-3 1 0 0,5 3 0 0,-4-1 1 16,-1 0-2-16,0 2-6 0,-3 1 4 0,1-3-3 0,2 1-2 15,-6 6-3-15,2-4-4 0,2 1-3 0,-6 3-6 16,1-1 1-16,-1 2-4 0,-1 0-4 0,0-2-5 0,-1 4-2 15,1 1 0-15,-2-2-2 0,-1-1-1 0,0 3-3 16,0 0-1-16,0 0 0 0,0 0 2 0,0 0-2 0,0-2 0 16,0 0-3-16,0 2-1 0,0 0 4 0,0 0 2 0,0 0-2 15,0 0-2-15,0 0 1 0,0 2-2 0,0 0-1 16,0-2-7-16,0 3-5 0,-1-1-8 0,-2-1-15 0,1 4-23 16,-4-1-28-16,2 3-34 0,2 1-35 0,-4-1-38 0,2 1-51 15,-1 0-101-15,1 0-127 0,-3-1-65 0,-1-3-23 16</inkml:trace>
  </inkml:traceGroup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6:02.2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FC558D1-D15A-4BF0-8122-111601197073}" emma:medium="tactile" emma:mode="ink">
          <msink:context xmlns:msink="http://schemas.microsoft.com/ink/2010/main" type="writingRegion" rotatedBoundingBox="11389,7871 13055,5474 13882,6049 12216,8446"/>
        </emma:interpretation>
      </emma:emma>
    </inkml:annotationXML>
    <inkml:traceGroup>
      <inkml:annotationXML>
        <emma:emma xmlns:emma="http://www.w3.org/2003/04/emma" version="1.0">
          <emma:interpretation id="{D169D2DB-29AD-4A86-A6D4-BF3BE2D5CB4C}" emma:medium="tactile" emma:mode="ink">
            <msink:context xmlns:msink="http://schemas.microsoft.com/ink/2010/main" type="paragraph" rotatedBoundingBox="11389,7871 13055,5474 13882,6049 12216,8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4AB6C3-C442-45B4-BA7B-41A3DA0524CE}" emma:medium="tactile" emma:mode="ink">
              <msink:context xmlns:msink="http://schemas.microsoft.com/ink/2010/main" type="line" rotatedBoundingBox="11389,7871 13055,5474 13882,6049 12216,8446"/>
            </emma:interpretation>
          </emma:emma>
        </inkml:annotationXML>
        <inkml:traceGroup>
          <inkml:annotationXML>
            <emma:emma xmlns:emma="http://www.w3.org/2003/04/emma" version="1.0">
              <emma:interpretation id="{1CEE63D4-8D9A-4EC1-B286-5D64C8E3E6D9}" emma:medium="tactile" emma:mode="ink">
                <msink:context xmlns:msink="http://schemas.microsoft.com/ink/2010/main" type="inkWord" rotatedBoundingBox="11389,7871 13055,5474 13882,6049 12216,8446">
                  <msink:destinationLink direction="to" ref="{3A56C768-965B-441E-B5BB-F799085521D4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11489-3561 187 0,'-3'-2'473'15,"-1"-2"-78"-15,2 4-61 0,-1-2-29 0,0-1-52 0,3 3-44 16,-1 0-36-16,1 0-13 0,-3-1-6 0,3-2-6 16,0 2-5-16,0-4-4 0,0 0-13 0,-2 1-11 0,2 2-10 15,-3-2-8-15,0-1-5 0,3 2-5 0,0-2-4 0,0 2-5 16,-1-4-7-16,-2 4-6 0,3 2-6 0,-2-3-8 15,2 0-7-15,0 4-5 0,0-2-9 0,0 2-7 0,0 2-5 16,2-2-1-16,1 1 1 0,1 2 2 0,4 2 5 16,-1-3 5-16,2 6-1 0,2-3 5 0,0 4 3 0,-2 2 5 15,3 0 4-15,0 1 0 0,0 1 2 0,0-1-5 0,3-1 2 16,-3 3-1-16,0-4-5 0,0 4-7 0,0-3-4 16,-1 0-7-16,1-3-3 0,0-2 0 0,0-2-1 0,2 3-2 15,-3-3-1-15,-2 3-2 0,2-3-2 0,-2 1 0 16,0-4 2-16,1 1-5 0,-1-2 0 0,1 0 0 0,-1-2 7 15,3 1 1-15,-1-4 5 0,-2 1 0 0,3-3 0 0,-1-4 0 16,1 1-1-16,3-5-1 0,-3-3-1 0,3-1 1 16,-2-3-10-16,2-2 0 0,-3-4 2 0,3 2-3 0,0-10 0 15,1 0 0-15,-1-3-2 0,-1-5-3 0,2-1-1 16,3-3 2-16,-1-3 1 0,2-4 0 0,0-1-1 0,4-2-1 16,0 2-2-16,3-6 0 0,1 5 4 0,3-2-3 0,1 3-1 15,-1 2 0-15,0 2 0 0,0 5 0 0,1 2 2 16,-3 3-2-16,-5 4 2 0,-3 3 2 0,3 5 4 0,-6 2 4 15,-2 6 3-15,-1 1 1 0,-3 5-1 0,-3 2 14 0,1 1-9 16,-4 2-3-16,2 3-1 0,-4 3-4 0,2-2-3 16,-4 3-3-16,2 2 1 0,-1-1-10 0,-3-1 3 0,0 4 1 15,3-2 1-15,-3 2-2 0,0 0 0 0,1 0 0 16,-1 0 0-16,0 0-2 0,0 0 1 0,0 0 0 0,0 0 0 16,3 2 2-16,0-2-1 0,-3 2-3 0,2 0 2 15,1 1-3-15,-2-1 1 0,-1 0-1 0,3 2 0 0,0-2 2 16,-3 1 2-16,2 1 2 0,1 0 2 0,-2 1-1 0,-1-2 2 15,3 2-1-15,-3-1-2 0,3 1-2 0,-1-3-2 16,-2 3 0-16,0-1-1 0,0-1 0 0,0 2-3 0,0 0 5 16,0 0 8-16,0-4-5 0,0 4 1 0,0-3-2 0,0 2 1 15,0-2-2-15,0-2 0 0,0 3-1 0,0-2-12 16,0-1 10-16,0 0-2 0,0 3-1 0,0-3-6 0,0 0-2 16,0 0-5-16,0-3-5 0,0 3-7 0,0 0-9 15,0 0-8-15,0 0-9 0,3 0-9 0,-3 0-11 0,0-1-14 16,3 1-14-16,-3 0-13 0,1 0-21 0,-1 0-20 0,3 0-21 15,-1 0-19-15,-2 1-10 0,3-1-16 0,0 3-9 16,-3-1-7-16,1 2 1 0,-1 0-2 0,3 3 2 0,-3 1-1 16,0 0-20-16,-3 6-40 0,2-3-78 0,-5 3-77 15,1 1-36-15</inkml:trace>
          <inkml:trace contextRef="#ctx0" brushRef="#br0" timeOffset="41231.2405">12257-3366 370 0,'-7'-4'421'0,"-2"-1"-65"16,-8-6 167-16,10 5-319 0,-3 1-20 0,5-2-5 0,-2 3-1 0,5-3 6 15,-4 4 8-15,5 0 5 0,-2 1 0 0,3 2-2 16,-2 0-4-16,2 0-3 0,-3 0-6 0,0 0-7 16,3 0-8-16,0 2-2 0,0 1 6 0,0-1 2 0,0 6-1 15,3-4-5-15,2 3-10 0,-2 2-6 0,-2 0-10 0,5 2-16 16,-6 0-20-16,0-1-20 0,2 1-19 0,2-2-14 0,2 2-10 16,-4-2-7-16,5 2-7 0,0 1-4 0,-2-1-2 15,-1 0-6-15,4-2-1 0,-1 1-6 0,1-4 0 16,1 1-3-16,-2-3 0 0,5 3-1 0,-5-4-3 0,5 2 0 15,-1-2 0-15,-2-2 0 0,0-1-2 0,4 0-2 0,-1 0-9 16,-3-4-1-16,1-1-4 0,2-1-2 0,-3-4-6 0,3-1-5 16,0-4-10-16,3-2-4 0,0-4-2 0,-2-2-4 15,3-3-2-15,-1-1-4 0,0-5-6 0,-1 1-2 16,3-3 1-16,-3-2-11 0,1 4-5 0,1 0-8 0,-1-1-9 16,0 3-8-16,-3 0-8 0,0 2-4 0,0 2-6 0,2 0-7 15,-5 4-6-15,2 3-11 0,-2-1-12 0,-2 8-6 0,1 1-16 16,-4 1-14-16,1 6-16 0,-2-3-10 0,-2 4-10 15,2-2-7-15,0 4-3 0,-3-2-11 0,0 3-4 16,0-2-37-16,0 2-56 0,0 0-92 0,0 0-52 0,-10-3-13 16</inkml:trace>
          <inkml:trace contextRef="#ctx0" brushRef="#br0" timeOffset="14819.7319">11144-2414 8 0,'-3'-2'44'0,"1"2"-1"0,-1 0-1 0,-1 0 3 0,0 0-3 15,-2 0 5-15,1 0 6 0,4 0 12 0,-5 0 1 0,1 0-1 16,1 0-4-16,-1 0 2 0,-1 0 6 0,2 0 0 15,2 0 3-15,-1-1-4 0,0-3-4 0,-1 3-3 0,2-2-6 16,-5 0-2-16,1-1 0 0,2 1-4 0,-1 2-8 16,1-4 0-16,-1 0 0 0,-1 2 0 0,2 0 1 0,1-2 0 15,-2 1-3-15,4-1-1 0,-2 1 4 0,0 2 0 0,-2-3 1 16,4 1 7-16,-5 2 1 0,4-2 0 0,0 2 3 16,0-1-2-16,-4-1-3 0,5 3-5 0,-2-2-4 0,0 1-5 15,3-2-4-15,-2 4-4 0,-1 0 2 0,3 0-4 16,-1 0 2-16,1-2-1 0,0-1-5 0,0 3-4 0,0 0-3 15,0 3-5-15,0-1-2 0,1 2 6 0,2 1 8 0,2 0 8 16,-1 4 7-16,4 2 10 0,2 1 3 0,-1-1 7 16,0 3 3-16,4 0-3 0,-1 1-7 0,-3-3-4 0,6-2-5 15,-2-1-6-15,-1 2 3 0,3-5 2 0,0 3-1 16,1-7 0-16,1 2 3 0,1-4-5 0,1-4-2 0,2-2 1 16,3-5-6-16,5-4-8 0,3-9-6 0,-1-5-14 15,-1-5-38-15,8-6-50 0,1-11-63 0,7-8-71 0,5-11-156 16,4-8-148-16,1-11-89 0,5-7-44 0</inkml:trace>
        </inkml:traceGroup>
      </inkml:traceGroup>
    </inkml:traceGroup>
  </inkml:traceGroup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8:57.2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591CF92-C928-4251-B7B6-D8D3B5F82387}" emma:medium="tactile" emma:mode="ink">
          <msink:context xmlns:msink="http://schemas.microsoft.com/ink/2010/main" type="inkDrawing" rotatedBoundingBox="15925,10907 16648,9745 16745,9806 16023,10968" semanticType="callout" shapeName="Other"/>
        </emma:interpretation>
      </emma:emma>
    </inkml:annotationXML>
    <inkml:trace contextRef="#ctx0" brushRef="#br0">0 1140 527 0,'7'10'690'0,"-5"-2"-84"15,2-4-159-15,2 0-86 0,-1 1-98 0,2-3-92 16,5-2-51-16,1-4-32 0,2-4-14 0,8-8-5 0,2-4-7 16,2-8-3-16,4-6-8 0,3-12-18 0,-1-6-21 0,3-11-40 15,2-7-50-15,4-8-60 0,-2-6-52 0,6-8-54 16,5-13-61-16,4-6-96 0,2-5-143 0,5-8-63 0,-1 2-16 16</inkml:trace>
  </inkml:traceGroup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2:28.7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268775C-88A6-4260-ACE6-F7EBDCE312BF}" emma:medium="tactile" emma:mode="ink">
          <msink:context xmlns:msink="http://schemas.microsoft.com/ink/2010/main" type="writingRegion" rotatedBoundingBox="20062,9266 18821,7283 20297,6360 21537,8343"/>
        </emma:interpretation>
      </emma:emma>
    </inkml:annotationXML>
    <inkml:traceGroup>
      <inkml:annotationXML>
        <emma:emma xmlns:emma="http://www.w3.org/2003/04/emma" version="1.0">
          <emma:interpretation id="{66E2DCC5-DF74-46AB-BFE2-4624AD8639B3}" emma:medium="tactile" emma:mode="ink">
            <msink:context xmlns:msink="http://schemas.microsoft.com/ink/2010/main" type="paragraph" rotatedBoundingBox="20062,9266 18821,7283 20297,6360 21537,8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BFA950-ACF3-4729-B482-3236611F0AE8}" emma:medium="tactile" emma:mode="ink">
              <msink:context xmlns:msink="http://schemas.microsoft.com/ink/2010/main" type="line" rotatedBoundingBox="20062,9266 18821,7283 20297,6360 21537,8343"/>
            </emma:interpretation>
          </emma:emma>
        </inkml:annotationXML>
        <inkml:traceGroup>
          <inkml:annotationXML>
            <emma:emma xmlns:emma="http://www.w3.org/2003/04/emma" version="1.0">
              <emma:interpretation id="{BAF22A53-5A14-42B5-8880-98C11B41B886}" emma:medium="tactile" emma:mode="ink">
                <msink:context xmlns:msink="http://schemas.microsoft.com/ink/2010/main" type="inkWord" rotatedBoundingBox="20062,9266 18821,7283 20297,6360 21537,8343">
                  <msink:destinationLink direction="to" ref="{2043C5C5-8920-499B-8AFF-C00651917894}"/>
                  <msink:destinationLink direction="with" ref="{D73EA0A6-C415-49CE-AC2D-A2E61ADDCD2A}"/>
                  <msink:destinationLink direction="with" ref="{E9E814B2-9632-407F-8255-5EFCE3C9D7A2}"/>
                  <msink:destinationLink direction="to" ref="{46AE34ED-2168-4ECE-9B4A-184FB147F6A3}"/>
                </msink:context>
              </emma:interpretation>
              <emma:one-of disjunction-type="recognition" id="oneOf0">
                <emma:interpretation id="interp0" emma:lang="en-US" emma:confidence="0.5">
                  <emma:literal>@</emma:literal>
                </emma:interpretation>
                <emma:interpretation id="interp1" emma:lang="en-US" emma:confidence="0">
                  <emma:literal>$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#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-3766 780 12 0,'3'-2'288'0,"-3"-2"7"15,0 1-13-15,0 2-38 0,0-2-39 0,0-1-40 0,0 2-31 16,0 0-28-16,0-1-18 0,0 1-15 0,0-2-8 16,0 2-6-16,0-1-5 0,0 1 1 0,0 1-2 0,0-3 1 15,0 4-3-15,0-1 1 0,2-2-2 0,-2 3-6 16,0 0 1-16,0 0-6 0,0 3-5 0,0-2-4 0,0-1-8 16,0 4-3-16,0-3-6 0,3-1 4 0,0 2-4 15,-2 1 7-15,5-1-3 0,-1 2-3 0,2-2 1 0,-2 3 1 16,2-1 2-16,0 2 6 0,-1-2 6 0,5 3-3 0,-2 0 8 15,1 1 4-15,-1 1 3 0,2-3 2 0,-6 3-2 16,6 1-2-16,-2-4-8 0,-2 2-2 0,5 0-6 0,-1 1-1 16,-4-2-1-16,2 2 0 0,-2-1 3 0,1 0-5 15,-2 1 1-15,1-3-5 0,1 3 3 0,-4-4-5 0,2-2 1 16,-1 0-2-16,-4-1-6 0,5 1-3 0,-5-3 0 16,2 0 0-16,0 0 1 0,2 0 4 0,-4 0 9 15,5-3 4-15,-1-2 10 0,2-1 7 0,5 0 4 0,-3-5 5 0,2 1 2 16,0-4-1-16,3 2-4 0,-2-5-3 0,6-2-3 15,-5 0-2-15,5-3 3 0,1 2 6 0,-1-5 3 0,1-2 8 16,4 0 7-16,-2-1 3 0,1 0 5 0,-3 0 2 0,2-2-1 16,-2 2-1-16,1 0 3 0,2-1-2 0,-6 2-2 15,1 1-3-15,5 0-6 0,-8-1-2 0,3 4-4 0,-3-1-4 16,4 3-13-16,-5-2-4 0,-1 4-11 0,0 2-6 16,0 2 1-16,1 1-6 0,-1-2-2 0,-6 0-1 0,1 5 0 15,4 2-1-15,-4-2 0 0,-2 2 0 0,2 0-4 0,-5 2 2 16,5 1-2-16,-4 4-4 0,-1 0 2 0,1 0-2 15,0-1-2-15,-3 2 1 0,1-2 3 0,-1 2-3 16,0 1 2-16,0 0 1 0,0 0 2 0,0 0-1 0,3 0 3 16,-3 0-2-16,0 0 2 0,0 0 0 0,0-3 0 0,0 3-1 15,0 0 0-15,0 0 1 0,0 0-2 0,0-2 0 0,0 2 1 16,0 0-3-16,0 2 0 0,0-2 3 16,0 0 0-16,0-2 2 0,0 2 3 0,2-2 5 0,-2 2 3 15,0 0 4-15,0 0 6 0,0 0 0 0,0 0 5 16,0 0 30-16,0 0-32 0,0 0-4 0,0-2 0 0,0 2-7 15,0 0-3-15,0 0-4 16,0-2-2-16,0-1 15 16,0 3-23-16,0 0-1 15,3 0 0-15,-3 0-3 0,0 0-7 0,0 0 4 16,2-2 2-16,-2 1 1 0,2 1-2 0,-2-3 1 0,3 3 1 16,-2 0 1-16,-1 0-1 0,0 0 0 0,0 0 2 0,0 0-2 15,0 0 1-15,0 0-1 0,0 0-1 0,-1 0-1 16,-2 0 2-16,3 3-1 0,0-3-3 0,0 1 0 15,0 1-11-15,0-2-22 0,0 3-25 0,0-1-181 0,0-2 62 16,0 0-47-16,-2 0-48 0,0 0-55 31,-1-2-44-31,-72-55-2950 16,50 40 2683 0</inkml:trace>
          <inkml:trace contextRef="#ctx0" brushRef="#br0" timeOffset="-30099.932">-3630 239 73 0,'0'-2'128'0,"0"0"-1"0,0 2-4 0,0 0-9 15,0 0-7-15,0 0-6 0,0 0-4 0,0 0-13 0,0 0-11 16,0 0-17-16,1 0-11 0,-1 0-11 0,0 0-9 16,0 0-6-16,0 0-6 0,0 0-1 0,0 0-4 0,-1 0-3 15,1 0-3-15,0 0 1 0,0 0 0 0,0 0-1 0,0 0 1 16,0 2-1-16,0 0 3 0,0 1 3 0,0-2 1 15,0-1 0-15,0 0 3 0,0 0 2 0,0 0 1 0,0 3 4 16,0-3 3-16,0 2 1 0,0 0-1 0,0-2 3 16,0 2 0-16,0 0 4 0,0-2 1 0,0 3 1 0,0 1-2 15,0-2 1-15,0 0-1 0,0 0 0 0,0 3-4 0,0-5-5 16,0 2-5-16,0 2-3 0,0-2-5 0,-3 4-1 16,0 1-2-16,3 1 4 0,-2-4-2 0,2 6-1 15,-3-4-2-15,0 2 1 0,3 0-1 0,-1-4-2 0,-2 2 2 16,3-2 0-16,-2 1-1 0,2 0 4 0,-3-4 0 0,0 2 4 15,3 1-1-15,-1 0-3 0,-2 0 3 0,3 1 5 16,-1 1-2-16,-5 0 1 0,1 2-4 0,4-1 1 0,-5-3 0 16,-2 4 3-16,2 0-4 0,-1 0 0 0,2-2-5 15,-2 0 3-15,2 0 2 0,-1-2-1 0,5 3 2 0,-5-3 3 16,2 3 1-16,-1-3 2 0,1 3 2 0,-4-4-1 0,4 2 2 16,-4 0 0-16,4 0 2 0,-2-4 3 0,1 3-2 15,1-2 1-15,-1 2-3 0,1-3 0 0,-2 2-3 0,2 2 3 16,-4-4-7-16,1 4-4 0,2-3-2 0,-2 1-3 0,2-3-1 15,-2 5-1-15,2-2 2 0,-2-1 0 0,3-1 3 16,-4 4 4-16,4-3 2 0,-7 2 2 0,5 0 0 0,-1 1 3 16,-1-3-2-16,1 2-3 0,0 0 5 0,-1-1 7 15,2-1 2-15,0 0 7 0,0 2 1 0,-1-2 1 0,1 1-1 16,0-1 0-16,-5 1-7 0,3 5-10 0,-3-5-5 16,4 2-7-16,-5-1 0 0,6 2-6 0,-5-2 2 0,2 1 3 15,-1-2-2-15,3 2 1 0,-2-2-2 0,-2-2 0 0,5 4-2 16,-4-3 2-16,2 0-2 0,2-1-2 0,-1 4 1 15,0-3-2-15,-1 2 3 0,-1 1 0 0,-1 0-1 0,1-1 1 16,-2 0 1-16,4-2 2 0,1 0 0 0,0 0-3 0,-1 3-2 16,1-5 2-16,0 2 2 0,0-2-2 0,0 4 0 15,-2-4 3-15,2 2-2 0,-4-2 4 0,3 0 4 16,1 0-3-16,-2 0-3 0,-2 0 1 0,2 0 2 0,2-2-3 16,-1 2 0-16,-1-3-2 0,-2 2 1 0,4 1 2 0,-4-2-4 15,2 2 0-15,1-3 0 0,1 1 0 0,-2 2 1 0,4-2 1 16,-2 2-1-16,2-2 1 0,-1 0 3 0,1-1-2 15,-2 3-1-15,0-1 0 0,-2-2 3 0,4 3-2 16,-4-1-3-16,1-2-2 0,-1 3-1 0,1 0 2 0,0 0 1 16,1 0 0-16,-2 0-5 0,1 0 2 0,-1 0 3 0,1 0 0 15,-1 0 8-15,1-2-4 0,1 2 0 0,0-2-1 16,0-1 1-16,-1 2 1 0,2-2-1 0,-1 1 2 0,-1-3-6 16,2 4 2-16,1-1 1 0,-4-3 3 0,4-1-2 15,0 1-3-15,-7-2-1 0,7 3-1 0,-5-3-2 0,3 3 3 16,0-1-1-16,-2 2 2 0,2-5 1 0,0 5 0 0,0-2 0 15,1 2 0-15,-1-2-2 0,0 0 1 0,0 0 2 16,1 0 2-16,1-1 7 0,-1-1 3 0,-1 3 3 0,2-2 0 16,2 1 3-16,-4-1-2 0,5-1 0 0,-5 1-5 15,4 2-4-15,0-3-4 0,0-1-2 0,-4 2-2 0,5-2 1 16,-4 0 0-16,-1-2 0 0,2 4 0 0,2-3 3 0,-4 3 0 16,2-3 1-16,1 1-3 0,-2-3-1 0,4 0 2 15,-5-1 2-15,1-3-4 0,4 5-4 0,-5-2 1 0,5 1-2 16,-4-2 4-16,-1 2-4 0,2-2 2 0,-1 1 0 0,1-3-2 15,-2 3 4-15,4-1 1 0,-1 0 0 0,-1 0 0 16,1-1 2-16,1 0 1 0,-4 1 0 0,5 1-1 16,-2-3-2-16,3 1 1 0,-2 1-1 0,-1 0 3 0,1 2-4 15,2-1 1-15,-2 1 1 0,-1 0-1 0,3-1-1 16,-1 1 0-16,1 1 0 0,1-1-2 0,-1-2 3 0,0 2-2 0,0-1-5 16,0 1 4-16,0 0-1 0,0 0 1 0,0 3 0 15,0-3-3-15,3 0 3 0,-1 2-1 0,-2 0 1 16,2-2 0-16,1 3 1 0,-3-3 1 0,2 3-1 0,2-2 5 15,-1 3 0-15,2-1-6 0,1 0 6 0,-5 1-5 0,2 1 1 16,-1-3-2-16,4 3 0 0,-2-1-2 0,4 1-1 16,-7-1 5-16,7 1-1 0,-4 0 0 0,3-1-1 0,-2 1 0 15,2-2-1-15,-2 0 2 0,2 1 0 0,-1-2-2 16,0 3-1-16,2-2 0 0,-1 1 1 0,0-1 1 0,1-1 4 16,-1 3-3-16,-1-1-1 0,2-1 0 0,2 2 0 0,-2-2 0 15,-2 2 7-15,1 1-3 0,3 0-4 0,-4-1 0 16,2 1 0-16,-1-3 0 0,1 5 2 0,-1-5-2 15,2 7-9-15,-1-4 4 0,-4 1 1 0,3 0-8 0,4 0 5 16,-5 1 3-16,1-1 3 0,1 0 1 0,4 0 1 0,-2 0-1 16,-4-1-3-16,4 1 13 0,-1-1-5 0,2 2-3 0,1-2 0 15,0 2-5-15,2 0 3 0,0-2 3 0,-2 2 0 16,6 2-2-16,-9-3 3 0,1 4-9 0,2-1 0 16,-3 1 7-16,1 0-1 0,2 0-1 0,-3 0-1 0,0 0 3 0,-2 0-2 15,5 0 3-15,-1 0 2 0,1 1-2 0,-3-1 3 16,2 0-2-16,0 0 0 0,-2 0 1 0,3 4 0 15,0-3 2-15,-2-1 0 0,-1 3-9 0,3-3 2 0,-2 2 0 16,-1 1 0-16,3-3 0 0,-1 2 2 0,-2-1-2 0,1-1 1 16,-3 3 3-16,-1 2 0 0,2-2 4 0,2 2 2 15,-1-3-1-15,2 2 4 0,0 3 2 0,-2-3 2 0,2 4 0 16,1-1-3-16,-3-1-1 0,1 1-3 0,-4-1 3 16,6 0-6-16,-2 3-2 0,2-2 0 0,3 1 0 15,-3 0-2-15,0-2 1 0,-3 2-2 0,3 1 0 0,0 0 0 0,0-3-4 16,-2 0 1-16,-1 1 0 0,1-1 1 0,-2 2 0 15,1-3 1-15,0 1 4 0,4 3 6 0,-4 1 9 0,0-2 3 16,3 0 3-16,-2 2-1 0,2-2 3 0,0 5 4 16,0 0-2-16,0 5-8 0,-2-2 3 0,2-1-3 0,-3 6 1 15,2-2 7-15,-3 0 3 0,1-1 3 0,-1 2 1 16,-1 1 15-16,1 1-8 0,-1-3 1 0,1-2-6 0,-4 3-3 16,1-1-6-16,-1 0-3 0,-1-1-1 0,0 1-7 0,-2 1 1 15,-1-1-3-15,3 0 0 0,-3 0 0 0,0-1-2 16,-3 4-3-16,3-3-4 0,-1 2-5 0,-5-1 1 0,4-2-2 15,-2 1 0-15,-2 0 6 0,2-2 0 0,-4 2-2 0,1 2-3 16,-2-4-1-16,-2 2-2 0,-1-1 7 0,1 1-3 16,-1 0-11-16,-2-3-6 0,-4 1-5 0,5-2-12 15,-5 2-10-15,2-1-22 0,-4-4-21 0,1 3-29 0,0-3-28 16,-2-2-23-16,-1 1-23 0,1-4-17 0,-2-3-20 0,4 0-10 16,1-1-15-16,-1 1-4 0,0-4-16 0,1-4-52 0,0 0-94 15,-2-5-64-15,3-2-19 0</inkml:trace>
          <inkml:trace contextRef="#ctx0" brushRef="#br0" timeOffset="1542.9742">-4949-607 21 0,'3'-2'235'15,"-1"0"11"-15,-2-3-6 0,0 1-29 0,0 0-37 0,0 2-37 16,0-2-31-16,0 1-28 0,0-1-16 0,0 2-9 16,-2-2-6-16,-1 2-4 0,3-1-2 0,0 3-5 0,0-2-3 15,0 2-5-15,0 0-7 0,0 0-7 0,0 0-2 0,0 0-4 16,0 0-3-16,0 2-1 0,0-2 1 0,0 0-4 16,0 3 2-16,0-1-2 0,0-2 0 0,0 0 1 15,3 2-1-15,-1 0 2 0,1-2-2 0,0 2-1 0,1-2 5 16,0 4 1-16,4-1 0 0,-4-2 0 0,4 2 4 0,-1 1 3 15,1 0 10-15,1 5 7 0,1-3 0 0,-1 5-1 0,1-2 2 16,2 2 0-16,0-1-1 0,0 1-4 0,-3 3-6 16,1-3-8-16,2-1-2 0,-3 1 0 0,2-1-1 15,1-1-2-15,-5-1 0 0,-1-2-1 0,1 2 1 0,1-5 2 16,-4 4-1-16,4-7 5 0,-4 0 0 0,4 3 6 0,-4-3 4 16,2 0 3-16,-1-3 5 0,2 3 9 0,-3-7 6 15,4 4 2-15,-4-5 5 0,1 0-1 0,2-1 0 0,-2-1 1 16,2-3-6-16,-2-1-1 0,5-2-5 0,-2-1 1 0,0-4-1 15,1 3 2-15,2-4 0 0,-2-1 4 0,6-4 8 16,-3-3-2-16,-1 4 5 0,6-6-1 0,-2 2-1 0,7-3 1 16,-6 1-1-16,1-1 0 0,5 1-7 0,-3 2-7 15,1 0-3-15,-2-1 6 0,0 3-3 0,1 0-6 0,-6 0-1 16,5 4-3-16,-4 3 2 0,0-1 4 0,-2 1-5 16,-3 1-8-16,5 3 2 0,-8 1-2 0,1 2 1 0,0 1-3 15,-2 0-6-15,-1 2 0 0,2 3-4 0,-4-1-2 0,4 1 1 16,-5 0-3-16,2 1-5 0,-1 3 0 0,4-4 3 15,-5 3-1-15,4-1-2 0,-5 4 3 0,6-2-4 0,-6-1-1 16,1-1 3-16,-1-1-3 0,3 1-3 0,0 2 3 0,-3-3 2 16,2 3-4-16,1 0 0 0,-3 0-4 0,1 1-2 15,2 1 2-15,0 0 3 0,-3 0-4 0,1 2 1 0,-1-2 0 16,3-1 4-16,-3 1 1 0,0 2 6 0,0-1-3 16,0-2-2-16,0 3-2 0,0 0 4 0,0 0-1 0,2 0-5 15,-2 0 1-15,0 0-1 0,0-2 0 0,0 2-3 0,0 0-8 16,0-3 6-16,3 3 3 0,-3 0 2 0,3 0-2 15,-3 0 4-15,0 0 3 0,0 0-2 0,0 0 8 0,0 0-6 16,0 0 0-16,0 0 0 0,0 0 0 0,0 0-6 16,0 0-4-16,0 0 1 0,1 0-1 0,-1 0-4 0,0 0-13 15,0 0-14-15,0 0-10 0,0 0-13 0,0 3-16 0,0-1-8 16,0 1-10-16,0-2-15 0,0 1-15 0,3 3-11 16,-3-3-16-16,0 2-11 0,0 0-3 0,0 1-15 15,2 1-9-15,-2-2-7 0,0 3-6 0,0-3-7 0,0 1-30 16,0-1-62-16,-5-3-99 0,1 2-60 0</inkml:trace>
        </inkml:traceGroup>
      </inkml:traceGroup>
    </inkml:traceGroup>
  </inkml:traceGroup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6:11.8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A07EB01-6343-4A21-A2C6-68A5DC8C3D34}" emma:medium="tactile" emma:mode="ink">
          <msink:context xmlns:msink="http://schemas.microsoft.com/ink/2010/main" type="inkDrawing" rotatedBoundingBox="1646,9140 8455,8990 8459,9153 1649,9303" shapeName="Other">
            <msink:destinationLink direction="to" ref="{680A24AD-08CE-45E2-9DA9-1F11CE229F69}"/>
          </msink:context>
        </emma:interpretation>
      </emma:emma>
    </inkml:annotationXML>
    <inkml:trace contextRef="#ctx0" brushRef="#br0">1004-1253 82 0,'1'5'92'16,"2"-5"-1"-16,-3 0 4 0,3 3 2 0,-1-3 0 15,-2 0-12-15,0 0-16 0,0 0-10 0,0 0-6 0,0 0-4 16,0 0-2-16,0 0-2 0,0 0 0 0,0 0-4 0,0 0-2 15,0-3-4-15,0 3-4 0,0 0-5 0,0 0-3 16,0 0-7-16,0 0-2 0,0 0-2 0,0 0-2 0,0 0-1 16,0 0 1-16,0-5-4 0,0 5-1 0,0 0 2 15,0 0-3-15,0 0 4 0,0 0-2 0,0 0-2 0,0 0 0 16,0 0 1-16,0 0 1 0,0 0 1 0,0 0 1 16,0 0 0-16,0 0-1 0,0 0 2 0,0 0-1 0,0 0 3 15,0 0 1-15,0 0-1 0,0 0 2 0,0 0 1 16,0 0-4-16,0 0-3 0,0 0 1 0,0 0-2 0,0 0-3 15,0 0-2-15,0 0-1 0,0 0-1 0,0 0-2 0,0 0 0 16,0 0 3-16,0 0-3 0,3 0 2 0,-3 0 1 0,0 0-1 16,0 0 0-16,0 0 2 0,0 0 0 0,0 0 0 15,3 0-3-15,-3 0 1 0,0 0 1 0,0 0 0 0,0 0 0 16,0 0 1-16,1 0 0 0,-1 0 2 0,3 0 5 0,-1 0 5 16,1 0 0-16,-3 0 3 0,4 0 3 0,-1 0 2 15,-1 0 2-15,1 0 0 0,-3 0-5 0,3 0-1 16,-2 0-2-16,-1 0-5 0,3 0-2 0,0 0-7 0,-3 0 2 15,2 0 0-15,-2 0-1 0,3 0-2 0,-2 0 0 0,-1 0 1 16,3 0 2-16,-3 0-3 0,3 0 0 0,-2 0 0 16,-1 0 0-16,3 0-1 0,-1 0 1 0,-2 0-2 0,3 0 2 15,-3 0 0-15,4 0 2 0,-1 0-1 0,-1 0 6 16,1 0 4-16,1 0 0 0,-1 0 2 0,5 0-1 0,-4 0 4 16,1 0-2-16,-1 0-3 0,-1 0-1 0,2 5-5 0,-1-5-1 15,2 0-4-15,-2 0 2 0,-1 0-1 0,-1 0-1 16,2 0 2-16,-1 0-2 0,2 0 1 0,-1 0 0 0,4 0 1 15,-5 0 2-15,1 0-1 0,1 0 0 0,1 0 0 16,-5 0 1-16,3 3-3 0,-1-2 2 0,2-1 0 0,-1 0 0 16,-1 0-3-16,2 0 3 0,1 0-2 0,-2 2 1 0,-2-2 0 15,5 0 0-15,-2 0 0 0,-2 0 0 0,4 5 0 16,-2-5-1-16,2 0 0 0,-3 0 3 0,4 3 1 16,1-2 2-16,-2-1-2 0,1 4 2 0,-1-4 1 0,1 0-1 15,-1 0-2-15,0 0 1 0,-1 2-4 0,5-2 1 0,-2 1-1 16,1-1 0-16,-1 0 0 0,-1 0 1 0,0 0-3 0,0 0 0 15,-1 0 2-15,1 0 0 0,-1 0 1 0,2 0-2 16,-4 0 0-16,2-1 0 0,1-1 5 0,-1 2 0 16,2-4-2-16,-2 4-1 0,1-4-1 0,4 4 4 0,-5-5-3 15,2 5-1-15,1-2 2 0,-1 2-2 0,-1-1-1 0,2-2 1 16,-1 3-1-16,2 0 2 0,-2-5 1 0,-1 5 3 16,0 0-4-16,2 0 2 0,-1-3 3 0,2 1 0 0,-2 2 3 15,1 0-2-15,-1 0 1 0,0 0-2 0,-2 0 0 0,4 0 1 16,-2 0 0-16,1 0-2 0,-1 0-1 0,1 0-1 15,-4 0-1-15,5 0 1 0,-2 0-1 0,1 0-1 0,-1 0-1 16,-1 0 0-16,0 0-1 0,3 0-1 0,-2 0 2 16,-2 0-1-16,5 0 1 0,-4 0-2 0,2 0 2 0,-1 0 0 15,0 0 2-15,-2-3-4 0,5 3 0 0,0 0 2 0,-1-2 1 16,-3 2-2-16,4-1 3 0,-1-2-3 0,1 3 0 16,-3-2 5-16,1-1-1 0,-1 2-1 0,3-4-1 0,-5 3 2 15,4 0-2-15,-2 0 1 0,0-3 0 0,1 5-2 16,-1-1-2-16,-2-3 4 0,5 1-2 0,-1 1 0 15,1 0-1-15,-3-2 1 0,-2 4-1 0,3-3 1 0,-1 3-2 0,0-1 3 16,2-2-2-16,-2 3 1 0,-2-2 0 0,4 0-1 16,-3 0 3-16,3 2-2 0,-5-2 1 0,6 2-1 0,-5-3 1 15,5 1 0-15,-5 2 0 0,4 0 0 0,-2 0 1 16,0 0 1-16,1 0 1 0,-1 0-1 0,2 0 0 0,-3 0 0 16,0 0-3-16,2 0 1 0,-1 0-1 0,0 2 0 0,2 1-1 15,-2-3 1-15,-2 0 2 0,3 0-1 0,-1 0 0 16,-1 0 0-16,4 0 1 0,-3 0-1 0,-2 0 1 15,5 0 4-15,-2 0-3 0,-1 0 1 0,3 0-1 0,-1 0 3 16,-2 0-2-16,1 0-2 0,-1 0 0 0,1-3-2 0,-1 1 0 16,3 2-2-16,-1 0 0 0,-2 0 0 0,2 0 1 0,0 0 0 15,-2 0 1-15,3 0 0 0,0 0 0 0,-2 0 0 16,-1 0 1-16,3-1-1 0,-2 1 2 0,-1-3-2 16,0 3-2-16,2 0 0 0,-3 0 2 0,4 0-1 0,-1 0 1 15,-2-2-2-15,3 2 1 0,-2 0 0 0,-1-3-1 0,3 3 0 16,-2-1 0-16,-1 1 2 0,2-2 0 0,-2-2 2 15,-2 4-2-15,2 0 0 0,-2 0 0 0,1 0-1 0,2-1 4 16,-4-2-5-16,2 3 2 0,-1 0-4 0,2 0 2 0,1 0 2 16,-1-5-2-16,-1 5 0 0,4-2-2 0,-5 2 2 15,4 0 0-15,-3-1 0 0,1-2 0 0,5 3 0 0,-5 0 0 16,0-5 0-16,-2 5 4 0,4 0 0 0,-3 0-1 16,0-3 0-16,1 1-1 0,1 2 1 0,-1-3-1 0,-1 1-1 15,-1 2-1-15,2-1 0 0,-3-2 0 0,1 1-1 16,-1 2 11-16,2-3-4 0,-1 2-1 0,4 1 0 0,-5-2-3 15,1 2 2-15,0 0-3 0,2-3 2 0,-1 3-13 0,-2-2 5 16,0 2 2-16,1 0 0 0,1 0 2 0,-4 0-2 16,4 0 3-16,-4 0 0 0,3-2 0 0,-2 2 0 0,2 0 2 15,-2 0 0-15,2 0-1 0,1 0 2 0,-4 0-1 0,4 0 0 16,-4 0-2-16,4 0 3 0,-4 0-1 0,3 0-2 16,-1 0 0-16,0 0 0 0,2 0 0 0,-1 0 4 15,1 0-1-15,-1 2-2 0,-2-2-1 0,2 0 2 0,-3 0 2 16,4 0-4-16,-4 0 1 0,4 0-1 0,-4 2 0 0,4 1 0 15,-4-3 2-15,1 2 0 0,1-2-1 0,-2 1 2 16,1 2-1-16,-1-3 1 0,-1 2 0 0,1 1 1 0,-1-3-2 16,-1 1-2-16,1-1 4 0,1 2-3 0,-1 1 0 15,-1-3-1-15,1 2 2 0,1-2-2 0,2 0-2 0,-4 3 2 16,1-3 0-16,-2 0-1 0,2 0 1 0,2 0 0 16,-2 0 0-16,-2 5 1 0,2-5 3 0,0 0-2 0,-1 3-1 15,1-2 0-15,-2-1-1 0,2 0 1 0,-3 2 0 0,4-2 0 16,-1 5-1-16,2-5 0 0,-1 0 0 0,-1 3 1 15,2-2 0-15,2-1 0 0,-2 4-1 0,1-2-1 0,-5-2 1 16,4 1 1-16,1-1 2 0,-2 3-1 0,-2-1-2 0,0-2-3 16,3 0 3-16,-2 0 0 0,-2 3 1 0,2-2-1 15,2-1-1-15,-5 2 0 0,3 1 2 0,0-3 3 16,-2 0-4-16,-1 0 0 0,3 0 0 0,-1 0-1 0,1 0 0 16,-3 0 1-16,3 0-1 0,-2 0 1 0,2 0 1 0,2 2 1 15,-1-2 0-15,-1 2 0 0,-1 0 0 0,1-2-2 16,-3 0 2-16,3 0-2 0,-2 0 1 0,2 2-1 0,1-2-1 15,-4 3 1-15,5-3 0 0,-2 0 3 0,0 1 0 0,-2-1-2 16,4 0-1-16,-2 0 1 0,0 0 2 0,4 0 0 16,-5 0-2-16,2 0 1 0,2 3-2 0,-1-3 1 0,-4 0 0 15,2 0 1-15,2 1-2 0,-1-1 0 0,2 0 0 16,-2 3 1-16,1-3-1 0,-1 0 1 0,-1 0 4 16,5 2-5-16,-4-2 3 0,4 2 0 0,-4-2-2 0,1 0-1 15,1 0 0-15,-2 0-1 0,0 0-1 0,1 0 2 0,-1 0 0 16,4 0 1-16,-2 0-1 0,0 0 2 0,-3 0 0 0,1 0-1 15,1 0-1-15,1 0 0 0,-2 0 0 0,1 0 0 16,-1 0 0-16,-1 0-1 0,1-2 1 0,1 2 0 0,1 0 1 16,0-2 3-16,0 2-4 0,1 0 4 0,-1 0-2 15,2-3-2-15,-1 2 0 0,0 1 0 0,2-3 3 0,-1 3-3 16,-1-1 1-16,5-2-1 0,-4 3 0 0,-1 0 1 16,1 0-1-16,-3 0 0 0,3-2 0 0,-1 2 0 0,1-2 0 15,-1 0 0-15,-2 2 2 0,2 0-1 0,-2 0-1 0,2-2 1 16,-2 2-1-16,-1-3 1 0,2 3-3 0,0 0 2 15,-3 0-3-15,4 0 3 0,-2 0 0 0,2-2 0 0,-2 2 2 16,2 0-1-16,-2-1 2 0,2-2-6 0,-2 3 0 16,2-2 3-16,3 2 0 0,-1 0 0 0,0 0 0 0,2 0 0 15,-2-3 0-15,-2 3 6 0,3 0-1 0,-1 0-2 0,2 0 0 16,-2 0-3-16,0 0 1 0,-2 0-1 0,4 3 1 16,-3-1 0-16,0-2-1 0,1 0 1 0,4 0-1 0,-7 0 0 15,2 0-1-15,-1 3 1 0,3-3 0 0,-5 1 1 16,-1-1 0-16,1 0-1 0,-1 0-1 0,4 2 1 0,-4-2 0 15,-1 0-1-15,5 0 0 0,-4 0 1 0,4 0 1 0,-4 0 0 16,3 0 0-16,-2 0 1 0,2 3 2 0,5-3-1 16,-4 0-1-16,4 2-2 0,-2-2 1 0,-1 2 0 0,3 0 1 15,-3-2-2-15,6 0-2 0,-5 0 2 0,2 2 0 16,1-2 3-16,-1 0 2 0,6 0-4 0,-4 0 2 0,-3 0 1 16,4 0-2-16,0 0 2 0,-1 0-2 0,-1 0 0 0,-1 0-2 15,0 0 2-15,0-2 1 0,-3 2-2 0,3-2 2 16,-5 0 1-16,3 2 1 0,-1-2-1 0,0 2-1 0,2-3 8 15,-2 1-4-15,-2 2 0 0,1-1-1 0,0-2-1 0,3 3-4 16,-4-2 1-16,2-1 1 0,-1 3-10 0,-1-1 3 16,1 1 2-16,-1-2 2 0,-1-2 10 0,4 3-4 15,-1-2 1-15,2 3-3 0,-2-5 0 0,3 5-2 0,2-2 2 16,1 2 1-16,2-1-10 0,-2-2 7 0,-3 3 2 16,1 0 1-16,2-5 1 0,-3 5 2 0,3-3 9 0,-2 1-6 15,-1-3-3-15,3 4-2 0,0-2-2 0,-2 1 3 0,0-2-1 16,1-1-3-16,1 3-9 0,-3 0 6 0,0-2 0 15,-1 1 0-15,1 2 3 0,0-2-3 0,-1 2 2 0,-2-4-1 16,3 0-1-16,-2 4 0 0,-1-2 1 0,3 2 1 0,0-4-1 16,-2 5 1-16,-1-2-2 0,1 0 0 0,-1 2 0 15,3 0 0-15,0-2-2 0,-1 2 2 0,0 0 0 0,1 0 0 16,0 0 2-16,2 0 0 0,-2 0-1 0,1 0-1 16,-4 0 0-16,3 0 3 0,3 0-3 0,-6 0 0 0,1 0-2 15,-1 0 1-15,1 0 2 0,-4 0 3 0,6 0 1 0,-4 0-2 16,4-3 2-16,-2 3 2 0,-1 0-4 0,3 0 4 15,0 0-3-15,0-2-3 0,0 2-1 0,1 0 2 0,0 0-2 16,2 0-2-16,0-1 4 0,-3 1-2 0,1-3 0 16,-1 3 3-16,3-2-1 0,0-1-1 0,-1 3 2 0,-3 0 0 15,4 0-3-15,0 0 3 0,-1 0 2 0,0 0-5 0,1 3 4 16,0-1-2-16,-1-2-1 0,-2 0 5 0,2 0-2 16,-2-2-1-16,5 2-1 0,-5 0 0 0,3 0 1 0,-4 0-1 15,6-3 1-15,-5 3 0 0,3 0-1 0,-1 0 2 16,0 0-2-16,1 0 0 0,-3 0-1 0,3 0-1 0,-1 0 7 15,0 3-3-15,-2-1-1 0,3-2-3 0,-4 3-3 0,4-3 2 16,-1 0 1-16,-2 1 1 0,0-1-9 0,1 2 5 16,-1 1 2-16,0-3 2 0,-3 2 2 0,3-2-1 15,0 2 1-15,-2 0-2 0,2-2 1 0,1 2-2 0,-2 1 1 0,1-3 1 16,-1 1-1-16,1-1-1 0,0 3 0 0,0-3 1 16,0 0-2-16,-1 0 1 0,-3 1 1 0,4-1-1 15,3 0 0-15,-3 0-1 0,0 0 0 0,-3 0 1 0,4 3-1 16,-4-3-1-16,3 0-1 0,-1 2-2 0,1-2 4 15,-1 0 1-15,1 0 1 0,2 2-1 0,-2 1 2 0,0-3 2 16,1 1-2-16,-1-1 1 0,1 3-1 0,2-2-1 0,-3-1 2 16,4 0-2-16,-1 0-1 0,0 3-4 0,-1-3 4 15,0 0 0-15,6 0-2 0,-4 2-2 0,1 0 3 0,-3-2-2 16,6 0 1-16,-4 0 2 0,-1 0 0 0,4 0-2 0,1 0 6 16,-1 2-1-16,0-2-2 0,2 0-1 0,-1 2 0 15,2-2 0-15,-4 0 1 0,1 0 2 0,1 0-3 0,-1 0-2 16,0 0 0-16,1 0 1 0,-4 0 1 0,3 0 0 15,-2-2-1-15,1 2-1 0,-5-2 4 0,5 2-2 0,-5 0 1 16,2-2 0-16,0 2-2 0,-2-2-1 0,-1 2 2 0,2 0 3 16,-2 0-3-16,-1 0 4 0,3 0-4 0,-2 0 0 15,-2 0 1-15,-1 2-1 0,3 0 0 0,-2-2-1 16,4 2 0-16,-1-4-2 0,-4 2 4 0,3 0-1 0,3 2-1 16,-2-2 0-16,2 2-1 0,-3 1 1 0,3-3-1 0,-2 0 2 15,2 0-2-15,0 0 2 0,0 0 0 0,-2 0 0 0,4 0 0 16,-4 0 0-16,1 0 0 0,-2 0-1 0,2-3 2 15,3 1-1-15,-5 2 0 0,3 0 2 0,-1 0 1 16,0-2-2-16,1 2-1 0,-3-2 0 0,2 0 0 0,0 2 2 16,-2-3 1-16,1 2 0 0,-1-2 1 0,-3 2-2 0,3-4 2 15,0 3-1-15,-5-1 0 0,2 3 0 0,-1-1-3 16,-2-2 0-16,0 3 0 0,0 0-2 0,-1 0 1 0,1 0 1 16,-1 3 0-16,-1-3-1 0,1 1-1 0,1-1 1 15,-2 0-2-15,1 0 13 0,-1 3-6 0,1-1 0 0,-2-2-1 16,1 0 1-16,2 0-2 0,-4 0 2 0,0 0 2 0,0 0-9 15,4 2 4-15,-5 1 0 0,2-3-1 0,-1 0 5 16,1 0 2-16,0 0-2 0,-2 0-3 0,2 0 4 0,-1 0-4 16,-2 0 2-16,3 0 0 0,-3 0 1 0,3 0-2 0,-2 1 3 15,5-1 5-15,-4 3 3 0,1-2 10 0,-2-1 2 16,2 0 0-16,2 0-2 0,-5 0 2 0,3 0 0 0,-2 3-3 16,-1-3-8-16,3 0-5 0,-3 0-4 0,3 0-1 15,-2 2 1-15,-1-2-3 0,0 0 2 0,0 0-1 0,0 0 1 16,0 0 2-16,0 0 3 0,0 0 0 0,0 0 0 0,0 0 3 15,0 0 4-15,0 0 2 0,0 2 1 0,0-2 1 16,0 2 0-16,0-2 3 0,0 0 1 0,0 0-3 16,0 0-1-16,0 0-4 0,0 0 3 0,0 0-5 0,0 0-2 15,0 0-4-15,0 0 1 0,0 0-1 0,0 0-1 0,0 2 0 16,0-2 12-16,0 0-7 0,0 0-5 0,0 0-3 0,0 0-1 16,0 0 0-16,0 0-4 0,0 0 0 0,0 3-10 15,0-3 4-15,0 0 4 0,0 0 7 0,0 0-1 16,0 0-1-16,0 0 1 0,0 2-2 0,0-2 1 0,0 1 4 15,0 2 1-15,0-3-1 0,0 2 4 0,0 1 3 0,0-3 3 16,0 1 3-16,0-1 0 0,0 0 0 0,0 2-1 16,0 1 2-16,0-3 0 0,-1 2-4 0,-2 1 0 0,3-3-2 15,0 0 0-15,0 0-1 0,0 0 3 0,0 0-1 16,-3 0-3-16,3 0 1 0,0 5 2 0,0-5 2 0,0 0-2 16,-1 3 6-16,-2-2-1 0,3-1 3 0,-5 0-4 0,5 0 0 15,-3 0 2-15,3 0 2 0,0 0 0 0,0 0-3 16,-1 2-6-16,1-2-5 0,0 5 4 0,0-5-4 0,0 0-4 15,0 3-2-15,-3-2-6 0,3-1 2 0,0 4 3 0,0-2-1 16,0-2-1-16,0 0-2 0,0 0 1 0,0 1-3 16,0-1 3-16,0 3-5 0,0-3 0 0,-2 0 2 0,2 0 0 15,0 2 3-15,0-2-3 0,0 0 3 0,0 0-2 16,0 0 2-16,0 0 3 0,0 0-1 0,0 0-9 0,0 0-13 16,0 0-19-16,0 0-27 0,0 0-32 0,0 0-41 15,0 0-52-15,0 0-42 0,0 0-46 0,-3 0-36 0,0 0-46 16,3 0-107-16,0 0-95 0,-9-5-44 0,-6-2-3 0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46.5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0 198 1107,'13'-6'0,"-2"2"0,-6 4 0,2 8 47,6 9-9,7 4-7,2 2-8,4 4-8,6-8 4,4-15 0,13-18-17,19-22-2,29-25 0,23-26-89,32-22-130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8:15.4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A56C768-965B-441E-B5BB-F799085521D4}" emma:medium="tactile" emma:mode="ink">
          <msink:context xmlns:msink="http://schemas.microsoft.com/ink/2010/main" type="inkDrawing" rotatedBoundingBox="9745,8216 10226,6879 10636,7027 10155,8364" semanticType="callout" shapeName="Other">
            <msink:sourceLink direction="to" ref="{1CEE63D4-8D9A-4EC1-B286-5D64C8E3E6D9}"/>
            <msink:sourceLink direction="from" ref="{EE9BEA56-1A46-427D-8EA1-077AF0742B1D}"/>
          </msink:context>
        </emma:interpretation>
      </emma:emma>
    </inkml:annotationXML>
    <inkml:trace contextRef="#ctx0" brushRef="#br0">58 1242 31 0,'-3'-5'411'15,"3"0"-73"-15,-4 4-68 0,2-3-67 0,-1 0-45 0,0 4-30 16,-1-3-22-16,2 3-9 0,-4-4-6 0,5 4 1 16,-2-1 3-16,0-1 2 0,-1-4-2 0,-1 6-4 0,2 0-2 15,2-3-7-15,-2 1-4 0,1 2-4 0,2 0-7 16,-3 0-11-16,0 0-10 0,3 0-10 0,0 0-7 0,0 2-9 0,3 1-1 16,0-3 6-16,2 0 9 0,-1 6 6 0,5-3 2 15,-2 4 3-15,5-3 2 0,0 6 10 0,2-2-3 16,-1 3-5-16,3 2-10 0,4 0-6 0,-2 0-2 0,1 2-4 15,-1-2-2-15,1-2-7 0,-1 2-1 0,-2-2-8 0,1-2 0 16,1-1-2-16,-5-2-1 0,2 0 2 0,0-1-2 0,-2-1 1 16,-1 1-1-16,-1-3 4 0,-3-1-1 0,3 2 2 15,-5-3 2-15,1-3 3 0,1 2 5 0,-4-4 6 16,4-3 3-16,-4-1 0 0,4-5 3 0,-4-3 1 0,3-2-5 16,-1-7-3-16,-1 0-5 0,-1-1-2 0,1-5-4 0,-1-1-1 15,-1-2-5-15,2-2-1 0,1-4 4 0,0-1 4 16,0-2 0-16,-5 1 6 0,4-3 1 0,2-6 2 0,0 5 5 15,1-5 0-15,1-2 0 0,-2 2 4 0,4-4-1 16,-2 2-4-16,1 0-2 0,-1 5-1 0,0-1 0 0,-2 3 3 16,4 2 0-16,-4 2 1 0,-1 5 1 0,2 4 1 0,-1 2 7 15,0 5 1-15,-2 3-7 0,-2 7 0 0,-2 0 0 16,5 6-3-16,-6 2-4 0,2-1-5 0,-2 2-9 0,0 7-3 16,0-4 7-16,3 2-5 0,-3 0-13 0,1 3 2 15,-1-2 1-15,0 2 0 0,0 0 6 0,0 0-2 0,0 0-5 16,0 0 0-16,0 2 3 0,0-2 1 0,0 0-4 0,0 0-2 15,0 0 2-15,0 0-4 0,0 0 5 0,0 0 1 16,0 0-1-16,0 0-1 0,0 0 0 0,0 0 2 0,0 0-2 16,0 0 3-16,0 0-6 0,0 0-1 0,0 0 1 15,0 0 2-15,0 0 0 0,0 0 0 0,0 0-1 0,0 0 10 16,0 0-3-16,0 0-6 0,0 0-1 0,0 0 2 0,0 0 0 16,0 0 2-16,0 0 1 0,0 0-11 0,0 0 5 15,0 0 7-15,0 0 0 0,0 0-3 0,0 0-1 0,0 0 6 16,0 0 1-16,0 0-1 0,0-2 3 0,0-1 0 15,0 3 2-15,0 0 3 0,0 0-1 0,0 0-2 0,0 0-6 16,-1 0 1-16,1 0-1 0,0 0 2 0,0 0-1 0,0 0-4 16,0 0-1-16,0 0-5 0,0 0 6 0,0 0 0 15,0 0-2-15,0 0-2 0,0 0-2 0,0 0 6 0,0 3-2 16,0-3 0-16,0 2-2 0,0-2 2 0,0 0-1 16,0 0 1-16,0 0 0 0,0 0-1 0,0 0 0 0,0 0 1 15,0 0-1-15,0 0-1 0,0 0 2 0,0 0-3 0,0 0-3 16,0 0 2-16,0 3 0 0,0-3 0 0,0 0 2 15,0 0 0-15,0 1-3 0,0-1 5 0,0 2 3 0,1-2 1 16,-1 3-2-16,0-1 2 0,0-2-3 0,3 1-1 16,-3-1 1-16,0 3-1 0,0 1-1 0,0-4 1 0,0 1 0 15,0-1-3-15,0 2-1 0,0-2 2 0,0 0 2 0,0 0 2 16,0 0-6-16,0 0 2 0,0 0-3 0,0 0 5 16,0 0 2-16,0 0 0 0,0 0-3 0,0 0-2 0,0 0 6 15,0 0-3-15,0 0 1 0,0 0 0 0,0 0-1 16,0 0 0-16,0 0 1 0,0 0-3 0,0 0-2 0,0 0 2 0,0 0 0 15,0 0-4-15,0 0 1 0,0 0 3 0,0 0-1 16,0 0 1-16,0 0 0 0,0 0 0 0,0 0 1 16,0 0-3-16,0 0-2 0,0 0 1 0,0 0 2 0,0 0-2 15,0 0 2-15,0 0-4 0,0 0-3 0,0 0 3 0,0 0-1 16,0 0-18-16,0 1 5 0,3-1 5 0,-3 0 3 16,2 0-2-16,-4 0 2 0,2-1-2 0,0 1-2 0,0 0 12 15,0 0-14-15,0 0-8 0,0 0-14 0,0 0-6 16,-3-2-13-16,3 2-12 0,0 0-8 0,0 0-15 0,0 0-12 15,0-1-23-15,0-6-19 0,0 6-21 0,0 1-16 16,0-2-14-16,0 2-16 0,0 0-9 0,0 0-7 0,0 0-2 16,3 0 0-16,-1 0-9 0,-2 0-12 0,0 0-24 0,0 0-36 15,0 0-55-15,0 3-46 0</inkml:trace>
  </inkml:traceGroup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4:18.53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3EED672-0B6C-4CBA-8F3C-E914581F6E0F}" emma:medium="tactile" emma:mode="ink">
          <msink:context xmlns:msink="http://schemas.microsoft.com/ink/2010/main" type="inkDrawing" rotatedBoundingBox="20986,14049 23363,13721 23374,13806 20998,14134" semanticType="underline" shapeName="Other"/>
        </emma:interpretation>
      </emma:emma>
    </inkml:annotationXML>
    <inkml:trace contextRef="#ctx0" brushRef="#br0">-3233 6121 119 0,'0'2'168'15,"0"1"-8"-15,0 0 370 0,0 0-415 16,0-3-7-16,0 2-12 0,0-2-11 0,0 0-10 0,0 3-6 16,0-3-8-16,0 0-3 15,0 0-8-15,0 0 87 0,-1 0-100 0,1 0 1 0,-6 0-3 16,6 0-4-16,0 0-2 0,6 0 0 0,-6 0-6 0,1 0-3 15,-1 0-2-15,3 2-2 0,-1-2 0 0,4 0 4 16,-2 1 0-16,3 3-2 0,1-4 4 0,-2 1 4 0,4-1 1 16,-1 0-2-16,6 0-1 0,-3 0-2 0,3 3 5 0,-2-3 0 15,5 0 1-15,-1 0-1 0,-1 0-2 0,3-4 3 16,4 0 3-16,-3 3-4 0,3-4-2 0,-2 3-6 0,1-2-1 16,-1-3-2-16,3 3-2 0,1-1-2 0,-1 0-6 15,-4-2-2-15,3 0-2 0,1 3 1 0,-4-2-3 0,4 1 1 16,-1-1-1-16,-3 1 0 0,0-1 0 0,4 1 0 0,1 0 3 15,-4 4 1-15,3-1 3 0,-2 1-2 0,3-3 3 16,0 1-2-16,-1 0 3 0,2 2-2 0,-1-3 0 16,0 4-7-16,2-1 2 0,-3-1 2 15,6-1-2-15,99-14 37 0,-105 12-28 16,3 1-4-16,-4 3 0 0,1-2-2 0,0 1-2 0,-3-2 4 16,4 2 4-16,1-1 6 0,-3 2 2 0,3-4 8 15,-1 3 8-15,-1 0 7 0,6 0 7 0,-5 2 0 16,2-3 4-16,2 1-3 0,0-2 0 0,-1 2-1 0,2-1 0 15,-2 0-4-15,0-2 4 0,4 2 0 0,-3-3 2 16,3-1-1-16,-1 1-1 0,0 0-3 0,-3-1 0 0,4-2-8 16,-4 3-1-16,2-3-6 0,-2 3-2 0,0 0-2 0,-4-1-7 15,0 3 2-15,3-3-1 0,-5 5 0 0,-1-2-1 16,3-1-3-16,-2 4 2 0,-1-4 0 0,1 3 3 0,-3-1-4 16,1 3 2-16,-1-5 4 0,0 5-1 0,-2-1-2 0,-4 1-1 15,5-2-3-15,-6 1-2 0,0 1-3 0,0-2-5 16,3-3-2-16,-6 5-3 0,1-3 2 0,-1 2-2 0,0-4-1 15,-2 5-1-15,-2-2 3 0,2-1 0 0,-1 3-2 16,-4 0 1-16,1 0 0 0,-2 0 0 0,-1 0-2 0,3 0 0 16,0 0 1-1,-3 0-1 1,5 5-131-16,-4 4-300 0,-2-2 197 16,-2-3-43-16,1 6-37 0,-4-1-60 0,2-1-91 0,-5 3-96 15,-3 2-43-15</inkml:trace>
  </inkml:traceGroup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4:19.7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7E5F9BA-DD1E-497B-9E2F-DF1757FEA6EE}" emma:medium="tactile" emma:mode="ink">
          <msink:context xmlns:msink="http://schemas.microsoft.com/ink/2010/main" type="inkDrawing" rotatedBoundingBox="22604,15369 24982,14787 24992,14829 22614,15412" semanticType="underline" shapeName="Other">
            <msink:sourceLink direction="with" ref="{E7CA9A9E-1D9E-4CCC-963B-BDC7ED1AE177}"/>
          </msink:context>
        </emma:interpretation>
      </emma:emma>
    </inkml:annotationXML>
    <inkml:trace contextRef="#ctx0" brushRef="#br0">-1605 7451 155 0,'0'0'300'0,"-3"0"-7"0,0 1 2 0,3 1-5 16,-1-2-31-16,1 0-39 0,-3 0-37 0,0 0-24 16,3 0-23-16,-2 0-15 0,0 0-14 0,2 0-16 0,0 0-9 15,0 0-10-15,2 0-8 0,-2 0-9 0,0 0-7 0,2 0-7 16,-2 0-2-16,3 0-5 0,0 0 0 0,-3 0-2 0,1 0 2 16,5 0 1-16,-1-2 5 0,2 1 0 0,5-3 6 15,0 1 1-15,0 0 3 0,1-2 1 0,5 2 3 16,2-4 0-16,-4 3 0 0,3 0-2 0,2-6 0 0,3 5 2 15,1-2 0-15,1 1-4 0,-3-1-2 0,4 1-4 0,0 1-3 16,0-1-6-16,1 2-4 0,-1-1-5 0,1 2-4 16,-1-5-2-16,1 5 0 0,2-4-1 0,-2 4-2 0,1-2 1 15,0-1-3-15,3 2-3 0,-4-3-2 0,3 3-2 0,0-3-5 16,2 3 1-16,-2-2-2 0,7 0 0 0,-6-3 0 16,4 0-1-16,1 1-1 0,-4-1-1 0,1-2 0 0,-1 1-1 15,1 5 0-15,-3-4 2 0,2 1 0 0,-3-1 0 16,1 3 3-16,0-1 0 0,-2-1 0 0,-1 1 0 0,2 1-1 15,-2-1-1-15,0-2 0 0,2 3 3 0,-2 0-4 0,1-2 1 16,0 1-16-16,0-1 6 0,-3 2 5 0,1 0 4 16,-1-3-4-16,-1 1 4 0,0-1 0 0,2 1 2 0,0 1 15 15,-2-2-4-15,0 3-5 0,1 0-4 0,-3-1 1 16,3-1 4-16,-2 4-3 0,-4-3-6 0,3 2 1 0,-2 1 0 16,-2-1 3-16,3 3 2 0,-2-2 1 0,-4-1-4 0,0 3 3 15,1-2 5-15,-5 2 9 0,2-1-4 0,-2-1-5 16,-1 3-1-16,1-2-1 0,0 1-2 0,-3-2-1 0,1 2 0 15,2 0-12-15,-3-1 3 0,3-1 3 0,-2 2-3 16,-2 2 1-16,-2-4 4 0,1 1-4 0,3 1 0 0,-2 1 3 16,1-2 2-16,0-2-3 0,-2 4 3 0,4-4 2 0,-3 3-4 15,3-2 8-15,-5-1 3 0,7 2-1 0,-7-4-1 16,5 7 4-16,-4-5 7 0,-1 1 4 0,1 2 2 0,4-1 1 16,-7 1 3-16,4-2 1 0,-4 2 2 0,1-1 4 15,1 1-5-15,-2-2-8 0,-2 4-1 0,4-2-6 0,-5-1-4 16,2 3-6-16,-1-1 4 0,-2 1-11 0,2-3 2 0,1 2 1 15,-1 1 0-15,1 0-1 0,-2 0 0 0,-1 0 1 16,3 0-1-16,0 0 1 0,-3 0 0 0,0 0-1 0,0 0-2 16,0 0 2-16,0 0 3 0,0 0-1 0,0 0-8 15,0 0 3-15,0 0 1 0,0 0 0 0,0 0 2 0,0 0 1 16,0 0-4-16,0 0 1 0,0 0 7 0,0 0-5 0,0 0-1 16,0 0 2-16,0 0-2 0,0 1-1 0,0-1 1 15,0 3-2-15,0-3-2 0,0 0 2 0,0 0 0 0,0 0-1 16,0 0-1-16,0 0-2 0,0 0 9 0,0 0-3 15,0 0 5-15,0 0-3 0,0 0-1 0,0 0-3 0,0 0 2 16,0 0 1-16,-3 0-9 0,3 0 0 0,-3 0 6 0,3 0 0 16,0 0 0-16,0 0 0 0,0 1-2 0,0-1-1 15,0 3 3-15,0-1 0 0,0-4 0 0,0-1 0 0,0 3 0 16,0 0 2-16,0 0 0 0,0 0-1 0,0 0 1 16,0 0-4-16,0 0 2 0,0 0-5 0,0 0-4 0,0 0-7 15,0 0-11-15,0 0-14 0,0 0-12 0,0 0-15 0,0 0-19 16,0 0-25-16,0 0-23 0,0 0-27 0,0 0-34 0,0 0-32 15,0 0-30-15,0 0-28 0,-1 0-26 0,-2 3-14 16,3-3-34-16,-5 0-60 0,1 0-99 0,4 0-39 16,-12 0 4-16</inkml:trace>
  </inkml:traceGroup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9:31.5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80A24AD-08CE-45E2-9DA9-1F11CE229F69}" emma:medium="tactile" emma:mode="ink">
          <msink:context xmlns:msink="http://schemas.microsoft.com/ink/2010/main" type="inkDrawing" rotatedBoundingBox="1261,9817 2189,8664 2485,8902 1557,10055" semanticType="callout" shapeName="Other">
            <msink:sourceLink direction="to" ref="{CA07EB01-6343-4A21-A2C6-68A5DC8C3D34}"/>
            <msink:sourceLink direction="to" ref="{476CD291-0065-4905-BC4B-F7D5045B5806}"/>
          </msink:context>
        </emma:interpretation>
      </emma:emma>
    </inkml:annotationXML>
    <inkml:trace contextRef="#ctx0" brushRef="#br0">31 1097 83 0,'0'-1'236'0,"0"-3"-29"0,0-1-33 0,-3 0-24 0,0 2-4 15,-1 1 6-15,1-4 15 0,1 5-12 0,-2-1-13 0,1 0-8 16,3-3-2-16,-3 4 0 0,3-2-1 0,-2 3-6 15,-1-2-10-15,3-1-5 0,-1 3-8 0,1-1-9 0,0 1-12 16,0 0-9-16,1 0-12 0,-1 0-11 0,0 1-9 0,0-1-7 16,0 3-10-16,0-1-4 0,3-2-2 0,-1 4 5 15,4 1 8-15,0-1 8 0,1 3 7 0,1-2 9 16,-1 2 5-16,2 4 4 0,-2-3-1 0,5 3 0 0,0 0-1 16,-1 0-10-16,-2 1-6 0,2 0-6 0,0 1-2 0,-2-2-2 15,3 0-4-15,0-1-9 0,-2-1-6 0,-1-1-2 16,3 1 0-16,-2-4-3 0,2 3-4 0,-3 0 1 0,3-5-1 15,-2 2 7-15,-1-3 2 0,3-1 3 0,0-1 2 16,-1-1-1-16,-2-1 2 0,2-3 4 0,1-3 2 0,0-3 1 16,3 0-1-16,1-7 0 0,-1-4 0 0,2 1-2 0,2-4-2 15,-7-2-6-15,3-1-4 0,1-1-5 0,-1-6 0 16,2-1-1-16,-3-1-9 0,6-3 2 0,-1-3-1 0,0-1 1 16,1-1 1-16,1 1-1 0,2-2-3 0,0 1-2 15,2-2 6-15,-3 1-1 0,2 3 1 0,-4-1-3 0,3 3 2 16,0 3-1-16,-2 2 1 0,-2 2 6 0,3 3-2 0,-4-1-2 15,-3 2 2-15,1 3-1 0,2 1-6 0,-4 3 2 0,-3 1-3 16,0 6-2-16,-2-2 1 0,1 5 2 0,-1-1 2 16,-1 3 0-16,-4 1 0 0,4 1 0 0,-4 1 0 15,2 2 2-15,-2 2-1 0,-2 0-5 0,1-1-9 0,-3 3-3 16,0-1-6-16,0 3-8 0,0-1-6 0,0 1-10 0,0 0-9 16,0 0-12-16,0 0-7 0,0 0-13 0,0 0-12 15,0 0-16-15,0 0-15 0,0 1-14 0,0 2-21 0,0-1-11 16,0 3-12-16,0 0-13 0,0 2-8 0,0 0-7 15,0 1-17-15,-3 1-25 0,3 1-42 0,0-4-82 0,-2 3-67 16,-1-2-18-16</inkml:trace>
  </inkml:traceGroup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2:58.2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6AE34ED-2168-4ECE-9B4A-184FB147F6A3}" emma:medium="tactile" emma:mode="ink">
          <msink:context xmlns:msink="http://schemas.microsoft.com/ink/2010/main" type="inkDrawing" rotatedBoundingBox="19159,9470 20000,9591 19933,10063 19091,9942" semanticType="callout" shapeName="Other">
            <msink:sourceLink direction="to" ref="{BAF22A53-5A14-42B5-8880-98C11B41B886}"/>
          </msink:context>
        </emma:interpretation>
      </emma:emma>
    </inkml:annotationXML>
    <inkml:trace contextRef="#ctx0" brushRef="#br0">-4992 1557 42 0,'0'0'132'0,"0"-2"-18"16,0 2-9-16,0 0-14 0,-2 0-12 0,2 0-9 0,0 0-1 16,0 2 6-16,0-2 4 0,0 3-5 0,0-1-4 0,0 2-9 15,0-2-4-15,0-2-10 0,0 3-9 0,0-2-16 16,0 4-10-16,0-3 1 0,0 1-1 0,0 2 2 0,0 1 4 16,0 2 1-16,-3 0 2 0,1 1 3 0,2-2-3 0,-2 2-3 15,-1 1-1-15,3-1-1 0,-1-1 2 0,-5 7 0 16,4-1-1-16,-2 2 0 0,-2 0 2 0,1-2 1 0,1 2-3 15,-1-1 0-15,-1 2-2 0,2-3 0 0,2 2 0 16,-4-2 2-16,2-1-3 0,1 0 1 0,-1-1-1 16,2 1-2-16,-1-2 0 0,0-3-3 0,-1 0-2 0,2 0-1 15,-1 0 0-15,0-4-1 0,3 3-1 0,-1-2-1 0,-2 1-3 16,3-1 2-16,-2 1 0 0,2-1 2 0,-3-2-4 16,0 2 0-16,3 0 0 0,0-4 1 0,0 3 3 15,0 5 1 1,0-7-2-16,-4 13 38 15,1-10-12 1,-3 5 48 0,3-10-64 15,0-5 149 0,-9-22-48-15,11 10-78-16,1 15-24 0,0 2 37 15,0 0-34-15,0 0 0 0,0 0-2 0,0 0 9 16,0-2-14-16,0 2-2 0,0-3 2 0,0 3 0 16,0 0-1-16,0 0-2 0,0 0 0 0,0 0 2 0,1-1-1 15,-1-1-2-15,3 0-1 0,0-1 2 0,-2 0-3 16,4 0-1-16,-2 1 1 0,0-1-2 0,1 1 0 0,1 2 3 16,-1 0-1-16,4-1 0 0,-4 1 1 0,7-3 2 0,-4 3 0 15,2 0 4-15,1 0 6 0,2 0 0 0,-3 0 1 16,6 0 0-16,-3 0 2 0,1 0 0 0,1 0 0 15,-1 3 2-15,4-2 1 0,0-1 0 0,0 2 2 0,-1 1 1 16,4-3-1-16,-1 2 8 0,0 0 2 0,4-1-1 0,-6 5-1 16,1-4-1-16,2 0 0 0,-1-1 1 0,-3-1 0 15,4 3 0-15,42-3 66 0,-41-3-58 16,1 3 4-16,19-3 55 0,-22 1-39 0,0-1-2 16,2 0-8-16,-3 0-7 0,1 1-2 0,-2-1-6 15,-1 1-4-15,-1 2-5 0,0-1-13 0,-2 1 6 0,-1 0-2 16,0 0-2-16,-5 0 2 0,4 1 0 0,-5-1 3 15,1 0 3-15,1 2 5 0,2-2 2 0,-8 0 3 0,2 3 5 16,2-3-2-16,-2 0-3 0,4 0-2 0,-7 0-8 16,5 0-5-16,-4 0-3 0,1 0-5 0,-2 0-7 0,-1 0 0 0,3 0 1 15,0 2 0-15,-3-2 1 0,0 0-4 0,0 0 0 16,0 0 0-16,0 0 3 0,0 0 0 0,0 0 1 16,0 0-2-16,0 0-1 0,0 0 3 0,0 0-1 0,0 0-3 15,0 0 0-15,-3 2 2 0,0-2-2 0,3 0 0 0,-1 0-2 16,-2 0-2-16,3 0-2 0,-2 0-5 0,-1 0-25 0,0 0-28 15,-4 0-24-15,1 0-23 0,-1 0-19 0,-4 0-21 16,2 0-26-16,-1 0-16 0,-2 0-4 0,3-2-1 16,0 2-8-16,2 0-9 0,-4 0-7 0,4 0-24 0,7 0-70 15,-9 0-111-15,-3 0-53 0,-3 0-21 0</inkml:trace>
  </inkml:traceGroup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6:59.4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C2614E3-0327-4FFA-B8D7-C384ACEC9B5F}" emma:medium="tactile" emma:mode="ink">
          <msink:context xmlns:msink="http://schemas.microsoft.com/ink/2010/main" type="writingRegion" rotatedBoundingBox="584,10502 10400,9398 11190,16422 1374,17526"/>
        </emma:interpretation>
      </emma:emma>
    </inkml:annotationXML>
    <inkml:traceGroup>
      <inkml:annotationXML>
        <emma:emma xmlns:emma="http://www.w3.org/2003/04/emma" version="1.0">
          <emma:interpretation id="{5AB8153F-9A31-4B71-9B1C-3086802E90B3}" emma:medium="tactile" emma:mode="ink">
            <msink:context xmlns:msink="http://schemas.microsoft.com/ink/2010/main" type="paragraph" rotatedBoundingBox="603,9721 10429,9414 10484,11169 658,11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7DFF05-81BE-4F5D-8532-B9976B19A020}" emma:medium="tactile" emma:mode="ink">
              <msink:context xmlns:msink="http://schemas.microsoft.com/ink/2010/main" type="line" rotatedBoundingBox="603,9721 10429,9414 10484,11169 658,11476"/>
            </emma:interpretation>
          </emma:emma>
        </inkml:annotationXML>
        <inkml:traceGroup>
          <inkml:annotationXML>
            <emma:emma xmlns:emma="http://www.w3.org/2003/04/emma" version="1.0">
              <emma:interpretation id="{476CD291-0065-4905-BC4B-F7D5045B5806}" emma:medium="tactile" emma:mode="ink">
                <msink:context xmlns:msink="http://schemas.microsoft.com/ink/2010/main" type="inkWord" rotatedBoundingBox="627,10490 3993,10385 4023,11324 657,11429">
                  <msink:destinationLink direction="to" ref="{680A24AD-08CE-45E2-9DA9-1F11CE229F69}"/>
                </msink:context>
              </emma:interpretation>
              <emma:one-of disjunction-type="recognition" id="oneOf0">
                <emma:interpretation id="interp0" emma:lang="en-US" emma:confidence="0.5">
                  <emma:literal>codecs</emma:literal>
                </emma:interpretation>
                <emma:interpretation id="interp1" emma:lang="en-US" emma:confidence="0">
                  <emma:literal>Codecs</emma:literal>
                </emma:interpretation>
                <emma:interpretation id="interp2" emma:lang="en-US" emma:confidence="0">
                  <emma:literal>codes</emma:literal>
                </emma:interpretation>
                <emma:interpretation id="interp3" emma:lang="en-US" emma:confidence="0">
                  <emma:literal>Codes</emma:literal>
                </emma:interpretation>
                <emma:interpretation id="interp4" emma:lang="en-US" emma:confidence="0">
                  <emma:literal>codec,</emma:literal>
                </emma:interpretation>
              </emma:one-of>
            </emma:emma>
          </inkml:annotationXML>
          <inkml:trace contextRef="#ctx0" brushRef="#br0">260 89 52 0,'3'0'307'15,"-2"-3"3"-15,-1 1-3 0,5-3-32 0,-5 0-48 0,3 1-40 16,-3-3-37-16,3 3-21 0,-2-3-7 0,-1 3-6 0,0-1 3 15,3 0-1-15,-1 0 4 0,-2 1-2 0,0 2 3 16,0-3-5-16,0 4-6 0,0 1-2 0,0-3-5 0,0 1-6 16,0 2-9-16,0-2-6 0,0 2-4 0,0-2-10 0,0 0-3 15,0 2-6-15,0-3-3 0,0 3-1 0,0-1-1 16,0 1-4-16,0 0-4 0,0 0-2 0,0 0-4 0,0-3 2 16,0 3 0-16,0 0-3 0,0 0-3 0,0 0 2 15,0-1-4-15,0 1 2 0,-2 0 2 0,-1-3 0 0,3 3 2 16,-1 0 0-16,-2 0 3 0,3 0-1 0,-3 0 6 0,-2 0-5 15,5 0-1-15,-1 3-5 0,-2-3-4 0,0 1-3 16,-2-1-7-16,1 3-4 0,-4-2-9 0,4 2 2 0,-4 1-6 16,0 3-2-16,-3-1 0 0,-1 0-5 0,0 4 6 0,3-1 4 15,-4 2 5-15,1 4 3 0,3-4 8 0,-3 3 8 16,2 1 10-16,1 2 8 0,0-1 1 0,-1 0 4 0,2-1-1 16,-4 3-2-16,5 1-1 0,-2 0-6 0,4-1-6 15,-1 0-4-15,0 2 0 0,1-1-4 0,0-1-2 0,1 0-2 16,-1 0 6-16,1 2-6 0,-2 1-4 0,4-2-2 15,-1-2-6-15,0 3-1 0,3-1-4 0,-1 0-3 0,1 0-5 16,0-3 1-16,0 1-1 0,1-2-2 0,2 2 1 0,0-1-3 16,-1-4-1-16,5 3-2 0,1-4-4 0,-1 0 6 15,2-2 1-15,1 0 1 0,2-1-2 0,0-2 2 0,2 2 1 16,0-8 5-16,3 3-3 0,-2-1-3 0,4-2-1 0,-3 3-1 16,4-3 0-16,2-3-3 0,-1 1 3 0,-2-1-3 15,5-2 3-15,0 0-1 0,-2-1 2 0,-1 0-2 0,1-3-1 16,-1 0 1-16,5-2-1 0,-6 0 0 0,3 1 6 15,-2 0-1-15,-2-1-3 0,0-4 1 0,2 4-1 0,-6-3-1 16,1-1 1-16,-1 3 0 0,2-3-7 0,-5 0 0 0,-5-1 7 16,3-2 0-16,-2 1 0 0,-2 2 0 0,4 1 0 15,-2-2 2-15,-1 4-1 0,-2-3-2 0,-1 4-1 0,-1 1-1 16,-2 4 3-16,-1 0 0 0,0-1 0 0,0 3 0 16,0 1 1-16,-4 3 1 0,1-1-2 0,-1 2 3 0,-4 2-2 15,1 1-1-15,-5 7 1 0,0-1-1 0,0 6 0 0,-1 2 0 16,1-1 0-16,-2 0 2 0,2 2-2 0,0 0 0 15,5 2 0-15,-2-2 0 0,6 0 0 0,-1 0 0 0,4 0 2 16,0-1 0-16,0 0-1 0,4-2 1 0,2-1-2 16,0 1-1-16,1-3 0 0,1-1 1 0,-1-1 1 0,2-1-1 15,2-2 1-15,-2-1-1 0,1-2 1 0,-1 1 0 0,-2-5 3 16,5-1-4-16,-1 0 0 0,2-1 0 0,-1-5-2 16,0 1 2-16,0-5 2 0,-2 0-1 0,5-1-1 0,-3-2 1 15,-3-2-1-15,1-3 3 0,-1 2-1 0,-1-4-1 16,-4 0 1-16,4-1-1 0,-4 0 7 0,-4-5-1 0,0-4-4 15,0 5-3-15,-1-2 2 0,-2 1 1 0,0 1-2 0,-5 2 0 16,4 1-8-16,-4 0 4 0,-1 6-1 0,2 1 4 16,-5 0-3-16,0 5-3 0,-3-1 0 0,2 6 0 0,-5-2-4 15,2 4-3-15,-4 2-6 0,5 2-7 0,-1 2-8 0,0 1-4 16,-4 3-8-16,5-1-4 0,-1 2-12 0,1 0-11 16,2 3-17-16,1 2-16 0,0-2-14 0,2 0-16 0,2-1-21 15,1 1-25-15,2-1-19 0,1 0-20 0,1 1-14 16,3 2-13-16,0 0-14 0,3 1-7 0,4-1-3 0,1 0-1 15,1-1-2-15,2 2 7 0,1-4-16 0,6 1-31 16,0-3-66-16,0 0-86 0,1 0-33 0</inkml:trace>
          <inkml:trace contextRef="#ctx0" brushRef="#br0" timeOffset="731.8619">1200 410 12 0,'8'-2'290'0,"-4"-3"21"0,1-1-23 0,1 2-39 0,-5-2-44 15,2 2-36-15,-1-4 82 0,-2 3-148 0,0 2-8 16,0-2-2-16,0 0 4 0,0 4 0 0,-2-2-3 0,-1 1 1 16,3 0 1-16,-4 2-8 0,-1 0-17 0,-2 0-8 15,-1 2-8-15,1 0-8 0,-1 2-6 0,-3 1-7 16,-1 0-2-16,0 5-3 0,0-4 13 0,-3 5 3 0,3-2 5 15,-1 1 3-15,-2 1 6 0,3 3 0 0,0-3-4 0,3 1 5 16,-1 2-3-16,2-3-8 0,-1 4-10 0,2-3-5 16,2 1-7-16,-1 3-5 0,2-6-3 0,2 3-7 0,-1 0-7 15,3-3 1-15,0 1 0 0,0 0 1 0,5-2-4 16,-1 1 0-16,-1-2-3 0,5 0 0 0,-4-2 2 0,4 1-2 16,1-3 2-16,-2 0-1 0,1 0-1 0,-1-1 4 0,5-1 2 15,-3-2 0-15,1 0-4 0,5 0 3 0,-6 0-4 16,0-2 0-16,1-2 0 0,-1 1-1 0,3-1 0 15,-1 0 4-15,1-3 7 0,-4 1 3 0,4 0 9 0,-4-4 2 16,2 2 6-16,-1-3 4 0,-1 3 5 0,-1-1 6 0,1-1 0 16,-4-4-3-16,5 3-1 0,-3-1 4 0,0-2 0 0,0 3-1 15,-2-5-3-15,1 2-7 0,-1 1-2 0,2 0-1 16,-4-3-6-16,2 1-1 0,-1-3-5 0,0-1-3 16,-1-1-2-16,3 0-2 0,-3 1 6 0,1-3-5 0,-2 1-1 15,-1-4-5-15,3 4 3 0,-3-2-5 0,3-1 5 0,-3 3 1 16,0 0-3-16,0 1 10 0,0 0 8 0,2 3 13 0,-2 3 15 15,0-1 8-15,0 3 4 0,0 1 5 0,0 0 2 16,0 3 3-16,-2 1-1 0,-1 3-9 0,3-1-12 16,0 1-10-16,0 2-6 0,0-1-10 0,0 3-10 0,0 0-6 15,-3 0-8-15,3 3-2 0,-1 1-3 0,1 0 7 0,0 5 14 16,-3 2 12-16,3-1 13 0,-2 5 12 0,-1 1 8 0,1 2 6 16,-3 0 4-16,2 2 2 0,2 1-11 0,-2 1-2 15,-2 0-7-15,2 1-4 0,3 3-3 0,-1 0-2 16,-2 1 1-16,3-2-2 0,-5 4 0 0,5-3-4 0,0 2-5 15,0-3-3-15,0 1 0 0,0-1-2 0,5 0-7 0,-5 1 0 16,3-1-5-16,-2-1-3 0,-1-1-1 0,0 0-5 0,0 0 0 16,0-3-6-16,0 1 0 0,-1 1-4 0,-2 0 1 15,3-4-4-15,-5-2 1 0,2 4-1 0,2-5-1 0,-2 1 1 16,3-4-9-16,-3 1-9 0,1-2-12 0,-1-1-16 16,3 1-18-16,0-4-21 0,0 0-27 0,0-1-40 0,0-1-37 15,3-5-51-15,-3 0-53 0,2 0-68 0,-2 0-61 0,0-5-48 16,3 0-38-16,-3-1-62 0,3-3-105 0,-2-2-65 15,2 1 2-15,-3-3 44 0</inkml:trace>
          <inkml:trace contextRef="#ctx0" brushRef="#br0" timeOffset="1218.999">1452 662 438 0,'3'3'404'0,"-3"-2"-21"0,3-1-36 15,-2 0-58-15,-1 0-53 0,3 0-37 0,-1 0-24 0,-2 0-18 16,3-1-8-16,1-2-7 0,2 3-3 0,0-2-12 0,2-3-6 16,-1 1-11-16,3 3-10 0,-1-6-7 0,3 3-6 15,0-6-12-15,-1 5-6 0,-2-1-4 0,2-2-6 0,1 1 3 16,0-2-3-16,0 3 2 0,0-2 3 0,-2 1 2 15,-1-1 4-15,-1 0 3 0,1-2 2 0,-2 2 1 16,1 0-1-16,-4-2-1 0,4-1 1 0,-4 0 2 0,-1 2 1 16,0-6-5-16,-2 5 0 0,-1-1-2 0,3 1-3 0,-3 0 2 15,-3-1-2-15,3 1-8 0,-4-1-6 16,-3-13 54-16,2 13-59 0,2 6 0 0,-3-4-5 0,-1 2-3 16,-1 3-2-16,1 0-4 0,-1 4-2 0,-1-2-7 0,-1 4-4 15,1 1-4-15,-3 1-6 0,0 4-3 0,-3 3-1 16,-31 33 21-16,33-29-16 0,1 1 1 15,2 2 2-15,1 0 1 0,-2 2 2 16,7-2-3-16,-8 63 82 16,15-65-85-16,-2-2 0 0,11 12 6 0,-4-16-14 15,-1-1-1-15,5-1 1 0,0 1-2 0,0-4-1 0,3 0-4 16,1 0-3-16,0 0-15 0,-1-4-23 0,5-1-37 16,-4 0-58-16,15-1-350 0,-11-4 122 0,-1 0-73 15,-3 0-52-15,4-3-39 0,-1 0-25 0,-3-1-43 16,-1-2-69-16,0 1-21 0,-1-3 32 0</inkml:trace>
          <inkml:trace contextRef="#ctx0" brushRef="#br0" timeOffset="1625.9939">2086 327 193 0,'4'0'332'0,"4"-1"-8"16,-4-2-49-16,4 1-44 0,-1-3-41 0,-2 4-34 0,1-1-31 15,-2-1-20-15,1-2-12 0,-1 5-16 0,0-5 2 0,-1 0 0 16,2 4-4-16,1-3 2 0,-5 4 3 0,4-1 5 16,-2-2-5-16,0 0-3 0,1-2-3 0,-2-3 1 0,1 5-2 15,-3-5-2-15,3 5-5 0,-2-4-1 0,-1 3-2 16,0-3 2-16,0 2 2 0,-1-5 2 0,-2 5-1 0,3-2 6 16,-3 1-4-16,3-2 1 0,-5 3 4 0,1-1-3 15,1-2 1-15,1 5-1 0,-1-1-3 0,-1 4-6 0,-1-1 3 16,-1 1 0-16,-2 1 2 0,-1 3 14 0,-5 2 5 0,1 0 16 15,-2 4 11-15,-1 4 12 0,-1 1 9 0,-2 2 8 0,1 2-3 16,2 4-8-16,1 0-9 0,-2 0-16 0,5 2-15 16,1-4-13-16,-1 5-8 0,4-5-12 0,4 4-1 15,-4-4-8-15,5 0-5 0,3 1-4 0,3-3-3 0,0 1-2 16,3-3-5-16,-3 0-8 0,5-1-5 0,-1-4-4 0,2 3 0 16,1-4-5-16,-1 0-1 0,3-2-4 0,3-3 0 0,0-2-4 15,-3 1-7-15,1-3-21 0,2 1-22 0,-3-2-37 16,0-2-53-16,0-2-67 0,3-1-67 0,1 0-78 15,1-3-69-15,-3-1-54 0,1-1-43 0,2-2-53 0,-2-2-77 16,-2 1-68-16,2-4-6 0,1 3 36 0</inkml:trace>
          <inkml:trace contextRef="#ctx0" brushRef="#br0" timeOffset="2211.0577">2619 391 477 0,'-2'2'505'0,"2"-1"-10"0,-3-1-25 0,0 0-53 16,3 0-58-16,-1 0-42 0,-2 0-29 0,3 3-24 0,0-2-15 0,0-1-14 15,0 4-11-15,0-8-10 0,0 4-7 0,3-1-8 16,-2-2-11-16,5 6-8 0,-1-3-15 0,-1 1-15 0,5-1-17 15,-1 0-21-15,3 0-17 0,4-1-18 0,2-2-15 16,-2 3-13-16,4-1-9 0,0 1-8 0,2 0-1 0,3 0-3 16,3 0-4-16,0-2-3 0,1-2-4 0,2 3 0 0,1-2 0 15,-1 2-4-15,1-4-3 0,3 0-5 0,-3 0 0 16,5 5-1-16,-2-5-3 0,-1 0-1 0,-3 1-5 0,-2 0-6 16,-1 1-6-16,-3 2-12 0,-5-3-13 0,-3 4-18 15,1-3-17-15,-5 3-23 0,-2-2-27 0,-2 2-23 0,-4 0-25 16,0 0-21-16,-1-2-25 0,-1 2-18 0,1-3-18 0,-3 2-6 15,0-2 2-15,0-1 4 0,-3 0 13 0,-2 0 17 16,1-1 28-16,-3 0 25 0,-1-3 32 0,1 0 29 0,-2 2 26 16,0-3 24-16,-5-1 20 0,3 2 16 0,-1-3 14 15,0 3 19-15,0-1 24 0,4 0 23 0,2 1 20 0,-4-1 27 16,6 3 24-16,-4-1 21 0,4 4 22 0,-1-2 14 0,-1 2 3 16,5 0 3-16,-2 3-3 0,1-4-11 0,2 4-11 15,0 0 1-15,0 0 10 0,0 4 0 0,2-1 0 0,2 5-3 16,-1-2 2-16,2-1 1 0,2 3-10 0,-2 0-14 15,2 2-16-15,3 1-18 0,-4 0-15 0,5 0-11 0,1 2-10 16,-3 3-7-16,3-4 2 0,-2 4-9 0,-1-2-15 0,-2 0-3 16,4 2-6-16,-5-1-8 0,1 4-8 0,-2-2-7 15,1-1-4-15,-5 2-7 0,-1-1-1 0,0 2-6 0,-1 2-11 16,-5-2-11-16,0 0-22 0,-6 2-29 0,-6 4-36 16,-1-5-64-16,1 6-82 0,-9-1-107 0,0-2-116 0,6 1-105 15,-9-3-169-15,-1-1-131 0,-2 0-54 0,-4 1 7 0,0-2 50 16</inkml:trace>
        </inkml:traceGroup>
        <inkml:traceGroup>
          <inkml:annotationXML>
            <emma:emma xmlns:emma="http://www.w3.org/2003/04/emma" version="1.0">
              <emma:interpretation id="{2E17CA61-4EE1-4A5B-9569-DCB17E1CF703}" emma:medium="tactile" emma:mode="ink">
                <msink:context xmlns:msink="http://schemas.microsoft.com/ink/2010/main" type="inkWord" rotatedBoundingBox="4529,9969 7116,9889 7150,10946 4562,11027"/>
              </emma:interpretation>
              <emma:one-of disjunction-type="recognition" id="oneOf1">
                <emma:interpretation id="interp5" emma:lang="en-US" emma:confidence="0.5">
                  <emma:literal>which</emma:literal>
                </emma:interpretation>
                <emma:interpretation id="interp6" emma:lang="en-US" emma:confidence="0">
                  <emma:literal>Which</emma:literal>
                </emma:interpretation>
                <emma:interpretation id="interp7" emma:lang="en-US" emma:confidence="0">
                  <emma:literal>church</emma:literal>
                </emma:interpretation>
                <emma:interpretation id="interp8" emma:lang="en-US" emma:confidence="0">
                  <emma:literal>whish</emma:literal>
                </emma:interpretation>
                <emma:interpretation id="interp9" emma:lang="en-US" emma:confidence="0">
                  <emma:literal>uhh</emma:literal>
                </emma:interpretation>
              </emma:one-of>
            </emma:emma>
          </inkml:annotationXML>
          <inkml:trace contextRef="#ctx0" brushRef="#br0" timeOffset="9245.4125">3991 154 114 0,'3'-3'298'0,"-3"3"-26"0,0 0-10 15,0 0 1-15,-3-5-27 0,3 2-39 0,0 1-40 16,0-2-31-16,0 2-14 0,0 0-10 0,0-1-3 0,-2-1-2 16,0 2 0-16,2-2-2 0,0 2-1 0,0-1-3 0,0 2-6 15,0-2 2-15,0 3-5 0,0 0-5 0,-2 0-5 16,-1 0-6-16,3 0-12 0,-3 0-5 0,3 0-8 0,-1 4-6 15,-2 1 3-15,1-1 5 0,-1 2 9 0,0 1 2 0,-1 7 7 16,-1-5 6-16,-2 8 9 0,2-2 2 0,-2 0-1 16,4 1-7-16,-3 4-4 0,0-1-6 0,2 2 0 0,-1-2-10 15,2 0-4-15,3-2-4 0,3 1-4 0,0-4-8 16,-1 3-6-16,2-1-4 0,-1-3-3 0,1-2 2 0,4 0-7 16,-4 0-1-16,4-6-7 0,2 5 1 0,-4-4 1 15,2-1 0-15,-1 0-5 0,2 0-1 0,1-4 2 0,2-1 3 0,5-1 2 16,-5-1 0-16,2-6-3 0,3 3-2 0,-2-4 3 15,1 1-1-15,-1-3-1 0,0 0-3 0,-2-4 0 16,-1-3-3-16,0 3 3 0,-4-1 0 0,2-5 0 0,-3 2 0 16,-1 2-2-16,2-3 2 0,-4 5-1 0,-1 2 1 15,2 2 0-15,-5 3 0 0,3-1-1 0,0 8-1 0,-3-4 1 16,0 5-1-16,-3 0-2 0,0 0 0 0,3 2 1 0,-2 2 4 16,-1 0 0-16,3 3 1 0,-3 2-1 0,3-1 3 15,0 4 1-15,0-1 1 0,3-1-3 0,0 0-3 0,-1 4 0 16,4-3-3-16,0 0 3 0,1-1-2 0,0-4 2 0,1 4-1 15,-1-5-3-15,2 5 4 0,-1-1-4 0,-4-2 3 0,4 0-2 16,-4-2-2-16,2 1 2 0,-1-1 2 0,-1-3 0 16,-1-2 2-16,-2 1 1 0,4-1 1 0,-5 0 1 15,3-1 14-15,-3-4-7 0,3 0-5 0,-2-5-1 0,4 0-3 16,-2-1 1-16,1-4 12 0,4 4-2 0,-1-3-18 0,1-1 5 16,1 1 2-16,-2 1-4 0,5-2 2 0,0-1 0 15,-2 3-16-15,-1 2 4 0,3 0 5 0,-2 0 0 0,-1 6 3 16,2-5 4-16,-2 7-2 0,-2-2 0 0,1 2-1 15,-1 0 3-15,-3 3-2 0,1-2 0 0,-1 2-1 0,1 0 1 16,-2 0-1-16,1 2 0 0,4-2 3 0,-5 0 0 0,-2 0 0 16,5-2-1-16,-4 2 2 0,1 0 2 0,1 0 0 0,-4 0 2 15,5 0 2-15,-1-5-1 0,-1 4 5 0,7-7 2 16,-1 1 1-16,0-2-2 0,3 3 6 0,-4-2-3 16,-1 0 1-16,-2-2-1 0,2 4 11 0,-3-4-5 0,2 1-7 15,-4 1-1-15,2-3-2 0,-1 3-2 0,0-3 0 0,-1-2 1 16,4 2-11-16,-5-3 1 0,4 1 3 0,-2 0 1 15,0-1-3-15,-2 1 1 0,4-4-2 0,-2-2-1 0,0 0-1 16,1 0-1-16,1-2 2 0,-1-3-2 0,2-1 1 16,-2-1 2-16,1 1 0 0,-1-1 0 0,1-2-1 0,1-1 1 15,-5 2 0-15,2-1 0 0,0-1 1 0,-3 1 0 0,0 2 6 16,0 5 9-16,0 4 10 0,0 1 9 0,-6 5 3 0,5 3 0 16,-2 4 1-16,-2 4-2 0,1 6 0 0,-2 5 2 15,-3 8 12-15,0 3 13 0,-1 8 14 0,-2 5 15 0,-3 5 9 16,6 2 13-16,-2 4 5 0,3-4 6 0,-1 9-9 15,1-6-16-15,2 2-7 0,0-4-7 0,0 5-4 0,2-6-10 16,2 3-8-16,-1-5-8 0,3 1-10 0,0-1-6 0,3-4-6 16,-1-1-9-16,-2-3-5 0,4-2-4 0,-1 1-4 15,2-5-5-15,-1-5-1 0,2 0-3 0,2-4-3 16,-4 1 2-16,1-8-1 0,2 1 3 0,0-4-1 0,-1 1 1 16,8-8-2-16,-5 0 4 0,0-8-2 0,4 0 0 0,0-3-2 15,-1-5-1-15,6-3 0 0,-6-2-2 0,0-1 1 0,0-3-1 16,0-2 3-16,0 1-2 0,-3 1-1 0,3-2-2 15,-5 3 0-15,0 5 1 0,4-2-4 0,-7 4-2 16,4 1-1-16,-7 5-1 0,4 0 1 0,-2 4 0 0,0 3-1 16,-2 4 0-16,4 0 0 0,-2 4 1 0,1 6 3 0,2 1 1 15,-2 0 0-15,1 4 1 0,2 1 2 0,1-1 0 0,1 3 2 16,1 0-1-16,-4-3-2 0,5 1 0 0,-3-2 1 16,0-2 1-16,2 2 0 0,-1-3 1 0,-1 0-1 15,-1-6 0-15,1 5 2 0,-2-6-1 0,0 3 0 0,-1-6-1 16,1 3 0-16,2-4 3 0,-4 0-2 0,5-4-1 0,-1-3-3 15,1 2 1-15,-2-7-4 0,3 4 1 0,-2-3-3 0,-2-2-1 16,4 2-4-16,-5-3-1 0,2 1-6 0,1-4 1 16,-1-2-3-16,-1 4 3 0,0 0-1 0,1 3 1 0,-5 1 5 15,2 2 1-15,-1 3 6 0,2 2-1 0,-5-1-2 0,4 4-2 16,-4-3-4-16,0 4-4 0,3 4-3 0,0-3-3 16,-1 4-9-16,2-1-8 0,-4 2-14 0,3 3-16 0,-3 2-22 15,0 0-34-15,0 1-42 0,0-1-45 0,-3 0-33 16,2 1-54-16,-7-1-47 0,1 4-40 0,2-4-24 0,-2 0-10 15,2-4 0-15,1 0-5 0,4-7-46 0,0 0-56 16,0 0-46-16,-10-3 5 0</inkml:trace>
          <inkml:trace contextRef="#ctx0" brushRef="#br0" timeOffset="10093.3365">5138 63 424 0,'6'-17'423'0,"-1"0"-67"0,-1 4-31 0,1-1-20 0,-1 1-45 15,2 0-37-15,0-1-22 0,0 3-21 0,2 0-21 16,1 3-23-16,-1 1-22 0,0 1-25 0,2 1-25 0,-1 4-24 15,3-2-17-15,-1 3-14 0,-3 3-2 0,4-2-2 16,-1 4-5-16,1 1-4 0,0 1-7 0,0-1-20 16,-1 2-25-16,1 1-12 0,3-2-11 0,-1-3-15 0,1 3-15 15,1-2-11-15,3-3-1 0,-2-1 12 0,-3-1 24 0,6-1 10 16,-1-1 13-16,1-3 14 0,-4-2 20 0,3 3 12 0,-7-3 16 16,0 3 19-16,-2-3 15 0,-1 3 27 0,-1-1 24 15,-1 0 26-15,-2 0 23 0,-2 4 25 0,-2-2 20 0,-1 1 11 16,-1 0 10-16,-2 2-2 0,3 0-7 0,-3 2-13 0,1-2-14 15,-2 2-14-15,-4 1-20 0,-2-2-13 0,-2 6-10 16,0-1-6-16,-3 6-6 0,-1-1-1 0,1-1-3 16,-1 0-1-16,2 6 5 0,-5-3-1 0,4 4-6 0,0-1-10 15,-1 0-8-15,1-1-11 0,6 3-5 0,-1-3-8 0,4 2-12 16,0-1-10-16,1-2-8 0,2 2-5 0,2 0-4 0,1-5-1 16,1 5-1-16,2 1 0 0,8-2-1 0,-5-1-2 15,5 1 2-15,0-3-4 0,1 2 0 0,3-1-2 16,-2 0-1-16,2-5-2 0,1 3-2 0,2-5-2 0,-4 0-1 15,3 1 0-15,0-4-3 0,-1 0 1 0,-1-1-4 0,1-4 0 16,4-1-5-16,-4-2 1 0,3-1-1 0,1-5 0 0,2-3 0 16,-1-2 6-16,3-4 1 0,0 0 2 0,-5-1 5 15,5 0 6-15,-5-5 1 0,0 1 3 0,-2-1-13 16,2 0 4-16,-4-1 4 0,1-3 2 0,2 0 2 0,-4-3 0 16,-2-1 0-16,0-2 0 0,-1 2 14 0,3-2-5 0,-5-2-2 15,-2 0 4-15,-2-1-6 0,-1 0 1 0,-1 2-1 0,-1 1-1 16,-2-1 2-16,0 5-1 0,-2 2 6 0,-1 5 1 15,3-1 7-15,-4 5 11 0,1 1 6 0,1 8 2 0,-1 3 4 16,-1 3-2-16,1 2-2 0,1 5-6 0,-2 4 0 16,-4 8 2-16,2 4 3 0,-3 9 9 0,2 5 4 0,-2 4 9 15,-1 5 9-15,2-2 5 0,-1 8 3 0,2-5-2 0,-1 5-5 16,4-4-9-16,0 3-6 0,1-1-6 0,1-3-6 16,2 3-6-16,2-6-4 0,1 0-8 0,1-1-3 0,0-4-2 15,4-4-3-15,-1 1-4 0,2-3-2 0,-1-2-4 16,-1-7-1-16,-2 1-1 0,2-3-1 0,-2-2 0 0,2-4 0 15,0-7 4-15,1-3 0 0,1-3 0 0,3-5-1 0,-2-5-1 16,2-2-1-16,0-5-2 0,0-1-1 0,0-4-2 16,0-2-1-16,0-3-2 0,-1-1-2 0,1 0 1 0,0 1-2 15,-1 0-1-15,-2 4 2 0,-2 3-1 0,-2 4-2 16,2 1 1-16,-3 7-2 0,-1 3 1 0,0 3-1 0,-1 5-1 16,4 5 1-16,-5 3-2 0,4 3 3 0,-2 7 0 0,0-1 3 15,-2 7 1-15,4-4 0 0,-2 1 1 0,1 5-1 16,4-3 2-16,-4-1 1 0,3-1 0 0,4 0 1 0,-2 0-1 15,3-4 2-15,-2 0-1 0,2 0 1 0,0-4 2 16,0-3-3-16,1 1 2 0,1 1-2 0,-2-7 0 0,-4 2-5 16,4-4 1-16,5-2-3 0,-5-1-7 0,0-4-9 0,2 3-10 15,-2-5-6-15,0 1-8 0,0-7-5 0,0 1-13 16,-1 3-16-16,-3-5-13 0,-2 1-14 0,-1-4-16 0,-1 3-39 16,-4-1-44-16,-3-2-45 0,2-2-50 0,-4-1-56 0,-1 0-58 15,2 2-53-15,-3-2-34 0,-1-5-67 0,2 6-142 16,-6-1-47-16,-3-1 9 0,0 4 41 0</inkml:trace>
        </inkml:traceGroup>
        <inkml:traceGroup>
          <inkml:annotationXML>
            <emma:emma xmlns:emma="http://www.w3.org/2003/04/emma" version="1.0">
              <emma:interpretation id="{DA931D5A-8142-4C22-B2A9-78F59295B584}" emma:medium="tactile" emma:mode="ink">
                <msink:context xmlns:msink="http://schemas.microsoft.com/ink/2010/main" type="inkWord" rotatedBoundingBox="9867,9431 10429,9414 10484,11169 9922,11187">
                  <msink:destinationLink direction="with" ref="{FB927540-61E4-46F1-B16B-F6C071AF49CB}"/>
                  <msink:destinationLink direction="to" ref="{0DECB976-EF58-4D6D-8462-15C22D40C2E1}"/>
                </msink:context>
              </emma:interpretation>
              <emma:one-of disjunction-type="recognition" id="oneOf2">
                <emma:interpretation id="interp10" emma:lang="en-US" emma:confidence="0.5">
                  <emma:literal>;</emma:literal>
                </emma:interpretation>
                <emma:interpretation id="interp11" emma:lang="en-US" emma:confidence="0">
                  <emma:literal>:</emma:literal>
                </emma:interpretation>
                <emma:interpretation id="interp12" emma:lang="en-US" emma:confidence="0">
                  <emma:literal>!</emma:literal>
                </emma:interpretation>
                <emma:interpretation id="interp13" emma:lang="en-US" emma:confidence="0">
                  <emma:literal>"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05077.6907">9313 634 63 0,'0'-2'89'0,"0"-1"-8"0,0 3 8 0,2 0 15 0,-2-3 14 16,0 3 12-16,0 0 9 0,0-2 5 0,0 2-15 15,0-5-18-15,0 4-20 0,-2-3-14 0,2 0-8 0,0 3-5 16,0-1-1-16,0-2 3 0,0 4-1 0,-3-1-4 0,0-2-7 16,3 2-13-16,-1-4-7 0,-2 3-11 0,3-1-9 0,0 1-2 15,0-1-2-15,0 3-2 0,0-3 2 0,0 3 0 16,0-2 0-16,0 2-2 0,0 0 0 0,0 0-2 16,-3 0-5-16,3 0 2 0,0 0-3 0,0 2 0 0,3-2 0 15,0 3 5-15,-2-3 5 0,5 3 0 0,-4 2 2 0,1-3 3 16,-2-1 1-16,5 3 4 0,-1 0 3 0,-1 3 0 15,1-3 1-15,-2 2-3 0,-2-1 3 0,5 0-5 0,-2 0 0 16,1 0 0-16,-1 1-7 0,2-1 0 0,0 0-5 16,-3 0 0-16,2 1-1 0,1-2 3 0,-2 1-4 0,1 0-5 15,-1-2 3-15,-1 0 0 0,-1 2-3 0,0-5 2 0,3 0-2 16,2 3-2-16,-2-1 5 0,1-2 2 0,-5 3-2 16,4-3-1-16,1 0 2 0,-2-3 3 0,1 3-1 15,2-2 4-15,-2-1 0 0,2 3 1 0,-3-5 0 0,7 0 4 16,-5-1 1-16,4 0-2 0,-1-3-1 0,3 0-1 0,0-3-1 15,1-1-2-15,1-3-1 0,-2 0-1 0,3 2-3 0,-4-4 3 16,6 3 0-16,-5-1 0 0,3-4 2 0,-3 4 1 16,-1-1 0-16,4 0 1 0,-3 2 1 0,0 0 1 15,0 0 4-15,-3 2 1 0,4 3-3 0,-1-6 0 0,-6 6 3 16,2-1-3-16,-1 0 1 0,1 0-11 0,-4 3 3 0,3 1-4 16,-2 1-2-16,-1 1 2 0,-1 2-2 0,2 0-1 15,-2 1-1-15,0-3 2 0,-2 4 1 0,2-3-6 0,-1 3 4 16,-2-2 3-16,3 6-3 0,0-3 1 0,-3 0 0 0,1 0 1 15,-1-3-3-15,0 3 3 0,0 0-3 0,0 0-1 16,0 0-1-16,0 0 2 0,0 0 0 0,0 0 0 0,0-1 0 16,0 1 0-16,0 0 3 0,0 0-3 0,0 0 1 15,0 0-1-15,0 0-2 0,0 0 0 0,0 1-5 0,0-1 2 16,0 0 0-16,-1 0 0 0,1 0 1 0,0 0 0 0,0 0-2 16,0 0 1-16,0 3 4 0,0-3-1 0,0 0 1 15,0 1-2-15,-3-1 3 0,0 4-3 0,3-4 0 0,0 1-2 16,0-1-5-16,-2 2-5 0,2 1-5 0,-3-1-5 15,3-2-6-15,0 3-5 0,0-3-1 0,0 5-3 0,0-2-2 16,-1-1-1-16,1 2-6 0,-3 0-4 0,0 0-4 16,3 0-3-16,-2-1-5 0,2 1-3 0,-3-1-1 0,3 2-6 15,0 0 2-15,0 1 0 0,0-1 3 0,-3 0 2 16,3 0-1-16,-4 0-1 0,-1 0 0 0,3-1-4 0,2 1-2 16,-5-2-8-16,4 0-10 0,-2-2-22 0,3-1-23 0,0 0-24 15,0 0-25-15,-8 5-33 0</inkml:trace>
          <inkml:trace contextRef="#ctx0" brushRef="#br0" timeOffset="81783.7861">9334-168 306 0,'-7'0'288'16,"-1"0"-44"-16,2 0-43 0,-9 0 83 15,11 0-190-15,-7 0-13 0,7 0-7 0,-3 0 5 16,2 0 5-16,1 0 7 0,-2 0 2 0,4 0 2 0,-1 0-2 15,2 0-2-15,1 3-9 0,0-2-5 0,0-1-6 0,1 2-2 16,7 2 7-16,-1 0 4 0,2 1 2 16,3 1-3-16,19 9 82 0,-11-6-85 0,-1 4-3 0,0-3-16 15,4 0-12-15,-6 0-2 0,3-2 2 0,-1 0-1 16,0 2-5-16,4-5-1 0,-4 2-6 0,-1-3-1 0,1 0-4 16,-1-4-3-16,-1 0-7 0,-3-4-4 0,3 0-2 0,-2 1-6 15,-2-5-3-15,-1 0-2 0,0-3 0 0,0-2 0 16,1-2 3-16,-1-5-1 0,-3-1-7 0,0-4 0 0,1-2-8 15,-2-8-13-15,-1 4-18 0,-1-11-18 0,-3 1-13 0,2-5-22 16,-2 0-20-16,0-5-19 0,-2-5-15 0,-1-1-17 0,0 0-15 16,0-5-20-16,0 6-29 0,0-7-34 0,-1 2-55 15,-5 0-96-15,1 4-58 0,2 0-14 0</inkml:trace>
        </inkml:traceGroup>
      </inkml:traceGroup>
    </inkml:traceGroup>
    <inkml:traceGroup>
      <inkml:annotationXML>
        <emma:emma xmlns:emma="http://www.w3.org/2003/04/emma" version="1.0">
          <emma:interpretation id="{4B1138BE-FD62-4CF0-8AC8-D5F08332F4E7}" emma:medium="tactile" emma:mode="ink">
            <msink:context xmlns:msink="http://schemas.microsoft.com/ink/2010/main" type="paragraph" rotatedBoundingBox="2444,11734 6534,11431 6601,12334 2511,126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F6E9C65-C6F1-4CC8-8A8F-58DC19178134}" emma:medium="tactile" emma:mode="ink">
              <msink:context xmlns:msink="http://schemas.microsoft.com/ink/2010/main" type="line" rotatedBoundingBox="2444,11734 6534,11431 6601,12334 2511,12637"/>
            </emma:interpretation>
          </emma:emma>
        </inkml:annotationXML>
        <inkml:traceGroup>
          <inkml:annotationXML>
            <emma:emma xmlns:emma="http://www.w3.org/2003/04/emma" version="1.0">
              <emma:interpretation id="{56793FF4-817D-447E-85CF-6ABFAADBBA03}" emma:medium="tactile" emma:mode="ink">
                <msink:context xmlns:msink="http://schemas.microsoft.com/ink/2010/main" type="inkWord" rotatedBoundingBox="2444,11734 6534,11431 6601,12334 2511,12637"/>
              </emma:interpretation>
              <emma:one-of disjunction-type="recognition" id="oneOf3">
                <emma:interpretation id="interp15" emma:lang="en-US" emma:confidence="0.5">
                  <emma:literal>encodes</emma:literal>
                </emma:interpretation>
                <emma:interpretation id="interp16" emma:lang="en-US" emma:confidence="0">
                  <emma:literal>encoders</emma:literal>
                </emma:interpretation>
                <emma:interpretation id="interp17" emma:lang="en-US" emma:confidence="0">
                  <emma:literal>encoder's</emma:literal>
                </emma:interpretation>
                <emma:interpretation id="interp18" emma:lang="en-US" emma:confidence="0">
                  <emma:literal>encoders'</emma:literal>
                </emma:interpretation>
                <emma:interpretation id="interp19" emma:lang="en-US" emma:confidence="0">
                  <emma:literal>encores</emma:literal>
                </emma:interpretation>
              </emma:one-of>
            </emma:emma>
          </inkml:annotationXML>
          <inkml:trace contextRef="#ctx0" brushRef="#br0" timeOffset="11586.54">1991 2073 317 0,'-20'6'489'0,"2"-1"-101"0,2 0-60 0,1 1-37 0,-1-5-47 16,4 3-21-16,3-1-1 0,2-1-9 0,-1-2-4 15,5-2-14-15,-1-1-25 0,4 1-27 0,0-1-30 0,3-3-24 16,1 1-16-16,1-5-5 0,6 2 1 0,1-3 5 0,3 0 4 16,2 0 6-16,2 0 13 0,-1-2 8 0,0 2 5 0,1 1-1 15,-1 1-4-15,-2-1-4 0,1 2-3 0,2-6-3 16,-3 6-11-16,-1-3-11 0,5 0-14 0,-4 0-11 15,2 0-10-15,-2-2-9 0,1 0-10 0,-1 1-6 0,-1-1-2 16,1 0 5-16,-4-1 5 0,0-2 6 0,1 0-2 0,-4-1 4 16,3-1 6-16,-3-1 3 0,-1 2-1 0,-1-3-4 0,-2 0-5 15,-2 1-6-15,1 2 0 0,-4 1-1 0,3-5-6 16,-3 2-2-16,-3 0-5 0,3 0-2 0,-4-1-1 0,1 0 0 16,-2 1-2-16,-2 1-2 0,2-1-1 0,-4 4 1 15,-1 0 3-15,2 3-2 0,-1 1-1 0,-1 1-1 0,1 2 0 16,0 1 4-16,-4 3-2 0,1 4 0 0,0 0-2 0,-4 4-2 15,-4 6 2-15,1 0-2 0,0 6 4 0,-1 3 5 16,-1 3 2-16,2 0 9 0,0 5 6 0,2 1 9 16,2 3 2-16,2-1 9 0,0 0 0 0,4 2 1 0,0-2 1 15,3 2 0-15,1-3-3 0,5 4-1 0,0-6-2 0,0 2-3 16,5-2-1-16,-2-1-4 0,6-5-4 0,1 3-3 16,-1-4-5-16,3-3-1 0,0 0-6 0,3-1 1 0,1-5-4 15,-1 0-1-15,4-4-2 0,1-1-3 0,1-3 0 0,1-3 1 16,2 0-2-16,-1-3-1 0,4 1 0 0,2-9 1 15,-3 7-3-15,3-8 3 0,-3 1 0 0,3 0-2 0,-4-2-2 16,0 1-3-16,2-3-3 0,-3 1 2 0,0-2-4 16,-5 2-1-16,0-2-3 0,1-2 1 0,-4 1 0 0,-1 0 0 15,0-2-2-15,-3-2-2 0,0 5 3 0,-3-2 2 0,-2 1-1 16,2 0 3-16,-2 2-1 0,1-4 5 0,-1 5 4 16,1-2 1-16,-1 6-3 0,-1-3 3 0,0 3-1 0,-1 0-2 15,-1 2 3-15,1 2-1 0,-2 4-3 0,-1-2 1 16,0 2-1-16,-2 2-1 0,4 2 1 0,-1 2-2 0,0 1 2 15,-1 5 1-15,1 1 3 0,0-1-1 0,-3 3 2 0,0 0 0 16,0 0 1-16,0 1 0 0,-3 2 2 0,0 0 0 16,-2-2-2-16,2 0 6 0,3-2-1 0,-1 2-1 0,-2-3-1 15,-1 0-2-15,1-2 2 0,3 1 0 0,-2-2-2 16,-1-1-3-16,3-3 2 0,0-2 6 0,0 3 8 0,0-5 6 16,0 0 5-16,0-3 1 0,0-1-2 0,3-2 2 0,-1-2-5 15,-2-7-2-15,3 3-8 0,1-6-8 0,0 1-2 0,4 0-2 16,-2-2-1-16,0 0 0 0,1-4 0 0,-2 4 0 15,1-1 2-15,-2-1 1 0,1 2-3 0,-1 2 0 16,-1 2 0-16,1 4 0 0,1 0 2 0,1 0-3 0,-5 4 0 16,4 1-4-16,-2 1 4 0,1 4 2 0,4-4-1 0,-1 5 0 15,1 0 0-15,1 0-2 0,-2 5 0 0,5 1 2 16,-2 0 1-16,2 2-3 0,0 2 0 0,-3 1 0 0,3-1 0 16,-2 0 2-16,-1 5 3 0,2-4-2 0,-2 5 1 15,-2-1 0-15,-2 0 0 0,2 1-1 0,-3-2 1 0,1 3-1 16,1-2-2-16,-5 3-1 0,4-3 2 0,-5 3 0 0,3-4 0 15,-3 2-8-15,0 0-7 0,0-5-5 0,0 3-9 0,0-3-11 16,0 0-19-16,0-1-21 0,3-4-26 0,-2 4-32 16,-1-7-35-16,3 2-38 0,2-3-37 0,-1-1-19 15,2-1-20-15,0-1-27 0,5-1-15 0,-3-3-6 0,4 2 5 16,3-5 14-16,-3 0 17 0,5-1 10 0,-3 1 17 0,1 0 26 16,2-3 26-16,-2 1 4 0,-2-5 0 0,2 4-3 15,4-1-10-15,-4-1-7 0,-2-3-5 0,2 4 0 0,0-1 9 16</inkml:trace>
          <inkml:trace contextRef="#ctx0" brushRef="#br0" timeOffset="12833.6491">3382 1550 178 0,'3'-11'266'16,"-1"2"4"-16,1 1-13 0,-2 0-11 0,-1 1-9 0,0 1-16 15,0 1-18-15,0-1-6 0,0 1-13 0,0 4-7 16,-1-5-10-16,-2 5-3 0,1-2-8 0,-1 2-10 0,-1 1-19 16,1 0-19-16,0 0-10 0,-2 0-11 0,1 1-5 15,1 3-1-15,-2 3-2 0,-2 1-2 0,3-3 1 0,-1 6 0 16,-2-2 0-16,4 2 8 0,-2-1 0 0,-2 3-1 0,2 0-4 15,1-1 2-15,-1 3-3 0,-1-1-2 0,2 2-2 16,2-1-12-16,-1 0-6 0,3-1-10 0,0-1-1 0,0 2-5 16,0 0-6-16,3 1-3 0,-1-1-4 0,2 0 3 15,4-2-2-15,-1 0 0 0,4-1-3 0,-2 1-6 0,3-5 1 16,2 0-4-16,0-2-4 0,5 1-6 0,-4-3 0 16,4-1-1-16,2-3-3 0,-1-3-1 0,-1 2-1 0,3-6 1 15,2 1 0-15,-3-2 1 0,1-1-3 0,-2-2 2 16,-4-1-1-16,3-1-2 0,-2 1-2 0,-2-3 4 0,-4 0 8 15,-2-1-4-15,2 2 1 0,-2-1 0 0,-3 1 3 0,-2 1 5 16,-2 0 1-16,1 0 5 0,0-2 2 0,-3 4 13 0,-3 1 6 16,3-1 2-16,-3 0 0 0,-2 3-3 0,1 2 0 15,1 1-2-15,-3 0-11 0,0 2-7 0,1 1-5 16,2 2-5-16,-1 2 2 0,-3 1-2 0,2 3-4 0,-2 1-2 16,1 1-5-16,-2 3 0 0,2 3 3 0,-3-1-2 0,6 1-1 15,-1 1-3-15,4 0 3 0,0-2 0 0,0 3 0 0,4 0 0 16,-1-2 2-16,6-1-1 0,-1 0-2 0,-1-1 3 15,1-1-1-15,3 0 1 0,1-1 3 0,0-1-5 16,5-3 1-16,-2-1-2 0,-1-1 1 0,0-2-1 0,1-2-1 16,-3-2-2-16,0-2 2 0,-1 0 2 0,0-1-1 0,1-1 2 15,-3-2 0-15,3 0 0 0,-2-3-2 0,-1 0 0 0,-2-2 0 16,4 0-2-16,-5-1 1 0,1-2-3 0,-2 0 0 16,-2-1 1-16,0-1 1 0,-2-1 1 0,-1 2 0 0,0-3-1 15,-1 0 0-15,-2 4 0 0,-2-4-1 0,-2 4 0 16,2-5-2-16,-5 5-3 0,2 1 1 0,-1 0-2 0,1-1 2 15,-3 6 1-15,-1 3-2 0,0 0 3 0,3 3 3 0,-4 2-1 16,1 2 2-16,0 2 0 0,-4 2-2 0,4 5 3 16,-3 0-1-16,-1 3-1 0,4 3-3 0,-3 0 4 0,3 6 0 15,0-2 1-15,0 0-2 0,5 2 1 0,-1 3 2 0,-1-2-2 16,6 2 4-16,-1-3-2 0,4-1 0 0,3-1 0 16,1-2 0-16,4-2 5 0,1 1-2 0,3-3-1 0,2-1 0 15,3-1 0-15,7-1 0 0,2-5-1 0,4 0 3 16,-2-5-6-16,5 0 0 0,-2 0 2 0,7-5-1 0,-6 3-3 15,4-1-8-15,1-2-7 0,1-4-9 0,-1 1-7 0,0-3-3 16,2 0-9-16,-1-2-5 0,-2 0-3 0,0-3 4 16,1 2 5-16,-4-2 5 0,-2 3 7 0,0-3 3 0,-2 1 6 15,-6-3 7-15,0 2 7 0,-1 4 4 0,-9-3 5 16,4-1 3-16,-4 4-1 0,-4-1 2 0,0 0 0 0,-3 1-1 16,-2-3 3-1,-1 3 0-15,-1-19 30 0,-4 26-18 0,-1-2 0 0,-1 0 4 16,-2 3 0-16,-10-3 9 0,4 7-17 0,0 0 1 0,-3 3-5 15,-1 1 0-15,-1 3-2 0,-5-1 3 0,3 4 4 16,-1 6-2-16,-1-1 1 0,2 1-1 16,3-1 3-1,-69 93 77-15,77-89-77 0,4-2-4 0,-1 0-3 16,5-2 0-16,0 15 4 0,0-15-5 0,5 1-4 0,-1-3 3 16,2-2 0-16,3 0 0 0,-1 0 0 0,1-1-5 15,4-4 0-15,-4 4 0 0,18-1 3 0,-14-6-1 16,2 0 1-16,1-3-1 0,22-4 10 15,-21-2-7-15,3 2-1 0,-1-3 0 0,1-2-3 0,-1-1-1 16,0-1 0-16,-2 0 0 0,2-1 0 0,-3-1 3 0,4-3 0 16,-5 1 0-16,-1-2 4 0,-2 0 2 0,2-2 0 15,-4 0 6-15,-1-2 1 0,-1 1 3 0,-1-1 3 0,2 0 5 16,-3-3 1-16,0 2 3 0,0 2 3 0,-2-6-4 0,-1 0-3 16,-1 1 0-16,-2-2-5 0,-2 0-7 15,2-1-3-15,-18-106 29 16,18 113-31-16,-1 1-1 0,-2 1-1 0,3 1 0 15,-3 3 3-15,3 5 1 0,-2-1 1 0,-1 1 6 0,3 4-2 16,0-2 1-16,-1 7-1 0,-2-3-2 0,3 4-3 0,-3 4-6 16,-1-3-1-16,2 8-2 0,-1 1 0 0,0 4 4 15,-1 3 3-15,-1 3 6 0,1 2 7 0,-2 2 5 0,1-2 4 16,4 7 7-16,-5-2 8 0,1 4 3 0,2 0 0 0,3-1 6 16,-1 1-2-16,-2 0-2 0,3-3 1 0,3 1-5 15,-2-2-3-15,-1 2-5 0,3-3-2 0,-3 1-11 16,3-2-3-16,-1 0-2 0,-2 1-7 0,6-3-4 0,-5-1-4 15,4 1 0-15,-2-3-2 0,0-2 1 0,-2 1-2 0,4-2 0 16,-2 0-1-16,1 0 3 0,-1-3-3 0,0-1 0 16,-3 0-3-16,2 0 0 0,0-3-2 0,0 1-5 0,-2 0-11 15,3-3-14-15,-3 0-14 0,3-1-20 0,-2-1-20 0,-1 0-25 16,0-1-32-16,0-3-35 0,0-1-45 0,0 2-51 16,3-3-66-16,-3-3-70 0,0 2-63 0,0-1-46 0,2-3-52 15,-2-1-104-15,3 0-84 0,-3-4-22 0,3-1 34 0</inkml:trace>
          <inkml:trace contextRef="#ctx0" brushRef="#br0" timeOffset="13537.7505">4899 1745 129 0,'9'0'556'0,"-2"0"-63"0,1 0-53 0,4-3-42 0,-2 1-69 16,2-2-55-16,1-1-21 0,2-1-31 0,0 1-20 15,1-1-25-15,1-2-24 0,1-4-20 0,-5 3-15 0,2-2-13 16,1 1-26-16,2-1-12 0,-6 0-9 0,0 1 5 16,-3 0 3-16,3-1 2 0,-2 1 1 0,-4-1-3 0,2-2 2 15,-2 2 6-15,-2 0 3 0,1 0 2 0,-3-4 2 0,0 1-3 16,1 2 2-16,-3-1 6 0,0-3-6 0,-3 5 8 16,1-2-1-16,0 0-8 0,-3 2-7 0,1 6-6 0,-4-4-5 15,2 4-9-15,-3 1-3 0,-3 2-9 0,0 2-11 0,-2 5-6 16,-3-1-3-16,-2 4-6 0,0 3-1 0,-1 2-2 15,4 3-1-15,-4 3 3 0,4 0 3 0,1 0 2 0,0 5-1 16,3-3 3-16,3 4-1 0,2-1 4 16,0-1-2-16,5 0 0 0,-1-1 1 0,3 2-4 0,5 0 1 15,-1-4-3-15,2 1-4 0,1-2 0 0,2-2-4 0,3 1 1 0,-3-3-4 16,6 0 0-16,0-2-3 0,1 0 2 0,4-2-2 16,-1-3 3-16,2-2 0 0,1-1-1 0,-1-2 1 0,4-3 2 15,1 0 0-15,-3-3-3 0,4-4 1 0,0 1 0 16,-3-3-3-16,4-2-2 0,-3-1 2 0,1-1-1 0,-2-2-1 15,1-1 0-15,-4-4 0 0,1 2-3 0,-6-1 6 0,1-3-2 16,-1 3 0-16,-1-7-1 0,-3 1-1 0,4-1 1 0,-4 1 0 16,-1-2-4-16,-2-3 2 0,1 3 2 0,-1-3 0 15,-2 0 0-15,1-1 0 0,-1-1-1 0,-2 2 1 16,-1-1 3-16,1 0-1 0,-2 6-2 0,0-1 0 0,-2 6 1 16,-1 4 2-16,0 0 1 0,0 3 2 0,-1 2 2 0,-2 5 0 15,3 1 2-15,-3 4-2 0,1 1 0 0,-1 1-4 0,-1 4 0 16,-4 1-4-16,4 8-1 0,-4-2-3 0,1 3 3 15,2 3-1-15,2 1 2 0,-1 0 3 0,4 1 2 16,0-3 6-16,0 2-1 0,4 2 2 0,-1-1 1 0,5-2 1 16,1 0 2-16,-2-3 3 0,5 1 2 0,-1-1 1 15,0 0 1-15,3-4 2 0,1 3-3 0,1-6 2 0,2 6-1 16,-2-6 1-16,4 0-5 0,-4 2 4 0,3-5-2 16,1 1-2-16,-4 2 1 0,3-5 0 0,-2 5-5 0,-2-3 0 15,0 1-2-15,-6-1-6 0,2 0 1 0,-3 0-7 0,2 1 2 16,-4-1-3-16,0 1 0 0,-1-2-1 0,-4 2 1 0,-1 3 0 15,0-1-2-15,-6 3 1 0,-1 0-7 0,-8 2-13 16,0 1-17-16,-1 1-19 0,-5-3-28 0,-3 2-41 0,-3 1-58 16,-3-1-82-16,2-1-98 0,-3 2-102 0,3-3-90 15,-7-1-130-15,0-1-152 0,-4-1-68 0,-1 1 0 0,-6-1 50 16</inkml:trace>
        </inkml:traceGroup>
      </inkml:traceGroup>
    </inkml:traceGroup>
    <inkml:traceGroup>
      <inkml:annotationXML>
        <emma:emma xmlns:emma="http://www.w3.org/2003/04/emma" version="1.0">
          <emma:interpretation id="{6279FEF9-8D55-4F12-8946-F08032564AF8}" emma:medium="tactile" emma:mode="ink">
            <msink:context xmlns:msink="http://schemas.microsoft.com/ink/2010/main" type="paragraph" rotatedBoundingBox="2543,13193 8143,12563 8252,13536 2653,141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4D9F1F-1848-4F4B-AC49-CA77493F0B9F}" emma:medium="tactile" emma:mode="ink">
              <msink:context xmlns:msink="http://schemas.microsoft.com/ink/2010/main" type="line" rotatedBoundingBox="2543,13193 8143,12563 8252,13536 2653,14166"/>
            </emma:interpretation>
          </emma:emma>
        </inkml:annotationXML>
        <inkml:traceGroup>
          <inkml:annotationXML>
            <emma:emma xmlns:emma="http://www.w3.org/2003/04/emma" version="1.0">
              <emma:interpretation id="{C3FE43E0-B1FC-41E5-8580-D1E84691B915}" emma:medium="tactile" emma:mode="ink">
                <msink:context xmlns:msink="http://schemas.microsoft.com/ink/2010/main" type="inkWord" rotatedBoundingBox="2552,13711 3900,13373 4016,13835 2668,14173">
                  <msink:destinationLink direction="with" ref="{AFDA747F-9B2A-40DB-B2E9-7AFA6AB1D390}"/>
                </msink:context>
              </emma:interpretation>
              <emma:one-of disjunction-type="recognition" id="oneOf4">
                <emma:interpretation id="interp20" emma:lang="en-US" emma:confidence="0.5">
                  <emma:literal>or</emma:literal>
                </emma:interpretation>
                <emma:interpretation id="interp21" emma:lang="en-US" emma:confidence="0">
                  <emma:literal>org</emma:literal>
                </emma:interpretation>
                <emma:interpretation id="interp22" emma:lang="en-US" emma:confidence="0">
                  <emma:literal>Or</emma:literal>
                </emma:interpretation>
                <emma:interpretation id="interp23" emma:lang="en-US" emma:confidence="0">
                  <emma:literal>our</emma:literal>
                </emma:interpretation>
                <emma:interpretation id="interp24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15685.4677">2387 3329 237 0,'-3'-8'430'16,"-14"-59"1288"-16,10 56-1524 0,4 0-10 15,-2 3-3-15,1 0-4 0,-1 2-10 0,-1 1-11 0,-2-3-18 16,0 5-20-16,1 0-11 0,-5 3-8 0,0 5-7 0,0 0-6 16,-3 4-7-16,-1 2 1 0,-5 3 4 0,-2 3 5 0,3 4-5 15,-4 0 10-15,2 5 7 16,-1-1 5 0,-20 29 109-16,-28 103 290 0,68-139-475 0,6-1-9 15,0-2-5-15,1 0-1 0,3-3-2 0,2-1 0 16,2-7-3-1,65 15 21-15,-57-22-26 16,24-8 2-16,20-16 1 0,-41 13-8 0,-3 2 0 16,-1-6-3-16,2 1 3 0,-1 0 0 15,-1-2 0-15,10-22-2 0,-19 19 2 0,1-2 0 0,-5 3 2 16,-1-4-2-16,1 4 3 0,-5-3-1 0,0 2 2 16,-5-2-4-16,1 3 2 0,-1-1-2 0,-2 1 0 0,0 4 0 15,-1-2-2-15,1 5 2 0,-2 1-4 0,4 3 4 0,1 1-2 16,-4 0 1-16,2 3-1 0,2 0-1 0,0 3-8 0,1 0-13 15,-2 0-21-15,1 3-23 0,1 0-31 0,1 0-30 16,-1 0-30-16,0 0-27 0,-1 3-24 0,-1-3-23 0,2 3-23 16,3 0-14-16,-1 1-10 0,1 0-1 0,1 3 5 15,-1-3-1-15,3 3 6 0,2-3 14 0,-1 2 18 0,4-4 10 16,-2 2 2-16,0-1-9 0,1-1-15 0,0-2-7 0,4-2-10 16,-2-1-6-16,3 1 11 0</inkml:trace>
          <inkml:trace contextRef="#ctx0" brushRef="#br0" timeOffset="15983.218">2468 3144 171 0,'6'-6'310'0,"0"1"15"0,0 1-2 15,2-2-16-15,2-9 223 0,-5 12-316 16,-1 0-27-16,1-2-14 0,2 2 2 0,3 2 15 0,2 1 5 16,5 0 1-16,2 1-9 0,2 2 5 0,6 4 2 15,-4-3 3-15,1 9-11 0,3-2-14 0,0-1-11 0,0 2-5 16,-4 3-4-16,-2 1-11 0,3 1-16 0,-6 2-13 0,-5-3-17 16,-1 4-15-16,0-1-14 0,-4-1-16 0,-5 6-9 15,1-5-10-15,-4 0-2 0,0-2-5 0,0-2-4 0,0-1-1 16,-1 1-5-16,-2-4 1 0,3-2 1 0,-3-1 7 15,3-5 7-15,-2 2 8 0,-1-2 2 0,0-3 3 0,2-3 0 16,-2-3-1-16,-5-4-4 0,7 2-8 0,-2-4-10 0,1-4-9 16,-1-1-7-16,3-1-2 0,0-3-1 0,3 0-1 15,-1-1-4-15,2 0 1 0,2-1-1 0,0 1 0 0,0 0-5 16,2 0-5-16,0 0-12 0,4 2-14 0,0 3-21 16,5-2-23-16,-5 3-32 0,2-3-34 0,1 5-38 0,2 1-45 15,2 0-28-15,0 0-26 0,1 3-22 0,1 0-24 0,-2 5-23 16,5 1-6-16,0-3-2 0,2 7-6 0,1-4-49 15,-3 4-98-15,3 0-66 0,0 0-3 0</inkml:trace>
        </inkml:traceGroup>
        <inkml:traceGroup>
          <inkml:annotationXML>
            <emma:emma xmlns:emma="http://www.w3.org/2003/04/emma" version="1.0">
              <emma:interpretation id="{533D179A-760E-4C38-991E-90BDC0A52C82}" emma:medium="tactile" emma:mode="ink">
                <msink:context xmlns:msink="http://schemas.microsoft.com/ink/2010/main" type="inkWord" rotatedBoundingBox="4277,12998 8143,12565 8252,13536 4386,13969">
                  <msink:destinationLink direction="with" ref="{AFDA747F-9B2A-40DB-B2E9-7AFA6AB1D390}"/>
                </msink:context>
              </emma:interpretation>
              <emma:one-of disjunction-type="recognition" id="oneOf5">
                <emma:interpretation id="interp25" emma:lang="en-US" emma:confidence="0.5">
                  <emma:literal>decodes</emma:literal>
                </emma:interpretation>
                <emma:interpretation id="interp26" emma:lang="en-US" emma:confidence="0">
                  <emma:literal>decoder</emma:literal>
                </emma:interpretation>
                <emma:interpretation id="interp27" emma:lang="en-US" emma:confidence="0">
                  <emma:literal>decades</emma:literal>
                </emma:interpretation>
                <emma:interpretation id="interp28" emma:lang="en-US" emma:confidence="0">
                  <emma:literal>decode</emma:literal>
                </emma:interpretation>
                <emma:interpretation id="interp29" emma:lang="en-US" emma:confidence="0">
                  <emma:literal>decoded</emma:literal>
                </emma:interpretation>
              </emma:one-of>
            </emma:emma>
          </inkml:annotationXML>
          <inkml:trace contextRef="#ctx0" brushRef="#br0" timeOffset="16594.1744">3936 3168 91 0,'10'-4'458'16,"-1"-6"-10"-16,2 2-64 0,-2-3-80 0,-2-1-68 15,2-3-44-15,-2 4-19 0,1-3 0 0,-1 1-1 0,1 0-3 16,-4 1-1-16,-1-1 1 0,-1 2 4 0,-2 3-4 0,0-5-3 16,0 9-6-16,-5-3-10 0,2-1-12 0,-6 2-17 15,2 1-13-15,-1 4-20 0,1 1-11 0,-5 1-4 16,3 4-2-16,-6 1 8 0,-1 2 11 0,1 3-3 0,-1 4 0 0,-4-3 3 16,1 7 5-16,3-1 0 0,-4 1-3 0,1 6-10 15,4-4-11-15,-1 0-6 0,4 3-9 0,-3-2-8 0,6-2-10 16,0-1-8-16,3 0-5 0,2 0-8 0,2-1-4 15,2 0-3-15,0-3-3 0,0 0 1 0,2 0 0 0,2-4-5 16,2-1 0-16,0-1-2 0,1-1 2 0,1-1 1 16,2-1-1-16,-1-4 0 0,0-2-1 0,-1 3 1 0,3-3-1 15,0-3 3-15,2 1-1 0,1-4 1 0,-2-1-4 0,1-1-1 16,2-3 1-16,1-2 2 0,-4 1-1 0,3-7-2 16,-3 3-2-16,0-3 0 0,3-2 2 0,-6 0 0 0,1-2 0 15,-1-1-2-15,-2-5 0 0,-2 2 1 0,2-4 1 0,-2-1 0 16,-1-1-1-16,2-4-1 0,-1 0 2 0,-1-1 0 15,1-1 0-15,-2-2 0 0,0 0 3 0,-2 2-3 0,-1 0 1 16,0 0-1-16,0 1 0 0,0 7-2 0,-1-1-1 16,-2 3 3-16,3 9 0 0,-3-3 0 0,3 6 0 15,0 5 1-15,-2 1-1 0,2 2 0 0,-3 3 5 0,3 1-5 0,0 5-1 16,0 3-3-16,0 0 3 0,3 6-4 0,-1 7 3 16,-2 0 6-16,3 4 8 0,1 5 7 0,-1 0 12 0,-2 2 11 15,2 5 6-15,2 3 6 0,-5 1 5 0,3 0 0 16,-2 0-1-16,2 1 2 0,2 2-6 0,-2-2-3 0,0-1-6 15,1-1-2-15,-2-3-5 0,1 4-1 0,1-7-5 0,1 5-10 16,-2-6-4-16,1-3-6 0,4 1 1 0,-4-4-5 16,3 2 1-16,1-5-3 0,-1 0 0 0,2-2-3 0,-1-2 1 15,-1-1-2-15,-2 2-4 0,2-2-7 0,-2-1-16 16,2-3-17-16,-3 1-24 0,2 0-27 0,-1 0-41 0,-4-5-48 16,5 1-53-16,-4-1-53 0,2-3-47 0,2-3-59 15,-1 0-50-15,-1 0-38 0,4-4-16 0,0-6-41 0,3 2-75 16,-2-7-65-16,3 1-12 0,-2-2 35 0</inkml:trace>
          <inkml:trace contextRef="#ctx0" brushRef="#br0" timeOffset="16979.012">4402 3180 127 0,'4'3'437'0,"4"-6"371"0,-2 3-514 16,3-4-66-16,-1 2-46 15,19-11 103-15,43-19 171 16,-53 24-366-16,56-38 227 0,-57 35-232 16,0-2 3-16,-4 3 8 0,3-6 6 0,-3 1 14 15,0 1 6-15,0-3 2 0,-2 2 6 0,-4-1 8 0,2 1 8 16,-4-2 3-16,2-2 0 0,-5 3-8 0,2-3-9 0,-3 2-5 16,-3-2-10-16,2 4-12 0,-2 3-14 0,-1-3-7 0,-1 4-7 15,-1 1-7-15,2 4-6 0,-4 0-9 0,-4 3-7 16,0 3-10-16,-1 5-4 0,-6 1 1 0,-4 8-2 15,4 2-1-15,-5 4 1 0,0 1 5 0,2 5 2 0,4 6 6 16,-4-4-3-16,5 1-2 0,3 1-3 0,2 0 1 0,4 1-3 16,1-3-2-16,2 2-5 0,5-1-1 0,0-3-7 0,5-1-1 15,2 2-4-15,1-4-2 0,4-4-6 0,4 5-1 16,2-7 0-16,3 1-2 0,1 0-5 0,3-6-9 16,2-1-17-16,1 0-22 0,4-5-30 0,-6 0-46 0,6-2-66 15,-1-4-69-15,0-4-74 0,0 0-73 0,1-4-62 0,-1-1-47 16,-3-7-39-16,-1 0-56 0,-3 0-74 0,0-4-40 0,-5 0 13 15,0-6 52-15</inkml:trace>
          <inkml:trace contextRef="#ctx0" brushRef="#br0" timeOffset="18221.6354">5220 2826 56 0,'3'-6'349'16,"2"0"10"-16,-2 0 4 0,-2-2-31 0,-1 2-36 0,3 1-35 15,-1 0-25-15,-2 1-15 0,0-3-2 0,0 3 0 0,-2-2 1 16,2 2 0-16,0-1-5 0,0 4-6 0,0-4-8 0,-3 5-4 15,3 0-5-15,-1 0-10 0,1 0-13 0,-3 3-18 16,-2-1-19-16,2 2-15 0,2 1-9 0,-5 2-9 0,-2 4-13 16,2-2-8-16,-4 7-1 0,3-1-6 0,-2 2 0 15,-2 2-6-15,2 2-10 0,2-1-9 0,-1 0-5 0,4 1-5 16,-3 1-7-16,2-1-9 0,2-2-2 0,3 5-2 16,0-6-4-16,0 4 0 0,3-5-4 0,5 4 2 0,-1-5-2 15,2 1 7-15,1 1-1 0,4-6-3 0,1 3 0 0,1-4-2 16,2 3-1-16,0-6-1 0,0 0-2 0,1 0 0 15,2-5-5-15,-2 0 4 0,3-1-2 0,-1-2 5 0,2-2 0 16,-3-1-7-16,4 0 1 0,0-5-1 0,-2 0-1 0,2 0-2 16,-3-6-2-16,-2 1-10 0,4-1-3 0,-7-1 3 15,3-2 0-15,-2-2 0 0,-2-1 2 0,0-3 0 0,-4-1 0 16,-2 3 6-16,3-4 2 0,-4 3 3 0,-4-3 0 16,2 2 2-16,-4 0-2 0,1 4 1 0,-3-4 1 0,-3 3 0 15,1 5 1-15,-4 3 3 0,2-1-4 0,2 5 2 16,-4 0 3-16,-1 3-2 0,2 1 1 0,1 4 1 0,1 0-4 15,-3 1-1-15,-1 7 0 0,-1 2 0 0,1 0 0 0,2 3 0 16,1 2 0-16,-2 0 0 0,4 4 2 0,-1-1 0 16,3 1-2-16,5 1 3 0,-2 0-2 0,4-4-1 0,1 5 4 15,1-6-2-15,2 4-2 0,4-2 2 0,2-4 1 0,2 2-2 16,-3-4-1-16,4 0 2 0,-1 0-4 0,-2-4 0 16,2-3 2-16,0 1-4 0,-2-5 2 0,-3 0-2 0,3 0-4 15,-2-5 2-15,-3 1-2 0,0-6 0 0,-1-1-4 16,1 0 1-16,-1 0 2 0,-2-1 1 0,-2-5 1 0,-2 1 0 15,1 0 0-15,-5-5 5 0,2 2-1 0,-3-3 3 0,-3 1 0 16,2-4-1-16,-5 4 1 0,1-2-1 0,1 1 1 0,-4 4-3 16,-1-1 1-16,-3 3 0 0,-1 2-3 0,1 1 3 15,0 3 2-15,0 3-3 0,-1 0 1 0,1 3 0 16,-1 3 0-16,1 1 1 0,-2 1 0 0,-1 6-1 0,4 0 0 16,-1 1 1-16,1 3-4 0,2 1-3 0,-3 5-11 15,5 0-10-15,2 0-7 0,-2-1-18 0,4 4-20 0,3 0-24 16,0-1-20-16,0-1-17 0,6-1-11 0,1 0-9 0,-1 0-5 15,5-5 0-15,1 3 2 0,3-4 6 0,2-7 7 16,3 6 8-16,-1-5 5 0,0-1 7 0,5-2 10 0,-4 1 9 16,3-3 15-16,1-3 10 0,2-2 9 0,-3 2 6 0,3-5 10 15,-1 0 10-15,-1 0 6 0,1-3 2 0,0-3 5 0,1-1 7 16,-2 0 9-16,1-2 9 0,-4 0 1 0,-2-2 6 16,-3 3-1-16,4-4 2 0,-4 1 3 0,-4 1 7 15,1-1 10-15,-1 3 16 0,-3-3 23 0,-4 2 20 0,1 5 22 16,-5-1 21-16,4 1 17 0,-5 1 11 0,0-2 3 0,0 9-6 15,-5-6-11-15,4 3-13 0,-7 3-19 0,-2 2-13 16,1-1-13-16,-2 6-11 0,0-1-8 0,-3 2 2 0,2 6-5 16,-6 1 3-16,5-1 2 0,-2 5-1 0,0 1 0 15,3-1 2-15,-3 4 0 0,4 3-8 0,-1-1-2 0,3-1-6 16,1 3-6 0,1-1 0-1,-1 105 73 1,34-60-95-16,-3-23-15 15,21-9-1 32,142-152 25-31,-140-58-28 0,-42 146 0-16,-1 2 1 0,0-4 1 0,-3-27 13 15,-3 28-10-15,0-1 1 0,3-1 1 0,-1 3 3 0,-2-1-3 16,3 0 1-16,-3 2 1 0,1 3 6 0,-1 0 4 0,3 3 2 15,-1 3 1-15,-2 1 5 0,3-1 3 0,-3 3 5 16,3 5 0-16,0-3 2 0,-2 6-7 0,-1 0 4 16,3 3 0-16,-1 0 4 0,1 1-3 0,-3 4-8 0,0 0-6 15,3 0-5-15,-4 4 2 0,1 1-1 0,-2 1 1 0,-2 5 4 16,2 2 8-16,-2 0 11 0,-10 22 58 0,13-18-40 16,-4 2 3-16,6 1 2 0,-3 0-1 0,4 4-4 15,1-1-1 1,0-2-5-16,4 75 136 0,0-73-144 0,1 2-3 0,-1 0 1 15,11 21 35-15,-10-24-45 0,2 4-5 0,-2-6-3 16,1 5-7-16,-2-5-6 0,1 5-1 0,-1-3-4 0,2-1-2 16,-5-1-1-16,4 0-2 0,1-3-1 0,-5 2 4 15,4 0-2-15,-2-2-4 0,-3 0-6 0,3-2-13 0,-2-2-15 16,-1-2-22-16,3 1-20 0,0-3-26 0,-3-3-31 0,2-1-33 16,-2 3-44-16,3-5-49 0,-2 0-53 0,5-1-66 15,-4-2-73-15,2-5-56 0,-1 4-46 0,5-4-76 0,-4-5-119 16,0-1-55-16,2 2 7 0,0-2 50 0</inkml:trace>
          <inkml:trace contextRef="#ctx0" brushRef="#br0" timeOffset="18891.9213">6776 2905 468 0,'7'-3'547'15,"2"-2"-36"-15,-2 0-53 0,5 1-85 16,0-6-70-16,-1 3-52 0,1-3-34 0,1 1-27 0,0-2-21 0,1 0-18 15,1-1-19-15,-3 2-17 0,-1-4-13 0,1 0-9 0,0-1-3 16,-1 1-2-16,-2-1 2 0,1 1 7 0,-4 2 1 16,1-1 3-16,-2-3 6 0,2 5 4 0,-2-4 5 0,1 5 3 15,-5-1-2-15,2 1-8 0,-3-4-4 0,0 6-3 16,-3-1-11-16,3 0-8 0,-4 3-15 0,1 1-10 16,-6 0-10-16,1 2-8 0,1 3-6 0,-5 0-6 0,0 0-2 0,0 3-2 15,-4 5-1-15,0 0 0 0,-2 3 4 0,1 4 0 16,1 0 3-16,-2 3-3 0,5 4 1 0,-2-3-1 0,3 5 1 15,3 0-4-15,2-2-1 0,2 8-5 0,-1-5-3 0,5 1-1 16,1 1 2-16,1 0-1 0,5-3-5 0,-1-3-1 16,2 3-1-16,2-7-2 0,3 2 4 0,0-3-5 0,0-1-1 15,2 1-1-15,1-6 1 0,2 0-3 0,-1-1 0 16,0-2 2-16,4-1-1 0,-2-1-2 0,1-4 0 0,-1-1-2 16,4-1-6-16,-1-4-1 0,-2-1-3 0,4-1-4 0,-4-3-1 15,0-1-3-15,1 0-1 0,-2-2-3 0,0-2 4 16,-2-1 2-16,0-3 3 0,-1 2 2 0,-3-3 1 0,0 1 2 15,3 0 4-15,-6-3 4 0,1-2-2 0,-1 0 2 16,2 3-1-16,-6-4 1 0,1 0 2 0,0-1 0 0,0 1-1 16,-1-2 1-16,-1 0 0 0,-1 1 0 0,-1-2 6 15,-2 1-5-15,0 7 3 0,0-5-1 0,-2 3 3 0,-1 6 2 0,3 1 3 16,-1 2 1-16,-5 0 3 0,6 3 5 0,-5 4 2 16,2 2 2-16,-1 2-2 0,2-1-2 0,-4 6 0 15,2-1-6-15,0 4 1 0,-4 4-3 0,4 1 0 0,-1-2-1 16,2 5 2-16,0 1 2 0,3 2 1 0,3 0 0 0,-3 1-3 15,5 1 6-15,1-1-3 0,-2 1 0 0,4 0-1 0,0-2 0 16,1 0-1-16,5 0 2 0,-5 0-2 0,3-3-7 16,3 1 2-16,-2-1 2 0,2-2-5 0,-3 1 2 15,3-1-3-15,-1-1 0 0,3-2-3 0,-4 1 2 0,2-1-1 16,1-1-3-16,-1 1 0 0,-3-4 0 0,0 5 0 0,0-5 0 16,-4 2 2-16,2 0-1 0,-4 1-1 0,1 2-1 0,-2-6-1 15,1 4-1-15,-5 0-6 0,-1 2-3 0,-1 0-8 16,-2 1-13-16,0-1-12 0,-2 1-15 0,-2 0-19 15,1 2-27-15,-6 0-35 0,-6 1-49 0,5 1-61 0,-7-5-67 16,1 3-73-16,-3-2-73 0,1-3-64 0,-1 1-104 0,-2-3-145 16,-7 0-49-16,-1-1 7 0,1 0 48 0</inkml:trace>
        </inkml:traceGroup>
      </inkml:traceGroup>
    </inkml:traceGroup>
    <inkml:traceGroup>
      <inkml:annotationXML>
        <emma:emma xmlns:emma="http://www.w3.org/2003/04/emma" version="1.0">
          <emma:interpretation id="{9D52F852-1EC1-47B6-9E52-57B65AC20DA7}" emma:medium="tactile" emma:mode="ink">
            <msink:context xmlns:msink="http://schemas.microsoft.com/ink/2010/main" type="paragraph" rotatedBoundingBox="3774,14904 10108,14006 10239,14929 3905,1582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695AC6C-3357-4DEB-A791-6AFE215418FE}" emma:medium="tactile" emma:mode="ink">
              <msink:context xmlns:msink="http://schemas.microsoft.com/ink/2010/main" type="line" rotatedBoundingBox="3774,14904 10108,14006 10239,14929 3905,15826"/>
            </emma:interpretation>
          </emma:emma>
        </inkml:annotationXML>
        <inkml:traceGroup>
          <inkml:annotationXML>
            <emma:emma xmlns:emma="http://www.w3.org/2003/04/emma" version="1.0">
              <emma:interpretation id="{98DA669F-7E4B-45D2-981B-D89248554A19}" emma:medium="tactile" emma:mode="ink">
                <msink:context xmlns:msink="http://schemas.microsoft.com/ink/2010/main" type="inkWord" rotatedBoundingBox="3941,15143 4618,15379 4501,15713 3825,15478"/>
              </emma:interpretation>
              <emma:one-of disjunction-type="recognition" id="oneOf6">
                <emma:interpretation id="interp30" emma:lang="en-US" emma:confidence="0.5">
                  <emma:literal>a</emma:literal>
                </emma:interpretation>
                <emma:interpretation id="interp31" emma:lang="en-US" emma:confidence="0">
                  <emma:literal>e</emma:literal>
                </emma:interpretation>
                <emma:interpretation id="interp32" emma:lang="en-US" emma:confidence="0">
                  <emma:literal>c</emma:literal>
                </emma:interpretation>
                <emma:interpretation id="interp33" emma:lang="en-US" emma:confidence="0">
                  <emma:literal>q</emma:literal>
                </emma:interpretation>
                <emma:interpretation id="interp3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23001.5527">3478 4835 185 0,'0'-10'283'0,"-2"2"-39"0,-1 0-33 15,-1-2-9-15,1 0 3 0,-2 0-9 0,1 2-22 0,-1-3-27 16,-1 4-13-16,-3-2-2 0,5 1 9 0,-1-1-2 0,-2 2-1 15,1 1-8-15,0 1-6 0,0-1-14 0,0 2-9 16,0 2-8-16,2-3-5 0,2 5-3 0,-5-2-2 0,1 2-3 16,1 2-8-16,-2-2-2 0,1 5 0 0,-1 1-1 0,-4 0-2 15,4 2-4-15,-5 3-1 0,0 4-5 0,0 0 0 16,0-2-3-16,3 0-1 0,-1 2-8 0,-2-3-1 0,4 5-3 16,2 1-3-16,0-3 0 0,-1 0-6 0,3 1 1 15,-1-1-5-15,2 0-1 0,3-4-10 0,-1 7-2 0,1-9-5 16,0 2-3-16,1-2-6 0,-1 0 2 0,3-3-2 15,-3 0 0-15,5-2 5 0,-2-1-4 0,-2-1 1 0,2-2 4 16,-3 0 2-16,3 0 3 0,-2 0 1 0,5-5 4 0,-4 4 4 16,2-3 2-16,2-3 3 0,0-2-3 0,2 1-3 15,-1-3 0-15,1 3-5 0,1-6-1 0,-2 1-6 0,0 0-2 16,-2-2-3-16,2 2 4 0,1 0 8 0,-4 3 6 0,1-1 11 16,1 2 10-16,-5 3 12 0,4 1 7 0,-5 2 5 0,3-4-2 15,-3 7-4-15,0-3-9 0,0 3-13 0,0 0-11 16,0 3-11-16,0-3-6 0,3 7 1 0,-2-3 0 15,-1 6 2-15,3 1 1 0,0-2 3 0,-2 1 5 0,4 1 0 16,-2 2-2-16,0 0 0 0,1-2-4 0,1 1-3 0,2 3-2 16,-2-6-1-16,2 2-1 0,2 0-1 0,-1 0-1 15,2-3-1-15,-1 3-1 0,3-2-2 0,3-3 2 0,-3 3-2 16,2-1-1-16,0-1 0 0,4 1 0 0,-5-2-5 16,2-3-14-16,1 5-29 0,2-5-33 0,-4 2-32 0,2-2-32 15,-1-2-34-15,4 1-36 0,1-2-36 0,-4-2-34 0,3-2-13 16,1-1-11-16,-4-1 3 0,3-5-1 0,5 0 3 15,-4 1 11-15,3-4 9 0,3-1 4 0,-3-2-9 0,3-2-28 16,1-3-44-16,-4 1-47 0,4-4-35 0</inkml:trace>
        </inkml:traceGroup>
        <inkml:traceGroup>
          <inkml:annotationXML>
            <emma:emma xmlns:emma="http://www.w3.org/2003/04/emma" version="1.0">
              <emma:interpretation id="{E7E9226E-F347-473D-B0E4-32EEAB1970FE}" emma:medium="tactile" emma:mode="ink">
                <msink:context xmlns:msink="http://schemas.microsoft.com/ink/2010/main" type="inkWord" rotatedBoundingBox="4627,14796 6567,14530 6691,15435 4751,15701"/>
              </emma:interpretation>
              <emma:one-of disjunction-type="recognition" id="oneOf7">
                <emma:interpretation id="interp35" emma:lang="en-US" emma:confidence="0.5">
                  <emma:literal>data</emma:literal>
                </emma:interpretation>
                <emma:interpretation id="interp36" emma:lang="en-US" emma:confidence="0">
                  <emma:literal>datary</emma:literal>
                </emma:interpretation>
                <emma:interpretation id="interp37" emma:lang="en-US" emma:confidence="0">
                  <emma:literal>data's</emma:literal>
                </emma:interpretation>
                <emma:interpretation id="interp38" emma:lang="en-US" emma:confidence="0">
                  <emma:literal>dastan</emma:literal>
                </emma:interpretation>
                <emma:interpretation id="interp39" emma:lang="en-US" emma:confidence="0">
                  <emma:literal>dita</emma:literal>
                </emma:interpretation>
              </emma:one-of>
            </emma:emma>
          </inkml:annotationXML>
          <inkml:trace contextRef="#ctx0" brushRef="#br0" timeOffset="24168.1831">4304 4628 338 0,'4'-4'414'15,"-4"-3"-38"-15,0 2-48 0,0 2-52 0,-4 0-51 0,2 1-41 16,-4-1-22-16,-1 2-10 0,2 1-8 0,-2 0-7 15,-2 1-11-15,1 2-15 0,-1 2-11 0,-1 2-10 16,-2-3-8-16,0 4-9 0,-3 3-9 0,3 0-2 0,-1 2-5 0,-2 1 3 16,6 1-2-16,-6-1-5 0,3 4-2 0,2-4-1 15,1 3-2-15,-1-1-4 0,4 1-4 0,-2-2-7 16,1 2-10-16,2-2-1 0,2-1-1 0,0-3-6 0,2 1-2 0,1-1-4 16,0-1-3-16,1-1-1 0,-1 0 4 0,3-1-4 15,0-2-5-15,-1 2 6 0,4-8-9 0,-5 7 5 16,4-6 0-16,-2 1-2 0,0-1 7 0,1-1 5 0,1 0 4 15,-1-1 3-15,2-1 11 0,0-3 5 0,1-1 1 0,1-2 2 16,4-3 3-16,0-3-1 0,-2 2-2 0,2-2-2 0,-3-5-4 16,3 2-5-16,0-2 1 0,-2 2 2 0,-1-3-2 15,-1-1 5-15,0-2 0 0,3-3 5 0,-4 3 6 16,2-3 5-16,-1 1 3 0,-1-1-2 0,-2-1 2 0,2 0-1 16,-2 0-4-16,-1 0-4 0,2-4-5 0,-5 5-1 0,4 1-1 15,-5-1 1-15,3 4 0 0,-3 0 5 0,3 3 3 0,-2 1 5 16,-1 6 2-16,0 0-3 0,0 6-1 0,0 0-5 15,-1 1-8-15,-2 3-7 0,3 0-6 0,-3 4-9 16,3 5-3-16,-2 2-4 0,-1 6-1 0,2 5 2 0,-2 3 6 16,0 2 3-16,-1 3 7 0,2 5 5 0,-1 2 2 0,0 2 6 15,3 1 3-15,-1-1 10 0,1 3-6 0,0-4-4 16,0 0-5-16,1 0-6 0,2-2-3 0,0-4-4 0,2-2-5 16,-1 0-14-16,0-1 2 0,4-6 0 0,1 0 3 15,4-1-2-15,-4-2 1 0,3-6-5 0,0-1 3 0,4-1 1 16,4-3-1-16,2-3 0 0,-1-4-4 0,6 0 3 0,-4-2-1 15,7-2 2-15,-5-3-2 0,2-1-2 0,0-6 3 0,-2 2 0 16,2-3-2-16,0-5-2 0,0-1-1 0,-3 0-2 16,-4-4-1-16,4-4 1 0,-6 4-3 0,-2-3-1 15,-4-1 1-15,0-3 2 0,-1 5-2 0,-5-2 3 0,-3 2 2 16,0 2-1-16,-3 3 3 0,-3 4 0 0,0 2-1 0,-2 4 1 16,1-3-2-16,1 7 0 0,-3 2 2 0,-2 1-3 15,1 4-1-15,-4 2-1 0,3 4 4 0,-4 5-2 0,0 1 0 16,-3-2 2-16,3 7-3 0,0 1 1 0,0 2 3 15,0 1 0-15,-3 0-2 0,3 4 0 0,1-1 4 0,2 0 0 16,-2-1-2-16,2 1 0 0,-1 0-1 0,2-2 2 0,4 0 0 16,-1-1 1-16,2 0-4 0,2-3 2 0,-2-2-1 0,3-2-3 15,3-2 4-15,-2 0-4 0,5-5 3 0,0 0-3 16,2-1 4-16,2-1-3 0,-1-4 2 0,3-4-2 16,3-1 2-16,0-3 0 0,1-3-1 0,-1-2-1 0,-2 0 1 15,2-4 2-15,2 3 0 0,-5-4 0 0,0-2 0 0,-1 0 0 16,3 3 2-16,-2 2 1 0,-6 0-2 0,1 1-1 0,1 2-1 15,-4 3 1-15,2 1 0 0,-4 3-3 0,2 1-1 16,-1-1 0-16,0 5 2 0,1 5 0 0,1-1 1 0,-1 3-2 16,4 2 3-16,-4 2 0 0,4-1 0 0,-1 4 0 15,2-2 0-15,-2-1 0 0,4 2 0 0,-2-2 6 0,3 0-4 16,0-1 0-16,0-2 0 0,-1 0 0 0,4 0 2 0,0-5 0 16,-1 4 0-16,-1-6-6 0,-4 1 2 0,3-2 3 15,3-2-1-15,-6-2-2 0,3-1 1 0,-2-5-2 0,-1 2 1 16,3-2-2-16,0-3-1 0,-2 0 0 0,-1 0-1 15,1-3 0-15,-1-1-2 0,-1-4-1 0,-1 2 1 0,1-5 1 16,-2 0 0-16,0-3-1 0,-2 2 0 0,1-2 1 0,-2-2 2 16,-2-1 1-16,2 0 1 0,0 0-1 0,-3 0 2 15,0-1 0-15,0 3 0 0,0 0 0 0,0 2 0 16,0 5 0-16,0 3-3 0,0 0 1 0,0 6 0 0,0 1 1 16,0 3-2-16,0 3 0 0,-3 1-4 0,0 2 4 0,3 7 2 15,-1 1 1-15,-2 4 1 0,3 7 4 0,-3 7 8 0,3 2 9 16,-2 5 11-16,-1 3 8 0,3 2 4 0,-1 4 7 15,-2 0 5-15,0 47 67 0,3-41-69 16,0-5-3-16,0-1-2 0,0-3-4 0,3 0-2 0,-3-2-4 0,3-2-2 16,-2-4-5-16,4-1-3 0,-2 0-2 0,-3-4-6 15,4-2-5-15,-4-5-3 0,3 3-6 0,0-5-2 0,-3-5-4 16,1-2 0-16,2 8-4 0,-1-13-8 16,-2 1-10-16,3-1-13 15,-3-3-19-15,3-18-462 0,-6 10 275 0,3-4-49 16,-3-1-54-16,1-4-50 0,-1 0-46 0,-1 0-41 0,0-7-23 31,-2 4-43-31</inkml:trace>
          <inkml:trace contextRef="#ctx0" brushRef="#br0" timeOffset="24733.9048">5177 4492 424 0,'-3'0'477'15,"2"0"-14"-15,-7 0 936 0,8 0-1185 0,0 0-36 16,0 0-28-16,23-9 291 16,-14 5-351-16,2-1 1 0,24-9 106 0,-16 7-88 15,-3 1 2-15,4-1-1 0,-1 1 2 0,0 0-2 0,2-2-8 16,-1 2-9-16,-1 0-10 0,2 1-7 0,-2-2-7 16,0 4-9-16,1-5-6 0,2 5-9 0,-4-4-7 15,0 0-6-15,21-4 13 0,-26 6-32 0,5 0-3 0,-2-3-2 16,-2 3-1-16,-1-1 3 15,18-10 42-15,-25 13-21 0,0 0 9 0,-4 1 7 0,2 1 5 16,-4-2 8-16,3 3-2 0,-3 0 3 0,-3 0-4 16,3 0-8-16,-1 0-4 0,-2 3-6 0,1-2-9 0,-4 1-9 15,2 3-2-15,-4 1-10 0,-4 5-3 16,0 0-3-16,-14 18 0 0,12-12-3 0,-4 2 2 16,5 5-2-16,-5-1 2 0,5 0-2 0,-4 4 2 0,4-1-2 0,1-3 1 15,3 3 0-15,0-1-1 0,-1 1 1 0,2-3-1 16,4-2-1-16,1-2 1 0,1 0 0 0,-1-1-2 0,3-2-1 15,3-1-1-15,2-5-1 0,-1 1-1 0,4-2-3 0,2-1-1 16,-8-1-3-16,5-1 2 0,1-4-2 0,1 1 5 16,1-6-1-16,-1 1 2 0,3-2 2 0,0-7 3 0,0 1 1 15,3-6 1-15,-4 1 0 0,1-3 0 0,0-5 0 16,0 1 0-16,-4-3 0 0,2 1 0 0,-4-1-1 0,1 0-2 16,-2 2 2-16,2 1 1 0,1 4 1 0,-4 1-1 0,2 4 3 15,-4 0-2-15,1 4 2 0,-2 3-1 0,2 0 1 16,2 3-3-16,-2 3 1 0,1 3 0 0,0-2-1 0,2 6 3 15,0 0 1-15,5 1 0 0,-2 6 4 0,-2-3 2 16,4 4-3-16,-2-3 1 0,-1 1-1 0,0 3 1 0,4-2-3 16,-5-1 0-16,1 1 1 0,1-3-5 0,-2-1 0 0,0 1-1 15,1-2 0-15,-4-3-2 0,4-2-1 0,-1-1-2 16,-2 1-4-16,2-4-3 0,-2 0-9 0,2 0-11 0,2-4-19 16,-2 1-24-16,4-5-26 0,-2 1-28 0,-2-2-31 15,1 1-36-15,-4-1-34 0,4-1-29 0,-4-4-39 0,3 3-37 16,-2-1-39-16,-1 1-31 0,2-2-66 0,-4 1-138 0,1-2-74 15,-3 0-19-15,0-4 20 0</inkml:trace>
        </inkml:traceGroup>
        <inkml:traceGroup>
          <inkml:annotationXML>
            <emma:emma xmlns:emma="http://www.w3.org/2003/04/emma" version="1.0">
              <emma:interpretation id="{3E02162C-B0F5-4207-9678-C9D13FD0F103}" emma:medium="tactile" emma:mode="ink">
                <msink:context xmlns:msink="http://schemas.microsoft.com/ink/2010/main" type="inkWord" rotatedBoundingBox="7221,14415 10108,14006 10239,14929 7352,15338">
                  <msink:destinationLink direction="to" ref="{0DECB976-EF58-4D6D-8462-15C22D40C2E1}"/>
                </msink:context>
              </emma:interpretation>
              <emma:one-of disjunction-type="recognition" id="oneOf8">
                <emma:interpretation id="interp40" emma:lang="en-US" emma:confidence="0.5">
                  <emma:literal>stream</emma:literal>
                </emma:interpretation>
                <emma:interpretation id="interp41" emma:lang="en-US" emma:confidence="0">
                  <emma:literal>Stream</emma:literal>
                </emma:interpretation>
                <emma:interpretation id="interp42" emma:lang="en-US" emma:confidence="0">
                  <emma:literal>strewn</emma:literal>
                </emma:interpretation>
                <emma:interpretation id="interp43" emma:lang="en-US" emma:confidence="0">
                  <emma:literal>Strewn</emma:literal>
                </emma:interpretation>
                <emma:interpretation id="interp44" emma:lang="en-US" emma:confidence="0">
                  <emma:literal>strew</emma:literal>
                </emma:interpretation>
              </emma:one-of>
            </emma:emma>
          </inkml:annotationXML>
          <inkml:trace contextRef="#ctx0" brushRef="#br0" timeOffset="25832.0091">6698 4695 251 0,'-4'4'455'15,"2"-2"-36"-15,-1 0-50 0,0-6 172 16,3 0-350-16,6-11 80 0,-4 6-171 0,2-2-6 16,4-2-4-16,-1-1-5 0,1-2-3 0,0-6 0 0,0 0 3 15,2 1-1-15,2 0 2 0,-3-2-5 0,3-4-9 16,0-1-1-16,0 0-3 0,0-1-8 0,-5 1-8 0,1 1-8 16,-4-2-6-16,2 2-8 0,-4-2-6 0,2 4-8 0,-4 1 0 15,0 2-1-15,0 0-1 0,-1 5 1 0,-2 2 4 16,1 2-1-16,-4 2 5 0,2 0-1 0,-1 5 0 0,-2 1-2 15,-1 5-6-15,1 3-1 0,-5 4-4 0,3-1-2 16,-3 5-2-16,0 2 2 0,-3 2 1 0,3 2 2 0,4 3 7 16,-4-2 6-16,1 0 3 0,4 2 6 0,-1 1 2 0,4-1 2 15,2 1-2-15,-1 1 4 0,3-3-5 0,3 1-1 16,-1-3-4-16,5-2-6 0,2 0-2 0,5 1 0 16,-2-1 0-16,1-5-4 0,6 1-2 0,1-2 1 0,3-1-1 15,1 1-4-15,3-3 1 0,1 0-5 0,-1 2-2 0,1-5-1 16,-1 2 2-16,3-2-7 0,-5 1 2 0,-1-1 0 0,1 0 0 15,-4 2-2-15,2-4 4 0,-10 4-4 0,5-1 1 16,-9 1-2-16,0-1 0 0,-2 2 2 0,1-1-4 0,-5 1 3 16,-2 0-2-16,-1 3 1 0,-4 2 0 0,2-2 0 15,-5 2-4-15,-1-3-2 0,-2 3-1 0,4-3-3 0,-8 1-11 16,5-2-5-16,1 1-10 0,-3-3-1 0,4 1 1 0,-1-1 2 16,4-1-2-16,-4-3 3 0,4 2 9 0,-1-3 7 15,2-3 7-15,-1 2 2 0,4-3 0 0,-3-1 2 0,3-3 4 16,0 1-1-16,0-2-1 0,3-2 3 0,-3 2 1 15,3-6 3-15,-2 3 1 0,5-4 0 0,-1 0-2 0,-1 0-1 16,1 0 1-16,-1-1 0 0,4-4 1 0,-2-1-2 16,0 3 2-16,1-2 0 0,0-1 0 0,2 1 2 0,-1-4 1 15,2-2-3-15,-1-2-1 0,-1 2 0 0,2-2-2 0,-1-1 1 16,0 2 2-16,1-2-1 0,-1-2-2 0,-3 3 7 16,0 1-2-16,-3 0 3 0,0 2 0 0,-3 3 6 0,0-2 4 15,0 6 13-15,2 0 20 0,-2 1 11 0,0 2 16 16,0 2 14-16,0 3 12 0,0 0 11 0,-2 5 7 0,2-4-3 15,-3 7-13-15,3-2-13 0,-3 4-12 0,3-1-12 0,-1 4-8 16,-2 3-3-16,3-1-2 0,0 7-2 0,0 5 11 16,0 2 9-16,0 4 10 0,0 3 6 0,0 1 6 0,0 7 1 15,3-1 0-15,-2 1-3 0,2 3-1 0,0-1-1 16,2 2-11-16,-1-2 0 0,1-2-7 0,0 3-9 0,-3-2-3 16,5 3-6-16,1-5-4 0,-4 3-13 0,1-3-1 0,-1-2-3 15,2 0-4-15,-1-2-4 0,-1-4-6 0,1 2-6 16,1-6-4-16,-5 6-1 0,3-5-4 0,-1-1-1 0,0-4 0 15,-1 0-4-15,-2-4 2 0,3 3 4 0,-2-7-4 16,-1 1-6-16,0-3-6 0,0-1-16 0,3-4-12 0,0 3-14 16,-3-4-14-16,0 0-18 0,0 0-29 0,-3-2-34 0,0-1-41 15,-1-2-47-15,-1-4-39 0,1 3-44 0,0-9-48 0,-2 4-42 16,1 0-25-16,-2-5-1 0,2 2 17 0,-2-4 26 16,2 1 31-16,-2 0 34 0,2-3 35 0,1 0 41 15,-1 4 38-15,0-4 33 0,3 3 33 0,-1-3 35 0,0 2 38 16,3 1 35-16,0 1 46 0,0-2 38 0,0-1 31 0,0-1 26 15,0 1 15-15,0 1 2 0,3-1 0 0,-3 2-2 16,5-1-6-16,0 1-4 0,-3 3-4 0,5-4-5 0,1 3-6 16,-4 2 3-16,5 0 2 0,-1 3-2 0,2-1-6 15,-1-2-9-15,-2 5-9 0,2 2-12 0,5 0-7 0,-5 1-12 16,0 1-10-16,-2 2-15 0,5 0-14 0,-2 4-20 0,2-2-29 16,-3 4-31-16,-1-2-40 0,2 4-41 0,-1 2-64 15,1-5-93-15,-5 4-149 0,2-2-69 0,-5 1-21 16</inkml:trace>
          <inkml:trace contextRef="#ctx0" brushRef="#br0" timeOffset="26224.3948">7411 4224 63 0,'0'-15'955'16,"3"7"-549"-16,2-5-39 0,-1 5-68 0,6-3-54 0,-1 3-18 15,6-3-8-15,-3 2 0 0,3 4-5 0,-2-2-6 0,5 3-6 16,-4 2-4-16,1 4 11 0,1 2 2 0,3 3-8 0,-4 1-9 15,0 5-10-15,-2-1-3 0,5 6-10 0,-4-1-18 16,-2 3-34-16,7 25 42 16,0 29-36-16,-8-3-77 15,-11-49-35-15,0-1-5 0,0-2 1 0,0-2-2 0,0-1-1 16,0-3 5-16,-3-2-4 0,0-2 0 0,3-5 0 0,0 0 3 16,0-2 0-16,0-2 4 0,-5-4 14 15,-2-2-16-15,2-3 1 0,2-4-2 0,-1-6-3 16,0 1 0-16,1-4-6 0,-2 1-1 15,5-59 1-15,5-9-5 0,-2 62 1 16,0 1-2-16,1 0-1 0,0 2-2 0,1 2-4 16,5 5-6-16,-2 0-13 0,1 4-17 0,0 2-20 0,1 2-22 15,-1-1-28-15,3 7-36 0,0-2-44 0,3 4-35 32,-3-1-39-32,62 20-1560 0,-7-4-361 15,-49-9 1597-15</inkml:trace>
          <inkml:trace contextRef="#ctx0" brushRef="#br0" timeOffset="27187.2624">8112 4256 221 0,'5'7'563'0,"-2"-3"-45"0,1 0-81 0,-1-1-82 16,0-1-59-16,-1-2-33 0,2 0-12 0,2-5-12 16,-5 3-10-16,7-4-17 0,-1-1-23 0,1-1-18 0,1-1-13 15,1-2-13-15,-1 1-7 0,3-4-3 0,0 2-5 16,-2-3-2-16,-1-1 4 0,2 1 4 0,-2-2-8 0,-2 2-11 15,0-3-18-15,1 2-10 0,-4 2-6 0,1-1-3 0,-2 2-7 16,-2 3-10-16,2-3-5 0,-3 4 2 16,-3 2 5-16,2-4 63 0,-2 10-71 0,0 1-2 15,-2-2-7-15,-2 4-9 0,-2-1-11 0,-3 4-9 0,-3 4-6 16,0 2-6-16,-1 1-3 0,1 3 0 31,2 0-3-15,-53 225 16-16,71-218-13 0,5 0-3 0,-1-4 0 0,6 0-1 15,0-5 1-15,1 2-1 0,0-4 3 0,7-5-3 16,-2 3 0-16,-2-4 0 0,5-5 2 0,-2 0-1 0,2-3 0 16,0-3 0-16,3 0 0 0,-1-9-1 0,0 4 1 0,-3-5-3 15,4-4 1-15,0 2 0 0,0-6-2 0,-2 1-2 16,0-4 0-16,1-1 1 0,-7 0 0 0,0-1 0 0,1-1 2 16,-8 3-1-16,0-1 3 0,-2-1 0 0,-4 3 0 15,0 1 3-15,-6 1-1 0,0 2 2 0,0 0-1 0,-3 5-1 16,0 0 5-16,-2 4 2 0,4 2 2 0,-5 5-2 0,2 0 1 15,1 3 3-15,-21 6 17 16,12 5-25-16,-2 3-3 0,0 4 0 0,-3 4 0 0,2 3-4 16,-1-2 2-16,1 5 0 0,6 1-2 0,-3 0 2 0,2 1-2 15,2 1 1-15,1-1-1 0,1-1 2 0,0 2-1 0,5-1 2 16,-2-4 1-16,3-2-4 0,3 4 1 0,-2-6 0 16,5-2-5-16,0-2-1 0,1 0-7 0,1-5-6 15,2 1-2-15,-1-4-3 0,0-3-1 0,3-1-7 0,1-3-2 16,1-3 2-16,1-1-3 0,0-5 0 0,-4-1 2 0,6-3 1 15,-2-2 2-15,-3-1 9 0,1-1 2 0,-1-1 2 0,0-1 8 16,1 0 2-16,-4 2 2 0,0-2 6 0,-1 1-2 16,-1 1 0-16,0 1-1 0,-2 4 6 0,-1 1-3 15,-1 2 3-15,0 3-2 0,-1 2-2 0,2-1-2 0,-1 5 3 16,0 0 0-16,2 0-3 0,-1 5 2 0,1-1 1 0,1 2-1 16,-5 1 5-16,7 2 2 0,-4-4-3 0,3 6-1 15,1-2-1-15,-4-1 2 0,4 0-3 0,-4 2 0 0,4-2 0 16,-4-5-3-16,4 2 3 0,-4-4-1 0,3 2-1 15,-2-3 2-15,2 0 2 0,1-3-1 0,-4 0-1 0,4-3 0 16,-4-2 1-16,4-2 2 0,-1-1-2 0,1-3-3 0,-1 3 2 16,2-1 0-16,-2-1 0 0,1-2 1 0,-4 4 0 0,4 0-1 15,-4 1 0-15,1 1 6 0,1 0-4 0,-2 2 0 16,0 3-1-16,1 0-1 0,-2 1-2 0,-2 2 1 16,5 1 1-16,-4 1-1 0,4 4 1 0,-5 1 0 0,4-1 0 15,1 1-1-15,-5 4 1 0,4-6 3 0,1 6-3 0,-2-4 0 16,1 4 0-16,-1-6-2 0,2 2 2 0,-5-1 0 15,4-3 1-15,-2-2 0 0,1 2 5 0,1-2-3 0,-2-2 2 16,4 0 2-16,1-3-1 0,1-4 4 0,-2 1-3 16,2-1-2-16,1-1-3 0,-1-1 2 0,-1 0 3 0,-1 2-4 15,1 0 1-15,-1 1-4 0,1 0 3 0,-4-1 6 0,0 2 0 16,1 3-1-16,-1-1-8 0,-1 4 3 0,2-1 5 0,-2-1 2 16,0 3-2-16,1 0-2 0,4 0 1 0,-4 3 6 15,1-1 5-15,2-1-7 0,1 2-2 0,-1-1-2 16,5-2 1-16,-6 3-3 0,7-2 1 0,-1-1-6 0,0 0 1 15,1-1 2-15,2-2-1 0,-3-2-1 0,3 2-1 0,-1-2 0 16,0 2 0-16,-2-3 0 0,0-1 3 0,0 4-3 0,0-5-3 16,0 5-5-16,-2-2-12 0,-1 1-15 0,-1 2-17 15,-4-1-28-15,2 3-46 0,-4 0-56 0,1 0-63 0,-2 0-79 16,-1 0-85-16,0 3-75 0,0-3-88 0,-4-3-157 16,4 3-89-16,0 0-9 0,0 0 31 0</inkml:trace>
        </inkml:traceGroup>
      </inkml:traceGroup>
    </inkml:traceGroup>
    <inkml:traceGroup>
      <inkml:annotationXML>
        <emma:emma xmlns:emma="http://www.w3.org/2003/04/emma" version="1.0">
          <emma:interpretation id="{D4AC7BC1-A94E-4550-86A0-D6FC065E1A5D}" emma:medium="tactile" emma:mode="ink">
            <msink:context xmlns:msink="http://schemas.microsoft.com/ink/2010/main" type="paragraph" rotatedBoundingBox="5804,16051 10513,15076 10763,16281 6053,1725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994ED9C-44D4-4EAA-B6EA-EBBB0D5D6684}" emma:medium="tactile" emma:mode="ink">
              <msink:context xmlns:msink="http://schemas.microsoft.com/ink/2010/main" type="line" rotatedBoundingBox="5804,16051 10513,15076 10763,16281 6053,17256"/>
            </emma:interpretation>
          </emma:emma>
        </inkml:annotationXML>
        <inkml:traceGroup>
          <inkml:annotationXML>
            <emma:emma xmlns:emma="http://www.w3.org/2003/04/emma" version="1.0">
              <emma:interpretation id="{232D65D3-A7BF-4BEE-B071-05790036A82F}" emma:medium="tactile" emma:mode="ink">
                <msink:context xmlns:msink="http://schemas.microsoft.com/ink/2010/main" type="inkWord" rotatedBoundingBox="5887,16451 7059,16208 7175,16770 6003,17013"/>
              </emma:interpretation>
              <emma:one-of disjunction-type="recognition" id="oneOf9">
                <emma:interpretation id="interp45" emma:lang="en-US" emma:confidence="0.5">
                  <emma:literal>or</emma:literal>
                </emma:interpretation>
                <emma:interpretation id="interp46" emma:lang="en-US" emma:confidence="0.5">
                  <emma:literal>O r</emma:literal>
                </emma:interpretation>
                <emma:interpretation id="interp47" emma:lang="en-US" emma:confidence="0">
                  <emma:literal>Or</emma:literal>
                </emma:interpretation>
                <emma:interpretation id="interp48" emma:lang="en-US" emma:confidence="0">
                  <emma:literal>o r</emma:literal>
                </emma:interpretation>
                <emma:interpretation id="interp49" emma:lang="en-US" emma:confidence="0">
                  <emma:literal>0 r</emma:literal>
                </emma:interpretation>
              </emma:one-of>
            </emma:emma>
          </inkml:annotationXML>
          <inkml:trace contextRef="#ctx0" brushRef="#br0" timeOffset="27985.2157">5557 5959 7 0,'4'-5'406'0,"-1"2"-50"0,-1-2-33 0,-2 2-10 0,0 0-26 16,-2 3-42-16,-1 0-41 0,3 0-19 0,-3 0-11 0,-1 2-4 16,2-1-5-16,-4 2-4 0,2 2-7 0,-4 0-4 15,2 2-9-15,-1 2 0 0,-3 3-6 0,1 1-4 0,-2 5-4 16,-1-1-2-16,-1 2 2 0,1 3-4 0,-3 1-5 0,0 2-8 15,2 1-10-15,-1 2-11 0,1-3-7 0,1 4-9 0,2-3-12 16,1-3-14-16,-2 1-11 0,7 2-11 0,2-6-4 16,-1 4-3-16,3-3-7 0,3-4-5 0,-1 0-1 15,5 1-1-15,2-7 3 0,-1 4 0 0,4-4-4 0,0-2-2 16,-1-4 0-16,3 2 1 0,2-3 1 0,-2-4-3 0,0 0 5 16,3 0-3-16,-2-4 0 0,-3-3 2 0,3 2-1 0,-1-4-1 15,-2-2 1-15,2-4 1 0,-4 4-4 0,-1-5 1 16,-1-1-1-16,-4-2 2 0,0 0-2 0,2-4 2 15,-4 0-1-15,1-3 2 0,-3 0-3 0,-3 0 0 0,3-4 3 16,-2 2-3-16,-1 0 0 0,-1 0-3 0,-3-3 3 0,-1 6 0 16,-1-1-3-16,-1 0 1 0,-2 6 1 0,0 0 1 0,0 4 9 15,0 3-2-15,3 2-7 0,-3 3-8 0,-6 3-10 16,5 2-15-16,-2 3-22 0,0 5-22 0,-1 1-40 16,1 3-27-16,2 2-33 0,-5 4-29 0,4 0-30 0,2 0-26 15,2 1-27-15,3 3-22 0,-1-2-14 0,4 0-13 0,-1-2-44 16,2-2-64-16,3-2-97 0,0-3-29 0,6-1 7 0</inkml:trace>
          <inkml:trace contextRef="#ctx0" brushRef="#br0" timeOffset="28271.4498">5667 5995 245 0,'22'-7'526'0,"-5"1"-17"0,-1-3-15 0,6 5-77 16,-1-2-71-16,3 2-50 0,3 1-29 0,-1 1-15 15,3 0-14 1,155 37 896-16,-160-23-980 0,1 2-10 0,-4 1-7 15,-1 5-11-15,-4-1-18 0,-4 4-10 0,0-3-15 0,-5 2-8 16,-2 4-11-16,-2-1-6 0,-3-1-8 0,0 0-5 0,-3 0-2 16,1-3-9-16,-1-1-6 0,-1-4-6 0,-1 0-2 15,1-5-6 1,-19 13 97-16,16-29-82 0,3-2-1 0,-4-5 0 0,4-4-8 16,-4-3-4-16,5-5-5 31,-1 0-4-31,8-161-13 0,2 153-2 0,2 1-8 0,-2 3-11 0,1 0-15 15,3 2-21-15,-1 2-32 0,6 2-41 0,-3 3-52 0,2 1-54 16,3-1-66-16,3 2-58 0,-1 2-60 0,2 2-51 16,6 2-53-16,0-1-120 0,-4 1-74 0,3 1-21 0,0 1 27 15</inkml:trace>
        </inkml:traceGroup>
        <inkml:traceGroup>
          <inkml:annotationXML>
            <emma:emma xmlns:emma="http://www.w3.org/2003/04/emma" version="1.0">
              <emma:interpretation id="{EBC4AC58-EF73-4168-83CA-616142A2DA51}" emma:medium="tactile" emma:mode="ink">
                <msink:context xmlns:msink="http://schemas.microsoft.com/ink/2010/main" type="inkWord" rotatedBoundingBox="7569,15685 10513,15076 10763,16281 7819,16890"/>
              </emma:interpretation>
              <emma:one-of disjunction-type="recognition" id="oneOf10">
                <emma:interpretation id="interp50" emma:lang="en-US" emma:confidence="0.5">
                  <emma:literal>signal.</emma:literal>
                </emma:interpretation>
                <emma:interpretation id="interp51" emma:lang="en-US" emma:confidence="0">
                  <emma:literal>Signal.</emma:literal>
                </emma:interpretation>
                <emma:interpretation id="interp52" emma:lang="en-US" emma:confidence="0">
                  <emma:literal>signal</emma:literal>
                </emma:interpretation>
                <emma:interpretation id="interp53" emma:lang="en-US" emma:confidence="0">
                  <emma:literal>Signal</emma:literal>
                </emma:interpretation>
                <emma:interpretation id="interp54" emma:lang="en-US" emma:confidence="0">
                  <emma:literal>Sprat</emma:literal>
                </emma:interpretation>
              </emma:one-of>
            </emma:emma>
          </inkml:annotationXML>
          <inkml:trace contextRef="#ctx0" brushRef="#br0" timeOffset="28898.0271">7305 5491 207 0,'0'-11'500'0,"0"-4"-40"0,0 5-14 0,-1-1-62 15,-2 4-70-15,3 2-42 0,-1-2-19 0,-5 3-15 16,1-1-9-16,1 3-21 0,-4 0-17 0,-1 1-22 0,-3 2-22 0,0 3-17 15,-1 3-10-15,-3 6-3 0,1 2 2 0,-3-1 0 16,0 5 4-16,2 2-2 0,-1 1-3 0,-1-1-7 0,2 1-20 16,4-1-9-16,0 1-9 0,3-3-8 0,-1 2-7 15,3-1-9-15,-1-1-7 0,7-1-9 0,-2 2 1 16,6-5-10-16,23 39 25 16,-12-45-40-16,4 2-1 0,-2-1 2 0,5 1 0 0,3 0 0 15,-2-3-2-15,2 1 2 0,0-3-1 0,-2 3-1 16,2-1-3-16,-3 3-1 0,-2 0-4 0,0 0 2 0,-2 0-2 0,-2 0 0 15,-1-1 0-15,0 1 0 0,-4 0 0 0,-2-1 0 16,-4 1 2-16,1 0-1 0,-1 0-1 0,-4 0 0 0,0 0 0 16,0 0-1-16,0-1 0 0,-4 1 0 0,-1 0-4 15,1-1 2-15,-1-1 1 0,-1-1-2 0,-1 0 3 16,-2-1 1-16,0-4-2 0,-3 2-2 0,2-2 4 0,-2-3 0 16,3 0 0-16,-2-3 0 0,2-4 0 0,-1 1-2 0,3-4 2 15,1 2-3-15,-2-2 3 0,2-4-2 0,2 0 4 16,2-2 1-16,-1-1-2 0,6-2 0 0,-1 1 1 0,2-3 0 15,4 1 0-15,-1-1-2 0,4 1 0 0,-3 1-3 16,1-3 4-16,6 5 1 0,-3 0-2 0,0 1 7 0,0-1 7 16,3 2 6-16,0 2 1 0,-2 2 9 0,-1 0-1 0,3 1 4 15,0 3 7-15,-2-1-5 0,2 3 0 0,1 2-1 16,2 0 0-16,-1 1-2 0,-1 4 1 0,2 1-5 0,0 0-4 16,0 5 0-16,-2 0-4 0,0 0-1 0,-1 3-5 0,2-1-4 15,-5 4-3-15,2-1-2 0,-2 3 3 0,0-2-4 0,-4 1 0 16,1 2-8-16,-3-2-8 0,-2 0-18 0,-1 2-22 15,-1 1-36-15,-2-2-50 0,-2-2-58 0,-1-1-62 16,-1 0-66-16,-2 0-61 0,1-3-53 0,1 0-35 0,-4-4-22 16,4-4-43-16,-1-1-82 0,-2-2-65 0,-1-2 0 15,1-4 36-15</inkml:trace>
          <inkml:trace contextRef="#ctx0" brushRef="#br0" timeOffset="30182.9993">7678 5596 256 0,'7'-15'524'15,"-3"1"-60"-15,16-13 359 0,-10 16-501 0,-1 1-58 0,3-1-44 16,-2 2-30-16,2 1-22 0,2-2-25 0,-1 2-28 16,-1 5-28-16,1-3-29 0,5 1-19 0,-4 3-15 0,4 2-7 15,-2-2-5-15,3 0-3 0,-2 0-6 0,2-1 2 16,-3 2-5-16,7-2 2 0,15 1-2 0,-17 0 0 16,2-1 2-16,-6-1 0 0,3-2 0 0,-1 0 1 0,-1-1 0 15,-5 1-3-15,2-1 1 0,-6-2 1 0,2 3 4 16,-4 0 7-16,-1-2 6 0,0 1 5 0,-2 2 10 0,-1 1 8 15,-1-3 12-15,-2 3 12 0,0-1 9 0,-2 4 9 16,-1 1-1-16,-1 0-2 0,-2 0-3 0,-3 1-5 0,2 4-11 16,-5 1-7-16,0 5-10 0,-3-1-11 0,3 4-1 0,0 1-3 15,0 0-1-15,0 2 0 0,3 3 2 0,2 0 2 16,3 1-3-16,1 1-1 0,0-3 0 0,3 2 1 0,3-1 0 16,0 0 0-16,1 0 0 0,0-4-3 0,7 1 6 15,-2-2 2-15,3 2 3 0,0-1 1 0,2 2-6 0,3-3 1 16,-2-2-2-16,-2 1-3 0,-1 4-5 0,3-4-2 0,-3 4-7 15,0 2-2-15,-2-1 3 0,-1 3-3 0,-1-1-3 16,-4 2 0-16,-1 0 4 0,-2-2-5 0,-2 5-1 0,-3-3-3 16,-4 3 0-16,-2-3 0 0,1 3 1 0,-3-3-3 15,-3-2-3-15,0 2 4 0,3-6-3 0,-1-2-1 0,1-5 0 16,0 1-2-16,0-2 0 0,-1-5 2 0,1-4 2 0,0 0-3 16,0-6 3-16,3-3 3 0,-1-4-1 0,4-2-2 15,-2-4 2-15,2-3-4 0,2-2 0 0,-1-1-1 0,5-4-4 16,0-1 4-16,0-3-1 0,0-1 1 0,5 3-3 15,-1-3 1-15,-1 2 0 0,5 2 3 0,-1 0 3 0,2 1-1 16,1 4 2-16,4-2 6 0,-2 7 5 0,0-3 6 0,3 3 6 16,1 2 8-16,-1 2 3 0,1 0 1 0,-1 9 3 15,0-1-2-15,1 1-2 0,1 2-7 0,1 2-6 16,1 6-4-16,-3 2-6 0,1 2-1 0,-1 1-4 0,-1-1 1 16,0 7-6-16,-3-1 2 0,-3 2-3 0,2 3-1 0,-3-3-2 15,2 3-1-15,-4-4-1 0,2 3-3 0,-4-1 3 0,4-3-2 16,-2-1 1-16,-5-3 0 0,4 0 2 0,-5-3 2 15,3-1-2-15,-1-3 3 0,-2-2-1 0,5 0 1 0,-1 0 1 16,1-5-1-16,1-1 1 0,-2-3 0 0,1-4-1 16,-1-2-1-16,4-1 2 0,-4-4-1 0,4 1 0 0,-4-4-3 15,3-1 2-15,-2 3-1 0,1-4 0 0,-2 3 1 0,1 4 1 16,-1 0 1-16,-1 4 5 0,0 3 7 0,-1 0 3 16,2 5 0-16,-4 2 1 0,3-1-2 0,0 3 0 0,-3 2-4 15,2 2-4-15,2 3-3 0,2-1-2 0,0 4-4 16,1 1 1-16,4 0 1 0,-2 2 1 0,1-1-1 0,-1 1 0 15,3 1-2-15,3-1 0 0,0 1 1 0,-2-5 0 0,4 3 0 16,2-1 0-16,0-4 0 0,-1 0 0 0,0-2 4 16,4-3-4-16,-2 0 1 0,-1 0 0 0,2-3-2 0,-2-2 2 15,1-3-2-15,2 0-1 0,-3-1-4 0,-1-4-1 0,0 0-2 16,1-2-2-16,-5-1 1 0,-2 2-7 0,-2-1 4 16,-1-2 0-16,1-2 5 0,-2 3 1 0,-7-1 1 0,-1 3 1 15,0 0 2-15,-1 3 1 0,-5 0-1 0,-2 1-1 16,2 3-2-16,-1 2 4 0,-3 3-1 0,2 1-1 15,-4 2 1-15,0 1 0 0,-1 6 1 0,-2 0 0 0,0 2 0 0,-1 3 0 16,1 2 0-16,-1 0 0 0,4 3-2 0,0 1 4 16,3 0-2-16,-5 3 0 0,6-3-2 0,0 1 2 0,1 0 0 15,2-1-1-15,2-2 1 0,3-2-1 0,0 1 0 16,0-4 1-16,0-1 2 0,3-2-1 0,2 0-1 0,-2-2 0 16,1-4 0-16,1 2 0 0,0-5 2 0,4 0-2 0,3-5 0 15,0 2 0-15,0-4 1 0,3-2 2 0,0 0-2 16,-2-2-1-16,-1 0 2 0,0 1-1 0,0-1 0 0,1 2-1 15,-1 1-1-15,2-1 0 0,-2 3-1 0,0-1 1 16,-1-1-3-16,3 8 2 0,-5-5 2 0,0 1 0 0,-2 4 0 16,4 0 0-16,-3 0 3 0,4 4 0 0,0 1-2 0,0-5-1 15,0 7 0-15,0-4 2 0,3 2 0 0,-3-1-2 16,0-2-1-16,0-1 2 0,0 3 1 0,2-4-2 0,-2-4 0 16,0 3-2-16,0-2 1 0,0-4-2 0,6 3 3 15,-6-3 0-15,0-2-4 0,0-2 4 0,0 0-1 0,-4 1-1 16,4-3 2-16,-4 0 0 0,2-6 0 0,-2 4-1 15,-2-6 2-15,1 2-1 0,-2-2 0 0,-3-3 2 0,3-3-1 16,-5 2 0-16,0-7-7 0,0 0 3 0,0-4 3 0,-5 0 0 16,3-4 0-16,-3-4 0 0,-2-2 0 0,2-1-3 15,4 1 11-15,-5 2-2 0,4-3 1 0,-1 11 7 0,0-1 13 16,-1 6 11-16,4 6 14 0,-2 5 9 0,-1 3 6 0,0 7 4 16,-1-1-5-16,2 6-7 0,-4 5-5 0,5 7 4 15,-2 5 5-15,0 11 8 0,-1 2 9 0,2 6 8 0,-1 5 9 16,0 3 9-16,3 2 0 0,3 3-7 0,0-2-13 15,2 5-17-15,-1 0-12 0,6-2-11 0,-1 0-9 0,0 1-10 16,5-2-5-16,-1 0-7 0,2-1-4 0,1 1 1 0,-1-3-9 16,-1 0-10-16,0-2-23 0,3-1-29 0,-4-1-41 15,-1-4-42-15,-3 1-58 0,3-3-95 0,-2-1-118 0,-1-4-138 16,0-7-101-16,-1-6-140 0,-1-2-141 0,4-6-75 16,-11-5-8-16,6-7 59 0</inkml:trace>
          <inkml:trace contextRef="#ctx0" brushRef="#br0" timeOffset="30325.621">9977 5173 518 0,'-4'-3'741'0,"-1"0"16"0,2 3-120 0,2-3-148 0,-5-1-186 0,6 4-131 16,0 0-82-16,6 7-122 0,-5-7-102 0,4 3-74 16,2 0-74-16,-3-1-121 0,-1 2-166 0,2-2-89 15,-2 2-30-15,-3-4 20 0</inkml:trace>
        </inkml:traceGroup>
      </inkml:traceGroup>
    </inkml:traceGroup>
  </inkml:traceGroup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9:04.7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F3103AA-CC19-4777-BCF2-24EA3FF6A98B}" emma:medium="tactile" emma:mode="ink">
          <msink:context xmlns:msink="http://schemas.microsoft.com/ink/2010/main" type="writingRegion" rotatedBoundingBox="11145,8825 14029,8825 14029,12832 11145,12832"/>
        </emma:interpretation>
      </emma:emma>
    </inkml:annotationXML>
    <inkml:traceGroup>
      <inkml:annotationXML>
        <emma:emma xmlns:emma="http://www.w3.org/2003/04/emma" version="1.0">
          <emma:interpretation id="{3A468EE5-FED8-4B58-87F8-ED949EDB9F16}" emma:medium="tactile" emma:mode="ink">
            <msink:context xmlns:msink="http://schemas.microsoft.com/ink/2010/main" type="paragraph" rotatedBoundingBox="11145,8825 14029,8825 14029,12832 11145,12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C28CCA-33D5-4B7E-AFE2-B6EA952333B8}" emma:medium="tactile" emma:mode="ink">
              <msink:context xmlns:msink="http://schemas.microsoft.com/ink/2010/main" type="line" rotatedBoundingBox="11145,8825 14029,8825 14029,12832 11145,12832"/>
            </emma:interpretation>
          </emma:emma>
        </inkml:annotationXML>
        <inkml:traceGroup>
          <inkml:annotationXML>
            <emma:emma xmlns:emma="http://www.w3.org/2003/04/emma" version="1.0">
              <emma:interpretation id="{30A34E9D-796F-4645-A20B-694AD272576F}" emma:medium="tactile" emma:mode="ink">
                <msink:context xmlns:msink="http://schemas.microsoft.com/ink/2010/main" type="inkWord" rotatedBoundingBox="11145,8825 14029,8825 14029,12832 11145,12832"/>
              </emma:interpretation>
              <emma:one-of disjunction-type="recognition" id="oneOf0">
                <emma:interpretation id="interp0" emma:lang="en-US" emma:confidence="0.5">
                  <emma:literal>i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2578 4694 84 0,'0'0'291'0,"0"-1"-54"0,0-2-51 0,0 2-46 0,0-5-39 15,-2 2-22-15,2-1-6 0,-2-1 0 0,-1 1 3 16,3-3-14-16,0 2-16 0,0 2-12 0,-2 0-6 0,2 0-2 15,0-1-2-15,-3 0 1 0,3 1-3 0,0 3 0 0,0-2 0 16,0 1 0-16,0 2 2 0,-1 0 2 0,1 0 0 0,0 0-1 16,0 0 0-16,-3 0-5 0,3 0 0 0,-3 0-1 15,3 0 4-15,0 0-5 0,0 0-5 0,3 2 0 0,0-2 0 16,1 4 4-16,3-1 9 0,-1 1 7 0,5 3-5 16,-2-2 9-16,3 5 3 0,3 1 4 0,1-1 0 0,-1 0-1 15,4 5-7-15,-2-4-4 0,2-1 0 0,0 1-1 16,1-1 2-16,-1-4-2 0,-3 3 6 0,7-3 8 0,-4-1 7 15,2 0 4-15,1-5 3 0,-4-3-2 0,7-4 3 0,-7-1 1 16,7-7-8-16,-1-4-5 0,0-10-13 0,4-3-8 16,2-9-8-16,1-6-8 0,1-8-11 0,0-5-22 0,4-7-20 15,3-7-19-15,1-4-17 0,5-8-11 0,2-3-13 16,5-9-13-16,3-9-18 0,6-4-15 0,3-8-21 0,3-13-45 16,6-9-68-16,3-4-135 0,5-9-68 0,5-1-28 15</inkml:trace>
          <inkml:trace contextRef="#ctx0" brushRef="#br0" timeOffset="-488394.9771">1414 5696 58 0,'-1'-7'213'0,"1"3"9"0,-3-3-18 16,0 3-41-16,3-2-42 0,-2 2-22 0,-1-3-6 15,3 3-2-15,-3-2-11 0,2 1-5 0,-2 0-7 0,1 2-4 16,-4-2-4-16,5 2-11 0,-2-2-1 0,3 1 3 0,-2-2-1 16,2 5-1-16,-3-2 1 0,0 1 2 0,3 2-2 15,-1-3 2-15,1 3-13 0,0 0-8 0,0 3-10 16,1-1-2-16,2 2 4 0,0 3 8 0,2 4 6 0,2 0 9 15,-1 2 6-15,2 4 13 0,-1 1 10 0,5 1 4 0,0-1-6 16,0 2-3-16,0 0 1 0,0 0-6 0,1-4 1 0,0 4-3 16,4-4-3-16,-2-3-4 0,1 0 3 0,2-4-1 15,1-1 3-15,1-4 9 0,-3 1 1 0,9-5-1 0,-5-5 0 16,5 1-1-16,1-4-4 0,1-6-5 0,4 0-12 16,-1-4-12-16,2-1-10 0,4-6-5 0,-4 2-4 0,5-7-7 15,-2 3-4-15,6-7 2 0,1 0-2 0,-6-4 2 16,6 2-2-16,0 2 0 0,1-6 0 0,-1 4 2 0,3-2-1 15,-4 2-7-15,1 0 4 0,-6 4 1 0,-6 5-3 0,-1 2-2 16,-5 1 0-16,1 5-5 0,-9 6-8 0,-2-1-9 16,-3 3-22-16,0 5-37 0,-4-1-32 0,2 4-45 0,-1 3-46 15,-2 0-46-15,1 1-47 0,1 1-57 0,-2 0-131 16,-2 3-94-16,-1-4-33 0,-4 4-5 0</inkml:trace>
          <inkml:trace contextRef="#ctx0" brushRef="#br0" timeOffset="74387.1738">-107 2247 242 0,'2'-4'201'0,"-2"0"-30"16,0 0-15-16,0 0-4 0,0-1-7 0,0-1-23 16,0 1-23-16,0-1-22 0,0 2-15 0,0-2-5 0,0 2-7 15,3-3-4-15,-3 3 0 0,4-1-6 0,-4 0-1 0,3 0-10 16,-2 4 0-16,-1-4 0 0,3 1-2 0,0 2 1 16,-3-1 0-16,0 3 0 0,0 0-5 0,0 0 4 0,2 3-3 15,-2-1 7-15,6 2 7 0,-5 2 9 0,-1 4 8 0,5 1 7 16,-2 4 5-16,0-3 8 0,-2 3-1 0,4-1-7 15,-2 2-5-15,1-1-9 0,1 3-7 0,-2-2-7 16,1-4-7-16,2 4-4 0,-2-4-3 0,1 1-11 0,2-2 2 16,-2-1 2-16,5 0-2 0,-4-2-1 0,2 0 3 0,-1 0-1 15,2-5 1-15,-2 2 7 0,5-1-1 0,0-4 0 0,2 0 7 16,-2-4 8-16,1-1 2 0,5-3-3 0,-5-3 1 16,7-2-1-16,2-2-4 0,-3-6-7 0,2-1-4 15,3 1-12-15,0-6-2 0,0 1-1 0,2 0-3 0,-2-1 2 16,-2-4-1-16,2 0 0 0,-3 4-2 0,-2-2-1 0,5 2-3 15,-4-2 2-15,-1 2-2 0,0 2 3 0,-2-1-2 16,1 5 2-16,-2 0 0 0,-4 1 0 0,0 0 2 0,0 4-5 16,0 0 2-16,-5 3-2 0,5 1-2 0,-2-2-3 15,-4 4 4-15,2 2-2 0,-1-2 2 0,1 1 1 0,-1 2 1 16,-3 3-1-16,5-1-1 0,-6-3 2 0,2 6-2 0,1-2 2 16,-5-1-1-16,4 4-3 0,-2-4-5 0,0 3 1 15,-2 0-5-15,-1 0-7 0,3 2-7 0,-1-2-8 0,-2 2-5 16,3 0-2-16,-3 0-1 0,3 0-2 0,-3 0-1 15,1 0 4-15,-1 0 1 0,0 0 1 0,0 0 2 0,0 0-1 16,0 0-5-16,0 0 1 0,0 0-5 0,0 0 2 0,0 0 2 16,0 0-8-16,0 0 2 0,0 0-1 0,0 2-5 15,0-2-1-15,0 0-8 0,3 0-9 0,0-2-8 0,-3 2 0 16,2 0-10-16,-2 0-4 0,3 0-6 0,-2 0-2 0,-1 0-2 16,3 2-6-16,0-2-12 0,-3 0-19 0,0 0-33 15,0 0-44-15,0 0-67 0,0 0-70 0</inkml:trace>
        </inkml:traceGroup>
      </inkml:traceGroup>
    </inkml:traceGroup>
  </inkml:traceGroup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0:14.8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EF96314-035C-4195-BF18-1CCD4F70D589}" emma:medium="tactile" emma:mode="ink">
          <msink:context xmlns:msink="http://schemas.microsoft.com/ink/2010/main" type="writingRegion" rotatedBoundingBox="9584,8909 12602,8055 13041,9606 10023,10460"/>
        </emma:interpretation>
      </emma:emma>
    </inkml:annotationXML>
    <inkml:traceGroup>
      <inkml:annotationXML>
        <emma:emma xmlns:emma="http://www.w3.org/2003/04/emma" version="1.0">
          <emma:interpretation id="{2A3A23EF-357B-4426-9548-BF612A9B9DB4}" emma:medium="tactile" emma:mode="ink">
            <msink:context xmlns:msink="http://schemas.microsoft.com/ink/2010/main" type="paragraph" rotatedBoundingBox="9584,8909 12535,8074 12675,8571 9725,9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1FEC9C-1589-4871-A4B1-EB4C51628E71}" emma:medium="tactile" emma:mode="ink">
              <msink:context xmlns:msink="http://schemas.microsoft.com/ink/2010/main" type="line" rotatedBoundingBox="9584,8909 12535,8074 12675,8571 9725,9406"/>
            </emma:interpretation>
          </emma:emma>
        </inkml:annotationXML>
        <inkml:traceGroup>
          <inkml:annotationXML>
            <emma:emma xmlns:emma="http://www.w3.org/2003/04/emma" version="1.0">
              <emma:interpretation id="{EE9BEA56-1A46-427D-8EA1-077AF0742B1D}" emma:medium="tactile" emma:mode="ink">
                <msink:context xmlns:msink="http://schemas.microsoft.com/ink/2010/main" type="inkWord" rotatedBoundingBox="9584,8909 10499,8650 10640,9147 9725,9406">
                  <msink:destinationLink direction="from" ref="{3A56C768-965B-441E-B5BB-F799085521D4}"/>
                </msink:context>
              </emma:interpretation>
              <emma:one-of disjunction-type="recognition" id="oneOf0">
                <emma:interpretation id="interp0" emma:lang="en-US" emma:confidence="0.5">
                  <emma:literal>v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11430-1943 35 0,'4'0'62'15,"1"0"1"-15,-1 0 6 0,-1 0 4 0,0 0 9 0,1 0 10 16,-1 0 6-16,-3 0 3 0,0 0 4 0,0 0-12 15,2 0-17-15,-2 0-15 0,0 0-14 0,0 0-11 0,0 0-8 16,3 0-4-16,-2 2 1 0,-1-2 2 0,3 4-3 0,0 1-1 16,-1-3 0-16,2 2-2 0,2 2 3 0,-4-1 0 15,1 4-10-15,1-4-1 0,1 3-5 0,1 0 0 0,-5-4-2 16,2 3 1-16,-1-2-4 0,3 1-1 0,-3-1 0 16,2-1 1-16,2 1 1 0,-1-4 4 0,-1 3 1 0,1 1 3 15,1-3 5-15,-5 1 3 0,4-3 1 0,1 0 0 0,-2-3-1 16,1 1 0-16,2-3-3 0,-3 0-2 0,7 0-2 15,-5-1-1-15,4-3-1 0,-1 1 2 0,2-5 3 0,-2 2-2 16,2 1 0-16,1-5 5 0,0 0-2 0,0 3 2 16,-1-6 2-16,1 0-1 0,-1 3 4 0,6-4-3 0,-5 2 2 15,3 0-3-15,-4 0 0 0,1 1 0 0,-1-2-1 0,-2 4 0 16,1 0 0-16,-1 2 2 0,0-1 0 0,-2 2 1 16,1 1 0-16,-1-1-1 0,-2 4-3 0,2 1-2 15,-2 0-4-15,-1 1-4 0,2 2 0 0,-1-2-4 0,-1 0-2 16,1 2-1-16,-2 1-2 0,1-2 1 0,-1 4-2 0,-2-2 0 15,2 2 0-15,2-3 0 0,-2 3 2 0,0 0 0 0,-2 0 0 16,4 0 0-16,-2 3 0 0,0-3-4 0,-2 0 2 16,-1 0 2-16,3 0-4 0,-1 0 0 0,-2 0 1 15,3 2-4-15,0-2-3 0,-3 0 4 0,0 3-8 0,1-2-4 16,-1-1-5-16,0 0-3 0,0 2-1 0,0 1-6 0,0 2-1 16,0-5-5-16,0 0 1 0,0-3-4 0,0 1-1 15,0 2-5-15,0 0-3 0,0 0-7 0,0 0-4 0,-1 0-9 16,-5 0-10-16,4 2-17 0,-1 1-25 0,3-3-29 0,-1 0-35 15,-5 0-45-15,1 0-51 0</inkml:trace>
        </inkml:traceGroup>
        <inkml:traceGroup>
          <inkml:annotationXML>
            <emma:emma xmlns:emma="http://www.w3.org/2003/04/emma" version="1.0">
              <emma:interpretation id="{FACAFDEF-AA3E-464E-A97B-307BF2CEAF43}" emma:medium="tactile" emma:mode="ink">
                <msink:context xmlns:msink="http://schemas.microsoft.com/ink/2010/main" type="inkWord" rotatedBoundingBox="12074,8539 12516,8165 12625,8294 12182,8668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r</emma:literal>
                </emma:interpretation>
                <emma:interpretation id="interp7" emma:lang="en-US" emma:confidence="0">
                  <emma:literal>v</emma:literal>
                </emma:interpretation>
                <emma:interpretation id="interp8" emma:lang="en-US" emma:confidence="0">
                  <emma:literal>w</emma:literal>
                </emma:interpretation>
                <emma:interpretation id="interp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-113851.7424">9282-867 133 0,'1'-5'200'0,"4"5"-4"16,1-1-8-16,-5 1-18 0,2 0-23 0,-3 0-16 0,0 0-6 0,-3-3-7 16,3 3-2-16,-1-1-28 0,1 1-24 0,-6 0-9 15,6-3-8-15,-2 3 1 0,-1 0 3 0,3 0 3 16,-1 0 6-16,1-3 4 0,-3 2 0 0,0 1-2 0,2 0-4 15,-2-2-10-15,3 0-1 0,-3 2-6 0,3 0-1 0,-2 0-2 16,2 0-1-16,0 0-9 0,-3 0 1 0,3 0-2 16,0 0-5-16,0 2 0 0,0-2-2 0,0 0-6 0,0 0-2 15,0 0-5-15,0 0-1 0,0 0-1 0,0 0-1 16,0 2-2-16,0-2-1 0,0 1 2 0,0 2-1 0,0 1 5 16,0 0 3-16,3 1 2 0,-3 1 3 0,2 1 4 0,-2-1 2 15,3 2 1-15,1 1 1 0,2 4 2 0,-5 3 4 16,10 0 5-16,-5 2 9 0,1 1 4 0,1 3-1 15,2 1 1-15,-4 3 2 0,5-1-3 0,0 1-9 0,4 1-8 16,-1 3-9-16,-2-3-6 0,2 3-2 0,3-3-4 0,-5 3-2 16,3-4-1-16,-3-1-1 0,-1-1 0 0,1-2-1 0,-1-1 0 15,-2-4-2-15,1 2 0 0,-1-1-1 0,0 0 3 16,-2-3 0-16,1 0-6 0,-1 0-5 0,-2 0-15 16,2 0-19-16,-2 0-22 0,1-1-23 0,-5 1-26 0,4-5-18 15,-2 3-17-15,0-2-13 0,-2-3-5 0,2 1 4 0,-1-5 4 16,-2 1 4-16,-2-4 1 0,-1 2-3 0,2-3-8 15,-5-3-9-15,0-1-20 0,-5 0-26 0,2-3-32 0,-9 3-32 16,7-2-32-16</inkml:trace>
        </inkml:traceGroup>
      </inkml:traceGroup>
    </inkml:traceGroup>
    <inkml:traceGroup>
      <inkml:annotationXML>
        <emma:emma xmlns:emma="http://www.w3.org/2003/04/emma" version="1.0">
          <emma:interpretation id="{6B6A5B86-4F15-494F-8B48-05CDA8CD26F8}" emma:medium="tactile" emma:mode="ink">
            <msink:context xmlns:msink="http://schemas.microsoft.com/ink/2010/main" type="paragraph" rotatedBoundingBox="9900,9597 12777,8692 13037,9519 10160,10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5A4C2-6E78-4D6C-ACB9-872751482DAF}" emma:medium="tactile" emma:mode="ink">
              <msink:context xmlns:msink="http://schemas.microsoft.com/ink/2010/main" type="line" rotatedBoundingBox="9900,9597 12777,8692 13037,9519 10160,10424"/>
            </emma:interpretation>
          </emma:emma>
        </inkml:annotationXML>
        <inkml:traceGroup>
          <inkml:annotationXML>
            <emma:emma xmlns:emma="http://www.w3.org/2003/04/emma" version="1.0">
              <emma:interpretation id="{8BCA0671-36FD-4B34-9341-BF76B4D2C4C9}" emma:medium="tactile" emma:mode="ink">
                <msink:context xmlns:msink="http://schemas.microsoft.com/ink/2010/main" type="inkWord" rotatedBoundingBox="11950,9087 12815,8815 12991,9373 12126,9645"/>
              </emma:interpretation>
              <emma:one-of disjunction-type="recognition" id="oneOf2">
                <emma:interpretation id="interp10" emma:lang="en-US" emma:confidence="0.5">
                  <emma:literal>in</emma:literal>
                </emma:interpretation>
                <emma:interpretation id="interp11" emma:lang="en-US" emma:confidence="0">
                  <emma:literal>In</emma:literal>
                </emma:interpretation>
                <emma:interpretation id="interp12" emma:lang="en-US" emma:confidence="0">
                  <emma:literal>..</emma:literal>
                </emma:interpretation>
                <emma:interpretation id="interp13" emma:lang="en-US" emma:confidence="0">
                  <emma:literal>1.</emma:literal>
                </emma:interpretation>
                <emma:interpretation id="interp14" emma:lang="en-US" emma:confidence="0.5">
                  <emma:literal>, .</emma:literal>
                </emma:interpretation>
              </emma:one-of>
            </emma:emma>
          </inkml:annotationXML>
          <inkml:trace contextRef="#ctx0" brushRef="#br0" timeOffset="-6703.5839">13385-1658 24 0,'-7'3'45'0,"-2"-1"-19"0,-1-2-13 0,-2 3-7 16,0-2-1-16,0 1 3 0,3 3 11 0,-6-1 9 0,0 1 6 15,2-1 4-15,-5 0 3 0,4-2-2 0,-5 3 5 0,1-4-9 16,2 3-12-16,-1 1-7 0,-2-1-6 0,3 1-5 15,-2-3 3-15,2 2 2 0,1 1 3 0,1-2 1 0,2 0 4 16,0-1 2-16,1 1 2 0,-1-3-1 0,1 0-1 16,2 0 2-16,-1 5-5 0,1-5 2 0,-1 4 2 0,-2-2-7 15,0 3 0-15,0-5-3 0,0 3-1 0,-4 2-3 0,-2-2-2 16,1 0-2-16,-2 2-9 0,0-2 6 0,-2 2-7 16,-2-1 4-16,0 2-1 0,-1-2 1 0,-3 3-1 0,2-3 4 15,-5 3-1-15,-1-3 1 0,5 3 5 0,-5-1-2 0,1-4-2 16,2 4 3-16,1-1-4 0,-4-2 0 0,4 2-1 15,2-1-2-15,-5 3 2 0,5-7 1 0,-5 4-3 16,5 0-1-16,-2-3-7 0,0 1-9 0,3 3-19 0,-2-1-27 16,-1-2-42-16,-1 1-43 0,1-1-52 0</inkml:trace>
          <inkml:trace contextRef="#ctx0" brushRef="#br0" timeOffset="-248143.0497">11482-884 55 0,'3'0'83'0,"-2"0"18"0,-1 0 14 16,0 0 16-16,0 0 8 0,0-2-11 0,0 0-5 0,-1 2-12 15,-2-3-8-15,3 1-10 0,-2 1-8 0,2-2-11 16,-3-2-10-16,0 4 1 0,3-5-5 0,-1 5-2 0,1-2-5 16,-3 3-4-16,3 0 1 0,-2 0-3 0,2 0-1 0,0 0-4 15,0 0 1-15,0 0-6 0,0 0 3 0,0 0 2 16,0 3 2-16,0-3 2 0,0-3 4 0,0 3 2 16,0 0 0-16,0-5 5 0,-3 5-2 0,0-2 1 0,3 1-3 15,-1-2 2-15,-2-2-5 0,3 5-4 0,-2-3-5 0,2 1-4 16,-3-1 3-16,3 1-3 0,0 2 5 0,0-1-1 15,0-2 2-15,0 3 5 0,0-2 5 0,0 2 3 0,0-3 2 16,0 2 0-16,0 1 1 0,0-2 0 0,0-1-4 16,-3 1-3-16,2 0-2 0,-2 0-5 0,3-3-6 0,0 4 2 15,-3 1-1-15,3-3-4 0,0 2 0 0,-1 1-1 0,1-3-4 16,0 3-2-16,-3-2 0 0,3 0-7 0,0 2-5 16,0-3 0-16,0 3-4 0,0-1-4 0,0-2-1 0,0 3-4 15,0-1-4-15,0 1 0 0,0-3-6 0,0 3-1 0,0 0 5 16,0 0-4-16,0 0 3 0,0 0 0 0,3 0 0 15,-2 3 2-15,2-3 6 0,0 1 1 0,1-1-6 0,1 3 5 16,-1-2-2-16,4 2 1 0,-4-1 1 0,4 0 0 16,-1 2 1-16,1 0-2 0,-1 1 0 0,2-1-4 15,1-2 5-15,-1 3-1 0,2-1 2 0,1-2 0 0,-3 2 0 0,1 1 3 16,2 0 4-16,-6-5 0 0,4 3-2 0,-1-1 0 16,-1-2-2-16,2 3 2 0,-1-2 0 0,1-1-6 0,-4 2-1 15,2-2 3-15,-4 0 3 0,4 5-5 0,-4-5 0 16,2 0-6-16,2 0 4 0,-7 0-6 0,4 0-1 0,0 0-1 15,0 0 4-15,-4 0 6 0,2 0 3 0,0 0 1 0,-1 0-3 16,4 0 8-16,-6-5-1 0,1 5 3 0,-1-2-9 16,3 1 2-16,-1 1-1 0,-2-3-1 0,3 3 4 15,0-5 1-15,-2 5 4 0,4-8 4 0,-2 2 3 0,0-2-2 16,1-1-1-16,-2-1 7 0,4 0 0 0,-2-2 0 16,3-1 0-16,1-3 1 0,-4 0-2 0,4 0-2 0,-1 1 5 15,-1-5-5-15,2 4-1 0,-1-5-5 0,1 1-6 0,0 1 6 16,0-2-3-16,2 2 4 0,-1 0 5 0,0-2 5 15,2 2 4-15,-2-2 0 0,2 4 1 0,3-2-1 0,-5-2 2 16,0 6-2-16,1-6-4 0,-1 4-4 0,3-1-1 0,-2 4-3 16,-1-4 2-16,-1 2-3 0,4 2 1 0,-2-1-8 0,-4 2 2 15,7 0 0-15,-4-2-2 0,0 4 2 0,-1-1-3 16,2-3-1-16,-1 6-3 0,1-5 4 0,-1 3-2 16,-1 3-3-16,-1 0-2 0,1 1-2 0,-2 0 0 0,1 1 1 15,-2 2-1-15,1-1-3 0,-2 2 2 0,0 0-4 0,-1 1 2 16,-1 2-1-16,1-3-1 0,0 3 0 0,-3-2 0 0,1 2 4 15,-1-1-2-15,0 1 2 0,0-4 1 0,0 4 1 16,0 0-1-16,0 0 0 0,0 0-2 0,0 0-2 16,0 0 1-16,0 0-3 0,0 0 1 0,0 0 0 0,0 0-2 15,0 0 2-15,0 0 4 0,0 0-2 0,0 0 0 0,0 0 1 16,0 0 2-16,0 0-3 0,0 0 4 0,0 0-4 0,0 4 0 16,0-4 3-16,0 0-2 0,0 0 2 0,0 0-1 15,0 0 0-15,0 0-4 0,0 0-1 0,0 0 1 16,0 0-1-16,0 0 0 0,0 0-5 0,0 0 6 0,0 0 3 15,0 0 0-15,0 1-1 0,0-1 0 0,0 0 2 0,-1 0 1 16,1 0-2-16,-3 0 0 0,0 0-5 0,6 0 0 0,0 0 3 16,-3 2-1-16,0-2-2 0,0 0-1 0,0 0 5 15,0 0 0-15,0 0-2 0,1 0 1 0,-1 0-1 16,3 3 7-16,-1-1-2 0,-2-2 0 0,3 0-3 0,-3 0 3 16,0 3-6-16,0-2 6 0,0-1-3 0,0 2-3 0,0-2 3 15,0 0-1-15,0 0-3 0,3 0 1 0,-2 0 3 0,-1 0-3 16,0 3 3-16,0 1 0 0,0-2 2 0,0 0-1 15,0-2 3-15,0 0 2 0,0 0-3 0,0 0 4 16,0 0-7-16,0 0 0 0,0 0-2 0,0 0 2 0,0 0 0 16,0 0-3-16,0 0 2 0,0 0-2 0,0 0 5 0,0 0-2 15,0 0 2-15,3 0-3 0,0 3 0 0,-3-2 1 0,0-1 0 16,0 0-2-16,0 3 2 0,0-3 0 0,0 0-3 16,2 1 3-16,-2 2 0 0,0-3-3 0,3 2 3 15,-3-2 0-15,0 2-1 0,0-2-1 0,0 0 2 0,0 0 3 16,0 0-1-16,0 0-1 0,0 0-1 0,0 0 0 0,0 0 0 15,0 0 0-15,0 0 0 0,0 0-1 0,0 0 2 16,0 0 2-16,0 0-1 0,0 3 2 0,0-3-4 0,0 0-4 16,0 0-1-16,0 0-8 0,0 0-17 0,0 0-18 0,0-3-18 15,0 3-26-15,0 0-20 0,0 0-27 0,0 0-26 16,0 0-22-16,-3 0-24 0,1 3-22 0,-1-3-24 0,-4 1-19 16,-1-1-22-16,1 4-18 0,-5-4-35 0,0 3-74 0,0-3-114 15,-4 0-51-15,-6-3 3 0</inkml:trace>
        </inkml:traceGroup>
      </inkml:traceGroup>
    </inkml:traceGroup>
  </inkml:traceGroup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0:28.9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B927540-61E4-46F1-B16B-F6C071AF49CB}" emma:medium="tactile" emma:mode="ink">
          <msink:context xmlns:msink="http://schemas.microsoft.com/ink/2010/main" type="inkDrawing" rotatedBoundingBox="11668,11223 13146,10279 13285,10495 11806,11440" semanticType="callout" shapeName="Other">
            <msink:sourceLink direction="with" ref="{DA931D5A-8142-4C22-B2A9-78F59295B584}"/>
          </msink:context>
        </emma:interpretation>
      </emma:emma>
    </inkml:annotationXML>
    <inkml:trace contextRef="#ctx0" brushRef="#br0">11043 770 63 0,'0'-2'157'0,"4"2"-32"0,-1-2-19 0,0-1 2 15,-1 2 0-15,1-2 5 0,-2 2 6 0,-1-2 9 0,3 1 7 16,-3 0-9-16,3 2-15 0,-3-3-12 0,0 3-5 0,0 0-1 16,0 3-4-16,0-3 1 0,0 0-4 0,0 0-6 15,0 0-9-15,0 2-4 0,0 0-11 0,0-2-9 0,0 3-5 16,0-3-9-16,0 1-5 0,0 2 4 0,0 1-1 0,0 0-1 15,1 0 0-15,-1 3 1 0,6 0-1 0,-4-1 1 16,2-1-2-16,-1 5-4 0,2-4-1 0,-1 0 3 0,2 2 4 16,0-2 5-16,0-1 2 0,2 0 2 0,-4 0-1 15,4 0 1-15,-4-1 2 0,3 0 0 0,1 0 6 0,-4 0-1 16,4 1 0-16,-2-3 0 0,1 1 3 0,1-2 7 0,2-1 3 16,2 0-1-16,-3 0-5 0,3 0-4 0,0-1-1 15,0 1-2-15,-1-5-1 0,1 0-6 0,0 1-8 16,3-2-1-16,0 0 0 0,1-1 1 0,1-1 2 0,1-3 0 15,1-4-4-15,5-3 0 0,1-4 0 0,6-4-6 0,7-5-9 16,-1-5 0-16,9-5-8 0,2-5-6 0,7-2-8 0,6-7-24 16,3-5-53-16,9-4-52 0,1-1-66 0,9-7-68 15,7-7-76-15,0 1-121 0,4-9-127 0,1-5-61 16,-2-6-3-16</inkml:trace>
  </inkml:traceGroup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48:50.6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DECB976-EF58-4D6D-8462-15C22D40C2E1}" emma:medium="tactile" emma:mode="ink">
          <msink:context xmlns:msink="http://schemas.microsoft.com/ink/2010/main" type="inkDrawing" rotatedBoundingBox="9986,12624 10600,12134 10807,12394 10193,12884" semanticType="callout" shapeName="Other">
            <msink:sourceLink direction="to" ref="{DA931D5A-8142-4C22-B2A9-78F59295B584}"/>
            <msink:sourceLink direction="to" ref="{3E02162C-B0F5-4207-9678-C9D13FD0F103}"/>
          </msink:context>
        </emma:interpretation>
      </emma:emma>
    </inkml:annotationXML>
    <inkml:trace contextRef="#ctx0" brushRef="#br0">9406 2166 195 0,'-2'-3'511'15,"-2"1"-117"-15,-2 1-133 0,1-4-75 0,4 2-39 0,-5 0-46 16,1 0-35-16,-2 1-12 0,5-1 7 0,-4 3 2 15,2 0 3-15,-1 0 2 0,2 0-1 0,2 0-4 0,-2 0-2 16,3 0-10-16,-3 0-17 0,3 0-4 0,-1 0-4 0,1 0-6 16,0 0-2-16,0 0-6 0,0 0-5 0,0 0-2 15,0 0-4-15,0 0 0 0,0 0-1 0,0 0 0 0,0 0-3 16,1 0 0-16,-1 0 0 0,3 0 0 0,1 3 4 0,2-3 5 16,0 5 6-16,2-3 3 0,-1 2 12 0,4 1 2 0,-2-2 7 15,0 2 3-15,2 4-2 0,3-4-1 0,-2 2 4 16,-3 1-2-16,3-1-7 0,-1 2-2 0,6-3-2 15,-4 4 1-15,1-6 3 0,-2 4-6 0,5 0-4 0,-5-3-2 16,0 1-1-16,0-1-4 0,0 1 1 0,-3-1-9 16,3-1 0-16,0 1-2 0,-5-4-1 0,1 3-1 0,-1-4-1 15,1 0 3-15,-1 0 1 0,2 0 0 0,-2-1-1 0,1-2-1 16,1-3 1-16,1 0-3 0,-4-3 5 0,2 1 0 16,-1 0 2-16,3-3 0 0,-4-4-1 0,2 3 2 0,-1-6 1 15,4 3-2-15,-5-2 4 0,1 0-3 0,0-2 1 0,2 3 4 16,-1-4 1-16,-1 4 1 0,1-2-2 0,-1 1 0 15,1 1-1-15,-1-3-1 0,-2 4-5 0,2-2 1 0,-1 2 1 16,0 0-1-16,0 2-1 0,0 1 7 0,-2-3-5 16,1 4 1-16,-1 1 6 0,4-1-5 0,-4 0 0 0,2 1 2 15,-2 1-1-15,1 1-2 0,5-3 2 0,-5 5 0 16,-1-2-4-16,1-1 1 0,-1-1-1 0,2 4-1 0,2-3 1 16,-7 3-3-16,4 1 5 0,1-1 1 0,-2 1 0 15,0 1 3-15,5 0 2 0,-6 2-1 0,2-2 1 0,1 2 1 16,-5-1-2-16,2 3-2 0,-1-1-2 0,-2 1-1 0,3 0-5 15,0 0-1-15,-3 0-1 0,0 0-4 0,0 0-2 0,0 0 4 16,0 0-1-16,0 0 0 0,0 0-1 0,0 0 1 16,0 0 10-16,0 0-3 0,0 0-1 0,0 0-6 15,0 0 0-15,0 1 0 0,0-1 0 0,0 0 3 0,0 0-15 16,0 0 5-16,0 0 3 0,0 0 1 0,0 0 4 0,0 0-1 16,-3 0 3-16,3 3 0 0,0-1-2 0,0-2-2 15,3 2-8-15,-3 2-5 0,0-1-12 0,0 1-17 0,0-3-16 16,0 6-15-16,0-3-18 0,0 3-13 0,0-3-12 15,0 0-14-15,0 1-9 0,0-1-1 0,0-2-11 0,1 2-6 16,-1-4-6-16,3 0-9 0,-1 0-20 0,-2-4-23 0,0-2-44 16,-2-3-68-16,-1-2-93 0,2-1-42 0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24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 49 888,'-17'-27'27,"-6"12"-26,7 9-1,-3 12-4,7 11-24,-2 12-187</inkml:trace>
  <inkml:trace contextRef="#ctx0" brushRef="#br0" timeOffset="6458">5728 191 870,'6'-40'19,"1"9"-14,1 16-5,2 7-34,4 13-233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0:38.7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FDA747F-9B2A-40DB-B2E9-7AFA6AB1D390}" emma:medium="tactile" emma:mode="ink">
          <msink:context xmlns:msink="http://schemas.microsoft.com/ink/2010/main" type="inkDrawing" rotatedBoundingBox="848,14668 2435,13364 2619,13587 1032,14892" semanticType="callout" shapeName="Other">
            <msink:sourceLink direction="with" ref="{C3FE43E0-B1FC-41E5-8580-D1E84691B915}"/>
            <msink:sourceLink direction="with" ref="{533D179A-760E-4C38-991E-90BDC0A52C82}"/>
          </msink:context>
        </emma:interpretation>
      </emma:emma>
    </inkml:annotationXML>
    <inkml:trace contextRef="#ctx0" brushRef="#br0">108 1407 173 0,'-18'-14'480'0,"4"0"-118"0,0 2-144 0,2 3-88 15,0 1-45-15,4-1-24 0,1 5-18 0,-1-2-9 0,4 1-4 16,-1 2-4-16,3 2-3 0,0-1-2 0,-1 2-6 16,3-3-2-16,0 3-7 0,3 3-5 0,-1 0 1 0,0 2 3 15,3 1 2-15,-1 3 1 0,4-2 6 0,-2 3 0 0,0-2 7 16,6 3 0-16,-5-2 1 0,5-2-2 0,-2 2 0 16,-1-1-3-16,3-5 3 0,3 4 3 0,-3-6-3 0,3 1-1 15,-2-2 2-15,5-2 0 0,-1 1 0 0,2-6 2 0,0 4 2 16,5-5 1-16,0-1 2 0,4-4 0 0,-1-2 1 15,4-2-2-15,3-5 0 0,2-2-2 0,0-2 0 0,3-2-8 16,-4-2-5-16,5-2-1 0,2-1-2 0,-3-1-3 16,1-4 2-16,-1 2-5 0,1-3-1 0,-1 3-1 0,-4-4 3 15,4 2-3-15,0-1 1 0,-4 0 0 0,4 0-2 0,-6 2 1 16,4 1 1-16,-4-1-2 0,1 2 0 0,-1 0 0 16,-2 4-2-16,0-4-1 0,1 3-4 0,-3 0-5 15,0-3-10-15,-6 6-4 0,4-3-6 0,0 4-6 0,-6 0-5 16,1 0-9-16,-4 2-4 0,1 2-5 0,-4 3-2 0,2-4-6 15,-2 6-3-15,-4 2-4 0,0 0-4 0,-2-2-6 0,-2 5-4 16,1-2-13-16,-4-2-21 0,-2 0-52 0,-2 1-101 16,-5 0-90-16,-4-2-49 0</inkml:trace>
  </inkml:traceGroup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1:52.01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0A81BF7-C86F-4BEA-9185-09234BD104B0}" emma:medium="tactile" emma:mode="ink">
          <msink:context xmlns:msink="http://schemas.microsoft.com/ink/2010/main" type="inkDrawing" rotatedBoundingBox="3364,5785 4478,4736 4620,4887 3506,5936" semanticType="callout" shapeName="Other">
            <msink:sourceLink direction="to" ref="{FCB48ADD-FBC2-4AD6-9110-2660C080A44C}"/>
          </msink:context>
        </emma:interpretation>
      </emma:emma>
    </inkml:annotationXML>
    <inkml:trace contextRef="#ctx0" brushRef="#br0">11 1000 159 0,'0'-5'293'16,"3"5"-3"-16,-3-1-32 0,0-2-41 0,0 3-37 0,-3-2-36 16,0 2-25-16,3 0-24 0,0 2-15 0,0-2-12 0,0 0-11 15,0 0-11-15,0 0-10 0,0 0-9 0,-2 0-8 16,-1 0-6-16,0 3-3 0,3-2-4 0,3-1 7 0,2 0 3 16,1 0 6-16,-5 0 8 0,4 0 5 0,2 3 3 0,1-1 2 15,-4-2 1-15,4 2-1 0,-1 0 3 0,0 0 3 16,2 0 0-16,-1 1 1 0,4-1 0 0,-2 0-3 15,-1-1-5-15,3-1 2 0,0 3-7 0,-2-1-8 0,-1-2-6 16,3 3-3-16,-1-3-2 0,-2 0 1 0,2-3 3 0,1 1-3 16,3-1 4-16,-1 0 3 0,-1-2 1 0,0-1-3 0,-1-1-2 15,6-1 1-15,-4-3-5 0,0 0 2 0,1 0 3 16,2 1-5-16,-1-2-1 0,0-3 0 0,-1 1 2 0,2-3-3 16,1-1 4-16,-2 1-8 0,0-3-1 0,2-2-2 15,-1 3-2-15,-1-2-2 0,3-1 0 0,1-1 5 0,-4-1-1 16,3 0 3-16,1-2 1 0,-4 3 0 0,3 0 3 15,1-2 3-15,-4 1-2 0,3-1-1 0,1-2 4 0,2 0-1 16,-3 4 0-16,1-2-2 0,1 1 7 0,-2-3-1 16,-3 4 2-16,4 0 1 0,-1-2-1 0,-3 4-2 0,2-1-3 15,2 0 4-15,-7 1-9 0,2 5 1 0,0-1-2 0,-2-1 0 16,-1 4-2-16,3 1 3 0,-3 0-2 0,0 0-3 16,0 3 1-16,-2 1-2 0,-1-1-1 0,0 2-3 0,-2-2 1 15,1 1-1-15,-1 2 5 0,1 1 0 0,-1 0 0 0,1 1 0 16,-4-1-4-16,1 1 3 0,-1 4 5 0,0-4-4 15,-1 3-4-15,2-2 3 0,-2 2 2 0,-2-1 0 0,-1-1 0 16,3 4 2-16,-3-2-5 0,0 2-1 0,0-2 2 16,0 2-5-16,0 0-1 0,3 0 1 0,-1 0 1 0,-2 0-3 15,3 0 1-15,-3 0 0 0,0 0 2 0,0 0 0 0,0 0-1 16,0-2-1-16,0 2 0 0,0 0 0 0,0 0 0 16,0 0 0-16,0 2-3 0,-3 0 3 0,3-2 2 15,0 0-6-15,0 0 1 0,0 0 2 0,3 0-2 0,-3 2 0 16,0-2 1-16,0 3 0 0,0-2-5 0,0-1 2 0,0 3-6 15,0-1-6-15,3-2-7 0,-3 2-5 0,1 0-2 0,2-2-7 16,-1 2-3-16,-2 3-3 0,0-4-2 0,0 4-6 16,0 1-7-16,0-1-15 0,0 1-17 0,-2 0-18 15,-1 1-18-15,2 2-21 0,-2-2-21 0,0 0-20 0,3 6-21 16,0-8-31-16,0 4-55 0,-2 0-105 0,-1-3-80 0,-1 2-32 16</inkml:trace>
  </inkml:traceGroup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2:16.78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3CE3AAC-F609-4E19-B2DF-CA398B262400}" emma:medium="tactile" emma:mode="ink">
          <msink:context xmlns:msink="http://schemas.microsoft.com/ink/2010/main" type="writingRegion" rotatedBoundingBox="13054,8357 13732,8357 13732,9231 13054,9231"/>
        </emma:interpretation>
      </emma:emma>
    </inkml:annotationXML>
    <inkml:traceGroup>
      <inkml:annotationXML>
        <emma:emma xmlns:emma="http://www.w3.org/2003/04/emma" version="1.0">
          <emma:interpretation id="{55AC365C-05EF-41BF-A354-571944462BFD}" emma:medium="tactile" emma:mode="ink">
            <msink:context xmlns:msink="http://schemas.microsoft.com/ink/2010/main" type="paragraph" rotatedBoundingBox="13054,8357 13732,8357 13732,9231 13054,9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2744B5-AEF0-49A4-89C7-5B0435FCF27E}" emma:medium="tactile" emma:mode="ink">
              <msink:context xmlns:msink="http://schemas.microsoft.com/ink/2010/main" type="line" rotatedBoundingBox="13054,8357 13732,8357 13732,9231 13054,9231"/>
            </emma:interpretation>
          </emma:emma>
        </inkml:annotationXML>
        <inkml:traceGroup>
          <inkml:annotationXML>
            <emma:emma xmlns:emma="http://www.w3.org/2003/04/emma" version="1.0">
              <emma:interpretation id="{223DCD34-1945-4690-BC82-8A87C0EE2035}" emma:medium="tactile" emma:mode="ink">
                <msink:context xmlns:msink="http://schemas.microsoft.com/ink/2010/main" type="inkWord" rotatedBoundingBox="13054,8357 13732,8357 13732,9231 13054,9231">
                  <msink:destinationLink direction="to" ref="{D6F0FABD-9988-4F2F-89D6-7EF987A5C862}"/>
                  <msink:destinationLink direction="to" ref="{9AFC4F96-D563-4046-A47F-C2EB6C1A80BF}"/>
                </msink:context>
              </emma:interpretation>
              <emma:one-of disjunction-type="recognition" id="oneOf0">
                <emma:interpretation id="interp0" emma:lang="en-US" emma:confidence="0.5">
                  <emma:literal>e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9673 956 203 0,'0'0'176'0,"3"0"-29"0,-3 0-27 16,0 2-24-16,0-2-17 0,-3 4-13 0,3-2-15 0,-2 1-5 16,-1-3-9-16,3 2-4 0,0-2-4 0,0 2-3 15,-1 0-4-15,1-2-5 0,1 2-3 0,-1 1-3 0,0-2 1 16,-1 2 0-16,-2-3 0 0,0 1 1 0,-2 2 1 16,4-3 3-16,1 2 3 0,-3-2 1 0,0 2 3 0,3 1 2 15,-2 1 1-15,-1-3-1 0,0 2-4 0,2-1-3 0,-2 2-1 16,1-2 2-16,-4 1 2 0,2-1 5 0,0 2 2 15,-1-2 7-15,2 1 4 0,-1-2 4 0,-1 1 5 16,-1 1-3-16,2-3-7 0,2 5-2 0,-4-5-4 0,5 5 2 16,-2-5 0-16,1 0 4 0,2 3 2 0,-3-3-1 0,0 1 5 15,2-1-2-15,-2 2-6 0,0-2-4 0,-1 5-6 16,-1-5-10-16,1 3-4 0,-1-2-4 0,2 3 1 0,0-1-3 16,-1 0-2-16,-1 2-1 0,1-2 1 0,1 2 3 15,0-3 4-15,-2-1 0 0,5 5 4 0,-1-5 3 0,1 2 1 16,-3-2 5-16,0 4 1 0,1-3 0 0,-1 1-4 0,2-2-2 15,-5 3-5-15,2-1-3 0,2-1-1 0,-1 2-5 16,-1-2-5-16,-2-2-1 0,4 5-1 0,-2-5 0 16,1 4 0-16,0-4 0 0,-2 2 1 0,4 2 2 0,-5-2 0 15,4 1 6-15,-4-3-3 0,5 2-1 0,-2-2 0 0,1 3-3 16,-5-3 0-16,4 5 1 0,-1-5 1 0,-1 3-9 0,2-2 7 16,-1 1 5-16,-1 3-1 0,-1-5-1 0,2 3 0 15,2-2 1-15,-1-1 5 0,0 4 4 0,-1-2-3 0,2-2-2 16,-1 1 1-16,0-1 1 0,-1 3 1 0,1-1-6 15,-1-2-1-15,-1 3-2 0,1-2 0 0,-1-1-3 0,-1 2 4 16,2 1-2-16,2-3 0 0,-4 2 0 0,2-2 0 16,-1 0-2-16,1 0-4 0,-2 0 7 0,1 2 2 0,4-2 1 15,-6 1 1-15,1-1 2 0,0 0 1 0,0 0 2 16,1 0 4-16,1 0-2 0,-1 0-3 0,1 0-1 0,-2 0-1 0,1-1 1 16,2-1-1-16,-1 2 1 0,-1-2-1 0,1 2-2 15,1 0-3-15,2 0 3 0,-5 0-3 0,1-5-1 16,1 4 1-16,-1-2 1 0,-1-2 4 0,2 4-6 0,2-5 7 15,-1 5 2-15,0-2 5 0,-1 3 0 0,2 0 0 0,-4-7-4 16,2 6-2-16,0-2 6 0,-1-2-6 0,-1 2-2 16,2 1-2-16,2-3 1 0,-4 4-2 0,2-4-3 0,2 1 0 15,-4-1 2-15,2 1-3 0,-4-3-2 0,4 2 0 16,-1 0 0-16,1-1-2 0,-2 2 2 0,2-3 0 0,-1 3 0 16,1-2 0-16,-2 1 2 0,1-1-2 0,4-2 0 0,-2 3 0 15,0 2 0-15,-2 0 0 0,4-2 0 0,-5 0 0 16,4 0 2-16,-1 1 0 0,0-2-1 0,-1 1-1 0,2 1 0 15,-3-3 2-15,3 3 0 0,-1-2-1 0,2 1-4 16,1 1 3-16,-3 0-3 0,0 0 3 0,3 0 0 0,-5-1-2 16,5 1 1-16,-1-2-2 0,1-4 3 0,-6 3-1 0,6-2 1 15,-5 1-4-15,2 0 2 0,2 2-1 0,-2-3 3 16,1 0 0-16,2 3 0 0,-6 0 0 0,6-1-1 0,-1 1 1 16,-2-1 1-16,3-2-5 0,-2 2 0 0,2 3 2 0,-3-3 1 15,3 3 1-15,-3-1-1 0,3 2-2 0,0-2 1 16,0-1 4-16,0 1-2 0,0-1-2 0,0 0-2 15,0 0 1-15,0-1 1 0,0 0 0 0,0 2 2 0,0 0 0 16,0 1-1-16,3-1-1 0,0 2 1 0,-3-5 0 0,2 1 0 16,-2-2 0-16,4 3-1 0,-1-2-1 0,0-3 3 0,-1 5 0 15,2-5 0-15,-1 2 1 0,0 3-2 0,-1-3-1 16,4 1 2-16,-5 1 0 0,2-1-1 0,-1-2 0 16,4 1 0-16,-5-2-1 0,2 6 3 0,-1-4 2 0,3 1-2 15,-3 1-1-15,2 0 0 0,-4 2-1 0,3 0 0 0,0 0 0 16,-1 1-5-16,-2 3-2 0,3-4 5 0,-3 3 0 15,0 0 1-15,3 0-1 0,-3-3 2 0,1 5-1 0,-1-1 0 16,3-2-1-16,-1 1 2 0,-2-1-2 0,6 1-2 16,-5-3 4-16,-1 1-3 0,5-1 4 0,-2 3 0 0,0-2 3 15,-2-1-2-15,4 2 0 0,-2-2 2 0,1 3-2 0,2-2 0 16,-2-1-1-16,1 4 0 0,-2-4-2 0,-2 1-1 16,4 0 3-16,-2 0-1 0,1 0 0 0,2-1 0 15,-4 0 1-15,2 1 0 0,2 3 0 0,-1-6 3 0,-1 3-3 16,1-2-1-16,-1 1 2 0,2-1-2 0,-2 1 0 0,1 2 2 15,2-2-1-15,-2 2-5 0,-1 0 3 0,-1-2 3 0,2 5-1 16,1-5 0-16,-2 2-2 0,1 1 0 0,-1-2 2 16,1-1 3-16,0 4-2 0,0-4-2 0,-1 1 1 15,-1 2-1-15,-1 0 1 0,1-1-1 0,0 2 1 0,-3-2-1 16,1 3 1-16,-1-2 0 0,3 2-1 0,-1-2 3 0,4 0-3 16,-5 2 2-16,2 0 0 0,2-2-1 0,-1-1 3 15,1 3-3-15,-2-1-2 0,4 1-8 0,-3-3 8 0,4 2-4 16,-4 1-1-16,1-3 4 0,2 3-2 0,-1-2 2 0,0 0 6 15,0 2 4-15,0-2-5 0,0 2 3 0,0-2-2 16,-3-1-2-16,1 3 0 0,2 0-1 0,-4 0 0 0,1 0-1 16,-2 0 1-16,5 0 1 0,-4-2-1 0,1 2 2 15,-2 0-2-15,2 0-2 0,2 0 2 0,-2 0 2 0,0 0-1 16,-2 0-2-16,4 2 1 0,-2-2-2 0,0 3 4 0,-2-1-2 16,4-2 0-16,0 2-2 0,0 2 4 0,-1-1 0 15,1 1 1-15,1 2-1 0,0-2 1 0,0 2-3 0,0 1 0 16,0 2 1-16,1-3-4 0,-2 3 0 0,2-4 0 15,-3 4 1-15,4 1 2 0,-4-4 0 0,1 5 0 0,2-2 3 16,-2 2-1-16,-1 0 0 0,2 1-1 0,-4-2 2 0,2 4 3 16,2-1-3-16,-2 3-3 0,-2-2 0 0,1 1-1 15,0 4-3-15,-2-2-2 0,-1 7-10 0,-1-2-19 16,-2 3-16-16,-2 0-24 0,-5 6-31 0,4-1-32 0,-4 7-34 16,-2 1-40-16,0 1-61 0,-4 4-82 0,-2-3-119 0,0 6-47 15,-7 0-12-15</inkml:trace>
        </inkml:traceGroup>
      </inkml:traceGroup>
    </inkml:traceGroup>
  </inkml:traceGroup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2:45.4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9CBAAB3-53A9-4968-A095-A2ECE1951DD1}" emma:medium="tactile" emma:mode="ink">
          <msink:context xmlns:msink="http://schemas.microsoft.com/ink/2010/main" type="writingRegion" rotatedBoundingBox="3295,10941 7182,10208 7417,11452 3530,12185"/>
        </emma:interpretation>
      </emma:emma>
    </inkml:annotationXML>
    <inkml:traceGroup>
      <inkml:annotationXML>
        <emma:emma xmlns:emma="http://www.w3.org/2003/04/emma" version="1.0">
          <emma:interpretation id="{F2664ECB-4513-44C1-ACE9-BA7FD73EA631}" emma:medium="tactile" emma:mode="ink">
            <msink:context xmlns:msink="http://schemas.microsoft.com/ink/2010/main" type="paragraph" rotatedBoundingBox="3932,10765 4220,11780 3615,11951 3328,109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CE1188-D722-489B-B98F-E271CFCD2D4D}" emma:medium="tactile" emma:mode="ink">
              <msink:context xmlns:msink="http://schemas.microsoft.com/ink/2010/main" type="line" rotatedBoundingBox="3932,10765 4220,11780 3615,11951 3328,10936"/>
            </emma:interpretation>
          </emma:emma>
        </inkml:annotationXML>
        <inkml:traceGroup>
          <inkml:annotationXML>
            <emma:emma xmlns:emma="http://www.w3.org/2003/04/emma" version="1.0">
              <emma:interpretation id="{F7306122-405D-4174-AF79-CFECB2626DFC}" emma:medium="tactile" emma:mode="ink">
                <msink:context xmlns:msink="http://schemas.microsoft.com/ink/2010/main" type="inkWord" rotatedBoundingBox="3932,10765 3991,10970 3386,11141 3328,10936">
                  <msink:destinationLink direction="with" ref="{673E3E66-E134-4BE0-BB1A-EEE9F22D0592}"/>
                  <msink:destinationLink direction="from" ref="{03F0A0B4-77AC-46ED-BDFA-FE9DA1FEE61F}"/>
                  <msink:destinationLink direction="from" ref="{47440BA4-E105-4D30-8849-2405647DEDBC}"/>
                </msink:context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/</emma:literal>
                </emma:interpretation>
                <emma:interpretation id="interp3" emma:lang="en-US" emma:confidence="0">
                  <emma:literal>\</emma:literal>
                </emma:interpretation>
                <emma:interpretation id="interp4" emma:lang="en-US" emma:confidence="0">
                  <emma:literal>(</emma:literal>
                </emma:interpretation>
              </emma:one-of>
            </emma:emma>
          </inkml:annotationXML>
          <inkml:trace contextRef="#ctx0" brushRef="#br0">-3540-6 91 0,'-3'-5'242'0,"1"5"-18"0,-1-3-21 0,-4 1-25 16,2-3-19-16,4 4-28 0,-5-3-28 0,1 0-27 16,1 3-20-16,1-1-9 0,-1-2-8 0,1 4-2 0,1 0-3 15,-1 0-3-15,-1 0 3 0,1 0-4 0,1 0-2 16,-1 4-3-16,3-2-6 0,-3-2-6 0,3 0 0 0,-1 0-7 15,-2 0-2-15,3 0-1 0,0 0-2 0,0 0 1 0,0 0-5 16,0 1-2-16,0-1 3 0,0 0 0 0,0 0 0 16,0 0 2-16,0 0 0 0,0 3-2 0,0-3 4 15,3 0 1-15,-2 0-2 0,-1 0 0 0,3 0 0 0,-3 0-4 16,3 1 0-16,-3-1 1 0,2 0 2 0,-2 0 2 0,0 0-4 16,0 0 2-16,0 0 0 0,0 0 6 0,0 0-6 0,0 0 1 15,0 0 0-15,0 0 1 0,0 0-2 0,3 0 0 16,-3 4 0-16,3-3 0 0,-2-1 3 0,2 2-3 0,-1 1 0 15,1-3 0-15,1 2 3 0,3-2-3 0,4 3 0 0,-5-3-2 16,1 0 1-16,1 3-1 0,-4-1 1 0,4 3-1 16,2-4 1-16,-1-1 0 0,3 3 1 0,3-1-1 15,-2 0-2-15,2 1 1 0,4-3 2 0,2 0-5 0,-1-3-7 16,5 1-3-16,-1 2-8 0,1 0-8 0,2 0-9 16,1 0-9-16,3 0-12 0,3 0-18 0,2 0-17 0,3 0-30 15,1-2-35-15,3-1-62 0,0 3-94 0,7 0-68 0</inkml:trace>
        </inkml:traceGroup>
        <inkml:traceGroup>
          <inkml:annotationXML>
            <emma:emma xmlns:emma="http://www.w3.org/2003/04/emma" version="1.0">
              <emma:interpretation id="{EA993D26-DF7D-4776-9F04-33A20B5D2EC9}" emma:medium="tactile" emma:mode="ink">
                <msink:context xmlns:msink="http://schemas.microsoft.com/ink/2010/main" type="inkWord" rotatedBoundingBox="3651,11899 3745,11914 3744,11920 3650,11905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/</emma:literal>
                </emma:interpretation>
                <emma:interpretation id="interp7" emma:lang="en-US" emma:confidence="0">
                  <emma:literal>)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$</emma:literal>
                </emma:interpretation>
              </emma:one-of>
            </emma:emma>
          </inkml:annotationXML>
          <inkml:trace contextRef="#ctx0" brushRef="#br0" timeOffset="-817.8946">-3289 930 6 0,'3'1'25'16,"-3"-1"-11"-16,3 0-7 0,-1 0-3 0,1 0-2 0,-2 3 0 15,2-3-2-15,-3 1 3 0,5 1-1 0,-2-2-1 0,-2 0 2 16,2 0-2-16,1 4-1 0,-1-4 1 0,0 0-1 15,2 1 0-15,-1-1-1 0,1 0 1 0,-1 0-1 0,2 0 0 16,2 0-1-16,-4 0-1 0,1 0 3 0,4 3-1 16,-9-3-6-16,7 0-16 0</inkml:trace>
        </inkml:traceGroup>
      </inkml:traceGroup>
    </inkml:traceGroup>
    <inkml:traceGroup>
      <inkml:annotationXML>
        <emma:emma xmlns:emma="http://www.w3.org/2003/04/emma" version="1.0">
          <emma:interpretation id="{3F42F6A4-3F48-4192-A5D5-216EDAB5052E}" emma:medium="tactile" emma:mode="ink">
            <msink:context xmlns:msink="http://schemas.microsoft.com/ink/2010/main" type="paragraph" rotatedBoundingBox="3348,11222 7235,10488 7417,11452 3530,12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006030-6BB6-4110-94BE-733A22228B0D}" emma:medium="tactile" emma:mode="ink">
              <msink:context xmlns:msink="http://schemas.microsoft.com/ink/2010/main" type="inkBullet" rotatedBoundingBox="3348,11222 5517,10813 5699,11776 3530,12185"/>
            </emma:interpretation>
            <emma:one-of disjunction-type="recognition" id="oneOf2">
              <emma:interpretation id="interp10" emma:lang="en-US" emma:confidence="0">
                <emma:literal>↳</emma:literal>
              </emma:interpretation>
            </emma:one-of>
          </emma:emma>
        </inkml:annotationXML>
        <inkml:trace contextRef="#ctx0" brushRef="#br0" timeOffset="17514.0534">-3130 934 81 0,'-10'0'101'16,"1"-3"-18"-16,-1 3-24 0,1 0-12 0,0 0 2 0,-2 0 2 16,4-1 11-16,-2-3 5 0,-1 4 8 0,4-1-1 0,-5 1 2 15,-1-2-2-15,5-1-10 0,-2 3-6 0,-1-2-4 0,2 0-6 16,2 2-1-16,0 0 2 0,2 0 2 0,-4 0-5 15,4 0-4-15,1 0-3 0,1 0-2 0,-1 0-1 16,-1-1-5-16,1 1-1 0,-2-3-2 0,4 1 1 0,-2 2 1 16,0 0 1-16,-1-3-2 0,1 1-2 0,1 2 0 0,-1-1 0 15,-1 1-4-15,4 0-3 0,-3-3-3 0,-2 3-3 0,4-2-1 16,-5 2-1-16,1-2-2 0,1 2-3 0,-1 0 1 16,-1 0-4-16,6-3-3 0,-1 3 2 0,-2-1 0 0,3-2-1 15,0 3 2-15,0-1 4 0,0 1-1 0,0 0 3 16,0 0 2-16,0 0-1 0,0 0 2 0,0 0 0 0,0 0 0 15,0-3-1-15,-2 3-3 0,-1 0 0 0,3 0 1 16,0 0-3-16,0-2-1 0,0 2 0 0,0 0 1 0,0 0-2 16,0 0 1-16,0 0 0 0,0 0 1 0,0 0-1 15,0 0 1-15,0 0 0 0,0 0 3 0,0 0 2 0,0 0-2 16,0 0 0-16,0 0 2 0,0 0 0 0,0 0-1 0,0 0-1 16,0 0-2-16,0 0-1 0,0 2-2 0,0-2-5 15,0 0 2-15,0 0-2 0,0 0 1 0,0 0-1 0,0 0 0 16,0 0 0-16,0 0 0 0,0 0 3 0,0 0-1 15,3 0 0-15,-1 0-2 0,2 0-1 0,-1 0 0 16,0 0 1-16,-1 0 0 0,4 0 0 0,-5 0 0 0,4 3 0 16,2-3 0-16,-2 0 0 0,2 1 2 0,-2-1-1 15,2 0-1-15,0 0-5 0,4 0 4 0,-2 3 0 0,1-2 1 16,-1-1 0-16,0 0-1 0,-1 0 1 0,2 3-1 0,-1-1 4 16,-2-2-2-16,5 2-1 0,-1 1 2 0,-5-3-2 15,1 1 0-15,0-1 0 0,1 2 1 0,-4 1-1 0,4-3 1 16,-4 2-1-16,4 1-1 0,-1-3 2 0,-2 1-1 15,2-1 1-15,-2 2-1 0,2 0 2 0,-3-2-1 0,1 3 0 16,-2-3-1-16,4 2 0 0,-2-2-2 0,5 0 0 0,-5 0 2 16,-1 0 0-16,4 0 0 0,-4 0 3 0,4 0-3 15,-1 0 1-15,0 0 0 0,-1 0 1 0,0 0-2 16,3 1 1-16,-1-1 0 0,-1 4-2 0,1-3 2 0,0-1 1 16,1 3-1-16,-1-3 1 0,2 1-1 0,-1 1-2 0,2-2-1 15,-2 0 2-15,2 0-1 0,0 0-1 0,-2 0 1 0,3 0-2 16,-2 4 2-16,-1-4 0 0,0 0 1 0,1 1 0 15,-1-1-3-15,-1 3 1 0,4-3 1 0,-5 0 1 16,4 0 0-16,-3 0-2 0,1 0 2 0,-1 0 0 0,-1 0 3 16,5 0-1-16,-4 0 0 0,1 1-1 0,-2 3 0 0,0-2 2 15,4-2-2-15,-5 0 0 0,7 0 1 0,-4 0-1 16,0 0 2-16,3 0-1 0,-5 0 0 0,1 0-1 0,-1 0-1 16,5 0 0-16,-1 0-8 0,1 0 5 0,1 0 2 0,-1 0-2 15,3 0 2-15,-3 0 1 0,0 0 0 0,-2 0-1 16,-1 0 7-16,0 0-4 0,4 0-2 0,-4 0 0 0,3 0 1 15,0 0-1-15,-2 0 3 0,-1 0-3 0,3 0-1 16,-1 0-1-16,-2 0 2 0,-1 0 3 0,0-2-3 0,-1-2-3 16,1 4 3-16,1 0 0 0,-2 0 3 0,1 0-1 0,2 0-1 15,-4 0-1-15,4 0 1 0,-1 0 0 0,-1 0-1 16,2-1 0-16,-4 1 0 0,5 0 0 0,-2 0 0 0,-2 0 0 16,3 0-2-16,-1 0 1 0,3 0-4 0,-1 0 5 15,-5 0 0-15,4 0 0 0,-1 0 0 0,-2 0 0 0,1 0 0 16,1 0 2-16,-2 0 2 0,1 0-3 0,2 0-1 15,-4 0 1-15,4 0-2 0,-2 0 0 0,-2 0 0 0,4 0-1 16,-2 0 1-16,-4 0-1 0,4-3 2 0,-4 2 0 16,3 1 2-16,1 0-1 0,1 0 1 0,1 0-1 0,-4 0 1 15,2-4-2-15,2 4 2 0,-1 0-1 0,-2 0-2 0,2 0 2 16,2 0 0-16,-2 0-1 0,1 0-1 0,-1 0 0 0,-1 0-1 16,2 0 2-16,-1-2 0 0,0 2-1 0,1 0 1 15,-1-1 0-15,-1 1 1 0,2 0-1 0,-1-3 3 16,-2 3-3-16,2-1 0 0,3-3 0 0,2 4 0 0,-5-1 1 15,-1-4 0-15,4 5-1 0,-4-4 0 0,4 3 0 0,-2-2 1 16,-1 1-1-16,1-3 0 0,-1 4-1 0,-1-2 1 16,1 1 0-16,-2 2 0 0,1-2 0 0,-1-1 0 0,2 2 1 15,-2-2-1-15,1 2 0 0,-1-4 2 0,1 5-2 16,1-2 0-16,-2 0-2 0,4-3 2 0,-5 4 2 0,1-2 0 16,0-1-2-16,1 1-1 0,-1 2 2 0,1-4-2 0,-2 3 1 15,1-1-3-15,1-2 3 0,2 1 0 0,-4-3 5 16,4 3 1-16,-1-6-2 0,2 4 2 0,-2-1 2 15,-2-1-1-15,2 2-1 0,-2-1 2 0,1 0-6 0,-1 1 0 0,1 0-1 16,1-1 0-16,-2 3-1 0,1 0 0 0,-1-6 3 16,1 5 0-16,-3-5 3 0,3 5 1 0,-1-5 0 0,4 4 1 15,-7-3-4-15,1 0 5 0,2 3-3 0,-2-2 2 16,2-1-2-16,-2 0 3 0,-1-2 3 0,-1 3 1 0,1 0 3 16,1-2-2-16,-2 5 5 0,1-5-1 0,1-1 3 15,-2 6 1-15,1-5 3 0,-4 4-4 0,3-3 1 0,0 5-5 16,-3 0 1-16,2 0-4 0,-2 1-3 0,3 2-1 15,-2-4 0-15,-1 0 1 0,3 2 3 0,-3-2-1 0,3 2 1 16,-3-2-1-16,2 0 0 0,-2 0-1 0,3 0-3 0,-3-5-3 16,1 4-2-16,-1-1 1 0,0 1-4 0,0-1 2 15,3 1-2-15,-3-3-1 0,3 1 2 0,-2 0-1 0,-1-2 0 16,3-1 1-16,0 1 0 0,-3 1 0 0,0-2 4 16,0 3-6-16,2 0 1 0,-2 0 1 0,0 2-1 0,3-1-1 15,-3 2 2-15,1 0-2 0,-1-1-2 0,0 2 4 0,0-3-2 16,0 3 0-16,0-3 0 0,0 1 0 0,0 1 3 15,0-2-3-15,0 3 1 0,-1 3 1 0,1-5 2 0,-3 6 2 16,3-1-2-16,-2-2 1 0,2 2-1 0,-3-3 1 16,0 1-1-16,-1 0-4 0,1-2 3 0,-1 0-1 0,-1 0 0 15,2 1-2-15,-1 0-3 0,-1 0 0 0,1 0 3 0,-2-1 0 16,1 0-1-16,1 1 1 0,-1 3 0 0,1-6 1 16,-2 3-1-16,2-3 0 0,-4 4 3 0,4-5 0 0,-4 5-1 15,4-2-1-15,-1 1 2 0,1-2-3 0,-2 2 6 16,1 3-3-16,1-4 2 0,-1 3-3 0,2-1 2 0,0-2-3 15,-1 5 5-15,0-3-4 0,1 1-2 0,1-3 6 16,-1 4 1-16,-1-2 1 0,-1 1-1 0,-1-3 4 0,2 4 1 16,2-2 1-16,-1 2 1 0,-1-4-3 0,-1 3 0 15,-1-1-3-15,2-1-1 0,-1 0 2 0,-2 0-6 0,3 1 3 16,-4 0-4-16,4-2 0 0,-1-1-2 0,-2 1 1 0,-1 2 0 16,1-1 1-16,2 3-1 0,-2-2 2 0,0 3-1 15,-1-1 3-15,1 1-2 0,-2-4-2 0,0 2 4 0,-2-2-5 16,2 3 0-16,-1-3 0 0,1 3 0 0,-1-4 0 0,-2 3 1 15,0-1 0-15,3 3 1 0,-2-5 0 0,0 5 1 16,2-5 1-16,-2 5-2 0,-1-1-2 0,0 1 3 0,3-3 1 16,-2 1-4-16,-1 2 3 0,0-2-1 0,-2 2 0 15,2-3 3-15,4 2-3 0,-1 1 0 0,-5-3 2 0,2 3 1 16,0-1-2-16,1-2 0 0,-1 3-2 0,0-2-1 0,-3 2 2 16,3-2 1-16,-1-1-1 0,-2 3 3 0,3-1 1 15,-3-2 0-15,1 3-1 0,0-1 1 0,2 1-2 0,-3 0-1 16,1 0 0-16,2 0 0 0,-2 1-3 0,-1-1 0 15,0 3 3-15,3-2-3 0,-1-1 1 0,-2 3-6 0,0-1 1 16,-2-2 4-16,2 2 2 0,2 2-4 0,-2-1 2 0,-1-2 2 16,1 2 0-16,-1-1 3 0,1 3-2 0,-2-4-3 15,1 1 2-15,-2 1 2 0,2 2-2 0,-4-5-5 16,4 3 1-16,0 2 3 0,-2-3 1 0,-2 3 0 0,4-4-2 16,-3 2 0-16,-1-2 2 0,4 1 0 0,-3 2 2 0,-2-3 2 15,1 3-4-15,-2 0 3 0,1-3-2 0,-1-1 3 0,3 5 0 16,-5-3-4-16,4 1 0 0,0-3 6 0,-3 5-4 15,4 0 1-15,3-1 3 0,-1 0-2 0,-1-1-7 16,2 1 4-16,1-3 3 0,2 4-18 0,-2 0 12 0,0-4 3 16,3 2-2-16,0-2 2 0,0 4 9 0,0-3-2 0,3 1 3 15,-1-2 8-15,3 4-9 0,-2-3-1 0,1 1-1 16,1-3-3-16,-5 5-1 0,4-2-1 0,2-1-2 0,-4 3-3 16,1-4 6-16,-1 2-4 0,-2-2 1 0,0 5-2 0,3-5 0 15,-2 2 1-15,0 2-1 0,-1-2-2 0,-3 0-1 16,3 2 0-16,0-5 1 0,0 5-1 0,0 0 2 0,0-1 0 15,0 0 5-15,3 0-5 0,-4 3 3 0,1 0-3 16,3-3 0-16,-3 2 3 0,2 0-3 0,-2 4-3 0,3-5-1 16,2 1 2-16,-5 2 0 0,4-1 2 0,-4-2-2 15,5 2-1-15,-1 1 0 0,-1-3 3 0,2 1 0 0,3 1-1 16,-4-3-2-16,4 3 3 0,-1-3 0 0,-1 3 1 0,2-3 1 16,-1 0-2-16,1 0 1 0,-1 1-1 0,-1 0-1 15,2 3-1-15,1-1 2 0,-1-2 0 0,-1 2 0 0,1-3 0 16,-1 6 0-16,-1-5 0 0,2 3 2 0,2-2-2 15,-4 2 0-15,5-1 0 0,-2 1 0 0,0 1 1 0,-2-3-1 16,4 4 0-16,-2-2 0 0,0 0 0 0,-2 2 0 16,4-5 0-16,-2 2 0 0,3 1 6 0,-3-5-1 0,3-1-3 15,-1 3-2-15,1-1 0 0,0-2 0 0,-3 3 0 0,3-4 0 16,0 4-7-16,0 1 1 0,0 1 3 0,0-1 3 0,3 0 0 16,-3 4 0-16,0-5 0 0,1 0-1 0,-1 1 0 15,0-3 2-15,3 0-1 0,-3 1 0 0,3-3 0 16,-2 3-2-16,-1 1 2 0,3 0 0 0,-1-3-4 0,1 1 3 15,0 2-2-15,-2 0 3 0,4-1 0 0,2 0 0 0,1 0 3 16,-1 1-5-16,1 1 4 0,-1-2-5 0,2 3 4 16,1-3-1-16,-4 2-1 0,5-1 1 0,1 1-3 0,-3 1 3 15,1-1 2-15,-1 0-4 0,1-1 1 0,-1 3 2 16,2-2-1-16,-5-4 0 0,1 1 3 0,1 2-2 0,-1 0 1 16,2-4 1-16,-3 2-3 0,0 1 0 0,0-1 3 0,1-2-1 15,-2 2-2-15,-1 1-1 0,1-2 0 0,-1 0-2 16,2 1 3-16,-1 1-2 0,-1-3-2 0,0 2 4 0,2 1 0 15,-4-1-3-15,2-2 3 0,2 4 2 0,-1-3-2 16,-1 2 1-16,4 0 0 0,-4 1-1 0,4 0-1 0,-4-4 0 16,3 2-4-16,-2-2 1 0,-1 5 0 0,2-5 2 0,2 2-2 15,-2-2 0-15,1 5-1 0,1-5 4 0,1-1-1 16,-2 3 1-16,0-1 1 0,1-2-3 0,-1 3 1 16,-2-3-3-16,5 3 4 0,-8-3-2 0,5 0 0 0,-2 0 1 15,-1 0-2-15,-1 0 1 0,2 0 1 0,-2 0 2 0,-2 2-2 16,2-2-1-16,1 0-1 0,-1 0 3 0,0 0-3 0,-1 0 6 15,2 0-2-15,-1 3-2 0,0-1 1 0,-1-2 2 16,2 0-1-16,-1 0 0 0,0 0-9 0,-1 0-1 0,1 1 5 16,0 2-1-16,-2-3 6 0,4 2-2 0,-2-2 1 0,0 2-1 15,-2 1 13-15,4-3-4 0,-3 1 1 0,1-1-4 16,-1 0-4-16,2 0 0 0,-1 0 0 0,-3 0-1 16,3-1-2-16,-1 1 1 0,-2 0-2 0,3 0 3 0,0 1 2 15,-3-1 1-15,0 0 0 0,0 0 0 0,0 0-2 0,0 0 3 16,0 0-2-16,0 0 1 0,0 0 0 0,0 0-4 15,0 0 4-15,0 0-4 0,0 0 2 0,0 0 0 0,0 0 2 16,0 0-4-16,0 0 4 0,0 0 1 0,0 0-1 16,0 0 1-16,0 0-3 0,0 0-2 0,0 0 1 0,0 0-1 15,0 0-1-15,0 0-2 0,0 0 1 0,0 0 1 0,0 0 3 16,0 0 0-16,0 0 0 0,0 0 2 0,0 0 0 16,0 0 1-16,0 0 7 0,0 0-2 0,0 0-6 0,0 0-1 15,0 0-4-15,0 0 3 0,0 0 0 0,0 0 0 16,0 0-11-16,0 0 7 0,0 0 1 0,0 0 0 0,0 0 7 15,0 0 0-15,0 0-1 0,0 0-1 0,0 0 3 0,0 0-3 16,0 0-1-16,0 0 2 0,0 0-3 0,0 0 0 16,0 0 0-16,0-1 1 0,0 1-1 0,0-3 0 15,0 3 0-15,0 0 0 0,0 0-1 0,0 0-2 0,0 0 2 0,0 0-3 16,0 0 2-16,0 0 2 0,0 0 0 0,0 0 0 16,0 0 0-16,0 0 0 0,0 0 0 0,0 0 4 15,0 0-4-15,0 0-2 0,0 0 0 0,0 0 0 0,0 0 0 16,0 0 2-16,0 0-1 0,0 0 1 0,0 0-3 15,0-2 3-15,0 2 0 0,0 0 0 0,1 0 0 0,-1 0-2 16,0 0 2-16,0 0-2 0,0 0 0 0,0 0 2 0,0 0 0 16,0 2 0-16,0-2-2 0,0 3-2 0,-1-3-2 15,1 0-16-15,0 0-14 0,0 0-14 0,0 1-22 0,0-1-16 16,0 3-23-16,0-3-20 0,1 0-8 0,-1 0 3 0,5 0 1 16,1-3-2-16,0 3 5 0,1-1 2 0,4-2 12 15,0 1 5-15,1 0-12 0,3-2-15 0,-1 2-22 0,2-3-26 16,-1 2-45-16,1 0-61 0,-2-2-75 0</inkml:trace>
      </inkml:traceGroup>
      <inkml:traceGroup>
        <inkml:annotationXML>
          <emma:emma xmlns:emma="http://www.w3.org/2003/04/emma" version="1.0">
            <emma:interpretation id="{D0DB33F9-C727-4FC3-B988-E2AE87D02FB2}" emma:medium="tactile" emma:mode="ink">
              <msink:context xmlns:msink="http://schemas.microsoft.com/ink/2010/main" type="line" rotatedBoundingBox="6933,11032 7324,10958 7344,11064 6953,11138"/>
            </emma:interpretation>
          </emma:emma>
        </inkml:annotationXML>
        <inkml:traceGroup>
          <inkml:annotationXML>
            <emma:emma xmlns:emma="http://www.w3.org/2003/04/emma" version="1.0">
              <emma:interpretation id="{0F02166A-D3DD-408A-A6A3-398AAEF5298D}" emma:medium="tactile" emma:mode="ink">
                <msink:context xmlns:msink="http://schemas.microsoft.com/ink/2010/main" type="inkWord" rotatedBoundingBox="6933,11032 7324,10958 7344,11064 6953,11138"/>
              </emma:interpretation>
              <emma:one-of disjunction-type="recognition" id="oneOf3">
                <emma:interpretation id="interp11" emma:lang="en-US" emma:confidence="0.5">
                  <emma:literal>.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o</emma:literal>
                </emma:interpretation>
                <emma:interpretation id="interp14" emma:lang="en-US" emma:confidence="0">
                  <emma:literal>^</emma:literal>
                </emma:interpretation>
                <emma:interpretation id="interp15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7666.5046">259 56 35 0,'-19'11'72'0,"0"3"0"0,-1-1 6 0,-2-2 8 15,4-1 13-15,0-2 6 0,-1 2-1 0,6-2-11 0,-2-1-4 16,3-4-3-16,3 2-5 0,-2-2-1 0,4-3-11 0,0-3-6 16,1 1-8-16,0-3-6 0,1 4-6 0,4-4 0 15,-5 0 3-15,1 0 0 0,2 0-4 0,-1-1-6 16,2 2-4-16,-1-1-1 0,-1 0 0 0,1 2-4 0,3-5-5 15,-2 3-2-15,2-1 2 0,0-2-2 0,0 7-5 0,0-5 2 16,0 2-3-16,0 3-2 0,0 1-1 0,0-4-4 16,2 3-4-16,-2 1 2 0,3 0-1 0,1 0 3 0,-1 0-1 15,-1 0 0-15,2 1 2 0,-1-1 1 0,2 4 0 16,1-4 0-16,-5 1 3 0,7 2-4 0,-4-2 5 0,3 5 0 16,-2-5-4-16,2 3 4 0,-2 1-3 0,2-3 1 0,1 3 1 15,-4-2-3-15,1-3-3 0,-2 5-1 0,1-5-4 16,1 3 0-16,-2-3 2 0,0 2-2 0,-2-1-1 0,2-1 2 15,0 0-2-15,-3 0 1 0,1 0 1 0,-1 0 5 0,0 0-3 16,0 0 3-16,0 0 3 0,0 0-1 0,0 0 6 16,0 0 1-16,0 0 0 0,0 0 0 0,0 0 2 0,0 0-4 15,0 0 1-15,0 0-1 0,0 0-2 0,0 0-3 16,5 0-1-16,-2 0 4 0,1 0-1 0,1 0 2 0,-2 0 6 16,1-1 1-16,4-1-1 0,-4 2 3 0,4-3 0 15,-1 3-3-15,2-5-2 0,-2 5-4 0,5-3-6 0,0 3-4 16,-1-2 2-16,-2 2-5 0,3-5 0 0,-2 5 0 15,2-1 0-15,-3-3 0 0,3 0 0 0,-2 3-1 0,-1 1 1 16,3-4-1-16,-5 2 1 0,5 2 0 0,-4-1 1 0,2-2 0 16,-4 3 0-16,2 0 1 0,-4 0-1 0,3 0 1 15,-1-1-2-15,-4 1 2 0,2 0-2 0,-1 0 0 0,0 0 0 16,-1 0 1-16,-2 0 0 0,0 0 1 0,0 0-4 16,0 0 5-16,0 0-1 0,0 0-1 0,0 0-1 0,0 0-3 15,0 0-4-15,0 0-7 0,0 0-11 0,0 0-14 0,0 0-18 16,0-4-18-16,0 3-20 0,-2-1-19 0,-1-1-20 15,0-2-15-15,-3 0-21 0,0-1-37 0,2-4-36 0,-3 2-44 16,-2-3-56-16,-2 0-59 0</inkml:trace>
        </inkml:traceGroup>
      </inkml:traceGroup>
    </inkml:traceGroup>
  </inkml:traceGroup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2:24.25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03F7FA3-2D8A-4980-A785-CFEB363CED3A}" emma:medium="tactile" emma:mode="ink">
          <msink:context xmlns:msink="http://schemas.microsoft.com/ink/2010/main" type="inkDrawing" rotatedBoundingBox="17890,8216 19874,6568 20056,6787 18072,8436" semanticType="callout" shapeName="Other">
            <msink:sourceLink direction="with" ref="{2FE2F874-5B29-4CF0-920E-E24355102CB8}"/>
          </msink:context>
        </emma:interpretation>
      </emma:emma>
    </inkml:annotationXML>
    <inkml:trace contextRef="#ctx0" brushRef="#br0">13847 189 65 0,'2'0'273'0,"-2"0"12"0,3 0-16 0,0 1-43 16,-3-1-46-16,0 0-46 0,0 0-37 0,0-1-30 0,0 1-19 16,0-3-13-16,1 3-2 0,-1 0-2 0,0 0 0 0,0 0 2 15,0-3-3-15,0 3-3 0,0-4 0 0,0 4 1 16,0 0-1-16,0 0-4 0,0 0-1 0,0 0-2 0,0 4 0 15,0-4 4-15,0 0-2 0,0 0 0 0,0 0-2 0,0 0-1 16,0 0 2-16,0 3-1 0,0-3-1 0,0 0-2 0,0 0 2 16,0 3 1-16,3-2 1 0,-1 3 4 0,-2-3-2 15,3 1 6-15,0 3 12 0,1-1 10 0,4 3 5 16,-4-1 1-16,5 1-3 0,-1-1 2 0,-1 0 3 0,2 1-5 16,-2-1-13-16,5 1-9 0,-1-1-7 0,2 0-5 0,0 2 5 15,-1-3-6-15,2-2 2 0,4-2 2 0,-5 1 3 16,6 3 1-16,-2-10 3 0,5 3 1 0,-1-1-3 0,1-6-1 15,5-2-3-15,-2-4-4 0,5-4-1 0,1-6-3 16,5-10-3-16,3-1 1 0,1-6 2 0,6-10-5 16,5-7-3-16,4-5-7 0,9-7-19 0,6-5-26 0,7-8-36 15,6-8-33-15,8-5-37 0,13-11-32 0,8-8-35 0,13-11-50 16,10-13-75-16,7-12-123 0,7-8-61 0,7-9-22 0</inkml:trace>
  </inkml:traceGroup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24.4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3170682-CF0D-4FBA-9BCB-221498476B9F}" emma:medium="tactile" emma:mode="ink">
          <msink:context xmlns:msink="http://schemas.microsoft.com/ink/2010/main" type="inkDrawing" rotatedBoundingBox="17038,10571 23334,9988 23512,11916 17217,12498" hotPoints="24379,10919 21933,12077 19332,11327 21779,10169" semanticType="enclosure" shapeName="Ellipse"/>
        </emma:interpretation>
      </emma:emma>
    </inkml:annotationXML>
    <inkml:trace contextRef="#ctx0" brushRef="#br0">0 1593 126 0,'4'0'334'15,"20"-11"695"1,-21 11-998-16,2-4 17 0,5 4-12 0,-9-1-18 16,4 1 1-1,7 0 13-15,25 1 37 0,-28 1-51 0,1 0-1 16,2-2-2-16,0 5-3 0,0-4-1 0,1 4-6 0,-1-1 2 16,3 2 1-16,0-2 2 0,2 3 0 0,-1-3 3 0,-1 1 2 15,0 0-2-15,-2 4 4 0,2-2-2 0,-3-1-2 16,0 3-1-16,0-4 2 0,0 5 2 0,2-4-2 0,-2 0 5 15,3 1 0-15,-1 0 1 0,1-2 1 0,-4 2-2 16,4-3-3-16,0 3 0 0,3-2-4 0,-3-2-2 0,7 2 4 16,-1-2-2-16,1-1-1 0,-1-1 3 0,3 4-1 0,0-3 0 15,1 1 2-15,-1-2 0 0,1-1-4 0,2 3-1 16,-3-1 3-16,3 0 0 0,-1 0 5 0,0 0 1 0,4 1 2 16,-4-2 8-16,0 2 8 0,5-2 1 0,-1-1 6 0,-2 3 1 15,0-1-4-15,2-2-4 0,1 2-1 0,-2-2-7 16,-1 3-5-16,3-2-6 0,0-1-4 0,1 2-4 15,-3-2-2-15,0 3-1 0,-1-1 0 0,2-2 0 0,-2 3 1 16,0-3 2-16,2 1 1 0,-5 1 3 0,7-2 2 0,-6 2 2 16,6-2 2-16,-4 3 2 0,-1-1 0 0,2 2 0 0,-3-2 2 15,5 1-1-15,-1-2-1 0,1 5 1 0,-3-5 6 16,5 2 3-16,-2-2 1 0,3 5-2 0,1-5 2 16,-3 2-3-16,0-1 0 0,3 1-3 0,-3-3-4 0,-1 3-9 15,0-1 0-15,0-2-5 0,-1 0 4 0,-4 3-2 0,0-3 1 16,1 0 2-16,-3 2 0 0,0-1 0 0,0-1 0 15,-2 3 2-15,-1-3-3 0,1 0-1 0,-6 0-2 0,1 2-4 16,5-2 0-16,-6 2-2 0,1 1 0 0,2-3 1 16,4 1-4-16,-4-1 3 0,0 3-2 0,-1-1 3 0,4 0-3 15,-1-2 3-15,2 2-3 0,-3 0 2 0,0 1 0 0,5 1 0 16,-7-3-1-16,4 2-1 0,-1-1 1 0,1 3 3 16,-1-4 0-16,2 1 3 0,-3 1-5 0,0 2 2 0,5-5 3 15,-7 1 2-15,1 1-4 0,1 0 1 0,-3-2 2 0,1 3-2 16,0-1 3-16,2-2 1 0,-3 1 1 0,-2 2 0 15,5-3 0-15,-4 0 2 0,2 0 1 0,-5 0-2 0,7 2 2 16,-1-2-1-16,-3 0 3 0,4 0-3 0,-2 0 0 16,-1 0-2-16,3 0 0 0,2 0-5 0,-1 0-1 15,-2 0 2-15,5 0-4 0,-2 0 0 0,-1 0-1 0,6 0 2 16,-3 0-2-16,6 0 4 0,-5-2 0 0,5 2-2 0,-4-3-3 16,0 3 0-16,4-1-3 0,-5 1 5 0,5-2 9 15,-2-1-7-15,0 3-3 0,3-2-1 0,1 0 4 0,-3 2-4 16,3-1 1-16,-7 1-2 0,2 0-10 0,0 0 3 15,-1 0 5-15,-2 0 1 0,0 0 2 0,-3 0-10 0,3 0 7 16,1 0 2-16,-7 0-1 0,7 0 0 0,-6 0 2 0,-1 0-2 16,5 0 0-16,-4 0 11 0,0-3-5 0,1 3-1 15,-1 0-1-15,-3 0-3 0,4 0 3 0,-1 0-5 0,-3 0 0 16,1-2-3-16,2 2-1 0,-2 0-3 0,0 0 7 16,3 0 0-16,-2-3 0 0,-1 1 4 0,3 2-2 0,-1-1-1 15,-2-2 1-15,-1 1 2 0,0-3-3 0,4 4-6 16,-3-2 2-16,3 2 1 0,-2-2 3 0,0-1 0 0,1 2-3 15,-6 0-2-15,7-1 2 0,-4 2 2 0,2-4 7 0,-5 5-5 16,5-2-2-16,-4-1 2 0,0 3 8 0,3-1-4 0,1 1-3 16,-2-2 3-16,0-1-12 0,2 1 6 0,0-1 0 15,1 3-1-15,-1-3-6 0,-1 3 3 0,-1-2 4 0,0 2-3 16,2-4 4-16,2-2-2 0,-4 2 1 0,0-1 0 16,7 2 6-16,-7-2-5 0,0 2-1 0,4 0 1 0,-1-2-2 15,-2 2 2-15,0 0-1 0,0-2 6 0,-1 3-8 16,2-2 2-16,-2 0-1 0,1 0 1 0,-2 0 1 0,1 1 1 15,0-1 4-15,2 0-8 0,-1 0 8 0,-1-1 1 0,2 0 0 16,-2-1 1-16,1 1 1 0,-1 0 2 0,3 1 1 16,4-2-3-16,-4 1-2 0,0 1 11 0,1-2-5 0,-7 1-5 15,3-1-2-15,2 4-5 0,2-1-1 0,-4-2 4 16,0 0 5-16,2 1-7 0,-1-3 5 0,2 2 5 0,-3 0 4 16,4-1 3-16,-4 2 4 0,3-3-2 0,1 1 2 15,-4-2 2-15,2 3 2 0,-5-1 0 0,5-2 2 0,-6 1 3 16,2 2 0-16,-3-5 0 0,1 5 0 0,0-3-1 0,2 0-1 15,-2 2-2-15,1-3-3 0,-1 0-2 0,6 1-4 16,-6-1 1-16,1-1-3 0,-1 0-4 0,0-1-5 0,6 2 2 16,-6 1-3-16,2-3-1 0,-2 3-1 0,2-1 0 0,1-1 0 15,-3 1 5-15,-1 1 1 0,-2-2 3 0,5 5 6 16,-5-5 5-16,0 5 8 0,-2-5 3 0,1-1 5 0,-1 6-2 16,-3-5 4-16,4 4 0 0,-4-3 1 0,1 3-2 15,1-3-4-15,-2 3-6 0,1-2-5 0,-1 0-1 0,-1-2-4 16,0 0-6-16,-1-1-5 0,2-3-3 0,2 3-7 15,-5-4 2-15,5 3-2 0,-1-2-1 0,-4-2-2 0,5 1 2 16,-1-3 2-16,-1 2-2 0,1-1 3 0,-1 2 2 0,2 1-1 16,-1 1-1-16,-1-2-1 0,-1 0 0 0,-1 4-6 15,1-3 4-15,0 2 0 0,-3-2-1 0,1 3-1 0,-1 0 1 16,0 0 0-16,0-4 0 0,0 5 1 0,0-3-1 16,0 0 0-16,-1 3 0 0,1-4-2 0,-6 3 3 0,4 0-3 15,-2-4 3-15,-2 0 0 0,1-1 2 0,-2 2-2 0,-1-1 1 16,4 0-1-16,-4-3 0 0,4 3 2 0,-4-1-2 15,4 1 1-15,-3-1-2 0,2-4 2 0,1 4-1 0,-1-2 0 16,-1 0-1-16,-1 3-1 0,2-1 1 0,1 1-2 0,-4 0-1 16,4-1 0-16,0 3 4 0,-7 1 0 0,4-4 0 0,-5 6 0 15,0-4 0-15,0 2 2 0,0 2 1 0,-1 0-3 16,-2-1-3-16,-2 1 1 0,0 0 2 0,0-1 0 16,-2 2 2-16,-1 1-4 0,4-3 2 0,0 3 2 0,-4-1-2 15,1 3 0-15,3-3 0 0,-7-2-2 0,7 3 2 0,-3 0 0 16,2-3 0-16,-2 1-1 0,0 1 1 0,1 1 1 15,0 0-1-15,-2-3 0 0,1 2 0 0,-5 1-1 0,5 0 1 16,-5-2 1-16,-1 2-1 0,1 2 0 0,0-2 0 16,0-1 0-16,1-1 0 0,-4 3-1 0,0-2 1 0,3 4 0 15,-1-4 0-15,-2 2-1 0,0 1 1 0,1 2 0 0,2-1 4 16,-2 0-1-16,1 0-3 0,1-1 4 0,0 1-1 0,1-1 3 16,-1 2 0-16,2-2 1 0,4-2 0 0,-8 5 1 15,7-5-2-15,-2 3 4 0,-1 2 1 0,4-2 0 16,-1 2 0-16,-1 0 3 0,-2-2-2 0,1 3 2 0,-1-2 1 15,2 2-5-15,1 0-1 0,-2-1-3 0,-1-1-1 0,3 2-1 16,-2 0-4-16,-2 0 0 0,6 0 0 0,-9-1 2 0,2 2 0 16,4-2 2-16,-4 3-2 0,1-1-3 0,3 1 3 15,-4-3 2-15,-1 1-4 0,4 2 1 0,-2 0 1 16,3 0-2-16,-3 0 2 0,2 0 0 0,-1 0-2 0,3 0-3 16,1 0 2-16,-2 0-1 0,1 0 1 0,0 0 1 0,2 0-5 15,-2 0 2-15,0 0 2 0,-1 0 1 0,1 0 0 0,-3 0 1 16,1 0-1-16,-1 0 0 0,-2 0 1 0,3 0 1 15,-1 0-1-15,-5 0-1 0,3 0 0 0,0 0-1 0,-1 0 0 16,0 2 0-16,-1-2 1 0,2 0 1 0,2 0 1 16,-2 0-2-16,2 0 4 0,3 0 0 0,1 0-1 0,-2-2-1 15,3 2 0-15,-3 0 0 0,2 0-2 0,0 0 7 0,-1 0-6 16,0 0-1-16,2 2-3 0,-2 1 1 0,0-3-1 16,2 1-1-16,-2 2 2 0,-2-2-9 0,-1 4 4 15,1-1 3-15,-3 2 2 0,-1-1-2 0,1 1 4 0,0-1 0 16,3 0 0-16,-1-2 0 0,1 2 2 0,-1-2 0 0,1 2 2 15,-1 3-2-15,2-5-2 0,1 1 0 0,-2 1 2 0,3 0-2 16,1-1 0-16,-1 0 2 0,-2 1-4 0,4-2 2 16,0 2 1-16,-1 0 1 0,-1-4 0 0,5 3 2 15,-2 3 0-15,-1-3-3 0,1 0 1 0,-2 3-2 0,0-3 3 16,-3 3 0-16,4-4-3 0,-3 5 0 0,-1-1 0 0,-1-2 0 16,2 2 0-16,0 1 0 0,-2-2-1 0,1-1 0 0,3 3 0 15,-4-2 4-15,4 1-1 0,-2-2-1 0,1 2 0 16,-1-3 3-16,2 3-2 0,-2-3 0 0,-2 2 0 15,2 2-8-15,3-5 5 0,-7 2-2 0,4-2 3 0,2 5-1 0,1-3 1 16,-6 1-1-16,2-1-1 0,1 1 2 0,0-2 0 16,2 2 0-16,-2 0 2 0,0 4-4 0,2-5 2 0,1 5-1 15,-6-2 2-15,2 0-1 0,4-1 0 0,0 1 0 16,-7 2-1-16,7-5-1 0,-1 2 1 0,-2 2 2 16,1-2-1-16,2 1 1 0,1-2-1 0,-1 1-2 0,2 0 1 0,-4-1 1 15,5 0-1-15,-2 1-2 0,-1 0 0 0,4-1 2 16,-3-1 1-16,0 5 3 0,3-4-1 15,-3 4 1-15,-16 10 2 0,18-10-6 0,-4 1-1 0,2-1-1 16,0 0-1-16,1 1 1 0,-4 2-2 0,0 0 2 0,4 2 0 16,-3 0 3-16,-3 1 2 0,7 1 0 0,-2 1-2 0,0-2 2 15,2 3-1-15,1-2 1 0,1-1-2 0,-1 4-2 16,4 0 11-16,-3-4-4 0,2 5-2 0,2-4-3 0,-1 0 0 16,1 0 2-16,-1 0 0 0,2 0-1 0,-4-1-8 15,3 0 1-15,-1-5 2 0,4 5 4 0,-1-3 0 0,1-1 0 16,-1-1 2-16,-1-1 7 0,2 1-3 0,2-3-3 15,-1 0 3-15,0 0-4 0,3-2-1 0,0-1-2 0,3 5 2 16,0-4-11-16,-1 0 5 0,2 3 3 0,2 0-1 0,-1-3 0 16,2 0 0-16,2 1 2 0,3-1-1 0,-2 1 4 15,2-1-9-15,2 0-11 0,-2 2-24 0,6-2-23 0,-5-1-32 16,2 0-35-16,0-2-42 0,1 2-46 0,-1-2-53 0,-2 2-49 16,5 4-46-16,-1-3-39 0,-1 3-85 0,2-3-155 15,-6-1-62-15,0-2-9 0,-3 2 24 0</inkml:trace>
  </inkml:traceGroup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2:50.1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73E3E66-E134-4BE0-BB1A-EEE9F22D0592}" emma:medium="tactile" emma:mode="ink">
          <msink:context xmlns:msink="http://schemas.microsoft.com/ink/2010/main" type="inkDrawing" rotatedBoundingBox="1643,10763 2671,9909 2917,10205 1888,11059" semanticType="callout" shapeName="Other">
            <msink:sourceLink direction="with" ref="{F7306122-405D-4174-AF79-CFECB2626DFC}"/>
          </msink:context>
        </emma:interpretation>
      </emma:emma>
    </inkml:annotationXML>
    <inkml:trace contextRef="#ctx0" brushRef="#br0">-5292-211 4 0,'0'0'34'0,"0"0"-7"0,0 0-11 16,0 2-8-16,0-2-2 0,0 3 6 0,1-2 18 0,2 3 29 15,0 1 20-15,2 0 11 0,-1 0 9 0,1 0 6 0,-2 1 5 16,6 4 1-16,-3-2-16 0,1 0-22 0,-1 2-16 0,1-1-9 16,1-1-9-16,1 0-4 0,1 1-3 0,-1-1-10 15,3 1-7-15,-2-3-2 0,-1-2-1 0,3 3-3 16,-1-3 3-16,1 1-2 0,0-3 0 0,-1 1 1 0,1 0 0 15,3 2 2-15,-1-3-2 0,1-2 1 0,-4 0-2 0,6 0 0 16,-2-2-1-16,1-3 3 0,-1-1 2 0,1-1 0 16,4 1-2-16,-1-4 0 0,-3-4 1 0,4 2 0 0,-1-3 1 15,-1 0 0-15,0-3 0 0,1-4 0 0,-1 0 3 0,-2-4 8 16,4-1 3-16,1-3 5 0,-2-5 1 0,0 0-1 16,4-2 1-16,-3-4 4 0,0 0-1 0,4-2-3 0,-1 0-4 15,1 0-1-15,2 0-3 0,-1-1 2 0,-1 6-6 16,1-2-3-16,-1 9-7 0,1 0-4 0,-3 3-3 0,2 5 0 15,-1 1-3-15,-4 3-4 0,-1 5 2 0,0 1-2 0,-5 4-1 16,2 4 3-16,-3-2-2 0,0 3-2 0,-2 2 2 16,-1-1 2-16,-2 3-2 0,1 3 2 0,-4-1 2 0,4-1-2 15,-4 6 2-15,1-3-2 0,-1 3 0 0,2 1 0 16,-4 1-2-16,1 2-1 0,1-3 0 0,-1 4 0 0,-1-3-10 16,1-1-5-16,1 3-7 0,-1-3-9 0,-2 1-9 0,5-1-5 15,2 3-11-15,-4-3-14 0,4 3-8 0,1-1-14 16,0-1-18-16,4-2-32 0,0 3-40 0,2 0-62 0,2 0-87 15,-1 1-58-15</inkml:trace>
  </inkml:traceGroup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11.7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C96FD0E-C87B-41F9-AA18-149C34B1E310}" emma:medium="tactile" emma:mode="ink">
          <msink:context xmlns:msink="http://schemas.microsoft.com/ink/2010/main" type="inkDrawing" rotatedBoundingBox="14004,10381 16679,10466 16615,12494 13940,12410" hotPoints="16558,11287 15383,12461 14209,11287 15383,10112" semanticType="enclosure" shapeName="Circle">
            <msink:destinationLink direction="to" ref="{3F27CEAF-4E0C-4AA6-BE1C-80DED8C56511}"/>
          </msink:context>
        </emma:interpretation>
      </emma:emma>
    </inkml:annotationXML>
    <inkml:trace contextRef="#ctx0" brushRef="#br0">11334 3909 91 0,'3'0'133'0,"0"-3"-35"0,-3 3-24 16,1 0-26-16,-1-2-21 0,5 2-1 0,-5 0 7 15,3 0 18-15,-1 0 20 0,-2 0 18 0,0-2 10 0,0-1 9 16,-2 3 3-16,-1 0-3 0,-2 3-13 0,5-3-17 0,-1 0-21 16,1 0-16-16,-3 0-9 0,0 0-6 0,1 0-3 15,-1 2-3-15,3-2-2 0,-3 0 0 0,3 0 5 0,-1 0-1 16,-2 0 0-16,3 2 3 0,-2-2 5 0,2 3 1 16,-3-3 4-16,0 0-2 0,2 0-6 0,-2 1 0 0,-2-1-2 15,1 3-3-15,-1-1-1 0,-1 2-4 0,-1-2 1 0,1 1 2 16,-4 1 2-16,2 0 1 0,2 0 2 0,-1 0 2 15,-4-2 6-15,2 1-1 0,-2-1-4 0,0 2 2 0,2 0 1 16,-1 1 2-16,-2-1-4 0,3-2-6 0,-1 2-3 16,-2 2-3-16,0-2 3 0,3-3-7 0,-2 5 3 0,-1-5-3 15,-1 2 2-15,1-1 4 0,-1 1 2 0,4 0 3 0,0-1-1 16,-3 3 3-16,-1-4-5 0,1 4 0 0,0 0-3 16,0-4 4-16,3 4 0 0,-3-3 2 0,2 0-2 15,-2 0 0-15,3 1-1 0,-2 1 1 0,-1-3 1 0,-1 2-2 16,1-1-6-16,-1 3-6 0,4-4 0 0,0-1 3 0,-3 2 2 15,-1 1 0-15,4-3 4 0,0 0-5 0,-2 0 7 16,2 0 1-16,-2 0 2 0,-1 0 1 0,1 0-2 0,2 0-2 16,-1-3-5-16,1 1 6 0,-2 2-2 0,3-1-4 15,-3 1-2-15,5-3 0 0,-4 1-1 0,1 2-5 0,-2 0 1 0,4-2-10 16,-5-1-1-16,5 3 3 0,-2 0-3 0,0 0 0 16,-3 0 1-16,-2 0 5 0,3-1-2 0,-1 1 2 15,3 0 1-15,-2-3 0 0,-1 2 0 0,3 1 1 0,-2-3-1 16,0 1-2-16,-1 0-1 0,3 0 1 0,-1-3-1 15,-2 1-1-15,-1 0-3 0,2 0 3 0,-1-3 0 0,3 1-1 16,-1 1 1-16,1-2 0 0,-3 2 1 0,2-2-1 0,2-1 0 16,-1 0 0-16,2 2-1 0,-1-1 1 0,-1 1 0 15,-1-3 0-15,4 3-2 0,-1-3 5 0,-1 3-1 0,1 0-1 16,-1 1-2-16,1-3 3 0,-2 2 2 0,0-1-4 0,-1-3 1 16,2 1-2-16,-1 1-3 0,-1 0 3 0,2-3 1 15,-4 1-3-15,1-1 3 0,2 0-2 0,-2 0 2 16,2 0 1-16,0 0 0 0,-1 3-1 0,3-1-1 0,-5-1 2 15,4 0-1-15,2 4 4 0,-4-3-2 0,2 1-1 0,1 1 0 16,1-1 0-16,-1-1 2 0,-4 1-2 0,7 0-2 0,-4-1 0 16,4-1 1-16,-1 4 1 0,1-3-2 0,-4 0 1 15,2 1-2-15,0-1 1 0,0-1 1 0,1 1 0 16,-1-1-2-16,1-1-1 0,4-1 1 0,-5 1 1 0,1 1 1 16,1 0-1-16,1-1 1 0,1 0-6 0,-4 2 4 0,6-1-2 15,-1 0 1-15,-2 2 2 0,3-3-2 0,-2 3 0 16,-4-2-1-16,5 0 4 0,-2 1-2 0,1-2-2 0,-3 3 6 15,3 0-4-15,-4-3 5 0,6 4-1 0,-4-3 0 16,4 2-2-16,-2 0 3 0,2 1 1 0,-3 2-2 0,3-1 0 16,-3 1-2-16,3 0 0 0,0-2 0 0,0 4 0 0,-1-5-1 15,-2 2 1-15,3-2-1 0,0-1-2 0,0 0 2 16,0 3 2-16,0-2-1 0,0 0 0 0,-2 0 1 0,2 1-2 16,0 2 1-16,0-2 0 0,0-1 2 0,0 2 0 0,2-2-1 15,-2 0 1-15,3-2-2 0,-2 5 1 0,-1-5 0 16,3 2-1-16,0 0 0 0,-1-2-1 0,2 5 0 0,-1-5-1 15,2 5 1-15,-3-6 2 0,1 1 1 0,2 0-2 16,-1 1 0-16,1-2 0 0,-1 3 1 0,4 0 4 0,-4-3-2 16,2 1-2-16,2-1 0 0,-4-2 1 0,4 6 0 0,0-8 2 15,0 5-3-15,-1 2-4 0,1-3-1 0,-2 0-2 16,1 3 1-16,-2-1 1 0,2-1 0 0,-1 0 3 16,0 3-2-16,0-2 0 0,-2 2 3 0,1-1 2 0,-1 3 1 15,1-4-2-15,-2 2-2 0,1 2-2 0,2-5 4 0,0 5 2 16,0-5 0-16,0 2-1 0,2 0 0 0,-1 2 2 15,0-2-2-15,-2 0 4 0,2-1-4 0,-2-1 0 0,2 2-3 16,4 0 2-16,-5-2 2 0,1 0-3 0,3 5 1 16,-4-5-1-16,2 2 1 0,2 2-1 0,-1-2 7 0,-1-1-3 15,2 2-2-15,-4-2 2 0,4-1-1 0,-2 5-2 0,1-1-1 16,-2-1 2-16,1-1-2 0,-1 3 0 0,-2 0 1 16,2 1 0-16,-3 3 1 0,1-4 3 0,-1 0-3 0,2 4 0 15,-4-1-2-15,2-1 1 0,2 1 1 0,0-1 1 0,0 0-3 16,2 1-1-16,-4-3 2 0,5 0 0 0,-2 1 1 15,1 3 1-15,1-1 2 0,-2-2-1 0,4 0 2 0,-5 3 0 16,1-3 0-16,1 3-2 0,2-1 1 0,-4-3-2 16,1 2-3-16,1 3 0 0,-1-3-1 0,1 1-1 0,-1-1 2 15,-1 1-3-15,4-2 5 0,-2 2-1 0,-1 0 1 16,-1-1-1-16,2-1-1 0,-4 3 0 0,4-2-1 0,-1 1-1 16,-2-3-1-16,2 4-2 0,0-2 3 0,-2 2 1 0,2 1 0 15,-2-5 1-15,2 5 0 0,-2-2 0 0,2-1 0 16,-2 3 0-16,2-1 0 0,1-1 0 0,-4-1 0 15,3-2 0-15,-2 5 0 0,2-3 0 0,1 1 0 0,-1 2 0 0,1-3-1 16,-1 1-1-16,-1 1 0 0,1-3 0 0,4 3 0 16,-2-2 2-16,1 0 0 0,-4-1 0 0,5 3 2 0,-2-2-2 15,1-2 1-15,-1 3-4 0,-2-2 3 0,4-1-4 16,-2 5 2-16,0-5 2 0,4 0 0 0,-4 5 0 0,0-1 2 16,3 1 2-16,-2-3 2 0,-1 3 0 0,-1-2-2 15,3 2 0-15,1 0 0 0,-4 0-3 0,2 0-3 0,-1 0 2 16,2 0 1-16,1 0 0 0,-7 2-1 0,6-2 3 15,-2 0 0-15,-2 3 2 0,4-3 0 0,-5 0 1 0,4 0-5 16,-3-3 1-16,2 3-2 0,-1-2 0 0,-1 2-2 0,2 0 4 16,-1-2-2-16,-1-1-2 0,2 3 2 0,-2-1 2 15,1-2 3-15,2 1-2 0,-1 0-1 0,0 0 1 0,-1-3-6 16,4 5 5-16,-5-1-1 0,5-2 0 0,-2 2-1 16,-1-4-1-16,3 5 1 0,-1-2-1 0,0 2 2 0,-2 0 0 15,3 0 0-15,-4 0 3 0,4-3-2 0,-2 2 1 0,2 1 0 16,0-2 3-16,0 2 1 0,0 0-3 0,0 0 0 15,2 0 0-15,-2 0 0 0,-3 0 1 0,3 0-2 0,3 2 0 16,0-2-1-16,-2 0 1 0,5 1 1 0,-4 2-3 16,5-3 1-16,-3 2 2 0,4-2-3 0,-2 5 2 0,-1-4-1 15,3 2 2-15,-2-2-1 0,-5 4-1 0,5-5 0 0,-5 4 0 16,2-2 2-16,0 1-3 0,-2-2 3 0,2 4-2 16,0-3 0-16,-6 2 1 0,6 1-1 0,-3-3 0 15,0 1 1-15,0 2-2 0,0-2 1 0,0 0 2 0,-1 2 1 16,1-1-1-16,0 0 8 0,0-1 3 0,0 1 1 0,3 1 5 15,1 0 7-15,-1 0 4 0,2 3-2 0,0-2 3 16,0 2-5-16,-1 1-2 0,1-3 0 0,0 3-1 0,3-3-8 16,-4 4 2-16,5-2 0 0,-2 0 3 0,1 3-1 15,-1 0 1-15,3 0-3 0,-2 0-1 0,-2 1 0 0,1-1-4 16,0 3 0-16,-1-3 0 0,-1-1-4 0,-1 4 3 0,0-2 6 16,4-2-3-16,-3 4 4 0,0 1 0 0,-1 0-7 15,2 0-4-15,-2-1 3 0,-2 2 0 0,1-2-3 0,0 1-1 16,-2 0-2-16,0 0 4 0,-1-1 6 0,-3 2 5 0,2 0-3 15,1 1-5-15,-1-1 0 0,-2 4 2 0,2 0-1 16,-5 1-6-16,4 0-3 0,-1 5 1 0,2-1 1 0,-4 1-1 16,-1 5 4-16,1 0-2 0,-2-1-1 0,1 2-1 15,-5 3 3-15,2-3-2 0,-3 3 4 0,0 1 3 0,-3 0-3 16,2-2-2-16,-2 1-2 0,-2-1 2 0,1-2-1 0,-2 3 1 16,0-3-5-16,-4 3-3 0,1-3 4 0,-3 3 0 15,0-5-1-15,-2 2-4 0,3-2-2 0,-6 1-5 0,2 0 4 16,-1-1-4-16,0-3-3 0,-4-1-2 0,1 0 1 15,-2 0-1-15,-1-2 2 0,1 0-3 0,-4-1-1 0,-1 3-6 16,2-1-5-16,-2-2-8 0,2 0-9 0,-6-1-5 0,-1 3-15 16,0-5-10-16,-1 2-17 0,1 2-10 0,-5-5-9 15,5-2-7-15,-5 4-7 0,1-5-12 0,3 0-2 0,1-3 2 16,4-2 2-16,2 0-1 0,0-1-1 0,7-4-4 16,0-2 2-16,5 3-6 0,-1-4-7 0,2 2-24 0,3-3-30 15,0-1-42-15,-1-1-57 0,3 3-85 0,-5-3-73 0</inkml:trace>
  </inkml:traceGroup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13.5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D0A72B9-1E57-46CF-A756-A3F932E91EF4}" emma:medium="tactile" emma:mode="ink">
          <msink:context xmlns:msink="http://schemas.microsoft.com/ink/2010/main" type="writingRegion" rotatedBoundingBox="14930,12952 24275,12362 24342,13429 14998,14020"/>
        </emma:interpretation>
      </emma:emma>
    </inkml:annotationXML>
    <inkml:traceGroup>
      <inkml:annotationXML>
        <emma:emma xmlns:emma="http://www.w3.org/2003/04/emma" version="1.0">
          <emma:interpretation id="{8FB44BAC-2F22-404D-8154-0B1AFAF7E083}" emma:medium="tactile" emma:mode="ink">
            <msink:context xmlns:msink="http://schemas.microsoft.com/ink/2010/main" type="paragraph" rotatedBoundingBox="14930,12952 24275,12362 24342,13429 14998,14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77A2B0-2453-4F4B-8F93-A0F7141D7BE2}" emma:medium="tactile" emma:mode="ink">
              <msink:context xmlns:msink="http://schemas.microsoft.com/ink/2010/main" type="line" rotatedBoundingBox="14930,12952 24275,12362 24342,13429 14998,14020"/>
            </emma:interpretation>
          </emma:emma>
        </inkml:annotationXML>
        <inkml:traceGroup>
          <inkml:annotationXML>
            <emma:emma xmlns:emma="http://www.w3.org/2003/04/emma" version="1.0">
              <emma:interpretation id="{108AFE1F-0DB4-4D8D-8267-2F77597503A0}" emma:medium="tactile" emma:mode="ink">
                <msink:context xmlns:msink="http://schemas.microsoft.com/ink/2010/main" type="inkWord" rotatedBoundingBox="14935,13033 16759,12918 16815,13801 14991,13916">
                  <msink:destinationLink direction="to" ref="{3F27CEAF-4E0C-4AA6-BE1C-80DED8C56511}"/>
                </msink:context>
              </emma:interpretation>
              <emma:one-of disjunction-type="recognition" id="oneOf0">
                <emma:interpretation id="interp0" emma:lang="en-US" emma:confidence="0.5">
                  <emma:literal>Yoro</emma:literal>
                </emma:interpretation>
                <emma:interpretation id="interp1" emma:lang="en-US" emma:confidence="0">
                  <emma:literal>uroo</emma:literal>
                </emma:interpretation>
                <emma:interpretation id="interp2" emma:lang="en-US" emma:confidence="0">
                  <emma:literal>Uroo</emma:literal>
                </emma:interpretation>
                <emma:interpretation id="interp3" emma:lang="en-US" emma:confidence="0">
                  <emma:literal>Yao</emma:literal>
                </emma:interpretation>
                <emma:interpretation id="interp4" emma:lang="en-US" emma:confidence="0">
                  <emma:literal>ufo</emma:literal>
                </emma:interpretation>
              </emma:one-of>
            </emma:emma>
          </inkml:annotationXML>
          <inkml:trace contextRef="#ctx0" brushRef="#br0">10929 5112 135 0,'1'-7'327'16,"-1"0"-9"-16,0 4-44 0,0-5-61 0,0 5-50 0,-1-2-39 16,-2-3-22-16,3 8-12 0,-2-4-12 0,2-3-10 15,-3 3-7-15,0-3-4 0,3 2-5 0,-1-1-1 16,-2-1 3-16,3 3 5 0,-2 0 9 0,2 0 7 0,-3-1 7 16,0 0 12-16,3 1 14 0,-1 3 9 0,1-2 6 0,0 1 3 15,-3 0 1-15,0 0 0 0,2 2-3 0,-2 0-10 0,3 0-8 16,-2 0 0-16,4 0-15 0,-2 0-5 0,0-2-10 15,0 2-5-15,-2-3-7 0,2 3-4 0,-3 0-3 0,3 0-13 16,0 0 2-16,0 0 0 0,-3 0-2 0,3 0-5 16,0 3 0-16,0-1-5 0,0-2-6 0,-1 2-4 0,1 0-8 15,-3 0-5-15,3 2 1 0,0 3 5 0,0 0 8 0,0 3 6 16,3 1 4-16,-3 5 11 0,0-1 12 0,1 4 9 16,-1-2 2-16,3 3-5 0,0 1-5 0,-3-1-1 0,2 1 1 15,-2 1-8-15,3 2-3 0,-2-3-9 0,2-1-7 0,0 4-3 16,-3-5-4-16,1 2-4 0,2-4-1 0,0 2-2 15,-1 0-5-15,2-3 1 0,-4 2-1 0,6-6 1 0,-4 3 0 16,1-1-4-16,-2-1-3 0,5 3-2 0,-4-7-3 16,1 2 2-16,-2-2-4 0,2 2 0 0,2-5 0 0,1 3-2 15,-5-3 2-15,7 1 1 0,-4-3 0 0,0 0 2 0,2-1 0 16,-1-1 6-16,-1-1-3 0,7-1-2 0,-5-1 4 16,4-1-3-16,2-3 2 0,0 1 0 0,3-5-2 0,-3 1 0 15,1-3-2-15,5-2 3 0,-5 3-6 0,-1-5 0 16,3 1-2-16,-3-3-1 0,4 1 6 0,-2 0-2 15,-2-4 1-15,0 0 0 0,-6 1 2 0,7-3-1 0,-7 3 1 16,4-4-4-16,-1-2-1 0,-1 5 1 0,2-5-2 0,-5-1 4 16,2 5-1-16,-2-3 1 0,-1 2 0 0,0-1 3 0,2 1-2 15,-4 3-1-15,2 0-1 0,2 4 1 0,-4-1 1 16,1 0 0-16,-2 8 3 0,-1 0 2 0,3 1-1 0,0 1 2 16,-3 4 2-16,0-1-2 0,0 3 2 0,-3 5 0 15,0 1 2-15,3 5 6 0,-1 1 5 0,-2 8 3 0,-2 4 5 16,1 3 7-16,-1 5 3 0,-1-1 7 0,5 5 3 0,-5-2-4 15,0 3 1-15,0 0 0 0,5-3-3 0,-2 0-1 16,1 4-5-16,-1-6-3 0,0 0-3 0,3-1-5 0,0-4-2 16,0 2-5-16,0-4-4 0,3-1 0 0,0-2-4 0,-3 0-2 15,0-3-3-15,0-2-3 0,0-1 2 0,2-2-1 16,-2 2 0-16,0-4-5 0,0-1-2 0,0-3 5 0,0 3-2 16,0-2 2-16,0-3 0 0,0 3-5 0,0-2-2 15,-2 2-11-15,2-2-14 0,-3-3-16 0,0 4-24 0,-1-1-24 16,2-3-28-16,-4 1-33 0,5-4-52 0,-2 1-46 0,0-4-59 15,1-2-58-15,-1-1-49 0,3-1-39 0,0-4-26 16,5-1-21-16,-2-3-56 0,1-1-96 0,2-2-25 0,0-2 20 16</inkml:trace>
          <inkml:trace contextRef="#ctx0" brushRef="#br0" timeOffset="684.1609">11829 5041 81 0,'-6'3'439'0,"5"-1"-32"0,-7 2-29 0,4 3-75 16,-4-4-79-16,1 8-54 0,-3-6-31 0,4 6-23 15,-2 0-16-15,1 0-9 0,-1 2-8 0,1 0-5 0,-2 1-4 16,-1 2 0-16,4-2-3 0,-5 2 6 0,4 4 6 0,-1-3 2 15,2 2 1-15,0-2-1 0,0 2-1 0,0-3-4 16,2 4-3-16,0-3 3 0,-1 0-5 0,-1 1-9 0,5 2-1 16,-2-4-4-16,1 0-7 0,2-2-5 0,0 4-7 15,0-1-7-15,0-1-8 0,0 0-4 0,2-2-8 0,-2-1-3 16,4-3-1-16,-4 4-3 0,6-4-5 0,-4 1-3 0,2-5 0 16,-1 0 0-16,-3-2 0 0,4 0 0 0,-1-4-1 15,0 5 2-15,2-10 1 0,2 5 2 0,-1-4 1 16,2-3 3-16,-1-2 8 0,4 0 6 0,-5-2 10 0,1-1 6 15,0-1 4-15,-2 2 6 0,2-2-1 0,-2-1 7 0,1-2 6 16,-5-2-3-16,4 1 0 0,1 0 2 0,0-1 6 0,1 2-3 16,-1-4 7-16,0-2-10 0,4 2-3 0,-1-1 3 15,3-4-3-15,0 3-2 0,3 0-4 0,0 0 1 16,-2 1 1-16,1 5-1 0,-1-3-5 0,-1 6-6 0,-2 0-6 16,-2 2-8-16,-4 5-2 0,4 1-7 0,-4 5-1 0,4 5 4 15,-2 1 0-15,1 5 4 0,0 4 6 0,-2 6 5 0,2-2 2 16,-2 2 3-16,1 4-1 0,-5 0-6 0,2 2 0 15,0-2-6-15,-1 1-6 0,-2-4-3 0,4 4-3 16,-4-6-4-16,6 0-1 0,-4 0-2 0,1-6-3 0,-2 2-1 16,5-5 0-16,-4 0-3 0,2 2 2 0,-1-7-2 0,-3 0 2 15,4 1-2-15,-4-3 0 0,3-2 5 0,0 1-3 0,-1-3 5 16,1 0 0-16,1 0-2 0,1-5 2 0,-1-1 0 16,4-3 0-16,-2 1-3 0,0-8 0 0,1 4-5 0,-2-4-1 15,0-1 0-15,0-1 0 0,-1 0-3 0,-1-6 4 16,-1 2 0-16,1-3-2 0,0 0 2 0,-3-6 0 0,-3 1 1 15,0-2 1-15,1 0-2 0,-1-1-3 0,0 3-3 0,-1 0-3 16,-1 1-9-16,1 3-6 0,0 5-6 0,-2 4-11 16,1 0-15-16,4 6-22 0,-2 0-32 0,0 1-33 0,1 6-39 15,-4 2-36-15,5 2-36 0,-4 2-36 0,-1 2-28 16,2 4-24-16,2 0-12 0,-4 1-7 0,6 2 2 0,0-2-16 16,6-1-39-16,-4-1-61 0,2 1-70 0,2-1-20 0</inkml:trace>
          <inkml:trace contextRef="#ctx0" brushRef="#br0" timeOffset="1423.1436">12524 5014 63 0,'3'2'558'0,"-1"1"18"0,-2 1-48 0,0-4-97 15,0 1-84-15,0-1-56 0,0 3-35 0,-2-1-27 0,2-2-19 16,0 2-18-16,-3-2-15 0,3 0-9 0,-1 4-6 0,1 1-10 15,-3-1-12-15,0-2-5 0,3 1-6 0,0-2-4 0,0 5-2 16,0-2-12-16,0 3-11 0,0-3-5 0,3 6-7 16,0 1-5-16,-2-2-12 0,2 2-11 0,2-1-5 0,-1 5-4 15,1-3-2-15,2 4-4 0,4-2-7 0,-4 1-5 16,2 0-3-16,-2 0-3 0,1 0-3 0,-1 0-5 0,-1-1-6 16,6 2-3-16,-4 0-2 0,2-2-2 0,-3 0-1 0,-1-2 1 15,2-1-3-15,2 0 2 0,-5-3-2 0,-1 3 1 16,4-1 0-16,-4-6 1 0,0 1 0 0,-1 0-1 15,0 0-1-15,-1-4-1 0,1 4 0 0,-2-5 1 0,-1 3-3 0,3-3 0 16,-3 0 2-16,0 0 2 0,0 0-1 0,0-3 2 16,-3 1-1-1,-3-17 4-15,3 8-11 0,0 3-6 0,-1-3-6 16,3 1-8 0,-7-13-51-16,1-26-200 0,4 38 195 0,3-4 3 0,0 5 2 15,0-2 8-15,-2-2 11 0,2 4 11 0,-3-3 11 16,0 2 5-16,3-16-6 0,-1 15 22 0,-2 1 6 15,3 1 3-15,-2-1 0 0,2 2 3 0,-3 0 3 0,0 3-3 16,3-2 0-16,-1 0 3 0,-2 0-11 0,1 0 6 0,-4 4 2 16,2-2 4-16,-3-3 24 0,5 8-2 15,-1-1 1-15,0 2 12 0,-3 0-6 0,0 2-2 0,-3 2 4 16,-1 1-4-16,-2 3 0 0,0 3-2 0,-1 2 6 0,1 4 4 16,0-2 4-16,-3 9 4 0,0-3 4 0,2 5-1 15,-1-1 0-15,1 2-1 0,-2-1 0 0,3-1-4 0,-3 5 0 16,9-3-1-16,-4-3-3 0,2 3-1 0,4-3-3 0,-1-2-1 15,2 0-2-15,2-2-7 0,1 0-5 0,1-4-1 16,2 0-3-16,2-2-6 0,-1 1-2 0,7-1-1 0,-2-3-3 16,3 0 3-16,3 0-2 0,-1-6-1 0,3 0-2 15,-1 0 0-15,6-4 2 0,-2-1-3 0,-2 0-1 0,4-1-2 16,-3-4 2-16,1 0-2 0,-1 0 6 0,0-6-4 0,-5 3-4 16,4-3-3-16,-2-1 0 0,-4 2 2 0,-3-5-3 15,1-1 0-15,-2 1-8 0,-2 1 3 0,-3-7 1 0,0 4 4 16,-3-3-2-16,-3 1 0 0,0-3 1 0,-2-2 0 15,-2 1-1-15,1-1-4 0,-2-2-1 0,-4-1-4 0,-2 0-6 16,-3-1-2-16,2 2-10 0,-1-1-7 0,-2 2-13 0,2 4-17 16,1 0-31-16,1 1-31 0,0 4-34 0,2-3-43 15,3 6-48-15,-2 3-58 0,4-1-60 0,-1 4-49 0,4 3-47 16,2-2-64-16,-3 1-142 0,5 5-61 0,0 0 6 16,0 0 37-16</inkml:trace>
        </inkml:traceGroup>
        <inkml:traceGroup>
          <inkml:annotationXML>
            <emma:emma xmlns:emma="http://www.w3.org/2003/04/emma" version="1.0">
              <emma:interpretation id="{EFAACC3F-E478-4433-8174-280772D8E027}" emma:medium="tactile" emma:mode="ink">
                <msink:context xmlns:msink="http://schemas.microsoft.com/ink/2010/main" type="inkWord" rotatedBoundingBox="16966,12998 17614,12957 17666,13777 17018,13818"/>
              </emma:interpretation>
              <emma:one-of disjunction-type="recognition" id="oneOf1">
                <emma:interpretation id="interp5" emma:lang="en-US" emma:confidence="0.5">
                  <emma:literal>X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%</emma:literal>
                </emma:interpretation>
                <emma:interpretation id="interp8" emma:lang="en-US" emma:confidence="0">
                  <emma:literal>A</emma:literal>
                </emma:interpretation>
                <emma:interpretation id="interp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230.5783">13559 4915 455 0,'0'0'448'0,"0"0"-12"15,-2 0-61-15,-1 1-72 0,-1-1-58 0,-2 5-32 0,0-3-35 16,-2 5-9-16,-2-4-9 0,4 6-2 0,-7 1-6 0,1 1 1 16,0 5 5-16,-2 2 2 0,0 1 18 0,-3 3 5 15,-1 5 8-15,2 0 7 0,-3 3-2 0,-2 2-5 16,-3 1-3-16,-1 1-12 0,1 2-19 0,0 2-15 0,0-1-20 15,0-1-20-15,1 1-16 0,-1-2-8 0,1-3-9 0,0-1-9 16,2-1-8-16,3-3-6 0,2-1-7 0,-1-1-5 0,5-4-6 16,0-1-7-16,0-1-6 0,5-4-2 0,-3-1-6 15,2 1 0-15,2-3-1 0,0-1-2 0,5-3-1 16,-5-1-1-16,4 0 1 0,-1-3-1 0,2 0-1 0,1-2-3 16,0 0-11-16,0 1-9 0,0-3-18 0,1 0-27 0,-1 0-27 15,3-3-44-15,-1 1-54 0,4-3-57 0,-2 0-55 0,4-4-63 16,1-2-56-16,3-2-36 0,-1 1-33 0,1-6-33 15,3 0-68-15,0 1-79 0,-2-4-18 0,2-4 29 16</inkml:trace>
          <inkml:trace contextRef="#ctx0" brushRef="#br0" timeOffset="1867.7712">13167 5060 169 0,'-9'7'592'0,"-1"-7"-55"15,4 1-31-15,-4 2-60 0,2-3-81 0,1 0-55 0,2 0-36 16,4 5-32-16,-5-5-34 0,6 0-36 0,-2-5-31 16,-1 5-30-16,3 5-20 0,-1-5-22 0,1 0-17 0,0 3-4 15,0-1-1-15,1 3 15 0,-1 1 18 0,3 0 14 0,-1 3 10 16,4 1 13-16,-5 4 14 0,4-2 9 0,2 3 0 0,-1 0-10 15,0-4-18-15,1 5-17 0,4-1-8 0,-5 0-12 16,1 0-14-16,4 2-6 0,-2-3-6 0,2 5-4 16,0-2-3-16,-2 0-6 0,3 1-3 0,-2-1-4 0,2 0-4 15,0 2-4-15,-3-3-4 0,3-1-6 0,-2 0-3 0,-1 2 0 16,3 1-2-16,-2 0-4 0,-1-6 1 0,2 4-2 16,-5-2-3-16,1-1 0 0,1 0 2 0,2 0-8 0,-4-2-8 15,1-2-20-15,-1 2-23 0,0-1-38 0,0-4-46 16,0 3-49-16,0-2-48 0,-4-5-58 0,5 0-46 0,-2 0-36 15,2-2-32-15,4-2-11 0,-6-2 4 0,3-3 5 0,-1-3-46 16,-2-5-73-16,2 4-65 0,-2-8-4 0</inkml:trace>
        </inkml:traceGroup>
        <inkml:traceGroup>
          <inkml:annotationXML>
            <emma:emma xmlns:emma="http://www.w3.org/2003/04/emma" version="1.0">
              <emma:interpretation id="{D84EE5F4-5A9E-479E-83C0-A938916628D3}" emma:medium="tactile" emma:mode="ink">
                <msink:context xmlns:msink="http://schemas.microsoft.com/ink/2010/main" type="inkWord" rotatedBoundingBox="17738,12939 21144,12723 21201,13627 17796,13843"/>
              </emma:interpretation>
              <emma:one-of disjunction-type="recognition" id="oneOf2">
                <emma:interpretation id="interp10" emma:lang="en-US" emma:confidence="0.5">
                  <emma:literal>6=24,</emma:literal>
                </emma:interpretation>
                <emma:interpretation id="interp11" emma:lang="en-US" emma:confidence="0">
                  <emma:literal>6-24,</emma:literal>
                </emma:interpretation>
                <emma:interpretation id="interp12" emma:lang="en-US" emma:confidence="0">
                  <emma:literal>6=-24,</emma:literal>
                </emma:interpretation>
                <emma:interpretation id="interp13" emma:lang="en-US" emma:confidence="0">
                  <emma:literal>6=242,</emma:literal>
                </emma:interpretation>
                <emma:interpretation id="interp14" emma:lang="en-US" emma:confidence="0">
                  <emma:literal>6=244,</emma:literal>
                </emma:interpretation>
              </emma:one-of>
            </emma:emma>
          </inkml:annotationXML>
          <inkml:trace contextRef="#ctx0" brushRef="#br0" timeOffset="4016.6327">15834 4893 181 0,'-3'3'389'0,"3"-3"2"0,-1 0-22 0,-2 0-48 0,0 0-47 16,-2 0-36-16,4 0-28 0,-5-3-20 0,2 1-16 15,-4-2-16-15,4-1-13 0,-4 2-12 0,7-2-10 0,-5 1-15 16,1-1-7-16,4 3-11 0,-5-1-4 0,6-2-7 16,-2 5-2-16,2-4-6 0,0 2-9 0,0-3-7 0,0 1-12 15,0-2-6-15,0 2-10 0,2 2-8 0,-2-2-4 0,6-1-6 16,-5 1 1-16,4 3 5 0,1-5 17 0,3 2 12 16,1 3 10-16,-4-4 8 0,4 5 5 0,-1-2 3 0,2 2 3 15,-4 0 1-15,5 2 0 0,0 0-2 0,0 2 0 0,-3 0 2 16,3 3 5-16,3 2 5 0,-3 1 4 0,-1 0 0 15,1 1-5-15,0 4-7 0,-1 0-6 0,1 0-4 0,-3 1-1 16,1 1-3-16,-4 2-4 0,1 2-10 0,1 1-7 16,-4-1-1-16,-4 1-5 0,0 0-7 0,0 5-1 0,-4-1-7 15,-4 0-3-15,1 3-1 0,-2-3-4 0,-3 0-2 16,-3-1-1-16,2 2-1 0,-5-2-3 0,5-1 1 0,-5-1-4 16,1-3 1-16,2 0 1 0,2-4-2 0,-5 0 0 0,5-5 1 15,-5-1 3-15,5-1 1 0,-2 0 3 0,-2-3 1 16,2-2 3-16,0-2 0 0,4 1 5 0,-3-3-2 15,-1-3 0-15,3-1 1 0,0 0 2 0,1-3-2 0,-1-1 0 16,1 0-2-16,2-3 1 0,-1 0-4 0,4-3-1 0,0 5 0 16,2-7-5-16,2 3-1 0,-1 2-5 0,0-2-1 0,3 3 0 15,3-4 0-15,0 3 1 0,-1 0-1 0,2 2-1 16,2-1 1-16,-5 2 0 0,7 0 3 0,-4 2-3 16,4 0-1-16,-4 1 1 0,4 4 0 0,2-2 1 0,-4 3-1 15,2 3 2-15,2-2 0 0,-1 4 1 0,3 1 1 0,3-1-1 16,-3 1 2-16,-1 0 5 0,4 2 0 0,-3 3 2 0,2-3 2 15,1 0-1-15,-4 3-1 0,4-2 0 0,0 1 2 16,-1 0-5-16,-2-2 0 0,2 0 0 0,-2 1-5 0,0-2 1 16,3 2 2-16,-2-1 0 0,-1 0-3 0,2-3-1 0,-5 1-1 15,0 2-1-15,1-5 2 0,-2 4-3 0,-1-3 0 16,-1 3 0-16,1-3 0 0,4 3-3 0,-4-3 1 0,-1 0 0 16,0 0-4-16,-1 0-1 0,-1 1-7 0,1-1-8 15,0-2-7-15,0 1-9 0,-4-1-10 0,5 3-14 0,-4-5-15 16,2 1-22-16,-1 2-18 0,0-3-25 0,-1 0-23 0,2 0-30 15,2 0-28-15,2-3-33 0,-4-2-34 0,4-1-30 16,-3 1-24-16,3-1-17 0,-4-5-8 0,4 3 1 0,-2-4 7 16,0-2-3-16,0 0-44 0,0-5-56 0,1-2-55 15,-1 0-15-15</inkml:trace>
          <inkml:trace contextRef="#ctx0" brushRef="#br0" timeOffset="4594.0596">16379 4804 103 0,'-3'-1'415'0,"3"-2"1"0,-1 1 2 0,1 2-40 0,-3 0-50 15,0 0-40-15,3 0-35 0,-2 0-26 0,-1 2-26 16,3 1-23-16,-1-3-19 0,-2 1-21 0,0 2-14 16,-2-2-21-16,4 5-11 0,-7-5-7 0,2 3 1 0,0 1 7 15,0 1 6-15,2 0 11 0,3 2 6 0,-5 0 8 0,1 0 6 16,4 2 6-16,-2-1 5 0,0 1-1 0,1 1-7 0,-1 1-7 15,0 1-10-15,3 0-14 0,0 1-11 0,0 2-10 16,0 0-14-16,0 1-12 0,3-2-4 0,0 2-9 0,-1 0-3 16,-2 0-3-16,6 2-3 0,-5-4-5 0,2 1-2 15,2 4-1-15,-1-3-5 0,0-3 2 0,2 2-3 0,-1 0-2 16,2-3-3-16,-2-1-2 0,2-1-5 0,2 0 1 0,-1-1-4 16,-1-2 0-16,0-1 2 0,1-3-3 0,1 3 0 15,0-6 1-15,-2 2 1 0,5-3 1 0,-1-3-1 16,-3 0 0-16,4-2-1 0,0-3-3 0,0 0 4 0,3-1-3 15,-3-2 0-15,0-4 2 0,0 1-4 0,0-2 0 0,0-3 2 16,-2 0-2-16,-1-3 0 0,3-1 1 0,-5-2 0 0,5-2-1 16,-1 2 0-16,-2-1 2 0,1-1-2 0,-1-3 4 15,1 8-2-15,-4-2 0 0,2 3 2 0,2 1 2 16,-2 4 4-16,-2 0 6 0,0 2 8 0,-2 3 3 0,-3 6 3 16,2-5 1-16,0 6 1 0,-3 3-3 0,2 1 1 0,-2 1 5 15,0 8 4-15,0 1 3 0,3 6 12 0,0 1 12 0,-3 2 11 16,1 6 8-16,2 1 5 0,-3 1 0 0,0 3-4 15,2 6-3-15,-2-5-11 0,3 5-11 0,0-2-6 0,-3 0-10 16,0 3-7-16,0-4-11 0,0-2-5 0,-3 1-6 16,0-2-4-16,1 27 0 0,2-27-8 0,-3-3-3 15,2-2-1-15,1-1-11 16,-6 39-143-16,6-7-522 16,0-44 382-16,3-8-55 0,0 3-57 0,1-3-69 0,1-4-49 15,-1-3-40-15,7 0-28 16,-2-6-50-16,13-18-832 0,-10 12 736 0,0-4 60 0</inkml:trace>
          <inkml:trace contextRef="#ctx0" brushRef="#br0" timeOffset="4800.3659">17119 5236 7 0,'4'13'1186'0,"-2"-5"-588"16,-2 56 1474-16,0-49-1777 0,0 2-26 0,-2-2-29 15,-1 1-29-15,-10 46 293 16,7-47-436-16,4 0-17 16,-12 37-71-16,11-41-81 0,-2-2-52 0,5-1-64 0,-1-4-63 15,1 0-62-15,0 1-59 0,0-3-39 0,1-2-25 0,2-2-66 16,-1-4-98-16,3-3-40 0,-3-1 3 0</inkml:trace>
          <inkml:trace contextRef="#ctx0" brushRef="#br0" timeOffset="2718.4367">13928 4889 127 0,'6'-2'524'0,"-5"-3"-48"16,5 5-17-16,-6-2-62 0,0 2-71 0,0 0-57 15,0 2-39-15,-3-2-36 0,-1 3-26 0,-2-1-23 0,1 2-15 16,-2 2-9-16,1 1-14 0,-4 0-7 0,1 1-2 0,-2 0 1 16,2 3 7-16,-1 3 11 0,1-3 2 0,-3 8 2 15,0 0 6-15,0 3-1 0,0 1 4 0,0 2 5 0,0 5-2 16,2 0-6-16,1-1-4 0,-1 3-10 0,2-3-9 15,1 1-11-15,2 2-13 0,4-4-17 0,1-3-6 16,0-2-11-16,1 2-8 0,4-4-2 0,2-1-1 0,1-4-7 16,4 2-1-16,-2-4 0 0,-1 1-3 0,3-4-3 0,0-2-4 15,0-1 0-15,0 0-4 0,2-2-6 0,-2-1 0 0,3-1 1 16,2 1-3-16,-5-5-3 0,2 0 0 0,0 0 2 16,-1 0-2-16,-1-3 1 0,1 1-2 0,-1 0-1 15,0 0 1-15,0-3-1 0,2 2 2 0,-8-2-2 0,4 1 0 16,-3-3 1-16,1 4 0 0,-4-5 0 0,1 5 1 0,-1-2-1 15,1-4-1-15,-2 2 2 0,0 1 0 0,-2-3 1 0,-1 3 2 16,0-1-3-16,0 0-1 0,-1 2 3 0,-5-2-3 16,0 0-1-16,-5 1 0 0,2 0-1 0,-3 1-3 0,1 0 3 15,-7 0-1-15,-2 5-3 0,4-3-1 0,-5 3 0 16,2 3-2-16,-1-3-1 0,-2 0-12 0,3 5-13 0,-1 3-22 16,0 0-31-16,0-2-38 0,1 3-47 0,3-3-51 0,-1-2-60 15,4 1-66-15,4-3-57 0,1 1-51 0,7-2-31 16,1-1-63-16,0 0-119 0,4-6-57 0,4-3 7 15,-2 1 41-15</inkml:trace>
          <inkml:trace contextRef="#ctx0" brushRef="#br0" timeOffset="3062.9992">14490 5179 68 0,'2'5'650'16,"4"-5"-26"-16,-5 0-54 0,-1 0-66 0,6-5-103 16,-4 5-84-16,1-4-60 0,1-3-51 0,1 4-37 0,2-4-33 15,-2 1-15-15,5 0-31 0,-3-1-19 0,-1 5-19 0,0-3-11 16,0 4-7-16,2-2-9 0,-1-3-9 0,4 1-16 16,-5 1 3-16,5 0-3 0,3 2 0 0,-2 0-14 0,0-2-24 15,0 4-30-15,-1-3-45 0,3 3-54 0,1 0-30 16,1 0-48-16,2 3-61 0,-2-3-56 0,1 0-78 0,-5 0-122 15,0 2-64-15,-12-2 1 0</inkml:trace>
          <inkml:trace contextRef="#ctx0" brushRef="#br0" timeOffset="3164.2934">14560 5440 1158 0,'-6'6'446'16,"5"-1"-27"-16,-4 0 500 0,7-2-471 15,5-3-84-15,8-3-86 0,-6 2-174 16,18-8 47-16,-12 4-104 0,-2 1-12 16,4 0-16-16,32-10-147 31,-30 9-17-31</inkml:trace>
        </inkml:traceGroup>
        <inkml:traceGroup>
          <inkml:annotationXML>
            <emma:emma xmlns:emma="http://www.w3.org/2003/04/emma" version="1.0">
              <emma:interpretation id="{218EA7E8-76F5-4ACA-877A-53B4048B1199}" emma:medium="tactile" emma:mode="ink">
                <msink:context xmlns:msink="http://schemas.microsoft.com/ink/2010/main" type="inkWord" rotatedBoundingBox="21523,12536 24275,12362 24342,13416 21590,13590"/>
              </emma:interpretation>
              <emma:one-of disjunction-type="recognition" id="oneOf3">
                <emma:interpretation id="interp15" emma:lang="en-US" emma:confidence="0.5">
                  <emma:literal>ohms</emma:literal>
                </emma:interpretation>
                <emma:interpretation id="interp16" emma:lang="en-US" emma:confidence="0">
                  <emma:literal>oms</emma:literal>
                </emma:interpretation>
                <emma:interpretation id="interp17" emma:lang="en-US" emma:confidence="0">
                  <emma:literal>rooms</emma:literal>
                </emma:interpretation>
                <emma:interpretation id="interp18" emma:lang="en-US" emma:confidence="0">
                  <emma:literal>olms</emma:literal>
                </emma:interpretation>
                <emma:interpretation id="interp19" emma:lang="en-US" emma:confidence="0">
                  <emma:literal>000m</emma:literal>
                </emma:interpretation>
              </emma:one-of>
            </emma:emma>
          </inkml:annotationXML>
          <inkml:trace contextRef="#ctx0" brushRef="#br0" timeOffset="5764.0304">17625 4811 287 0,'7'-13'474'15,"-1"0"-42"-15,2 0-18 0,-2 4-51 0,-5-2-53 0,4 6-33 16,-5 1-13-16,0-3-20 0,0 7-17 0,0-4-17 15,0 0-13-15,-2 2-34 0,-1 1-31 0,-1 1-31 0,-4 1-17 16,-1 5-19-16,-3-2-8 0,2 9 5 0,1-2 6 0,-3 0 4 16,2 1 1-16,-2 3 6 0,3 1 7 0,-3-2 7 15,4 2 4-15,-2 3-12 0,3-2-5 0,2 3-6 0,4-1-2 16,-2-2-10-16,-5 4-7 0,7-2-11 0,1 0-9 16,0-2-5-16,0 2-7 0,0 0-5 0,1-1-6 15,4 0-6-15,-2-1 0 0,1-3-4 0,1 1-1 0,1 1-1 16,1-4 2-16,-3 3-2 0,4-6 2 0,-2 1 1 0,1 0-2 15,-1-3 1-15,0 2-3 0,2-5-2 0,-4 0-3 0,4 0 4 16,-4-1 0-16,3-2-3 0,-1-2 0 0,0-2 0 16,2 1-2-16,2-4-1 0,-4 2-9 0,2-5-2 0,-1 2 0 15,1-3-1-15,-4 0 0 0,3-1-2 0,-2-4 4 16,2 0 1-16,-2-1 7 0,1-4 2 0,-2 3 2 0,-2-2-1 16,4-3 0-16,-6 2 4 0,0-1 1 0,0 0-1 0,0-3-2 15,-6 3 0-15,1 2 2 0,1 0 3 0,-1 0 3 16,1 2-3-16,-2 1 5 0,1 0-2 0,-2 4 4 15,3-1 5-15,-4 5 6 0,7-3 2 0,-5 2 3 0,1 3 5 0,1 1-1 16,-1 1 2-16,2 2 3 0,0-1-6 0,3 0-3 16,-1 0-6-16,-2 3-3 0,3-2-6 0,0-1 1 0,0 3 0 15,0 0 0-15,0-3-1 0,3 3-2 0,-2-2 1 16,-1 2 2-16,3 0 2 0,0 0-2 0,-3-3-4 16,5 2 2-16,-1-1-2 0,1-3-2 0,2 1-1 0,3-2-3 15,2 2-1-15,0 2 0 0,2-4 0 0,-2-1 1 0,2 3 1 16,-2 0 0-16,3-3 0 0,0 3 1 0,-1 0-1 0,-3 1 2 15,4-1 2-15,0 2-4 0,-1-2-1 0,-2 4 1 16,-1-2 2-16,3 2-3 0,-5 0 1 0,3 2-1 0,-3 0 0 16,4 0 1-16,-7 3 0 0,4-1-2 0,-2 2 0 15,-1 3 2-15,-1-1 2 0,0 5 5 0,-4-1 2 0,2 3 5 16,-1-2 3-16,0 4 7 0,-3-2 5 0,0 1 1 0,0 4 2 16,0-4 2-16,0 5-2 0,0 1-2 0,-3-1-4 15,0-2-2-15,3 2-1 0,-1-1-2 0,1 2 1 0,0 2-1 16,0-3-1-16,0 4 3 0,1-1 1 0,-1-3 0 0,3 1-4 15,0-1-4-15,-1-1-3 0,2 1-1 0,-1-1-4 16,1-4-3-16,2-1-1 0,-1 1-1 0,-4-4 2 0,7 1-1 16,-4-2 0-16,4-1 1 0,2-4 0 0,-2 0 0 15,0 1-1-15,1-5 1 0,-1 0-3 0,2-2 2 16,2-2 0-16,-3-2 0 0,3-3-2 0,0 1-2 0,0-3 0 0,1-1 1 16,-1-4 1-16,0-2-3 0,0 2 0 0,0-5-4 15,-3-1 1-15,3-5 0 0,-2 0-1 0,-2-1-3 0,-2-4-2 16,1 0 1-16,0-5-4 0,-2 3 2 0,1-6-3 15,-2 5-3-15,-2-1-4 0,4-2 4 0,-5 6-4 0,-1 3 1 16,0-2 3-16,0 4 2 0,-1 2 1 0,-5 3 6 16,4-1 2-16,-1 5 0 0,-1 1 4 0,-1 0 0 0,-2 1 0 15,-1 1 2-15,0 4 4 0,0 1-4 0,-2 0 1 0,-2-2 1 16,3 5 0-16,-3-2 1 0,0 0-2 0,0 4 0 16,-3-5-3-16,0 7-1 0,2-4 3 0,-5 0-1 0,5 5-1 15,-5 0 0-15,4 0 0 0,-3 0 0 0,-3 3 2 0,7-1 0 16,-5 3-7-16,6 1-10 0,0-2-17 0,0 3-19 15,3 2-32-15,-1-4-34 0,4 2-48 0,0 1-49 0,2-1-54 16,1 0-51-16,1 1-50 0,-1 2-45 0,3-1-36 0,3-1-51 16,-1 0-88-16,4-2-84 0,-6-6-17 0,0 0 15 15</inkml:trace>
          <inkml:trace contextRef="#ctx0" brushRef="#br0" timeOffset="6575.9066">18617 4766 81 0,'6'-4'256'16,"-4"-1"15"-16,1 0-14 0,-2 0-30 0,5 1-31 0,-6-3-40 15,2 4-32-15,-2-2-26 0,3 2-18 0,0 0-11 16,-3 1-11-16,0-1-6 0,0 2-3 0,0 1-3 0,0-2-4 16,0 2 3-16,0 0 1 0,-3 0 1 0,0 0 5 0,3 2-1 15,-2-2 4-15,2 0-2 0,-3 1 0 0,0-1-1 16,3 0-5-16,-1 3 2 0,-2-3-2 0,3 2 3 16,-2-2 0-16,-4 3 6 0,5-2 4 0,-3-1 5 0,-2 2 3 15,1 2 4-15,-2-3 7 0,-2 2 7 0,1 4 5 0,-1-3 2 16,2 1 3-16,-5 3 4 0,2-2-1 0,-2 0-4 15,0 1 2-15,3 2 3 0,-2-4-8 0,4 2-4 0,1 0-9 16,-1 0-7-16,1-2-4 0,0 0-9 0,0 1-10 16,4-2-15-16,-2 2-4 0,-2-5-4 0,4 2-4 0,-4-3 4 15,6 7-5-15,0-3-3 0,3 1 3 0,0 5 4 0,-3-1 2 16,2 1-4-16,-2 1 4 0,3 0-3 0,0 1 8 0,-2 1 10 16,2 3 11-16,-1 0 3 0,4 3 2 0,-5-1 7 15,4 1-1-15,-2 1-2 0,0 1-3 0,-2-2-14 16,5-2-11-16,-1-2-5 0,2 0-3 0,-1-3-7 0,1 2 0 15,1-6 0-15,2 2-3 0,2-6 1 0,-3 4-2 0,3-6-1 16,0 3-3-16,0-5 0 0,6 0-4 0,-5 0 0 0,3-5-4 16,-1 3-2-16,2-6 2 0,-2 4-3 0,-4-6 0 15,4 2 0-15,0-1 0 0,-1-2 1 0,-2-2 4 16,-1 1-2-16,1-2 3 0,-1 0 0 0,-2-3-1 0,1 0 2 16,-2 0 0-16,-3 0-1 0,1 0 1 0,-4-3 2 0,2 4-3 15,-4-6-1-15,0 2 2 0,0 0-2 0,-1-1 0 0,-2 1-2 16,-2-4 2-16,-2 3-4 0,3-2 0 0,-4 2 0 15,-1-3-4-15,-3 2-5 0,2 3-10 0,1-3-14 0,-3 4-19 16,0 1-21-16,0 1-26 0,-1 0-29 0,1 0-30 16,3 7-30-16,0-1-35 0,-1 4-37 0,1 2-35 0,1-1-36 15,1 1-31-15,2 4-418 16,5 0-225-16,0 0 400 0</inkml:trace>
          <inkml:trace contextRef="#ctx0" brushRef="#br0" timeOffset="7705.4263">19094 4396 393 0,'1'-4'962'16,"2"2"-502"-16,0 4 579 16,-3-2-552-16,0 1-273 15,-6 15 490-15,5-2-446 0,-5 2 0 0,4 0 7 0,-1 5-9 16,2 3-6-16,-5 1-24 0,4 2-41 0,-1 1-35 0,2 1-30 15,1 3-17-15,0-2-16 0,0-1-9 0,0 4-13 32,0-3-11-32,6 148 122 0,-6-124-160 0,0-33-12 15,0 3-3-15,-2-4 2 0,-1-1-2 0,3-3 1 0,-1-2-2 16,1-1 2 0,0-4 2-16,0 8 5 0,0-17-5 0,0 0 0 0,0-5-4 0,0-1 1 15,1-3 1 16,-1-2-2-15,44-165-64 0,26 75-16-16,-62 91 73 0,4 4 3 0,-1 1 1 0,1 1-2 15,-3 4 1-15,4 2-1 0,-7 3-1 0,6 1-3 0,-5 0-1 16,5 4-4-16,-1-2 0 0,-4 3-4 0,-1 2 0 0,4 0-1 16,-1-1-1-16,-1 3-4 0,-4-1 0 0,-4-2-2 0,3 5 4 15,-3-5-2-15,-3 1-2 0,3 0-2 0,-1-1 1 16,-2-2-1-16,3 0-7 0,-2-4-7 0,2 3-11 0,-3-7-6 15,0 2-13-15,3 2-12 0,0-6-11 0,0 1-9 0,0-1-9 16,0-1-14-16,3-3-13 0,-3 1-19 0,3-2-8 16,-1-4 2-16,1 3 0 0,4-4 3 0,-2 0 8 0,-1-2 16 15,1-1 18-15,2 0 17 0,1-1 9 0,-1-2 16 16,2 2 10-16,1-1 14 0,-1 0 10 0,3-2 8 0,-1 2 14 16,0 1 6-16,-3-3 18 0,1 7-2 0,0-3 4 15,1 2-2-15,-1 0 4 0,-1 1-2 0,2 3 4 0,-3-2 8 16,-2 3 6-16,2 1 7 0,-2 2 15 0,2 1 14 15,-1-1 8-15,0 3 4 0,-4 0 20 0,4 3 19 0,0 2 19 16,0 0 14-16,-1 6 17 0,1 0 5 0,0 3 10 0,0 7 7 16,2-5-14-16,-4 6-20 0,1 2-20 0,-2 1-14 0,-2 1-23 15,2 4-18-15,-3 0-15 0,-3-1-10 0,3 1-10 16,-1 0-6-16,-5 1-7 0,0 1-6 0,-2-3-7 16,2 1-1-16,0-3-4 0,-4 2-2 0,3-7 0 0,1 5-1 15,-2-5-3-15,2-3 0 0,0-4 0 0,0 1 0 0,2-7-2 16,2 2-2-16,-4-1-1 0,5-4 1 0,1 2 0 0,-3-5 4 15,3-3-5-15,0 0 0 0,0-2 0 0,0-2-4 16,0-2-4-16,3-4-4 0,-3-1-7 0,0-5-2 0,1-2-4 16,2-1-5-16,0-5-5 0,3-1-3 0,2 0-2 15,-4-5 3-15,4-2-6 0,-5-3-1 0,0-2 0 0,1 1 6 16,4-6 2-16,-4 4 4 0,3-1 5 0,-1 2 2 16,2 1 8-16,4 1 6 0,-2 0 4 0,2 3 1 0,0 2 6 15,3 3 2-15,-2-3 3 0,2 7 3 0,0 1 2 0,1 0 0 16,1 6 1-16,-5 0-1 0,3 5-1 0,-4 2 0 15,1 1-2-15,3 1 2 0,-6 6-1 0,3 1-1 0,-2 4 2 16,-1 3 4-16,2-2 5 0,-5 6 1 0,4 3 1 0,-5 4-1 16,-1-1 3-16,-1 2 1 0,0 0 0 0,-3 2-4 15,0 1-3-15,0 2-2 0,0-2-2 0,-3-1 0 16,0 1-3-16,3-3-3 0,0 0-1 0,0 1 0 0,0-3 0 16,0 1-5-16,3-3-6 0,0-3-6 0,-3-2-10 0,2 1-2 15,1-1-7-15,-2-5-9 0,5-1-1 0,-2-2-7 0,4-2-6 16,-1-2-13-16,-1-2-6 0,6-3-9 0,2-1-9 15,-2-3-3-15,1-3-6 0,-1-1-2 0,6 3 5 16,-5-8 12-16,-1 3 14 0,3-2 13 0,0-3 10 16,6-26-20-16,-11 23 50 0,-1 1 10 0,-2-5 2 0,1 3 3 15,-1-1 4-15,-1-2-1 0,0 5 5 0,2 0 5 16,-4 2 2-16,1-2 11 0,-1 3 12 0,0 2 17 0,-1 4 12 16,0 3 16-16,-1 1 14 0,-2 2 9 0,0 3 5 0,0-1-9 15,0 4-7-15,0 3-14 0,0 0-7 0,3 3 0 16,0 4 5-16,-2 3 2 0,2 3 1 0,-1 5 0 0,4 1 5 15,-5 3 1-15,2-1-2 0,5 5-12 0,-4-2-18 16,4 2-13-16,-1-2-6 0,-3 1-6 0,4-1-3 0,-2 2-6 16,0-1-3-16,0-3-4 0,0 0-4 0,-5 0-1 15,2-1-1-15,0 0-2 0,-6-5-4 0,0 1-3 0,2 2-18 16,-10-4-25-16,4 1-36 0,1-4-39 0,-6 3-48 0,-1-6-49 16,1 1-56-16,-6-1-57 0,-2-3-46 0,-5 0-32 15,-3-1-26-15,0-4-57 0,-11-1-105 0,-1 0-67 0,-9-1-8 16,-3-4 30-16</inkml:trace>
        </inkml:traceGroup>
      </inkml:traceGroup>
    </inkml:traceGroup>
  </inkml:traceGroup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2:22.2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FE2F874-5B29-4CF0-920E-E24355102CB8}" emma:medium="tactile" emma:mode="ink">
          <msink:context xmlns:msink="http://schemas.microsoft.com/ink/2010/main" type="inkDrawing" rotatedBoundingBox="17070,8653 18319,7894 19011,9032 17763,9791" hotPoints="18745,8821 18018,9547 17292,8821 18018,8095" semanticType="enclosure" shapeName="Circle">
            <msink:destinationLink direction="with" ref="{903F7FA3-2D8A-4980-A785-CFEB363CED3A}"/>
          </msink:context>
        </emma:interpretation>
      </emma:emma>
    </inkml:annotationXML>
    <inkml:trace contextRef="#ctx0" brushRef="#br0">13746 1239 77 0,'-10'-3'138'0,"-2"1"-33"0,3 2-12 0,-3-3-1 16,-3 3 13-16,2-1 6 0,-2-1 4 0,0 2 3 15,-1 0-5-15,1 0-18 0,1 0-26 0,-1 0-24 0,1 0-16 16,0 0-11-16,1 0-5 0,4 0-3 0,0 0-4 15,1 0 0-15,1 0-3 0,3 0-1 0,-7 0 0 0,10 0-2 16,-5 0 1-16,1 0 0 0,4 0 3 0,-5 0-1 0,6 0 5 16,-2 0 2-16,-1 0 2 0,3-3 3 0,0 3 5 15,0 0 4-15,0-2 3 0,0 0 2 0,0 2-1 0,0 0 3 16,0 0 1-16,-3 0 3 0,3-2-1 0,-1 2 5 0,-2-2 0 16,3 2 3-16,-2 2 0 0,2-2 1 0,0 0-1 15,0 0 1-15,0 0-4 0,0 2-2 0,0-2-3 0,0 0-5 16,0 0-1-16,0 0-1 0,-3 0-1 0,3 0-3 15,0 0-3-15,0 2-2 0,0-2-2 0,0 0-2 0,0 0-5 16,0 0-2-16,0 0-2 0,0 0-1 0,0 2 0 0,0-2 1 16,0 3 3-16,0-3 3 0,0 2 6 0,0-1 0 15,0-1 3-15,0 0 3 0,0 0 0 0,0 0 5 0,0 0 2 16,0 3-5-16,0-3-2 0,3 2 0 0,-3 1 0 16,2-3 1-16,-2 1-1 0,3-1 4 0,-2 2 0 0,2 1-2 15,0 2 1-15,-1-5 2 0,1 3-2 0,0-1-1 0,-3 2-5 16,1-2-3-16,4 3 1 0,1-2 9 0,-2 2 0 15,4-2-1-15,-7 2-2 0,5-1 2 0,-4 1-2 16,2-3-2-16,2 1-6 0,0 3-4 0,0-2 5 0,0 0 4 16,1 0 0-16,-1-1 0 0,0-2-2 0,2 2 0 0,-4-2-1 15,2 4-1-15,1-3-1 0,-2 0-3 0,2 0 2 0,-1 3 2 16,2-4-1-16,-4 2 1 0,4-1 2 0,-2 2-3 16,-2-4-5-16,1 2-1 0,-1 1-3 0,0-1-2 15,2 1 1-15,-4-3 0 0,4 0-6 0,-2 3 4 0,4-1 1 16,-4-2-3-16,4 3 1 0,-7-2-1 0,7-1 1 0,-4 2 1 15,2-2 2-15,-4 0-3 0,2 0-2 0,2 0 1 16,0 5 1-16,0-5 1 0,0 0 3 0,1 3-5 0,1-2 3 16,2-1-1-16,-4 4-1 0,1-2-1 0,1-2-2 0,2 1 2 15,-4-1-2-15,2 0 2 0,-1 0-8 0,1 0 6 16,1 0 0-16,1 0 0 0,-1 0 2 0,-2 0-4 0,4 0 2 16,-2 0 0-16,0 0 0 0,1 0 0 0,-1 0 2 15,-2 0 0-15,4 0-2 0,-5 0-2 0,1 0-1 0,1 0 2 16,2 0 1-16,-4 0-6 0,1 0 5 0,4 0-2 0,-2 0 1 15,1 0 4-15,-1 0-1 0,3 0 2 0,-2-1-3 16,2 1 1-16,-4-2-2 0,1-2-3 0,0 4 4 0,3-1-2 16,1-2 2-16,-7 3-2 0,4 0 0 0,-1-5 0 15,2 3 1-15,-4-2-1 0,5 2-1 0,-6-1 1 0,4 3-1 16,-1-5 3-16,-1 5 1 0,-1-3-3 0,1 1 2 0,1 2 0 16,-2-1 0-16,3-2 0 0,-5 1-1 0,2-1-1 15,1 2 1-15,-2-1 1 0,1-1-3 0,1 3 2 16,-1-2 1-16,1-2 1 0,-1 2-1 0,-1-2-1 0,1 0-1 15,4-1 0-15,-4 0 3 0,-1 1 2 0,6-3 2 0,-4 4-4 16,2 1 1-16,-1-3-2 0,1 1 0 0,-4-1 1 16,6 2 0-16,-1-2-3 0,-2-3 0 0,1 5-3 0,-1-5 2 15,-2 8 3-15,4-5 0 0,-2 0 0 0,0-1 0 16,-2 2 1-16,3-1 1 0,-1-1 0 0,2 1 0 0,-4 0-2 16,2 0 0-16,0-1-4 0,-1-1 4 0,2 1-2 0,-3-1 2 15,-1-2 0-15,2 2 2 0,2 3 2 0,-4-4-3 16,8 0 5-16,-8-2-3 0,4 4 1 0,-1-3-4 0,-2-2 3 15,4 3-5-15,-5 0-1 0,4-2 5 0,-2 5-5 16,-1-4 0-16,-1 3-2 0,1-1 2 0,-2-1 1 0,1 2-1 16,-5 1 3-16,2 0-6 0,2 0 0 0,-1 1 2 0,-1 2 0 15,0-2-1-15,2-3 0 0,-4 1 1 0,2-1 1 16,0 1 3-16,-3-3 1 0,2 3-2 0,-2-5 2 0,0 2 0 16,3-2 2-16,-2 3-5 0,-1 0 2 0,0-3 2 15,0 0-2-15,0 0 1 0,0-2-2 0,0 0 4 0,0 0 0 16,0-3 0-16,0 4-1 0,0 1-2 0,0-2 1 0,0 0 0 15,0 2 2-15,0 0-4 0,0 1-3 0,0-1 2 16,-1 2-1-16,-2-2 2 0,3 0-2 0,-2 1 3 0,2-1 0 16,-3 2-2-16,0-2 2 0,3 3 1 0,-1 0 0 0,-2-3 1 15,1 2-1-15,-4-2-1 0,5 2-3 0,-4-2-4 16,2-2 1-16,-1 2 1 0,-2 1 2 0,1-1-1 16,4-1 2-16,-5 1 2 0,1 1 4 0,1 0-1 0,0 1 0 15,-2-2 1-15,1 3-4 0,1-3 0 0,-1 3 3 0,1-1-1 16,-2 0-1-16,0 3 6 0,0-3-3 0,-2 1 1 15,4-1 3-15,-3 3-3 0,1-4-3 0,-2 1 0 0,-2 3 2 16,-2-2 1-16,3 0 2 0,-2-1 0 0,4 0 2 16,-2 2-2-16,0-3 2 0,-3 1 1 0,2 1-2 0,1-1 2 15,-2-2-5-15,3 2 1 0,-3 2-5 0,-1-2-1 0,3 4 0 16,-1-4 0-16,-2 3 4 0,0-1-4 0,-3 1 1 16,3-1-1-16,0 1 4 0,0 0-1 0,1-1 1 15,-3 1 1-15,2-1-1 0,-1-2 0 0,1 2-2 0,0 3-1 16,-1-3 3-16,1 4-3 0,-3-3 2 0,0-2-3 0,3 5 0 15,0-5-2-15,0 7 4 0,3-4-5 0,-3 1 1 0,2 2 2 16,1-3-3-16,-3 4 0 0,-1-2-1 0,7 1 4 16,-5 2-7-16,2-2 7 0,-1 0-2 0,3 2-2 0,-5 0 4 15,3 0 1-15,0 0 2 0,-2 0-3 0,2 0 3 16,-1 0 2-16,1 0-1 0,-3 0 0 0,2 2-1 0,1-2-3 16,-2 2-1-16,3-2 1 0,-4 2-2 0,1-2 7 15,4 3 8-15,-11 1 19 0,0-2 10 16,6 0-24-16,0-2-2 0,3 2-2 0,-1 0-6 15,1-2-1-15,-1 3-3 0,1-1-1 0,-2-1-3 0,-1 4 1 16,3-2 4-16,0-2-5 0,-4 4-3 0,7 0 3 0,-6 1-6 16,-1-3 2-16,4 4 4 0,0 1-2 0,-3-2-3 15,2 0 5-15,-2 1 3 0,3-1-6 0,-3-2 3 0,1 5 6 16,3-5-5-16,-4 1-1 0,-2 1 4 0,8-2-4 16,-4 1 0-16,1 1 3 0,-2-1 0 0,4 1 0 0,-5-1-3 15,6 1 2-15,-1-3-4 0,1-1 2 0,0 3-3 0,0-1 2 16,0 1-2-16,0 2-3 0,0-3 5 0,0 3-1 15,-1-3 3-15,1 1-1 0,0 0-1 0,0 2-1 0,0 0 0 16,-2-1 0-16,4 0 1 0,-4 0-2 0,3 2 1 0,-6-2 3 16,4-1 3-16,-1 3-3 0,2 0 1 0,-4-4-1 15,2 6-1-15,2-4-1 0,-1 3-2 0,0-1 0 16,-4 1 3-16,5-3 0 0,-4 3-1 0,1 2 1 0,-2-2-1 16,4-1 7-16,-2 0-4 0,-1 3-2 0,4-2-3 0,-2 2 1 15,1 0 4-15,-1-1-7 0,4 1 2 0,-1 0-7 0,-2-2 5 16,3 1-5-16,-2 0 4 0,1-1-1 0,1 1 0 15,-1-2 6-15,2 1-1 0,0 0 2 0,-1-1-3 16,2-1 8-16,2 0-4 0,-3-2-1 0,0 2-6 0,3 0 4 16,-1 1 0-16,-2 1-2 0,3 1 0 0,-2 1-2 0,2-2 3 15,-3 2 1-15,3 0 3 0,0 2 1 0,0-1 2 16,0-1-3-16,0 0 3 0,3 3 1 0,-3 2 0 0,2-5-1 16,2 9-1-16,4 1-2 0,-4 0-2 0,4 7 1 0,4 1-3 15,-2 0-1-15,2-2 1 0,3 6-3 0,-2 0 1 16,7-2 2-16,2 2 1 0,-3 0 0 0,5 1 1 0,0-1 1 15,3 2 0-15,-2-3-1 0,5-2 0 0,1 0 0 16,-3-3 1-16,3-1 1 0,1 0 3 0,0 0-5 0,0-6-1 16,-1-3-2-16,0 2-11 0,6-5-13 0,-7-2-23 0,7-2-21 15,-4-5-22-15,6-5-28 0,1-5-35 0,-1-6-30 16,7-9-27-16,1-8-43 0,1-10-57 0,3-6-87 0,-1-11-107 16,8-2-41-16,2-9-1 0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4:59.9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558 471 685,'3'4'101,"-3"3"-82,-3-3 38,-3-2-13,2 7 18,0-1-22,0 0-8,-1 2 8,1-5-8,0-1-5,-5 0 4,5-2-7,-4 0-6,-3-2-1,2 0-6,1-2 16,-1-2 5,5-2-18,-4 1 0,4-5-5,4-3-3,0-1 3,4-1-4,0 1-4,4-1-2,5 3-1,1 1 1,8-1-1,4 7 1,2 1 0,-3 2-2,-4 2-1,3 3 4,-7 4-1,0 4 1,-3 6 3,4 10-2,-5 4 2,-5 5-1,-4 3-2,-4 4 3,-4 2-2,-4-1 5,-9 2-6,-6-2 2,-3-5-2,-7-3 1,-5-4 2,2-6 2,-2-7-2,2-6-1,0-5 2,10-7 3,5-1 9,-2-4-2,13 1-5,2-5 8,4 1-9,4-1-2,4-3-6,9-3 1,-5 1-1,12-1 4,-3 1-2,1-1 5,4 3-5,-1 5 2,2 2-2,3 0-2,4 8 0,-2 4-1,2 7 1,2 6-2,-7 8-11,2 2-7,-1 7-29,-4-1-38,-8-1-80,4-4 9,-6-1-88</inkml:trace>
  <inkml:trace contextRef="#ctx0" brushRef="#br0" timeOffset="788">906 325 625,'-17'-31'37,"-7"1"92,3 1-73,-4-2 15,-3 1-20,3 1-17,-3 4-6,2-2 25,-6 10-9,2 3 2,-2 5-4,-2 5 4,-10 8 3,-4 8-14,0 3-14,-9 11-8,3 5 1,1 4-1,-1 3-6,5 2-7,11 0 8,-2 1-2,10 7 1,6-1-2,7 9 6,1 8-4,7 8-3,2 9-1,14 5-1,2 4-2,3-2 0,14 2 0,-3-11-2,15-14 2,7-7 2,9-18 0,12-11-2,12-14-6,6-9-14,9-6 6,0-10 10,-1-7 4,-7-6 0,-1-8 1,-14-9-3,-4-10 4,-8-7 0,-11-8-1,-3-10 7,-3-10 3,-6-9-7,0-9-2,-8-2 1,-9-3-2,-14 7-1,-22 9-3,-17 13-12,-23 16-8,-21 9-45,-15 18-25,-1 9-11,-8 8-16,7 9-78,7 6-341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32.12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F27CEAF-4E0C-4AA6-BE1C-80DED8C56511}" emma:medium="tactile" emma:mode="ink">
          <msink:context xmlns:msink="http://schemas.microsoft.com/ink/2010/main" type="inkDrawing" rotatedBoundingBox="13492,12935 15497,11993 15718,12463 13713,13405" semanticType="callout" shapeName="Other">
            <msink:sourceLink direction="to" ref="{108AFE1F-0DB4-4D8D-8267-2F77597503A0}"/>
            <msink:sourceLink direction="to" ref="{BC96FD0E-C87B-41F9-AA18-149C34B1E310}"/>
          </msink:context>
        </emma:interpretation>
      </emma:emma>
    </inkml:annotationXML>
    <inkml:trace contextRef="#ctx0" brushRef="#br0">122 1020 14 0,'-5'-11'171'0,"1"0"-8"16,1 0-17-16,0 0-16 0,-1 1-14 0,2 0-9 0,-4-1-5 15,5 0-4-15,-4-3-11 0,2 5-18 0,-1-6-9 0,-2 3-6 16,1 1 3-16,4-2 0 0,-5 2-1 0,1 1-4 16,1-1 5-16,-3 0 0 0,-1 1 4 0,7-1-4 15,-5 7-2-15,1-6 2 0,1 4-3 0,-1-1-6 0,1 1-9 16,1-1-1-16,0 3 4 0,-2 0 3 0,5 0 4 0,-3 1-4 15,3 2-1-15,0-4 0 0,0 5-1 0,0-2 0 0,-1 0-7 16,1 2-10-16,0 0-6 0,0 0-6 0,0 0-3 16,1 0 2-16,-1 2 2 0,3 0-1 0,2 3 3 0,2 0 9 15,1 5 12-15,1-2 16 0,1 3 2 0,2 1-2 0,0 5-3 16,0-3 4-16,0 3-3 0,0-2-6 0,0 3-3 16,-1 0-13-16,4 1 5 0,0 2 4 0,-1-4-2 15,3 2-1-15,-3 1-2 0,-2-3 1 0,0-3-11 0,1 5-2 16,0-6-5-16,-2 2-4 0,-2-5 0 0,3 1-1 0,-2 0 4 15,2-2 0-15,-3-3 0 0,3-2 7 0,-2 2 1 16,-1-2 1-16,3-4 1 0,0 0 0 0,3 0 2 0,0-4 0 16,-2-2 1-16,2 0-1 0,1-3-3 0,4-2 5 15,-4-1-4-15,6-1-4 0,-2-2-2 0,1-1-4 0,2-3-2 16,0 2-3-16,1-4 1 0,2-1-5 0,3 1 3 0,2-3 2 16,0-5 2-16,3 6-2 0,-1-6 2 0,3 2 8 15,1-2-9-15,3-1-1 0,3-3-3 0,-2 3-6 16,5-2 1-16,-3 2 0 0,3-2-2 0,-1 3-9 0,1-1 6 15,0 2 1-15,-1-1 1 0,1 4 2 0,0-3 4 0,-3 2-2 16,0 2-1-16,-6 2-2 0,2 1 3 0,-3 0-1 0,1-1 3 16,-6 3 1-16,1 3-2 0,-4-4 3 0,-1 5 5 15,-4 1-5-15,-2 1 1 0,2-1 2 0,-3 3-1 16,-2-4 0-16,-1 5 1 0,-2 0 0 0,-2-1-2 0,2 1 2 16,-3 2 1-16,0 2-6 0,-3-1 2 0,4-2-6 0,-4 6 2 15,0-5-2-15,-2 5-1 0,1-3 1 0,-4 4-4 0,2-3 2 16,-1 2 2-16,-1 2 3 0,-1-3-2 0,2 2 0 15,-4 2 0-15,2-1-1 0,0-2-3 0,-2 3 2 16,2-2-5-16,0 2 0 0,-1-3 3 0,2 2-1 0,-1 1-4 0,0-2 6 16,-1-1 5-16,-2 3-1 0,3-2-1 0,-2 0 1 15,-1 2-6-15,3 0 1 0,0-1 2 0,-3 1-4 0,0 0 1 16,0 0 11-16,0 0-5 0,0 0-2 0,0 0 1 16,0 0 0-16,2 0-1 0,-2 0 7 0,0 0-3 15,0 1-14-15,0-1 0 0,0 0 7 0,0 0 3 0,0 0 1 16,3-1-4-16,-2 1-2 0,-1 0 0 0,3-3 2 0,-3 0 10 15,3 3-2-15,-1-2-5 0,-2 2-1 0,3 0 2 0,0 0 1 16,-3 0-2-16,0-2-1 0,0 2 0 0,0 0-6 16,0 0 4-16,0 0 1 0,1 0 0 0,-1 0 1 15,0 0-4-15,0 0 1 0,0 0 1 0,0 0 0 0,0 0-2 0,0-1 2 16,0 1 0-16,3 0 8 0,-1 0-1 0,-2 0-3 16,0 0-4-16,0 0 4 0,0 0-3 0,0 0 0 0,0 0-1 15,0 0-8-15,0 0 4 0,0 0 1 0,0 0 2 16,0 0-1-16,0 0-2 0,0 0 4 0,0 0 2 0,0 0-1 15,0 0-5-15,0 0 7 0,0 0-3 0,0 0 1 0,0 0 0 16,0 0-1-16,0 0 2 0,0 0-3 0,0 0 4 16,0 0-3-16,0 0 0 0,0 1-1 0,0-1-1 0,0 0 3 15,0 0-3-15,0 0 1 0,-2 0-2 0,2 0 1 16,0 0 3-16,-3 0 3 0,3 0-3 0,0 0-6 0,0 0 4 16,0 0 1-16,0 0 1 0,0 0-1 0,0 2 0 0,0-2 0 15,0 0 4-15,0 0 3 0,-1 0-4 0,1 2-3 16,0-2 1-16,0 0 0 0,0 0 2 0,0 0-3 0,0 0-2 15,0 0-2-15,0 0 2 0,0 0 5 0,0 0-4 16,0 0 2-16,0 0 0 0,0 0 4 0,0 0-4 0,0 0 1 16,0 0-4-16,0 0 2 0,0 0 0 0,0 0-4 0,0 0-1 15,0 0 0-15,0 3 5 0,0-3 0 0,0 0 1 16,0 0-1-16,0 0-3 0,0 0 4 0,0 0-3 16,0 0 2-16,0 0-4 0,0 0 2 0,-3 0 3 0,3 0-2 15,0 0 2-15,0 0-1 0,0 0 1 0,0 0 0 0,0 0-1 16,0 0 3-16,0 0-3 0,0 0 1 0,0 0 3 15,0 0-1-15,0 0-1 0,0 0-1 0,0 0 0 0,0 0-1 16,0 0 0-16,0 0 1 0,0 0-4 0,0 0 5 16,0 0 1-16,0 0 0 0,0 0-1 0,0 0-3 0,0 0 1 15,0 0 1-15,0 0-1 0,0 0 0 0,0 0 0 0,0 0-1 16,0 0 2-16,0 0-1 0,0 0 0 0,0 0 1 0,0 0 3 16,0 0-4-16,0 0 0 0,-3 0 2 0,3 0 0 15,0 0 2-15,0 0 1 0,0 0-3 0,0 0 1 16,0 0 1-16,0 0-3 0,0 0 3 0,0 0-3 0,0 0 0 15,0 0 2-15,0 0-3 0,0 0 2 0,0 0 1 0,0 0 0 16,0 0-2-16,0 0 2 0,0-3 0 0,0 3 1 0,0 0 1 16,0 0-3-16,0 0 0 0,0 0 0 15,0 0-2-15,0 0-1 0,0 0 1 0,0 0 1 0,0 0-1 16,0 0-1-16,0 0 0 0,0 0 1 0,0 0 0 0,0 0 2 16,0 0-2-16,0 0 0 0,0 0-1 0,0 0 2 0,0 0-1 15,0 0-1-15,0 0 2 0,0 0 2 0,0 0 0 0,0 0 2 16,0 0-4-16,0 0-1 0,0 0-6 0,0 0-4 15,0 0-16-15,0 0-21 0,0 3-18 0,0 0-20 16,0-3-21-16,0 0-25 0,-2 1-28 0,-1-1-25 0,3 2-17 16,-3 0-8-16,-1 1-9 0,2 0-7 0,-5 2-4 0,2 1 6 15,-2-1 7-15,2 3 0 0,-5-5-17 0,3 2-42 0,-2-2-80 16,-2 2-81-16,2 0-31 0</inkml:trace>
  </inkml:traceGroup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42.2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3D6FBC1-6A4A-429F-AE10-0D2123392508}" emma:medium="tactile" emma:mode="ink">
          <msink:context xmlns:msink="http://schemas.microsoft.com/ink/2010/main" type="inkDrawing" rotatedBoundingBox="5165,12267 8673,12422 8607,13930 5098,13775" hotPoints="8671,13141 6742,13789 4847,13048 6776,12400" semanticType="underline" shapeName="Ellipse">
            <msink:sourceLink direction="with" ref="{21D75DDA-013D-4EA1-8EDE-15A1FD528EF5}"/>
            <msink:destinationLink direction="with" ref="{A0EE8FCF-F5E1-4F6C-9517-30C9B6FB4095}"/>
            <msink:destinationLink direction="with" ref="{974349D4-00B2-4B89-9BCB-831D31A98642}"/>
          </msink:context>
        </emma:interpretation>
      </emma:emma>
    </inkml:annotationXML>
    <inkml:trace contextRef="#ctx0" brushRef="#br0">2322 405 165 0,'-9'2'311'0,"2"1"-52"0,-5-1-43 0,3-2-44 15,-3 1-37-15,2 2-26 0,-2-3-17 0,0 0-12 0,0 0-8 16,-3 0-7-16,6 0-6 0,-3 0-7 0,0 0-2 15,0 0-4-15,-3 0-4 0,1 0-6 0,0 2 3 0,-4-2 1 16,-1 3-1-16,3-2-2 0,-4 1 0 0,1 3 1 0,-2-3-2 16,-1 2 3-16,1 0-3 0,-3 0-3 0,2 1 0 15,-2 0 1-15,5-1 2 0,-1 0-1 0,4 0-2 16,-4 0 2-16,4 1-4 0,-2-4-2 0,2 2-3 0,1-1-2 16,-1 1 0-16,2 0 0 0,-1 1-3 0,0-4-2 0,2 1 2 15,0 2 2-15,-1-3 2 0,-1 0 0 0,3 0-4 16,1 0-2-16,-4-3-1 0,3 2-4 0,-2 1 1 0,-3-4-4 15,3 1-2-15,-1 3-2 0,-1-3 1 0,1 3 5 0,0-5 2 16,-1 4 4-16,-1-1-2 0,0-1 2 16,0 3-3-1,-97-11 30-15,58 7-42 16,39 4-1 0,0-1-2-16,-77-9 63 0,80 6-47 15,0 3 5-15,-1-2 2 0,-1 1 7 0,1-2 3 0,3 2-3 16,0-1 4-16,-3 1-3 15,3-2-2-15,-11-2 17 0,11 1-35 0,0 0-1 0,0 0-2 16,0 5-3-16,-10-6 2 0,13 1-5 0,-3 5 0 0,1-4 0 16,0-1 0-16,2 3-2 0,-2-1-1 0,-1 1 3 15,0-2-2-15,3-1-4 0,-1 3 3 0,-2-2 4 0,3-1-3 16,0 4 3-16,-4-3-2 0,1 1 4 0,3 1 3 0,-1-3 5 16,1 4-3-16,0-2 0 0,-3 2 0 0,1-4 7 15,0 3-1-15,2-2-6 0,-2 1 1 0,-1 0 3 0,5 0 7 16,-5 1 7-16,4-1 0 0,4 2-7 0,-3-4 7 0,-1 0 2 15,2 0-2-15,-1 2-4 0,-1 0-9 0,-2-2-9 16,4 1-3-16,-2-1-1 0,1-2-6 0,0 3 0 16,-1-1 0-16,1 3 0 0,-2-4-1 0,1 2 1 0,1-3 2 15,-1 3 3-15,0-3 0 0,0 6 0 0,1-4-3 0,-2 1-2 16,-2-1 3-16,2 2 0 0,0-2-1 0,-1 1-1 0,3-1 3 16,-1 3 1-16,2-1-2 0,-1-2 4 0,-1 5-2 15,-2-3-4-15,5 2 2 0,-2-6 4 0,2 7-5 0,-2-3 1 16,3 2 4-16,-4-3-4 0,4 1 0 0,-1 0 0 15,1-2 7-15,-2 2-7 0,1-2 3 0,-2 1-2 0,2-1-2 16,-2 1 1-16,3 3 0 0,-4-4 0 0,4-1-5 16,-4 2 4-16,1-3 1 0,-1 3-3 0,-1-1 5 0,2 1-2 15,-1-1 0-15,1 2 0 0,-2-2 0 0,2 2-2 16,-1-2 2-16,4 2 2 0,-4 0-4 0,1-2 2 0,2 1-4 16,1 0 4-16,-1 2 0 0,1-2 0 0,-2 2-1 0,-1-1 0 15,2 2-1-15,-2-4-2 0,2 3 7 0,4 0-2 16,-7 0-1-16,4 0 0 0,-2-1-1 0,1-1 1 0,2 3 1 15,2-2 3-15,-2 1-4 0,-1 2-1 0,1-2-2 0,1-1 3 16,-1 3 0-16,2-4 0 0,-5 4-4 0,4-1 4 16,-1 1 2-16,0-3-2 0,-1 1 0 0,2 2 2 0,-1-2 3 15,0 2 1-15,3 0-3 0,-4 0-3 0,2 0 0 16,-1 0 2-16,0 0-4 0,-1 0-1 0,2 0-5 0,-1 2 1 16,-1 0 5-16,-2 1 0 0,2-2-1 0,-1 3 3 0,2 1 0 15,-1 0 1-15,2-1-1 0,-1 0-5 0,0 0-11 16,2 0-10-16,-2 1-14 0,3-1-11 0,-3 1-16 15,3 2-12-15,0-3-19 0,0 3-12 0,0-6-9 0,0 2-3 16,3 2-4-16,0 0 1 0,-2-2 0 0,5-1 5 0,-4-1 4 16,1 4 14-16,-2-2 10 0,5-2 8 0,-1 1 10 0,-1-2 3 15,0 3-2-15,2-1-5 0,0-2-11 0,0 0-29 16,0 0-57-16,-3-5-125 0,-3 5-119 0,0 0-59 16</inkml:trace>
    <inkml:trace contextRef="#ctx0" brushRef="#br0" timeOffset="1240.4773">433 330 68 0,'-4'1'319'0,"-1"2"-48"15,-2-2-42-15,0 4-39 0,-2-3-37 0,-2 1-35 0,-1-2-28 16,0 2-15-16,0-2-14 0,1-1-2 0,-4 5-5 15,3-5-8-15,-5 2-4 0,3 0 1 0,-3 0-1 0,2-2-3 0,-1 5 4 16,0-4-2-16,-1 2-3 0,-1-1 1 0,2 1 1 16,0-1 1-16,-2-2-2 0,1 0 0 0,2 0 1 15,-1 0-2-15,1-2 2 0,-1-1-4 0,2 1-4 0,0-1-4 16,-1 2 0-16,0-4-4 0,-2 1 0 0,1 0 3 0,0-3-1 16,-2 3-3-16,1-3 1 0,1 2-2 0,-2-2 0 15,2 0-4-15,-1 1-1 0,3 0-4 0,0-4 1 0,-4 5 0 16,2 1 1-16,1-3 0 0,3-1 4 0,-1 2-2 15,-2 1 2-15,3-1-3 0,0 2 1 0,0 0 3 0,2-3 5 16,-2 3-4-16,0-3 6 0,3 3 3 0,-1-2 2 0,-2 0 4 16,3 0-2-16,-3-3-2 0,1-1-1 0,0 5 12 15,-1-6-11-15,0 3-7 0,3-3-3 0,-5 3 2 0,2-1 3 16,4-1 1-16,-1 0-1 0,-5-1-10 0,5 0 5 16,-3 0-1-16,3-1 1 0,-1 1-3 0,1-4-6 0,-1 3-5 15,2 2 3-15,-1-4-1 0,2 2-3 0,-1 1 1 0,4-3 1 16,-1 5 2-16,1-2-2 0,1-1 0 0,0 1-1 15,2 1 1-15,1-1-4 0,0 0-2 0,1-2 2 0,2 1-6 16,0-1 2-16,-1-2-1 0,2 0-3 0,-1 3 3 16,1-3 2-16,1 2 0 0,1 0 0 0,-2 1 1 0,1-1-1 15,-1 2-2-15,2-3 3 0,0 3-4 0,0-1-1 0,0 1 2 16,0 0 0-16,1 3-2 0,-1-3 1 0,2 2-1 16,2 1 0-16,-4 0 3 0,5-1 2 0,-2-1-3 15,-2 4-3-15,3-4 2 0,-1 0 1 0,6 2 0 0,-3-3 2 16,0 3 0-16,0-1-4 0,3-2 2 0,1 3 3 0,1-5-3 15,0 5 0-15,-3 0 0 0,5-1 2 0,-2 1-2 16,2 1 0-16,0-4 0 0,4 3-5 0,-3-3 5 0,4 3 0 16,0-1-1-16,-2 4 1 0,5-4-1 0,-3 2 1 0,3-1 1 15,-2 2 3-15,-1 0-4 0,6 1 2 0,-4 0-2 0,3-1-2 16,-1 2 2-16,2 0-1 0,-5 0-4 0,5 1 1 16,-2-1 4-16,0 3 0 0,2-2-1 0,-2 1 1 15,1-2-3-15,0 2 3 0,0-1 4 0,-1 1 1 0,3 1-5 16,-1-4 5-16,1 2 0 0,-2 2 0 0,5-1-1 0,-3-3 0 15,2 2-4-15,3 3 2 0,-2-3 0 0,1 1 0 16,4-2 3-16,-3-3-3 0,6 4 4 0,-5-2-3 0,1 2 0 16,4-2 0-16,-2 2-1 0,1 2-10 0,2-4 7 15,-5 3 1-15,6 0-1 0,-3 1 2 0,-1-5 3 0,1 5-2 16,0-2 3-16,-2 2 7 0,1-4-6 0,-1 3-7 0,-3-1 4 16,-1 2 2-16,1-2 0 0,-2 2 1 0,2-2 2 15,0-1 2-15,-2 4 0 0,2-2 10 0,-1 2-10 16,3-2-1-16,-1-1 1 0,0 3 0 0,-1 0 2 0,-1 0 1 15,1 0 0-15,6 0-3 0,-6 0 2 0,2 3 1 0,-1-1 3 16,5-2-1-16,-2 2-2 0,-4 2 1 0,3 0-1 0,-4-1-1 16,4 3 4-16,-3 0-5 0,-2 1 0 0,-1 1-2 15,1 1 3-15,-3 3-4 0,1-1-1 0,-4-2 2 16,-1 5-12-16,-1-1 4 0,1 1 3 0,-3 1 2 0,1 5 1 16,-2-4 3 15,94 154 131-31,-96-81-85 0,-18-60-38 0,1 4 1 0,-4 0-3 15,0-1 1-15,-1 3-2 0,-2 0-1 0,-4-2-2 16,-1 2-1-16,2 2-5 0,-7-5 0 0,1 3-3 0,-4-4-1 16,1 1 1-16,-3 0 1 0,-5-3-3 0,4 1-1 0,-5-3 3 15,-3 1-3-15,2-1 1 0,-6 0 1 0,0-1-2 16,-4 0 1-16,1 0 1 0,-6-2 2 0,-42 23-1 16,39-23 0-16,-2-1-3 0,-4 0 2 0,2 0 2 0,-4-1-1 15,0-3-3-15,4 3 0 0,-4-3-1 0,4-1 0 16,-1-3 1-16,2 0-2 0,-2-2-6 0,2-2-8 0,1-2-13 15,-1-2-14-15,0-4-14 0,3-2-15 0,0-1-20 16,0 0-22-16,2 0-19 0,0-1-16 0,4-2-17 0,-5-4-12 16,3 3-15-16,2-1-12 0,0 0-9 0,1-1-10 0,3 1-8 15,-1-1-8-15,-2-3-44 0,1 1-91 0,-4 0-96 16,0-1-40-16</inkml:trace>
  </inkml:traceGroup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1:59.41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6F0FABD-9988-4F2F-89D6-7EF987A5C862}" emma:medium="tactile" emma:mode="ink">
          <msink:context xmlns:msink="http://schemas.microsoft.com/ink/2010/main" type="inkDrawing" rotatedBoundingBox="10151,8176 11444,6813 11688,7044 10394,8407" semanticType="callout" shapeName="Other">
            <msink:sourceLink direction="to" ref="{223DCD34-1945-4690-BC82-8A87C0EE2035}"/>
            <msink:sourceLink direction="to" ref="{C07A0A8D-E332-4373-969C-3BE3ABFC94C9}"/>
          </msink:context>
        </emma:interpretation>
      </emma:emma>
    </inkml:annotationXML>
    <inkml:trace contextRef="#ctx0" brushRef="#br0">6136 156 58 0,'0'-2'178'15,"0"-1"2"-15,2 3-7 0,-2-1-11 0,0 1-17 16,0-2-18-16,-2-1-12 0,2 3-14 0,0 0-14 0,0 0-9 15,-6-2-8-15,6 2-10 0,-1-2-3 0,-2 2-4 0,3 0-8 16,-3-2-1-16,3 2-6 0,-1 0-3 0,-2 0-4 16,3 0-2-16,-2 0 1 0,-1 0 6 0,3 0 5 15,0 0 0-15,0 0 2 0,0-2 0 0,0 2 3 0,0 0 1 16,0 0 3-16,-3 0-4 0,3 0 4 0,0 0 2 0,0 0 0 16,-1 0 0-16,-2 0-4 0,3 0-2 0,0 0-3 0,0 0 2 15,-2 0-4-15,2-3 0 0,0 3-1 0,0-1 0 16,0 1 2-16,0 0 0 0,0 0-4 0,0 0-3 0,0 0-2 15,0 0-2-15,-3 0 3 0,0 0-4 0,2 0-2 16,-2 0-2-16,3 0-1 0,0 0 1 0,0 0-1 0,0 0 0 16,0 0-5-16,0 0-4 0,0 0 0 0,0 0-2 15,0 0 1-15,0 0-1 0,0 0 8 0,3 0-6 0,-2 0-3 16,2 0-1-16,-3 0-2 0,0 0-1 0,-3 0-3 16,3 0-3-16,0 0-10 0,-1 0 2 0,1 0-1 0,0 0 13 0,0 0-1 15,0 0-1-15,0 0-5 0,0-3 2 0,0 3-4 16,0 0 2-16,0 0 2 0,0 3-12 0,0-2 4 15,0-1 2-15,0 0 2 0,1 0 2 0,-1 0 0 0,3 0 6 16,0 0 1-16,-1 0 7 0,2 0-4 0,-1 3 3 0,0-1 6 16,2 0 5-16,2 0 4 0,2 3 1 0,-2-2-1 15,-2 2-4-15,2-1 4 0,-2 1-1 0,2 0-6 0,4 4-6 16,-5-2-4-16,1-3-2 0,3 1-4 0,-2 2-3 16,-2-3-1-16,1 3-1 0,1-3 1 0,1 2-1 0,-2-2 4 15,0 3-1-15,5 0 2 0,-4-3 5 0,2 2-8 0,-4-4 2 16,2 3 6-16,2-1-1 0,-1 1-1 0,3-4 6 15,0 4-4-15,-2-5-2 0,-1 2 3 0,3-2-3 16,3-2 0-16,0-1-3 0,-3-3 4 0,1 0-3 0,5-5 1 16,-2-2 1-16,1-4 5 0,2-5-2 0,5-3 1 0,0-2 2 15,2-5 1-15,3-1-3 0,-2-8-1 0,4 3-3 0,0-7-1 16,5 1 3-16,-5-4-5 0,3 1 2 0,-1-5-4 16,4 0-2-16,0 1 3 0,1-4 4 0,-3 4-1 15,1 0 0-15,0 0 2 0,0 2 4 0,-1-1 5 0,-4 4-1 16,-1 3 1-16,-3 2 2 0,-2 2 2 0,-1 2 6 0,1 5-1 15,-4-1 0-15,-4 8 4 0,1-1 1 0,-5 2-2 16,2 5 2-16,-3-3 0 0,-3 5-3 0,4 2 6 0,-7 0 1 16,6 2-6-16,-5 0 1 0,1 2 3 0,-4 0-1 15,2 4-2-15,-1 1-22 0,-4 0 7 0,5 1-1 0,-6 3 5 16,2 0-1-16,-2 0-4 0,3 2-2 0,-2-2-3 0,-1-1 20 16,0 3-16-16,0 0-6 0,0 0-9 0,0 0 2 15,0 0-1-15,0 0-2 0,3 0 1 0,-3 0-2 0,0 0-1 16,0 0 3-16,0 0 3 0,0 0-3 0,0 0 0 0,0 0 1 15,0 0-2-15,0 0 6 0,0 0-4 0,0 0 3 16,0 0 3-16,0 0-3 0,0 0 4 0,0 0-2 0,0 0-2 16,0 0-6-16,0 0 2 0,0 0-4 0,0 0-1 15,0 3 6-15,0-1-4 0,0-2-1 0,0 0 5 0,0 0 0 16,-3 0 2-16,3 0-1 0,0 0-1 0,0 0-3 16,0 0 1-16,0 0-1 0,0 0 2 0,0 0-2 0,0 0 3 0,0 0 0 15,0 0 2-15,0 0 3 0,0 0-3 0,0 0-4 16,0 0 2-16,0 0 2 0,0 0-4 0,0 0 4 15,0 0-2-15,0 0-2 0,0 0 2 0,0 2 4 0,0 0 0 16,0-2-4-16,0 2-1 0,0-2 1 0,0 0-1 0,0 0-1 16,0 0 2-16,0 0 0 0,0 0 1 0,0 0 2 15,0 0-1-15,0 0-2 0,0 0-2 0,0 0 1 0,0 0 0 16,0 2-1-16,0 1-5 0,0-3 5 0,0 0 0 16,-1 0 2-16,1 0 7 0,0 0-2 0,0 0-3 0,0 0 1 15,0 0 4-15,0 0-6 0,-3 0 1 0,3 2 0 0,0-2-9 16,0 0 3-16,0 0-1 0,0 0 1 0,0 0 4 15,0 0 0-15,0 0-3 0,0 0 0 0,0 0 2 0,0 0 4 16,0 0 1-16,0 0-2 0,0 0-6 0,0 0 4 16,0 0 0-16,0 0 4 0,0 0-3 0,0 0-2 0,0 0-1 15,0 1 2-15,0-1-2 0,0 0 2 0,0 0 0 0,0 0-1 16,0 0 1-16,0 0 3 0,0 0-1 0,0 3 2 0,0-3-1 16,0 0 5-16,-2 0-2 0,2 0-3 0,0 0-1 15,0 0 0-15,0 0-2 0,0 0-1 0,0 0 0 16,0 0-2-16,0 0 3 0,0 0-2 0,0 0-1 0,0 0 1 15,0 0 2-15,0 2 3 0,0-2-3 0,0 3 1 0,0-3-2 16,0 0 1-16,0 0 2 0,0 0-2 0,0 0-1 0,0 0 0 16,0-3 3-16,0 3-5 0,0 0-1 0,0 0 3 15,0 0-2-15,0 0 3 0,0 0 1 0,0 0-5 16,0 0 3-16,0 0-1 0,0 0 4 0,0 0-4 0,0 0 0 16,-3 0 0-16,3 0 3 0,0 0 0 0,0 0-1 0,0 0 2 15,0 0-2-15,0 0 6 0,0 0-1 0,0 0-2 0,0 0-2 16,-3 0 8-16,3 0-8 0,0 0 1 0,0 0 0 15,0 0-2-15,0 0 3 0,0 0 1 0,0 0-2 16,0 0-8-16,0 0 6 0,0 0-1 0,0 0-1 0,0 0 3 16,0 0-4-16,0 0-1 0,0 0 2 0,0 0-3 0,0 0 3 15,0 0 2-15,0 0 3 0,0 0-3 0,0 0 4 0,0 0-1 16,0 3-3-16,0-3 0 0,0 0 0 0,0 0 0 16,0 0-2-16,0 0-1 0,0 0 1 0,0-3 0 15,0 3-1-15,0 0 5 0,0 0-2 0,0 0-3 0,0 0-1 16,0 0 6-16,0 0-2 0,0 0 0 0,0 0-2 0,0 0-1 15,0 0 2-15,0 0 16 0,0 0-8 0,0 0-7 0,0 0-1 16,0 0 1-16,0 3 0 0,0-2 1 0,0-1 4 16,0 0-18-16,0 0 8 0,0 0 3 0,0 0 2 15,0-1-3-15,0-2 3 0,0 3-1 0,0 0-3 0,0 0 2 16,0 3 2-16,0-2 0 0,0-1 0 0,0-1 2 0,0-2-2 16,0 3 1-16,0 0 2 0,0 0-2 0,0 3 1 0,0-2-1 15,0-1-1-15,0 2 2 0,0 1 3 0,0-3-3 16,0 0 0-16,0 0 1 0,0 0 1 0,0 0 1 15,0 0 0-15,0 0 1 0,0 0 0 0,0 0 0 0,0 2 5 16,0-2 3-16,0 0-3 0,0 0 3 0,0 0 1 0,0 0-1 16,0 0-2-16,0 0 0 0,-1 0-5 0,1 0-2 0,0 0 2 15,0 0-6-15,0 0 0 0,1 0-1 0,-1 0 2 16,0 0 1-16,0 0 0 0,0 0 0 0,0 0-2 0,-1 0 2 16,-2 0 2-16,3 0 1 0,0 0-3 0,0 0-1 15,0 0-1-15,0 0-2 0,0 0 1 0,0 0 0 0,0 0-2 16,0 0-1-16,0 0 0 0,0 0 0 0,0 0 2 0,0 0 2 15,0 0-1-15,0 0 3 0,0 0-6 0,0 0 3 16,0 0 0-16,0 0 2 0,0 0-4 0,0 0 1 16,0 0-2-16,0 0 2 0,0 0-2 0,0 0 3 0,0 0 0 0,0 0 0 15,0 0 0-15,0 0 0 0,0 0 3 0,0 0-2 16,0-2-1-16,0 2 0 0,0 0 3 0,0 0 1 0,0 0 2 16,0 0-4-16,0 0-1 0,0 0 0 0,0 0-1 15,0 0 1-15,0 0-2 0,0 0 1 0,0 0-4 16,0 0 4-16,0 0 0 0,0 0 0 0,0 2 0 0,0-2-3 15,0 0 1-15,0 0-4 0,0 0 0 0,0 0 3 0,0 0 1 16,0 0 0-16,0 0 4 0,0 0 1 0,0 0-1 16,0 0 2-16,0 1 0 0,0 2-2 0,0-3-5 0,0 4-11 15,0-3-15-15,0-1-16 0,-2 3-17 0,2 1-26 0,-3-1-22 16,0-3-28-16,3 5-28 0,-1-1-26 0,-2 3-31 0,0-3-33 16,1 3-33-16,-1-3-22 0,3-2-32 0,3 1-56 15,-3-3-107-15,0 0-77 0,0 0-22 0,0 0 10 16</inkml:trace>
  </inkml:traceGroup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39.07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B76F2FB-DFC0-4E13-9A08-F65717365CFF}" emma:medium="tactile" emma:mode="ink">
          <msink:context xmlns:msink="http://schemas.microsoft.com/ink/2010/main" type="inkDrawing" rotatedBoundingBox="2000,13457 3572,13499 3570,13569 1999,13526" shapeName="Other">
            <msink:destinationLink direction="to" ref="{47440BA4-E105-4D30-8849-2405647DEDBC}"/>
          </msink:context>
        </emma:interpretation>
      </emma:emma>
    </inkml:annotationXML>
    <inkml:trace contextRef="#ctx0" brushRef="#br0">-4919 2498 69 0,'-1'0'148'0,"-2"-3"-8"15,3 3-5-15,-1-2-1 0,-2 2-11 0,3-1-11 16,-3 1-16-16,3 0-16 0,-2 0-11 0,2 0-13 0,0 0-9 16,0 0-6-16,0 0-7 0,0-3 0 0,2 3 0 0,-2 0-1 15,0 0 1-15,0 0 2 0,0 0 0 0,0 0-2 0,0 0 1 16,-2 0 1-16,-1 0-2 0,3 0-2 0,0 0-1 16,0 0-3-16,-1 0 0 0,1 0-3 0,-3 0-1 15,3 0-3-15,0 0 2 0,0 0-2 0,0 0-1 0,0 0-4 16,0 0-3-16,0 0 1 0,0-2-1 0,0 2-2 0,0 0-1 15,0 0-4-15,0 0-2 0,0 0 0 0,0 0-1 16,0 0 1-16,0 0-2 0,0 2-1 0,3-2 2 0,-2 0 1 16,-1 0 0-16,3 0 3 0,-1 0-1 0,-2 3 2 15,3 0-2-15,-3 0 0 0,4-3 0 0,-1 0 1 0,-2-3 2 16,2 3-1-16,2 0 3 0,-1 0-1 0,2 0 4 0,-1 0 2 16,-1 3 0-16,4-3-2 0,-1 2 0 0,-2 0-1 15,2-2 0-15,0 2-3 0,1 0-3 0,-2-2 1 0,1 3 3 16,4-3-2-16,-2 1 0 0,1 2-1 0,-1-3 6 15,3 1 2-15,-2-1 2 0,2 3-4 0,2-1 3 0,-2-2-3 16,-1 5 2-16,4-5 0 0,-3 1-3 0,5-1 1 0,-4 3-5 16,-4-2 0-16,3 4 0 0,0-5-1 0,3 2 0 15,-3 0-2-15,-1 0-2 0,1-2-3 0,0 3 1 16,0-1 2-16,0-1-2 0,0 2-1 0,0-1 1 0,0 1 3 16,3-1-3-16,0-1 6 0,-2 3-1 0,2-3 0 0,0 2 2 15,1-3 1-15,0 0 2 0,-1 5 0 0,6-3 1 16,-1-2 0-16,2 0 5 0,2 0-1 0,0 0 1 0,-1 0 4 15,4 0 1-15,0 0 5 0,1-2 5 0,-1-3-2 16,1 5-2-16,2 0 3 0,-5 0-3 0,7-3-3 0,-6 2 0 16,3 1-6-16,-3-4-4 0,6 4-2 0,-6 0-3 0,3-1 3 15,-1 1-1-15,-1-2-1 0,3-1 2 0,-5 3-2 16,5-2 0-16,-5 2 3 0,2-3-3 0,0 2 0 0,-4 1 1 16,1-5-2-16,-2 3 0 0,-1 0-3 0,-1 2 4 15,-1-2-4-15,-3 2-1 0,-4-2 1 0,3 2-1 0,-3 0-3 16,0 0 0-16,-2 0 0 0,-4 0-7 0,0 0 3 0,0 0 3 15,-3 0-2-15,2-3-1 0,-2 3 3 0,-2 0 1 16,-1 0-2-16,3 0 5 0,-3 0-1 0,0 0 2 0,0 0 4 16,0 0 2-16,0 0 2 0,0 0-1 0,0 0 4 15,0 0-3-15,0 0 3 0,0 0-5 0,0 0-4 0,0 0-2 16,0 0-3-16,0 0 1 0,0 0-3 0,0 0-1 16,0 0-2-16,0 0 0 0,-3 0-2 0,3 0-6 0,-1 0-16 15,1 3-24-15,0-3-21 0,0 2-28 0,0-2-22 0,1 2-26 16,-1 2-20-16,3-1-17 0,0 0-12 0,2 2-5 15,-1-2-23-15,3-1-52 0,2-1-115 0,-1-1-84 0,-1 0-30 16</inkml:trace>
  </inkml:traceGroup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4:20.36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3F0A0B4-77AC-46ED-BDFA-FE9DA1FEE61F}" emma:medium="tactile" emma:mode="ink">
          <msink:context xmlns:msink="http://schemas.microsoft.com/ink/2010/main" type="inkDrawing" rotatedBoundingBox="1061,9954 2488,8339 2900,8703 1474,10318" semanticType="callout" shapeName="Other">
            <msink:sourceLink direction="from" ref="{F7306122-405D-4174-AF79-CFECB2626DFC}"/>
            <msink:sourceLink direction="to" ref="{9CA76753-085D-4ED3-944B-95185D431E3A}"/>
          </msink:context>
        </emma:interpretation>
      </emma:emma>
    </inkml:annotationXML>
    <inkml:trace contextRef="#ctx0" brushRef="#br0">106 1556 133 0,'-8'-3'453'0,"2"1"-109"0,0-3-119 16,-3 1-57-16,5 2-35 0,-2-3-55 0,0 1-26 0,0 0-14 16,1 0-5-16,1-3 2 0,0 1 4 0,-2 0 5 0,1-1 5 15,1 1 10-15,1-1 4 0,1-2 2 0,-2 2 7 0,1 3 0 16,0 3-7-16,-2-5-2 0,5 5-2 0,-1-4-7 16,-2 2-4-16,3 0-7 0,-3 1-3 0,3 2-9 15,0-3-8-15,0 3-2 0,0 0-8 0,0 0-6 0,0 0-3 16,3 0-4-16,0 0-3 0,1 3 0 0,1-3 0 0,4 2 1 15,1 1 2-15,2 0 2 0,0-1 4 0,4 2 2 16,2 2 1-16,0-5 4 0,1 7 0 0,4-2 5 0,-3 0 3 16,3 3-3-16,1 0-1 0,-5 1-1 0,2 3 2 15,1-3-2-15,-3 6 0 0,-2-3-4 0,2 3-1 0,-2-2 7 16,-3-1-4-16,1 0-2 0,-3 0-1 0,2-3-4 0,-1 0-2 16,-4 1 0-16,0-6 3 0,1 1-10 0,-1 2 2 15,2-3 4-15,-2-3 5 0,-2-2 11 0,2 0 9 16,1-2 3-16,-1-6 6 0,2 1 7 0,1-2 4 0,0-7 3 15,-1-1-2-15,1-2-5 0,5-5-4 0,-2-8 0 0,1 1-5 16,3-3-1-16,1-9-1 0,2-3-3 0,-1-5 6 0,6-4 1 16,1-4-2-16,3 0-2 0,0-6-2 0,5-2-2 15,-2-3-4-15,7 2-3 0,-3-4-8 0,5 0-3 16,1 5-2-16,-1-3 3 0,3 2-4 0,-3 5 3 0,-3 6-3 16,3 2 3-16,-4 3-4 0,-3 5-1 0,1 3 0 0,-7 8-4 15,1-1-1-15,-9 7-2 0,2 4 0 0,-7 3 0 16,-3 3 0-16,1 4 0 0,-6 4-2 0,3 4-1 0,-7-1 0 15,1 2 3-15,-2 3-3 0,-1-1 2 0,-1 1 1 16,-2 4 0-16,2-1 0 0,-2 1 1 0,0-3 2 0,2 1-1 16,-2 2-1-16,0 0 2 0,0 0-1 0,0 0 3 0,0 0-2 15,0 0 0-15,-2 2 1 0,0 1-2 0,2-3-1 16,-2 1 1-16,2 2-2 0,-3-2 0 0,0 4 1 0,3-1-1 16,-1-2-3-16,-2 3 1 0,3-4 1 0,-3 2 0 0,3-1-2 15,-2 2 1-15,-1-2 0 0,3 1-2 0,-1-1 4 16,1-2-3-16,0 3 3 0,0-3-2 0,0 0 4 0,0 0-2 15,0 0 0-15,0 0 0 0,0 0 2 0,0 0 2 16,0 0-3-16,0 0 1 0,-3 0-3 0,3 0 1 0,0 0 3 16,0 0-5-16,0 0 2 0,-3 5 0 0,3-5-1 0,-5 0 0 15,1 0 15-15,1 0-9 0,-2 3-1 0,1-2 2 16,-1-1-1-16,-1 2-3 0,5-2 2 0,-3 5-1 16,1-5-12-16,0 0 4 0,-2 3 3 0,4-2 0 0,-2-1 2 15,0 4 0-15,3-4-3 0,-2 1 3 0,-1-1 0 0,3 0-1 16,0 0 1-16,0 0-2 0,0 0-2 0,0 0 0 0,0 0 4 15,0 0 0-15,0 0 0 0,0 0-1 0,0 0-1 16,0 0 2-16,0 0 0 0,0 2 0 0,0-2 0 16,0 0-6-16,0 0 6 0,-3 0-1 0,3 3 0 0,0-3 0 15,0 0-1-15,0 0 2 0,-1 0 1 0,1 2 3 0,-3-2-4 16,1 0 2-16,2 0 0 0,-3 0-4 0,3 3 5 16,0-3-6-16,0 0 3 0,0 0-2 0,0 0 1 0,0 1 0 15,0-1 1-15,0 0 1 0,0 0-3 0,0 0 1 16,0 2-2-16,0-2 1 0,0 0 2 0,0 0 0 0,0 0-5 15,0 0 5-15,0 0 1 0,-3 0 3 0,3 0-2 0,0 0-1 16,0 0 2-16,0 0-2 0,0 0 1 0,0 0-1 16,0 3-1-16,0-3-2 0,0 0 1 0,0 0-1 0,0 0-1 15,0 2 1-15,0-2 2 0,0 0 0 0,0 0-2 16,0 0 4-16,0 0-2 0,0 0-4 0,0 0 2 0,0 0 2 16,-1 2-2-16,1 0 2 0,0-2 0 0,0 0-6 0,0 0 4 15,0-2-2-15,0 0-10 0,0 2-10 0,0-2-8 16,0 2-14-16,1 0-6 0,-1 0-17 0,3 0-10 15,-3-3-4-15,3 3-5 0,2 0-3 0,-4 0-7 0,5 0-6 0,-1-2-7 16,-1 2-10-16,1-1-10 0,2 1-11 0,0 0-9 16,4 1-13-16,-5-1-12 0,6 5-17 0,-5-1-22 15,4 3-43-15,-4-2-73 0,-1 2-82 0,1 1-42 0</inkml:trace>
  </inkml:traceGroup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2:55.4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07A0A8D-E332-4373-969C-3BE3ABFC94C9}" emma:medium="tactile" emma:mode="ink">
          <msink:context xmlns:msink="http://schemas.microsoft.com/ink/2010/main" type="inkDrawing" rotatedBoundingBox="7130,10150 10461,10076 10482,11006 7151,11080" hotPoints="7593,10151 10146,10190 10494,10467 10112,10863 7768,11068 7147,10849" semanticType="enclosure" shapeName="Hexagon">
            <msink:destinationLink direction="to" ref="{D6F0FABD-9988-4F2F-89D6-7EF987A5C862}"/>
            <msink:destinationLink direction="with" ref="{974349D4-00B2-4B89-9BCB-831D31A98642}"/>
            <msink:destinationLink direction="with" ref="{54E2117C-EEBD-4273-B3B5-6A8B444353A7}"/>
          </msink:context>
        </emma:interpretation>
      </emma:emma>
    </inkml:annotationXML>
    <inkml:trace contextRef="#ctx0" brushRef="#br0">3094 2805 122 0,'0'0'148'0,"-1"0"-6"0,1 0-8 0,1 0-8 16,-1 0-7-16,3 0-7 0,-3 0-15 0,3 0-10 0,-1 0-10 16,1 0-10-16,0 0-8 0,-3 0-5 0,1 0-6 15,-1 0-3-15,5 0 0 0,-5 0-5 0,6 0-1 0,-6 0-1 16,1 0-2-16,3 0-1 0,-1 3-3 0,0-1-1 16,-1-2-1-16,2 0 0 0,-1 3 0 0,0-1-3 0,2-2 1 15,-2 1 2-15,-2-1 0 0,4 3 5 0,2-1-4 0,-2 2 0 16,2 1 0-16,-3-1-1 0,4 0-5 0,-2 0-5 15,0 3-4-15,1-3-6 0,5 2-5 0,-4-1 0 0,2-2-1 16,-1 5 1-16,0-6-1 0,-2 4-3 0,5-3 3 16,-4 5-1-16,2-5 0 0,-1 2 0 0,-2-2-3 0,1-1 2 15,-1 1 0-15,-1 0 0 0,5-1 1 0,-4 1-2 0,0 1-1 16,-1-2 0-16,2-2 3 0,-1 2-1 0,4 1-1 16,-5-3 3-16,1 4-1 0,1-2 0 0,2 0-1 15,-1 0 3-15,0-2 2 0,1 4-1 0,-1-2 5 0,3 1-1 16,0-1 0-16,-2 0 4 0,-1 2-2 0,3 3-1 0,-1-4-5 15,-3 5 2-15,3-7-5 0,-2 1-3 0,-2 1 3 16,4 2-1-16,-5-5 0 0,1 5-1 0,0-5 1 0,2 3-1 16,-1-2 3-16,-1-1-1 0,1 0-1 0,1 2 2 15,-2-2-2-15,0 4-2 0,4-4-2 0,-2 1 2 0,0-1 0 16,-2 3 0-16,1-2 2 0,2-1-2 0,-1 0 2 0,0 0 1 16,1 4 0-16,-1-3-1 0,-1-1 0 0,3 2-2 15,0 1 0-15,1-3 0 0,1 2 0 0,1-2 0 0,-6 3 0 16,1-3 5-16,5 0-4 0,-2 0-1 0,0 0 0 15,-1 0 0-15,1 0 0 0,0 0 2 0,0 0 4 0,3-3 0 16,-6 1 1-16,3 2 3 0,0-5 1 0,-2 5 0 0,2-1-1 16,-3-3-3-16,3 4-1 0,-2-1-2 0,-1-2 0 15,2 3-3-15,-5-1-2 0,5 1 1 0,-3-4-2 0,-1 2 2 16,4 2 3-16,-2 0-3 0,0-1-1 0,-2-2 1 0,5 3 1 16,-5 0 0-16,5 0 1 0,-1-5-2 0,-2 5-2 15,2 0 7-15,1-3 1 0,0 1 1 0,0 4 0 16,-1-2-2-16,-3 3 3 0,4-3 2 0,0-3-2 0,-1 1-4 15,-2 2 0-15,2 0 0 0,1-3-1 0,0 1 1 0,3 2-3 16,-3-1 3-16,3 1-2 0,0-5 3 0,-2 2-1 0,5 0-2 16,-5-2 2-16,2 3-2 0,2-2 1 0,-1 2-1 15,2-3 0-15,-2 3 0 0,6 0-1 0,-5 0 1 16,-1 2 0-16,4 0 1 0,2 0-1 0,-4 0 1 0,1 0 2 16,0-2 0-16,1 0 2 0,-1 2 1 0,3-2-1 0,-4-1-3 15,1 2 4-15,1-4-2 0,-1 3-3 0,-2 2-3 16,0-2 1-16,0 0 0 0,-1 2-1 0,3-3 3 0,-1 1-2 15,-1 1 1-15,-1-1 2 0,3 2 4 0,1-3-3 16,-4 1 1-16,3-1 1 0,1-2-2 0,-1 4-1 0,0-1-2 16,1 1 1-16,0-6-3 0,4 6 2 0,0 1-1 0,1-2-1 15,-4 2 0-15,6 0 3 0,-3 0-2 0,-1 0 0 16,6 2-1-16,-4-2-3 0,0 1 1 0,2-1 2 16,0 4-1-16,-3-1 1 0,-4-3-2 0,6 1 1 0,-5-1 0 15,-2 2 2-15,2-1-2 0,-2-1 0 0,0 0 1 0,1 4 0 16,-4-4 2-16,2 0 0 0,-2 0 0 0,1-4 4 0,-3 4-2 15,1 0 4-15,-1-1-1 0,5-1-1 0,-1 1 3 16,-5-6-2-16,7 6 0 0,-4-1-2 0,3 1-1 0,-1-3 2 16,-4 3-2-16,5-1 3 0,-3-1-6 0,-1 1 3 0,0-1 0 15,1 0 1-15,1 0 1 0,0-1 0 0,-3 0-3 16,4 0 1-16,-5-3 0 0,2 3 0 0,-3-3-1 0,4 3 1 16,-4-2 1-16,0 1-1 0,0-1 0 0,1 1 0 15,1-3 0-15,-2 0 1 0,-1-2-3 0,0 1-2 0,-2-2 0 16,1 2 0-16,-1-2 1 0,2 2-1 15,-3 1 0-15,3-3 0 0,-5 3 0 0,4 0 5 0,-1-5-1 0,2 2 0 16,-3 2-1-16,3-2-2 16,20-21 6-16,-25 23-9 0,2 0 4 15,-1 1 0-15,3-1 5 16,19-31 42-16,-22 30-34 0,2 0-2 0,-2-1 1 0,1 2-1 16,-1-1-4-16,1-1-4 0,-2 0 1 0,1 2-3 0,1-1-1 15,0 1-1-15,6-4 0 0,-10 7-1 16,-2 1 0-16,4-1 4 0,-6 0-2 0,1-1-1 0,-1 1 1 15,0 0-2-15,0 0 0 0,0-3 4 0,0-1-1 0,-1 2 1 16,1 1 5-16,-6 2 0 0,1-5 1 0,1 5 0 16,-4-3 4-16,5 2 9 0,-3 0 4 0,1-1 3 0,-1 1 1 15,-2-1-3-15,-2 2 3 0,2-4 0 0,-4 0-4 16,3 0-11-16,-5 1-2 0,2-1-5 0,0-1-5 0,-3 4-1 16,-1-4 3-16,1 1-3 0,-2 1-2 0,4-3 0 0,-9 3-1 15,5-1 2-15,-1 0 4 0,1 3-1 0,-6 1 0 16,4-3 2-16,0 5 4 0,-2-5 0 0,2 3 2 0,-1 3-1 15,-2 1-5-15,4-2 2 0,-4 3-4 0,-2 0 1 16,2 0-4-16,1 3 2 0,-1-2-8 0,1 1 4 0,-2 2-1 16,0-3 1-16,2 2 0 0,-2 2 0 0,-3-3 1 0,2-2 3 15,-1 1-2-15,-2 2-1 0,-3-3-1 0,2 0-1 16,0 0-1-16,-4 0 2 0,1 0-2 0,-3 0 0 0,3-3 2 16,-5 2 0-16,3 1 0 0,2-2 3 0,-3 2 6 0,3-4-5 15,-3 3 2-15,2 1-1 0,0-3 2 0,0 3-1 16,1 3 2-16,0-3-2 0,0 5 1 0,2-3-1 15,0-1 0-15,-3 2 0 0,1-3 0 0,0 0 3 0,3 5 0 16,-3-2 1-16,-1 2 4 0,1-2 3 0,3 2 0 0,-3-2 1 16,2 0 2-16,0 2-3 0,0-1 3 0,1-2-1 0,1 2 0 15,1-1 0-15,-1-2 0 0,3-1-1 0,-3 0-2 16,2 0-2-16,1 0 0 0,-6 0-3 0,7-4-3 16,-1 0-1-16,0 2-3 0,0-4 2 0,0 0-5 0,-1-2 1 15,1 5-1-15,4-5-2 0,-3 3 1 0,4 5 0 0,1-4 7 16,-4 2-5-16,2-3 2 0,1 2-2 15,0 2-1-15,2-3 3 0,-2 2 1 0,0-2-3 0,5 4-7 0,-3-2 4 16,-3-1 0-16,4 3 1 0,-1 0 3 0,-2-1 1 16,3 1-4-16,-4-2 0 0,3-1 2 0,-1 3-1 0,0 0-1 15,2-2-3-15,-4 0 2 0,5 2-2 0,-1 0 3 0,1-1-2 16,-1-2 0-16,1 3-1 0,-1-2 4 0,1 2 2 16,1-2-3-16,-1 2 0 0,1 0 0 0,2 0 0 15,0 0 3-15,0 0-1 0,0 0-4 0,3 2 2 0,-1-2 4 16,2 2-4-16,-1-2 0 0,0 4-1 0,-4-2-2 0,4 0 3 15,0 3-1-15,-1-4-2 0,1 2 1 0,-2-1 2 0,0 2 0 16,2-2 2-16,-2 3 0 0,4-2 0 0,-2-3 1 16,0 5-2-16,1-5-1 0,1 2-5 0,-3-1 4 15,4 2 3-15,-2-3-2 0,1 5-1 0,-1-5-1 0,-1 3 2 16,2-1 3-16,0 1 0 0,-4 0-2 0,5-3-1 0,-1 3 0 16,-1-1 0-16,1 1 0 0,2-3-2 0,-2 1 3 15,4 1 0-15,-3-2 1 0,0 5-4 0,0-3 2 0,0 0 0 16,-1 2-1-16,-2 1 2 0,1 0 6 0,1-2-6 15,3 4 1-15,-4-3 0 0,4 2 0 0,-4-1-2 0,1-2-3 16,2 2 2-16,-2-2-13 0,2 5 10 0,-2-5 1 0,3 5-2 16,-4-5 0-16,4 4 5 0,-4-2 0 0,7 1-1 15,-7-1 2-15,5-1-1 0,0 1 0 0,2-4 0 0,-2 2-1 16,3-2 2-16,-2-1-5 0,-1 3 3 0,3-1 0 16,-3-2 1-16,2 2-3 0,-2-2 3 0,3 0 2 0,-1 0-3 15,1 2 3-15,0-2 4 0,0 2-4 0,0 0-2 0,-3 0 0 16,0 3 0-16,-2 1 4 0,4-2-3 0,-2 1-2 15,0 0-4-15,3-2-1 0,-2-1 4 0,-1 2 0 0,3-2 4 16,-3 2-7-16,3-3 5 0,-1 3 0 0,-2 3 0 16,-2-4 2-16,5 5-2 0,-3-3 0 0,2 1-5 0,1-1-10 15,0-2-1-15,0 0-1 0,0-1 15 0,0 2-14 16,0-2-4-16,0 0-8 0,1 0 0 0,2 2 5 0,-3-1-7 16,5-2-5-16,-1 2-17 0,-1 1 0 0,5 3-8 0,-1-3-4 15,1 3-12-15,-4-4-14 0,0 4-8 0,4-3-3 0,-1 3 1 16,2-2-6-16,-1 1-4 0,-4-1-7 0,4 1 4 15,-1-2 8-15,0 3 7 0,2 1-6 0,-1 0-3 16,4 1 2-16,-2-3 6 0,-1 3 5 0,0-1-1 0,3 0 2 16,-2 0 3-16,2 0-2 0,-3 2 0 0,4-6 4 0,-4 4 5 15,0-1 4-15,3-1 10 0,2-2 11 0,-6 1 6 16,1-1 16-16,-1 0 9 0,-1 0 9 0,4-1 10 0,-7 1 3 16,1 0 4-16,2 0-2 0,-2 0 3 0,-1 1 0 15,2-3 3-15,-5 0-2 0,2 0 2 0,-1 3-1 0,-2-4 2 16,-2 4 0-16,2-2-3 0,-3-1 4 0,3-1-3 0,-1 3-1 15,1-4 3-15,0 1-1 0,0-1-2 0,0 2-1 16,0-1 0-16,0-1 1 0,0 4-1 0,0-1 0 16,0-3 0-16,0 1 0 0,0-1-2 0,0 2 1 0,1-1 1 0,-1-1-2 15,3 0 1-15,-1 0-2 0,-2 0 3 0,3 0 0 16,0 4 5-16,-3-3-3 0,1-1-1 0,-1 3 0 0,3-1-1 16,-1 1 1-16,-2-1 1 0,3-1-2 0,-3 1-2 15,0 1 2-15,0-1 0 0,3-2 2 0,-3 2-4 16,0 2 2-16,1-1 0 0,-2-2 0 0,1 2-1 0,0 1 1 0,0-2 0 15,1 0 0-15,2 2 1 0,-1-1-1 0,1-1 0 16,0 2 0-16,-2 0 2 0,-1-2-2 0,3 3 0 16,0-1 0-16,-3 1 0 0,2-4 0 0,2 4-2 0,-1 0 2 15,1 0 2-15,-1-1-2 0,-1 0 0 0,1-1-2 0,1 1 1 16,-1 1-1-16,0 0-6 0,-1 0-6 0,1-5-14 0,-2 8-13 16,5-5-11-16,-6 2-18 0,0-5-20 0,0 0-24 15,0 0-18-15,0 0-21 0</inkml:trace>
  </inkml:traceGroup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28.40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0EE8FCF-F5E1-4F6C-9517-30C9B6FB4095}" emma:medium="tactile" emma:mode="ink">
          <msink:context xmlns:msink="http://schemas.microsoft.com/ink/2010/main" type="inkDrawing" rotatedBoundingBox="4631,12594 6308,11721 6495,12081 4818,12954" semanticType="callout" shapeName="Other">
            <msink:sourceLink direction="with" ref="{63D6FBC1-6A4A-429F-AE10-0D2123392508}"/>
          </msink:context>
        </emma:interpretation>
      </emma:emma>
    </inkml:annotationXML>
    <inkml:trace contextRef="#ctx0" brushRef="#br0">-2299 1620 14 0,'1'5'12'0,"2"-2"-2"0,2-2-1 16,-5 1 3-16,3 1 1 0,-2-1 1 0,-1 0-1 0,3 0 3 15,-3-2-2-15,0 0 0 0,0 0-4 0,0 2 2 0,0 1 25 16,0-2 26-16,5 3 22 0,-5 1 11 0,3 0 10 0,-2 0 11 16,2 2 4-16,0 0 7 0,-1 4-21 0,4-3-21 15,-5 2-18-15,2-1-6 0,2 2-7 0,-1 0-7 16,0 0-5-16,4 0-9 0,-1 0-5 0,1-1-3 0,1 1-4 15,-2-3-4-15,4 0 2 0,-2 3 0 0,1-3 4 0,-1 0 0 16,3 0-4-16,0-2-1 0,0 0 0 0,0 0-3 16,-1-2-5-16,1 3-4 0,3-3 0 0,-3 0-3 0,3-1 2 15,-2 0 2-15,2-2 3 0,-3-1 3 0,3 0 5 16,-3 0-2-16,4-1-1 0,2-5 0 0,-4 2-2 0,5-2 1 16,0-3 2-16,4 1 3 0,0-2 2 0,3-4 3 0,3 0-1 15,3-7 14-15,0-1 2 0,4-1-3 0,1-2-6 16,4-3-5-16,-1-4-2 0,4-2-3 0,0 3-4 15,0-5-9-15,4 0-3 0,-2 1 0 0,2-2 2 0,1 3-3 16,-5 0 2-16,3-4-1 0,-4 6 1 0,-3-1-1 0,-1 6 0 16,1-2-1-16,-6 4-1 0,0 1-2 0,-5 2 2 0,2 0 1 15,-7 6 1-15,-1-2-1 0,1 1 0 0,-1 1-1 16,-3 1 2-16,0 3 0 0,-1-2 0 0,-3 6-1 0,2-3 0 16,-4 3-1-16,-2-1 1 0,-2 0-1 0,-1 1 1 0,3 2-2 15,-2-2-2-15,-1 5 0 0,-1-3 2 0,2 0-2 16,-1 2 3-16,-2-1-2 0,-2 2 0 0,2 0 0 15,-2 2-1-15,-1-3 0 0,-1 3 0 0,0 1-1 0,-1-2 0 16,-2-1 1-16,3 3 0 0,-2 0 1 0,-1 0 0 0,0 0 1 16,0 0 1-16,0 0 1 0,0 0 1 0,0 0 1 0,0 0 0 15,0-2 3-15,0 2 3 0,0 0 0 0,0 0 3 16,0 0-1-16,0 0-1 0,0 0-2 0,0 0 2 16,0 0-6-16,0 0 0 0,0 0-2 0,0 0-1 0,0 0-4 15,0 0 0-15,0 0 2 0,0 0-2 0,0 0 0 16,0 0 0-16,0-2 2 0,0 2 0 0,-1 0 5 0,-2 0-3 15,3 0 0-15,0 0 0 0,0 0-1 0,0 0 1 0,0 0-2 16,0 0 1-16,-2 0-3 0,2 0 3 0,0 0-2 16,0 0 1-16,-3 0-1 0,3 0-1 0,0 0 1 0,-3 0-1 15,3-1 2-15,0 1-2 0,0 0-2 0,0 0 1 0,0 0 1 16,-1 0 4-16,1 0-3 0,-3 0 1 0,3 0-2 16,0 0 0-16,0 0 0 0,0 0 1 0,0 0-1 0,0 0-1 15,0 0-2-15,0 0 0 0,0 0 2 0,0 0-1 16,0 0 1-16,0 0 0 0,0 0 1 0,0 0 0 0,0 0 1 15,0 0-1-15,0 0 0 0,0 0 1 0,0 0-1 0,0 0 0 16,0 0 0-16,0 0 0 0,0 0 0 0,0 0 0 16,0 0 0-16,0 0 0 0,0 0 1 0,0 0 1 0,0 0-3 15,0 0 2-15,0 0 1 0,0 0-1 0,0 0 1 0,0 0-2 16,0 0 0-16,0 0-1 0,0 0 1 0,0 0 2 16,0 0-1-16,0 0-1 0,0 0-1 0,0 0 1 15,0 0 0-15,0 0 1 0,0 0 0 0,0 0-4 0,0 0 1 16,0 0 2-16,0 0 2 0,0 0-2 0,0 0 1 15,0 0-3-15,0 0 1 0,0 0 0 0,0 0-1 0,0 0 1 16,0 0 0-16,0 0 0 0,0 0 0 0,0 0 1 0,0 0-3 16,0 0-3-16,0 0-1 0,0 0-10 0,0 0-13 15,0 0-12-15,-5 1-9 0,5-1-9 0,-3 4-6 0,3 1-13 16,-4-4-13-16,2 7-8 0,-5 0-3 0,0 2-8 0,-1-1-14 16,1 1-22-16,-1-2-45 0,2 1-74 0,-4-3-113 15,2 1-52-15</inkml:trace>
  </inkml:traceGroup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45.24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74349D4-00B2-4B89-9BCB-831D31A98642}" emma:medium="tactile" emma:mode="ink">
          <msink:context xmlns:msink="http://schemas.microsoft.com/ink/2010/main" type="inkDrawing" rotatedBoundingBox="7582,12300 8941,11510 9113,11806 7754,12596" semanticType="underline" shapeName="Other">
            <msink:sourceLink direction="with" ref="{63D6FBC1-6A4A-429F-AE10-0D2123392508}"/>
            <msink:sourceLink direction="with" ref="{C07A0A8D-E332-4373-969C-3BE3ABFC94C9}"/>
          </msink:context>
        </emma:interpretation>
      </emma:emma>
    </inkml:annotationXML>
    <inkml:trace contextRef="#ctx0" brushRef="#br0">679 1344 97 0,'-4'-7'545'16,"-7"1"265"-1,7 4-550-15,-5-1 350 0,9 8-483 0,0-3-3 0,0 4-9 0,1 2 0 16,4 0 7-16,2-2 4 0,1 6 8 0,4-3-2 16,-1-1-16-16,6 3-2 0,1-3-3 0,-2-2-15 0,6 1-14 15,-1 0-12-15,2-3-14 0,2 0-8 0,-1 0-10 0,-2-1-6 16,2-2 4-16,0 2-1 0,-1-3-2 0,4-3-5 16,0 2 2-16,0-2-4 0,-2-1 1 0,6 0-5 0,-4-5-6 15,1 0-3-15,4-2 1 0,-1 0 0 0,0-5 1 16,-1 0 0-16,1-1-4 0,0-1 0 0,2-3-3 15,-5-2 3-15,4 0-2 0,-3-3 0 0,0-1-1 0,2 1 0 16,0-3 6-16,-2-1 1 0,2 0 3 0,0 0-1 0,0 0 3 16,-4 1-1-16,1-1 12 0,-1 3-4 0,0-2-3 0,0 3 2 15,-6 0-3-15,2 4-1 0,1-3-2 0,-1 4-2 16,-3 1-12-16,3 0-1 0,-4 4 1 0,-3 1-2 0,1-1 0 16,-2 3-2-16,-3 2-2 0,-1 3 2 0,0-1 1 0,-5 5 1 15,0-2-6-15,-2 1 4 0,-2 3-5 0,1-1 3 16,0 3 3-16,-2-1-5 0,-1 1-2 0,0 0-10 0,0 0-18 15,-1 0-22-15,-2 1-12 0,3-1-17 0,-3 5-19 16,1 0-23-16,-2-1-24 0,-2 2-26 0,-6 3-19 0,3-1-15 16,-3-2-23-16,-3 3-17 0,2 0-19 0,-6-3-12 15,1 4-12-15,-2-5-51 0,-4 5-95 0,1-5-80 0,-1-2-33 16</inkml:trace>
  </inkml:traceGroup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40.1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D78E0BC-BA30-46A8-9A83-6659D3E04879}" emma:medium="tactile" emma:mode="ink">
          <msink:context xmlns:msink="http://schemas.microsoft.com/ink/2010/main" type="inkDrawing" rotatedBoundingBox="4123,13448 5432,13429 5433,13475 4124,13493" semanticType="underline" shapeName="Other"/>
        </emma:interpretation>
      </emma:emma>
    </inkml:annotationXML>
    <inkml:trace contextRef="#ctx0" brushRef="#br0">-2698 2506 18 0,'-7'0'240'0,"2"-2"-39"0,-2 0-39 0,2 0-29 0,-2 0-26 16,4-1-15-16,-2 3-11 0,1-2-6 0,-1 1-2 16,1 1 3-16,-2-3 6 0,2-2-3 0,1 4-4 0,-2 1-6 15,1-2-6-15,-1-1-2 0,1 3-2 0,-2 0 1 16,1 0-5-16,1 0-3 0,1 0 0 0,-2 0-1 0,2 0 1 15,2 0-3-15,-2 0 0 0,3 0-3 0,-2 0-1 16,2 0-4-16,0 0-1 0,-3 0-3 0,3 0-1 0,0 0-4 16,0 0-4-16,0 3-3 0,0-1-3 0,0-2 1 0,0 0-6 15,0 0 1-15,0 0-1 0,0 0-2 0,0 0-5 16,0 0-3-16,0 0 0 0,3 0 1 0,-1 0 1 0,-2 1 3 16,3 2 4-16,-2-1 6 0,2 1 5 0,2-3 4 15,1 1 3-15,0-1 2 0,1 0-1 0,1 0 0 0,-1 0-6 16,2 0 6-16,1 0 0 0,2 0 2 0,3 0-1 15,-1 0-2-15,2 0-2 0,3 0 3 0,1 0-3 0,-1 0-8 16,0-1-3-16,4 1-4 0,-2 0 0 0,-2 0 5 0,5 0 0 16,0 0 3-16,-2 0 1 0,5 0-6 0,-7 0 3 15,7 0 2-15,0 0-4 0,-3 0-3 0,4 0-1 0,-1 0-2 16,1 0 0-16,0 0 7 0,2 0-3 0,-1 0 2 16,2 0 2-16,0 0 0 0,0 0-4 0,1 0 2 0,2 0 1 15,-3 0 0-15,-1 0-1 0,1 0-1 0,-1-3-1 0,1 3 0 16,-3-2 2-16,1-1-7 0,-3 3 1 0,1-1-4 15,-6-1-2-15,1-1-3 0,-1-2-3 0,-3 5 0 0,-2 0-11 16,-1-5 6-16,2 5 1 0,-5 0 1 0,0 0 3 16,-5-3-1-16,2 2-2 0,-2 1 0 0,1 0 11 0,-1 0-6 15,-2 0-1-15,-1 0-3 0,-1 0 1 0,2 0 0 0,2 0 2 16,-3 0-4-16,4 0 3 0,-4 0 1 0,-1 0 1 16,2 0-2-16,-1 0-1 0,-1 0-2 0,0 0 1 0,-1 0 2 15,-2 0-3-15,3 0-2 0,-3 0 1 0,0 0-2 16,0 0 3-16,0 0 0 0,0 0 0 0,0 0 0 0,0 0 2 15,0 0-1-15,0 0 2 0,0 0-3 0,0 0 2 16,0 0-1-16,0 0-2 0,0 0 1 0,0 0-2 0,0 0-1 16,0 0 2-16,0 0-2 0,0 0 0 0,0 0 6 0,0 0 1 15,0 0-1-15,0 0 0 0,0 0 0 0,0 0-1 0,0 0 1 16,0 0 2-16,0 0-5 0,0 0-2 0,0 0 2 16,0 0 0-16,0 0 3 0,0 0 0 0,-3 0-3 15,3 0 0-15,0 0 0 0,0 0 0 0,0 0-2 0,0 0 1 16,0 0 0-16,0 0-1 0,0 0 2 0,-2 0 2 15,-1 0-4-15,3 0 2 0,0 0-6 0,0 0-5 16,-3 0-7-16,-1 0-97 0,-1 4-14 16,1-4 43-16,-1 0-15 0,-1 0-14 0,-1 5-19 15,3-2-16-15,-1-1-19 0,2 3-23 0,3-4-11 0,-1 4-8 16,1-2-17-16,0 0-36 0,0 2-93 0,0-3-104 0,-3 2-46 16</inkml:trace>
  </inkml:traceGroup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2:12.4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AFC4F96-D563-4046-A47F-C2EB6C1A80BF}" emma:medium="tactile" emma:mode="ink">
          <msink:context xmlns:msink="http://schemas.microsoft.com/ink/2010/main" type="inkDrawing" rotatedBoundingBox="13892,8393 14919,7338 15207,7619 14181,8674" semanticType="callout" shapeName="Other">
            <msink:sourceLink direction="to" ref="{223DCD34-1945-4690-BC82-8A87C0EE2035}"/>
          </msink:context>
        </emma:interpretation>
      </emma:emma>
    </inkml:annotationXML>
    <inkml:trace contextRef="#ctx0" brushRef="#br0">9880 391 195 0,'0'0'255'0,"0"0"-15"0,0 0-29 16,0 0-33-16,0 0-35 0,0 0-34 0,0 0-26 0,0 0-30 15,0 0-14-15,-2 0-8 0,2-5-5 0,0 5 1 16,0 0-1-16,2 0 2 0,-2 0 1 0,0 0 0 0,0 0 2 16,0 0-1-16,0 0-4 0,0 0 0 0,0 0-3 0,4 0 3 15,-4 0 0-15,0-3-1 0,0 1 1 0,0 2 0 16,0-3 2-16,0 1-6 0,-4 2 3 0,4-1-3 15,0-2-7-15,-2 3-1 0,2-2 0 0,0 2 3 0,0-3-2 16,-3 2 3-16,3 1 0 0,-3-2-2 0,3 2 6 0,-1-3 0 16,1 3 3-16,0-2-5 0,0 0 3 0,0 2 1 15,-3-2-2-15,3 0 2 0,-3-1-2 0,3-1-1 0,-2 2-2 16,-1 0-3-16,3 0 0 0,-1 0 2 0,1-1-4 0,0 3 0 16,0 0-2-16,0 0 3 0,0 0-5 0,-3-1 2 15,3 1-1-15,0 0-3 0,0 0 0 0,0 0-1 0,0 0 0 16,-3 0-2-16,3 0 0 0,0 0-1 0,0 0-2 15,0 0 1-15,0 0 1 0,0 0-2 0,0 0 1 0,0 0 7 16,3 0 10-16,0 0 13 0,-2 1 4 0,2-1 7 0,2 3 3 16,-1-1 0-16,2-2 5 0,0 2-2 0,1 0-5 15,4 3-8-15,-2 1 2 0,1-2 6 0,2 4 3 0,0 1-2 16,0 1-4-16,1-1 0 0,-1 1-2 0,3-2-4 16,0 1-2-16,-2 2-3 0,1-1-4 0,-1 1 3 0,-1 0 1 15,6-2-4-15,-6 0-1 0,0-1 2 0,0 0-9 0,-3-2-5 16,3 2-2-16,-2-2-1 0,-3-1-5 0,-1 0 1 15,2-4-1-15,-1 4 3 0,4-5 1 0,-5 2-5 16,1-2 0-16,-3-2-1 0,2 2 4 0,-1-5 2 0,-1 4 1 16,4-4 0-16,-1 0-1 0,1-4 8 0,-2 2-2 0,1-2-1 15,5-1-3-15,-5-2 2 0,4-3-1 0,-2-3 0 0,3 1-2 16,-2 0 3-16,2-2 1 0,0-6 2 0,0-1 1 16,1 1-1-16,1-2 5 0,2-5 5 0,0 3 1 15,1-7 4-15,1 4 9 0,1-3 9 0,-1-2 8 0,1 1 1 16,6 0 2-16,-7-1-5 0,5-2-1 0,0 4-6 0,0-2 3 15,-2 2 0-15,2 3-8 0,-3 2-3 0,2 0-1 0,-3 2-1 16,-2 3 1-16,-1 0-3 0,1-2-3 0,0 7-6 16,0-2 0-16,-2 3 3 0,-2-1 0 0,2 2-1 15,-3 1 2-15,-3 5-5 0,1 1-4 0,-1 0-2 0,-1-2-6 16,2 5-3-16,-3-1-3 0,-1 0-3 0,0 2-5 0,-1 3-1 16,-1-3 0-16,1 6 1 0,-2-2-1 0,-2-4-1 0,2 6 1 15,0-1 0-15,-1-3 2 0,-2 5 1 0,3-1-1 16,0-2-1-16,-3 3-1 0,0 0 3 0,0 0-1 15,0-2-2-15,0 2 1 0,0 0-2 0,0 0-1 0,0 0 2 16,0 0 2-16,0 0-3 0,0 0 0 0,0 0 1 0,0 0 0 16,0 0 1-16,0 0 1 0,0 0-2 0,0 0 0 15,0 0 1-15,0 0 0 0,0-3-1 0,1 3-2 0,-1 0 1 16,0-1 0-16,0 1-2 0,0 0 5 0,0 0-4 0,0 0-5 16,0 0 5-16,0 0 2 0,0 0-2 0,0 0-1 15,0 0 1-15,0 0-2 0,0 0 1 0,0 0 3 0,0 0-11 16,0 1-11-16,0 2-11 0,0-3-16 0,0 2-23 15,0-2-23-15,3 0-23 0,-3 0-25 0,2-2-20 0,1 2-17 16,-3 0-27-16,3 0-11 0,-3 0-11 0,1 2-10 16,-1 1-12-16,3-2-2 0,-2 4-6 0,2-2-3 0,0 4 0 0,-1-4-32 15,-2-3-50-15,0 0-92 0,0 0-50 0,-5 8-28 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22.0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135 279 117,'2'-4'111,"-2"2"-23,0-1-59,0-1-17,0 0 3,5 0 0,-5-2 15,0-1-6,4 3 7,-8 2 0,4-2-14,-5 0 7,3 4-6,-1-1 10,2-3-16,-2 0 3,2 0 16,-2 0-5,3-2 16,-2 2-28,0 3 2,2-3-13,0 1-1,-2 2-1,2-3 0,0 4 1,0 0-2,0-2 0,-4 0 0,4 0 2,0 0 0,0 2 6,0-2 3,0 2 6,0-4-11,4 4-1,-4 0 2,0 0 3,0-1 0,0 1 0,0-3 5,0 3 4,0 0-7,0 0 8,0-1 9,0 1-3,0-3 9,0 2-13,0-3 7,0 4-9,0-4-1,-4 0-7,4 2 12,0-1-6,0 1 5,0-2-6,0 2 5,0-4 5,0 5-6,-4-3 3,4-4-10,-4 6-1,-1-4 15,5 0-9,-4 5 7,4-3-5,4 0-8,-8 0 2,4 0 2,0 4-6,0-2-1,0 2-6,-4 2 0,4 0-4,0 0-6,0 3 6,0 7 1,0 6 11,0 6-7,0 7 7,0 9-4,0 6 0,0 2 2,4 4-4,0 2-5,1-3 8,-1 3-6,0-4-2,-4-2 4,-4-2-4,0-6-1,-1-1 0,1-11-1,0-5-19,4-10-47,0-5-21,0-12-139,8-9-107</inkml:trace>
  <inkml:trace contextRef="#ctx0" brushRef="#br0" timeOffset="892">124 143 707,'-18'-11'38,"5"-1"87,-5 1-21,9-3-31,4 2-12,1 4-6,4 3 2,-5 1-6,5 0-26,0 4-9,5-2-16,-5 2-1,4 2 1,6 2 8,12 0 2,7 4 1,8-3-5,8 7-4,-3-1-1,-1 1 3,-10-1-4,0 3 2,-15 3-1,-3 0-1,-9 9 0,-12 6 12,-9 8-7,-18 6-1,-9 8 0,-5-2-2,-4-5 0,1-4 2,13-11-4,6-9 1,8-5 6,12-10 4,2-7 13,8-1-7,3-4-9,5-5-8,-1 5-1,6-6-15,-2 5-37,9 1-49,-3 0-62,13 4-52,-2-2-164</inkml:trace>
  <inkml:trace contextRef="#ctx0" brushRef="#br0" timeOffset="1697">436 613 818,'-9'-6'28,"5"-3"50,4-7 17,8-7-41,2 5-1,13-4 7,2 3-13,3 1-3,2 5-27,-8 13-9,9 5 7,-9 9 1,9 7 1,-5 6-8,-5 5 1,-2 3-1,-10 1-7,-9 1 3,-9 3 0,-9-5-4,0-8 3,1-8 1,-4-8 4,5-13 4,8-15-11,4-16-2,8-7 0,4-10-2,16 1 1,2 0 0,6 7 0,1 8 1,4 7-6,-6 4 5,4 10-1,-8 3 2,4 10-5,-6 4 1,-4 9 4,-1 6-1,-4 8 1,-3 6-1,-5 3 1,-2 3-1,0 1 0,-6 2 0,4-4 1,-4-5-1,4-6-11,5-10 5,3-9 6,5-8 1,3-8 0,1-9 0,-3-6 1,0-2 1,-5-4-1,-5-2-1,-8 3 0,-4-3 0,-4 0 1,-6 0 0,0 3-2,-3-1 1,4 6-24,0 4-63,-5 9-32,4 10-8,-3 8-48,-9 7-275</inkml:trace>
  <inkml:trace contextRef="#ctx0" brushRef="#br0" timeOffset="2386">1438 545 980,'7'-13'42,"-7"5"62,-7 1 7,3 1-34,2 6-63,2 4-2,0 4 21,6 1-3,1 10-6,4 2-8,2 6 6,0 0-16,-5 0-4,5 0 3,-3-4-4,-1-2 0,-4-8 1,-1-3 7,-4-9 5,4-10-10,0-14-3,0-13 0,5-9-1,1-8-1,5 3-1,5 4 3,-3 10-1,-5 11 0,2 10-8,0 7 4,3 8-13,0 5-1,7 3-17,1 2 1,7 1 9,2-1-19,-7-5 25,4-1 4,-6-4 15,-5-1 0,-12-2 13,1 2 8,-9-2 5,-5 3-13,1 7-12,-9 2 4,-1 6 4,0 11-7,2 0 4,-1 3-3,5 3-1,8-1 2,4-4-4,4-2-28,1-2-84,5-4-61,1-6-105</inkml:trace>
  <inkml:trace contextRef="#ctx0" brushRef="#br0" timeOffset="3166">2585 423 644,'-11'-9'102,"0"1"-35,-3 0 45,1-2-31,-5 2-21,0 7-40,-3 2-8,-12 7 18,0 10-7,-11 5-6,-2 7 2,4 7-8,5-1-4,8 0 4,9-1-8,13-4 0,11-4 8,14-4 1,3-10 0,5-7-7,6-6-2,2-6 0,-2-7 1,-7-10-3,3-4 2,-7-8-2,-7-5 0,-1 0 11,1-5 4,-5-4-7,-5-3-1,-4 0 4,4 2 5,-4 1-9,-4 3-1,4 2-5,0 7 6,0 4 7,0 9 2,0 6 10,0 5 0,-4 7-6,4 4-11,0 2-10,-5 2-3,5 2 2,0 2 2,0 2 7,0 5 4,0 2-1,9 6 0,-5 0-6,4 4 8,-2 4-2,2 4 0,1 5 0,1 2 0,-10 8 6,4 2-9,-4 0 0,4 2-1,-4-2 3,0-3-10,-4 1 1,4 0 2,-4-6-3,-6 2 4,8-7-4,0-6-18,-3-9-22,5 0-9,3-7-47,-1-2-57,7-5-79,4-8-52</inkml:trace>
  <inkml:trace contextRef="#ctx0" brushRef="#br0" timeOffset="3826">2862 511 804,'-4'-7'48,"-5"3"11,-3 4 32,-2 5-37,-1 13-4,3 3-12,-1 3 13,5 6-22,-2-2 2,9-1-19,24 42-1,-18-62-11,3 5-12,-4-6-122,0-1-85,1 5-273</inkml:trace>
  <inkml:trace contextRef="#ctx0" brushRef="#br0" timeOffset="4020">2796 348 420,'0'-54'494,"0"8"-435,0 12 19,-4 9-46,12 9-32,0 15-3,2 6-9,3 9-53,5 13-66,-1 7-114</inkml:trace>
  <inkml:trace contextRef="#ctx0" brushRef="#br0" timeOffset="4192">2995 622 733,'0'2'98,"4"-4"14,-1-7-9,-1-1-45,2-3 10,3-6 28,4-3-60,-7 3 0,5 2-11,-5 5-18,0 8-7,0 3-6,-4 6 1,0 5 5,5 7 1,0 4 0,4 2 1,9 3 1,-1-2 2,4-7 1,7-5-6,6-5 0,-2-7-6,6-9 0,-2-5-5,-2-4 10,-2-8-2,-9-2 6,-5-5-5,-5-1 4,-9-1 0,0 3 15,-8 9-1,-5 4 0,1 5-14,-10 6-2,-1 8-4,-11 6 2,-1 11 1,-9 6 0,9 8-3,3 4 3,12 3 1,11 0-5,1-1-5,13-5-7,5-5-7,4-10 12,3-3 4,-3-10 8,5-12 0,-2-6 0,0-10 7,3-5-6,-8-8 5,-1-5 14,0 4-2,-4 0 1,-2 3 10,-5 8-5,0 6 0,-4 7 0,0 5-7,0 9-13,0 5-2,-4 11 9,0 9 10,4 10-1,-9 13 4,5 5-5,-3 8 1,3 6-4,0 4-6,1 4 1,3 2-6,0-4-4,-2 2 1,2-3 0,-2 1-2,-4-6-1,-3-1-9,-3-11-3,-8-9-5,3-11-5,0-12 4,5-10 0,3-9 2,-9-8 5,4-9 4,1-14 7,1-11-1,-2-14 2,12-12-3,9-3 5,2 0-4,3 4 1,5 8 0,7 8-10,-3 1-14,2 10-14,8 1-17,-9 3-48,2 11-113,4 2-125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2:29.62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CA76753-085D-4ED3-944B-95185D431E3A}" emma:medium="tactile" emma:mode="ink">
          <msink:context xmlns:msink="http://schemas.microsoft.com/ink/2010/main" type="inkDrawing" rotatedBoundingBox="5048,7757 6531,10162 5266,10942 3783,8537" hotPoints="5389,9969 4104,9252 4179,7782 5465,8498" semanticType="enclosure" shapeName="Ellipse">
            <msink:sourceLink direction="with" ref="{ED21598D-B731-4238-8DF4-BA6FAD74F300}"/>
            <msink:destinationLink direction="to" ref="{03F0A0B4-77AC-46ED-BDFA-FE9DA1FEE61F}"/>
            <msink:destinationLink direction="with" ref="{54E2117C-EEBD-4273-B3B5-6A8B444353A7}"/>
          </msink:context>
        </emma:interpretation>
      </emma:emma>
    </inkml:annotationXML>
    <inkml:trace contextRef="#ctx0" brushRef="#br0">1089 308 75 0,'0'0'118'15,"1"0"-23"-15,-1 0 164 16,0 0-204 0,3 4 375 15,-3 0-320-31,-3-2 113 0,3 2-203 0,-1-2-3 15,1 1-4-15,-3 0-2 0,0 2-3 0,2-2-4 0,-2 0 0 16,3 0-1-16,-3-1 0 0,3 1 1 0,-2 2 1 0,-1 0 0 16,3-4 0-16,-1 2-2 0,-2-2 1 0,3 4 0 15,-3-1 2-15,3-2 0 0,-2 2 0 0,-1 1 1 0,2 0 0 16,-5-2 1-16,1 0 0 0,5 2 3 0,-1-2 3 0,1 2 0 16,-3-4-1-16,0 5-2 0,1-2-1 0,-1 1 1 15,0-2-5-15,3 0 2 0,-1-1-8 0,-2 2 1 0,3-2-2 16,-2 1 1-16,0-1 2 0,-1 1 0 0,1 2 0 0,-1-2-2 15,2 0 3-15,-5 2-1 0,4 0 4 0,-1-1-1 16,0 0 5-16,-1-2 4 0,2 2 3 0,-1-2 4 0,0 2-1 16,-1 1 2-16,-1-3-3 0,2 2-1 0,-1 1-3 15,-1-3-4-15,1 1-3 0,-2-3 0 0,2 5 0 0,2-2 2 16,-1-2 3-16,0 5 0 0,-1-6-2 0,2 1 1 0,-1 3-2 16,-1 0-4-16,-2-2-1 0,1-1-3 0,1 4-2 15,-4-2 2-15,4 0 0 0,-3 2-1 0,2-3 3 16,-2 2 3-16,2-2 0 0,-2 3 0 0,2-1 1 0,1 0 1 15,-7 0-1-15,4 0 2 0,-1 1 0 0,3-1 4 0,-3-2 1 16,4 2 2-16,-4 1 3 0,2-3 4 0,0 1 2 0,-1-2 0 16,-1 4 1-16,4-3-7 0,-1 1 1 0,-2-3-2 15,1 0-3-15,0 0-5 0,0 3-4 0,0-1 2 16,0-2 4-16,-1 3 2 0,-2-2 0 0,1-1 3 0,1 2 1 16,1-2 6-16,-4 4 2 0,1-3-2 0,-2 2-2 0,-1-2 1 15,0 3 1-15,5-2 2 0,-4 2 2 0,-1-3-4 16,0 3-5-16,-3-3 6 0,3 4 1 0,1-3-2 0,-1 1-5 15,0 2 1-15,0-2 1 0,0 0 2 0,3 0-2 16,-1-1-4-16,-2 3 2 0,4-4 1 0,-4-1 1 0,5 3 0 16,-1-3-3-16,0 0-2 0,0 1-2 0,4-1 0 0,-4 0-2 15,1 0-3-15,-2 0-3 0,1 0-3 0,1 0-2 16,-1 0 2-16,1 0-1 0,-2 0-2 0,2 0 1 0,-2 0-1 16,-2 0 0-16,2 0-1 0,-1-1-3 0,1-2 4 15,-1 3-2-15,-2-1 4 0,0 1-1 0,4-3 5 0,-1 1 0 16,1 2 5-16,-3-2-1 0,2-1 1 0,-1 3 2 0,-2-3-4 15,0 0-1-15,5 1-4 0,-2-2 0 0,-2 0-5 16,5-1 2-16,-1 0-1 0,-4 4-1 0,4-3 2 0,-2-2-4 16,2 5 2-16,-2-3 0 0,1-2 0 15,-8-3-3-15,5 4 1 0,3-1 2 0,1-1 0 0,0 0-1 16,-2 1-2-16,1-3 2 0,-2 1 1 0,2 2 0 16,-1-2 4-16,2 3-4 0,0-1 1 0,-1-3 1 0,2-1 3 15,-1 3-2-15,2-2-2 0,-2-1-1 0,-1 2-1 0,1-1 1 16,2 3 0-16,-2-2-2 0,3 1 10 0,-1-2-1 0,-2 1-3 15,1 1-1-15,1-3-1 0,1 0-2 0,-1 2 0 16,1 0 3-16,1 0-11 0,0 2 4 0,-2-1 2 16,5 1-1-16,-3 0 3 0,2-1 0 0,-2 1 0 0,-2-2 0 15,2 0-2-15,2 5 1 0,-2-5-2 0,3 0 2 0,-1 1 1 16,-2 3 0-16,3-4-1 0,-3 0 1 0,3 3 2 16,-2-1-3-16,-1-3 2 0,3 2 1 0,0-2-4 0,0-1 2 15,0 4 4-15,0-4-4 0,0 2-1 0,0 2 2 16,0 0 1-16,0-4 0 0,0 5 1 0,0-1 7 0,0 1 0 15,-1 2-2-15,1-2-1 0,0 2-2 0,0-2 1 0,0 1-1 16,0-1-1-16,0 1-10 0,0 0 3 0,0-3 4 16,1-1-1-16,-1 0 0 0,3-1-4 0,-1 1 5 0,-2-1 2 15,3-1-2-15,0 3 0 0,-2-2 2 0,3-1-2 16,-1 1 1-16,2-1 1 0,-1 3-2 0,-1-3-1 0,2 1 2 16,2 2-4-16,1-1 2 0,-4 0 0 0,4-2 0 0,-1 6-1 15,-2-4 1-15,2 0-1 0,-3 3 1 0,4-1 0 16,-4 1-1-16,4-1 1 0,-1 1 0 0,-2-1 2 15,2-1-2-15,1 3 0 0,-4-3 0 0,6 3 1 0,-5-3 2 16,-1 6-2-16,5-3-1 0,-1-2 0 0,-1 1 0 0,-2 1 0 16,2-3 0-16,-2-1 0 0,2 5-1 0,-3-5-2 15,4 5 2-15,-4-4 1 0,3 3-1 0,0-2-1 0,1 1 1 16,-4 3-2-16,4-2 3 0,-4-1 2 0,4 1-2 16,-1 0 1-16,0 0 0 0,1 1-1 0,-2 2 0 0,1-2 1 15,1 2 2-15,-4-5 1 0,4 6-3 0,-4-1-2 0,4-1 1 16,-3 2 1-16,1-2-3 0,0-3-1 0,0 4-1 15,5-2 4-15,-7 3 0 0,4 0 0 0,-1 0 1 0,1 0 0 16,0-5 3-16,0 4-2 0,-1 1-1 0,2-2-2 0,2-2 2 16,-2 4 2-16,1-4-3 0,-4 4 0 0,6-5 2 15,-2 3-1-15,2 1 2 0,0-2-2 0,0 1 1 0,0-1-2 16,0 3-2-16,4 0 4 0,-1 0-2 0,0-3 0 16,1 3-3-16,1 0 0 0,2 0 3 0,-1 0-1 0,3 0 1 15,-2 0 0-15,5 0 0 0,0 3-1 0,0-3 0 0,0 0 2 16,1 3 0-16,5-1-2 0,1 2 1 0,0 3 1 15,2 3 0-15,3 0 3 0,3 0-2 0,4 6-2 0,-2-1-2 16,4 5 4-16,6 2-4 0,-1 5 4 0,1 6-2 16,0 4-5-16,0 12-13 0,-4 7-35 0,-4 11-49 0,1 12-57 15,-6 5-64-15,-8 13-137 0,-12 8-146 0,-11 15-86 0,-14 14-39 16</inkml:trace>
    <inkml:trace contextRef="#ctx0" brushRef="#br0" timeOffset="-35027.9206">563-540 151 0,'3'-2'211'0,"-3"-1"1"0,3 2-22 0,-3-5-28 0,0 5-24 16,0-2-23-16,0 3-18 0,0 0-14 0,0-5-11 15,0 5-13-15,0-2-10 0,0 2-2 0,0-1-8 0,0 1-2 16,0 0-3-16,0 0-2 0,0 0 3 0,0 1-2 16,0-1 2-16,0 0-1 0,0 0 0 0,0 0 1 0,0 2-4 15,0-2-4-15,0 0-1 0,0 0-2 0,0 0-3 0,0 0-2 16,0 5-4-16,0-5-2 0,0 0 0 0,0 0-6 15,0 4 4-15,0 0 2 0,0-2 0 0,0-1 1 0,0-1 6 16,0 0 1-16,0 0 3 0,2 0 7 0,-2 3 1 16,0-1 4-16,0 1 4 0,0-2 3 0,-2 4 0 0,-1 1-1 15,3-1-1-15,-3 0-2 0,3 0 3 0,-1 4-7 0,-2-3-5 16,3 0-3-16,-2 0 0 0,-4 3-1 0,5-2-1 16,-2 1-3-16,-2-2-1 0,2 2-1 0,2-3 1 0,-2 1-2 15,0 0 1-15,-2-1-1 0,4 0 0 0,-2 2-2 16,0-3-3-16,-1 3 0 0,2-3 0 0,-4 3 1 0,2-3-2 15,-1 0 3-15,1 2 0 0,-2-1 5 0,0 1 1 0,-2-1 5 16,2 3-1-16,0-4 0 0,0 6 4 0,-2-2-1 16,0 1 1-16,1-2-8 0,-2 2-1 0,-2-1 0 0,2 0-3 15,0 1 2-15,2-3-7 0,0 0 2 0,-1 2-2 16,1-5 6-16,-1 2-4 0,1-2-1 0,1 0-1 0,0-1 0 16,0 1-1-16,0-3-5 0,0 0 12 0,0 0-7 0,-1 0-4 15,2 1 0-15,-2-1 2 0,2 2-2 0,-2-2 4 16,2 5-2-16,-2-5-3 0,2 0 1 0,-2 3-1 15,3-2 4-15,-4 5-1 0,1-5-3 0,-1 2-1 0,-4 2-5 16,3-2-2-16,2 2 7 0,-2-2 8 0,-1 4-3 0,1-3 1 16,-2-1 3-16,-1 4 3 0,0-3 4 0,5-3-2 15,-2 4-7-15,-1-1-2 0,1-2 1 0,0 1 0 0,-2-1-5 16,3 2 2-16,-2-2 0 0,3 1 4 0,1-2 1 16,-5 4 2-16,4-5 2 0,-1 2 1 0,-1 1-1 0,0-3-4 15,-1 0-1-15,1 0-5 0,-1 3 0 0,-2-1-4 0,0-2 1 16,4 3 0-16,-3-3 9 0,3 0 3 0,-1 0-1 15,-1 0 3-15,1 0-4 0,-2-3 2 0,2 3 2 0,-2-2 1 16,2-1-6-16,-2 3-2 0,4 0 1 0,-5-5 2 0,4 2 5 16,1 1-3-16,-2 1-3 0,2-2 0 0,-1 3-8 0,2-2 2 15,-4-1-6-15,1 2 0 0,-2 1-2 0,4-2 0 16,-2-1 3-16,-1 1-3 0,-2 0 6 0,0 0 0 16,3-3-2-16,-2 4 5 0,0-3 2 0,2 1 7 0,-2-1 1 15,-1 1 2-15,3 2 0 0,-1-3-2 0,-2-2 8 16,3 3-6-16,0 1-3 0,-4-3-10 0,1 1-4 0,0-2-3 0,0 0 1 15,0 2 2-15,-1-4-1 0,0 0-3 0,2 3 4 16,2-1 4-16,0-3 0 0,-5 0 1 0,1 2-1 16,1-1-1-16,0-3-1 0,0 1 0 0,0-1-2 0,-1-1-2 15,4 3 1-15,0 3 0 0,-1-7-3 0,2 2 2 0,1-1-2 16,-2-1 0-16,1 1 0 0,1-4-2 0,2 4-2 16,-2-3 4-16,2 3 0 0,1-4 1 0,0 4-1 0,-2-3-1 15,1 0-2-15,4 0 1 0,-5-1 1 0,1 0 2 16,-2 5-1-16,2-5-3 0,2 2 3 0,-1-4 0 0,2 1 5 15,-1 1 0-15,0 0 1 0,-1 2-6 0,1-1 2 0,3 0 1 16,-1 0-5-16,-2 2 2 0,3 1-2 0,0-3-1 0,0 1-3 16,0 0 0-16,3 2 2 0,-2-1 3 0,-1 2 4 15,3 1-1-15,-3-3-1 0,3-1 2 0,-2 3-1 16,5-2 0-16,-4 1-1 0,1 3-2 0,-2-2-1 0,2 0 0 16,2 1 2-16,-1 1-1 0,-4-2-1 0,3 4-1 0,0-2 5 15,-1 3-1-15,1-2-2 0,1 1-3 0,1 1 2 0,-2 0 0 16,1-1 2-16,-4 0 15 0,3 2-10 0,-1-2-15 15,3 0 4-15,0-1 2 0,-1-1 0 0,1 3 4 16,1 0 0-16,-5-2-12 0,7 0 3 0,-4 0 16 0,1-2-3 16,1 4 1-16,0-3-2 0,-3 1-4 0,4-1 0 0,-3 0 0 15,1 4 1-15,-2-4 2 0,1 1-1 0,4-2-2 16,-1 1 1-16,-2 1 2 0,2 0-2 0,-2 0 1 0,-1 2-1 16,2 0 0-16,-1 1 0 0,-1-1 0 0,0 1 0 0,2 1-2 15,0-2 1-15,0 0-1 0,3-1 2 0,-1 1 0 0,-4-2 1 16,4 0 0-16,-1 1 0 0,0 0-1 0,-1 0-1 15,5 1 0-15,-3-2 2 0,-1 5 5 0,4-5-5 16,-4 2-1-16,-1 0 0 0,1 0 2 0,1-1 0 0,1 0 2 16,-2 3-4-16,1-2-6 0,2 2 4 0,-4-3 2 15,2 3 4-15,-1-3-2 0,0 2-2 0,2 1 0 0,2-3 2 16,-4 4-2-16,1-3 0 0,-2 6-2 0,1-5-4 0,0 2 6 16,2 1 0-16,-1-2 0 0,-1 2-9 0,4-2 5 15,-2 2-1-15,1-1 4 0,-4-1 2 0,1 2-1 0,4 0 0 16,-2-1-3-16,1-1 13 0,-1 2-5 0,0 2-3 0,1 0-2 15,-1 0 0-15,3-2-2 0,0-2 1 0,2 1-3 16,-5 2 1-16,-1-2 1 0,3 2 1 0,-2 1 2 0,1-3 1 16,-1 1-1-16,2 2-1 0,-2-2 3 0,1 2 1 15,2 0-2-15,0 0 2 0,-3 2 0 0,1-2-2 0,-1 2 0 16,1 1-4-16,-4-3 4 0,5 4-6 0,1-3 2 0,-3 2 0 16,1-1 0-16,-1 0-1 0,1 0 2 0,-2-2 1 15,4 2-4-15,0 2 5 0,-1-4 0 0,-2 3-2 0,2-1-2 16,1 0 3-16,3 2 0 0,-3 1 0 0,0-1 1 15,0 1-2-15,0-2 0 0,0 2 1 0,0-2 0 0,0 3 0 16,-1-4 1-16,1 6 0 0,2-5 2 0,-5 3-3 0,3-1-2 16,0 0 3-16,-1 1 2 0,1-2-2 0,0 3 2 0,0-3-2 15,0 2 0-15,1 0 3 0,1 3 1 0,1 0 0 16,0-1-1-16,-2 3 6 0,2 0-2 0,1 1 9 16,1 3-1-16,-2-3 7 0,1 5 4 0,3 0 0 0,-1 2-2 15,1 5-3-15,-5 1 1 0,5 0-8 0,-2 6-7 0,-4 0-1 16,2 5-6-16,2 2 1 0,-5 6-1 0,0 5-1 0,-5 7-15 15,-3 9-26-15,-4 8-37 0,-4 13-70 0,-3 6-84 16,-8 8-94-16,-9 8-107 0,-6 13-201 0,-14 4-119 16,-11 9-25-16,-9 1-4 0</inkml:trace>
  </inkml:traceGroup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08.7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06E5608-690D-4CC2-BE4A-F3BB6C0A192B}" emma:medium="tactile" emma:mode="ink">
          <msink:context xmlns:msink="http://schemas.microsoft.com/ink/2010/main" type="writingRegion" rotatedBoundingBox="8272,11536 8363,11536 8363,11653 8272,11653"/>
        </emma:interpretation>
      </emma:emma>
    </inkml:annotationXML>
    <inkml:traceGroup>
      <inkml:annotationXML>
        <emma:emma xmlns:emma="http://www.w3.org/2003/04/emma" version="1.0">
          <emma:interpretation id="{8C4539EE-EF77-4893-9599-9B8614BC8FBB}" emma:medium="tactile" emma:mode="ink">
            <msink:context xmlns:msink="http://schemas.microsoft.com/ink/2010/main" type="paragraph" rotatedBoundingBox="8272,11536 8363,11536 8363,11653 8272,116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3952C5-45DF-4AF4-8153-C37AC0A93969}" emma:medium="tactile" emma:mode="ink">
              <msink:context xmlns:msink="http://schemas.microsoft.com/ink/2010/main" type="line" rotatedBoundingBox="8272,11536 8363,11536 8363,11653 8272,11653"/>
            </emma:interpretation>
          </emma:emma>
        </inkml:annotationXML>
        <inkml:traceGroup>
          <inkml:annotationXML>
            <emma:emma xmlns:emma="http://www.w3.org/2003/04/emma" version="1.0">
              <emma:interpretation id="{B4C7BE4A-C953-4646-8623-BE05AA2434EF}" emma:medium="tactile" emma:mode="ink">
                <msink:context xmlns:msink="http://schemas.microsoft.com/ink/2010/main" type="inkWord" rotatedBoundingBox="8272,11536 8363,11536 8363,11653 8272,11653"/>
              </emma:interpretation>
              <emma:one-of disjunction-type="recognition" id="oneOf0">
                <emma:interpretation id="interp0" emma:lang="en-US" emma:confidence="0.5">
                  <emma:literal>{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(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1376 569 250 0,'0'-3'258'0,"0"3"-9"0,0 0-16 0,0 0-17 16,0 0-23-16,0 0-20 0,-3 0-25 0,0 0-20 0,3 0-3 15,-2 3-13-15,-1-3-1 0,3 0-8 0,0 1-1 16,0-1-4-16,0 0-1 0,0 3-5 0,-3-3-12 0,3 2-3 15,0-2-11-15,0 0-4 0,0 0-8 0,0 2-8 0,-1-2-9 16,1 0-6-16,-3 0-9 0,3 0-2 0,-2 0-8 16,2 0-2-16,0 0-3 0,0 0-5 0,0 0-1 0,-3 0 1 15,3 0-2-15,0 0 0 0,0 0 1 0,0 0-1 16,0 0 0-16,0 0 4 0,0 0 3 0,0 0-3 0,0 0-3 16,0 0 0-16,0 0 1 0,0 0-2 0,0 0 0 0,0 3-2 15,0-3 2-15,0 1 0 0,0-1 6 0,0 0 0 16,0 0 1-16,0 0 3 0,0 2 1 0,0 1 3 0,0-3 2 15,0 2 4-15,0 1-2 0,-3-3 6 0,3 1-7 16,-1-1 9-16,-2 2 1 0,3 0 0 0,-2 1-2 0,-1-3-3 16,0 3 1-16,3-3 2 0,0 5 1 0,0-2-5 0,0-3 0 15,0 1-1-15,-1 1 1 0,1-2 0 0,0 4-1 16,0-4-2-16,0 1-4 0,0 2 0 0,0-3-2 16,-3 0-5-16,3 0-1 0,0 0-1 0,0 0-4 0,0 0-4 15,0 0 5-15,-2 0-2 0,2 0 0 0,0 0 2 0,0-3 0 16,0 3 2-16,0 0-2 0,0 0 3 0,0 0-4 15,0 0-1-15,0 0 2 0,0 0 0 0,0 0 0 0,0 0-2 16,0 0 1-16,0 0-1 0,0 3 3 0,0-3 0 16,0 0 0-16,0 0-1 0,0 0 1 0,2 0 0 0,-2-3-5 15,0 3 4-15,0 0 2 0,0 0-3 0,0 0 0 0,0 0 1 16,0 0-2-16,0 0 0 0,0 0 3 0,0 0-3 16,0 0 2-16,0 0 1 0,0 0-3 0,0 0-4 0,0 0 5 15,0 0-1-15,0 0 0 0,0 3 2 0,0-3-7 16,0 0-3-16,0 0 6 0,0 0 0 0,0 0 1 0,0 0-2 15,0 1 3-15,0-1 0 0,0 4 0 0,0-3 4 0,0 4-2 16,0-3 0-16,0-2-1 0,0 3 2 0,0-3-1 16,0 0-5-16,0 3 3 0,0-1 0 0,3 3-5 0,-2-5-8 15,-1 1-9-15,0-1-16 0,3 3-11 0,-3-1-14 16,0-2-23-16,0 2-21 0,0 1-21 0,3-3-18 0,-1 1-12 16,1-1-6-16,1 3-10 0,1-1-6 0,2-2-6 0,1 4-1 15,1-2-12-15,-2 1-24 0,3-2-43 0,-1 3-75 16,-1-1-94-16,-1-1-33 0</inkml:trace>
        </inkml:traceGroup>
      </inkml:traceGroup>
    </inkml:traceGroup>
  </inkml:traceGroup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44.61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1D75DDA-013D-4EA1-8EDE-15A1FD528EF5}" emma:medium="tactile" emma:mode="ink">
          <msink:context xmlns:msink="http://schemas.microsoft.com/ink/2010/main" type="writingRegion" rotatedBoundingBox="5785,12979 5881,12979 5881,13093 5785,13093">
            <msink:destinationLink direction="with" ref="{63D6FBC1-6A4A-429F-AE10-0D2123392508}"/>
          </msink:context>
        </emma:interpretation>
      </emma:emma>
    </inkml:annotationXML>
    <inkml:traceGroup>
      <inkml:annotationXML>
        <emma:emma xmlns:emma="http://www.w3.org/2003/04/emma" version="1.0">
          <emma:interpretation id="{19B8EB9C-1A69-42DC-90E9-8EF04B729544}" emma:medium="tactile" emma:mode="ink">
            <msink:context xmlns:msink="http://schemas.microsoft.com/ink/2010/main" type="paragraph" rotatedBoundingBox="5785,12979 5881,12979 5881,13093 5785,130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574D58-2447-4314-A86C-5FB1DEA9D30C}" emma:medium="tactile" emma:mode="ink">
              <msink:context xmlns:msink="http://schemas.microsoft.com/ink/2010/main" type="line" rotatedBoundingBox="5785,12979 5881,12979 5881,13093 5785,13093"/>
            </emma:interpretation>
          </emma:emma>
        </inkml:annotationXML>
        <inkml:traceGroup>
          <inkml:annotationXML>
            <emma:emma xmlns:emma="http://www.w3.org/2003/04/emma" version="1.0">
              <emma:interpretation id="{2D6BBC5A-BF8E-4C52-9E25-F63535D3524B}" emma:medium="tactile" emma:mode="ink">
                <msink:context xmlns:msink="http://schemas.microsoft.com/ink/2010/main" type="inkWord" rotatedBoundingBox="5785,12979 5881,12979 5881,13093 5785,13093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40-90 8 0,'0'0'130'16,"0"-2"-11"-16,0 0-10 0,0 2-7 0,0-3-5 0,0 3-4 15,0-1-5-15,3-2-6 0,-3 3-2 0,2 0-7 16,-2 0-3-16,4 0 0 0,-1 0-2 0,2-1-4 0,-1 1-5 15,2 0-3-15,-1 0-5 0,-1 1-3 0,1-1-1 16,1 3-1-16,-5-2 1 0,4 2-3 0,0-1 1 0,0 0-4 16,-4 1-1-16,2 1-2 0,2-3-6 0,-5 4-10 0,3-3-3 15,-3 0-4-15,0 0 1 0,0-2 4 0,0 3 6 16,0-1 4-16,0-2 5 0,0 1 4 0,0 2 5 16,0-3 6-16,0 0 2 0,-3 0 0 0,3 0 3 0,-2-3-4 15,-1 2 4-15,3-1 2 0,-3-1-5 0,3-1-6 0,0 0-10 16,0 0-2-16,0-3-6 0,0 0-6 0,3 2-9 15,0-4-2-15,-1 1-5 0,4-1-2 0,-5 2-2 0,2-1 0 16,-1 4 0-16,1-3 0 0,0 4 1 0,-3 2-2 16,0-5-2-16,0 6-1 0,0 0 1 0,0 0 0 0,1 0 1 15,-1 6 0-15,0-2 0 0,3-4 0 0,-1 8 0 0,-2 0 0 16,0-3 0-16,0 1 2 0,0 3 0 0,0-2-2 16,0 2 3-16,0-4 3 0,-2 2 5 0,-1 0 1 0,3-1-1 15,-1-2 3-15,1 1 0 0,0-2 5 0,-3 0 0 16,3-1 2-16,0 1 0 0,-3-2 5 0,1-1 5 0,2 0 8 15,0 0 6-15,0 0 4 0,0-1 5 0,-3-2-1 0,3 1 1 16,-1-1-7-16,1 0-5 0,-3-2-9 0,0 1-10 16,3-2-6-16,-5-1-10 0,5-1-1 0,-3 1-5 0,3-1 3 15,-1 2-1-15,-2-2 1 0,3 2-1 0,0-4 1 16,0 7-3-16,0-5 1 0,0 8 0 0,0-4 0 0,0-2-2 16,0 5 0-16,0 1 0 0,0-3 2 0,0 1-2 0,0 2 1 15,0 0 1-15,0 0-5 0,0 0 1 0,0 0 2 16,0 0-4-16,0 0 2 0,3 2-1 0,-2 1-4 0,-1-2 1 15,3 5-6-15,-3-5-12 0,3 2-14 0,-3 2-13 16,2-3-18-16,-2 2-16 0,0 1-18 0,0 0-19 0,0 1-18 16,0 3-16-16,0-2-17 0,0 3-21 0,-5-1-23 15,2 0-37-15,2-1-75 0,-4 2-122 0,0-1-55 0</inkml:trace>
        </inkml:traceGroup>
      </inkml:traceGroup>
    </inkml:traceGroup>
  </inkml:traceGroup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2:41.6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6EC472D-66D6-4B9D-871B-5653881F557E}" emma:medium="tactile" emma:mode="ink">
          <msink:context xmlns:msink="http://schemas.microsoft.com/ink/2010/main" type="writingRegion" rotatedBoundingBox="4245,6914 5660,6914 5660,7847 4245,7847"/>
        </emma:interpretation>
      </emma:emma>
    </inkml:annotationXML>
    <inkml:traceGroup>
      <inkml:annotationXML>
        <emma:emma xmlns:emma="http://www.w3.org/2003/04/emma" version="1.0">
          <emma:interpretation id="{BB76E59A-A40B-481E-A138-C746FC49FD3C}" emma:medium="tactile" emma:mode="ink">
            <msink:context xmlns:msink="http://schemas.microsoft.com/ink/2010/main" type="paragraph" rotatedBoundingBox="4245,6914 5660,6914 5660,7847 4245,7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A2F60D-C76A-4CB9-B0F9-BB24E3405F64}" emma:medium="tactile" emma:mode="ink">
              <msink:context xmlns:msink="http://schemas.microsoft.com/ink/2010/main" type="line" rotatedBoundingBox="4245,6914 5660,6914 5660,7847 4245,7847"/>
            </emma:interpretation>
          </emma:emma>
        </inkml:annotationXML>
        <inkml:traceGroup>
          <inkml:annotationXML>
            <emma:emma xmlns:emma="http://www.w3.org/2003/04/emma" version="1.0">
              <emma:interpretation id="{FCB48ADD-FBC2-4AD6-9110-2660C080A44C}" emma:medium="tactile" emma:mode="ink">
                <msink:context xmlns:msink="http://schemas.microsoft.com/ink/2010/main" type="inkWord" rotatedBoundingBox="4245,6914 5660,6914 5660,7847 4245,7847">
                  <msink:destinationLink direction="to" ref="{D0A81BF7-C86F-4BEA-9185-09234BD104B0}"/>
                </msink:context>
              </emma:interpretation>
              <emma:one-of disjunction-type="recognition" id="oneOf0">
                <emma:interpretation id="interp0" emma:lang="en-US" emma:confidence="0.5">
                  <emma:literal>r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u</emma:literal>
                </emma:interpretation>
              </emma:one-of>
            </emma:emma>
          </inkml:annotationXML>
          <inkml:trace contextRef="#ctx0" brushRef="#br0">258-472 80 0,'0'-1'110'16,"0"-3"-4"-16,-2 4-2 0,-1-3 6 0,2 3 3 0,-2-1 5 16,-2-1 0-16,1 2 0 0,-2-5-11 0,1 5-22 0,2-1-23 15,-3 1-14-15,0 0-11 0,2 0-9 0,2 0-3 0,-1-3-9 16,0 1 2-16,-1 2-6 0,1 0-4 0,3 0-4 15,-1 0-1-15,-2 0-3 0,3 0 1 0,-2 0 2 16,2 0-3-16,0 0 0 0,0 0 0 0,0 0-3 0,0 0 2 16,0-3 1-16,0 3 0 0,0 0 0 0,0 0-1 0,0 0 1 15,0 0 1-15,0 0-1 0,0 0 0 0,0 0 0 16,0 0 0-16,0 3 0 0,0-3 2 0,0 0 0 0,0 2-1 16,0-2 1-16,0 3-1 0,0-3-1 0,2 1-1 15,-2 1 4-15,3 1 5 0,-2 0 2 0,-1 0 2 0,3 4-2 16,1 1 1-16,-1-4 3 0,0 6 0 0,2-2-4 0,-1 1-3 15,1 1-3-15,-1 1 1 0,2 0-1 0,2-1 1 16,-4 1-5-16,1 2 2 0,2-2 2 0,-3-3-1 16,5 2-1-16,-1-1 1 0,-1 0-2 0,1 1 3 0,1-2 1 0,-2 1-1 15,1 0 3-15,-4-3-4 0,3 3 4 0,1 1 1 16,1-2-2-16,-2-2 1 0,1 0-1 0,-1-1 1 0,-2 1-3 16,2-1 3-16,-2 1-6 0,-1-1 0 0,-1-4 4 15,1 3-3-15,2-1 3 0,-1-1 0 0,-1 0 2 0,1 0-1 16,-1-2 5-16,2 0 4 0,2-2 4 0,-4 0 4 0,4-3 1 15,-3 1-1-15,6-2-1 0,-2-3 0 0,3-2 1 16,3 0-3-16,0-8-3 0,1 2-2 0,0-5-1 16,4-1-1-16,-1-1 3 0,5-3-3 0,0-1-3 0,2 3 1 15,6-3 4-15,-4-2 0 0,6-1 5 0,-3 1 3 0,4-1 2 16,-3-1 1-16,4 3-1 0,-2-2-3 0,2-1-3 16,0 1-4-16,-1 3 1 0,0-1-4 0,0 4 2 0,0-1 2 15,-3 3 1-15,0-1 5 0,-1 2-2 0,0 0 0 16,-4 1-3-16,1 0 0 0,-4 4-6 0,-2-1 0 0,2 1-4 15,-4 3-4-15,-4 1 0 0,3 3 0 0,-2 2-3 0,-2-1 0 16,-4 0 0-16,0 2 1 0,-2 1-1 0,1 1 1 16,-5-2 2-16,-1 6-3 0,1-1 2 0,-1 2-2 0,-1-1 0 15,0-3 0-15,-2 4 0 0,-1-3 0 0,3 2 0 16,0 1-2-16,-3 0 2 0,0 0 0 0,0 0 0 0,0 0-1 16,0 0 1-16,0 0 0 0,0 0 1 0,0 0-1 0,0 0 2 15,0 0-1-15,0 0 3 0,0 0-1 0,0 0 2 16,0 0-3-16,0 0 3 0,0 1 0 0,0-1-2 0,0 0 2 15,0 0-1-15,0 0 0 0,0 0 0 0,0 0 2 0,0 0-1 16,0 0 0-16,0 0-1 0,0 0 1 0,0 0-3 16,0 0 1-16,0 0-1 0,-3 0-2 0,0 0 0 0,3 0 0 15,0 0 0-15,0 0 0 0,0 0 0 0,0 0 2 16,0 0-1-16,0 0 1 0,0 0-1 0,0 0 1 0,0 0 2 16,0 3 1-16,0-3-1 0,0 0-3 0,0 0 4 0,0 0 0 15,0 0-1-15,0 0 7 0,0 0-2 0,0 0 2 16,0 0 1-16,0 0 0 0,0 0-2 0,0 0 0 15,0 0-3-15,0 0-1 0,0 0-2 0,0 0 1 0,0 0-4 16,0 0 2-16,0 0-1 0,0 0-1 0,0 0 1 0,0 0 0 16,0 0 0-16,0 0-2 0,0 0 0 0,0 0-1 0,0 0 2 15,0 0-1-15,0 0 0 0,0 0 2 0,0 0-3 16,0 0 1-16,0 0-1 0,0 0 1 0,0 0-1 16,0 0-1-16,0 0 2 0,0 0 2 0,0 0-1 0,0 0-1 15,0 0 4-15,0 0-1 0,0 0-2 0,0 0 1 0,0 0-2 16,0 4-2-16,0-3 2 0,0-1 0 0,0 0 0 15,0 0 0-15,0 0 0 0,0 0-1 0,0 0 1 0,0 0 1 16,0 0-1-16,0 0 0 0,0 0-3 0,0 0 3 16,0 0 3-16,0 0-2 0,-1 0-1 0,1 0 0 0,0 0 0 15,0 0 3-15,0 0-2 0,0 0 1 0,0 0-2 0,0 0-2 16,0 0 1-16,0 0 1 0,0 0 1 0,0 0-1 16,0 0 1-16,0 0-1 0,0 0 1 0,0 0 5 0,0 0 0 15,0 0-4-15,0 0-1 0,0 0 1 0,0 0-1 16,0 0 1-16,0 0-1 0,0 0-3 0,0 0-2 0,0 0 4 15,0 0-1-15,0 0-1 0,0 0 1 0,0 0-2 0,0 0 1 16,0 0 1-16,0 2-2 0,0-2 3 0,0 0 0 16,0 0 1-16,0 0-2 0,0 0 0 0,0 0 1 15,0 0 0-15,0 0 0 0,0 0-1 0,0 0 1 0,0 0 1 0,0 1 0 16,0-1-1-16,0 0 1 0,0 0 0 0,0 0 1 16,0 0-1-16,0 0-2 0,0 0-1 0,0 0 2 15,0 0 1-15,0 0-2 0,0 0 1 0,0 0 0 0,0 0 0 16,-3 0 0-16,3 0-1 0,0 0 1 0,0 0 1 0,0 0 0 15,0 0-1-15,0 0-1 0,0 0 0 0,0 0 0 16,0 0-1-16,0 0 6 0,0 0-2 0,0 0-1 0,0 0-2 16,0 0 1-16,0 0 0 0,0 0 0 0,0 0-1 15,0 0-5-15,-3 0 1 0,3 0 4 0,0 0 1 0,0 0 0 16,0 0 0-16,0 0 1 0,0 0 2 0,0 0-1 0,0 0-1 16,0 0-1-16,0 0 0 0,0 4 0 0,0-4 0 15,0 0 0-15,0 0 0 0,0 0-1 0,0 0 1 0,0 0-1 16,0 0 1-16,0 0 0 0,0 0-3 0,0 0 3 15,0 0 0-15,0 0 4 0,0 0-3 0,0 0 0 0,0 0 0 16,0 0-1-16,0 0 2 0,0 0-1 0,0 0-1 0,0 0-2 16,-1 0 1-16,1 0 0 0,0 0 1 0,0 0 2 15,1 0-3-15,-1 0 1 0,0 0-1 0,0 0 0 16,0 0 0-16,0 0 1 0,0 0-2 0,0 0-1 0,0 0 4 16,0 0-1-16,0 0 9 0,0-4-3 0,0 4 1 0,0 0-4 15,0 0-1-15,0 0 1 0,0 0-3 0,0 0 0 0,0 0-5 16,0 0-1-16,0 0 3 0,0 0 0 0,0 0 2 15,0 0 0-15,0 0 1 0,0 0 0 0,0 0-1 16,0 0 2-16,0 0-1 0,0 0 0 0,0 0 1 0,0 0-1 16,0 0 0-16,0 0 0 0,0 0 0 0,0 0-3 0,0 0 1 15,0 4 1-15,0-4 1 0,0 0 1 0,0 0-1 16,0 0 1-16,0 0-1 0,0 0 0 0,0 0 0 0,0 0 0 16,0 0 0-16,0 0 0 0,0 0-2 0,0 0 1 15,0 0 1-15,0 0 2 0,0 0-1 0,0 0 0 0,0 0-1 16,0 0 0-16,0 0 1 0,0 3-2 0,0-3 0 0,0 0 1 15,0 0 0-15,3 0-1 0,-3 0 2 0,0 0-1 16,-3 0 0-16,3 0 3 0,0 0-2 0,0 0-1 0,0 0 0 16,0 0-1-16,0 0-1 0,-1 0 1 0,1 0-1 0,0 0 1 15,0 0 0-15,0 0-1 0,0 0 12 0,0 0-3 16,0 0-3-16,0 0-1 0,0 0-3 0,0 0 1 0,0 0-1 16,0 0 1-16,0 0-12 0,0 0 5 0,0 0 4 15,0 0 2-15,0 0 1 0,0 0 0 0,0 0 0 0,0 0-1 16,0 0 0-16,0 0 1 0,0 0-1 0,0 0-3 0,0 0 2 15,0 0-1-15,0 0 2 0,0 0 0 0,0 0 0 16,0 0 1-16,0 0 1 0,0 3 0 0,0-3-2 16,0 0 0-16,0 0 0 0,0 0 0 0,0 0 0 0,0 0-2 15,0 0-1-15,-3 0 2 0,3 0 0 0,3 0 0 0,-3 0-4 16,0 0 4-16,0 0 1 0,-3 0 0 0,3 0 2 0,0 0-2 16,0 0 0-16,0 0 2 0,0 0 1 0,0 0-2 15,0 0 1-15,0 0-2 0,0 0 1 0,0 0 0 16,0 0 1-16,0 0 2 0,0 0-2 0,0 0-2 0,0 0 0 15,0 0 1-15,0 0-2 0,0 0 0 0,0 0 0 0,0 0-1 16,0 0 1-16,0 0 1 0,0 0-1 0,0 0 1 16,0 0 0-16,0 0 0 0,0 0 0 0,0 0-1 0,0 0 2 15,0 0-1-15,0 0 1 0,0 0-1 0,0 0 0 16,0 0-1-16,0 2 1 0,0-2 1 0,0 0-1 0,0 0-1 16,0 0 1-16,0 0 0 0,0 0 1 0,0 0 0 0,0 0-2 15,0 0 0-15,-2 0 1 0,2 0 0 0,0 0 0 16,0 0 0-16,0 0 0 0,0 0 1 0,0 0-1 15,0 0-1-15,0 0 0 0,0-2-1 0,0 2 0 0,0 0 1 16,0 0 0-16,0 0-1 0,0 0 3 0,0 0 0 0,0 0-1 16,0 0 2-16,0 0 0 0,0 0 0 0,0 2-1 0,0-2-1 15,0 0 0-15,0 0-2 0,0 0 3 0,0 0 0 16,0 0-1-16,0 0-1 0,0 0 1 0,0 0 1 16,0 0-1-16,0 0 0 0,0 0 0 0,0 0-2 0,0 0 2 15,0 0 1-15,0 0-2 0,0 0-1 0,0 0 2 0,0 0-1 16,0 0 0-16,0 0 1 0,0 0 0 0,0 0 1 15,0 0 2-15,0 0-2 0,0 0-1 0,0 0 2 0,-3 0 0 16,3 0 1-16,0 0-2 0,0 0-1 0,0 0-1 0,0 0 1 16,0 0 0-16,0 3 0 0,0-2 1 0,0-1-1 15,0 0 0-15,0 0 0 0,-3 0 1 0,3 0-1 0,0 0 0 16,0 0 0-16,0 0-1 0,0 0 1 0,0 0-6 16,0 0 2-16,0 0 0 0,0 0 1 0,0 0 1 0,0 0 1 15,0 0 0-15,0 0-3 0,0 0 7 0,0 0-3 0,0 2 0 16,0-2 0-16,0 0 0 0,0 0 0 0,0 0 1 15,0 0 0-15,0 0-1 0,0 0 0 0,0 0 1 0,0 0-1 16,0 0 0-16,0 0 0 0,0 0-1 0,0 0 0 16,0 0 1-16,0 0-1 0,0 0-7 0,0 0-6 0,0 0-12 15,0 3-19-15,0-1-15 0,0-2-9 0,0 4-12 0,3-2-9 16,2 3-7-16,2-3-8 0,0 2 0 0,2 0-6 16,-1-1-20-16,4 1-46 0,-2-4-70 0,-1 2-117 15,-1-2-74-15,3 4-27 0</inkml:trace>
        </inkml:traceGroup>
      </inkml:traceGroup>
    </inkml:traceGroup>
  </inkml:traceGroup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4:23.5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473DC46-2C8A-4F05-9B9F-D72A1C9D0477}" emma:medium="tactile" emma:mode="ink">
          <msink:context xmlns:msink="http://schemas.microsoft.com/ink/2010/main" type="writingRegion" rotatedBoundingBox="5319,9205 6752,7935 7467,8741 6034,10012"/>
        </emma:interpretation>
      </emma:emma>
    </inkml:annotationXML>
    <inkml:traceGroup>
      <inkml:annotationXML>
        <emma:emma xmlns:emma="http://www.w3.org/2003/04/emma" version="1.0">
          <emma:interpretation id="{AEFA5A55-8AF2-404A-A3F6-49E645AA73A0}" emma:medium="tactile" emma:mode="ink">
            <msink:context xmlns:msink="http://schemas.microsoft.com/ink/2010/main" type="paragraph" rotatedBoundingBox="5319,9205 6415,8234 6615,8460 5519,9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21598D-B731-4238-8DF4-BA6FAD74F300}" emma:medium="tactile" emma:mode="ink">
              <msink:context xmlns:msink="http://schemas.microsoft.com/ink/2010/main" type="line" rotatedBoundingBox="5319,9205 6415,8234 6615,8460 5519,9431">
                <msink:destinationLink direction="with" ref="{9CA76753-085D-4ED3-944B-95185D431E3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550E4BD-8D3D-4773-BB11-06A6821EF25F}" emma:medium="tactile" emma:mode="ink">
                <msink:context xmlns:msink="http://schemas.microsoft.com/ink/2010/main" type="inkWord" rotatedBoundingBox="5319,9205 6415,8234 6615,8460 5519,9431"/>
              </emma:interpretation>
              <emma:one-of disjunction-type="recognition" id="oneOf0">
                <emma:interpretation id="interp0" emma:lang="en-US" emma:confidence="0.5">
                  <emma:literal>w.</emma:literal>
                </emma:interpretation>
                <emma:interpretation id="interp1" emma:lang="en-US" emma:confidence="0">
                  <emma:literal>in</emma:literal>
                </emma:interpretation>
                <emma:interpretation id="interp2" emma:lang="en-US" emma:confidence="0">
                  <emma:literal>w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an</emma:literal>
                </emma:interpretation>
              </emma:one-of>
            </emma:emma>
          </inkml:annotationXML>
          <inkml:trace contextRef="#ctx0" brushRef="#br0">18 907 114 0,'-3'-4'362'15,"1"2"-68"-15,0-1-76 0,0 2-51 0,-4 1-13 0,6-2-11 16,-1-2-24-16,-2 4-32 0,3 0-9 0,0 0-19 0,0 0-16 16,0 0 2-16,3 0 3 0,-2 4 6 0,5-2 4 15,0 2 5-15,1 1-7 0,1 1 6 0,-1-1 6 16,2 2 1-16,2 2-2 0,-2 1-4 0,1-1-2 0,-1 2-1 16,3 0-1-16,0-1-1 0,-2 1-6 0,-1-1-6 0,3-4 0 15,-2 3-6-15,-1-4-1 0,3 2 1 0,-1 0 1 0,-2-3 11 16,3-1 6-16,-1-2 1 0,1 2 1 0,3-3 0 15,-3-4 6-15,3 1 2 0,-2-4-3 0,2-4-2 0,2 1-7 16,-2-2 3-16,1-7 1 0,6 3 2 0,-1-6-6 16,1-1 0-16,2-3-6 0,0-3 1 0,0 1 2 0,6-4-5 15,-5-2-3-15,2 3-3 0,1-1-2 0,3-4-1 16,0 5 0-16,4-4-3 0,-4 0-4 0,2 3-1 0,-4-3 2 16,0 2-7-16,-1-2 5 0,3 4 1 0,-4-1 2 0,-3-2 3 15,3 7 2-15,-5-1-2 0,-1 0-1 0,1 1 1 16,-4 4-2-16,0 1-2 0,-2 2-4 0,1-2-2 0,-5 3-2 15,-1 5 1-15,3-2 2 0,-8 4 2 0,1 1-1 16,1 2-1-16,-4 1 4 0,1 2-4 0,-2 1-3 0,0 2-3 16,-2-2-5-16,-1 2-2 0,3 1-6 0,-3-3-2 0,0 5-4 15,0-1-1-15,0 1 1 0,0 0-3 0,0 0-2 16,0 0-1-16,0 0 1 0,0-3 2 0,0 3-1 0,0 0-2 16,0 0 1-16,0 0 0 0,0 0 0 0,0 0 1 15,0 0 2-15,0 0-4 0,0 0-3 0,0 3 1 0,0-2 3 16,3-1 2-16,-3 4 0 0,1-3 0 0,-1-1-3 15,3 2 1-15,-1-2 6 0,1 3-4 0,0-1-1 0,-2 1-2 16,2-2 3-16,-1-1 0 0,1 2 0 0,0 1 0 0,-2-1 0 16,-1 0 0-16,3 0 0 0,0 0 0 0,-3-2 0 15,2 3 3-15,-2-3-3 0,0 1-1 0,3 2-1 0,-2-3 2 16,-1 1 0-16,0-1 0 0,0 3-2 0,0-3-2 16,0 0 2-16,0 2-6 0,0-2 1 0,0 0-7 0,0 0-2 15,-1 0-4-15,1 0-4 16,0 0-64-16,0 0 57 0,0 0 1 0,0 0-2 15,0 0 0-15,-3 0-31 0,3 0 27 0,0 0-3 0,0 0 1 16,0 0-5-16,0-5-113 16,0 5 83-16,-2-1-17 0,2 1-22 0,-3-3-25 0,0 2-27 15,3-2-24-15,-1-1-25 0,-5 0-17 0,4-1-25 16,-1 1-16-16,3-3-16 0,-7-7-365 0,5 9 261 16,-1-1-64-16,3-4-51 0</inkml:trace>
        </inkml:traceGroup>
      </inkml:traceGroup>
    </inkml:traceGroup>
    <inkml:traceGroup>
      <inkml:annotationXML>
        <emma:emma xmlns:emma="http://www.w3.org/2003/04/emma" version="1.0">
          <emma:interpretation id="{96668E34-9C2A-4403-A874-B2189A8DE69B}" emma:medium="tactile" emma:mode="ink">
            <msink:context xmlns:msink="http://schemas.microsoft.com/ink/2010/main" type="paragraph" rotatedBoundingBox="6165,9216 7385,8588 7563,8933 6342,95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913C91-977C-4879-B823-4B8C58267B1C}" emma:medium="tactile" emma:mode="ink">
              <msink:context xmlns:msink="http://schemas.microsoft.com/ink/2010/main" type="line" rotatedBoundingBox="6165,9216 7385,8588 7563,8933 6342,9561"/>
            </emma:interpretation>
          </emma:emma>
        </inkml:annotationXML>
        <inkml:traceGroup>
          <inkml:annotationXML>
            <emma:emma xmlns:emma="http://www.w3.org/2003/04/emma" version="1.0">
              <emma:interpretation id="{1ECB3942-15B5-4539-BA9B-D45A42F76FD2}" emma:medium="tactile" emma:mode="ink">
                <msink:context xmlns:msink="http://schemas.microsoft.com/ink/2010/main" type="inkWord" rotatedBoundingBox="6165,9216 7385,8588 7563,8933 6342,9561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116123.9912">845 903 116 0,'3'0'109'0,"0"-2"-3"0,-1-1-5 0,2 3-13 15,-4-1-6-15,3 1-5 0,-3 0-2 0,3-2-4 0,-1 2 0 16,1 0-7-16,-3-4-3 0,1 4-1 0,-1 0-4 15,3 0-2-15,-3 0-5 0,0 0-6 0,0 0-9 0,0 4-7 16,0-2-7-16,0-2-5 0,0 0-4 0,0 0-4 16,3 0 2-16,-1 0 2 0,-2 1 2 0,4-1 4 0,-1 3-1 15,0-1-1-15,-1-2 1 0,4 3 2 0,-2-2 4 0,1 4 9 16,2-3-3-16,-3 0-3 0,4 2 2 0,1 0 2 0,-2 0-1 16,1 3 1-16,1-3-9 0,1 5-9 0,-1-3-1 15,1 0 2-15,2 3 2 0,-3 1-6 0,6-5 1 0,-3 6 2 16,3-1-2-16,-2 0 2 0,-2-1 4 0,-2-1-2 15,-2-1 1-15,3 0-2 0,-1-2 1 0,-1 4-1 0,1-4 1 16,-2 1-5-16,-2-1-2 0,2-2-3 0,-2 2-1 16,1-2 2-16,1 0-2 0,-3 2 0 0,1-4-2 0,2 6-2 15,1-7 2-15,-1 4 2 0,-2 0-1 0,2-2 3 16,-2-1 0-16,-1 4-4 0,4-5 0 0,-4 3 6 0,0-3-5 16,2 1 2-16,-4 1-3 0,2-2 0 0,4 0 0 0,-4-2 0 15,4 1 3-15,-4-2 5 0,4 1 1 0,2-2 1 16,-1-6 0-16,3 3 1 0,0-2-1 0,3 1 2 15,0-3-6-15,-2-1-2 0,5-1-2 0,-2 1-1 0,1-4 0 16,0-1 1-16,0-2 1 0,-1 5-2 0,1-3 1 0,2 0-2 16,0 0 6-16,1-2 0 0,2 0 3 0,-1 0 0 0,1-3-1 15,-1 2 2-15,3-2 8 0,-2 1-1 0,5-2-2 16,-6 4 3-16,2 0-1 0,4-1-3 0,-3 0 1 16,0-1 1-16,0-1-4 0,0 5 0 0,1-2 1 0,-4 1-7 15,-2 7-3-15,2-5 3 0,-3 2-6 0,-2 3 0 0,0 0 0 16,-1 1-2-16,0 0-2 0,-3 1 4 0,0 2 0 15,-3-2 0-15,3 2 0 0,-2 3 0 0,-2-3 0 0,-2 3-1 16,1-1 1-16,-1 5-1 0,-4-3 0 0,2 1 0 0,-1 2 1 16,0-3-1-16,-3 1 1 0,1 2 3 0,-1-1-2 0,3-2 0 15,-3 3 3-15,0 0 2 0,0 3-1 0,0-2 4 16,2-1 6-16,-2 0 1 0,0 0 4 0,0 0 3 16,0 0 2-16,0-1 0 0,0-2 2 0,0 3 0 0,0 0-5 15,0 0 1-15,0-2-4 0,0 2-2 0,0-3 0 16,0 2-3-16,3 1 5 0,-3 0-2 0,0 0-6 0,0 0-2 15,0 0-12-15,0 0 3 0,0 0 4 0,0 0-1 16,3 0-7-16,-2 0 1 0,2 0 7 0,-1 0-3 0,-4 0 13 16,2 0-6-16,-3 0-4 0,2 0 2 0,1 0-2 0,-3 0 0 15,3 0 1-15,0 1-2 0,0 2 1 0,0-3-2 0,0 0 4 16,0 0-4-16,0 0-1 0,0 0-1 0,0 0-1 16,0 0 0-16,0 0 1 0,0 0 0 0,0 0-1 15,3 0 2-15,-3 0-1 0,1 0 1 0,-1 0 0 0,0 0 0 16,0-3 2-16,0 3-1 0,0 0-1 0,0 0-1 0,0 0 0 15,-1 0 1-15,1 0 0 0,0 0 1 0,0 0-1 16,0 0-1-16,0 0-4 0,0 0 3 0,0 0 4 0,0 0-3 16,0 0 0-16,0 0-1 0,-3 0 1 0,3 0 3 15,0 0 2-15,0 3 0 0,0-3-4 0,0 0 1 0,0 0 0 16,0 0 0-16,0 0-2 0,0 0 1 0,0 2-1 0,0-2 2 16,0 0-1-16,0 0-1 0,0 3 0 0,0-3-1 15,0 0-1-15,0 0 1 0,0 0 1 0,0 0-2 0,0 1 0 16,0-1 2-16,0 0 0 0,0 0-2 0,0 0 2 15,0 0 0-15,0 0 0 0,0 0 0 0,0 0 0 0,0 0 2 16,0 0-2-16,0 0 2 0,0 0 0 0,0 0 1 0,3 2-2 16,-2 1 1-16,2-3-4 0,-3 2 1 0,-4-4-12 15,1 2-10-15,0 0-17 0,-2 0-23 0,-2 2-21 0,3 1-27 16,-4-3-33-16,1 5-35 0,1-5-53 0,-5 4-89 0,-4 3-126 16,-2 1-58-16,-6-2-19 0</inkml:trace>
        </inkml:traceGroup>
      </inkml:traceGroup>
    </inkml:traceGroup>
  </inkml:traceGroup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4:22.4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4E2117C-EEBD-4273-B3B5-6A8B444353A7}" emma:medium="tactile" emma:mode="ink">
          <msink:context xmlns:msink="http://schemas.microsoft.com/ink/2010/main" type="inkDrawing" rotatedBoundingBox="4812,10145 7586,9532 7665,9888 4890,10500" semanticType="underline" shapeName="Other">
            <msink:sourceLink direction="with" ref="{9CA76753-085D-4ED3-944B-95185D431E3A}"/>
            <msink:sourceLink direction="with" ref="{C07A0A8D-E332-4373-969C-3BE3ABFC94C9}"/>
          </msink:context>
        </emma:interpretation>
      </emma:emma>
    </inkml:annotationXML>
    <inkml:trace contextRef="#ctx0" brushRef="#br0">62 635 252 0,'-3'0'228'0,"3"0"-50"0,-1 0-48 15,-5-3-24-15,4 3-7 0,-4-5 3 0,2 3 2 0,2 1-7 16,-4-2-15-16,5 3-12 0,-2-2-8 0,1-1-4 16,-1 3-4-16,3 0-6 0,-3 0 2 0,3 0-4 0,0 0 0 15,0 0-5-15,0 0-3 0,-1 0-1 0,-2 0-2 16,3 0-3-16,0 0-3 0,0 0 0 0,0 0 0 0,0 0-2 16,0 0 0-16,0-3 4 0,0 3 0 15,0 0 3 16,-12-7 166-31,12 7-33 0,-3 0-120 16,3 0-4-16,0 0-1 0,0 0 4 0,0 0-2 0,0 0-1 16,0 0-4-16,0 0-4 0,0 0-3 0,0 0-4 0,0 0-4 15,0 0-7-15,0 0 7 0,-1 2-18 16,1 1-2-16,0-3-3 0,1 2 0 0,2 1-1 0,0-3-1 16,4 5 0-16,-2-1-1 0,4 3 0 0,1-3 0 15,-1 3 3-15,3 1-1 0,0-2 1 0,3-1 2 0,1 3 1 16,-1-5 1-16,0 4 2 0,1-3 1 0,1 3-1 0,2-1 2 15,-2-1-2-15,2-1-2 0,0 0-4 0,1 0 2 16,0-2 3-16,0 1-1 0,-1-1-2 0,-1 1-3 0,0 0 1 16,1-1 0-16,-1 1 4 0,-2-2-4 0,4 5-4 15,-5-5 0-15,-2 3 2 0,3 0 1 0,2-2 1 0,-1-1 1 16,-1 3-1-16,2 0 4 0,1-3 1 0,-5 4 5 0,3-3-1 16,0 0 2-16,-1-1 2 0,1 2-4 0,0-1 4 15,3-2 2-15,-7 3 3 0,5-3-1 0,-2 0 1 16,1 0 1-16,-1 0-2 0,2 0 5 0,-2 0-3 0,1 0 2 15,1-3-3-15,-2 3-3 0,0-2 3 0,1-1-5 0,1 0-1 16,-2 1 2-16,5-1 4 0,-3 1-6 0,-2 1-1 0,3-3 1 16,1 0-3-16,-4 3 2 0,3-5 1 0,1 2-3 15,-1 3-4-15,0-6 1 0,-2 2-2 0,5-1 1 16,-4-1 1-16,1 1-2 0,4-3 0 0,-2 3-2 0,-2 0 0 16,5-1 0-16,-2-1-2 0,-1-2-1 0,4 5 0 0,-7-5 0 15,4 5 1-15,-1-2 6 0,2-1-1 0,-1 2-3 16,-1-2 0-16,1 1 2 0,-4 1-2 0,1-3-1 0,1 3 5 15,-1 0-4-15,0 2-3 0,1-3-3 0,-4 3 3 0,2-3 1 16,-2 3-2-16,1 0 1 0,-3-1-6 0,0 1 4 16,4-1 2-16,-5 4 5 0,-1-5-5 0,3 2-1 15,0 3 10-15,-2-3-4 0,1 1-2 0,-1 0-3 0,-1-2 0 16,0 5-3-16,0-5 3 0,-2 2 0 0,-1 1-9 0,-2-2 1 16,4 2 6-16,-5 0 7 0,4-1 0 0,-2 3 1 0,-1-1-3 15,-1-2 1-15,0 3-2 0,0-2 1 0,-3 2-3 16,1-2-3-16,2 0-1 0,-4 2 0 0,2-2 3 0,-1 2 0 15,2-3 1-15,-2 2-2 0,-2 1 3 0,-1-3 0 16,3 3 0-16,2-1 2 0,-2-2-3 0,0 3 3 16,1-2 0-16,1 0 3 0,-1-1 6 0,3 0 3 0,2-2 4 0,5-1-3 15,-2 1 5-15,0-1-2 0,1-2 3 0,-1-1-6 16,6-1-2-16,-2 5-3 0,1-6-4 0,0 1-3 16,4 2 1-16,-1-3 0 0,0 0-5 0,3 0 0 0,-2 1 1 15,-2 1-2-15,6 1 0 0,-7-2-2 0,1 1 0 0,1 4-1 16,-2-4 4-16,-5 5 0 0,-1-3-1 0,6 3 1 15,-9 0 0-15,3 0 0 0,-3 1 2 0,1 2 0 0,-1-2-2 16,-2 1-3-16,5 2 1 0,-4-5 0 0,2 4 2 16,-4-1 3-16,5 0-2 0,-3-4-2 0,0 5 0 0,4-3 1 15,-5 1 1-15,4 0-1 0,-2 0 0 0,-1-2-2 0,0 2-3 16,2-2 1-16,-1 2 4 0,2-2 0 0,-2 3 0 16,1 2 2-16,-4-1-2 0,1-2 0 0,4 3 5 0,-2-2-2 15,1-1-3-15,-4 3-1 0,2 0 1 0,-1-3-4 16,0 1-1-16,1 2 3 0,-1-3-2 0,-1 1 0 0,0 2 1 15,-1-1 3-15,-4-2 0 0,2 3-3 0,2 0 3 0,-5 0-1 16,3-2 2-16,0 2 2 0,-3 0-2 0,1 0-1 16,-1 0 0-16,3 0 3 0,-1 0 0 0,-2 0-3 0,0 0 0 15,3-2-3-15,0 0 2 0,-3 2 1 0,1 0-2 16,-1-2 4-16,3 2-2 0,-2-3 1 0,-1 3 4 0,3-2-4 16,-3 2-2-16,3-2 1 0,-1 2 0 0,-2 0-2 0,3 0 4 15,-3 0 4-15,1-2 1 0,2 2 0 0,2-2 0 16,1-2-5-16,-6 1 0 0,0-1 1 0,1 0-2 0,-1-2-7 15,3 4 1-15,-1-4 3 0,-2 3 0 0,3-2 3 0,-3-1-1 16,3 1 0-16,-3 2-6 0,0-2 5 0,0 2-2 16,1-4-8-16,-1 3-6 0,0-1-16 0,0 5-17 15,0-3-18-15,0 1-22 0,-1-1-27 0,-2 0-30 0,0 0-26 16,1 1-24-16,-1-2-19 0,2-1-12 0,-5 1-21 0,-2 0-22 16,4-3-33-16,-4-4-50 0,3 0-82 0,-6-3-43 15</inkml:trace>
  </inkml:traceGroup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3:05.2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6853D7A-0868-4CF7-B332-0CCA4D63FE0C}" emma:medium="tactile" emma:mode="ink">
          <msink:context xmlns:msink="http://schemas.microsoft.com/ink/2010/main" type="writingRegion" rotatedBoundingBox="6323,9936 7612,9936 7612,11075 6323,11075"/>
        </emma:interpretation>
      </emma:emma>
    </inkml:annotationXML>
    <inkml:traceGroup>
      <inkml:annotationXML>
        <emma:emma xmlns:emma="http://www.w3.org/2003/04/emma" version="1.0">
          <emma:interpretation id="{353472DD-2C88-48E0-8F3B-2ADBB1C9B4DE}" emma:medium="tactile" emma:mode="ink">
            <msink:context xmlns:msink="http://schemas.microsoft.com/ink/2010/main" type="paragraph" rotatedBoundingBox="6323,9936 7612,9936 7612,11075 6323,11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691047-6594-4221-B5FB-B0B6CBD9CE59}" emma:medium="tactile" emma:mode="ink">
              <msink:context xmlns:msink="http://schemas.microsoft.com/ink/2010/main" type="line" rotatedBoundingBox="6323,9936 7612,9936 7612,11075 6323,11075"/>
            </emma:interpretation>
          </emma:emma>
        </inkml:annotationXML>
        <inkml:traceGroup>
          <inkml:annotationXML>
            <emma:emma xmlns:emma="http://www.w3.org/2003/04/emma" version="1.0">
              <emma:interpretation id="{EF952BA4-40BB-4168-9B2C-77CD0164A4C6}" emma:medium="tactile" emma:mode="ink">
                <msink:context xmlns:msink="http://schemas.microsoft.com/ink/2010/main" type="inkWord" rotatedBoundingBox="6323,9936 7612,9936 7612,11075 6323,1107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r</emma:literal>
                </emma:interpretation>
                <emma:interpretation id="interp2" emma:lang="en-US" emma:confidence="0">
                  <emma:literal>/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2332 2945 229 0,'-6'-3'527'16,"-22"-13"452"-16,25 11-908 31,-1 3-3-31,-8-9 288 0,12 9-279 0,-2 2 0 0,2-1 3 16,-3 1-4-16,0 0-7 0,3 0-5 0,-1 0-10 0,-2 0-8 15,3 0-11-15,0 1-7 0,0-1-7 0,0 2-5 16,0-2-5-16,0 0-4 0,0 3-5 0,3-3-4 0,-3 2-3 16,1 1 2-16,2-3 1 0,2 5-1 0,-1 0 4 0,4-1-1 15,2 3 1-15,-1-3 2 0,3 2 2 0,-2-1-1 16,-1-1-2-16,3 2-1 0,0 0-1 0,0 1 2 0,3-1-1 15,-3 1-1-15,3-1 0 0,-4 0 2 0,1-1 1 16,0-1-1-16,-3 1-2 0,2 0 3 0,-4-3 0 0,-1 1 4 16,1 0 0-16,-1-1 1 0,-4-2 3 0,2 3 0 0,-1-3 2 15,0 0 0-15,-1 0 2 0,2-3 5 0,-1 1 7 16,2-1 6-16,2-2 5 0,1-5 3 0,1-1 3 0,2-4 7 16,3 0 0-16,-1 0-5 0,2-4-2 0,1 1-5 15,1-2-2-15,2-3-4 0,-1-1 1 0,1 1-4 0,2-3 1 16,3 3 4-16,-2-8 5 0,4 3 1 0,-1-1-7 15,0-6 0-15,2 6 4 0,1-4-5 0,2 2-6 0,-2-2-6 16,1 0-4-16,2 0-1 0,-1-1 8 0,-5 3-3 16,5 0-3-16,-3 0 3 0,-4 4-1 0,3-2 6 0,-1-1-5 15,0 3-3-15,-2 2-5 0,-3 2 0 0,3-1 0 0,-4 4 2 16,-3-1-1-16,4-1 1 0,-4 3-2 0,-1 2 1 16,0-1 4-16,-6 0 1 0,3 4 0 0,-2 1-2 0,-4 0-2 15,2 4-2-15,-4 3 2 0,-1-2-4 0,2 0-2 16,-3 3-3-16,0-1-1 0,1-2 4 0,1 1 1 0,-1 3-1 15,2 3 1-15,-1-5 3 0,-1 2-1 0,0 2 0 0,-1 2-3 16,-2-3-5-16,0 3 3 0,0 0-3 0,0-3-2 0,0 1-2 16,3 2 1-16,-3 0-4 0,0 0 0 0,0 0 2 15,0 0-3-15,0 0 1 0,0 0 2 0,0 0 2 16,0 0-1-16,0 0 0 0,0 0 0 0,0 0 0 0,0 0 0 16,0 0 0-16,0 0 3 0,0 0-3 0,0 0 0 0,0 0 0 15,0 0 2-15,0 0-4 0,0 0 2 0,0 0-1 0,0 0-1 16,0 0 1-16,-3 0-2 0,3 0 1 0,0 0 2 15,0 0 0-15,0 0 2 0,0 0-1 0,3 0 2 16,-3 0-3-16,0 0-1 0,0 0-2 0,0 0 0 0,0 0 3 16,0 0-7-16,0 0 5 0,0 0-2 0,0 0 3 0,0 0 2 15,0 0 0-15,0 0-1 0,0 2 3 0,0-2-3 0,0 0-4 16,0 0 0-16,0 0 4 0,0 0-5 0,0 0 5 16,0 0-3-16,0 0 0 0,0 0 2 0,0 0-4 15,0 0 2-15,0 0 6 0,0 3-5 0,-3-3-8 0,3 0 0 16,0 0-7-16,3 0 2 0,-2 3-1 0,-1-3-2 0,0 0-13 15,-1 2 8-15,1-2 3 0,0 0 1 0,0 0 3 0,0 0 2 16,1 3 0-16,-1-2 1 0,0 1 6 0,0 2-1 16,0-3-5-16,0 3 5 0,0 0 1 0,0-2 3 0,0-2 2 15,0 1 4-15,0-1 0 0,0 3-2 0,0-1 9 16,0-2-5-16,0 0-2 0,0 0-2 0,3 0 0 0,-3 0-4 16,0 0 5-16,0 0-1 0,0 0 0 0,0 0-2 15,0 0 2-15,0 0 1 0,0 0-1 0,0 0 0 0,0 0-2 16,0 0 2-16,0 0 1 0,0 3 2 0,0-3-1 15,0 0-2-15,0 0 3 0,0 0-2 0,0 0-1 0,0 0 0 16,0 0-4-16,0 0-2 0,0 0 3 0,0 0 3 0,0 0-3 16,0 0 2-16,0 0-3 0,0 0 4 0,0 0 8 15,0 0-1-15,0 0-5 0,0 0 2 0,0 0-1 0,0 0 0 16,0 0 1-16,-3 0-3 0,3 0-1 0,-1 0-2 0,-2 0 1 16,6 0-1-16,-2 0 2 0,-1 0 0 0,0 0-3 15,0 0-2-15,0 0 2 0,0 0 2 0,0 0 1 0,0 0-1 16,0 0 1-16,0 0 0 0,0 0 1 0,0 0-12 15,0 0 7-15,0 0 1 0,0 0 2 0,0 0 1 0,0 0 0 16,0 0-3-16,0 0 2 0,0 0 12 0,0 0-9 0,0 0 0 16,-1 0-4-16,-2 1 1 0,3-1 0 0,3 0-2 15,-3 0 1-15,0 0-4 0,1 0-3 0,-1 0 0 0,0 0-2 16,0 0-3-16,0 0 3 0,0 0-1 0,0 0 1 16,0 0 0-16,0 0 5 0,0 0 0 0,0 0 2 0,0 0 0 15,0 0-2-15,0 0 1 0,0 0 3 0,0 2-1 0,0 1 3 16,0-3-2-16,0 2 0 0,0-2 2 0,3 2 4 15,-3-1-4-15,0-1 3 0,0 3 1 0,0-1-5 16,0-2 1-16,0 3 0 0,0-3-5 0,0 2 4 0,0-1 1 16,3 2 0-16,-3-1 0 0,0 0 1 0,2-2-2 0,-2 3 1 15,0-2 0-15,0 2 0 0,0 1-2 0,0-2 2 0,0 0-2 16,-2 0 1-16,2 0 2 0,0-2 1 0,0 3 0 16,0-2 1-16,0-1-1 0,-3 3-2 0,3-3 1 0,0 0 2 15,-3 2-2-15,3-2 0 0,0 0-1 0,0 0 2 0,0 0-3 16,3-2 0-16,-3 2 1 0,0 0-1 0,0 0-3 15,0 0-6-15,0 0 3 0,3 0-5 0,-3 0 3 16,0 0-5-16,0 0-3 0,0 0-1 0,0 0-3 0,2 0-2 16,-2 0-14-16,0 0-15 0,0 0-17 0,0 2-16 15,0 0-21-15,0 2-20 0,0 1-17 0,0 0-16 0,3 0-10 16,0 1-4-16,-2-1-8 0,4-1 6 0,1 2 3 0,-1-5 8 16,1 4 4-16,0-2-10 0,8-2-21 0,-8 1-38 15,-6-2-47-15,7 0-77 0,1 5-63 0</inkml:trace>
        </inkml:traceGroup>
      </inkml:traceGroup>
    </inkml:traceGroup>
  </inkml:traceGroup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4:24.5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7440BA4-E105-4D30-8849-2405647DEDBC}" emma:medium="tactile" emma:mode="ink">
          <msink:context xmlns:msink="http://schemas.microsoft.com/ink/2010/main" type="inkDrawing" rotatedBoundingBox="-4,14252 3268,11444 3647,11886 374,14694" semanticType="callout" shapeName="Other">
            <msink:sourceLink direction="to" ref="{1B76F2FB-DFC0-4E13-9A08-F65717365CFF}"/>
            <msink:sourceLink direction="from" ref="{F7306122-405D-4174-AF79-CFECB2626DFC}"/>
          </msink:context>
        </emma:interpretation>
      </emma:emma>
    </inkml:annotationXML>
    <inkml:trace contextRef="#ctx0" brushRef="#br0">298 2830 235 0,'-9'-3'416'0,"-6"-5"-81"16,3 3-84-16,-4 1-50 0,0-3-11 0,-4-1-36 0,2 2-21 0,-1 2-3 15,-2-3 0-15,2 1-9 0,2 0-4 0,0-3 3 16,-1-1 11-16,3 1 6 0,0 2 2 0,3 1-8 15,3 0-17-15,-1 3 0 0,2-2-4 0,2 5-12 0,0 0-26 16,6 0-21-16,0 5-11 0,3 1-7 0,5 5 9 0,1 5-7 16,6 2-1-16,-1 4 2 0,3 8 5 0,-1-3-14 0,4 5 6 15,-4 1 1-15,3 5-2 0,1-4-4 0,-4 2 0 16,3-6-6-16,-1-2-1 0,-1-3 14 0,2-4-6 16,2-7 3-16,3-5-1 0,5-9 5 0,7-9-1 0,7-10 1 15,11-16-2-15,10-14-5 0,13-20-6 0,18-21-9 0,16-22-22 16,18-23-37-16,20-34-45 0,27-35-66 0,23-33-62 0,29-32-68 15,31-29-99-15,29-31-189 0,29-23-112 0,26-21-53 16,17-24 2-16</inkml:trace>
  </inkml:traceGroup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4:56.6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ECCFDEC-3FF7-47AC-96FA-DBFE0EB59F99}" emma:medium="tactile" emma:mode="ink">
          <msink:context xmlns:msink="http://schemas.microsoft.com/ink/2010/main" type="inkDrawing" rotatedBoundingBox="9504,5278 14237,5274 14238,5373 9505,5377" shapeName="Other">
            <msink:destinationLink direction="to" ref="{FBDCA4DD-B8BC-4920-AC2F-4523A98105A5}"/>
            <msink:destinationLink direction="with" ref="{FD7E7D73-739F-4231-B958-1E263A283AA4}"/>
          </msink:context>
        </emma:interpretation>
      </emma:emma>
    </inkml:annotationXML>
    <inkml:trace contextRef="#ctx0" brushRef="#br0">-4 24 16 0,'3'2'153'0,"0"-1"-7"0,-3-1-2 0,0 0 2 15,0 0 4-15,0 4-12 0,1-4-22 0,-1 1-25 16,0 1-19-16,0-2-13 0,0 0-7 0,0 0 1 0,0 0 5 16,0 0 0-16,0 0 0 0,0 0 0 0,0 0-4 15,0 0-3-15,0 0-10 0,0 0-12 0,0 0-4 0,0 0-9 16,0 0-2-16,0 0-3 16,0 0 0-1,0-2 52-15,0 2-40 0,0 0-11 31,0 0 22-31,17 2 54 0,-11 1-70 16,-2-3 5-16,0 3 4 0,1-1 3 0,2-1 1 16,1 4 0-16,2-3-1 0,-4 0 0 15,2 0-1-15,11 4 41 0,-15-1-56 0,4-5-2 16,-1 2-2-16,-2 0 1 0,2-2-1 0,-2 2 0 0,2-2 0 0,-2 2 3 16,2 0 3-16,-2-2 8 0,2 3 0 0,3-1 3 15,-2-2 0-15,-2 2 1 0,1-2-2 0,1 2-3 16,1-2-4-16,-2 0-2 0,0 0 2 0,4-2 3 15,-2 2 7-15,1-2 1 0,4-3 3 0,-2 3-1 0,2 0 2 16,1 2-2-16,-1 0-3 0,-2-2-6 0,2 2-4 0,1 0-3 16,-1-2 1-16,-2 2 1 0,3 0-4 0,-4 0 2 0,4 0-3 15,0 0 2-15,-3 0-3 0,-3 0-5 0,3 0-1 16,3 2 0-16,-3-2 2 0,0 2-1 0,0-2 6 0,-1 2 0 16,6 0 2-16,-5-2 5 0,3 3-4 0,-3-1-1 0,-1-2 1 15,1 2-2-15,3-2 2 0,0 0-3 0,-3 0 0 16,1 0 0-16,2 0 2 0,-3 0 3 0,3-2 1 15,-1 2 0-15,3-2 0 0,-3-1 1 0,1-1 0 0,0 2-1 16,1-2-3-16,0-1 2 0,-1 4-5 0,2-2 1 0,0-1-5 16,-3 0-1-16,4 1 10 0,-6 1-9 0,-1 1-1 0,3 1-5 15,1-2 3-15,0-1-2 0,-2 3 1 0,2-3-4 16,0 3-7-16,-2-2 6 0,2 1 8 0,1 1 7 16,2-4-1-16,-4 4 0 0,1-1 4 0,-1-1-1 0,3 2 3 15,-1-1-1-15,2-2 2 0,-2-2-4 0,1 5 4 0,2-2-1 16,-2 2-4-16,2-1 0 0,0-3 0 0,-2 4-1 15,2 0-9-15,0 4-3 0,-2-3 1 0,2-1-4 0,0 2 2 16,1-1 0-16,-1 3-3 0,3 0 0 0,-5-2 2 16,-1-1 2-16,3 3-7 0,1-1 4 0,-4 0 0 0,4 0 0 15,-1-1 1-15,-3-1 2 0,2 1-5 0,-2 1 2 0,4-3 6 16,-4 2-3-16,1-2-1 0,0 0-1 0,-3 0-1 16,4 0 1-16,-5 0 4 0,6 0-4 0,-2 0-2 15,-2 0-4-15,1 0 5 0,3 0 2 0,-1-2 0 0,-4 2-5 16,4-3 4-16,-1 1-4 0,3 2 0 0,-5-1 3 0,4 1-3 15,-3 0 3-15,4 0 2 0,-4 0-1 0,3 0-2 0,1 0 7 16,-2 0-1-16,-2 1-3 0,0-1-1 0,1 0-2 16,1 2 1-16,1 1-1 0,-6-3 2 0,5 2-3 15,-4-2 2-15,3 2 0 0,-3 0 0 0,1-2 0 0,0 5 0 0,-3-5 0 16,1 1-1-16,2 4-2 0,-3-5 3 0,0 2 0 16,2 0 0-16,0-2-1 0,1 0 1 0,1 0-1 15,-1-2 2-15,1 0 4 0,2 2-3 0,2-2 2 0,-3-1-3 16,1 3-1-16,2-1 3 0,-4-2-3 0,3 1 4 0,-2 2-3 15,2 0-2-15,0 0 0 0,-2 0 3 0,2 0 0 16,-2 0-2-16,2 0 2 0,-1 0-2 0,-5 0 2 0,5 0 5 16,0 0 0-16,-3-2-1 0,1 2 2 0,-1-2 2 15,4 2 1-15,-2-2-4 0,1 2-2 0,-5-3 1 0,5 1-3 16,-5 2 1-16,2 0-1 0,0 0 1 0,1 0-4 0,-1 0 2 16,-1 0 1-16,2 0-2 0,2 0 3 0,-2 0-4 15,1-1 0-15,2 1 0 0,-1 0 1 0,0 0 1 0,0 0 0 16,1 1 0-16,0-1-2 0,17 2 0 15,-17-2-2-15,-5 0-2 0,4 3 4 0,-1-3-14 0,-2 2 6 16,0-2 2-16,2 0 6 0,-1 2 0 0,2 0 5 0,-5-2-4 16,5 2-1-16,-5 1 10 0,5-3-5 0,-4 1 1 15,1-1-5-15,1 3 1 0,-1-3-2 0,0 2 2 0,-2-2 0 16,-1 0-2-16,6 0 1 0,-5 0 3 0,2 2-2 16,0-2 2-16,1 0 1 0,-1 2 1 0,-1-2-1 0,1 0-1 15,1 0-1-15,-1 0-3 0,0 0 0 0,-2 0-3 0,5 0 0 16,-5 0 1-16,5 0 2 0,-4 0-2 0,1 0 2 15,1 0 2-15,-4 0-2 0,6 0 2 0,-5 0-2 16,2 0 3-16,0 2-3 0,-2-2 3 0,-1 2-3 0,6 0 0 0,-6-2 0 16,1 3 2-16,-1-1-2 0,3 0-2 0,0-2 2 15,-2 2 0-15,-1 0 2 0,3-2 2 0,-3 5 2 16,4-5-2-16,-2 2 3 0,-1 0-3 0,-1-2 1 0,6 0-2 16,-6 0-1-16,1-2-1 0,-1 2 0 0,0-2 0 15,0 2-3-15,1-3 2 0,-1 1 0 0,-3 0 0 0,3 0 4 16,0 0-3-16,0 2 0 0,-2-5 2 0,-1 3 0 0,3 0 1 15,0 0-4-15,0 2 0 0,-2 0-4 0,-1 0-1 16,3 0 3-16,-1 2-1 0,-2-2-2 0,3 2 1 16,-1 0 1-16,0-2 3 0,-2 3 3 0,3-3 1 0,0 0-4 0,2 0 2 15,-2 0 4-15,0 2 0 0,0-2-1 0,0 0-2 16,0 0-3-16,0 0 0 0,-2 0 3 0,-1 0-3 0,-1 0 0 16,-1 0 0-16,1 0-3 0,-1 0-4 0,0 0 6 15,-2-2 0-15,2-1 1 0,-2 3 1 0,2-4-1 0,-2 2-1 16,-1 2 2-16,1-2 5 0,1 0-6 0,0-3 2 0,0 5-4 15,-1-1-4-15,3-2 2 0,-4 1 3 0,2 2 1 16,-1-2 0-16,-1 0 1 0,1 2 1 0,1-2-2 16,-5 2 8-16,7-3 3 0,-4 1-4 0,4 2-2 0,-1-1-2 15,-3 1 1-15,-1-2-4 0,-1-1 0 0,4 3 0 0,-5-3-4 16,-1 3 2-16,5-2 2 0,-5 1 0 0,3 1 0 0,0 0 2 16,-2 0 0-16,5-4-2 0,-4 4-2 0,-2-1 2 15,3-1 2-15,-2 2-2 0,2 0 0 0,0-1-6 16,-1-2 2-16,-2 3 3 0,3 0-1 0,-2 0-5 0,-1 0 5 15,3 0 1-15,0 0 0 0,-1 0 7 0,-2 0-3 0,2 0 1 16,1 0 3-16,-1 0-1 0,2 0 0 0,-1-4 2 0,0 4 1 16,-1 0 2-16,1 0 4 0,-2 0-2 0,-1 0-2 15,3 0 5-15,0 0-2 0,-3 0-3 0,0 4 5 16,0-4-3-16,0 0 0 0,0 0-3 0,0 0 0 0,0 0-2 16,0 3 0-16,2-2 1 0,-2-1-7 0,3 2-1 0,-2-1 3 15,-1-1-2-15,3 4 1 0,-3-4-3 0,0 1 1 16,0 1-1-16,0-2 0 0,0 0 4 0,0 0-2 0,0 0 0 15,0 3-2-15,0-3 2 0,0 0 0 0,0 0 2 16,0 3-1-16,0-1-1 0,3-2-2 0,-3 0 1 0,2 0 2 16,-2-2 3-16,0 2-5 0,0 0 7 0,0 2 2 0,0-2-1 15,0 0 0-15,0 0-2 0,0 0 3 0,0 0-1 16,0 1 4-16,0-1-3 0,0 0 1 0,0 2 1 0,0-2 2 16,0 3 2-16,0-3-3 0,0 0-1 0,0 2-2 15,0-2 0-15,0 0 0 0,0 0-5 0,0-2-1 0,0 2 3 16,0 0-2-16,0 0 0 0,0 2 0 0,0-2 1 0,0 0-3 15,0 0 2-15,0 0 0 0,0 0-5 0,0 0 4 16,0 0-1-16,0 0 0 0,0 0-5 0,0 0-2 0,0 0 2 16,0 0 0-16,0 0 2 0,0 0 3 0,0 0-1 0,0 2-2 15,0-2 5-15,-2 2-1 0,2-2 1 0,0 0-1 0,0 0-3 16,0 0 1-16,0 0 0 0,0 0-1 0,0 0 6 16,0 0 2-16,-3-2 3 0,3 2 6 0,0 0 2 15,0 0 3-15,0 0 4 0,0 0 0 0,0 2-3 0,0-2-4 16,0 0-6-16,0 0-2 0,0 0-3 0,0 2-1 0,0 1-6 15,0-3 1-15,0 0-1 0,0 0-1 0,0 0-1 0,0 0 2 16,0 0 0-16,0 0-3 0,0 0 1 0,0 0-3 16,-3-3-3-16,3 1-9 0,-1 2-25 0,-2-2-28 15,1 0-32-15,-1 0-26 0,0-3-42 0,-1 2-41 0,-4-3-58 16,4 3-36-16,-3-1-27 0,-5 1-16 0,4-1-26 0,-4-1-63 16,0-2-103-16,-1 1-49 0,-5 0 7 0</inkml:trace>
  </inkml:traceGroup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02.7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D49705F-B3D4-4D24-99FA-402C08C90378}" emma:medium="tactile" emma:mode="ink">
          <msink:context xmlns:msink="http://schemas.microsoft.com/ink/2010/main" type="inkDrawing" rotatedBoundingBox="4298,4048 5928,2520 6238,2850 4609,4379" semanticType="callout" shapeName="Other">
            <msink:sourceLink direction="to" ref="{E3E7FCDB-34F0-44EB-A8C3-FDF30236187E}"/>
          </msink:context>
        </emma:interpretation>
      </emma:emma>
    </inkml:annotationXML>
    <inkml:trace contextRef="#ctx0" brushRef="#br0">3 1422 78 0,'0'3'174'16,"0"-1"-20"-16,3-2-16 0,-3 2-20 0,0 0-19 0,0-2 1 15,0 0 4-15,-3 0 6 0,3 0-18 0,-3 0-24 0,3 0-20 16,3 0-15-16,0 0-13 0,-2 0-7 0,2 0-5 16,-1 0-4-16,-2 0 0 0,0 0 2 0,2 0 7 0,3 2 3 15,-1 0 11-15,4 2 4 0,4 1 2 0,0 4 6 16,1-4-1-16,-1 6 2 0,1-2 3 0,7-1 2 0,-1 5-6 16,0-2-2-16,2-3 2 0,2 0-3 0,0 3 1 0,1-5 2 15,-1 1-5-15,-3 1-2 0,7-3 1 0,-3-3-2 16,0-1-5-16,0-1 2 0,-1-1 0 0,4-3 4 15,-3-3 0-15,0-1 1 0,1-3-3 0,-1-4 0 0,1 0 7 16,-2-4 0-16,3 2-1 0,0-4-2 0,0 0-5 0,4-4 1 16,-4-2-4-16,3-3 0 0,0-1-4 0,-1 0-2 0,3-5-7 15,0 2-2-15,1-2 0 0,-3 1-4 0,3-2 1 16,-3-1-1-16,3 0-3 0,-3-1-3 0,3 3 1 16,-4-1-1-16,0-2-1 0,2-1 0 0,-2 2-1 0,2 0-2 15,-5-5 10-15,2 6-3 0,1-7-2 0,-1 0-2 0,1 4 0 16,-1-3 0-16,3-1 0 0,-6 2 2 0,1 1-9 15,2 2 4-15,-3 2 1 0,0 2 2 0,1 1-3 0,-7 4 3 16,1 0 0-16,0 5-2 0,-2 2 1 0,-2 1 0 16,0 3 0-16,-7 4 1 0,3 2 2 0,-4 0-2 0,-1 4 1 15,2 0-1-15,-4 3-1 0,-1 0 2 0,0 1 2 0,-1 3-2 16,-2 0 0-16,3 0-1 0,0 0 1 0,-3-1 0 16,0 3 1-16,0-2-1 0,0 2-1 0,0 0 2 0,0 0-2 15,0 0 1-15,0 0 2 0,0 0-2 0,0 0-2 16,0 0 0-16,0 0 2 0,0 0-1 0,0 0 0 0,0 0-1 15,0 0-2-15,-3 0-4 0,3-2-7 0,0 2-14 0,0 0-14 16,0 0-20-16,0 0-16 0,0 0-17 0,0 2-12 16,0 0-7-16,3 3-2 0,-3 1 2 0,1 0-1 15,2 3 5-15,-1 2 6 0,1 1 6 0,1 3-4 0,0-1-22 0,-1 3-56 16,0 1-108-16,-1-1-83 0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28.8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217 426 755,'4'-19'23,"3"-6"46,-6 2 8,-2 0-12,-2 6 1,-1 3 6,-2 5-20,2 5-13,-4 0 25,-5 6-40,-2 2 6,-7 10 4,-8 9-9,0 9 3,-1 4-15,0 10-2,13 2 3,10-2-12,3 2 8,10-6-6,11-3-4,3-8 4,16-5-2,4-7-1,10-5 3,5-5-4,6-6 0,-7-10-6,1-4 3,3-10-1,-9-7 4,1-11-3,-5-1 3,-9-10 0,-4 6 0,-19 2 7,-6 7-3,-7 7 8,-8 8-9,-4 10 3,-3 9-6,-7 6-1,5 9 1,-9 13 1,6 5-1,3 3 0,5 5 0,3-4-2,16-3 1,7-4-2,16-10-3,12-7-4,8-11 2,4-6-5,-2-9 6,-6-7 1,-9-2 5,-10-4 1,-14-5 1,-12-3-1,-8-1 0,-9 1 0,-7 7 0,-1 5-2,0 7 0,-6 10-4,4 10 1,-1 11 3,-2 11 0,-6 6-4,2 12-12,2 0-29,7-3 2,12-5-55,6-9 40,18-14 44,16-9 14,16-12 2,7-9 0,11-10 0,-2-4 2,0-5-1,-5 0 16,-11 7 12,-12 4 10,-8 12-24,-11 11-10,-3 7 22,-1 13 2,2 5-18,4 9 1,-6 3-1,1 1 4,-5 1-8,-3-3-7,-2-3 5,-3-4-2,0-12-2,-1-3 14,5-11 14,0-14-23,5-8-2,-1-12-4,4-11 0,5-6 5,1 4-2,4 2 1,-5 16 0,-5 10-4,1 11 2,-1 18 0,-4 10 2,7 8-1,-2 4-1,-5 5-1,5-5-1,-5-5 3,1-7-1,0-6 1,3-8 4,0-10 4,11-8-9,-1-8 1,2-10-1,3-6 1,-6-3-1,-4 4 0,-7 11 7,-2 5-1,-1 13-8,-3 10-5,0 9 5,1 5 1,9 8 3,-6 6-1,4-3-2,5-1-1,-3-4 0,3-6-11,9-5-20,-4-5-9,8-9-11,4-8-27,-4-5 29,2-6 2,-7-8 30,-4-4 17,-2 0 0,-11 5 36,1 3 28,-5 9-13,-5 5-16,5 5-34,0 9 2,-4 9-1,0 6 3,4 4-1,-10 7-1,6 1-2,0-5 1,-1 0 2,4-6-3,1-6 0,-3-3 3,3-8 7,3-2 0,-3-8-1,4-7-10,0-10 2,2-12-2,4-5 3,3-2-7,-5 3 6,-2 11-2,1 6 4,-2 13-4,-2 9 3,1 9-3,2 10 4,2 8-3,6 4 2,-5 0-3,-1 1 0,2-5 4,-2-10-2,1-3 9,9-6-9,-1-11 4,4-2-3,7-9-3,-3-7 4,-1-6-3,-7-3 1,-7-3 0,-6 5 1,-5 5 9,-3 7-3,-1 9-9,1 7-4,0 9 3,0 6 0,-5 8 2,9 6-1,-5 2 1,10-1-1,4-8 1,-1 0 0,9-6 0,8-6 0,8-5-1,3-1-6,6-8-15,-1-4 13,0-5-1,-12-6 5,-4-4 3,-5-4 2,-12 0 0,-2 1 0,-3 4 13,-6 3-2,2 10-7,-4 5-5,1 4-13,0 8 13,-4 7 0,3 6 0,-4 2-3,7 9 3,4-2 2,7-4-2,4-7-5,4-4 0,5-8 4,9-6-9,-1-2-3,6-11 0,-2-2 13,-5-8-3,-3-9 3,-4 0-1,-5-5 2,-11 3 0,1 2 15,-6 14-5,-1 4-11,-1 9-13,-4 8 2,-2 9 11,-2 8-1,0 8 2,5 6 0,4 1-1,4-4-11,13-5-2,0-6-14,7-7-24,1-5-15,2-6-27,4-6 32,-6-6 20,3-10 9,-7-4 25,-3-8 7,0-8 1,-5 2 16,-5-4 17,1 5-1,-1 5 11,-2 10 8,-2 7-43,6 10 5,-6 14 16,5 11 11,-5 14-11,1 7-2,0 10-18,-3-1 0,0-2-1,-2-9 0,4 42-1,-4-82-4,0-2 4,0 2 4,3-5 5,1-7-11,0-5-6,2-12 0,4-6-2,-2 3 1,1 5 1,-4 8-8,2 13 0,2 10 5,1 9 0,4 5 3,2 3 0,-2 3 1,3-2-1,2-3 0,-3-6 3,1-5-2,-3-4 3,5-6-4,-7-4-2,2-3-7,-1-9-7,5 1 7,-5-6 2,-1 2 5,-2 2 2,-1 5 2,-5 5-2,-1 9-8,-3 4 3,1 5 5,2 5 0,-2 3 1,5 2-1,-2 4-25,-8-2-142,-2 2-43,1-2-255</inkml:trace>
  <inkml:trace contextRef="#ctx0" brushRef="#br0" timeOffset="2949">3537 378 727,'-4'-10'17,"-2"-1"47,-2 0 28,4 1-10,0 2-44,-3 3 2,0 1-1,-2 2-7,-5 4-2,-3 2 5,-5 9 14,-1 1-22,-2 7 5,1 3-9,4 7-1,6 1-12,6 3-1,1 2 1,7-3-9,0-1 5,11 1-5,2-5 4,4-2-3,8-4 0,13-8 4,11-9-4,7-6 0,2-9-2,-1-9-6,-5-9 2,-11 0 6,-6-3-2,-12-3 1,-8-2 0,-7 3 1,-3 1-1,-5 3 2,-5 5-2,-2 6-2,-1 7-3,-2 10-4,-7 10 5,-11 9 3,-1 7 0,-2 7-3,4 2 1,5 3-2,12-8 6,3-3-4,11-6 1,4-7 1,11-9 4,3-2-2,13-11 0,3-6-2,7-1 3,0-10-3,-7-2 1,-10 4 2,-10 2 0,-6 8 14,-11 7-17,-1 6-1,-1 14 0,1 3 2,0 6 6,4 4-5,6 0-2,4-5 3,2 0-2,1-11 1,2-3 3,3-4-5,-4-8 1,2-4-2,4-3-5,-2-11 5,5-4-3,-6-9 1,0-7-2,-1-6 5,-3-6 2,-9 0-1,-2-2-1,-4-2 0,-2 2 0,-4 4-2,0 7 4,-3 4-2,6 11 2,-4 7 2,1 7 8,0 6-7,4 6 2,-4 7-5,4-2-2,-10 9 5,1 6 22,0-1-6,0 6-8,1-2-6,4-2 3,4 1-2,0 1 1,4 6-2,4-1 2,1 13-3,3 3-3,0 4-1,-4 10 5,0 1-3,-3 3-3,-5-2 1,-5-1-1,1-7 2,4-6-2,-4-1-1,4-7 0,0-5 0,4 2 0,0-3 0,1-7-15,-1 1-15,1-9-2,-2-2-38,-1-5-18,-2-4-91,0-2-22,-5-6-227</inkml:trace>
  <inkml:trace contextRef="#ctx0" brushRef="#br0" timeOffset="4012">4176 519 269,'-27'-4'589,"-3"1"-564,7 2 51,10-3 5,5 4-26,8-2-26,13-2-24,8-4 12,15-1-5,11-5 17,7-3 13,8 2-6,-2 2-16,-6 1-14,-14 10-6,-9 8-2,-8 11 2,-11 7 3,-7 11 0,-5 4-2,-5 3 1,-3-6-2,-3 0 0,4-10-5,5-9-32,2-6-52,2-7-33,1 2-104,-2-4-410</inkml:trace>
  <inkml:trace contextRef="#ctx0" brushRef="#br0" timeOffset="4312">4594 350 296,'-4'-27'692,"0"0"-667,0 12 40,0 1-36,4 3-29,0 9-32,0 4-34,0 9-56,4 3-124</inkml:trace>
  <inkml:trace contextRef="#ctx0" brushRef="#br0" timeOffset="4479">4847 501 917,'17'-4'48,"-4"-4"17,-5-7 64,2-2 18,-2 0-74,-3 2-22,-5 3-1,-3 4-20,-3 2-18,-9 5-5,-5 1-6,-2 1 7,-9 9-5,0 6 2,-1 6-5,6 7 0,9 2 1,3 5 1,10 0 0,8 1-4,6 1-3,-1-5-7,0-4-20,7-6-2,2-8 7,5-11 5,2-8 4,7-11-7,2-10 2,2-8 10,-5-7 11,0-4 4,-10-2-6,-7-4 4,-5 2 0,-4 6 3,-12 7 5,-1 12 8,-3 6-13,1 13-3,3 0 3,1 7-3,2-2 5,4 3-3,4 4 6,0-2 2,6 5 5,7-1-7,6-1-6,-1 2 1,3 3-3,-2 2-2,-5 3 2,-7 2-1,-7 6 4,-6 1-4,-4 3 1,-2-4-2,-1 1 2,1-6-1,3-9 1,1-4 6,4-5-1,4-4 7,1-7-9,-1-7-2,4-5 0,2-8 3,6-5-2,3-7 1,2 5 4,2-1-1,3 5 2,0 12-3,2 9-3,3 13 1,0 9-1,-2 9 5,-2 4-5,-3 3 3,-5 6-6,-2-7 1,-1 1 0,-7-4 0,4-2-35,3-10-10,-1-1-31,2-11-61,1-10-17,3-4-64,6-9-131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04.3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BDCA4DD-B8BC-4920-AC2F-4523A98105A5}" emma:medium="tactile" emma:mode="ink">
          <msink:context xmlns:msink="http://schemas.microsoft.com/ink/2010/main" type="inkDrawing" rotatedBoundingBox="12807,4175 13781,3558 14074,4020 13100,4637" semanticType="callout" shapeName="Other">
            <msink:sourceLink direction="to" ref="{2ECCFDEC-3FF7-47AC-96FA-DBFE0EB59F99}"/>
          </msink:context>
        </emma:interpretation>
      </emma:emma>
    </inkml:annotationXML>
    <inkml:trace contextRef="#ctx0" brushRef="#br0">27 503 387 0,'-5'-5'361'0,"-1"1"-104"0,2-1-87 0,2 3-72 0,-4-2-48 16,5 2-18-16,-2-1-11 0,3 3-5 0,0-1 2 15,0 1-2-15,0-2 2 0,0 0 5 0,0 2 6 0,0-3 3 16,0 3 0-16,0-2 1 0,0 0-2 0,0 2-4 15,0-2-4-15,0 2-3 0,0 0-7 0,0 0-6 0,0-2-3 16,0 2-1-16,0 0-1 0,0 0 1 0,0 0-3 0,0 0 0 16,3 0 2-16,-2 0 5 0,5 2 0 0,-4 0-2 15,5 0 5-15,1 3 2 0,1-1 3 0,2 0 1 0,1 2 4 16,0 2 1-16,2 2-1 0,-1 4 2 0,2-3-2 16,0-1 0-16,-2 3-2 0,4 0-2 0,-3 2-4 0,1-1 2 15,0 4-2-15,-3-4-1 0,2 2 1 0,-3-1-1 0,1 1-2 16,0-1 2-16,2-2-2 0,-5 3 1 0,0-4-2 15,1 4 1-15,-1-6-3 0,-2 3 0 0,4-3-2 0,-5 1 0 16,1-2-1-16,1-1 0 0,2-2-1 0,-4 0 2 16,1 2 0-16,1-6 6 0,2 3 2 0,-4-5 4 0,5 3 4 15,-2-6 2-15,2-1 4 0,1 1 1 0,0-5 2 0,3 0-1 16,0-2-1-16,1-3-1 0,-1-2-7 0,2-4-1 16,-1 0 0-16,2-5-4 0,1 2 0 0,-2-4-2 15,2 1-1-15,0-2-3 0,1 1 2 0,0-2-3 0,0 1-3 16,-1-1-1-16,1-1-2 0,0 3-3 0,0 1 2 0,2-2 0 15,-1-1 1-15,-2 4 0 0,-2-4-1 0,2 3-1 16,-1 5 0-16,-2-2 1 0,-1 0-1 0,-2 3 1 0,2 2 0 16,-3-3 0-16,-3 4 0 0,3 0 2 0,0 3-1 15,-5 0 2-15,1-1-2 0,2 3 0 0,-5-3 1 0,-1 3 2 16,1 3-1-16,1-1 0 0,-2 0-3 0,-2 3 2 0,4-3 0 16,-5 5 1-16,2-3 3 0,-2 6 1 0,-1-2 0 15,0 1 6-15,0 2 0 0,0-2-1 0,0 0 2 0,0 2-1 16,0 0-4-16,0 0-2 0,0 0-4 0,0 0-1 0,0 0 1 15,0 0-1-15,0 0-1 0,-1 0 1 0,-2 0-2 16,2 0 0-16,1 0 3 0,0 0-3 0,0 0-11 0,-3 0-11 16,0 2-22-16,-2 0-22 0,-2 0-18 0,-1 2-16 15,2 1-19-15,-4-1-19 0,-2 3-14 0,3-1-13 0,-3 0-22 16,-3-1-49-16,0-2-91 0,-1 0-88 0,-3 0-43 16</inkml:trace>
  </inkml:traceGroup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19.98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3E7FCDB-34F0-44EB-A8C3-FDF30236187E}" emma:medium="tactile" emma:mode="ink">
          <msink:context xmlns:msink="http://schemas.microsoft.com/ink/2010/main" type="inkDrawing" rotatedBoundingBox="4718,6779 8101,6854 8099,6947 4716,6872" shapeName="Other">
            <msink:destinationLink direction="to" ref="{3D49705F-B3D4-4D24-99FA-402C08C90378}"/>
            <msink:destinationLink direction="with" ref="{B8D618ED-541C-439B-8ABE-D97645D49B55}"/>
          </msink:context>
        </emma:interpretation>
      </emma:emma>
    </inkml:annotationXML>
    <inkml:trace contextRef="#ctx0" brushRef="#br0">-4 55 94 0,'-3'0'239'0,"3"0"-37"15,0 0-30-15,0-2-34 0,0-1-24 0,0 3-27 0,0-2-22 16,3 1-18-16,0-2-11 0,3-2-2 0,-3 5-4 0,4-7 2 15,-2 4-1-15,5 2 3 0,-4-6 1 0,6 6-2 16,-2-4-2-16,2 2-8 0,0 0-4 0,0 1-5 0,0-1-6 16,-2 2-4-16,2-1 4 0,-3-1 6 0,3 3 2 15,-1 0 4-15,-3 0 2 0,1 0 1 0,2 3 3 0,1-1 2 16,-3-2 2-16,1 1-2 0,-1-1-2 0,1 3-4 0,-1-1 1 16,3-2-2-16,0 3 3 0,0 0 0 0,1 0-2 15,-4-1-2-15,6-1 0 0,-1-1 1 0,-2 3-1 0,2 1 0 16,3-4-4-16,1 1-3 0,-2 1-5 0,0-1-2 15,4 3 1-15,-4-1 0 0,3 0-4 0,-4 2-5 0,6-2 2 16,-3 0 0-16,-2 1 0 0,7 0 0 0,-7-1 0 0,1 1 0 16,2-2 0-16,0 3 5 0,-2-4-1 0,2 3 0 15,3-1-2-15,-2-1 1 0,-3 0-2 0,6-2 1 16,-4 6 2-16,0-1-2 0,1-1 3 0,-1-2-4 0,-1-4 2 0,0 2 0 16,1-2 0-16,1 0 2 0,-3 2-2 0,1 0 2 15,2 0 1-15,-1 0-1 0,-3 2-2 0,5-2 2 0,-1 0-2 16,-1 2 1-16,0-2 0 0,4 2-2 0,-6-2 0 15,3 2-1-15,-1 1 0 0,3-3 5 0,-1 2-1 16,3-2 0-16,-2 1 3 0,2 2 1 0,-1-3 1 0,-3 0 1 16,4-3 1-16,0 2-1 0,0 1 2 0,1-2-2 0,-4 2-2 15,6 0-1-15,-6 0 0 0,2 0-2 0,0-3 2 16,1 1 0-16,-2 2-2 0,2-2 0 0,-3 2 2 0,2-2-2 16,1 2 0-16,-1-2 2 0,-1 2-1 0,2 0-1 0,-4 0-1 15,4 0 1-15,0 0 2 0,1 0-1 0,-4 0 2 16,3 0-1-16,0 0 0 0,3 0 6 0,-4 0-2 0,4 0-3 15,-3 0-2-15,3 0-1 0,0 2 1 0,-2 0 1 16,2-2-2-16,0 2-11 0,1-2 5 0,-1 2 2 0,-1 1 2 16,3-3-2-16,-3 2 1 0,0-2-1 0,1 1 1 0,-4 2 1 15,7-1 0-15,-9 1-2 0,6-2 0 0,-6 1 2 16,2 1-1-16,0-3 0 0,1 2 2 0,-2-2 0 0,2 1 2 16,-3 2 0-16,2-3 1 0,3 0 4 0,-6 0 3 15,4-3 1-15,0 2 5 0,0 1-1 0,1-2-1 0,-1-1-2 16,1 1 1-16,1-2-2 0,-6 2-1 0,4-1 1 0,0 2-7 15,-5-4 7-15,5 1 2 0,-4 2-1 0,2-2 3 16,-1 1-1-16,-2 1 2 0,-3-2 4 0,4 2 1 16,-1 0-2-16,-1-1 1 0,-5 2 1 0,4-2-3 0,-2 3 2 15,-3 0-4-15,0 0-5 0,-1 0 2 0,4 0-3 0,-3 3 1 16,0-3 4-16,0 1 0 0,0-1-1 0,0 3 3 0,-2-1 0 16,-1-2-1-16,-1 2-1 0,2-2-7 0,-4 2 0 15,1 0-2-15,4-2-4 0,-5 2 2 0,0 1-2 16,1-1 0-16,-5 0-3 0,5 0 2 0,-2-2-2 0,-2 2-4 15,-2-2 6-15,2 2-6 0,-3 1 3 0,3-3-4 0,-3 2-4 16,2-2-12-16,-2 1-32 0,0 2-35 0,2-3-46 16,1 2-46-16,-1-2-51 0,-2 0-91 0,0 0-168 0,4-2-91 15,4-4-29-15,-1-1 0 0</inkml:trace>
  </inkml:traceGroup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4:58.2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D7E7D73-739F-4231-B958-1E263A283AA4}" emma:medium="tactile" emma:mode="ink">
          <msink:context xmlns:msink="http://schemas.microsoft.com/ink/2010/main" type="inkDrawing" rotatedBoundingBox="15764,5080 17647,4919 17654,4994 15771,5154" semanticType="callout" shapeName="Other">
            <msink:sourceLink direction="with" ref="{2ECCFDEC-3FF7-47AC-96FA-DBFE0EB59F99}"/>
            <msink:sourceLink direction="with" ref="{24DC8894-ED44-4C9B-BBF7-E595A9473FC3}"/>
          </msink:context>
        </emma:interpretation>
      </emma:emma>
    </inkml:annotationXML>
    <inkml:trace contextRef="#ctx0" brushRef="#br0">112 143 46 0,'-3'0'113'0,"0"0"-30"16,3 0-26-16,-2 4-16 0,-1-1 5 0,2-3 20 0,-2 1 19 15,0-1 15-15,-2 0 7 0,4 0 5 0,-5 0 2 0,-1 0-6 16,2 0-19-16,4 0-17 0,-5 0-19 0,4 0-11 15,-1 0-2-15,-1-1-3 0,1 1 4 0,-2 0 8 0,1 0 4 16,1 0 3-16,1 0 0 0,-4 0-1 0,5 0 4 16,-2-3-2-16,1-1-3 0,-3 4-4 0,3 0-4 0,-1 0-3 15,2 0-4-15,1 0-3 0,-3 0-3 0,0 4-2 0,3-4-2 16,0 0-7-16,0 3-2 0,0-3-4 0,-2 0-5 16,-1 1-3-16,3-1-2 0,0 2-2 0,-3-2-3 0,3 0 0 15,0 0 1-15,0 0 0 0,0 0 3 0,0 1-1 16,0-1-1-16,0 0 5 0,0 0 0 0,0 0-1 0,0 0-2 15,0 0-2-15,0 4 1 0,3-1-1 0,-3 0 1 16,3 0 1-16,-1-3 0 0,-2 2 1 0,3-2 2 0,0 1 2 16,1 1-2-16,-2-2-2 0,3 5 2 0,-3-5 0 0,2 2 2 15,2 0-1-15,-4 0 6 0,5 1-3 0,1-2 2 0,-1 4-1 16,2-5-2-16,3 2-1 0,0 0 0 0,0-2-2 16,3 2 2-16,4-2 11 0,3 0-2 0,-1 0 0 15,3 0 0-15,3-2-1 0,0 2 0 0,4-2-4 0,-3 0 1 16,6-3-14-16,-2 1 5 0,0 0-2 0,3 0 0 0,0-1 1 15,4 2 2-15,-6-3 2 0,8 3-3 0,-5-2 5 16,4 2 0-16,2-5 5 0,-2 1 1 0,3 1 3 0,1 0-4 16,-1-2-1-16,3 3 2 0,-2-4-3 0,3 4-1 15,-1-1-6-15,-2 2 1 0,0-3-3 0,-1 3 4 0,3-2-5 16,-3 1 0-16,-3 1-2 0,3 0-2 0,-1-1-1 0,-3 4-1 16,-1-4-2-16,0 2 0 0,-3-4 1 0,3 4-2 15,-6-2 5-15,3 1 0 0,-7 2-6 0,2-3-12 16,-5 4-17-16,-3-2-17 0,-1-2-17 0,-3 4-19 0,-5 1-22 15,-1-2-13-15,-1 0-9 0,-2 2-10 0,1 0-3 0,-6 0 0 16,1 0-5-16,-2-3-18 0,-3 3-34 0,0 0-59 0,0 0-83 16,0 0-61-16</inkml:trace>
  </inkml:traceGroup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4:59.3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1DC81F4-5D49-4B4F-B9F6-F8BE5BE3401D}" emma:medium="tactile" emma:mode="ink">
          <msink:context xmlns:msink="http://schemas.microsoft.com/ink/2010/main" type="inkDrawing" rotatedBoundingBox="20200,5148 24132,4834 24142,4965 20210,5279" semanticType="callout" shapeName="Other">
            <msink:sourceLink direction="with" ref="{24DC8894-ED44-4C9B-BBF7-E595A9473FC3}"/>
          </msink:context>
        </emma:interpretation>
      </emma:emma>
    </inkml:annotationXML>
    <inkml:trace contextRef="#ctx0" brushRef="#br0">4462 302 107 0,'3'-2'97'0,"-1"2"-25"0,1 0-12 0,0 2-3 15,-3-2 12-15,1 2 10 0,-1-2 12 0,0 0 6 0,0 0 9 16,0 0 3-16,0 0-10 0,0 0-18 0,0 0-16 16,0 0-15-16,0 0-5 0,0-2-3 0,0 2-3 0,0-2 0 15,-1 2 1-15,1-2-1 0,0 2-1 0,0-3 2 16,0-1 4-16,0 2 2 0,0-2 4 0,0 4 4 0,-3-2 2 16,3-1 1-16,0 3 3 0,-3 0-4 0,3 0-3 15,0 0-5-15,0 0-4 0,0 0-4 0,0 0 3 0,-2 0-2 16,-1 0-2-16,2 0 7 0,1 0 1 0,-3 0 3 0,3 3 2 15,0-3 2-15,0 0 0 0,0 0-4 0,0 2-1 0,0-2-6 16,0 0-7-16,0 0-4 0,-3 0-6 0,3 0-6 16,0 0-2-16,0 0-1 0,-2 0-4 0,2 0 1 15,-3 0 3-15,3 0 1 0,0 2 2 0,0-2 3 0,0 2 0 16,0-2 3-16,-1 0-10 0,1 0 6 0,0 0 0 0,0 0 0 16,-3 0 0-16,0 2-3 0,3-2-3 0,0 3-6 15,0-2 6-15,0-1-6 0,-2 3-3 0,2-3-4 0,0 0-4 16,0 0 1-16,0 0 0 0,2 0 2 0,1 0 3 15,1 0-2-15,1 0-3 0,1-3 0 0,0 3 0 0,1-1-3 16,4-2 3-16,-3 1-2 0,3 0-2 0,-2 0 1 0,3-3 3 16,3 3-1-16,-1 1 3 0,-2-1 0 0,2-4-2 15,4 4 0-15,-5 1 1 0,2-3 1 0,1 1-1 16,4 2 1-16,-4-6 1 0,6 4-3 0,-1-2-3 0,1 1 3 16,-1 2 0-16,6-3 0 0,-3 1-2 0,6-1-1 0,-5 2 1 15,5-2 1-15,1 3 1 0,0-2-1 0,1 0 1 0,-1-1-2 16,2 1 3-16,1 0-1 0,-2-1-1 0,4 1 1 15,1 0 0-15,1 0 0 0,-1 1 0 0,0 0 2 16,2 3-3-16,2-2 0 0,3 2 0 0,-7 0-3 0,7 0 1 16,-3 0-4-16,-1 0-7 0,3 2 2 0,0-2-1 0,0 1 2 15,0 1-3-15,7-2-3 0,-7 5 6 0,1-5 0 16,5 2 9-16,-4 0-1 0,-2-2-2 0,6 0-2 0,-5 0 2 16,0 0 3-16,2 0-5 0,-1-2-4 0,4 0-2 15,-4-3 1-15,5 3 3 0,1 1-1 0,3-1-2 0,-5-1-1 16,4 0 2-16,5 0-3 0,-3-1 0 0,2 3-7 0,4-1-5 31,-2-2-2-31,431-36-182 16,-432 34 197-16,-6 1 3 0,2-1 2 0,-2 0 3 15,-1 1 2-15,-4-1 6 0,1 2 4 0,1-3 1 0,-4 4-1 16,-2-5 1-16,-2 3 0 0,0 2 6 0,-6-5 4 16,3 4-4-16,-3-4 0 0,-2 1 0 0,-2-2 0 0,-1 4 4 15,-5-4-2-15,2 3-8 0,-5-3-4 0,2 2-2 0,-4-1 3 16,-7 1-4-16,5-1-1 0,-6 2-6 0,0-1 1 0,-5-1-9 15,-5 5-15-15,1-2-22 0,-6 1-27 0,-5 2-23 16,-1-3-26-16,-6 5-30 0,-4-1-29 0,-2 1-32 16,-7 1-40-16,-3 1-56 0,-11 1-86 0,-6 0-55 0</inkml:trace>
  </inkml:traceGroup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20.90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FA29AF0-0E37-4CDA-96B3-3784B4E928AB}" emma:medium="tactile" emma:mode="ink">
          <msink:context xmlns:msink="http://schemas.microsoft.com/ink/2010/main" type="inkDrawing" rotatedBoundingBox="10223,6800 13064,6781 13065,6867 10224,6886" shapeName="Other"/>
        </emma:interpretation>
      </emma:emma>
    </inkml:annotationXML>
    <inkml:trace contextRef="#ctx0" brushRef="#br0">98 79 443 0,'-13'-3'368'0,"-5"1"-84"0,6 2-74 0,0-2-65 0,0-1-32 0,3 3-18 16,2-1-9-16,3-2-1 0,-2 3-1 0,1-2 0 16,5 2-8-16,-1 0-8 0,1-2-10 0,0 2-12 15,1-2-10-15,2 2-8 0,2 0-2 0,2 2 0 0,2 0 4 16,6-2 4-16,0 2 8 0,-2-2 6 0,6 4 5 0,1-1 1 15,4-1 1-15,-2 3-1 0,3-1 0 0,1-3-1 16,-1 4-5-16,2-3-1 0,4 0-4 0,-3 0 0 0,3 0-2 16,1-2-4-16,3 3-3 0,0-3-2 0,3 0 1 15,1 0 0-15,1 0-3 0,3 0 0 0,1 0 3 0,3-3-5 16,-1 3-3-16,-3-2-5 0,5 2-2 0,1-2-3 0,-1 0-4 16,-4 2-1-16,6-2-5 0,0 2 3 0,-2-2 2 15,-1-1 3-15,7 3 2 0,-5-1 3 0,6-2-1 16,-1 3 4-16,-2-1 0 0,4 1 9 0,-3-3-7 0,2 1-6 15,-2-3-1-15,2 5-4 0,-3-1-3 0,2-2-1 0,-5 1 0 16,2-2-11-16,-2 2 6 0,-2-1 3 0,-2 3 3 0,1-2 1 16,0 2 3-16,-3 0-2 0,-2 0 2 0,0 0-2 15,-5 0-1-15,3 0 2 0,-7 0 0 0,3 2-2 0,-3-2 3 16,-2 3 0-16,-4-1 2 0,3-2 4 0,-3 2-1 16,-1 0 3-16,-1-2 4 0,-3 2 3 0,2-2 1 0,0 0 2 15,-2 3 1-15,-2-2-5 0,0-1 2 0,-2 3-2 16,-3-1-5-16,1-2-2 0,-3 0-3 0,-3 0-2 0,2 0-5 15,-4 0 4-15,-1 0-6 0,0 0-1 0,-5 0 0 16,5 0 5-16,-6 0 2 0,2 0-1 0,-2 0 1 0,0 0 1 16,0 0 5-16,0 2-2 0,0-2 4 0,0 0-4 0,0 0-6 15,0 0 0-15,0 0-1 0,0-2-8 0,0 0-32 16,0-1-50-16,0-1-75 0,0 0-85 0,3 0-99 0,-3-2-198 16,0-2-150-16,-5-3-76 0,-5-4-23 0,-5-2 15 0</inkml:trace>
  </inkml:traceGroup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26.1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8D618ED-541C-439B-8ABE-D97645D49B55}" emma:medium="tactile" emma:mode="ink">
          <msink:context xmlns:msink="http://schemas.microsoft.com/ink/2010/main" type="inkDrawing" rotatedBoundingBox="4508,7649 5702,7529 5721,7718 4526,7838" semanticType="callout" shapeName="Other">
            <msink:sourceLink direction="with" ref="{E3E7FCDB-34F0-44EB-A8C3-FDF30236187E}"/>
          </msink:context>
        </emma:interpretation>
      </emma:emma>
    </inkml:annotationXML>
    <inkml:trace contextRef="#ctx0" brushRef="#br0">4 142 65 0,'0'0'73'0,"0"-1"-30"0,0-1-7 0,0 2 15 0,0 0 20 15,0 0 19-15,-3 0 15 0,3 0 5 0,-2-1 6 0,2-4 1 16,0 5-11-16,0-2-23 0,0 2-26 0,0-1-22 16,0 1-13-16,0 0-5 0,0 0-1 0,0 0-1 15,2 0 1-15,-2-2-6 0,3 2 5 0,-2-3 4 0,2 1 3 0,2 2 4 16,1-1-1-16,0-2 1 0,1 1-1 0,-2-1 7 16,2 2-4-16,-1-1-4 0,-1-1-6 0,-1 3-2 0,-1-2-3 15,-2 0 0-15,4 2 3 0,-5-2 0 0,3 2 1 16,-3 0 3-16,0 0 1 0,3 0 4 0,-3 0 1 0,0 0-2 15,1 0-3-15,-1 0-3 0,0 0-1 0,0 0 1 0,0 0-3 16,0 0-4-16,3 0 1 0,-1 0 1 0,-2 0 2 16,3 2 5-16,1-2 2 0,2 2 3 0,-1 0 4 15,-1 1 3-15,4-1 1 0,-4 2 0 0,5 1 0 0,-2 1-5 16,1-1-3-16,-1 3-3 0,5 0 2 0,-1 0 2 0,-5 0 1 16,5 1 0-16,0-3-1 0,-2 4 0 0,3-1-1 0,0 2 0 15,-2-5-2-15,2 3-5 0,0-3 0 0,0 1-3 16,0 1-2-16,0-5 2 0,0 2 1 0,2-2 3 15,1 0-3-15,-1-3 3 0,4 0-3 0,-2 0 1 0,5-3 4 16,-2 3-1-16,3-7 1 0,5 3 2 0,-3-4 0 0,1 1 3 16,2-2 1-16,1-1-1 0,4-1 1 0,-6 0 1 15,6 1-2-15,-6-1-6 0,3-1-1 0,-2 1-5 0,-1-4-4 16,0 6-2-16,0-2-2 0,1 2-2 0,-3-2-2 16,-2 2 2-16,-1-1-2 0,-1 1-2 0,2-2 0 0,-4 4 2 15,-3 0-2-15,1 0 0 0,-4-1 0 0,3 5 0 0,-3-2 0 16,-2 1-2-16,-1 2 2 0,-2-1-2 0,-2 2-3 15,-1-1 3-15,2 2-3 0,-1-3-2 0,-1 3-1 0,1 0-12 16,-1 3-17-16,2-1-17 0,2-1-21 0,-4 4-20 16,4-1-23-16,-3 4-24 0,3 0-21 0,-1-1-18 0,5 0-23 15,-4 0-49-15,-1 0-82 0,-2 0-95 0,2-1-48 0</inkml:trace>
  </inkml:traceGroup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28.56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C58B6B7-969F-4150-9E74-EF5CB6DEC93C}" emma:medium="tactile" emma:mode="ink">
          <msink:context xmlns:msink="http://schemas.microsoft.com/ink/2010/main" type="inkDrawing" rotatedBoundingBox="7846,7705 16919,7543 16922,7738 7850,7900" shapeName="Other">
            <msink:destinationLink direction="with" ref="{05E955C4-9758-4FBE-BF0A-5A4B7F499BDB}"/>
          </msink:context>
        </emma:interpretation>
      </emma:emma>
    </inkml:annotationXML>
    <inkml:trace contextRef="#ctx0" brushRef="#br0">28 109 245 0,'-4'-5'302'0,"-1"1"-82"0,2 2-66 0,2-3-41 0,-2 1-38 15,1 0-22-15,-1 0-14 0,0 0-3 0,3 0 3 0,-1 1 8 16,-2 1 4-16,3 0 5 0,0-2 4 0,0 1-3 16,0 3 0-16,0-2-7 0,0 0-5 0,0 2-9 15,0-2-6-15,3 2-6 0,-2 0-7 0,-1 0-4 0,0 0-3 16,0 2-2-16,0-2 0 0,0-2-5 0,0 2 2 0,0 0-4 15,0 0-2-15,0 0-2 0,0 0 1 0,0 2 1 0,3-2 0 16,0 2 1-16,2 0 0 0,-1-2 0 0,1 3 1 16,2-1 2-16,0 0 1 0,1 0-2 0,1 3 3 15,1-5-3-15,-1 1 1 0,3-1 3 0,0 0-3 0,0 0 0 16,0 0 2-16,3 0-4 0,-3 3 2 0,3-2-2 0,-2-1-1 16,2 3 0-16,-3-1 2 0,3-2-1 0,-1 2-1 15,4 0 0-15,-3-2 3 0,2 2-3 0,0-2 0 0,0 2 1 16,-2 0-1-16,-2 3-1 0,-1-3-1 0,0 0 1 0,3 0 1 15,0 1-1-15,-2-1 1 0,0-2 0 0,-1 1 0 16,0 2 0-16,0-1 1 0,2 2 0 0,-3-2 2 0,4 1-3 16,-3-1 0-16,0 1 1 0,0 2-1 0,0-4 0 15,6 1 0-15,-2 3 0 0,4-5 0 0,0 3 0 0,4-3 1 16,2 3-1-16,-3-2 0 0,1-1 2 0,0 5-1 16,0-5 0-16,3 2 1 0,1-2-2 0,-1 0 0 0,-1 0 2 15,3 3-2-15,-1-1 0 0,2-2 0 0,-2 3 0 16,0-2-2-16,-1-1 2 0,3 0 0 0,-5 0 0 0,2 0 0 15,0 2 0-15,-3-2 0 0,-4 3 0 0,0-1 0 0,-1-2 3 16,-3 2-1-16,-1 0-2 0,2-2 0 0,-5 0 0 16,1 0 0-16,-1 2-2 15,0 1 2-15,16-2-3 0,-19-1 1 0,-2 0 2 0,5 0 0 16,-1 0 0-16,1 0 0 16,3 0 0-16,72-6-2 0,-64 6 2 15,-2-2-4-15,2 0 0 0,0 2 4 0,-2 0 0 0,4 0 0 16,-4 0 0-16,26 0-1 0,-23 0 5 0,1 0-3 15,-1 0-1-15,-3 2 0 0,3 0 1 0,0-2-1 16,-2 0 0-16,2 0 0 0,-2 0 0 0,-4 2 0 0,7-2 0 16,-5 0 0-16,-2 0-1 0,4 0 1 0,-1 3 0 0,-2-3 0 15,3 0 0-15,-2 1 0 0,1-1-4 0,-2 3 3 16,0-2-1-16,4-1 1 0,-3 0-2 0,0 3 3 0,1-3 0 16,-2 0 0-16,0 2 4 0,1-2-2 0,-1 2-2 15,3 0 2-15,-2-2 1 0,-4 0-3 0,3 0-1 0,-2 0 1 16,-1 0 0-16,-1 2 1 0,1-2-1 0,-4 0-1 0,0 3-1 15,0-3 2-15,0 0 0 0,1 0-1 0,-4 1 2 16,0-1-1-16,2 0 3 0,-2 0-2 0,-2 0 2 16,3 0-3-16,-1 0 4 0,2 0-4 0,-2 0 2 0,0 0-1 15,4 0-1-15,0 0-1 0,2-1 1 0,0-2 0 0,2 3-2 16,-1-2 2-16,3 2 0 0,-2-2 0 0,2 2 0 0,5 0 0 16,-5 0 0-16,5 0 0 0,0-2 0 0,-2 2 0 15,-1 0-3-15,6-2 2 0,-3-1 1 0,2 3-2 0,-2-1 1 16,0-2 2-16,3 3 1 0,-3 0-2 0,-1 0 1 15,1-1-1-15,3 1-1 0,-3-3-2 0,0 1 2 0,1 2-2 16,-4 0 1-16,3 0 2 0,-2 0-2 0,-1-2 2 16,3 2 2-16,-2 0-1 0,-1 0-1 0,-2 0 5 0,5 0-2 15,-2 0-1-15,-1 0 0 0,1 0-2 0,-1 0 0 16,-1 2 0-16,-1 0 0 0,0 1 0 0,1-3-6 0,2 0 4 16,-4-3 1-16,1 1-1 0,0 2 1 0,4-2 1 0,-4 0 0 15,2 2-1-15,1-2 2 0,-1-1 2 0,3 3-2 16,0-2-1-16,-2 2 0 0,2-4 8 0,-2 2-3 0,-1-1-1 15,1 1-3-15,-1-3 1 0,-1 5-2 0,3-1 0 0,1-2-2 16,-4 3-8-16,3-3 3 0,-3 3 6 0,2 0 0 16,-1-4-1-16,1 3 2 0,-1-1 0 0,1 1 3 0,-1-4-3 15,-1 5 0-15,3-2 0 0,-3-1 0 0,2 0-1 16,-1 1 1-16,3-2-2 0,-5 2 2 0,5-1 0 0,1 2 0 16,-4-4 2-16,3 3-1 0,-2 0-1 0,2 2 0 15,0-2 1-15,0 2-1 0,-1-5 0 0,0 5 1 0,-2-2-1 16,2 0 0-16,1 2 0 0,-1-2-1 0,-1 2 1 0,2-2 0 15,-4 0 0-15,4 2 1 0,-1-2 1 0,3-1-2 16,-5 3 0-16,3-1 0 0,3-2 0 0,-3 3 0 0,2-1 0 16,1 1-2-16,-3-3 1 0,1 1 1 0,2 0 0 15,-3 0-1-15,0 0 0 0,3-1 1 0,-4-1 0 0,1 4 1 16,3-2-1-16,-5 2 1 0,-1-2-1 0,3-1-1 16,0 3 1-16,-2-2-1 0,2 1-1 0,-2 1 1 0,-4-4 1 15,7 4-1-15,-7-1 1 0,5-2 0 0,-3 3 1 0,6 0-1 16,-5-3-1-16,1 3 1 0,-1 0 0 0,3-4 0 0,-1 4 1 15,0 0-1-15,0 0-1 0,0 0 1 0,1 0 0 16,-4 0 0-16,4 0 0 0,-1 0-2 0,0 0 1 16,-2 0 1-16,5 0 0 0,-3 0 0 0,1 0 0 0,0-1 0 15,-3-1 1-15,4 2-1 0,-4-1 0 0,3 2-2 0,-2-1 2 16,2 0-2-16,-3 0 2 0,1-1 0 0,-1-4 2 16,4 5-1-16,-7-2 2 0,7 2-2 0,-7 0 0 0,5 0 1 15,-3 0-2-15,0 0 1 0,-1 0-2 0,0-1 1 16,1 1-2-16,-1-2 0 0,3 2 2 0,-5-3 0 0,2 1-2 15,2 2 2-15,-2 0 2 0,1 0-2 0,-1 0 0 0,2 0 2 16,1-1 1-16,-1 2-3 0,1-1 1 0,-1 0-1 16,5 0 0-16,-6 0 0 0,4-1 0 0,0 1 1 0,-2 0-1 15,2 0 2-15,0 0-2 0,0 0 1 0,-2 0-1 0,2 0 0 16,0 0 0-16,0 0-1 0,-1 0-1 0,1 0 1 16,1 0 1-16,-1 0-1 0,0 0 6 0,3 0-2 0,-3 0-3 15,-1 1 0-15,1-1 3 0,0 0-3 0,0 0 0 16,0 2 2-16,0-2-9 0,1 0 5 0,-1 0 0 0,-4 0 1 15,4 0 1-15,-1 0 0 0,0 0 0 0,-2 0 0 16,5 0-2-16,-6 0 0 0,3 0 1 0,-5 3 0 0,7-3-1 16,-6 2 2-16,-1-1 0 0,1-1 2 0,1 0-1 15,-1 0 0-15,3 0 1 0,-2 0-1 0,-2 0-1 0,1 0 0 16,0 0 0-16,1 0-3 0,-4 0 2 0,3 0 1 0,1 0-1 16,-4 0-1-16,4 0 2 0,-1 0 2 0,0-1-2 0,4-1 1 15,-4 2 0-15,0-3 2 0,-1 1-2 0,1 2 2 16,4 0-3-16,-4 0 0 0,2 0 0 0,-2 0-2 15,1 0 1-15,2 2 1 0,-4 1-2 0,0-3-1 0,1 0 3 16,0 0 0-16,-5 0 1 0,4 0-1 0,0 2 0 0,-1-2-1 16,-3 1 1-16,-2-1 0 0,3 0 0 0,-1 0 1 0,0 2-2 15,-1-2 1-15,-1 0 0 0,2 0 1 0,-3 0 1 16,1 0-1-16,0 0-1 0,2 0 0 0,-2-2 1 16,-1 2 0-16,1 0 1 0,-3 0-2 0,3 0 0 0,0 0 0 15,0 0 0-15,0 0 2 0,-2 0 0 0,2 0-2 0,0 0 3 16,3 0 1-16,-6 0 1 0,1 0 1 0,2 0-1 15,-3 0 0-15,2 0 1 0,1-1 1 0,-1-1 1 0,1 2-1 16,-3-3 0-16,3 1 0 0,0 2 0 0,0-1 0 16,0 1 1-16,3-3-1 0,-3 3 1 0,3-2-1 0,-2 2 0 15,2 0 3-15,-3 0-3 0,6-3 1 0,-5 3-2 16,3 0 1-16,2-1-2 0,-1 1 1 0,-1 0-2 0,3 0-2 16,-1 0 0-16,0 0 1 0,0 0-2 0,-2 0-1 0,1 0 3 15,1 0-2-15,-5-2 1 0,2-1 2 0,0 3-2 0,1 0 1 16,0 0-2-16,1 0 1 0,-2 0-1 0,-3 0-1 15,2 0 1-15,-5 3 0 0,2-3 0 0,-4 0-1 0,-1 0 0 16,0 0 1-16,-4 0 0 0,4 2-1 0,-6-2 0 16,1 0-1-16,-1 0 1 0,0 0 0 0,0 0 1 0,0 1 1 15,0-1-2-15,0 0 4 0,0 0 2 0,0 0-1 16,0 0 4-16,0 3-1 0,0-3 3 0,0 0 1 0,0 0 1 16,0 0-1-16,0 0 1 0,-1 0-3 0,1 0-4 15,-3 0 1-15,0 0-10 0,1 0-4 0,-4 0-11 0,0 2-18 16,-4 1-27-16,-2-2-36 0,-3 4-67 0,-6-5-143 15,-6 2-124-15,-4-2-65 0,-8 0-34 0</inkml:trace>
  </inkml:traceGroup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34.71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4DC8894-ED44-4C9B-BBF7-E595A9473FC3}" emma:medium="tactile" emma:mode="ink">
          <msink:context xmlns:msink="http://schemas.microsoft.com/ink/2010/main" type="inkDrawing" rotatedBoundingBox="16910,5945 23685,6086 23648,7865 16873,7725" semanticType="enclosure" shapeName="Other">
            <msink:destinationLink direction="with" ref="{C1DC81F4-5D49-4B4F-B9F6-F8BE5BE3401D}"/>
            <msink:destinationLink direction="with" ref="{FD7E7D73-739F-4231-B958-1E263A283AA4}"/>
            <msink:destinationLink direction="with" ref="{05E955C4-9758-4FBE-BF0A-5A4B7F499BDB}"/>
          </msink:context>
        </emma:interpretation>
      </emma:emma>
    </inkml:annotationXML>
    <inkml:trace contextRef="#ctx0" brushRef="#br0">34-35 11 0,'-3'-8'51'0,"3"-1"6"0,-2 2-2 0,2-1-2 16,0-1-4-16,0 2 3 0,-3-1 10 0,3 0 10 16,0 1 6-16,3 0 0 0,-1 1 4 0,1 1 1 0,0-2 4 15,-2 3-5-15,4-4-11 0,-2 1-6 0,0 1-5 16,-2-3-9-16,3 4-15 0,2 0-7 0,-4-2-5 0,5 1 0 15,-2-2 3-15,2-2-1 0,-2 4-4 0,2 2-3 0,-2-3-1 16,5 3-2-16,-5 2 0 0,5 2 5 0,-4 0 2 16,1 2 2-16,4 2-2 0,-4 3 2 0,2-1 1 15,3 3 5-15,-2 0 5 0,2 1-5 0,-6 1-5 0,5 1-2 16,-2 2 3-16,1 0-1 0,-1 2 3 0,1 1-3 0,-1-2-8 16,2 3-3-16,1-4-3 0,-3 2 1 0,3 0 0 0,-2-4-1 15,-1 1-1-15,-2 1 1 0,2-2 0 0,-1 1 1 16,2-2 2-16,2-2 0 0,-3-1-2 0,3 0-3 15,0-5 1-15,0 2 5 0,0-2 1 0,-1 0 0 0,1-1 4 16,3-2-1-16,0 0 8 0,2-2-1 0,-1-1 1 0,2 0-3 16,3-4 0-16,-2-2-3 0,3 1 1 0,2-3-1 15,0-2-4-15,3 0 2 0,-2-2 3 0,5 0 3 0,1-2 2 16,-3-4-1-16,7 2-3 0,-3 0 3 0,4-5-3 16,3-1-1-16,2 1-5 0,-3-5 0 0,3 3-3 0,-1 0 3 15,4-4-2-15,-3 2-2 0,-1 0 2 0,1-1 0 0,0 4 1 16,-1-1-3-16,-1 2-3 0,0 3-2 0,-3 1-1 15,-2 0 0-15,-3 4-3 0,0 0-1 0,-2 1-1 16,-3 0-3-16,0 2 0 0,-1 4 1 0,-1-2-1 0,-5 1 0 0,2-1-1 16,-5 3 1-16,2 1 0 0,-4 3 0 0,-2-2 1 15,-2 2-1-15,-3 1 0 0,1 1 0 0,-7 0 0 0,4-1 0 16,1 2 0-16,-5 1 0 0,-1-3 0 0,3 3 0 16,-3 0 2-16,0 0 1 0,2 0-3 0,-2 0 0 0,0 0-2 15,0 0 2-15,0 0-1 0,0 0-1 0,0 0 0 16,0 0-2-16,0 0 3 0,0 0 1 0,0 0 0 0,0 0 0 15,0 0-1-15,0 0 1 0,0 0 1 0,0 0 0 16,0 0 3-16,0 0-2 0,0 0 0 0,0 0-2 0,0 0 1 16,0 3-1-16,0-3 0 0,0 0 2 0,0 0-4 0,0 0 2 15,0 0 2-15,0 0 1 0,0 0 0 0,0 0 1 0,-2 0 0 16,2 0 2-16,-3 0-1 0,3 1-2 0,0-1-3 16,0 0 2-16,0 0-2 0,0 0 0 0,0 0 0 15,0 0-5-15,0 0 5 0,0 0 1 0,0 0-1 0,0 3 2 16,0-3 0-16,0 0-1 0,0 0 2 0,-1 0-3 0,1 0 0 15,0 0 0-15,0 0 2 0,-3 0-1 0,3 0-1 16,-3 0-3-16,3 0 3 0,-2 0 0 0,-1 2 0 0,3-2 0 16,-1 2-1-16,1 1-3 0,-3-2-1 0,0 3-5 15,1 3-21-15,-4-3-20 0,2 5-25 0,2-3-23 0,-3 3-24 16,3 2-25-16,-2-1-28 0,1-2-41 0,0-2-48 0,-5 2-86 16,4 1-98-16,-4-3-43 0</inkml:trace>
    <inkml:trace contextRef="#ctx0" brushRef="#br0" timeOffset="-1041.1496">555 1029 78 0,'-5'-1'91'0,"-1"1"-3"15,2-2-9-15,-1-1-12 0,1 3-7 0,-2-2-10 0,4 2-13 0,-1 0-7 16,2 2-8-16,-5-2 2 0,6 3 6 0,-5-1 10 0,4-2 8 15,-2 0 6-15,0 0 1 0,-1 0 4 0,2 0 2 16,-4 0 8-16,2 0-13 0,-1 1-14 0,1-1-7 0,-2 0-7 16,0 0 0-16,0 0 3 0,1 0 1 0,1 0-5 0,-1 0 9 15,-1 0 2-15,5 0 2 0,-3 0-1 0,1-1-1 16,-2 1-1-16,1-2 0 0,1-1-1 0,0 3-2 0,3-2-1 16,-2 0 1-16,2 2-2 0,-3-2 2 0,0 2 0 15,3 0-1-15,0-2 1 0,0-1-2 0,0 3-2 0,0 0-1 16,0 0-2-16,0 0 0 0,0 0-2 0,0 0 0 0,0 0 0 15,0 0 0-15,0 0 0 0,0 0 1 0,0 0 1 16,0 0 5-16,0 0 0 0,0 0 8 0,0 0 2 0,0 0 5 16,-1 0 2-16,1 0 4 0,-3 0 6 0,3 0-2 15,-2 3 2-15,2-1 0 0,-3-2-4 0,0 0-1 0,3 0-3 16,0 2-5-16,0-2-6 0,0 0-6 0,0 2-5 16,-1-2-5-16,-2 0-5 0,3 0-6 0,0 0-4 0,0 0-3 15,-2 0-1-15,2 0-4 0,-3 2 1 0,3-2-1 16,0 0 0-16,0 0-2 0,0 0 1 0,0 0 1 0,0 3 1 15,0-3-2-15,0 0 0 0,-3 0-2 0,3 0 2 0,0 0 2 16,0 0 1-16,0 0 3 0,0 0-2 0,0 0 3 16,0 2 0-16,0-2-2 0,0 0-1 0,-1 0-2 0,-2 0-1 15,3 0 0-15,0 0 1 0,0 0 1 0,0 0-3 16,0 0 2-16,0 0 1 0,0 0-1 0,0 0 3 0,0 1-5 16,0 2 0-16,0-3 0 0,0 0 0 0,0 0 2 0,3 0-2 15,-2 0 0-15,-1 0-2 0,3 0 2 0,0 0 2 16,-3 0-2-16,2 0-2 0,2 0 2 0,-4 0-2 0,6 0 4 15,-6 0 0-15,2 2 0 0,2-2-4 0,-1 3 0 0,0-2 2 16,2-1 0-16,-1 2 0 0,1 1 0 0,2-3 0 16,-3 0 2-16,2 2-2 0,-4-2 0 0,2 0-2 15,2 1 2-15,-1-1 0 0,-1 0 0 0,1 0 2 0,1 0 0 16,-5 2-2-16,4-2 4 0,2 5-1 0,-1-5-2 0,-4 1 1 16,2-1-2-16,-1 0-2 0,0 2-2 0,-2-2 4 0,4 1-3 15,-5-1 3-15,3 0 0 0,0 0 0 0,-3 0 0 16,1 4-1-16,4-4-1 0,-2 3 2 0,0-3-2 15,1 0 2-15,1 3 0 0,-1-2 0 0,4-1-2 0,-1 4 2 16,0-4 2-16,1 0-4 0,1 1 2 0,1 1 0 0,-4-2 0 16,2 0 0-16,2 0 2 0,-1 3-2 0,1-1 2 15,-4-2 1-15,5 2 0 0,-2-2-3 0,-2 2 3 0,5-2-3 16,-2 2 0-16,-1-2 0 0,3 0 0 0,-1 0-3 16,-2 0-1-16,3 0 0 0,-1 0 2 0,0 0 1 0,-2 0-2 15,3 0 3-15,-2 0 8 0,4 0-2 0,-4 0-2 0,2 0-2 16,-3 0-2-16,3 0 2 0,0-2 1 0,1 0-1 15,-1 2-9-15,0-2 3 0,1 2 2 0,-1 0 2 16,6-2 0-16,-5-1 0 0,5 3 2 0,-4 0-1 0,4 0 0 0,-5 0 1 16,5 0-2-16,-2 0 0 0,3 0 0 0,1 0 10 15,-4 0-5-15,4 0-3 0,-1 3-1 0,0-1 1 0,2-2-1 16,-2 2 1-16,-2 0-1 0,2 0-9 0,0 1 4 16,1 1-1-16,-4-2 0 0,4-2 5 0,-1 5 0 15,-3-4 0-15,-1 2 0 0,2-2 0 0,-6 4 2 0,4-3 1 0,-3 0 0 16,5 0-3-16,-4-2 0 0,0 2 0 0,-1 0-1 15,3-2 2-15,0 3-2 0,-2-1-1 0,2-2 1 16,0 2 1-16,2-2-1 0,-3 4 1 0,0-4 0 0,4 3-1 16,-5-3-1-16,5 0 2 0,-5 0-2 0,2 0 2 0,0 0-2 15,2 0 4-15,-3-3-2 0,0 3 0 0,2 0 0 16,2-2 0-16,-2 2-7 0,1-2 4 0,1 2 3 0,1-2 0 16,-1 0 0-16,4-1 0 0,-1 3 0 0,4-4 0 15,-1 4 10-15,0-2-10 0,3-2 2 0,-2 2-2 0,2-1 0 16,1-1 0-16,2 3 0 0,1-2 0 0,-3 1-2 0,1 2 0 15,2-2 2-15,0 2 0 0,0 0 0 0,-1 0 0 16,1 0 2-16,1 0-2 0,-1 0 0 0,-3 2 2 0,1-2-2 16,0 0 0-16,3 0-2 0,-4 0 2 0,3 0 0 15,-3 0 0-15,7 0 0 0,-4 0-3 0,2 0 0 0,-2 0 0 16,3-2 3-16,-1 2 3 0,4-4-3 0,-1 1 0 0,2 1 3 16,0 0 0-16,-1 0 3 0,0-3-3 0,0 2-2 15,0-1-4-15,1 0 3 0,-3 1-1 0,4-1 0 0,-6 3 0 16,3-1-1-16,-2 2 0 0,0-1 2 0,-1-4 0 15,1 5 0-15,-6 0 0 0,1 0-2 0,0 0 0 0,-3 0 2 16,0-2 2-16,-2 2-3 0,6 0 1 0,-2-1 0 0,1-1-1 16,2-1 2-16,0 1 0 0,0-2-1 0,1 2-1 15,2-1 1-15,-1 0 3 0,4-2-1 0,-2 1 1 0,-2-1-3 16,4 3 0-16,-1-2 0 0,-3 2 0 0,3-2 0 16,-5 1-3-16,3 2 1 0,-3-2 2 0,1-1-2 0,-4 2 2 15,2 0 0-15,-7 0-1 0,1 0 1 0,3-1 0 16,-6 3-3-16,1 0 2 0,-1-2 2 0,-2 2-1 0,1-2-1 15,-1 0 2-15,-3 2-11 0,-1 0 6 0,0 0 3 0,-1 0 2 16,2 0-3-16,-1 0-2 0,1-5 3 0,4 3 0 16,-1-3 9-16,3 1-5 0,-1 4-3 0,1-7 0 0,-1 6 3 15,6-2-1-15,0-1 0 0,-2 1-6 0,2 0 4 16,3-2 0-16,1 4 2 0,0-2 0 0,2-2-4 0,3 4 2 16,-2-1 2-16,5-1 2 0,-7-1-1 0,7 2-3 0,-3 2 0 15,0-4 0-15,2 4-1 0,-2 0-9 0,3 0 5 16,-4 0 2-16,3-3 1 0,-6 1-1 0,3 2 3 0,-4-2-2 15,0 2 2-15,-6-2 9 0,5 2-3 0,-9 0-2 16,1 0-1-16,-2 0-3 0,-1 0 0 0,-1 0 0 0,1 0-2 16,-1 0 2-16,-5 0-1 0,5-2 1 0,-4 2 0 0,4 0 4 15,-7 0 0-15,1-2-2 0,0 2 0 0,0 0-2 16,-3 0 2-16,3-3-4 0,0 3 4 0,0-1-2 16,3-2 0-16,-3 3 2 0,0 0-2 0,2 0 1 0,1 0-1 15,2-1 0-15,-2 1-1 0,-2-3 0 0,5 3 1 0,-2-2-1 16,-1 2 1-16,1 0-2 0,-2 0 0 0,5 0-1 0,-4 0 0 15,0 0 3-15,-2 0 0 0,7 0 0 0,-2 0 0 16,-5 0 0-16,5 0 0 0,-5 0 3 0,2 0-2 16,0 0 1-16,-3 0-2 0,1 2 0 0,2-2 0 0,0 0 0 15,-3 0 4-15,1 0-1 0,-1 0-3 0,2 0-1 0,-2 0-3 16,-4 0 2-16,1 0-1 0,5 0 0 0,-5 0 3 16,0 0-3-16,-2 0 3 0,4 0-1 0,-3 0 2 0,0 0 2 15,-1 0 0-15,2 0-3 0,-3 0 1 0,0 0-1 16,2 0 2-16,-4 0 5 0,4 0-4 0,-3 0-1 0,1 0-1 15,2 0 1-15,-1 0-2 0,2 0 0 0,-3-2 0 0,2 2-5 16,-4-2 2-16,4 0 3 0,-3 2 0 0,3-2 0 16,2-1 3-16,-2 3-3 0,4-2 3 0,-6-2-3 0,4 2-1 15,-1-3-2-15,-2 4 0 0,4-3-1 0,-5 0 0 0,4 4 4 16,-2-3-2-16,-1-1 2 0,-2 3 2 0,2-2 0 16,-6-1 2-16,5 0-1 0,0 2 2 0,0-3-3 0,-1 1 0 15,-1-1 0-15,1 2-2 0,-1 0 1 0,2-1 1 16,-1 2-2-16,-2 0-1 0,1 0-1 0,-2-3 1 0,4 3-1 15,-5 2 3-15,2-2-2 0,-2 0 1 0,-1 0 0 16,3-1 3-16,0 3 0 0,-3-1-3 0,2-2 2 0,-2 2-1 16,4-4 1-16,-1 1 1 0,0-1-2 0,-1 1-1 0,-2-3 0 15,3 4 2-15,0-5 2 0,-3 5-4 0,0-4 2 16,0 2 0-16,0-1 0 0,0 1 1 0,0-1 1 0,0 0-1 16,-3-1 1-16,0 1-1 0,1-1 2 0,-1 1-5 0,0 2 1 15,-1-3 2-15,2 3-3 0,-1-3 2 0,-1 5-2 16,0-2 0-16,-2-1 0 0,0 2-2 0,0-2 6 15,-2 2-4-15,-1-4 2 0,2 4 0 0,-1-2 3 0,2-1-3 16,-4 1 1-16,1 1 1 0,2-1-4 0,-4 2 2 0,-1-2-1 16,5 3-2-16,-5-2-3 0,3-1 3 0,-1 1 1 15,-2 0 0-15,0-2-1 0,0 2-2 0,-1-3 2 0,1 0 1 16,-6 3 2-16,4-3 0 0,-3 4-1 0,3-5-2 0,-4 5 2 16,5-4 0-16,-5-1 3 0,5 5-2 0,-2-3-3 15,0 1 1-15,1-1 0 0,3 1 1 0,-4 1-1 0,0 0 0 16,1-1-1-16,2-1 1 0,-2 1-1 0,2 0 1 15,0 0 0-15,1-1 1 0,-1 1 2 0,4 3-1 0,-3-2-2 16,2-1 0-16,-1 1 1 0,1-1-1 0,-2 2 0 16,5-1-3-16,-5 1 2 0,3-2 1 0,-2 1 4 0,-2-1-2 15,3 2-2-15,-3-2 4 0,2 1-3 0,2-1 0 0,2 1-1 16,-1 2 0-16,-5-2-3 0,1-1 0 0,-1 1 5 16,4 0-1-16,-4 0-1 0,0-3 0 0,0 3 2 0,-2-3-1 15,2 5 2-15,-1-4-4 0,1 1-2 0,-6 1 3 0,6-1 0 16,1-2 0-16,-1 4-2 0,-2-5 2 0,-1 5 0 15,0-3 2-15,4 1 0 0,-4 1 0 0,1-3-2 16,2 3 3-16,-3-3-3 0,1 3-1 0,2 0 1 0,-2-1-2 16,2 1 2-16,-1 3-1 0,1-4 1 0,0-1-1 0,0 1 2 15,0 1 0-15,3-1-1 0,-1 3 2 0,-2-2-2 16,0-1 0-16,0 2 0 0,0-2 0 0,3 2-2 0,-2-4 2 16,0 6-3-16,2-4 2 0,-3 2 1 0,0-2 0 15,2 1 0-15,1-1 0 0,-3 0 0 0,2 4 0 0,-2-3 3 16,3-1-2-16,-3 3-1 0,2-2 0 0,-2-1 0 15,-3 1-5-15,3 3 3 0,0-4 0 0,3 3 0 0,-1-1 2 16,-2-1 0-16,0 2 0 0,0 0 0 0,0 0 6 0,0 0-4 16,0-3-2-16,-3 4-1 0,3-2-2 0,0 1 1 15,4-1 14-15,-4 0-6 0,-3-1-5 0,3 3 0 0,-3-1 1 16,3-3 1-16,0 2-3 0,-3 2 0 0,3-1-11 0,0-3 3 16,-1 4 2-16,1-2 6 0,-6 1 0 0,5-1 0 15,-2 2 0-15,0 1 0 0,-1-2-2 0,1-1 2 16,1 1 2-16,-3-1-2 0,3 3-2 0,-4-1-2 0,2-3 3 15,-3 1 1-15,-1 1 2 0,1 0-2 0,0 0 0 0,1 0 2 16,-5 0-1-16,3-1 1 0,-3 3 7 0,2-1-5 0,2 1-2 16,-5-4 1-16,-1 1-3 0,4 3-2 0,-3-2 2 15,2 0 0-15,3 2-9 0,-5-3 6 0,4 3-1 0,-3-1 2 16,2-2 2-16,-3 3 2 0,2-2 0 0,1 2-2 16,-1 0 3-16,-1 0-2 0,2 0 0 0,-1 0 1 0,4 0 0 15,-4 0-5-15,2 0 2 0,1 0 2 0,0 0-4 16,-1 0 3-16,4 0 0 0,-3-2 0 0,-1 0-2 0,4 2 3 15,-3 0-1-15,-1 0 1 0,7 0 0 0,-6 0 1 0,1 0-2 16,1 0-1-16,1-2 2 0,1 2 0 0,-4 0-1 0,2 0-3 16,-2 2 1-16,0-2-3 0,-2 2 4 0,1 0 0 15,3-2 1-15,-1 2 0 0,-2-2 0 0,1 3 1 16,-3-2 0-16,2-1 0 0,1 0-1 0,-5 0 0 0,3 3 0 16,-1-1-3-16,1 0 0 0,-1 1 1 0,-2 1 1 0,0-3-1 15,0 2-1-15,1-1 2 0,-1 2-1 0,0-2 5 16,-1-2 1-16,4 2-3 0,-1 1 1 0,-2-3-1 0,0 4 0 15,0-4-2-15,-3 1 0 0,2-1-2 0,0 3-1 16,1-3 1-16,5 2 2 0,-5-2-1 0,4 0 0 0,0 0 2 16,-4 0 0-16,1 0 0 0,0 3-2 0,-4-1 1 0,6-2-1 15,-1 1 2-15,2-1-1 0,1 0-2 0,1 0-2 16,-7-1 4-16,4 1-1 0,-6 0 1 0,6 0-1 16,-2 0 0-16,-4 0 1 0,4-2 2 0,0-1-1 0,2 3 4 15,-2-5-4-15,0 5 3 0,-4-1-3 0,2 1 0 0,-7-2 0 16,3 0-4-16,0 2 1 0,1-3 2 0,-3 1 1 0,-1 2-4 15,-2-2 2-15,3 2 1 0,-2-2 4 0,-1 0 1 16,0 2-3-16,1-2-1 0,-3-1 0 0,2 3 2 16,-2 0 0-16,2 0-2 0,-2 0-1 0,-2 0-2 0,5 0 0 15,-9 0 3-15,7 0-2 0,-4 0 2 0,3 3 0 0,3-3 0 16,-4 0 2-16,9 0 1 0,0-3-6 0,1 3 3 16,0-1 0-16,0 1-2 0,2-3 4 0,-5 2-2 0,6 1 0 15,5-3-2-15,0 3 4 0,2 0-4 0,2 0 2 16,4 0-2-16,5 0 1 0,-8 0-3 0,8 0 3 0,0-2 1 15,0 2-2-15,0 0 5 0,0 0-3 0,0 0 1 0,5-2-1 16,1 2 2-16,-3 0-2 0,0 0 0 0,3 0 1 16,0 0-1-16,0 0 0 0,0 0 0 0,0 0 0 0,0 0 0 15,-1 0 0-15,-2 0 1 0,-2 0-2 0,-2 0 1 0,2 0-3 16,1 2 1-16,-7 0 0 0,4-2 2 0,-5 3 0 16,3-3-2-16,-3 1 2 0,-3 2 0 0,3-2 6 0,-3 2-3 15,2-1 0-15,-5 0-1 0,2 0-2 0,2 0 2 16,-5 3-2-16,0-3-2 0,1 0-6 0,0-1 4 0,-1 4 4 15,-4-5 0-15,4 3-2 0,-5-1-2 0,3-2 3 0,-4 1 0 16,0 2-1-16,1-3 0 0,-3 2 0 0,0-2-5 16,4 0 7-16,-6 0 0 0,2 0 0 0,-1 0 3 15,1 0-1-15,1 0 0 0,-3 0-2 0,3 3 2 0,-3-3 3 16,2 1-5-16,1-1 0 0,-1 2 1 0,3 1-1 0,-1-3 0 16,-2 2 0-16,0-1 0 0,3 2-1 0,2 1 0 0,-2-3 6 15,8-1-4-15,1 2-1 0,3-2 2 0,0 1-2 16,5 3 0-16,1-4 2 0,0 0-1 0,1 0-7 15,2 0 3-15,-1 0 3 0,4 0 0 0,-2 0 0 0,2 0-1 16,-3 0 1-16,3 0-1 0,0 0 1 0,0 0 0 0,0 0-2 16,0 0 2-16,0 0 0 0,0 0 2 0,0 0 0 15,0 0-2-15,0 0 0 0,0 0-1 0,-3 0-2 0,3 0-3 16,0 0 1-16,-1 3 1 0,-2-3 2 0,2 0 1 16,-5 3-1-16,4 2 0 0,-2-4 5 0,-2 1 1 0,4 1 0 15,-5 1-4-15,2 0 0 0,-2 0 0 0,2-1 3 0,-2-1-1 16,2 3-2-16,0-5 0 0,0 1 0 0,1 2 3 15,-1-2-2-15,-1 4-1 0,2-3 2 0,-1 0-2 0,1 2-2 16,-2 1 1-16,1-2 0 0,1 2-1 0,-4 1 0 16,4-1 2-16,-3 1 0 0,2 0-1 0,1 2 1 0,-2-1 1 15,1 1 1-15,-2-2-2 0,2 3 0 0,-2-3 0 0,-1 4 0 16,2 0 0-16,-1-2 0 0,0 3 0 0,-2 0 0 16,1 0 0-16,-2 0 2 0,2-1-2 0,-1 4 0 15,0-1 0-15,-1-3 1 0,1 3 0 0,-1-2-1 0,1 1 0 0,-2 2 0 16,-1-3 0-16,4-1 4 0,-4 1-6 0,1 3 0 15,4-3 0-15,-2 1-2 0,-2 1 4 0,5 2-1 16,-1-2-1-16,0 3 1 0,-2-2 1 0,3 4 0 0,-2-1-1 16,4 0 1-16,-1 1 0 0,1 2-1 0,1 1 1 15,1 1 0-15,-1-4 2 0,0 4-1 0,3-1 1 0,3-2 1 0,0 0-3 16,-1 0 3-16,2-2 0 0,2 1-3 0,-4-1 4 16,2-3 2-16,2 2-4 0,-1 0-2 0,-1-6 0 15,1 1 0-15,1-1 0 0,-1-1-2 0,1-1-4 0,0 1 2 16,0-2 4-16,2 1 2 0,-4-4-2 0,4 3-2 0,-4-2 0 15,4-1 4-15,-1 1 1 0,-2-1-2 0,2 0-1 0,-3 0-2 16,4-1 0-16,-7-2-1 0,4 2 2 0,1 1 1 16,-5-2 0-16,5 0-2 0,-4 0 0 0,2 0 6 0,2 1-3 15,-1-1 0-15,-1 0 3 0,1 2-14 0,0-4-18 16,-3 3-19-16,2-1-19 0,2-2-15 0,-1 4-18 0,-1-2-19 16,1 1-24-16,2-2-15 0,1 4 0 0,1-3-8 15,-2-1-10-15,0-1-19 0,1 0-38 0,-1 0-53 0,1-3-92 16,-4-2-67-16</inkml:trace>
    <inkml:trace contextRef="#ctx0" brushRef="#br0" timeOffset="1044.9248">1049-2 146 0,'-5'4'351'0,"1"0"-88"0,-2 5-77 16,1 0-56-16,4 1-43 0,-5 1-22 0,4 0-10 0,-1 1-2 16,3 2-8-16,3-4-5 0,-1 4-1 0,4-6-1 0,0 6 11 15,1-4 8-15,5 1 0 0,6-1-4 0,-5-1-1 16,4-1-1-16,5 1 0 0,0-2 2 0,2-2-8 0,2-2-1 16,3 2 4-16,4-5 3 0,1-2 7 0,5-1 4 0,-2-5 3 15,8-2-4-15,-2 1-1 0,2-5-8 0,8-1-4 16,-2-1-5-16,4-4-8 0,1 1-7 0,5-4-8 15,2-2-2-15,-2 1-4 0,2-1-4 0,-1-4-1 0,1 3-5 16,-1-2 0-16,4 0-1 0,-4-3 0 0,1 1-2 0,-4 0 0 16,1 0-3-16,-2-3-4 0,0 3-5 0,-2 2-18 15,-1 0-22-15,-1 0-27 0,-3 4-38 0,-1-2-40 0,-7 5-62 16,0-1-129-16,-10 3-128 0,-2-1-65 0,-7 5-19 16</inkml:trace>
  </inkml:traceGroup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48.8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5E955C4-9758-4FBE-BF0A-5A4B7F499BDB}" emma:medium="tactile" emma:mode="ink">
          <msink:context xmlns:msink="http://schemas.microsoft.com/ink/2010/main" type="inkDrawing" rotatedBoundingBox="13799,7772 19209,7477 19270,8597 13860,8891" semanticType="callout" shapeName="Other">
            <msink:sourceLink direction="with" ref="{DC58B6B7-969F-4150-9E74-EF5CB6DEC93C}"/>
            <msink:sourceLink direction="with" ref="{24DC8894-ED44-4C9B-BBF7-E595A9473FC3}"/>
          </msink:context>
        </emma:interpretation>
      </emma:emma>
    </inkml:annotationXML>
    <inkml:trace contextRef="#ctx0" brushRef="#br0">-6 954 181 0,'0'0'274'0,"0"0"-25"0,0 0-35 0,-2 0-32 16,2 0-29-16,0-2-34 0,0 2-25 0,0 0-22 0,0 0-17 15,0 0-10-15,0 0-8 0,0 0-4 0,0 0-8 16,0 0-1-16,0 0-4 0,0 0-2 0,0 0-3 0,0 0-4 15,0 0 0-15,0 0-5 0,0 0 2 0,0 0-4 0,0 0 1 16,0-3 0-16,0 3-1 0,0 0-1 0,0 0 3 16,0 0-1-16,0 0 0 0,0 0-1 0,0 0-1 0,0 0 1 15,2 0-3-15,-2 0 1 0,0 0-2 0,0 0 2 16,0 0-2-16,0 0 1 0,0 0-1 0,0 0 0 0,0 0 1 16,0 0-1-16,0 0 2 0,0 0-2 0,0 0 0 15,0 0 0-15,3 0 2 0,-2 0-2 0,-1 0 0 0,3 0 1 16,-3 0 1-16,3 3 0 0,-1-3-2 0,4 0 0 15,-5 2 0-15,2-2 0 0,-1 0-2 0,4 0 0 0,-5 1 1 16,3-1-7-16,-1 3 5 0,2-1 0 0,-1 1 3 0,-1-2 0 16,2-1 0-16,1 2 3 0,-2 1-2 0,4-1 7 0,-4 1-5 15,1-3 1-15,2 0-2 0,-2 5-1 0,5-5-6 16,-4 0 5-16,1 4 0 0,1-4 2 0,-1 2 1 16,1 3 1-16,-1-5-2 0,2 0 3 0,1 3 6 0,2-2-5 15,-3 3 1-15,3-3-2 0,0 1 2 0,0-2-1 0,0 5 1 16,3-5-3-16,0 3 2 0,-3-2-2 0,1 1-2 15,2 1 3-15,-3-1-2 0,3 0 0 0,-2 0-1 0,2-2 1 16,0 2 0-16,-2 1 3 16,30 2 11-16,-28-5-13 0,2 3 1 0,-2-3 0 0,1 0-1 15,-1 0-3-15,0 0 2 0,-2 2-1 0,18 0 3 16,-16-2-1-16,2 3-1 0,0-2-1 0,-3-1 0 16,4 3 0-16,-2-3 2 0,3 1 0 0,-2-1 0 0,2 0 1 15,0 0 1-15,-2 3-1 0,2-3 2 0,4 2-2 16,-4 0 3-16,-1-2-4 0,1 2 0 0,3-2 2 0,-2 2-3 15,-1 1 0-15,2-3-1 0,-2 2 0 0,1-2-1 0,0 1 0 16,0 2-1-16,-1-3 0 0,1 2 0 0,-4-2-2 16,3 3 1-16,-1-2 1 0,-2-1-1 0,1 2 1 15,-1 1 1-15,4-1-2 0,-3 1-1 0,0-3 4 0,-1 5-2 0,3-5-2 16,-2 3 5-16,2-2 0 0,-1-1-1 0,1 2 2 16,-1 3-1-16,0-5-1 0,1 0 3 0,1 3 1 15,-4-2-4-15,4-1 2 0,-1 4 2 0,0-3-1 0,-1-1 7 16,4 2-6-16,-5-2 0 0,2 3 1 0,1-1 0 0,-4-2-1 15,3 3-1-15,-2-2 0 0,0-1-6 0,0 2 6 16,-1-2-3-16,2 3 2 0,-2-1 1 0,1-2-3 0,-1 2 2 16,2-2-3-16,-2 2 0 0,1-2 0 0,1 0-1 15,-2 2 0-15,0-2-1 0,2 0 3 0,-4 0-1 0,5 0-1 16,0 0 1-16,1 0 1 0,1 0 1 0,1 0 0 0,-1 3 1 16,4-3-3-16,-1 1 2 0,0-1 4 0,2 0-1 15,-5 3-3-15,3-3 1 0,-2 0-2 0,-1 0 2 0,3 0-2 16,-2 1-2-16,-1 2-2 0,3-3 2 0,-2 2 2 15,-2 0 0-15,1 1 0 0,-2-3 1 0,0 1 2 0,1-1 3 16,2 0 5-16,-3 3 6 0,5-2 5 0,-5-1 4 0,2 3 0 16,3-1 0-16,-2-2 3 0,-1 2-4 0,3-2-4 15,0 0-5-15,1 0-2 0,0 0 0 0,5 0-5 16,-4-2 1-16,3 2-4 0,0-2 3 0,2-1-1 0,0 3-1 16,0-1-5-16,4-2 0 0,-4 3 4 0,0-1 1 0,-1-2 3 15,4 1 0-15,-3 2 2 0,1-2-2 0,-4 2 5 0,2-3-2 16,-2 2 0-16,-1 1-3 0,1-3-1 0,-1 3 0 15,1-1 0-15,-4-2 1 0,0 3-1 0,1-2-2 0,-1 0-3 16,-5 2 2-16,2 0 0 0,1 0-2 0,-5-2-1 16,2 2-2-16,-3 0 3 0,1-2-5 0,-2 2 5 0,-1 0-4 15,0 0-2-15,-2 0 0 0,3-3 0 0,0 3 0 0,-1-2 0 16,0 2 4-16,2 0-2 0,-1 0-1 0,1 0 2 16,-1-1 0-16,0 1 2 0,-1-3-3 0,3 3-1 15,-3 0 2-15,4 0-7 0,-6 0 4 0,4-2 4 0,-4-1-4 16,3 3 0-16,-2 0 3 0,2 0-3 0,-3 0 4 0,0 0 3 15,0 0 0-15,0 0-2 0,3 0 2 0,-3 0 0 16,-1 0-2-16,1-2-2 0,0 2 0 0,0 0 2 0,6 0 0 16,-6 0-1-16,1 0-1 0,-1-1 0 0,3-3 1 0,0 4 2 15,0 0 0-15,-2 0 0 0,7 0-1 0,-4 0 0 16,2-1 2-16,1-2 0 0,-1 3 3 0,1 0-1 0,4 0-3 16,-2 0 2-16,1 0-3 0,-1-5 2 0,-2 5-4 15,0-2 2-15,4 2-4 0,-4-1 1 0,-3-2 2 0,1 3-2 16,-1 0 4-16,2 0-4 0,-2-5 2 0,1 5 2 0,1 0-3 15,-2 0 0-15,0 0 3 0,2 0 1 0,-4-3-2 16,5 1 0-16,-3-1 0 0,2 1-3 0,-1-2 0 0,-1-1 4 16,2 2-5-16,-2-2 1 0,4 3 2 0,-1-2 6 15,-3-3 0-15,4 3 5 0,-1-3-1 0,0 3-1 0,-1-2 2 16,5 2 2-16,-1-3 4 0,3 3 4 0,5-3 2 0,1 1 1 16,0-2 0-16,-1 2 1 0,1 1 1 0,-1-3 3 15,-2 2-8-15,-4 0-10 0,3 1-3 0,-5-1-3 16,-4 1-3-16,5 0-3 0,-7 0-3 0,2-1-6 0,-5 2 5 15,4-3 1-15,-3 3-2 0,-2-2 4 0,0 1-2 0,-1-1 0 16,-2-2 2-16,1 1 1 0,-4 3-1 0,1-1 4 0,1-5-6 16,-1 4 1-16,-2-3 4 0,-1 3 1 0,2-5-4 15,-1 1 0-15,2-1 3 0,-5-2 0 0,1 0 2 16,0-1 0-16,-2-2-2 0,4 0-1 0,-3-1 1 0,1-2-1 0,-1-1 0 16,-2 0-2-16,3-1-2 0,-2 0 0 0,-1-3 0 15,0 2 1-15,0 2-1 0,0-5 2 0,0 3-1 16,-4 1 1-16,2 0-1 0,-3-3-1 0,0 4 0 0,1-2 2 15,-4 3 0-15,-1-1-1 0,-3 2-1 0,0-1-1 16,-5 0 1-16,-7 2 0 0,-3-2 0 0,-6 0-2 0,-8 0 0 16,-7 0 0-16,-10 0-6 0,-3 1-13 0,-12 2-18 0,-3-1-19 15,-6-1-28-15,-4 2-36 0,-6 1-42 0,-8 2-45 16,-4 0-47-16,-7-1-67 0,-3 3-149 0,-8-2-100 0,-6 2-38 16,-9 1-2-16</inkml:trace>
  </inkml:traceGroup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51.22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B216F6D-4301-4BBE-BC1B-696F2905C6CF}" emma:medium="tactile" emma:mode="ink">
          <msink:context xmlns:msink="http://schemas.microsoft.com/ink/2010/main" type="inkDrawing" rotatedBoundingBox="530,9070 2353,8097 2529,8427 706,9400" semanticType="callout" shapeName="Other"/>
        </emma:interpretation>
      </emma:emma>
    </inkml:annotationXML>
    <inkml:trace contextRef="#ctx0" brushRef="#br0">24 945 212 0,'-6'-9'295'0,"0"2"-62"16,0 1-31-16,0 2-31 0,5-2-26 0,-2 2-19 0,3-3-19 15,0 3-17-15,0-1-9 0,0 5-15 0,4-5-9 16,-1 0-7-16,1 1-7 0,1-1-9 0,2-1-4 0,1 2 1 16,-1 0-2-16,-2 0 3 0,2 1-2 0,1 2 3 15,-4 1 0-15,4 0 0 0,-4 1 8 0,3 3 9 0,-2 1 7 16,2 4 7-16,2-1 10 0,-3 6 7 0,2-3 2 0,-2 5 4 16,1 0-9-16,-2-2-5 0,2 4-2 0,0-1-5 15,1-1-1-15,-1 0-6 0,1-2 0 0,1 1 1 16,0-3-3-16,-2 2-7 0,3-4-3 0,-1-2 5 0,2 1 4 15,1-2 10-15,4-4 4 0,0-3 5 0,4 0 8 0,4-3 7 16,-1-4-3-16,4-2-7 0,4-1-11 0,1-2-9 0,3-6-7 16,4 1-15-16,0-4-8 0,1 0-10 0,3 0-1 15,0-3-5-15,3 1-5 0,-2-2-2 0,-4-5-2 16,6 3 2-16,-3-2-3 0,0 2 1 0,0-6-4 0,1 3 3 16,-3-4-3-16,-1 3-1 0,4-5 0 0,-4 0 0 0,1 0-1 15,0 0-4-15,-3 0 4 0,4-2 0 0,-5 1-1 0,2-1-3 16,0 2-6-16,-4 2-7 0,1 1-4 0,0-3-10 15,-5 5-9-15,0 1-3 0,1 3-5 0,-6 2-1 16,1 6 3-16,-6 0 4 0,-2 1 0 0,1 7 1 0,-4-5 2 16,-3 8-2-16,-4 2-1 0,0 0-2 0,-1 1-1 0,-1 3-3 15,-2 0 0-15,1 2 0 0,-2 0-1 0,-2 0-7 0,1 2-6 16,1 0-6-16,-4 1-3 0,3-1 2 0,-2 2 2 16,-1 1 0-16,0-2 2 0,-1 5-2 0,-2-2 6 15,2 1 2-15,-2 0 2 0,0 0 1 0,-2 2 0 0,4 0-1 16,-5-1 0-16,1 1 5 0,-2-3 0 0,2 3 2 0,-2-3-3 15,-2 3-4-15,-2-1-13 0,4 0-7 0,-5 1-9 16,0-2-7-16,3 2-12 0,-3 1-19 0,0-2-22 0,1-2-62 16,-4-2-108-16,0 0-94 0,1 1-47 0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34.8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0 362 914,'9'6'39,"-4"3"-16,-2 5 49,-2 3 3,-1 6-5,0 8-25,0 1-18,-1 3 3,-3-3-16,0-2-5,1-7 2,1-4-1,0-8 3,2-5 22,2-10 1,3-5-19,0-13-12,2-12-5,2-8 2,-1-3 0,3 0-3,-7 10 5,2 10-4,-3 8 0,-2 11-11,6 8 11,-1 10 3,7 3 0,5 12 8,-4 0-9,1-1 1,-2 1 1,-3-1-3,0-8 2,-2-3 2,0-7-1,2-8 6,6-13-9,3-6 2,0-16 4,0-5-6,0-2 0,-5 2 0,-9 9 4,-1 12-3,-4 7-2,0 16-3,0 10 0,0 5 5,3 11-3,3 5 2,2 5 1,5-6 0,5-3 0,9-4-2,12-6 0,9-11-9,9-2-7,5-11-7,-1-6-1,-8-10 15,-11-6 5,-12-8 4,-12-7 3,-10-2-2,-8-6 0,-14 8 8,-3-1 2,0 13-6,-1 7 3,0 9-8,0 6-3,-2 16 2,-4 6 1,-1 6-1,-3 11-1,3 7 1,4 8 1,11-2 0,5 0-1,14-3 0,13-7 1,18-8 1,7-5 1,14-9-4,6-10 0,5-4-7,-2-10 3,-4-7 0,-8-1 6,-5-2-1,-18-5 1,-4-2 2,-14 0-1,-5 0-1,-7 0 4,-5 6 0,-3 2-4,-1 4-2,-2 1 2,-2 7-6,-9 7-3,-7 7 8,-4 7 1,-6 5-1,0 9 1,-1 5 0,9 4-2,6-5 2,9 4-1,6-9 1,12 0-1,10-6 2,7-3-1,6-7 0,2-7-2,2 0 1,-1-8 0,0-10 1,-5-1 3,-3-10-2,-1-2 3,-10-9 4,3-4 7,-5-6-1,2-6-6,-5-4 2,-1-3-4,1 2-4,-5-3 0,0 8 2,-4 6-1,0 8-1,0 11 0,-3 12-1,3 7-2,0 8-1,-1 5-3,-2 15 5,2 9 6,-2 11 3,2 12-4,-2 3-3,3-1 1,3 0-2,1-6 0,4-5 2,5-4-1,2-7 0,2-5-1,1-5 0,9-7-1,-6-4-4,4-3-15,1-6-14,2-2 8,0-6 2,-2-5 8,0-8 14,0-4 1,-9-4 0,-3-2 2,0 0 1,12-42 2,-26 70 0,0-2-4,0 3-2,0 3 1,1 1-8,2 7 7,1 6-1,4 10 2,6 4 1,5 1-1,-1 3-67,3-4-121,-3-5-38,-8-5-193</inkml:trace>
  <inkml:trace contextRef="#ctx0" brushRef="#br0" timeOffset="1426">1806 102 992,'4'-29'2,"0"10"0,3 11-4,-1 10 4,6 15-4,4 10-77,-1 7-64,2 9-100</inkml:trace>
  <inkml:trace contextRef="#ctx0" brushRef="#br0" timeOffset="1568">2230 345 593,'33'-13'221,"-7"-2"-177,-7-3 67,-7 1-39,-4 0-13,-4 3 9,-7 9-13,-2-3-13,-4 2-1,-7 4-36,-15 4-3,-7 8 8,-11 7-1,-9 10-8,3 5 2,2 14 0,8-2-1,13 8-1,12-4 1,10-4 0,14-9 0,8-11 3,2-10 1,10-12-1,8-14 0,2-11-5,2-13 3,8-12 8,-1-6 5,-6 4 4,-4 5 0,-5 18-9,-9 13-10,-4 20-1,-5 15 2,0 18 3,-5 8-2,4 9-2,-1-2 2,3-8-3,6-10 0,4-13-5,5-6-14,6-13-11,0-12-37,1-5-69,-4-6 29,-5-6 27,-7-8-22,-5 3 1,-6-7-156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55.0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44B1DA4-8791-4CD2-B940-1FAF16C98EC8}" emma:medium="tactile" emma:mode="ink">
          <msink:context xmlns:msink="http://schemas.microsoft.com/ink/2010/main" type="inkDrawing" rotatedBoundingBox="1564,9612 3910,8893 4038,9312 1692,10031" semanticType="callout" shapeName="Other"/>
        </emma:interpretation>
      </emma:emma>
    </inkml:annotationXML>
    <inkml:trace contextRef="#ctx0" brushRef="#br0">13 649 141 0,'-3'-1'123'0,"2"-3"0"0,-2 1 8 0,1-1 9 0,-1 1 0 0,3 2-15 16,-3-1-13-16,3 0-5 0,0-4-19 0,0 3-24 16,0 1-17-16,0-1-14 0,3 0-7 0,-3-5-2 0,3 5-1 15,-1-5-3-15,2 3 1 0,-1 2 0 0,0-2 1 16,-1 2-1-16,2-2 1 0,-1 2-3 0,0 1 0 0,-1 1-1 16,-2-2 1-16,3 3 2 0,-3-2-2 0,-3-1 0 0,3 3-3 15,-2 0-4-15,2 0 2 0,2 0-2 0,-2 3 1 16,3-1 4-16,-3-2 4 0,3 3 3 0,-2 0 0 15,-1 0 3-15,5 2-2 0,-2-5 0 0,0 5-2 0,-2-1-3 16,3 3-7-16,-1-4-5 0,0 4 3 0,2-3 1 0,-1 2 5 16,1 3-1-16,1 0 2 0,0 1 0 0,1 1-1 0,-2 2 3 15,2-1-2-15,-1 1-4 0,0 2-2 0,1 0 3 16,1-5 2-16,-1 2 0 0,-2 2 2 0,2-2-1 16,1-1-2-16,-4 3 3 0,4-6-2 0,-4 3-7 0,3 0-1 15,-2 0 0-15,2-1 0 0,-2-1-1 0,-1-1 0 0,2 1-1 16,-1-3-1-16,2 1 2 0,-2-3-2 0,2 0 2 15,-2 1 0-15,-1 0 3 0,0-2-3 0,2-1 2 0,-1 1 1 16,-1-2 4-16,4 5-1 0,-4-5 1 0,4-1-1 16,-1 3 0-16,1-3 1 0,-1 0 1 0,2 0-3 0,0-3 0 15,-2 3-1-15,5 0-1 0,0-1-3 0,0-3 2 0,1 2 0 16,-4-2-1-16,6-1-1 0,-1 2 0 0,1-2-2 16,1-1-2-16,-1 2 0 0,4-3-2 0,-2 1 2 0,-1 0-1 15,-1-1 1-15,4 0-2 0,-3 1 1 0,-1-2 1 16,2 1-2-16,2 1 0 0,0 0 2 0,-2-2-2 0,2 0 2 15,-1 0 1-15,-2-2 1 0,1 4-2 0,2-3 3 0,0-2-2 16,-2 3 3-16,5 0 4 0,-2-3 0 0,-1-2-4 16,2 1 4-16,3 0-1 0,-2-1-2 0,2-2 2 0,-4 2-2 15,4-2-1-15,3 1 0 0,-3 3-2 0,3-4 0 0,-3 0-1 16,-1 2 1-16,1 1 1 0,1 1-4 0,-4-2 1 16,3 2 0-16,0 1 0 0,0-1 2 0,-2-1-1 0,-1 3 0 15,4-2 0-15,-4 1 1 0,3 0 2 0,3-1-4 16,-4 1 2-16,1-1-1 0,3 0 2 0,-3 2-3 0,4-1-1 15,-3 0 0-15,4-3 1 0,-3 2 0 0,0 0-2 0,4 1 1 16,-5-1-2-16,6 0-1 0,-4 3 1 0,1-3 1 16,-1 0-1-16,-3 3 0 0,3-3 2 0,-4 3-1 15,1-3 3-15,-4 3 0 0,-1 0 1 0,3-1-1 0,-5 4-3 16,-1-2 1-16,2 0-2 0,-2 0 13 0,-2 2-5 0,0-4-2 16,3 3-3-16,-2-1 1 0,1-1 0 0,-1 2 2 15,-3 1-1-15,3-3-12 0,0 0 11 0,-2 2 2 0,-1-1 8 16,0 0 4-16,0 2 1 0,3-5-2 0,-3 5 6 15,4-4-2-15,-1 1-3 0,0 0-4 0,-2 1-3 0,-1-2-1 16,1 3-4-16,-4 1 0 0,3-3-4 0,-1 5-1 0,-5-2 1 16,1 1 1-16,-2-1-1 0,2 3-2 0,-3 0 2 15,-1 0-1-15,0 0 2 0,-1-1-2 0,-2 3-1 0,3-1-1 16,0 1 0-16,-3 0 0 0,0 0 0 0,0 0 0 16,0 0 0-16,0 0 4 0,0 0-1 0,0 0 0 0,0 0-2 15,0 0 3-15,-3 0-1 0,3 1-3 0,-3-1-1 0,3 3 0 16,0-1-1-16,-2-2-1 0,-1 2 3 0,3 0-1 15,-3 3-2-15,2 1-9 0,-2 0-24 0,-2 4-34 0,1-2-39 16,0 3-46-16,-2 0-48 0,0 2-54 0,0 1-124 16,-3 4-141-16,-2-1-64 0,-1-1-19 0</inkml:trace>
  </inkml:traceGroup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56.7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86E652C-8E67-46A8-B245-B982095BAA56}" emma:medium="tactile" emma:mode="ink">
          <msink:context xmlns:msink="http://schemas.microsoft.com/ink/2010/main" type="inkDrawing" rotatedBoundingBox="5338,10003 9334,10001 9335,10078 5339,10081" shapeName="Other">
            <msink:destinationLink direction="from" ref="{652D8819-1297-4AD5-8E0A-5734C8CCA1A6}"/>
          </msink:context>
        </emma:interpretation>
      </emma:emma>
    </inkml:annotationXML>
    <inkml:trace contextRef="#ctx0" brushRef="#br0">-1 72 94 0,'-1'0'115'0,"-2"0"-10"0,3 0-17 0,0 0-16 16,0 0-15-16,0 0-7 0,0 0-2 0,0 0-5 0,0 0-5 16,0 0 8-16,0 0 7 0,0 0 7 0,0 0 6 15,0 0 2-15,0 0 0 0,0 0 1 0,0 0 2 0,0 0-1 16,0 0-5-16,0 0-3 0,0 0-1 0,0 0-5 16,0 0-7-16,0 0-7 0,0 0-7 0,0-2-7 0,0-1-5 15,3 3-4-15,-2-1-4 0,-1 1-1 0,3-2-7 0,-1-2-1 16,1 4 2-16,1-4 1 0,4 3 4 0,-1-3 4 15,2 2-1-15,-1-2 2 0,3 2 2 0,1-1 4 0,3 3-2 16,0-5-1-16,2 2-3 0,-1 1-4 0,2-2-3 0,-2 2 0 16,1 0 1-1,42-5 29-15,-16 5-4 32,23 2 20-32,63 0 12 0,-105 0-58 0,-2-2-1 0,4 2 0 15,-4-2-1-15,5 2 0 0,-2-2-3 16,0 2 8-16,4-3-7 0,-1 2-3 0,2 1 1 0,-2-3-2 15,0 3 0-15,-1-1-1 0,1-2 2 0,-1 3-7 0,3-2 3 16,26 2 3-16,-26 0 0 0,-2 0-1 0,1 0 2 16,-2 0-2-16,1 2 0 0,-1-2 3 0,1 3 0 0,-1-2-2 15,2-1 4-15,-3 3-1 0,0-3 1 0,1 1-1 0,-1 2-2 16,-1-3 1-16,0 2 2 0,2-2 0 0,0 0 7 16,0 0 1-16,-2 0 3 0,2 0 0 0,1 0 3 15,3-2-1-15,0 2 0 0,1-3-4 0,-3 2-4 0,3 1-5 16,-1-3 0-16,0 3-2 0,-2-1-1 0,2-2-3 0,-3 3 0 15,3-2 2-15,-2 2-2 0,-3 0 1 0,4 0-2 16,-5 0 0-16,-1 0 0 0,2 0 2 0,-6 0 0 0,4 2-2 16,-4-2 1-16,-1 3-1 0,3-2 1 0,-4-1 2 15,0 3-1-15,-2-3 1 0,1 1-1 0,1 2 1 0,-2-3 2 16,0 0-2-16,1 0 2 0,-2 0-2 0,1 0 1 0,3 0 4 16,1 0 0-16,-1 0 3 0,0 0 0 0,4 0 2 15,-6 0-1-15,9 0 2 0,-8 0-5 0,4 2-1 16,-1-2-2-16,-2 0-3 0,1 2-2 0,2-2 4 0,-1 2-4 15,-2-2-1-15,5 2 0 0,-5-2 0 0,4 3 1 0,-3-2 0 16,3-1-1-16,-2 3-3 0,1-1 3 0,-3-2 3 0,1 2 0 16,-3-2 0-16,3 3 1 0,-2-2-1 0,1-1-2 15,-1 0 2-15,1 0 0 0,0 0-3 0,4 0 4 0,-2 0 6 16,1 0 4-16,2 0 4 0,0 0 6 0,-1 0-2 16,1 0 0-16,0 0-3 0,3 0 1 0,0 0-7 0,-4 0-3 15,6 0-4-15,-2 0-1 0,-1 0-1 0,-2 0 0 16,3 0 3-16,-2 0-7 0,2 0 2 0,3 0 3 0,-6 0 2 15,1 0 3-15,2 0 3 0,-4 0 2 0,4 0 3 16,0 0 6-16,0 0 0 0,-2 0-1 0,-1 0-6 0,3-1 2 16,-3 1-5-16,-1-3-1 0,1 3 2 0,-1 0-4 0,0-2-2 15,-3 2 4-15,2 0-1 0,-1-2 0 0,1 2 0 16,-5 0-5-16,-1 0-2 0,0 0 1 0,-4 0-2 0,2 2 0 16,-5-2-4-16,-1 0 0 0,0 0 0 0,-1-2 2 0,-2 2-2 15,-2 0 0-15,0 0 0 0,-3 0 2 0,1 0-1 16,-1 0-1-16,3 0 0 0,-3 0 0 0,0 0 1 0,0 0-2 15,0 0-4-15,0 0-11 0,0 2-28 0,2-2-41 16,-2 2-56-16,6-2-74 0,-2 0-170 0,-4 0-148 0,0 0-89 16,-3-7-36-16</inkml:trace>
  </inkml:traceGroup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46.1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7265FAF-2619-4765-8F2A-7E7889BCC225}" emma:medium="tactile" emma:mode="ink">
          <msink:context xmlns:msink="http://schemas.microsoft.com/ink/2010/main" type="inkDrawing" rotatedBoundingBox="7812,8517 10332,8460 10335,8551 7814,8609" shapeName="Other"/>
        </emma:interpretation>
      </emma:emma>
    </inkml:annotationXML>
    <inkml:trace contextRef="#ctx0" brushRef="#br0">3 122 169 0,'-3'-3'215'0,"3"-1"-38"16,-2 2-24-16,2 0-31 0,0-1-22 0,0-1-8 0,0 3-11 15,0-2-10-15,2 1-15 0,-2-2-13 0,4 2-12 0,-1-3-1 16,0 4-5-16,1-4-3 0,1 0-3 0,4 0 1 15,-3 4 2-15,1-2 7 0,-1-2-1 0,2 3-1 16,-1 1 1-16,0-2 1 0,1 3 0 0,-1-5-2 0,2 2-5 16,0 1-2-16,2-1 1 0,-2 3-2 0,1-2 0 0,-1 2 0 15,6 0-2-15,-3 0 2 0,-3 0 1 0,4 2 1 16,-1-2 1-16,1 3-2 0,2-1 4 0,2-2-2 0,0 0 0 16,1 0 0-16,2 0 1 0,-1 3 3 0,0-3 0 15,4 0 0-15,-2 0-2 0,2 0 0 0,1 0-2 0,-2 0-2 16,2 0-2-16,0 0-3 0,3-3-4 0,0 3-3 0,-2-5-1 15,5 3-2-15,-5 1-1 0,5-2-3 0,-2-2 0 16,2 4 1-16,-2-1 1 0,0-1-2 0,4 3-2 0,-1-4 1 16,0 2 0-16,-3 2 1 0,7-2 1 0,-4-1-1 0,3 3 1 15,-3-1 1-15,-1-2 1 0,1 3 0 0,4-1 2 16,-1 1 0-16,-1-3 0 0,2 1-1 0,-3 2 0 0,5-2 0 16,-7-1-1-16,4 3-1 0,-3 0 0 0,-3 0-1 15,-1 0 1-15,1 0-1 0,-1 0 0 0,-3 0-2 0,0 0 2 16,1 0 0-16,-4 0-1 0,1 3-1 0,-4-1 0 0,2-2 2 15,-3 2-1-15,0 1-1 0,-1-3 0 0,-1 0 0 16,1 0 0-16,-1 0 0 0,0 1 1 0,-1-1 1 16,-3 3-1-16,7-2-5 0,-4-1 4 0,1 0 0 0,-1 0 0 15,3 3 1-15,50-3 10 16,-51 2-8-16,18 0 3 0,-14-2-4 0,-4 0-1 16,3 2-1-16,1-2 1 0,-4 0-1 0,4 0 1 15,-4 0-1-15,6 0-2 0,-2 0 1 0,-4 0 1 16,6 0 1-16,-2 0 1 0,-2 0 0 0,1 0-1 0,0 0-1 15,-2 0 6-15,0-2-4 0,0 2-1 0,-1 0 1 0,-1 0-7 16,0 0 3-16,1 0 2 0,-4-2 2 0,0 2-1 16,0 0-1-16,0 0 0 0,0 0 0 0,-2 0 6 0,-1 0 1 15,-1 0-5-15,1 0-1 0,-2 0-1 0,-1 0 3 0,0 0-2 16,0 0-1-16,-5 0-1 0,4 0-2 0,-2 0-2 16,-3 0 2-16,3 0 3 0,-3 0-2 0,0 0 1 0,0 0 0 15,0 0 1-15,0 2-2 0,0-2 5 0,0 0-2 16,0 0-1-16,0 0 0 0,0 0 2 0,0 0 1 0,0 0 0 15,0 0-1-15,0 0-2 0,0 0-1 0,0 0-1 0,0 0-5 16,0 0-20-16,0 0-25 0,0 0-37 0,0 0-44 16,0 0-79-16,0 0-160 0,0 0-102 0,0 0-60 0</inkml:trace>
  </inkml:traceGroup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44.8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8CD3612-B336-4190-BCBE-6214746E57D6}" emma:medium="tactile" emma:mode="ink">
          <msink:context xmlns:msink="http://schemas.microsoft.com/ink/2010/main" type="inkDrawing" rotatedBoundingBox="8018,8479 8030,8483 8029,8488 8017,8484" shapeName="Other"/>
        </emma:interpretation>
      </emma:emma>
    </inkml:annotationXML>
    <inkml:trace contextRef="#ctx0" brushRef="#br0">208-2 14 0,'0'0'57'0,"3"0"-1"16,-3 0-9-16,0 0 3 0,3 0-6 0,-3 0-4 0,0 0-5 15,0-2-3-15,0 2-5 0,0 0-5 0,0 0-2 16,0 0-8-16,0 0 0 0,0 0-3 0,0 0-2 0,0 0-1 16,0 0 1-16,0 0 0 0,0 0 0 0,0 0 6 0,0 0 0 15,0 0 7-15,0 0 4 0,-3 0 8 0,3 0 6 16,0 0 7-16,0 0 5 0,0 0 4 0,0 0 5 16,-3 0-2-16,3 0 0 0,-2-1-5 0,-1 1-6 0,3 0-3 15,-1 0-4-15,1 0-10 0,0 0-2 0,0 0-8 0,1 0-1 16,-1 0-6-16,0 0-1 0,0 0-4 0,0 0-1 0,0 0-1 15,0 0-4-15,0 0 1 0,0 0-2 0,0 0 0 16,-1 0 0-16,1 0-2 0,0 0 2 0,0 0 0 16,0 0-4-16,0 0 3 0,0 0 1 0,0 0-1 0,0 0-1 15,0 0-2-15,1 0-11 0,-1 0-23 0,5 0-54 0,-5 0-125 16,0 0-117-16,0 0-64 0</inkml:trace>
  </inkml:traceGroup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5:58.9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6D064CD-F1A9-48EF-9034-61E5E54A324E}" emma:medium="tactile" emma:mode="ink">
          <msink:context xmlns:msink="http://schemas.microsoft.com/ink/2010/main" type="inkDrawing" rotatedBoundingBox="1554,10506 3466,9912 3590,10309 1677,10903" semanticType="callout" shapeName="Other"/>
        </emma:interpretation>
      </emma:emma>
    </inkml:annotationXML>
    <inkml:trace contextRef="#ctx0" brushRef="#br0">16 626 83 0,'-3'-5'308'0,"-2"1"-74"0,5-1-56 15,-3 0-19-15,3 0-29 0,-1 0-40 0,-2-1-29 0,3-1-16 16,0 0-7-16,0 1-3 0,0-3-4 0,0 3-6 0,3 0 0 16,-2 1 0-16,2-1-1 0,0 2-1 0,-1-2-1 0,2 1-2 15,-1 2 4-15,-3 0 0 0,5-1 2 0,-2 3-5 16,-2-2 1-16,7-2-6 0,-5 5 2 0,1-2-2 0,1 2 0 16,1-1 0-16,-2-2 4 0,0 3 3 0,1-5-2 15,-1 5 6-15,-1 0-5 0,2 0 1 0,-2-3-2 0,0 1-3 16,-2 2-6-16,2-3 1 0,-1 1-3 0,1 2 2 0,4 0 5 15,-2 0-1-15,-1 0 4 0,4 0 0 0,-4 0 0 16,3 0-2-16,-2 0 0 0,2 2-5 0,-2 1-2 0,2 2-2 16,1-2 5-16,-1 3 2 0,2 1 6 0,-1 1-1 15,-1-2 4-15,0 5 0 0,2-3 2 0,-1 0-7 0,2 3-3 16,-2 3-3-16,-2-4 0 0,1-2 5 0,0 3 1 0,2 1-2 16,-1-1 0-16,-1-1 4 0,-2 0-2 0,2 1-3 15,1 0-2-15,-4 0 0 0,4 0 1 0,-1-3 0 16,2 2 3-16,-2 0 1 0,1-4 0 0,-1 4 1 0,2-1-5 15,-3-1-2-15,0-2-6 0,2 1 1 0,-1-1 0 0,0-1-1 16,2 0 1-16,-1 0-1 0,4 0 3 0,-5-4-2 0,4 2 4 16,-3-2 3-16,4-1 3 0,0 0-1 0,3-1 0 15,0-3 2-15,1-1-1 0,1-1 2 0,5-3-4 16,-1-2-4-16,3-2 1 0,3-5 1 0,-1 1 5 0,3-2-1 16,2-2-1-16,0-1 1 0,3-1 1 0,2-3-3 0,0 1 0 15,0-1-7-15,2 4-4 0,2-5 2 0,-1 1-4 16,0 0 0-16,1 3-3 0,2-2 1 0,-4 1-1 0,3 3 3 15,-1-2-2-15,-2-2 0 0,1 3-2 0,1 3 0 16,-1-2 0-16,3 1 2 0,-5 4-2 0,2-5 0 0,-4 4 0 16,0 0 2-16,0 2 1 0,-4 0-2 0,-1 2 2 0,-4 0 0 15,0 1-2-15,-2 1 1 0,-2-4 4 0,-2 5-3 16,-2 2 0-16,0-1 0 0,-5 3-2 0,2-1-1 0,-3 3 0 16,-5 0 0-16,1 0-1 0,-4 2 0 0,1-1-1 0,-2 3 2 15,-2-2 0-15,2-1 3 0,-3 3 0 0,3 0-2 16,-3 0-1-16,1 0 0 0,-1 0-1 0,0 0 0 0,0 0-4 15,-1 0-4-15,-2 0-11 0,3 3-14 0,-3-1-22 16,-1 3-24-16,-1 1-30 0,2 0-30 0,-1 3-35 0,-1 1-38 16,-2 1-67-16,-1 2-165 0,-1 0-81 0,-6 1-42 0</inkml:trace>
  </inkml:traceGroup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01.78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52D8819-1297-4AD5-8E0A-5734C8CCA1A6}" emma:medium="tactile" emma:mode="ink">
          <msink:context xmlns:msink="http://schemas.microsoft.com/ink/2010/main" type="inkDrawing" rotatedBoundingBox="5516,10799 11219,10860 11218,11016 5514,10955" semanticType="callout" shapeName="Other">
            <msink:sourceLink direction="from" ref="{B86E652C-8E67-46A8-B245-B982095BAA56}"/>
            <msink:sourceLink direction="to" ref="{1A2B04AE-E2BA-4083-B9D1-76B4978B67FF}"/>
          </msink:context>
        </emma:interpretation>
      </emma:emma>
    </inkml:annotationXML>
    <inkml:trace contextRef="#ctx0" brushRef="#br0">63-1 111 0,'-2'0'162'0,"-1"0"-15"0,0 0-21 0,-1 0-21 0,2 0-14 0,-4 0-7 16,2 0 7-16,-4 0 4 0,4 0-9 0,-1 0-17 16,1 0-13-16,1 0-4 0,0 0-3 0,1 0 1 0,0 0-1 15,2 0-5-15,-2 0-1 0,2 0-5 0,-3 0-2 16,3 0-4-16,-3 0-3 0,3 0-1 0,0 0-3 0,0 0-2 16,0 0 0-16,0 2-4 0,0-2-4 0,0 0 2 15,0 0-3-15,0 0-2 0,0 0 2 0,0 0-3 0,0 0-1 16,0 0 2-16,0 0-5 0,0 3 1 0,0-3-3 15,0 0-2-15,0 0 1 0,0 0-2 0,3 0 4 0,0 0 1 16,-1 0 2-16,0 0 2 0,0 0-4 0,1 0 3 0,1 0 4 16,1 3 4-16,2-1-2 0,1-2-1 0,-4 3-2 15,4-1 2-15,-1 3 4 0,17 0 21 16,-12-1-30-16,0-1-2 16,22 8 16-16,-22-6-17 0,3-2 0 0,-6-3-2 0,3 5-1 15,0-2-1-15,2-1 1 0,3-1 1 0,-2 4 1 0,-2-3 1 16,2 1 1-16,1-2 0 0,-1-1 3 0,2 3 1 0,-3-2-1 15,1 2-2-15,2-1-1 0,-5 0-1 0,2 1-3 16,0-2 0-16,1 2-1 0,1-2 0 0,2 2 1 16,-2-1 0-16,1 0 2 0,1 2-3 0,-2-2 1 0,0 1-1 15,1-1 0-15,2 1 2 0,0 0-1 0,1-1 0 0,2 1-1 16,-3-1 2-16,2 3 1 0,-1-4 0 0,-1 2 0 16,2-2-2-16,1-1 1 0,-1 4-1 0,6-4 1 0,-3 2 0 15,-2-2 0-15,2 1-1 0,-3 2-2 0,4-2 2 0,-4-1 1 16,1 0-2-16,-4 0-1 0,1 0 0 0,1 4-1 15,-3-3 0-15,0-1 1 0,-1 2-2 0,1 1 0 0,-3-3 0 16,3 2 0-16,-2-2 3 0,1 3-1 0,-1-3-1 16,0 0-1-16,-2 3 1 0,-1-1-1 0,3-2 3 0,0 3-2 15,1-1-5-15,-1-2 2 0,-1 0 0 0,-3 0 0 0,7 0 2 16,-4 0 2-16,4 1 0 0,-2-1 0 0,6 0 6 16,-4 0-1-16,1 0-1 0,4 0-1 0,-4 0-1 0,0 0 0 15,2 0-2-15,3-1 1 0,0 1 0 0,3-2-1 16,0 2 1-16,-1-3 1 0,0 3-2 0,0 0-2 0,1 0 1 15,0 0-1-15,-2 0 3 0,-1 0 1 0,3 0-3 16,0 0 0-16,-4 0 4 0,6-2-1 0,-4-1-1 0,-1 3-1 16,1 0 0-16,-1-3 1 0,1 3-2 0,-1-2 0 15,-3 2-2-15,3 0 1 0,1-3 0 0,-4 1 0 0,3 2 0 16,-5-1-3-16,3-3 0 0,-1 4 3 0,2 0 0 0,0 0 1 16,-2 0-1-16,3-1-1 0,0-2 0 0,-2 3 4 15,0-1-1-15,2 1-2 0,-3-2 2 0,3-2-3 0,3 3 1 16,-3 1-1-16,2 0 3 0,-2 0-2 0,3 0 1 15,-2-3 0-15,2 2 0 0,3 1 2 0,-5-4-1 0,2 4 2 16,1 0-2-16,-1-1 1 0,1 1-2 0,2 0 3 0,-2 0 2 16,2 0-2-16,0-2-1 0,-3 2 4 15,2-3 0-15,-3 1 0 0,0 2-1 0,3-3 2 0,-2 3-3 16,1 0 2-16,2-3 0 0,1 3-2 0,-3-2-1 0,3-1-2 16,1 1 2-16,-4 2-2 0,2 0 0 0,-2 0 1 0,0 0-2 15,-1 0 3-15,3 0-2 0,-5 0 3 0,5 0-2 0,-5 0-1 16,2 0 1-16,0 2-1 0,-1 1-1 0,-2-3 1 15,0 2-2-15,0-2 1 0,-2 3-1 0,-1-3 2 0,1 0-1 16,-1 3 1-16,2-3-1 0,-3 2 0 0,3 1 1 16,-2-3-2-16,-2 0 5 0,3 0-2 0,-1 0-2 0,1 0 0 15,-1 0 3-15,-1 0-2 0,0 0 1 0,3 0 0 16,-2 0 1-16,-2 0-1 0,6 0 2 0,-7 0-4 0,4 0 0 16,-1 0-1-16,2 2 0 0,-3-2 0 0,3 1-1 0,-2-1 1 15,-2 4 0-15,6-4 3 0,-7 1-2 0,4 2 2 16,-1-3-3-16,2 0 1 0,-4 0 0 0,2 1 1 0,-2-1 1 15,0 0-1-15,1 0 2 0,2 0 0 0,-1 0 0 16,3 0 1-16,0 0-4 0,2 0 3 0,-2 0 0 0,0 0 0 16,6 4 2-16,-5-4-1 0,5 0-1 0,-3 0 2 0,-2 0 2 15,5 0 1-15,-5 0-2 0,2 0 1 0,1 0-2 16,2 0 1-16,-3 0-2 0,1 0 0 0,-1 0-2 0,-2 0-3 16,5 0 0-16,-2 0 1 0,0 0-1 0,-1 0 3 15,1 0 2-15,-2 2 0 0,-1-2 1 0,2 0-1 0,-3 0 4 16,5 0 1-16,-8 0-1 0,3 0 0 0,3 0 0 0,-3 0 5 15,-1 0-1-15,1 0-2 0,0 0-2 0,1 0-3 16,-7 0 2-16,5 0 0 0,-3 0-1 0,0 0-1 0,-2 0 2 16,1 0 0-16,-3 0 0 0,-1 0 3 0,-1 0-2 15,-2 0-1-15,-1 0 0 0,0 0 0 0,-4 0-1 0,-1 0 2 16,-3 0 3-16,2 0 1 0,1-2 7 0,-5 2 4 0,-1 0 3 16,3 0 6-16,-1 0 1 0,-2 0 8 0,0 0 0 15,0 0 2-15,0-4-1 0,0 4-1 0,0 0 1 0,0 0-4 16,0 0 0-16,0 0-3 0,0 0-2 0,0 0 0 15,0 0-2-15,0 0 0 0,0-1 2 0,0 1 2 0,0 0 1 16,0 0-1-16,-2 0-1 0,-1 0 0 0,3 0-1 0,-1 0-1 16,1 0-2-16,0 0-3 0,-3 0-1 0,3 0 2 15,0 1 2-15,0-1 1 0,0 4 3 0,-3-2 4 16,3-2 0-16,0 0 4 0,0 0-2 0,-2 0 1 0,-1 0-1 0,3 0-4 16,0 0-5-16,0 0-5 0,0 0-3 0,0 0-3 15,0 0-3-15,0 0-2 0,0 0-1 0,0 0-2 16,0 0-3-16,-3 0-1 0,2 0 0 0,-2 0-1 0,3 0 3 15,0 0-3-15,0 0 0 0,0 0 0 0,0 0-2 16,0 0-1-16,0 0 0 0,0 0-1 0,0 0-2 0,0 0-2 0,0 1 0 16,-2-1-1-16,2 0 2 0,-3 0 1 0,6 0-1 15,-3 3 0-15,0-3-3 0,0 1 4 0,0-1-3 16,0 0 0-16,0 0 1 0,0 0-3 0,0 0 1 0,0 0-1 16,0 0 2-16,0 0-3 0,0 0 4 0,-3 0-1 15,0 0-3-15,3 0 3 0,-1 4-2 0,-2-3-1 0,3-1 6 16,-2 2-2-16,2 1 0 0,-3-3-2 0,0 2 5 0,3-2-3 15,-1 3-3-15,-2-3 3 0,1 0-5 0,2 3 2 16,-3-3-1-16,1 0 0 0,2 2-1 0,-2-2 5 0,-1 3 0 16,3-3 8-16,0 0-5 0,0 0 2 0,0 0-3 0,-3 0 3 15,3 0-2-15,-1 0-3 0,-2 0 0 0,3 0-5 0,0 0 1 16,0 0 2-16,0 0 0 0,0 0 2 0,3 2 0 16,-2-2-3-16,5 0 1 0,1 1 2 0,-1-1 1 15,2 0-1-15,2 0 1 0,-5 0 0 0,-1 0-3 0,1 0 2 16,1 0 4-16,-5 0 0 0,2 0-3 0,-1 0 1 15,-2 0-2-15,0 0-2 0,3 0 5 0,0 0-3 0,-3 0-3 0,1 0 0 16,-1 0 1-16,0 0 0 0,0 0 3 0,0-1 0 16,3 1 1-16,-2-2 1 0,-1-1 0 0,0 3-1 15,3-5 0-15,0 5-1 0,-1-3-3 0,-2 1 2 0,3-3-3 16,-2 4 3-16,-1-4 4 0,3 1-3 0,-3 2 0 0,0-2 0 16,0 3 0-16,0-3-2 0,3 0 0 0,-3 3-3 15,0 1 2-15,0-2 2 0,0 2 0 0,0 0 0 0,0 0 3 16,0 0 1-16,-3 0-3 0,3 0-1 0,0 0 1 15,-3 0-2-15,3 0-2 0,0 0-2 0,-1 0 1 0,-2 0 0 16,3 2 2-16,-2-2-1 0,-1 0-3 0,0 0 1 0,3 0 1 16,-1 0 2-16,1 0 1 0,-3 1 1 0,3 3 1 0,0-4 2 15,-1 0-1-15,1 0 0 0,-3 0 0 0,3 0 2 16,-3 0-3-16,3 0 0 0,0 0-1 0,0 0 2 16,0 0-2-16,0 1 3 0,0-1-3 0,0 0 2 0,-2 0-2 15,2 0 0-15,-3 0-2 0,3 3-2 0,-1-3 4 0,1 0-2 16,0 1-1-16,0-1 1 0,0 0 0 0,0 0 0 0,0 0 2 15,0 0-2-15,-3 0 0 0,3 4 1 0,-3-2 2 16,3-2-5-16,-2 0 4 0,-1 0-3 0,3 0 1 16,0 0 1-16,3 0 1 0,-1 0-2 0,-2 0 1 0,0 1 1 15,0-1-1-15,0 0 1 0,3 0 0 0,-3 0 1 0,0 0-1 16,0 3 4-16,0-3-2 0,0 1-2 0,0-1 2 0,0 0 0 16,0 0-1-16,0 0 0 0,0 0 1 0,-3 0-2 15,3 0 0-15,0 0 0 0,0 0 1 0,0 0 1 0,0 0-1 16,0 0 0-16,0 0-3 0,0 0 0 0,0 0 3 15,0 0 1-15,0 0-1 0,0 0-2 0,0-1 1 0,0-2 2 16,0 3 1-16,0-1 1 0,0-1-2 0,0-2 0 0,3 3-2 16,0-3 1-16,-3-1-2 0,1 0-1 0,2 0-2 15,-1 2 0-15,-2 1-7 0,3-1-16 0,0 1-17 0,-3-2-27 16,1 4-37-16,-1-2-47 0,0 2-60 0,0 0-65 16,0 2-54-16,0-2-50 0,0 0-105 0,0 0-122 0,-12 4-66 15,-7-4-3-15</inkml:trace>
  </inkml:traceGroup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03.5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A2B04AE-E2BA-4083-B9D1-76B4978B67FF}" emma:medium="tactile" emma:mode="ink">
          <msink:context xmlns:msink="http://schemas.microsoft.com/ink/2010/main" type="inkDrawing" rotatedBoundingBox="11586,10831 13625,10776 13627,10844 11588,10898" shapeName="Other">
            <msink:destinationLink direction="to" ref="{652D8819-1297-4AD5-8E0A-5734C8CCA1A6}"/>
          </msink:context>
        </emma:interpretation>
      </emma:emma>
    </inkml:annotationXML>
    <inkml:trace contextRef="#ctx0" brushRef="#br0">0 85 48 0,'3'0'126'16,"6"-9"543"-16,-6 9-551 0,-1-1-18 16,-2 1-16-16,3 0-14 0,0 0-11 0,-3 0-6 0,1 0-1 15,-1 0-4-15,3 0 2 0,-1 0-6 0,-2-3-4 0,3 1-2 16,0 2-7-16,-2 0-5 0,4 0-6 0,-5 0-2 16,3 0-7-16,0 0-2 0,-2 0-2 0,5 0-1 15,-4 0 2-15,2 0 4 0,2 2 1 0,0 1 4 0,0-3-1 16,0 0 2-16,1 0 0 0,1 0 6 0,2 0 0 0,-1 0 2 15,3 0 2-15,0 0-2 0,0 0 1 0,0 0 3 16,0 0-1-16,2 0 1 0,1 0-3 0,-1-3-4 0,4 1 1 16,1 0-2-16,-6-1 2 0,5 2 1 0,0-4-2 15,1 3-2-15,-1-1-2 0,2-2-1 0,0 0-3 0,3 4-2 16,-2-4-2-16,1 1-3 0,-1-2 0 0,3 5-3 0,-1-2 0 16,0 2-1-16,-2 1 1 0,4-4 0 0,-1 4 0 15,-4 0 1-15,4 4 0 0,0-4 1 0,3 0 2 16,1 0 0-16,-1 0-1 0,3 1 2 0,1-1 4 0,0 3-1 15,2-2 5-15,1-1-1 0,2 4 0 0,-3-4 0 0,5 2 0 16,-2-1-3-16,1-1-1 0,-1 3-1 0,3-3-3 0,-2 0-2 16,2 0 0-16,2 0-1 0,-3 1 1 0,0-1 3 15,4 0 1-15,-5 0 1 0,2-1-2 0,-3 1 4 16,1-3 0-16,-2 2-1 0,-2-1 0 0,1-2 2 0,-2 3-2 16,-1-2-1-16,-3 3-1 0,3-1 0 0,-4-3 3 15,0 3 2-15,-3-1 0 0,-3-1 1 0,1 3-3 0,-1-2 1 16,-3-1-2-16,-5 3-3 0,5 0-1 0,-6 0-5 0,-3-3-1 15,1 1 0-15,-4 2 0 0,0 0-2 0,0 0 4 0,0-3-3 16,-4 3-2-16,2 0 1 0,-4 0 1 0,3 0-1 16,-3 0 0-16,0 0 1 0,0 0-1 0,0 0 2 0,0 0 4 15,0 0 0-15,0 0 1 0,0 3-1 0,0-3 1 16,0 0-4-16,0 0 2 0,0 0-2 0,0 0-3 0,0 0 2 16,0 0-3-16,0 0 0 0,0 0 0 0,0 0 2 0,0 0-1 15,0 0-4-15,0 0 2 0,0 0 1 0,0 0 0 16,0 0-2-16,0 0 0 0,0 0 2 0,0 0 0 0,-3 0 2 15,3 0-2-15,-2 2-1 0,0 1 0 0,0-3 1 16,-1 0 1-16,0 5-2 0,-1-2-2 0,-1-1-3 0,1 3-7 16,-1-4-12-16,-1 3-16 0,-1 0-19 0,2-1-20 0,1 0-29 15,-4 2-25-15,7-4-27 0,-5 1-20 0,5 1-16 16,1-3-33-16,0 0-58 0,0 0-120 0,0 0-61 0,0 0-27 16</inkml:trace>
  </inkml:traceGroup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05.4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33D1470-8A18-4322-8D53-5CB12ABF3F10}" emma:medium="tactile" emma:mode="ink">
          <msink:context xmlns:msink="http://schemas.microsoft.com/ink/2010/main" type="inkDrawing" rotatedBoundingBox="14854,10774 21942,10691 21944,10913 14857,10996" semanticType="callout" shapeName="Other">
            <msink:sourceLink direction="with" ref="{91A498A5-CF2D-48B9-9D4A-431821FBF577}"/>
          </msink:context>
        </emma:interpretation>
      </emma:emma>
    </inkml:annotationXML>
    <inkml:trace contextRef="#ctx0" brushRef="#br0">0 302 102 0,'0'0'252'0,"0"0"-25"16,0 0-11-16,0 0-13 0,0 0-12 0,0 0-16 15,0 0-22-15,0 0-24 0,0 0-24 0,3-1-19 16,0-2-17-16,-3 3-17 0,1-2-10 0,4 2-13 0,1-5-5 16,-2 4-6-16,4-2 0 0,1 2-1 0,2-4 1 0,1 0 1 15,0 4 2-15,3-1 0 0,1-1-1 0,-1-2 0 16,2 5-1-16,1-3-2 0,-1 1-1 0,3-3-1 0,-1 4 0 15,3-3 5-15,-1 0 3 0,-1 1 4 0,3-1 3 0,-3 0 4 16,2-1-2-16,-1 2 0 0,-2-2 0 0,4 2-5 0,-4 0-2 16,-1-2-3-16,1 2-4 0,-1-2-2 0,1 0-2 15,-5 1-5-15,2 3 2 0,-2-4-1 0,-1 3-2 16,-1-1-3-16,0-1 0 0,-5 3 1 0,4-2 0 0,-5 1-1 16,4 2 0-16,-3-5 2 0,1 5 0 0,-2-1 1 0,1 1 0 15,1-2-2-15,2-1 2 0,-4 3-2 0,2-2-2 16,-1-1-1-16,-3 3-3 0,4 0 2 0,-1 0-1 0,-2 0 0 15,-1 0 1-15,-1 0-1 0,0 0 3 0,-1 0-3 16,-2 0 2-16,3 0-1 0,-2 0 0 0,-1 0-2 0,3 0 0 16,-3 0 0-16,3 0-2 0,-3 0 2 0,0 0 0 0,0 0 2 15,0 0-4-15,0 0 2 0,0 0 2 0,0 0 1 16,0 0 1-16,0 0 0 0,0 0 0 0,0 0 0 16,0 0 1-16,0 0 2 0,0 0-1 0,0 0-2 0,-3 0 1 15,3 0-2-15,0 0 1 0,0 0-2 0,0 0 1 0,0 0-3 16,0 0-3-16,0 0 3 0,0 0 0 0,0 0 0 0,0 0 0 15,0 0 0-15,0 0 0 0,0 0 2 0,0 0 1 16,0 0-3-16,0 0-2 0,0 0-1 0,0 0 2 16,0 0-3-16,-3 0 3 0,3 0 1 0,0 0-2 0,0 0-1 15,0 0 3-15,0 0 2 0,0 0-4 0,0 0 2 0,0 0 0 16,0 0-1-16,0 3 1 0,0-3 1 0,0 0-1 16,0 0 0-16,0 0 0 0,0 0 0 0,0 0 2 0,0 0-2 15,0 0-2-15,0 0 2 0,0 0-1 0,3 0-1 16,-3 2 4-16,5-2-4 0,1 3 2 0,3-3 0 0,-1 2-1 15,3-2-1-15,1 1 2 0,3-1 0 0,-2 3 0 0,5-1 0 16,-2 0 3-16,4 1 0 0,0-3 2 0,3 1 1 16,1-1 0-16,2 3-1 0,-2-2 5 0,4-1-2 0,2 3 0 15,0-1 1-15,1-2 1 0,1 0 3 0,-1-2 0 0,6 2-1 16,-6 0 0-16,-1 0-2 0,4 0 0 0,0-3-1 16,-1 3-2-16,33-1 2 0,-34 1-6 0,0 0 3 15,-1 0-1-15,61 1 10 16,-62-1-11-16,35 5 6 0,-30-5-6 0,-3 5-1 15,3-4-1-15,3 2 2 0,-2-2 0 0,4 4-4 16,2-3 1-16,-2 1-1 0,3-2 0 0,0 4 0 0,1-3 1 16,-1 1-1-16,0-3 0 0,-1 3 3 0,-2-1-1 0,0 1 2 15,-3-3-3-15,0 0 1 0,-2 0-2 0,0 0 0 16,0 0 2-16,-4 0 3 0,0 0-5 0,-3 2 0 0,-1-2 0 16,-2 1 0-16,1 3 2 0,-2-4 1 0,-4 0-2 0,4 0 2 15,0 0-2-15,-2 0 3 0,-1 1-2 0,5-1 3 16,-6 0 0-16,3 0-3 0,2 0 3 0,-1 0-1 0,1 0 4 15,0-1-1-15,-1 1 0 0,6-4 1 0,-2 3-1 16,4 1 1-16,2 0-5 0,-2 0 2 0,3 1-3 0,0 3 1 16,0-4 1-16,2 0 1 0,0 0-2 0,-6 0-1 0,2 0 4 15,-2 0-3-15,4 0-3 0,-10-4 3 0,2 4-1 16,2-1-4-16,-5 1 2 0,2 0-4 0,-4 0-2 0,-1 0 8 16,4 0 3-16,-7 0-2 0,1 0-3 0,4 0 4 15,-4-2 0-15,0 2 8 0,2-3-2 0,-5 1-3 0,4 2 0 16,2-3 0-16,-1 3 2 0,-2 0-3 0,5-3 0 15,1 3-1-15,-4-2 4 0,3-3 1 0,0 5-2 0,0-1-2 16,2-2 0-16,-3 1-1 0,1 2 0 0,-4-2-4 0,4-1-2 16,2 3-1-16,-3-1 2 0,-2-2-6 0,9 2 6 15,-6-4 3-15,1 3 3 0,0-1 1 0,-1 3-1 0,2 0 6 16,-4-1-3-16,-1 1 10 0,4 0-8 0,-7 0 0 16,1 0 0-16,1 0 0 0,-1 0 1 0,3 0-4 0,-2 0 0 15,-3-3 0-15,3 3 0 0,-1 0 2 0,0 0-3 16,1 0 0-16,2-1 4 0,-4 1-2 0,1 0 5 0,7-3 3 15,-9 1 2-15,3 2-1 0,-1 0 3 0,5 0 0 0,-5 0-2 16,5 0-2-16,0 0-1 0,1 0-2 0,4 0 0 16,-3 0-1-16,6 0-3 0,-7 0 1 0,2 0-1 0,1 0 0 15,-1 0-2-15,3 0 0 0,-5 0-2 0,5 2-4 16,-7 1 3-16,4-3-4 0,-3 1 1 0,0-1-2 16,0 0 0-16,-4 3 3 0,0-3-2 0,4 0 0 0,-5 0 2 15,3 0 0-15,2 1 0 0,-2-1 2 0,2 3 1 0,2-3-1 16,-3 0 5-16,4 0-2 0,3 0 0 0,-5 0 2 0,5 0-4 15,-5-3-2-15,2 3 2 0,1 0-1 0,2 0-1 16,-2 0-1-16,7-1 1 0,-3-2 2 0,6 3 2 0,-6 0 2 16,4 0-2-16,-2 0 2 0,-1-1-6 0,1 1 4 15,1-3-1-15,-7 1-3 0,0 2-1 0,2-2-1 0,-5-1 1 16,0 3-1-16,-1-1 4 0,2 1-1 0,-1-2 2 0,-1-1 2 16,-5 3-1-16,2-2-1 0,1-1 2 0,-4 3-1 15,1 0 2-15,-1-3 2 0,2 1-1 0,-3 2-3 0,1-5 4 16,2 4 0-16,-1 1 1 0,-3-4 2 0,4 3-13 15,1 1 8-15,1-3 3 0,2 3 4 0,-3 0-1 0,1-1-2 16,-1 1 0-16,1 0-1 0,-1-2 9 0,-2 2-7 0,1 0-2 16,2-4-3-16,-3 4-3 0,1 0 0 0,-3-1 6 15,3-2-7-15,-1 3 0 0,0-1-2 0,-2 1-1 0,2 0 0 16,-4 0 1-16,0 0-4 0,-2 1-5 0,-1-1 5 16,0 0 0-16,-4 0 2 0,-1 3-4 0,3-2 2 0,-5-1 0 15,2 0 2-15,-5 0 0 0,4 0-3 0,-2 0 1 0,-2 0 0 16,-2 0 0-16,3 0-1 0,0 0 1 0,-3 4-1 15,1-4-1-15,-1 0 6 0,0 0-3 0,0 0-6 0,-1 0 4 16,1 0-1-16,0 0-1 0,0 0 6 0,0 0-1 16,0 0-4-16,0 0 3 0,0-4 5 0,0 4-3 0,0 0 4 15,0 0-3-15,-3 0-2 0,0-1-4 0,-2-3-10 0,-2-1-18 16,2-5-24-16,-2 5-22 0,-2-4-30 0,-1 1-38 16,-2 1-45-16,-2 0-37 0,2 2-34 0,-5-5-24 15,0 2-18-15,-5 0-26 0,4-3-49 0,-1 0-86 0,-8 0-75 16,0 0-19-16</inkml:trace>
  </inkml:traceGroup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08.4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FE9C3A7-75C7-4462-BAAB-F24F5FBBF3AF}" emma:medium="tactile" emma:mode="ink">
          <msink:context xmlns:msink="http://schemas.microsoft.com/ink/2010/main" type="inkDrawing" rotatedBoundingBox="3181,11679 8333,11727 8331,11911 3179,11864" semanticType="callout" shapeName="Other">
            <msink:sourceLink direction="with" ref="{13B9E569-15F9-4344-9593-9E15B31F77A6}"/>
          </msink:context>
        </emma:interpretation>
      </emma:emma>
    </inkml:annotationXML>
    <inkml:trace contextRef="#ctx0" brushRef="#br0">17 0 102 0,'-7'4'76'0,"4"-3"-21"0,1 3-9 0,-1 2 0 15,2-5 4-15,-2 7 5 0,0-2 5 0,3-1 2 16,0 3 7-16,0-2 4 0,3 1 2 0,0-1-4 16,-3-2-6-16,1 2-9 0,2-2-4 0,-1 1-2 0,1 0-10 15,-3-2-3-15,4 0-4 0,-4 2 5 0,3-5 1 0,-3 1 4 16,0-1 0-16,0 0 3 0,0 0-1 0,2 0 2 0,-2 0 1 16,0 0 2-16,0 0 0 0,0 0 3 0,0 0-2 15,3 0-2-15,-3 0-4 0,4-1-2 0,-1 1-6 0,2-5-3 16,-1 2-5-16,2 1-5 0,0-2-5 0,4 0 0 15,-1 0-1-15,6 0 1 0,-3-1-2 0,0 3 0 0,3-2-3 16,-2 1 1-16,2 2-1 0,2-2-4 0,-3 3 2 16,1-2 0-16,2 2 3 0,-1 0-2 0,2 0 1 0,-2 2 1 15,1-2 5-15,-1 3 1 0,2-2 5 0,1 2-2 0,-2 1-1 16,-1-2 1-16,3 0 1 0,1 1 3 0,-1 1-1 16,2-3-1-16,1 2-3 0,-1-1-2 0,1 0-2 0,2 1 0 15,0-2-2-15,-2 1-4 0,2 1 3 0,-3-3-12 16,4 5 3-16,-4-5-1 0,3 1 1 0,0 1-2 0,-5 0 0 15,3 3 0-15,-1-4-1 0,2 3 7 0,-3-3-4 0,3 3 0 16,-2-2 0-16,1 2 2 0,2-3-1 0,-3 2-1 16,4-2 1-16,-4-1-2 0,-2 4 4 0,2-4-1 0,1 2 1 15,-1-2-3-15,1 0 3 0,1 0-1 0,-5 0 0 16,1 0 2-16,0 0-1 0,1 0 0 0,-1 0-1 0,0 0-1 16,-2 0 1-16,2 0 2 0,-3 0-2 0,4 0-1 15,-1 0 8-15,-3 0-5 0,4-2-3 0,-5 2-2 0,1 0 7 16,2 0-6-16,1 2 1 0,-5-2-3 0,2 1-10 0,-1-1 5 15,1 3 0-15,2-3 2 0,-2 2-6 0,1-2 4 16,2 3 0-16,1-3 3 0,-1 3 3 0,3-1-2 0,-1-2 0 16,-2 3 2-16,5-3-4 0,-1 2 3 0,-3-2-3 15,4 1 1-15,0 2-1 0,0-3 0 0,1 2-2 0,-1 0 7 16,1 1-4-16,1-2-1 0,-3 4-1 0,3-3 1 16,-4 0-1-16,5 0 1 0,-3 1-2 0,-1-3-5 0,1 1 5 15,-1-1-1-15,-3 3 1 0,0-3 0 0,2 0 0 0,-4 1 0 16,1-1 0-16,-4 0 3 0,1 3-2 0,-1-1-1 0,0-2 0 15,-3 0 0-15,2 2 1 0,-3-2-1 0,4 3 0 16,0-3 0-16,-1 0 0 0,-1 0 0 0,0 0 0 16,4 1 0-16,-2-1 0 0,1 0 1 0,-1 2 4 0,4 1-3 15,-2-3-1-15,2 2-1 0,-1 1 2 0,0-3-2 0,1 1 0 16,-1-1-1-16,0 2-1 0,1-2 0 0,-1 0 1 16,1 0 0-16,2 0 1 0,-1 0 0 0,2 0-2 0,2 0 2 15,-4-2 3-15,0 2-3 0,2-1 1 0,-4 1 1 16,1 0-4-16,1 0 2 0,-1 0 0 0,-3 0 0 0,-1 0-2 15,0 0-1-15,-1 0 3 0,-1 0 1 0,-4 0 3 0,3 0-2 16,0 0-2-16,-2 0 1 0,-4 0 0 0,5 1 0 16,-3-1 1-16,0 0-1 0,2 0-1 0,-1 0 0 15,0 0 1-15,-1 0-1 0,2 0 0 0,-3 0 0 0,2 0 0 16,2 0 0-16,-5 0 0 0,4 0 0 0,-1 0 0 0,-1 0 0 16,2 0 0-16,-4 0 2 0,4 0-4 0,-1 0 2 0,2 0 0 15,-4 0-1-15,-1 0-1 0,2 0 3 0,-1 0 0 16,3 0-1-16,-1 0 1 0,0 0-1 0,2 0 0 0,-2 0 3 15,-2 0 0-15,3 0-3 0,-1 0 2 0,2 0-2 0,-2 0-1 16,0 0 2-16,-2 2-1 0,4 0 0 0,-3-2 1 16,3 0-2-16,1 0 1 0,-3 0 1 0,3 0-2 15,-2 0-4-15,-1 0 5 0,3 0 0 0,0-2 0 0,0 0 4 16,0 2-2-16,0 0 1 0,2 0 1 0,1 0 3 0,-1-1-3 16,-2 1-2-16,2-3-2 0,-2 1 0 0,6 2 0 0,-6 0-2 15,-3 0 3-15,3 0 1 0,0 0-1 0,3 0-1 16,0 0 2-16,-3 0-1 0,1 0 1 0,2 0 2 15,1-3-2-15,1 3 4 0,-3 0 3 0,1 0-3 0,0 0 4 16,-1 0-3-16,-2 0 3 0,2-2 0 0,3 2-2 0,-2-1-2 16,1 1 1-16,0-3-2 0,-1 1 1 0,2 2 1 15,-2 0-1-15,1-2 1 0,2-1 0 0,-2 3 2 0,1-1 5 16,0-2-3-16,1 3 1 0,-3-1 1 0,2 1-2 16,2-5-3-16,-1 3 0 0,0 0-5 0,-1-3 1 0,3 4-1 15,-1-2 1-15,-2 1-3 0,-1 0 3 0,3-2-1 0,-2 2 1 16,0-1 2-16,3 1-1 0,-4-1-1 0,1 0-5 15,-1 1 1-15,3-1 2 0,-1 3 1 0,-4-1 1 0,3 1-3 16,0-2 0-16,-2-2 0 0,-2 4 8 0,3 0-5 16,-1 0-1-16,-3 0 0 0,6 0 0 0,-5 0 1 0,4-1-4 15,-2 1 3-15,0-3 0 0,-2 3 2 0,5 0-2 0,-5-1 0 16,2 1 0-16,-3-4 3 0,3 4 3 0,0 0-2 16,-2 0 0-16,-1 0 1 0,3 0 1 0,-3 0 2 0,3 0-7 15,-3 0 1-15,0 0 2 0,2-2 1 0,-2 2 1 16,2-1 3-16,-2-2-1 0,-2 3 0 0,-1 0 6 0,3 0 1 15,-2 0-4-15,-1 0-2 0,2 3-1 0,-2-3 4 16,3 0-1-16,-1 0 2 0,1-3-2 0,0 3 1 0,0-1 0 16,0 1 0-16,1-5-1 0,1 3-1 0,1-1 2 0,0-1-2 15,-2 4 2-15,3-1-1 0,-1 1 0 0,-3-3 1 0,3 1-2 16,-3 2-4-16,-3-3 1 0,3 1-3 0,-2 2-3 16,-1-1 4-16,-1 1-3 0,-1 0-5 0,3 0 3 15,-4 0 2-15,2 0-2 0,-1 0 1 0,2 0-1 0,-3 0-3 16,2 0 1-16,-7 0 2 0,4 0-2 0,-2 0-1 15,0 0-1-15,-3 0 3 0,1 0 0 0,-1 0-1 0,3 0 2 16,-2 0-1-16,-1 0-1 0,0 0 0 0,0 0 1 0,0 0-4 16,0 0 2-16,0 0 10 0,0 0-6 0,0 0-1 15,0 0 1-15,0 0-4 0,-1 0 2 0,-2-3-1 0,3 3 0 16,0 0-9-16,0 0-3 0,-1 0-7 0,-2 0-29 0,-2 3-33 16,1-2-45-16,-7 1-53 0,2 3-47 0,-3-1-57 15,0 0-74-15,-2 1-141 0,-1 0-103 0,0-4-35 16,-2-1 3-16</inkml:trace>
  </inkml:traceGroup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11.6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1A498A5-CF2D-48B9-9D4A-431821FBF577}" emma:medium="tactile" emma:mode="ink">
          <msink:context xmlns:msink="http://schemas.microsoft.com/ink/2010/main" type="inkDrawing" rotatedBoundingBox="8801,11704 19649,11552 19653,11798 8805,11950" shapeName="Other">
            <msink:destinationLink direction="with" ref="{233D1470-8A18-4322-8D53-5CB12ABF3F10}"/>
            <msink:destinationLink direction="with" ref="{F506E2C2-F8EE-4984-B16D-18DFE229BA4E}"/>
          </msink:context>
        </emma:interpretation>
      </emma:emma>
    </inkml:annotationXML>
    <inkml:trace contextRef="#ctx0" brushRef="#br0">9 154 51 0,'0'2'220'0,"-1"1"-35"0,-2 0-25 16,3-1-27-16,-3 1-16 0,3-1-22 0,-2-2-13 0,2 1-12 15,0-1-14-15,2 3-10 0,-2-1-4 0,3-2-3 0,0 2 1 16,1-2 0-16,1 3 1 0,2-2 5 0,2-1 7 16,4 3-1-16,-1-1-2 0,2 0-2 0,1 0-6 0,1 3 0 15,6-1 1-15,-1 0-3 0,3 0 1 0,0 0 2 16,3 3 0-16,-1-3 2 0,1 3 3 0,1-4 0 0,4 2 2 16,-4-1-3-16,3 2 0 0,-4-5-3 0,4 3-4 0,-2 0 0 15,0-2-3-15,-3-1-4 0,3-1-1 0,-2 3 0 16,-2-3-2-16,5 0-5 0,-1 0-1 0,-1 0-4 0,-1-3-3 15,1 3 2-15,-1-1-3 0,2-1 0 0,0-2-3 16,-1 4 1-16,2-1-2 0,-2-2 1 0,3 3 1 0,-2-1 3 16,2 1 1-16,0-4 3 0,3 2-5 0,-2 2 2 0,0 0 3 15,3 0-3-15,0 0 2 0,-1 0-2 0,4 0-4 16,-1 2 0-16,-1 2 3 0,2-4 0 0,-5 0-4 0,6 0 4 16,-5 0-2-16,2 0 3 0,-1 1-2 0,0-1 0 0,-3 3 0 15,3-2 0-15,-3-1 2 0,0 4-3 0,-1-2 0 16,0-2-4-16,0 1 0 0,1-1-4 0,-1 3 0 15,-3-1 0-15,3-2-1 0,1 3 0 0,-3 0-2 0,4-1-1 16,-2 3 0-16,4-1 1 0,-3 3-1 0,3-3 0 0,-3 2 0 16,3-1-1-16,-1 0 4 0,-1 0-1 0,2 1 1 0,0-1-2 15,0 1-4-15,-1-2 0 0,2 2 0 0,0-1 2 16,-5-2-4-16,5-2 1 0,-5 1 2 0,3 2 3 16,-2-4-2-16,0 0 1 0,0 0 0 0,-1 0 1 0,-1 0 1 15,-5-4 2-15,-1 4-3 0,1-2 1 0,-4 1 1 0,1 1-3 16,-1-3 2-16,-2-2-5 0,4 4 0 0,-7 1 0 15,1-5-3-15,2 3 3 0,0 0 0 0,-2 1 0 0,2-4 0 16,-3 2 3-16,-1 1 0 0,2 1-1 0,2-2-2 16,-1 1 0-16,-5 0 2 0,5-1 2 0,0 3-1 0,-3-1 2 15,1-2-5-15,2 3 0 0,1-1 3 0,-1 1 1 0,2-3-3 16,-1 1-2-16,0 2-2 0,1-2 2 0,2 2 4 16,-3 0 0-16,-1 0-1 0,7-2-2 0,-4 2 2 0,3 0 0 15,0 0 3-15,-2 0-2 0,-1 0-1 0,3 0 1 0,1 0-3 16,-4 0 0-16,3 0 0 0,-2 0 0 0,2 0 0 15,-3 0 0-15,3 0 0 0,1 0 0 0,-4 0 0 0,1 0 2 16,2 0-4-16,-3 0 2 0,1 0 6 0,-1 0-6 16,-2 0 2-16,1 0-2 0,2-2 2 0,-3-1-2 0,-1 3 3 15,1-1-1-15,1 1-4 0,-2 0 1 0,-5-3 1 0,6 1 0 16,-2 2 0-16,1-2 1 0,-5 2-3 0,6-3 2 16,-1 2 0-16,-4 1 2 0,2-2-2 0,-1-1-1 15,1 3 2-15,-1-2-1 0,0 2 0 0,1-3 0 0,-4 3 0 16,5 0 0-16,-2-3-1 0,4-2 1 0,-3 4-4 0,4-1 4 15,2-2 3-15,-3 0-1 0,2 3 0 0,1-3 2 16,-2 2-2-16,-2 2 4 0,4-4-4 0,-3 4-3 0,-2-1 1 16,2-4-2-16,-3 3 0 0,2-1-1 0,-1-1-2 0,-1 3 2 15,3-2 3-15,1 1 3 0,-4-3-3 0,6 4 0 16,-2-2 3-16,-1 1 7 0,2-3-3 0,-2 4-6 0,-2-2 0 16,2 2 2-16,3-4-3 0,-1 3 0 0,-1 0-2 15,3 0-10-15,-3-1 4 0,2-1 4 0,-1 2-1 0,3 0-9 16,-1-1 7-16,-3 2 5 0,4-4 2 0,1 3 3 15,-7-1-1-15,4 0-2 0,2 1 8 0,-2-1 4 0,-1 2-5 16,3-5 2-16,-2 5-6 0,-1-2-1 0,-2 2 2 0,1-3-3 16,-1 2 0-16,-2 1 1 0,0 1 0 0,0 0-7 15,-1-3 5-15,0 3-1 0,2-1 0 0,-4 1 1 0,4 0-3 16,1 0 2-16,-6-4 0 0,5 4 1 0,-1-1 0 16,-1 1 2-16,0 0 0 0,2 0-1 0,-1 0 2 0,-1 0 1 15,2 0-1-15,0 0 0 0,1 0 0 0,-1 0 1 0,1 0-1 16,-2 0 1-16,-1 0-1 0,0 0 2 0,2-2-1 15,2-1-1-15,-7 3 3 0,5-2 0 0,0 2-1 0,1-2 0 16,0 1 1-16,1 1 0 0,3-3 2 0,0 3-2 16,-2-2 2-16,2-1-1 0,0 3-1 0,-2 0 3 0,1 0-2 15,-1-2-2-15,-2 1 1 0,6 1 2 0,-7-3-2 16,5 3-3-16,-3 0 1 0,3-2-4 0,-2 2 5 0,-2 0-4 16,0 0 0-16,1 0-2 0,2 0 1 0,-3 0 3 0,-2 0-3 15,-1 0 1-15,3 0-1 0,-2 0 5 0,1 0-4 0,-2 0 1 16,-1 0 2-16,-2 0-2 0,5 2 1 0,-4-2 0 15,3 0 0-15,-3 0 0 0,1 0 0 0,0 0 3 16,1 0-6-16,-1 0 4 0,-3-2-3 0,1 2 1 0,2 0 1 16,0 0-3-16,-3 0-1 0,1 0-1 0,-1 0 2 0,3 0-1 15,0 0 0-15,-2 0 0 0,-1 0-3 0,3 0 2 16,-3 0 1-16,3 0 0 0,0 0-1 0,-3 0 4 0,1 2-2 16,2-2 2-16,0 0 0 0,-6 0 1 0,6 0-1 15,-2 0-2-15,2 0 0 0,-3 0 0 0,3 0 0 0,0 3-1 16,-2-3 1-16,-1 0-1 0,3 0 0 0,0 0 1 0,-2 0-2 15,2 0 2-15,0 1 0 0,-3-1 0 0,1 2 3 16,2-2-1-16,-3 3 0 0,4-3 2 0,-1 2 1 0,2-2-3 16,-3 0-2-16,1 0 5 0,-1 0-3 0,4 3-1 15,-5-3 0-15,5 0-1 0,-2 0-1 0,4 0 1 0,-4 0 0 16,0 0-1-16,2 1 0 0,1 1-3 0,-5-2 2 0,1 0 0 16,0 2 1-16,1-2-1 0,-1 0 0 0,-2 3 2 15,5-1-2-15,-4-1 2 0,-3 3-2 0,4-3 2 16,-3-1 0-16,0 0 0 0,3 0 2 0,-3 0-2 0,3 3 2 15,-3-2-2-15,1-1 0 0,2 2 1 0,0 2 3 0,-3-4-4 16,1 1 2-16,2-1 0 0,-3 3-2 0,3-2 2 16,-3-1 0-16,0 4 0 0,3-2-3 0,-7-2 0 0,4 1-1 15,0 2-2-15,-1-3 4 0,1 2 0 0,-3-2 0 0,2 3-2 16,0-3 2-16,1 0 2 0,-3 3-5 0,3-3 3 0,2 0 1 16,-2 2-1-16,3-2 2 0,-3 0-2 0,2 0 0 15,3 0 0-15,-3 0 3 0,4 0-2 0,-2 3-1 16,0-3 1-16,1 2-1 0,-2-2-1 0,7 1 0 0,-3-1 1 15,-1 0 0-15,5 0 0 0,-3 3 0 0,6-1-1 16,-5-2-1-16,2 0 2 0,1 2 0 0,1-2 0 0,-4 3 0 16,2-2-2-16,2-1 2 0,-1 3 0 0,1-3 0 0,-1 2-4 15,0-2 3-15,2 2 1 0,-2-2 0 0,0 2 0 16,-3-2 0-16,3 0 2 0,1 0-2 0,-1 0 2 0,-3 0-5 16,1 0 1-16,-1 0 2 0,1 0 0 0,-1 0-4 15,1 0 2-15,-1 0 2 0,1 0-4 0,-1 0 3 0,-1 0 1 16,3 0-1-16,-3 0 1 0,2 0 2 0,-1 2-2 0,3 1 0 15,-2-3 5-15,2 0-5 0,-3-3 5 0,4 1-2 16,-4 2 2-16,3-2-3 0,-2 2 4 0,-1-2 2 16,-2 2-1-16,5 0 7 0,-5-2-1 0,4 2 1 0,-2 0-2 0,-2-3 1 15,3 3-1-15,-1 0-1 0,1 0-3 0,-1 0-2 16,2 0 0-16,-4 0-5 0,-1 0-1 0,0 0 0 16,1 0 1-16,0 0-1 0,-5 3 0 0,5-3 0 0,-3 2 0 15,2 0 1-15,2-2 2 0,-1 2 0 0,-3 0 2 0,4 1 4 16,1-2 4-16,2 2 0 0,0-2 0 0,3 4 2 15,-2-3 1-15,5 1 3 0,-3-2-3 0,1-1-1 0,4 2-1 16,-5 1 1-16,5-3 2 0,-1 2 0 0,-2-2-1 16,-1 3-1-16,1-3 6 0,-1 0 3 0,-2 0 0 0,2-3 0 15,3 1 2-15,-2 2-3 0,-1-3 4 0,1 1-3 0,-4 2-2 16,0-4 0-16,0 2-3 0,1 0 0 0,-1-1 0 16,-4 2 6-16,4-3-1 0,-1 4 2 0,-3-3-1 0,0 1 3 15,2 0 0-15,-3-2 4 0,2 0 0 0,2-1-6 16,-4 0 0-16,-1 4 1 0,1-4-1 0,1 0-4 0,-1 2 4 15,-3 1-1-15,4-2 1 0,-1-2 2 0,-1 5-1 0,-2-3-1 16,4 0 4-16,-7 1-2 0,-1 0-7 0,3 2-3 16,-3-4-1-16,0 0 0 0,-2 3 0 0,-1 0 1 0,1 1-3 15,-4-2-1-15,0-2 6 0,2 3 3 0,-2 1-3 0,0-2 0 16,-1-1 0-16,1 4-2 0,-1-3-3 0,-1-1 1 16,1 3-5-16,-2-2-2 0,0 1 1 0,-2 0-3 0,4 0 0 15,-5 2-1-15,3-2-1 0,0-1-2 0,-3 3 0 16,0-1-3-16,0 1-7 0,-3-3-13 0,0 1-23 0,-2 2-32 15,4-5-33-15,-7 4-37 0,-2-4-38 0,1 0-41 0,-6 2-45 16,-4 1-41-16,-1-3-28 0,-3 0-24 0,-1 0-24 16,0-1-56-16,-4-3-98 0,1 3-70 0,-1-4-7 0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39.2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83 765 875,'-5'-6'45,"-3"2"23,-1 0 6,1 3-30,4 2-26,-2 2-3,2 2 5,-2 5 5,-2 3-14,0 4-4,-1 2-6,2 8 0,7 0 2,4 4-3,8 0 0,4-1-5,8-5-25,-1-6 14,8-6 16,-6-9 3,2-13 1,3-5 0,0-9-3,-2-3 4,-1-5 2,-3 0 28,-5 2 9,-5 3-19,-2 4-9,-4 7-7,-1 6-7,-6 5-2,2 0-10,-1 8-6,5 4 14,1 3 0,5 2-9,1 6-19,4-1-7,-1-5 11,0-4 12,-1-6 14,1-7 1,0-8 1,0-7-2,-2 0 2,2-6-1,-4 0-1,0 4 0,-5 6 0,0 3-1,6 7-5,1 6 2,4 3 1,6 10 1,1 5-16,-1 2-19,2 2-12,-9 4 10,-1-6-25,-3-4-6,-4-2-44,-6-3-81</inkml:trace>
  <inkml:trace contextRef="#ctx0" brushRef="#br0" timeOffset="586">772 431 1021,'-21'-21'10,"7"4"25,-2 3-6,5 9-29,14 6-13,3 7-15,6 6-28,6 4-73,4 8-85</inkml:trace>
  <inkml:trace contextRef="#ctx0" brushRef="#br0" timeOffset="766">1102 333 823,'0'-27'41,"-2"5"102,-5 4-53,2 5-20,1 11-25,-1 2-34,1 10-5,-3 9 34,-3 15 28,-1 8-30,-2 12-23,1 8 10,5-3-13,3 2-7,2-5 2,4 1-3,-2-3-3,0-3 0,0-4-1,-2-1-3,-5-6-31,-1-4-32,-3 1-92,1-6-16,-2-9-122</inkml:trace>
  <inkml:trace contextRef="#ctx0" brushRef="#br0" timeOffset="1074">977 866 125,'-32'-9'705,"-1"1"-681,2-5 80,-1-5-12,4 5-37,4-1-2,7 1 7,8 2-19,0 3-9,6 3-27,3 1-5,9 1-3,8 3 3,11-1 1,12-3 0,10 2-1,4-2-1,2-4-5,-6 7-2,-8-6 2,-10 2 4,-7-3 2,-5-3 1,-6-7 1,1-4-1,-2-13 2,2-3 12,2-9 2,-3-2 7,-1-5 1,-5 0 14,-3 4-26,-5 1 2,-2 8 6,-5 13-4,2 5 5,-4 10-8,5 10-14,-3 17 0,-6 18 3,1 16 3,-5 23 0,-3 14 9,3 5-5,6 0-2,7-4-5,2 0-2,4-11 2,2-8-1,3-17 0,2-10-1,-2-17 6,1-13 2,2-16-6,7-13 1,5-16-4,3-13-4,5-11-2,-1 4 0,-3 7 5,-2 13-4,-8 16-7,1 15 10,1 13-5,1 11 7,5 7 1,1 7-1,3 1-2,-4-1 1,-3-5-7,0-4-27,-1-10-6,-2-1 4,3-11-24,3-6-45,0-7-59,2-7-5,2-5-50</inkml:trace>
  <inkml:trace contextRef="#ctx0" brushRef="#br0" timeOffset="1898">2637 194 898,'-7'-8'14,"-3"0"72,0 1 16,0-3-29,3 6-5,3 0-22,2 4-35,0 2 1,0 0 2,-2 5 14,-3 4 24,-1 0-34,-1 6-5,-2 4 16,2 2-15,4 6-1,-2 5-8,3 8 6,-1 5-8,4 4 0,-2 1-3,6-2 1,-2-3 2,4 0-3,-3-5 0,0-2-23,1 1-28,-6-5-41,3-1-85,-2-9 16,0-3-85</inkml:trace>
  <inkml:trace contextRef="#ctx0" brushRef="#br0" timeOffset="2236">2342 599 830,'-58'-7'30,"5"-1"7,9 3 92,13-3-53,14 4-50,16 3-26,5-3 2,10 4-2,10 0 16,8 0 9,11 0-14,9 1-4,4-1 0,4-1-4,-1-3 3,3-2-3,0-2 2,-2-5-2,-7-1 7,-8 1 5,-11-4 15,-5-2 1,-7-7 4,-3-2-11,-3-8 1,-4-5-4,-3-5-2,-5-6-8,-4 3-1,-3-1-2,-3 6 9,-2 3 0,1 14-4,-1 9 0,3 10-13,-2 6-6,-1 17 5,-6 17 1,-7 17 10,-6 16-6,1 9 3,0 3 3,8-6-4,5-5-4,8-6-1,1-6 3,5-6-4,3-6 0,5-9 2,-1-10 1,0-8-2,2-7 0,-1-8 7,0-5-6,11-13 0,5-7-2,3-6 0,2-1-1,-5 5-1,-5 8 0,-10 10-9,-3 9 0,0 13 7,-2 7 4,4 7 0,2 8 1,2 0-1,1-4 1,4-4-4,0-9 4,6-8-3,6-5-4,3-10-9,4-8 2,-1-9 5,-2-10 5,-2-1 0,-6-5 2,-10-7 0,0 2 1,-8 0 0,-8 7-5,-1 8 2,-6 8-3,-2 9-11,-6 15 5,-6 11 11,-7 12 0,-3 9 0,0 8 1,10 6 0,13-2 0,16-4 1,13-3 0,11-9-1,13-9 3,6-2-3,6-7-2,4-13-1,1-1-1,-3-5-12,-2-9-23,-4-3-49,-3-4-97,-4-2-55,-5-6-336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12.2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C7C8151-C851-473C-A4BF-37979ECF7A69}" emma:medium="tactile" emma:mode="ink">
          <msink:context xmlns:msink="http://schemas.microsoft.com/ink/2010/main" type="inkDrawing" rotatedBoundingBox="19733,10963 20443,10774 20525,11081 19815,11270" semanticType="callout" shapeName="Other"/>
        </emma:interpretation>
      </emma:emma>
    </inkml:annotationXML>
    <inkml:trace contextRef="#ctx0" brushRef="#br0">-2 40 14 0,'1'6'463'15,"-1"1"-69"-15,0-1-86 0,0 0-73 0,0 5-53 0,0-3-25 16,0 3-19-16,0-1-5 0,0 5 6 0,0-3 1 0,3 4 2 16,0-3-1-16,-1-1-1 0,1 2-4 0,-2-2 0 15,5 2-13-15,2 1-19 0,-4-4-8 0,4-1-13 0,-3 0-5 16,6 0-6-16,-2 1-7 0,1-6-9 0,-1 5-2 16,6-5 2-16,0 0-5 0,-2 0-6 0,5-4-9 0,-1 1-6 15,2-2-7-15,-3-2 0 0,4 1-4 0,-4-4-9 0,6 0-3 16,-2 1-2-16,-1-2 0 0,-1-3-5 0,1 1 0 15,4-1 0-15,-3 1-2 0,0 0 2 0,2-5-2 16,-3 2 1-16,1 0 1 0,1 1 3 0,-5-2-2 0,3-2-1 16,-1 6 0-16,0-5-3 0,0 3 3 0,-5-4 2 0,-1 3 0 15,3 3-2-15,-3 0 5 0,0-3-1 0,-2 4-3 16,-1-1 5-16,2-2-4 0,-5 5 0 0,1-2-4 0,-1 1 4 16,0-2-2-16,0 3 2 0,-2-1-1 0,1-2 2 15,-1 7-2-15,1-5 4 0,-2 5-3 0,0-3-4 0,-2 0 0 16,2 3 1-16,0 1 1 0,-3 0 0 0,0 0-2 0,0 0-3 15,0-2 3-15,0 2 2 0,0-3-2 0,0 1 2 16,0 2-2-16,0 0-2 0,0 0-2 0,0 0-4 0,0 0-6 16,0 0-10-16,-3 0-8 0,0 2-12 0,2 1-8 0,-5-3-8 15,0 2-16-15,-5-1-17 0,2 3-21 0,-2 0-24 16,-7-3-21-16,-2 3-30 0,3-2-22 0,-10-1-30 0,3 2-25 16,-6-3-50-16,-6 0-85 0,1 0-101 0,-4 0-41 15</inkml:trace>
  </inkml:traceGroup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39.9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1DA5A27-36CA-41C2-AE87-394EBEDBDB67}" emma:medium="tactile" emma:mode="ink">
          <msink:context xmlns:msink="http://schemas.microsoft.com/ink/2010/main" type="inkDrawing" rotatedBoundingBox="1178,9661 2052,11414 1687,11596 813,9844" semanticType="callout" shapeName="Other"/>
        </emma:interpretation>
      </emma:emma>
    </inkml:annotationXML>
    <inkml:trace contextRef="#ctx0" brushRef="#br0">254 214 182 0,'-4'-6'272'0,"-4"-3"-47"0,1 1-43 0,2-2-36 16,-2 1-34-16,2-1-20 0,1-1-15 0,-2-4-10 15,2 6-5-15,-1-2 1 0,2 0-4 0,-1 0 5 0,-1 0-1 16,2 3 4-16,-1-2-7 0,-1 2-2 0,2 2-6 0,2 0-5 16,-2-1-6-16,3-1-4 0,-3 5-3 0,3-2 1 15,-2 2 3-15,-1-2 1 0,3 2 2 0,-4 1 4 0,1-2 2 16,1 4 5-16,-1-2-2 0,-1 2-4 0,0 0-8 15,-2 0-4-15,1 0-5 0,1 0-5 0,1 0-7 0,-3 0-3 16,0 0-6-16,0 0-2 0,0 2-5 0,1 1-1 0,1-2-1 16,-1 4 1-16,0 0 0 0,0-5-1 0,1 8-2 15,-1-5 1-15,1 6 2 0,-2-2 0 0,1 2 0 0,1 0 0 16,-1 0-1-16,-1-1 0 0,2 2 1 0,-1 1 0 16,2 0-2-16,-1 3 2 0,-3-6 0 0,2 3 1 0,2 0 1 15,-1 0-1-15,4-3-2 0,-2 0 1 0,2 2 0 0,0-2 0 16,2 0 0-16,-2-1 0 0,4 1 0 0,-1 2 0 15,2-5 3-15,-1 5 0 0,-1-1 1 0,4-3 0 16,-2 2 0-16,2 0 1 0,2 0 1 0,2 0 0 0,-2-2-4 16,1 1 2-16,-1 1 0 0,3 1 0 0,0-3 0 0,0 4 2 15,3-1-1-15,-4 1 2 0,6-2 1 0,-2 3 2 0,1-3-3 16,2 2 0-16,-2 1-1 0,1-1 0 0,-2 0-1 16,1 1-2-16,-1 2-1 0,-3 0-3 0,4-2 1 15,-4 3-4-15,-2-1 4 0,-1 1 0 0,-1 4 0 0,-4-4 4 16,2 3 1-16,0 4-1 0,-6 0 0 0,0-1 4 0,0 1-1 15,-1 0-2-15,-4 1-2 0,-1 0-1 0,2-3-1 16,-4 0 3-16,4 2 2 0,-4-5-2 0,1-2 4 0,1 1-3 16,-1-3 6-16,-1-1 4 0,-2 3-1 0,4-6 3 15,-2 0 2-15,1-3 2 0,-1 0-1 0,1-5 3 0,-2 3-1 16,-1-3-5-16,2-3-2 0,-1 3-2 0,2-3-3 0,-1-2-3 16,1-1-3-16,3 2-4 0,-4-3 2 0,4 1-1 15,-1 0-1-15,-2-1 0 0,5-1 0 0,-1 1 1 16,3 1-1-16,0-1 0 0,0 1-1 0,3 0 0 0,-1 1-1 15,5-3 1-15,-2 2 1 0,2 1-2 0,2 5 2 0,1 0 2 16,2 0 1-16,5 0 0 0,1 0-1 0,-2 5 3 0,0 1 6 16,4 7 5-16,-1-1 6 0,0 3 4 0,5 5 6 15,-3 1 6-15,1 3 9 0,2 4 5 0,-2 3 3 16,-2-1 2-16,1 1 1 0,-5 5 4 0,-1-2 3 0,1 0-2 16,-1 1 0-16,-3 1-3 0,0 0 1 0,0 0-6 0,0-4-1 15,0 1-6-15,0 0-7 0,-2-3-3 0,-1-3-2 16,3 3 2-16,0-4-4 0,0 3 0 0,1-1-6 0,-1-4-2 15,0 0 1-15,1 0-2 0,2-1-3 0,-3-5-4 0,3 4-5 16,-2-1-3-16,-1-4 2 0,2-2-1 0,-2-3-2 0,-4-1-3 16,4 0 0-16,-4-2-6 0,1-3 4 0,1-2-1 15,-2 2 1-15,-1-5-3 0,-1 2 2 0,4-2 2 16,-1-2 0-16,-1-2 1 0,4-2-3 0,-8-1-1 0,4 1 1 16,-4-3-1-16,2 0-1 0,-2-3-3 0,1-2 0 0,-1 1-1 15,2-4-1-15,-4 1-12 0,2-1-20 0,-1-1-27 0,-3 3-31 16,3 0-49-16,-3-1-58 0,-3 4-64 0,3 0-62 15,-3-4-75-15,-1 3-128 0,-4-2-111 0,-3 1-45 16,-1 0 8-16</inkml:trace>
  </inkml:traceGroup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46.24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3B9E569-15F9-4344-9593-9E15B31F77A6}" emma:medium="tactile" emma:mode="ink">
          <msink:context xmlns:msink="http://schemas.microsoft.com/ink/2010/main" type="inkDrawing" rotatedBoundingBox="6204,12438 9223,12054 9243,12214 6225,12598" shapeName="Other">
            <msink:destinationLink direction="with" ref="{BFE9C3A7-75C7-4462-BAAB-F24F5FBBF3AF}"/>
            <msink:destinationLink direction="with" ref="{F506E2C2-F8EE-4984-B16D-18DFE229BA4E}"/>
          </msink:context>
        </emma:interpretation>
      </emma:emma>
    </inkml:annotationXML>
    <inkml:trace contextRef="#ctx0" brushRef="#br0">196 364 279 0,'-4'0'243'16,"-4"2"-57"-16,2-2-49 0,0 2-44 0,-1 0-31 0,-4 0-12 15,2 1-8-15,-1-3 6 0,1 1-4 0,2-1-9 0,-2 0-3 16,-2 0 0-16,4 0 5 0,-2 3 2 0,0-3-1 15,-1 1 0-15,1-1 1 0,-2 0 3 0,7 0 2 0,1 3-2 16,-3-3-3-16,0 0 2 0,4 0 3 0,-1 0 2 16,0 0 1-16,-1 2-1 0,4-2 1 0,-2 2-2 0,0 1-2 15,2-3-5-15,-3 1-5 0,3-1-3 0,-2 0-2 0,2 0-3 16,0 0-6-16,0 0-4 0,-3 0-2 0,3 0-2 16,0 0-3-16,0 0-1 0,-1 0-1 0,1 0-2 15,0 0-1-15,0 3 1 0,0-3-1 0,0 1 3 0,0-1 1 16,0 0-3-16,0 0-1 0,0 0 0 0,0 0-2 0,1 0 0 15,-1 0 1-15,0 0-1 0,3 0-6 0,-1 3 5 0,1 0 5 16,-1-3 5-16,3 1 5 0,-1-1 6 0,1 0 3 16,1 0 3-16,-2 2-1 0,1-2-1 0,-1 0 0 15,1-2-4-15,1 1-6 0,0 1-4 0,-3-3 0 0,1 6-3 16,3-3 3-16,-2 1 0 0,2-1 1 0,1 0 2 0,2 0 2 16,-4 2 1-16,2 0-1 0,2-2 0 0,-1 0-2 15,1 0 1-15,-1-2-5 0,3 0-2 0,0 2-1 0,-1 0-2 16,0-1 0-16,1 1-2 0,2-3 1 0,1 0-1 15,-3 3 2-15,4-1-2 0,-1-2 2 0,1 3-1 0,-1-1 4 16,1 1 3-16,4-5 2 0,-1 3 2 0,0-1 3 0,5-1-1 16,-4 0 1-16,3 0-3 0,0 0-3 0,-2-2 4 15,2 1-6-15,1-1-1 0,3-2 0 0,-3 3 0 16,3 1 3-16,-1-6 0 0,1 5-1 0,-1-1-3 0,0 0 3 16,1-1 1-16,-2 1-6 0,5-1 0 0,-3 1-2 0,1 0-1 15,-1 2 1-15,1-3-3 0,-1 3 0 0,-2-1-3 0,2-4 1 16,-3 3 2-16,3 1 0 0,0 0 3 0,-1 1-3 15,0-3 2-15,-3 3-2 0,3-3 4 0,-5 2 0 0,2 1-1 16,1 2 0-16,-1-3-3 0,-3-1-1 0,4 1 0 16,-4-1 0-16,2 4 0 0,-1-3-1 0,-2 1 0 0,0 0 1 15,1 0 2-15,-1 0 1 0,-2-1 0 0,2 1-1 16,0-1 4-16,-2-1-1 0,0 1-2 0,3 2-2 0,-7 1-1 16,5-2 1-16,-5 2 1 0,4-3 0 0,-2 2-2 0,1-2 0 15,-1 3 0-15,1-2 2 0,-1 2-2 0,0-2 2 0,-2 2-2 16,5-1 1-16,-4 3-1 0,4-2-1 0,-5 0 1 15,5 2-1-15,-2-1 1 0,1 1 0 0,0 0 4 16,0 0-4-16,-4 0 2 0,2 0 4 0,1 0-3 0,2-3 2 16,-1 3-1-16,-1 0-2 0,2 0-2 0,-2 0 2 0,-1 0 0 15,2-3-2-15,-1 3 0 0,0-2 0 0,-1 2 1 16,2 0 0-16,0 0-1 0,3-2 1 0,-7 2-1 0,5 0 0 16,-2 0 0-16,1 0 0 0,-1-1-2 0,2 1 3 15,1 1-1-15,-5-1-1 0,4 0 1 0,-2 0 1 0,0 0-1 16,1 0 0-16,1 2 2 0,1 0-2 0,-1-2 3 0,0 3 0 15,-2 0-2-15,6-3 0 0,-4 1 1 0,2-1-2 16,-1 2 0-16,3 0 1 0,-2-2-2 0,0 5-1 16,3-5 2-16,-4 4-1 0,0-4 2 0,2 2 1 0,-4-2 1 15,2 0-3-15,0 3 0 0,-2-2 0 0,2-1 2 0,-1 0 1 16,0 0-3-16,-3 0 0 0,1 0-2 0,-1 2-1 0,1-2 3 16,-1 0-6-16,0 0-10 0,-3 0-16 0,3-2-10 15,-3 2-14-15,-3-1-13 0,0-2-14 0,1 1-18 16,-1-1-7-16,-2 0-4 0,1-2 2 0,-1 2 1 0,-2-3 5 15,2 2 1-15,-2 3 9 0,-1-4 6 0,-1 0 4 0,2 1 6 16,-2-2 3-16,-2 2 1 0,2-2 1 0,1 1 0 16,-4 0-5-16,3 2-9 0,0-2-10 0,-3 2-11 0,2 0-16 15,-2 3-15-15,0 0-12 0,0-5-17 0,0 2-11 16,-2-1-9-16</inkml:trace>
  </inkml:traceGroup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46.6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506E2C2-F8EE-4984-B16D-18DFE229BA4E}" emma:medium="tactile" emma:mode="ink">
          <msink:context xmlns:msink="http://schemas.microsoft.com/ink/2010/main" type="inkDrawing" rotatedBoundingBox="8577,12503 9925,11959 10004,12154 8656,12698" semanticType="callout" shapeName="Other">
            <msink:sourceLink direction="with" ref="{91A498A5-CF2D-48B9-9D4A-431821FBF577}"/>
            <msink:sourceLink direction="with" ref="{13B9E569-15F9-4344-9593-9E15B31F77A6}"/>
          </msink:context>
        </emma:interpretation>
      </emma:emma>
    </inkml:annotationXML>
    <inkml:trace contextRef="#ctx0" brushRef="#br0">545 172 164 0,'0'8'169'0,"0"-2"-20"16,0 3-15-16,0 0-21 0,0-1-12 0,0-1-10 16,0 1-9-16,0-1-7 0,2-1-11 0,-2 1-4 0,4-1-7 0,-1 4 1 15,0-6-4-15,-1 4-3 0,2 0-1 16,3-3 0-16,1 0 3 0,2-1-4 0,-1 1 3 0,3-4-2 16,-1 1-4-16,0 3 4 0,3-5-1 0,1 2-3 0,0-2 0 15,1-2-3-15,0 0 0 0,4-1 1 0,-4 0-3 0,3-2 0 16,1 1-1-16,-1-6-4 0,1 5 1 0,2-6-2 15,-4 3-2-15,1 0-5 0,0-3 1 0,1 0-1 0,-1 1 0 16,3-1-2-16,-4 0-2 0,2 0-4 0,-1 0 1 16,3 2 3-16,-5-6-7 0,2 7 0 0,0-5-3 0,-2 2-1 15,2 0 3-15,-3 1 1 0,2 1-2 0,-4 1-1 16,4-3-2-16,-7 5 1 0,3-2-1 0,-2 0 0 0,0 1-2 16,0 1-5-16,-2 2 2 0,-1-3-2 0,1 4 1 15,-2-5 3-15,-1 5 0 0,-5-2-4 0,2 3 2 0,2-1 0 16,-4 3-2-16,-2 0 2 0,3 0 2 0,-3-1 1 0,0 1 4 15,0 0 7-15,-3 0 3 0,1 0 4 0,-1 0 0 16,-1 0 1-16,-1 0-2 0,-5 1-3 0,2-1-6 0,-1 3-5 16,-1-1-1-16,-2-2-1 0,-1 2-4 0,1 1-1 15,-6-2-2-15,2 1 2 0,-4 3 0 0,1-1 2 0,-2 3-4 16,-3 1 0-16,-3 2-1 0,-2 2-2 0,-4 4 2 0,-3-2-4 16,-5 5-2-16,-4 3-6 0,-6 4-2 0,-4 3-8 15,-6 1-18-15,-6 2-20 0,-4 4-28 0,-7 5-34 0,0 6-35 16,-4-2-42-16,-2 3-65 0,-5 3-111 0,0-2-107 15,-4 5-50-15</inkml:trace>
  </inkml:traceGroup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48.3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B521751-BE10-4F2F-AF82-51E53B589AEB}" emma:medium="tactile" emma:mode="ink">
          <msink:context xmlns:msink="http://schemas.microsoft.com/ink/2010/main" type="inkDrawing" rotatedBoundingBox="650,13102 2730,10812 3269,11301 1189,13591" semanticType="callout" shapeName="Other"/>
        </emma:interpretation>
      </emma:emma>
    </inkml:annotationXML>
    <inkml:trace contextRef="#ctx0" brushRef="#br0">73 2232 176 0,'-7'6'849'0,"4"-6"-601"31,1 0-163-31,-10-9 86 0,9 6-152 0,-4-11 22 16,6 9-20-16,-2-5 4 0,0 5 5 0,-2-4-1 16,-2-8 28-16,2 7-27 0,4 1-1 0,-2-1-4 15,0 2-4-15,1-1 1 0,-1 2 3 0,3 3-2 0,-1-2 4 16,-2 2 0-16,3 1-3 0,0-1-1 0,0 1-5 0,0 3-3 16,0-1-2-16,0 1-3 0,0-3-3 0,0 3-1 0,0 0-1 15,0 0 1-15,0 0-2 0,0 0-2 0,0 0 1 16,0 0-3-16,0 0 0 0,0 0 0 0,0 0-3 0,0 0 1 15,0 0-2-15,0 0 2 0,0 0-2 0,3 3 3 16,-2-2-2-16,-1-1 1 0,5 3 1 0,-2 1 3 0,4 0 3 16,2 0 7-16,-1 5 4 0,3 2 4 0,0 1 3 0,1 0 6 15,1 4 5-15,2-2 0 0,1 4-1 0,-1 1-6 16,2 0-2-16,2 3 0 0,-3-3-2 0,2 1-2 16,2 1-3-16,-4-1-4 0,5-3 0 0,1 2 1 0,-1-3 1 15,1-1 5-15,2-2 4 0,0-2-2 0,0-1 4 0,6 1 8 16,-2-4 1-16,3-2 4 0,0-5 1 0,1 0 2 15,-1-7 2-15,3-2 0 0,-4-4-1 0,4-6 2 0,-3-7-1 16,1-4 1-16,2-10-2 0,-1-2 0 0,1-9-5 0,1-5 0 16,1-2-1-16,0-8-1 0,3 0-4 0,1-3-3 15,-1-7-5-15,4-1-5 0,-2-3-1 0,4 1-4 0,-2-4-2 16,3 1-6-16,2-1 6 0,1 1-4 0,-4 0 4 16,2 3-2-16,-1-1 2 0,2-1-3 0,1 5-3 0,-4 0 1 15,2 0-5-15,-3 4 0 0,-1 5-3 0,1 2 0 0,-6 6-2 16,0 3 1-16,-2 4 1 0,-5 3 2 0,1 6 0 15,-6 2-2-15,-2 10 0 0,0-5 0 0,-5 11 0 0,1 1 2 16,-5 2-1-16,-4 6-1 0,-2 2 0 0,2 3 2 16,-5 3 0-16,1 1-2 0,-4 1 4 0,2 1-1 0,-5 4-5 15,3-1 2-15,-2-1-2 0,-1 1 0 0,0 2-3 0,0 0 2 16,0 0-9-16,0 2 1 0,-1-2-4 0,-2 3-10 16,3-1-8-16,0-2-14 0,0 1-14 0,0 4-21 0,0-3-20 15,-5 2-24-15,2 0-18 0,3 3-19 0,-4 0-20 16,1-1-21-16,3-1-27 0,-5 1-51 0,1-1-111 0,-4-5-92 15,-1 3-38-15</inkml:trace>
  </inkml:traceGroup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54.5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6AE452E-4D09-4077-AF5B-5272E628B23D}" emma:medium="tactile" emma:mode="ink">
          <msink:context xmlns:msink="http://schemas.microsoft.com/ink/2010/main" type="inkDrawing" rotatedBoundingBox="2010,13797 2905,13163 3040,13354 2145,13988" semanticType="callout" shapeName="Other"/>
        </emma:interpretation>
      </emma:emma>
    </inkml:annotationXML>
    <inkml:trace contextRef="#ctx0" brushRef="#br0">63 623 95 0,'-3'0'225'0,"3"0"-41"0,3 0-25 0,-1 7-15 0,0-4-17 15,0-2-18-15,-2-1-20 0,0 5-8 0,0-5 8 16,0 0 8-16,0-5-2 0,0 5-12 0,-2-1-3 0,0-1-2 16,2 1 6-16,-2-3 5 0,-4 1 5 0,5 3 1 0,-2-3-1 15,0 2 1-15,-2-4-2 0,4 3-3 0,-5-3-5 16,1 1-8-16,1-1-8 0,-1-1 2 0,-1 1 6 16,5 1 0-16,-2 3-2 0,-2-4 0 0,2 0 0 0,3 4 1 15,-1-2 4-15,-2 2-10 0,3-2-7 0,-1 3-8 0,1-2 2 16,0 0-7-16,-3 2-4 0,3 0-7 0,0 0-3 0,0 0-6 15,0 0-1-15,0 0-5 0,0 0-4 0,0 0-4 16,0 0-3-16,0 0-4 0,0 0-1 0,0 0-7 16,0 0 2-16,0 0-5 0,0 2 0 0,0 0-2 0,0-2 2 15,3 3 0-15,-2-2-3 0,2 3 1 0,-2 1 1 0,5 1 3 16,-1-2 3-16,-1 3-1 0,1-3 4 0,-2 5-3 16,4-4 4-16,1 2-2 0,-2-3-5 0,1 3 0 0,1-3 0 15,-1 4 0-15,0-1-5 0,1-3 5 0,-2 2 0 0,4-1 1 16,-1 1 3-16,2-1-4 0,-4-4 2 0,0 4 2 0,-2-1-2 15,-1 1-1-15,4-4 1 0,-4 3 1 0,1-1 1 16,-1-1 2-16,2-2 1 0,-1 2 1 0,-1-2 3 16,-1 2 2-16,2-2 2 0,-1 0 5 0,0-2 3 0,2 0 2 15,0-4 1-15,2-1-1 0,-1-4 3 0,8 1 10 0,0-1-5 16,-3-5 0-16,1 0-1 0,-1 2 0 0,3-3-4 16,1-3 0-16,-1 4-4 0,0-4-5 0,-1-1-3 0,1 1-11 15,-4 0 6-15,4 1 1 0,-1 0 6 0,1 0 2 16,-3 0 1-16,2 2 1 0,0 1 4 0,1 1 10 0,-3-2-12 15,2 1-5-15,-2-3-3 0,5 5-5 0,-2-1-4 0,1 0-5 16,-1 0-2-16,0 1 1 0,3 0 2 0,-1 0-2 16,3-2 1-16,1-2 0 0,1 5 2 0,-1-2-2 0,1 0 2 15,-1 3-4-15,-2-3 1 0,1 4 4 0,-4-3-3 16,2 3 3-16,-5 3-2 0,2 0 1 0,-3-2-1 0,0 5 2 16,-2-2 1-16,-4 0-1 0,0 5-1 0,-1-2-4 15,-1 2 2-15,-1-1-1 0,2 3 1 0,-4-1-1 0,-1 1-1 16,3-2-1-16,-3 2 1 0,3 0 1 0,-3 0-1 0,0 0 0 15,0 0 5-15,0 0-2 0,0 0 0 0,0 0-1 16,0 0 2-16,0 0-1 0,0 0-1 0,0 0 2 0,0 0-2 16,0 0-2-16,0 0 3 0,-3 0-1 0,3 2-4 0,0-2-1 15,0 0 2-15,0 0-2 0,-3 0 1 0,3 0-2 16,0 0 0-16,-1 0 2 0,1 1 1 0,-3-1 3 0,1 5-2 16,2-2 0-16,-3-2 1 0,3 4 2 0,0-1-10 15,-3 0-17-15,3 0-22 0,0 0-27 0,0 3-24 0,3-3-35 16,-3 5-42-16,3-3-44 0,-1 5-44 0,1-1-34 0,-2 1-28 15,5-2-29-15,-1 5-67 0,-1-1-138 0,1-3-57 16,-2 1-9-16</inkml:trace>
  </inkml:traceGroup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55.2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F98B190-8D96-44B9-94CF-EF8B9162B51D}" emma:medium="tactile" emma:mode="ink">
          <msink:context xmlns:msink="http://schemas.microsoft.com/ink/2010/main" type="inkDrawing" rotatedBoundingBox="11722,14035 11772,14035 11772,14050 11722,14050" shapeName="Other">
            <msink:destinationLink direction="with" ref="{32DAF9BA-D5B3-4DFB-9822-BA5FF64C8CDD}"/>
          </msink:context>
        </emma:interpretation>
      </emma:emma>
    </inkml:annotationXML>
    <inkml:trace contextRef="#ctx0" brushRef="#br0">0 0 73 0,'11'0'112'0,"-2"0"-24"15,1 0-22-15,-2 0-36 0,-2 0-42 0,0 0-58 0,-6 0-74 16</inkml:trace>
  </inkml:traceGroup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6:57.4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F4F1AD0-1609-48ED-871D-A2B5CDC1A6FF}" emma:medium="tactile" emma:mode="ink">
          <msink:context xmlns:msink="http://schemas.microsoft.com/ink/2010/main" type="inkDrawing" rotatedBoundingBox="1856,14660 2976,14158 3149,14546 2030,15048" semanticType="callout" shapeName="Other"/>
        </emma:interpretation>
      </emma:emma>
    </inkml:annotationXML>
    <inkml:trace contextRef="#ctx0" brushRef="#br0">0 464 376 0,'3'-9'434'0,"-2"1"-112"0,-1-4-96 0,3 3-24 16,-1 1-22-16,-2-1-24 0,3-1-7 0,-3 1-3 15,0 2-5-15,3-1-9 0,-3 3-5 0,0 2-8 0,0-2-14 16,0 2-13-16,0 2-12 0,0-1-16 0,0-1-7 16,0 3-10-16,0 0-11 0,0 0-7 0,0 0-8 0,1 0-7 15,-1 3-3-15,3-1 5 0,-1-1-6 0,1 2-1 0,1 2 4 16,-1 1 2-16,5-2 6 0,-4 2 4 0,4 3 6 15,-4-1 5-15,3 3 13 0,-2 0 14 0,2 2 2 0,-2 2-1 16,2 2 1-16,17 53 133 16,-16-52-175-16,8 26 29 31,-9-28-39-31,35 49 42 0,-38-59-47 0,4 0 5 16,-2 1 7-16,4-3 4 0,-1 0 10 0,2-1 6 15,8-3 52-15,-7-3-39 0,0-1-5 0,1-2-3 16,2-3-3-16,1 1-10 0,-1-5-2 0,0 2-3 0,2-3-3 15,2 1-3-15,-3-4-3 0,4 0 0 0,-1-3-3 16,3 1-3-16,-1-3-3 0,3 0-2 0,0 1 2 0,0-4-4 16,2-1 2-16,1 1-1 0,0 0 2 0,-2-1 0 0,5 2-1 15,-2-2 1-15,1 0 0 0,-3 3 7 0,4 0-2 16,-5 1 6-16,2 1 1 0,-3 2 1 0,0 0 2 0,0 0-2 16,-2 1-2-16,-1 1-6 0,1 4-1 0,-2-1-4 0,-4 2-3 15,0-1 3-15,2 2-2 0,-4 2-2 0,-3 1 0 16,0 0 0-16,-2 5-2 0,-2-2 1 0,-2 2-3 0,1 0-3 15,-2 2 2-15,-2-3 0 0,1 4-1 0,0 0 0 0,-2 0 0 16,-1 0-2-16,0 0 3 0,0 0 1 0,0 0 0 16,0 0-2-16,0 0 1 0,0 0 1 0,0 4 1 0,0-3 1 15,0-1-2-15,0 3 1 0,0-3-2 0,0 0 1 16,0 3 0-16,0-3 0 0,0 4 0 0,-1-3 0 0,1 1 0 16,-3 4-4-16,3-6-3 0,-3 3-17 0,3-1-18 0,-2 3-21 15,2-4-26-15,0-1-27 0,0 5-33 0,-3-2-37 16,3 0-37-16,-1 2-33 0,-2 4-32 0,0-3-27 15,-2 4-21-15,1-1-32 0,-1 2-86 0,-2 0-107 0,-4 1-45 16,0 1-2-16</inkml:trace>
  </inkml:traceGroup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00.81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2DAF9BA-D5B3-4DFB-9822-BA5FF64C8CDD}" emma:medium="tactile" emma:mode="ink">
          <msink:context xmlns:msink="http://schemas.microsoft.com/ink/2010/main" type="inkDrawing" rotatedBoundingBox="3030,14947 9965,14927 9966,15214 3031,15234" semanticType="callout" shapeName="Other">
            <msink:sourceLink direction="with" ref="{FF98B190-8D96-44B9-94CF-EF8B9162B51D}"/>
          </msink:context>
        </emma:interpretation>
      </emma:emma>
    </inkml:annotationXML>
    <inkml:trace contextRef="#ctx0" brushRef="#br0">1 38 48 0,'0'0'151'0,"0"0"-14"0,0 0-18 16,-1 0-30-16,1 0-28 0,1 3-20 0,-1-1-4 0,3 2 8 15,1 1 10-15,-4-1 7 0,3-2 3 0,-3 2 14 16,0-1 10-16,0 1 5 0,2 0-5 0,-2-2-17 0,0-4-10 16,0 2-9-16,0 0-3 0,0 0-1 0,0-2-1 15,0 0-2-15,0 2 0 0,0 0 0 0,0 0-7 0,0-2-5 0,0 0-5 16,0 2 0-16,0-3-3 0,0 3-1 0,-2-2-4 16,2 0-2-16,0 0 1 0,0 0 0 0,0 0 2 15,0 2-1-15,0-5 23 0,0 4-19 0,0-2-2 16,0 3 0-16,0 0-1 0,0 0-4 0,0 0-1 0,0 0-3 15,0 0-3-15,0 0-2 0,0 0-1 0,0 0-4 16,0 0 1-16,0 0-1 0,0 0 0 0,0 0-1 0,0 0 0 16,0 0-3-16,0 0 0 0,0 0 4 0,0 0-3 15,0 0-1-15,0 0 0 0,0 0 0 0,0 0-1 0,0 0 1 16,0 0 0-16,2 0 4 0,-2 0 3 0,3 3 6 0,1-2 1 16,-1-1 2-16,2 0 3 0,-1 0 2 0,2 0-2 15,-1 0-2-15,-1 2-3 0,1 1-1 0,-1-3-5 16,-1 2 1-16,5-2-1 0,-4 2-5 0,3 0 3 0,1 2 2 15,-1-1 5-15,2-1 9 0,3 2 6 0,-1 0 3 0,-2 0 0 16,2 0 5-16,1 1-4 0,3-1-3 0,-3-2-6 0,0 3-5 16,0 1-6-16,0-1-4 0,0-1-2 0,0 1 0 15,0 2 0-15,-2-4-1 0,-1-2-3 0,3 6 3 16,0-4 1-16,-2 2 8 0,2-1 2 0,0 1 2 0,0-4 4 16,0 4 1-16,0-3 0 0,-3 1 2 0,1-2-1 0,2 3-4 15,0-1 0-15,3-1 0 0,-2 0-2 0,-1 0 2 16,3 0 5-16,-3 0 2 0,4 1 0 0,-1-2 0 0,1 2-2 15,-1 1-4-15,2-2 4 0,-2 0 4 0,1 1-4 16,-1-3-3-16,4 1-2 0,-4 2-1 0,-2-1-1 0,2 0 3 16,2 0-6-16,-5 0-4 0,2-2 0 0,-2 3-2 0,3-1-1 15,-1-2-2-15,1 1 5 0,-4 2 0 0,1-3 7 16,0 2-4-16,0 1-1 0,0-3-4 0,-1 0 3 0,-3 0-5 16,3 3 0-16,-2 1-2 0,3-4-8 0,-2 1 2 0,-1 1 0 15,3-2 2-15,-2 1 1 0,2-1 1 0,2 4 4 16,-2-1 0-16,2-3 2 0,-2 1 0 0,3 1 3 0,-3-2-3 15,-3 5 0-15,3-5 0 0,1 1-2 0,1 2 3 16,1-1 1-16,-3-2 0 0,2 3-1 0,-2-2 2 0,2 1-5 16,1-2 1-16,-3 3 4 0,4-1-3 0,-1-2-14 0,1 3 2 15,-1-3 5-15,1 1 1 0,2 1 5 0,2 0-1 16,-4-2-3-16,0 3-1 0,4-1 11 0,-4-2-3 16,-1 2-4-16,1-2-4 0,2 2 3 0,-4 0-4 0,0 0 2 15,3 1-4-15,-1-2 8 0,4-1-4 0,-3 3 0 0,3-2 1 16,1-1 3-16,-2 3 2 0,2-3 2 0,1 0 2 0,-1 0-5 15,1-3 5-15,5 3 2 0,-3-1 0 0,0-2 1 16,0 3-4-16,-1-1-5 0,4-4-1 0,-3 3 1 0,0 0-1 16,0 0-6-16,-1-3-1 0,4 3-3 0,-3 0 1 15,0 1 2-15,3-2 0 0,-4-2 1 0,4 3 0 0,-3 1 4 16,0-2 0-16,0 1-4 0,-2-1 0 0,2 3 3 16,0-1-3-16,-2 1-1 0,2-2 2 0,-3-1-2 0,2 3 2 15,0 0 0-15,1-3 2 0,-5 0 2 0,5-2 1 16,-5 2-3-16,5-1 0 0,-2 1 2 0,-1 0 0 0,-2-2 1 15,5 4-1-15,-4-4-1 0,-1 3-1 0,3-2 8 0,-4 2-6 16,1-1-1-16,1 2-1 0,-1-4-1 0,-3 3 2 16,4-1-3-16,-2 2 1 0,1 1-1 0,-3-3 3 0,1 3-3 15,-1-1 1-15,2-2-1 0,-2 3-1 0,1 0-1 0,1 0-1 16,-1 0 1-16,1 0 0 0,2 0 0 0,-1 0 0 16,-3 0 1-16,1 0 2 0,-1 0-1 0,2 3 3 0,-2-2-5 15,1-1 0-15,1 3 0 0,-2-3 1 0,0 1 3 16,4 2-3-16,-4-3 3 0,3 2-1 0,1-2 4 0,-4 2-1 15,3-2 1-15,-1 0 1 0,0 0 1 0,2 0 3 0,-3 0 2 16,4 0 0-16,-4 0-2 0,2 0 4 0,0 0-1 16,-1-2-2-16,0 2-11 0,0-2 0 0,1 2 4 0,-2 0-3 15,-1-3 2-15,2 3 0 0,-5-1 3 0,4 1 0 16,-3 0 11-16,-2-3-5 0,6 3-2 0,-6-1 0 0,2-2-2 16,-3 3 0-16,4-2 0 0,0 2-1 0,-1 0-2 0,-2-2 3 15,2 2-4-15,-2-2-1 0,0 2-1 0,3 0 3 16,0 0-6-16,-3 0-1 0,1 0 2 0,-1 0 1 15,0 0-2-15,0 2 2 0,3 0-3 0,1-2 2 0,-1 2 0 16,2-2-2-16,-3 3 2 0,3-2 0 0,-2-1 1 0,1 3 0 16,-1-3 1-16,1 1-2 0,2 2 1 0,-4-3 2 0,0 2-3 15,3-2-2-15,1 2 1 0,-2 1 2 0,-3-3 1 16,5 1 1-16,-4-1-2 0,1 3-2 0,1-1 2 16,-1-2 2-16,1 2-2 0,-1 0 0 0,1-2-2 0,4 0 3 15,-2 2 0-15,-5-2 0 0,6 3 1 0,1-1-16 0,-4-2 9 16,3 0 2-16,1 1 6 0,-4-1 1 0,4 0 2 0,-1 0 4 15,3 0 0-15,-2 0 13 0,-3 0-8 0,3 0-5 16,-2 0-3-16,1 0-2 0,2 0-2 0,-5 0-2 16,4-1 1-16,-3 1-2 0,1 0 2 0,0-2 1 0,-2 2-1 15,1-3 0-15,1 3 1 0,-5-2 1 0,5 2-5 0,-5 0 4 16,5 0 0-16,-4-2-1 0,0 0 1 0,1 2 7 0,-1 0-3 16,-2-2-5-16,3-1 0 0,-1 3 0 0,3-1 1 15,-2 1-4-15,-2-3 0 0,5 1-7 0,0 2 5 0,0-2 10 16,-2 2 4-16,3-3 0 0,2 2 1 0,-1-2 1 15,-1-1-2-15,5 2-1 0,-5 0-2 0,3 0-4 0,-1-2-2 16,2 1-2-16,-3 3-2 0,3-4-1 0,-4 3 5 0,0-2-2 16,1 3 0-16,-2-2-3 0,-1 2 6 0,0 0-3 15,-1 0 1-15,2 0-2 0,-2 2 0 0,1-2-2 16,-2 0 2-16,0 0-1 0,-3 0-5 0,-1 3 0 0,3-3 3 16,-2 0 1-16,3 1-2 0,-3-1 2 0,4 2 0 0,-1 0 3 15,1-2 0-15,2 0-1 0,1 3 2 0,-5-3 0 0,4 0 0 16,-2 0 0-16,0 0 2 0,1 0-4 0,1 0 0 15,-2 0-1-15,0 0-2 0,2 0-1 0,-1 2 1 0,-1-2 1 16,0 2-2-16,2-2 1 0,-1 2 1 0,-1-2 2 0,2 0 0 16,-5 0 0-16,5 0 0 0,-5 0-2 0,4 0 0 15,-4 0 0-15,1 0 0 0,-3 0 0 0,7 0 0 0,-6 0-1 16,2 0 1-16,1 2 0 0,-4-2-1 0,6 0 1 16,-5 0 0-16,0 0-2 0,1 0 2 0,0 0 0 15,2 2-1-15,-3-2 2 0,0 0-1 0,0 3 0 0,-2-3 3 16,2 0-2-16,-3 1 2 0,3-1-2 0,-1 0 0 0,0 0 0 15,-2 0 0-15,3 3-1 0,0-3-1 0,-1 0-2 0,-2 0 1 16,2 0 4-16,0 0-2 0,1 0-1 0,0 0-1 16,0 0 1-16,1 0 1 0,0 0 2 0,1 0 0 0,1 0-5 15,0 0 2-15,-6 0 3 0,2 0-1 0,1 0 0 16,-1 0-1-16,-2 0 1 0,0 0-1 0,1 0 1 0,-1 0-2 16,3 0-7-16,-2 0 5 0,-1 0-2 0,3 0 5 0,-1 0 0 15,-3 0-1-15,4 0 1 0,-1 0 1 0,-2-3 4 16,1 3 0-16,-1-1-3 0,3-2-2 0,0 1-1 0,-2-2 3 15,-1 4-1-15,3-2-1 0,-1 0 2 0,-3 2-2 0,4-3 0 16,0 3 1-16,-1-2 0 0,-2 0-2 0,3-2-1 16,-2 2 3-16,2-1 0 0,-3 1-1 0,3 1 0 0,0-2-2 15,0-2 1-15,-1 4 1 0,4-1 1 0,-3-1-2 16,5 0-1-16,-3-4-11 0,3 4 8 0,-4-2 2 0,1 2 2 16,-2 0 1-16,2-2-1 0,1 4 1 0,-3-1 1 0,0-1 13 15,0-1-7-15,-3 2-5 0,3 0 2 0,-5-1-3 16,4 1-2-16,-5 0 1 0,1 0-3 0,1 2 3 0,-1-2 2 15,-3-1 0-15,7 3-2 0,-10-1 0 0,4 1 0 16,-2-3-2-16,0 3 1 0,-2 0-1 0,-1 0-3 0,3 0 1 16,0 0 3-16,-1 0 0 0,-2 0 2 0,3 0 0 0,-2 0 0 15,-1-1 0-15,3 1 1 0,-3 0 2 0,0 0-2 16,0 0-2-16,0 0-11 0,0 0-14 0,0 0-12 0,-3 0-16 16,3 0-15-16,0 0-19 0,-1 0-21 0,-2 0-22 15,1-3-25-15,-5 1-25 0,1 0-31 0,0 0-22 0,-6-2-33 16,-1-1-33-16,1-1-30 0,-2-1-48 0,-4-2-84 0,1 0-97 15,-6-6-33-15,4 1-7 0</inkml:trace>
  </inkml:traceGroup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12.7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991218E-2ED1-4B0E-9153-6FA15BA39D26}" emma:medium="tactile" emma:mode="ink">
          <msink:context xmlns:msink="http://schemas.microsoft.com/ink/2010/main" type="inkDrawing" rotatedBoundingBox="2686,4370 12757,4049 12768,4384 2697,4705" semanticType="underline" shapeName="Other">
            <msink:destinationLink direction="from" ref="{F0E2CCB1-2EB8-4864-A5A9-F7DD4FB860DB}"/>
            <msink:destinationLink direction="to" ref="{3CCF5D31-7090-4D46-B58A-0E8E8687A4B6}"/>
          </msink:context>
        </emma:interpretation>
      </emma:emma>
    </inkml:annotationXML>
    <inkml:trace contextRef="#ctx0" brushRef="#br0">91 302 304 0,'-6'-3'347'0,"0"0"-81"0,1-2-70 0,1 1-48 15,-4 0-35-15,1 1-18 0,2 1-10 0,1-2 1 16,-1 4 2-16,-1-2 3 0,2 2-4 0,1-3-4 0,-1 2-6 16,-1-4-7-16,2 3-5 0,-1 2-1 0,2-2-8 15,-1 0-4-15,3 2-4 0,0-2-2 0,0 2 0 0,0 0-4 16,-3 0-6-16,2 0-8 0,1 0-2 0,-3 0-11 0,3 0-5 16,0 2-5-16,0-2-5 0,0 2 0 0,0 0 0 15,3-2 0-15,-2 2-1 0,2 3 0 0,2-4-2 0,-1 2 2 16,-1-1 0-16,2 2 0 0,2 1-1 0,-4-1 1 15,1-3 0-15,1 2 5 0,-1-1 4 0,7 1 8 0,-2-2 2 16,1 1 2-16,-1-2 6 0,3 0 1 0,-2 0 4 0,-1 0-5 16,6 0-3-16,-3-2-1 0,0 1-3 0,0 1-3 15,3-3-2-15,-2 3-2 0,2-2-2 0,-3 2 1 0,3 0-2 16,-2 0-3-16,5 0 0 0,-4 0-1 0,0 2-1 0,-2-2 0 16,5 3-3-16,-2-3 2 0,1 1-2 0,-1 1 2 15,4 1-3-15,1-3 0 0,-1 2 0 0,2-1-1 16,1-1 2-16,-1 0-2 0,3 0 1 0,1 0-2 0,0 3 2 15,2-3 2-15,-3 0 2 0,4-3-1 0,-3 3-3 0,1 0 1 16,1 0-2-16,-4 0-1 0,4 0 0 0,-3 0 0 0,0 3-4 16,0-3 2-16,-1 4 2 0,3-3-1 0,-2-1 3 15,-4 2 3-15,4-2-3 0,0 1 1 0,-2 3 0 16,1-4 2-16,-3 0-3 0,4 0 0 0,0 0 1 0,-2 0-1 16,-1-4-1-16,3 3 1 0,1 1 0 0,-4-2-2 0,3 2 0 15,-2-1 1-15,2 1-2 0,-3 0-2 0,3 0 4 16,-2 1-3-16,2-1 4 0,-5 2-1 0,5-2-3 31,-5 5 1-31,104 20 1 0,-82-14 10 16,-21-4-4 15,78 23 4-31,1-7-8 0,-79-18 0 0,-1-3-4 0,4-2 3 16,20 1 0-16,-22-1 1 0,-2 0-1 0,3 0 3 15,-2 0 1-15,20 0 2 0,-21 0-2 0,0 0-2 16,1 0 0-16,-4 4-1 0,3-4-2 0,-2 4-1 0,2-2 3 15,-2 1-1-15,-3 0-1 0,1 2 1 0,2-1 1 16,-2 0 4-16,-2 1-4 0,-1-3 2 0,3 2-2 16,1 0 0-16,-1 1-1 0,0-1 0 0,-2-2 0 0,2 3-3 15,2-4 4-15,-3 2 0 0,3-1-3 0,2-2 3 0,-1 2 4 16,0-2 0-16,4 0-3 0,-2 0 1 0,-4 0-2 0,6 0 2 16,-2 0-1-16,-3 0-1 0,1-2-3 0,2 2-3 15,-1 0 4-15,-3 0 0 0,1 0 2 0,-1 0-1 0,2 0 1 16,-5 0 0-16,5 2 1 0,-4 0 5 0,1-2-5 15,1 0-1-15,2 2 2 0,-5 1 8 0,2-3-4 0,0 0-1 16,-2 0-5-16,7 0-1 0,-4-3 1 0,-1 1-2 16,4 2 2-16,1-2-9 0,-1 0 3 0,0 0 0 0,2-2 6 15,1-1 0-15,2 3 0 0,-3-2-2 0,4-1 2 0,1 4-1 16,-2-4 1-16,1 1 1 0,0-1-1 0,-1 1 0 16,3 3-1-16,0-7-2 0,-1 5 2 0,3-2-1 0,-3 1-9 15,3-1 4-15,-1 3 3 0,3-3 0 0,-4-1 4 16,4 1 1-16,-4 1 1 0,0-1 1 0,3 2 8 0,-4-2-5 15,6 1-2-15,-3 2-2 0,0-3 2 0,-1 1-1 0,3 0-3 16,0 0 2-16,-1-1-2 0,-1 1 1 0,2 2-1 16,-3-2 0-16,3-1 0 0,1 1-1 0,-4 3 1 0,3-4 0 15,0 1 0-15,1 2 1 0,-3-1 1 0,3 1-1 16,-4-2-1-16,6-1 2 0,-6 3-2 0,4-3 0 0,-4 2-2 16,3 2 1-16,0-1 1 0,1-1-1 0,-4 0-1 0,3 0 0 15,1 1 1-15,-1-1-1 0,-4 3 5 0,4-1-2 16,-3 1 1-16,-1-2 0 0,4 0-1 0,-4 2-1 15,1 0 0-15,-1 0 0 0,1 0 0 0,2-3 0 0,-2 3-3 16,1 0 0-16,2-2 0 0,-4 2 3 0,1 0 0 16,2 0-2-16,-2-2 0 0,0 0 1 0,-1 2 0 0,3-2-3 0,-2 2 4 15,0-3 0-15,2 2 0 0,-2 1 0 0,1-3 0 16,-3 1 0-16,6 0 0 0,-4-2 3 0,2 2-1 16,-2-2-2-16,0 1 0 0,2 1 3 0,1-2-2 0,-2-1 2 15,2 3 2-15,0-1-1 0,-3-2-3 0,4 2-1 0,-1 2 2 16,0-1 0-16,0-1 0 0,1 0-4 0,-3 0 0 15,1 3-1-15,1-4 3 0,4 3-2 0,-4 1 2 0,3 0 0 16,-3-2 0-16,-1 2 2 0,4-1-2 0,1-3 0 16,-3 1 1-16,4 2 3 0,1 1-4 0,-1-2 1 0,3-1-1 0,-4 1 0 15,6-2 0-15,0-1 0 0,-3 4-2 0,0-3-1 16,4-1-3-16,-5 1 0 0,5 2 5 0,-6-1-2 16,2 2 2-16,-2-4 2 0,0 3-1 0,-1 0 0 0,3 0 7 15,-6 0-4-15,4-2-3 0,1 1-1 0,-4 1-4 16,3 0 3-16,-2 0-1 0,2 0 2 0,-1-1-1 0,0 3 4 15,0-2-2-15,0 0 1 0,0 2 2 0,-2-1 1 0,6-4-2 16,-4 2 0-16,3 2-2 0,-6-1-1 0,4 2 1 16,0-3 1-16,-2 1-1 0,2 2-2 0,-2-1 1 0,2-2 1 15,-1 3 0-15,1-4 0 0,3 3 0 0,-5 1 0 16,2 0 0-16,-2 0 1 0,-1 0 0 0,1 0-1 0,-1 0 4 16,1 0-5-16,2 1 1 0,-2 3 0 0,2-4-2 15,-1 0 1-15,0 0 1 0,2 0-2 0,0 0-1 0,-1 0 3 16,2 0-1-16,0 0 0 0,-3 0 1 0,4 0-2 0,-3 0 2 15,1 0 2-15,0 0-5 0,0 0 3 0,-4 3-1 0,3-2 1 16,1-1 1-16,-4 0 0 0,1 2 2 0,-1 1-2 16,1-3-1-16,-1 0 3 0,1 0-3 0,0 0 0 15,-1 0-3-15,1 0-2 0,-3 0 3 0,2 0-1 0,4 0 2 16,-7-3 0-16,4 1 0 0,1 2-2 0,-4 0 3 0,0-1 2 16,2-2 1-16,-2 3-2 0,0-5 2 0,4 3-2 15,-3 2 1-15,3-1 5 0,-3-3-3 0,3 1-5 0,-1 2 0 16,-1-4-1-16,1 3-1 0,-1 1 3 0,1-2-1 15,-3-2-2-15,2 4 2 0,-2-3 1 0,0-1 0 0,-1 1 0 16,1-1 4-16,-5 1-3 0,0 2 3 0,-2-2-1 0,0 0-1 16,0 0 0-16,-5-1 3 0,1 1-4 0,-1 2-2 15,-3-1 2-15,-1-1-7 0,-3 3 6 0,0-2-2 0,-5 1 0 16,-2 2 0-16,1-3 2 0,-2 2 3 0,-2 1-7 0,1 0-12 16,-3 0-40-16,-3 0-51 0,-2 0-68 0,-4-2-127 15,-5 2-168-15,-6-3-100 0,-1 3-52 0,-10-2-17 0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43.1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13 175 667,'0'-9'127,"0"-1"-39,-4 6 17,4 0-41,0 4-34,0 3-2,0 8 27,0 8 42,0 10-19,0 11-35,4 10-5,-4 4-11,0 3-1,-4 1-7,4 3-10,-5-4-6,5-5 2,-4-4-3,8-13 0,-4-9-2,5-7 6,-5-11-6,4-4 10,0-12 2,0-7-8,2-15-3,6-15 0,3-4-1,-3-5 0,1 0 0,1 14 0,-6 9 0,1 16-2,-4 7-5,4 12 4,-1 15 3,1 8-2,-5 13 0,6 8 4,-2 2-3,-1 4 3,0-4 0,-3-10-2,5 0-2,-5-9-2,0-8-26,5-2-40,-4-6-64,4-5-47,3-10-71</inkml:trace>
  <inkml:trace contextRef="#ctx0" brushRef="#br0" timeOffset="502">343 770 828,'-21'13'12,"8"-7"15,13-6 35,8-4-19,23-6-26,19-9-10,10-10-3,7-5 12,3-6 10,-12-4-3,-10-2 8,-15 2 26,-9-1-7,-11 5-3,-7 0-12,-8 11-8,-2 4-13,-9 10-11,1 9-3,-8 8-1,-1 9 1,-10 11 7,2 14-6,-4 8 0,7 4 4,9 4 1,4-3 2,17-6-4,9-5-3,14-7 9,12-6-8,10-4-2,9-4 0,3-5-8,-4-7-20,4-5 9,-3-8 10,-5-7 3,-5-10 6,-3-7 0,-14-10 2,0-10 2,-10-11-3,0-5 0,-1 1 6,-4-4-6,-7 3 3,-5 6-4,-4 3 6,-4 13-1,-3 6-2,1 9 9,2 13 1,-4 9 3,3 5 0,1 8-16,4 5-9,-11 9 9,0 9 19,-3 5 0,-3 8-5,-1 5 4,5-5-1,4-4-6,5 3-2,4-7-3,4 3-1,4-1-4,1 1 1,5 9 0,-5 6-2,-5 5 1,4 3-1,-3 1-2,-5-2 1,5-7-12,-1-9-12,3-7-1,2-11 6,2-9-8,6-9 23,0-6 2,11-7-15,-1-6-17,8-5 1,-4-4-7,4 0-17,-6-3 33,-2-1 15,0-2 5,-5-4 4,5 1 1,-9-8 0,3-9 0,1 0 1,-5-5 0,-3 0 6,-2 4-7,-8 2-1,-3 2 1,-5 6 0,0 4 2,-2 7 1,2 3 1,-3 4 8,3 5-2,2 2 1,-2 1 8,0 3 6,4 5-6,0 2 0,-4 0-1,4 4-3,0 0-3,-5 0-5,5-1 1,0-2 7,0 2-3,-4-3 6,4 0-3,-4 4-5,4-2 0,0-2 2,-6 4-2,5 0-7,1 0 1,0 0-4,-3 0-1,3 0 1,0-4 0,-1 4 2,1 4 2,0-4-4,-3 2 0,3 2 1,-1 5 2,-4 9 9,1 7 1,0 13-2,0 11 7,1 9-4,6 9 5,2 14-7,2 9 16,3 9-10,4 5 7,-5 2-10,-1-3-2,-4-5 2,-4-4-8,-4-8-6,0-9 4,-9-9-2,-1-10-3,2-10-2,-1-11-25,7-14-18,-2-10 12,4-9-38,-1-18-70,1-8-124,-3-15-102</inkml:trace>
  <inkml:trace contextRef="#ctx0" brushRef="#br0" timeOffset="1822">1698 434 916,'9'-46'44,"0"8"18,-1 11 1,1 9-43,5 11-18,3 9 21,0 11 5,4 9 23,7 6-3,-6 3-12,1 4-4,-7 1-11,-10 4-8,-6 0-2,-10 2-8,-7 3-2,-14 0-1,1-4-46,-7-5-70,1-7-17,2-10-47,3-5-240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10.7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FE478C-2413-42DD-B3DD-1979A54EE680}" emma:medium="tactile" emma:mode="ink">
          <msink:context xmlns:msink="http://schemas.microsoft.com/ink/2010/main" type="inkDrawing" rotatedBoundingBox="739,4718 1044,4685 1045,4702 741,4735" semanticType="callout" shapeName="Other"/>
        </emma:interpretation>
      </emma:emma>
    </inkml:annotationXML>
    <inkml:trace contextRef="#ctx0" brushRef="#br0">93 34 237 0,'-8'3'362'0,"1"-3"-62"0,-1 4-55 0,1-3-43 15,3-1-45-15,-4 3-28 0,4-6-15 0,-1 3-9 16,1-1-10-16,-1 1-12 0,-1-2-11 0,2 0-7 0,1 2-9 16,-2-3-6-16,1 6-6 0,1-3-6 0,-2 2-2 0,5 0-1 15,-1-4-4-15,-2 0-4 0,3 2-5 0,-3 0-9 16,3 0-6-16,0 0-1 0,0 0-5 0,0 0 1 0,0 0-2 16,0 0-1-16,0 0-1 0,3 0 1 0,0 0 1 0,-2 0-1 15,4 0 0-15,2 0 0 0,1 0 1 0,-1 0 0 0,5 0 0 16,0-3-2-16,0 3 2 0,0 0-3 0,4-2-13 15,2 2-26-15,-2-2-24 0,4 0-32 0,4 0-33 16,-1-2-38-16,1-1-63 0,3-1-105 0,0 1-114 0,0-1-52 16</inkml:trace>
  </inkml:traceGroup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14.6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0E2CCB1-2EB8-4864-A5A9-F7DD4FB860DB}" emma:medium="tactile" emma:mode="ink">
          <msink:context xmlns:msink="http://schemas.microsoft.com/ink/2010/main" type="inkDrawing" rotatedBoundingBox="904,5374 2117,4751 2266,5039 1052,5662" semanticType="callout" shapeName="Other">
            <msink:sourceLink direction="from" ref="{7991218E-2ED1-4B0E-9153-6FA15BA39D26}"/>
          </msink:context>
        </emma:interpretation>
      </emma:emma>
    </inkml:annotationXML>
    <inkml:trace contextRef="#ctx0" brushRef="#br0">237 798 36 0,'-6'-3'360'0,"2"-2"-63"15,-1-1-73-15,1 2-63 0,-2-3-35 0,1 1-18 16,4-3-17-16,-2 3-1 0,0-1 2 0,-2 3-2 0,1-3 3 16,1 2 2-16,2 2 3 0,-2 2 5 0,0-7-4 15,1 5-5-15,-1-2-3 0,2 0-2 0,-2 0-2 0,3 1-2 16,0 2-3-16,0-1-3 0,0 2-4 0,0 1-3 0,-3 0-12 15,3 0-6-15,-5 0-9 0,5 0-8 0,-1 0-9 16,-2 0-11-16,3 0-5 0,0 0-5 0,3 1-5 16,-2 4-2-16,7-1 0 0,-4 3 2 0,7-3 0 0,-3 3 0 15,4 2 4-15,3-2 1 0,0 4 0 0,-1-3 0 0,0 2 6 16,3 1-4-16,1 0 1 0,-2-2-3 0,0-1-5 16,1 0 4-16,2 1-1 0,-1-2 3 0,0 2 2 0,1-6 7 15,-4 4 4-15,1-2 4 0,2-2 15 0,-1-2 5 16,-2-1 5-16,-2 0 4 0,2 0 0 0,1-4 1 0,2-1-2 15,-5-2-1-15,4 0-3 0,1-5-9 0,-2 0-2 0,3-6-7 16,2 1-4-16,5-7-5 0,-6 3-1 0,7-1 0 16,-3-4-7-16,0 1 1 0,4-3-15 0,-1 1 7 0,3-1 1 15,-5 0 0-15,2-1 2 0,4-1-1 0,-4 5 3 16,1-3-3-16,-1 0 15 0,0 3-6 0,-2 0-1 0,2 3-1 16,-3 2-1-16,-1 0-1 0,-3-1-4 0,-1 5-1 0,-3-2-1 15,-1 5 0-15,2-2-2 0,-5 4-4 0,-1 1-2 16,1 1 2-16,-4 2 2 0,-1 1-3 0,1 1-1 0,-4 4 0 15,1-2 1-15,-2 1 0 0,1-2-2 0,-1 4 0 0,0-2 0 16,-1 2 1-16,0 0-2 0,0 0 1 0,1 0 0 16,1 2-3-16,1-2 0 0,-2 4 0 0,0-2-10 0,-2 2-13 15,4 1-18-15,-2-2-19 0,1 5-22 0,4-1-27 16,-1-1-29-16,2 2-30 0,-2-1-29 0,4 4-21 0,-2 0-20 16,3-1-12-16,0 1-12 0,-2 1-15 0,-1 2-32 0,3-1-60 15,-2-2-100-15,2 3-31 0</inkml:trace>
  </inkml:traceGroup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15.32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2918753-9FDF-4424-A4B4-5E6126C0FEC1}" emma:medium="tactile" emma:mode="ink">
          <msink:context xmlns:msink="http://schemas.microsoft.com/ink/2010/main" type="inkDrawing" rotatedBoundingBox="4347,5578 4708,5554 4709,5563 4348,5588" shapeName="Other"/>
        </emma:interpretation>
      </emma:emma>
    </inkml:annotationXML>
    <inkml:trace contextRef="#ctx0" brushRef="#br0">3644 892 285 0,'-5'0'413'0,"-2"0"-90"0,3 2-91 0,-1-2-74 0,1 2-56 15,-2-2-34-15,4 0-19 0,-1 0-16 0,2 0-4 16,-2 2-4-16,3-2-3 0,0 3-3 0,0-3 0 0,0 0-4 16,0 0-1-16,4 0-5 0,-1 0-1 0,2 0-2 0,5 0-3 15,-1 0 0-15,3-3-3 0,3 1-4 0,1 0-12 16,3 0-12-16,2 0-16 0,5 0-12 0,-1-3-18 15,5 5-23-15,-2-2-31 0,8 2-45 0,-5-2-66 0,5 0-100 16,-1 2-65-16</inkml:trace>
  </inkml:traceGroup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33.8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CCF5D31-7090-4D46-B58A-0E8E8687A4B6}" emma:medium="tactile" emma:mode="ink">
          <msink:context xmlns:msink="http://schemas.microsoft.com/ink/2010/main" type="inkDrawing" rotatedBoundingBox="6782,4618 8215,3948 8433,4415 7000,5085" semanticType="callout" shapeName="Other">
            <msink:sourceLink direction="to" ref="{7991218E-2ED1-4B0E-9153-6FA15BA39D26}"/>
          </msink:context>
        </emma:interpretation>
      </emma:emma>
    </inkml:annotationXML>
    <inkml:trace contextRef="#ctx0" brushRef="#br0">6085 11 105 0,'3'2'440'0,"-3"0"-86"0,0-2-97 0,0 0-69 16,-3 0-27-16,3 0-29 0,-2 0-23 0,-1 0-10 16,3-2-3-16,-1 0-5 0,-2 0 4 0,0-1 7 0,3-1 1 15,-2 2-2-15,-1 0-4 0,3-2-9 0,-3-1-10 16,3 2-8-16,0-3-14 0,0 3-10 0,0-4-7 0,0-2-5 15,0 2 1-15,0 3 2 0,0-3-2 0,0 3-2 0,0-1 4 16,3 4-5-16,-3-3 0 0,0 1-4 0,0 1-10 16,0 0-5-16,0 0-7 0,3 2 2 0,-3 0-2 0,0 0-5 15,2 0-1-15,-2 0-3 0,6 2 3 0,-5 0 2 16,7 3 3-16,-4 0 4 0,4 3 9 0,4 0 4 0,-2 1 2 16,2 4 2-16,1 1 3 0,2 0 2 0,0 1-2 0,-2 2-4 15,5 2 0-15,-4 0 3 0,4 2 6 0,-5-2 3 16,5 2-6-16,-6-3-4 0,1-1-1 0,-2 3 1 0,-3-4-2 15,3-2-2-15,-2 1-6 0,3-2 3 0,0 0 4 16,-2-3 10-16,-1-2 6 0,1 2 6 0,-1-2-4 0,0-5 11 16,5 2 2-16,-5-4 5 0,2-1 6 0,1-1-2 0,3-3-1 15,2 1-6-15,-1-6 2 0,8-1-7 0,1-2 10 16,-1-1-5-16,4-2-12 0,3-4-6 0,5-1-5 0,-5-2-2 16,5-3-6-16,1-1-1 0,-1 0-17 0,3-1-3 15,-6-1-1-15,2 1-1 0,-3-2 1 0,3 2-3 0,-4-3 7 16,1 2-8-16,-2-1 2 0,1-1-4 0,-3 2 5 0,0 3-1 15,-2-3 0-15,-3 1-2 0,3 1-1 0,-4 0 4 16,-1 3 0-16,4-1 0 0,-7-1 1 0,1 5-1 0,1-2-3 16,-1 3 4-16,-3-1 3 0,4 2-3 0,-5 1 0 15,1 2-1-15,-4 1 0 0,0 0-3 0,0 4 2 0,-2 1 2 16,-2 3-3-16,-4-1 1 0,1 2-3 0,-1 1 1 0,-1 2 2 16,1-1 0-16,-4 0-4 0,3 3 4 0,0-3-1 15,-3 1-4-15,2 2 2 0,-2 0 0 0,3 0-2 0,-3 0 1 16,0 0 4-16,1 0-7 0,-1 0 3 0,0 0 2 15,0 0 1-15,0 2-1 0,0-2 1 0,0 0-2 0,0 0-1 16,0 0 2-16,0 0-1 0,0 0 1 0,0 0-3 0,0 3 0 16,0-3 1-16,0 0 3 0,0 0-1 0,0 0 0 15,0 0-1-15,0 0-1 0,0 0 2 0,0 0 0 0,0 0 0 16,0 0-1-16,0 0 0 0,0 0 1 0,0 0 6 0,0 0-3 16,0 0 2-16,0 0-2 0,0 0 0 0,0 0-1 15,0 0 5-15,0 0-3 0,0 0-7 0,-1 0-1 0,-2 0 4 16,3 0 2-16,-2 0-2 0,2 0 1 0,-3 0-7 15,0 0 5-15,3 0-1 0,-1-3 3 0,-2 1-2 0,3 2-3 16,-3 0-4-16,3 0-19 0,-4 0-25 0,2 0-25 0,-1 0-29 16,0 0-33-16,2 0-39 0,-4 2-42 0,-1 1-41 15,-1 3-22-15,-2 0-18 0,0 1-14 0,-1 4-7 0,2 0-3 16,-4 2-14-16,5 2-26 0,-5-3-56 0,0 4-62 16,3-2-18-16</inkml:trace>
  </inkml:traceGroup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23.95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B178FEF-1D1B-4E3C-8D59-08229EB6828F}" emma:medium="tactile" emma:mode="ink">
          <msink:context xmlns:msink="http://schemas.microsoft.com/ink/2010/main" type="inkDrawing" rotatedBoundingBox="6294,5247 6351,5253 6350,5268 6292,5261" semanticType="callout" shapeName="Other">
            <msink:sourceLink direction="with" ref="{098175B1-F342-4F2C-9572-20B60376BB7B}"/>
          </msink:context>
        </emma:interpretation>
      </emma:emma>
    </inkml:annotationXML>
    <inkml:trace contextRef="#ctx0" brushRef="#br0">5550 562 356 0,'2'2'388'0,"-2"0"-112"16,3 0-96-16,-3 0-49 0,0-2-35 0,0 0-35 0,0 2-28 16,0-2-15-16,0 2-9 0,0 1-1 0,3-6 0 15,-2 1-1-15,-1 2 2 0,0 0 2 0,0 0 0 0,0 0 0 16,0 0 1-16,0-2-4 0,0 2 0 0,0 0-3 0,0 0-3 16,0 0-1-16,0 0 1 0,0 0-2 0,0 0 0 15,0 0 0-15,3 0 0 0,-1 0 0 0,4 0 0 16,-5 0-5-16,5 0-8 0,-4 0-16 0,2 0-12 0,2 2-16 15,-1-2-15-15,-4 0-26 0,2 2-35 0,2 1-38 0,-2-3-47 16,-3 0-59-16,1 0-85 0</inkml:trace>
  </inkml:traceGroup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31.3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CD017F3-DF5F-466E-B292-33A99822ED14}" emma:medium="tactile" emma:mode="ink">
          <msink:context xmlns:msink="http://schemas.microsoft.com/ink/2010/main" type="inkDrawing" rotatedBoundingBox="9680,5463 15850,5326 15860,5775 9690,5912" rotationAngle="-164325384" semanticType="callout"/>
        </emma:interpretation>
      </emma:emma>
    </inkml:annotationXML>
    <inkml:trace contextRef="#ctx0" brushRef="#br0">181 140 70 0,'-4'0'191'0,"2"4"-35"15,-1-3-20-15,3 1-17 0,-2-2-18 0,2 0-9 0,-2 0-4 16,-1 0-2-16,3 0 0 0,0 1-7 0,0 2-19 0,-1-3-16 16,1 0-14-16,0 4-2 0,0-4-2 0,0 0 6 15,0 1 3-15,0-1 4 16,0 0 8-16,0 0 90 0,-3 0-99 0,3 0-5 0,-3 0-9 15,3 0-6-15,0 0-5 0,0 2-2 0,-2-2 2 0,2 1 1 16,0-1 4-16,2 0 6 0,-2 0 10 0,3 0 5 0,0 0 14 16,-3 0-7-16,0 0 0 0,0 0-6 0,1 0-5 15,2 0-4-15,-1 0-8 0,0 0-4 0,3 0-18 0,-2 0 5 16,1 4 0-16,1-4 2 0,1 1 3 0,-5 1 4 16,4-2 1-16,1 0 2 0,0 0 4 0,0 0 0 0,0 0 4 15,0 0 0-15,1 0 1 0,-1 0 0 0,6 0-2 0,-5 0 2 16,4 0 1-16,-2 0-3 0,1 0-3 0,2 0-3 15,1 0-4-15,-1 0-1 0,3 0-3 0,-3 0-3 0,4 3-4 16,-1-3 3-16,2 0-4 0,-2 0-2 0,1 0 4 16,-1 0-3-16,1 2-2 0,-1 1 0 0,0-3 0 15,1 1 3-15,-1 1 1 0,-1 1 0 0,0-3-1 0,3 2 0 0,1 0 8 16,-5-2 10-16,5 2 0 0,-2-2 2 0,-1 2 2 16,-1-2 0-16,2-2 0 0,3 2-1 0,-4 0-8 15,2 0-6-15,0 2-5 0,3 1-3 0,-7-3 3 0,7 1-3 16,-4-1-2-16,2 5 0 0,1-3 1 0,-3 0-1 0,5 0 4 15,-1 2 5-15,-1 1-7 0,0-3 1 0,4 2-1 0,-4 1-1 16,-1-1 5-16,1 0-1 0,4 1-3 16,-3-2-7-16,46 10 5 0,-45-10 1 15,-2-2-4 17,5 2 2-32,219 17 9 15,-220-20-8-15,125 3 0 16,-128-3-4-16,4 0 2 0,2 0 2 0,-6 0 0 15,3 0 1-15,-2-3-1 0,26 3-1 0,-24 0 0 16,0 0 1-16,1 0 0 0,0 0 0 0,0-2-2 0,0 2 2 16,2 0-3-16,-2 0 5 0,0 0 0 0,3 0-2 15,-3 0 0-15,2 0 1 0,1 0 0 0,0 0-1 16,-2-3-1-16,2 3-1 0,1-2-2 0,-1 2 5 0,1 0 2 16,-1 0-2-16,0 0-2 0,1 0 2 0,-1 0 3 0,1 0-2 15,-1-1 0-15,0-3-2 0,0 4 0 0,-2-1 0 0,2 1 0 16,0-2 0-16,1 1 0 0,-4 1 0 0,5-4 1 15,-3 4-1-15,-2-3 0 0,2 2 1 0,1 1 2 0,-3-2-1 16,3 1-1-16,-3-3 0 0,-1 3-1 0,1-2 1 0,0 3 1 16,0-2-2-16,1 2 2 0,-4-3-1 0,3 1 4 15,-2 2 3-15,2-1 0 0,-3-2 6 0,3 3 0 16,1-2 2-16,-4-1 0 0,3 3-2 0,-1-1 2 0,3-1-4 16,-1 0-2-16,-1-3-4 0,0 3 0 0,2 0-4 0,-2-2 0 15,3 1 0-15,0-1-4 0,0 2 2 0,-2-2-2 16,-1 2 3-16,2-2-4 0,1-1 2 0,0 3-1 0,-2-2 2 15,1-1 2-15,-1 1-1 0,2-1-1 0,-3 3-1 16,2 1 2-16,-2-3-1 0,0 1 0 0,0 2 0 0,0-3-1 16,2 0-1-16,-3 2 2 0,1 1 0 0,1-3 3 0,0 4 4 15,-1-1 4-15,0-2 1 0,-3 3 1 0,5-2 1 16,-2 2 0-16,0-3 4 0,0 1-1 0,3-2-6 0,-1 2-2 16,-2-1-1-16,4 2 2 0,-1-3 0 0,3 1-1 15,-2 1 3-15,-1 0-1 0,1-2 3 0,1-1 5 0,0 1 1 16,0 0-7-16,-1-3 3 0,2 3 2 0,-2-2-4 0,0 1-4 15,2-1-3-15,1 1-1 0,-2 2 1 0,2-1 0 16,-3 1 0-16,2-5 0 0,-2 5 0 0,0-2 7 16,2 1-1-16,-1 2 2 0,-1-3 2 0,3 1 1 0,0-1-2 15,-4 2 4-15,4-4-4 0,1 3-1 0,-1 0-1 0,0-3-4 16,3 3 2-16,-2 0-2 0,-1-3-2 0,2 3 1 0,1 0-2 16,-1-1 0-16,1-1 1 0,-1 0-1 0,4 2-3 15,-5 1-2-15,0-1-2 0,3-1 0 0,-3 2 2 0,3-1-1 16,-3 0-3-16,5-1 2 0,-6 3 1 0,0-2 0 15,-1-1 1-15,0 2 2 0,-3-2-3 0,1 3 1 0,-1-2-1 16,-3 2-1-16,2 0 4 0,-2-1-12 0,-3-1 1 16,1 2 0-16,-2 0 3 0,-2 0 0 0,-1 2 4 0,0-2 0 15,-1-1 0-15,-1 3 9 0,0-1-8 0,-3 1 4 0,-3-3-2 16,-2 1-3-16,-2 2 2 0,-1-2-6 0,2 0 1 0,-1 2 2 16,-2 0 1-16,1 0 0 0,-2 0-1 0,-2 2 2 15,5-2-1-15,-5 0 2 0,2 0 0 0,-2 0 0 16,0 0 3-16,3 2-2 0,-2-2-1 0,-1 0-4 0,3 0 4 15,-3 0 4-15,0 0-1 0,0 0-4 0,0 0-2 0,0 0 1 16,0 0 0-16,3 0 0 0,-3 0-5 0,2 0 3 16,-2-2-2-16,0 0 4 0,0 2 0 0,0 0-2 0,0 2 1 15,0-2 2-15,3 0 6 0,0 0-4 0,-3 0-3 16,1 0-3-16,-1 0 1 0,3-2 3 0,-1 2 1 0,-2 0 0 16,0 0-5-16,0 0 3 0,0 0-2 0,0 0 7 0,0 0 5 15,0 0-1-15,0 2-1 0,0 0 3 0,0-2 1 16,0 0 9-16,0 0 8 0,0 0-3 0,0 0-3 15,0 0 1-15,0 0 3 0,0 0-1 0,0 0 2 0,0 0-8 16,0 0-3-16,0 0 6 0,0-2 0 0,0 0-3 0,0 2-1 16,-2 0-2-16,2 0 1 0,0-2 0 0,0 2-2 0,2 0-5 15,-2 0-4-15,3 0-1 0,0 0 0 0,-2 0 2 16,2 0-6-16,-1 0 1 0,4 0-3 0,-6 0 1 16,1 0-1-16,-1 2 0 0,3-2 1 0,-3 0-1 0,0 0 1 15,0 0-1-15,0 0 3 0,0 0 1 0,0 0-3 0,2 0 1 16,-2 0 0-16,3 0-2 0,-3 0-2 0,3 0 2 0,-3 0-3 15,1 2-2-15,-1-2 3 0,0 0 2 0,3 2 0 16,-3-2-1-16,0 0-1 0,0 0-1 0,0 0 8 16,0 0-6-16,0 0 1 0,0 0-1 0,0 0-2 0,0 0 3 15,0 0 0-15,0 0 3 0,0 0-4 0,0 0 1 0,-3 0 0 16,3 0 0-16,0 2 1 0,0-2 0 0,0 3-1 0,0-3-4 16,0 0 1-16,0 0 6 0,0 0 2 0,0 0-1 15,0 0 3-15,0 0 1 0,0 0-4 0,0 0 4 16,0 0 11-16,0 0-12 0,0 0-2 0,0 0-4 0,0 0-11 15,0 1 3-15,0-1 3 0,0 3 4 0,-1-3-6 0,-2-3 2 16,3 3 2-16,0 0-1 0,0 0 15 0,0 0-7 0,-3 0-2 16,3 0 0-16,0 0-1 0,0 0 0 0,0 0 3 15,0 0-2-15,0 0-3 0,0 0 3 0,0 0-2 16,0 3-1-16,-2-1 0 0,-1-2 3 0,3 0-1 0,0 0 2 16,-1 0-3-16,1 0-1 0,-3 0 1 0,0 2 1 0,3-2 0 15,0 2-2-15,0-2-5 0,0 2 5 0,0-4 0 0,0 2 0 16,0-2-1-16,-2 2 1 0,-1 2 1 0,3-2-1 15,0 0 2-15,-1 0-3 0,1 0 3 0,0 2 0 0,0-2 0 16,0 2-1-16,0-2-6 0,0 0 3 0,0-2 1 0,0 2 0 16,0 2 1-16,0 0-2 0,0-2 10 0,0 3-4 15,0-3-2-15,0 0 2 0,0 0-3 0,0 0 1 0,0 2-2 16,0-2 2-16,0 2-13 0,0-2 3 0,0 0 10 16,0 0 1-16,0 0-3 0,0 0 2 0,0 0-1 15,0 0-1-15,0 0 5 0,0 0-4 0,0 0-3 0,0 0-2 0,-3 0 4 16,3 0-1-16,0 0 0 0,0 0 4 0,0 0-2 15,0 0 3-15,0 0-3 0,0 0 0 0,0 0-1 0,0 0-1 16,0 0 1-16,0 0-1 0,0 0 1 0,0 0-1 16,0 2-2-16,0 0 6 0,0-2-1 0,0 0-5 0,0 0-4 15,0 0 0-15,0 0 1 0,-3 0 4 0,3 0 2 16,0 0-2-16,0 0 4 0,0 0 2 0,0 0 3 0,0 0-1 16,0 0-3-16,0 0-1 0,0 0-1 0,0 2 1 0,0-2-2 15,-2 0 2-15,-1 0-1 0,3-2 0 0,0 2-1 16,0-2-1-16,0 2 0 0,0 2 4 0,0-2-2 0,0 0-5 15,0 0 3-15,0 0-3 0,3 0 4 0,-1 0 0 0,-2 0 1 16,0 0-6-16,0 0-1 0,0 0 3 0,0 0 3 16,0 0 2-16,0 0-3 0,0 2 1 0,0 1 0 0,0-3 0 15,0 2 2-15,0 0 3 0,0-2-4 0,0 1 0 16,0-1 3-16,0 3-2 0,0-3-2 0,0 0-3 16,0 0-1-16,0 0-2 0,0 0 4 0,0 0 1 0,0 0-2 0,0 0 5 15,0 0-1-15,0-3 2 0,0 3 1 16,0 0-1-16,0 0 1 0,0 3-2 0,0-3-2 0,0 0 0 15,0 0 3-15,0 0-1 0,0 0 0 0,3 0-2 16,0 0 0-16,-3 0-1 0,0 0 1 0,0 0-1 0,0 0-1 16,0 0 2-16,0 0 3 0,0 0-2 0,0 0-1 0,0 0 1 15,0 0 0-15,0 0 1 0,0 0-2 0,0 0-2 16,0 2-6-16,0-2 1 0,0 0 3 0,0 0-1 16,0 0 4-16,0 0-1 0,0 0-1 0,0 0 6 0,0 0-2 15,0 0 1-15,0-2 3 0,0 2-1 0,0 0 0 0,0 0-2 16,0 2 3-16,0-2-3 0,0 0 2 0,0 0-4 0,0 0 0 15,0 0-2-15,0 0 2 0,0 0 4 0,0 0-4 16,0 0 1-16,0 0 0 0,0 0 3 0,0-2-2 0,0-1-4 16,0 3 11-16,0 0-18 0,0 0-10 0,1 3-22 15,-1-1-31-15,0-2-44 0,-4 3-58 0,-4-2-61 0,1 4-83 16,-1-3-60-16,-3 2-94 0,-6 0-136 0,-2-1-60 0,-5-3-8 16</inkml:trace>
    <inkml:trace contextRef="#ctx0" brushRef="#br0" timeOffset="4325.9662">71 218 111 0,'-4'-2'507'0,"1"0"-78"16,-2 0-110-16,-2-3-89 0,2 4-37 0,4-2-50 16,-5 1-45-16,2 0-32 0,1 0-13 0,-2 2-6 0,4 0 3 15,-2 0 3-15,0 0 7 0,1 0 7 0,-1 0 10 16,2 0 3-16,1 0 2 0,-3 0-6 0,0 0-6 0,1 0-8 16,-1 0-6-16,3 0-7 0,-1 0-6 0,1 0-5 15,0 0-5-15,-3 0-1 0,0 2 2 0,3 0 3 0,0-2 1 16,0 0-1-16,0 0 1 0,0 0-3 0,0 0-2 0,0 0-5 15,0 0-6-15,0 0-4 0,0 0-2 0,0 0-3 16,0 0-1-16,0 0 1 0,0 0 2 0,0 0 2 0,0 0 3 16,0 0-4-16,3 0 2 0,0 0-5 0,-2 0 1 0,2 0-6 15,2-2-2-15,-1 2-2 0,1-2-1 0,2 2-1 16,1 0-1-16,-1-2 2 0,0 2-1 0,2 0-2 0,-1 2 3 16,2-2-3-16,-4 2 0 0,2 0-2 0,-1 0 2 15,1 1 0-15,-1 1 0 0,2 0-1 0,1 0 1 0,-4 1-3 16,5 0 1-16,-2 0 1 0,-2 1 2 0,3-1-1 0,2 3-1 15,-3-5 0-15,3 1 0 0,-1 1 1 0,-2-2-2 16,2 2 2-16,6-3 0 0,-2 3-1 0,1-1 1 16,3-2 1-16,5 1 2 0,-4-1 4 0,3-2 0 0,3 0-5 15,-1 0-2-15,2 0 0 0,-3 0 3 0,5 0-2 16,-8 0 0-16,27 0-6 0,-24-2 3 0,-5 2 4 0,5 0 0 16,-5 0-4-16,4 0 0 0,-3 0-2 15,0 0 2 1,60 6 1-16,23-6 1 31,-82 2 0-31,99 2 13 0,-96-1-10 0,0-1-3 0,0-2 1 0,2 2-1 16,3 0-3-16,2-2 1 15,54 5-1-15,-58-4 1 0,1-1 2 0,-4 3 0 0,2-1 0 16,-5-2 0-16,3 2 0 0,1 0 0 0,-7 0 0 16,5 0 2-16,-3 1 0 0,0-3-4 0,-1 2 0 0,3 0 0 15,-2-1 3-15,-1 2 0 0,2-1-1 0,1 1 10 16,-1-2-4-16,-2 4-1 0,4-3-2 0,-5 1-1 0,1-2-4 15,5 3 2-15,-5-3 0 0,3 1-10 0,-1 2 2 0,2-4 6 16,-3 4-2-16,3-3-2 0,-2 1 5 0,-2-1 1 0,5 3 0 16,-5-1-5-16,0 0 5 0,4-1-1 0,-4-2 0 15,1 3 2-15,0-2-2 0,-3-1 0 0,2 0 2 16,0 0 4-16,-2 0-6 0,2 0 4 0,3 0 1 0,-2 0-1 16,1 0-1-16,-2 0-2 0,0-1-2 0,4-2 1 0,-7 3 2 15,3-2-4-15,-2-1 0 0,2 3 2 0,0 0 1 16,1 0 1-16,-1-2 1 0,0 1-2 0,2 1-2 0,2-4 4 15,-4 4-1-15,2-1 1 0,3-1-3 0,-2 1 0 16,2-3-3-16,0 0 4 0,-1 2-3 0,1 2 1 0,0-1 2 16,0-3 0-16,1 3 0 0,0-2 2 0,-1 1-1 0,2-1-1 15,-3 3 2-15,1-3-1 0,-3 0 1 0,3 1-4 16,1-1 2-16,-1 0 0 0,-3 1 3 0,3-1-3 16,2 1 0-16,-2-2-6 0,0 2 2 0,3 0 3 0,-3-1 1 15,5 2-3-15,-5-2-1 0,2 1 4 0,0 0 0 0,3 0 4 16,2-3-1-16,-1 4-2 0,1-2-1 0,0 1 4 0,2-2-2 15,1 2-1-15,-1-1 3 0,4 1-5 0,-4-2 1 16,3 2 0-16,1-1-1 0,-2 1 1 0,1-3-2 0,3 4-1 16,0-2-1-16,-2-4 3 0,1 4 11 0,-2-2-6 15,6 1-4-15,-3 2-1 0,1-3-1 0,0 1 2 0,-1-1-1 16,2 2 5-16,2-2-16 0,-5 1 7 0,3 0 8 16,0-1-3-16,-3 1 1 0,2-2 0 0,-1 1 4 0,3 1-5 15,-2 0 0-15,2-3 0 0,1 4-2 0,-3-5 11 16,0 1-4-16,3 4-3 0,0-2-3 0,-1 1 1 0,-2-3 0 15,3 3 1-15,1-3-1 0,-1 3-7 0,0-2 5 0,-1 2 2 16,1-3 2-16,0 3 7 0,-3-3 2 0,3 5 1 16,-1-2 5-16,-6 0-2 0,2 0 0 0,-2-1-3 0,0 1 2 15,-2-1 2-15,-1 3 2 0,-2 1-1 0,0-2-1 0,-2-2 1 16,-3 3-1-16,-2 1 4 0,0-3-6 0,-2 1-3 16,-1 2-5-16,-1-2-2 0,-1-1 0 0,-1 3 9 0,-5-1-4 15,5 1-2-15,-6-3 5 0,0 4 0 0,0-1 0 16,0-2-3-16,0 3 2 0,-4 0-10 0,0-2 11 0,2 2-2 15,-4-3 0-15,2 1-1 0,-4 2-2 0,2-1 5 0,-1 1-3 16,-2-3 1-16,-2 1-1 0,2 2 3 0,-3-3 3 16,0 3 4-16,0-3 1 0,0 3 1 0,0-2 0 15,0 2 0-15,-3 0-2 0,2-3-4 0,1 3-3 0,-3 0-2 16,0-2-1-16,3 2-3 0,-2-2 0 0,-1 0-6 0,3 2 0 16,-3 0 0-16,-1 2-9 0,2-2 2 0,-1 0 0 0,0 0 3 15,-1 0 0-15,2 0 3 0,-1 2-2 0,0-2-11 16,-1 2-4-16,-1 1-12 0,-2-3-33 0,0 2-37 15,-2-2-46-15,-3 3-45 0,0 0-50 0,-3-1-42 0,0 1-37 16,-1-2-75-16,-4 4-97 0,1-5-90 0,-5 2-28 0,-7-2 4 16</inkml:trace>
  </inkml:traceGroup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25.7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93A0127-4EF6-42AA-B8F7-CD6F3684A1F0}" emma:medium="tactile" emma:mode="ink">
          <msink:context xmlns:msink="http://schemas.microsoft.com/ink/2010/main" type="inkDrawing" rotatedBoundingBox="9000,5540 9037,5552 9034,5562 8997,5549" semanticType="underline" shapeName="Other"/>
        </emma:interpretation>
      </emma:emma>
    </inkml:annotationXML>
    <inkml:trace contextRef="#ctx0" brushRef="#br0">8259 866 100 0,'-1'-2'168'0,"-2"2"-28"0,3-2-24 0,0 0-28 15,0 2-23-15,3 0-19 0,-2 0-13 0,-1 0-13 16,6 0-8-16,-6 0-5 0,2 0-4 0,2 0-1 0,-1 2-2 15,0 0 0-15,-1 0-1 0,2 1-3 0,-1-2-9 16,0 4-13-16,-2-3-20 0,-1-2-30 0,0 0-31 0,0 0-37 16,0 0-46-16</inkml:trace>
  </inkml:traceGroup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43.3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CD3E34F-7E86-405E-9E70-7518E26A98A8}" emma:medium="tactile" emma:mode="ink">
          <msink:context xmlns:msink="http://schemas.microsoft.com/ink/2010/main" type="inkDrawing" rotatedBoundingBox="11740,7436 11819,7462 11812,7485 11732,7459" semanticType="callout" shapeName="Other">
            <msink:sourceLink direction="from" ref="{FC10D32B-CE10-4EC5-9ED3-D9034C95C8CB}"/>
            <msink:sourceLink direction="to" ref="{FC10D32B-CE10-4EC5-9ED3-D9034C95C8CB}"/>
          </msink:context>
        </emma:interpretation>
      </emma:emma>
    </inkml:annotationXML>
    <inkml:trace contextRef="#ctx0" brushRef="#br0">0 0 189 0,'2'0'163'0,"1"0"-25"15,-2 3-22-15,2-3-17 0,0 2-6 0,-1-2-4 0,-2 3-2 16,0-2 5-16,0-1 3 0,0 0-1 0,0 2 6 0,0 1-7 15,0-3-16-15,0 0-17 0,0 0-8 0,0 0-10 16,-2 0 0-16,2 0 5 0,-3 0 5 0,3 0 9 0,0 0 2 16,0 0 4-16,0 0 1 0,0 0-6 0,-3 0-5 15,3 0-9-15,0 0-11 0,0 0-6 0,0 0-10 0,0 2-6 16,0-2-4-16,0 0 1 0,0 0 2 0,0 0 4 16,0 0 0-16,0 0 5 0,-1 0-2 0,1 0 1 0,0 0 1 15,0 0-6-15,-3 0-5 0,3 0-3 0,0 1-3 0,0 2-2 16,0-3-2-16,0 0-2 0,0 0-4 0,0 0 4 15,0 0 2-15,0 0-4 0,0 0-1 0,0 4-6 0,3-4-10 16,-2 1-13-16,2 1-15 0,0-2-20 0,2 0-18 0,-1 0-20 16,4 1-23-16,-1-1-16 0,2 4-10 0,-2-4-25 15,4-4-30-15,-2 4-41 0,-2-1-52 0,-7 1-68 0,0 0-47 16</inkml:trace>
  </inkml:traceGroup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45.65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CCB6043-6A9E-4710-A5A6-96C5440DB7BF}" emma:medium="tactile" emma:mode="ink">
          <msink:context xmlns:msink="http://schemas.microsoft.com/ink/2010/main" type="inkDrawing" rotatedBoundingBox="15981,5616 17844,5032 17935,5321 16072,5905" semanticType="callout" shapeName="Other"/>
        </emma:interpretation>
      </emma:emma>
    </inkml:annotationXML>
    <inkml:trace contextRef="#ctx0" brushRef="#br0">30 447 319 0,'-6'0'577'0,"-5"2"-123"16,7-2-158-16,-1 4-78 0,1 3-80 0,4 1-61 0,0 0-39 16,0 3-16-16,1 1-12 0,-1-1 1 0,5 4 8 0,-2 0 5 15,0 0 12-15,-2-2 8 0,4-1 10 0,1 4 2 16,-2-3 4-16,5 0 7 0,-2-2-1 0,4 0 3 0,1-1 3 16,0-1-2-16,1-3-6 0,5 1 0 0,-2 1 4 15,1-5-5-15,2-3-5 0,3-2-11 0,-2 2-13 0,-2-5-6 16,4 2-1-16,0 0-8 0,4-2-2 0,-3-1 1 15,4 0-5-15,7-2 4 0,-2-2 3 0,5-1 2 0,2 1-2 16,4-5 1-16,3-1 0 0,1-2-1 0,7 1 1 0,-2-2-3 16,3 0 0-16,0-2 1 0,0 0 1 0,0-2 2 15,2-3-1-15,-5 5-2 0,-1-5-1 0,-1 0 2 16,-2 1-1-16,-2 0 0 0,-3 2-5 0,-3-1-1 0,2 2 5 16,-6 0-1-16,-4 3 2 0,0 0 1 0,-2 3 6 0,-5 2 1 15,-3 2 11-15,-1 1 2 0,-3 1 11 0,-5-1-3 16,-1 3 2-16,3-1 0 0,-3-2-7 0,0 5 5 0,0-1-3 15,0-2-1-15,0 6-6 0,-1-4-2 0,3 3 3 16,-5-1-3-16,0 3-5 0,-2 1-6 0,5-3-6 0,-4 0-6 0,2 4-5 16,-1-2-3-16,0-1-1 0,-2 1-7 0,4 1 6 15,-2 1-1-15,-2-3 1 0,-3 1-1 0,2 2 2 16,-4 0-2-16,2-3 2 0,-1 3 10 0,0-1 3 0,-1 1-1 16,2 0 3-16,-1 0 1 0,0 0-1 0,-1 0 2 15,1 0 0-15,-2 0-8 0,2 0-6 0,0 0 0 0,-3 0-3 16,0 0-1-16,0 0 0 0,0 1-4 0,2 2-1 0,-2-3 0 15,3 2 2-15,0 1 2 0,-2-3 1 0,2 1 1 16,-1 4 2-16,-2-5 0 0,3 2 1 0,-3-2-1 0,0 3 2 16,0-2-7-16,0-1 3 0,0 4-3 0,0-3-3 0,0-1 1 15,0 2-1-15,0-2-2 0,0 1-1 0,-3 3 4 16,3-4 0-16,-2 3 1 0,-1-2 2 0,3 2-2 0,-1 2 5 16,-2 0 1-16,0 0 0 0,3-2-5 0,-2 4 0 15,2-3 2-15,-3 7-3 0,0-2 3 0,-1-1 0 0,4-1-2 16,-2-2-1-16,-4 0 2 0,6 1 0 0,-1-1-4 15,-2 3-3-15,3-5 4 0,-2 5-7 0,2-4-9 0,-3 0-11 16,0-1-15-16,3 0-11 0,-1-3-14 0,-2 2-12 0,1 1-15 16,-1-2-9-16,0-1-1 0,3 2-3 0,0 1-3 15,-1-3-11-15,1 0-12 0,-3-3-22 0,0 1-25 0,-1 2-21 16,-4-1-21-16,2-4-15 0,0 2-12 0,-1 0-5 0,1-2 6 16,-2 3 8-16,-2-2 2 0,1-1-18 0,-6 2-45 0,2-2-71 15,-5 0-45-15</inkml:trace>
  </inkml:traceGroup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44.7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D8EDF8F-778E-4438-99BD-EF1D601C9397}" emma:medium="tactile" emma:mode="ink">
          <msink:context xmlns:msink="http://schemas.microsoft.com/ink/2010/main" type="inkDrawing" rotatedBoundingBox="15384,7492 16712,7380 16717,7445 15389,7557" shapeName="Other"/>
        </emma:interpretation>
      </emma:emma>
    </inkml:annotationXML>
    <inkml:trace contextRef="#ctx0" brushRef="#br0">0 113 52 0,'11'2'156'0,"-5"0"-5"0,1 3-11 0,3-4-9 0,-2 2-9 16,-2-2-9-16,1-1-13 0,4 3-11 0,-5-1-15 0,7 2-13 15,-7-2-6-15,6-2-7 0,-2 2-7 0,-1 1-4 16,3-1-4-16,0 0-1 0,1 0-1 0,1-2-3 0,1 0-1 15,1 0 0-15,0 0-3 0,4 0 0 0,-1-2 4 16,3 2-4-16,2-4 3 0,3 1 6 0,-2 1 2 0,5-2 6 16,1 0 1-16,1 0 0 0,0 0 0 0,4-5-6 15,1 0-3-15,1 2-6 0,-1 0-2 0,0 3-6 0,2 1-1 16,2-2-5-16,-3-2-1 0,-1 3-2 0,-5-3 0 0,3 3-4 16,-3 2 1-16,0-2-2 0,-1 2-1 0,-1-1-3 15,-2-1 4-15,-1 4-3 0,-3-2 2 0,2 2 0 16,-5 0 1-16,2 0 0 0,-6 2-3 0,3-2 0 0,-2 2 0 15,1 0 0-15,-6-2-2 0,-1 0 3 0,3 0-3 0,-3 3-1 16,-3-1 1-16,-2-2-2 0,1 0 2 0,-4 1-2 0,2-1-2 16,-4 0 2-16,2 0-3 0,-4 0-3 0,3 0-5 15,-3 0-11-15,0 0-14 0,-3 0-12 0,2-1-20 16,-2 1-22-16,-2-5-16 0,-2 1-23 0,-1 2-21 0,1-5-24 16,1-1-31-16,-6-1-40 0,-3 3-52 0,0-3-68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5:25.2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401 364 578,'-4'0'83,"3"0"-46,-2 0 46,1-2-37,2-2 4,0 1-23,2-3 10,1-6 11,1 7-11,-3-9 2,-1 5-7,-1-3-1,-3 3-11,-1-1-12,1-3 9,-4 3-9,-1-3-5,1-1-2,-1-3 0,-5 4-1,2 3 0,2 2 4,-3 3-5,-9 5 1,-1 9-1,-6 13 1,-12 10 0,-7 8-1,3 10 1,6 3 4,3 1-1,18-10 2,14-4-2,12-11 0,5-8-1,15-4 5,3-7 6,13-5-9,5-1-3,4 4 0,-5-2-1,-4 3 0,-12 5-2,-11 3-1,-17 0 0,-8 2-5,-13 3 3,-9 0-2,-5-3-8,-6-1 6,-4-5-2,12-3 9,3-7 1,4-3-7,16-9 7,6-4-1,10-5 2,17-5-1,8 1 1,13-5-3,5 0 2,1 0 1,-1 0 0,-6 6 0,-7 6 0,-13 3 0,-4 3 0,-11 5 3,-7 2 0,-1 2 3,-4 0-4,0 2-2,0 2 0,0 4 0,-4 1 5,-1 10-2,1-2-1,-4 6 0,4 2-2,-1-6 0,5-1 0,5-5 1,-1-3 3,8-1-4,1-9 8,5-5-2,9-9-4,-6-3 1,3-6 0,-7-4-2,0-4 0,-7 1 0,1 1 2,0 2 3,-7 10 22,1 4 3,-1 3-7,0 6-14,-4 0-10,0 8 2,0 10-1,4 5 16,-4 15 3,4 12 2,-4 8-3,0 9-4,0 4 1,0 0-6,0-6-5,0 2-1,-4-5 0,4-3-3,-4-7 3,-4 2-4,-1-10 2,-2-8-2,2-10 0,1-9-1,4-3-5,-5-14-4,-3-10-10,-1-9 2,-1-7-8,1-11 2,3-4 5,6 1 9,4 2 1,9-2 4,5 3-2,13 1 6,6 0 0,8 0 1,0-1-3,1 9 3,-1 1 0,-7 1 2,-2 7-1,-5-4-1,-1-4 0,-4 3 1,-6-7 1,-4 4-2,-4 3 0,-4 11 0,-4-1 1,0 13-2,-8 5 0,-6 9 1,-4 9-1,-4 4 2,-9 9-1,9-2 0,9 1 1,5-7 1,16-2-2,5-6 7,8-3-2,11-2-4,-2-6 0,7 5-1,-7-5 0,-3 6-1,-10 7-22,-8 2-82,-14 4 23,-12-2 16,-7 2 11,3-6-1,0-3 24,3-9 23,10-10-11,6-3 12,6-6 6,8-5 2,0-2 1,1-2 10,1 4 0,3-2 0,1 2 0,-1-2 0,1 2 4,9-4-3,-4-4 2,8-4-8,-1-3 4,6-3 10,-5-3-7,0-2 12,-6-2-7,-4 4-1,-6 0-7,-6 0-1,-5-1-5,-8 5-1,0 0 0,4 1 1,-5 3-4,-4 5 0,4 6 8,0 2 18,1 11-13,-1 2 11,1 2-12,4 4-12,-4 0-2,0 10 2,-1 3 15,1 5 7,0 5 26,0 7-29,4 3-1,0 1 20,4 7-16,0-1 5,0 6 1,5 3-7,-5 3 1,2 3-6,1-1-7,-3 8 3,-3-3-5,-1-2-5,0-2 5,-1-1-7,-2-6 4,-1-8-4,3-7 1,-2-10 2,3-6-2,-2-8-1,2-1 0,-3-4-20,6-2-7,-3-4-37,6-6-76,2-1-79,6-4-127</inkml:trace>
  <inkml:trace contextRef="#ctx0" brushRef="#br0" timeOffset="1896">1391 596 790,'-26'-4'84,"2"0"-62,7 2 82,4-5-67,13 3-28,9-2-9,12 2 6,11-5-6,6 1 2,7-2-2,0 1 0,0 5-47,-10 0-140</inkml:trace>
  <inkml:trace contextRef="#ctx0" brushRef="#br0" timeOffset="2144">1740 705 816,'-8'12'9,"12"-11"11,5-2 16,7-3-16,6-6 1,6 2-9,-2-5 12,5-1 6,-4-1-20,0-2-3,-2-4 4,0-6 1,-1 0-3,-7-1 4,-7-7 2,-3 3-9,-6 1 3,-6 0 4,-4 8 9,-3 6-2,-9 11-19,-12 6 3,-7 18 5,-3 5 13,-2 13-4,6 8 4,12 2-7,10 2-1,13-2-4,8-10-10,13-1 8,1-8-7,18-9 1,-3-4 1,12-6 0,0-8-1,5-8-2,-7-6-1,5-4-2,-7-8 3,-6-2-4,4-7 4,-9 3 0,-2 1 0,-3 4 1,-6 8 2,-5 6-3,-6 5 0,-4 8-4,1 4 4,-5 9 1,0 6 2,0 7-3,0 0 1,0 3-1,0-2 1,-5-5-1,5 0 0,0-5 0,0-7 3,0-6 6,0-4 5,5-12-10,-1-3-4,4-12 1,5-8-1,2-7 1,-2 2 0,-4 0 0,3 9 3,-3 8 4,-1 10-8,-1 9 0,2 8-2,-5 9 2,4 6 2,1 8-2,-5 0 0,2 4 1,-2-5-1,3-3 0,-2-1 1,5-9 0,3-7 6,4-6-2,1-10-2,9-7 4,-2-10-6,7-9 2,-9-1 12,1 7 5,-4 3 5,-12 9-19,0 9-6,-2 17 0,-2 7-1,3 12 2,-1 3-1,2 7 0,2-1 0,3-1 3,45 32-3,-42-67 2,-1 0 1,3-4 4,-1-4-6,18-2 0,0-9 2,-4-7-3,0-5 0,-10-5 3,-1-9-3,-12 0 0,-4-3 0,-8-6 0,-4 4 0,-6 10-5,1 8 4,3 10-2,-3 17-2,1 10 5,-4 17-5,1 6 4,5 11 1,6 1 0,8-4 0,13 1-1,11-11 2,6-3 0,7-1 0,4-9-1,1 0 0,-1-3 0,-4-1 0,-14 5 0,-8-1 0,-8 1 0,-11 3 0,-9 2-2,-10 2-6,-6 2-27,-14-4-30,-4-2-96,5 1-108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45.3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135 653 788,'-18'4'2,"1"6"-2,2-7 14,6 1 14,9 0 18,9 2 2,10-2-7,2-4-6,9 0-6,2-4-9,5-10-2,-8-3 5,-2-6 7,-1-5 3,-9-7 16,-4-5-13,-7-5-1,-8 0 0,-6 3-11,-4 3-1,-2 12-12,-7 14-7,-5 5-2,-1 14-3,-14 9 2,-2 22-2,-1 3-1,-1 14-3,10 3 0,14-3-21,17-8-22,15-10-57,12-11 67,13-15-7,12-6-35,1-12-23,2-7-12,-1-10 6,2-8 20,-3-11-5,-4-10 94,-7 1 58,3-12 26,-10-5-4,4-2-10,-13 5 16,5-1 21,-10 19-32,-9 8 4,-2 18 9,-6 14-68,-4 18 29,-2 18 19,2 23-7,-5 17 6,1 19-27,-1 8 6,4 10-1,5 2-23,10-5-3,-2-5-7,1-6-4,-4-9-6,-1-7 1,-8-7 3,-1-5-6,-12-13-1,-2-8-10,-2-9-9,3-15 1,-10-13-8,3-9-9,-6-17 7,4-12-5,-5-12-9,11-4 17,8-4 7,9 5-1,12 3-1,2 6 1,14 1-21,8 8-36,9 3-45,1 2 21,9 3-122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44.2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C10D32B-CE10-4EC5-9ED3-D9034C95C8CB}" emma:medium="tactile" emma:mode="ink">
          <msink:context xmlns:msink="http://schemas.microsoft.com/ink/2010/main" type="inkDrawing" rotatedBoundingBox="12478,7438 14425,7469 14424,7521 12477,7489" shapeName="Other">
            <msink:destinationLink direction="from" ref="{6CD3E34F-7E86-405E-9E70-7518E26A98A8}"/>
            <msink:destinationLink direction="to" ref="{6CD3E34F-7E86-405E-9E70-7518E26A98A8}"/>
            <msink:destinationLink direction="with" ref="{5C1116BD-B44E-403E-814D-45D88DEAB774}"/>
          </msink:context>
        </emma:interpretation>
      </emma:emma>
    </inkml:annotationXML>
    <inkml:trace contextRef="#ctx0" brushRef="#br0">24 6 186 0,'0'0'177'0,"-1"3"-16"0,-2-3-23 0,3 4-24 16,-2-4-23-16,2 0-23 0,0 0-21 0,0 0-19 0,0 1-9 15,0-1 0-15,0 2 4 0,-3-2 4 0,0 0 9 16,3 0 3-16,-1 1 1 0,-2-1 2 0,3 0-3 0,0 0-6 15,0 4-5-15,0-4-3 0,0 3-1 0,0-3 2 16,0 0 3-16,0 0 3 0,-2 0 3 0,2 0 4 0,-3 0 0 16,0 0 1-16,3 0-1 0,3 3 4 0,0-2 2 15,-1-1 2-15,2 4-4 0,2-3-1 0,-4-1-6 0,5 2-1 16,-2-2-7-16,2 0-7 0,1 0-12 0,-1 0-1 0,2 0-5 16,-2 0 0-16,1 0 6 0,1 0 6 0,1 0 8 15,-1-2 1-15,3 2 8 0,6-1 0 0,-5-3 6 16,7 4-1-16,-1-4-4 0,3 4-7 0,-1 0-6 0,3-3-3 15,-2-1-5-15,2 3-3 0,3 1-4 0,-3-3-2 0,1 3-1 16,2-4 2-16,3 4 1 0,-5-3 1 0,-1 2-2 0,2 1 5 16,1 0-3-16,0-2 0 0,-2 2 4 0,2-3 1 15,1 3-3-15,-2 0 1 0,-1 3-5 0,2-3 2 0,1 2 6 16,-1-1 2-16,3 2 2 0,-5 1-4 0,5-1 4 16,-5-2-3-16,2 3 2 0,1-1-6 0,-1-3-2 0,3 0-2 15,-2 4-4-15,-1 1 1 0,1-3 1 0,-1 3 2 16,-2-1 0-16,5-2 1 0,-3 3 0 0,-2-3-3 0,2-2 1 15,-3 0-2-15,2 0-1 0,-2 0-2 0,0 2 4 16,-2 3-2-16,-1-5-1 0,1 1 1 0,-2-1-2 0,-2 3 1 16,1-3 0-16,-1 0 0 0,-2 0-4 0,-1-3 4 0,1 3 1 15,-1 0 1-15,-1-1-2 0,4 1 0 0,-5-3 1 16,3 1-1-16,-1 2 0 0,-3-2 0 0,3 0 0 0,1 2 0 16,-1-2 4-16,0-1-3 0,-3 3 1 0,2-2 0 0,0 0 2 15,-2 0-4-15,0 2-1 0,-1-2-2 0,1 2 1 16,-1 0-3-16,-5 0 2 0,2 0 0 0,-1-3 0 15,1 3 0-15,-4 0 0 0,4 0 1 0,-4 3-5 0,2-3-3 16,-4 0-10-16,2 2-12 0,-1-2-8 0,0 0-8 0,-2 0-10 16,4 0-11-16,-5 2-8 0,3 0-5 0,0 0 0 0,-2-2-1 15,4 3-2-15,-2-1-3 0,1-2 3 0,2 0-4 16,0 0 1-16,0 0-3 0,0 2-6 0,1-2-9 0,-1 0-11 16,0 0-17-16,-6 0-28 0,8-2-32 0,2 2-38 15,-1 0-49-15</inkml:trace>
  </inkml:traceGroup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49.51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183DEAA-FEBD-4DF4-963F-59CCF90FA42F}" emma:medium="tactile" emma:mode="ink">
          <msink:context xmlns:msink="http://schemas.microsoft.com/ink/2010/main" type="inkDrawing" rotatedBoundingBox="6544,8164 11703,8281 11701,8399 6541,8282" shapeName="Other">
            <msink:destinationLink direction="with" ref="{1FFB4B54-B552-429D-9809-1DE1430734AB}"/>
          </msink:context>
        </emma:interpretation>
      </emma:emma>
    </inkml:annotationXML>
    <inkml:trace contextRef="#ctx0" brushRef="#br0">60 25 78 0,'0'3'245'0,"0"-3"-27"0,0 1-27 0,0 1-27 0,-3-2-14 16,0 0-3-16,3 3 1 0,-5-3 1 0,2 0-26 0,2 0-28 16,-2 0-19-16,1 0-12 0,-1 0-4 0,0 0-7 15,-1 2 2-15,2-2-4 0,-4 0 1 0,5 0-2 0,-2 0-4 16,1 0-2-16,-4 0-7 0,5 0-10 0,-2 0 0 16,0 0-8-16,3 3-3 0,0-3-3 0,0 0-3 0,0 0-3 15,0 0-3-15,0 0-2 0,0 0-2 0,0 0 4 0,0 0-3 16,0 0-1-16,0 0 1 0,0 0 0 0,3-3-1 15,0 1 0-15,1 2 0 0,1-3-1 0,-1 0 1 0,4 0-1 16,-1-2 2-16,2 2-1 0,-1-2 0 0,2 1 0 16,-1 2 0-16,-2-1-2 0,5-1 0 0,-1 2 0 0,-2 2 2 15,0-2 0-15,-2 2 0 0,3 0 0 0,-1 0 2 0,2 2-2 16,-2-2 0-16,1 2 2 0,-4 2-1 0,5-1 0 16,-4-1-1-16,0 2 0 0,-1 1-2 0,5-3 2 0,-4-1 1 15,1 4 0-15,-2-2-2 0,1 0-2 0,5 0 3 16,-2 2 0-16,34 8-2 15,-33-10 2-15,28 5 0 16,-30-7 0-16,45 6 0 16,-41-3-1-16,-1-2 0 0,6 1-1 0,-6-1 2 0,1 2 2 15,-1-2-1-15,15 2 0 0,-15 0-1 16,3-1 0-16,-2-1 0 0,33 7 7 16,-34-8-7-16,4 2 0 0,2-1 0 0,-1-2 0 15,2 2-1-15,-3 0-5 0,4-2 3 0,-1 2 3 0,-3-2 0 16,4 3 0-16,-1-1 0 0,-3-2 1 0,4 0 1 0,-1 0 0 15,-1 0 1-15,-5 0-2 0,7 0-3 0,-5 0 0 16,-2 0 2-16,5 0 0 0,-2 0 0 0,1 0 0 0,1 0-2 16,-2-2 2-16,0-1 2 0,1 3-2 0,1 0 0 15,-2 0 0-15,0 0-2 0,4 0 2 0,-4 0 0 0,3-2 0 16,-4 2 0-16,5 0-2 0,-4-2-1 0,6 0 8 16,-5 2-3-16,2 0-2 0,0 0 2 0,-2 0-2 0,2 0 2 15,0 0 2-15,1 0-2 0,-4 0-2 0,3 0 0 0,1-2 0 16,-4 2 0-16,2 0 0 0,-2-3 0 0,1 3 0 0,-1-1-2 15,2 1-1-15,-2 0 2 0,1 0 0 0,2 0-2 16,-3 0 3-16,4 0-2 0,-1 0 2 0,-1 0 0 0,0 0 0 16,1 0 0-16,-4-3 0 0,1 3 0 0,4 0 0 15,-5 0 0-15,0 0 0 0,-2 0 0 0,2 0 0 0,0 0 2 16,-2 0-2-16,-1 0 0 0,3 3 0 0,0-3-2 0,-2 1 4 16,-1-1-2-16,3 0 2 0,-3 0 4 0,4 0 0 15,-4-1-1-15,3 1-3 0,-3 0 0 0,6-3-2 16,-5 3 0-16,4-2 0 0,-2 0-3 0,4 0-2 0,-3 0 5 15,2-1 3-15,1 2-1 0,-1-2-2 0,2 2 0 0,-1-2 0 16,3 1 0-16,-2-2 0 0,-1 2-2 0,2-1-1 0,-2 1 3 16,1 1 0-16,-1-2 0 0,2 3 0 0,-2-2 0 15,3-1-2-15,-1 3 2 0,-1-2 1 0,2 2-1 16,-1-1 0-16,-2-3 1 0,3 4-3 0,-4 0 1 0,2 0 1 16,-1 0 0-16,3 0 0 0,-2 5 1 0,-1-3-2 15,-1-2-1-15,1 3 7 0,-1-6-5 0,1 3 0 0,-2 0 0 16,-1-2-1-16,1 2 1 0,-3-1 1 0,6 1-1 0,-5 0 1 15,-2 0 1-15,5 1-2 0,-5-1-2 0,5 0 2 16,-4 0-1-16,0 0 0 0,3 0-8 0,-5 0 4 0,3 2 5 16,-3-2 0-16,4 3 2 0,-4-3-1 0,3 2 1 15,-3-2-2-15,2 0 8 0,0 0-5 0,1 0 0 0,-3 0-3 16,3 0 0-16,-1 0-3 0,0 0 2 0,-2 0-1 0,3 0-1 16,-4-2-2-16,6 2 2 0,1 0 3 0,-6 0-2 15,1 0 0-15,-3 0 2 0,2-3-2 0,0 3 4 0,-3 0 0 16,3 0 2-16,-1 0-10 0,-3 0 6 0,4 0-2 0,0 0 2 15,-1 0 1-15,-2 0-1 0,3 0-1 0,-2 0 1 16,2 0 2-16,-3 0 0 0,1 3 1 0,-1-1-3 16,-1-2 0-16,2 0 0 0,-4 0-3 0,4 0 0 0,-2 3 1 0,-1-2 1 15,5 1 0-15,-3 1 0 0,0-1-3 0,-2-2 3 16,5 2 1-16,-1 0 1 0,-2 0-1 0,1 1-1 16,-1-2 0-16,-2 3 2 0,5-4 0 0,-1 5 1 0,-5-3-1 15,4 0-2-15,-1 0-1 0,-1 1 4 0,2 1-2 16,2-2-2-16,-3 0-4 0,1 0 2 0,-4 0 1 0,5 3 1 15,-2-4 4-15,1 2-2 0,2-1 0 0,-3-2 0 0,3 3 7 16,-2-2-3-16,-1 4-2 0,1-3 0 0,-1 1-4 16,2-3 0-16,-5 6 1 0,4-4 1 0,-1 1 0 0,-1 2 0 15,2-2 0-15,2-2 7 0,-6 4-3 0,1-3-2 16,1 1-2-16,2-1 2 0,-4-2-4 0,5 4 2 0,-3-2 0 16,3 1-7-16,-4-1 4 0,-1-2 2 0,2 2 0 0,-1-2-2 15,4 0 3-15,-3 0 0 0,4 0 0 0,0 0 0 16,0 2 0-16,0 0 2 0,0-2-1 0,0 0-1 0,-2 3 0 15,-1-3 0-15,2 0 4 0,-2 0-2 0,5 0 0 0,1 0-2 16,-1 0 0-16,-2-3 0 0,3 3 1 0,-1-2 2 16,3 0-3-16,-2 2-1 0,-2-2 1 0,5 2 0 0,-5 0-1 15,5 0 3-15,-4 0-4 0,0-2-1 0,3 2 2 16,-1 0 0-16,-1-3-2 0,1 3 5 0,2-2-4 0,-4 2 0 16,1 0 7-16,1-1-3 0,-1 1-1 0,1 0 1 0,-4 0-2 15,3-3-8-15,1 3 7 0,-1-2 1 0,0-1 0 16,-1 3 1-16,0-2 1 0,3 2-2 0,-2-1 2 15,-3-3 4-15,3 4-4 0,-2-1-2 0,-1-2 0 0,-2 3 0 16,-1 0 0-16,3-5 0 0,-2 5-2 0,2-2 2 0,-3 2-1 16,3 0-1-16,-1-1 1 0,-2-1 1 0,2 2-1 15,1 0 1-15,2 0 1 0,-2 0 1 0,0 0 0 0,1 0-2 16,2-1 2-16,-3 1 1 0,0 0-2 0,0 0 0 0,-1 0 2 16,4 0-3-16,0 0-2 0,-3 0 2 0,2 1-1 15,-3-1 0-15,4 0-1 0,0 0-2 0,-3 0 4 0,0 0-3 16,0 0 3-16,0 0 0 0,0 0-1 0,-2 0 1 15,2 0 0-15,-3 0 0 0,7 0 0 0,-4 0 0 0,0 0-1 16,2 0 0-16,-5 0 1 0,2 0 0 0,0-1 0 0,1-4 0 16,-6 5 0-16,4 0 1 0,-1 0 0 0,-1 0 2 15,2 0-2-15,-6 0-1 0,1 0 0 0,2 0 0 0,-2 0 0 16,2 0 0-16,-2 0 0 0,-2 0 0 0,-2 0-1 16,5 0-1-16,-6 0 2 0,2 0 0 0,-2 0 1 0,0 0-1 15,0 0-2-15,0 0 1 0,0 0 1 0,0 0-1 0,0 0 1 16,0 0 1-16,0 0 0 0,0 0 2 0,0 0-2 15,0 0 1-15,0 0 1 0,0 0-1 0,0 0-2 16,0 0 1-16,0 0-1 0,0 0 0 0,3 0 0 0,-3 0 0 16,0 0 0-16,0 0 2 0,0 0-2 0,0 0 2 0,0 0 1 15,0 0 3-15,0 0 0 0,0 0-1 0,0 0-2 0,0 0 2 16,0 0-1-16,0 0-2 0,0 0 1 0,0 0-3 16,0 0 0-16,0 0 1 0,0 0-1 0,0 0-2 0,0 0 2 15,0 0 1-15,0 0 0 0,0 0-1 0,0 0-1 16,0 0-2-16,0 0 1 0,0 0 6 0,0 5-3 0,0-4 0 15,0-1-1-15,0 0-7 0,0 0 4 0,0 0 1 16,0 0 2-16,0 0 0 0,0-1 0 0,0-4 0 0,0 5-1 16,0 0 10-16,0 0 0 0,0 0-2 0,1 0 0 15,-1 0 0-15,0 0-1 0,0 0 1 0,0 0 1 0,0 0 1 16,0 0-2-16,0 0 0 0,0 0-1 0,0 0 1 0,0 0-1 16,0 0 1-16,0 0-5 0,0 0 1 0,0 0-1 15,0 0-3-15,0 0 1 0,0 0-2 0,0 0 1 0,0 0 0 16,0 0 0-16,0 0 1 0,0 0-2 0,0 0 4 15,0 0-3-15,-1 0 0 0,1 0 1 0,0 0 0 0,-3 0 2 16,3 5-2-16,0-4 0 0,-2-1-4 0,2 2-4 0,-6-1-5 16,5 1-9-16,-2 3-9 0,1-2-11 0,-4-2-13 15,5-1-14-15,-2 4-14 0,0-3-14 0,-2-1-16 0,5 2-15 16,-1 1-20-16,1-1-27 0,0-2-35 0,0 0-53 16,0 0-80-16,0 0-76 0</inkml:trace>
  </inkml:traceGroup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51.1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C1116BD-B44E-403E-814D-45D88DEAB774}" emma:medium="tactile" emma:mode="ink">
          <msink:context xmlns:msink="http://schemas.microsoft.com/ink/2010/main" type="inkDrawing" rotatedBoundingBox="12853,8524 19252,8250 19262,8486 12863,8760" semanticType="callout" shapeName="Other">
            <msink:sourceLink direction="with" ref="{FC10D32B-CE10-4EC5-9ED3-D9034C95C8CB}"/>
            <msink:sourceLink direction="with" ref="{C9DF6F8A-29AF-4ED6-AC7D-A533D1741715}"/>
          </msink:context>
        </emma:interpretation>
      </emma:emma>
    </inkml:annotationXML>
    <inkml:trace contextRef="#ctx0" brushRef="#br0">26 274 245 0,'-2'3'245'0,"2"2"-20"0,-3-5-24 0,0 0-35 16,3 0-33-16,-1 3-22 0,-2-2-25 0,3-1-11 16,-2 0-8-16,2 0-8 0,-3 0 1 0,0 2-1 15,3-2 1-15,-1 0 6 0,-2 0 1 0,0 5 3 0,3-5 1 16,0 0 2-16,0 0-3 0,0 0-4 0,0 0-7 0,0 0-5 15,0 0-6-15,0 0-4 0,0 0-6 0,3 0-9 0,1 0-3 16,-1 0-8-16,0-5 0 0,2 3-5 0,-1-2-3 16,1 4-1-16,2 0-3 0,-2-5-1 0,2 5-2 0,1 0 2 15,-1-3-1-15,2 3-1 0,-2 0 1 0,5 0 4 16,-1 0-1-16,1 0-1 0,-3 0-1 0,5 0-1 0,0 0 2 16,1 0 1-16,1 0 2 0,6 3-3 0,-1-3 2 15,5 0 0-15,-1 0 4 0,-1 0-2 0,2 5-2 0,4-5 0 16,-4 0-6-16,3 0-1 0,-3 3-1 0,3-2 2 15,-3-1-2-15,0 2 0 0,1-2 2 0,-3 5-2 0,0-5 0 16,0 0-2-16,0 3 2 0,1-2 2 0,-4-1-2 0,2 4 0 16,1-3-4-16,0 1 3 0,1 1 1 0,-1-1 0 15,1-2 0-15,1 3-1 0,-1-2 0 0,5-1-1 0,-5 2 1 16,5 1 1-16,-2-3 0 0,6 2 0 0,-2-2-1 16,-1 0 1-16,0-2 1 0,2 2 0 0,-2-3 3 0,5 3-1 15,-5 0 0-15,0 0-2 0,1 3-1 0,2-3 0 0,-3 2 2 16,2-2-2-16,-2 2-2 0,-1 0 1 0,-2-2-5 15,3 5 5-15,-2-4 0 0,6 2-1 0,-3-2-1 0,-1 4 0 16,0-3-1-16,3-2 4 0,-1 3 0 0,1-2 0 16,1 3 0-16,-4-1-10 0,2-1 6 0,1 0 0 0,-1 0 2 15,1 3-1-15,-1-3 1 0,-2 2 0 0,0-2 1 16,3 2 6-16,-2-4-2 0,-1 2-3 0,-3 1-2 16,2-1 2-16,-5 1-3 0,5-3 3 0,-5 0-1 0,2 5 0 15,0-5-1-15,0 0 1 0,-7 3 1 0,4-3 0 0,-1 0 1 0,-3 0 0 16,3 0 6-16,-2-3-6 0,-2 3-1 0,0 0 0 15,4-5 0-15,-4 5 2 0,-1 0-4 0,1 0 1 16,-1 0-7-16,1-3 4 0,-1 1 4 0,-3 2 0 0,5-5-1 16,-4 4-2-16,2-2 3 0,-5 1-3 0,6-2 3 0,-2 2 0 15,-2-1 0-15,1 1 0 0,2-2 3 0,-2-1-2 16,1 1 0-16,1 3 2 0,-2-4-1 0,0 0-2 0,4 1 1 16,2 0-1-16,-4-2 0 15,0 1 1-15,32-9-2 0,-36 9 1 0,1 2 2 0,1-4-1 16,-1 3-1-16,0 4 0 0,-2-5 4 15,5 2-2-15,56-10-2 16,-60 10 0-16,1 3 0 0,0-1-1 16,-2 1-1-16,14-5 4 0,-12 5 1 0,-2 0-1 0,-1 0 0 15,3 0-2-15,0 0 3 0,1 0-3 0,-1 0 0 16,-2-2-1-16,5 0-1 0,-4 2 0 0,3-2 2 0,-3 2-1 0,1 0 0 16,0 0 1-16,4 0-2 0,-6-2 1 0,5-1 0 15,0 3 2-15,1 0-1 0,-1 0-1 0,2 0-2 16,0-1 2-16,3-2 1 0,-5 3 0 0,7-1-1 0,-4 1-5 15,1 0 4-15,-1 0-1 0,1 0 4 0,-2 0-2 0,3-3 1 16,-3 1 2-16,4 2 0 0,-4-2 0 0,4-1 1 16,0 3-2-16,-2 0-1 0,-1 0 0 0,5 0-2 0,-3 0-1 15,-3 0 2-15,1-1 1 0,1 1 0 0,-1 0 0 0,3 0 0 16,-2 0 1-16,-1-3-1 0,2 3 0 0,3 0 0 16,-5-1 0-16,2 1 0 0,1-3 3 0,0 1-1 0,1 0-1 15,-1 0 0-15,1 0 1 0,1-1 0 0,-1 1-2 16,-1-2 0-16,3 2-2 0,-1-1 1 0,1 0-1 0,-1-1 2 15,0 3 1-15,1-2-1 0,1-2 1 0,2 3 0 0,-2-2 1 16,1-1-2-16,2 5 0 0,0-3-3 0,3 1 1 16,-2-3 2-16,0 1 0 0,0 2-1 0,3-2 1 0,0-1 1 15,0 1 2-15,0 0 0 0,-3 0-2 0,6-1-1 16,-6 1-1-16,4-1 0 0,-5 4 1 0,5-3-1 0,-5-1 0 16,6 1 1-16,-4 2 0 0,3-1 2 0,-2 1 0 0,0-2 0 15,-1 2-1-15,1-1 0 0,-1 3-1 0,1-2 0 16,-1 1 0-16,-2-3 2 0,4 4 1 0,-4 0-3 0,2 0 3 15,-2 0-1-15,0 0 0 0,-1 0 1 0,-2-1-2 16,0-2 1-16,-1 3 2 0,0 0-2 0,0-5-1 0,-3 5 1 16,-1-2-1-16,1 2-3 0,0 0 3 0,-2 0 2 0,-1-1-3 15,2-1 1-15,-7 2 4 0,0-1-4 0,2-4 2 16,-4 5 5-16,0 0-6 0,1-3-2 0,-3 1 0 0,0-3 0 16,-4 5-2-16,-2 0 0 0,1 0 1 0,-3 0-4 0,-1 0 4 15,0 0-1-15,-1 0 1 0,4 2-5 0,-6 1 5 16,0-3 0-16,0-3 0 0,-3 1-2 0,0 2-5 0,-2-1-2 15,1-2-6-15,-1 3-6 0,0-2-8 0,-1 2-9 16,-2-3-8-16,-2 3-9 0,2 0-8 0,-1-1-8 16,0 1-9-16,2-2-12 0,-3-1-12 0,2 3-8 0,-4-2-9 0,6 0-7 15,-7 0-6-15,4 0-11 0,0-2-19 0,-4 1-16 16,-1-1-26-16,-1-3-35 0,0 3-49 0,2-2-65 16</inkml:trace>
  </inkml:traceGroup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52.2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15A83A1-7A44-4DE9-BAC8-2089498E28EC}" emma:medium="tactile" emma:mode="ink">
          <msink:context xmlns:msink="http://schemas.microsoft.com/ink/2010/main" type="inkDrawing" rotatedBoundingBox="17867,7341 20402,6305 20510,6568 17975,7605" semanticType="callout" shapeName="Other"/>
        </emma:interpretation>
      </emma:emma>
    </inkml:annotationXML>
    <inkml:trace contextRef="#ctx0" brushRef="#br0">-5 949 42 0,'0'5'406'0,"0"-2"-51"0,0 0-66 0,0 1-72 16,0-3-62-16,0 2-45 0,3 1-33 0,0-1-16 0,-2 0-10 16,2 2-1-16,-1 1 8 0,1-2 5 0,0 0 3 15,-3 1 5-15,1-1 7 0,3 1 3 0,-1-4-2 0,0 3-5 16,2 1-4-16,-1-1 5 0,1 3 6 0,1-1-1 0,-5 1-8 15,4-1-10-15,1-1-1 0,-2 1-4 0,4-3-7 16,-1 4-12-16,-1-3-17 0,1 3-6 0,4 2-5 0,-2-2 2 16,1-3 0-16,2 3 1 0,-3-3 0 0,3 2-1 15,0-2 8-15,3-1 5 0,1-1 5 0,0-2 8 0,4 0 1 16,-1-5 3-16,8 1 4 0,0-2 5 0,4-3-3 0,2-2-3 16,2 0-5-16,7-4-7 0,-2 0-3 0,9-2 3 15,1-3-1-15,3-3-3 0,-1-2-2 0,9-3-6 0,-4-1-1 16,5-1 0-16,4-5-5 0,-2 0-11 0,1 1-2 0,-1-3-7 15,5 0-3-15,-5-1 2 0,1 0-9 0,-1 0 0 16,-1 3-1-16,-4-2 2 0,2 3 1 0,-4 0 4 0,1 1 4 16,-3 3-1-16,-1 0 5 0,-4 1 2 0,-5-1 6 15,1 4 3-15,-3 3 6 0,-3 2 6 0,-1-2 3 0,-3 3 2 16,-1 4 8-16,-3 0-2 0,-1 0-2 0,-4 0-5 0,2 4-2 16,-3-3-3-16,-2 6-9 0,-1 0-4 0,-3-1-1 15,2 2-1-15,-3 0-5 0,1 2 2 0,-4 2-9 16,1-3 1-16,-3 0 2 0,1 3 2 0,-3 0-1 0,0-1 1 15,-3 4 1-15,1-2 0 0,-4 1 6 0,2 2 0 16,-2-3-2-16,-2 3 1 0,-2 0-5 0,4-3 3 0,-5 3 1 16,2 0-1-16,-1 0-3 0,-2 0-3 0,3 0 3 0,0 0-1 15,-3 0 2-15,0 0-1 0,0 3-4 0,1-3-2 16,-1 3 2-16,3-3 1 0,0 2-3 0,-3-2 2 0,0 3 2 16,2-2-1-16,-2-1 3 0,2 2 3 0,-2-2-1 0,0 3 1 15,2-3 1-15,-2 0-1 0,0 0-3 0,0 0-3 16,0 2 2-16,0-2-1 0,0 0 0 0,0 2 4 0,0 0-3 15,0-2-3-15,0 2 4 0,0 1 0 0,0-2 6 16,0 4 2-16,0 0 4 0,0-1-4 0,0 0 4 0,0-2 0 16,0 2-1-16,0-2 7 0,-2 0-6 0,0 1-1 0,-3 1 0 15,1-3 1-15,-2 4 1 0,1 0-4 0,5-4 1 16,-4 4-6-16,1-1 2 0,1 1-2 0,-2-2-4 16,-2 0-1-16,1 2 0 0,1-2 3 0,-1 4 1 0,-1-4 0 15,2 2 1-15,3-4 0 0,-2 4-4 0,0-1 3 0,-2-2 0 16,4 3-3-16,-2-1 4 0,0-2-3 0,-2 3 3 0,2-4-3 15,3 2 4-15,-1-2-5 0,-2 2-1 0,3-1 2 16,-2-2-2-16,2 2 2 0,-3-2-4 0,0 2 0 16,3 0 3-16,-1-2 0 0,-2 2 1 0,3 1-1 0,-2-1 2 15,2-2-4-15,-3 2 6 0,0-2-1 0,3 1-2 0,-1 2-1 16,-4-3-3-16,2 2 1 0,1 3-1 0,-3-4 3 16,1 2-1-16,-20 8-22 15,18-11-3 1,-12 14-192-16,8-7 124 15,1-2-13-15,-57 19-695 0,54-20 664 16,3-1 1-16,-1 1-5 0,1-3-2 0,-1 2-1 0,2-1-7 16,2 0-11-16,0 0-12 0,0 2-22 0,-1 1-20 15,7-5-27-15,-6 2-30 0,1-2-54 0,5 0-63 0</inkml:trace>
  </inkml:traceGroup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03.54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1DF8AAE-0D1E-41D2-9551-950F4C941B24}" emma:medium="tactile" emma:mode="ink">
          <msink:context xmlns:msink="http://schemas.microsoft.com/ink/2010/main" type="inkDrawing" rotatedBoundingBox="2297,10379 3784,10464 3776,10591 2289,10505" shapeName="Other">
            <msink:destinationLink direction="from" ref="{BCDA91C6-7790-4266-8E1A-44B5962A169E}"/>
            <msink:destinationLink direction="with" ref="{1FFB4B54-B552-429D-9809-1DE1430734AB}"/>
          </msink:context>
        </emma:interpretation>
      </emma:emma>
    </inkml:annotationXML>
    <inkml:trace contextRef="#ctx0" brushRef="#br0">0 0 18 0,'0'0'77'0,"0"0"-4"0,0-1-12 0,0 1-11 16,0 0-10-16,0 0-13 0,0 0-10 0,3 0-8 0,-1 1 6 16,1-1 12-16,1 3 16 0,-1-3 16 0,0 2 9 0,-1 1 10 15,-2-3 8-15,0 2 4 0,0-2-7 0,3 0-13 16,-3 0-13-16,0 0-14 0,0 0-10 0,0 0-8 16,0 0-4-16,0 0-2 0,0 0-2 0,0 0-1 0,0 0-1 15,0 0 0-15,0 0-3 0,0 0 5 0,0 0-2 0,0 0 1 16,0 0 2-16,0 0 1 0,0 0 0 0,0 0 3 15,0 0 0-15,0 1-2 0,0-1 0 0,0 0-2 0,0 0-1 16,0 3-2-16,0-3-1 0,-3 0-4 0,3 0-2 0,0 0 1 16,0 0-3-16,0 2 1 0,0-2-2 0,0 2-1 15,0-2 0-15,0 0 0 0,0 0-2 0,0 0 1 0,0 0-3 16,0 0-1-16,0 0-2 0,0 0 2 0,0 3 1 16,3-3-4-16,-2 1 3 0,2-1 1 0,0 3 0 0,2-2 0 15,-1-1 1-15,6 5 3 0,-4-3-2 0,2 0 4 16,4 0 3-16,0-2 1 0,-2 3 3 0,2-2 2 0,0 2 0 15,0-1 0-15,4-2 3 0,-1 0-1 0,0 0-3 0,-2 0-2 16,5 0-3-16,-4 0-2 0,3 0 0 0,-3 0-2 16,5 2-1-16,-2-2-2 0,-3 3 3 0,3-2-1 0,-2-1-3 15,1 2 2-15,-1 1-1 0,0-3 1 0,1 2-2 16,-4 1 1-16,3-3-1 0,-2 3 1 0,-1-1 1 0,3 2-1 16,-3-2 0-16,3 2 1 0,0-3 2 0,1 3-2 0,-2 0 0 15,0-1-2-15,3 1 0 0,-2 1 1 0,4 0 2 16,-3-1-3-16,-1 0 1 0,6 1 2 0,-3-2 1 0,-2 2 0 15,4-3 3-15,1 1 0 0,1-2 3 0,0-1 3 16,-1 0-1-16,1 0-2 0,-4-1 1 0,8 1 0 0,-3-5 1 16,3 3-4-16,-4-2 1 0,-1-1 1 0,1 0 0 0,-1 2-3 15,1 1 2-15,-1-3 1 0,2 0-2 0,-4 1 2 16,2 3-3-16,-3-1-1 0,-2-2-2 0,0 4-1 0,4-1 0 16,-5 1 1-16,-1 0-3 0,-2 0-1 0,2 1-1 0,-2-1 0 15,0 4 0-15,-1-4 2 0,3 2-2 0,-8-1 0 16,6 2-2-16,-5 2 4 0,1-4-2 0,-1 1 0 15,-3 1 2-15,4-1-2 0,-4 0 0 0,4-1 3 0,-4-1-3 16,4 3 2-16,-4-1-2 0,-1-2 2 0,2 0-1 0,-2 0-1 16,-2 0 1-16,2 0-1 0,0 0 0 0,-1 0 3 15,-2 0-1-15,3 0-2 0,-2 0 0 0,-1 0 1 0,3 0-1 16,-3 0 0-16,0 0 0 0,3 0 0 0,-2 0 0 16,2 0 1-16,2-2-2 0,-1-1-14 0,2 0-24 0,3 1-31 15,2-3-33-15,-2-1-57 0,2-4-113 0,4 1-128 0,-1-2-73 16,1-5-28-16</inkml:trace>
  </inkml:traceGroup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24.8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1C9F1D4-2D34-45ED-80C2-6D7FF39AFCA0}" emma:medium="tactile" emma:mode="ink">
          <msink:context xmlns:msink="http://schemas.microsoft.com/ink/2010/main" type="inkDrawing" rotatedBoundingBox="7095,5519 8215,5515 8216,5563 7095,5567" semanticType="callout" shapeName="Other"/>
        </emma:interpretation>
      </emma:emma>
    </inkml:annotationXML>
    <inkml:trace contextRef="#ctx0" brushRef="#br0">406 169 74 0,'-8'0'157'15,"1"0"1"-15,-2-3-6 0,1 3-9 0,1-2-18 16,-1 1-4-16,-1-2-1 0,2-2 2 0,-2 3 2 0,2 1-21 16,-1 1-18-16,1-4-17 0,-2 4-2 0,4-1 1 0,-2-1-2 15,1 2 6-15,2 0 8 0,-1 0 4 0,1 0 2 0,1 0-4 16,1 0-4-16,-1 0-12 0,0 0-8 0,3 0-10 16,0 0-11-16,0 0-9 0,0 0-7 0,3 0 1 15,2 3 2-15,-1 1 9 0,4-3 4 0,3 1 5 0,1 3 3 16,3-2 3-16,2-2 4 0,2 1 2 0,3 3-3 0,-1-3-3 15,3 0-4-15,3-2-4 0,1 0 3 0,3 0-2 16,0 0-5-16,1 0-4 0,-5-4-6 0,4 4-4 0,0-5 0 16,3 3 2-16,-2 2 0 0,0-1 2 0,0-2-3 15,-1 3 1-15,0 0 3 0,3-2 0 0,-2-1-3 0,-1 3-4 16,0-2-7-16,-1 1 0 0,-3 1-1 0,2 0-1 0,3 0 0 16,-7 0-4-16,2 0 4 0,0-4 3 0,-2 4 1 15,-3 0 1-15,0-1-2 0,-4 1 2 0,2 0-2 16,-2 0 3-16,-7 0-3 0,3 1-1 0,-4-1-4 0,-1 0-1 15,-1 0 5-15,-4 4-6 0,2-4-1 0,-2 0 2 0,-2 0-2 16,1 0-3-16,0 0 5 0,-3 0 0 0,0 0-1 0,0 0 1 16,0 0 1-16,0 0-3 0,0 1 2 0,0-1 0 15,0 0-3-15,0 0 0 0,0 0 0 0,1 0 0 16,-1-1-3-16,0 1 2 0,0 0-3 0,3 0 6 0,-3 0-1 0,0 0-4 16,0 0-1-16,0 0 2 0,0 0 0 0,0 0-2 15,0 0 0-15,0 0 1 0,0 0-2 0,0 0 4 16,2-4-2-16,-2 4-1 0,0-1-3 0,0-1 3 0,0 2-1 15,0 0-1-15,0 2 0 0,0-2 0 0,0 1 0 16,0-1-2-16,0 0 3 0,0 0 1 0,0 0-2 0,0 0-13 16,0 0-20-16,0 0-27 0,-2 0-25 0,-1 0-33 0,3 4-29 15,-1-4-27-15,1 3-24 0,-3 0-15 0,3 2-13 16,3-2-5-16,-3 2-15 0,1 1-28 0,2 1-58 0,-1-1-95 16,-2-6-50-16</inkml:trace>
  </inkml:traceGroup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01.66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6E54790-44A5-4B15-809A-E301E346473C}" emma:medium="tactile" emma:mode="ink">
          <msink:context xmlns:msink="http://schemas.microsoft.com/ink/2010/main" type="inkDrawing" rotatedBoundingBox="418,9943 801,9956 797,10063 414,10049" semanticType="callout" shapeName="Other"/>
        </emma:interpretation>
      </emma:emma>
    </inkml:annotationXML>
    <inkml:trace contextRef="#ctx0" brushRef="#br0">381 1479 95 0,'5'2'227'0,"-4"-2"-20"0,2-2-8 0,1 2-4 16,-1-5-5-16,-3 4-41 0,3-2-31 0,-3-2-18 16,0 4-7-16,0-1 0 0,0-2 4 0,0 4 0 0,0-1 0 15,0 1-5-15,0 0-10 0,0 1-15 0,0-1-15 0,0 0-13 16,-3 4-13-16,3-4-12 0,0 0-6 0,0 2-6 16,-3-2-2-16,3 1-1 0,0 4 1 0,3-1 0 0,-3 1 0 15,3 0-1-15,-1 0 1 0,2 1 0 0,-1 1 1 16,2 0 1-16,-1-1-1 0,4-2-1 0,-1 2 0 0,-2-1 0 15,2 0 1-15,0-2-1 0,2 2 0 0,-1-2-1 0,-1-3 1 16,1 3-2-16,1-1 2 0,-2-2 3 0,1 0-1 16,-1 0 0-16,2 0 1 0,1-5 1 0,-1 5 0 15,-1-5 3-15,4 0 0 0,0 4-5 0,-5-4 1 0,5 0 0 16,-2 1 2-16,-1-2-2 0,3 0 0 0,0-1-8 0,0 0-19 16,0 4-22-16,3-5-30 0,0 3-36 0,1 0-43 0,0 1-81 15,-1-1-156-15,0 2-89 0,-3-5-39 0</inkml:trace>
  </inkml:traceGroup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11.4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9DF6F8A-29AF-4ED6-AC7D-A533D1741715}" emma:medium="tactile" emma:mode="ink">
          <msink:context xmlns:msink="http://schemas.microsoft.com/ink/2010/main" type="inkDrawing" rotatedBoundingBox="8846,9870 16465,9234 16585,10673 8967,11309" semanticType="callout" shapeName="Other">
            <msink:sourceLink direction="with" ref="{6600116D-4511-457C-ABFD-995FF02D726A}"/>
            <msink:sourceLink direction="with" ref="{9AC90424-9A5A-4977-8602-536016046A45}"/>
            <msink:destinationLink direction="with" ref="{5C1116BD-B44E-403E-814D-45D88DEAB774}"/>
          </msink:context>
        </emma:interpretation>
      </emma:emma>
    </inkml:annotationXML>
    <inkml:trace contextRef="#ctx0" brushRef="#br0">76 1167 135 0,'-2'0'121'16,"-1"-3"-19"-16,3 1 2 0,-1 2-6 0,-5-1-3 15,2-2 1-15,-4 3 7 0,4-2 8 0,1-3 2 0,-2 4-22 16,4-2-27-16,-2-1-16 0,0 0-9 0,-2 1-1 0,4-1-5 16,-2 3-7-16,-2-2 1 0,2 1 1 0,0 0 2 15,-1-2 6-15,4 4 0 0,-1-2-2 0,1 2-5 0,-3-3 1 16,0 3-1-16,3-2-4 0,-2 2-4 0,-1 0-3 15,3 0-6-15,0 0-2 0,0 0 0 0,0 0-3 0,0 0-2 16,0 0-1-16,0 0 0 0,0 0-4 0,0 0 0 0,0 0 0 16,0 0 0-16,3 0-2 0,-3 0 1 0,2 0-1 15,-2 0 1-15,3 2 1 0,0 1 1 0,-2-3 0 0,3 2 1 16,2-1 3-16,2 2 1 0,-2-1 6 0,4-2 2 0,-1 2 3 16,3 1 3-16,0-3 4 0,3 1-1 0,0-1-1 0,1 0 0 15,0 0-2-15,4 0-7 0,-4 0 0 0,4 0-4 16,2-1-2-16,-1 1-2 0,-2-3 2 0,5 3-3 15,-5-2 1-15,4 2 1 0,-3 0 0 0,4 0-1 0,-4 0-1 16,5 0 1-16,-4 0-4 0,2 0 4 0,1 0-2 16,-1 0-3-16,-3 0 1 0,4 2 0 0,-4 1-1 0,2-3 0 15,-1 1 0-15,-2 2 1 0,-1-2 0 0,0 4 2 0,1-3-2 16,-1 0 3-16,-2 0-3 0,1 2 0 0,-2-1 3 16,0 1 1-16,-2-1 2 0,2-2 2 0,0 4 5 15,-3-3 1-15,1 1-1 0,-1-3 2 0,3 5 0 0,0-2-1 16,-3-2-4-16,1 1-3 0,2 2-2 0,-3-3 1 0,3 3 1 15,0 0-1-15,-4-1-1 0,6 0 0 0,-2 2 0 0,-2-2 2 16,2 2 0-16,1-3 0 0,-1 2 2 0,0-2 0 16,2 1 4-16,-1 0 0 0,0 2 6 0,2-3 2 0,-2 1 3 15,4-2 1-15,-4 3 1 0,4-4 1 0,2 3-3 0,-3-1-1 16,-1 3-4-16,1-5-3 0,4 1-7 0,-7-1 0 16,3 3-4-16,1-3 0 0,-4 0 0 0,4 0 1 15,-1 0 0-15,-3 1-3 0,4-1 2 0,-4 3-1 0,3-3 0 16,1 0-1-16,-2 2 1 0,-1-2-5 0,1 0 1 0,-1 2-1 15,-2-2 2-15,1 3 1 0,-1-2-2 0,-2-1-1 0,2 2-1 16,0-2 1-16,-2 3 1 0,2-1 1 0,-3-2 1 16,4 3 1-16,-1-3 0 0,2 0 3 0,-2 0 4 0,1 0 4 15,3-3 3-15,1 3 4 0,2-5 3 0,-1 3 2 16,1 1-2-16,-1-2-1 0,3 1-4 0,0 2-5 0,1-5-3 16,-1 4-4-16,1-2-6 0,2 3 1 0,-3-1-2 15,2 1-1-15,3-3 0 0,-2 3 0 0,-1-2-3 0,-2 2 0 16,0-2 0-16,0-1 2 0,3 3 3 0,-4 0 1 15,1 0-1-15,-2 0 3 0,-1-1-5 0,2-2 0 0,-4 3 0 16,2 0-1-16,-2-1 2 0,1 1-2 0,-1 0-3 0,-3-3 1 16,4 1 3-16,3 2 2 0,-3-2-1 0,2-1 3 15,-1 3-5-15,-2 0 2 0,1-1 2 0,-1-1-2 0,2 2 0 16,-2-3 2-16,1 3-3 0,-1 0 0 0,3 0 0 16,-4-2 2-16,1-1-1 0,1 3-1 0,-1-1 0 0,0-1 0 15,1 2 3-15,-4 0 0 0,4 0-2 0,-1 0-2 0,-3 0 2 16,2 0 2-16,-2 0 0 0,-1 0-3 0,-1 0 2 15,4 0 1-15,-5 0-1 0,5 0-7 0,-5 0 5 0,-1 0 0 16,3 0 3-16,0 0 1 0,-2 0-1 0,2 0 2 0,0 0 4 16,-6-2 4-16,6 2-4 0,-2-3 4 0,-1 1 0 15,3 2 0-15,0 0-1 0,-3 0 0 0,3 0 1 16,-3 0 1-16,1 0-2 0,2 0-1 0,-3-1-1 0,4 1 0 16,-1 0-1-16,0-4 0 0,-2 3-4 0,2 1 1 0,-3-3 0 15,3 3-2-15,-2-1 1 0,2 1 0 0,-3-2-4 16,3 2 3-16,-3 0 2 0,3 0 1 0,-3 0-2 0,0-4 0 15,0 4-2-15,0 0 1 0,2 0 0 0,-2-1-2 16,2-2-5-16,-2 3 1 0,0 0 2 0,-1 0 0 0,3 0 0 16,-2 0 0-16,-3 0-1 0,0 0 1 0,4 0 2 0,-1 0 1 15,-6 0-1-15,4 0-2 0,-1 0 0 0,-1 0 3 16,-1-1-3-16,-2-3 0 0,2 4 2 0,0 0-2 0,-2 0-3 16,2 4 1-16,-2-4 2 0,2 1 0 0,1-1 3 15,-1 3-1-15,1-2-2 0,-2-1 0 0,5 0 3 0,-3 0 0 16,2 0 0-16,-1 0-3 0,2 0 0 0,-2 0 0 0,2 0 1 15,0 0-1-15,1 0 0 0,0 0 0 0,0 4 0 16,0-4 0-16,2 0 2 0,0 0 2 0,-2 0-4 16,3 0 0-16,-1 0 0 0,0 0 0 0,-2 0 5 0,3 0-3 15,-3 0-1-15,-1 0-3 0,1 0 2 0,0 0-1 0,0 0 1 16,0 0 1-16,3 0-7 0,-3 0 6 0,-2 0-2 0,-1 0 2 16,3-4 0-16,-1 4 2 0,0 0 0 0,-2 0-1 15,3 0 2-15,-1 0-3 0,1-1 1 0,-3 1 4 0,2-3-2 16,0 3-3-16,-2-1 3 0,3-3-2 0,0 4 2 15,0-2 1-15,-1 2 0 0,1 0-2 0,0 0 0 0,-1 0 1 16,-2 0-3-16,3 0 2 0,-1 0-2 0,0 0 1 16,-2 0-2-16,-2 0 1 0,4 0 0 0,-2 0 1 0,1 0 0 15,-1 0 0-15,0 0-2 0,-2 0 1 0,4 0 1 0,-2 0 2 16,1-1-2-16,-1 1 1 0,1 0-1 0,-4 0-4 16,5 0 5-16,-2 0 0 0,-2 0-2 0,4 0-4 0,-5 1 2 15,1-1 3-15,0 0-1 0,1 0 1 0,-1 0 3 16,1 0-4-16,-2 2 0 0,1-2 3 0,1 0-2 0,3 0 1 15,0 0-1-15,-5 0 1 0,4 0 0 0,-1 0 1 16,-1 0 1-16,2 0 3 0,-1 0 2 0,1 0 2 0,-1-2-1 16,0 2 5-16,-1 0-2 0,2 0 0 0,-2 0-1 0,0 0 0 15,0-1-3-15,-1 1-2 0,1-3 0 0,-2 3 0 16,1 0-3-16,4 0 2 0,-4 0 0 0,-1 0 3 0,1 0-1 16,4 0 5-16,-2-2-2 0,1-1-1 0,2 3 3 0,-3 0 0 15,3 0-2-15,-2 0-4 0,2 0-1 0,-3-3 0 16,3 1-5-16,0 2 4 0,0 0-2 0,0 0 2 15,0 0-3-15,0-3 3 0,1 1 3 0,0 2-2 0,-1-1 2 16,0-2-2-16,0 3 1 0,0-2 0 0,1 2 0 0,-1-2 2 16,0-1 1-16,-3-1 1 0,3 4 0 0,-1-2 3 0,0 2 0 15,-2-4 1-15,3 2-1 0,-1-1 0 0,-2 3 1 16,1-1-3-16,-4-2-3 0,1 3 2 0,1-1-2 0,-4 1-3 16,4 0 1-16,-4 0 0 0,4-3 1 0,2 1-1 15,-4 2 1-15,2-2-5 0,-1 2 1 0,3-3 3 0,-4 3 0 16,2 0 3-16,-1 0-7 0,1 0-3 0,-4 0-3 15,4-1 4-15,-1 1-1 0,0 0 0 0,-1 0-1 0,2 0-6 16,-2-2 4-16,0 2 3 0,0 0 3 0,0 0-1 0,0 0-2 16,1-3-2-16,-1 3 2 0,0-2 2 0,-2 2 4 15,4 0-3-15,-4 0-1 0,4 0 0 0,-1-3-2 0,-1 3 0 16,0 0 1-16,0-1-1 0,1 1-5 0,-1-2 1 16,0 2 3-16,2-2 0 0,-4-1 3 0,4 3 1 0,-4-2-2 15,4 2 3-15,-2-1-3 0,0-3 0 0,4 4-1 0,-3-1 2 16,-1-2-2-16,2 3 0 0,-1-1 0 0,4 1 1 15,-5-2 5-15,1-2 1 0,1 4 1 0,2-1 3 0,-4-2 0 16,1 3 0-16,4-1 1 0,-2-3-3 0,3 2-1 16,2-2 1-16,-2 4-2 0,0-2-3 0,-3-1 3 0,5 3-1 15,-2 0-2-15,-7 0-3 0,6-3-1 0,-4 3 2 16,1 0-2-16,-2 0 0 0,0 0-3 0,0-2-1 0,0 2 4 16,1 0 1-16,-1-3 5 0,0 3 1 0,0-2 1 15,0 2-2-15,-2 0 4 0,1 0-3 0,-1 0-2 0,2 0 0 16,-4 0-3-16,1 0-4 0,-2 0 2 0,5-1 0 15,-6 1-2-15,2 0 2 0,-2 0-2 0,3 0 2 0,-2 0 0 0,-1 0 4 16,0 0-4-16,0-3 2 0,0 3-1 0,3 0 13 16,0 0-8-16,-3 0-2 0,1 0-2 0,-1 0-2 15,3 0 0-15,0 0 0 0,-3 0 0 0,2 0-11 0,-2 0 4 16,4 0-6-16,-1 0 5 0,2 0 3 0,-1 0 2 0,2 0 2 16,-1 0 1-16,-1 0 0 0,4 0 0 0,-4 0 10 0,7 0-16 15,-6 0 4-15,3-2 0 0,-2 2 0 0,0 0 2 16,0-2-1-16,0 2-1 0,0-3-1 0,0 3 15 15,1 0-6-15,1 0-2 0,2 0-4 0,-4 0 0 0,1 0 4 16,1 0-4-16,-1 0 1 0,1 0-1 0,-1 0 2 0,2 0-4 16,-2 0 2-16,1 3 0 0,-1-1 0 0,-1-2 2 15,2 2-2-15,2-2 1 0,-1 4 15 0,2-2-6 0,-3 3-3 16,3-2-1-16,-5 0-6 0,6 2 0 0,-5-2 0 16,5 2-1-16,-2-1-13 0,-1 2 4 0,2-5 3 0,-5 3 3 15,4 0 0-15,-1-3 2 0,-1 1 2 0,3 3 0 0,-3-2-4 16,2 0-1-16,-1-1 5 0,0 1 0 0,-1-1 0 15,4 2 0-15,-5-2 0 0,3 0-1 0,-1 1 2 0,3-2 3 16,-1 3-1-16,-2-1-3 0,5-1 0 0,-2 2 0 0,0-2 0 16,3 1 0-16,-1-2 0 0,3 4-3 0,-3-3 1 15,2 1 0-15,-1-2 2 0,1 1 2 0,2 1-2 0,2-3 0 16,-4 2 0-16,0 1 0 0,2-3 2 0,0 0 1 16,0 0-6-16,-2 0-1 0,1 0 2 0,1 3-1 0,-2-3 3 15,0 0 3-15,1 0-1 0,-2-3-3 0,1 3 2 16,-4 0 1-16,3 0 5 0,-3 0 0 0,0 5-4 0,2-5-3 15,1 3 0-15,-3-6 0 0,0 3-3 0,2 0 3 0,-3-2-5 16,0 2 3-16,-2 0-2 0,3 0 3 0,-2 0-1 16,2 0 4-16,0 0 3 0,-3 0-5 0,4 0-5 0,-4-3 3 15,0 3 4-15,3 0-2 0,-5 0 0 0,4 0-4 0,-2 0 0 16,-2 0 4-16,1 0 6 0,-1 3-4 0,1-3-2 16,-2 0 0-16,1 0 4 0,0-3-3 0,1 3 2 15,-4 0 1-15,4 0-6 0,-4-3 2 0,4 1 0 0,-4 2 2 16,4 0-2-16,-4 0 0 0,2 0 0 0,-5 0-2 0,4 0 2 15,2 0-3-15,-2-3 3 0,1 1 0 0,-2 2 0 0,1-1 3 16,-1-2-6-16,2 3 3 0,-4 0 0 0,2 0 0 16,4 0 0-16,-4 0-2 0,-1 0 2 0,1 0 0 15,2 0 7-15,-1 0-1 0,-1 0 8 0,-1 0 1 0,-1 3 7 16,-2-2-1-16,0-1 5 0,0 0-1 0,3 0 2 0,-3 0 2 16,0 0-8-16,0 0 4 0,0 0 1 0,0 0-2 0,0 0-2 15,0 0 4-15,1 0 1 0,-1 0 0 0,0 0 4 16,0 0-4-16,0 0 0 0,0 0 2 0,0 0 0 15,0 0 0-15,0 0-2 0,0 0-3 0,0 0 0 0,0 0 1 16,0 0-14-16,0 0 2 0,-1 0 0 0,1 0 1 0,0 0 1 16,0 0-4-16,0 0-1 0,0 0 0 0,0 0 14 15,-3 0-6-15,3 0 0 0,-2 0-5 0,2 0 0 0,0 0 0 16,0 0 11-16,0 0-16 0,0 0-1 16,0 0-2-16,0 0 0 0,0 0-2 0,-3 0-1 0,0 0 2 15,2 0-4-15,-4 0 0 0,-1 0 0 0,-1 0-1 0,1 2-4 16,-6-2 3-16,2 3 1 0,1-3-4 0,-2 2 4 15,-1 1-2-15,1-3-3 0,-1 0 2 0,0 5 1 0,-3-2 1 16,3-2-3-16,0 1 3 0,-1 3 0 0,-2-2-2 16,0-2 4-16,3 3 0 0,-3-1 0 0,2 0 2 0,1-3 2 15,-3 1-2-15,0 3 1 0,2-4-4 0,-5 1 4 0,4-1-2 16,2 2 3-16,-5 1-4 0,5-3 0 0,3 2 2 16,-2 0-2-16,-1-1 6 0,4-1-2 0,-7 0 1 0,3 0-2 15,-3 0-3-15,1 0 1 0,0 0-1 0,-1 0 1 16,3 0-1-16,-2 0 0 0,2 0-6 0,-5 0 4 0,3 0 4 15,-4-1-2-15,5-1 0 0,-5 2 0 0,5-2 2 0,-2 2 0 16,0-3 0-16,3 1-2 0,-1 2-2 0,1-1-1 16,0 1 3-16,-2-4-1 0,3 3-1 0,-1 1 1 0,0-3 2 15,-2 2-1-15,2-1 2 0,-2-2-1 0,-1 4 0 16,1-4 0-16,1 4-1 0,1-5-1 0,0 3-4 0,0 1 4 16,0-2 3-16,0-2-2 0,0 5 0 0,1-5-1 0,-4 0 1 15,3 1-1-15,0 2 2 0,0-3-3 0,3 1-2 16,-6 2-1-16,6-2 4 0,-4-1 0 0,7 1-2 0,-5 0 3 15,2 0 0-15,-2 0 0 0,0-1 0 0,4 0 2 0,-2 2-2 16,0-4 0-16,1 2-2 0,-2 1 2 0,-2 3 0 0,5-5-1 16,-2 2 1-16,-2-1 0 0,5 2 1 0,-1-2-1 15,-1 2 2-15,1-2-2 0,-2 0 1 0,2 1 1 16,-4 2 1-16,4-3-3 0,1 1-3 0,-2 2 3 0,4 0 0 16,-4-2 0-16,4 1 2 0,-6-1-2 0,5 3 0 0,1-2 1 15,-2 1 3-15,0-3-3 0,0 4-1 0,1-1 1 0,-2-1-2 16,2-2 1-16,1 2-1 0,0 1 1 0,-4-3-1 15,4 0 1-15,-7 1 0 0,4 1-2 0,-1-2 2 16,2 1-1-16,-4-2 0 0,2 2 1 0,0 2-2 0,-3-1 2 16,5-2 0-16,-1 0 0 0,-4 1-3 0,4 2 3 0,1-3-2 15,-2-1 2-15,-2 2 0 0,3-1 2 0,2 1 0 0,-2 3 2 16,2-6-2-16,-2 1-3 0,2 1 0 0,-2 1-3 16,2 0 0-16,-2-1 4 0,6-1-1 0,-7 2-1 15,4-3 1-15,-2-1 0 0,1 5 1 0,2-5 5 0,-1 5-3 16,-1-4-1-16,1 1-1 0,1 1 2 0,1-1 1 0,-4 0 1 15,5-1-2-15,-2 1 0 0,1 0 1 0,-1-1-3 0,0 1-2 16,3-1 0-16,-1-2 0 0,1 1 2 0,0-2 0 16,0 1 2-16,0-1-1 0,0 2 0 0,0-1-1 15,0-1 0-15,0 1 0 0,1-2 0 0,2 1-1 0,0-1-3 16,-1 0 4-16,2 0 1 0,-1 0 3 0,2 0 0 0,-1 0-3 16,2 0-2-16,-1 1 2 0,-1 0 0 0,1-4-1 0,2 2 0 15,-2 2-1-15,1-6-2 0,-2 2 3 0,3 1 3 16,-2 0-2-16,-1 1-2 0,4-3 0 0,-4 4 3 15,4-3-2-15,-4 3 1 0,1 1-1 0,2-1-1 0,-1 0 1 16,0 2 0-16,0 1 0 0,0-2 0 0,1 1 0 0,1 0 0 16,2-1 0-16,-4 0 0 0,5-1 0 0,-3 3 0 0,3 0 0 15,-2-3 0-15,1 2-2 0,-1 0 0 0,6-2-2 16,1 3 1-16,1 0 3 0,1-6-2 0,1 6 2 0,-3-3-1 16,1 0 1-16,2 3 2 0,-3-1 1 0,2-2 0 15,-1 2-3-15,-1 3 2 0,6-3-1 0,-5 1 1 0,-1 1-5 16,3-1 3-16,1-2 0 0,-4 6 0 0,2-4 0 0,1 0-2 15,-5 3 1-15,2-1-1 0,4 1 2 0,-3-1-2 16,-3 1 1-16,4-1-1 0,-2 2 1 0,0-3 1 16,2 3-3-16,-4 1 3 0,8-1 0 0,-6 0-2 0,1 0 1 15,2 0 1-15,0-1-2 0,-2 1 2 0,2 2-2 0,0-1 2 16,4 2 0-16,-7-1 2 0,4-2-2 0,-4 4-1 0,3-1 7 16,-2-2-2-16,2 3-1 0,-1 0-3 0,-2 0-3 15,1 0 1-15,-1 0 0 0,2 0 2 0,-5 0-7 0,-1 0 5 16,3 3 2-16,0-2 2 0,-2-1-2 0,2 4 2 15,2-2 1-15,-3-2-1 0,1 1-2 0,5-1 0 0,-1 3 0 16,-6-1 0-16,5-2 2 0,-4 3 0 0,1-2-1 0,-1-1 0 16,-2 2-1-16,2 1-1 0,-2-3 0 0,5 2-1 15,-5 1 2-15,-3 0-2 0,3 0 2 0,0-2-3 0,3 3 1 16,-6-1 2-16,3 1 0 0,-2-1 0 0,-1 1-1 16,3-3 0-16,0 4 1 0,-2-1 0 0,-1 1-4 0,-1-2 1 15,2 2 2-15,-1-1 0 0,3 1-1 0,-2 0 2 0,-4-2 0 16,5 2-1-16,-2-2 4 0,-2 2-3 0,4-1 0 15,-5 2-2-15,1-2 0 0,0 1-2 0,4 1 0 16,-5-2 4-16,1 3-14 0,1-3 7 0,-1 2 6 0,2 0-1 0,-1 1 3 16,-1-1 1-16,3 1 1 0,-4-1-2 0,2 3 12 15,-1-4-5-15,-2 3-5 0,2 0 1 0,-2-4-2 0,2 3-1 16,-2 1-2-16,0-2 0 0,-3-1-1 0,2 2 1 16,2 2 1-16,-1-3 2 0,-1 1-2 0,1-1-3 0,1 1 3 15,-2-1 2-15,1 0-1 0,-1-1-1 0,2-2-2 0,-1 6 1 16,-4-2 2-16,5-3 2 0,-5 3-1 0,2-2-2 15,-1 1-1-15,4-1 0 0,-5 1 2 0,2-1-2 0,-1 1 0 16,4-2 1-16,-5 0-2 0,2 3 0 0,0-3 1 16,-1 0 1-16,2 3 0 0,-1-3 1 0,0 2-1 0,-1 2 0 15,2-3 0-15,2 1 1 0,-4-1 1 0,1 3 3 0,-2-5-4 16,2 5-1-16,1-5 0 0,-1 4 2 0,0 0-1 16,-3-3 0-16,2 2 2 0,-2 3-5 0,3 1 2 0,-2-1 1 15,-1-1 0-15,3 2 2 0,0-5-1 0,-3 1 0 16,0 3 0-16,0 1 0 0,0-2 0 0,0 3-1 0,0 0 0 15,0 0-3-15,0-1 0 0,0 1 1 0,0 0-1 0,0-3 4 16,-3 4-2-16,0-1 2 0,3-2-1 0,-1 1 3 16,-2-1 2-16,1 1-2 0,-4-2 3 0,2 3-2 15,0 0 4-15,-4 0 1 0,-4 1 0 0,0 3-1 0,-4-1-2 16,-3 4 0-16,-5-2-2 0,-6 6 2 0,-6 3-6 0,-4 2 1 16,-9 3 1-16,-6 7-13 0,-8 4-25 0,-8 2-44 0,-11 4-64 15,-12 4-94-15,-11 5-109 0,-20 2-140 0,-17 4-197 16,-20 4-108-16,-26-4-44 0,-20 0 3 0</inkml:trace>
  </inkml:traceGroup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19.2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CDA91C6-7790-4266-8E1A-44B5962A169E}" emma:medium="tactile" emma:mode="ink">
          <msink:context xmlns:msink="http://schemas.microsoft.com/ink/2010/main" type="inkDrawing" rotatedBoundingBox="434,11453 2107,10712 2286,11117 614,11858" semanticType="callout" shapeName="Other">
            <msink:sourceLink direction="from" ref="{B1DF8AAE-0D1E-41D2-9551-950F4C941B24}"/>
          </msink:context>
        </emma:interpretation>
      </emma:emma>
    </inkml:annotationXML>
    <inkml:trace contextRef="#ctx0" brushRef="#br0">0 803 195 0,'2'-5'164'16,"1"1"-31"-16,-3-3-15 0,4 1-8 0,-1 1-5 16,-1-3-2-16,1 0-23 0,1 0-15 0,-1-3-13 0,-1 3-13 15,1-3-6-15,0 1 6 0,-2-1 7 0,-1-1 0 16,3 1 2-16,1-2-3 0,-1 1 6 0,-1 0 5 0,1-2 1 16,-3 4-5-16,4-1-6 0,-1 1 2 0,-1 3-1 0,-2 0 7 15,3 1-3-15,-3 0-6 0,0 1-6 0,0 3-6 16,0-1-9-16,0 3-6 0,0 0-5 0,0 0-6 15,0 5-6-15,0-2-1 0,0 5 1 0,3 1 4 0,-2 2 3 16,2 4 6-16,2 1 2 0,-1 6 3 0,2 0 4 0,0 0-3 16,2 1 2-16,-1-1-1 0,0 1-3 0,2 2-4 15,3-4-2-15,2-1 2 0,-1-4 7 0,-1-1 5 0,3 2 3 16,1-5 6-16,1-4 10 0,2-1 12 0,3 0 12 16,2-5 7-16,0-2-3 0,6-2 1 0,-5-5-1 0,6-1-10 15,5-5-6-15,1-4-11 0,0-4-12 0,7-2-9 0,2-3-4 16,-3-2-3-16,4-3-5 0,3 1 5 0,-3-2-3 15,-2 0-3-15,1-3-1 0,2 3-1 0,-5-1-3 0,0 1-2 16,-1 0-1-16,-2-1-2 0,-2 3-4 0,3 0 0 0,-7 0 2 16,2 1 0-16,-2 2 0 0,-1 1 2 0,-4 1-2 15,0-1 0-15,-1 5 5 0,-1 0-5 0,-5 1 2 0,-1-1-2 16,-2 3 0-16,1 0-2 0,-6 6 2 0,0-1 0 16,1 0 0-16,-3 2 2 0,0 0-2 0,-5 3 0 0,2-1 1 15,-2 4 1-15,1 0-2 0,-4 0-5 0,4 4-5 0,-5-4-22 16,-2 2-25-16,2 2-24 0,2-1-20 0,-1 2-22 15,-1 3-20-15,1 0-27 0,4 3-18 0,-4 4-11 16,4 0-6-16,-1-2-56 0,-2 3-144 0,2 0-71 0,-2-3-29 16</inkml:trace>
  </inkml:traceGroup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17.7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98175B1-F342-4F2C-9572-20B60376BB7B}" emma:medium="tactile" emma:mode="ink">
          <msink:context xmlns:msink="http://schemas.microsoft.com/ink/2010/main" type="inkDrawing" rotatedBoundingBox="6183,4541 8645,4651 8584,6013 6122,5903" rotationAngle="-164325384" semanticType="enclosure">
            <msink:destinationLink direction="with" ref="{BB178FEF-1D1B-4E3C-8D59-08229EB6828F}"/>
            <msink:destinationLink direction="to" ref="{4BB72E0E-40E5-4EED-9FB5-FA72A1E05A0E}"/>
          </msink:context>
        </emma:interpretation>
      </emma:emma>
    </inkml:annotationXML>
    <inkml:trace contextRef="#ctx0" brushRef="#br0">7557 687 15 0,'1'-2'51'15,"2"2"-3"-15,-3 0 3 0,3 0-1 0,-1 0-1 0,-2-3 1 16,3 1-4-16,0 2-1 0,-3 0 1 0,0 0-5 0,0 0 2 16,-3 0 5-16,3 0 6 0,-3 2 5 0,3 1 4 15,0-3 4-15,-2 2 1 0,-1 0-1 0,3-2-7 0,-3 0-7 16,3 1-10-16,-1-1-10 0,-2 3-6 0,3-1-5 15,-2-2-2-15,-1 4 0 0,3-2-2 0,-3 1 1 0,2-1 2 16,-2-2 2-16,-2-2 1 0,2 2 0 0,2 0 0 0,-2 0 1 16,3 2 2-16,-2 1-1 0,2-2-2 0,-3 3 7 15,0-4-5-15,3 1 1 0,-1 1 0 0,-2-2 1 16,3 1-4-16,0-1-2 0,-3 0 0 0,2 4-9 0,-2-1 3 16,-5-2-4-16,4 2 1 0,-4 1-3 0,1-1 2 15,2 0 3-15,1-1-3 0,-1 2 1 0,2-2-3 0,2 1 2 16,-5-1-10-16,4 2 3 0,-2-2-4 0,-2 1 2 0,2-2-2 15,1 4 3-15,-2-1-1 0,1-2 0 0,-4 2 9 16,4 1 1-16,-4-1 0 0,1 0 6 0,2 1 5 0,1-2 3 16,0 0 1-16,-2 2 4 0,1-4-3 0,4 4 1 0,-5-3-5 15,1-2 1-15,-2 3-10 0,2-2-4 0,-2 4-2 0,2-3-3 16,1-1 0-16,-1 3 1 0,0 0 3 0,3-4-2 16,-4 2 1-16,2-1 1 0,-1-1 3 0,2 4-1 15,-1-4 1-15,-1 3-1 0,1 0-5 0,-2-1 3 0,0-2 2 16,-2 4 3-16,4-2-1 0,-2 1 0 0,0-1 4 0,0 2 3 15,-1-2 1-15,2 1 0 0,-2-2 1 0,1-1-4 16,-5 3-1-16,4-1 3 0,2 0-1 0,-2 0 1 0,3 0 3 16,-4 0 1-16,4-2 2 0,-1 2 0 0,-1 1 1 15,2-3 1-15,-4 0-4 0,4 0-5 0,-1 0-4 0,-2 0-6 16,2 2 0-16,-2-2-2 0,3 0-1 0,-1 0-5 0,-1 0 0 16,2 0 2-16,-4 2 0 0,4 0 1 0,-4-2-2 15,-1 2-2-15,2-2 5 0,0 2 2 0,-1 1 4 0,1-1 7 16,-2 0 2-16,1-1-1 0,-1 2 3 0,-1-1 0 15,1 2-9-15,-1-4 0 0,4 2 2 0,-5 1-4 0,-1-3 2 16,3 2 4-16,-1-2 0 0,-2 3 5 0,5-2 11 0,-2 3 3 16,-2-3-3-16,4 1 1 0,-5-2-5 0,6 0-3 15,-6 1-1-15,2-1-1 0,-2 0-5 0,0 0-6 0,-3 3-3 16,6-3 2-16,-1 4-2 0,-2-3-3 0,0-1 0 16,0 0 3-16,0 0-6 0,0 0 2 0,3 0-2 0,-3 0-2 15,-1 0 0-15,1 0 1 0,0 0-2 0,0 2-2 16,0-1 0-16,3-1 7 0,-3 0 0 0,2 0 2 0,1 0 4 15,-1 0-2-15,1 4-2 0,-2-4 2 0,-1 1 1 16,0 1-10-16,4-2 2 0,-4 0-3 0,1 3-2 0,-1-1-2 16,0-2 1-16,0 3 2 0,1-3-3 0,-1 1 2 0,-3 1 0 15,3-2 5-15,0 0 1 0,0 0 4 0,0 0-2 16,3 0 1-16,-1 0 3 0,-4-2 1 0,1 1 1 0,4 1 16 16,-3-3-6-16,0 1-4 0,-3-1-4 0,3 3 1 0,1-2-1 15,-1 1 1-15,-3-3-3 0,1 3-12 0,-1-1 7 16,4 2 3-16,-4-1 7 0,1-3 5 0,-1 1 2 0,1 2-4 15,0-1 3-15,-4 1-8 0,2-3-5 0,1 4 2 16,2-1-5-16,-2-2 6 0,0 3 6 0,3-2 1 0,0 2 1 16,0-3 1-16,0 1 1 0,3 2-1 0,-3-1-3 0,2-2-7 15,1 3-1-15,-1 0-2 0,1 0 0 0,-2-2-5 16,2-1 2-16,-1 3-2 0,4 0-17 0,-4-1 10 16,1-1-1-16,-2 0 1 0,4-3 0 0,-5 3 2 0,4 0 0 15,-1 0 1-15,1 0 19 0,-3-3-9 0,-1 3-4 0,3-2 0 16,-3 2-4-16,2-3-4 0,-2-1 1 0,3 2 3 0,-3-1-4 15,-1 2-4-15,4-2-1 0,0-1 2 0,-4-1 3 16,1-2 3-16,3 2 1 0,-3 1 5 0,1 1-1 0,0-1 1 16,5 2-2-16,-5 0-3 0,2-5 6 0,-1 2-4 15,1 1 0-15,-2-3-8 0,3 3 2 0,-3-3 5 0,-1 1 0 16,3-2 3-16,-3 6-1 0,2-6 4 0,4 1-4 0,-4 1 0 16,1-1 0-16,-2 0 1 0,4 1 3 0,-5-1-8 15,4 0 1-15,0-1-5 0,-1 2 3 0,1-2 4 16,1 2-3-16,-1-3-4 0,1 2 1 0,-1-2 0 0,4 3 0 15,-1-1-1-15,1-2 0 0,1 5 1 0,0-2 11 0,2-1-3 16,-2 2-4-16,3-2-4 0,0 2 0 0,0 0 5 0,0-1-2 16,0-2-3-16,3 4-8 0,-2-3 1 0,-1 0 3 15,3 3 2-15,-3-3 3 0,3 1-4 0,-2-1-1 16,5-2 1-16,-4 0-1 0,1 2 4 0,-2-2-2 0,5-2 5 16,0 2 1-16,-3-1-2 0,5-1 0 0,-4 2 2 0,4 1 0 15,-1 0-2-15,0-3-2 0,2 2-4 0,2 0 0 0,-2 2-2 16,0-2-2-16,3 0 6 0,-5 0-3 0,5 0-1 15,-2 3 3-15,2-3-1 0,-3 4 0 0,3-1 5 16,-1-2-1-16,-3 6-2 0,4-4 3 0,0 1 1 0,-1 1-2 16,-2 0-12-16,3-1 5 0,-1-2 4 0,3 3 1 0,-5 0 2 15,3 1 0-15,-3-1 2 0,4 2 0 0,-1-5 11 0,1 5-6 16,-1-2-1-16,-1-1-1 16,24-13 1-16,-23 13-7 0,0 1 1 0,0 0 1 0,0-1-1 15,0 3 2-15,3-2-4 0,9-5 2 31,-13 6 3-31,62-23 17 0,-61 23-18 0,-3 2-2 0,3-1 2 16,-1-1-6 0,6-2 0-16,18-4-2 0,-26 10 6 0,4-2-1 15,-4-2 0-15,6 4-1 0,-3-1-3 0,0 0 3 0,1-3-1 0,0 3 3 16,4 0 0-16,-1 0 0 0,1-1 0 0,-3 2 1 16,6-2 4-16,-1 1-2 0,-3 2-6 0,7-2 1 0,-4 2 1 15,-1-2-1-15,1 0 1 0,1 2-1 0,-2 0-1 16,-1 0 5-16,1 0 1 0,-1 0 0 0,-1 2-1 0,-1 0-2 15,1-2 1-15,-1 2-1 0,0 0 3 0,-2 1-5 0,5-3 1 16,-4 1-4-16,4 2 4 0,-5-1 1 0,5 0-2 16,-5 0-3-16,2 0 1 0,0 1-2 0,3 1 6 0,-3-4-3 15,1 1 2-15,2 2 0 0,-2-1-2 0,4 2 6 16,-4 1-4-16,0-3 2 0,4 2-4 0,-2 0 3 0,1-3-1 16,-3 1 0-16,1-2 3 0,-1 1-2 0,2 3 3 0,1-4-2 15,1 0 2-15,-7 0 1 0,3 0-3 0,2 0-1 16,-4 0-1-16,1 0-3 0,-1 0 1 0,3 0-1 0,-5 0 4 15,3 3 0-15,-1-2 2 0,-2-1-2 0,0 2 0 16,0-2 2-16,0 1 1 0,1 3-2 0,-1-3 0 0,3 4-5 16,-3-1 3-16,0 0 1 0,0 3-1 0,0 0 1 0,3-1-1 15,-3 0-2-15,0 3 7 0,0-1 0 0,-1 0 0 16,1 1-1-16,0-2 1 0,3 2-2 0,-3-2 0 0,0 0 2 16,6 0-6-16,-6 0 2 0,1-3-2 0,2 3 1 15,1-3 2-15,-1 3 1 0,0-3-2 0,-2 0 0 0,5 1 1 16,-1 1-1-16,-2-2 0 0,1 3 1 0,0-4-1 0,1 2 2 15,-2 1 1-15,1 0 1 0,-1 2 0 0,1 2 0 16,-1-2 13-16,0 1-3 0,-2 1-3 0,5 0 0 0,-4 1 2 16,-2 0 1-16,2 2 3 0,-2-1 0 0,0 2-11 15,0-1 1-15,-1-2 2 0,-2 2 3 0,-2 2 0 0,0-3-8 16,1 2-2-16,-2 0 4 0,1 13 10 0,-1-11-6 16,-6-2-4-16,-7 18 12 0,-1-13-10 15,-4 4-4-15,-2 0-4 0,-6 3 0 0,-1 4-1 0,-8 6-7 16,-7 2-13-16,-4 7-28 0,-8 1-42 0,-9 5-54 15,-4 3-60-15,-11 2-80 0,-3 5-77 0,-7 1-96 0,-4 1-157 16,-8 0-91-16,-4-1-27 0,-8 3 17 0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46.5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19 665 869,'9'-15'41,"-5"1"16,0 6 9,-8 4-22,4 16 8,-3 7 8,2 13-23,-3 9 38,4 3-37,-5 6-19,1-6 2,4-4-15,-4-5-1,-3-8-3,4-12 4,2-3 10,1-11-6,4-2 13,3-17-19,1-12-3,2-15 0,6-8-1,0-5 0,4 4 1,-6 8 0,2 16-1,-2 11 1,4 9 0,0 6 2,6 14-3,4 3 7,-1 14 1,4 4 3,-2 5-7,-1 8 3,-5 2-6,-4 4 0,-3 0-1,-4-4-8,-7-4-28,-5-2-31,-5-7-75,1-6-59,-4-10-114</inkml:trace>
  <inkml:trace contextRef="#ctx0" brushRef="#br0" timeOffset="466">594 1010 733,'7'-4'21,"2"-6"-5,7-3 35,8-8-19,2-8 4,5-3 14,-8-7 4,-8 3 8,-11 5 2,-8 2 15,-7 7-33,-7 4-8,-9 6-20,0 8-11,-5 11-7,-2 4 4,2 12 3,3 7-3,2 7-2,9 3-1,5 0-1,9 1 0,9-5 5,11-5 5,8-4-7,7-6 1,8-6-4,4-7-4,2-4-6,5-8 2,-3-6-2,-5-7 9,-1-2-1,-4-8 2,-11-8 1,-5 1-1,2-8 0,-13-4 2,2-6-2,0-2 0,-3-1 2,1-3-5,-1 3 3,-4-3 0,4 1 7,-5 3-5,0 4 4,-1 10 6,-3 8-3,-3 6 9,-1 13-6,2 9-12,-2 2-4,0 8 1,0 11 6,-9 6 6,2 13 7,0 9-1,2 4 2,4 0-5,2 0 9,1 1-6,4-2-4,1 2-7,1 1 1,2 3-5,2 4 2,-4-1-1,6 5 0,-10-7 1,0-5-2,-7-6-4,3-7-3,-3-11-29,3-8-1,2-9-34,-1-1-73,3-6 2,0-6-94</inkml:trace>
  <inkml:trace contextRef="#ctx0" brushRef="#br0" timeOffset="1164">945 893 452,'-6'-21'397,"3"2"-357,6-3 16,8 3-24,7 2-17,15 2-10,12 1-2,1 1-3,6 1 1,-13 1 2,-2-1 2,-12 8 11,-7 3 20,-9-2-4,-5 6-5,-8-2-13,0 3-11,-1 8 7,-2 3-4,-1 10-1,-5 4-5,1 3 1,3 3-1,-3-3 0,2-1 1,10-6-1,2-4 0,10-4-3,0-5 3,7-10 0,2-2 1,1-10 1,1-5 2,-1-10-2,-5-6 6,-7-5 40,-2 5 6,-1 3-28,-5 6-6,0 11-20,-2 9-4,0 10 3,2 9 0,-2 8 1,4 4 0,3 5 6,4-1-6,-1-6 1,7-7-4,3-4 3,3-10-11,3-6 11,-2-6-1,1-10 1,-4-8-4,-1-7 4,-8-9 6,-3-6-3,-5-4 0,-3-2 0,2 2 2,-1 10 6,6 4-8,3 11 1,9 6-3,-2 9-1,6 6 0,0 10-1,-2 7-1,-2 12 2,-5 8 0,-10 7 0,-5 14 2,0-2-2,0-1 0,4-7 0,4-7 1,5-10 3,1-14-3,8-9 0,-3-12-1,4-11-3,3-8-3,-5-9 5,0-8 0,-7-6 1,-10 0-1,-8-2 0,-10 6-2,-4 6-6,-6 9-44,-2 8-33,-6 15-12,-4 11-50,-4 8-146</inkml:trace>
  <inkml:trace contextRef="#ctx0" brushRef="#br0" timeOffset="2086">2281 710 911,'26'-32'69,"6"4"30,-3-3-9,4 9-9,2 11-49,0 9-21,-4 12 1,-3 11 0,-4 14-7,-8 2 4,-4 8-7,-12 1 0,-12-2 4,-7-4 3,-4-9-9,-5-10 1,3-10 0,4-8 9,-2-15-10,9-7-2,10-16 0,6-5-3,10-6 5,8 0-1,8 3-3,3 3 0,4 8 3,0-1 0,2 4 1,-2-3-3,-6 5 6,-1 0-3,-9-5 1,-3-3-2,0-1 2,-1-5 1,-6 5 6,-4-4-3,2 5 7,-2 1 6,-5 1-5,1 4-7,-1-1-2,-1 7 2,-2 1 1,1 3-5,0 10 13,-3 1-10,4 4 5,-2 3 0,3 1-5,-1 1-5,1 2-6,-5 2 6,1 8 5,-6 5 12,6 5-6,-1 8-1,2 1-1,1 7 1,2 3-4,2 3-3,1 7 2,-2 4 0,3-3-5,6 5 1,-6 1-1,0-5 2,5 0-1,-3-2 2,-2-6-3,3-4 1,-2-12 0,2-7-2,-1-11 2,-2-6 4,6-16 1,0-7-4,10-8-2,1-9 0,7-12 1,-3-6-2,-5 7-2,-4 5 3,-6 6 0,-3 9 0,-5 15 0,-2 5-14,-5 6 3,4 11 11,-2 9 2,2 8-2,2 3 6,6 9-4,6-1-1,11-4 3,7-1-4,8-3-9,10-5-89,-1 0-138,5-8-112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38.58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BB72E0E-40E5-4EED-9FB5-FA72A1E05A0E}" emma:medium="tactile" emma:mode="ink">
          <msink:context xmlns:msink="http://schemas.microsoft.com/ink/2010/main" type="inkDrawing" rotatedBoundingBox="6808,5846 8283,5285 8388,5560 6913,6121" semanticType="callout" shapeName="Other">
            <msink:sourceLink direction="to" ref="{098175B1-F342-4F2C-9572-20B60376BB7B}"/>
          </msink:context>
        </emma:interpretation>
      </emma:emma>
    </inkml:annotationXML>
    <inkml:trace contextRef="#ctx0" brushRef="#br0">6119 1239 345 0,'-3'-1'305'0,"2"-4"-82"0,-2 1-81 16,0 0-43-16,-2 1-22 0,4-1-11 0,-2 0-21 0,0-1-9 15,1 1-3-15,-1 0-1 0,3 2-1 0,-1-3-5 0,-2-1 8 16,3 2 3-16,0-1 0 0,0 3-1 0,0-2-3 0,0-1 1 16,0 5 0-16,0-3 8 0,0 3-2 0,0-4-1 15,0 1-4-15,0 3-1 0,0-1-1 0,0-3 4 16,0 4-1-16,0 0 0 0,0 0-2 0,0 0 0 0,0 0-3 15,0 4 0-15,0-3-5 0,0 1 0 0,0-1 1 0,3 6 2 16,-2 1 5-16,-1 0 3 0,3 1 4 0,-1 3 4 16,-2-1 3-16,3 2 0 0,0 2-2 0,-2-2-7 0,4-1-1 15,-2 3-3-15,1-3 5 0,2-1 5 0,0-1 2 0,0-1 0 16,0 2-1-16,1-5 6 0,4 3 9 0,-2 1 7 16,3-6 1-16,-1 3-4 0,4-3 1 0,2 1 5 0,1-5 5 15,-5 0-1-15,9 0-1 0,-1-5-2 0,1 2-2 16,5-5 1-16,-1 0-6 0,3-1-1 0,0-3-7 0,2-1-2 15,0-2-4-15,2 0-13 0,-2-3-5 0,6-1-9 0,-1-3 2 16,3 3 2-16,-2-3 3 0,5 1-5 0,-2-3 1 16,1 2-2-16,3-4 0 0,-1-1 7 0,0 2-4 0,0-5-2 15,0 4-1-15,-3-1 0 0,4 3 3 0,-6-3 2 16,1 6 6-16,-3 0 0 0,-2 1 4 0,-3 1 1 0,-5-1-5 16,-3 7 1-16,0 0-3 0,-7 0-10 0,3 3-1 0,-4 1-5 15,-1-2-1-15,1 2-1 0,-4 2 4 0,4 3-7 16,-6-3 2-16,3 4 6 0,-4-2-7 0,2 1 0 0,-3 2-6 15,-1-1 0-15,2 1-5 0,-1-2 3 0,-2 4-5 16,-2-2-1-16,-2-1-1 0,2 3 1 0,-3-1-1 0,3 1-3 16,-1 0 0-16,-2 0-1 0,3 0 5 0,0 0-2 15,-3 0 1-15,1 0-2 0,-2 0 3 0,1 0 0 0,0 0 3 16,0 0-2-16,0 0-1 0,0 0 2 0,0 0-2 0,0 0 0 16,-3 1 1-16,0 2 0 0,3-1-2 0,-2 2-4 15,-1 1-6-15,3 1-14 0,0-1-20 0,0-2-26 0,0 4-26 16,0-6-38-16,0 2-36 0,0 4-38 0,0-2-45 0,0 1-45 15,-3 3-39-15,3-3-31 0,0 3-65 0,-4-3-130 16,-1 1-75-16,1-1-15 0,-7-1 15 0</inkml:trace>
  </inkml:traceGroup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46.9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FFB4B54-B552-429D-9809-1DE1430734AB}" emma:medium="tactile" emma:mode="ink">
          <msink:context xmlns:msink="http://schemas.microsoft.com/ink/2010/main" type="inkDrawing" rotatedBoundingBox="4129,8295 4664,7828 4736,7910 4200,8378" semanticType="callout" shapeName="Other">
            <msink:sourceLink direction="with" ref="{E183DEAA-FEBD-4DF4-963F-59CCF90FA42F}"/>
            <msink:sourceLink direction="with" ref="{B1DF8AAE-0D1E-41D2-9551-950F4C941B24}"/>
          </msink:context>
        </emma:interpretation>
      </emma:emma>
    </inkml:annotationXML>
    <inkml:trace contextRef="#ctx0" brushRef="#br0">4093-207 18 0,'12'9'228'16,"3"-3"-34"-16,-3-1-42 0,0 0-24 0,-1-5-12 0,1 0-3 16,6 0-1-16,-6-5-4 0,2-4-18 0,3-2-13 0,1 3-8 15,2-5-8-15,-1-2-7 0,0 0-2 0,5-4-2 0,-2-2-6 16,2 0-2-16,-3-1-4 0,1 1 0 0,2-2-3 15,-4 0 1-15,0 2-3 0,0 0 1 0,-2 1-3 16,-2 3-1-16,-1-2-5 0,-2 3-2 0,-1 1-4 0,0 2-5 16,0 2-1-16,-2 1-5 0,-1-1-2 0,2-1 2 0,-4 5-2 15,1 0-2-15,-4 1 2 0,1 3-2 0,-2-2-2 16,-2 3 2-16,2-2-3 0,-2 2 0 0,-1-1 1 0,3 2-1 16,-3 1-1-16,0 0 0 0,0 0 2 0,0 0-2 15,0 0 0-15,0 0-2 0,0 0-1 0,0 0 3 0,0 0-1 16,0 0 0-16,0 0-3 0,0 0 2 0,0 0 0 0,0 0 4 15,0 0 0-15,0 0-2 0,0 0 0 0,0 0 0 16,0 0 0-16,0 0-4 0,0 0 4 0,0 0-4 0,0 0 2 16,0 0-2-16,0 0-2 0,0 0-2 0,0 1-8 15,0-1 1-15,0 3-9 0,0-3-9 0,-3 2-9 0,3 1-11 16,0-2-15-16,0 4-5 0,0 0-3 0,3 1-9 0,-3 1-9 16,3-4-9-16,-1 1-14 0,2 3-21 0,-4-7-25 15,0 5-40-15,3 1-41 0,-3-1-39 0</inkml:trace>
  </inkml:traceGroup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58.3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61D5105-EFB0-465A-B2D2-E0A8D8AFBF2E}" emma:medium="tactile" emma:mode="ink">
          <msink:context xmlns:msink="http://schemas.microsoft.com/ink/2010/main" type="inkDrawing" rotatedBoundingBox="-77,9119 824,8385 1025,8633 124,9367" semanticType="callout" shapeName="Other"/>
        </emma:interpretation>
      </emma:emma>
    </inkml:annotationXML>
    <inkml:trace contextRef="#ctx0" brushRef="#br0">88 864 56 0,'0'-3'92'0,"0"2"-22"0,0-2-5 0,0 2-8 16,0-2-6-16,-3-1 2 0,3 0 5 0,0 0 1 0,0-2 3 15,0 1 1-15,-1 0-7 0,1-1-7 0,0 2-2 16,-3-3-4-16,3-1-3 0,-3 2 0 0,3 1-1 0,-2-5 4 16,-1 4 1-16,3 0-2 0,-1-1-4 0,-2 0-4 15,3 2 4-15,-3-2 3 0,1 0-3 0,-1 0-2 0,2 2-5 16,-2-4 1-16,0 3 0 0,3-1-1 0,-5-1-6 0,2 2-4 16,3-2 4-16,-1 1 4 0,-2 1 4 0,3-3-1 15,-2 1 1-15,-1 0 6 0,0-2 7 0,3 0 4 0,-4 1 3 16,4 1 6-16,-2-2 3 0,-1 1-1 0,0-2 2 0,-1 3 14 15,2 0 2-15,0-1 0 0,-1 3 3 0,1 1-7 16,-1 1-5-16,3 3-2 0,-3-2-2 0,3 1-22 16,-1 2-10-16,-2-2-9 0,3 2-8 0,0 0-6 0,0 2-5 15,0 0-2-15,0 1-4 0,0 1 0 0,3 2-1 0,-2 0-1 16,-1 3 2-16,3 2-3 0,0-1 3 0,-1 1 0 16,3 0 0-16,0-2 1 0,-1 2-2 0,1-1-2 0,2 1 3 15,-2 2 1-15,2-5-5 0,1 1 2 0,-1-2-1 16,1 1 3-16,-2-4 4 0,1 3 8 0,1-3 8 0,2 2 11 15,2-5 11-15,2-1 6 0,-2 0 6 0,2-3 3 0,3-5 2 16,1 0-6-16,-2-5-7 0,1-2-11 0,5-2-10 16,-1-2-7-16,-1-3-6 0,3 0-4 0,0-2-3 0,-2 0 0 15,3 1 2-15,-2-3-1 0,2-3 4 0,0 3-3 16,0 1 0-16,0-6-3 0,1 5 4 0,-1-4 1 0,2 3-9 16,-4 2 2-16,2-5-4 0,3 4 2 0,-3 3 0 0,0-2 2 15,-5 5-1-15,2 0-4 0,-6 0 3 0,1 5-1 16,-1 3 1-16,-3-2 1 0,-1 3-1 0,-2 4 0 0,1-2 0 15,-5 4-1-15,-1 0-2 0,1-1 3 0,-1 2-2 16,-1-1-2-16,2 1 2 0,-2 2-1 0,-2 2 1 0,2-2 5 16,-3 2-3-16,3 0 0 0,-2 0 0 0,-1 0 0 0,3 2 0 15,2-2 0-15,-2 2-3 0,-2-2-1 0,2 0 4 16,2 0-3-16,-1 0 2 0,-1 0 1 0,0 2 0 0,-1 0 0 16,2 3-3-16,-1-4-8 0,0 7-21 0,-1-5-28 15,1 5-33-15,1-3-32 0,1 6-36 0,1-2-40 0,0 2-40 16,4 2-47-16,-2 0-102 0,1 0-96 0,-5 0-45 15,-4-1-19-15</inkml:trace>
  </inkml:traceGroup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22.6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5E57FA9-6F65-46C3-9D42-18C43297DA8D}" emma:medium="tactile" emma:mode="ink">
          <msink:context xmlns:msink="http://schemas.microsoft.com/ink/2010/main" type="inkDrawing" rotatedBoundingBox="9628,4443 16138,3963 16257,5571 9747,6051" hotPoints="16912,4938 13525,5903 10063,5255 13450,4290" semanticType="enclosure" shapeName="Ellipse"/>
        </emma:interpretation>
      </emma:emma>
    </inkml:annotationXML>
    <inkml:trace contextRef="#ctx0" brushRef="#br0">62 182 150 0,'-3'-2'161'0,"3"2"-20"16,-1-3-24-16,1 3-26 0,0 0-22 0,0 0-22 15,1 0-12-15,-1 0 1 0,3 3 6 0,-1-3 11 0,-2 0 5 0,0 0 6 16,0 0 5-16,0 0 0 0,0-3-4 0,0 3-13 15,0 0-13-15,0 0-9 0,0 0-4 0,0 0-2 0,-2 0 1 16,-1-2 0-16,3 2-1 0,-1-1 3 0,2 1 1 16,-1 0-3-16,3 0-4 0,-3 0-4 0,0 0-2 0,0 0-3 15,0 1-2-15,0 1-4 0,0-2-4 0,0 0 2 0,0 0-1 16,0 0 0-16,0 0 2 0,0 0 3 0,0 0-1 16,0 0 2-16,-3 3 3 0,3-3 2 0,0 2 1 0,0 0 2 15,0-2 3-15,-1 0 1 0,1 2 5 0,0-2 0 0,-3 0 4 16,3 0 0-16,-3 0 2 0,3 2-3 0,0 1 1 15,0-3-4-15,0 1-1 0,0-1 1 0,-2 3 0 16,-1-1-1-16,3-2 0 0,0 0-3 0,0 0 2 0,0 0 1 16,-1 2-3-16,1 0-3 0,0-2-4 0,-3 0-2 0,3 0-3 15,0 0-2-15,-3 0-4 0,3 0-4 0,0 0 4 0,0 0-1 16,-1 0-2-16,1 0 1 0,-3 2 0 0,3-2-3 16,0 0 4-16,0 0-2 0,0 0-2 0,0 0 1 15,0 0 0-15,0 3 0 0,0-2 0 0,0-1 0 0,0 0 0 16,0 0 1-16,0 0-1 0,0 0 0 0,-3 0 0 0,3 0 0 15,0 3 2-15,0-1 0 0,0-2 0 0,0 2-2 16,0-2 0-16,0 0 2 0,0 0-1 0,0 0 2 0,0 0-2 16,0 0-1-16,0 0 0 0,0 0 0 0,0 0 2 15,0 0 1-15,0 0-1 0,0 0 1 0,0 0 3 0,0 0 4 16,0 0 6-16,0 0 3 0,0 0-1 0,0 0 5 0,0 0 1 16,0 0-1-16,0 2 2 0,0 0-3 0,0-2-1 15,0 0-4-15,0 0-1 0,0 0-3 0,0 0 1 0,0 2-2 16,0-2-5-16,0 3-1 0,3-3 0 0,-3 0-4 0,3 2 0 15,-2 0 1-15,5-2 0 0,-5 1 6 0,2-1 9 16,2 5 7-16,2-2 1 0,-2-2 4 0,5 4 1 0,-4-3 1 16,5 1-3-16,-2-2-5 0,2 3-7 0,1-1-4 15,0-2 0-15,2 2-2 0,-1 1 2 0,-1-1 1 16,6-2-1-16,-5 4 1 0,4-3-1 0,0 3-4 0,0-5 1 16,-1 3 0-16,2-2-2 0,-2-1-2 0,1 2 1 0,1 3-4 15,-5-3 3-15,3 0 0 0,2 0-1 0,-4 2-5 16,4-1 2-16,-2-1 1 0,-1 2 0 0,-2-2 1 0,2 1-4 15,1 1 2-15,2 0 5 0,-4 0-1 0,4 1-2 0,-1-3-2 16,-2 1 1-16,2 2 12 0,1-1-5 0,1 1-4 0,-3 0-7 16,1-4 1-16,2 4-4 0,0-2 1 0,-2 4 2 15,2-6-15-15,0 2 9 0,-2-3 2 0,2 4 5 16,-1-4 1-16,0 3 4 0,1-3-1 0,-1 3-1 0,1-1 2 16,-5-2-2-16,4 3-2 0,-2-2-1 0,3-1 0 0,-2 0 2 15,-1 0-1-15,2 0-1 0,-2 2-1 0,1 1 2 16,-1-1-1-16,-1 2 0 0,4-4 0 0,-2 2 0 0,1-2 0 15,-1 3 2-15,1-2-2 0,-1-1 0 0,2 3 1 16,0-1 2-16,1-2-1 0,-1 2 1 0,2-2 2 0,3 2-2 16,-1-2 1-16,3 0 0 0,-1 0 1 0,2-2-2 0,0 2 0 15,-1-2-2-15,3-3 2 0,-1 4-1 0,2-2-2 16,-2 1 2-16,0-2 0 0,2 2-1 0,1-1 2 0,-5 1-3 16,5 1 0-16,-1-2 0 0,-5 1 0 0,6-1 0 15,-4 0-4-15,4-1 2 0,-2 3 2 0,0-1 2 0,0 2-4 16,-1-1 0-16,2 1 2 0,-2 0-2 0,0 0 2 0,2 0-3 15,-2 1 2-15,2-1-1 0,0 2 2 0,-3-2 1 16,4-2 0-16,-1 2-1 0,1-1 1 0,-6 1 4 16,6 0-5-16,-1 0 0 0,-2 0 2 0,-1 0-2 0,-1 0 0 15,3 0 0-15,-3 0 2 0,0 0-2 0,1 0-2 0,-3 0 0 16,0-4 0-16,3 4 4 0,-4-3-2 0,6 2 2 0,-4 1 1 16,0 0 0-16,2 0 0 0,0-2 0 0,-2 2-1 15,2 0-4-15,-3-5 2 0,3 4 0 0,1-2-3 16,-1 1 3-16,2-1 3 0,-5 0-3 0,2 0 0 0,0 1 0 15,3-1 0-15,-3 0-2 0,4 1 2 0,-5-1 9 0,-1 1-6 16,3-2 2-16,0 2-3 0,0 2 2 0,-2-2-4 16,0-1 3-16,1 3-3 0,-3-1-9 0,3-2 1 0,-1 3 3 15,-1-2 3-15,0 2-2 0,1-2 2 0,-1 0 1 16,0 2-1-16,2-2 2 0,-5-1-1 0,6 3-1 0,-3 0 0 16,0-1 2-16,-1 1 0 0,1-3 2 0,0 3-4 0,1-2 0 15,-4 2 2-15,3-2 2 0,-2 0-2 0,-1 2 0 16,3-2-2-16,1-1 2 0,-4 3 0 0,3 0 14 0,-2 0-10 15,-1 0 1-15,3-2-5 0,0 2 0 0,1-1 2 0,-4-2-2 16,3 3 0-16,2-2-13 0,-5-1 7 0,5 3 0 16,-3-2 6-16,1 2-1 0,0-1-1 0,-3-3 4 0,4 4-1 15,-4-1-1-15,1-2 0 0,-1 3 4 0,1-4-4 16,-1 4 12-16,-1-3-3 0,3 2-3 0,1-2-5 0,-4-1 0 16,3 0 2-16,1-1-2 0,-1 2-1 0,0-5-9 15,1 7 4-15,0-3 0 0,0-1 5 0,1-1 0 0,0 1-2 16,-1-1 4-16,3 2 1 0,-3-1-1 0,3 1-2 15,-1 0 3-15,1 0-3 0,-2 1 0 0,2 0 0 0,0-2-4 16,1 2 4-16,1 0-4 0,0-1 4 0,0 1 0 0,2-2 4 16,0 1-1-16,3 1-2 0,-2-2 2 0,-1 0-4 0,0 0 4 15,2 4-2-15,-2-4-2 0,3 2 0 0,-2 0 5 16,-1-2-1-16,-3 1-3 0,3 0-3 0,-2 2 1 16,2-3 0-16,-1 1 1 0,-2 0-2 0,-1-1-3 0,-2 1-1 15,2 2 4-15,0-2 5 0,-1-3-1 0,0 3-1 0,-2-3-1 16,1 1 1-16,-1 0 0 0,1-1 2 0,0 2-3 15,-4-1 2-15,6 0-2 0,-3 1-2 0,0 1 2 0,-1 0-2 16,7-3 3-16,-5 3 0 0,2-3 1 0,0 3-6 16,-6-5 5-16,3 3 0 0,1 0 0 0,-1-3-2 0,0 1 4 15,2 1 0-15,-2-2-2 0,-3 1 6 0,3-2-4 0,-5 0 0 16,5 1 0-16,-5-2 5 0,1 3-7 0,-4 0 2 16,3-3-1-16,-1 3-1 0,-4-1 0 0,-2-2-6 0,5-1 4 15,-8 1 0-15,2 1-1 0,-5-1 2 0,1-2-1 0,1 2 1 16,-4 1-2-16,-1 0 9 0,-1-4-4 0,1 1-2 15,-3 2 2-15,-3-3-2 0,-2 4 0 0,4-3 2 0,-5 0-2 16,1 3 3-16,1 0-2 0,-4-3-1 0,-1 2-2 16,-1 1 2-16,3 1 1 0,-5-1-4 0,0-3 1 0,0 2 2 15,-2 0-6-15,1 3 5 0,-3-1-2 0,2-2-1 0,1 3-2 16,-1-1 6-16,0-2-1 0,-1 0 0 0,3 1 3 16,-2-1-3-16,-3 0 2 0,0 2-1 0,1-1 4 15,-1 1-4-15,3-1 0 0,-3 2 4 0,-1-2-2 0,2-1-2 16,-3 2 0-16,-1 3 0 0,4-3-2 0,-1 0 0 0,-5 3 2 15,3 0 0-15,-1 0 0 0,1-1 0 0,1 0 8 0,-4 2-6 16,0-4 0-16,4 4 0 0,-5-1-4 0,3 1-2 16,-6 2 0-16,5-5-2 0,-5 1-4 0,5 1 4 15,-3 0 1-15,-3-1 1 0,3 1 6 0,1-1 0 0,-3 3 0 16,2-2-2-16,1-1 0 0,-1-1-1 0,0 0 1 0,-3 0 0 16,6 0-2-16,-2-1 2 0,-3 2 2 0,5-2-1 15,-5-2-1-15,5 3 0 0,-2 0 0 0,0-1 0 0,2 1-1 16,-4 1-5-16,4-1-4 0,-2 0 1 0,0-1-4 15,2 2-3-15,-2-2 0 0,0 2-2 0,2 1 1 0,-5-3 0 16,1 4 3-16,1 0 3 0,-1-2 3 0,1 0-1 0,0 1 3 16,1 2-2-16,2-3 0 0,-2 1 3 0,0 2 0 15,-1-5 1-15,0 3 3 0,0 0 1 0,-1 0 0 0,1-2 1 16,3 1 0-16,-1 1 2 0,1-3-3 0,-1 3-3 16,2-3 2-16,-3 3-4 0,3-3 2 0,1 3 1 0,1 0-2 15,-1-1 3-15,1 0 1 0,-2 2 1 0,3-3 2 0,-1 2 0 16,4 0-3-16,-5-1 0 0,1-2 0 0,-1 2 0 15,2 1-2-15,-2 2-3 0,0-3-1 0,2 1 2 0,-2 4 1 16,0-2 2-16,-1-1-1 0,2-1 1 0,-7 4 1 16,6-2 1-16,-2-1 2 0,-3 1 1 0,2-1-1 0,-2 3 3 15,0-1-5-15,0-2-1 0,-2 1 0 0,2 2-1 16,-3-1 1-16,2 1-2 0,-1-2-2 0,-2 0 3 0,4 3-1 16,-4-1 1-16,1-3-10 0,0 2-2 0,-1 2-5 15,1-4-2-15,-1 5-1 0,1-2-4 0,-1 1 3 0,1-2-1 0,-1-2 3 16,-2 4 2-16,-1 1 4 0,0-2 2 0,2 2 0 15,-5 0 5-15,3 2-1 0,-5-2 2 0,3 1 1 16,-4 2 2-16,0-1 2 0,0 2-1 0,0-2 2 0,-1 3-2 16,-2-1 2-16,2 1 0 0,2 2-1 0,-3-3 2 0,3 1-2 15,1 1 1-15,0-1-1 0,0 0-1 0,2 0 2 16,2-1-2-16,-1 2 2 0,1-1-2 0,1-1 0 0,2 0 1 16,1 0 1-16,1 1-2 0,0-1 1 0,0 1 1 15,2-1-1-15,1-3 1 0,0 4 0 0,-1-1 1 0,4-2-1 16,-3 3 0-16,3-1 0 0,1 0 0 0,0-3 0 0,-1 1 0 15,2 3 0-15,-4-2-1 0,3-2 2 0,-1 1 0 16,4 1 1-16,-3-1-1 0,-1-1-1 0,4 2 0 0,-3-1-1 16,-1 1-2-16,1-2-4 0,2 1-2 0,-2-2-2 15,0 2-3-15,-1 3 1 0,0-3-4 0,0 0 2 0,1 0 2 16,-3 2-3-16,2 1 3 0,-1-1-1 0,-2 0 2 0,0 3-1 16,-1-1 3-16,-2 3 0 0,2-5 0 0,-4 1-1 15,1 1 1-15,-5-3 3 0,7 5 1 0,-5-1 2 16,-1-1 0-16,0 0 1 0,0 2-1 0,2-3 6 0,1 4-4 15,-2-3 4-15,-1 1 0 0,6-1 0 0,-6-2-2 0,1 3 1 16,1-3 0-16,3 3-1 0,-1-3 2 0,-1 2-2 16,4-1-2-16,-3-3 1 0,3 6 1 0,3-5 0 0,-1 5 1 15,1-2-1-15,2-4-1 0,0-1 1 0,1 1 0 0,1 4 0 16,2-5 0-16,-1 3 0 0,4 1 0 0,0-1 1 16,3 1 1-16,-3 1-1 0,2-2-1 0,3 3 1 0,-1-3-1 15,2 2 3-15,-1-1-4 0,-1 0-1 0,1 3 2 16,2-2 0-16,-2 0 0 0,-2 2 0 0,2 2 2 0,-4-2-4 15,4 1 5-15,1 2-1 0,-5-2 2 0,4-1 1 0,-2 3-3 16,-3 0 2-16,0 0-2 0,0-2 4 0,0 2-3 16,0-1 2-16,-1-2-3 0,1 3 0 0,0-2 0 0,0 2-1 15,0-3-1-15,0 1-5 0,1 0 4 0,2-1 0 16,-2 3-1-16,-1 0-7 0,-3 0-16 0,-1-1-21 0,3 1-25 16,-5 0-31-16,1 2-33 0,-5-2-41 0,4 2-61 0,-1-1-85 15,-6-1-105-15,-1 4-56 0</inkml:trace>
  </inkml:traceGroup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27.56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1E773EB-619A-40D6-A15F-10F39832C5BC}" emma:medium="tactile" emma:mode="ink">
          <msink:context xmlns:msink="http://schemas.microsoft.com/ink/2010/main" type="inkDrawing" rotatedBoundingBox="10862,10783 15130,11122 15020,12504 10752,12165" hotPoints="15599,11815 13119,12172 10749,11358 13229,11001" semanticType="enclosure" shapeName="Ellipse">
            <msink:destinationLink direction="to" ref="{B23A55FA-B1B3-4922-9828-550D240301BA}"/>
            <msink:destinationLink direction="with" ref="{D94D375A-0DF1-4EAC-B2BD-2E094E9AA4D2}"/>
          </msink:context>
        </emma:interpretation>
      </emma:emma>
    </inkml:annotationXML>
    <inkml:trace contextRef="#ctx0" brushRef="#br0">307 1274 48 0,'3'3'188'0,"1"-2"-16"15,2 2-15-15,-4-1-20 0,1-2-18 0,-2 0-6 0,-1 0-4 16,3 0 3-16,0 2-27 0,-3-2-15 0,2 0-15 16,-2 0-8-16,0 0-3 0,0 0-2 0,0 0-1 0,0 0 1 15,3-2-2-15,-3 2-4 0,1 0-6 0,-1 0-5 16,0 0-3-16,0 0 1 0,0 0 0 0,0 0-3 16,-1 0 1-16,1 0 0 0,0 0-2 0,0 0 3 0,0 0-4 15,0 0-1-15,0 0 3 0,0 0 2 0,0 0-1 0,0 0 0 16,0 0 4-16,0 0 1 0,0 0 0 0,1-2 6 15,-1 2-5-15,3 0 6 0,2-3 4 0,0 3 5 0,1-1 8 16,2-2 2-16,-1 2-2 0,1-4-3 16,20 1 90-16,-24 2-116 15,14 2 21-15,-9 0-21 0,2 0 1 16,-5-3 1-16,37 2 62 16,-30 1-78-16,-4 0-1 0,3 1 2 0,0-1-1 0,3 3 4 15,-2-1 1-15,1-2-1 16,30 9 24-16,-29-8-27 0,0 3-2 0,1-1 2 0,1-1-4 15,-1 3 1-15,-1-4-2 0,4 1 1 0,-2 0 1 0,1 4-1 16,-5-5 0-16,6-1-3 0,-2 2 2 0,-2 0 0 16,1-2 3-16,2 3 1 0,-5-1 1 0,5-2-1 0,-6 0-1 15,1 0 2-15,2 0 5 0,0 0 6 0,-1 0 0 0,3 0 1 16,0 0-1-16,-1 0 2 0,4 0 3 0,-1 0 1 16,0 0-4-16,-2 0-6 0,5 0-3 0,-3 0-2 15,2 0 1-15,3-2-2 0,-2-1-7 0,-1 3 2 0,3 0-1 16,1 0-2-16,-4 0 4 0,3 0-1 0,-2 0 4 0,2 0-4 15,-3 0 5-15,-2 0-2 0,5 0 0 0,-5 3 0 0,1-1-5 16,-1-2 1-16,3 1-3 0,-4 2 0 0,2-1 0 16,2 1-2-16,-6-2 2 0,4 1 0 0,-1 3 0 0,-3-5-2 15,4 3 2-15,-4-3 0 0,3 0 0 0,-4 5 0 16,5-5 0-16,-4 2-1 0,2-1 1 0,-2 2 1 0,1-1-1 16,-1-2-1-16,2 3 1 0,-2-3-1 0,-1 3 2 15,4-1 0-15,-5 1-1 0,1-1 0 0,1-2 0 0,0 1 0 16,2-1 1-16,-1 3 1 0,-1-3-2 0,2 0 1 0,-5 0 2 15,2 0-3-15,2 0 0 0,0 0 2 0,0 0 1 16,-1 0-3-16,1 0-1 0,2 0-1 0,0 0 2 0,1 0 4 16,2 0-2-16,-3 0 0 0,-1 0 2 0,4 0-2 15,-2 0 3-15,-1 0-4 0,2 0 4 0,-2 0-5 0,4 0 0 16,-3 0 0-16,0 0 0 0,2 0 0 0,-1 0 2 16,1 0 0-16,-2 0-6 0,0 0 6 0,0 2 1 0,-1-2 0 15,1 0 0-15,0 0 0 0,0 2 4 0,-1 0-1 0,3-2 1 16,-1 2-4-16,-1-2 3 0,0-2 0 0,0 2-4 15,-1-2 1-15,5 0-1 0,-5 2-1 0,4-2-4 0,-3-1 5 16,3 3-1-16,-2-1-1 0,2 1 0 0,3-2 0 0,-7 2 3 16,5-3-3-16,-5 3 4 0,2-2-4 0,1-1 0 15,-1 3 0-15,2 0 2 0,-3-3-1 0,3 3-1 16,-2-2 0-16,2 2 2 0,-3 0 2 0,4 0 0 0,-2-3-3 16,-1 2-1-16,1 1 2 0,-1-2-3 0,-2 2 0 0,1 0 1 15,2 0-3-15,-3 0-1 0,-1-5 4 0,1 5 0 0,-1 0-2 16,2-3 2-16,-3 3 2 0,1-1-2 0,2-3 0 15,-1 2 4-15,-1 1-4 0,1-2 2 0,1 3-2 16,-3-2-2-16,0 2 2 0,-4-4 0 0,1 2 0 0,-1-1 0 16,2-1 3-16,0 3-3 0,-3-2 1 0,1 0 0 0,5-1 1 15,-5 3-2-15,2-4 0 0,0 0 0 0,1 1-1 16,-1 3 1-16,-1-4 1 0,4 1 0 0,-5-1-1 0,-1 1 2 16,3 0-2-16,0 0 1 0,-3-3 1 0,1 4-2 15,-1-2 0-15,0 1-1 0,1-2 0 0,-1 2 0 0,0-1-2 16,-3 2 2-16,1-2 2 0,-4 1 2 0,2-1-3 0,-1 1 2 15,4 0 1-15,-5-3-1 0,1 3 1 0,3-3-3 16,-2 3-4-16,-2 0-1 0,1-2 4 0,4 1 2 0,-2-1-1 16,1 1 0-16,-4-1 1 0,1 1-1 0,1 0 3 15,-1 1 2-15,1-3-2 0,-1 3-2 0,-1-3-1 0,2 2 4 16,2-1-1-16,-6 1-1 0,1-1-2 0,2-1-2 0,-2 1 2 16,2 0 2-16,-2-1-2 0,2 1-2 0,-2-3 2 15,2 1 0-15,1-2 1 0,-4 5 1 0,0-5-2 16,2 1 2-16,-4 2 0 0,4-3-1 0,-2 5-1 0,1-5 0 15,-1 2 0-15,-1 0 0 0,-1-1 0 0,4 3-3 0,-5-4 1 16,2 2 6-16,-1 2-1 0,-2-2-3 0,3-1 4 16,-3-1-2-16,0 4 2 0,0-3 1 0,-3 0 0 0,1 1-7 15,-1-2 6-15,-1-1 0 0,-4 0 1 0,4-3-4 0,-4 5 3 16,-1-2-1-16,-1 0 2 0,-2-3-3 0,3 2-2 16,-3-2 0-16,-3 2 1 0,0-2 0 0,-4 0 1 0,3 1-1 15,-1-1 1-15,1 1 2 0,-6 0-2 0,2-2 0 16,1 0-2-16,-2 3 1 0,-1-1 0 0,2-3-1 0,0 4 0 15,0-2 0-15,1-1 0 0,0 3 0 0,-1 1 3 0,1-3-1 16,0 3-1-16,-1 0-1 0,2-4 0 0,-1 5 3 16,-3 0-2-16,2-1-1 0,1 1-4 0,0 0 1 0,1 0 1 15,-2-1 0-15,-3 1 0 0,3 0 2 0,-4 0 0 16,-1 3 2-16,1-2-1 0,1-1 2 0,-1 5-2 0,-3-4 1 16,2 1 3-16,-1 1-5 0,-2-1 0 0,1-1-3 0,-1 3 0 15,0-4 3-15,-2 5 0 0,-1-1-1 0,-1-2 1 16,1 1 0-16,0 2-1 0,0-5-3 0,2 5 4 15,-2-3-1-15,3 2-1 0,-2-2 2 0,2-1 0 0,1 3 1 16,2-1 2-16,-5 0 0 0,5-1-1 0,-5 0 1 0,2-2-1 16,-2 5-2-16,2-5-1 0,-1 4-2 0,-1-1 1 0,2 1 2 15,-3-1 0-15,0 1-1 0,-1 1 1 0,1 1 0 16,0-2 0-16,-5 1 0 0,5 0 0 0,-2 0 0 16,-4 0 0-16,1 4 0 0,4-4 1 0,-6 0-1 0,3 2-1 15,2 1 1-15,-4 2 0 0,4-3-2 0,-3 3 2 0,2 0 0 16,3 0 0-16,-1 3 2 0,4-3-2 0,-2 0 0 15,2 0 2-15,4 2 1 0,-2-2-2 0,2 3-1 0,0 0 0 16,-3-1 0-16,3 3-1 0,1-4-2 0,0 2 1 0,-1-1-1 16,4 3 2-16,-3-4 2 0,4 2-2 0,1-2-1 15,-1 2 0-15,-1-1 3 0,2-2 0 0,1 2-2 16,-6-2-3-16,4 0 2 0,0 0 2 0,-1 0 0 0,-1 0 0 16,-1-2 0-16,1 0-4 0,-1-1 4 0,-2-1 0 0,3 3 1 15,-3-4-4-15,-1 0 2 0,1 4-1 0,-1-4 4 0,3 0 0 16,1 0 1-16,-1 0-1 0,2 0-2 0,1 1 0 15,2 1 4-15,1-2-2 0,-2 1-2 0,5-1-1 16,1 3 0-16,-6-1 1 0,6 1 0 0,3-1 1 0,-1 3-4 16,1-3 3-16,-2 3-1 0,3-2 4 0,0 2-1 0,1 0-1 15,-1 0 1-15,-1 0 2 0,0 2-1 0,-1-2-1 16,-2 3-4-16,0 0-1 0,0 2 3 0,-3-3-2 0,3 3 1 16,-4-4-2-16,0 2 3 0,-2-2 1 0,4 5 1 15,-3-5 1-15,3 2-3 0,-4 2 0 0,2-2 0 0,0 2 1 16,-1-2-2-16,-1 2-1 0,2 0 1 0,1-4 0 0,2 2 2 15,-5-1 0-15,4 3 1 0,-3-4-1 0,3 3-1 16,-1 1 0-16,0 0 0 0,-1-1-1 0,1 0-3 16,3-2 1-16,-1 3-3 0,1-2 2 0,-3 2 2 0,0-2 2 0,3 7 0 15,-3-4 0-15,3 0-1 0,1-1 1 0,-1 4 2 16,3-2 0-16,-3 1-1 0,0 1 1 0,-3 2-1 0,6 0 0 16,-3-1 3-16,-1 3-4 0,1 0-1 0,-1-1-2 15,1 2 2-15,0 1 0 0,0 1-2 0,-2-1 2 16,-2 1-2-16,4 2 3 0,-3 1 0 0,-1 0 0 0,2 3 1 0,-3 0-2 15,5-1 3-15,-3 3 0 0,3 0 1 0,-4 0-1 16,4-1 0-16,0 2-5 0,3-2 3 0,-5 1 0 16,5 1-1-16,2-1 1 0,0 0 0 0,2 0 0 0,1-2 1 15,1-1 2-15,1-2-5 0,2 3 2 0,2-3-2 0,4-1 2 16,-2 0 0-16,5-2-2 0,1 4 1 0,4-3 0 0,4 2 1 16,1-3 0-16,2-1-5 0,3 2-13 0,2-2-18 15,3 0-27-15,2-1-32 0,5-1-25 0,2 0-35 16,-2-1-38-16,6 2-35 0,-2-4-34 0,3-2-58 0,0 0-122 15,-1-3-82-15,-2 0-35 0</inkml:trace>
  </inkml:traceGroup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28.7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0C67980-0F73-4070-9519-F1001F5B6E32}" emma:medium="tactile" emma:mode="ink">
          <msink:context xmlns:msink="http://schemas.microsoft.com/ink/2010/main" type="inkDrawing" rotatedBoundingBox="7,11825 1673,11206 1836,11645 170,12265" semanticType="callout" shapeName="Other"/>
        </emma:interpretation>
      </emma:emma>
    </inkml:annotationXML>
    <inkml:trace contextRef="#ctx0" brushRef="#br0">32 530 91 0,'-3'-9'483'0,"2"0"-116"0,-2 1-126 0,-2-1-75 0,2 1-52 15,-1 1-24-15,-1 3-10 0,2-1-10 0,2 3-7 0,-2-2-10 16,3 4-8-16,-2-2-5 0,2 2-6 0,0 2-10 16,0 2-8-16,2 1-6 0,1 3-2 0,1 3-4 15,1 1 5-15,2 2 5 0,1 0 1 0,0 4 3 0,3 2 2 16,-2-1-2-16,3 4 2 0,3-4-1 0,-3 5-5 0,4-5 5 15,-1 2-3-15,1-5-1 0,3 1 2 0,1 2 5 0,-1-4 4 16,5-4 8-16,0-2 11 0,3 1 2 0,-4-4 7 16,6-1 11-16,-3-5 9 0,6 0 3 0,-1-5 1 15,0-1-5-15,3-4-10 0,-1-1-10 0,3-5-4 0,1-2-10 16,0 1-10-16,2 0-8 0,0-4-4 0,1-3 1 0,3 0 1 16,-1 0-1-16,1-1-2 0,2-2-3 0,-4 0-3 15,2-1 2-15,1 0-2 0,-1 3 0 0,0-4-3 0,-3 0 1 16,-1 4 1-16,2-2 2 0,-3-2-4 0,-1 3 0 0,-1 1 0 15,-4-3-3-15,3 1-2 0,-7 3 0 0,3 1-5 16,-4 4 1-16,-3-1 0 0,0 2 2 0,-5 4 0 0,3 0 0 16,-5 2 0-16,-1 4 2 0,-4-1-1 0,0 1 0 15,0 0 2-15,-2 3 0 0,-2 0 0 0,-4 4-1 0,3-4 2 16,-2 2-3-16,-2 2 3 0,-2 1-2 0,4-4-2 0,-5 2 0 16,3 2-2-16,-3-1 2 0,3-2-1 0,-2 3-2 15,-1 0 2-15,0 0 1 0,0 0 0 0,0 0 0 0,0 0 3 16,0 0-3-16,0 0 0 0,0 0 3 0,0 0-3 15,0 0 0-15,0 0 0 0,0 0-1 0,0 0 0 16,0 0 0-16,0 0-2 0,0 0 3 16,0 0 0-16,0 0 0 0,0 0 5 31,-1 0-2-31,-2 0 4 0,3 0-6 0,-3 0 0 0,3 0-1 16,-2 0-5-16,-1 0 1 0,3 0 2 0,-1 0 3 0,-2 0-1 15,3 3 0-15,-3-2-9 0,1-1-5 0,-1 6-4 0,-1-5-15 16,-3 7-18-16,2-2-18 0,-2-1-23 0,-1 6-24 15,-4 0-17-15,3 0-21 0,-1 1-12 0,-2 4-17 16,-1 1-18-16,-5 1-40 0,1 3-111 0,-5-2-101 0,-2 1-39 16,-4 1-18-16</inkml:trace>
  </inkml:traceGroup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30.8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53D2A67-0989-491B-B90D-250F9747CC62}" emma:medium="tactile" emma:mode="ink">
          <msink:context xmlns:msink="http://schemas.microsoft.com/ink/2010/main" type="inkDrawing" rotatedBoundingBox="2251,13181 6637,12991 6647,13230 2261,13420" semanticType="callout" shapeName="Other">
            <msink:sourceLink direction="with" ref="{7CDC911A-96BA-4396-AE05-BFAF1E2B6A45}"/>
          </msink:context>
        </emma:interpretation>
      </emma:emma>
    </inkml:annotationXML>
    <inkml:trace contextRef="#ctx0" brushRef="#br0">180 314 187 0,'0'2'176'15,"-5"-2"-17"-15,-2 0-7 0,2-2-5 0,1 2-1 16,-7-3-27-16,4 2-28 0,0 1-28 0,2-5-9 0,-2 3-7 15,-1 0-3-15,-1-2 1 0,2 0 5 0,-1 1 7 0,4-1-2 16,-4 0-4-16,4 0-5 0,-3 0-2 0,2-1 0 16,-2-1-6-16,-1 1-6 0,4-1-7 0,-1 2-1 0,1-1 6 15,-2 0 5-15,4 0 6 0,-1 5-2 0,-1-3 4 0,1 2 0 16,1-6 1-16,0 7-5 0,0-3-6 0,-1 2-5 16,0 1 0-16,3-4-1 0,-1 4 0 0,-2 0-1 0,3 0-3 15,-3 0 0-15,3 0-1 0,0 0-4 0,0 0 2 16,0 0-3-16,0 0-4 0,0 0-1 0,0 0-2 0,3 0 0 15,-3 0-1-15,0 0-3 0,-3 0 0 0,3 0-5 0,0 0 0 16,0 0-1-16,0 0 1 0,3 0-3 0,0 0 1 16,-2 0 2-16,5 0-1 0,0-2 2 0,1 1 1 0,1 1 0 15,4-3 1-15,0-2 0 0,3 4 1 0,-1-4 1 16,0 1-1-16,5 2 0 0,-2 0 1 0,-3-1 0 0,3 2 1 16,1-2-1-16,-2 3 2 0,0-1-2 0,1 1-1 0,1-3 1 15,-2 1-1-15,0 2 1 0,4-2 1 0,-1-1-1 16,-3 3 0-16,4-1 2 0,-1-2-1 0,-1 3 2 15,0-1 2-15,4 1 1 0,-1-3 1 0,-2 1 0 0,5 2-1 16,-1-4 2-16,-1 2-4 0,3-1 0 0,-1 1-2 0,3-2-2 16,1 2 1-16,2-1-2 0,-2 2 3 0,3-4 0 15,1 3 2-15,-1-1 2 0,0 3 4 0,0-5-1 0,5 1 1 16,-5-3-2-16,5 4 0 0,-5 2 1 0,1-5-1 16,-1 2 2-16,3 2 2 0,-3-2 1 0,2-1 1 0,-2 1 1 15,1 0 1-15,-1-3-1 0,0 3-4 0,-1-3-3 0,3 3-1 16,-5-2-4-16,3 4 1 0,0-2 2 0,4-1 2 15,-7 1 2 1,6-1 4-16,88-6 56 0,-94 6-51 16,66 1 14-16,-67-3-34 15,58 7 5-15,-30 0-20 0,-27 0 10 0,-1 0 2 16,-2 0 3-16,2 0-1 0,-3 0 0 0,3 0 0 0,-1 0 1 16,1 0-3-16,-3 0 1 0,1 0-3 0,2 0 4 0,-3 0-1 15,6 0 0-15,-5 0 3 0,2 0 0 0,1 0 2 16,2 0 4-16,-2 0 1 0,0 0 2 0,4 0 6 0,-6 5 0 15,6-3-1-15,-3-2 2 0,1 1-1 0,0 2 0 16,-2-3-6-16,2 0-5 0,-2 5-2 0,1-5-3 0,-6 0-1 16,4 5-2-16,-3-5 1 0,0 3-2 0,0-1 0 0,-2-2 2 15,2 1-1-15,0-1 0 0,-2 3-1 0,2-1-1 0,-3-2 1 16,1 3 3-16,2-3-3 0,-2 1 4 0,-4 1 0 16,4-2-2-16,-2 0 3 0,-1 0-2 0,0 0 2 15,1-2 0-15,-3 2 0 0,3 0 4 0,-1 0 3 0,1 2 3 16,-1-2 2-16,3 0 1 0,-1 0-3 0,-2 0 4 0,5 0-3 15,-4 0 1-15,3 0-2 0,0 0-3 0,-2 0 1 16,1 0 0-16,2 0 0 0,-4 0 3 0,4-2 0 0,-4 1-2 16,2 1-10-16,-3-3 4 0,2 3-1 0,-3 0 5 0,0 0-5 15,1-2 0-15,-4-1 3 0,1 2-4 0,-1-4 9 16,2 5-3-16,-5 0-2 0,0 3-4 0,-1-1-2 0,3-2 0 16,-5 1-5-16,0-1 0 0,-2 0-2 0,4 0 1 15,-3 0 0-15,0 0-3 0,1 0 5 0,-2 0 1 0,1 0-1 16,2 0 0-16,-4 0 2 0,5 3-5 0,-3-1 1 15,3-2 1-15,1 0-4 0,0 0 3 0,0 0 5 0,0 0-2 16,2 0-2-16,0 0 2 0,1 0-4 0,0 0 0 0,-2 0 2 16,5 0-1-16,-5 0-2 0,-1 0 3 0,3-2 5 15,0 2 0-15,-2-3 19 0,2 3-6 0,-3-1-3 0,0 1-4 16,0 0 2-16,3 0-2 0,-6 0-2 0,3-2-2 0,-2-1-12 16,-1 3 5-16,-2 0 5 0,1-2 2 0,2 2-4 15,-4 0 0-15,0 0 0 0,0 0-1 0,0 0 3 0,0 0-4 16,-3-3 12-16,4 3-7 0,-2 0-3 0,-1 0-6 15,2 0-1-15,-1 0 2 0,-1 0 2 0,1 0 0 0,2 0-10 16,-2 0 6-16,1 0 4 0,-5 0 7 0,4 0 0 0,0 0-4 16,-3 0 0-16,2 0-2 0,-1 0 2 0,0 0 0 15,-1 0-5-15,4 0 2 0,-5 0-1 0,-1 0-1 0,3 0 3 16,-1 0-1-16,-2 0-1 0,3 0 1 0,-3 0-1 16,0 0 1-16,3 5 0 0,-3-2 2 0,0-1-2 0,0-2 0 15,0 0 1-15,0-2-2 0,0-1 1 0,0 3 1 0,0 0 0 16,0 0-1-16,0 0 0 0,0 0 0 0,0 0 0 15,0 0 0-15,0 0 2 0,0 0-2 0,0 0-2 0,0 0 0 16,0 0 1-16,0 0 0 0,0 0 0 0,0 0 1 16,0 0 0-16,0 0 0 0,0 0 1 0,0 0 1 0,0 0 0 15,0 0 2-15,-3 0-2 0,3 0 0 0,-3 0-2 0,3 0 0 16,-5 3 0-16,-2-1 0 0,-1-1-9 0,-1 4-14 16,2-1-13-16,-5 1-18 0,0-1-24 0,0 0-24 15,-3 0-28-15,-1 5-30 0,-3-3-23 0,-1 1-21 0,0-1-12 16,-3 1-9-16,-4-1-2 0,-1-2 6 0,-3 2 0 0,0-2 11 15,-5-4 3-15,0 5-21 0,-5-5-54 0,-3-5-98 0,0 2-59 16</inkml:trace>
  </inkml:traceGroup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35.3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23A55FA-B1B3-4922-9828-550D240301BA}" emma:medium="tactile" emma:mode="ink">
          <msink:context xmlns:msink="http://schemas.microsoft.com/ink/2010/main" type="inkDrawing" rotatedBoundingBox="15290,12136 17354,11453 17466,11795 15403,12477" semanticType="callout" shapeName="Other">
            <msink:sourceLink direction="to" ref="{91E773EB-619A-40D6-A15F-10F39832C5BC}"/>
            <msink:sourceLink direction="to" ref="{A2449A1D-2E59-4BE6-BF77-5498A0287F52}"/>
            <msink:sourceLink direction="to" ref="{3C0CC8BA-613D-4A3E-8BA0-A069221C5F0A}"/>
          </msink:context>
        </emma:interpretation>
      </emma:emma>
    </inkml:annotationXML>
    <inkml:trace contextRef="#ctx0" brushRef="#br0">0 549 62 0,'3'0'260'0,"0"-1"-56"0,-3 1-38 0,2 1-32 0,-2-1-25 15,3 0-22-15,-2 0-12 0,-1 0-3 0,0 0 1 16,0 0-3-16,0 0-15 0,0 0-15 0,0 0-8 16,-1 0-5-16,1 0-5 0,0 0-1 0,-3 4 2 0,3-2-1 15,0 2 2-15,0-2-6 0,0 4 2 0,0-1 8 0,0 1 1 16,0 2 0-16,0 1 1 0,3 1-4 0,-2 1 1 15,-1 0 6-15,6-1-5 0,-4 1-6 0,5 4 1 0,1-3-1 16,-1 1 3-16,2-2 2 0,1 2-3 0,2-1 2 0,0-1 0 16,2 2 6-16,3-1-1 0,-3-1 1 0,5-2 5 15,0-1 5-15,1 0 7 0,2-4 3 0,-1 1 3 0,3-3-3 16,3-2 3-16,-1 0 1 0,3-5 0 0,-1 3-3 16,3-7 4-16,0 3-7 0,4-4-8 0,-3-1 0 0,6-3-7 15,-3 1 0-15,1 0-8 0,0-2-3 0,2-2-9 16,-2 0 1-16,6-2-3 0,-6 3 0 0,4-4-1 0,1 1-3 15,-3-2-2-15,0 2-1 0,6-2-4 0,-3 0 1 0,-4 2 4 16,2 2-2-16,3-2-3 0,-2 0 1 0,-1-2 1 16,-1 4 0-16,1-1 5 0,-2 2 0 0,-1-1 1 0,1 0 2 15,0 0 0-15,-2 2 3 0,0-1-1 0,1 1-1 0,-5-3-2 16,4 3-1-16,-7 3 1 0,3-5-1 0,-1 5-1 16,-5-1 1-16,5 0 3 0,-5 0-4 0,1 4 2 15,-3-2 2-15,-2 0-2 0,3 3-1 0,-2-3 1 0,-1 3-3 16,-1-1-1-16,-1-1 0 0,0 2 0 0,-2 0 0 0,-3 2 0 15,-2-1 1-15,0 1-1 0,0 1-3 0,-1 1 0 0,-4 0 1 16,-1 0-3-16,0 2 0 0,-5-1-1 0,4 1 2 16,-5-1-1-16,3 3 1 0,0 0 2 0,-3 0 2 0,0 0 1 15,0 0 2-15,0 0 1 0,0 0 2 0,0 0 0 16,0 0 3-16,0 0-3 0,0 0 0 0,0 0 0 0,0 0-1 16,0 0 2-16,0-3-3 0,0 3 0 0,0-2-1 15,0 2 1-15,0-3-1 0,-3 1-3 0,0 1 0 0,3-3-3 16,-2 3 1-16,-1 1-3 0,3-3-2 0,-1 2 0 15,1 1-3-15,0-4 2 0,0 4 1 0,0 0 0 0,0 0 0 16,0 0 1-16,0 0-1 0,0 0 3 0,0 0-3 0,0 0 0 16,0 0 1-16,0 0-1 0,-3 0-1 0,3 0 2 15,-3 0 3-15,3 0-5 0,0 0 1 0,0 0 0 0,0 0 0 16,0 0 0-16,0 0 0 0,0 0-3 0,0 0 2 16,0 0-5-16,0 0-10 0,0 0-14 0,-2 0-16 0,2 0-26 15,0 0-30-15,-2 0-35 0,2 0-34 0,-2 4-24 0,-4 0-20 16,-1 1-14-16,1 1-9 0,-5-1-11 0,-1 5-40 15,3-4-116-15,-8 0-68 0,-3 1-27 0</inkml:trace>
  </inkml:traceGroup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7:28.6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9729E37-1F91-4EB7-A8DA-9F1EDAEB309C}" emma:medium="tactile" emma:mode="ink">
          <msink:context xmlns:msink="http://schemas.microsoft.com/ink/2010/main" type="inkDrawing" rotatedBoundingBox="7865,4591 9671,4395 9781,5414 7975,5610" shapeName="Other"/>
        </emma:interpretation>
      </emma:emma>
    </inkml:annotationXML>
    <inkml:trace contextRef="#ctx0" brushRef="#br0">7616 879 84 0,'-1'0'161'15,"1"2"-23"-15,-3-2-8 0,0 2-6 0,-5 0 192 16,4-2-222-16,2-2-3 0,-1 2-1 0,0-2-16 16,-1 0 28-16,4 0-58 0,-1 2 6 0,1-2 1 15,-6 0 4-15,6-1 9 0,-2-1 3 0,-1 2-2 0,3 0 0 16,-1 0 1-16,1-3 0 0,-3 5 1 0,0-2 10 15,3 2 1-15,-2-1 1 0,-1 1 2 0,3 0-1 0,-3-3-12 16,2 3 1-16,-2-2-4 0,-2-1-3 0,2 3-8 0,-1-3-5 16,-4 3-13-16,4-4-3 0,-1 1 2 0,-2 2-10 15,3-2-10-15,-4-1-2 0,4 3 3 0,-1 1-2 0,-1-2 4 16,5 2 0-16,-2 0 2 0,0 0 0 0,-2 0 1 16,5 0 0-16,-1 0-6 0,1-1-6 0,0 1-2 0,-3-4-2 15,0 4 0-15,3 0-3 0,-2 0 3 0,2 0-2 0,0 0 0 16,0 0 3-16,0 0 6 0,0-1-1 0,0-2-2 15,0 3 5-15,0 0-1 0,0 0-1 0,0 0 4 0,-3 0-1 16,3 0 0-16,-1 0-2 0,1 0 2 0,-3 0-1 16,0 0 1-16,3 0 0 0,-2 0 0 0,0 0-4 0,0 0 0 15,-4 3 3-15,5-3-5 0,-2 0-2 0,-2 0-1 0,1 0-1 16,1 0 0-16,-2 0-4 0,2 0 0 0,2 0-1 16,-5 0-1-16,4 0 0 0,-1 0 1 0,3 0-1 15,0 0-1-15,0 0 1 0,-3 0 0 0,2 0 1 0,-2 0 0 16,3 0 0-16,0-3 0 0,0 3-2 0,0-2-1 0,0 2 3 15,-2 0 0-15,-1 0-2 0,3 0 2 0,-3 0 0 0,3 0 2 16,0 0-2-16,0 0 1 0,-1-3 2 0,1 1-2 16,-3 2 0-16,3-1 3 0,-1 1-3 0,1 0-1 15,-6 0 1-15,4 0-1 0,-1 0-2 0,-1 0-1 0,1 0 2 16,-2-3-1-16,2 1 3 0,2 2-1 0,-2-3 1 0,1 3 0 16,-1 0 2-16,3 3-3 0,-3-3 1 0,3 0-1 15,-1 0-4-15,-2-3 3 0,3 2-7 0,-2-1 4 0,-1 2 2 16,0 0 8-16,3 0 3 0,0-2 3 0,0 2 5 15,0 0 5-15,0 0 11 0,0 0 0 0,0 0-1 0,0 0-3 16,0 0 0-16,0 0 1 0,0 0-3 0,0 0-2 16,0 0 0-16,-1 0-1 0,-2 0 0 0,3 0 2 0,0 0-3 15,0 0 1-15,0 0 1 0,0 0-4 0,0 0 0 16,0 0 0-16,0 0 0 0,0 0 0 0,0 0-1 0,0 0-1 16,-2 0 2-16,2 0 1 0,-3 0 1 0,1 0-2 0,2 0 8 15,-2-3-2-15,2 3 0 0,0 0-6 0,0 0-6 0,0 0 2 16,-3 0 2-16,3 0-6 0,-3 0-13 0,3 0 0 15,0 0 1-15,0 0 1 0,0 0-1 0,0 0 0 0,0 3-2 16,0-3 5-16,0 0 0 0,0 0 2 0,0 0 0 16,-1 0 3-16,1 0 0 0,0 0-4 0,-3 0-2 0,3 0-1 15,0 0 2-15,0 0-4 0,3 0 0 0,-3 0-1 0,0 0-2 16,0 0 2-16,1 0 2 0,-1 0 1 0,0 0 0 16,0 0-1-16,-1 0-1 0,1 2 0 0,0-2 1 0,0 0 2 15,0 2-1-15,0-2-2 0,0 0 0 0,1 0-2 16,2-2 6-16,0 2 6 0,-1 0-1 0,-2 0 4 0,0 0 3 15,2 0 3-15,1 0 3 0,-1 2 5 0,1-2 0 0,-2 1 3 16,2-1 5-16,2 3 1 0,-1-3 1 0,4 2 1 16,-1-2-2-16,-2 0-4 0,1 3-1 0,-2-3-5 0,1 0-3 15,-2 0-7-15,-2 1-4 0,3-1-4 0,-4 2 0 0,3 1 1 16,-3-3-3-16,3 0-2 0,-1 0-3 0,2 0 2 16,-1 0 0-16,2 0 3 0,1 0 1 0,-2 0 2 0,1 2 4 15,4-2 3-15,-2 0 3 0,1-2 1 0,-1 2-1 16,-3-3 2-16,4 1-4 0,-1 2 0 0,-2 0-6 0,2 0 0 15,1 0-2-15,-1 0 1 0,-1 0 3 0,4 0-3 0,-1 0 0 16,2-1-3-16,-2 1 5 0,-2-3 0 0,4 3-3 16,-2 0-2-16,-1-2 1 0,0 2-1 0,4-3 3 0,-2 3-1 15,-1-1-2-15,-1-1-2 0,2 2 2 0,-4-2-2 16,1 2-3-16,4 0-2 0,-5-3 2 0,4 1 1 0,-1 2 4 16,2 0 0-16,-3 0-1 0,4 0 2 0,0 0 1 0,-1 0 2 15,-2 0-4-15,-2 0-1 0,4 0-2 0,-3 0 0 16,3 0 3-16,1-2-2 0,-3 2 4 0,0 0 1 0,4 0 4 15,-1 0 3-15,0 0 1 0,0 0-3 0,0 2 0 16,0-2-1-16,-1 0-5 0,4 0-1 0,-6 0-3 0,0 2-1 16,5 1-3-16,-5-3 0 0,-1 2 2 0,6-2-3 0,-2 3 3 15,-3-3-2-15,0 3 2 0,4-3 6 0,-4 5 6 16,3-4 3-16,0 1 2 0,-2 1 0 0,-1-3 0 0,0 0 4 16,1 0-1-16,2 0-4 0,0 0-3 0,0 0-2 15,0-3 2-15,0 1-2 0,6 2-2 0,-6 0 0 0,1 0 0 16,-1 0-4-16,3-1-3 0,0 1-4 0,-2-3-1 0,-1 1 2 15,3 2 3-15,1-3-5 0,-1 0 2 0,2 1-1 16,-2-1 1-16,-1 1 4 0,3-2 4 0,-2 4-2 0,-2-2-3 16,-1 2 0-16,0-2-1 0,1-1-3 0,-4 3 0 15,0-2-2-15,2 0-4 0,-3 2 2 0,3-2-4 0,-2 2 7 16,-2-2 0-16,2 0 0 0,2 2 0 0,-2-2 4 16,-2-1-2-16,5 3 0 0,-5-1 1 0,4 1 0 0,-2-3-3 15,0 3 0-15,-2-2 2 0,3 2 1 0,-1-2 0 0,2 0-2 16,-2 2-1-16,1 0 0 0,-4-2-1 0,2-1 1 15,-1 3-8-15,0 0 4 0,2-2 2 0,-1 2 2 0,-1 0 0 16,1-1 3-16,-1 1-4 0,1-3 2 0,-2 3 7 0,-3-2-4 16,1-1-2-16,0 3-4 0,4-2 2 0,-2 2 2 15,-5 0 1-15,4 0-1 0,1 0 1 0,0-1-1 0,-3 1-2 16,4-4 5-16,-2 4-1 0,-1-1 0 0,2-1-9 16,-2 2 2-16,1-1 3 0,-1 1 0 0,1-3 0 0,1-1 0 15,-2 3 0-15,1-2 0 0,-1-1 8 0,2 0-5 0,0 2-2 16,-3-3 4-16,5 1-5 0,-4-1 0 0,3 2 0 15,1-2 0-15,-1 3 0 0,-5-2 0 0,2 2 1 0,2 0-2 16,-1-1 2-16,-4-1-1 0,2 2 0 0,2 2 2 0,-2-4 0 16,0 4-1-16,-2-5-2 0,4 4 1 0,-3 1-2 15,1-3 2-15,-1 1-3 0,2 0 1 0,-1 0 1 0,2 0 1 16,-2-3 0-16,0 4 1 0,-2-1 1 0,4-1-2 16,-2 0 0-16,0 0 1 0,-2 3-1 0,2-4 0 15,-1 1 0-15,1 2 0 0,0-2 0 0,-2-2 2 0,2 3 1 16,-1 1-2-16,-2-3-1 0,3 3 0 0,-3-2 0 0,3 3 0 15,-2-2-1-15,-1 2 0 0,0-3 1 0,0 1-2 0,3 1 2 16,-3-2 2-16,3-2-2 0,-3 4 0 0,0 1 1 16,1-4-1-16,-1 4-1 0,0-3 3 0,0 1-2 0,3 2 0 15,-3-2 0-15,2 2 2 0,-2-2-1 0,0 0 3 0,0 2-4 16,0 0 0-16,0 0 1 0,0 0-1 0,0 0 0 16,0 0 0-16,0 0-1 0,0-2 1 0,0 2 0 0,0 0-1 15,0 0 1-15,0 0 1 0,0 0-1 0,0 0 0 16,0-2 3-16,0 2-1 0,0-3 0 0,0 3-1 0,0-2 2 15,0 0-2-15,0 0 0 0,3-2 2 0,0 0-2 0,-2-1-1 16,-1-4 3-16,3 4-2 0,-1-4-2 0,-2 2 1 0,0-2 0 16,0 1-4-16,0-2 4 0,0 4-1 0,0 0 2 15,0-3 0-15,0 1 1 0,-2-3-2 0,-1 2 0 16,3-2 2-16,-1 0-1 0,-5 1-1 0,4-1 0 0,-2 0 0 16,-2-3 2-16,2 4-2 0,-4-3-1 0,1 0 1 0,-2 1-1 15,0-4 3-15,-5 4-2 0,5-4 3 0,-2-1-5 16,-1 2 3-16,-3-2-1 0,3-1-1 0,-4-1 0 0,1-2-1 15,-2 3 1-15,-2-1-4 0,0-3 5 0,-1-1-2 16,1 4 2-16,-5-5 0 0,3 4 1 0,-3-2 0 0,-1 0-1 16,0 2 3-16,-5-4-2 0,5 8-1 0,-9-1 1 0,2 4-2 15,-3 0-2-15,-1 2 0 0,-6 0-2 0,3 4 1 16,-4 1-1-16,0 1 4 0,0 4-3 0,-2-2 2 0,-4 3 2 16,2 0-1-16,-4 3 1 0,3-2 0 0,1-1 0 15,-4 5-3-15,3-3 1 0,1-1-4 0,-2 2 2 0,4 2-1 16,-1-3-2-16,6-1-1 0,-3 6-6 0,1-6-6 0,3 4-18 15,2-2-14-15,-2 2-26 0,4-1-26 0,0 0-27 16,4 3-32-16,4-3-21 0,2 3-25 0,0-1-23 0,4 1-26 16,2-1-19-16,-1 3-19 0,5 1-13 0,-1-1-4 15,7 2-8-15,3 0-3 0,5-3-11 0,1 3-25 0,1-2-59 16,2-1-76-16,2 3-27 0</inkml:trace>
  </inkml:traceGroup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37.4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48C3042-04FC-4D47-9694-E1D77A812740}" emma:medium="tactile" emma:mode="ink">
          <msink:context xmlns:msink="http://schemas.microsoft.com/ink/2010/main" type="inkDrawing" rotatedBoundingBox="-1091,9713 1542,8812 1674,9199 -959,10100" semanticType="callout" shapeName="Other"/>
        </emma:interpretation>
      </emma:emma>
    </inkml:annotationXML>
    <inkml:trace contextRef="#ctx0" brushRef="#br0">31 935 18 0,'0'-6'310'15,"-3"-1"-84"-15,2 1-55 0,-2 0-33 0,0-2-24 16,-2-3-36-16,2 3-19 0,2 0-9 0,-2-1-3 0,1 0-5 16,-1-2-1-16,3-1 7 0,0 1-5 0,0-2-4 0,0 1 4 15,0 3 0-15,0-2-1 0,0 6-1 0,0-4-4 16,0 5-7-16,0 0-8 0,0-1-6 0,0 3-6 0,0 0-4 16,0 2-2-16,0 2-1 0,-3 2-3 0,3 1 2 15,0 1-1-15,0 5 2 0,0 0 0 0,0 1-2 0,0 4 1 16,0 0 0-16,0 0 0 0,0 4 1 0,0-3-1 15,0 2 0-15,3-3 0 0,2 4 3 0,-2-5-3 0,1-1-2 16,4-1 2-16,-1 1 0 0,2-3 0 0,6 4 4 0,-3-5 4 16,4-1 4-16,4 0 3 0,2-3 6 0,-1-2 9 15,3-1 2-15,5-2 2 0,0-1 2 0,5-4-2 0,-1 2-1 16,5-4-4-16,3-4-3 0,-3 2-6 0,5-3-4 0,4-1-1 16,-3-3-4-16,2-3-2 0,5-1-3 0,-3-3 2 15,2-1-2-15,1-3-1 0,1-1-1 0,4 0-2 0,-1-1 0 16,2-3-1-16,1-1 0 0,2 2-1 0,1-6-2 15,-2 4 4-15,4-3 0 0,1 0-2 0,-2-1 0 0,5 2 3 16,-1 1-2-16,1-3-2 0,-2 1-2 0,-1-2 0 16,3 2 1-16,-1-1 0 0,-2 3-1 0,1 2 0 0,-2 1 1 15,-4 1 0-15,-4 2 2 0,-1 6-2 0,-4 0 1 0,-5 4 0 16,-2 4 0-16,-6-2 1 0,-1 3-1 0,-8 3 4 16,1 3-3-16,-7-2 0 0,-6 1-2 0,-1 6-2 0,-3-4 2 15,-3 5 0-15,-1 0 0 0,-1 0-4 0,-3 0 2 16,-1 2 0-16,2 1 2 0,-5-2 0 0,3 4 0 0,-2 0 1 15,-1 0-1-15,0 1-1 0,0 3 1 0,-1-2-2 0,-2 2 2 16,3 0-1-16,-2-1 1 0,-1 1-2 0,0 1 2 16,2-1 0-16,-2-1 0 0,-2 1 3 0,1 1-3 0,-2-2 0 15,5 0 0-15,-2-4 2 0,-2 3-6 0,2 1 3 16,2-2 0-16,-4-1-3 0,2 1 2 0,0-2 1 0,-1 0 0 16,1-2 0-16,3 3 3 0,-2-4-2 0,-1-1 1 0,3 3 1 15,-1-2-2-15,-2-1 3 0,3 0-2 0,-3 0 0 16,3 0 0-16,-2 0 0 0,-1 0-2 0,-1-1 1 15,1-2 1-15,2 2 0 0,-2-4-1 0,-2 3 0 0,2-2-1 16,-1 1 1-16,1 2 1 0,1-5 2 0,-2 5-3 0,-2-3-1 16,1-1 2-16,1 4-1 0,1-4 0 0,-2 1 0 0,1-2-1 15,-1 2-1-15,-1-1 2 0,2 3 0 0,0-2 0 16,1 4 0-16,-2-5 0 0,1 0 0 0,-4 0 2 0,5 1-1 16,-1 2-1-16,-1-2 0 0,1-1-1 0,-1 1-1 15,-1-3 1-15,2 3 1 0,1-2-1 0,-1 1 0 0,-1 1 1 16,1-2 0-16,-1 2 0 0,-1-3 0 0,2 3 1 0,-1-2-1 15,1 0 2-15,-2 2-2 0,1-1 2 0,1 3-1 16,1-2 0-16,1-1 0 0,-1 2 0 0,-1-2 1 16,1 3-3-16,3 1-2 0,-1-4-1 0,-2 5 4 0,3-3-2 0,-2 2 2 15,2 1 0-15,-3-2 0 0,3 2 2 0,0 0 3 16,-3 0-3-16,3 0-2 0,0 0 1 0,0 0-1 16,0 0 0-16,0 0-1 0,0 0-1 0,0 0 1 0,-1 0 1 15,-2 0 0-15,0 0-1 0,-2 0-2 0,4 0 2 0,1 2-2 16,0-2-9-16,0 4-14 0,0-2-15 0,1 1-14 15,2 0-19-15,-1 5-25 0,1-3-21 0,0 6-36 0,-2-1-77 16,5-4-147-16,-6 3-75 0,0-9-33 0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49.4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89 1007,'22'-29'67,"-7"8"-3,-6 4 31,-8 2-61,4 11-34,-3 2-107,-2 4-14,-2 2-236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04.83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F475551-0159-4846-BE65-E94BBA00A1BE}" emma:medium="tactile" emma:mode="ink">
          <msink:context xmlns:msink="http://schemas.microsoft.com/ink/2010/main" type="inkDrawing" rotatedBoundingBox="5582,10414 6819,10388 6820,10439 5583,10465" shapeName="Other"/>
        </emma:interpretation>
      </emma:emma>
    </inkml:annotationXML>
    <inkml:trace contextRef="#ctx0" brushRef="#br0">-2 53 114 0,'0'2'190'0,"0"0"-31"0,3-2-16 0,-3 0-8 0,0 0-6 15,3 0-17-15,-3-2-23 0,1 0-26 0,-1 2-25 0,3-2-17 16,0-1-8-16,2 3-2 0,-1-1-3 0,5-2-2 15,2 2-4-15,-2-2 0 0,3 1-2 0,-1 0 2 0,3-1-2 16,-1 2 0-16,4 1 0 0,-2-2 0 0,1 2 2 16,3 0-2-16,-1 0 0 0,1 0 0 0,-1 0 0 0,5 2-2 15,-3-2 1-15,6 0 0 0,-5 0 1 0,2 0-2 16,7 0 2-16,-5-2 2 0,5 2-2 0,-1-3 0 0,2 1 0 16,0-1 4-16,3 0-3 0,-4 1 5 0,1-3 0 0,4 4-3 15,-1-3 5-15,-2 0 1 0,3 4 1 0,-4-1 2 16,0 1 2-16,-2 0-2 0,2 0 2 0,-3 0 1 0,3 0-3 15,-4 0 1-15,-3 0-3 0,3 0-3 0,-4 0-1 0,1 1-7 16,-4-1 0-16,-1 3 1 0,-3-2 0 0,4-1 2 16,-5 4-2-16,-2-3 2 0,0-1-2 0,1 2 6 0,-4-2-4 15,-1 0 1-15,-1 0-2 0,-4 0 2 0,1 0-2 16,0 0 3-16,-3 0 1 0,2 0 1 0,-4 0 6 0,3 0-2 16,-3 0 1-16,3 0 0 0,-1 0 0 0,-2 3-2 0,0-3 0 15,0 0-2-15,0 0-3 0,0 2 1 0,0-2-5 16,3 0 1-16,-3 0 0 0,0 0-1 0,0 0 0 15,0 0 0-15,0 0 0 0,0 0 0 0,0 0 4 0,0 0 4 16,0 0 3-16,0 0-1 0,0 0 4 0,0 0 3 0,0 0 2 16,0 0 7-16,0 0 0 0,0 0-6 0,0 0 4 15,0 0 0-15,0 0 1 0,0 0-2 0,0 0 1 0,0 0-2 16,0 0 1-16,0 0 3 0,0 0 2 0,0 0 2 0,0 0 0 16,-3 0-1-16,3 0 4 0,0 0-4 0,0 0-5 15,0 0-3-15,0 0-5 0,0 0-4 0,0 0-4 0,0 0 0 16,0 0-8-1,0 0 1-15,-2 0 4 0,2 0-3 0,0 0-1 0,0 2 0 16,0-2 0 0,-3 0 1-16,3 1-1 0,0-1-1 15,0 0-1-15,0 0 0 0,0 0 1 0,0 0 2 0,0 0-2 16,0 0 0-16,0 0 0 0,0 0 0 0,0 0 0 16,0 0 0-16,0 0 0 0,0 0 0 0,0 0 0 0,0 0 0 15,0 0-2-15,0 0 2 0,0 0 1 0,0 0 0 0,0 0 5 16,0 0 2-16,0 0 4 0,0 0 4 0,0 0 6 15,0 0 4-15,0 0 2 0,0 0 3 0,0 0-3 16,0 0 0-16,0 0-3 0,0 0 1 0,0 0-3 0,0 0-2 16,0 0-6-16,0 0-1 0,0 0 1 0,0 0-2 0,0 0-3 15,0 0-2-15,0 0-5 0,0 0-1 0,-3 0 1 0,3 0-1 16,0 0-2-16,0 0 0 0,0 0 0 0,0 0-2 16,0 0 1-16,0 0 2 0,0 0-1 0,0 0 0 0,0 0-1 15,0 0 0-15,0 0 2 0,0 0-1 0,0 0-4 16,0 0-16-16,-1 0-14 0,1 0-19 0,-3 0-18 0,3 3-17 15,-2-3-20-15,-1 5-21 0,1-3-17 0,-3 2-17 16,1-2-46-16,-5 0-93 0,-5 1-99 0,-2-2-54 0</inkml:trace>
  </inkml:traceGroup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43.6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CDC911A-96BA-4396-AE05-BFAF1E2B6A45}" emma:medium="tactile" emma:mode="ink">
          <msink:context xmlns:msink="http://schemas.microsoft.com/ink/2010/main" type="inkDrawing" rotatedBoundingBox="3862,14008 9346,13964 9347,14084 3863,14127" shapeName="Other">
            <msink:destinationLink direction="with" ref="{453D2A67-0989-491B-B90D-250F9747CC62}"/>
            <msink:destinationLink direction="from" ref="{203A3B6F-17F7-4198-918F-B699DE0F0430}"/>
            <msink:destinationLink direction="to" ref="{203A3B6F-17F7-4198-918F-B699DE0F0430}"/>
          </msink:context>
        </emma:interpretation>
      </emma:emma>
    </inkml:annotationXML>
    <inkml:trace contextRef="#ctx0" brushRef="#br0">40 0 87 0,'-4'0'120'0,"-1"2"3"15,-1-2 1-15,2 2 0 0,2 0-17 0,-4-2-22 16,5 2-18-16,-2 1-19 0,0-3-12 0,3 1-5 0,-1-1-6 15,-2 3-5-15,3-3-2 0,0 2-4 0,0-2-8 0,0 0-2 16,0 2-3-16,0 0 1 0,0-2-1 0,0 5 0 0,3-5 5 16,-2 1 11-16,2 3 5 0,0-1 4 0,1-1 5 15,1 0-2-15,-1 0 2 0,2-2 2 0,0 2-5 0,2-2-7 16,-2 3 0-16,0-3 0 0,1 0-1 0,3 2 1 16,-1-2 3-16,2 0-4 0,1 0 0 0,-3 1 2 0,3 2-3 15,-1-3-1-15,1 2 0 0,0-2-4 0,0 3-1 16,0-1 2-16,0-1-1 0,1 3-4 0,-1 0-2 0,0-4-4 15,0 3-1-15,0 1 0 0,0-3 3 0,3 1-1 0,-2-2 0 16,2 1 1-16,0-1 3 0,-2 0-1 0,5 0 2 0,-4 0-1 16,2 0 3-16,2 0-2 0,-2 0 1 0,4 5 2 15,-4-5-2-15,3 0 1 0,1 0 0 0,-1 0-1 16,-3 0 0-16,4 0-2 0,-1 0 2 0,-3-5-4 0,4 5 1 16,-1 0-1-16,-3 0-2 0,4-1 0 0,-2 1-2 0,1 0 0 15,-6 0-1-15,4 0 0 0,2 0-2 0,-4 0 2 16,1 0 0-16,4 0-2 0,-5 0 0 0,0 0 0 0,-2 0 3 15,5 0 2-15,-5 0 1 0,5 0 1 0,-5 0-1 16,2-2 2-16,0 1 2 0,-1 1-3 0,-2-4 1 0,-1 1-3 16,1 3-2-16,0 0 2 0,3 0 2 0,0 0 2 0,-2 0 4 15,2 0-1-15,2 0-1 0,-2 0 2 0,-1 0-2 16,0 0-2-16,5 0-3 0,-4 0-2 0,4 0-4 16,1 0 3-16,-4 0 0 0,3 0 1 0,4 0-3 0,-5 0 3 15,1 0-2-15,0 0 0 0,4 0 3 0,-7 0-4 0,3 0-1 16,1 0 0-16,-4 0 0 0,3 0 0 0,-2 0 1 0,2 0 0 15,1 0 1-15,-4 0 0 0,2 0-1 0,-2 0 0 16,0 3 2-16,-1 1-1 0,2-4-1 0,1 1 0 16,-5 1-1-16,2-2 3 0,1 0-2 0,-1 0-1 0,0 0 2 15,-2 0-1-15,4 0 1 0,-2 1 0 0,1-1-1 0,-1 0 2 16,4 5 0-16,-2-5 1 0,-2 0 0 0,1 3-3 0,3-1-1 16,-2-2 0-16,2 0 2 15,20 5 0-15,-23-5-1 0,3 1-1 0,25 2 3 16,18 2 0-16,-40-5 1 0,-1 0 0 0,2 0 0 15,-4 0 8-15,2 0-4 0,-2 0-1 0,-3 0 0 16,7 0 1-16,-4 0 1 0,0 0 3 0,-2-3 0 16,5 3-6-16,-4-2 6 0,0-1 1 0,1 3 0 0,1-1 1 15,-4 1-2-15,3-2-3 0,-2-1 0 0,5 3-3 0,-4-2-2 16,1-1 3-16,4 3-2 0,-4 0-4 0,2-5 4 0,-2 5 0 16,0 0-2-16,1 0 0 0,1-1 0 0,1 1 0 15,0 0-3-15,-1 0 3 0,1 0-1 0,-1 0-3 16,2 0 1-16,-6 0 1 0,3 0-1 0,-1 0 1 0,0 0 0 15,4 0-1-15,-4 1 0 0,-1-1 3 0,1 0-2 0,7 5 1 16,-8-5 1-16,4 0-1 0,2 3 0 0,-2-3-2 16,2 0 7-16,-3 0-3 0,2 0-1 0,4 0 0 0,2-3-3 15,-3 3 1-15,3 0 1 0,-3 0 1 0,4-5-3 16,-2 5 0-16,1-1 1 0,-3-1 1 0,3 1 1 0,-2 1 0 16,1-7-1-16,-1 7 0 0,-4 0 1 0,4-3 1 0,-3 2-2 15,0-3-1-15,0 3 2 0,-2-1-2 0,2-1 1 16,-2 3 0-16,-1-2-1 0,3-1-1 0,-2 2 2 15,-1 1-1-15,1-2-2 0,-1-3 2 0,-2 3-1 0,4 2 0 16,-4-2 0-16,-1 0 2 0,4-1 0 0,-2 2-1 0,-1-2 0 16,2 2 1-16,-2-4-1 0,1 3 1 0,-4 0-1 0,3 2-1 15,1-2 2-15,-1-1 1 0,0 3 0 0,4 0-2 16,-6 0 1-16,3 0 1 0,-1 0-3 0,1 0 0 0,2 0 2 16,-3 0 1-16,-1 0-3 0,1 0 0 0,4 0 3 15,-4 0-3-15,0 0 1 0,1 0 2 0,-2 0-5 0,-1 0 1 16,4-1 1-16,-1 1 0 0,-1-3-1 0,0 3 1 15,2 0 0-15,-1 0-1 0,-1 0 1 0,0 0 1 0,1 0-1 16,2 0 2-16,-1 0 1 0,-2 0-3 0,3 0 0 0,-1 0 3 16,2 0-1-16,-3 0 1 0,4 0 0 0,-1 0-3 15,-3 3 1-15,4-3 2 0,-4 0-3 0,2 1 0 0,-1-1-1 16,1 0-1-16,-3 0 0 0,2 0 1 0,-4 0 0 16,2 3-2-16,0-1 3 0,-1-2 0 0,-4 0 4 0,3 0-3 15,1 0 1-15,-3 0-2 0,0 0 2 0,-2 0-1 0,5 0 1 16,-4 0-4-16,1 0 2 0,-1 0-2 0,3 0 2 15,-5 0 0-15,3 0-1 0,-2 0 1 0,0 0 0 0,1 2 2 16,2-2-1-16,-1 2 1 0,0-2-2 0,1 0-2 16,-4 0 2-16,5 2 0 0,-3 1 0 0,3-3 0 0,-4 0 0 15,1 0-1-15,-2 0 1 0,-1 0 1 0,4 0 3 0,-3 0-1 16,0 0-3-16,-1 0 0 0,-2 0 0 0,2 1 0 16,0-1 0-16,-5 0 0 0,1 0-1 0,-2 0-1 15,1 0 0-15,-5 0 2 0,4 0 0 0,-2 0 0 0,-3 3 2 16,3-3 0-16,-2 1-1 0,-1-1-1 0,3 0 0 0,-3 0 5 15,0 0-2-15,0 3-2 0,0-3 0 0,-3 0 0 0,3 0 1 16,-1 0 1-16,-2 0 1 0,3 0-3 0,0 0-1 16,0 0 2-16,0 0 0 0,-3 0 1 0,1 0-1 0,-1 0 1 15,-1 0-1-15,1 0-2 0,-2 0-2 0,4 0-7 16,-5 0-18-16,1 0-25 0,-2 0-25 0,-1 0-35 0,4 2-38 16,-3-2-72-16,2-2-179 0,-2 2-89 0,2-4-37 15</inkml:trace>
  </inkml:traceGroup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45.6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CDE432F-67A7-4313-BDD6-503BF4FF11B3}" emma:medium="tactile" emma:mode="ink">
          <msink:context xmlns:msink="http://schemas.microsoft.com/ink/2010/main" type="inkDrawing" rotatedBoundingBox="10743,13970 19566,13639 19577,13941 10754,14272" semanticType="callout" shapeName="Other">
            <msink:sourceLink direction="with" ref="{DF241A4E-2C25-4E12-BFC9-4B0CCFE4B409}"/>
            <msink:sourceLink direction="with" ref="{727DDC4C-7170-4CC5-9B33-6148055E546C}"/>
          </msink:context>
        </emma:interpretation>
      </emma:emma>
    </inkml:annotationXML>
    <inkml:trace contextRef="#ctx0" brushRef="#br0">0 387 76 0,'7'2'144'0,"2"0"11"0,-1 1 4 16,-1-3 3-16,1 0 2 0,1-3-38 0,-2 1-37 0,4 2-36 15,-3-2-19-15,7 2-10 0,-3-2-4 0,2 0 0 16,-1 2 0-16,3-3 4 0,-2 3 3 0,1-1 2 0,1-2-1 16,3 3-3-16,-1 0 1 0,-1 0 0 0,2 0-1 15,2 3 1-15,-2-3-2 0,5 1 3 0,0-1-3 0,-2 3 0 16,2-3-2-16,0 0-1 0,3 2-1 0,-1 0-4 16,0-2-1-16,3 2 2 0,-2-2 0 0,-2 0 2 0,5 0 0 15,-4 0-3-15,3 0 3 0,0-2-1 0,-1 2 1 16,-1-4-1-16,4 1 0 0,-3 3-2 0,-1-4 1 0,4 3 0 15,-1 1-1-15,-2-5-3 0,1 3-1 0,0 0-5 0,-3 0-3 16,0-1 0-16,3 2 1 0,-2-2 3 0,1 1-1 16,-1 2-1-16,2 0 7 0,-3 0-3 0,3 0 4 0,0 2-1 15,-1 1 0-15,2-3-1 0,-5 0-3 0,6 0 2 0,-4 1-2 16,3-1 3-16,-5 3 1 0,2-1 0 0,0 2 1 16,-2-2-1-16,5 1 8 0,-3-2 3 0,4 2 7 0,-6-2 0 15,6 2 2-15,-1-1-2 0,1 0 5 0,-1 0 2 16,1 0-4-16,1 1-8 0,-1-1-3 0,0 2-5 0,0-2-2 15,1-2-2-15,-1 3-5 0,0-1-2 0,0-2 2 16,-1 1-4-16,0 3 2 0,1-4-9 0,-1 0 2 0,-2 1 1 16,1-1 0-16,0 3 2 0,-2-3-1 0,1 0 0 15,-4 0-1-15,0 0 7 0,3 0-2 0,-6 0-1 0,4 0-2 16,-4 0-1-16,1 0 0 0,-1 0 3 0,1 0-2 16,-1 0 2-16,1 0-2 0,-1 0-1 0,2-3 3 0,-3 2 0 0,4 1-3 15,-1 0 4-15,0-4-1 0,1 3 1 0,0 1 1 16,0 0 0-16,0 0-1 0,2 1-1 0,-2-1 0 15,-1 4 0-15,0-4-2 0,-2 1-1 0,2 2-1 0,-3-3 0 16,0 0 0 0,112 10 15-1,-117-9-13-15,16 4 0 0,-17-2-3 0,1-1 0 0,-3 1 0 16,4-1-3-16,-4-2 0 0,3 1 2 0,-3-1 1 16,5 3 1-16,-5-1 0 0,2-2 1 0,4 3 1 15,-5-2 2-15,17 1-2 0,-17-2-1 0,5 3 2 0,-2-1 0 16,1-2-1-16,-1 2-2 0,2 0 0 0,-2-2 2 15,1 2-1-15,2-2 1 0,0 0-2 0,1 3-1 0,-1-3 2 16,2 0 0-16,1 0 2 0,-1 0-2 0,1 0 1 16,-1 0 0-16,5 0 2 0,-3 1-2 0,-2-1 1 0,3 0 2 15,3 0-2-15,0 0 3 0,1 0 4 0,0 0 3 0,3-1 0 16,-1-2 3-16,1 3 0 0,-2-2 1 0,5 2-1 16,-3-2-4-16,1 0-3 0,-1 2 4 0,0-2-6 0,-1-1-2 15,1 1-2-15,0 2-1 0,-1-4-3 0,-2 4 2 0,1-5 0 16,-3 4-5-16,4-1 0 0,-5-1 5 0,2-2 0 15,-3 5 0-15,3-5 4 0,-6 4-5 0,4-2 0 0,-1-4 4 16,-5 7-2-16,5-3 1 0,-5-2-1 0,-1 2-2 16,2-2 1-16,-3 2-1 0,3 2-1 0,-4-1 0 0,0-1 0 15,4 1 0-15,-4 0 3 0,2-2-2 0,-2 1 1 0,-1 2-2 16,-1-2 3-16,4 3 0 0,-5-1-3 0,5 1 0 16,-5-3 0-16,2 3-1 0,1 0 0 0,-1 0 1 15,0-2-1-15,-1 2-1 0,2 0 2 0,-3 0 0 0,-1 0 0 16,0 0 6-16,-3 0-4 0,6 0 1 0,-2 0-1 0,7-2 4 15,2 0 5-15,5 2 1 0,1-5-2 0,0 4 0 0,4-2-3 16,-1 1 6-16,-1 2-2 0,2 0-4 0,-2 0-3 16,0-2 2-16,-3 0-4 0,4 0-2 0,-1-1 4 15,-5 1-1-15,6-2-2 0,-1 2 2 0,-2-2-3 0,1 2 1 16,2-3 0-16,0 2 1 0,-1-3 0 0,-2 4-2 0,1-3 3 16,0 2-1-16,3 3 2 0,-7-3-3 0,5-2 1 15,1 4-2-15,0-1 0 0,0-3 2 0,1 2-1 0,3 2 0 16,-2-4-1-16,3 3 2 0,3 0-1 0,-4 0 1 15,4-3-1-15,0 5-1 0,-1-1 3 0,1-2-2 0,-2 3-1 16,0-1 0-16,-4 1 0 0,3 0 1 0,-5 0 1 0,-1 0-1 16,-5 0-1-16,2 0 0 0,0 0 2 0,-6 0-2 15,4 0 0-15,-4 0 0 0,-2 0 1 0,0 0-1 0,-2 0 0 16,-1 0 0-16,2 0 1 0,-5 0 2 0,2 0-3 0,2-3-1 16,-5 1-1-16,5 2 2 0,-3-2 2 0,4 0-1 15,-5 2-1-15,5-2 1 0,-5-1 0 0,5 3 5 0,-1-1-5 16,-1 1 2-16,2-3-1 0,0 1 0 0,1 2-1 15,0-2 3-15,4 0-2 0,2 0 4 0,2-3-4 0,4 4 3 16,0-2 0-16,4 3 3 0,-4-2-1 0,2 2 0 16,-2-3-1-16,0 2-2 0,-1 1 6 0,0-2-2 0,1 2-2 15,-1-3 0-15,1 1-1 0,0-1 7 0,2-2 7 16,3 4 2-16,1-2 4 0,0-4 5 0,0 7 2 0,0-8-1 16,1 5 5-16,-6-2-5 0,4-1-5 0,-5 1-3 0,4 1-2 15,-4-2-6-15,0 2 2 0,-3-1-2 0,2 0-2 0,1 1-3 16,-5 0 2-16,3 0-2 0,-3 2-2 0,4-3 1 15,-7 2-2-15,1-2 0 0,3 2-2 0,-6 2-4 16,3-4 0-16,-5 5 1 0,3-2-2 0,-1-1 0 0,-2 3 3 16,-2 0-1-16,2 0-1 0,-1 0 2 0,-2 0-2 0,-1 0-1 15,-1 0 0-15,4 0-1 0,-5 0 1 0,5 0 1 16,-5 0 3-16,4-5 4 0,-3 5 0 0,3 0 7 0,1 0 5 16,-2-1-1-16,-1 1 2 0,-2-2-2 0,5 1 0 15,-4 1 0-15,3-2-4 0,-3-3-1 0,1 5-3 0,0 0-2 16,-2-3-2-16,-1 2 1 0,-2 1 1 0,-1-5-2 0,2 5 0 15,-2-2-3-15,1-1-3 0,-5 3 0 0,2 0-2 16,-6-2 1-16,2 2-2 0,0 0-4 0,-1 0 6 0,1 0-4 16,-2 0 7-16,-1 0 2 0,0 0 0 0,0 0-1 15,0 0-4-15,0 0 0 0,0 0 0 0,-1 0 1 0,-2 0-1 16,-2 0-6-16,1 0 2 0,-6 0-8 0,-4 0-14 0,-4 0-22 16,-1 0-24-16,-5 0-34 0,-1 0-39 0,-5 0-35 15,-1 0-35-15,-2 0-21 0,-4-3-12 0,1 2-4 0,0-4 2 16,-2-1 6-16,5 0-15 0,-3-5-30 0,2-2-79 15,0-2-74-15,5-1-30 0</inkml:trace>
  </inkml:traceGroup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31.6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A9CB5CA-3ADF-438F-8C6C-17F42F307813}" emma:medium="tactile" emma:mode="ink">
          <msink:context xmlns:msink="http://schemas.microsoft.com/ink/2010/main" type="inkDrawing" rotatedBoundingBox="4069,12039 6321,11071 6503,11493 4250,12461" semanticType="callout" shapeName="Other">
            <msink:sourceLink direction="with" ref="{6600116D-4511-457C-ABFD-995FF02D726A}"/>
          </msink:context>
        </emma:interpretation>
      </emma:emma>
    </inkml:annotationXML>
    <inkml:trace contextRef="#ctx0" brushRef="#br0">0 798 245 0,'3'0'285'0,"-1"0"-66"15,1 0-60-15,-2 0-36 0,-1 3-19 0,3-3-22 0,-3 1-24 0,3-1-16 16,-1 0-9-16,2 2-4 0,-1 1-1 0,0-1 7 15,2 2 7-15,-1 1 6 0,1-1 1 0,2 3-2 0,0 1 3 16,1-2 2-16,1 5-2 0,1 0 2 0,2 1-1 0,-3 2-2 16,3-1 3-16,0 1-1 0,0 0-7 0,3 1-6 15,-3 0 3-15,0 3-3 0,-1-4-7 0,1 4-1 0,3-3-4 16,0 1 0-16,-2-1 3 0,-1-3-1 0,3 1-1 16,2-2 5-16,-2 1 8 0,1-8 9 0,6 3 6 0,-1-7 7 15,1 0 7-15,5-7-1 0,-2 3-1 0,7-8-8 16,-1 1-9-16,6-3-8 0,-1-2-12 0,3-3-8 0,1-3-7 15,3 1-3-15,0-1-1 0,5-2-5 0,-2-2-3 0,5 1 0 16,-1-3 1-16,2 1 0 0,2-1-3 0,-5-1 1 16,7-6-1-16,-6 6 3 0,0-1 0 0,1-1 1 0,-4-1-2 15,3 0 3-15,-6 0 0 0,-1 0-4 0,0 2 0 0,1 2-2 16,-6-2 0-16,4 1-2 0,-5 2 0 0,0-5-2 16,1 7 1-16,-1-3 2 0,-4 2 1 0,2 2 0 15,0-1 0-15,-3 3 2 0,0 0 0 0,2 3 1 0,-3 1-2 16,0-1 2-16,-2 5-2 0,-3-1 1 0,1 3-1 0,-3-2 1 15,0 4-2-15,-3 2-2 0,-2-3 1 0,0 3 1 16,-4 0 0-16,-3 3-2 0,0 1 0 0,-2 1 0 0,-4-1 2 16,2 0-3-16,-4 2 0 0,-1 2-4 0,2-3-11 15,-5 3-10-15,3 0-13 0,-2 0-16 0,-1 0-11 0,0 3-14 16,-1-3-16-16,-2 2-14 0,-2 2-14 0,-2 3-13 0,-1 1-12 16,-1-4-14-16,-1 6-19 0,1-4-60 0,0 3-118 15,-3-2-91-15,-6-1-38 0</inkml:trace>
  </inkml:traceGroup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24.3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600116D-4511-457C-ABFD-995FF02D726A}" emma:medium="tactile" emma:mode="ink">
          <msink:context xmlns:msink="http://schemas.microsoft.com/ink/2010/main" type="inkDrawing" rotatedBoundingBox="6962,11228 9882,10453 10273,11926 7353,12702" hotPoints="9702,11029 9735,12173 7169,12246 7137,11101" semanticType="enclosure" shapeName="Rectangle">
            <msink:destinationLink direction="with" ref="{0A9CB5CA-3ADF-438F-8C6C-17F42F307813}"/>
            <msink:destinationLink direction="with" ref="{C9DF6F8A-29AF-4ED6-AC7D-A533D1741715}"/>
            <msink:destinationLink direction="with" ref="{D94D375A-0DF1-4EAC-B2BD-2E094E9AA4D2}"/>
          </msink:context>
        </emma:interpretation>
      </emma:emma>
    </inkml:annotationXML>
    <inkml:trace contextRef="#ctx0" brushRef="#br0">4308 76 37 0,'6'-11'299'0,"-2"3"-68"0,1-1-57 0,-3-1-42 0,0 0-25 16,4 1-11-16,-5 2 0 0,-1 0-11 0,3-1-12 15,-1 3 3-15,1-1-4 0,-3 1-2 0,0 0-2 0,0 4-1 16,0-2-3-16,3 2-4 0,-2-2-6 0,-1 1-7 0,0 2-7 16,0 0-4-16,-1 0-6 0,-2 0-4 0,3 0-6 15,0 2-5-15,0 1-3 0,0-2 2 0,0 2 6 16,3 1 2-16,-2 0 1 0,2 5 1 0,-1-4 5 0,4 3 6 16,-2 3 3-16,1-3-6 0,2 3-1 0,-2 0-1 0,2 0 1 15,-3 0-4-15,4 1-1 0,-4-1-5 0,4 0-4 0,-1 0 3 16,-2 0-6-16,2 0-1 0,-2 0-2 0,2-1 11 15,-2 1 2-15,2-2 1 0,0-3 2 0,1 3 0 16,1-3 6-16,-2 0 7 0,1-1 5 0,-4 0-3 0,4-2 5 16,2-1 3-16,-4 3 4 0,1-4-2 0,5 3 2 0,-4-4-2 15,4 0 1-15,-2-4-1 0,2 3-6 0,0-4-4 16,1 1-3-16,2 3 2 0,2-7-1 0,-3 2-8 0,3-2-6 16,2-1-2-16,3-1-1 0,-1-3-5 0,3 2-2 15,1-5-3-15,1 0 1 0,3 0 1 0,0 0 0 0,-1 0 3 16,3-1-1-16,-1-1 1 0,1 2-1 0,-5 1 4 0,3-1-2 15,0 1 4-15,-1-3 3 0,-1 0 1 0,1 7 1 16,-1-5-1-16,-3 0 2 0,-2 3-3 0,-1-2 0 0,-2 4-9 16,20-10 5-16,-23 11-13 0,-1 0-2 15,1-1-3-15,-1 2-1 0,0 1 2 0,-1 0 0 0,1 2-2 16,4-4 0-16,-3 2 2 0,1 0-1 0,-3-1 2 16,3 3-1-1,45-26 9-15,-50 24-11 0,3 2-2 0,-3-1 1 0,3 1-2 0,0-1 5 16,-3 1-5-16,-3 1 0 0,3 1 0 0,-2 0 3 15,2 0-2-15,-3 0 1 0,3 0-2 0,-2 1 11 0,-4 1-6 16,0-3 1-16,0 4-3 0,-3 1-1 0,1-2 0 16,4-1-1-16,-4 3 1 0,2-5-9 0,0 5 7 0,2-3 0 15,-1 1 2-15,1-3-2 0,-4 4 5 0,3-3-1 0,-2 3-1 16,2-2-2-16,-2 0 0 0,1 3-3 0,-2-4 5 16,1 4-1-16,-1-1-1 0,-1-2-1 0,-1 3 2 0,1-1 3 15,1 1-3-15,-1 0 3 0,-1 0-3 0,-2 0-1 16,3-4 2-16,-3 4 1 0,3 0 0 0,-2 0-4 0,-1 0 1 15,0 0 2-15,0 0 1 0,0 0 0 0,0 0-2 0,3 0-1 16,-3 0-3-16,0 0 1 0,0 0-1 0,0 0 0 0,0 0-1 16,0 0-1-16,-3 0 0 0,3 0 1 0,0 0 2 15,3 0 1-15,0 0-1 0,1 0 3 0,4 4-2 16,-7-4 3-16,4 1-2 0,-5-1-1 0,3 0 2 0,-3 0-2 16,4 0 0-16,-1 3 0 0,0-2 0 0,-1-1 1 0,2 4 3 15,-1-4 0-15,0 2-2 0,-1-1-1 0,2-1-2 0,-4 0 1 16,3 0-2-16,-3 0-2 0,3 0 0 0,-1 0-1 15,-2 0 3-15,0 0 2 0,0 0 0 0,0 3 5 16,0-3-3-16,0 0 2 0,0 0 9 0,0 0-9 0,0 0-2 16,0 0 2-16,0 0-4 0,0 0-4 0,0 0 2 0,0 0 0 15,0 0-8-15,0 0 9 0,0 0 2 0,0 0-2 0,0 0 0 16,0 0 1-16,0 1 0 0,0 3 1 0,0-4-2 16,-2-4-2-16,2 4 2 0,0-1 1 0,0 1 0 15,0 0 1-15,0 0 2 0,0 0-2 0,0 0-1 0,0 0 5 16,0 0-1-16,0 0-2 0,0 0 0 0,0 0-4 0,-3 0-10 15,3-3-12-15,-3 3-19 0,2 3-35 0,-4-2-44 16,-1 4-45-16,0 5-50 0,-7 1-51 16,1 4-40-16,-13 18-502 0,10-15 242 0,-2-2-47 15,-5 2-2-15</inkml:trace>
    <inkml:trace contextRef="#ctx0" brushRef="#br0" timeOffset="-1086.336">3246 995 28 0,'0'-1'63'0,"0"-3"-9"15,0 1 62-15,0 2-94 0,3-1-9 0,-1 2-5 16,1-3-2-16,0 3-4 0,-3 0 0 0,0 0-2 0,0 0 0 16,0 0 1-16,0 0 0 0,0 0 0 0,0 0 4 0,0 0 3 15,0 0 4-15,0 0 4 0,0 0 6 0,0 0 9 16,0 0 5-16,0-2 7 0,0 2 4 0,0 0-1 0,0 0-6 15,0 0-8-15,0 0-10 0,0 0-6 0,1 0-9 16,-1 0-10-16,8 0-5 0,-4 0 1 0,-1 0 7 0,-2-1 7 16,2 1 6-16,2 0 5 0,-5-2 3 0,3-1 3 15,0 3 6-15,-3-2 1 0,1 0 4 0,-1 2 3 0,0-2 1 16,0-3 3-16,0 5-1 0,0-2 5 0,0 2-6 0,0 0-1 16,0-2-8-16,0 2-5 0,0-2-3 0,-1-3-3 0,1 4-2 15,-3-2-6-15,0-1 0 0,3 2 2 0,-2 2 1 16,-1-2 0-16,3 0 2 0,-3 2-2 0,2-2-2 15,-2 0 1-15,-1 2-2 0,1-5-3 0,-2 3 0 0,4 2-3 16,-2-2 2-16,0 0 1 0,-2 0 3 0,5 2-1 0,-3-3 4 16,3 1 1-16,-1 1 5 0,-2 1-1 0,1-3 1 15,-1 1-1-15,3 2-1 0,-3 0-2 0,3-3-1 0,-1 3 1 16,-2-1-2-16,3-1 0 0,0 2-1 0,0-3-2 16,-2 3 2-16,2-2-1 0,0 1-1 0,-3 1 1 15,0 0-1-15,3 0 1 0,-1-3 0 0,1 3-2 0,-3-4 2 16,3 4 0 15,-15-11 35-31,11 11-48 0,4 0-2 0,-2 0 2 0,-1 0 0 16,0 0 0-16,3 0 3 0,-4-3 0 0,4 3 0 0,-2 0-2 15,-1-2 1-15,0 2-1 0,-1 0-1 0,1 0 0 0,1 0 0 16,-1 0 0-16,-1 0 0 0,4 0 0 0,-3 0 3 16,3 0-1-16,-2 0 1 0,2 0 1 0,0 0-1 15,0 0 1-15,0 0-2 0,0 0 4 0,0 0-5 0,-3 0 2 16,3 0-1-16,0 0 0 0,0 0 3 0,0 0 0 0,0 0 1 15,0 0 2-15,0 0 5 0,0 0 3 0,0 0 2 0,0 0 1 16,0 0 4-16,0 0 0 0,0 0 2 0,0 0-1 16,0 0 0-16,0 0 0 0,0 0 1 0,0 0 3 15,0 0 0-15,0 0-1 0,-1 0 0 0,1 0 1 0,0 0-2 16,0 0-2-16,0 0-7 0,0 0 7 0,0 0-9 0,0 0-1 16,0 0-5-16,0 0-4 0,0 0 0 0,0 0-2 15,0 0-2-15,0 0-8 0,0 0 2 0,0 0 1 0,0 0 2 16,0 0 0-16,0 0 2 0,0 0 1 0,0 0 1 0,0 0-2 15,0 0 0-15,0 0 1 0,0 0-1 0,0 0 0 16,0 0 0-16,1 0 0 0,-1 2 0 0,3-2 0 0,-3 0 2 16,2 3 2-16,-2-3-1 0,3 0 3 0,1 0 1 15,1 0 1-15,-2 0 3 0,4 0-2 0,-2 0 1 0,2 0 1 16,2 0-1-16,-2 0-3 0,1 0 0 0,2 3-3 16,-4 1 0-16,2-4-1 0,-1 1-3 0,4-1 0 0,-5 2 0 15,1-1 1-15,3 6-2 0,-1-6 0 0,2 1 1 0,-5 3 1 16,4-1 0-16,2 1 1 0,-3-4 0 0,3 4-2 15,-2-1-3-15,-1 0 2 0,3 1 2 0,3-1 0 0,-3 0-1 16,0-2 0-16,0 2 0 0,0-1 0 0,0-2 8 0,0 4-1 16,2-5 0-16,-2 2-1 0,3-2 4 0,0 0 7 15,-1 0 2-15,-2 0 2 0,-1 0 0 0,1 0-1 16,3-2 0-16,-3 2-1 0,-1 0-2 0,-2 0-6 0,2 0-5 16,0 0 2-16,-2 0-1 0,0 0-1 0,-2 0 0 0,4 0 0 15,-2 0 2-15,1 0 3 0,3 0 3 0,-1 0-2 16,0 0 0-16,2 0 4 0,-5 0 0 0,-1 0-2 0,4 0 0 15,2 0-1-15,-5 0-2 0,0 0 0 0,4 0-2 16,-4 0-2-16,3 0 0 0,0 0 1 0,-2 0-2 0,2-2 2 16,-6 2-3-16,5 0 2 0,-2 0-5 0,-2 2 1 0,0-2 2 15,2 2-3-15,2-2-1 0,-2 0 1 0,3 2 1 16,0 0-2-16,-2-2 2 0,-1 3-1 0,1-1 0 0,-1-2 1 16,2 0 0-16,2 0-2 0,-1 0-1 0,-2 2 0 15,-1-2 0-15,2 2 0 0,-2 0 0 0,1-2 0 0,-1 3-2 16,-1-1 0-16,1-2 4 0,1 1-1 0,-1 1-1 0,1-2 1 15,2 3-1-15,-3-1 2 0,-1-1 0 0,-1-1 1 16,2 3-2-16,-2-3 2 0,4 4 2 0,-2-4-4 16,1 0 0-16,-4 0-1 0,2 0-2 0,-1 0 0 0,3 0 2 15,-4 1 0-15,2-1-3 0,-1 0 1 0,4 0 2 0,-7 0 2 16,4 0 4-16,-2 0-6 0,1 0 1 0,1 0 1 0,2 0-1 16,-1 0 0-16,0 0-1 0,-2 0 0 0,5 0 0 15,-1 0 5-15,-2 0-2 0,2 0-2 0,1 0 1 0,-1 0 0 16,-2-1 0-16,3 1-2 0,0 0 0 0,1 0-5 15,-1-4 3-15,0 4 2 0,9-3-1 16,-11 3-1-16,2-1 2 0,-3-1 2 0,1 2 0 0,-1 0 0 16,0 0 0-16,-1 0 0 0,-1 0 0 0,4 0 2 0,-5 0 0 15,1 0-1-15,0 0-3 0,1 0 2 0,-1 0 1 0,1 0 0 16,-2 0 0-16,0 0 0 0,1 0-1 0,-1 0 3 0,0 0-2 16,0 0 1-16,0 0-3 0,0 0 0 0,-3 2 1 15,4-2-1-15,-2 0 1 0,2 0-1 0,-2 1 3 16,5-1 1-16,-4 0 1 0,2 0 1 0,-1-1-2 0,0 1 2 15,2 0 0-15,2 0 1 0,-2 0-2 0,1 0-1 0,-1 0-2 16,3-2 1-16,-2 2 0 0,-1 0 0 0,-1 0-2 16,2 0-2-16,-4 0 2 0,2 0 2 0,-4-3-1 0,4 3 1 15,-1-2 0-15,3 1 0 0,-4 1-1 0,6-2-1 16,-4-1 4-16,2 3-3 0,-2-2 0 0,1 0-1 0,-2 2 0 16,0-2-2-16,1 2 3 0,1-2-2 0,-2-1 0 0,1 3 1 15,-2 0-2-15,4-2 1 0,-1 0 1 0,-1 2 0 16,2-2-2-16,-1 2 2 0,1-2-1 0,-1-1 2 0,0 3-1 15,-1 0 0-15,-1 0-2 0,4-1 0 0,-3-2 0 0,3 3 0 16,-5 0-3-16,1 0 1 0,1 0-3 0,-1 0 3 16,1-2 2-16,-1 0 0 0,-1 2 0 0,1 0 0 0,1 0 0 15,1-2 2-15,-2 2 0 0,1-2-1 0,-1 0-1 16,1 2 0-16,-4-2-1 0,7 2 2 0,-5-2-2 16,1 2 1-16,0-3 1 0,2 1-1 0,-3 2 2 0,-1-2 0 0,-1 2 1 15,1 0-3-15,1-2 1 0,0 2 1 0,1-2-2 16,-1 2 0-16,0-2-3 0,0 2 4 0,-2-5-1 15,1 5 0-15,2-1 2 0,-2 1-1 0,2-3-1 0,1 1 2 16,-1-1 2-16,-2 0-2 0,-1 0-2 16,4 1 0-16,12-6-2 15,-17 7 0-15,2-1-6 0,-1 1 5 0,4 1 3 0,-2-7 0 16,-2 7 0-16,4-3 3 0,-7 1 1 0,4-2-2 16,1 2 10-16,-2-1-3 0,0-1-1 0,1 2 5 0,1-3 1 15,-5 1 0-15,4 2 8 0,2-3 0 0,-2 1 1 16,1 3-2-16,-2-4-1 0,1 3-6 0,-1-2-2 0,2 0 0 15,-4-1-6-15,2 3-1 0,-1 0-2 0,0-3-1 0,-2 3 0 16,4 1 2-16,-2-2 2 0,0-2-4 0,-2 2-2 16,5 0 4-16,-4 0 1 0,1 1 0 0,-2-3 3 0,-1 2-1 15,3 2-2-15,0-3 1 0,-1 1 0 0,2-2 0 0,-1 1-2 16,0-3 0-16,-1 3-2 0,2-3-1 0,-4 4 1 16,3-2 1-16,-3-1-3 0,3 2 0 0,-1-3 1 15,-2 0-1-15,3 1 0 0,0 0 0 0,-3-4-2 0,0 5 0 16,1-1 1-16,-1-3 6 0,0 2-1 0,0-1 1 0,0 2 5 15,0 1 4-15,0-5 3 0,0 4 4 0,0 0-3 0,0-1-1 16,0 1-1-16,0-3-1 0,0 2-4 0,0 2-6 16,0-1-5-16,0-2 2 0,0 1-2 0,0 2 1 15,0-2-1-15,0 4 1 0,3-5 0 0,-3 1 2 0,0 3 0 16,0-3 0-16,-3 3 0 0,3-2-1 0,-1 1 1 0,-2 0-2 16,0 0-1-16,1-1 1 0,-1-1 0 0,0 1 2 15,2-1-3-15,-2 1 3 0,3-4 1 0,-2 6-2 0,-1-6 5 16,3 4-1-16,-3-3 0 0,2-1-2 0,-2 4 2 15,3-2-3-15,-2 0-1 0,-1-1 1 0,0 3-3 0,-1-3 0 16,2 2 0-16,-4 1 2 0,6-4 0 0,-1 6 0 0,-2-4 3 16,3 5-2-16,-3-5-1 0,-2 2 1 0,4-1-2 15,-2-1 0-15,0 1-1 0,-1-1 0 0,2-1 0 0,-1 1-2 16,0 1 2-16,-1-2 10 0,2 1-8 0,-4-3-2 16,2 2 2-16,1 1-2 0,-2-1 0 0,-2 2 1 0,2-1-1 15,4-1-10-15,-5 3 10 0,1-1 0 0,1 1 0 0,0-1 0 16,-2 2-1-16,1-3-1 0,1 2 2 0,-1 0-1 15,1-1 0-15,-2-1 1 0,1 4 0 0,1-1 0 0,-1-2 1 16,-1 3 3-16,0-3-4 0,0 3 0 0,-1-2 0 0,3 1 0 16,-4-1 0-16,2 2-1 0,-1-3-2 0,-1 3 3 15,1 0-1-15,-1-1 3 0,1 1-2 0,1-1 0 16,-4-1 3-16,2 1-3 0,-1-1 2 0,-3 3-2 0,2-4 3 16,-2 3-1-16,0-3 1 0,0 2-2 0,0 1 1 0,0-3 0 15,0 1-1-15,0 2 0 0,-3-3-2 0,2 3-2 16,0-3 3-16,-1 3 0 0,-1-2 2 0,3 1-4 0,-2-1 0 15,2 1 1-15,0-1 1 0,0 1 3 0,0 0-3 16,-3 1 0-16,3-2 0 0,0 2 2 0,0-1 0 0,0 4-3 16,0-4 1-16,1 0-1 0,-1 4-1 0,0-4 5 0,1 1-3 15,-1 3 0-15,0-2-3 0,1 1 3 0,-1 0-2 16,0-1 2-16,0 3 2 0,-3-1-4 0,3-2 2 0,-1 3 2 16,-2-1-2-16,0 1 2 0,-2 0 3 0,2 0-3 15,2 0 0-15,-2-3-2 0,-4 3 0 0,4-2 0 0,-1 2 0 16,2 0 0-16,-5 0-3 0,1 0 2 0,2 0-1 0,-4 0 2 15,5-2 0-15,-1 2 0 0,1-3-1 0,-1 3 2 16,2 0 2-16,-4-1-3 0,6 1 0 0,-1-3-3 16,-2 2 3-16,3 1 3 0,0-3-4 0,0 3-2 0,2-2 3 0,-2 0 0 15,0-1 0-15,3 3 3 0,-1-1-5 0,-2-1 0 16,3 2-5-16,-3-3 4 0,2 3 2 0,-2-2 2 16,3-1-4-16,-35 0 16 15,33 3-9-15,-3 0-3 0,-14 0 2 16,13 0-3-16,2 0 1 0,-34 0-1 15,33 0-1-15,-3 0 1 0,2 0-2 16,-15 0 2-16,13 0-1 0,3 0 0 0,-4 0 3 0,6 0 0 16,-1 0-2-16,0 0 0 0,-1 0 0 0,-1 0 0 15,3 0-2-15,0 0 2 0,-2 0-1 0,2 0 1 0,-2 0-3 16,2 0 2-16,-1-2 0 0,1 2 1 0,-1 0 0 0,-2 0 0 0,0 2 0 16,1-2 0-16,-1 3 2 0,1-3 1 0,2 0 0 15,-5 3-1-15,2-3 2 0,-1 2-4 0,1-2 1 16,2 3-1-16,-2-1 0 0,0-1 0 0,-1-1 0 0,1 3 0 15,1-3-1-15,-4 2 1 0,5 0-2 0,-2-2 0 16,0 3-2 0,-16-2-3 15,-87 10 1 0,59 4 7-31,-49 21 6 16,52-2-11-16,47-26 4 0,0 0 0 0,-4 1 0 0,1 1 3 15,3-1-3-15,0 2 0 16,-23 24-3-16,22-22 3 0,3 0 0 0,-1 2 0 0,2 0-3 16,-1-1 0-16,-1 2 5 0,1 2-4 0,-1-1 0 0,4 0 0 15,1 0 2-15,1 0 0 0,-1 4 3 0,3-6 0 16,0 3-3-16,0 0 1 0,0-1-1 0,0-1 1 16,0 3 1-16,3-2-2 0,-1 2 0 0,1-2 0 0,1 1 0 15,1-1 0-15,1-2 0 0,1 1 3 0,-2 3-2 0,2-4-1 16,-1 0 0-16,2 0-1 0,-4-3 1 0,3 4 0 0,1-3-3 15,-1-1 0-15,2 3 0 0,-1-5-1 0,-1 2 3 16,1 2-2-16,-1-4 1 0,-2 3 2 0,4-2 2 16,-4 0-1-16,4 0-1 0,3 5 7 0,-4-6-4 15,-4-2 3-15,4 1-6 0,-4 0 1 0,4-4-1 0,-1 2 4 16,2-1-3-16,-2 1-1 0,1-3 0 0,2 3-2 16,-4-3 2-16,2 1 1 0,-1-2 0 0,4 2-1 0,-2-2 2 15,-1-3-2-15,6 5 1 0,-2-3 0 0,-3-2 1 0,6 0-2 16,-2 0 2-16,2 0-1 0,-3-7 0 0,3 7 1 15,1-3-2-15,-1 2 2 0,-2-5-2 0,2 5-2 0,2-2 0 16,-5 1 0-16,2-2 2 0,-2 2-2 0,3-1-1 16,0-1 2-16,-6 0 1 0,3 1 0 0,-2 1 0 0,-5 0 0 15,2 2-2-15,-2-1 4 0,-1-2-2 0,1 3-4 0,-1 0-7 16,2 0-17-16,-4 0-20 0,4 0-24 0,-5 0-28 16,2 0-27-16,-1 3-26 0,1-2-25 0,1 3-26 0,-1 1-18 15,-1 1-7-15,4 0-6 0,-2 2-9 0,0-1-45 16,-1-3-92-16,-1 3-93 0,1-6-32 0</inkml:trace>
  </inkml:traceGroup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46.2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5A194C9-382E-408E-AA2A-8E5AAD446F51}" emma:medium="tactile" emma:mode="ink">
          <msink:context xmlns:msink="http://schemas.microsoft.com/ink/2010/main" type="inkDrawing" rotatedBoundingBox="18578,12588 22762,10901 22912,11273 18728,12960" semanticType="callout" shapeName="Other">
            <msink:sourceLink direction="with" ref="{727DDC4C-7170-4CC5-9B33-6148055E546C}"/>
            <msink:sourceLink direction="with" ref="{A2449A1D-2E59-4BE6-BF77-5498A0287F52}"/>
            <msink:sourceLink direction="with" ref="{3C0CC8BA-613D-4A3E-8BA0-A069221C5F0A}"/>
          </msink:context>
        </emma:interpretation>
      </emma:emma>
    </inkml:annotationXML>
    <inkml:trace contextRef="#ctx0" brushRef="#br0">5 1550 230 0,'0'-9'400'0,"-2"6"-90"16,-1-5 37-16,3 7-255 0,0 1-24 0,0-2-22 15,0 2-13-15,0 2 0 0,3-2 3 0,-3 1 1 0,2 4 2 16,2 1 11-16,3 1 9 0,1 0 8 0,-1 1 14 0,2 0-3 16,2 3-2-16,4-1 5 0,-4 1 1 0,3 4-4 15,4-6-8-15,-2 2 0 0,0 3-12 0,1-3-2 0,2-1-2 16,1 0-6-16,-1 1-4 0,3 0-1 0,-1-1 2 15,1-1 1-15,-1-1 2 0,3-2 3 0,0-1 8 0,3-2 2 16,-4 0 6-16,7-3 2 0,-2 0-2 0,1-4-7 16,8-3-4-16,-4-1-9 0,2-3-6 0,4-5-6 0,0 2-2 15,1-4-2-15,3 1-1 0,6-5-2 0,-1 1 3 0,3-1-4 16,1-2-1-16,1-2-4 0,-1-2-16 0,6-2 5 16,2-3 0-16,-1-1 2 0,7-1-5 0,1-1-2 0,0-1 2 15,6-2-3-15,1-2 12 0,1 1-8 0,0 0-6 16,82-38-2-16,-78 40-2 0,1 1-1 0,-1-1-1 15,-3 2 1-15,-2 2 2 0,1 0 0 0,-1-2 0 0,0 2-1 16,1 1 1-16,-2-1-2 0,-2 0 0 0,-1 4 1 16,0-1 0-16,-3 3 0 0,-3 0 0 0,2 1-4 0,-4 0 4 15,1 3-1-15,-1 0-3 0,-1 2 5 0,2-2-2 16,2 2 1-16,1 0-1 0,-5 3 2 0,1-2 3 0,1 2-1 16,-8 2 3-16,0-1-2 0,1 1 0 0,-6 1-1 0,-4-2-2 15,-6 0 0-15,2 3-2 0,-7-1-1 0,-4 2 2 16,-4-1-3-16,0 0 1 0,-9 2-2 0,0 0 5 0,-5 1-3 15,-1 1-2-15,-4-4-3 0,2 5 4 0,-6-1-3 16,1 1 3-16,-1 4-6 0,-1-1-4 0,0 0-2 0,-3 1-13 16,0 1-14-16,0 2-21 0,-6 1-23 0,5 2-22 0,-7-3-24 15,1 1-20-15,-2 2-19 0,-3 0-2 0,0 2-4 16,-6 1 0-16,5-1-1 0,-2 1-3 0,-1 0 0 16,-2 2-27-16,-2-2-86 0,3 0-117 0,-9-1-62 0</inkml:trace>
  </inkml:traceGroup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59.2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03A3B6F-17F7-4198-918F-B699DE0F0430}" emma:medium="tactile" emma:mode="ink">
          <msink:context xmlns:msink="http://schemas.microsoft.com/ink/2010/main" type="inkDrawing" rotatedBoundingBox="3756,14156 9943,13861 10000,15052 3812,15347" semanticType="callout" shapeName="Other">
            <msink:sourceLink direction="from" ref="{7CDC911A-96BA-4396-AE05-BFAF1E2B6A45}"/>
            <msink:sourceLink direction="to" ref="{7CDC911A-96BA-4396-AE05-BFAF1E2B6A45}"/>
          </msink:context>
        </emma:interpretation>
      </emma:emma>
    </inkml:annotationXML>
    <inkml:trace contextRef="#ctx0" brushRef="#br0">109 1127 155 0,'-4'0'153'0,"1"-1"-10"0,-2 1-17 0,2-3-24 15,-1 1-15-15,-1-2-4 0,1 0 0 0,-2 1-2 16,2-1-20-16,-1 0-24 0,-2-1-8 0,2 2 0 0,1-2 1 16,-1 1-3-16,-5-1 0 0,7 3-4 0,-2-2 6 15,1 0 2-15,-1 3-2 0,2-1-6 0,-1 1-4 0,1-6 0 16,2 7-2-16,-2 0-1 0,3-5-3 0,-3 5-1 16,3-3-2-16,0 2 1 0,0-4 0 0,0 3 1 0,0 2 0 15,0-2 2-15,0 0-3 0,3 2-2 0,-3-2 2 0,3-1-3 16,-2 3 2-16,-1-2-2 0,3 2-1 0,-3-2-1 15,3 0 2-15,-2 2-3 0,2-2 1 0,-1-1-4 0,1 3-1 16,1 0-1-16,-1 0 2 0,-1 0-1 0,4 0 2 0,1 0 3 16,-1 0 2-16,2 3 1 0,-1-1 3 0,2-2 2 15,1 0 2-15,2 0 2 0,3 0 4 0,-1-2-5 16,0 2 1-16,1-3 1 0,2 3-1 0,2-1 3 0,-3-2 1 16,4 3 1-16,2 0 0 0,-4-1 0 0,0 1-3 0,1 0 3 15,-2 0-2-15,2 0-3 0,-3 0-6 0,1 1-6 0,-2-1 1 16,1 3-5-16,-1-2 3 0,1 2-2 0,-1-1-3 15,-3 2 2-15,4-2-2 0,-1 3 2 0,-3-1-2 16,3 1 1-16,-2-2 0 0,2 5-1 0,2-5 2 0,-2 2 1 16,-1-2 1-16,0 4 0 0,5-4-2 0,-4 3 4 0,1-1-3 15,4-1 2-15,-1 1-1 0,-3-3 2 0,4 2-3 16,-1 0 0-16,1-1 1 0,-1 1 2 0,3-4-1 0,-4 2-2 16,1 0 2-16,1-2-1 0,-2 2 1 0,-1 1 3 15,1-3-2-15,2 0-1 0,-1 0 2 0,-6 0 0 0,4 0 0 16,2 0 0-16,1-3 0 0,-3 1 1 0,1 2 3 0,2 0-1 15,-3 0 1-15,3 0 0 0,-2 0 0 0,0 0-1 16,1 0-2-16,2 0-3 0,-2 0 0 0,0 0-1 16,2 0 2-16,-1 0 0 0,2 0-2 0,2 0 2 0,-2 0 0 0,-1 0 0 15,3 0 0-15,-1 0 2 0,0 0-1 0,1 0-1 16,-4 0 2-16,6 0 0 0,-8 0-1 0,4 0 3 0,2 0 0 16,0 0-1-16,-2 0 0 0,-1 0 1 0,1 0-3 15,-1 0 0-15,1 0 0 0,-1 0 0 0,-2 2-1 0,4 1-2 16,-4-3 1-16,0 1 1 0,-1-1-2 0,2 3 0 0,-2-2 0 15,-2-1 0-15,0 3-1 0,1-1-1 0,0-2 2 16,0 4-3-16,-1-2 0 0,-1 1-1 0,0-1 2 16,-2 0-1-16,5 2 1 0,-4-4 8 0,1 3-4 0,-1-1 0 15,3-1-3-15,-2-1 2 0,1 3 2 0,0-3-2 0,1 0-2 16,-2 0-5-16,1 2 3 0,-1-2 3 0,4 0 4 16,-2 0 6-16,0 0-1 0,3 0 1 0,-2 0 0 0,0 0 4 15,1 0-1-15,2 0-1 0,-5 0-5 0,3 0-1 16,-1 3-3-16,0-3-3 0,2 0 0 0,-6 0-1 0,6 3 0 15,-4 1 0-15,2-4-1 0,-5 1-1 0,7 1 1 0,-4-2-1 16,-1 1 2-16,1-1-2 0,4 4 1 0,-2-1-2 16,-5-3 0-16,2 0 2 0,1 1-2 0,-1-1 3 0,0 0 0 15,-2 0 3-15,5 0 0 0,-4 0 2 0,2 0 0 16,-3 0 5-16,4 0 0 0,-4 2-1 0,2-2 1 0,0 0-2 16,1 3 0-16,-1-1-1 0,-1-2 1 0,0 0-2 0,3 0-1 15,2 1-3-15,-4-1 3 0,4 3-1 0,1-1-1 16,-1-2 1-16,0 0 0 0,2 3 0 0,-1-2 0 15,2-1 2-15,-1 2 0 0,3 1-1 0,-2-1-1 0,2-2 2 16,0 3-3-16,-1-2 1 0,1-1-1 0,0 2 0 0,3 0 1 16,-5-2-1-16,2 3 2 0,1-3-4 0,1 2 3 0,-6 0 0 15,4-2 0-15,0 0 2 0,0 2-2 0,-2-2 2 16,-1 2 0-16,1-2 1 0,1 0 0 0,-3 2-2 0,3-2-1 16,-5 0-3-16,1 0 3 0,3 0-2 0,-2 0 0 15,-1 0-5-15,0 0 2 0,-1 0-1 0,2 0 3 0,-3 3-1 16,3-3-1-16,-2 0 4 0,0 0-2 0,-2 0 4 15,6 0-2-15,-4 0-1 0,1-3-1 0,1 3 4 0,-1-2-1 16,0 2-1-16,4-2 2 0,-5 2 2 0,1-2 0 16,0 2 0-16,-1-2 1 0,0 2-1 0,0-2-3 0,-2 2 0 0,1 0-2 15,1 0-4-15,-2 0 4 0,0 0-5 0,1 0 2 16,1 0-4-16,-5 0 2 0,6 0 2 0,-4 0-1 16,2 0-1-16,2 0 0 0,-3 0 1 0,-1 0-1 0,1 0 2 15,4 0-1-15,-5 0-1 0,1 0 0 0,2 2 2 0,0-2 0 16,-3 2-1-16,0-2 1 0,1 0-2 0,0 0 0 15,-1 0-1-15,0 2 1 0,-2-2 0 0,7 2-4 0,-5-2 2 16,1 0 2-16,2 0 0 0,-5 0 5 0,5 0-1 16,-4 0-3-16,3 0 4 0,1 0 1 0,-3 0-3 0,2 0 1 15,-3 0-3-15,3 0 0 0,-2 0 0 0,0 0 1 0,-2 2-2 16,5-2 0-16,-5 0 0 0,2 0 0 0,1 0 0 16,2 0 3-16,-4 0-3 0,1 0 0 0,0 0 3 15,-2 0-3-15,2 0 0 0,-3 0 0 0,3 0 3 0,-2 0-3 16,-1-2 0-16,0 2-2 0,1 0 1 0,-4-2 2 0,3 0-1 15,-2 2 0-15,2 0-1 0,-3 0 2 0,3 0 2 0,-1 0 1 16,1-2-2-16,-4 2 0 0,4-2 0 0,-1 2-1 16,-2 0 2-16,3-3-3 0,-2 3-3 0,-1-2 3 15,3 0 0-15,-3 2 0 0,-2-1 2 0,4-2-1 0,-2 3-1 16,-2 0 2-16,3-2-1 0,2 2 0 0,-6-3 1 0,2 1-2 16,-1 2 2-16,4 0-2 0,-5 0 0 0,1-1 0 15,0 1 0-15,4-3 2 0,-5 3-2 0,1-2 3 0,4-1 0 16,-2 3 3-16,2-1 0 0,0 1 5 0,1-2 6 0,0-1-4 15,-3 3 4-15,3-2 2 0,-2 1 2 0,3 1-1 16,-2-3 0-16,-2-1-1 0,3 3-2 0,-2-1 3 0,-1 1-4 16,-2-3-3-16,4 1 1 0,-5 3-3 0,1 0-1 15,1 0-5-15,-4-3 0 0,4 1 0 0,-4 2 1 0,2 0-3 16,-2 0 0-16,1-3 2 0,-1 3-1 0,1-1 3 0,-2-1 0 16,1 2-1-16,2-3 0 0,-1 3 1 0,2-2-1 15,-1 0 0-15,2 2 3 0,-1-2-3 0,3-3 2 0,-1 3 0 16,0-2 0-16,-1-1 1 0,2 1-1 0,-1 3 1 15,3-4 0-15,0 1 4 0,0-3-1 0,0 3 2 0,3-2 4 16,-4-3 2-16,6 3 0 0,-4-1 1 0,-1 3-4 0,-3-1 1 16,0 2-4-16,1-4-2 0,-1 7-2 0,-3-5-6 15,0 1-1-15,0 2-1 0,0-1 3 0,0 1-5 16,2-2 0-16,-4 2 0 0,0-1 0 0,4 1-1 0,-4-2 2 16,1 2-1-16,1-1 0 0,-5 3 0 0,2-1 0 0,-1-2-7 15,4 3 4-15,-5-1 3 0,4-2-3 0,-2 1 3 16,1-2 0-16,1 4-1 0,1-4-2 0,-2 4 11 0,-1-3-6 15,-2 3 3-15,4-2-4 0,-2 0 0 0,1 2-1 16,-1-2 2-16,2 2 4 0,-1-4-4 0,2 1-1 0,0 1-2 16,0 1 1-16,-1-2-2 0,-1-2 2 0,1 5 0 0,-1-1-4 15,2-1 4-15,-2-1 0 0,1 0 1 0,-1 3-2 16,2-7 2-16,0 6-2 0,0 1 1 0,2-3-2 0,-4-1 4 16,1 1-4-16,-1 3 0 0,1-5 2 0,-3 2-1 15,3 2-1-15,2 1-2 0,-2-2 4 0,1-1 0 0,-5 3-1 16,2-2 0-16,-1 2-3 0,4-2 5 0,-5 0-2 0,-1 2 0 15,3-2 1-15,-1-1 1 0,-2 3 0 0,3 0 1 16,-3 0 0-16,3 0-2 0,-3 0 3 0,0 0 1 0,0-2-3 16,0 0-1-16,0 0-1 0,1 2 2 0,-1-2-1 0,0 4 0 15,3-2-1-15,-1 0 2 0,-2 0 1 0,0 0 0 16,0 0-2-16,0 0 0 0,0 0 0 0,0 0 1 16,0 0-1-16,0 0 0 0,0 0 0 0,0 0-1 0,0 0 4 15,0 0 0-15,0 0-2 0,0 0 1 0,0 0 0 0,0 0-4 16,0 0-1-16,0 0 3 0,0 0-3 0,0 0 3 0,0 0-2 15,0 0-10-15,0 0 5 0,0 0 4 0,0 0 1 16,0 0 2-16,0 0 0 0,0 2-5 0,0-2 1 16,0 0 15-16,0 0-7 0,0 0 0 0,0 0-4 0,0 0-4 15,0 2 3-15,0-2 1 0,0 0 0 0,0 0-3 16,0 0 1-16,0 0 1 0,0 0 1 0,0 0-1 0,0 0-3 16,0 0 1-16,0 0 0 0,0 2 3 0,0-2-1 0,0 0-1 15,0 0 0-15,0 3 2 0,0-1 0 0,0-2 2 16,-2 2-2-16,-1 0-2 0,2 0 2 0,-2 3 2 0,-2-1 4 15,1 1-4-15,-2 2 0 0,0-3 1 0,0 3-1 0,-3-1 3 16,1-3 1-16,1 5-3 0,0-5 7 0,1 4-2 16,-5-3-2-16,4 1-4 0,-1 1 1 0,-4 1-1 0,5-3-1 15,-2 2-2-15,0-2-6 0,-1-2 3 0,2 3 2 16,1-1 0-16,-2-2 2 0,1 3-1 0,1-4 0 0,0 2 1 16,2-1 0-16,-2 1 0 0,2-3 1 0,1 0 0 0,-1 0-1 15,1 3 0-15,-4 1 0 0,1-4 3 0,-1 1-2 16,4-1-1-16,0 2 0 0,-4-1 1 0,1-1 0 15,-1 0-3-15,1 0 3 0,-1 4-3 0,2-4-1 0,-4 3 2 16,3-3 2-16,-1 0 1 0,2 0-1 0,-1 0 1 0,-4 0 1 16,4 1-1-16,-5-1-1 0,6 2-2 0,-4-2 0 0,2 0 0 15,1 0-1-15,1 0 2 0,-5 0-1 0,4 0 0 16,-1 0 1-16,0 3 2 0,0-3 0 0,-1 2 0 16,-1-2-1-16,2 0-1 0,-1 0 0 0,0 0 0 0,-1 0 5 15,1 0-4-15,2 0-1 0,-1 0-2 0,-1 0 0 0,-1 0 2 16,2-2 0-16,1-1 0 0,1 1-4 0,-1 1 0 15,1-2 2-15,0-1 2 0,-2 4 2 0,1-1 1 0,-2-1-3 16,-2 2 0-16,2-1 1 0,-1 1 1 0,1-4 0 16,-1 1-5-16,-2 3-3 0,3 0 5 0,-3-3 0 0,2 1 1 0,-2-1 0 15,3 2 0-15,-2-4 1 0,2 3 2 0,-1 0 1 16,1 0-3-16,-1-3 1 0,1 3-2 0,1 0-2 16,1 0 2-16,1-3 0 0,-5 4 0 0,4-2 0 0,3 2-2 15,-4-4 1-15,4 3 3 0,-4 0-2 0,1 0 0 0,-1 0 1 16,2-1-1-16,0 1 0 0,0 0 0 0,-1 2 2 15,1-2-4-15,2 2 4 0,-1-2-2 0,1 0-2 0,-1 2 2 16,-1-3 4-16,-1 3-2 0,2-2-4 0,-2 1 2 16,1 1-2-16,-5-3 2 0,4 3 0 0,0-2-4 0,-2-1 1 15,1 2 2-15,-1-1-1 0,-1-1 2 0,1 0 0 16,-1 0 0-16,-2-1 0 0,4 3 2 0,-4-2-2 0,3-1 4 16,-3 1-2-16,2-2 0 0,-2 1 1 0,3-3-2 15,-1 3-1-15,1-3 1 0,0 3 1 0,-1-2 7 0,2 2-3 16,1-3-3-16,1 1-3 0,0-1 0 0,0-2 0 0,-2 1 0 15,-2-1 0-15,5-1-13 0,-2 6 6 0,3-6 5 0,-4 2-1 16,4 1 1-16,-4-2 2 0,4 0 0 0,-1 1 2 16,-1 0-2-16,2-1 0 0,-4-2 0 0,4 2 0 15,-4 1 2-15,4-3-2 0,0 3 1 0,-1-1-11 0,-1 0 7 16,2 0 0-16,2 0 1 0,-1 1 4 0,0-2-3 0,-1 1 1 16,1-1 0-16,3-1 7 0,-2-2-3 0,2 2-3 15,0 0 1-15,2-3-2 0,-2 2 0 0,3-1-3 0,1 0 3 16,2 0-1-16,-4-3 0 0,5 3 3 0,-2 1-2 0,2-1 0 15,-3-1 1-15,4 2-1 0,-1-3 0 0,-2 0-1 16,-1 1 1-16,2-2-1 0,-1 2 1 0,-1 1 1 0,1 0-1 16,1-1 1-16,-5 3 1 0,4-2 2 0,2 2-4 15,-3-1 1-15,4 1 3 0,-1-1-5 0,1-1 2 0,-1 2-6 16,2 3 1-16,-1-3 1 0,4 0-1 0,-1 3 2 0,1-3 0 16,3 2 2-16,0-1 0 0,1 1 2 0,4-2 0 15,1 2 2-15,1-2-3 0,2 1-1 0,0-1-3 0,-1 0-1 16,7 1 4-16,-6 0-1 0,1 1 1 0,2-1-3 15,0-1 1-15,-3 5 4 0,2-3 1 0,1 1-1 0,-1-1-1 16,-3 3 1-16,4 2-2 0,-3-3 1 0,3 3 0 16,-3-1-1-16,-1 1-2 0,1 2-3 0,0 2 0 0,3-3 3 15,-3 2-3-15,-1 1 3 0,3 1-3 0,-2 2 3 16,1-1 0-16,0 1 2 0,-4 0 2 0,6 2-2 0,-6 1 0 16,2 1 0-16,3 1-3 0,-5 0 3 0,1 3-3 0,-1 3 2 15,-2-3-2-15,0 5 3 0,1 3-2 0,-4-1 4 16,1 1 2-16,2 1-1 0,-4 3-1 0,-3 0-1 0,3 0-1 15,-4-1 0-15,1 2-2 0,-4-4 1 0,-1 5-1 16,-5-3 1-16,2 3 1 0,-4 0 0 0,0-1-1 0,0-1 1 16,-4-2 1-16,2 3 2 0,-8-1-2 0,2 0 0 0,-1 1 0 15,-1-3 0-15,-2 3 4 0,-1-4-4 0,-5 5 3 16,1-1-9-16,-2-1-8 0,0 2-20 0,-2 1-26 0,-1-3-45 16,-2 3-50-16,0-2-52 0,-3 3-56 0,0-2-53 0,2-1-112 15,-5-3-137-15,2-1-75 0,-3 1-8 0</inkml:trace>
  </inkml:traceGroup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15.7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B209F8-E3BF-4268-A779-39F149C2B53A}" emma:medium="tactile" emma:mode="ink">
          <msink:context xmlns:msink="http://schemas.microsoft.com/ink/2010/main" type="inkDrawing" rotatedBoundingBox="10679,14140 12401,13179 12762,13826 11040,14787" semanticType="callout" shapeName="Other">
            <msink:sourceLink direction="with" ref="{DF241A4E-2C25-4E12-BFC9-4B0CCFE4B409}"/>
          </msink:context>
        </emma:interpretation>
      </emma:emma>
    </inkml:annotationXML>
    <inkml:trace contextRef="#ctx0" brushRef="#br0">288-38 185 0,'-3'-8'265'0,"-1"7"-67"0,2-2-60 0,-4-4-40 16,5 7-22-16,-2 0-11 0,3-3-12 0,-1 2-20 0,1 1-11 15,-3 0-7-15,0 1-5 0,3 2-4 0,0-3 2 0,3 7 0 16,0-3 3-16,-3 6 4 0,1-1 7 0,2-1 5 16,-2 3 1-16,5 0 2 0,-4 1-1 0,2-1 5 0,2 5 5 15,2-4 2-15,-4 1-6 0,4-2-4 0,-2 3 1 0,1-3-2 16,3-1 2-16,2 0-3 0,-3 1-6 0,3-2 3 16,0-2 0-16,3 2 5 0,1-2 3 0,-1-4 7 15,2 3-3-15,1-6 1 0,2 0 4 0,3 0-2 0,-4-5 1 16,5 4-7-16,-3-6-2 0,2 1-4 0,4 0-6 0,-3-5-3 15,6 2-3-15,-6-2-4 0,4 1-2 0,-1-3 1 0,1 0-1 16,3 2 1-16,1-2 0 0,2 1 2 0,-3-4-2 16,-1 0 2-16,0 1-2 0,-2 1 0 0,2-2-2 0,-5 5-3 15,2-5 0-15,-4 2-2 0,4 3-1 0,-6-1 0 16,4 3-3-16,-7-1 3 0,2-1-3 0,-1 2 2 0,0 1-3 16,-2 0 0-16,-2 0 0 0,1 0 0 0,-4 4 0 15,3-3 0-15,-3 2 0 0,3 1-1 0,-1-1 3 0,-2 1-1 16,-3 2 2-16,0 2-2 0,5-2-1 0,-8 2 0 0,5 2 0 15,-3-2 0-15,2 2-12 0,-1 2-14 0,2 2-14 16,-2 2-26-16,2-1-28 0,4 4-26 0,0-2-39 0,-1 1-81 16,2 0-165-16,-1-1-78 0,-3-1-35 0</inkml:trace>
    <inkml:trace contextRef="#ctx0" brushRef="#br0" timeOffset="-3927.538">-29 951 119 0,'-12'-1'83'0,"-1"-2"-33"0,3 3-23 0,2-2-10 16,4-1-7-16,-1 3-6 0,1 0-3 0,-2 0-1 0,4 0 0 15,-1 3-3-15,3-1-33 0,0-2-7 16,3 4-34-16,-3 1-49 0</inkml:trace>
  </inkml:traceGroup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14.9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F241A4E-2C25-4E12-BFC9-4B0CCFE4B409}" emma:medium="tactile" emma:mode="ink">
          <msink:context xmlns:msink="http://schemas.microsoft.com/ink/2010/main" type="inkDrawing" rotatedBoundingBox="11121,13787 16407,13862 16388,15190 11102,15115" hotPoints="17056,14612 14022,15084 11040,14349 14075,13878" semanticType="enclosure" shapeName="Ellipse">
            <msink:destinationLink direction="with" ref="{ECDE432F-67A7-4313-BDD6-503BF4FF11B3}"/>
            <msink:destinationLink direction="with" ref="{6BB209F8-E3BF-4268-A779-39F149C2B53A}"/>
          </msink:context>
        </emma:interpretation>
      </emma:emma>
    </inkml:annotationXML>
    <inkml:trace contextRef="#ctx0" brushRef="#br0">44 1023 12 0,'-3'-3'157'0,"0"3"-10"0,3-2-11 0,-1 2-14 16,-2 0-17-16,3-3-17 0,-2 2-13 0,2 1-12 0,-3-2-12 16,0-1-14-16,3 3-9 0,-1-2-10 0,-2 2 0 0,1-4 3 15,2 2 3-15,-3-1 9 0,1 1 1 0,2 0 0 16,-2 0 2-16,2 2 5 0,-3-2-4 0,3-1-2 0,-3 3 2 15,3-1-3-15,-1 1 2 0,-2-4-1 0,3 1-3 16,0 1-2-16,0 0 3 0,0 0-1 0,-2-2-2 0,2 4-2 16,0-3 0-16,0 3-2 0,0-2 0 0,0 0-1 0,0 2-3 15,0 0-5-15,-3 0-5 0,0 0-4 0,3 0-3 16,0 0-2-16,0 0 1 0,0 0-4 0,0 2 0 0,0 0 0 16,0-2-1-16,0 3 0 0,3-3 1 0,0 4-2 15,-1-2 1-15,2 0 2 0,-1 3 1 0,4-1-1 0,2-3 0 16,-1 4-1-16,-1-1 3 0,1-2-1 0,1 3-1 0,-2-1 2 15,4-2-3-15,-3 3 1 0,1-1 2 0,2-2-3 16,-2 1 1-16,-2-3 2 0,4 7-3 0,-2-4 1 0,1-2 0 16,-1 6 0-16,0-4-1 0,-2 2 0 0,4-4-1 15,-2 2 0-15,-2-1 1 0,5 1-2 0,-2 0 0 0,-4 2 2 16,5-3-1-16,-2 0 2 0,-2 2 1 0,5-1 0 16,0-1-1-16,0 0 3 0,0-2 2 0,0 2 0 0,1 0 1 15,-1-2-1-15,0 2 1 0,1 1 1 0,-1-3-2 16,3 0-2-16,0 0-1 0,-2 0-3 0,-1 0 3 0,3 0-1 15,-3 1-1-15,3-1-1 0,-3 3 0 0,0-2 0 0,0-1 1 16,0 5-1-16,-1-3 0 0,1 0 0 0,0 0 1 16,0 3 1-16,0-3-1 0,1 0-1 0,-4-2 0 0,3 2 2 15,-3 3-2-15,5-4 2 0,-2 2-2 0,1 2 0 16,-1-5 1-16,0 3 1 0,0 1-1 0,1-3 1 0,-1 1-1 16,1-1-1-16,-1 3 0 0,3 0 0 0,-3-2-1 0,3 1-1 15,-2-1 2-15,2-1 0 0,2 4 0 0,0-1 0 16,0 1 2-16,-1-3-1 0,2 2-1 0,0-2 0 0,1 0 0 15,-1 1 0-15,1 1 2 0,-1-2-2 0,2 0 0 16,-1 3 0-16,0-4 4 0,-2 3-3 0,2-1-1 0,0-1-1 16,-1 2 1-16,0-2 0 0,0 3 0 0,1-3 0 0,-2 2-2 15,-1-1 2-15,3 0 0 0,-2 2 0 0,1-2 0 16,-5 4-2-16,6-6 2 0,1 1-2 0,-1-1 4 16,3 6-2-16,-4-6 0 0,5 1 0 0,0 3 0 0,1-4 0 15,0 2 0-15,0-1 0 0,3 2 0 0,-1-2-2 0,1 1 2 16,-1-1 0-16,3 2 0 0,-3-2 6 0,3 0-5 0,-2 1 0 15,-2 1 1-15,2-2-1 0,-3 2-1 0,6-1-1 16,-6-2 1 0,44 8-10-16,17-3 9 0,-69-6 1 0,4 3 0 15,-4-1 0-15,2-2 1 16,13 4-1-16,-17-4 0 0,3 2 0 0,-5-2 2 0,2 3 0 16,-2-1-2-16,5-2 0 0,-3 1 0 0,-2-1 2 15,15 0-2-15,-11 0 0 0,-1 0 0 0,1 0 0 16,-1-1 0-16,1 1 1 0,2-2 0 0,-4-1-1 0,4 3 0 15,-1-2-1-15,-2 2 1 0,2-2 0 0,1 0-1 0,1 2-1 16,-6-2 2-16,5-1 0 0,0 3 0 0,-3-1 2 16,1 1-1-16,2-3-1 0,1 1 3 0,-2 2-1 0,-1-2-1 15,4 2-1-15,-1-3 0 0,-3 2 0 0,4 1 0 0,-1-3 0 16,3 3 0-16,-2-1 0 0,-3 1 0 0,6 0 0 0,-2-3 0 16,4 3 0-16,-4-2 0 0,3 2 0 0,2-2 1 15,-2 0 1-15,-1 2-2 0,0-2 0 0,1 0 1 16,0 2 3-16,0-3-2 0,-2 3-1 0,2-2 2 0,-3 0-2 15,1 2-1-15,-1-1 0 0,1-2 0 0,-1 3 0 0,-2-2-1 16,1 2 0-16,-1-3 1 0,0 1 0 0,-2 2-2 16,-1-1 5-16,-1-2-2 0,4 3 2 0,-2-2-2 0,-2 2 1 15,0-3 0-15,1 3 1 0,0-1 0 0,2 1-3 16,-4-2 0-16,5-1 0 0,-3 3 2 0,-1-2-2 0,2 2 3 16,0 0-2-16,0-1 0 0,-1 1 2 0,2-3-2 0,-2-1 1 15,1 4-2-15,-1-1 0 0,3 1 0 0,-1-2 0 16,-1 2 0-16,-1 0 0 0,0 0 0 0,2 0 0 0,-1 0 0 15,-2-1 0-15,1 1 0 0,-1-4 0 0,-2 1 0 16,7 3 2-16,-1 0-2 0,-3 0 4 0,4-3-1 0,-1 1 1 16,-1 2-1-16,0-3 3 0,0 0-2 0,1 3 0 0,-1-3 1 15,-3 3 2-15,4-2 0 0,-3 0-2 0,2 0 1 16,-4 2-1-16,5-2 1 0,-4-1 0 0,1 1-1 0,1 0 0 16,0 0 0-16,0 0 1 0,-2-1 1 0,-2 2-1 15,5-2 1-15,-5 2-1 0,5-4 1 0,-4 3 0 0,3 0-2 16,-3-2 0-16,-2 1-2 0,3 1-1 0,-3 0 2 15,-1-2-1-15,0 2-2 0,-2-1-1 0,-2 1 0 0,1 2 3 16,-1-1 0-16,-1-2 4 0,5-2 2 0,-4 4 1 0,0-1 2 16,-1-1 2-16,2 3 4 0,2-2-2 0,-4-2-2 15,2 0 0-15,2 3-6 0,-1-1-2 0,1 1 0 0,-2-6-1 16,1 7-4-16,0-3 0 0,-2 1-1 0,5-2 0 16,-5 2 0-16,4-1 0 0,-2 1 0 0,1-2 0 0,-1 2 0 15,0-1 0-15,2 1 0 0,-3-2 1 0,0 2-1 16,2-1 1-16,-1-1 0 0,0 3 0 0,-1-2 0 0,4 1 0 15,-5 0-1-15,3 0 0 0,-2 0 1 0,-2 0-1 0,1-1 0 16,4 1 3-16,-2 0-2 0,1 0 1 0,-1-2 1 16,0 1-2-16,-2 1 0 0,4-2 0 0,-2-1-1 0,1 4 0 15,-1-4 0-15,1 2 2 0,-4-4-2 0,5 4 0 0,-2-2 0 16,-2 2 0-16,5-2 0 0,-2 1 0 0,-4-1-2 16,5 1 1-16,-2 0 1 0,1-1 1 0,-1 1 1 15,2-1-2-15,-4 4 1 0,-1-3-2 0,0-1 1 0,0 1 1 16,0 0-1-16,1 1 0 0,-2-1 0 0,2 0 0 0,-2-1 0 15,2 2 1-15,-1-2-2 0,0 1-2 0,1-1 1 0,-2 2 1 16,2-4 1-16,-2 6 0 0,2-2 3 0,-2-4 6 16,-1 4 6-16,4-2 2 0,-4 2 5 0,1 0 1 0,2-1 3 15,-3 0-2-15,4 1 0 0,-2-1-5 0,0 0-6 16,0 0-3-16,0 0-4 0,0-3-4 0,0 3-2 0,1-1 0 16,-1-1 0-16,-2 2 1 0,1-1 0 0,-1 1-1 15,1-2 0-15,1 1 4 0,-5-1-1 0,5 1-2 0,-1 3-1 16,2-6 0-16,-2 5 0 0,2-2-1 0,-5-1 2 0,2 4-1 15,2-2 1-15,-2-1-1 0,-1 1 0 0,-1 0 0 16,2 0 0-16,2 0 1 0,-4-1 0 0,2 1-1 0,-1 0 2 16,0 1 0-16,-1 1-1 0,4 0 1 0,-5-2 0 15,2-1 1-15,-1 2-1 0,4-2 2 0,-5 2 0 0,4-3 1 16,0 3 1-16,-3-5-1 0,2 1 4 0,2 1-1 16,-4 0 9-16,1-1 1 0,0-2 2 0,-2 3 0 0,2-3 1 15,-1 1-1-15,-2-1 1 0,3 1-5 0,0 1-4 0,-3-2-5 16,0 3-4-16,0 1 0 0,0-3-3 0,-3 0 1 15,0 4-1-15,3-3 0 0,-2 0 2 0,-1 0 1 0,2 1 1 16,-2 1 2-16,0 1-2 0,1 0 2 0,-4 0-1 16,5 0 0-16,-2 0 1 0,1-1-3 0,-3-1-1 0,3 1-1 15,-1 1-1-15,2-2 0 0,-5 1 4 0,1 0-2 16,1-1 0-16,-1 4-1 0,-1-3 1 0,2 2-1 0,-1-5 2 16,-2 7 0-16,2-6-4 0,-2 3-1 0,0-3 2 0,-2 3-3 15,1-1 0-15,1 0 3 0,-1 0 0 0,1 1-3 0,1 0 3 16,-5-1 0-16,4 1 0 0,-5 0 2 0,5-1-2 15,-2 4 0-15,0-4 0 0,-5 1 1 0,5-1-1 16,-5 0-1-16,2 0-3 0,0 4 1 0,0-2 2 0,0-4 1 16,3 4 0-16,-3-2-1 0,2-1 1 0,1 1 0 0,-3 2 4 15,0-2-3-15,-1 1 0 0,1-1 0 0,0 1 1 16,0 3-1-16,-2-4-1 0,0 3 0 0,-1-2 2 0,3 1-1 16,0 2-1-16,0-2 0 0,-3 1 0 0,3-2 0 15,0 2 0-15,0-1 0 0,0 0 0 0,1 0-1 0,-1-2 2 16,0 4-1-16,0-1 0 0,0-1 0 0,0-2-1 0,-3 5 2 15,0-5-1-15,3 4 0 0,-1-2 0 0,-5-4 0 16,5 7 0-16,-5-4 0 0,1-1 0 0,1 0 0 0,0 0 0 16,-2 4 0-16,2-4 0 0,-4 3 0 0,5-2 3 0,-3-1-1 15,1 1-4-15,0 3 2 0,1-4 0 0,-2 1 0 16,2-1-1-16,-1 1 1 0,1 0-5 0,1 0 4 0,-1-1 1 16,1 1-2-16,0 2 2 0,1-2-1 0,-3 2 1 15,3-3 1-15,-1 2 1 0,0-2-1 0,-1 4-1 16,0-1 0-16,-2 1 3 0,1-3-3 0,-2 4 0 0,0-3-3 15,2 3 3-15,-2-3 0 0,-2 3 0 0,2-1 0 0,-1-3-3 16,-2 4 1-16,-2-1 1 0,4 1 1 0,-6-2 0 0,2-1-2 16,-1 3 1-16,0-2 2 0,1 2 2 0,0-3-1 15,0 2-2-15,1 1 0 0,-4-2 0 0,3-1-1 16,0 1 1-16,0 0-1 0,2 2 1 0,-2-2-1 0,0 0 3 16,5-1-1-16,-5 3-1 0,5-1 2 0,-2-2-1 0,-1 3-1 15,1-1 2-15,1 1-2 0,-2-5-2 0,3 5 2 16,-1-2 0-16,3 0 0 0,-3 2 0 0,-2-2 0 0,1-1-3 15,-1 2 5-15,2-2-1 0,-3 1-1 0,3 0 0 0,-1 0-3 16,-1 2 0-16,1-2 1 0,-1-1 1 0,-2 1 0 16,0 2 1-16,1-4-2 0,-4 2 2 0,0-1 0 0,2 2 0 15,-2-1 0-15,-3 2 0 0,6-3 0 0,-1 1-1 16,-2 2 1-16,0-3 1 0,1 3 2 0,0 0-2 0,1-5-2 16,-3 5 1-16,7-1 0 0,-6 1-1 0,3-2-1 0,2 1 2 15,-2 1-1-15,3-4 1 0,-1 1 0 0,3 3 0 16,-1 0 0-16,1-3 1 0,1 2-1 0,0 1 0 0,-1-4 0 15,5 3 0-15,-5 1 0 0,1-2 0 0,2-1 0 16,-3 3 0-16,2-2 2 0,-2 2-1 0,-1-3-1 0,1 2 1 16,0 1 1-16,-2-2-2 0,-1 2 0 0,1-3 0 0,-2 3-3 15,0 0 3-15,-1-2-1 0,-3 2-1 0,3 0 2 16,0 0-2-16,-2 0 2 0,2 0 1 0,-3 0-1 0,3-2 0 16,-1 2 0-16,0 0-2 0,-1 0 0 0,2 0 6 15,1 0-1-15,-3-2-1 0,3 2 0 0,3-2-1 0,-1-1 0 16,-1 3 0-16,3 0-1 0,2-1 2 0,-2-2-4 0,0 3-1 15,2 0 0-15,2 0 0 0,-4-1 3 0,6 1 0 16,-4-3 0-16,-1 1-1 0,2 2-1 0,0-2 0 16,-2-1 2-16,1 3 0 0,-3 0-3 0,0 0 2 0,-2 0 1 15,-2 0 0-15,-3 3 1 0,2-1 1 0,-5-2-2 0,-1 2 0 16,0 1 0-16,-5-3 1 0,5 1-2 0,-5-1-1 16,2 3 2-16,-2-2 0 0,5-1 3 0,-2 3-3 0,3-1 0 15,-1 0-4-15,6-2 4 0,-1 2-1 0,1-2-2 16,3 0 1-16,-2 0-1 0,5 0 1 0,2 0 0 0,1 0 4 0,-2 0-2 15,6 0 2-15,0 0-1 0,0 0 2 0,5 0-2 16,-5 0-1-16,5 0 3 0,1 0-2 0,-2 0 3 16,2 0-5-16,0 0-2 0,0 0 3 0,0 0 0 0,0 0 0 15,0 0-1-15,-1 2 1 0,1-2-1 0,0 3-1 0,0-1 2 16,0-2-1-16,0 1 0 0,-1 2 1 0,2-3-2 16,-2 2 1-16,2 1 0 0,-4-1 1 0,5 3-1 0,-3-4 1 15,-1 2-2-15,4 0 2 0,-7 2 2 0,4-2-2 16,2 2 1-16,-2-2-2 0,-2 2 1 0,2-3 2 0,-1 2-1 15,1-2-1-15,2 1 0 0,-2 0-1 0,2 0-1 0,-2-1 3 16,-1 2-1-16,2-2-1 0,-4 2 3 0,1 1-2 16,-1-1 0-16,1 1 0 0,-2-4 1 0,4 3 1 15,-5 1-1-15,6-3 3 0,-4 2-3 0,1 1-1 0,-2-1 0 16,-1 1 0-16,3-2-2 0,-2 2 0 0,-1 1 2 0,-2 1-4 16,1-1 2-16,-2 2 0 0,0-2 2 0,3 0 0 0,-1 3-1 15,-2-1 0-15,0 3-1 0,3 0 2 0,-1 0 0 16,1 0 0-16,-3 0 2 0,0 5-1 0,2 3 1 0,-1-5-1 15,2 4-1-15,0-2-6 0,3 5-20 0,2-6-11 16,0 4-10-16,5 0-11 0,-4 0-25 0,6 3-22 0,0-1-23 16,6 2-22-16,-4-2-3 0,5 0-17 0,3-1-47 0,2 0-80 15,0-4-121-15,2-5-50 0</inkml:trace>
  </inkml:traceGroup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18.26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27DDC4C-7170-4CC5-9B33-6148055E546C}" emma:medium="tactile" emma:mode="ink">
          <msink:context xmlns:msink="http://schemas.microsoft.com/ink/2010/main" type="inkDrawing" rotatedBoundingBox="17265,13966 22525,13479 22674,15095 17415,15581" hotPoints="23092,14423 20214,15189 17333,14435 20211,13670" semanticType="enclosure" shapeName="Ellipse">
            <msink:destinationLink direction="with" ref="{C5A194C9-382E-408E-AA2A-8E5AAD446F51}"/>
            <msink:destinationLink direction="with" ref="{ECDE432F-67A7-4313-BDD6-503BF4FF11B3}"/>
          </msink:context>
        </emma:interpretation>
      </emma:emma>
    </inkml:annotationXML>
    <inkml:trace contextRef="#ctx0" brushRef="#br0">736 1304 38 0,'0'6'130'0,"2"1"3"0,-2-2-6 0,6-1-10 16,-6-2-6-16,0 1-1 0,0-1-20 0,0-1-23 16,0-1-13-16,-6 3-15 0,6-1-5 0,-2-2-13 15,-4 0-4-15,2 0-5 0,-1 0-3 0,-2 3-1 0,2-2-1 16,-2-1-3-16,-1 2 0 0,1-2-2 0,-2 3 1 0,0-3-2 15,-4 2 1-15,4-2-2 0,0 0 0 0,-3 0 0 0,2 0 2 16,-2 0 4-16,3 0 8 0,-2 0 2 0,4-2 3 16,-2 2 3-16,2-3 1 0,-1 1 2 0,-1 1 2 0,2-2-6 15,-1-2-10-15,1 4-1 0,2-1-4 0,-2-1-2 16,2 0 0-16,1-4-2 0,-3 4 10 0,2-2 6 0,-2 2 6 16,2-2 1-16,-2 2 1 0,1-3 0 0,0 2-4 0,0-3 3 15,0 1-11-15,-4-3-7 0,2 3-2 0,-1 0-4 16,-1-3 2-16,4 3-2 0,-5-3 1 0,4 1-1 0,-1-1 0 15,3 2 5-15,-3-1 3 0,-2 3 3 0,2-1 0 16,2-1 4-16,-4 0-1 0,1 1 1 0,1 1-1 0,1 0-3 16,0 0-5-16,-2-1-5 0,1 1-2 0,1-1 0 15,-2 2 0-15,-2-2 0 0,4 1-2 0,-5 1 2 0,0-1 0 16,5-1 0-16,-2 1 0 0,-2 2 1 0,2-4 0 16,1 7-1-16,-3-5 0 0,2 1 2 0,-1-1 3 0,2 1 3 15,2 0 1-15,-1-1 1 0,-1 1-3 0,4-1 4 0,-3 4-1 16,-1-3-6-16,4-1 3 0,-1 1 5 0,-1 0 5 15,5 1 0-15,-2-1 0 0,0 0 1 0,-2-1 2 0,4-1 0 16,-5 1-6-16,1 2-6 0,1-2-3 0,-1 1-3 0,3-1 0 16,0 2-2-16,-4-4 0 0,5 2 0 0,-5 1 1 15,4-3 1-15,-2 3-2 0,1-1 2 0,0-1-1 0,-2 1 0 16,4 1 1-16,1 0-2 0,-3-2 0 0,-2 2 0 16,2-3 1-16,0 3-1 0,-1-3 0 0,4 3 0 0,0-2 1 15,0-1 0-15,0-2 0 0,0 2-1 0,0 1 0 16,3 0 0-16,-3-1 0 0,1-2 0 0,-1 3 0 0,3-3 1 15,-3 1-1-15,3-1 0 0,-1 3 2 0,1-3-2 16,0 0 0-16,-2 3 3 0,4-4-3 0,-5 6 1 0,6-3-1 16,-5-1-1-16,-1 2 1 0,3 0 0 0,-1-3 0 0,-2 2-5 15,0 2 5-15,0-2-1 0,3 1 1 0,0-1 1 0,-2 1 1 16,-1 0 0-16,6-2-1 0,-4 0-1 0,-2-1 0 16,2-1 1-16,0 6-1 0,-2-6-1 0,6 2 1 15,-5-3 0-15,2 3 0 0,-1-1-1 0,4-2-3 0,-5 2 3 16,2-2 1-16,2 3 0 0,-1-1 0 0,2-1 0 0,-4 1-1 15,2 0 1-15,4-2 1 0,-4 3-1 0,2-1-1 16,-2 1 0-16,1-1 1 0,-1 0-1 0,2 0 1 0,-4-2-1 16,2 3 1-16,2 0 0 0,-1-1 1 0,-1-2 0 15,1 2-1-15,2 1 0 0,1-1 1 0,-1 0-3 0,0 3 1 16,-1-3-1-16,5 1 2 0,-2-1 2 0,1-1-1 0,5 6 0 16,-3-6-1-16,0 2 2 0,1 0-1 0,2 0 1 15,1 2 1-15,-1-1-3 0,0 1-1 0,2-3-1 0,-1 3 2 16,3 0-2-16,-2-3 2 0,5 4 0 0,-3-1-1 15,1 1 2-15,1-1 1 0,-2-1 0 0,3 1-1 0,-1 0-1 16,3 1 0-16,-2-1 0 0,2 1 4 0,0-1-4 0,0 1-1 16,-1 1-2-16,1-2 3 0,3 2 0 0,0-1 0 15,0-1 0-15,-2 2 0 0,-1 2 0 0,3-3 0 0,-1 1 0 16,1-1 1-16,-2 2-2 0,1-2 1 0,-1 2 0 16,2-2 0-16,1 4-1 15,182-25 2 1,-179 23-1-1,106-7 7-15,-30 6-9 0,-65 1 0 0,-6 3-1 16,2-1 3 0,38 1-1-16,-1 0 2 0,-34 0-1 0,-3 0 0 0,36 0 4 15,-35 0-2-15,-4 0-1 0,4 0-1 0,-3 0 1 16,1 0 1-16,-1 0 1 0,0 0-1 0,-1 0 0 0,1 0 0 16,0 0-2-16,1-3 3 0,-4 3-1 0,2-1 0 0,4 1-2 15,-3-3 0-15,1 1 2 0,0-3-1 0,2 4 0 0,0-2-1 16,-1 2-1-16,2-2 1 0,2-1 0 15,-5 2 1-15,2 0 2 0,0-1-1 0,-1 1-2 0,1-2 6 16,-2 2-2-16,2-1 1 0,0 2 1 0,1 1-1 0,-1-2 0 16,-4-1 3-16,4 1 0 0,-3-1-1 0,2 3 1 0,-2-5 1 15,1 4-1-15,1-1 2 0,-1 1-3 0,-2 1 2 16,1-2-1-16,3-3 2 0,-3 5-2 0,-2 0 2 0,2-4-2 16,-4 4-2-16,4-5 3 0,1 5-3 0,-4-2 3 15,1 2-1-15,-1 0 2 0,4 0 1 0,-6 2 1 0,5-2 2 16,-5 1 1-16,2 3 0 0,-2-4 1 0,1 4 0 0,-3-4-3 15,1 5-2-15,1-2 1 0,1 0-1 0,-1 2-2 16,6 0 0-16,-6 0-1 0,2-4 1 0,-2 7-3 0,4-5 2 16,-4 4-2-16,0 0 1 0,0-2-3 0,-1 2 0 0,-3 1 1 15,3-1-2-15,-5 2 2 0,2 2-4 0,-3-2 1 16,-1 1-1-16,1 1 1 0,-1 0 0 0,-3 0-2 0,0 2 1 16,2-1 0-16,-3 1 0 0,1 0 2 0,1 1-3 15,-2-3 2-15,0 4-1 0,4 0 0 0,-5-4 0 16,1 1-1-16,5-1 2 0,-5 2 0 0,3-2 0 0,-1 1 1 15,-1 1-2-15,2-2 1 0,-3 3-2 0,-5-3 0 0,3-1 0 16,-3 0 0-16,4 1 0 0,-6 0-2 0,0 3 4 16,-4-4 0-16,3 4 0 0,-2-3 4 0,-2 1 0 15,2 3 2-15,-3 0-2 0,-1 0 2 0,-4 1-2 0,2 0 0 0,-3 4 2 16,-3 0 1-16,2 1-2 0,-4 1-5 0,-2-2 2 0,-4 7 2 16,-1-3 1-16,0 2-2 0,-1 1 1 0,-6-4-4 15,-1 5 4-15,-3 0 4 0,-3 1-1 0,1 0-1 16,-6 3-1-16,-4-1 3 0,-3 4-2 0,1-1 0 0,-5 0-4 15,-3 1 2-15,-4-5-2 0,-1 2 3 0,-6 0-2 0,-3-7 2 16,-4 3 1-16,-4-2 3 0,-3-4-1 0,-4 4 0 16,-2-3 0-16,-4-1-1 0,-4-3-1 0,-2-1-2 0,-5 1-5 15,-2-2 2-15,-6-2 0 0,-5 2-2 0,1-2-1 16,1 1 0-16,-2-4 1 0,1 3-1 0,0-3 1 0,3-1-1 16,2-1 0-16,4 1 4 0,4-5 0 0,3 3 1 0,6-4-3 15,6-4 0-15,7 2 0 0,2-6 0 0,7 3 1 16,4-1-3-16,4-4 0 0,0-1-1 0,5 2-1 0,3-5 4 15,0 2-1-15,3 2 1 0,4-3-1 0,-3 0-1 16,4 2-1-16,-3-3-8 0,3 2-10 0,2-1-15 0,-4-1-9 16,4 2-6-16,-1-2-12 0,5 3-11 0,1-3-16 0,-2 3-4 15,4 0 1-15,0-1-6 0,2 1-10 0,-2-2-9 16,2 0-9-16,0 2-4 0,0 3-8 0,-1-5-36 0,4-2-64 16,-3 5-98-16,0-4-67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.25157" units="1/cm"/>
          <inkml:channelProperty channel="Y" name="resolution" value="40.29851" units="1/cm"/>
        </inkml:channelProperties>
      </inkml:inkSource>
      <inkml:timestamp xml:id="ts0" timeString="2021-10-07T03:16:12.5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1" timeString="2021-10-07T03:16:25.512"/>
    </inkml:context>
  </inkml:definitions>
  <inkml:trace contextRef="#ctx0" brushRef="#br0">0 0</inkml:trace>
  <inkml:trace contextRef="#ctx1" brushRef="#br0">6532 165 614,'-7'-23'18,"-3"0"-18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23.52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D01014E-7477-4259-9357-982EC55CA017}" emma:medium="tactile" emma:mode="ink">
          <msink:context xmlns:msink="http://schemas.microsoft.com/ink/2010/main" type="writingRegion" rotatedBoundingBox="12855,14755 13550,14755 13550,15958 12855,15958"/>
        </emma:interpretation>
      </emma:emma>
    </inkml:annotationXML>
    <inkml:traceGroup>
      <inkml:annotationXML>
        <emma:emma xmlns:emma="http://www.w3.org/2003/04/emma" version="1.0">
          <emma:interpretation id="{773EB112-5C9B-44B4-822E-4597BBC2B5A4}" emma:medium="tactile" emma:mode="ink">
            <msink:context xmlns:msink="http://schemas.microsoft.com/ink/2010/main" type="paragraph" rotatedBoundingBox="12855,14755 13550,14755 13550,15958 12855,15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6DCACF-18D2-4756-99FF-D4F38CE6D328}" emma:medium="tactile" emma:mode="ink">
              <msink:context xmlns:msink="http://schemas.microsoft.com/ink/2010/main" type="line" rotatedBoundingBox="12855,14755 13550,14755 13550,15958 12855,15958"/>
            </emma:interpretation>
          </emma:emma>
        </inkml:annotationXML>
        <inkml:traceGroup>
          <inkml:annotationXML>
            <emma:emma xmlns:emma="http://www.w3.org/2003/04/emma" version="1.0">
              <emma:interpretation id="{C12AC49C-EF63-4FDD-9657-46C7ED03B98D}" emma:medium="tactile" emma:mode="ink">
                <msink:context xmlns:msink="http://schemas.microsoft.com/ink/2010/main" type="inkWord" rotatedBoundingBox="12855,14755 13550,14755 13550,15958 12855,15958"/>
              </emma:interpretation>
              <emma:one-of disjunction-type="recognition" id="oneOf0">
                <emma:interpretation id="interp0" emma:lang="en-US" emma:confidence="0.5">
                  <emma:literal>of</emma:literal>
                </emma:interpretation>
                <emma:interpretation id="interp1" emma:lang="en-US" emma:confidence="0">
                  <emma:literal>d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d.</emma:literal>
                </emma:interpretation>
                <emma:interpretation id="interp4" emma:lang="en-US" emma:confidence="0">
                  <emma:literal>4</emma:literal>
                </emma:interpretation>
              </emma:one-of>
            </emma:emma>
          </inkml:annotationXML>
          <inkml:trace contextRef="#ctx0" brushRef="#br0">-5020-500 28 0,'-12'-4'184'0,"1"2"10"15,-1-3-5-15,0 5-20 0,0 0-16 0,0 0-19 0,0 5-20 16,2 1-15-16,1 3-11 0,-2-1-9 0,5 3 4 15,0 4 2-15,0-1-1 0,0 1-4 0,5 5-6 0,-5-4 7 16,6 4 2-16,0 0 1 0,3 1 0 0,1 1 2 0,2-3 2 16,0 1-2-16,2-1 2 0,-1-1-4 0,5-1-5 15,0-2-2-15,0-1 0 0,3 0-7 0,0-1 3 0,1-4 6 16,3-1 0-16,1-1 0 0,1-4 2 0,2-3 2 16,1 0 3-16,2-3-7 0,2-4-7 0,-1-1-6 0,4-1-2 15,-6-4-11-15,6-2-10 0,1-2-11 0,-3-1-7 0,-3-3-7 16,1 1-7-16,-1-1-5 0,-5-3 2 0,3 2-4 15,-5-3-2-15,-1 5 0 0,-4 0 0 0,0 1-1 0,-5 2 2 16,2 0 1-16,-7 2-2 0,4 4 0 0,-4-3-1 16,-1 3-1-16,-1 3 0 0,4 1 0 0,-6 1-5 0,1 0-9 15,-1 1-25-15,3 3-32 0,0 0-41 0,-3 1-44 0,0 2-37 16,-3 1-40-16,0 5-40 0,2-1-38 0,-5 4-62 16,-3 1-110-16,-3 0-73 0,-3 3-24 0</inkml:trace>
          <inkml:trace contextRef="#ctx0" brushRef="#br0" timeOffset="-282.0614">-4698-1228 298 0,'-5'-3'379'0,"1"-2"-93"0,-1-4-87 0,-5 3-38 15,6-1-22-15,-4-2-28 0,4 4-5 0,-4-2-8 0,4 1-11 16,-1-1 2-16,-1 3 7 0,2-1-2 0,2 3-3 16,-4 1-16-16,6-2-18 0,-1 6-7 0,-2 0-5 0,3 6 1 15,-4 4 10-15,1 4 6 0,-2 9-1 0,-2 6 14 16,2 3 20-16,1 6 9 0,-1 5 10 0,-1 1-5 0,5 0-14 15,-2 1-9-15,0 3 3 0,1-2-8 0,-1 0-6 0,3 1-9 16,0 0-14-16,3-3-6 0,-1-4-7 0,1 1-3 16,1-3-2-16,-1-3-1 0,0 0-1 0,-1-5-2 15,1 2 3-15,-2-4-5 0,-1-3-1 0,3 0-2 0,-3-5-7 16,0 1-7-16,-3-4-3 0,3-3-4 0,-1-3-2 0,-2 2 1 16,3-1-3-16,-2-3 2 0,-1-1 3 0,0-3 0 0,3-2 0 15,-1-2 0-15,1 1-2 0,0-3 0 0,0 2-1 16,0-4-4-16,-3 0-18 0,3 0-36 0,-3-4-38 15,1-3-39-15,-1-2-45 0,2-3-36 0,-5-3-29 0,4-1-27 16,-1-4-12-16,2 2 6 0,-5-4 14 0,2 0 20 0,1-2 14 16,-3 5 0-16,0-2-8 0,0-1-12 0,-5 1 2 15,4 2 6-15,-2 1 11 0,-3 0 18 0</inkml:trace>
        </inkml:traceGroup>
      </inkml:traceGroup>
    </inkml:traceGroup>
  </inkml:traceGroup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8:25.13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94D375A-0DF1-4EAC-B2BD-2E094E9AA4D2}" emma:medium="tactile" emma:mode="ink">
          <msink:context xmlns:msink="http://schemas.microsoft.com/ink/2010/main" type="inkDrawing" rotatedBoundingBox="9684,12345 10328,12219 10332,12240 9688,12367" semanticType="underline" shapeName="Other">
            <msink:sourceLink direction="with" ref="{6600116D-4511-457C-ABFD-995FF02D726A}"/>
            <msink:sourceLink direction="with" ref="{91E773EB-619A-40D6-A15F-10F39832C5BC}"/>
          </msink:context>
        </emma:interpretation>
      </emma:emma>
    </inkml:annotationXML>
    <inkml:trace contextRef="#ctx0" brushRef="#br0">5619 1123 97 0,'3'0'275'0,"1"0"-48"0,-2 0-46 16,4 0-40-16,-6-3-22 0,1 1-5 0,-1-2-1 0,3 2-9 16,-1-2-16-16,-2 3-8 0,3-1-3 0,-3 2-4 15,3 0 6-15,-2 0-2 0,-1-1-1 0,5 1 0 0,-2 0 4 16,4 0 3-16,0-4-2 0,2 1-3 0,3 3 4 15,0-3 2-15,3 1-2 0,1 2-6 0,2-4-8 0,2 2-8 16,-2 2 0-16,4-5-3 0,-1 3-8 0,4 1-10 16,0-4-3-16,2 1-4 0,1 0-1 0,-1-3-4 0,1 2-6 15,-1-2-3-15,3 0-2 0,-5 2-3 0,-1-2 1 16,3 1-5-16,-5 0-3 0,-1 1 0 0,-2 2 1 0,-4-1-1 16,-1 3-5-16,-4-1 0 0,-1 1-1 0,-2-3 1 15,1 4 1-15,-4-3 3 0,-1 3 1 0,-1 0 1 0,1 0 3 16,-3 0 1-16,0 0 2 0,-3 0 0 0,3 0 2 0,-2 0-4 15,-1 3-1-15,-1-3-5 0,-5 0 1 0,2 4-2 16,-1-4-4-16,-2 1 0 0,4-1 0 0,-2 0 0 0,1 0 2 16,-1 0-1-16,5 0-7 0,-3 0-19 0,3 0-33 0,1 0-44 15,2 0-53-15,0 0-60 0,0 0-67 0,2 0-126 16,7 0-129-16,-1-5-68 0,-1 1-13 0</inkml:trace>
  </inkml:traceGroup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24.1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E9B71BE-9259-4C7D-8EE1-B5246A7DE94B}" emma:medium="tactile" emma:mode="ink">
          <msink:context xmlns:msink="http://schemas.microsoft.com/ink/2010/main" type="writingRegion" rotatedBoundingBox="11947,15812 20653,14737 20881,16582 12175,17656"/>
        </emma:interpretation>
      </emma:emma>
    </inkml:annotationXML>
    <inkml:traceGroup>
      <inkml:annotationXML>
        <emma:emma xmlns:emma="http://www.w3.org/2003/04/emma" version="1.0">
          <emma:interpretation id="{96F4C143-92FC-4C76-827C-DB552C0A8D59}" emma:medium="tactile" emma:mode="ink">
            <msink:context xmlns:msink="http://schemas.microsoft.com/ink/2010/main" type="paragraph" rotatedBoundingBox="11947,15812 20653,14737 20881,16582 12175,17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BC302A-6473-411D-9694-D2B1F2D5CE65}" emma:medium="tactile" emma:mode="ink">
              <msink:context xmlns:msink="http://schemas.microsoft.com/ink/2010/main" type="line" rotatedBoundingBox="11947,15812 20653,14737 20881,16582 12175,17656"/>
            </emma:interpretation>
          </emma:emma>
        </inkml:annotationXML>
        <inkml:traceGroup>
          <inkml:annotationXML>
            <emma:emma xmlns:emma="http://www.w3.org/2003/04/emma" version="1.0">
              <emma:interpretation id="{D664F78F-AD57-4A6A-B89F-7EA6919C4F92}" emma:medium="tactile" emma:mode="ink">
                <msink:context xmlns:msink="http://schemas.microsoft.com/ink/2010/main" type="inkWord" rotatedBoundingBox="12015,16160 13962,16043 14024,17081 12077,17197"/>
              </emma:interpretation>
              <emma:one-of disjunction-type="recognition" id="oneOf0">
                <emma:interpretation id="interp0" emma:lang="en-US" emma:confidence="0.5">
                  <emma:literal>369</emma:literal>
                </emma:interpretation>
                <emma:interpretation id="interp1" emma:lang="en-US" emma:confidence="0">
                  <emma:literal>3699</emma:literal>
                </emma:interpretation>
                <emma:interpretation id="interp2" emma:lang="en-US" emma:confidence="0">
                  <emma:literal>3694</emma:literal>
                </emma:interpretation>
                <emma:interpretation id="interp3" emma:lang="en-US" emma:confidence="0">
                  <emma:literal>369M</emma:literal>
                </emma:interpretation>
                <emma:interpretation id="interp4" emma:lang="en-US" emma:confidence="0">
                  <emma:literal>369K</emma:literal>
                </emma:interpretation>
              </emma:one-of>
            </emma:emma>
          </inkml:annotationXML>
          <inkml:trace contextRef="#ctx0" brushRef="#br0">0 112 120 0,'-1'-7'501'15,"1"-2"-110"-15,0 1-129 0,1-3-67 0,4 1-40 0,2-1-39 16,4 0-18-16,-2 0-11 0,3 0-8 0,5 3-4 15,-3 1-3-15,2 3-5 0,-1 2-11 0,4-1-8 0,1 6-7 16,-4-1-2-16,3 2-5 0,-2 3-6 0,-2 1-1 0,1 3 4 16,-4 0 4-16,3 4 1 0,-5-2 2 0,-4 4-5 15,0 3 0-15,-4 1-1 0,-2 1 2 0,0-3-6 0,-5 3-2 16,-2 2-4-16,-1-3-2 0,2-1-1 0,-7 1-3 16,4-3-5-16,0-4 0 0,-1 2-4 0,2-5 3 15,1 1-3-15,1-4 5 0,0 0 6 0,0-1 8 0,6-3 13 0,-3-2 15 16,0-2 12-16,3 3 8 0,0-3 3 0,-1-3 2 15,1-2-5-15,1-1-12 0,-1-4-13 0,6 2-14 16,-5 1-14-16,4-5-9 0,2 1-5 0,-2 1-5 0,2-1-2 16,1 2 0-16,2-2 0 0,2 3 0 0,-3 2 0 0,3 1 0 15,-2-1 2-15,-1 2-2 0,0 3 2 0,5 1-4 0,-5 1 10 16,2 3-3-16,0 2-1 0,1 0-4 0,-3 3-1 16,0 0-1-16,1-1 0 0,-1 1 2 0,-2 1-8 15,1 1 4-15,-1 0 2 0,-2 0 0 0,-1 0 1 0,-1 0 3 16,0 0-1-16,-3-1 1 0,-3 1-2 0,0 0 0 0,-3-1 3 15,-1 1-2-15,-4 3 0 0,2-3 3 0,-5 4-1 16,5-3-2-16,-6-1 3 0,0 2-2 0,-1-2 0 0,1-1 1 16,-2-1-1-16,2 0-2 0,-1-2-2 0,1 0-8 15,-1-4-19-15,4 1-19 0,3 0-18 0,-6-3-23 0,5-1-33 16,-2-1-36-16,3-6-24 0,0 4-20 0,1-5-13 0,2-1-8 16,0-2-12-16,6-4-20 0,0 0-21 0,0-2-47 15,0-3-80-15,0-1-56 0</inkml:trace>
          <inkml:trace contextRef="#ctx0" brushRef="#br0" timeOffset="563.1199">1076-320 70 0,'6'-2'450'0,"2"-3"-89"0,-5 5-97 16,0 0-81-16,-3 0-23 0,-6 5-23 0,1 1-27 0,-2 1-19 16,-5 6-18-16,0-1-6 0,-3 4-2 0,2 3 1 0,-2 1 5 15,0 6 4-15,2-4 6 0,-2 3 4 0,6 3-1 16,-6-3-3-16,5 2-2 0,1 1-5 0,1-2-1 0,4 1-4 16,1 0-5-16,1 1-6 0,2-2-3 0,2 0-5 15,1 1-2-15,1-4-6 0,4-2-5 0,-1 0-11 16,2 4-6-16,1-6-1 0,-1-1-3 0,3 1-3 0,-1-4-6 0,-2-3-3 15,3 2 3-15,-1-3-3 0,-3-4 2 0,4 0-1 16,-5-2 0-16,4-2 2 0,-2 1 3 0,0-3 3 0,1-1 2 16,-1-5 1-16,1 1 1 0,-1-4-1 0,3-2-2 15,-1-1-4-15,0 0 0 0,-2-2-4 0,-1-2-2 0,2 0-2 16,-5-2-3-16,-1 1 0 0,-1 1 2 0,-1-2 2 16,-2 0 0-16,-2 2 4 0,-1-1 1 0,-4 0 2 0,2 2 2 15,-5 1 0-15,1 0-3 0,-6 2-1 0,2 3-1 16,-7 1-2-16,-2 3-4 0,-2 2 4 0,0 2-4 0,-4 2 0 15,-2 5 1-15,2 1-5 0,0 0 2 0,-2 6 0 0,2-1-9 16,1 3-14-16,3-2-23 0,3 1-29 0,2 0-32 0,1 0-32 16,5-2-34-16,1 0-33 0,0 0-30 0,6-2-21 15,1-3-30-15,5 0-45 0,0-2-93 0,5-4-72 0,1 2-22 16</inkml:trace>
          <inkml:trace contextRef="#ctx0" brushRef="#br0" timeOffset="1070.2784">1721-322 288 0,'6'-9'356'0,"-2"-11"167"16,-2 14-346-16,-2-9 130 0,0 11-186 16,-2 2-7-16,-1-2-11 0,2 4-10 0,-5 0-13 0,0 4-12 15,-6 2-5-15,-1 3-4 0,-4 3 0 0,2 6 8 0,-2 4-1 16,-6 4 1-16,7-3 5 0,-2 5 2 0,0 0 8 16,0 1-2-16,5-1-6 0,1 1-5 0,0 3 0 0,5-4 3 15,-4-1-2-15,7 1-4 0,-1 0-10 0,2 0-7 16,3-2-2-16,3 0-6 0,-1 0-9 0,4-2-8 0,-2-2-7 15,4-1-5-15,-4-2 1 0,4-2-3 0,0-1-3 16,0 2-1-16,1-6 0 0,-2 1-4 0,1-4 2 0,2-3 0 16,-4 0-2-16,2-1 2 0,-1-3-3 0,3-2 2 0,-4-2-1 15,5-4 4-15,-2-1-3 0,3-1-2 0,-1-5 2 0,4-3 0 16,-3-1 0-16,3 3 0 0,0-7-3 0,-2 4 0 16,-1 0 1-16,0 0 1 0,0 0-2 0,0 1-3 0,3-2-1 15,-5 1 2-15,2 5 14 0,-6-1-6 0,2 2-3 16,-1 5-2-16,-2-3-1 0,1 4 0 0,-1 0 0 0,-2 4 0 15,0-1-14-15,-1 4 5 0,1 3 9 0,-2 1 4 16,2 8 10-16,2 0 5 0,-2 3 6 0,1 5 4 0,1 5 9 16,-2-4 2-16,0 5 4 0,-2 0-4 0,4 1 3 15,-2-1 0-15,1-1 2 0,2 0-2 0,-4 2-8 0,2-3 1 16,-1 0-5-16,0-2-4 0,-2-2-3 0,4 2-8 0,-2-5-5 16,0 0-2-16,-3-2-3 0,1-2 1 0,-1-1-2 15,0-3-1-15,0 4 0 0,0-5-2 0,0-1 2 0,0 1-1 16,0-3 0-16,0 2-5 0,0-5-10 0,3 0-16 0,-3-2-22 15,0 0-27-15,2-2-31 0,-2 0-38 0,3-2-46 16,1 0-43-16,2-5-31 0,-1 1-27 0,2-5-18 0,-1-4-27 16,2-4-46-16,-3-2-80 0,0-4-68 0,-1-3-17 15</inkml:trace>
        </inkml:traceGroup>
        <inkml:traceGroup>
          <inkml:annotationXML>
            <emma:emma xmlns:emma="http://www.w3.org/2003/04/emma" version="1.0">
              <emma:interpretation id="{9AC90424-9A5A-4977-8602-536016046A45}" emma:medium="tactile" emma:mode="ink">
                <msink:context xmlns:msink="http://schemas.microsoft.com/ink/2010/main" type="inkWord" rotatedBoundingBox="14047,16243 17146,14567 17755,15693 14656,17369">
                  <msink:destinationLink direction="with" ref="{C9DF6F8A-29AF-4ED6-AC7D-A533D1741715}"/>
                </msink:context>
              </emma:interpretation>
              <emma:one-of disjunction-type="recognition" id="oneOf1">
                <emma:interpretation id="interp5" emma:lang="en-US" emma:confidence="0.5">
                  <emma:literal>mps</emma:literal>
                </emma:interpretation>
                <emma:interpretation id="interp6" emma:lang="en-US" emma:confidence="0">
                  <emma:literal>maps</emma:literal>
                </emma:interpretation>
                <emma:interpretation id="interp7" emma:lang="en-US" emma:confidence="0">
                  <emma:literal>hips</emma:literal>
                </emma:interpretation>
                <emma:interpretation id="interp8" emma:lang="en-US" emma:confidence="0">
                  <emma:literal>mops</emma:literal>
                </emma:interpretation>
                <emma:interpretation id="interp9" emma:lang="en-US" emma:confidence="0">
                  <emma:literal>bops</emma:literal>
                </emma:interpretation>
              </emma:one-of>
            </emma:emma>
          </inkml:annotationXML>
          <inkml:trace contextRef="#ctx0" brushRef="#br0" timeOffset="2720.2558">3889-716 369 0,'18'-27'642'15,"2"5"-25"-15,-3-2-168 0,-3 5-110 0,-2 6-69 0,-2 1-45 16,-2 2-40-16,-4 2-36 0,1 3-33 0,-1 2-19 0,-4 6-14 15,3 2-7-15,0 2-4 0,-3 5-2 0,0 1-1 0,0 4 5 16,0 2 12-16,-3 1 2 0,3 0-3 0,0 1-3 16,3-1 2-16,-3 1-5 0,1-1 1 0,2-3-7 0,-1 0-9 15,4 1-5-15,0-3-2 0,1-2 6 0,1 0 0 16,2-3 4-16,2-1 5 0,0-3 9 0,1-1 7 0,5-3 5 16,-1-2 1-16,3-2-11 0,6-3-10 0,-1-4-11 0,5-2-6 15,1-1-12-15,0-2-9 0,2-6-8 0,1-3-9 16,5 0-2-16,-6 2-4 0,8-5-3 0,-3-4-2 0,5 5 2 15,0-2 1-15,6-4-4 0,-1 2 1 0,2-3-2 16,2 0 3-16,-1 2-3 0,3 0 2 0,-5-1-4 0,0 4-1 16,-5-3 0-16,0 8 0 0,-6-3 1 0,1 2-2 0,-5 1 0 15,-3 3 0-15,-5 0 3 0,4 1-4 0,-10 1-2 16,3 4 4-16,-4-1-2 0,-6 5 0 0,2-2-2 0,-6 3 0 16,2 1 1-16,-2 2 1 0,-5 1 0 0,2-1 0 15,-5 3-2-15,5-2 2 0,-6 4 0 0,0-2-3 0,0 2-6 16,0 0-12-16,0 0-9 0,0 0-15 0,-6 2-18 0,5 0-26 15,-9 0-31-15,-2 3-28 0,0-2-22 0,-3 5-22 16,-3-5-22-16,-1 4-21 0,-4-2-14 0,4 1-5 16,-2-1-4-16,-1 1-2 0,1-2-2 0,-1 3 0 0,2-1-4 0,1 1-2 15,-2-3-2-15,5 0-18 0,-4-1-66 0,-2-2-113 16,1-2-50-16,-1 1-11 0</inkml:trace>
          <inkml:trace contextRef="#ctx0" brushRef="#br0" timeOffset="2228.9863">2279-340 224 0,'9'-6'524'16,"-5"4"-86"-16,4 2-112 0,-4 2-70 0,1 4-32 16,-2 5-34-16,0 7-18 0,-2 0-2 0,-1 5 0 0,0 3 9 15,0 1-4-15,-1 5 0 0,-2 1-21 0,3-1-10 0,-3 3-5 16,3 1-1-16,0-3-5 0,0 3-19 0,3-2-15 0,-3 0-13 16,0-1 3-16,0-3-13 0,0-2-21 0,-3 0-18 15,3-3-11-15,0-2-8 0,0-2-6 0,-2-1-2 0,2-5-16 16,0-3 5-16,0-1 2 0,0-1 1 0,0-6 6 0,0 3 11 15,0-6 18-15,0 1 8 0,0-2 8 0,0-3 4 16,2-7 2-16,-2-3-2 0,3-4-3 0,1-5-9 0,2-4-19 16,-1-4-10-16,2 0-5 0,-1-2-5 0,4-1-3 15,-1-2-2-15,2 5-1 0,-2 3-2 0,3-2 1 0,0 3 0 16,2 4-1-16,-2 1-1 0,-1 4 0 0,1 2 3 0,-3 2-2 16,1 2-2-16,-1 2 2 0,0 2 0 0,1 6-1 15,-1 1 3-15,3 1-1 0,0 6-3 0,1 2 3 0,-1 2 1 16,0 2 0-16,-3 4 0 0,2 0 1 0,-5 2-2 15,1 3 2-15,-4-2-1 0,-2 4 0 0,-1-1 3 0,-1 1-3 16,-2 0 0-16,-4 1 0 0,2-1 0 0,-2-2 0 0,-1 0 2 16,2-1-1-16,-1-5 0 0,2 3 0 0,-2-3-1 15,2-4-3-15,-2 1-7 0,1-2-4 0,2-5-7 0,2 0-4 16,-1-1-8-16,0-4-9 0,3 2-11 0,0-3-5 16,0 2-7-16,0-2-6 0,0-2-9 0,6-1 0 0,-1 0 1 15,3-4 5-15,0-1 7 0,4-1 10 0,0-2 7 16,0 0 13-16,6-2 6 0,-2-3 6 0,0 2 5 0,1-2 1 15,2-1 1-15,0 1 0 0,-1-4 3 0,0 3 0 16,1-3 4-16,-1 1 5 0,2 2-1 0,-3-1 4 0,-2 1-1 16,2-3 4-16,-2 4 0 0,1 2 0 0,-4 1 0 0,0 3 0 15,-5 1 2-15,1 0-1 0,-1 3-1 0,-2-1 0 0,-1 3-3 16,2 3-2-16,-5-2 2 0,-1 6-3 0,3-2 2 16,0 6 11-16,-3 6 11 0,2-1 7 0,1 6 10 15,-2 3 11-15,5 6 20 0,-4 0 21 0,2 1 9 0,2 6-3 16,-4-3 1-16,2 2 6 0,2 1 0 0,-1-1-1 0,-1-1-16 15,4 0-19-15,-4 3-9 0,3 2-4 0,-2-4-10 16,1 0-9-16,-5-2-11 0,4-1-7 0,-2-2-2 0,0-4-3 16,-3 0-1-16,1-5-1 0,-1-2-6 0,0-1 3 0,0-2-1 15,0-2 1-15,-1-1 0 0,1-5 0 0,-3 0 5 16,3-1 5-16,-3-3 13 0,3 0 3 0,-5-4 3 0,4 0-1 16,-7-5 2-16,1-2 1 0,0-3-2 0,-2-4-11 15,1-1-9-15,1-7-7 0,-1-2 0 0,1-3-5 0,2-4 1 16,1-4-4-16,-1-2-3 0,-1-7-3 0,5 1-6 15,1-2 0-15,0 2-4 0,0-1-1 0,1-1-3 0,5 4-1 16,0-1 3-16,2 3 4 0,2 2 6 0,-4 3 5 0,8 1-3 16,-3 3 3-16,1 3 4 0,-3 3 1 0,3 4-2 15,0 2-1-15,3 2 1 0,-6 2-5 0,3 4 2 0,-5 3 3 16,4 3-4-16,-2 0 3 0,3 3 0 0,-1 3 1 16,0 3 0-16,-2 3 1 0,3 3-3 0,-2 1 1 0,-1 3-1 15,1 0 2-15,-4-1-1 0,2 4 1 0,-2 0 2 0,-5 3 0 16,2 0 0-16,-3-1 0 0,0 1 0 0,-3 3 0 15,2-3 0-15,-2-2 0 0,0 1 0 0,1 0 0 0,-4-3-8 16,5 1-7-16,-2-3-5 0,1 0-10 0,-3-2-3 16,5 0-11-16,-5-3-11 0,5 1-13 0,0-2-2 0,0-6 1 0,0 3-1 15,5-4 3-15,-5 0 0 0,5 0 3 0,-3-5 9 16,5 3 3-16,1-7 13 0,1 0-1 0,1-4 3 16,2 0-6-16,3-4 2 0,-2 0-1 0,5-2 1 0,-6 0 6 31,2 1-4-31,48-95-87 0,-52 90 112 0,-4 4-1 0,2-1 5 0,-2 0 3 15,-5 0 3 1,11-26-3-16,-12 36 7 0,3 4 1 0,-1 3-1 16,-2-4 0-16,6 3-10 0,-6 5 3 15,1 1 1-15,4 3-3 0,2 1 1 0,-1 5 2 0,0 0 3 16,0 2 3-16,0 2 8 0,1 0-1 0,1 2 1 16,-4-1 0-16,4 3-1 0,-1-2 6 0,2-2 7 0,-2 5 6 15,1-3-4-15,-1 0 2 0,1 1 2 0,-1-3 2 16,-1 0 1-16,8 11 8 0,-8-16-28 0,-1 1-4 15,0 1 2-15,-4-4 6 0,5-2-6 0,-4 0-1 0,-2 2-4 16,3-2-1-16,0 0-1 0,-3 1 0 0,0-3 0 16,-3 2-7-16,0-2-4 0,-5 1-22 0,2-1-32 0,-4-2-40 15,-2 1-52-15,-3-2-53 0,3-1-55 0,-1 0-58 16,-2-1-72-16,0-4-105 0,2-1-100 0,-5-5-39 0,-1 2 8 16</inkml:trace>
        </inkml:traceGroup>
        <inkml:traceGroup>
          <inkml:annotationXML>
            <emma:emma xmlns:emma="http://www.w3.org/2003/04/emma" version="1.0">
              <emma:interpretation id="{A2449A1D-2E59-4BE6-BF77-5498A0287F52}" emma:medium="tactile" emma:mode="ink">
                <msink:context xmlns:msink="http://schemas.microsoft.com/ink/2010/main" type="inkWord" rotatedBoundingBox="18536,15331 18594,16106 18017,16150 17958,15374">
                  <msink:destinationLink direction="with" ref="{C5A194C9-382E-408E-AA2A-8E5AAD446F51}"/>
                  <msink:destinationLink direction="to" ref="{B23A55FA-B1B3-4922-9828-550D240301BA}"/>
                </msink:context>
              </emma:interpretation>
              <emma:one-of disjunction-type="recognition" id="oneOf2">
                <emma:interpretation id="interp10" emma:lang="en-US" emma:confidence="0.5">
                  <emma:literal>L</emma:literal>
                </emma:interpretation>
                <emma:interpretation id="interp11" emma:lang="en-US" emma:confidence="0">
                  <emma:literal>1</emma:literal>
                </emma:interpretation>
                <emma:interpretation id="interp12" emma:lang="en-US" emma:confidence="0">
                  <emma:literal>t</emma:literal>
                </emma:interpretation>
                <emma:interpretation id="interp13" emma:lang="en-US" emma:confidence="0">
                  <emma:literal>(</emma:literal>
                </emma:interpretation>
                <emma:interpretation id="interp1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-3814.2953">6015-337 233 0,'-8'4'249'0,"4"0"-3"0,-4-2-17 15,4 0-26-15,-4 1 114 0,7-1-195 0,-2-2-7 16,0 1-6-16,3 2 2 0,0-3-2 0,0 0 4 0,0 0-2 16,0 0 1-16,6-3 2 0,-5 2-4 0,5 1-2 15,-1-2-5-15,14-9 90 0,-7 7-108 0,2-3-13 16,0 0-11-16,-2 3-16 0,5-2-4 0,1 2-13 0,-5 1-7 16,5-1-6-16,-5 3-5 0,7-2-4 0,-3 3-2 15,0 3 0-15,2-2-1 0,0 3-3 0,1-1 0 0,-2 1 0 0,7 0-5 16,-7 1-14-16,4-4-20 0,-1 4-27 0,-2-3-28 15,1 2-27-15,2-1-30 0,-3-2-27 0,1 2-30 16,-2 1-20-16,1-4-22 0,-1 0-40 0,-5 0-78 0,2-4-96 16,-3-3-42-16</inkml:trace>
          <inkml:trace contextRef="#ctx0" brushRef="#br0" timeOffset="-4028.0158">6015-717 165 0,'-5'0'412'16,"-2"0"-67"-16,2 0-63 0,1 0-60 0,-1 0-46 0,-1 0-21 16,5 0-9-16,1 0 2 0,-3 0-3 0,0 0-15 15,3-4-11-15,-1 3-16 0,1-2-13 0,0-4-19 0,1 3-14 16,2-6-12-16,1 2-9 0,2-1-2 0,0-2-2 16,2-2 3-16,2 3 5 0,-4-3 5 0,8 2-2 0,-5-1-1 15,-1-3-5-15,0 3-3 0,2-4-5 0,-1 4-2 0,-1 1-5 16,1-2-2-16,-2 2-1 0,0-1 1 0,1-2 1 0,-1 4-1 15,1-1-2-15,-7 0-6 0,4 0-3 0,1 0 1 16,-5 1-2-16,5 2-1 0,-6-2 0 0,2 1 0 0,-2 1 4 16,3 0 0-16,-2 4 0 0,2-3 2 0,0 4 5 0,-3 1 0 15,0-1-1-15,0 0-2 0,0 3-1 0,0-3-3 16,0 3 0-16,0 0-5 0,0 0-6 0,-3 0-2 16,0 0-2-16,2 3-1 0,-2 0 5 0,1 5 12 0,-4 2 1 15,5 1 6-15,-7 4 10 0,1 3 11 0,-2 3 8 0,-2 3 7 16,4 3 6-16,0-2-1 0,-2 3 11 0,1 0 0 15,7 0 0-15,-5 2-1 0,1-2-1 0,4 3-4 0,1-4-5 16,-3 4-8-16,3-3-10 0,0-3-2 0,0 2-8 16,3-3-7-16,-3-1-5 0,0-1-4 0,1-3 3 15,-1 1-3-15,3-1-2 0,-1-1-4 0,-2-3-1 0,3-3 0 0,-3 2-4 16,0-4 1-16,0 1-4 0,0-2-2 0,0-1-1 0,0 0 0 16,0-3 1-16,0 2-2 0,0-3 2 0,0 1 3 15,0-4-3-15,0-1 5 0,0 3 0 0,0-1 0 16,3-2-1-16,-3 0 2 0,0 0-5 0,0 0-2 0,0 0-13 15,0 0-23-15,0 0-23 0,0 0-29 0,1 0-36 0,-1 0-40 16,5 0-43-16,-5-2-41 0,3-1-33 0,0 3-13 16,-2-1-7-16,4-4 2 0,-5 3 13 0,3 0 19 0,-3 2 23 15,0-2 18-15,0 0 9 0,0 2-8 0,0 0-13 16,-3-3-12-16,-2 3-2 0,5 0 11 0</inkml:trace>
        </inkml:traceGroup>
        <inkml:traceGroup>
          <inkml:annotationXML>
            <emma:emma xmlns:emma="http://www.w3.org/2003/04/emma" version="1.0">
              <emma:interpretation id="{3C0CC8BA-613D-4A3E-8BA0-A069221C5F0A}" emma:medium="tactile" emma:mode="ink">
                <msink:context xmlns:msink="http://schemas.microsoft.com/ink/2010/main" type="inkWord" rotatedBoundingBox="18907,15238 20829,15603 20619,16712 18697,16347">
                  <msink:destinationLink direction="to" ref="{B23A55FA-B1B3-4922-9828-550D240301BA}"/>
                  <msink:destinationLink direction="with" ref="{C5A194C9-382E-408E-AA2A-8E5AAD446F51}"/>
                </msink:context>
              </emma:interpretation>
              <emma:one-of disjunction-type="recognition" id="oneOf3">
                <emma:interpretation id="interp15" emma:lang="en-US" emma:confidence="0.5">
                  <emma:literal>Mips</emma:literal>
                </emma:interpretation>
                <emma:interpretation id="interp16" emma:lang="en-US" emma:confidence="0">
                  <emma:literal>Mops</emma:literal>
                </emma:interpretation>
                <emma:interpretation id="interp17" emma:lang="en-US" emma:confidence="0">
                  <emma:literal>Maps</emma:literal>
                </emma:interpretation>
                <emma:interpretation id="interp18" emma:lang="en-US" emma:confidence="0">
                  <emma:literal>Miep</emma:literal>
                </emma:interpretation>
                <emma:interpretation id="interp19" emma:lang="en-US" emma:confidence="0">
                  <emma:literal>Mumps</emma:literal>
                </emma:interpretation>
              </emma:one-of>
            </emma:emma>
          </inkml:annotationXML>
          <inkml:trace contextRef="#ctx0" brushRef="#br0" timeOffset="-2938.441">6844-824 105 0,'0'-6'456'0,"0"0"-72"15,0 1-85-15,1 2-71 0,-1-4-51 0,0 7-30 0,0-3-20 16,0 1-15-16,0 2-17 0,0 0-15 0,0 0-15 0,0 2-5 16,0 1-2-16,-1-3 4 0,1 7 1 0,0-4 6 0,-3 5 14 15,0 0 14-15,-2 2 9 0,4 1 1 0,-2 0-9 16,0-1-5-16,1 4 6 0,-4-4 5 0,5 3-5 0,-2 1-9 15,1 2-8-15,-3 0-3 0,3-1-3 0,-1-1-7 16,2 0-14-16,-2-1-17 0,0 3-10 0,1-5-11 0,-1-2-3 16,0 2-4-16,3-2-2 0,-1 0-5 0,-2-3 0 15,3-1 0-15,-2 0 0 0,2 0 1 0,0-3 0 0,0 1 10 16,0-3 13-16,0 0 17 0,0 0 18 0,0-3 18 0,0 1 19 16,0 2 15-16,0-2 6 0,0-1 0 0,0-1-12 15,0-2-14-15,2-5-16 0,-2 1-19 0,3-9-21 0,-2 4-14 16,5-8-10-16,-4 2-4 0,4-3-5 0,-5-2-1 0,4 2-7 15,-3-2 3-15,3 1 1 0,-2-2-1 0,-2 3-1 16,5 3-3-16,-4-1 0 0,1 5 1 0,0 2 6 0,-2 0-3 16,-1 2 0-16,3 2 3 0,-3 0-2 0,0 5 3 15,0 1-1-15,0 1-3 0,0 2-2 0,-3 0-1 0,3 2 1 16,-1 0-5-16,1 4 2 0,-3 3-2 0,0 1 3 16,3 6-1-16,-2 4 1 0,-1 0 1 0,0 0 0 0,3 0-1 15,-1 4 4-15,1 2 2 0,0-4 1 0,1 1-2 0,-1 0-1 16,6 1 0-16,-4 0 1 0,4 0-1 0,0-1 2 15,1 0-1-15,1-3 0 0,1 0 3 0,1 0-1 0,-1-1-1 16,3-3 4-16,-2-1-7 0,-1-3 1 0,3 1 1 16,0 0 1-16,-2-2-2 0,-1-4 0 0,3 3 0 0,-1-1 0 15,-2-4 6-15,3 0-4 0,-2-3 4 0,-1 0-6 0,3 0 3 16,0-3-1-16,0-5 2 0,2-2-2 0,1-4-1 16,0 2 1-16,2-3-5 0,-4-3 6 0,0-1-3 15,1-3 2-15,-2-2-2 0,3 0 3 0,-4 2-1 0,-2-5 1 16,5 0 1-16,-8 4-4 0,4-3 1 0,-1 2 2 0,-1 4 0 15,-1-3-3-15,0-1 2 0,1 5-3 0,-4 2-1 0,1-4 2 16,-2 7-2-16,-2-1 0 0,5 4 2 0,-4-1-1 16,-2 1 0-16,3 2 0 0,-2 0 2 0,-1 3-1 0,0 1 0 15,0 4-4-15,0-4-1 0,0 5 0 0,0 0 1 0,0 3-1 16,0 0 0-16,0 6-2 0,0 4 1 0,0 2 3 16,0 7 0-16,-1 0 0 0,-2 4 3 0,3-1-1 0,-2 6 2 15,2-5-1-15,0 4 0 0,0-2 2 0,0 2 2 16,0 0 1-16,0-2 0 0,2 1 2 0,-2-6-1 0,0 5 4 15,3-3 1-15,-2-2 0 0,-1 1-2 0,3-6-2 0,0 1-2 16,-1 0 0-16,-2-3-2 0,3-2-2 0,-2 1 0 16,-1-2 1-16,0 2 0 0,0-2-2 0,0-2 3 0,0 2 0 15,0-2-1-15,0-3-15 0,0 1-26 0,0-2-31 16,0-3-35-16,0 0-37 0,3-2-38 0,0 0-44 0,-3-2-56 16,2-2-43-16,2-4-19 0,2-3-9 0,1-2-3 0,5-3-7 15,0-5-16-15,0-4-40 0,-3-3-55 0,1-4-44 16,2 1-13-16</inkml:trace>
          <inkml:trace contextRef="#ctx0" brushRef="#br0" timeOffset="-1899.7286">7600-1031 343 0,'1'-9'351'16,"4"3"-75"-16,1-5 66 0,-5 11-227 0,4 0-10 16,1 5-9-16,-5 4 4 0,2 2 9 0,2 3 7 15,-2 4 14-15,4 23 139 0,-7-14-134 0,1 0 3 16,-1 1-10-16,0-2 5 0,0 6-4 0,-1-2-3 0,1-2-6 15,-3 0-7-15,0-2-15 0,3 2-17 0,-1-4-10 16,1 3-20-16,-3-7-12 0,3 2-8 0,0-4-8 0,0-2-5 16,-2 4-3-16,2-5 1 0,0-3-4 0,0 1-3 15,0-2 1-15,0-3-4 0,0-2 2 0,0 1-1 0,0-6-1 16,0 3 11-16,0-1 11 0,0-3 13 0,0-3 5 0,0-1 6 16,2 0 1-16,1-4-1 0,-2-5-1 0,2 0-9 15,1 1-13-15,1-6-11 0,1 2-6 0,0-1-8 0,1 2 2 16,1-2-4-16,4 1 0 0,0 0-2 0,-2 5-12 0,2-3 6 15,0 2 4-15,3 2 1 0,-3 2-2 0,-1 0 0 16,3 1-2-16,-2 1 3 0,0 4 0 0,1 2 0 0,-1 0 0 16,0 0-5-16,-6 2 4 0,4 2 1 0,-2 0 1 15,-1 3-1-15,-1 2 10 0,0-1-3 0,-4 3-2 0,-2 2-1 16,-2 3 0-16,-1-2-1 0,-1 3 1 0,-4-1-1 0,-1-2 2 16,-1 4-2-16,1-1-1 0,-3-2 0 0,2-3 0 15,1 2-1-15,-3 1-5 0,0-4-3 0,4-1-5 0,-2 1-7 16,5 0-5-16,1-2-11 0,0-4-6 0,1-2-9 15,0 2-3-15,3-3-8 0,0-2-7 0,0 0-5 16,6 0-5-16,-2-2 5 0,5-3-1 0,3-1 8 0,3 0 5 16,4-5 5-16,0 0 5 0,2 1 10 0,2-3 10 0,-3 0 5 15,4-2 8-15,2-1 3 0,-6 1 3 0,3 0 2 0,1-1 5 16,-5 4 4-16,2-5 1 0,1 1 1 0,-3-1 1 16,-2 2-2-16,-1 4 0 0,0 1 5 0,-4 0-2 0,-1 2-2 15,-2 2 0-15,-3-1 1 0,0 3-3 0,0 0 1 0,-5 4 2 16,5 0 1-16,-4 6 8 0,1 5 13 0,-2 4 6 15,5 2 14-15,-5 7 16 0,2 0 8 0,-1 4 10 16,4 2 9-16,-5 3 3 0,2-1-7 0,2 4 0 0,-2 4-8 16,1-1-8-16,-1 1-7 0,2 4-6 0,-4-1-8 0,2 2-9 15,0-4-8-15,-3 0-6 0,0-4-3 0,2 0-5 0,-2-3 1 16,0 0-6-16,0-5-2 0,0-1 0 0,0-4-2 16,0-1 2-16,0-2-4 0,0-5 4 0,0-3-2 15,0-2 3-15,0-3 6 0,3-3 15 0,-2-1 15 0,-1-2 9 16,0-4 3-16,0-7 0 0,0-1-2 0,0-9-2 0,0-3-9 15,0-7-16-15,0 0-11 0,0-6-9 0,0-1-5 0,3 0-3 16,0-4 1-16,-1-6-2 0,3-1 1 0,0-3-5 16,2-2-3-16,-1-2-6 0,2 0-5 0,4 0 0 0,-2 4-1 15,-1 3-2-15,3 1 0 0,-2 6 5 0,-1 5 3 16,3 5 4-16,0 2 4 0,-2 6 0 0,-2 1 4 0,-2 6-1 16,1 1 0-16,1 8-2 0,-1 0 0 0,2 6 3 0,-1 4 1 15,3 2-1-15,0 5 0 0,-2 4 0 0,3 2 4 16,3 3 2-16,-3 4-2 0,-4-1 3 0,3 6-3 0,-4-3-1 15,1-3 2-15,-2 3 3 0,0-1-2 0,-2-2-5 16,-2 1 3-16,4-6 1 0,-6 2-1 0,1-3 4 0,-1 0 0 16,0-3-6-16,0 0 2 0,0-4 0 0,0 1 0 0,0-5-3 15,0-2 3-15,3 1 0 0,0-4 1 0,-3 2 1 16,2-6-4-16,0-1-11 0,0-2-12 0,4-5-1 0,-2-2-8 16,4-4-2-16,-2 0-12 0,1-6-4 0,4 0-8 15,-2-5 5-15,1 0 3 0,-3-7 1 0,2 3 0 0,0 2 7 16,-1-2 4-16,2 1 8 0,-5 5 13 0,-1 1 7 15,1 6 7-15,1 1 2 0,-5 4 3 0,-1 3 4 0,3 1-3 16,-3 4-2-16,0 1-3 0,0 1 0 0,-3 4-1 0,3 4 0 16,-1 5 1-16,-2 2-2 0,0 1 0 0,-2 5 6 15,4 2 0-15,-2 2 4 0,0 1 5 0,1-1 8 0,2-2 7 16,-6 3 2-16,6-3 3 0,0 1 3 0,6 0-3 16,-6-4-2-16,2 1-6 0,-2 1-6 0,3-6-5 0,0 2-6 15,-3 1-1-15,0-4-3 0,0-1 0 0,0 1 0 0,0-2-2 16,0-2 1-16,1-1 1 0,-1-2 3 0,0 2-3 15,0-5-10-15,-1 1-12 0,-2 3-16 0,-2-2-22 0,-5-2-26 16,1 1-31-16,-3 3-35 0,-6-5-20 0,2 1-19 16,-5 2-8-16,-1-1-6 0,-5 3 2 0,3-4 10 0,-1 2 18 15,-5 2 14-15,-1 0 6 0,-1 2-2 0,0-1-8 16,-3 1-27-16,3-1-63 0,-7 0-106 0,0-1-69 0</inkml:trace>
        </inkml:traceGroup>
      </inkml:traceGroup>
    </inkml:traceGroup>
  </inkml:traceGroup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47.9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26D0115-BBAE-4CA7-B09C-1156329BF41E}" emma:medium="tactile" emma:mode="ink">
          <msink:context xmlns:msink="http://schemas.microsoft.com/ink/2010/main" type="inkDrawing" rotatedBoundingBox="5857,6178 6973,6024 6978,6057 5862,6211" shapeName="Other">
            <msink:destinationLink direction="with" ref="{FAF88399-83F0-4A07-8498-9A777A646EFA}"/>
          </msink:context>
        </emma:interpretation>
      </emma:emma>
    </inkml:annotationXML>
    <inkml:trace contextRef="#ctx0" brushRef="#br0">871-4083 176 0,'7'0'213'0,"1"-2"-31"16,-2-1-32-16,-3 1-22 0,1-2-12 0,-1 2-5 0,-1-1 0 16,-2 1-22-16,3 1-18 0,-3 1-10 0,0 0 0 15,0 0-2-15,0 0 4 0,0 0 3 0,0 0 5 0,0 0 1 16,0 0 5-16,0 0 3 0,-3 0 1 0,3 0 2 0,-2 0-1 15,-1 0-2-15,3 1-6 0,-1 1-5 0,-2-2-5 16,3 0-8-16,-3 0-9 16,-2 8 78-1,4-5-58 1,-2 2-47 0,-2-5 141-16,5 0-96 0,0 0-37 0,0 2-6 15,0 0-6-15,0-2-3 0,0 2-5 0,0-2-1 0,0 0-4 16,0 0-1-16,0 0-2 0,0 0-2 0,0 0 4 0,0 0-2 15,0 0-2-15,0 0-1 0,0 0-1 0,2 0 1 16,1 0 1-16,0 0 1 0,-2 0-2 0,2 0-1 0,2 0 4 16,-1 0-2-16,4 0 2 0,-1 0-2 0,2 0 0 15,-2 0 0-15,5 0 2 0,0-2 0 0,-1 2 0 0,-2-4-1 16,2 4 1-16,1-5 0 0,3 3 0 0,-3 1-2 16,3-2 2-16,-2-2-1 0,2 3-1 0,5 1 2 0,-4-4 0 15,2 2 2-15,1-4-1 0,-1 4 1 0,1-2-2 16,4 4 4-16,-4-4-1 0,0 1-5 0,2-1 0 0,2 0 0 15,-3 0 2-15,4 0 2 0,-1 1-1 0,-3-3-4 0,7 3 3 16,-3 3 4-16,0-4-2 0,3 3 0 0,-4-1 0 16,7-1-2-16,-9 2 0 0,3 0 0 0,0 0-2 0,0-3-2 15,2 3 4-15,-3 1 0 0,-3-2-2 0,4 1 2 16,0-1 2-16,-5 1 2 0,4 2-2 0,-7-1-2 0,3-3-6 16,-2 4-9-16,1-1-9 0,-5 1-8 0,5 0-13 0,-6-2-15 15,1 1-17-15,-1 1-19 0,0-4-13 0,-1 4-15 16,-3 0-15-16,4 0-18 0,0 0-16 0,-1 4-25 0,-2-4-41 15,-9 0-81-15,0 0-101 0,0 0-51 0</inkml:trace>
  </inkml:traceGroup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49.3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AF88399-83F0-4A07-8498-9A777A646EFA}" emma:medium="tactile" emma:mode="ink">
          <msink:context xmlns:msink="http://schemas.microsoft.com/ink/2010/main" type="inkDrawing" rotatedBoundingBox="6539,6705 6897,6771 6893,6792 6535,6726" semanticType="callout" shapeName="Other">
            <msink:sourceLink direction="with" ref="{526D0115-BBAE-4CA7-B09C-1156329BF41E}"/>
          </msink:context>
        </emma:interpretation>
      </emma:emma>
    </inkml:annotationXML>
    <inkml:trace contextRef="#ctx0" brushRef="#br0">1550-3567 229 0,'11'5'198'0,"0"-2"-65"0,1 0-56 16,0 3-35-16,0-1-23 0,-1-1-9 0,1 0-4 0,3 0-5 15,-1-1-1-15,-2-1 0 0,5 3 0 0,3-4 0 0,-1 2 0 16,-1-2 0-16,1 4 0 0,4-1 2 0,-2-2-2 16,5 3-27-16,-2-5-42 0,0 0-62 0,1-3-72 0</inkml:trace>
  </inkml:traceGroup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35.2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1CB0961-1C04-4183-9D18-8E5DB6AE3610}" emma:medium="tactile" emma:mode="ink">
          <msink:context xmlns:msink="http://schemas.microsoft.com/ink/2010/main" type="inkDrawing" rotatedBoundingBox="5845,10208 7149,8857 7544,9238 6239,10589" semanticType="callout" shapeName="Other">
            <msink:sourceLink direction="to" ref="{5391E4C5-81A4-4D11-93D9-1C8D96958C13}"/>
          </msink:context>
        </emma:interpretation>
      </emma:emma>
    </inkml:annotationXML>
    <inkml:trace contextRef="#ctx0" brushRef="#br0">252 1204 119 0,'-10'3'474'0,"1"2"-113"0,-3-2-124 0,-3 0-74 0,3-3-14 16,-3 3-45-16,3-1-32 0,0-2-9 0,0 0-1 15,0 0-2-15,1 0 1 0,-1 0 1 0,0 0 6 0,-3-2-2 16,3-1-4-16,3 3-5 0,-1-1-2 0,-2-1 0 15,4 2 1-15,-1-3-3 0,5 3-11 0,-2 0-7 0,1 0-5 16,2 0 0-16,-1 0-8 0,4 0-9 0,0 0-6 16,0 0-7-16,0 0-2 0,3 0-2 0,1 3 3 0,1-1-2 15,2 2 0-15,5 0 0 0,0 0 2 0,6 3 1 0,-5-1 0 16,10 3 0-16,-2-1-2 0,2-1 2 0,4 1-1 0,0 3 2 16,1-1 1-16,3-5-1 0,1 5 2 0,-4-5-1 15,3 3 0-15,-4-2 0 0,0 1-2 0,0-6 1 16,-4 3-1-16,1-1 0 0,-3-3 0 0,-2 0 1 0,1 0-1 15,-1 0-1-15,-2-3 1 0,-3 2 0 0,3-3-1 16,-5-1 1-16,3-1 0 0,-4-1 0 0,0 1 0 0,1-1 1 16,-3 1 0-16,1 0 1 0,-1-3 1 0,0-1-1 0,-2 5-1 15,4-5-1-15,1-1 0 0,-3 1 0 0,3-3 0 16,-2 0 0-16,-1 0-1 0,3-1 0 0,0-2 1 0,0-2 2 16,0 1 2-16,1-2-3 0,-1-2 0 0,1-1 1 0,-1-2-1 15,3-2 1-15,-3 3-2 0,3-5 1 0,-2-3-1 16,1 0 3-16,-1 0 2 0,2-5 3 0,1 2 0 15,1-2-2-15,1-2 2 0,-2 2 0 0,6 2 2 0,-5-4-4 0,-1 4-1 16,3 0-3-16,-2 0-1 0,2 3-1 0,-3-1 0 16,2 3 0-16,-1 2 0 0,-1 0 0 0,-1 3 2 0,1 2 0 15,2-4 0-15,-6 6-2 0,1 0 2 0,2-4 1 16,-3 3 0-16,0 0-2 0,0 2-1 0,0 0 0 0,0 2 3 16,0 0-1-16,-2 0 0 0,-1 3 0 0,-1-2-1 15,2 6 0-15,-4-2-5 0,1 1 3 0,1 3 1 0,-4 1 1 16,2 0 1-16,-4 3-1 0,1 2 1 0,-2-2 1 15,-1 2 7-15,3-3-3 0,0 4 1 0,-3-2-1 0,0 3 7 16,0 0 0-16,0 0-1 0,0 0 0 0,0-2 1 0,0-1 1 16,0 3 0-16,0 0-3 0,0 0-2 0,0 0-4 15,0 0 3-15,0 0-1 0,0 0-3 0,0 0 2 0,0 0-3 16,0 0 0-16,0 0 0 0,0 3-1 0,0-3 1 16,0 0-4-16,0 0 3 0,0 0-1 0,0 0-2 0,0 0 0 15,-3 0 0-15,0 2-2 0,3-2 2 0,-1 4 1 0,-2-4-3 16,3 2 9-16,-2 1-4 0,-1-3-4 0,0 2-3 15,3-2-8-15,-1 2-7 0,-2 0-7 0,0-2-14 0,3 2-19 16,-5-2-12-16,5 3-8 0,-1-2-11 0,-2-1-9 16,3 0-13-16,0 0-7 0,0 3-6 0,3-3-4 0,-2 1-6 15,-1 2-11-15,5-1-20 0,-5-2-37 0,0 0-63 16,0 0-114-16,0 0-49 0</inkml:trace>
  </inkml:traceGroup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27.9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DC92BE1-CB01-4C59-8FAB-BDED47EC1925}" emma:medium="tactile" emma:mode="ink">
          <msink:context xmlns:msink="http://schemas.microsoft.com/ink/2010/main" type="writingRegion" rotatedBoundingBox="5140,11023 8769,11491 8550,13185 4921,12717">
            <msink:destinationLink direction="with" ref="{4FDD957F-BCBC-4902-8874-46ACBDA64678}"/>
          </msink:context>
        </emma:interpretation>
      </emma:emma>
    </inkml:annotationXML>
    <inkml:traceGroup>
      <inkml:annotationXML>
        <emma:emma xmlns:emma="http://www.w3.org/2003/04/emma" version="1.0">
          <emma:interpretation id="{B68160C3-8BFD-4384-A0DF-0D4DA1B2013F}" emma:medium="tactile" emma:mode="ink">
            <msink:context xmlns:msink="http://schemas.microsoft.com/ink/2010/main" type="paragraph" rotatedBoundingBox="5140,11023 8769,11491 8550,13185 4921,12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79126A-DC3C-4FEA-87D8-3C2C28EEE3EF}" emma:medium="tactile" emma:mode="ink">
              <msink:context xmlns:msink="http://schemas.microsoft.com/ink/2010/main" type="line" rotatedBoundingBox="5140,11023 8769,11491 8550,13185 4921,12717"/>
            </emma:interpretation>
          </emma:emma>
        </inkml:annotationXML>
        <inkml:traceGroup>
          <inkml:annotationXML>
            <emma:emma xmlns:emma="http://www.w3.org/2003/04/emma" version="1.0">
              <emma:interpretation id="{5391E4C5-81A4-4D11-93D9-1C8D96958C13}" emma:medium="tactile" emma:mode="ink">
                <msink:context xmlns:msink="http://schemas.microsoft.com/ink/2010/main" type="inkWord" rotatedBoundingBox="5140,11023 8769,11491 8550,13185 4921,12717">
                  <msink:destinationLink direction="to" ref="{01CB0961-1C04-4183-9D18-8E5DB6AE3610}"/>
                  <msink:destinationLink direction="with" ref="{BDB02267-3135-4E11-BAB1-465C3503C35C}"/>
                  <msink:destinationLink direction="to" ref="{54FC6B6A-6A07-48A3-B9F9-45AE3B8CFA86}"/>
                  <msink:destinationLink direction="from" ref="{FA033B5A-0937-4F2D-A3FB-6F9248C9DDBB}"/>
                  <msink:destinationLink direction="to" ref="{FA033B5A-0937-4F2D-A3FB-6F9248C9DDBB}"/>
                  <msink:destinationLink direction="to" ref="{69D2D3BD-4F2A-4868-8446-613B4F1B5226}"/>
                </msink:context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1691 2287 26 0,'-2'-3'99'16,"-1"3"-8"-16,3-1-1 0,-1-3-8 0,1 4-6 16,0 0-9-16,0 0-12 0,0 0-13 0,0 0-14 0,1 0-12 15,2 0-13-15,-1 0-4 0,1 0-1 0,1 0 9 0,-4 0 20 16,3 0 13-16,-1-2 14 0,-2 2 11 0,3 0 12 15,0-1 3-15,-2 1 3 0,-1 0-13 0,0 0-14 0,0-3-11 16,0 3-6-16,0-2-6 0,0 2-2 0,-4 0-5 16,1 0-4-16,-2 0 0 0,4 0 1 0,-2 0-1 0,3 0-2 15,-3-3-1-15,-2 3 0 0,4 0 0 0,-2 0 0 0,0-1 2 16,-1 1 1-16,1 0 1 0,-2-2 0 0,1 2-1 16,-4 0-2-16,4-3 1 0,-1 3 0 0,1 0 0 15,-4 0 1-15,2 0 3 0,-3 0 0 0,5 0 5 0,0 3 2 16,-4-1 3-16,2-2-3 0,-3 4 1 0,2-2-1 0,-1 1-3 15,-1-2 1-15,-1 5-4 0,1-5-1 0,2 2-5 0,-2 4-2 16,-2-3 2-16,-1 1-3 0,0 0 4 0,4 0 2 16,-4 1 1-16,0-2 0 0,0 3 1 0,-2-3-1 0,3 2-2 15,-1-2 0-15,-2 6-4 0,-1-6-5 0,3 0 1 16,-2 2-2-16,2 1-1 0,-2-1 0 0,-4 0-2 0,5 2 1 16,-5-1-1-16,5-1 1 0,-5-3 1 0,4 7 3 15,0-4-4-15,-3-2 0 0,-1 3-2 0,2-1 1 0,0 1-2 16,-1-1-2-16,-2-1-3 0,1 0-2 0,2 2 4 15,1-3-3-15,-5 2 0 0,4-1-1 0,1 1 3 0,2-1 0 16,-4-2-3-16,3 4 2 0,-1-3-2 0,0-2 2 0,-2 1-1 16,5 0-1-16,1-1 1 0,-1 1-1 0,0 0 1 15,-3 0 0-15,3-1 2 0,-1 1-1 0,-1-3-1 16,-2 1 1-16,4-1-2 0,0 2 0 0,0 1 2 0,0-3-1 16,0 0 1-16,-3-3-2 0,4 1 0 0,-1 2 0 0,-3-1 0 15,-2 1 1-15,2-3 0 0,2 1-1 16,-2-1-2-16,-55-11-6 15,51 8 2-15,-38-15-9 0,38 13 9 0,0 0 1 16,-1 1 1-16,1-2-1 0,0 3 4 16,5-1-2-16,-35-10-5 0,18 6 1 15,19 6 3-15,-1 0 2 0,1 1-2 16,-14-6-2-16,14 3 2 0,0 3 1 0,1-1-2 0,-1-1-1 16,4 2 1-16,-4-3 0 0,5 2-2 0,-2-2 0 0,2 0 0 15,-1 1 0-15,1-3-2 0,-2 1 3 0,1-1-2 0,1 1 1 16,-1-5 1-16,-1 3-1 0,2-2 0 0,0-2 2 15,1-1 2-15,-2 3-2 0,1 2 0 0,-4-1 0 0,5-2 0 16,0-1 4-16,0 1-3 0,1-1 8 0,-3-2-3 16,4 1-1-16,-1 0 0 0,2-1 0 0,-1 0 0 0,2 2-2 15,-1 1-1-15,0 0-3 0,3-2 2 0,-1 3 0 16,1-2 3-16,1 3-1 0,-1 0 1 0,3-4-1 0,0 5 2 16,-3-3-1-16,2 0 1 0,1 0 0 0,-2 1 0 0,5-1 0 15,-1 2 0-15,-1-2 0 0,1-1-1 0,0-1 1 16,-3 3 0-16,2 1-1 0,4-2-1 0,-4 2 0 0,4-2 4 15,-1 1-2-15,4 1 2 0,-5-4-1 0,1 4-2 16,3 0 2-16,-1 0-1 0,3-2 0 0,-1 2 0 0,-2-2 0 16,3 1-1-16,-2 1 1 0,-1 0 0 0,3-1 0 0,0-1 0 15,-2 2-2-15,-1 1 2 0,3 0 0 0,0-1-2 16,0 1 1-16,0 1 1 0,-2-2-2 0,2 0 2 0,0 1 0 16,3 0-1-16,-6 1-1 0,3 1 0 0,0-1 2 15,-1 0 1-15,1 3 1 0,0-2-1 0,0 0 0 0,0-1-1 16,1 2 2-16,-1-1 1 0,2 2-1 0,-2 0-2 0,0-1 0 15,-1 1-2-15,3-1 2 0,-2 3 0 0,-3-3-3 16,3 3 1-16,-2-2 0 0,-1 2 2 0,3-1 0 16,-3 1-1-16,1 0-1 0,-1 0 1 0,-1-1 1 0,-1 0 0 15,0 2-2-15,-2 1 0 0,2-3 0 0,-2 0 2 0,2 4 0 16,1-2 0-16,-4 2-8 0,1-3 4 0,2 1 4 0,-2 0 0 16,2-2 0-16,-3 2 0 0,4-2 0 0,-2 2 3 15,0 0 4-15,1-2-2 0,-2 3-4 0,1-2-1 16,0 2 2-16,0 0-2 0,1-1-2 0,-3-1 0 0,1 0 0 15,2 0 0-15,1 0 2 0,1 1 0 0,1 2 0 0,-4-4 0 16,5 3-1-16,-3-1 1 0,0 2-2 0,2-4 2 16,-1 0-1-16,3 2 1 0,-1 1 0 0,-2-3 0 0,-1 4 1 15,3-3-1-15,1 0-1 0,-3 3 2 0,3-3-2 16,-2 2-1-16,-1-2 2 0,3 3-1 0,0-3 0 0,-2 3 3 16,-1-1-1-16,3-1-1 0,-2 3 0 0,2-4 2 0,0 4 1 15,0-1-3-15,0-2 0 0,0 1 0 0,0 2-1 16,3 0-1-16,-3 0 2 0,0 0 0 0,-1 0 0 15,1 0 2-15,0 0-5 0,0 0 1 0,0 0 7 0,0 2-2 16,1-2-1-16,-1 3-2 0,2-3 0 0,-2 1 0 0,0 1 4 16,-1 0-3-16,3-2-2 0,-2 3 1 0,0-1 0 0,1-2 0 15,-1 1 3-15,3 3 0 0,0-4 4 0,-2 1-1 16,2 2 1-16,-3-2 0 0,4 5 0 0,-1-5 3 16,0 3 2-16,-2 3 4 0,5-2-2 0,-4 1 0 0,1 1 1 15,1-1 1-15,-1 0 0 0,1 3-4 0,-1-3 0 0,0 1-2 16,-2 1-1-16,5 2-1 0,-4-2 0 0,0 0 0 15,3 3 0-15,-2 0 1 0,1 0-2 0,-1 2 1 0,0-2-2 16,1 2-2-16,-1-2 2 0,-3 1 0 0,0 2 0 0,0-3-4 16,1 0 2-16,1-2 3 0,-5 5 3 0,0-3 3 0,2 4 0 15,4-3 2-15,-4 1-2 0,-2 0 4 0,0 2-1 16,-2 0-5-16,0-5-2 0,1 2-3 0,-1 2-1 16,1-4 3-16,-1 3-1 0,-2 0 0 0,-1 3-1 0,1-1-2 15,-2 1 1-15,-2 4 1 0,2-3-1 0,-3 2-2 0,0 2 0 16,0-4-3-16,0 4 2 0,-3-2 1 0,2 1-2 15,-2-1-1-15,-2-2 0 0,1 3 0 0,-1-3 0 0,-1 1-1 16,-1-2-1-16,1 0 2 0,0 1 2 0,0-1-1 16,-1-2 2-16,-1 0-1 0,1-2 0 0,-1 3 0 0,1-2-1 15,-5 0-1-15,4 1-1 0,-1-1 1 0,2 0 0 0,0-3-2 16,1 1 0-16,-5-1 4 0,4 1 0 0,-1 0 1 16,2-1-2-16,-4 1-1 0,1 2-1 0,-1-2 1 15,2-1 0-15,2 0-2 0,-4 1 1 0,2-2-3 0,1 2 4 16,1-3 0-16,-4 0 2 0,2 1-1 0,4-3 0 0,-4 1 0 15,1 1-1-15,1-5 0 0,-2 5-1 0,1-5 1 0,-1 2 0 16,1-2-1-16,0 2-2 0,-1-1 2 0,4-2 0 16,-4 3-1-16,-1 1 4 0,2-2-2 0,-1 3-2 0,1 0 2 15,-2-3 0-15,2 0 0 0,-2 0-1 0,-2 0 2 16,2 2 1-16,-1-1 0 0,-2-1 1 0,3 3-1 0,-1-4 3 16,-2 5-3-16,0-3 1 0,3 1-2 0,-1 1-2 15,-2-3-1-15,3 1 4 0,-2-2-4 0,-1 2 0 0,0-1 1 16,4-2 2-16,-3 2 1 0,5-1-2 0,-4 1 0 0,2-2-2 15,1 0 2-15,-2 1 1 0,1 1 0 0,1-4 2 16,0 1-2-16,-2-1 0 0,4 3 2 0,-2 0 1 0,2-3-2 16,-2 1 2-16,-1 1-3 0,5 0-1 0,-1 3 2 15,0-5 0-15,-1 1 2 0,1 2 1 0,-2-3-3 0,4 0-2 16,2 0 3-16,0 0-1 0,0 0 3 0,0 0-2 0,0 2-5 16,0-2 4-16,0 3-2 0,0-3 4 0,0 0-4 15,-3-3 3-15,3 3-3 0,0 0 1 0,0 0-1 0,0 0-1 16,0-2 1-16,0 2 0 0,3 0 0 0,-3 0-3 15,0 0-1-15,0 0 4 0,0 0 0 0,0 0 0 0,0 0 0 16,0 2-4-16,0-2-4 0,0 0-8 0,0 3-7 0,0-2-11 16,0-1-11-16,0 0-10 0,0 0-10 0,-3 0-9 15,3 0-10-15,0 0-8 0,0 0-10 0,3 0-2 16,-1 0-6-16,-2 0 1 0,3 0-3 0,0 2 0 0,-3 2-8 16,0 0-6-16,0-4-8 0,0 0-31 0,0 0-53 0,-6 0-88 15,6 0-81-15</inkml:trace>
          <inkml:trace contextRef="#ctx0" brushRef="#br0" timeOffset="-2359.9487">1291 2271 176 0,'-8'-4'167'0,"1"4"-51"0,2-5-14 0,-2 3-3 0,1 0-4 15,-5-2-1-15,2 0 2 0,-2 0-5 0,-3-3 13 0,2 0 8 16,-4 3-30-16,4 0-24 0,-3 0-13 0,3-1-10 15,-4 4 0-15,1-4-2 0,3 2-2 0,-1 0-3 0,1 0 2 16,0 1-2-16,-3-1 2 0,3 0-3 0,-3 3 1 0,3-2 1 16,-3-1-1-16,3 2-1 0,1 1-2 0,2-2-4 15,-2-3-2-15,-1 5 2 0,0 0-2 0,5-3-2 0,-2 3 1 16,-1-1 0-16,1 1 4 0,0-4 3 0,-2 2-1 16,4 2 0-16,-2-1 0 0,2 1-1 0,-1-3 0 0,1 3 2 15,-1 0 0-15,2 0 0 0,-4 0 0 0,5 0 1 0,-2 0 6 16,2 0 5-16,1-2-2 0,-2 2-1 0,2 0-5 15,-1 0-6-15,2 0 0 0,-1 0-5 0,-1 0-6 0,2 0-5 16,-1 0 2-16,1 0-2 0,3 0 0 0,-2 0 0 16,-1 0 0-16,3 0-1 0,0 0-3 0,0 0-1 0,0 0-3 15,0 0-4-15,0 0 1 0,3 0-1 0,-1 2 1 0,1-2 2 16,1 4-2-16,2-2 3 0,0 2 1 0,2-3 0 16,3 2 1-16,1 2 3 0,3-3-1 0,2 2-2 15,0-4 0-15,3 2 0 0,1-4-3 0,2 2 1 0,6-3 0 0,-2 2-1 16,-1 1 1-16,9 0 2 0,-7 0 2 0,3-2 0 15,0-3 5-15,2 2 0 0,-2 2 1 0,1-5 1 0,-1 2 4 16,3-2 0-16,-3 1-2 0,2 0 3 0,-3-5-2 16,1 4 1-16,-3 0 2 0,1-1-3 0,0 1 1 15,0-1-3-15,-2 1 2 0,-1 2 0 0,-2-3-2 0,-3 4-2 16,3-2 1-16,-5 1-3 0,-1-3-2 0,0 7 3 0,0-3 1 16,-5 2 3-16,2-5-2 0,-5 6 1 0,-1-1-4 15,0-2 1-15,-3 3 1 0,2 0-2 0,-7 0 0 0,4 0-3 16,1 0 5-16,-5-2 4 0,-1 2 7 0,0 0 4 0,0 0 6 15,0 0 1-15,0 0 1 0,0 0 4 0,0 0-1 16,0 0 1-16,0 0-5 0,0 0-2 0,0 0-3 0,-1 0-3 16,1 0-5-16,-3 0 9 0,0 0-11 0,3 0-8 15,-2 0-2-15,-1 0-6 0,2 0-10 0,-5 0-8 0,1 0-11 16,-2 0-24-16,-1 0-5 0,4 0-9 0,-1 0-18 16,1 0-21-16,-2 0-19 0,2 0-23 0,-1 0-18 0,2 0-19 15,-1 0-27-15,2-3-39 0,-4 2-63 0,0-4-109 0,-1 0-57 16,-4-5-16-16</inkml:trace>
          <inkml:trace contextRef="#ctx0" brushRef="#br0" timeOffset="860.3414">393 1472 192 0,'0'-2'180'0,"5"2"-36"0,-1-2-23 15,-1 2-16-15,1 0-12 0,2-2-14 0,-4 0-7 0,-2 2 6 16,3 0 5-16,-2 0 1 0,-1 0-13 0,0 0-18 16,0 0-14-16,0 0-14 0,0 0-8 0,0 0-5 0,0 0-1 15,0 0-3-15,3 0 2 0,-3 2 3 0,3 0 3 16,-1-2 8-16,5 2 3 0,-2 3 7 0,-1-1-1 0,4-3 6 16,-1 6-1-16,1-3-3 0,0 3-3 0,0-1-7 15,2 1-3-15,-1-1-5 0,2 4-2 0,-2-6-1 0,1 3 0 16,-4-3 1-16,4 1 1 0,-1 0 1 0,2 0 2 15,-2 1 3-15,-2-1-1 0,2-4 2 0,1 4-1 0,-1-1-2 16,-1-2-1-16,-1 1-3 0,2-2-2 0,-1-1 0 0,-1 0 0 16,1-1 0-16,-1-4 3 0,2-4-1 0,1-3-1 0,2-6-1 15,0-9-4-15,3-6-11 0,-2-10-23 0,10-11-31 16,-2-12-37-16,5-6-59 0,3-16-106 0,2-4-121 0,0-11-95 16,0-10-41-16</inkml:trace>
          <inkml:trace contextRef="#ctx0" brushRef="#br0" timeOffset="5102.4068">2117 2271 57 0,'-3'0'225'15,"3"0"-57"-15,0 0-44 0,3 0-40 0,-2 0-21 0,-1 0-11 16,3 0-4-16,-3-3-2 0,3 3 23 0,-3-1 11 0,0 1 7 16,0-2 4-16,0-1-11 0,2 3-20 0,-2 0-12 15,0 0-11-15,0 0-8 0,0 0-3 0,0 0 5 0,0 0 1 16,0 0 0-16,0 0 3 0,0 0-2 0,0 0 0 0,0 0-2 15,-2 0-1-15,2 0-4 0,0 0-2 0,-3 0 1 16,3 0 1-16,0 0-4 0,0 0-3 0,0 0-4 0,0 0-3 16,0 0 0-16,0 0-5 0,3 0-2 0,-1 0-4 15,1 0 5-15,1 0 0 0,0 0 3 0,4 0 5 0,4 0 7 16,0 0 2-16,6 0 8 0,-2 0 5 0,5-2 3 0,1 0 7 16,2 1 5-16,4-5 2 0,2 1 2 0,3-2 4 15,1 0 2-15,2 1 0 0,4-3 0 0,1 1 0 16,3 2 2-16,2-2-1 0,-3-1-5 0,0-1 0 0,2-1 1 15,1 3-5-15,0 0 0 0,-1-3 1 0,2 1-1 0,-1 2-2 16,2-3 1-16,-2 3-2 0,-3-1-3 0,1-1 2 0,-4-1-1 16,-2 3-1-16,1 0-1 0,0 2-3 0,-6-1 0 15,4 3-7-15,-6-3 2 0,-1 3-5 0,-3 2-5 16,2-3-1-16,-8 4-13 0,3-2-1 0,-5 2-1 0,1-2-3 16,-4 1 2-16,-1 0-3 0,0 0 3 0,-3 0-1 0,-3-1 2 15,1 3 8-15,-4 0-1 0,1-2-3 0,-1 2-2 16,-4 0-2-16,2 0 3 0,-1 0 1 0,0 0 3 0,-3 0-9 15,0 0 2-15,0 0 1 0,0 0 0 0,-3 0 1 16,0 0-14-16,-1 2-17 0,2-2-18 0,-5 5-25 0,-3-1-25 16,1 2-28-16,-6 3-37 0,-2 1-24 0,1 1-27 0,-6 3-16 15,-2 2-16-15,0-2-16 0,-3 2-19 0,0-2-37 16,-5-1-66-16,-7 3-100 0,-7-6-41 0,-2 0-8 16</inkml:trace>
        </inkml:traceGroup>
      </inkml:traceGroup>
    </inkml:traceGroup>
  </inkml:traceGroup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40.5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59070F8-CB8F-43D8-A7D2-93F55A656749}" emma:medium="tactile" emma:mode="ink">
          <msink:context xmlns:msink="http://schemas.microsoft.com/ink/2010/main" type="inkDrawing" rotatedBoundingBox="-153,5409 1270,4027 1521,4285 97,5668" semanticType="callout" shapeName="Other"/>
        </emma:interpretation>
      </emma:emma>
    </inkml:annotationXML>
    <inkml:trace contextRef="#ctx0" brushRef="#br0">90 1297 825 0,'-26'-14'604'16,"-26"4"-218"-16,48 9-319 15,1 1-52-15,-2 0 7 16,5 0-19-16,0 0-3 0,0 0 1 0,0 0-1 16,0 0 0-16,3 0-2 0,-1 0 2 0,-2 1 0 0,3 1 1 15,-2-2-2-15,-1 1 3 0,3 3 1 0,0-1 5 16,-1-2 4-16,2 2 3 0,-1 1 5 0,2-1-1 0,-2 2 4 15,-2-1-1-15,5-2 2 0,-4 5-3 0,1 0 0 0,1-1-8 16,-1 0-1-16,-1 3 1 0,1-5-2 0,1 3 0 16,-1-3-1-16,-2 0 0 0,5 2 3 0,-1-1 5 0,-1 1 1 15,4-1 2-15,1 2 3 0,-2 0 6 0,1 0 4 16,-1 2 1-16,2-2 0 0,-2 3-2 0,1-3-3 0,-1 1-1 16,2 1-7-16,-1-2-8 0,-1-2-4 0,-2 3-2 0,2-2-4 15,0-1-2-15,1 1-2 0,-1-4 0 0,-1 2 4 16,5 1 7-16,-2-2 10 0,1-3 9 0,-1 0 9 15,3-3 11-15,0-2 9 0,0-2 8 0,6-6 1 0,-2-1-1 16,3-6-1-16,5-3 1 0,-2-4-9 0,2-5-2 16,2 2 1-16,0-7-4 0,6 1-7 0,-4-3 1 0,6-2-2 15,-3-5-7-15,5 3-1 0,-2-4-7 0,2-3-7 0,0-2-2 16,-1-2-1-16,4 0 1 0,0-4-5 0,1-1-3 16,-1 3-3-16,-1-1 1 0,3 2-3 0,-3 1 0 0,4 4 1 15,-5 1-5-15,0 4-1 0,-1 1 3 0,-3 5 0 16,-2 3-2-16,-4 3 3 0,1 5-5 0,-5 2 1 0,-3 2 1 15,-2 3-1-15,-1 2-2 0,-1 5 0 0,-4 3-3 0,0 0 2 16,0 3 2-16,-2 2-1 0,-2-1-1 0,-4 1 0 16,3 1 0-16,-2 1 0 0,2 3 5 0,-2-2-3 0,2 1-2 15,-2 2 1-15,-1 0-1 0,-1 0 0 0,2 2-1 0,-2 1-2 16,-2-2-1-16,2 3-2 0,2 3-2 0,-5 0-4 16,0-1-12-16,0 2-13 0,0 5-17 0,-5 0-19 15,-2 4-23-15,-1 1-21 0,-1 1-24 0,-3 1-19 0,-3 1-10 16,4 3-9-16,-4 0-9 0,-3 2-8 0,0 2 3 0,2-3-2 15,1 4 0-15,-2-1-21 0,2 0-48 0,2-3-86 0,-5 5-70 16,2-7-27-16</inkml:trace>
  </inkml:traceGroup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42.2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F824567-AAD9-419D-AC0C-9BE37C254A6D}" emma:medium="tactile" emma:mode="ink">
          <msink:context xmlns:msink="http://schemas.microsoft.com/ink/2010/main" type="inkDrawing" rotatedBoundingBox="1130,5476 3923,5383 3927,5483 1133,5576" semanticType="callout" shapeName="Other">
            <msink:sourceLink direction="with" ref="{A891EA75-6B65-4BA5-B03F-1FFC49E21364}"/>
            <msink:sourceLink direction="with" ref="{9EA6EF8B-E9C3-4D64-AA86-02D0C04C3811}"/>
          </msink:context>
        </emma:interpretation>
      </emma:emma>
    </inkml:annotationXML>
    <inkml:trace contextRef="#ctx0" brushRef="#br0">1388 1367 139 0,'-3'-2'152'16,"-2"2"11"-16,1-1 1 0,-1 1 0 0,-1-3-18 0,0 3-26 15,0 0-31-15,0 0-22 0,0 0-14 0,-1 0-9 16,3-2-5-16,-4 2-2 0,4 0-3 0,-1 0 3 0,-2 0-3 16,2 0 0-16,2 0 2 0,-1-3 2 0,1 3-1 0,1 0 0 15,-1 0-1-15,3 0-3 0,-1 0-3 0,-2 0-1 16,3 0-6-16,-3 0-3 0,3 0-2 0,-2 0-7 47,-1 3 22-47,8-3-11 31,-2 2 3-31,21 12 220 0,-17-13-224 0,-2 3-5 0,2-3-4 0,1-1-3 16,-1 2 1-16,0-2-2 0,2 1-2 0,0 3 6 0,6-4 5 15,-3 3 2-15,0-2 1 0,3-1 0 0,0 2 2 16,1-1 0-16,-1-1-2 0,1 4-6 0,1-4-4 0,-1 0-2 15,2 0-2-15,-2 0-2 0,1 1-2 0,1 1-2 16,-2-2 2-16,0 0-1 0,1 0-1 0,1 3-1 0,-2-1 3 16,0-2-2-16,2 0 5 0,0 0-1 0,0 0 1 15,1 0 1-15,1 0 0 0,-3-2 2 0,1 2 0 0,2 0 0 16,-4-3 0-16,3 3 0 0,1-2-1 0,-4 1 0 0,3 1 0 16,1-4-1-16,-1 4-1 0,-3-1-1 0,4-1-1 0,-1 2 1 15,-2-1-1-15,-1-2 0 0,3-1 1 0,-1 3-3 16,-2 1 1-16,1-2 0 0,-2 2-1 0,1-1 0 15,-1-3 3-15,-2 4-2 0,2 0 4 0,2-1-2 0,-4 1 2 16,0-3 3-16,4 3 2 0,1-2 2 0,-2 2 0 0,0-3 2 16,-1 3-1-16,5 0 6 0,-4 0-3 0,0 0-1 15,-1-2-4-15,5 2-1 0,-4-1-2 0,2 1-2 0,1 0 2 16,-1-3-1-16,0 3 0 0,-2-2 0 0,4 2 6 16,-1-3 3-16,-3 3 0 0,4-1-1 0,-4-1-2 0,3 2 5 15,1-2 6-15,-1-1 2 0,3 1-4 0,-1-2-2 0,2 2 0 16,-3 0 4-16,0-3-3 0,1 3-2 0,1-2-5 15,-1 0-3-15,1 0-5 0,0-1-6 0,-4 3 1 0,5 0 2 16,-3-3-3-16,0 2-2 0,2-2 3 0,-3 2-2 16,1 1 0-16,1 1 7 0,1 1-2 0,-1 0-3 0,1 0 2 15,-3 1-2-15,1 1 2 0,1-2-1 0,-2 3-1 0,0-1 0 16,1 1 2-16,-4 0 0 0,3 0-1 0,-2-1 3 16,2-2 1-16,1 0 0 0,-4 0 0 0,3 0 3 15,1 0 2-15,-4 0-2 0,3 0-4 0,4 0 3 0,-4 0-1 16,0-2 0-16,2 2 1 0,-4-3-2 0,2 3 3 15,0-2 0-15,1 2 4 0,-1-1-3 0,-3 1 2 0,4 0-1 16,-4 0-1-16,2 0-1 0,-2 0 1 0,1 0-4 0,0 0-2 16,-3 0-1-16,4 0-2 0,-5 1 0 0,2-1 1 0,-3 2 4 15,0-2-6-15,0 3 1 0,0-3 0 0,0 2 0 16,-2-2 2-16,-1 2 1 0,1 0 5 0,-1-2-6 0,2 0 3 16,-2 2 2-16,0-2 1 0,-2 0 4 0,3 0 0 15,-1 0 0-15,2 0-2 0,-2 0 2 0,0-2 2 0,-2 2 0 16,3-2-4-16,-1 0-1 0,2 2-4 0,-2-2 1 15,-2-1 0-15,2 3-7 0,-1-2-1 0,-4 2 4 0,3-1-1 16,1-2 2-16,-4 3-3 0,4-2 1 0,-1-1-2 0,-2 3 2 16,1-2-1-16,-5 1 1 0,2 1-2 0,-1-4-1 15,-2 4 3-15,3 0-3 0,-3 0 0 0,3 0 1 0,-3 0 2 16,0 0-3-16,0 0 1 0,0 0-1 0,1 0 0 16,-1 0 0-16,0 0-5 0,0 0-22 0,-1 0-46 0,-2 0-65 15,-2 4-73-15,1 2-94 0,4-6-212 0,-20 17-111 16,-2 4-58-16,-9 3-9 0</inkml:trace>
  </inkml:traceGroup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49.5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9295CBE-CE93-48EE-9BAB-E742D8E15B98}" emma:medium="tactile" emma:mode="ink">
          <msink:context xmlns:msink="http://schemas.microsoft.com/ink/2010/main" type="inkDrawing" rotatedBoundingBox="7927,6812 8027,6752 8037,6770 7938,6830" semanticType="callout" shapeName="Other">
            <msink:sourceLink direction="with" ref="{2FA0A19D-F2E7-47A6-817B-4E447E3D516B}"/>
          </msink:context>
        </emma:interpretation>
      </emma:emma>
    </inkml:annotationXML>
    <inkml:trace contextRef="#ctx0" brushRef="#br0">3038-3523 196 0,'3'5'248'0,"-3"2"-52"0,-3-1-53 0,-2 1-45 16,1-3-28-16,-3 1-16 0,-1-2-8 0,1 2-6 15,-1-2-16-15,1 0-8 0,1 2-12 0,-2-4-12 0,1 6-27 16,-1-7-42-16,8 0-68 0,-8 1-104 0,-7-1-93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5:50.5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389 601 877,'-4'-4'13,"0"0"74,4-7-8,0-5-30,4 1 0,4-3 7,2 0 0,8-4-15,3 5-11,1-1-7,6 3-5,1 6-9,3 1-2,-2 8-1,2 8-6,-2 1 2,2 9 1,-7 1-2,-12 8-1,-8 5 4,-10 3 1,-12 1-3,-12 4-1,-12-5 1,0-6 0,3-4 0,6-10 2,7-7 2,2-8 2,18-8-3,0-6 0,11-3-4,12-6-1,3 0 0,10 2 2,8 2-1,-2 6-1,-3 7 0,-2 6-2,-7 9-1,-4 6 3,-5 7-1,-4 5 0,-3 0 1,-9 5 0,-4-1 1,-9-4 0,-10 5-1,-7-5-1,-7 0-11,-9-2-9,-3-6-14,-1-2 0,1-7-31,2-2-40,7-8 12,8-8-2,11-2-79,8-7-144</inkml:trace>
  <inkml:trace contextRef="#ctx0" brushRef="#br0" timeOffset="540">834 305 794,'32'-55'9,"-15"-3"6,-12 9 65,-10 4 6,-12 13-46,-11 5-21,-5 6 12,-16 7-4,-9 10 2,-8 16 0,-17 17-1,-2 23-9,-11 28 14,6 29-17,7 22 5,-102 327-16,177-387 2,12-4-4,13-4 7,7-1-4,27 55 2,42-22 1,31-18-9,25-27 0,15-33-18,-6-31 13,-12-31 5,-18-36 0,-24-17 8,-18-24 19,-24-12-14,-29-5-6,-31 3-3,-33-3-4,-31 4-1,-31 7-16,-20 20-27,-15 26-66,-20 30-2,-13 33-92,-12 32-392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06.3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DB02267-3135-4E11-BAB1-465C3503C35C}" emma:medium="tactile" emma:mode="ink">
          <msink:context xmlns:msink="http://schemas.microsoft.com/ink/2010/main" type="inkDrawing" rotatedBoundingBox="-34,9304 1906,6887 2368,7259 426,9675" semanticType="callout" shapeName="Other">
            <msink:sourceLink direction="with" ref="{5391E4C5-81A4-4D11-93D9-1C8D96958C13}"/>
            <msink:sourceLink direction="with" ref="{A891EA75-6B65-4BA5-B03F-1FFC49E21364}"/>
          </msink:context>
        </emma:interpretation>
      </emma:emma>
    </inkml:annotationXML>
    <inkml:trace contextRef="#ctx0" brushRef="#br0">-1 2476 21 0,'0'-3'86'0,"0"2"-17"0,3 1-4 15,-3-3-13-15,0 3-12 0,3 0-10 0,-2 0-11 0,-1 0-11 16,3 0-2-16,-3 0 7 0,3 0 11 0,-1 0 9 16,-2 0 6-16,3-2 6 0,-3 2 5 0,1-2 3 0,-1 2-1 15,0 0-9-15,0 0-8 0,0 0-3 0,0 0-5 0,-1 0 1 16,1 0 1-16,0 0 2 0,0-3 4 0,0 3 0 16,0-1 4-16,0-2 0 0,0 3-2 0,0 0-2 0,0-1-3 15,0 1-3-15,0-3-5 0,0 0-5 0,0 0-3 16,0 1 0-16,0-1-5 0,0 1 0 0,0-2-3 0,0 2-1 15,0-1-2-15,0 2 3 0,0-5-3 0,0 5-2 0,1-2-1 16,-1-2-2-16,0 5-2 0,0-2 5 0,0 2-3 16,0-1-3-16,0 1 3 0,0 0-2 0,3 0 0 0,0 0 2 15,-1 0 0-15,2 0-2 0,-1 0 0 0,2 1 2 16,-1-1 0-16,4 2 0 0,-1 3 3 0,1-5 2 0,0 4 6 16,3 2-1-16,1-5 3 0,0 7 0 0,0-2 2 0,-1-1 3 15,4 2-4-15,-3 0-3 0,5 0 0 0,-2 1-1 16,-1 0 4-16,0 1-2 0,2 2-3 0,-1-3 2 0,1 0-6 15,-1 5 4-15,0-5 0 0,2 1 1 0,-3-1 1 16,0 0-2-16,-1 2-1 0,1-5-1 0,1 4 5 0,-4-2 0 16,4-3-4-16,-1 2 2 0,1-1-3 0,-4-3 1 15,1-2 2-15,0 0 3 0,0-2 6 0,5-1 6 0,-3-3 9 16,1-2 6-16,2-6 7 0,2-6 7 0,0-6 1 16,2-10-2-16,5-6-9 0,-1-11-8 0,6-6-3 0,5-13-10 15,3-11-7-15,4-4-8 0,7-11-1 0,5-10-2 0,6-9-1 16,3-9-2-16,6-5-8 0,2-3-6 0,-2-1-13 15,4-1-14-15,-2-1-17 0,-2 5-15 0,-3 3-23 0,-1-1-22 16,-3 6-54-16,-2 2-101 0,-6 5-98 0,-7 1-66 16,-5 1-28-16</inkml:trace>
  </inkml:traceGroup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49.1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891EA75-6B65-4BA5-B03F-1FFC49E21364}" emma:medium="tactile" emma:mode="ink">
          <msink:context xmlns:msink="http://schemas.microsoft.com/ink/2010/main" type="inkDrawing" rotatedBoundingBox="2193,7248 3241,7318 3240,7344 2191,7274" shapeName="Other">
            <msink:destinationLink direction="with" ref="{BDB02267-3135-4E11-BAB1-465C3503C35C}"/>
            <msink:destinationLink direction="with" ref="{FF824567-AAD9-419D-AC0C-9BE37C254A6D}"/>
            <msink:destinationLink direction="to" ref="{470195C5-DF2F-4BBE-A15C-EE91DDF868CA}"/>
            <msink:destinationLink direction="from" ref="{470195C5-DF2F-4BBE-A15C-EE91DDF868CA}"/>
          </msink:context>
        </emma:interpretation>
      </emma:emma>
    </inkml:annotationXML>
    <inkml:trace contextRef="#ctx0" brushRef="#br0">2153 366 60 0,'3'0'77'16,"20"6"486"-16,-14 0-37 31,-6-6-487-31,9-1 6 0,-3 1-32 0,-4 0-5 0,1 1 5 16,1 1-2-16,-1-2 1 0,4 5 1 0,-1-3 2 15,3 0-4-15,3 0-2 0,1 1-1 0,-1-1-4 16,6-2 0-16,-3 2 0 0,3 0-1 0,1-2-2 0,5 2 2 15,-2-2-3-15,5 4 1 0,1-1-1 0,5-2 0 0,3 2-3 16,4-1-6-16,5 2-10 0,2 0-8 0,1 1-14 16,4-3-15-16,1 0-15 0,7 0-32 0,-1-2-40 0,4 0-58 15,-4-2-72-15,1 0-79 0</inkml:trace>
  </inkml:traceGroup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51.2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70195C5-DF2F-4BBE-A15C-EE91DDF868CA}" emma:medium="tactile" emma:mode="ink">
          <msink:context xmlns:msink="http://schemas.microsoft.com/ink/2010/main" type="inkDrawing" rotatedBoundingBox="2455,7789 4494,7801 4493,7872 2454,7860" semanticType="callout" shapeName="Other">
            <msink:sourceLink direction="to" ref="{A891EA75-6B65-4BA5-B03F-1FFC49E21364}"/>
            <msink:sourceLink direction="from" ref="{A891EA75-6B65-4BA5-B03F-1FFC49E21364}"/>
          </msink:context>
        </emma:interpretation>
      </emma:emma>
    </inkml:annotationXML>
    <inkml:trace contextRef="#ctx0" brushRef="#br0">-2534-2463 31 0,'1'4'190'15,"-1"-2"-28"-15,0 3-20 0,0-3-9 0,0 0-5 0,3-2-4 16,0 2-28-16,-3-2-33 0,2 0-25 0,-2 0-12 16,4 0-8-16,-1-2 0 0,4 2 2 0,1-2 0 0,-2 0 4 15,7 2 5-15,-1-2 5 0,1-1 0 0,2 3-3 0,5 0-1 16,-1 0-4-16,2 3-1 0,6-1-4 0,-3 2-1 16,4 1-5-16,3-4 6 0,0 3-2 0,4 1-1 0,3-1-1 15,-2 1-1-15,4-1-2 0,3-2-1 0,0 0-5 16,7 0-3-16,-3 0-2 0,4-2-3 0,-1 0 0 15,2 0 0-15,-1-2 0 0,1 0 0 0,-1 2 0 0,-1-2 0 0,4 2 0 16,-3-2 3-16,-2-1-1 0,1 3-1 0,1-1 4 16,-3-2-2-16,1 3-1 0,-5 0 1 0,5 0-3 15,-5 0 1-15,-1 0 0 0,-3-2 0 0,0 2 2 0,-6-4 0 16,2 2 1-16,-2-1-2 0,-2 3 0 0,-7-1 0 0,2-2 2 16,-4 3 0-16,1 0-3 0,-4 0 2 0,-1 0 0 0,-1 0 1 15,-5 3 4-15,2-2-3 0,-3-1 1 0,0 0 1 16,-3 0 4-16,4 0 5 0,-4 0 2 0,0 0-1 15,-1 0 4-15,-1 3-1 0,-3-3-1 0,4 2-1 0,-4-2-5 0,-1 0-3 16,2 0-8-16,-1 0-1 0,-4 2-1 0,3-2 3 16,-3 0 3-16,3 0 0 0,-3 0 8 0,0 0-5 15,0 0 8-15,2 0 0 0,-2 0 2 0,0 0-4 0,0 0 2 16,0 0-3-16,0 0 0 0,0 0 2 0,0 0-2 16,0 0-3-16,0 0 1 0,0 0 2 0,0 0-3 0,0 0 0 15,0-2-2-15,0 2-1 0,0 0-2 0,0 0-1 0,0 0-1 16,0 0-2-16,0 0 1 0,0 0-2 0,0 0 0 15,0 0 0-15,0 2 0 0,0 0 0 0,0-2 1 0,0 2-1 16,0-4-1-16,0 2 0 0,0 0 0 0,0 0-1 0,0 0-1 16,0 2 2-16,0-2 0 0,0 3 0 0,0-6 0 15,0 3-1-15,0-2 0 0,0 2 1 0,0 0 1 0,0 0 0 16,0 0-2-16,0 0 0 0,0 0 2 0,0 0-1 16,0 0 1-16,0 0-1 0,0-2 0 0,0 2 0 0,0 0 2 15,0 0-1-15,0 0-1 0,3 0 0 0,-3 0 0 0,0 0 1 16,0 0-1-16,0 0 0 0,0 0 0 0,-3-2 0 15,3 2 1-15,0 0-1 0,0 0 0 0,0 0-1 16,0 0-1-16,0 0 0 0,0 0 1 0,0 0 1 0,0 0 0 16,0 0 0-16,0 0 1 0,0 0-1 0,0 0 3 0,0 0 0 15,0 0-3-15,0 0 0 0,0 0 0 0,0 0 2 0,0 0-2 16,0 0 0-16,0 2-2 0,0 0 2 0,0-2 0 16,0 0 0-16,0 0-1 0,0 0-1 0,0 0-1 0,0 0 9 15,0 0-1-15,0 0-4 0,0 0-1 0,0 0 0 16,0 0 2-16,0 0-2 0,0 0 0 0,0 0-6 0,3 0 3 15,-3 0 0-15,0 0 1 0,0 0 2 0,0 0 0 16,0 0 0-16,0 0 0 0,0 0 0 0,0 0 0 0,3 0 0 16,-3 0 2-16,1 0 0 0,-1 0-1 0,0 0-1 0,0 0 0 15,0 0 0-15,0 0-7 0,0 0 2 0,0 0 2 16,0 0-1-16,0 0 4 0,0 0 0 0,0 2-1 0,0-2 0 16,0 0 7-16,0 0-3 0,0 0 0 0,0 0-3 15,0 0 0-15,0 0 1 0,0 0 6 0,0 0-3 0,0 0-1 16,0 0-2-16,0 0-1 0,0 0 0 0,0 0 2 15,0 0-2-15,0 0-5 0,0 0 2 0,0 0 3 16,0 0 0-16,0 0 0 16,0 0 0-16,0 0-1 0,0 0 0 0,0 0 1 31,0 0 0-31,0 4 2 0,0-4-2 0,0 3 0 0,0-3 2 16,0 2-4-16,0-2 2 0,0 0 0 15,0 0 0-15,0 0 0 0,0 0 0 0,0 0 0 0,0 0 4 16,0 0-3-16,0 0-4 0,0 0 3 0,0 0 0 0,0 0 1 15,0 0 1-15,0 0-1 0,0 0 1 0,0 0 2 0,0 0 4 16,0 0-1-16,0 0 0 0,0 0 2 0,0 0-1 0,0 2 4 16,0-2-3-16,0 0-3 0,0 0 2 0,0 0-2 15,0 0-1-15,0 0-4 0,0 0 2 0,0 0-3 16,0 0 0-16,0 0 1 0,0 0 2 0,0-2-2 0,0 2-1 16,3 0 4-16,-3 0-3 0,0 0 0 0,0-2 1 0,0-1-2 15,0 3 0-15,0 0 0 0,0 0 0 0,0 0 0 16,0 0-2-16,0 0 2 0,0 0 0 0,2 0 0 0,-2 0 0 15,0-1 0-15,0 1 0 0,0-3-2 0,0 3-2 16,0 0-1-16,-2 0-13 0,-1-2-15 0,2 2-19 0,-2-2-18 16,0 0-21-16,-2 2-19 0,1-5-24 0,-4 1-48 0,4 0-56 15,-7-2-89-15,2-5-86 0,-2-1-37 0</inkml:trace>
  </inkml:traceGroup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37.5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8D4F52E-939C-4830-9CA6-D59A955451E3}" emma:medium="tactile" emma:mode="ink">
          <msink:context xmlns:msink="http://schemas.microsoft.com/ink/2010/main" type="writingRegion" rotatedBoundingBox="6220,3361 8218,1596 8987,2467 6989,4232"/>
        </emma:interpretation>
      </emma:emma>
    </inkml:annotationXML>
    <inkml:traceGroup>
      <inkml:annotationXML>
        <emma:emma xmlns:emma="http://www.w3.org/2003/04/emma" version="1.0">
          <emma:interpretation id="{665FFF20-4EBD-489A-9237-BE3347D1230A}" emma:medium="tactile" emma:mode="ink">
            <msink:context xmlns:msink="http://schemas.microsoft.com/ink/2010/main" type="paragraph" rotatedBoundingBox="6214,3347 7794,2256 8050,2626 6470,37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CC49AC-236B-4E06-A4B1-388135A33FE1}" emma:medium="tactile" emma:mode="ink">
              <msink:context xmlns:msink="http://schemas.microsoft.com/ink/2010/main" type="line" rotatedBoundingBox="6214,3347 7794,2256 8050,2626 6470,3716"/>
            </emma:interpretation>
          </emma:emma>
        </inkml:annotationXML>
        <inkml:traceGroup>
          <inkml:annotationXML>
            <emma:emma xmlns:emma="http://www.w3.org/2003/04/emma" version="1.0">
              <emma:interpretation id="{9EA6EF8B-E9C3-4D64-AA86-02D0C04C3811}" emma:medium="tactile" emma:mode="ink">
                <msink:context xmlns:msink="http://schemas.microsoft.com/ink/2010/main" type="inkWord" rotatedBoundingBox="6214,3347 7794,2256 8050,2626 6470,3716">
                  <msink:destinationLink direction="with" ref="{FF824567-AAD9-419D-AC0C-9BE37C254A6D}"/>
                </msink:context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~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0 1053 48 0,'10'-7'141'0,"-1"4"-6"0,-1-5-2 0,1 2-10 0,-2 0-20 16,0-2-11-16,-2 0-6 0,1 1-2 0,-5 1 0 16,4 2-11-16,-2-3-13 0,0 1-9 0,-2 1 3 0,-1 1-3 15,0 0 0-15,0 0 1 0,0 2-3 0,0-1-1 0,0 2-6 16,0-2-6-16,0 3-2 0,0-2-7 0,0 2-9 15,0 0-4-15,0 0-2 0,-1 0-5 0,-2 0-3 0,3 0-2 16,0 0-2-16,3 0-2 0,-2 0 2 0,5 2 0 16,-4 1 0-16,2 1 0 0,2 0 2 0,-1 2-1 0,2 3 1 15,-1 0 1-15,4 2 3 0,-1 0 5 0,3 0 3 0,-1 4 6 16,-2-1-4-16,3 0 3 0,-1-2-2 0,3 3 4 16,-1-2-7-16,2 0-3 0,0-1 4 0,-2 3-2 15,5-1 2-15,-4-3 3 0,2 0 5 0,-1-2 1 0,4-1 5 16,-2-1 3-16,2-2-3 0,0-2 1 0,1-3 0 0,2-3 0 15,3-2-3-15,-1-4 7 0,3-2 1 0,3-4-2 16,-1-1 3-16,3-9 0 0,2 1 1 0,2-4 1 0,2-2-1 16,3-6-6-16,-3 3-3 0,4-4-2 0,-2-2-4 0,3-4-3 15,-3 3 0-15,2-4-2 0,-2-1-2 0,-1-1-2 16,3 1-5-16,-5 1-1 0,0-1 0 0,-1 2 0 0,-3 3-2 16,-2-2-2-16,-1 6-3 0,-2-1 0 0,-4 2-1 15,-1 3 1-15,1 1 0 0,-1 1 0 0,-7 2-3 16,3 5 1-16,-4 1 2 0,-1 2 0 0,-3 3 0 0,1 2-2 15,2 2 1-15,-5 1-1 0,-2 1 13 0,1-3-4 0,-1 8-3 16,-5-2 0-16,2 1-1 0,2 2 0 0,-5 1-1 0,2-1 0 16,-1 3-12-16,1-2 5 0,1 4 1 0,-4-2 1 15,3-1 1-15,-1 2-2 0,-2 1 3 0,0-3-3 0,0 3 0 16,0 0-8-16,0 0-12 0,0 3-9 0,0-3-9 16,-2 4-8-16,-1 0-13 0,-1 3-11 0,1 1-24 0,-2 5-19 15,-2 3-12-15,3 1-13 0,-4 2-23 0,1 2-32 16,-2 4-52-16,-3 1-96 0,-3-1-79 0,3 1-28 0</inkml:trace>
        </inkml:traceGroup>
      </inkml:traceGroup>
    </inkml:traceGroup>
    <inkml:traceGroup>
      <inkml:annotationXML>
        <emma:emma xmlns:emma="http://www.w3.org/2003/04/emma" version="1.0">
          <emma:interpretation id="{F11DFE2A-5F30-4C4F-891B-098ACDDE251E}" emma:medium="tactile" emma:mode="ink">
            <msink:context xmlns:msink="http://schemas.microsoft.com/ink/2010/main" type="paragraph" rotatedBoundingBox="7069,3426 8623,2054 8987,2467 7434,38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B4508B7-E251-4094-A237-E1014770E745}" emma:medium="tactile" emma:mode="ink">
              <msink:context xmlns:msink="http://schemas.microsoft.com/ink/2010/main" type="line" rotatedBoundingBox="7069,3426 8623,2054 8987,2467 7434,3839"/>
            </emma:interpretation>
          </emma:emma>
        </inkml:annotationXML>
        <inkml:traceGroup>
          <inkml:annotationXML>
            <emma:emma xmlns:emma="http://www.w3.org/2003/04/emma" version="1.0">
              <emma:interpretation id="{4CD87189-CF3A-4E94-9ABF-9CC7FEC2C7DA}" emma:medium="tactile" emma:mode="ink">
                <msink:context xmlns:msink="http://schemas.microsoft.com/ink/2010/main" type="inkWord" rotatedBoundingBox="7069,3426 8623,2054 8987,2467 7434,3839">
                  <msink:destinationLink direction="with" ref="{53672626-7CD7-4D80-99B8-E78BCA82D872}"/>
                </msink:context>
              </emma:interpretation>
              <emma:one-of disjunction-type="recognition" id="oneOf1">
                <emma:interpretation id="interp5" emma:lang="en-US" emma:confidence="0.5">
                  <emma:literal>~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s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75447.3033">1070 1368 48 0,'-1'-17'231'0,"1"-2"-55"0,0 2-52 0,0-2-45 0,-3 1-23 16,3-1-11-16,-5-1-6 0,2-3-4 0,-1 0 2 0,-4 4-1 16,4-1-6-16,-4 1-5 0,4 0-5 0,-4 5-5 15,1-1-2-15,2 2-4 0,-2 1 0 0,3-2-3 0,1 4 1 16,-2 4 7-16,1-3 6 0,1 2 4 0,1-1 2 16,-1 7 1-16,2-2 0 0,-2-1-1 0,3 3 0 0,-3-1-10 15,3-1-5-15,-2 0-3 0,2 2-3 0,0-1-1 0,0 0 0 16,0-3-1-16,0 5-2 0,0-4 0 0,0 4-1 15,0-2 1-15,0-1-1 0,2 2-1 0,-2-2 1 0,3 1 0 16,-3 2 4-16,3-2-5 0,-2 2 2 0,2-2-1 16,-1 2 0-16,1 0 1 0,1 0-1 0,1 2 0 0,1-2-1 15,1 2 2-15,-1 3-1 0,1-1 0 0,1 2 0 0,2-1 0 16,2 0 2-16,-3 4 2 0,3-2-1 0,-2 2 4 16,2-1 1-16,-3 2 0 0,3 0 2 0,0 3 1 15,0-2-2-15,-2 0 0 0,2-1 0 0,-3 0 0 0,3 3-1 16,-1-2 2-16,-3 0-1 0,4-3-2 0,0 2 1 0,-1-1-1 15,-2 1 1-15,-2-1-2 0,2-2 0 0,-2 1 0 16,1 1 1-16,-1 0 4 0,2-2-1 0,-1 0 4 0,2 0-2 16,-1 1 1-16,-2-2 1 0,1-3-3 0,1 2-1 0,-2-1-4 15,1 0-2-15,-1-1-3 0,1-1-1 0,-1 0 2 16,-1 0-1-16,4-2 3 0,-1 0-1 0,2 0 2 0,-2-2 3 16,1 0 0-16,-1-3 4 0,3 1 2 0,3-2 1 15,-3 0 2-15,3-7 0 0,-2 2-1 0,2 0 2 0,1-7-3 16,4 1-2-16,-4-2-4 0,6-5 0 0,-1-3-2 15,1 2 1-15,2-5 0 0,0-4 2 0,0 1 1 0,3-2-2 16,1-1 0-16,-1-6 1 0,1 1 0 0,3-3 0 0,1-2-3 16,-1-2-2-16,0 1-2 0,0 2 0 0,-4-3 0 15,1 2 1-15,4 2 1 0,-6 0 0 0,3 3 0 0,-2 0 2 16,-1 4-1-16,-2 3 1 0,-2-1 0 0,-1 3 1 16,2 2-1-16,-6 1 0 0,3 3-1 0,-2 3 0 0,-2-1-1 15,-1 2-1-15,1 3 2 0,-1 1-5 0,-6-2 0 0,3 6 3 16,0-3-3-16,0 3 2 0,-5 2-2 0,2-3 1 15,-1 4-2-15,-1 0 0 0,-2 2 2 0,1 3-2 0,-5 2 1 16,2-1 1-16,-2 1 2 0,-1 0-1 0,3 1 4 0,-3 1-1 16,3 0 2-16,-3 2 3 0,0-1 0 0,0 1-1 15,0-3 2-15,0 3-3 0,0 0 2 0,0 0-1 16,0 0 2-16,0 0-4 0,0 0-1 0,0 0-2 0,0 0 0 16,0 0 2-16,0 0-1 0,0 0-3 0,0 0-2 0,0-2-1 15,0 2 3-15,0 0-1 0,0 0-1 0,0 0-4 0,0 0 0 16,0 0 2-16,0 0 1 0,0 0 0 0,0-3-2 15,0 3-2-15,0 0-5 0,0 0-5 0,2 0-10 16,-2 0-14-16,6 3-8 0,-6-3-5 0,1 2-7 0,4 1-5 16,1 0-2-16,-2 2-3 0,1 1 0 0,2 5-6 0,-2 0-11 15,-1-1-13-15,2 6-32 0,-4-1-47 0,-2 0-86 16,-2 2-92-16,-4 3-47 0</inkml:trace>
        </inkml:traceGroup>
      </inkml:traceGroup>
    </inkml:traceGroup>
  </inkml:traceGroup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54.06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3672626-7CD7-4D80-99B8-E78BCA82D872}" emma:medium="tactile" emma:mode="ink">
          <msink:context xmlns:msink="http://schemas.microsoft.com/ink/2010/main" type="inkDrawing" rotatedBoundingBox="7818,3443 8870,2381 9084,2594 8032,3656" semanticType="callout" shapeName="Other">
            <msink:sourceLink direction="with" ref="{4CD87189-CF3A-4E94-9ABF-9CC7FEC2C7DA}"/>
          </msink:context>
        </emma:interpretation>
      </emma:emma>
    </inkml:annotationXML>
    <inkml:trace contextRef="#ctx0" brushRef="#br0">-1 967 1 0,'0'1'168'0,"0"2"-26"0,3 2-13 0,1 0-17 0,-1-2-16 15,-1 1-21-15,-2 1-10 0,3-3-6 0,-3 3-8 16,3-2-1-16,-2-2-12 0,2 4-12 0,0-2-2 0,-1 5 1 15,2-5 0-15,2 4 2 0,-1-3 0 0,-1 2 3 16,3 1 3-16,1-1-1 0,-1 1-4 0,2-3-3 0,-1 3-4 16,-1-3 0-16,1 3-2 0,1-4-3 0,-1 1-2 0,0-1-1 15,4 1 1-15,-5 0 4 0,5-3 0 0,-1-1 2 16,-2 2 2-16,5-2 0 0,0-2 3 0,1 1-4 0,0-6 0 16,-1 3 1-16,0-3-1 0,2-4-2 0,2 0-2 0,-2 0-3 15,7-2-1-15,-5-2 0 0,4-2-2 0,-1-3 3 16,1 1-1-16,2-3 0 0,0 1 3 0,0 0-1 15,-1-4-2-15,3-1 0 0,-3-1-3 0,3-1-5 0,-4-1-1 16,2-1 0-16,0 0-4 0,-2-4 0 0,-1 3 0 0,1-2-3 16,-1-1 2-16,-2-1 1 0,4 1-2 0,-2 0 2 0,-2 0-2 15,0 0 2-15,4 3-2 0,-7-1 2 0,3 2 0 16,-2 5 0-16,-1-4 0 0,2 6 0 0,0 0 0 16,-3 0 0-16,0 4 0 0,-1-1-1 0,-2 3 0 0,-3 3 0 15,0-2 1-15,2 3 0 0,-2-2 0 0,-2 4 0 0,-3 2 0 16,2-1 1-16,2 4 0 0,-7-3-1 0,4 4 0 15,-2 2 0-15,0 0 0 0,-3-2 1 0,1 5-1 0,-1-2 0 16,0 1 0-16,0 1 2 0,0 0-2 0,0-4 0 16,0 4 0-16,0 0-2 0,0 0 2 0,0 0 0 0,0 0 0 15,0 0 0-15,0 0 0 0,0 0-4 0,3 0-4 0,-3 0-1 16,0 0-5-16,0 0-4 16,2-1-63-16,-2 1 48 15,0-2-1-15,0 2-94 16,3 0 75-16,4-3-539 0,-7 3 383 15,0 0-102-15</inkml:trace>
  </inkml:traceGroup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5:59:38.59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F1058C7-A333-4EFB-AAB6-F0705D2EED28}" emma:medium="tactile" emma:mode="ink">
          <msink:context xmlns:msink="http://schemas.microsoft.com/ink/2010/main" type="writingRegion" rotatedBoundingBox="7490,4558 9140,4558 9140,4779 7490,4779"/>
        </emma:interpretation>
      </emma:emma>
    </inkml:annotationXML>
    <inkml:traceGroup>
      <inkml:annotationXML>
        <emma:emma xmlns:emma="http://www.w3.org/2003/04/emma" version="1.0">
          <emma:interpretation id="{AEA17121-2F65-449E-A763-5DE50AD6D3FF}" emma:medium="tactile" emma:mode="ink">
            <msink:context xmlns:msink="http://schemas.microsoft.com/ink/2010/main" type="paragraph" rotatedBoundingBox="7490,4558 9140,4558 9140,4779 7490,4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5D55F3-FE7D-4607-B35A-4C96D028F72A}" emma:medium="tactile" emma:mode="ink">
              <msink:context xmlns:msink="http://schemas.microsoft.com/ink/2010/main" type="line" rotatedBoundingBox="7490,4558 9140,4558 9140,4779 7490,4779"/>
            </emma:interpretation>
          </emma:emma>
        </inkml:annotationXML>
        <inkml:traceGroup>
          <inkml:annotationXML>
            <emma:emma xmlns:emma="http://www.w3.org/2003/04/emma" version="1.0">
              <emma:interpretation id="{2FA0A19D-F2E7-47A6-817B-4E447E3D516B}" emma:medium="tactile" emma:mode="ink">
                <msink:context xmlns:msink="http://schemas.microsoft.com/ink/2010/main" type="inkWord" rotatedBoundingBox="7490,4558 9140,4558 9140,4779 7490,4779">
                  <msink:destinationLink direction="with" ref="{F9295CBE-CE93-48EE-9BAB-E742D8E15B98}"/>
                </msink:context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~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1378 2447 164 0,'-7'0'158'0,"-1"0"-26"15,1 0-27-15,2-3-27 0,4 0-23 0,-5 3-12 16,1-2-5-16,1 1-2 0,-1-3-3 0,-1 1 2 0,1-5 4 16,-1 5 3-16,0-5 2 0,0 7-11 0,1-4-4 0,2 2-4 15,-1 0 4-15,-1-2 4 0,-2 4-2 0,5 1-2 16,-4-2 2-16,2 0 5 0,1 2 3 0,1-3 2 0,0 3 0 15,2 0 2-15,-2 0 3 0,-1 0-1 0,3 0 0 16,-3 0-2-16,3 0-2 0,-1 0-2 0,1 0 2 0,0 0-2 16,0 0 0-16,0-2 4 0,0 2-3 0,0 0 1 0,0 0-1 15,0 0-2-15,0 0-7 0,0 0-5 0,0 0-4 16,1 0-2-16,2 0 8 0,2 0 2 0,-1 0 1 0,3 0 5 16,5 0-1-16,0 0 7 0,3 0 6 0,1 0 2 15,7-2-2-15,-2 0-8 0,5 0-2 0,4-1-5 0,0 2 0 16,7-4 0-16,0-1-9 0,5 1-4 0,4-1-7 0,-1 0-1 15,5-1 0-15,4-2-1 0,-2 3-1 0,3-4-3 16,3 2 3-16,-1 2-4 0,-1 0 1 0,-1-2-4 16,0 3 0-16,1-4-2 0,-4 4 2 0,-2-1-3 0,-2 4 0 0,-2-2-2 15,0-1-3-15,-3 4 4 0,-2-2 1 0,0-1 0 16,-8 4 0-16,3-2 2 0,-2 2 1 0,-6 0-3 16,-1 0 5-16,-3 2-4 0,-2-2-1 0,-3 2 1 0,-1 0 6 15,-3 1 5-15,-3 1 7 0,-2-2 2 0,-1 0 5 0,2 0 1 16,-7-2 2-16,1 0-2 0,-2 0-6 0,-2 0-6 15,4 0-7-15,-5 0-1 0,3 0 0 0,-3 0-1 0,3 0-3 16,-3 0-2-16,0 0 2 0,1 0-1 0,-1 0 0 16,0 0 1-16,0 0-1 0,0 0-2 0,0 0 2 0,0 0-1 15,0 0-1-15,0 0 1 0,0-2 2 0,0 2 1 0,0-2-4 16,0 2 2-16,-4-2-4 0,1-1 1 0,-2 2-6 16,-2-2-14-16,-2-1-19 0,-3 2-19 0,0 0-22 15,-3-1-24-15,0-1-27 16,-1 3-21-16,-73-4-1056 15,71 7 771-15</inkml:trace>
        </inkml:traceGroup>
      </inkml:traceGroup>
    </inkml:traceGroup>
  </inkml:traceGroup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56.1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4FC6B6A-6A07-48A3-B9F9-45AE3B8CFA86}" emma:medium="tactile" emma:mode="ink">
          <msink:context xmlns:msink="http://schemas.microsoft.com/ink/2010/main" type="inkDrawing" rotatedBoundingBox="2031,15746 2887,15136 3125,15469 2269,16079" semanticType="callout" shapeName="Other">
            <msink:sourceLink direction="to" ref="{5391E4C5-81A4-4D11-93D9-1C8D96958C13}"/>
            <msink:sourceLink direction="to" ref="{DB86C81B-4EEF-4AC4-A8A1-CD551C96D755}"/>
          </msink:context>
        </emma:interpretation>
      </emma:emma>
    </inkml:annotationXML>
    <inkml:trace contextRef="#ctx0" brushRef="#br0">113 632 605 0,'-13'-9'45'16,"-27"-12"51"-1,25 14-66-15,-9-1 36 0,23 8-61 16,-2-3 4-16,0 3 5 0,3 0 7 16,0-2 5-16,0-3 106 0,0 5-99 15,-2 0-8-15,2 0-4 0,-3 0-3 0,3 0-6 16,-1 0-1-16,1-1 2 0,-3-2 2 0,3 2-3 0,-3-2 2 16,3 1-2-16,-2-2-1 0,2 2 0 0,0 0-3 0,0-1 0 15,0 1-3-15,0 0-2 0,0 2-1 0,0-1 3 16,0 1-5-16,0 0 2 0,2 0 1 0,-2 0-3 0,3 0-5 15,-3 1 4-15,3-1 2 0,-2 4-1 0,2-1 2 0,2 3 2 16,-1 1 2-16,4-2 1 0,-4 2 5 0,4 2-1 16,-1 2-5-16,2-2 6 0,1-2-3 0,-1 1-2 0,2-1-1 15,-2 3-4-15,2-1 2 0,0-3 0 0,-2 3 1 16,3-3-1-16,3 0 1 0,-3-2 0 0,-1 3 0 16,-2-3 1-16,5 1 3 0,-2-1-4 0,0 3 0 0,-1-3-4 15,1 1 0-15,-3-2 3 0,3 1-3 0,3-3 2 0,-3 1 0 16,0-2 3-16,0 1-2 0,-2-1 3 0,2 0 1 0,-3-1-1 15,3 1-1-15,-2-3 2 0,-1-1-2 0,3 1-2 16,-1 3 1-16,-2-5 2 0,3 1 1 0,-2-3-1 0,-1-2-1 16,3 3 2-16,0-4 3 0,0-1 3 0,-1 2 2 0,1-3 0 15,0-2 1-15,3 0 2 0,-3-4 0 0,0 0 0 16,0-1-3-16,3 0-3 0,0-4-1 0,-2-3-2 16,-1 3 1-16,3-3-1 0,-3 1 1 0,4-1 2 0,-4-3-1 15,3 1 3-15,-3 3 0 0,4-6 0 0,-1 3 1 0,0 2-2 16,0 1-3-16,-3-2-2 0,1 5 0 0,-1 1-3 0,0 0 2 15,0 4-1-15,-2 0-4 0,-1 1 1 0,2 5-2 16,-4 0-2-16,-1 1 0 0,-3 1 0 0,1 5-6 16,2-1 3-16,-4 2 3 0,-2 0 0 0,3-2 3 15,-2 3 13-15,-1 1-3 0,0 1 5 16,-1 0 31-16,-2 0-22 0,3 0-6 0,0 0 2 0,0 1-2 16,-2 1-2-16,2-2-5 0,-3 0-2 0,0 3-3 0,2-1-3 15,-2 1 3-15,0-2-3 0,-1 1 0 0,-1 0-2 16,2 3-2-16,-1-1-1 0,-1 3 0 0,2-2-1 0,-1 2 1 15,1 2-2-15,-2 0-1 0,1 2-2 0,1 0-4 0,1 4-10 16,-1 0-8-16,2 0-12 0,-2 1-10 0,3 0-10 16,0 1-13-16,3-3-7 0,-2 5-19 0,4-2-5 15,1 0-10-15,0 2-5 0,1 1-7 0,4-4-8 0,1 5-8 16,-1-2-30-16,1 1-38 0,3-1-65 0,2-1-58 0</inkml:trace>
  </inkml:traceGroup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48.7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A033B5A-0937-4F2D-A3FB-6F9248C9DDBB}" emma:medium="tactile" emma:mode="ink">
          <msink:context xmlns:msink="http://schemas.microsoft.com/ink/2010/main" type="inkDrawing" rotatedBoundingBox="-360,6793 968,10008 545,10183 -783,6968" semanticType="callout" shapeName="Other">
            <msink:sourceLink direction="from" ref="{5391E4C5-81A4-4D11-93D9-1C8D96958C13}"/>
            <msink:sourceLink direction="to" ref="{5391E4C5-81A4-4D11-93D9-1C8D96958C13}"/>
          </msink:context>
        </emma:interpretation>
      </emma:emma>
    </inkml:annotationXML>
    <inkml:trace contextRef="#ctx0" brushRef="#br0">142 130 48 0,'-9'-13'141'0,"1"3"-22"0,4-3-16 16,-4 2-28-16,4 3-20 0,-1 0-16 0,2 0-13 0,0 5-7 16,-1-4-7-16,3 6-1 0,-2-1 1 0,0-3 0 15,-2 1 8-15,4-1 3 0,-5 2 4 0,1-2 0 0,2 3-8 16,2-2-7-16,-2 2-5 0,-2-3 1 0,2 3 1 0,2 0 3 16,-2 0 4-16,-2 2 3 0,5-2 4 15,-3-1 2-15,3 3 5 0,-1 0 1 0,-2 0-2 0,3 0-4 16,-2 0-5-16,-1 0-1 0,0 0-6 0,-1 0-2 0,1 0-5 15,2 3-2-15,-2-1-2 0,-2-2-2 0,2 2-2 0,-1-2 1 16,4 2 0-16,-2-2-1 0,-1 2 1 0,3-2 2 0,-3 2-1 16,3-2 0-16,0 5 0 0,0-3-1 0,3 2 1 15,-3 1 0-15,3-3 0 0,-1 2-2 0,5 2 0 0,-2-1 2 16,-1 1-1-16,2 2-3 0,-2-1 3 0,5 4-3 16,-1 0 2-16,-1 0-1 0,1 2 3 0,-1 2-1 0,2 2 1 15,-1 2 1-15,-1 0-1 0,0 0 1 0,1 0-1 0,-2 2 2 16,1 1-1-16,-2 2 1 0,2-2 1 0,-2 1-3 15,1-1 0-15,-2 3 1 0,-1-5 1 0,-1 2 0 0,2-5-1 16,-1 0-1-16,0 0 0 0,-2-1 2 0,-1-1 0 16,3 0 2-16,-3 1-1 0,0-2-1 0,0-1 1 0,-3 2 1 15,3 0-1-15,-1 0 4 0,-2-1 0 0,0 1 0 0,-1 0 1 16,-1-2 0-16,2 0 1 0,-1-1 2 0,-1 4-2 16,-2-3 1-16,2 0-3 0,-2 2 2 0,4-5-1 0,-2 3-1 15,1-4 0-15,-1 4-3 0,-1-5 1 0,2 0 0 16,3 0 0-16,-2-3-2 0,0 1-2 0,3-1 2 0,-2-4-1 15,-1 1-1-15,3-2 2 0,-1 3-3 0,1-1 0 0,0-2-2 16,0 0 1-16,0 0 1 0,0 0 0 0,0 0 0 16,1 0 0-16,-1 0 0 0,3 0-2 0,-1-2 1 0,1-1 1 15,1 3 0-15,0-3 0 0,4-1-2 0,-2 0 6 0,0-3-3 16,4-2 7-16,-1 4-5 0,3-4 0 0,-2 1-1 16,2-1-1-16,0-2 0 0,0 2-2 0,5 1-1 15,-6 0-3-15,4-1 3 0,2 2 0 0,-2 1 2 0,1 0 0 16,2 2-1-16,-2 1 1 0,1 3 0 0,2 0 0 0,-3 0 1 15,4 3-1-15,-1 4 0 0,0-3 0 0,1 8 0 16,1-1 0-16,-2 3 2 0,-1 4-2 0,0 4 0 0,1 5 0 16,-1 0-2-16,-2 5 2 0,1 6 0 0,-3 0 2 15,-2 5-2-15,3 4 1 0,-1 0-1 0,-4 5 1 0,-1-2-1 16,1 0 1-16,-1 2 0 0,-1-4-2 0,1 4 1 16,-2-6 0-16,-2 5-5 0,1-4 2 0,-2-2 1 0,-1 2 1 15,-2-2 1-15,4 3 5 0,-2-2-4 0,0 0 2 0,-2-1 4 16,4 1-3-16,-2-2 0 0,1 4 0 0,2-3-2 15,0-1-3-15,2-1 1 0,2-3 0 0,-1 1-1 0,3-1-3 16,0-2 2-16,3 3-4 0,1-5-4 0,-1 0 2 16,1 0-3-16,1 1-1 0,1-2-1 0,-2 1 2 0,0-6 0 15,2 5 4-15,-4-3-1 0,0-1 3 0,3 0 1 16,-2-1 2-16,1-3-1 0,-1 3 3 0,0-4 0 0,-2 0 0 16,4 0 0-16,-3-4 0 0,3 2 0 0,-2-3 0 0,1 1-2 15,-1-3 1-15,0 1-2 0,-2 0-2 0,2-4 3 16,0 2-5-16,-2-5 0 0,2 1-3 0,0 3-7 0,-1-7-6 15,0 0-1-15,-2 1-4 0,3-4-3 0,0 0-1 0,-1-1 2 16,-3-2-1-16,4 1 0 0,2-4-3 0,-2 2 0 16,1-3-3-16,-1 0-7 0,1-3-14 0,1-1-30 0,-3 0-42 15,-2-3-57-15,3-1-85 0</inkml:trace>
  </inkml:traceGroup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04.40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3F4C21E-1622-4959-8DAA-51E1137FEC24}" emma:medium="tactile" emma:mode="ink">
          <msink:context xmlns:msink="http://schemas.microsoft.com/ink/2010/main" type="inkDrawing" rotatedBoundingBox="4978,10324 5016,10269 5028,10277 4990,10333" shapeName="Other"/>
        </emma:interpretation>
      </emma:emma>
    </inkml:annotationXML>
    <inkml:trace contextRef="#ctx0" brushRef="#br0">2 57 21 0,'-2'-1'124'0,"2"-2"-25"0,0-1-26 0,0 1-14 0,0 0-17 16,0 0-18-16,0-2-13 0,2 2-9 0,1 1-3 0,-2-3-3 15,2 0 1-15,2 1-2 0,-2 3 3 0,-2-5 0 16,2 6-2-16,2-1-3 0,-3-2-9 0,1 3-15 0,-1-1-18 16,1 1-24-16,-2-4-27 0,-1 4-37 0</inkml:trace>
  </inkml:traceGroup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45.07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9D2D3BD-4F2A-4868-8446-613B4F1B5226}" emma:medium="tactile" emma:mode="ink">
          <msink:context xmlns:msink="http://schemas.microsoft.com/ink/2010/main" type="inkDrawing" rotatedBoundingBox="1936,13974 3014,13439 3194,13801 2116,14336" semanticType="callout" shapeName="Other">
            <msink:sourceLink direction="to" ref="{5391E4C5-81A4-4D11-93D9-1C8D96958C13}"/>
            <msink:sourceLink direction="from" ref="{DB86C81B-4EEF-4AC4-A8A1-CD551C96D755}"/>
          </msink:context>
        </emma:interpretation>
      </emma:emma>
    </inkml:annotationXML>
    <inkml:trace contextRef="#ctx0" brushRef="#br0">-2960 3829 28 0,'-5'-3'201'16,"2"2"-44"-16,3-1-41 0,-1-1-37 0,-2-2-33 16,3 5-20-16,-1-5-5 0,-2 4 2 0,3-2 2 15,-3-4 5-15,3 7 4 0,-2-3 5 0,-1-2 3 0,3 2 1 16,-4-2-1-16,1 1-8 0,1 2-4 0,-1-1-7 0,-1-1-3 15,1 2-5-15,3 0-3 0,-2-1 4 0,2-1 3 16,0 3 8-16,0-2 7 0,0 1 5 0,-3 0 4 0,0 0-2 16,-1 0 0-16,2-1-3 0,-1 2-7 0,0-4-8 15,-1 1-7-15,2-3-7 0,-1 3 2 0,1-1 2 0,-3 2 1 16,2 0 4-16,2-2 2 0,-2 5 1 0,3-5 3 0,-2 5-1 16,-1-1-4-16,3 1-3 0,0-2-5 0,0 1-4 15,0 1-1-15,0 0-2 0,0 0-1 0,0 0-3 0,0 0 3 16,0 0 0-16,0 0-3 0,0 0 4 0,0 0-2 15,0 0-1-15,0 0 0 0,0 0-1 0,0 0 0 0,3 0 0 16,-1 1 2-16,-2 1-2 0,3-2 0 0,-2 1 0 0,-1 4 0 16,3-5-2-16,2 5 2 0,0-2 0 0,1 0 0 15,2 2 0-15,-1-1 0 0,5 3 2 0,0-3 2 0,0 2-1 16,0 3 0-16,0-3 1 0,0 1 4 0,3-1-1 0,-1 2 0 16,0 2 0-16,1-1-2 0,1 1 4 0,-1-4 0 15,0 4-1-15,-2-1 0 0,5-1-2 0,-4-2 4 0,0 1-2 16,1-1-1-16,-1 0 1 0,1 1-3 0,-3-3-1 15,4 3 0-15,-1-4-1 0,1 2 0 0,-1-2 5 0,0-1 1 16,1-2 0-16,1 0 0 0,1 0 2 0,-2-5 4 0,-1 3-4 16,3-2 0-16,-3-1-2 0,1-1-2 0,3 0 1 15,1-3-3-15,-3 0 1 0,1-1 2 0,2-1-2 16,-2-5 2-16,-2 0-2 0,0-3 0 0,4 2 2 0,-4-3-2 16,-1-2 1-16,4-1-1 0,-2 0 1 0,-6-2 1 0,4-4 0 15,2 2 1-15,-2 0 0 0,1-3 0 0,2 0 2 0,0-2-1 16,-3 5-4-16,-1-1 0 0,0 2-1 0,1-1-1 15,1 5-3-15,-4 0-1 0,1 1 2 0,-1 2-2 16,-3 0 0-16,3 0 0 0,-4 4-2 0,1 4 2 0,-4 0 0 16,0 3 0-16,-1 2-1 0,-1 1 1 0,-1 2 0 0,4-2-1 15,-6 2 1-15,1 2 0 0,-1 1 0 0,0-2 0 16,0 2 0-16,0 0-2 0,0 0-1 0,0 0-4 0,0 0-3 16,0 0-3-16,3 2 2 0,-1-1-2 0,1 4-5 15,0-1-10-15,3 3-9 0,-3 2-8 0,4-1-9 0,-2 3-8 16,2 1-16-16,2 4-18 0,-2 0-24 0,5-4-33 0,-1 4-59 15,-2 1-90-15,3-1-79 0,-2 2-42 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27.1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12 796,'0'2'3,"-5"-7"-1,5 1 13,-4 2-2,8 0-9,-4 0-4,5 2-59,-5 2-92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46.55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FDD957F-BCBC-4902-8874-46ACBDA64678}" emma:medium="tactile" emma:mode="ink">
          <msink:context xmlns:msink="http://schemas.microsoft.com/ink/2010/main" type="inkDrawing" rotatedBoundingBox="5630,13819 8635,13346 8674,13595 5670,14068" semanticType="underline" shapeName="Other">
            <msink:sourceLink direction="with" ref="{1DC92BE1-CB01-4C59-8FAB-BDED47EC1925}"/>
          </msink:context>
        </emma:interpretation>
      </emma:emma>
    </inkml:annotationXML>
    <inkml:trace contextRef="#ctx0" brushRef="#br0">993 3743 98 0,'-12'-5'177'0,"5"1"-19"0,-2-1-24 15,-2 2-29-15,-2-2-28 0,1 1-15 0,0-3-2 0,-3-1-5 16,3 4 0-16,-3-3-7 0,3-1-10 0,1 2 2 15,2 0 4-15,-2-3 2 0,-1 5-4 0,0-3 2 0,5 1-1 16,-2 2 2-16,-1-2 8 0,2 1-5 0,2 1-1 0,-4-1-5 16,1 2 1-16,-2-2-1 0,4 1-1 0,1 2 2 15,-1-3-1-15,-1 2 1 0,1-3-4 0,2 4-3 0,1 1-1 16,-7-6 0-16,7 7-6 0,-4-3-5 0,4 2-9 16,0-3-4-16,-2 3-1 0,1-1-1 0,4-1 1 0,1 1-2 15,-3-1-1-15,0 2-5 0,3-4 3 0,0 5-4 0,3-4 1 16,0 4-1-16,-2-2-1 0,4-3 0 0,2 1 1 15,0 3 1-15,5-4-2 0,5 3 3 0,-2-1 1 0,1 2-1 16,8-2-1-16,-2 2 0 0,2 1 2 0,7 1 0 0,0 2-2 16,5-2 0-16,0 2-1 0,3 1 0 0,-1 0 0 15,2 0 2-15,4 1 0 0,2-3 1 0,1 2 3 16,4-1-1-16,0-1 4 0,4-2-1 0,3-2 0 0,1-1-3 16,2-1 1-16,0 2-2 0,5-3-2 0,-1 0 0 0,4-2-3 15,1-1 2-15,1-1-2 0,-1-2 1 0,3 0 2 16,-5-3-2-16,2-1 3 0,2 1 3 0,-7-1 1 0,1 0 3 15,-2 0-2-15,-5-2 3 0,4 0-2 0,-5 1 1 16,1 0 1-16,2 1-2 0,-4 0-3 0,1 0 1 0,0 4 1 16,-6 0 0-16,2 3-1 0,-4 0-1 0,-2-1-3 0,0 2 1 15,-2 1 2-15,-6-1-4 0,3 5-3 0,-4-3 0 16,-3 1 3-16,-2 4-3 0,-6-1 1 0,0 1-1 0,-2-3 2 16,-6 1-1-16,3 2 2 0,-7-2 1 0,-1 2-3 15,-6 0 4-15,0 0-1 0,-2 0 5 0,-2-3 5 0,-2 3 8 16,0 0 5-16,-2 0 8 0,2 0 1 0,0 0 2 0,-3 0 0 15,2 0-3-15,-2 0-3 0,3 0-10 0,-3 0-3 16,0 0-6-16,1 0 22 16,-1-1-29-16,0 1-1 0,0 0-1 0,0-3-2 0,0 3-2 15,0 0 0 1,0-1 0-16,6-4 0 0,-4 5 3 16,-2 0-3-16,0 0 0 0,0 0-2 0,0 0 1 15,0 0 1-15,0 0 0 0,0 0 0 0,0-2 1 0,0 2 3 16,0 0-2-16,0 0 3 0,0-2-2 0,0 0-3 0,0 2 3 15,0-3-1-15,0 3-2 0,0 0 2 0,0 0-1 16,0 0 1-16,0-2 1 0,-2-4 3 16,2 2-6-16,-3-1 0 0,3 0 0 0,-3 0 0 0,3 1 0 15,-1-3 0-15,1 3 0 0,0-1 0 0,0 0 0 0,-3 0 0 16,3 4 0-16,0-4 0 0,0 3 0 0,0 0 0 16,0 0-1-16,0 0 1 0,0-2 0 0,0 1 1 0,0 2-1 15,0-2 2-15,0 1 0 0,0 0-2 0,0 2 0 16,0-3 0-16,0 3 0 0,0-1 0 0,0 1 0 0,0 0-2 15,0 0 0-15,0 0 2 0,0 0 0 0,0 0-1 0,0 0 0 16,0 0 0-16,0 0 0 0,0 0 1 0,0 0-1 16,0 0-2-16,0 0 3 0,0 0-1 0,0 0 1 0,0 0-2 15,0 0 2-15,0 0-1 0,0 0 4 0,0 0-2 16,-2 0 2-16,2 0-3 0,0 0 0 0,0 0 2 0,0 0-1 16,0 0 0-16,0 0 0 0,0 0-1 0,0 0-1 0,0 0 1 15,0 0 0-15,0 0 0 0,0 0 0 0,0 0-1 16,0 0 2-16,0 0-1 0,0 0 1 0,0 0 1 15,0 0-1-15,0 0-1 0,0 0 0 0,0 0 1 0,0 0-3 16,0 0-4-16,0 0 2 0,0 0 1 0,0 1 0 0,0-1 1 16,0 3 2-16,0-3-2 0,0 0 2 0,0-3 6 0,0 3-5 15,0 0 2-15,0 0-3 0,0 0-1 0,2 0-6 16,-2 3-4-16,3-3-10 0,-2 4-13 0,-1-1-17 16,3 1-20-16,-3 0-22 0,3-2-16 0,-1 2-19 0,2 1-16 15,-4-3-16-15,3 2-15 0,-3-2-20 0,0-2-35 16,-3 3-71-16,-1-1-94 0,-4-2-47 0</inkml:trace>
  </inkml:traceGroup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58.8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B86C81B-4EEF-4AC4-A8A1-CD551C96D755}" emma:medium="tactile" emma:mode="ink">
          <msink:context xmlns:msink="http://schemas.microsoft.com/ink/2010/main" type="inkDrawing" rotatedBoundingBox="3810,14406 6521,14166 6629,15378 3917,15618" semanticType="enclosure" shapeName="Other">
            <msink:destinationLink direction="from" ref="{69D2D3BD-4F2A-4868-8446-613B4F1B5226}"/>
            <msink:destinationLink direction="to" ref="{54FC6B6A-6A07-48A3-B9F9-45AE3B8CFA86}"/>
            <msink:destinationLink direction="with" ref="{E800EE1F-254F-4205-8334-5CDCE3CD1F50}"/>
          </msink:context>
        </emma:interpretation>
      </emma:emma>
    </inkml:annotationXML>
    <inkml:trace contextRef="#ctx0" brushRef="#br0">232 881 23 0,'-6'-2'82'0,"0"-1"-6"0,0 1-6 0,0 1-7 16,2 1-5-16,1-3-1 0,-1-1-1 0,-1 4-4 0,1 0-5 16,-1 0-11-16,-1 0-13 0,2 0-9 0,2 4-7 15,-5-1-1-15,1-3-4 0,1 1 1 0,1 1 1 0,1-2-3 16,3 3 3-16,-2-1-3 0,-1-2 4 0,3 0 3 16,-1 0 12-16,-2 0 13 0,3 0 7 0,-3 0 4 0,3 0 2 15,-4 0 3-15,1 0 4 0,1 0 0 0,-1 0-5 0,3 0-8 16,-1 0-3-16,-2-2-2 0,3 2-3 0,0-3 1 0,-3 3-6 15,3 0 0-15,0 0-6 0,0 0-2 0,0 0-3 16,0 0 1-16,0 0-2 0,0 0 1 0,0 0-1 0,0 0-2 16,0-2-2-16,0 2 1 0,0 0 2 0,0-1 0 0,0 1 0 15,0 0 0-15,0 0 1 0,0 0 0 0,0 0 0 16,0 0-2-16,0 0-1 0,0 0 0 0,3 0-4 16,-3 0 2-16,3 0-3 0,-6 0 2 0,3 0-2 0,-3-3-3 15,3 3 1-15,0 0 3 0,0 0-3 0,0 0-1 0,0-4 0 16,0 4-2-16,0 0 0 0,0 0 1 0,0 0 0 15,0 0-3-15,0 0 0 0,0 0 1 0,0 0 1 0,0 0-1 16,0 0 0-16,0 0 2 0,0 0-2 0,0 0 1 16,0 0-1-16,0 0 0 0,3 0 2 0,-3 0-1 0,0 0-1 15,3 0-1-15,-2 0 1 0,-1-1 1 0,3 1-1 0,-1 0 1 16,1 0-2-16,0 0 0 0,-2 0 0 0,2 0 0 16,1 0 0-16,-1 0 0 0,-1 0 0 0,4 0 1 0,-2 0 2 15,1 0 0-15,-1 0-3 0,2 0 3 0,-1 0-1 16,-1 0-2-16,1 0 2 0,-1 0 3 0,4 0-3 0,-1 0 2 15,0 0 3-15,1 0 2 0,-1 0-1 0,2 0 0 0,-4 0-1 16,2 0 0-16,-2 0 1 0,2 0-1 0,0 0-3 16,2 0-2-16,-1 0 0 0,-1 1 2 0,1-1-1 15,1 4 1-15,-2-1-2 0,1-3 1 0,-1 0 2 0,2 0 1 16,1 1-2-16,2-1 2 0,-3 2-3 0,3-2 4 0,-1 0-1 16,-3 3 5-16,4 0-2 15,0 0 0-15,37 2 26 0,-40-5-32 16,2 0 0-16,14 0 26 15,-15 0-9-15,-1 0-1 0,-1 1 0 0,2-1 2 0,-4 0-2 32,2 0 0-32,45 10 10 15,-45-9-28-15,-2 1 0 0,1-2 0 0,0 0-2 0,2 2-1 16,-1-2 0-16,-1 0 1 0,1 3 2 0,1-1 0 16,-2-2 0-16,1 2 0 0,2-2 3 0,-1 2 2 15,0 0-2-15,1-2 0 0,-1 2-2 0,-1 1 0 0,2-3-1 16,-1 1 0-16,-2-1 0 0,2 3 2 0,-1-2 1 0,2-1-2 15,-1 3 1-15,-1-1 2 0,0-2-3 0,3 2 1 0,-2 1-1 16,1-3-2-16,-1 0-1 0,-1 0 1 0,2 1 0 0,-1-1-2 16,-2 0 2-16,2 0 0 0,2 3 0 0,-2-1 0 0,-2-2-2 15,2 2 2-15,1 0 0 0,-1-2 3 0,-1 2-1 16,2-2-1-16,-1 3 0 0,2-1 2 0,-5-2-1 16,4 1 0-16,-1 2-1 0,-2-3-1 0,5 2 0 0,0 1 0 15,-1-3 1-15,1 0-3 0,-1 0 2 0,1 3 0 0,0 1 1 16,0-4 0-16,0 1 0 0,0 1 0 0,0-1-1 15,4-1 4-15,-1 4 0 0,0-1-2 0,-2-2 0 0,5-1-2 16,-4 2 0-16,1 1 2 0,1-3-2 0,-1 2-2 16,1-2 0-16,-4 1 0 0,3 2 2 0,-3-3 0 0,3 0 1 15,-3 2-1-15,0-2 1 0,-1 0 3 0,1 0 0 0,0 0 0 16,0 0-4-16,0 0 1 0,0 0-1 0,-2 0 0 16,-1 0 4-16,3 0-2 0,-4 0 1 0,2 0 0 0,-1 0 3 15,1 0 1-15,-1 0 0 0,3 0 1 0,0 0-3 16,-1 0-1-16,-2 0 1 0,-1 0 2 0,3 0-3 0,-4-2 0 15,2 2-3-15,-4-3-1 0,2 3 2 0,-2 0-2 0,2 0 1 16,-1-1-3-16,0 1 0 0,0-2 2 0,0 2 0 16,0-3 2-16,3 1 0 0,-2 2-1 0,1-1-1 15,-1 1 1-15,-1-3 2 0,1-1-1 0,4 4 0 0,-4-1-2 16,2-1 0-16,-1 1 0 0,1-3 1 0,-2 1 1 0,4 3 2 16,-3-5 0-16,3 1 0 0,1-1 1 0,-3 3-3 15,3-2 2-15,0-2-1 0,-1 1-1 0,1-1-4 0,0 2 2 16,0-1 0-16,0 1-1 0,1 2 1 0,-1-3 0 0,2 1 0 15,-2 0 0-15,0-1 1 0,-1 2-1 0,3 0 4 16,-2-2-4-16,1-1 2 0,-1 3-2 0,3-4 4 0,-3 4-4 16,4-2-2-16,-4 2 2 0,3 0-2 0,-3 1 0 15,4-2 2-15,-4 2-2 0,3-1 0 0,0 1 2 0,0 2 0 16,1-2 0-16,-2 0 0 0,-1 2 0 0,0 0 0 0,-1 0 0 16,3 0 0-16,-3 0 0 0,3 2 0 0,-2-2 0 15,2 2 0-15,-3-2 0 0,5 2 0 0,-3-2 2 0,3 3-2 16,-5-3 2-16,3 0 0 0,-4 0-2 0,4-3 0 15,0 3 0-15,-3-2 0 0,-3 2 0 0,3-4 2 0,-2 2-2 16,-1-1-2-16,0 2 2 0,2-4 2 0,-2 3-2 0,-2-1 5 16,3 2-4-16,-4-3 1 0,2-1 1 0,2 1-2 15,-5 0 2-15,2 1 0 0,-2 1 2 0,2 0 4 16,-2-2 6-16,2 2 1 0,-3-3 3 0,1 1 3 0,1-1-2 16,-2 2-2-16,1-2 0 0,-1 1-7 0,2-1-2 0,-4-2 1 15,2 1 2-15,2 0 2 0,-1-1 4 0,-1-2 2 0,1 1 5 16,-2-3 3-16,-2-2 0 0,2 0-4 0,1-1 0 15,-1-2 0-15,0 3-5 0,-1-2-5 0,2-1-2 16,-1 6-4-16,0-1 0 0,-1 1-2 0,-2-1 0 0,3 2 2 16,-2-1 0-16,-1-1 4 0,0 3-3 0,0-4 2 0,0 1 1 15,0-2-1-15,0 3 0 0,0-3-1 0,0 2-1 16,-1 0 4-16,-2 2 5 0,3-1 0 0,-5 1 0 0,2 0 2 16,-1-2 2-16,-1-1-1 0,1 1 1 0,-2 0-1 15,0 1-4-15,0-1 0 0,0-2-2 0,-1 2-1 0,-1 2-5 16,-2-2 1-16,1 0-2 0,0 1-2 0,-1-1-5 0,2 2-1 15,-1 0 2-15,-1 1 0 0,-2 2-2 0,0-3 1 16,3 1-1-16,-3-2 0 0,0 2 3 0,-3-1-3 0,6 0 1 16,-4 2 0-16,1 2 5 0,-1-2-2 0,-2 1 7 15,0-1-3-15,3 1-2 0,-1 0 4 0,-2-2 2 0,0 5 3 16,3-5-2-16,-1 3 0 0,-5 1-8 0,1-3 7 0,2 3-2 16,4-3-10-16,-3 2 1 0,2-1-1 0,-6 3 1 15,6-1-1-15,-2 0 2 0,0 1-2 0,-1-1 0 0,0 3 9 16,4-4-5-16,-3 1 0 0,-1 0 0 0,0-1-1 0,3 1 0 15,-4 2 0-15,1-3 0 0,-1 2-1 0,1 0 1 16,2-2 3-16,-2 4-2 0,-2-4 1 0,2 3-1 16,-1-1 4-16,-2 3-3 0,2 0 1 0,-1 0-1 0,1-5-2 15,-2 4 1-15,2 1-2 0,1 0 2 0,-1 0-4 0,1 0 5 16,-3 0 0-16,3 1 1 0,-1-1 1 0,1 0 1 16,-5 5 4-16,5-5 1 0,-1 0 1 0,0 0-1 0,-2 0-2 15,2 0-2-15,-4 0 1 0,4 0-5 0,-4 0 2 16,1 0-3-16,3 0-1 0,-4 0-3 0,1 0 3 0,3 0 1 15,-7 0-1-15,4 3-1 0,0-1-1 0,1-2-1 0,-5 3 0 16,3-1-1-16,-3-2 2 0,2 1 3 0,-1-1 2 16,0 0-1-16,1 0-1 0,-1 0 2 0,-2 0 2 0,3 0 3 15,-1 3-5-15,-2-3-1 0,0 0-1 0,5 0 0 16,-5 2-1-16,3-2 0 0,-1 0 0 0,-1 0-2 0,3 0-1 16,-3 0 3-16,2 0 0 0,-1 0 4 0,4 0 1 0,-7 0-2 15,7 3 1-15,-4-2-2 0,-1-1 1 0,3 5-1 16,-3-3 0-16,2 0-3 0,2 0 0 0,0 3-1 0,-1-1 1 15,1 0 2-15,0 0-2 0,1 0 0 0,0 0 1 16,-1-1-2-16,2-1 1 0,1 0-2 0,1 2 0 0,0-1-2 16,-1-1 2-16,1 0 2 0,3 0-2 0,-1 3 0 0,-2-3 0 15,3-1 4-15,-3 3-1 0,1 0-3 0,0-4 0 16,2 7 0-16,-3-6 4 0,1 1-2 0,0-1-1 0,-1 4-1 16,1 0-1-16,-4 0 1 0,6-4 1 0,-2 4-1 0,2-1-5 15,-5 1-7-15,5-1 5 0,0 0-5 0,1 1 7 16,2-3 1-16,-5 2 3 0,2 0 2 0,3 0 1 15,-1 0 11-15,-2 3-7 0,3 0 9 0,0-1-9 0,-4 1 1 16,4-1-5-16,1 0-2 0,0 1-3 0,-3 2 1 0,4-2 5 16,1 2 1-16,-5-3-1 0,4 2-2 0,-1 1 3 0,-1 0 2 15,2 1-9-15,0 1 0 0,2 1-2 0,-2-1 0 16,2 4 3-16,1-6 2 0,-1 5 5 0,-1-4-5 16,2 3 11-16,2 2-6 0,-1-2-2 0,-1 3-2 0,1 3-1 15,0 0-1-15,-1 1-6 0,2-3 2 0,-1 2 3 0,3 5 2 16,-3-2-2-16,3 0 2 0,0 3-1 0,3 1-1 15,0 1 2-15,2 0 2 0,-1 1-2 0,0 1-2 0,4-2 2 16,-4 4-3-16,4-1 0 0,4 1 3 0,-5 1-1 16,5-4-1-16,-2 1 2 0,2 3 9 0,0-5-4 0,2 1-3 15,1 1 2-15,1-3-6 0,2 2 0 0,1-5 2 0,-1-1-4 16,1-3-11-16,7-3 6 0,-6-4 5 0,7 1-1 16,2-2 5-16,2-1 1 0,5 1-6 0,2-4-10 0,2-3-14 15,2-4-20-15,4 0-17 0,-3-2-23 0,6-4-30 0,2-3-31 16,0-1-22-16,4-3-16 0,0-3-17 0,3-3-16 15,1-3-22-15,2-4-21 0,-1-2-35 0,2-2-77 0,-3-2-84 16,-4-3-36-16</inkml:trace>
  </inkml:traceGroup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2T06:00:59.1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800EE1F-254F-4205-8334-5CDCE3CD1F50}" emma:medium="tactile" emma:mode="ink">
          <msink:context xmlns:msink="http://schemas.microsoft.com/ink/2010/main" type="inkDrawing" rotatedBoundingBox="6863,15888 6943,15317 7034,15330 6954,15900" semanticType="callout" shapeName="Other">
            <msink:sourceLink direction="with" ref="{DB86C81B-4EEF-4AC4-A8A1-CD551C96D755}"/>
          </msink:context>
        </emma:interpretation>
      </emma:emma>
    </inkml:annotationXML>
    <inkml:trace contextRef="#ctx0" brushRef="#br0">95 534 169 0,'-3'2'403'16,"2"2"-63"-16,-4-2-66 0,-1 0-56 0,0 1-18 0,0-3-8 15,-1 1-29-15,1 3-17 0,0-4-4 0,0 3 6 16,0-1 0-16,0 0-3 0,0 1-5 0,2-2 0 0,-4-1-9 16,4 3-5-16,1-3-20 0,1 0-18 0,-1-3-21 0,3 3-19 15,-1-1-16-15,1-4-13 0,0-4-5 0,1-1-16 0,4-7-24 16,2-13-36-16,4-6-57 0,-2-11-64 0,7-9-86 15,-1-13-144-15,4-12-149 0,-2-13-88 0,-2-14-33 0</inkml:trace>
  </inkml:traceGroup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9T06:03:43.9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C04E680-FE0D-4EAD-ADA6-92515D576CF1}" emma:medium="tactile" emma:mode="ink">
          <msink:context xmlns:msink="http://schemas.microsoft.com/ink/2010/main" type="writingRegion" rotatedBoundingBox="103,5797 29346,4630 29864,17621 622,18787"/>
        </emma:interpretation>
      </emma:emma>
    </inkml:annotationXML>
    <inkml:traceGroup>
      <inkml:annotationXML>
        <emma:emma xmlns:emma="http://www.w3.org/2003/04/emma" version="1.0">
          <emma:interpretation id="{BCE299DC-B3BD-4E9B-A2F7-11E2EF3AA54D}" emma:medium="tactile" emma:mode="ink">
            <msink:context xmlns:msink="http://schemas.microsoft.com/ink/2010/main" type="paragraph" rotatedBoundingBox="120,5789 22744,5509 22761,6834 136,7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4380F9-4A52-40D4-BC69-100C1802218F}" emma:medium="tactile" emma:mode="ink">
              <msink:context xmlns:msink="http://schemas.microsoft.com/ink/2010/main" type="line" rotatedBoundingBox="120,5789 22744,5509 22761,6834 136,7113"/>
            </emma:interpretation>
          </emma:emma>
        </inkml:annotationXML>
        <inkml:traceGroup>
          <inkml:annotationXML>
            <emma:emma xmlns:emma="http://www.w3.org/2003/04/emma" version="1.0">
              <emma:interpretation id="{BC03751D-E623-4800-9E86-51435460A137}" emma:medium="tactile" emma:mode="ink">
                <msink:context xmlns:msink="http://schemas.microsoft.com/ink/2010/main" type="inkWord" rotatedBoundingBox="120,5789 3471,5747 3484,6798 133,6839"/>
              </emma:interpretation>
              <emma:one-of disjunction-type="recognition" id="oneOf0">
                <emma:interpretation id="interp0" emma:lang="en-IN" emma:confidence="0">
                  <emma:literal>An's</emma:literal>
                </emma:interpretation>
                <emma:interpretation id="interp1" emma:lang="en-IN" emma:confidence="0">
                  <emma:literal>AAns'_</emma:literal>
                </emma:interpretation>
                <emma:interpretation id="interp2" emma:lang="en-IN" emma:confidence="0">
                  <emma:literal>Any's</emma:literal>
                </emma:interpretation>
                <emma:interpretation id="interp3" emma:lang="en-IN" emma:confidence="0">
                  <emma:literal>Ans's</emma:literal>
                </emma:interpretation>
                <emma:interpretation id="interp4" emma:lang="en-IN" emma:confidence="0">
                  <emma:literal>Ang's</emma:literal>
                </emma:interpretation>
              </emma:one-of>
            </emma:emma>
          </inkml:annotationXML>
          <inkml:trace contextRef="#ctx0" brushRef="#br0">1047 160 477 0,'-12'-16'528'0,"2"4"-109"0,1-1-65 0,1 2-51 0,4 2-46 0,-3 1-19 0,4 1-14 0,-2 3-11 0,1 0-19 0,1 1-19 0,3 3-23 0,-2 0-19 0,2 5-8 0,0 1-4 0,2 5 7 0,-2 4 11 0,0 4 18 0,0 3 14 0,0 5 8 0,-2-2-4 0,-2 4-10 0,-2 6-16 0,1-4-16 0,1 5-21 0,-4-2-19 0,1 6-15 0,-2-3-14 0,-1 1-12 0,-4-1-10 0,2-1-11 0,-3 3-7 0,4-2-5 0,-4-5-7 0,3 3-4 0,0-6-3 0,0-1-2 0,3-7 0 0,-1 1-2 0,2-3 2 0,1-3-2 0,-2-3 3 0,6-2 2 0,-2-3 6 0,1-4 5 0,4 0 4 0,-3-4 2 0,3-4 0 0,0-3 7 0,3-3-6 0,1-5-4 0,1-8-7 0,2-4-5 0,5-1-7 0,3-6 0 0,1-6-2 0,2 0-6 16,3-5 1-16,-2-6 1 0,5 4 3 0,0-5 0 15,-5 5 0-15,4 2 0 0,-2 1 2 0,-5 5 2 0,3 5-2 16,-4 3 0-16,0 8 0 0,-6 3-3 0,1 3 2 0,-4 6-6 16,2 4 2-16,-1 7 1 0,4 5 2 0,-2 8 5 0,-1 4 4 15,3 7-4-15,-2 2 10 0,3 8 7 16,0 1 0-16,-5 6 5 0,4-2 6 0,-3 5-2 0,0-2-1 16,1 2 6-16,-2-1-8 0,-1-2-2 0,0 0-5 0,2-5 0 15,-4 0-10-15,2 0-3 0,-2-4-4 0,-2-3 2 0,1-2-6 16,-3-1-9-16,0-2-18 0,0-1-20 0,-3 1-31 0,1-5-38 15,-2-5-57-15,-2 1-63 0,2-2-68 0,-1-2-64 16,2-5-61-16,2-2-46 0,-4-4-41 0,2-1-43 16,-1-7-62-16,-2-2-60 0,1-1 2 0,-2-4 38 0</inkml:trace>
          <inkml:trace contextRef="#ctx0" brushRef="#br0" timeOffset="204.3545">970 601 58 0,'-17'6'494'0,"5"3"-62"0,1 2-80 0,2 1-42 15,-5 1-48-15,10 2-57 0,-1 1-41 0,2-5-20 16,3 5-9-16,3 0-6 0,5-3-7 0,1-1-5 16,3-1-8-16,2-2-7 0,6-3-4 0,4 3-6 0,-1-4-13 15,7-2-4-15,3 0-10 0,-2-3-10 0,5-3-8 0,-2 0-10 16,-1-2-6-16,-2 0-12 0,0-1-14 0,-4 0-17 0,1-1-27 16,-2 1-33-16,-2-3-35 0,-4 2-41 0,0 2-41 15,-1-4-38-15,-2 2-35 0,-6-2-27 0,1 1-25 0,-1-2-64 16,-2 4-76-16,-3 0-42 0,-2-1-10 0</inkml:trace>
          <inkml:trace contextRef="#ctx0" brushRef="#br0" timeOffset="1458.1664">1628 494 308 0,'-2'0'473'16,"-1"0"-72"-16,0 0-50 0,3 3-29 0,0-1-60 0,0 1-38 15,0 0-28-15,-1 6-13 0,1 0-1 0,-3 3 1 16,3 1 1-16,0 0 6 0,0 2 0 0,0 3-10 0,0-2-7 16,0 1-13-16,0 2-10 0,-5-1-8 0,2 1-6 0,2-3-9 15,-2 4-10-15,0-4-11 0,-2-1-17 0,4-1-16 16,-2-1-16-16,0 1-13 0,-2-3-7 0,4 2-11 0,-2-5-4 16,3 1-8-16,-3-3-4 0,3 0-2 0,-1-3 1 15,1 1 5-15,0-2 6 0,0 0 7 0,0-4 0 0,1 0 3 16,-1-5-4-16,3-3 0 0,1-3-4 0,1-1-5 0,-2-5-4 15,4 0-8-15,-2 0-2 0,2-1-3 0,1 0 0 16,-4 1 3-16,4 3-1 0,-4 2-2 0,1 1 0 0,-1 4-3 16,-1 1 1-16,-3 1 2 0,3 5 0 0,-2-2-3 15,2-1 1-15,0 5 2 0,2 5-2 0,-1-1 2 0,5 2 0 16,2 3-1-16,-2 0 2 0,2 1-1 0,0 3 3 0,-2-2-2 16,3 1-1-16,0 3 0 0,1-1 0 0,-4 0 2 15,6 1-2-15,-2-3 0 0,2 1 0 0,2 0 0 0,-3-2 2 16,3 1 0-16,2-2-1 0,0-2-2 0,1 1 1 15,1-4 1-15,-2-1 0 0,0-3-1 0,4 2 2 0,-4-3-1 16,-3-3-1-16,1-1 0 0,2 0 1 0,-4-4-1 0,-2-1 1 16,2-4 2-16,-3-6-3 0,0 3 0 0,-4-3 0 15,-4-5 0-15,-1 2-5 0,1 1 2 0,-4 1 5 0,0 1 1 16,0 0 0-16,-4 1-3 0,-1 6 2 0,1-3 2 16,-6 5 3-16,5-1 0 0,-2 2-5 0,-2 3-3 0,3 2 3 15,-2 2 2-15,4-2-3 0,-1 4 1 0,2-2 0 0,2 2-2 16,-2 2 0-16,2 2-1 0,-2 0-2 0,3 3-1 15,3 3 3-15,-2 1-8 0,6-1 3 0,1 6 2 0,1 0 2 16,3-2 0-16,3 4 2 0,-1-1-1 0,0 0 1 16,4 2 5-16,-2-1-3 0,0 1-2 0,-4 1 0 0,0-3 0 15,-4 3 0-15,2 0 0 0,-5-1 0 0,-1-2-1 16,-4 2-2-16,-4 0 3 0,-1-2-6 0,-5 1-15 0,-2-2-16 16,-5 1-26-16,-2-2-36 0,-3-2-46 0,1-3-47 0,2 0-57 15,-2-5-57-15,3-1-56 0,2 3-53 0,1-12-52 16,-2 2-75-16,8-5-105 0,2-6-32 0,2-1 12 0,5-7 37 15</inkml:trace>
          <inkml:trace contextRef="#ctx0" brushRef="#br0" timeOffset="1630.2735">2571 318 561 0,'-3'1'579'0,"-1"4"-62"0,-4 1-131 0,1 1-91 0,-5 1-92 0,3 1-59 16,-3 2-34-16,-3-1-20 0,3 1-14 0,0 5-16 15,4-2-18-15,-3 0-30 0,2 3-29 0,2 0-37 16,-1 2-33-16,4-3-36 0,1 1-32 0,1 1-35 0,2-2-45 16,0 1-58-16,0-1-81 0,2 0-87 0,-2-4-39 0,3 4-9 15</inkml:trace>
          <inkml:trace contextRef="#ctx0" brushRef="#br0" timeOffset="1865.3392">2775 829 372 0,'12'5'494'0,"0"-5"-63"0,3 2-28 0,1-2 3 0,1-2-34 15,5 0-15-15,2-3-4 0,4 1 0 0,2-4 1 0,-2 0-11 16,0-2-24-16,4 1-37 0,-1-2-37 0,0 5-44 16,-4-3-48-16,1 3-36 0,-3 1-38 0,-1 1-30 0,-4 0-19 15,-3 1-12-15,-2 3-9 0,2 0-2 0,-2 0-8 0,-4 5-16 16,0-3-21-16,-2 2-32 0,-2 1-56 0,2-3-46 15,-1 2-56-15,-4-2-67 0,2 0-66 0,-4 3-57 0,1-4-58 16,-3-1-80-16,-3 0-104 0,-5 0-56 0,-1-1 1 16,-3-6 29-16</inkml:trace>
          <inkml:trace contextRef="#ctx0" brushRef="#br0" timeOffset="-1039.8021">1 232 63 0,'7'-6'309'16,"-2"-2"-37"-16,-1 1-41 0,1 2-17 0,1-2-6 0,-5 0-31 15,4 3-43-15,-2-3-34 0,0 4-23 0,-2-5-11 0,-1 5-11 16,3-4-4-16,0 2-7 0,-2-1-5 0,4 1-4 16,-2 1 0-16,0-1-1 0,-2 2 2 0,4-2 4 15,-2 1 9-15,0 2 9 0,-2 0 8 0,2-1 8 0,2-1 10 16,-2 4 4-16,-2-2 4 0,-1 2 5 0,3 0 1 0,-3 0 0 16,0 0-3-16,0 0-5 0,0 0-3 0,0 2-3 0,0-2 1 15,0 2 4-15,5 0 2 0,-5-2 5 0,3 3 1 16,-2-1 9-16,-1 1 3 0,0 2 10 0,3 4 4 0,-3-3 2 15,3 5 4-15,-3 1 0 0,0 0-1 0,-3 4-3 16,3 0-9-16,-3 4-7 0,-1 0-12 0,-1 0-15 0,2 3-13 16,-1-2-11-16,-4 3-11 0,4-3-12 0,-4 3-7 0,1-2-6 15,-2-1-5-15,5 0-3 0,-2 3-4 0,0-5-2 16,0 2-2-16,1-4 0 0,1 0-2 0,1-2-1 0,-2 0-1 16,5-5-1-16,0-1-1 0,0-2 0 0,0-2 3 15,0-1-1-15,0-2 2 0,5-2-1 0,1-3 0 0,0-5 2 16,6 0 0-16,-5-5-3 0,5-4-1 0,-2-1 2 0,-1-4-3 15,3 1 0-15,0-6-2 0,0 2 2 0,1-4-1 16,-1-2 2-16,0 0 1 0,2-1-2 0,-2 0 0 0,-2-2 2 16,-1 4 4-16,3 1-4 0,-2 1 0 0,-1 2-2 15,-1 0 2-15,-1 2 0 0,0 5-2 0,-2-1-2 0,-1 3-1 16,1 4 8-16,-2 4 2 0,0-1 1 0,-2 3 1 0,-1 3 1 16,0-1-1-16,0 5-1 0,0 3 1 0,-1 1-2 15,-2 5 4-15,0 1 1 0,-2 5 4 0,1 3 7 16,1 1 6-16,1 5 5 0,-1 2 7 0,-1 2 4 0,1 2-3 0,3 0 2 15,-1 1 0-15,1 2-1 0,0 1-2 0,1-3-3 16,-1 4-3-16,3-2-2 0,0 1-2 0,-2-1-3 0,4 2-6 16,-2-5-1-16,1 2-7 0,-1-3-2 0,-1-2-3 15,1 3-2-15,0-4-2 0,-2 0-1 0,-1-1 0 16,0-2-3-16,-1-4-8 0,-2 3-10 0,0-3-15 0,-2-3-17 0,1-2-28 16,-1 0-22-16,1-4-33 0,-2-2-49 0,5-3-53 15,-2-2-63-15,0-6-61 0,3-2-57 0,0-3-48 0,0-2-40 16,6-4-36-16,-2 0-67 0,5-5-75 0,-2 1-6 15,-2-4 34-15</inkml:trace>
          <inkml:trace contextRef="#ctx0" brushRef="#br0" timeOffset="-17.9238">159 538 383 0,'-5'2'490'0,"1"-2"-71"15,1 2-45-15,1 0-34 0,2-2-60 0,0 2-45 0,2-2-27 16,1 2-21-16,4 0-9 0,2-2-2 0,1 3-1 0,4-3-1 16,1-3-6-16,6 1-14 0,-2 0-15 0,3-2-17 15,5 0-20-15,-2 0-16 0,2-1-17 0,0 0-16 0,-3 1-16 16,3 0-13-16,-4 0-19 0,-2 2-27 0,3 0-30 16,-5-3-39-16,1 1-46 0,-1-1-54 0,-3 5-58 0,2-3-59 15,3-1-52-15,-2 0-57 0,-2-1-84 0,2 0-95 0,-1 0-29 16,-5-1 13-16</inkml:trace>
        </inkml:traceGroup>
        <inkml:traceGroup>
          <inkml:annotationXML>
            <emma:emma xmlns:emma="http://www.w3.org/2003/04/emma" version="1.0">
              <emma:interpretation id="{9D50DFBF-EFAE-4188-8B4B-61E170AE1B8E}" emma:medium="tactile" emma:mode="ink">
                <msink:context xmlns:msink="http://schemas.microsoft.com/ink/2010/main" type="inkWord" rotatedBoundingBox="4482,5878 6540,5852 6552,6816 4494,6841"/>
              </emma:interpretation>
              <emma:one-of disjunction-type="recognition" id="oneOf1">
                <emma:interpretation id="interp5" emma:lang="en-IN" emma:confidence="0">
                  <emma:literal>frame</emma:literal>
                </emma:interpretation>
                <emma:interpretation id="interp6" emma:lang="en-IN" emma:confidence="0">
                  <emma:literal>fame</emma:literal>
                </emma:interpretation>
                <emma:interpretation id="interp7" emma:lang="en-IN" emma:confidence="0">
                  <emma:literal>frae</emma:literal>
                </emma:interpretation>
                <emma:interpretation id="interp8" emma:lang="en-IN" emma:confidence="0">
                  <emma:literal>frau</emma:literal>
                </emma:interpretation>
                <emma:interpretation id="interp9" emma:lang="en-IN" emma:confidence="0">
                  <emma:literal>Frame</emma:literal>
                </emma:interpretation>
              </emma:one-of>
            </emma:emma>
          </inkml:annotationXML>
          <inkml:trace contextRef="#ctx0" brushRef="#br0" timeOffset="5283.5804">4420 691 36 0,'1'1'200'0,"4"-1"-1"0,-5 0 12 0,3 0 18 0,-3 0 13 16,3-1-13-16,-3 1-19 0,0-2-15 0,1 2-15 15,-1-3-11-15,6 3-10 0,-4-2-5 0,1 1-7 0,-2 1-7 16,2 0-9-16,1 0-7 0,-4 0-4 0,3 0-9 0,-1-3-8 16,-2 3-10-16,3 0 0 0,1 0-2 0,-1-2 3 15,2-1 5-15,-1 1 0 0,4-2 7 0,-4-1 7 0,4-1 1 16,2 0-6-16,-1-3-4 0,1 1-6 0,-1-3-5 15,3-2-6-15,0 3-7 0,-4-5-9 0,0 1-6 0,3-2-3 16,-2 4-2-16,3-3-5 0,-5 0-6 0,1 0-4 16,-1-1-8-16,-2 0-4 0,-1 0 0 0,2-1-7 0,-2 2-6 15,1-2-7-15,-2-1-4 0,-2-1-3 0,-1 2-2 0,3-3-1 16,-3-4-3-16,0 3-1 0,0-2 0 0,0 0-1 16,0 2 0-16,0 0-1 0,0 1 0 0,0 0 3 0,-3 5-1 15,3-1 1-15,-1 6 1 0,-2 2 2 0,3 1-1 0,-3 1 1 16,1 1 1-16,-1 4 1 0,-1-2-1 0,1 3-1 15,-3 4-1-15,-4 3 0 0,1 1 5 0,-3 5 6 0,-3 3 6 16,0 3 2-16,3 5 8 0,-3 2 4 0,3 4 7 16,0-1 6-16,1 5 1 0,3 0 0 0,4-2 2 0,-1 5 0 15,2-2 1-15,2-3 0 0,1 3-3 0,1-3 0 0,-1-2-3 16,3 3-2-16,2-5-4 0,-1 0 0 0,-1-3-7 16,0 2 2-16,-1-3 6 0,2 0-7 0,-1-3-5 0,0-1-6 15,-2 4-3-15,-1-5-5 0,0 0 0 0,0-2-3 16,-4 2-9-16,1 0 0 0,-3-1-1 0,0 0 0 0,0-1 0 15,-1-2-3-15,-1-3-16 0,-2-1-14 0,5 2-16 0,-2-2-20 16,2-3-18-16,4-2-32 0,-2 0-33 0,0-1-44 16,-1-3-50-16,4-2-49 0,-2 0-46 0,2-5-37 15,-3 2-30-15,0-2-19 0,3-1-6 0,0-2 0 0,3 1 3 16,0 1-28-16,-3-5-48 0,2 3-26 0,-2-1 13 0</inkml:trace>
          <inkml:trace contextRef="#ctx0" brushRef="#br0" timeOffset="5512.8416">4420 844 376 0,'-6'0'419'0,"0"-1"-41"0,-2-2-17 0,2 3-11 15,2-2-42-15,-1 2-44 0,1 0-31 0,1-2-18 0,-1 0-12 16,4 2-6-16,-3 0-3 0,3 0-11 0,0 0-12 16,-2 0-16-16,2 0-13 0,0 0-15 0,0-2-15 15,2-1-13-15,1 1-18 0,1 1-16 0,0-4-17 0,7 1-13 16,-2-2-12-16,6 2-14 0,-3-4-18 0,4 0-19 0,3 3-21 15,1-4-28-15,-1 3-27 0,3-3-30 0,-1 3-35 0,-1 0-35 16,0 1-27-16,0-1-19 0,-1-1-17 0,3 5-10 16,-1-2-7-16,2-1-12 0,-3 3-16 0,3 1-34 15,-4-2-53-15,-3-2-66 0,-1 5-19 0</inkml:trace>
          <inkml:trace contextRef="#ctx0" brushRef="#br0" timeOffset="6876.2809">4853 815 293 0,'-5'3'371'0,"1"0"-29"15,1-3-9-15,-2-3 6 0,1 2-34 0,1-5-34 0,-1 2-34 16,2-4-24-16,2 0-12 0,-3 3-6 0,3-6-4 16,0 0-6-16,3 3-8 0,-1-3-5 0,2-2-1 0,2 2 0 15,0 0 4-15,1 3-4 0,4-2-7 0,-4 4-14 16,-1 3-14-16,0-2-20 0,0 2-22 0,0 1-20 0,1 2-17 16,-2 2-11-16,-1 3-6 0,5 1-2 0,-1 2-1 15,-1 1-1-15,4 3 1 0,-7 1-11 0,1-1 2 0,-1 2-7 16,0-2 0-16,-1 2-6 0,2 0 0 0,-5 2-1 0,0 0-3 15,0-2 6-15,-2-1-7 0,-1 2 0 0,-1-3-3 16,0 2-1-16,-2-1-5 0,1-5 2 0,4 3-1 0,-5-3-2 16,1-2 3-16,2 0 0 0,-1-4 1 0,4 1-1 15,-2-3 0-15,-4-3-1 0,5 1 1 0,-2-2 2 0,-2-1-4 16,5-3-3-16,-3-2-7 0,3-2-1 0,3-1-4 0,2-2-1 16,-1-2-2-16,7-1-2 0,-2 1 0 0,3 0 2 15,-1-2 3-15,4 3 5 0,2-1 3 0,1 4 0 0,-2-2 0 16,3 0-3-16,1 3 4 0,-4 1 2 0,3 2-1 15,2-1 1-15,-1 1-1 0,-3 3 1 0,3 2 3 0,-2 0 5 0,-1 0-4 16,0 0 0-16,2 1-1 0,-2 1 0 0,2-3 0 16,0 4 1-16,-2-2-2 0,-2-1-1 0,1 2-1 15,-1 0 1-15,-3 0 1 0,0 0-2 0,-2-1 1 0,-1 3 2 16,-2-2-8-16,-2 2 8 0,-1 0 0 0,1 0 0 16,-2 2-2-16,-3-2-2 0,3 5 2 0,-3-1 2 0,0-2 3 15,-3 2 2-15,3 5-5 0,-8-3 7 0,4 3-1 0,-4 2 0 16,1-1 0-16,-2 1 1 0,-1 4 0 0,-2-4-1 15,-5 5 0-15,5-3 0 0,-2-1 1 0,2 1-1 0,0 0 0 16,0 1-3-16,0 2 2 0,3-5-4 0,-1 5 1 16,1-6 2-16,-2 4-3 0,4-4 2 0,1 1-2 0,0-2-1 15,1-1-1-15,4 0 0 0,-2-2-1 0,3-1 2 0,0 3-4 16,0-5 1-16,0 0 1 0,4-1-2 0,-1 1 4 16,2-3 0-16,-1-3 1 0,7 1-1 0,-2-4 5 0,3-2-3 15,-1 0 2-15,1 0-1 0,3-2 1 0,-3 0 0 0,0-1-2 16,-1-2 4-16,-3 2-3 0,4 1 4 0,-1-1 0 15,-2-1 0-15,0 0 6 0,-2 4 3 0,1-2 5 0,-4 4 2 16,2 0 1-16,-5 1-1 0,4 3-2 0,-2-2 2 16,-3 2-7-16,3 2-7 0,-2-2-2 0,-1-1-7 0,0 3-4 15,5 0 0-15,-5 3-2 0,0-1 4 0,0 0-2 0,3 4 3 16,-3 1 1-16,3-1 0 0,-2 3 1 0,-1-4-1 16,3 4-1-16,0 2-6 0,-3-1-8 0,2-2-7 0,-2 3-10 15,3-3-7-15,-2 2-13 0,2 0-11 0,0-4-9 16,-1 0-12-16,1 3-4 0,-2-4-12 0,2 0-3 0,0 0-6 15,-2-2 5-15,5-3 7 0,-4 1 13 0,1-1 9 0,1-1 15 16,1-2 14-16,5-2 15 0,-4 0 14 0,5-4 6 0,-2 3 3 16,-2-3 5-16,3 2 3 0,-1 2 0 0,2-2 0 15,-7 0 3-15,1 3 2 32,7-4 51-32,-12 14 20 0,-3 9-7 15,-2-9-42-15,1 9 39 0,4-9-39 0,0 2-7 16,-3-2-6-16,3-1-2 0,-2 0-3 0,2-1-2 15,0 3-8-15,0-4 2 0,0-2 4 0,0 3 10 16,2-4 8-16,-2 0 10 0,0 0 3 0,3-5 1 0,-3 2 3 16,3-5 2-16,-2 0 2 0,-1-2-5 0,5 0-9 0,-2-3-4 15,0 0 2-15,1 0 4 0,-1 2 5 0,-1-1-2 0,2 2 0 16,-1-3 3-16,0 5 0 0,-2 2-6 0,-1-2-3 16,3 5-11-16,-3-2-4 0,2 3-6 0,-2 2-1 15,0 0-7-15,0 0-1 0,0 2-3 0,3 0 2 0,0 3 1 16,1 1-2-16,-2 0 5 0,1 2-1 0,1 0 1 0,-1 0 1 15,0 3-1-15,-1-2-1 0,1-2 0 0,-2 2-1 0,-1-1-1 16,3-1-2-16,2-2 3 0,-2 2 2 0,-2 0-2 16,5-4 0-16,-2 2 1 0,1-1-1 0,-1 1 1 15,2-5 3-15,0 2-2 0,2-2-2 0,-4 0 2 0,-1-2 2 16,5-1-4-16,-4 1 2 0,1-2 2 0,0-1-2 0,0-1 5 16,-1 2-4-16,-1 2-1 0,-1-3 0 0,-2 1 5 0,3 3 2 15,0 1 3-15,-3-3-2 0,0 3-1 0,0 0 0 16,0 0 0-16,0 0 0 0,0 0-3 0,0 3-5 15,0-3-3-15,0 1-1 0,-3 3 1 0,3-1-2 0,0 1 4 16,0 0-1-16,0 1 1 0,3-4 1 0,-3 4-2 0,1-1 1 16,4 1 1-16,1-3-1 0,-5 1 0 0,4 0 2 0,2-1 0 15,1-2 0-15,2 3 2 0,-1-3-1 0,3-3-3 16,0 3 0-16,3-5-1 0,-2 2-5 0,2 1-5 16,1-4-4-16,-1-2 0 0,2 2-2 0,-6 0-1 0,4-3 0 15,-3 1 5-15,0-3 2 0,0 0 4 0,-5 0 3 0,1 0 2 16,-1-5 1-16,-2 5 2 0,2-5 0 0,-2-1 0 0,-2 0 1 15,-2-4-2-15,-1-2 0 0,0 1-2 0,-1 1 4 16,-2 2-2-16,3 0-3 0,-2 5 3 0,2-1-1 16,-3 4 0-16,0 2-1 0,3 3-4 0,-4 6 4 0,1 3-1 0,-2 3 1 15,1 5-2-15,-1 3 0 0,-2 7 1 0,0-2 3 16,-1 7 2-16,1-3-2 0,-2 3 1 0,1-4-1 0,7 2 0 16,-2-5 2-16,3 3-2 0,0-1 2 0,3-5 0 15,6 1 1-15,0-4-2 0,6 0 1 0,4-5 2 0,8 1-1 16,-2-3-7-16,6-4-14 0,1 1-20 0,2-3-31 15,-3-5-35-15,3 1-42 0,-4-1-46 0,1-1-52 0,-4 0-50 16,3-3-41-16,-6 3-40 0,-4 0-28 0,0-1-32 0,-4-1-81 16,-1-1-94-16,-6-3-36 0,-2 3 11 0</inkml:trace>
        </inkml:traceGroup>
        <inkml:traceGroup>
          <inkml:annotationXML>
            <emma:emma xmlns:emma="http://www.w3.org/2003/04/emma" version="1.0">
              <emma:interpretation id="{8B34B604-CB43-4434-9614-4C1603AABAA9}" emma:medium="tactile" emma:mode="ink">
                <msink:context xmlns:msink="http://schemas.microsoft.com/ink/2010/main" type="inkWord" rotatedBoundingBox="8220,6115 10852,6082 10861,6801 8229,6834"/>
              </emma:interpretation>
              <emma:one-of disjunction-type="recognition" id="oneOf2">
                <emma:interpretation id="interp10" emma:lang="en-IN" emma:confidence="0">
                  <emma:literal>size:</emma:literal>
                </emma:interpretation>
                <emma:interpretation id="interp11" emma:lang="en-IN" emma:confidence="0">
                  <emma:literal>size =</emma:literal>
                </emma:interpretation>
                <emma:interpretation id="interp12" emma:lang="en-IN" emma:confidence="0">
                  <emma:literal>Size =</emma:literal>
                </emma:interpretation>
                <emma:interpretation id="interp13" emma:lang="en-IN" emma:confidence="0">
                  <emma:literal>fine =</emma:literal>
                </emma:interpretation>
                <emma:interpretation id="interp14" emma:lang="en-IN" emma:confidence="0">
                  <emma:literal>side =</emma:literal>
                </emma:interpretation>
              </emma:one-of>
            </emma:emma>
          </inkml:annotationXML>
          <inkml:trace contextRef="#ctx0" brushRef="#br0" timeOffset="7646.7414">8304 503 328 0,'0'-6'447'0,"0"-4"-87"0,0 1-46 15,0-1-36-15,0 0-59 0,3-1-42 0,0-2-28 16,-3 1-13-16,2-2-10 0,-2 1 1 0,3 1 0 0,-2-3 4 16,-1 6 9-16,0 0 0 0,-1-1 4 0,-2 4 2 0,-2 2-1 15,-2 0-6-15,-1 2-12 0,-4 0-13 0,1 4-16 16,-4 2-10-16,-2 2-9 0,-2 5-3 0,3 0 2 0,-4 1 5 15,4 4 1-15,-1 2 0 0,0 2-3 0,5-4-2 16,4 4-7-16,1 0-6 0,2 4-11 0,5-3-7 0,0-2-7 16,3 0-4-16,2 3-5 0,2-4-4 0,2 1-5 0,3 0-8 15,1-2-3-15,4 0-5 0,-4-1-2 0,2-2-4 16,0 2-2-16,-3-5-6 0,0 2-5 0,-5-2-8 0,-2-1-10 16,-1-2-6-16,1 1 0 0,-5-2-2 0,-2 2-1 15,-1-4 4-15,-1 0 2 0,-1-1 10 0,1 0 11 0,-2-2 4 16,1-4 0-16,-2-2-5 0,2 0-5 0,2-1-8 0,2 0-7 15,-2-4-7-15,6 1-3 0,-2-3-3 0,7-2-2 16,-1-3 1-16,5 2 7 0,0-3 5 0,6-1 5 0,3 0 9 16,1 3 4-16,-1-1 4 0,3 1 3 0,0 1 4 0,-1 3-2 15,3 3 5-15,-8-2 3 0,4 7-1 0,-1-2 3 16,-3 1 11-16,-2 4 13 0,0 0 12 0,-1 4 21 0,2 1 14 16,-5-2 16-16,2 7 14 0,-2-2 6 0,0 1 0 15,-1 2-3-15,-2-1-7 0,-2 4-11 0,-2-2-14 0,2 2-14 16,-3-2-12-16,1 3-13 0,-2-4-8 0,0 5-7 0,-2-3-6 15,-1-1-7-15,-1 1 0 0,-2 0-8 0,0 1-16 16,-2 2-21-16,4-5-32 0,-5 5-49 0,0-6-46 0,0 1-59 16,-1-3-66-16,1 1-63 0,-2-2-60 0,-2-3-48 15,4-2-62-15,-8-4-85 0,3-2-65 0,2-1-8 0,-2-3 27 16</inkml:trace>
          <inkml:trace contextRef="#ctx0" brushRef="#br0" timeOffset="7791.2709">8653 416 545 0,'10'-14'602'0,"-4"1"-91"16,0-1-90-16,-2 4-74 0,1-1-87 0,-2 5-62 0,-2-2-46 16,2 2-35-16,0 2-37 0,-1 2-38 0,2 2-42 0,-1 0-44 15,5 2-47-15,-1 5-44 0,0-4-39 0,5 7-41 16,-6-1-38-16,5 0-65 0,-4 2-97 0,1 1-84 0,-7 1-30 16,4-1 5-16</inkml:trace>
          <inkml:trace contextRef="#ctx0" brushRef="#br0" timeOffset="8521.8856">9127 430 816 0,'3'-7'1367'0,"-3"6"-1003"0,0-2-51 16,0-4 207-16,0 7-294 0,3-4-21 0,-1 4-23 0,-2-2-29 15,3 2-25-15,-2 0-25 0,2 0-17 0,2-2-6 16,2 2-4-16,1 0-1 0,3 2-4 0,6-2 0 0,-5 2-7 16,3-2-3-16,1 3-9 0,-1-2-11 0,-3 3-13 0,3 2-7 15,-2-5-8-15,0 3-9 0,-1 3-1 0,-3-3 0 16,0 0 0-16,-3 5-2 0,-1-2-8 0,-1-1 6 0,-1 3 1 16,-1 1 1-16,-2-2 6 0,0 3 1 0,0-1-2 15,-5 1 2-15,-2 1 6 0,-1 6 0 0,-1-1-4 0,0-1-1 16,-6 8-5-16,1-6 1 0,-3 6-2 0,-2-3 0 0,-1-2-3 15,1 7 0-15,0-4 0 0,-2 0 3 0,2 2 0 16,-1-3-2-16,-1 1-1 0,4-3 5 0,-3 1 0 0,4 0 1 16,1-4 3-16,3 3 0 0,3-7-5 0,2-1 5 15,-1-1 1-15,1 0 0 0,2-5-1 0,4 2-2 0,1-3 0 16,1 1 2-16,4-5 9 0,2 0 3 0,5-2 1 16,6-5 1-16,0 0 1 0,7-1 1 0,-1-3-2 0,4-1-1 0,-1 1-4 15,0-3-8-15,-2 3-1 0,-1 1-2 0,1 1 0 16,-7 1-4-16,1 1 1 0,1 0-2 0,-5 3-2 15,0 3 1-15,-4 1 1 0,3 1-2 0,-2 2-1 0,-2 1 1 16,-1 0 1-16,-1 5 1 0,2-3-1 0,-1 3-1 16,0-4 4-16,-2 4-1 0,1 1 0 0,-1-2 1 0,1 1-2 15,-1-2 1-15,2-1-1 0,1-2 1 0,-1 3 0 0,0-3-1 16,-1 0-2-16,4-1 1 0,0-2 0 0,-1-1-1 16,3 0 0-16,-1-1-4 0,-1-2-4 0,3-1-3 0,1-3-3 15,-4-1-4-15,3 2-1 0,-3-2 0 0,0-1-1 0,0-1 3 16,-2-6 3-16,-1 6 1 0,2-5 5 0,-5 0 1 0,1-1 3 15,0-4 0-15,-2-1 0 0,-2 2 2 0,-2-2 0 16,2 2 2-16,-3-3 0 0,-3 3 0 0,2 0-2 16,-2 3 2-16,-2 1 2 0,3 2 2 0,-3 2-4 0,4 3 4 15,-7 1 0-15,1 1 2 0,-4 4-4 0,2 4 9 0,-6 2-3 16,2 3-3-16,-2 3 2 0,-1 5-1 0,-2 3 3 16,2 1 4-16,4 3 3 0,0 2-7 0,3 0 5 0,-5-2 3 15,8 3-1-15,1-4-2 0,3 4 1 0,-1-5-2 16,3 2 0-16,5-3-3 0,-2 2-1 0,1-4-1 0,3-3 0 15,4 0-4-15,1-2-1 0,-3-1-3 0,6-2-12 0,-2-4-15 16,6 3-29-16,-1 0-41 0,0-8-45 0,1 0-56 0,4 0-61 16,0 0-69-16,1-7-58 0,3 3-49 0,1-1-45 15,-1-5-76-15,-3 0-107 0,4-1-30 0,-2-2 20 16,-3-2 44-16</inkml:trace>
          <inkml:trace contextRef="#ctx0" brushRef="#br0" timeOffset="8725.9573">10354 680 396 0,'-5'4'587'0,"5"-2"-68"0,0 1-106 0,3 0-61 16,2-3-73-16,-1 0-57 0,7 0-38 0,2-1-28 0,2-4-20 0,7 2-16 16,-4-2-19-16,7-1-25 0,-1-2-22 0,1 2-19 15,2 0-12-15,-3 0-13 0,3-1-19 0,-5 3-26 16,-4 1-38-16,1-1-40 0,-1 4-50 0,-4 3-45 0,-4-2-51 15,-1 2-53-15,-2-1-74 0,-7 3-103 0,-3 1-63 0,-3 0-13 16</inkml:trace>
          <inkml:trace contextRef="#ctx0" brushRef="#br0" timeOffset="8897.2547">10428 902 333 0,'-9'13'548'0,"0"-2"-79"0,2-2-72 0,-1-2-37 0,4-1-61 15,-7-2-42-15,10-1-25 0,-5-2-14 0,6 4-9 0,0-5-4 16,6 0-15-16,3 0-20 0,0 0-28 0,6-5-27 15,1 1-29-15,2 0-24 0,3-2-18 0,1-1-23 0,2 1-8 16,-3 0-15-16,1-2-19 0,-1 1-25 0,-2 1-30 16,1 0-36-16,-1-1-52 0,-3 1-52 0,-1 2-61 0,2-1-63 15,-6 1-78-15,4-3-148 0,-4 3-72 0,-2-2-18 0,-2 0 20 16</inkml:trace>
        </inkml:traceGroup>
        <inkml:traceGroup>
          <inkml:annotationXML>
            <emma:emma xmlns:emma="http://www.w3.org/2003/04/emma" version="1.0">
              <emma:interpretation id="{0DA55813-0380-42D3-BA7A-5FA4AADA3F00}" emma:medium="tactile" emma:mode="ink">
                <msink:context xmlns:msink="http://schemas.microsoft.com/ink/2010/main" type="inkWord" rotatedBoundingBox="12027,5800 13262,5785 13275,6858 12040,6873"/>
              </emma:interpretation>
              <emma:one-of disjunction-type="recognition" id="oneOf3">
                <emma:interpretation id="interp15" emma:lang="en-IN" emma:confidence="0">
                  <emma:literal>No</emma:literal>
                </emma:interpretation>
                <emma:interpretation id="interp16" emma:lang="en-IN" emma:confidence="0">
                  <emma:literal>Not</emma:literal>
                </emma:interpretation>
                <emma:interpretation id="interp17" emma:lang="en-IN" emma:confidence="0">
                  <emma:literal>Now</emma:literal>
                </emma:interpretation>
                <emma:interpretation id="interp18" emma:lang="en-IN" emma:confidence="0">
                  <emma:literal>Nao</emma:literal>
                </emma:interpretation>
                <emma:interpretation id="interp19" emma:lang="en-IN" emma:confidence="0">
                  <emma:literal>no</emma:literal>
                </emma:interpretation>
              </emma:one-of>
            </emma:emma>
          </inkml:annotationXML>
          <inkml:trace contextRef="#ctx0" brushRef="#br0" timeOffset="10020.3758">12032 508 272 0,'5'-3'549'0,"-4"1"-58"0,-1-2-56 15,0 2-14-15,0-1-56 0,-1 3-47 0,1 0-28 0,-3-3-26 16,1 3-18-16,0 0-22 0,-1 3-14 0,-2-3-13 0,4 3-10 16,-2 2-13-16,0-2-14 0,-2 6-9 0,2 0-9 15,-1-1-7-15,-1 5-9 0,1-2-11 0,-1 4-18 0,-1-2-14 16,2 3-12-16,2-2-11 0,-1 1-5 0,-1 3-9 15,1-1-3-15,0-2-10 0,-1-1-5 0,-1 4-2 16,1-2-5-16,-1 1-3 0,-1-2-7 0,2-2-1 0,1 2-6 0,-2-4 0 16,4 2-1-16,-2-2-2 0,0-3 1 0,-2 1 0 15,5-3-1-15,-1 1 2 0,1-5-2 0,0 3 5 0,0-5-1 16,0 0 1-16,0-3 1 0,1-1-4 0,2-3 0 16,-1-3 2-16,1-6-1 0,1-3-2 0,1 0 0 0,-2-3-2 15,1-4-2-15,2-3 0 0,-1 1 0 0,2 1-4 16,-5-1 2-16,2 2-3 0,2-3-1 0,1 6 4 0,-5 0 1 15,2 1 1-15,-1 0 1 0,0 5 1 0,-1-1-2 0,2 5 2 16,-4 1 0-16,3 1-1 0,0 2-1 0,-1 3 0 16,-2 0-3-16,3 2 2 0,-2 3-1 0,2 2 1 0,2 3-4 15,2 2 1-15,1 2-1 0,0 3 4 0,6 3 1 0,-2 0 0 16,0 1 0-16,-3 6 2 0,2-2 2 0,4 0 1 16,0 0 1-16,-3 0-2 0,0 0 2 0,1 0-3 0,2 0 0 15,-3 0 0-15,3 0 1 0,-1-1-2 0,0-1-2 16,-2-1 0-16,0 3-9 0,0-2-10 0,0 0-13 0,3-2-14 15,-3 0-22-15,0-1-29 0,-2-3-38 0,2 5-43 0,-3-5-35 16,3-2-39-16,0 0-39 0,0-3-34 0,-2 0-30 16,-1 1-18-16,6-3-4 0,0-4 2 0,-3 0 0 15,1-2-4-15,-1-3-25 0,0 0-43 0,-2-5-47 0,-1 2-2 16</inkml:trace>
          <inkml:trace contextRef="#ctx0" brushRef="#br0" timeOffset="10616.3062">12528 25 91 0,'3'-1'217'0,"-3"-2"25"0,0 1 22 0,0-1-2 0,-3 2-19 16,3-1-19-16,-1 0-24 0,-2 2-15 0,3-3-13 15,-2 1-10-15,2 2-5 0,-3 0-7 0,3 0-10 0,-3 0-2 16,3 0-5-16,-1-2-5 0,-2 2-10 0,3 0-5 0,0 0-7 16,0 0-7-16,0 0 3 0,0 0-3 0,0 0-1 15,-2 0 0-15,2-2 2 0,-3 2 1 0,3 0 0 0,0 0 3 16,0 0-6-16,0 0-5 0,-3 2-10 0,3 0-10 0,-1-2-11 16,-2 5 1-16,3-3 5 0,0 6 5 0,0 1 1 15,-3 2 2-15,3 2 7 0,0 4 2 0,-2 0 3 0,-1 1-8 16,3 0-14-16,0 7-9 0,0-1-5 0,0-1-6 15,0 3-3-15,0 4 1 0,0-1 2 0,3-1 0 0,-1 3 2 16,1-1-2-16,1 6-2 0,2-2 2 0,-1 1-2 0,-1 2-7 16,1-3-2-16,-1 1-2 0,2 0-4 0,-1 1-2 15,-1-4-2-15,0 2-6 0,2-5-2 0,-4 1-3 0,2 0-4 16,-4-3 0-16,3-2-5 0,0 1 1 0,-3-1-5 16,0-1 1-16,0-3-2 0,0 0 3 0,0-4-6 0,0-3-9 15,0 2-13-15,-3-5-16 0,3 0-19 0,0 0-25 0,-3-3-32 16,3-3-35-16,0 0-37 0,3-4-44 0,0-2-53 15,-1-4-49-15,1-1-43 0,-2-4-36 0,5-1-24 0,0-5-16 16,2-3-18-16,4 0-42 0,-1-2-57 0,0 0-21 16,-2 1 19-16</inkml:trace>
          <inkml:trace contextRef="#ctx0" brushRef="#br0" timeOffset="11029.8749">13061 565 117 0,'0'5'522'0,"0"0"-59"0,0 0-64 0,-5-2-25 0,4 0-46 0,-5 5-46 16,-1-1-36-16,2-1-29 0,-2 0-21 0,2 3-14 15,-2 1-11-15,2 0-16 0,-2 0-14 0,2-1-16 0,2 2-11 16,-1 0-6-16,2-2-5 0,-3 6-3 0,0-4-5 16,4-1-6-16,1 1-9 0,-3 0-5 0,3-3-12 0,0 3-6 15,3-3-8-15,-2 1-9 0,4-1-9 0,2 0-6 0,0 0-5 16,1-3-4-16,1 1-3 0,1-1-6 0,-1-4-1 15,3 1-2-15,3-2 1 0,-3-2-2 0,0 1-2 0,-2-7 0 16,-1 1 1-16,-1-2-3 0,0-2-1 0,-2-5-1 16,0 1-5-16,0-5 1 0,-4 1 4 31,2-71-30-31,-8 5 21 16,4 68 15-16,-9-25 22 0,6 31 1 0,1 3 4 0,-4 2 5 15,-5-3 30-15,3 9-29 31,-54 30 23-31,18 16-63 0,28-29-4 0,3 2-17 0,-2 0-24 0,0 2-32 16,6-2-27-16,-1-1-38 0,8-2-42 0,-1-1-46 16,3-2-37-16,3 0-28 0,-1 1-15 0,5-3-5 15,3-3-8-15,19 7-326 0,-13-15 312 0,6 0-34 16,-1-2-59-16,2-3-44 0,0 1-5 0</inkml:trace>
        </inkml:traceGroup>
        <inkml:traceGroup>
          <inkml:annotationXML>
            <emma:emma xmlns:emma="http://www.w3.org/2003/04/emma" version="1.0">
              <emma:interpretation id="{AFC0E57A-63C6-42B1-865E-57163C887E52}" emma:medium="tactile" emma:mode="ink">
                <msink:context xmlns:msink="http://schemas.microsoft.com/ink/2010/main" type="inkWord" rotatedBoundingBox="13851,5717 14554,5708 14569,6935 13866,6944"/>
              </emma:interpretation>
              <emma:one-of disjunction-type="recognition" id="oneOf4">
                <emma:interpretation id="interp20" emma:lang="en-IN" emma:confidence="0">
                  <emma:literal>of</emma:literal>
                </emma:interpretation>
                <emma:interpretation id="interp21" emma:lang="en-IN" emma:confidence="0">
                  <emma:literal>Of</emma:literal>
                </emma:interpretation>
                <emma:interpretation id="interp22" emma:lang="en-IN" emma:confidence="0">
                  <emma:literal>oy</emma:literal>
                </emma:interpretation>
                <emma:interpretation id="interp23" emma:lang="en-IN" emma:confidence="0">
                  <emma:literal>ot</emma:literal>
                </emma:interpretation>
                <emma:interpretation id="interp24" emma:lang="en-IN" emma:confidence="0">
                  <emma:literal>oof</emma:literal>
                </emma:interpretation>
              </emma:one-of>
            </emma:emma>
          </inkml:annotationXML>
          <inkml:trace contextRef="#ctx0" brushRef="#br0" timeOffset="11883.7052">13926 402 182 0,'0'0'457'0,"-3"0"-64"0,1 2-47 0,-4 0-17 16,2-2-45-16,-4 2-45 0,2 2-34 0,-1 3-27 0,-3-3-12 15,-2 3-12-15,0 3-7 0,0 1-4 0,3 0-12 0,-3 2-12 16,-3-1-8-16,3 4-14 0,2 0-12 0,1-4-13 0,-2 5-5 16,5 0-13-16,-1 1-8 0,0-2-9 0,2-2-11 15,2 0-5-15,2-2-5 0,1 1-4 0,1-1-6 16,4-1-5-16,1-2-1 0,-1-1 0 0,6-1 0 0,-2 1 0 16,1-5 4-16,2 2-5 0,0-1 1 0,3-2-1 0,-3-2 1 15,-3 0-3-15,1 0-4 0,2-3-7 0,-3-5 0 16,3 1-1-16,-2-4-1 0,2 2 0 0,-6-7-2 0,2-1 6 15,-2-5-1-15,-5 1 6 0,2 0 3 0,-1 0 2 16,-2 2 2-16,-2-3 7 0,-1 1 5 0,2 1 2 0,-2-1 12 16,0 1 7-16,-2 1 9 0,2 2 10 0,2 2 1 0,-4-1 1 15,-1 1 3-15,2 6 0 0,-4-2-5 0,4 5-9 16,2 0-8-16,-3 2-4 0,0 2-8 0,2-1-5 0,3-1-6 16,-1 4-6-16,1 0-5 0,0 0-3 0,1 4-4 15,2 1-9-15,2-1-11 0,0 2-11 0,1-1-15 0,2 1-11 16,2-3-11-16,-1 0-12 0,3 2-9 0,3-2-6 0,-2-2 2 15,2 3 4-15,2-3 3 0,1-1 5 0,-5 0 9 16,5-1 6-16,-5-3 11 0,5 3 10 0,-5-4 12 0,-1-1 9 16,0-2 9-16,2 2 8 0,-5-2 6 0,2-3 4 0,-2 0 5 15,-1 1 3-15,2-3 5 0,-1-1 4 0,-1-1 7 16,2 0 4-16,2-2 4 0,-6 0 4 0,1-2 5 0,1 2 4 16,2-2-2-16,-1-5 4 0,-1 6-3 0,0-4 1 15,0 0-1-15,-1 3-2 0,-2 0 4 0,-1 1 3 0,2 1 11 16,-1 0 6-16,-4 4 11 0,-1 0 13 0,3 3 4 0,-3 6 2 15,0-4-1-15,3 6-11 0,-1-1-9 0,-2 6-3 16,0 2 3-16,0 4 5 0,-2 7 10 0,-1 8 11 0,3 2 8 16,-3 7 12-16,-1 3 10 0,2 3 1 0,-1 2-8 15,0 4-8-15,-1 2-12 0,2 2-9 0,-1-1-1 16,0 3-5-16,3-4-5 0,0 2-6 0,0-5-6 0,6 1-7 0,-4-1-3 16,1-1-6-16,-2-7-5 0,5 4-8 0,-4-7-8 15,1 2-6-15,-2-2-4 0,2-5-6 0,0 0-4 0,-1 1-2 16,-2-6-3-16,0 3-4 0,0-3 0 0,-2-4-2 15,-1 4-1-15,0-6 2 0,-1 1 1 0,2-4-3 0,-5-1 1 16,2-2-2-16,-2-3-2 0,2 3-5 0,-2-7-3 0,0 3-3 16,2-2-11-16,-5-5-5 0,2 0-9 0,1-2-2 15,1-2-5-15,0-3-7 0,0-4-7 0,0 0-6 0,2-2 0 16,2-2-2-16,-4-2-3 0,6-2 0 0,-1-2 1 16,1 1 0-16,1-5 5 0,-1 4 3 0,6-3 2 0,-2 2 2 15,1-4 4-15,-1 5 2 0,1-3-1 0,2 3-2 16,1-2-8-16,2 4-8 0,-4 0-4 0,5-3-11 0,-3 3-12 15,3 1-16-15,-2 1-18 0,1 3-18 0,-1-2-23 0,3 2-31 16,0 0-37-16,-2 4-35 0,-1-1-30 0,3 3-27 16,-1 0-26-16,-2 0-39 0,5 1-49 0,0 1-47 0,1 0-41 15,4-2-1-15</inkml:trace>
        </inkml:traceGroup>
        <inkml:traceGroup>
          <inkml:annotationXML>
            <emma:emma xmlns:emma="http://www.w3.org/2003/04/emma" version="1.0">
              <emma:interpretation id="{C0CA05EB-9338-49EE-A642-EF10FC2CA0D3}" emma:medium="tactile" emma:mode="ink">
                <msink:context xmlns:msink="http://schemas.microsoft.com/ink/2010/main" type="inkWord" rotatedBoundingBox="15047,5641 16803,5619 16816,6611 15060,6633"/>
              </emma:interpretation>
              <emma:one-of disjunction-type="recognition" id="oneOf5">
                <emma:interpretation id="interp25" emma:lang="en-IN" emma:confidence="0">
                  <emma:literal>slots</emma:literal>
                </emma:interpretation>
                <emma:interpretation id="interp26" emma:lang="en-IN" emma:confidence="0">
                  <emma:literal>stots</emma:literal>
                </emma:interpretation>
                <emma:interpretation id="interp27" emma:lang="en-IN" emma:confidence="0">
                  <emma:literal>shots</emma:literal>
                </emma:interpretation>
                <emma:interpretation id="interp28" emma:lang="en-IN" emma:confidence="0">
                  <emma:literal>slobs</emma:literal>
                </emma:interpretation>
                <emma:interpretation id="interp29" emma:lang="en-IN" emma:confidence="0">
                  <emma:literal>slob</emma:literal>
                </emma:interpretation>
              </emma:one-of>
            </emma:emma>
          </inkml:annotationXML>
          <inkml:trace contextRef="#ctx0" brushRef="#br0" timeOffset="12306.5237">15087 340 326 0,'0'0'381'0,"0"-1"-24"0,-5 1 0 0,5 0 7 16,-1 0-38-16,-5-2-47 0,4 2-43 0,-4 2-36 15,2-2-27-15,-4 4-20 0,-1 1-19 0,0 1-18 0,-4 4-11 16,1-4-9-16,0 7-6 0,3-1 0 0,-1 1-2 16,-2 1-5-16,6-2-3 0,-7 1-7 0,8 2-3 0,1-2-5 15,-1-1-4-15,2 4-5 0,3-5-3 0,3-1 1 0,2 1 0 16,2 0 0-16,5-1 2 0,-3-1-2 0,6-2 1 0,1 2-3 16,4-4-3-16,3 3 1 0,0-1-1 0,3-1-5 15,-5 0-7-15,2 1-2 0,-3 0-3 0,0 1-6 16,-4 0-1-16,-1 1-4 0,0-3-7 0,-8 5 1 0,-2-2 3 15,-1 2-3-15,-1-1 4 0,-3 1 0 0,0 0-7 0,-6 4-1 16,0 0-1-16,-4-2 1 0,-5 0-3 0,3-2-1 0,-1 0-6 16,1 1-12-16,-3-2-17 0,0-2-29 0,2-1-32 15,1-3-34-15,1-4-35 0,2 0-42 0,-2-2-43 16,0-2-35-16,4-3-25 0,-1 1-20 0,4-4-14 0,-1 1-11 16,2-2-12-16,3-3-24 0,0 1-48 0,0-4-71 0,3 2-23 15,0-2 12-15</inkml:trace>
          <inkml:trace contextRef="#ctx0" brushRef="#br0" timeOffset="13057.3889">15512-6 168 0,'8'-15'353'15,"-7"-1"-69"1,11-28 439 0,-6-21 482-16,-6 62-1043 0,0-2-9 0,0 3-5 15,0 1-13-15,-3 2 215 0,0 1-240 0,-4 1-2 16,2 2 11-16,-2-2 4 0,2 6 13 0,-2 0 16 16,2-1 5-16,-2 3 0 0,-1 2-6 0,2-1-4 0,-4 4-10 15,3 0-11-15,2-2-13 0,-2 6-19 0,5-3-12 0,-4 5-10 16,2-3-10-16,-1 3-7 0,1 1-5 0,1-1-6 15,1 1-6-15,-4-1-4 0,5 1-5 0,-2-2-3 0,3-2-2 16,-3 5-3-16,3-4-5 0,3 1-2 0,-3 3-1 16,4-1-1-16,-1-2-3 0,0 3-1 0,-1 1-3 0,2 1 0 15,-1-1-2-15,0 0 0 0,-1 4-3 0,-2-3 0 0,3 2 0 16,-2-1-2-16,5 0 1 0,-4-1-7 0,1-2-6 16,-2-1-8-16,2-2-6 0,2-2-9 0,2-5-8 0,1 2-6 15,-1-3-9-15,0-5 0 0,2 1-1 0,2-4 1 16,1-2 2-16,1-3 1 0,5-3 2 0,-5 0 0 0,7-4 0 15,-1-3 2-15,-3 1 7 0,2-6 2 0,-4 0 1 0,3 1 7 16,-3-5 10-16,4 3 6 0,-6-3 4 0,1 5 8 16,-6-4 3-16,4 4 2 0,-5-3 3 0,1-1 3 0,1 0 2 15,2 1 3-15,-5 3 13 0,-1-1 8 0,1 1 3 16,-5 3 7-16,0 0 12 0,0 1 1 0,0 1 1 0,-2 3 1 16,-1 1-8-16,0 3-8 0,2 2-4 0,-4 0-6 0,-2 2-12 15,-4 7-1-15,-1 2-6 0,-1 3-6 0,-5 2-3 16,6 1 0-16,-1 3 0 0,-1 1 0 0,6 1 0 0,-4 2-1 15,1 0 1-15,5-1 1 0,0-2 0 0,2 3 2 16,2-2-2-16,-1-3-1 0,3-1 0 0,3-4-5 0,-1 2 4 16,2-5-1-16,2 1 2 0,0-5-6 0,5 1 6 0,1-5 1 15,-1-3 3-15,1 0 1 0,5-2-4 0,1-4-1 16,-2-4-5-16,0 1-3 0,2-2-4 0,0 0-12 0,-3-3 0 16,0-1-1-16,0 0-1 0,-3-2 0 0,-1-3 4 15,-5 1 5-15,2 2 4 0,-1-4 3 0,1 1 3 0,-5-1 3 16,-2 0 2-16,2-3 2 0,-3 3 1 0,-3 0 1 0,2 1-2 15,-2 1 2-15,0 2-2 0,-2 1 0 0,1 4 0 16,-1 1 0-16,2 0-2 0,0 5-6 0,-1-1-7 0,-1 3-9 16,-2 4-9-16,0 0-16 0,-2 3-19 0,-2 0-22 15,2 2-24-15,0 1-22 0,-1 2-27 0,3-1-29 0,-1 0-31 16,2 3-26-16,-4-2-23 0,5 2-21 0,1 0-13 0,1-3-14 16,3 1-7-16,3-4-15 0,-2 0-25 0,-1-4-41 15,8 3-64-15,2-6-25 0</inkml:trace>
          <inkml:trace contextRef="#ctx0" brushRef="#br0" timeOffset="13736.2038">16151 87 80 0,'12'-20'196'0,"1"0"13"0,-3 3 16 0,-1 0 24 0,-3 4 1 16,0 2-14-16,0 1-15 0,-4 3-19 0,-2 0-12 0,3 5-13 15,-3 2-4-15,0 0-3 0,-3 7-2 0,1-1-1 16,-1 7 5-16,0 2 12 0,-1 2 12 0,4 3 18 0,-2 4 13 15,2 2 10-15,-6-1-1 0,5 3 1 0,-2 3-7 16,1 0-15-16,2 0-15 0,-3 2-23 0,3-3-26 0,0 0-24 16,3 0-20-16,-3 4-26 0,2-5-13 0,-2-1-8 0,0-1-10 15,3 3-10-15,-2-7-12 0,-1 2-4 0,0 2-8 16,0-5-2-16,0 0 0 0,0-3-5 0,0-1-5 0,0 1 0 16,0-3-8-16,-1-5-13 0,-2 3-17 0,3-3-24 15,-2-3-18-15,2-1-23 0,-6-1-32 0,5-4-45 0,-2 0-37 16,3-4-43-16,-3 0-33 0,3-3-29 0,-1-1-26 15,-2-3-4-15,3-1-8 0,-2-1 18 0,2-1 24 0,-3 1 37 16,0-1 42-16,2 1 39 0,1-4 42 0,0 4 30 0,0-1 45 16,0-1 35-16,1 2 33 0,2-1 30 0,0 1 22 15,-3 3 19-15,2-1 17 0,2 1 13 0,-1-1 15 0,4 3 8 16,-2 0 10-16,5-1 6 0,-4 0 3 0,2 2 6 16,4-2 2-16,0 0-4 0,-1 1-6 0,4-2-10 0,-3 0-13 15,3 1-10-15,1 3-8 0,-1-4-11 0,0 2-8 0,2-1-8 16,-1 1-8-16,0-1-2 0,2-1 0 0,2 1-1 15,-7-1 1-15,5-1 3 0,-2 0 1 0,1-2 2 0,-3 3 10 16,0-2 4-16,-1 1 3 0,1-2 6 0,-2 0 3 0,-1 2 9 16,-3-1 9-16,2 1 6 0,-5 0 0 0,-1 3 2 15,-1 1-10-15,-1 2 1 0,-2 0-8 0,0 1-15 0,0-1-17 16,-2 3-12-16,-4 3-11 0,2-1-11 0,-4 2-5 16,-4 3-9-16,1 3-6 0,-1 1-3 0,-2 4 2 0,1 0 0 15,1 4 4-15,3 0-1 0,0 0 4 0,-1 1 0 0,2-4 3 16,7 4 0-16,-5-3 0 0,6 2-1 0,0-3 0 15,6-2 0-15,-5 0-2 0,7-2 0 0,-4-1-1 16,7-2-3-16,-3 2 2 0,4-6-2 0,0 3-2 0,0-1-2 16,6-1-15-16,-6 0 7 0,1-1 0 0,-1 1 2 0,3-2 0 15,-3 0-4-15,0 1 3 0,0-3 2 0,-5 2 11 0,4-1-7 16,-5-1-2-16,1 2 0 0,1-4-2 0,-4 2-4 16,-1-2-2-16,0 2-10 0,-3 0-6 0,0-2-11 15,0 5-9-15,0-5-8 0,-6 1-11 0,2 4-18 0,-1-2-19 16,-5 0-28-16,1 2-34 0,-3-2-36 0,-3 0-47 0,2 2-50 15,-5-2-52-15,-2 2-45 0,4-1-39 0,-3 0-58 0,5-2-78 16,-4-1-75-16,2 2-16 0,0-3 22 0</inkml:trace>
        </inkml:traceGroup>
        <inkml:traceGroup>
          <inkml:annotationXML>
            <emma:emma xmlns:emma="http://www.w3.org/2003/04/emma" version="1.0">
              <emma:interpretation id="{0396E92A-E289-4DF4-AAB8-CE83D46AA34E}" emma:medium="tactile" emma:mode="ink">
                <msink:context xmlns:msink="http://schemas.microsoft.com/ink/2010/main" type="inkWord" rotatedBoundingBox="17395,5684 22746,5618 22760,6731 17409,6797"/>
              </emma:interpretation>
              <emma:one-of disjunction-type="recognition" id="oneOf6">
                <emma:interpretation id="interp30" emma:lang="en-IN" emma:confidence="0">
                  <emma:literal>(bitterants</emma:literal>
                </emma:interpretation>
                <emma:interpretation id="interp31" emma:lang="en-IN" emma:confidence="0">
                  <emma:literal>(bitterant</emma:literal>
                </emma:interpretation>
                <emma:interpretation id="interp32" emma:lang="en-IN" emma:confidence="0">
                  <emma:literal>(obliterator</emma:literal>
                </emma:interpretation>
                <emma:interpretation id="interp33" emma:lang="en-IN" emma:confidence="0">
                  <emma:literal>(bit character</emma:literal>
                </emma:interpretation>
                <emma:interpretation id="interp34" emma:lang="en-IN" emma:confidence="0">
                  <emma:literal>(bithoraxes</emma:literal>
                </emma:interpretation>
              </emma:one-of>
            </emma:emma>
          </inkml:annotationXML>
          <inkml:trace contextRef="#ctx0" brushRef="#br0" timeOffset="15557.544">17565-15 212 0,'4'-9'301'16,"-2"-2"-23"-16,1 0-2 0,0 1 4 0,-3 1-23 15,0-2-26-15,0 4-17 0,0-2-10 0,0 4 2 0,0-2 5 16,-3 5 3-16,0 0-4 0,3 0-11 0,-5 2-16 0,4 0-19 15,-5 2-13-15,1 0 7 0,-2 4-5 0,-5 5 5 16,0 5 3-16,-4 3 10 0,-4 3 5 0,-2 4 6 0,4 4-2 16,-7 1-24-16,4 5-7 0,-1-3-15 0,1 6-16 15,1 1-14-15,4 0-7 0,1 4-5 0,6-1-5 0,2-3-6 16,1 6-2-16,1-4-10 0,5 2-2 0,3-6-7 16,2 3-9-16,2-4-3 0,2-3-7 0,3 0-5 0,3-1-7 15,1-2 1-15,2-4-8 0,3-2-3 0,-2 2 4 0,4-3-5 16,-2-3-7-16,1-1 0 0,-1-4-5 0,1 0-1 15,-1 0 0-15,1-3-1 0,-1-2-10 0,-2-1 3 0,-2-4 3 16,1 0 1-16,-5-1 1 0,-3-1 1 0,-1-2 3 0,-1 1-3 16,-1-3 2-16,1 0 0 0,1-3-1 0,-5 3-3 15,2-2-1-15,-2-2 0 0,-1 2-5 0,-1-1 0 0,-2 0-6 16,0-2-8-16,0 1-7 0,-2-1-12 0,2 1-11 16,0 0-7-16,0 2-17 0,0-3-14 0,-3 1-17 0,0 0-17 15,3 0-31-15,-1 0-41 0,-2-1-50 0,0 1-62 16,-1-1-69-16,-4-2-63 0,2 3-56 0,-4-4-69 0,1 0-96 15,-2 3-76-15,0-4-19 0,-1 3 34 0</inkml:trace>
          <inkml:trace contextRef="#ctx0" brushRef="#br0" timeOffset="17047.7328">18094 30 151 0,'3'-5'449'0,"-3"-1"-69"0,-3 0-44 16,0-1-7-16,3 1-43 0,-1-3-48 0,1 3-36 0,-6 1-18 15,5-1-4-15,-4 2 1 0,-1 2 0 0,2-1 1 0,2 1-4 16,-1-2-8-16,0 4-4 0,3-2-4 0,-1 2-9 16,-2 2-3-16,0 1-4 0,-2 0 1 0,-2 2 2 15,2 4 6-15,-2 1-2 0,-2 5-2 0,-1 2-1 0,1 2-6 16,0 0-13-16,-2 4-10 0,4-2-16 0,-1 3-14 0,2 0-13 15,-1 3-11-15,3-4-6 0,-4 2-8 0,5 5-5 0,0-5-5 16,3-2-8-16,-1 3-1 0,1-2-2 0,0-3-6 16,0 1-5-16,0 0-3 0,0-3-4 0,1 1-3 15,-1-3-2-15,0-1-3 0,3-2-2 0,0-3-2 0,-3 0 1 16,2-3-2-16,-2 1-1 0,0-3 1 0,0 0-1 0,0-1 1 16,0-2 1-16,-2-2-1 0,2 1 1 0,0 1 2 0,0-3 0 15,0 0 2-15,0 0-2 0,0 0-2 0,0-5-5 16,0 1-5-16,0-1-4 0,0-1-9 0,2-2-9 0,-2-3-3 15,7 3-2-15,-2-3 3 0,2-2-2 0,3 1 7 16,-1 0 3 15,2-1 4-15,213-55-49 0,-213 74 63-16,-5 2 2 15,21 31-50 1,-27-28 35-16,-14 51-80 0,1-44 68 15,-11 19-40-15,8-18 25 0,-1-2-9 0,-1 0-8 0,2 3-4 16,-20 10-105-16,20-17 58 0,-2-1-15 0,5 0-17 16,-2-6-16-16,7 1-16 0,1-3-28 0,2-4-23 15,4 0-22-15,-5-2-16 0,6-2-15 0,0-3-8 0,6-2-8 16,0-2-1-16,16-15-278 0,11-10-16 16,-15 15 269-16,1 0-35 0,1 1-30 0</inkml:trace>
          <inkml:trace contextRef="#ctx0" brushRef="#br0" timeOffset="17460.0804">18495 195 75 0,'0'-9'595'0,"3"1"5"16,-2 0-95-16,5-10 935 0,-6 17-1322 16,2 1-34-16,-2 1-32 0,4 2-23 0,2 2-20 15,2 2-23-15,-4-4-19 0,3 5-19 0,-2-2-28 0,2 2-23 16,1-4-22-16,-2 6-20 0,1-5-11 0,1 0-7 0,1 1-2 16,-2-4 3-16,3 0 10 0,-1-2 6 0,2 0 7 15,-4 0 1-15,-1-2 6 0,6 0 0 0,-4-2 3 0,2-3-6 16,-3 2-10-16,2-5-17 0,-1 0-22 0,-1-1-26 15,-1-4-37-15</inkml:trace>
          <inkml:trace contextRef="#ctx0" brushRef="#br0" timeOffset="17270.025">18517 318 231 0,'8'0'334'15,"-2"1"-19"-15,1 6 301 0,-4 17 134 16,-3-14-525-16,-3 5 1 0,3 1-5 0,-2-1-9 0,-3 2-9 16,3-2-11-16,-1 3-8 0,3-1-7 0,-1 4-10 15,1 1-6-15,-3-3 5 0,0 1-10 0,3 0-10 0,0-4-16 16,0 3-15-16,0-5-16 0,3 1-18 0,0-2-15 0,-3-2-26 15,1-1-10-15,2 0-17 0,-1-2-19 0,3 0-30 16,-3 0-35-16,1-5-39 0,-2 2-41 0,2-2-32 0,0-2-54 16,-3-1-58-16,0 0-50 0,0 0-35 0,0-4-30 0,0-1-56 15,-6-3-87-15,2-3-75 0,-5-2-5 0,-1-2 29 16</inkml:trace>
          <inkml:trace contextRef="#ctx0" brushRef="#br0" timeOffset="17723.6279">18836-89 160 0,'7'-4'394'0,"-2"0"-34"0,-1-1-41 0,-4 5-42 16,3 0-38-16,0 0-33 0,-3 5-15 0,1 0-6 0,-1 6 2 15,0 2 7-15,0-1 7 0,0 3 4 0,0 0 1 0,0 2-6 16,0 3-5-16,0-1-6 0,0 2-3 0,0-1-1 0,0 4-3 15,0 0-6-15,0 0-11 0,0 0-12 0,3 1-18 16,0-1-12-16,-3 0-19 0,2-2-16 0,-2 3-12 16,0-1-17-16,3-1-13 0,-2-1-5 0,-1 1-9 0,0 2-7 15,3-2-7-15,0 1-6 0,-3 0-3 0,2 3-5 0,-2-6-1 16,0 0-1-16,0 0 0 0,0 0-3 0,0 0-9 0,0 0-13 16,-2-1-15-16,2-4-26 0,-3 0-36 0,0-2-44 15,3-1-42-15,0-1-46 0,0-5-42 0,0-3-36 16,-4 2-35-16,2-2-16 0,-1-1-12 0,0-1-2 0,3-2-10 15,-1-5-23-15,-2 1-39 0,0-2-55 0,-1-3-24 0,-4-2 1 16</inkml:trace>
          <inkml:trace contextRef="#ctx0" brushRef="#br0" timeOffset="17887.9949">18831 487 390 0,'3'-4'487'0,"-1"-1"-52"0,-2 2-29 0,3 1-17 0,-2-3-61 15,-1 1-56-15,6 2-37 0,-4-2-45 0,2-3-31 16,2 3-36-16,1-3-32 0,2 3-30 0,0-2-20 0,5 3-18 15,-1-1-23-15,-1 3-7 0,0-5-26 0,-2 6-18 0,-1 0-28 16,3 0-31-16,0 3-35 0,0 0-33 0,0-3-35 16,1 0-29-16,1-3-21 0,1 0-18 0,-1-1-42 0,-2-2-62 15,0 2-74-15,0-3-26 0</inkml:trace>
          <inkml:trace contextRef="#ctx0" brushRef="#br0" timeOffset="20440.2673">19395 408 91 0,'5'-2'217'0,"-2"-4"-1"0,-2 0 2 0,5-2 9 16,-4 0-23-16,-2-2-33 0,3 2-28 0,-2-1-26 15,-1 3-13-15,3-2-12 0,0 1-6 0,-3 1-3 0,2 0 3 16,-2 2 0-16,0-1 8 0,0 0 17 0,0 4 10 16,0-2 8-16,0 3 4 0,0 0 6 0,-2 3-3 0,2-2 7 15,-6 2-2-15,2 4-4 0,-4-2 2 0,2 4 3 0,-1 0 9 16,-4 2 10-16,2 5 9 0,-1-1 5 0,4 3 2 15,-4 1-6-15,1 1-7 0,-2 0-13 0,4-1-19 0,2 3-19 16,-2-3-23-16,5-1-16 0,-3-2-18 0,5 4-12 16,0-4-11-16,2 0-7 0,3 0-7 0,2-2 0 0,4 0-3 15,-2-2-5-15,6-1-2 0,-2-5 0 0,5 2-3 0,-2-2-2 16,5-3 1-16,-2-1-3 0,4 3 0 0,-2-5-7 16,-2 3-6-16,0-3-9 0,4 0 2 0,-4-3-13 0,-1 3-8 15,-3-5-9-15,4 2-5 0,-4-2-3 0,-2-1 0 0,2-5 3 16,0 0-5-16,-2-1 10 0,-1-3 4 0,3-3 4 15,-3-1 6-15,6-3 5 0,-6-4 2 0,0 0 2 0,0-3 2 16,0-3 4-16,1 0 1 0,-1-4-1 0,-2-1 4 16,-1 1 5-16,2-4 1 0,-2 2 3 0,1-1 2 0,-5 0-2 15,-1 0 4 1,0 4 1 0,8-77 31-1,-6 44 428-15,-6 77-411 0,0 2-7 16,-3 7 1-16,-1 52 118 0,-1 28 68 15,5-63-153-15,0 0 4 0,0-1 2 16,0 5-1-16,2 64 130 0,-2-68-148 16,3-3-8-16,-2-1-6 0,-1-2-9 0,3 0-5 0,0-5-7 15,-1 19 7-15,-2-25-23 0,3-3-2 0,0-3-1 16,-3-3-1-16,1-3 1 0,-1 1-1 0,3-5 1 0,-1 0 0 16,4-4-1-16,0-7-1 0,1-2-1 0,4-3-3 0,-3-3-6 15,3-4-8-15,-5-4-9 0,1-3-9 0,1 0-7 0,2-3-6 16,-4 3-2-16,2 3 1 0,2-1 1 0,-3 2 7 15,-2 4 5-15,2 5 6 0,-2 0 1 0,2 3 5 16,1 3-1-16,-4 2 2 0,4 3 1 0,-3 4-1 0,3 4 5 16,2 1 1-16,-2 3 6 0,-2 3 0 0,1 2 0 0,4 2 3 15,-4 0 0-15,-1 1 2 0,1 3-1 0,1-2 1 0,-1 0 1 16,1-2 0-16,1 0 1 0,1 0-2 0,-1 0-3 16,1 1-5-16,-4-5-4 0,6-1-5 0,-1-1-6 15,4 0-9-15,-3-3-11 0,-1-4-9 0,3 2-4 0,4-4-3 16,-5 0-7-16,5-4-4 0,-5 0-5 0,2-3-1 0,0-1 5 15,-3 0 5-15,0-1 4 0,-3-4 4 0,1-1 11 0,-1-1 8 16,2 0 12-16,-7 2 9 0,4-4 10 0,-7 2 11 16,3 2 13-16,-1-3 13 0,0 5 12 0,-3 2 10 15,0-2 7-15,0 2 8 0,0 0 5 0,-3 3 4 0,0 1-8 16,3 1-9-16,-1 0-13 0,-2 2-6 0,2 0-9 0,-2 2-8 16,-2 2-4-16,1 0-13 0,-10 2 0 0,8 5-1 0,-6-1-2 15,0 3 0-15,-1 0 1 0,1 3-1 0,0 1-1 16,0 2 1-16,0-1 0 0,3 2 0 0,-1-1 0 15,1 0-1-15,-1 1 1 0,5-1-4 0,1-1-3 0,1-4-5 16,1 1-7-16,-1-2-10 0,3-1-8 0,3-3-1 0,-1-3-3 16,4 1-1-16,0-3-5 0,6-2 7 0,1-2 8 0,-1-3 8 15,0-1 5-15,1-3 3 0,2-4 2 0,0 0 2 16,-2-3 9-16,2 0 1 0,2-4-2 0,-5 1 7 0,2 0 3 16,1 1 9-16,-3-1 10 0,2 2 7 0,-1 1 6 0,-1 1 7 15,-3 3 0-15,0 3 1 0,-2 0-3 0,4 3-8 16,-4 6-11-16,-1 0-2 0,1 4-2 0,4 2-4 0,-2 0 0 15,1 5 1-15,-4 2-2 0,5 1 1 0,-4 3 3 16,1-1-6-16,-3 0-2 0,3 4-4 0,-2-3-14 0,0 2 4 16,0 1 0-16,-5-3 3 0,4-2 0 0,-2 0 0 15,1 0 2-15,-4-4 0 0,3-1 12 0,-1-2-5 0,-2-1-1 16,3-3-3-16,0-2 1 0,-3 1-3 0,1-6 1 0,-1 1 0 16,6-4-1-16,-2-7-2 0,-2-1 0 0,5-3 0 15,-2-7 1-15,2 3-1 0,4-6-1 0,1 2-1 16,0-3 1-16,-1 4 1 0,4-3-1 0,-3 7 0 0,0-2 1 15,0 3 1-15,-3 1 1 0,1 5 1 0,-1 1-4 0,-1 4 2 16,-4 0-2-16,7 1 3 0,-7 6-3 0,4-2 0 0,-1 3 0 16,-1 4-3-16,1 1 1 0,-2 0-2 0,2 3 1 15,-2 3 3-15,1-3 0 0,-5 6 0 0,5-2-2 0,-4 1 1 16,-2-2-1-16,3 1-5 0,-2 1-1 0,-1-2-4 16,3-2-4-16,0 2-1 0,-1-2 1 0,1-1-1 0,-2 2-4 15,5-5-3-15,-2 2-3 0,4-3 1 0,-1 0-2 0,-1 1-7 16,2-1-15-16,4-2-17 0,-2-2-5 0,-1 0-1 15,3-2-6-15,3-1-14 0,0 2-17 0,-2-4-8 0,2-1 6 16,0 0 11-16,-2-1 9 0,2-1 6 0,-3-1 7 16,0-2 20-16,-2 0 18 0,-1 2 17 0,0-6 20 0,-1 5 18 15,-1-3 17-15,-2 0 21 0,0 3 18 0,0-4 19 0,-4 1 16 16,2 2 10-16,0 2 6 0,-3-1-5 0,0 1-9 16,0 3-11-16,0 1-14 0,0 0-17 0,-3 4-15 0,0-1-16 15,-3 2-8-15,-1 3-7 0,-3 5-6 0,-2 0-7 0,-2 4-4 16,-4 4-1-16,-1 2 3 0,0 2-2 0,2 0 0 15,-2 5 0-15,3-5-2 0,-4 7 1 0,4-3 4 0,1-1-3 16,0 0 2-16,3 3-1 0,0-5-2 0,6-2 4 16,-1 0-2-16,1 0-2 0,2-5 1 0,4-1-2 0,0-2 0 15,4-2 1-15,3-4 0 0,4 2-5 0,-2-4-5 16,3-3-2-16,6-3-7 0,-2-4-3 0,3 2-4 0,1-6-4 16,-4 0-3-16,0-3 4 0,1-5 3 0,1 0 4 0,-5-3 4 15,2 3 3-15,-3 1 4 0,0 0 8 0,0 4 11 16,0-1 7-16,-5 4 7 0,3 2 6 0,-5 4 4 0,-1-2 1 15,-1 3 0-15,-1 1-5 0,-2 3-1 0,3 3-1 0,0 2-2 16,-2 2-1-16,4 2 0 0,1 1 2 0,-5 6 1 16,2-1 1-16,-1-1-2 0,4 4-6 0,-5-3-3 0,2 0-3 15,1 0-5-15,1 0-6 0,1 1 3 0,-5-3-2 16,4-2-1-16,2-3-1 0,-1 1-2 0,3-3 2 0,-1 1-4 16,1-3-2-16,1-4-7 0,2 0-3 0,1-2-10 0,2-3-1 15,-3 1-3-15,0-4-4 0,0-2-1 0,0-1 4 16,0-5 2-16,0 0 2 0,-5-1 14 0,3 1-1 15,-2-2 4-15,-2 1 3 0,1 1 3 0,-1-3 5 0,-1 6 4 16,-1-2 6-16,-1 6 3 0,-1 1 6 0,1 1 4 0,-3 1 0 16,0 4-3-16,0 0 0 0,0 2-6 0,0 4-4 0,-3-2-6 15,3 6-7-15,-2-1 0 0,2 4-2 0,0 0 2 16,0 2 2-16,0 2-2 0,0-1 3 0,0 2-2 16,0-3 0-16,2 0 1 0,-2 2-1 0,4-4-1 0,-1 1 3 15,0 1-5-15,-1-7-7 0,2 3-3 0,2-2-7 0,-2-2-7 16,1 1-13-16,-1-1-11 0,4-3-16 0,-4 0-10 0,4 0-8 15,-1-2-7-15,1-2-6 0,-1 0 2 0,0-5 6 16,-1 1 9-16,5 0 9 0,-4-4 15 0,1-5 7 0,1 3 13 16,0-6 13-16,-2 1 9 0,3-2 1 0,-1-5 5 15,2 0 3-15,-2-2 1 0,3-2 7 0,-2-5 0 0,2 3-2 16,0-4-1-16,-3-1 2 0,6-1-1 0,-3-1 4 0,-1 1 5 16,1-2 9-16,0 6 14 0,0 2 14 0,0 3 16 15,-4 3 13-15,-1 8 13 0,-3 1 3 0,-1 4-5 16,-1 2-6-16,-2 7-11 0,0 2-5 0,-5 7-6 0,4 6-10 15,-5 6-2-15,-1 3 1 0,2 6 12 0,-2 4 5 0,1 5 0 16,0 2-1-16,4 0-3 0,-2-1-4 0,4 3-6 0,0 0-5 31,0-1-12-31,16 136 54 0,-7-117-79 0,-4-35-15 16,14 57-307 0,-16-73 158-1,0 0-48-15,-3-31-1532 0,-3-6 857 16,0 9 448-16,-2-1 14 0,4-2 20 0,1-4 35 15,-3 1 43-15,3 3 56 0,0 2 70 16,3-3 77-16,3-27 263 0,-3 39 50 0,0 1 52 16,-2 2 28-16,-1 0 3 0,3 6-17 0,-1-2-19 0,-2 2-18 15,6-2-18-15,-5 3-19 0,2 2-18 0,2-1-17 0,2-1-15 16,1 2-17 0,24-5 154-16,-17 4-215 0,2-4-12 0,0 2-14 0,3-3-8 0,-2 1-7 15,0-1-7-15,1 0-3 0,-3-3-7 0,1 1-2 0,-1 0 0 16,-1-1-6-16,-3-2 2 0,3-1 3 0,-3 3 1 15,-3-1 8-15,2 1 8 0,-3-2 3 0,2 5 18 16,-2-2 23-16,-2 0 16 0,0 1 7 0,-2 5 6 0,-2 0-2 16,1-1-8-16,0 3-1 0,-3 0-18 0,0 3-13 0,0 4-16 15,0-2-13-15,-3 6-9 0,0-1-3 0,3 4 1 0,-2 0-2 16,-1 2-3-16,3 0-5 0,0 1 3 0,0-2-1 16,0 1 2-16,0-2-3 0,0 0-7 0,0 2-13 0,0-3-14 15,0 1-12-15,0-3-21 0,0-3-10 0,0 0-12 16,0-1-10-16,0-1-6 0,0-4 4 0,3 3 7 0,-1-5 2 15,4 1 5-15,-5-2 1 0,6-1-5 0,4-1 7 0,-5-2 12 16,7 2 8-16,-1-2 6 0,-3-1 12 0,3-1 13 16,0 2 12-16,0-2 21 0,6-2 18 0,-5 0 11 0,2 3 15 15,1-2 15-15,1 0 13 0,1 1 18 0,-2 3 9 16,-1-1 0-16,1 0-5 0,-1 1-7 0,-3 2-14 0,0-1-12 16,-3 3-13-16,1 0-11 0,-1 0-10 0,-1 3-11 0,-4 0-4 15,0 2-4-15,2-1 1 0,-4 1-2 0,1-2 0 16,-2 4 2-16,-1-4-3 0,3 2-2 0,0-4 2 15,-3 6-1-15,0-3 3 0,0-2 4 0,2-2 3 0,-2 0 2 16,0-2 3-16,3-2 0 0,0-3 0 0,-3 1-1 0,1-4 1 16,2 2-5-16,2-1-4 0,-2-2-5 0,-2 3-2 15,4 0 3-15,-2-2-4 0,1 0-3 0,2 0-11 0,-1 2-16 16,-4-2-23-16,5 2-29 0,-5-1-38 0,4 2-47 16,-5-2-48-16,3-2-50 0,-3 3-43 0,0 0-42 0,0-2-56 15,-3-1-84-15,1 0-83 0,-2 0-26 0,-2-2 8 0</inkml:trace>
        </inkml:traceGroup>
      </inkml:traceGroup>
    </inkml:traceGroup>
    <inkml:traceGroup>
      <inkml:annotationXML>
        <emma:emma xmlns:emma="http://www.w3.org/2003/04/emma" version="1.0">
          <emma:interpretation id="{AF2402F1-02AD-4391-922B-925CFF4293B5}" emma:medium="tactile" emma:mode="ink">
            <msink:context xmlns:msink="http://schemas.microsoft.com/ink/2010/main" type="paragraph" rotatedBoundingBox="20031,6287 24736,5999 24829,7527 20125,781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6189F06-4818-4608-8FF0-8D6E1D2F463F}" emma:medium="tactile" emma:mode="ink">
              <msink:context xmlns:msink="http://schemas.microsoft.com/ink/2010/main" type="line" rotatedBoundingBox="20031,6287 24736,5999 24829,7527 20125,7814"/>
            </emma:interpretation>
          </emma:emma>
        </inkml:annotationXML>
        <inkml:traceGroup>
          <inkml:annotationXML>
            <emma:emma xmlns:emma="http://www.w3.org/2003/04/emma" version="1.0">
              <emma:interpretation id="{82A9EBCB-2B7D-4619-B741-C3F142F8C303}" emma:medium="tactile" emma:mode="ink">
                <msink:context xmlns:msink="http://schemas.microsoft.com/ink/2010/main" type="inkWord" rotatedBoundingBox="20073,6974 20647,6939 20680,7485 20107,7520"/>
              </emma:interpretation>
              <emma:one-of disjunction-type="recognition" id="oneOf7">
                <emma:interpretation id="interp35" emma:lang="en-IN" emma:confidence="0">
                  <emma:literal>+</emma:literal>
                </emma:interpretation>
                <emma:interpretation id="interp36" emma:lang="en-IN" emma:confidence="0">
                  <emma:literal>T</emma:literal>
                </emma:interpretation>
                <emma:interpretation id="interp37" emma:lang="en-IN" emma:confidence="0">
                  <emma:literal>E</emma:literal>
                </emma:interpretation>
                <emma:interpretation id="interp38" emma:lang="en-IN" emma:confidence="0">
                  <emma:literal>4</emma:literal>
                </emma:interpretation>
                <emma:interpretation id="interp39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20958.2449">20019 1423 230 0,'-9'6'631'15,"-3"1"17"-15,2-4-108 0,2 0-54 0,2-1-79 0,0 2-56 16,5-2-41-16,1-2-30 0,0 0-27 0,1 0-37 15,5-2-30-15,6-2-30 0,0-1-25 0,4 0-28 16,5-1-23-16,5-1-17 0,-3 0-11 0,3 1-11 0,-1-3-4 16,0 3-7-16,-1 0-9 0,1-1-9 0,1 3 0 0,-4 0-6 15,-1-1-5-15,3 1-1 0,-7-1-3 0,3 4-6 0,-7-5-14 16,5 5-20-16,-5-2-29 0,-1 2-23 0,3-5-28 16,-3 5-36-16,0-4-39 0,0 2-40 0,0-2-33 15,-2 2-27-15,-1 1-20 0,3-2-16 0,-1 0-14 0,-2 0-16 16,1-3-32-16,-4 0-47 0,0 2-66 0,-5-2-12 0,-1 1 7 15</inkml:trace>
          <inkml:trace contextRef="#ctx0" brushRef="#br0" timeOffset="21266.5208">20324 1161 229 0,'-5'3'404'0,"1"2"-44"15,-2-2-17-15,-6 7 321 0,5-6-381 0,2-3-19 16,-2 4-17-16,2 1-10 0,-2 1-9 0,2 0-5 16,-2 1-2-16,6 0-3 0,-5 2-1 0,1-1-1 0,4 2-9 15,-2-1-8-15,0-1-6 0,3-1-10 0,-2 2-15 0,-1-1-17 16,3 0-18-16,0 4-16 0,0-5-12 0,0 4-8 16,3-1-12-16,-3-1-6 0,2 3-10 0,-2 0-11 0,0-3-12 15,3 4-6-15,0 0-9 0,-3 2-6 0,0 0-7 16,1-2-5-16,-1 4-9 0,0-2-1 0,0 2 2 0,-1 0-5 15,1 2-10-15,-3-2-13 0,0 1-19 0,1-1-23 0,-4-3-26 16,5 0-42-16,-2-1-76 0,3-5-57 0,0 1-64 16,4-2-64-16,-1 0-52 0,5 0-51 0,1-5-59 0,1-3-96 15,2 0-56-15,3-6-17 0,-2 1 31 0</inkml:trace>
        </inkml:traceGroup>
        <inkml:traceGroup>
          <inkml:annotationXML>
            <emma:emma xmlns:emma="http://www.w3.org/2003/04/emma" version="1.0">
              <emma:interpretation id="{107139F1-E096-451F-8054-D8F6D1CB0842}" emma:medium="tactile" emma:mode="ink">
                <msink:context xmlns:msink="http://schemas.microsoft.com/ink/2010/main" type="inkWord" rotatedBoundingBox="21158,6803 22260,6736 22314,7614 21212,7681"/>
              </emma:interpretation>
              <emma:one-of disjunction-type="recognition" id="oneOf8">
                <emma:interpretation id="interp40" emma:lang="en-IN" emma:confidence="0">
                  <emma:literal>bit</emma:literal>
                </emma:interpretation>
                <emma:interpretation id="interp41" emma:lang="en-IN" emma:confidence="0">
                  <emma:literal>bit'</emma:literal>
                </emma:interpretation>
                <emma:interpretation id="interp42" emma:lang="en-IN" emma:confidence="0">
                  <emma:literal>bits</emma:literal>
                </emma:interpretation>
                <emma:interpretation id="interp43" emma:lang="en-IN" emma:confidence="0">
                  <emma:literal>bite</emma:literal>
                </emma:interpretation>
                <emma:interpretation id="interp44" emma:lang="en-IN" emma:confidence="0">
                  <emma:literal>bint</emma:literal>
                </emma:interpretation>
              </emma:one-of>
            </emma:emma>
          </inkml:annotationXML>
          <inkml:trace contextRef="#ctx0" brushRef="#br0" timeOffset="23225.8604">21087 1290 164 0,'0'-5'174'0,"0"0"-10"0,0-3 129 0,0 4-163 16,0 0-12-16,2-1-12 0,-2 4-11 0,3-4-7 15,0 1-5-15,-3-2-4 0,0 2-5 0,0 3-2 16,1-3 0-16,-1 2 0 0,0 1 5 0,0 1 4 0,3-3 5 16,-3 3 3-16,0-2 7 0,0-1 2 0,0 3 7 0,0 0 1 15,0-3 3-15,0 3-2 0,0 0-1 0,0 0-2 16,0 0-6-16,0-2-5 0,0 2-4 0,-3 0-5 0,3 0-5 15,0 0-3-15,-1 0-3 0,1 0-4 0,0 0-2 16,0 0-5-16,0 0-7 0,0 0-4 0,0 0-4 0,-3 0-8 16,3 0-5-16,0 0-7 0,0 0-1 0,0 0-4 0,0 0-2 15,0 0 0-15,0 0-2 0,0 0 1 0,0 0 1 16,0 0 4-16,0 0 1 0,0 0 0 0,0 0 1 0,0 0 1 16,0 2 1-16,0-2-2 0,0 0 0 0,0 0-1 15,0 3-1-15,0-3-4 0,3 0-3 0,-3 0-4 0,1 0-1 16,-1 0 0-16,0 0-5 0,0 0-1 0,0 0-5 0,0 0 0 15,0 0 0-15,0 0-1 0,0 0-2 0,0 0 2 16,0 0 0-16,0 0 1 0,0 0 2 0,0 0-1 0,0 0-1 16,0 0 2-16,-1 0 1 0,1 0-1 0,0 0 0 15,0 0 1-15,0 0 0 0,0 0-1 0,0 0 0 0,0 0 1 16,0 0-2-16,0 0 1 0,0 0-3 0,0 0 0 0,0 0 0 16,0 0 2-16,0 0-1 0,0 0 0 0,0 0 1 15,0 0 0-15,0 0-1 0,0 0-1 0,0 0 0 0,0 0 2 16,0 0 2-16,0 0 4 0,0 0 18 0,-3 0 0 0,0 0 4 15,3 0 0-15,0 0 5 0,0-3-3 0,0 3-1 16,-2-2-4-16,2-1-23 0,-3 1 4 0,3-2-4 0,0 0 0 16,-1 1-1-16,1-1 0 0,0 0-1 0,-3 0 2 15,0 0 3-15,3 0-1 0,-1-1-1 0,1 3 2 0,0-2 4 16,0-1 4-16,0 3 7 0,-3-1 4 0,0 0 9 16,3-2 6-16,-2 3 5 0,-1-2 5 0,3 2 3 0,0-1 5 15,0 0-3-15,0 3 0 0,0-4-2 0,-1 4-5 0,1 0-6 16,0 0-4-16,-3 0-10 0,3 4-8 0,-3-1 0 15,1 2 4-15,-1 6 5 0,3 0 4 0,0 6 7 0,-1-1 7 16,1 5 8-16,0 6 8 0,0 0 5 0,1-2-2 0,4 4-2 16,1 1-1-16,-2-3-5 0,1 3 2 0,-1-1-5 0,-1-1-2 15,1 0-6-15,-1-5-6 0,-1 3-7 0,4-1-4 16,-5-4-5-16,2-1-6 0,-1-4-6 0,1 2-4 16,0-4-3-16,-3-1-1 0,1-7-2 0,-1 5 2 0,3-6-2 15,-3-2 6-15,0 2 2 0,2-3 8 0,-2-2 4 0,3 0 3 16,0-2 4-16,-3-6-2 0,4 0 0 0,-1-3-3 15,2-1-5-15,2-3-5 0,-2-3-7 0,2-1-3 0,0-3-4 16,-1 0 0-16,9-19-2 0,-6 22-2 16,-1 1 1-16,2 4-2 0,-1 3-2 0,1-1-2 0,-2 3-1 15,1 3 0-15,0 1-2 0,1 5 1 0,-1 0-4 0,1 5 4 16,-2 1 1-16,4 3 0 0,-5 3 0 0,5-1 2 16,-6 3-2-16,2 0-2 0,-1 2-2 0,-3 2-3 0,-1-4-5 31,0 7 0-31,-20 66-97 0,9-71 92 15,2 2 3 1,-36 35-100-16,-1-13-65 16,28-27 79-16,11-13 69 0,2 2-7 15,2-2-5-15,2-10-160 16,2 5 121-16,11-9-99 0,-4 7 89 0,17-16-96 16,-12 12 102-16,4-4 6 0,2 1 2 15,-3-2 0-15,41-32-138 0,-39 31 160 0,-2 0 0 0,3-1 6 16,-5 4 11-16,-1-3 7 0,-1 2 7 0,-3 1 2 15,-2 3 4-15,-4 3 12 0,0-1 3 16,-1 5 8-16,2-2 0 0,-2 4 4 0,-4 4 12 0,5-1 17 16,-4 6 14-16,1 0 19 15,1 5 15-15,18 75 467 0,-20-68-435 0,1 2-15 16,0 0-17-16,1-6-18 0,-2 6-10 0,-2 0-9 16,3-3-10-16,0-1-8 0,-3 0-18 0,1 2-17 0,2-5-26 15,-1-1-34-15,1-3-45 0,0-1-47 0,-2-3-44 16,-1-3-57-16,3 1-54 0,-3-4-50 0,0 0-33 0,-3-4-20 15,3-5-29-15,-4-1-49 0,-1-5-67 0,-2-3-29 0,-1 0 12 16</inkml:trace>
          <inkml:trace contextRef="#ctx0" brushRef="#br0" timeOffset="23392.1673">21571 1339 379 0,'0'-18'485'16,"0"3"-63"-16,0-14 341 0,0 18-436 0,0-2-49 0,0 3-41 15,0 1-37-15,0 3-29 0,0 1-31 0,0 5-35 16,3-3-29-16,0 3-29 0,-1 0-24 0,1 3-10 0,1 2-11 15,1 1-12-15,2 3-18 0,-3 1-20 0,4 1-29 16,-2-1-28-16,0 3-26 0,0 0-30 0,0-3-27 0,1 1-22 16,-2-1-13-16,1-2-10 0,-2 0-8 0,0 0-19 0,1-5-34 15,1 0-50-15,-5-1-69 0,4 1-33 0</inkml:trace>
          <inkml:trace contextRef="#ctx0" brushRef="#br0" timeOffset="23816.1816">21922 991 350 0,'3'-6'461'0,"-3"-1"-66"15,-3 0-28-15,0 3-4 0,3 0-45 0,-1 2-47 0,-5 0-36 0,5 2-24 16,-4 2-12-16,-1 4-4 0,2 3-9 0,2 3 6 16,-1 4 12-16,0 3 15 0,3 3 15 0,-1 2 2 0,1 4 0 15,1-2-9-15,-1 4-14 0,6 0-20 0,-4 0-22 16,1 4-29-16,-2-4-19 0,2-1-13 0,0 1-13 0,-3 1-8 15,2-3-9-15,1 0-10 0,-2-3-12 0,5 2-8 16,-5 1-10-16,2-5-8 0,0 3-9 0,-1-1-6 0,1-4-4 0,-3 0-5 16,1-3-3-16,-1 0-2 0,0-2-8 0,0-2-14 15,0 1-16-15,0-3-18 0,0-1-27 0,-1-2-26 16,1 0-37-16,0-3-42 0,-3-1-36 0,1-2-56 0,2-1-60 16,-6-2-60-16,5-2-47 0,-5 0-36 0,2-2-29 0,-4-3-36 15,2-1-60-15,-1 0-58 0,-4-3 6 0,7 0 40 16</inkml:trace>
          <inkml:trace contextRef="#ctx0" brushRef="#br0" timeOffset="23965.3077">21876 1562 403 0,'6'-6'451'0,"-1"0"-36"0,-1-7 385 15,-1 7-441-15,-1 0-49 0,2-1-52 0,4-8 135 0,-4 8-252 16,3-1-31-16,4 2-26 0,-2-1-30 0,6 3-23 16,-3-2-18-16,2 0-22 0,12 2-104 15,-8 3-3-15,-5-3-42 0,5 4-45 0,-5 0-43 16,19-2-362-16,-18 1 241 0,1-2-67 0,-1-2-77 0,-2 2-20 15,0-2 13-15</inkml:trace>
        </inkml:traceGroup>
        <inkml:traceGroup>
          <inkml:annotationXML>
            <emma:emma xmlns:emma="http://www.w3.org/2003/04/emma" version="1.0">
              <emma:interpretation id="{3DF509B7-DF72-44DD-9E52-D6D432AADD81}" emma:medium="tactile" emma:mode="ink">
                <msink:context xmlns:msink="http://schemas.microsoft.com/ink/2010/main" type="inkWord" rotatedBoundingBox="22561,6132 24736,5999 24829,7527 22655,7660"/>
              </emma:interpretation>
              <emma:one-of disjunction-type="recognition" id="oneOf9">
                <emma:interpretation id="interp45" emma:lang="en-IN" emma:confidence="0">
                  <emma:literal>add)</emma:literal>
                </emma:interpretation>
                <emma:interpretation id="interp46" emma:lang="en-IN" emma:confidence="0">
                  <emma:literal>add]</emma:literal>
                </emma:interpretation>
                <emma:interpretation id="interp47" emma:lang="en-IN" emma:confidence="0">
                  <emma:literal>and)</emma:literal>
                </emma:interpretation>
                <emma:interpretation id="interp48" emma:lang="en-IN" emma:confidence="0">
                  <emma:literal>ad)</emma:literal>
                </emma:interpretation>
                <emma:interpretation id="interp49" emma:lang="en-IN" emma:confidence="0">
                  <emma:literal>adds)</emma:literal>
                </emma:interpretation>
              </emma:one-of>
            </emma:emma>
          </inkml:annotationXML>
          <inkml:trace contextRef="#ctx0" brushRef="#br0" timeOffset="26352.1601">24347 242 343 0,'1'-10'650'0,"4"9"6"0,-5-4-130 0,3 3-83 0,0 2-101 16,-3 2-69-16,1 3-33 0,7 4-17 0,-4 3-12 0,7 4 3 15,-4 5 8-15,5 5 11 0,0 4 4 0,1 3-10 0,2 1-17 16,2 5-16-16,0 1-17 0,3-2-17 0,-2 5-23 16,1-2-12-16,3 2-10 0,-2 0-8 0,-1 1-9 15,-6-1-9-15,5 3-10 0,-6-4-10 0,0 3-4 0,-5-1-10 16,-1 0-7-16,-3 2-8 0,0 0-2 0,-6 2-9 0,0-3-3 15,-1 1-3-15,-3-4-5 0,1 4-6 0,-2-3-1 0,-2-2-2 16,-2-1-3-16,3 0-1 0,-3-4-4 0,2 0 2 16,1-6 0-16,-3-3 0 0,0-1 1 0,1-1-3 0,2-5 3 15,-1-6-1-15,3 1-1 0,1-4-5 0,0-3-8 16,4-1-6-16,-2-3-15 0,-4-4-13 0,4 0-13 0,-2-4-15 16,4 0-12-16,-4-3-13 0,2 0-8 0,0-1-12 0,-1 1-14 15,2-1-17-15,-1 0-29 0,1-3-35 0,1 5-37 16,-4-3-47-16,6-3-49 0,-1 1-44 0,-2 1-37 15,3-3-32-15,-2 0-30 0,2-2-64 0,0 1-95 0,0-2-17 16,-3-3 20-16</inkml:trace>
          <inkml:trace contextRef="#ctx0" brushRef="#br0" timeOffset="24980.6772">22695 1249 89 0,'10'-2'302'0,"2"2"-29"0,-4-4-7 16,-4 0 5-16,1 3-22 0,-1-3-33 0,-1 4-27 16,-2-2-13-16,2 1-3 0,0 1 4 0,-3-3 4 0,0 3-1 15,0 0-5-15,-3 0-5 0,0 0-10 0,3 0-5 0,-1 0-17 16,-2 0-10-16,2 0-9 0,-5 3 0 0,1 0-2 16,-2 5 6-16,-5-1 11 0,0 2 7 0,-3 1 12 0,3-1 0 15,-1 5-2-15,-2-1-8 0,0 3-12 0,3-2-17 16,-1 3-20-16,1 1-20 0,0 1-16 0,-2 1-12 0,2 0-10 15,4-4-11-15,0 3-9 0,1 0-6 0,2-5-1 0,1 1-1 16,1 0-6-16,1-2 2 0,2 0-3 0,2-2 1 16,1-3 3-16,4 0-3 0,-2-4 0 0,2 1 1 0,2-5-1 15,1 0-2-15,2-3 2 0,0 0-1 0,2-5 1 16,-1-3 1-16,0 0-1 0,-1-4-1 0,0 0 1 0,6-2 2 16,-6-3 0-16,0 1-3 0,-3-3-1 0,1 6 2 0,2-2-2 15,-4 1 2-15,-2 1 5 0,1 6 5 0,-3 0 1 16,2 0 1-16,-4 3 3 0,2 6-3 0,-1-4-2 0,0 2-1 15,-1 3-2-15,4 3-4 0,-5-1 0 0,4 2 0 16,1 3-2-16,0 3 3 0,0-1 0 0,1-1-1 0,-2 3 1 16,2-1-1-16,-1 1-2 0,1 0-1 0,5 0-2 0,0-3 4 15,0 3 0-15,0-3-3 0,1 2-1 0,1-1-6 16,4-3-7-16,-5-1-12 0,3 3-12 0,2-5-11 16,-1 2-11-16,-1-3-17 0,-1 0-13 0,1-2-16 0,2-2-14 15,-4 0-5-15,0-3-5 0,1 2-1 0,-3-5 1 0,0-2 9 16,-3 0 12-16,3-5 17 0,0 4 19 0,0-5 17 0,-5 1 12 15,4 0 15-15,-2-2 7 0,-2-1 4 0,0-1 5 16,1 1 5-16,-2 1 4 0,1 0 4 0,1 4 12 0,-4 0 8 16,2 2 16-16,-4 0 15 0,1 3 17 0,-2 0 13 15,-1 3 12-15,0 0 5 0,0 1-4 0,0 2-6 0,0 0-13 16,-1 2-13-16,1 0-15 0,-3 2-15 0,3 0-14 0,-2 1-8 16,-4 3-5-16,0-1-2 0,-1 3 0 0,-4 3 2 15,-1 0-3-15,4 0 1 0,-4 2 1 0,-3 1-1 0,0 1 8 16,1 2-2-16,3-1-8 0,-1 2-2 0,1-1 3 0,2 0-3 15,-1 0 1-15,2-2 1 0,2 1-10 0,1-1 4 16,3 0 3-16,-1-2 1 0,3 0-1 0,3-3 3 0,-1 1-2 16,3-1-3-16,0-3-6 0,2 1-10 0,-1-2-4 15,2-1-5-15,2-2-8 0,-1-2-5 0,2 1-5 16,0 2 1-16,-2-4 3 0,2-4 9 0,1 4 4 0,-3-2 7 0,-2-2 6 16,1 2 4-16,-1-1 5 0,-1-3-1 0,1-2 6 15,4 1-2-15,-4 1 2 0,-1-3-1 0,2 1-1 0,-4-2 3 16,4-1-2-16,-3 0 5 0,1-5-1 0,0 0-5 15,0 5 2-15,0-7 4 0,0 1-13 0,2-4 5 16,-2-1 0-16,-2-2-2 0,1-2-5 0,-1 0 3 0,0-1-2 16,2-2-17-16,-4-2 17 0,2 4-4 0,-1-2 1 0,0-3 4 15,-3 2 1-15,0 3 4 0,0 0 1 0,0 0 13 0,0 5-1 16,0 0 1-16,0 4 2 0,0-1 11 0,0 6 12 16,0-1 15-16,-3 4 15 0,0 3 10 0,3 2 6 0,-1 0 0 15,1 3-2-15,0-1-8 0,-3 2-9 0,3 2-4 0,-2 4-5 16,2 1 1-16,-3 3 3 0,0 3 5 0,2 4 2 15,-2 3 7-15,2 0 5 0,-2-1-2 0,0 4-1 0,3 0-1 16,0-2-3-16,0 6 0 0,0-4-1 0,0 0 0 16,3 2-5-16,0-3-9 0,-3 4-5 0,1-4-7 0,3 3-5 15,-1-2-8-15,2-2-8 0,-1 3-4 0,2-4-7 0,-1 2 1 16,2 1-2-16,-2-3-3 0,-1 1-1 0,4-5-4 16,-4 2-12-16,4-2-14 0,-4 0-12 0,2 0-20 0,-5 4-21 15,2-5-29-15,-1 4-49 0,-2-3-57 0,3 0-54 16,0-1-64-1,-2-1-68 1</inkml:trace>
          <inkml:trace contextRef="#ctx0" brushRef="#br0" timeOffset="25908.6833">23783 1247 28 0,'0'0'320'0,"0"2"-24"0,0-2-2 0,0 0 15 0,0 0-5 15,0 0-23-15,0-2-25 0,-3 2-15 0,0-4-15 16,3 4-13-16,-2-4-11 0,-1 4-10 0,2-5-15 0,-5 5-14 15,0 0-11-15,-1 0-7 0,-4 5-4 0,2-1-1 0,-3 2 0 16,-3 0 1-16,1 3 6 0,0-1 2 0,-5 3 3 16,2 1-5-16,0 3-11 0,0 1-14 0,1 0-8 0,-2 3-15 15,6 0-17-15,-1 0-17 0,1-1-16 0,1 1-9 16,4 0-7-16,-1 1-5 0,4-2-10 0,3-1-6 0,-5-2-5 16,6 1-2-16,0-1-3 0,0-4-2 0,6 1 0 0,-5-3-1 15,6-1 2-15,1-1 2 0,1-3 0 0,3-2 0 16,0 0 2-16,1-2 0 0,0-2-1 0,-1-3-3 0,6-1 1 15,-6 0-1-15,0-1 1 0,0-4-2 0,-3 0-2 16,3-2-1-16,-2-1 0 0,-1-4 0 0,2-1-4 0,-3 0-4 16,3-3-2-16,-5-2-2 0,4-2-5 0,-2-2 2 0,-2-1 0 15,0 1 4-15,-2-4-2 0,1 0 6 0,-3 1 1 16,0-3-1-16,-2 1-2 0,0-2 6 0,0 2-6 0,-2 0 1 16,2 0 3-16,-2 3-8 0,0 0 5 0,2 5 5 15,-3-2-1-15,0 6 6 0,3-3 0 0,-1 7 1 0,1 2 4 16,-3 0 5-16,3 3 3 0,-3 3 1 0,3 4 0 0,0-1 2 15,0 3-2-15,-2 3 1 0,2 3-1 0,0 3 7 16,0 4 9-16,0 1 8 0,0 5 5 0,2 3 12 0,-2 2 11 16,3 4 9-16,0 2 5 0,-3-1 5 0,1 4 0 15,2-2 0-15,2 1 8 0,-1-1 0 0,2-2-2 0,0 1-5 16,1 0 1-16,4-3-12 0,-4-1-5 0,-1 3-7 0,2-3-10 16,2-2-11-16,-3 0-6 0,-2-2-8 0,-1 0-5 15,1-2-6-15,-2 1-3 0,-2 0-1 0,5-1-5 0,-6-2-5 16,2-2-2-16,-2 0-9 0,0 1-13 0,-2-3-15 0,2-1-21 15,-6-2-20-15,2 3-24 0,2-3-24 0,-1 1-26 16,0 0-24-16,2-1-31 0,-4-1-36 0,5-3-39 0,-3-1-58 16,3-3-56-16,-3-3-51 0,3-1-44 0,0-3-43 15,0-4-63-15,0 1-92 0,0-3-37 0,-1-1 29 0,1-2 50 16</inkml:trace>
        </inkml:traceGroup>
      </inkml:traceGroup>
    </inkml:traceGroup>
    <inkml:traceGroup>
      <inkml:annotationXML>
        <emma:emma xmlns:emma="http://www.w3.org/2003/04/emma" version="1.0">
          <emma:interpretation id="{638AE70F-B55B-46D7-B240-ADCE22FBB0B7}" emma:medium="tactile" emma:mode="ink">
            <msink:context xmlns:msink="http://schemas.microsoft.com/ink/2010/main" type="paragraph" rotatedBoundingBox="10435,9430 16856,8940 16956,10250 10535,107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F14D9C6-C943-458F-8EC4-05E8333F8AAE}" emma:medium="tactile" emma:mode="ink">
              <msink:context xmlns:msink="http://schemas.microsoft.com/ink/2010/main" type="inkBullet" rotatedBoundingBox="10485,10087 11180,10034 11197,10266 10503,10319"/>
            </emma:interpretation>
            <emma:one-of disjunction-type="recognition" id="oneOf10">
              <emma:interpretation id="interp50" emma:lang="en-IN" emma:confidence="0">
                <emma:literal>4</emma:literal>
              </emma:interpretation>
              <emma:interpretation id="interp51" emma:lang="en-IN" emma:confidence="0">
                <emma:literal>5</emma:literal>
              </emma:interpretation>
              <emma:interpretation id="interp52" emma:lang="en-IN" emma:confidence="0">
                <emma:literal>=</emma:literal>
              </emma:interpretation>
              <emma:interpretation id="interp53" emma:lang="en-IN" emma:confidence="0">
                <emma:literal>&amp;</emma:literal>
              </emma:interpretation>
              <emma:interpretation id="interp54" emma:lang="en-IN" emma:confidence="0">
                <emma:literal>*</emma:literal>
              </emma:interpretation>
            </emma:one-of>
          </emma:emma>
        </inkml:annotationXML>
        <inkml:trace contextRef="#ctx0" brushRef="#br0" timeOffset="27638.2205">10753 4389 198 0,'-36'12'491'0,"-3"1"-61"0,0 1-64 16,2-4-28-16,-33 11 224 0,12-1-120 0,34-10-253 16,2-2-19-16,6-2-20 0,4 0-26 0,4-1-25 0,1-3-24 15,2 0-12-15,5 0-9 0,8 3-5 0,1-5-5 16,4 0 0-16,5 0-5 0,7-5-2 0,1 1-3 0,3-1-9 15,4-2-11-15,3 3 1 0,-2-4-22 0,2 1-26 0,0-2-33 16,2 3-44-16,-3 0-39 0,0-1-45 0,-1-1-45 16,-1-1-45-16,3 1-29 0,-5-1-35 0,5 0-69 0,-5-2-93 15,0 0-34-15,-4 1 2 0</inkml:trace>
        <inkml:trace contextRef="#ctx0" brushRef="#br0" timeOffset="27460.2254">10602 4309 420 0,'-18'2'585'15,"-2"0"-78"-15,0-2-94 0,4 2-55 0,-7-2-62 0,9 2-33 16,2 1-18-16,0-3-10 0,4 1-11 0,4 2-4 0,2-3-12 15,-4 2-11-15,2-2-13 0,4 0-10 0,0 0-10 16,4-2-8-16,4-1-11 0,2-1-9 0,-1 0-16 0,6 0-18 16,-2-3-17-16,5 3-20 0,-4-1-17 0,1 2-17 15,0 0-10-15,1 1-10 0,3 1-3 0,1-6-2 0,0 7-4 16,4-1-2-16,2-1-9 0,-3 2-16 0,3 0-20 16,0 2-34-16,4-1-40 0,-4-1-39 0,5 4-52 0,-1-1-58 15,-2-3-53-15,-1 1-48 0,-2 1-31 0,0 1-21 0,-4 0-17 16,1-3-33-16,-8 0-54 0,-2 2-59 0,-6-2-1 15,-6 0 28-15</inkml:trace>
      </inkml:traceGroup>
      <inkml:traceGroup>
        <inkml:annotationXML>
          <emma:emma xmlns:emma="http://www.w3.org/2003/04/emma" version="1.0">
            <emma:interpretation id="{229FDE70-1A9D-42F9-BA1C-1A2D9E69CD39}" emma:medium="tactile" emma:mode="ink">
              <msink:context xmlns:msink="http://schemas.microsoft.com/ink/2010/main" type="line" rotatedBoundingBox="11669,9336 16856,8940 16956,10250 11769,10646"/>
            </emma:interpretation>
          </emma:emma>
        </inkml:annotationXML>
        <inkml:traceGroup>
          <inkml:annotationXML>
            <emma:emma xmlns:emma="http://www.w3.org/2003/04/emma" version="1.0">
              <emma:interpretation id="{87E33D16-027A-4DA8-92F1-A4872F06C598}" emma:medium="tactile" emma:mode="ink">
                <msink:context xmlns:msink="http://schemas.microsoft.com/ink/2010/main" type="inkWord" rotatedBoundingBox="13885,9167 16856,8940 16956,10250 13985,10477"/>
              </emma:interpretation>
              <emma:one-of disjunction-type="recognition" id="oneOf11">
                <emma:interpretation id="interp55" emma:lang="en-IN" emma:confidence="0">
                  <emma:literal>8+9)</emma:literal>
                </emma:interpretation>
                <emma:interpretation id="interp56" emma:lang="en-IN" emma:confidence="0">
                  <emma:literal>849)</emma:literal>
                </emma:interpretation>
                <emma:interpretation id="interp57" emma:lang="en-IN" emma:confidence="0">
                  <emma:literal>859)</emma:literal>
                </emma:interpretation>
                <emma:interpretation id="interp58" emma:lang="en-IN" emma:confidence="0">
                  <emma:literal>8+99)</emma:literal>
                </emma:interpretation>
                <emma:interpretation id="interp59" emma:lang="en-IN" emma:confidence="0">
                  <emma:literal>8++9)</emma:literal>
                </emma:interpretation>
              </emma:one-of>
            </emma:emma>
          </inkml:annotationXML>
          <inkml:trace contextRef="#ctx0" brushRef="#br0" timeOffset="31297.4307">13911 3888 268 0,'7'-7'321'16,"4"-2"-49"-16,-7 0-20 0,1-1-8 0,-2 1-42 0,1-1-37 15,0 1-28-15,-1 0-17 0,-1 0-18 0,2-1-7 16,-1-3-6-16,0 0-4 0,-1 3-5 0,4-4 2 15,-6 3-1-15,1 0-2 0,-1 0 7 0,0 3 5 0,-1-1 6 16,1-2 3-16,-6 3 2 0,4 2-7 0,-1-3-2 0,-1 2-1 16,-1 4-2-16,-2-2-3 0,-3 1-1 0,4-1-5 15,-5 3-3-15,4 1-5 0,-1-2-5 0,2 3-4 0,-4 3-5 16,3-2-8-16,-5 6-3 0,3-1 1 0,-2 5 3 0,-1 0 1 16,5 3 2-16,-2 4-1 15,-10 39 104-15,16 26 12 31,9-61-134-15,125 144 317-16,-108-149-317 0,-3-1-3 16,-1-4-6-16,20 19 8 0,-20-17-25 0,-2 0-3 15,0 0-2-15,7 18 1 0,-15-18-6 16,7 16 3-16,-10-15 1 0,-4 1-4 16,-2 0 3-1,-45 67 21-15,33-77-22 0,0-2 0 0,-1 1 1 16,1-2 0-16,0-3-2 0,0 0 0 0,0-1 3 0,-1-4-1 15,3-1 1-15,-22-28 8 0,25 19-9 16,2-3-2-16,-2 0-1 0,3-2-2 16,1-7 0-16,1-110-10 15,4 109 8-15,4-1 0 0,-1 3 0 0,3 1 1 0,-1 1-1 16,5-3 2-16,5 4-2 0,1 0 3 0,1-2 2 16,0 3 1-16,-1-2-2 0,7 4 0 0,-4-2 2 15,3 2 0-15,-5 1-1 0,4 1 2 0,-4 4-3 0,2-4 4 0,-5 5 0 16,2 1-4-16,-5 1 0 0,-1 3 3 0,0 2-1 15,-4-4-2-15,-1 5 0 0,-2 1 0 0,1-1-2 0,-5 3 2 16,-1 1 3-16,3-2-8 0,-1 1-7 0,-2 2-10 0,-2 2-18 16,-1 1-23-16,2-2-25 0,-2 4-28 0,0-2-34 15,-2 0-35-15,2 4-35 0,2 1-37 0,-2-5-33 16,1 2-27-16,-4 1-22 0,5-2-15 0,-2 3-16 0,1-1-33 16,-1 3-46-16,-9 8-1169 0</inkml:trace>
          <inkml:trace contextRef="#ctx0" brushRef="#br0" timeOffset="31768.2345">14869 3974 279 0,'-19'4'594'0,"-3"-2"-37"0,5 0-110 16,2-2-54-16,3 0-73 0,1 0-56 0,2 0-31 0,1 3-25 16,4-3-24-16,-2 0-19 0,4 0-21 0,2 0-21 0,2 0-29 15,1 0-22-15,1 0-15 0,7-3-11 0,2 1-3 16,5 0 0-16,3-2 3 0,2-1 3 0,7 2 6 16,-1-2 9-16,2 4-3 0,3-7-2 0,-4 1-4 0,1 3-5 15,0-3-9-15,1 6-8 0,-6-4-13 0,3 1-7 0,-4 2-5 16,-4 0-2-16,1 2-9 0,-1 0-11 0,-5 2-20 0,2 0-25 15,1 2-23-15,-5 1-26 0,1-4-29 0,0 4-37 16,-6-2-30-16,2 0-26 0,0 2-17 0,-2-3-12 16,1-1-9-16,-4 6-5 0,2-7-8 0,-1 0 1 0,2 0-10 15,-3-7-33-15,-5 3-53 0,-1 4-69 0,0-10-24 0</inkml:trace>
          <inkml:trace contextRef="#ctx0" brushRef="#br0" timeOffset="32424.7915">14869 3678 1 0,'2'-2'244'15,"1"-1"-13"-15,-2-1-1 0,-1 0 9 0,0 2 7 0,0-3-18 16,0 1-27-16,0 0-22 0,0 2-12 0,0-2-3 16,0 2 1-16,0-1-4 0,0 1 4 0,0 1-5 0,0-2-3 15,0-1-6-15,-1 4-6 0,-2-1-8 0,3 1-8 0,0 0-10 16,0 0-9-16,0 0-17 0,0 1-12 0,0-1-10 16,0 4-7-16,-2 0 0 0,-1 1 10 0,0 3 9 15,-1 5 8-15,-1 0 11 0,1 4 15 0,-1-1 9 0,-1 4 9 16,5 1-3-16,1 0-15 0,-3 2-6 0,3-1-7 0,3 3-8 15,-2 0-8-15,5 1-14 0,-4-3-13 0,5 1-1 0,-2 3-1 16,2-4-9-16,1 2-3 0,-1-1-8 0,1-1-1 16,1 0-3-16,-2 1 2 0,-3-1-7 0,1-2-3 15,1 4 0-15,-5-1 1 0,7-5-6 0,-4 2 2 0,1 1-5 16,-2-1-4-16,0-5-3 0,-2 4-2 0,-1-2-2 0,3 0-2 16,-3-3-1-16,0-2-1 0,0-1 1 0,0 0-2 0,0-3-2 15,-3-1 2-15,3 0-3 0,-1-1 2 0,1-1-1 16,-6 1 0-16,4-1 0 0,-1-1 3 0,2-1-4 0,-2 1-6 15,0-4-5-15,-2 1-11 0,4 1-8 0,1-3-15 16,0 2-14-16,0-2-13 0,0 0-27 0,-3 0-38 0,0-2-44 16,1-1-41-16,-4 0-43 0,2-5-42 0,-3 0-44 0,1 0-41 15,-2-3-32-15,2-2-13 0,2-2-30 0,2 0-70 16,-1-3-70-16,0-2-17 0,3 1 19 0</inkml:trace>
          <inkml:trace contextRef="#ctx0" brushRef="#br0" timeOffset="36320.3494">15869 3725 296 0,'3'-13'502'16,"-3"-2"-89"-16,0 0-91 0,0 0-17 0,2 2-43 0,-2 1-25 15,3-4-3-15,0 5 2 0,-3 0 4 0,1 0 5 0,-1 3 4 16,0-1 7-16,0 1-1 0,0 4 0 0,0-1-10 16,0 1-12-16,0 2-15 0,0-1-18 0,0 1-20 0,0 2-25 15,0 0-30-15,-1 0-28 0,1 0-23 0,-3 2-16 0,0 1-14 16,3-3-12-16,-2 2-10 0,-4 2-6 0,2 2-2 15,-1 1-2-15,-2 3-1 0,-5 1 2 0,3 2 1 0,-1 2 3 16,-2 1-1-16,3 1 3 0,-1 2-3 0,1 1-1 16,1 1-1-16,1 1-5 0,-1 3-1 0,7-2-5 0,-5-2 3 15,1 0-1-15,5 5-3 0,-1-6-2 0,1 2 2 0,0-1-1 16,0-2 5-16,1 0-1 0,-1-1-2 0,5 0-2 16,-2-5 0-16,0-1 2 0,1-1-2 0,1 0 0 0,-1-5-1 15,2 1 0-15,-1-3 3 0,4 0-1 0,-2-3 0 16,5-1 2-16,0-1-1 0,6-7-1 0,-5 1 0 0,3-3-1 15,-1-1 0-15,2-2 2 0,-2-2-1 0,1 0 0 0,-1-2-4 16,0-3-1-16,-2-1-3 0,2 1-3 0,-3-3-3 16,0-1-4-16,0-3 1 0,0 4 0 0,2 1-1 0,-5 2 1 15,5-4 3-15,-8 7 2 0,1 1 4 0,-2 2 2 0,1 4 0 16,-5 2 1-16,2-1 2 0,-1 4-4 0,-2 1 2 16,0 4-2-16,0 0 0 0,-2 4-1 0,-1 5 3 0,-1 4 0 15,-4 6 7-15,1 5 7 0,1 3 9 0,-2 7 8 16,1-1 8-16,-1 8 8 0,1 1 6 0,0-1 0 0,2 0 2 15,4 2 1-15,-2-3-1 0,0 0-5 0,3-1-6 0,0-1-4 16,0-2-6-16,0-2 2 0,0-1-9 0,3-3-5 16,0-2-4-16,-3-3-6 0,1-1-1 0,2-4-4 0,-1 1-1 15,-2-3-3-15,3-4-10 0,0 0-16 0,-2-3-18 16,-1-1-20-16,3-2-22 0,-1-2-22 0,-2-4-31 0,-2 2-49 16,2-4-69-16,-3-4-65 0,3-1-71 0,-1-6-59 0,-5 0-58 15,6-8-64-15,-5-2-97 0,4-5-87 0,-2-5 1 16,-2-5 31-16</inkml:trace>
          <inkml:trace contextRef="#ctx0" brushRef="#br0" timeOffset="36554.9779">16264 3186 294 0,'6'-1'590'0,"6"1"31"0,1 1-105 0,0 7-82 0,4 3-84 15,2 5-58-15,5-4-17 0,1 5 14 0,4 5 19 16,-1 3-7-16,2 2-23 0,2 1-22 0,0 2-24 0,-1 0-24 15,0 3-25-15,3-1-32 0,-8 1-31 0,0 2-27 0,-2-2-24 16,-4-1-16-16,-1 6-14 0,-7-4-7 0,-2 1-10 16,-8 0-6-16,-2 1-3 0,-2 1-2 0,-8 4-6 0,-5-5-13 15,-1 4-17-15,-5 0-27 0,-6-1-38 0,-1 0-53 16,-4 0-54-16,1-2-68 0,-3-4-69 0,1 1-71 0,2-4-61 16,-3 0-73-16,-1-3-107 0,0-4-78 0,-1-4-26 0,-4 0 15 15</inkml:trace>
        </inkml:traceGroup>
        <inkml:traceGroup>
          <inkml:annotationXML>
            <emma:emma xmlns:emma="http://www.w3.org/2003/04/emma" version="1.0">
              <emma:interpretation id="{4E1B418B-C159-4D17-ADCA-F7A9D0EBAF02}" emma:medium="tactile" emma:mode="ink">
                <msink:context xmlns:msink="http://schemas.microsoft.com/ink/2010/main" type="inkWord" rotatedBoundingBox="11689,9602 12244,9559 12294,10219 11740,10262"/>
              </emma:interpretation>
              <emma:one-of disjunction-type="recognition" id="oneOf12">
                <emma:interpretation id="interp60" emma:lang="en-IN" emma:confidence="0">
                  <emma:literal>6</emma:literal>
                </emma:interpretation>
                <emma:interpretation id="interp61" emma:lang="en-IN" emma:confidence="0">
                  <emma:literal>7</emma:literal>
                </emma:interpretation>
                <emma:interpretation id="interp62" emma:lang="en-IN" emma:confidence="0">
                  <emma:literal>5</emma:literal>
                </emma:interpretation>
                <emma:interpretation id="interp63" emma:lang="en-IN" emma:confidence="0">
                  <emma:literal>G</emma:literal>
                </emma:interpretation>
                <emma:interpretation id="interp64" emma:lang="en-IN" emma:confidence="0">
                  <emma:literal>.</emma:literal>
                </emma:interpretation>
              </emma:one-of>
            </emma:emma>
          </inkml:annotationXML>
          <inkml:trace contextRef="#ctx0" brushRef="#br0" timeOffset="29268.5942">11907 3960 42 0,'-3'-3'111'0,"3"-1"18"15,-1 4 10-15,1-3 7 0,-3 2 8 0,0-3 0 0,3 0-19 16,-1-1-30-16,-2 2-24 0,3-2-22 0,-3 1-12 0,3 0-2 15,0 1-7-15,0-3-4 0,-5 1 2 0,5-1 0 16,0 2 3-16,0-3 4 0,3 1 4 0,-1 0 6 16,1-3 5-16,1 2 7 0,-1 1 5 0,0 0 5 0,-2-1 7 15,4-2 4-15,1 2 13 0,-5 1 14 0,2 0 12 0,-1 4 8 16,1-3 6-16,0 1 5 0,-2 2 1 0,-1-2-2 16,3 1-9-16,-3-1-9 0,0 2-10 0,0 0-6 0,0 2-5 15,0 0-5-15,-3 0-2 0,3-2-3 0,-1 2-2 16,-2 0-3-16,3 0-3 0,-3 2 0 0,3-2-3 0,-2 2 0 15,-1 0 0-15,-1 2-1 0,-4-1-1 0,1 3 6 0,0 3 2 16,-5 1 4-16,0 2-2 0,-2 7 0 0,-3 0-3 16,0 1-2-16,2 1-9 0,-1 0-11 0,1 6-11 0,-1-3-10 15,4-1-11-15,-3 1-5 0,3 1-7 0,0 0-6 16,5-2-3-16,1 1 2 0,-2-3-9 0,4 2 0 0,4-2 1 16,0 1-2-16,0-3-2 0,1 3 1 0,4-3-2 0,2 0-1 15,-2-1 0-15,2-1 1 0,3 2-2 0,-1-3 1 16,3 0 2-16,0-5-1 0,0 3 2 0,3-3-2 0,1 0-2 15,2-6 0-15,-4 4 0 0,5-5-2 0,0-1 0 16,1-1-6-16,-1-4 0 0,2-1 0 0,1-3 0 0,-1-2 3 16,1-1-1-16,-1-4-1 0,-1-1 0 0,2 0 2 0,-3-2 0 15,-2-1-1-15,2-2 0 0,-4 2 1 0,-3-1 1 16,-3 4-2-16,1-4 3 0,-8 3 1 0,2 2 1 16,-4 0 0-16,-1 3 3 0,-2-1-1 0,-5 0 2 0,2 3-2 15,-6 2-1-15,-6-2 0 0,-1 6 0 0,0 1-5 0,-2 2-4 16,-6 2-5-16,-1 4-7 0,-6-1-6 0,2 2-10 0,-3 3-16 15,3 0-19-15,0-3-19 0,0 5-26 0,1-3-27 16,1-1-31-16,5 2-32 0,0-1-32 0,7-6-38 16,-1 6-32-16,1-2-32 0,6-1-21 0,4-3-21 0,4 1-30 0,2-3-61 15,2-2-84-15,0 0-22 0,0 0 16 0</inkml:trace>
        </inkml:traceGroup>
        <inkml:traceGroup>
          <inkml:annotationXML>
            <emma:emma xmlns:emma="http://www.w3.org/2003/04/emma" version="1.0">
              <emma:interpretation id="{9E21506B-9D65-4B20-A789-1EAFE5D599B4}" emma:medium="tactile" emma:mode="ink">
                <msink:context xmlns:msink="http://schemas.microsoft.com/ink/2010/main" type="inkWord" rotatedBoundingBox="12958,9282 13373,9250 13458,10366 13043,10398"/>
              </emma:interpretation>
              <emma:one-of disjunction-type="recognition" id="oneOf13">
                <emma:interpretation id="interp65" emma:lang="en-IN" emma:confidence="0">
                  <emma:literal>(</emma:literal>
                </emma:interpretation>
                <emma:interpretation id="interp66" emma:lang="en-IN" emma:confidence="0">
                  <emma:literal>{</emma:literal>
                </emma:interpretation>
                <emma:interpretation id="interp67" emma:lang="en-IN" emma:confidence="0">
                  <emma:literal>[</emma:literal>
                </emma:interpretation>
                <emma:interpretation id="interp68" emma:lang="en-IN" emma:confidence="0">
                  <emma:literal>)</emma:literal>
                </emma:interpretation>
                <emma:interpretation id="interp69" emma:lang="en-IN" emma:confidence="0">
                  <emma:literal>}</emma:literal>
                </emma:interpretation>
              </emma:one-of>
            </emma:emma>
          </inkml:annotationXML>
          <inkml:trace contextRef="#ctx0" brushRef="#br0" timeOffset="29837.5495">13138 3559 107 0,'9'-30'1071'0,"-6"21"-799"0,-3-1-39 16,3 2-34-16,-1-1-18 0,-2 4-4 0,0 0 1 0,0 1 7 15,-2-1 7-15,-4 1 385 16,6 2-396-16,-1 2-15 0,-2 0-16 0,3 0-20 0,-2 2-12 16,-4 2-6-16,-41 50 371 15,32-34-346-15,-2 4 2 0,-2 4-4 0,0 1-10 0,2 3-12 16,-2 0-18-16,3 1-17 0,-1 3-13 0,2 0-15 16,1 0-7-16,2 2-6 0,0-1-8 0,4 3-6 0,4-4-3 15,1 0-5-15,1 0-2 0,4-3-3 0,1 2 0 16,4-5-3-16,1 2-1 0,1-1-2 0,1-1 1 0,3-2-3 15,5-2-1-15,-4 2 3 0,5-2-2 0,0-5 0 0,4 2 2 16,-5-4 0-16,1 0-2 0,3 0 6 0,-1-3-2 16,6 1-4-16,-3-4 0 0,0 0 1 0,1-2-1 0,-7-2-4 15,4-1-3-15,-6-2-9 16,20 7-65-16,-28-11 38 0,-1 0-10 0,-3 1-12 0,2-1-17 16,-4-2-18-16,2 1-21 0,-4 2-28 0,3-3-36 0,0-3-45 15,-3 2-41-15,2-4-45 0,-2 1-41 0,-2 0-33 16,2-3-42-16,-6-4-64 0,2 1-120 0,-1-1-35 15,-2 0 5-15,-2-5 34 0</inkml:trace>
        </inkml:traceGroup>
      </inkml:traceGroup>
    </inkml:traceGroup>
    <inkml:traceGroup>
      <inkml:annotationXML>
        <emma:emma xmlns:emma="http://www.w3.org/2003/04/emma" version="1.0">
          <emma:interpretation id="{61E41A50-58CC-45BE-8FE6-18CAB641C5FC}" emma:medium="tactile" emma:mode="ink">
            <msink:context xmlns:msink="http://schemas.microsoft.com/ink/2010/main" type="paragraph" rotatedBoundingBox="9963,10711 18369,10715 18368,12119 9962,1211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A961684-7BEC-4E05-9809-323B8B62783E}" emma:medium="tactile" emma:mode="ink">
              <msink:context xmlns:msink="http://schemas.microsoft.com/ink/2010/main" type="line" rotatedBoundingBox="9963,10711 18369,10715 18368,12119 9962,12114"/>
            </emma:interpretation>
          </emma:emma>
        </inkml:annotationXML>
        <inkml:traceGroup>
          <inkml:annotationXML>
            <emma:emma xmlns:emma="http://www.w3.org/2003/04/emma" version="1.0">
              <emma:interpretation id="{EE3B6016-4334-4F87-B774-2A9C0905508E}" emma:medium="tactile" emma:mode="ink">
                <msink:context xmlns:msink="http://schemas.microsoft.com/ink/2010/main" type="inkWord" rotatedBoundingBox="9963,10711 18369,10715 18368,12119 9962,12114">
                  <msink:destinationLink direction="with" ref="{4A10D669-3963-46D7-871B-BE4C8EBACF5F}"/>
                </msink:context>
              </emma:interpretation>
              <emma:one-of disjunction-type="recognition" id="oneOf14">
                <emma:interpretation id="interp70" emma:lang="en-IN" emma:confidence="0">
                  <emma:literal>tyubeteika</emma:literal>
                </emma:interpretation>
                <emma:interpretation id="interp71" emma:lang="en-IN" emma:confidence="0">
                  <emma:literal>=72bits/foam</emma:literal>
                </emma:interpretation>
                <emma:interpretation id="interp72" emma:lang="en-IN" emma:confidence="0">
                  <emma:literal>E 72 bitstream</emma:literal>
                </emma:interpretation>
                <emma:interpretation id="interp73" emma:lang="en-IN" emma:confidence="0">
                  <emma:literal>=72bsts/foam</emma:literal>
                </emma:interpretation>
                <emma:interpretation id="interp74" emma:lang="en-IN" emma:confidence="0">
                  <emma:literal>keystream</emma:literal>
                </emma:interpretation>
              </emma:one-of>
            </emma:emma>
          </inkml:annotationXML>
          <inkml:trace contextRef="#ctx0" brushRef="#br0" timeOffset="39714.4803">12138 5647 369 0,'-6'0'417'15,"0"-2"-54"-15,0 0-16 0,-6-2 274 0,5 1-365 16,1 2-16-16,0 1-10 0,-1-3-13 15,2 1-2-15,-8 0 567 0,7 2-603 16,6 0-5-16,-5 0 147 0,5 0-178 0,0 0-16 0,0 0-18 16,0 0-18-16,0 0-23 0,0 0-17 0,0 0-17 15,0 0-10-15,3 2-9 0,-1-2-8 0,1 2-3 0,1 1-4 16,1-2 1-16,2 4 1 0,1-1 0 0,2 1-2 16,2 1 2-16,-3-1 2 0,6 0-2 0,-2 0 4 0,2 1-2 15,1-3 2-15,-1 0-2 0,0 2 1 0,-1-2 0 0,5-2-1 16,-1 3 2-16,-2-4-2 0,3 0 0 0,-2-4-3 15,5 3 1-15,-4-3 1 0,1-2-1 0,1 2-2 0,-1-2 0 16,0 1 0-16,1 0 0 0,-4 0 2 0,-4 0 1 16,3 1-2-16,-6 0-1 0,1 0 3 0,-5 1 2 0,2 2 0 15,-2-2 3-15,-2 1 1 0,-2 2 3 0,-1 0 5 0,3 0 5 16,-3 0-4-16,0 0 0 0,0 0-3 0,0 0-1 16,0 2-5-16,-3 1-1 0,3 1-6 0,-1 2-2 0,-2 0 4 15,1 5 4-15,-4 4 9 0,2 4 8 0,-4 2 17 0,1 5 7 16,1 0 6-16,-2 1 7 0,-2 3 3 0,3 0 2 0,1-1 2 15,-5 1-3-15,2 0-9 0,-1-1-6 0,1 1 0 16,-3 0-4-16,2-4-6 0,2-1-3 0,2-1-8 16,0 1-6-16,0-6-5 0,0 0-4 0,2-1-5 0,2-4 0 15,-1 2-3-15,0-5-3 0,-1 5-1 0,1-6-1 0,3 2-4 16,0-1-9-16,-1-3-14 0,1 2-17 0,-3-7-18 16,3 4-19-16,-2-3-21 0,2 1-31 0,0-2-37 0,-3 0-32 15,3-1-34-15,0-2-53 0,0-2-60 0,3-2-60 16,-1-5-47-16,2-2-31 0,3-1-41 0,1-6-69 0,2-1-84 15,-1-4-7-15,0-6 37 0</inkml:trace>
          <inkml:trace contextRef="#ctx0" brushRef="#br0" timeOffset="40269.8907">13037 5628 243 0,'8'7'434'0,"-4"1"-83"16,2 11 239-16,-12 2-138 0,2-8-267 0,1-2-15 0,-3-1-9 15,0 1-9-15,1-1-8 0,1-1-11 16,-4-1-5-16,-20 22 320 0,24-26-342 16,-4 2-2-16,4-5 3 0,-4 2 10 0,2-2 12 0,0-1 4 15,0 0 4-15,2 0-5 0,-8-5 111 0,5-2-132 16,-1 3-10 15,-5-25 192-31,20-16-50 0,7 27-161 16,-7 13-66-16,8-2 4 0,-6 4-15 0,1 3-5 15,2 0 0-15,0 4 0 0,1 2 0 0,2-1-2 0,-3 5 2 32,3 1 0-17,71 154 134-15,-81-139-100 0,-2 4 2 0,-3-4-2 0,-3 0-3 16,1 3-2-16,-4-3-3 0,-2 0 1 16,-3 0-4-16,-38 61 68 0,31-66-72 0,-1-5 0 15,2-2-3 1,-3 2-2-16,-73 24 27 0,61-39-17 15,20-2-10-15,-3-6 0 0,3 1-2 0,1-3-2 16,5-4 2-16,-1 0-2 0,4-3-4 0,2 2-6 0,1-2 0 16,1 3 0-16,4-1 4 0,2-2-2 0,0 5-1 0,1-5-1 15,1 6 0-15,3 0 0 0,3 0-3 0,4 0 2 0,-3 2-4 16,4 1 4-16,-1 1-2 0,3 2 1 0,-1 4 0 16,1 0 2-16,-1 2-2 0,3 2 0 0,0 0 0 0,-5 5 1 15,4-3-1-15,-3 5-7 0,0-1-11 0,-2 1-8 16,0-3-13-16,-1 5-15 0,0 0-15 0,-2-3-27 0,1 1-30 15,-1-1-32-15,-6 1-29 0,3-1-30 16,-2-5-29-16,2 10-330 0,-6-8 258 0,4 3-340 16,-7-6 338-16,-1-4 9 0,1 0 8 0,-2 0 6 15,-1-4-7-15,3-6-28 0,0 2-54 0,-1-6-69 0,1-1-25 0</inkml:trace>
          <inkml:trace contextRef="#ctx0" brushRef="#br0" timeOffset="40963.9843">13698 5367 123 0,'7'-10'549'0,"-5"6"-63"0,2-11 262 16,-1 11-445-16,-3 2-65 0,0-1-40 0,0 3-27 0,-3 5-10 16,2 1-10-16,-4 18 155 0,2-5-136 15,0 2 16-15,3 0 11 0,0 5 16 0,0 3-1 0,-1 0-2 16,-2 1-9-16,3 0-14 0,-3 3-21 0,3-5-16 0,-2 3-16 15,0-4-22-15,0 2-19 0,-1-2-18 0,0-1-11 0,-1-1-3 16,2-2-6-16,-1 1-9 0,-1-3-6 0,-1 1-8 16,-1-3-3-16,2 0-4 0,1-1-6 0,-2 0-6 0,1-6-4 15,-1 2-2-15,2-4-1 0,2 0 1 0,-5-3 0 16,2 3-5-16,4-6 3 0,-2 1 2 0,2-5-2 0,0 3 2 16,0-3 0-16,0 0 1 0,0-3-1 0,0-2-1 0,0-5-1 15,2-1-1-15,2 1 0 0,3-5-4 0,1 2-3 16,1-2 2-16,1 2 0 0,2-3-1 0,3 5 1 15,-2-4-3-15,5 3 3 0,-1 1 0 0,2 3 1 0,-3-2-3 16,4 5 2-16,-4 0-2 0,3 1 0 0,-2 2 2 0,-2-1 0 16,4 6-2-16,-3-1 0 0,2 4 1 0,-6 1-1 0,0 1 0 15,0 3-1-15,-3 0 0 0,-2 3-1 0,-2 5 2 16,1-3 3-16,-6 2 0 0,0 1 0 0,-6 0 3 0,1 2 1 16,-2-1 2-16,-1 1-3 0,-5-2-1 0,-2 0 1 0,0-1-3 15,-1-3 1-15,0 1-4 0,-1-2-3 0,-1-1-4 16,5-3-4-16,-2-1-4 0,0-3-4 0,3-2-6 0,-3-1-1 15,3 0-3-15,-1-3-3 0,3-3-7 0,1 0 1 16,1-1-4-16,1-2-1 0,5-3-4 0,-1 3-6 16,6-5-1-16,-1 2-6 0,2-2-7 0,7 2-12 0,-2-6-12 15,6 4-12-15,1 0-8 0,2 0-12 0,-2-3-11 0,5 4-1 16,-2-1 2-16,1 0 9 0,2 1 9 0,-1-4 12 16,-2 3 13-16,4-2 15 0,-3 0 18 0,3 2 13 0,-2-1 12 15,1 1 9-15,-3-2 8 0,-1 3 5 0,4-4 6 16,-5 2 4-16,1 0 4 0,-1 1 5 0,-2 3 6 0,-3-1 0 0,0 3 8 15,0 2 3-15,-2-1 11 0,-1 5 10 0,2 0 11 16,-5 3 17-16,1 3 14 0,1 0 13 0,-4 5 4 0,-1 3 8 16,0-4 2-16,-1 6-1 0,-2-1-3 0,3 0-15 15,-3-3-25-15,0 2-3 0,0-2-6 0,0 3-9 0,0 0-9 16,-3-1-12-16,1-1-9 0,-1 0-6 0,0-1 3 0,-1 3-26 16,2-1-33-16,-4-2-34 0,2-2-39 0,-1-1-44 15,1 1-49-15,1-3-50 0,-2-3-51 0,1 1-42 16,-2-5-27-16,0 3-21 0,-1-6-28 0,-4 0-46 0,4-3-73 15,-2-4-41-15,-2-1 2 0</inkml:trace>
          <inkml:trace contextRef="#ctx0" brushRef="#br0" timeOffset="41122.3047">14189 5569 276 0,'10'-21'472'16,"-2"6"-82"-16,-2-1-80 0,1 1-27 15,-2 4-51-15,8-8 85 0,-7 12-214 0,0 6-27 0,0-2-19 0,1-2-18 16,1 5-16-16,2 0-12 0,-4 5-15 0,5-2-16 15,-2 4-24-15,-2-2-24 0,5 2-27 0,-2 1-31 0,-4-2-27 16,5-1-31-16,-2 0-35 0,1 0-40 0,-1-5-52 16,1 0-54-16,-1 0-54 0</inkml:trace>
          <inkml:trace contextRef="#ctx0" brushRef="#br0" timeOffset="41728.0727">14560 5311 261 0,'6'-11'357'0,"1"0"-30"16,1 3-15-16,2-8 262 0,-10 11-334 15,1 1 186-15,-1 4-212 0,0 4 8 0,0 6 8 0,3 1 13 0,-1 1 19 16,1 6 15-16,0 3 18 0,-3 4 4 0,0 2-15 0,0 4-16 16,0-1-25-16,-3 6-27 0,0 0-27 0,3 0-26 15,-2 5-21-15,-1-5-16 0,3 3-15 0,-1-1-11 16,1-2-12-16,0 0-11 0,0 0-9 0,0-5-12 0,1 0-6 16,-1-1-8-16,3-3-8 0,-1 2-10 0,-2-6-5 0,3 2-5 15,0-5-4-15,-3 1-3 0,1-5-2 0,-1-1-8 0,3-2-19 16,-3-1-14-16,0-5-18 0,0 1-18 0,0-3-17 15,0-2-22-15,0 0-19 0,-3-1-24 0,2-2-31 16,-5-2-39-16,1-4-33 0,1-3-38 0,-3-1-29 0,-1-1-26 16,4 1-22-16,1-1-3 0,1-4 25 0,2 2 32 0,2 0 37 15,-2 0 49-15,3 1 44 0,1-3 42 0,4 4 38 16,2-3 36-16,-4 3 30 0,1-1 24 0,5 3 22 0,0-2 18 16,0 1 12-16,3-1 16 0,0 1 12 0,-2 0 8 15,2 3 8-15,1-1 6 0,-1-1-5 0,2 2 0 0,-2-1-2 16,1 2 0-16,-1 0-4 0,0-4 2 0,-2 2-2 0,5 0-3 15,-5-2 3-15,2 1-2 0,0 2 0 0,2-5-2 16,-3-1-1-16,0 1-5 0,4-1-6 0,-6-3 2 0,1 2-1 16,-1-2 2-16,0 5-2 0,-5-5 12 0,1 0 8 0,-1 6 18 15,-2 0 22-15,-1 2 14 0,-4 4 11 0,0 0 4 16,0 2 1-16,0 0-12 0,-6 2-15 0,0 2-17 0,-6 0-18 16,0 4-15-16,-1 0-11 0,-6 5-8 0,1 2-5 15,1 0 0-15,2 1 0 0,2 2-5 0,3 3-6 0,1-5-5 16,-2 3-3-16,7-2-7 0,2 2-5 0,2-2-4 15,2 0 2-15,2 0 0 0,7-1-4 0,1-1 1 0,2-3-1 16,0 1 1-16,4-2-3 0,0-1-1 0,1 0-1 0,0 1-3 16,1-3 1-16,2-1 0 0,-6 1-4 0,1 0 0 15,1-3 2-15,-2 5-2 0,-1-5 1 0,-3 4-2 0,0-3 1 16,-6 3-6-16,4 0-7 0,-6-2-6 0,1 2-11 16,1 2-8-16,-6-3-12 0,-3 3-13 0,0 0-21 0,-3-1-23 15,-4 2-22-15,2-4-25 0,-4 0-27 0,3-1-25 0,-3 1-28 16,0-4-31-16,-5 3-28 0,3-5-24 0,-1 0-21 15,0 0-24-15,2-5-45 0,1 3-76 0,-6-4-81 0,5-2-27 16,-2 0 9-16</inkml:trace>
          <inkml:trace contextRef="#ctx0" brushRef="#br0" timeOffset="42206.3603">15670 5107 304 0,'4'-6'466'0,"-1"0"-80"0,0-1-44 16,-1 0-8-16,1 2-40 0,0-1-28 0,-3 3-15 0,1-2-10 15,-1 3-11-15,0 1-15 0,0-2-20 0,-1 3-19 16,-2 3-14-16,-2 0-7 0,-5 5 7 0,1 3 11 0,-6 4 7 16,3 2 8-16,-3 7-2 0,-1-2 4 0,0 7-1 0,-1 1-17 15,2 3-21-15,0 5-20 0,1 0-14 0,2 3-11 16,0 0 4-16,3 3-11 0,-2 2-11 0,3-3-6 0,-1 3-5 15,-2-4-10-15,4 5-8 0,2-7-9 0,-2-2-5 16,2 2-4-16,1-2-3 0,-1-2-9 0,-1-1-4 0,-1 0-5 16,1-3-4-16,0 1-1 0,0-3-5 0,-1 0-7 0,-1-1 0 15,-2-3 1-15,4-1-1 0,-5 1-3 0,0-5-11 16,3 0-18-16,-1-2-22 0,-1 0-24 0,4-6-25 16,0 0-32-16,-2-5-36 0,4 1-36 0,2-4-46 0,-3-4-52 15,5-1-63-15,0-1-66 0,0-9-55 0,5-2-53 0,0-3-82 16,4-4-117-16,1-6-34 0,-1-1 20 0,3 1 61 0</inkml:trace>
          <inkml:trace contextRef="#ctx0" brushRef="#br0" timeOffset="37078.4245">10689 5948 403 0,'-18'6'637'15,"6"3"13"-15,-2-5-133 0,-1 0-84 0,5-1-85 0,4-2-48 16,-1 1-29-16,2 1-17 0,2-3-16 0,0 0-23 0,3 0-25 16,6 0-31-16,-1 0-33 0,4-5-28 0,3 4-26 0,7-4-23 15,3 0-18-15,3 4-14 0,2-3-6 0,3 1-6 16,0 1-5-16,1 2-22 0,0 0-26 0,-1 0-28 16,1 0-34-16,-2 0-33 0,2 0-49 0,-3 0-47 0,-1 0-55 15,-3 2-39-15,-2 1-27 0,-1-2-29 0,-3 2-39 0,-6-2-52 16,-6 4-65-16,-3-3-33 0,-6 1 14 0</inkml:trace>
          <inkml:trace contextRef="#ctx0" brushRef="#br0" timeOffset="37258.2312">10834 6123 29 0,'-26'16'476'15,"5"-2"-43"-15,-22 12 322 0,25-14-431 0,1-2-55 16,2 0-41-16,4-1-28 0,2-2-28 0,1-3-20 0,5 4-19 16,-1-3-15-16,4-2-8 0,0 2-3 0,4 0 0 15,4-4 5-15,4 4 0 0,-1-5 0 0,9 0-2 0,-2 0-5 16,1 0-17-16,2-2-23 0,3-1-18 0,-2 2-14 15,2-4-14-15,-3 3-14 0,2-1-23 0,0 3-28 0,-2 0-29 16,-2-3-34-16,3 3-52 0,-2-2-56 0,-1-1-60 0,2 2-58 16,1-6-64-16,-1 4-124 0,-2-4-93 0,1-2-31 15,-4 1 12-15</inkml:trace>
          <inkml:trace contextRef="#ctx0" brushRef="#br0" timeOffset="42737.3072">15935 5788 112 0,'4'1'525'16,"4"1"-78"-16,-4-2-107 15,1-2-59 1,36-15 268 0,67-48-103-1,-86 45-284-15,23-42 328 16,-41 50-398-16,11-17 65 0,-8 17-90 16,1-4-11-1,36-84 101-15,-29 69-147 16,-4-1-7-16,-7 17 1 0,-2 1 0 15,4 3 3 1,-6-64 176-16,-6 69-137 0,4-1 2 0,-1 2 8 16,2 4 1-16,-5-2 0 0,1 2 0 0,-2 1-3 0,2 0 1 0,-2 1 7 15,0 3 9-15,-19 32 206 16,16-20-162-16,2 6 12 0,-1 1 7 31,-1 3 4-31,-33 147 587 0,38-114-527 0,4-31-113 0,1 0-10 16,1-3-4-16,-1 0-1 0,5-2-7 0,-2 2-8 15,0-3-7-15,1 2-9 0,1-2-4 0,-1 0-5 0,2-1-7 16,-4 3-4-16,5-2-6 0,-2 0-6 0,-1 1 0 0,-1-1-3 16,1 1-2-16,-1-3-1 0,0 2 4 0,-3 2-4 15,-3-3 1-15,0-1 1 0,3 1 0 0,0-4 0 0,-1 2-1 16,-2-4-2-16,3 1-12 0,-3-4-11 0,3 1-12 0,-1-5-14 16,-2-5-11-16,3 2-14 0,0 0-9 0,0-5-10 15,0 1-10-15,0-1-12 0,-2-1-14 0,2-4-27 0,-3 0-32 16,0 0-42-16,-1-16-356 0,4 12 241 15,0 1-33-15,-2-3-28 0,2 1-14 0,0-1-14 0,2 0-8 16,-2 0-36-16,0 0-72 0,0-5-57 0,-2 6 15 0</inkml:trace>
          <inkml:trace contextRef="#ctx0" brushRef="#br0" timeOffset="42896.3988">16167 5867 308 0,'0'0'385'15,"3"-1"508"-15,3-2-522 0,1 1-258 16,1 0-32-16,11-6 12 0,-7 5-71 0,0 1-17 0,0-2-21 16,3-1-21-16,0 4-26 0,-3-4-28 0,1 0-27 15,2-1-39-15,0 1-52 0,-2-5-81 0,2 4-104 0,-3-4-50 16</inkml:trace>
          <inkml:trace contextRef="#ctx0" brushRef="#br0" timeOffset="44364.8295">16542 5825 396 0,'-3'-7'415'0,"0"1"-68"0,2-2-25 0,1-1-37 0,0 2-53 16,1-2-25-16,2 0-18 0,0 3-8 0,-1 0-4 15,5 1 3-15,-2-1-1 0,-1 2-1 0,3-1-6 0,4 1-15 16,-2-1-4-16,6 4-2 0,1-2-1 0,0 1-7 0,2 4-5 15,2 1-7-15,-1 3-8 0,-1 0-13 0,1 3-11 16,1 0-14-16,-3 3-5 0,-3 2-7 0,1-2-13 0,0 4-5 16,-4-2-6-16,1 6-3 0,-3-3-6 0,-4 0-4 15,1 2-8-15,-5 2-9 0,-2-2-6 0,-5-2-5 0,1 1 0 16,-4-2 0-16,-1 1-1 0,-2-1-1 0,-1-3-5 0,-2-2 0 16,3 0 7-16,1-1-3 0,0-3 0 0,3 0-1 15,-1-6 2-15,0 1 0 0,2-2 3 0,-4-2-3 16,2 1 1-16,2-9-1 0,0 5-2 0,5-9 1 0,-4 2-4 0,5-1 2 15,1-4-3-15,4 1 0 0,1-4 1 0,-1 4 2 16,3-2-1-16,4 0-1 0,-5-1-5 0,7 3-5 0,-1 2-4 16,2-1-8-16,0 2-4 0,3 0-8 0,1 3-6 15,-1-1-8-15,3-1-6 0,-1 7-3 0,4-5 1 0,-4 4 0 16,0 1 3-16,-1 0 3 0,-3 0 5 0,1 0 9 0,2 1 9 16,-1 2 8-16,-3-2 6 0,0-1 5 0,4 1 1 15,-5 0 3-15,5-3 0 0,-5 3 2 0,2-3-2 0,0 4 1 16,-1-5 0-16,0 5 1 0,-2-4 1 0,-3 2 0 15,-1 1 1-15,-2-1 1 0,0 3-2 0,-3 1 2 0,0-2-2 16,-2 3 0-16,-1 0-2 0,0 0-1 0,0 0-1 0,0 0 2 16,-1 4 4-16,-5 3 8 0,1 1 5 0,-2 3 6 15,-1-1 2-15,2 1 3 0,-6 1 4 0,2 1 3 0,-2 3 1 16,-3-5-5-16,3 4-5 0,0 0-4 0,0-2 2 16,1 0 0-16,-1 2-3 0,3-5-6 0,-3 3-2 0,1-2-4 15,4 0 1-15,-1 0-1 0,3 0-3 0,-3-3 0 0,4 0 0 16,-2 2-1-16,4-4-3 0,2 0 0 0,-3 1 0 0,3-1 0 15,3 0 0-15,-3-1-1 0,2 1 0 0,4-2 0 16,0-1 1-16,1-1 3 0,0-2-2 0,2 0 2 16,-1-5 0-16,4 1-1 0,0 0-4 0,3-4 2 0,-4-2 2 15,4 0-4-15,0-3 0 0,-3 0 1 0,2-1 1 16,-3-3 2-16,4 0 1 0,-3 3 0 0,0-1-3 0,0-3 4 0,0 0 7 16,0 3 9-16,0 3 8 0,-5 1 5 0,1 3 4 15,-1-2 4-15,-2 6 3 0,-3-2-3 0,0 1-7 16,1 4-8-16,-3 1-10 0,0 0-9 0,0 1-3 0,0 4-1 15,0 1-3-15,0 3-1 0,0 1 1 0,0 4-2 16,-3-2 2-16,3 3 4 0,-2-1-4 0,0 1 1 0,2 0 0 16,-2 3 0-16,2-3 1 0,-3-3-2 0,0 4 1 0,3-2 0 15,0-3-1-15,0 0 0 0,0-3 0 0,0 2 0 16,0-4 3-16,0 0 0 0,0-2-1 0,0-1 3 0,0-1 0 16,0-1-2-16,0-1 3 0,6-1-3 0,-4-4 1 0,5 0-2 15,0-9 2-15,2 3-1 0,2-4-3 0,-2 1 2 16,3-3 0-16,-1-4 0 0,0 2-2 0,-2 1 2 0,3-1 2 15,-2 2-2-15,-1 2 3 0,2 1 1 0,-6 3 4 16,1 1 2-16,-1 4-2 0,-1 0 2 0,-1 1-5 0,-1 3 0 16,-2 0 0-16,3 2-4 0,0 2-3 0,-2 0-1 0,4 3-2 15,-2 1 0-15,0 2 1 0,-2 0 2 0,4 3 0 16,1-2 0-16,-5 1 0 0,2-2 0 0,0 0 0 0,-3-1 2 16,2 0-1-16,-2-1 0 0,2-1 0 0,0-4 1 0,-2 2 1 15,3-2 2-15,0-1 0 0,-2-1-1 0,4-3 0 16,1-1 2-16,0-4-4 0,1-2-2 0,1 0-2 0,-1 1 2 15,2 0 0-15,-3-1-3 0,1 1 0 0,-5 5-1 0,2-3-10 16,-1 5 7-16,0-2 0 0,-1 3 0 0,-2 0-1 16,3 4 2-16,-2 0 0 0,2 4 1 0,0 1 8 15,-1-1-3-15,1 2 2 0,-2 1-2 0,5 1 0 0,-4 1 0 16,4-1 0-16,-5 1 0 0,4 0 2 0,1-1 2 0,-1-1-4 16,1-1 3-16,2 1-2 0,-2-2-1 0,1 0 5 0,1-2-9 15,-1 1-5-15,2-5-4 0,-1-1-2 0,2 0-7 16,2 0-5-16,-3 0-3 0,3-5-9 0,0-1 0 0,-1 0-1 15,1-1 0-15,0-4-3 0,0 1 10 0,3-3-1 16,-3-2 2-16,0-1-1 0,0-4 6 0,0-1 4 0,3 0 2 16,-5-3 5-16,-1 2-2 0,0 2 6 0,-2-5 3 0,-2 8 3 15,1 0 6-15,-2 2 10 0,-1 2 10 0,-1 2 6 16,1 2 6-16,-2 2 2 0,-1 3 3 0,0 4-2 0,0-5-3 16,0 5-8-16,-1 5-5 0,-2-5-7 0,1 4-5 0,-1 6 0 15,0 1 4-15,2 2 7 0,-5 1 4 0,4 1 1 16,-1 0 3-16,3 5-11 0,3-3 5 0,-1 2 2 0,4-3-1 15,1 1-5-15,2-2-3 0,0 2 1 0,1-1-2 16,-1-4 9-16,3 0-5 0,0 1-3 0,3-2-9 16,1-3 1-16,-1 0 1 0,0-4-2 0,2 3-1 0,-1-4-2 15,2 0 2-15,-5-3-1 0,7 0 2 0,-6 0 0 0,1-3-4 16,-1 0 2-16,4-4-1 0,-5 2-4 0,2-2-4 0,-3 0-11 16,-3 1-8-16,3 0-13 0,-2-4-15 0,-3 5-20 15,1-1-25-15,-4-2-32 0,1 1-28 0,-1 2-34 16,-1-2-37-16,0 0-41 0,-3 1-45 15,-6-3-40 1,-22-29-2121-16</inkml:trace>
          <inkml:trace contextRef="#ctx0" brushRef="#br0" timeOffset="159721.8776">9852 5708 414 0,'0'-3'319'0,"0"-4"-114"16,0 2-56-16,0 0-10 0,0-5-37 0,0 4-35 16,0-1-14-16,0 1-10 0,0-1-5 0,0 3-7 0,0 2-1 15,0 2-4-15,0-2 0 0,0-1-2 0,0-1-3 16,0 3 3-16,0 1-4 0,0-3 0 0,0 1-2 0,0 2 0 16,0 0 2-16,0 0 0 0,0 0 7 0,-1 0-4 0,1 0 5 15,-3 2 4-15,3 1 1 0,-2-3 5 0,2 1 0 16,-3-1 0-16,3 0-3 0,0 3-5 0,0-2 1 0,0-1-2 15,0 5 1-15,-3-3-2 0,3 4 4 0,0 2 2 16,0 2 1-16,3 0 2 0,0 1-4 0,-1 4 3 0,1-4-4 16,-2 5 1-16,5 1 1 0,-1 1-2 0,-1-3 2 0,3 1 2 15,1-1 5-15,-1 3 0 0,-2-3-1 0,-1 0-6 16,4-1-3-16,-4-4-2 0,4 0-1 0,-4 1-7 16,1-1-2-16,-3-5 0 0,3 5 1 0,2-4 3 0,-2 0-1 15,1 1 0-15,-5-3 1 0,2 0 1 0,-1-1-2 0,4-2-1 16,-5 2 0-16,2-1 4 0,2-2 8 0,-1 0 14 15,4-2 14-15,3-2 7 0,1-3 5 0,6-1 7 0,-1-6-2 16,3 0-2-16,7-3-6 0,2-6-13 0,2-1-21 16,6-1-3-16,0-6-2 0,6 0 0 0,3-4-6 0,5-3 2 15,4-2-1-15,5 1 10 0,2 1 11 0,5-6-10 0,3 3-3 16,0 0-6-16,0 2 0 0,-2 0-1 0,2 1 1 16,-7 1-3-16,-4 2 6 0,0-1 8 0,-6 7 4 0,-4 1 12 15,-6 3 7-15,-4-1 8 0,0 4 0 0,-8 3-2 0,-3-2-7 16,-2 5-6-16,-6 1-2 0,3 0-12 0,-10-1-5 15,2 6-4-15,0-1-3 0,-9 0 1 0,1 5-2 0,1-2-1 16,-4 3-4-16,2 0 1 0,-4 0-4 0,-2 1-4 16,3 3-6-16,-2-5-3 0,-1 5-2 0,3-2-1 0,-3 3 0 15,0-1 1-15,0 1-2 0,0 0-2 0,0 0 0 0,0 0-1 16,0 0-5-16,0 0-3 0,-3 0-11 0,3 0-11 16,-4 0-15-16,2 1-20 0,-5 3-21 0,-4 2-24 0,2-1-22 15,-5 2-25-15,2 1-24 0,-3 0-21 0,-2 2-21 16,1 1-22-16,0 1-22 0,1-1-25 0,0 4-21 0,1-4-35 15,1 0-97-15,0-2-90 0,-2 1-48 0,-2-5-6 0</inkml:trace>
        </inkml:traceGroup>
      </inkml:traceGroup>
    </inkml:traceGroup>
    <inkml:traceGroup>
      <inkml:annotationXML>
        <emma:emma xmlns:emma="http://www.w3.org/2003/04/emma" version="1.0">
          <emma:interpretation id="{8970C4E5-B0B5-43BD-9A4D-3CDE8CF415A6}" emma:medium="tactile" emma:mode="ink">
            <msink:context xmlns:msink="http://schemas.microsoft.com/ink/2010/main" type="paragraph" rotatedBoundingBox="1540,12710 17293,12645 17298,13930 1545,139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246B0C-7638-4307-9400-0E220A9DDAB7}" emma:medium="tactile" emma:mode="ink">
              <msink:context xmlns:msink="http://schemas.microsoft.com/ink/2010/main" type="inkBullet" rotatedBoundingBox="1540,12710 2398,12706 2403,13890 1544,13894"/>
            </emma:interpretation>
            <emma:one-of disjunction-type="recognition" id="oneOf15">
              <emma:interpretation id="interp75" emma:lang="en-IN" emma:confidence="0">
                <emma:literal>by)</emma:literal>
              </emma:interpretation>
              <emma:interpretation id="interp76" emma:lang="en-IN" emma:confidence="0">
                <emma:literal>b)</emma:literal>
              </emma:interpretation>
              <emma:interpretation id="interp77" emma:lang="en-IN" emma:confidence="0">
                <emma:literal>be)</emma:literal>
              </emma:interpretation>
              <emma:interpretation id="interp78" emma:lang="en-IN" emma:confidence="0">
                <emma:literal>b))</emma:literal>
              </emma:interpretation>
              <emma:interpretation id="interp79" emma:lang="en-IN" emma:confidence="0">
                <emma:literal>2b</emma:literal>
              </emma:interpretation>
            </emma:one-of>
          </emma:emma>
        </inkml:annotationXML>
        <inkml:trace contextRef="#ctx0" brushRef="#br0" timeOffset="49488.4536">1419 7399 291 0,'3'-5'93'16,"-1"1"0"0,2-22 187-16,-4 22-259 0,0 0 1 0,0 2-2 15,0-1-4-15,0 1-3 0,-1-1-1 0,-2 0-1 16,1 1 0-16,-1-1 2 0,3 1 5 0,0 2 6 0,0-1 5 0,0-2 10 16,0 3 2-16,0 0-1 0,0-2 2 0,0-1-2 15,3 2 0-15,-1-4-3 0,1 2-3 0,-2-4-9 0,-1 6-2 16,3-2-2-16,-3-4-3 0,3 4-3 0,-1 1-5 15,-2-1 4-15,3 2-6 0,-2 1-3 0,-1-2-3 0,0-1-2 16,3 3 0-16,-3-2 2 0,3 0-2 0,-1 0-4 0,-2-3 2 16,0 4 0-16,0-2 2 0,0 1-1 0,0 0 1 15,2-2-2-15,-2 1 4 0,0 2 3 0,0-2 3 0,0 1 9 16,0-2 8-16,0 2 7 0,0 0 6 0,0 2 9 16,0-5 8-16,0 3 6 0,0 1 11 0,0-2 4 0,0-2 5 15,0 3 5-15,0 1 8 0,0-4 8 0,0 1 5 0,0-1 4 16,0 2 3-16,0-4 5 0,0 3 5 0,0-3 7 15,0 2 3-15,0-1 2 0,0-1 6 0,-2 0 0 16,2 3 2-16,0-3 6 0,0 3-5 0,0 3-8 0,0-2-7 16,0 1-13-16,0 2-17 0,-2 0-12 0,2 2-10 0,0 2-12 15,0 0 5-15,0 7 7 0,0 0 7 0,0 3 11 16,0 7 6-16,0-1 6 0,0 1 2 0,2 3-8 0,-2 1-11 16,2 4-16-16,0-3-13 0,4-1-13 0,-2 3-8 0,1-1-6 15,-1-3-5-15,-1 1-6 0,2-2-3 0,-1 2-5 16,4-1-1-16,-5-3-3 0,0-2-3 0,-2 0-1 0,2-2 0 15,-1-1-4-15,-2 0 2 0,3-5-1 0,-3-3-1 16,0 1 2-16,0-3 1 0,0 0-1 0,0-3 0 0,0-1 2 16,0 0 3-16,0-2 1 0,3 0 3 0,-2-2 1 15,-1-4 0-15,4-3-1 0,-1-2-2 0,2-2-4 0,2 1 0 16,1-6-4-16,1 1-5 0,3 1 1 0,-2 1 1 0,2-2-2 16,0 2-1-16,3 0-1 0,1 1 1 0,-1-1-1 15,1 3 2-15,1 1-2 0,1 0-2 0,-5 2-1 16,3 3 4-16,-1 2-2 0,2 2-1 0,-2 2 0 0,1 2 2 0,-1 2-1 15,1 0 0-15,-4 2 1 0,3 4 1 0,-3 0 0 16,0 3-2-16,0-2 3 0,-2 2 0 0,-2 3 0 0,-3-4 2 16,1 3-1-16,-4 0 1 0,-2 0 0 0,0 2 1 15,-5 1 1-15,-2-1-2 0,0 1 1 0,-5-1-3 0,-2 0 2 16,-1 3 1-16,-1-4-1 0,-2 1-1 0,-1-5-2 0,-2 3 2 16,2 0-1-16,-2-4-1 0,-2 0-7 0,3 0-15 15,-3-3-8-15,1 1-11 0,1-1-16 0,2 0-28 0,-1-5-28 16,4 2-36-16,-3-3-36 0,4-2-40 0,3-2-44 15,0-1-41-15,0 0-45 0,0-2-38 0,3-5-30 0,3 3-24 16,2-5-48-16,-1-2-84 0,5-4-45 0,0-3 5 0</inkml:trace>
        <inkml:trace contextRef="#ctx0" brushRef="#br0" timeOffset="49797.3984">1948 6917 216 0,'16'9'526'0,"3"4"-75"0,1 4-90 16,-4 3-38-16,3 6-45 0,2 0-12 0,-1 5 4 0,-1 2-5 15,0 2-6-15,4 1-7 0,-4 1-7 0,-1 2-13 16,1 0-15-16,-1 2-16 0,-5-2-14 0,2 2-15 16,-3 0-13-16,0-2-13 0,-4-1-28 0,-4-1-15 0,-4 0-20 0,-1-1-18 15,-5 2-14-15,0-4-11 0,-5 1-7 0,-1 0-6 16,0-1-9-16,-3-3-1 0,-4 1-2 0,0-2 0 0,-2-3-5 15,2 0-3-15,-1-2-4 0,1-1 2 0,0-2 3 16,2-5-5-16,1 0-10 0,1-5-10 0,3-1-11 0,3-1-12 16,-1-4-24-16,-2-1-29 0,4-3-36 0,1-4-35 15,2-1-34-15,-2-2-33 0,3-4-29 0,-1 1-33 0,1-3-24 16,1-4-20-16,0 3-8 0,3-3-9 0,-2-2-25 0,-1-2-66 16,3 0-95-16,-1-5-30 0,-5 1 7 0</inkml:trace>
      </inkml:traceGroup>
      <inkml:traceGroup>
        <inkml:annotationXML>
          <emma:emma xmlns:emma="http://www.w3.org/2003/04/emma" version="1.0">
            <emma:interpretation id="{F152C254-68E9-46DC-9E2C-1BD74249DF70}" emma:medium="tactile" emma:mode="ink">
              <msink:context xmlns:msink="http://schemas.microsoft.com/ink/2010/main" type="line" rotatedBoundingBox="4005,12759 17293,12704 17298,13930 4010,13985"/>
            </emma:interpretation>
          </emma:emma>
        </inkml:annotationXML>
        <inkml:traceGroup>
          <inkml:annotationXML>
            <emma:emma xmlns:emma="http://www.w3.org/2003/04/emma" version="1.0">
              <emma:interpretation id="{4E79BC49-C1A5-4170-A42C-A8FEB3199FA5}" emma:medium="tactile" emma:mode="ink">
                <msink:context xmlns:msink="http://schemas.microsoft.com/ink/2010/main" type="inkWord" rotatedBoundingBox="4006,13094 6218,13085 6222,13976 4010,13985"/>
              </emma:interpretation>
              <emma:one-of disjunction-type="recognition" id="oneOf16">
                <emma:interpretation id="interp80" emma:lang="en-IN" emma:confidence="0">
                  <emma:literal>Frame</emma:literal>
                </emma:interpretation>
                <emma:interpretation id="interp81" emma:lang="en-IN" emma:confidence="0">
                  <emma:literal>Frome</emma:literal>
                </emma:interpretation>
                <emma:interpretation id="interp82" emma:lang="en-IN" emma:confidence="0">
                  <emma:literal>frame</emma:literal>
                </emma:interpretation>
                <emma:interpretation id="interp83" emma:lang="en-IN" emma:confidence="0">
                  <emma:literal>Frane</emma:literal>
                </emma:interpretation>
                <emma:interpretation id="interp84" emma:lang="en-IN" emma:confidence="0">
                  <emma:literal>Frama</emma:literal>
                </emma:interpretation>
              </emma:one-of>
            </emma:emma>
          </inkml:annotationXML>
          <inkml:trace contextRef="#ctx0" brushRef="#br0" timeOffset="73271.9467">3884 7440 233 0,'0'-13'429'15,"3"1"-75"-15,-2-4-77 0,-1 3-25 0,5-1-2 0,-2 2-35 16,7 1-22-16,-5 0-20 0,2 0-18 0,-1 5-20 0,5-4-17 15,-3 7-18-15,3 2-22 0,-2-3-19 0,6 8-20 0,-3-3-14 16,4 2-8-16,2 4-6 0,0 1-5 0,1 1-17 0,3-1-24 16,-1 3-30-16,2-1-38 0,-3 1-42 0,3 2-52 15,-3-2-61-15,0-2-103 0,-2 2-124 0,-6-3-62 0,-5-1-11 16</inkml:trace>
          <inkml:trace contextRef="#ctx0" brushRef="#br0" timeOffset="73488.1922">3936 7847 434 0,'-9'12'641'0,"0"-4"10"0,2 2-145 15,2-4-84-15,-1-2-90 0,2 0-61 0,4-1-43 0,-3-1-32 16,3 0-26-16,3-2-19 0,7 0-23 0,-4 0-18 16,6-2-18-16,3 0-12 0,4-1-9 0,4 1-8 0,-5 0-10 15,1-2-12-15,0 4-7 0,4-3-14 0,-3 1-11 0,3 2-22 16,-2 0-28-16,-2 0-38 0,5 0-38 0,-5 0-46 15,-3 2-54-15,4 1-48 0,-2-1-47 0,-2 0-40 0,0-2-37 16,4-2-67-16,-5-3-117 0,-2 2-38 0,-6-2 7 0</inkml:trace>
          <inkml:trace contextRef="#ctx0" brushRef="#br0" timeOffset="73111.9225">4122 7591 285 0,'-6'0'576'0,"2"-2"-82"0,-1 0-87 16,2-3-28-16,-1 1-42 0,2-2-42 0,-5-1-19 0,1 1-10 15,1 0 0-15,1-1-4 0,1-1-8 0,-2 4-8 16,1-4-13-16,1 1-13 0,-1 4-16 0,1-3-17 0,1 3-25 16,-1 1-24-16,3-1-26 0,-1 3-27 0,-2 0-18 15,3 0-17-15,-3 0-13 0,3 5-10 0,-5-4-8 0,4 8 4 16,-2 1 4-16,-5 6 5 0,7 4 10 0,-7 4 11 15,2-1 6-15,0 9 5 0,-1-4 2 0,0 3-5 0,2-1-3 16,1 1-4-16,-2 1-8 0,1-4-5 0,2 1-7 0,-1 0-5 16,2-1-8-16,-1-4-3 0,3 2-3 0,0 1-6 15,0-6-3-15,0 0 1 0,0-1-3 0,0-1-2 0,0-2 1 16,-3 1 2-16,3-1-2 0,0-2 0 0,0-2-2 0,0-1 0 16,0-3-2-16,0-2-3 0,0 1-13 0,0-4-18 15,0 1-10-15,0-2-21 0,0-3-23 0,0-3-39 0,-1 2-55 16,-2-6-61-16,3-4-57 0,0-5-54 0,0-5-56 0,0 0-48 15,0-7-37-15,3 0-6 0,-2-5-2 0,2-1-13 16,2-2-42-16,-5-4-35 0,-2 3 8 0,-4-2 32 0</inkml:trace>
          <inkml:trace contextRef="#ctx0" brushRef="#br0" timeOffset="74773.7843">4402 8010 299 0,'0'4'590'15,"0"1"-68"-15,0-5 260 0,6-9-225 0,-2 3-355 16,1-3-29-16,4-3-17 0,4-2-16 0,0 0-10 0,2-2-2 16,2 0-8-16,-1 1-6 0,2 1-5 0,-2 0-4 15,1 1-8-15,-2 5-9 0,-4-1-11 0,-2 6-15 0,2-2-8 16,-2 2-3-16,1 3 4 0,-1 4 9 0,-1 1 7 0,2 5 2 16,-1-1 4-16,0 4 1 0,1 3 2 0,-2-1-8 0,-1 0-14 15,-1 1-25-15,-3 0-7 0,2 1-3 0,0 3-4 16,-5-5-1-16,0 2 1 0,0 3-1 0,-3-3 3 15,1-3 4-15,-3 2-2 0,1-3-5 0,-1-2-1 0,2-2 2 16,0-1-3-16,2-4 4 0,-2 1 5 0,3-3 2 0,-2-2 0 16,2-2 2-16,-6-3-2 0,6-1-1 0,-1-2-6 15,1-6-7-15,1-1-8 0,5 1-5 0,-1-5 0 16,4-2-2-16,3 2-2 0,-1 0-2 0,9 1 2 0,-2-1 0 16,-1-1 2-16,6 3-2 0,1 0 2 0,-2 0 2 0,2-1-2 15,0 2 2-15,-4 4 0 0,4-1 0 0,-1 0 0 0,-4 3 0 16,0 1 0-16,-2-2-1 0,-3 3 2 0,0 1-2 0,-2 3-2 15,1-1 2-15,-7 2-2 0,0 0 0 0,0 1 1 16,-3-1-2-16,1 2-3 0,-1 1 3 0,0 0-1 16,-3 0 0-16,2 0 3 0,-2 0-1 0,3 4-1 0,-3 1 2 15,0 0-1-15,0 2 0 0,-3 0 3 0,1 3 0 0,-4 1 0 16,-1 2 2-16,3-1-1 0,-5 3 3 0,-2-1-1 0,-1 2 1 16,-1-2-2-16,1 1-1 0,-3 0 0 0,0 1-1 15,0-3-1-15,2 3-1 0,-2-4-1 0,3 1-1 16,3 0 2-16,-1-1-1 0,2 1 3 0,2 0-1 0,1-2 2 15,3 2 6-15,2-2-2 0,2-2-1 0,0-1-1 0,3 1 0 16,-1-2-2-16,7-3 0 0,1 2 1 0,0-1-5 16,0-5-2-16,4 0 2 0,2-3 2 0,-2-3 1 0,1-3 0 15,2-5 0-15,0-2 0 0,-2-3-1 0,0-3 3 16,-3 0-1-16,1-1 1 0,9-28-1 0,-16 28-1 16,4 0 1-16,-4 4 3 0,2 2-1 0,-5 1 4 0,-1 5-1 15,1 0 1-15,-2 2 3 0,1 5-3 0,-4 0-1 0,3 1-1 16,-3 1-5-16,0 4 0 0,0 3 1 0,-3 1-1 15,3 5 0-15,-1 1 1 0,-2 4 0 0,3 0 1 16,-3 1 2-16,3 2-2 0,-2-2-2 0,-1 19 0 16,3-22 0-16,0 3 1 0,0-1 0 0,3-4 0 0,-1-1-1 15,1 0-5-15,1 0-3 0,2-5-1 16,-4 4-4-16,2-7 0 0,2-2-2 0,0 2-2 0,1-6-1 0,4 2 4 16,-2-7 1-16,3-2-1 0,-2-2 0 0,-1-1 2 15,3-2 2-15,7-13-6 0,-11 17 9 0,-4 0-8 16,4 3 9-16,-4 0 1 0,0 3 0 0,-1 0 1 0,0 3-2 15,-1 0 3-15,1 2-3 0,0 4 10 0,-2 1-4 0,4 0-1 16,1 3 1-16,-5 1-1 0,2 2 0 0,-1 2 1 16,-2-3 0-16,0 1 0 0,0-1 1 0,0 1-1 15,0-2 0-15,-2-1 0 0,-1 0-1 0,3 0 1 0,0-3 2 16,0-2-2-16,0-2 9 0,0 2 0 0,0 1 0 0,0-4-1 16,0-4 1-16,3 0 1 0,-1-3-3 0,1-2-1 0,1-3-6 15,4-3 0-15,-4 0-1 0,4-2 1 0,-4 0 1 16,3 1-1-16,-2 0 3 0,1 6 1 0,0-1-2 15,-3 5 2-15,1-1 0 0,-1 3-1 0,0 2-3 0,2 0 2 16,-1 0-4-16,5 4 0 0,-2 0 0 0,1 4-1 0,-1 1 1 16,2-1 0-16,-1 3 4 0,-1 0 0 0,1-1 0 0,-4 3 1 15,4-2-1-15,-4-1 0 0,0 2 0 0,-1-4-2 16,2-2 3-16,1 3-2 0,-5-5 2 0,2 2-1 16,2-2 4-16,-2-2-3 0,-2 2 2 0,4-2 1 0,-2-2-3 15,1-2-1-15,1 0 0 0,2-3-1 0,-1-2-2 0,0 3 1 16,-3-4-1-16,1 6 0 0,1-3 2 0,-2 4-1 0,0-2-1 15,1 4-1-15,-2-4-7 0,-2 5 2 0,3-3 1 16,-3 3 1-16,3 0-1 0,-2 3 0 0,5-1 2 0,0 2 2 16,2 1 8-16,-1-2-1 0,0 5-2 0,2-5 1 0,-1 5-2 15,2-1 1-15,-1-4-3 0,2 2 2 0,-5-1-1 16,4-2 1-16,-1 1 4 0,3-3-1 0,0 0-1 0,0-3-1 16,2-1 1-16,-2 0 1 0,5-2-3 0,-4-4-2 15,-4 1-4-15,3-2-3 0,-2-2 1 0,-1-1 2 16,0 1 1-16,-3 0-2 0,-1 0-1 0,-4 1 1 0,2-4 1 15,-3 5 3-15,-3 0-2 0,3 3 3 0,-4-1-2 0,-1 2-3 16,2 1 3-16,-6 2-1 0,5 4-2 0,-14 0-1 16,9 4 2-16,2-2-2 0,-2 5 3 0,1-1-1 15,-2 2 0-15,5 3 2 0,1 1-2 0,1 0 2 0,1 1-2 16,4 1 4-16,1 0 0 0,1 1-2 0,1 1 3 0,7 0 1 16,-2-2 1-16,-1 2-1 0,3-4 3 0,3-1-5 15,0 2 1-15,-2-3 5 0,1 1-4 0,-1 0 0 0,5 0-2 16,0-1 0-16,-3-6 1 0,1 1 3 0,-1 3-3 15,1-6 1-15,-4 1-3 0,0 0-9 0,-2 1-11 0,-1-2-17 16,-3 0-25-16,0 1-26 0,0-2-24 0,-4 2-37 0,2-3-39 16,-1 0-37-16,0 0-43 0,-1 0-44 0,1 0-39 15,0 0-46-15,-2-4-86 0,2 1-133 0,-1-5-50 0,-2 2-7 16,0-4 20-16</inkml:trace>
        </inkml:traceGroup>
        <inkml:traceGroup>
          <inkml:annotationXML>
            <emma:emma xmlns:emma="http://www.w3.org/2003/04/emma" version="1.0">
              <emma:interpretation id="{3A555924-5F9A-4CA1-B970-6A383C56315A}" emma:medium="tactile" emma:mode="ink">
                <msink:context xmlns:msink="http://schemas.microsoft.com/ink/2010/main" type="inkWord" rotatedBoundingBox="7113,13121 9137,13113 9140,13920 7116,13928"/>
              </emma:interpretation>
              <emma:one-of disjunction-type="recognition" id="oneOf17">
                <emma:interpretation id="interp85" emma:lang="en-IN" emma:confidence="0">
                  <emma:literal>rates</emma:literal>
                </emma:interpretation>
                <emma:interpretation id="interp86" emma:lang="en-IN" emma:confidence="0">
                  <emma:literal>makes</emma:literal>
                </emma:interpretation>
                <emma:interpretation id="interp87" emma:lang="en-IN" emma:confidence="0">
                  <emma:literal>nates</emma:literal>
                </emma:interpretation>
                <emma:interpretation id="interp88" emma:lang="en-IN" emma:confidence="0">
                  <emma:literal>mates</emma:literal>
                </emma:interpretation>
                <emma:interpretation id="interp89" emma:lang="en-IN" emma:confidence="0">
                  <emma:literal>sales</emma:literal>
                </emma:interpretation>
              </emma:one-of>
            </emma:emma>
          </inkml:annotationXML>
          <inkml:trace contextRef="#ctx0" brushRef="#br0" timeOffset="76291.7498">7047 7822 148 0,'-12'-4'592'0,"3"-5"26"0,-3-2-103 0,1-1-103 0,4-2-78 0,3 0-81 16,4-4-46-16,3-1-20 0,4-1-20 0,2-1-16 15,7 3-18-15,-1-1-21 0,2 2-25 0,0 4-18 0,3 2-17 16,-2 4-16-16,-4 3-9 0,6 4-4 0,-1 2 5 16,-2 7 7-16,0-1 8 0,0 8 11 0,-2 3 10 0,-2 1 5 15,-1 1 9-15,-2 3 1 0,-1 1-2 0,-4 2-4 0,-2-3-2 16,-3 1-10-16,-3 1 0 0,1-1-2 0,-2 0-4 15,-7 1-3-15,4-7-3 0,-2 4-4 0,-1-8-4 0,-2 3-2 16,3-2-4-16,-2-6 0 0,2 1 0 0,2-5 4 16,4 1 5-16,-1-3 2 0,2-4-1 0,-1 0-2 0,0-4-1 15,-1-5-5-15,4-4-5 0,-2 1-9 0,4-6-11 16,1-2-9-16,1-4-1 0,4-1-1 0,0-1-2 0,4-3-2 16,3 4-1-16,0-1-2 0,1 1 2 0,1 1-2 0,2 1 0 15,1 0-2-15,3 4 0 0,1 0 0 0,0 2-2 16,3 1 0-16,-3 2-3 0,2 1 0 0,1 3-1 0,0 0-7 15,-3 3-2-15,0 0 0 0,-4 1-6 0,4 0-4 0,-1 1 0 16,-4 3-1-16,0 0-4 0,-2 2 5 0,-1-1 2 16,-1-2 1-16,1 3 6 0,-4 0 3 0,0 0 7 0,-4 0 1 15,-1 0 6-15,0-2 1 0,-2 2 3 0,-1 0 1 16,-1 0-1-16,2 2-2 0,-5-2 5 0,0 4 0 16,0-2 0-16,-2 5-3 0,-4 10-2 15,2-4 3-15,-4 0 2 0,-3 17-4 0,2-14 3 16,-2 1 2-16,-33 59 3 15,29-55-4 1,3 0 0-16,-27 38 0 0,27-42 0 0,5 0 0 0,-10 13 0 16,10-15-2-16,-1-2 2 31,4-1-1-31,11 24 29 16,29-68-19-16,-20 14-9 0,4-1 0 0,-5-3-3 0,1 1 3 15,-1-1 6-15,1 0 5 0,-4 5 4 0,0 0 5 0,0 2 0 16,-2 4 0-1,-1 1 3-15,30-5 33 0,-27 19-56 0,-2 5 2 16,2-1-2-16,-3 3 4 16,3-1 0-16,15 33 7 0,-18-27-9 0,-2-1 2 0,1 0-2 0,2-2 2 15,-4 0 2-15,0-3-2 0,0-1 1 0,0 0-1 16,1-3-11-16,-2-1 5 0,2 0 3 0,-1-2-1 0,2-3 0 16,2 0-1-16,-1-2-2 0,2-4-4 0,-3-2 3 15,4-2-4-15,0-3-11 0,-4-2-5 0,1-2-10 0,-2-3 2 16,1 0-3-16,2-5 3 0,-6-1-2 0,4 0 0 0,-2-2 1 15,0-4 6-15,1-3 4 0,-5 2 6 0,2-5-1 16,4 4 5-16,-4-2 4 0,-1 0 1 0,1 4 1 0,2 4 7 16,-4-2 10-16,2 8 10 0,-1 3 10 0,0 3 6 15,-1 6 2-15,-2 1 4 0,0 4-2 0,0 4-1 0,0 5-1 16,-2 4-3-16,-1 10 0 0,0 3 1 0,3 7 4 0,0 2 8 16,0 5 8-16,0 0 5 0,0-2-3 0,0 7-6 15,0-5-3-15,0 2-3 0,0 31 33 0,0-33-50 16,0-2-7-16,0-1 4 0,-1-2-7 0,-2 0-5 15,3 0-3-15,0-1-4 0,-2 0 0 0,2-4-5 0,-3-4-9 16,0 1-16-16,3-3-19 0,-1 2-27 0,-2-4-37 16,3-5-42-16,0-1-42 0,0-5-37 0,0 1-32 0,0-3-42 15,-3-2-45-15,-1-2-32 0,-4 0-17 0,-1-4-8 16,-1-5-12-16,1-1-38 0,0-4-54 0,-3 1-60 0,2-4-3 16,1-2 25-16</inkml:trace>
          <inkml:trace contextRef="#ctx0" brushRef="#br0" timeOffset="76854.3044">8024 7898 78 0,'2'-4'421'0,"2"1"-39"15,-1-1-57-15,5 0-41 0,8-4 231 0,-4 0-312 16,0 3-32-16,0 1-17 0,7-4-17 0,1 1-8 16,-1 1-8-16,5 0-8 0,0-1-9 0,-2 1-7 15,2-1-11-15,0-1-11 0,-1 1-7 0,0 1-10 0,-3-3-9 0,0 3-13 16,-4 1-8-16,2 2-8 0,-5-2-6 0,2 1-7 0,-4-1-5 16,-2 3-2-16,0 1 2 0,-3-6 0 15,1 7 1-15,-5-1 2 0,2 1 3 0,2-3 1 16,3-7 18-16,-5 2-12 0,1-1-2 0,1-2 1 0,-2-2-3 15,1 0-4-15,-2 3-1 16,-2-4-4 0,-1-53 263-16,-1 63-189 0,-4 4-3 0,-1 2-3 15,-1 3-8-15,-5 3-6 0,0 3-3 0,-1 4 3 16,-2 6 1-16,3-1 5 0,-3 4 6 0,3 2 11 0,0 2 8 16,3 1 2-16,-1-2-6 0,5-1-4 0,1 2-3 0,1-1-9 15,1-2-6-15,2 1-10 0,2-3-9 0,2 1-11 0,4-2-3 16,-1-3-9-16,4-1-1 0,-2-2-6 0,2 0-3 15,4-4-3-15,-1 1 0 0,5-5-2 0,0 0 0 0,4-1-2 16,-2-5-2-16,5 0 0 0,-2-4-6 0,0 0-7 16,0-5-7-16,0 1-12 0,-2-2-7 0,2-7-11 0,-2 3-8 15,-1-7-5-15,-2-1-5 0,4 1-1 0,-7-4-3 16,0-6 4-16,1 1 2 0,-2-2 3 0,-4-1 2 0,1-2 3 16,0-1 6-16,-1 3 6 0,-4-3 10 0,-1 2 8 15,2 4 6-15,-4 4 3 0,-1-1 8 0,0 5 6 0,-2 3 7 16,-1 2 3-16,0 4 4 0,0 2-3 0,0 3 4 0,0 1-3 15,0 0 3-15,-1 5-4 0,-2 4-1 0,3 2-4 0,-3 3-1 16,3 4 0-16,0 1 0 0,3 4 4 0,0-2 6 16,-2 8 1-16,5-5 1 0,0 0 0 0,2-2 4 15,-1 2 2-15,1 0 3 0,-1 0 3 0,1-1-3 0,-2 0 2 16,1-1 2-16,0 0-1 0,4 1-3 0,-5-1-2 0,0 1-6 16,-2-4-2-16,1 3-4 0,-2-2-1 0,-2 1-1 15,-2 1-3-15,-2-3-2 0,0 2-15 0,-2 0-18 0,4-4-28 16,-5-1-37-16,0 0-45 0,-2-5-54 0,2 2-56 0,0 0-59 15,-1-3-47-15,3-5-59 0,-4-4-97 16,1-2-101-16,-1-2-35 0,-1-6 7 0</inkml:trace>
        </inkml:traceGroup>
        <inkml:traceGroup>
          <inkml:annotationXML>
            <emma:emma xmlns:emma="http://www.w3.org/2003/04/emma" version="1.0">
              <emma:interpretation id="{D6420C13-445D-4F7C-A388-D40589C6F220}" emma:medium="tactile" emma:mode="ink">
                <msink:context xmlns:msink="http://schemas.microsoft.com/ink/2010/main" type="inkWord" rotatedBoundingBox="10254,13541 10589,13539 10590,13842 10256,13844"/>
              </emma:interpretation>
              <emma:one-of disjunction-type="recognition" id="oneOf18">
                <emma:interpretation id="interp90" emma:lang="en-IN" emma:confidence="0">
                  <emma:literal>E</emma:literal>
                </emma:interpretation>
                <emma:interpretation id="interp91" emma:lang="en-IN" emma:confidence="0">
                  <emma:literal>e</emma:literal>
                </emma:interpretation>
                <emma:interpretation id="interp92" emma:lang="en-IN" emma:confidence="0">
                  <emma:literal>=</emma:literal>
                </emma:interpretation>
                <emma:interpretation id="interp93" emma:lang="en-IN" emma:confidence="0">
                  <emma:literal>€</emma:literal>
                </emma:interpretation>
                <emma:interpretation id="interp94" emma:lang="en-IN" emma:confidence="0">
                  <emma:literal>c</emma:literal>
                </emma:interpretation>
              </emma:one-of>
            </emma:emma>
          </inkml:annotationXML>
          <inkml:trace contextRef="#ctx0" brushRef="#br0" timeOffset="77226.086">10191 7939 93 0,'-10'19'412'0,"-2"-3"-51"0,5-2-58 0,1 0-26 15,-2-6-9-15,4 3-50 0,-2-5-34 0,1 3-25 16,5-5-15-16,0 1-5 0,0-3 2 16,3 1 2-16,5 0 142 0,-2-3-150 0,4 0-3 0,4-3-13 0,0 1-13 15,9-1-13-15,-2-4-22 0,1 0-19 0,3 1-30 16,1-3-41-16,-1 1-53 0,-1 2-67 0,-5-1-70 0,3-2-82 15,-5-2-132-15,-1 2-145 0,-1-6-84 0,0 1-26 16,-6-2 14-16</inkml:trace>
          <inkml:trace contextRef="#ctx0" brushRef="#br0" timeOffset="77070.2992">10162 7750 84 0,'-6'4'540'0,"0"1"5"15,1 3-134-15,5-6-130 0,0-1-99 0,0 1-76 0,5 1-46 0,1-3-24 16,0 3-14-16,6-2-9 0,2-1-6 0,6 0-14 16,2 0-19-16,-4 0-25 0,7 0-31 0,-4-1-34 15,-2-2-42-15,1 0-54 0,-5 1-71 0,-3 1-85 0,-3 1-69 16,-5 0-23-16</inkml:trace>
        </inkml:traceGroup>
        <inkml:traceGroup>
          <inkml:annotationXML>
            <emma:emma xmlns:emma="http://www.w3.org/2003/04/emma" version="1.0">
              <emma:interpretation id="{B4AA0566-E695-4480-B2F4-20B731316722}" emma:medium="tactile" emma:mode="ink">
                <msink:context xmlns:msink="http://schemas.microsoft.com/ink/2010/main" type="inkWord" rotatedBoundingBox="11617,13106 12914,13101 12917,13828 11620,13833"/>
              </emma:interpretation>
              <emma:one-of disjunction-type="recognition" id="oneOf19">
                <emma:interpretation id="interp95" emma:lang="en-IN" emma:confidence="0">
                  <emma:literal>500</emma:literal>
                </emma:interpretation>
                <emma:interpretation id="interp96" emma:lang="en-IN" emma:confidence="0">
                  <emma:literal>300</emma:literal>
                </emma:interpretation>
                <emma:interpretation id="interp97" emma:lang="en-IN" emma:confidence="0">
                  <emma:literal>so</emma:literal>
                </emma:interpretation>
                <emma:interpretation id="interp98" emma:lang="en-IN" emma:confidence="0">
                  <emma:literal>soo</emma:literal>
                </emma:interpretation>
                <emma:interpretation id="interp99" emma:lang="en-IN" emma:confidence="0">
                  <emma:literal>sno</emma:literal>
                </emma:interpretation>
              </emma:one-of>
            </emma:emma>
          </inkml:annotationXML>
          <inkml:trace contextRef="#ctx0" brushRef="#br0" timeOffset="77908.407">11532 7435 117 0,'5'-9'534'0,"-2"-6"-49"0,0 4-101 0,-2 1-49 0,-1 3-32 16,0 1-44-16,0 1-29 0,0 1-26 0,0 3-17 0,0-2-20 16,0 3-18-16,0 4-20 0,-1 0-13 0,-2 6-8 15,0 2-1-15,1 2 10 0,-1 4 9 0,2-1 14 16,-5 2 11-16,2 4 6 0,4-1-4 0,-2-2-4 0,2 6-6 15,-3-3-15-15,0-1-16 0,3-2-14 0,0 4-18 0,0-4-21 16,3-2-13-16,0-1-12 0,-1 0-8 0,0-2-7 0,6-1-3 16,-4 1-7-16,5-3-1 0,2-1 2 0,1 2-3 15,1-2-1-15,5-2-1 0,-2-1 2 0,1 2-2 16,2-3 0-16,3 2 1 0,-2-2 0 0,-1-1-1 0,-3 0-2 16,-2 4 1-16,1-4-1 0,-3-2-1 0,-1 3-2 0,0-3-2 15,-4 2 1-15,-1-2 1 0,0 3-1 0,-4-3 0 0,-2 0-1 16,0 1 2-16,0 4 3 0,-2-4-1 0,-4 3 1 15,0 0 4-15,-4 0-2 0,-2 0 1 0,3 1-2 16,-6-1 0-16,0-2-4 0,-1 3-9 0,-3-1-16 0,4-1-24 16,-3 1-32-16,-1-1-34 0,1-3-44 0,4-2-53 0,-1-2-57 15,0-2-56-15,2 0-53 0,1-5-49 0,-1-1-53 0,1-5-92 16,-2-2-88-16,0-5-26 0,2 0 12 0</inkml:trace>
          <inkml:trace contextRef="#ctx0" brushRef="#br0" timeOffset="78645.5214">11629 7423 261 0,'2'0'586'0,"-2"0"-54"0,0 0-118 0,3 0-58 0,0 0-57 16,-3-4-65-16,1 4-54 0,-1 0-40 0,5-1-32 0,1-1-27 15,2 2-18-15,3-1-11 0,1 1-6 0,1-4-3 0,7 1 1 16,-1 0 4-16,3 1 2 0,-1-1 7 0,6 0 2 15,-3-2 5-15,-1 1-4 0,1-1-7 0,-4 4-6 16,3-2-6-16,-3 1-4 0,-4 0-9 0,2-1-1 0,-2 3-4 16,-4-1 1-16,-3-2-1 0,2 3 4 0,-4-1 1 0,0 1 1 15,-1 0 3-15,2 0-3 0,-1 0-9 0,1 0 1 16,1 0 0-16,-2 1 1 0,1-1-6 0,-1 3-5 0,2-2-1 16,-2-1-1-16,1 5 2 0,-4-3-2 0,4 7 1 15,-4-3 9-15,4 5 8 0,-4 3 10 0,2 1 9 0,-4 2 10 16,-2 2 16-16,-2 2 7 0,-1 1 4 0,-1 3-5 0,-1 2-4 15,-5 1-2-15,2-3-9 0,-1 3-13 0,-1-1-11 16,-2 1-6-16,5-3-11 0,-2 3-2 0,0-1-7 0,1-1-3 16,4-1-2-16,-2 1-3 0,1-6 0 0,5 4-4 15,0-5 1-15,0-1 3 0,0-2 0 0,5-2-2 0,1 0 2 16,-2-6-2-16,4 0 0 0,1-1 5 0,0-1-5 0,-2-2-3 16,5-4 1-16,0 0-1 0,1-4-1 0,-1-2 1 15,0-3 1-15,0-2-1 0,1-1 1 0,-1-4 2 0,-1 0-2 16,-2-3 4-16,-2 0-2 0,3-5-1 0,-4 2 0 0,2-5 0 15,-2 1 0-15,0-4-4 0,0 5 2 0,-2-7 0 16,4 4 0-16,-4 3 0 0,1-5 0 0,2 5 0 0,2 2 0 16,-2-1 0-16,4-1-2 0,-2 3 1 0,3 2 0 15,0-2-1-15,-1 5 0 0,1 0-1 0,0 4 0 0,0 1 3 16,2 0-1-16,-8 3-3 0,5 3 0 0,-3 1-1 0,-1 1 2 16,1 4 0-16,-1 0-3 0,1 4 4 0,-2 3-1 15,0 3 2-15,1 5 7 0,-1 0 3 0,1 6 6 0,-2 2 1 16,-2 3 8-16,1 1 2 0,-1 5 2 0,0-4-2 15,-1 1-3-15,-2 1-5 0,3-1-3 0,-2-1-3 0,5 3-5 16,-4-7-2-16,2-1 0 0,2 1-4 0,-1-3 0 16,2 0 1-16,0-6 1 0,2 1-2 0,0 0 0 0,-1-6 3 15,4 1-1-15,0-5 2 0,2-1-2 0,-2-3-1 0,5-2 3 16,-2-2-1-16,4-5-2 0,-3 1 1 0,2-5-1 16,-4-4 0-16,3 0 2 0,-3-2-2 0,-2-1 0 0,-5-4 1 15,-2-1-1-15,1-2-2 0,-5-2 2 0,2-1-2 0,-6-2 0 16,2-1-2-16,-5-2-3 0,0 2-7 0,-5-2-5 15,2 2-7-15,-3-1-16 0,-1 3-11 0,0 1-14 0,-2 2-22 16,0 4-23-16,-2 0-29 0,3 7-31 0,-3 2-34 16,4 3-33-16,-7 3-41 0,1 3-48 0,1 0-36 0,0 8-33 15,1-1-58-15,0 0-117 0,2-2-62 0,2 3-14 0,-5 0 30 16</inkml:trace>
        </inkml:traceGroup>
        <inkml:traceGroup>
          <inkml:annotationXML>
            <emma:emma xmlns:emma="http://www.w3.org/2003/04/emma" version="1.0">
              <emma:interpretation id="{0ED5BD0D-F1F2-4CAD-BB74-0C457DABB259}" emma:medium="tactile" emma:mode="ink">
                <msink:context xmlns:msink="http://schemas.microsoft.com/ink/2010/main" type="inkWord" rotatedBoundingBox="13424,12720 17293,12704 17298,13841 13429,13857"/>
              </emma:interpretation>
              <emma:one-of disjunction-type="recognition" id="oneOf20">
                <emma:interpretation id="interp100" emma:lang="en-IN" emma:confidence="0">
                  <emma:literal>framelet</emma:literal>
                </emma:interpretation>
                <emma:interpretation id="interp101" emma:lang="en-IN" emma:confidence="0">
                  <emma:literal>fronses In</emma:literal>
                </emma:interpretation>
                <emma:interpretation id="interp102" emma:lang="en-IN" emma:confidence="0">
                  <emma:literal>frameless</emma:literal>
                </emma:interpretation>
                <emma:interpretation id="interp103" emma:lang="en-IN" emma:confidence="0">
                  <emma:literal>frownless</emma:literal>
                </emma:interpretation>
                <emma:interpretation id="interp104" emma:lang="en-IN" emma:confidence="0">
                  <emma:literal>fronses be</emma:literal>
                </emma:interpretation>
              </emma:one-of>
            </emma:emma>
          </inkml:annotationXML>
          <inkml:trace contextRef="#ctx0" brushRef="#br0" timeOffset="79237.9029">13304 7507 4 0,'0'3'501'16,"0"3"-73"-16,0-5-103 0,0 1-55 0,0-2-33 0,4-2-56 15,-1 1-46-15,0-5-33 16,1 3-23-16,5-13 34 0,-3 10-67 0,0-3-2 0,0-1-2 0,3-1 3 16,-1 0 0-16,-1 1 7 0,2 2 0 15,6-19 80-15,-8 16-60 0,1-2 9 16,5-24 174-16,-7 21-179 0,-4 4-13 15,5-1-9-15,2-15 34 0,-3 15-65 0,-5 0-4 0,4 0-6 16,1-3 0-16,-5 5 2 0,5 0-4 0,-4 0-3 16,1-3-5-1,9-54 133-15,-12 63-85 16,0 3 2-16,0 1 3 0,0-6-4 0,-3 7-5 16,3 0-4-16,0 3-11 0,-2 2 2 0,-1 2 2 0,0 0 11 15,-1 7 17-15,-4 1 19 0,4 6 15 0,-8 26 141 16,4-17-106-16,4 0 4 0,-3 4 0 0,2 1-12 0,1 0-9 15,-2 1-7 1,4 1-8-16,-8 168 327 16,10-177-377-16,0 0-4 0,3 0-7 0,0-3-4 0,-3 2-4 15,1-3-4-15,-1-3-6 0,3 1-7 0,-1-3-2 0,-2 1-2 16,0-3-4-16,3 0-1 0,-3 1 0 0,0-2-2 16,0-2 0-16,-3 2-4 0,3-4 2 0,-2-1-1 0,-1 0-7 15,3-3-11-15,-1 3-11 0,1-2-21 0,-3-6-20 16,0 5-20-16,3-3-35 0,-2-4-52 0,-1 1-58 0,3-4-67 15,-1-3-60-15,-2-1-49 0,0-2-45 0,-2-3-39 0,5-2-48 16,-3-4-55-16,3 1-77 0,-4-2 3 0,2 3 33 16</inkml:trace>
          <inkml:trace contextRef="#ctx0" brushRef="#br0" timeOffset="80460.3103">13333 7753 405 0,'0'-3'442'16,"2"-5"-77"-16,1 1-75 0,12-16 458 15,-11 14-556-15,4 1-15 0,3-1-8 0,-2 3-3 0,6-3-4 16,-1 0-8-16,4 3-7 0,20-11 118 16,-17 9-146-16,3 0-9 0,-5 1-17 0,4 1-14 31,-3 2-18-31,79 8 170 0,-89 4-185 0,2 1 12 16,-3 3 10-16,1 0-2 0,-1 2-4 0,-1 1-6 0,-4 0-7 15,1 2-6-15,1-3-11 0,-6 3-13 0,0-1-11 16,0 0-2-16,0-1-1 0,-6 0 2 0,1-2 0 0,-2 0-3 15,-1-5-1-15,2 3 3 0,-1-3 0 0,-1-4-2 0,1 4-5 16,-2-6 3-16,2 1-2 0,-1-6 1 0,1-2 2 16,-1 0-1-16,1-2 1 0,2-5-1 15,4 0 5-15,1-68 7 0,6 55-14 16,1 2-2-16,4 0 0 0,17-23 1 0,-12 22-1 16,4 5-3-16,2 2 5 0,-1-3-2 0,3 3 1 0,1 3 1 15,-1-1-2-15,1 5 1 0,0-1 1 0,-1 3 0 16,1 1-1-16,-2 5-2 0,-2 2 2 0,1 0-1 0,-3 2-1 15,-2 2 0-15,-1 3 0 0,2 0 1 0,-5 1-1 0,-1 1 3 16,-1-3-1-16,-2 4-1 0,-2-2 0 0,3-1-1 16,-5 6 1-16,-1-5 2 0,1 0-2 0,1 1 1 0,-5-3 1 15,4-1-3-15,-2 1-5 0,0-1-6 0,-3-4-5 16,0 2-6-16,0-1-6 0,0-2-2 0,0 2-6 0,0 0 2 16,-3-2 4-16,0 0 6 0,-2 0 1 0,-2 0 8 15,-1 0 2-15,2 0 4 0,-5 0 5 0,-1 0 1 0,1 2 2 16,-1-2 0-16,0 5 2 0,0-2-2 0,-2 0 2 0,2 3 3 15,-3 1 0-15,3 2 5 0,0-1 5 0,0 3 3 16,0 0 4-16,0 0 3 0,3 2 2 0,-1-3-2 0,2 4-2 16,3-1-5-16,-1 0 2 0,4-2-9 0,-1 1 1 0,3-1-2 15,0 2-2-15,0-2 2 0,5-1-2 0,1 1-2 16,-2-5-2-16,3 4 5 0,-2-4-1 0,2 1-1 16,1-3 1-16,-2-1-2 0,1 1 1 0,4-3 0 0,-2-1 2 15,1-1-2-15,2-4 3 0,-3 2 0 0,1-7 3 0,2 1 0 16,2-4 3-16,-3 1 4 0,1-4-2 0,3-1 11 0,0 3 9 15,-2-3 5-15,2-4 10 0,-3 6 8 0,-1 0 6 0,-2 2-1 16,1 0 8-16,-1 5-10 0,-5-1-12 0,1 3-9 16,1 1-10-16,-5 2-13 0,2 0-6 0,-1 3-5 15,1 3-5-15,1 0 0 0,-4 3-2 0,3 4 2 0,0-1 2 16,-3 1 0-16,-3 2 2 0,0 3-1 0,2-1 1 0,-2-1 3 16,0 3-5-16,1-7 2 0,-1 4-2 0,2-4 0 15,-2 4 0-15,0-7 0 0,1 3-2 0,-1-4 0 0,3-1 0 16,0-2 4-16,0 0 0 0,0-2 1 0,0-2-2 15,3-3 1-15,-1-1-2 0,4-3-2 0,-2-1 0 0,1-1-4 16,2-1 2-16,-2-4 1 0,5 4-1 0,-4-3 1 0,1 3 0 16,1 3 1-16,-4-2 0 0,4 5 0 0,-4 0-3 15,4 1 2-15,-4 3-2 0,4 2-1 0,-1 0 1 0,4 0 0 16,-3 2-3-16,1 5 2 0,-1-3 2 0,2 2-1 16,-1 3 2-16,-1 0-2 0,-1-1 1 0,2 0 2 0,-2 1 0 15,1-1 1-15,-1 2 0 0,-2-1-2 0,2-2 0 0,-2-4 0 16,2 4 1-16,-2-5 1 0,-1 0-1 0,2 1-1 0,-5-1-4 15,5 0 2-15,-1-2-1 0,-1-2-1 0,1 0-9 16,2-5-3-16,1 0-6 0,-1-3-1 0,1-1-1 16,-2-1-6-16,1-4-4 0,-3-1-2 0,2-1 4 0,-4 0 3 15,4-1 1-15,-5-1 1 0,2-1 7 0,-1 4 2 0,4 0 6 16,-6 0 3-16,1 4 4 0,-1 2 2 0,3 2 1 16,-3 2-1-16,0 4 0 0,0-3-3 0,0 4 0 0,0 2 0 15,-3 0 0-15,3 5 5 0,-1 1-2 0,1 2 0 16,-3 7 2-16,0-3 2 0,3 4 0 0,-5-2 1 0,5 1-2 15,-1 1-3-15,1 0 2 0,0-2 2 0,1 0-1 0,2-2 3 16,-1 1-1-16,4-5 0 0,-2 3 3 0,1-2 0 0,-1 0-2 16,1-4 0-16,-2 3-1 0,1-3-12 0,-1-1-14 15,2 3-17-15,-5-4-24 0,2 2-18 0,0-4-21 16,-2 2-19-16,0-3-17 0,0 0-1 0,0 5 2 0,-2-3 6 16,0 1 11-16,-6 3 7 0,1-3 10 0,1 6 12 0,-5-3 8 15,2 3 3-15,-1-3 7 0,2 3 3 0,-3-3 6 16,5 0 9-16,-5 1 5 0,4-3 2 0,2 1 3 0,1-2 5 15,1 1 3-15,1-1 3 0,2-3 3 0,0 1 4 16,2-1 4-16,-2-1 5 0,4-2 2 0,2-1 6 0,-4 1 3 16,5-2 3-16,-2 1 1 0,2-1 2 0,-2 2 1 0,2-2 2 15,0 1 0-15,-2 0-3 0,1 0-5 0,-5 1-7 16,4 1-11-16,1-2-8 0,0 4-12 0,0-2-13 0,0-1-14 16,0 3-13-16,-2-2-13 0,1 0-11 0,-1 2-8 15,2-2-5-15,0 2-4 0,0-2-9 0,0 0-10 0,-3-2-24 16,4-1-21-16,-2 3-20 0,-1-2-24 0,2-1-18 0,-4 2-15 15</inkml:trace>
          <inkml:trace contextRef="#ctx0" brushRef="#br0" timeOffset="81018.0901">14682 7742 225 0,'0'1'335'16,"0"3"-20"-16,0 3 408 0,0-3-561 0,0-3-26 15,0 2-16-15,0 4 81 0,0-7-115 16,1 1-6-16,-1-1-2 0,3 0 5 0,2 0 6 15,1 0 7-15,-2-1 2 0,5 1 6 0,1-2-2 0,-1-3-1 0,2 1-6 16,1-1-13-16,-3 2-11 0,3-5-14 0,-2 0-11 16,2-3-11-16,-3 0-6 0,3 0-8 0,-2 0-6 15,2-1 1-15,-3-1-4 0,1-1 1 0,-1-2-2 0,-1 2 3 16,-4 1 7-16,1 0 7 0,1 2 10 0,-5 3 11 0,2-1 8 16,-1 4 5-16,1-3 5 0,-3 7-1 0,0-4 2 0,0 5-13 15,-3 0-10-15,1 0-12 0,-1 5-11 0,2-1 1 16,-5 4 1-16,-2 5-1 0,4 0-3 0,-4 0 7 15,2 4 2-15,0-3 5 0,2 5 7 0,-1-3-4 0,2-2-1 16,2 1-4-16,1 0 1 0,1-3-1 0,2 4-4 0,2-5-7 16,-1 0-6-16,4-3-1 0,2 1-1 0,-4 0-4 0,5-3-2 15,1-2-2-15,-4 1 0 0,6-3 0 0,-2 0 2 16,1-2-4-16,2-2-1 0,-3 0-7 0,0 0-9 16,-3-3-7-16,4-1-12 0,-4-3-7 0,0 1-7 0,1-5-4 15,-1 1-3-15,-1-4-5 0,2-2 6 0,-4-1 6 0,0 0 12 16,-1-3 5-16,-1 0 3 0,1-4 5 0,-5 2 6 0,3 2 7 15,-3-3 1-15,-3 4 2 0,3 1 3 0,-5 4 6 16,4 2 1-16,-5 3-2 0,1-6 5 16,2 13-4-16,-1-1 1 0,2 3 2 0,-5 4-7 0,2 3 1 15,-5 1 0-15,2 0 0 0,4 5 3 0,-3 4 1 0,5 0-3 16,2 0 3-16,-3 0 1 0,3 2 3 0,3 0 5 0,-1-3 1 16,2 1 3-16,3 0 7 0,-1 0 3 0,0 1 7 15,5-3-1-15,-2-1 4 0,3 4-2 0,0-5 0 16,-5 1-4-16,3-1-3 0,-1-2-3 0,-1-1-8 0,-1 3-3 15,1-1-3-15,-4-6-4 0,1 6-4 0,-1-1-1 0,2-1-7 16,-5 1-21-16,-1-2-22 0,3-1-35 0,-1-2-43 0,-2 0-50 16,0 1-63-16,0-1-56 0,-5-2-55 0,4 1-54 15,-2-6-83-15,-4-3-122 0,4-3-41 0,-2-1 14 16</inkml:trace>
          <inkml:trace contextRef="#ctx0" brushRef="#br0" timeOffset="81266.2899">15600 6920 308 0,'7'8'566'15,"1"4"-45"-15,-4 6-115 0,-1 3-44 0,0 3-52 0,-3 5-24 16,0 1-16-16,0 0-11 0,-6 5-12 0,2-1-12 0,2 4-18 16,-5-2-13-16,0 3-24 0,-4-3-19 0,5 1-15 15,-4-2-19-15,2-1-21 0,1-4-20 0,1 3-21 16,-5-4-19-16,4-2-13 0,-2 0-10 0,2-5-7 0,-1 2-16 15,1-1-28-15,1-3-36 0,-2 0-49 0,2-3-53 0,2-2-65 16,-3 3-71-16,1-4-69 0,0 1-58 0,1-6-68 0,2 1-95 16,-1-4-78-16,2 0-19 0,2-1 31 0</inkml:trace>
          <inkml:trace contextRef="#ctx0" brushRef="#br0" timeOffset="82033.9547">15668 7928 1032 0,'6'-9'284'0,"8"-4"-52"16,-2-2-45-16,19-21 59 31,-13 13-152-31,157-282 1202 16,-170 286-1147-16,-2 2 1 0,0 2-4 0,-3 5-10 15,-3 1-11-15,-2 3-13 0,-2 4-19 0,-5 4-13 0,-3 2-9 16,2 3-9-16,-7 3-5 0,-2 5 5 0,3 0 8 0,-1 6 4 16,0-2 2-16,3 2-2 0,-1 0-4 0,6 1-7 31,-2-1-7-31,-12 76 103 0,28-79-141 0,4-6-1 0,3 3-2 16,3-3-3-16,22 7 6 0,-13-10-11 0,2-3-2 15,1-1-3-15,2-1 0 0,-3-2 0 0,1 3 1 0,3-4-1 16,-6 1-4-16,1 3 1 0,-4-1-4 0,1 0-7 15,-1-1-15-15,-4 2-11 0,3 1-17 0,-8-1-16 0,2 1-13 16,-5 0-9-16,0 1-7 0,-5-1-6 0,-1 1 8 16,0 1 10-16,-1 1 8 0,-5-3 10 0,1 1 9 0,4-1 5 15,-5-1 4-15,4-2 6 0,-4 2-4 0,2-2-6 16,2-2-1-16,-5 3-4 0,0-4-5 0,-1 1-1 0,4 1 2 16,-1-2 0-16,2 0-1 0,0-2-1 0,2 1-2 0,-2 1 1 15,3-5-1-15,3 2 3 0,-2-2-2 0,2 2 5 16,2 1 7-16,2-5 12 0,5 3 9 0,-2-3 6 0,2 1 12 15,-3-1 6-15,3 1 5 0,0-3 1 0,0 1 3 0,3-3 1 16,0 0 1-16,-2 0 3 0,5-2-2 0,-5 2 1 16,2-4-2-16,0 0 5 0,5 0 6 0,-7 3 9 15,5-4 7-15,31-30 110 0,-34 31-74 16,0 3 8-16,-2-1 6 0,-1 0 0 0,1 1 2 0,-1 1 1 16,-6 1 3-16,2 2 4 0,-1 1 7 0,-2 0 2 0,1 3 0 15,-5 0 0-15,-1 0-3 0,3 4-1 0,-3-3-7 16,0 3-5-16,-3 0-17 0,3 3-6 0,-1-1-1 0,1 2 9 15,-6 1 6-15,1 1 3 0,1 3 1 0,-1-1 3 16,-1 5 8-16,2-2-1 0,2 0-9 0,-5 0-12 0,2 2-16 16,2-3-5-16,0 3-7 0,3-2-9 0,-1 1-7 15,1 13 3-15,0-12-12 0,0-2-5 0,0 2-1 16,1-1-1 0,7 49 8-16,-8-50-12 0,3 2-6 0,-2-2-13 15,2-1-17-15,0 1-8 0,2-2-14 0,2 2-8 0,-2-6-12 16,4 3-21-16,2-2-10 0,1-3-4 0,6 1 2 0,2-4-10 15,3-4-9-15,4 3-13 0,-1-7-9 0,5 0-9 16,0-2-9-16,3 1-11 0,-1-1-17 0,-2-1-6 0,3 0-4 16,-5-3-2-16,1-1 2 0,-7 1 4 0,-2-2 6 15,3-1 6-15,-5 2 9 0,-1-4-2 0,0 2-9 0,-3-4-27 16,-3 2-33-16,0-2-48 0,0 2-52 0,0-3-47 16</inkml:trace>
          <inkml:trace contextRef="#ctx0" brushRef="#br0" timeOffset="82172.0982">17088 7519 416 0,'5'0'450'0,"-2"4"-40"0,0-4-44 16,-2 0-13-16,5 0-31 0,-4 0-37 0,1 0-31 0,1 0-35 16,1-4-30-16,-1 4-30 0,4 0-36 0,-3 0-29 15,1 4-32-15,0-4-29 0,0 1-39 0,0 1-55 0,-1-1-66 16,-4 6-65-16,5-4-77 0,-6-2-117 0,-3 4-161 0,0-2-94 16,-3-1-27-16,0 3 14 0</inkml:trace>
        </inkml:traceGroup>
      </inkml:traceGroup>
    </inkml:traceGroup>
    <inkml:traceGroup>
      <inkml:annotationXML>
        <emma:emma xmlns:emma="http://www.w3.org/2003/04/emma" version="1.0">
          <emma:interpretation id="{A7176262-168C-40EA-AAA1-DBB8CE076245}" emma:medium="tactile" emma:mode="ink">
            <msink:context xmlns:msink="http://schemas.microsoft.com/ink/2010/main" type="paragraph" rotatedBoundingBox="1680,14864 28836,13647 28939,15943 1783,171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375533-50A9-4C5B-8E80-812ED84D025C}" emma:medium="tactile" emma:mode="ink">
              <msink:context xmlns:msink="http://schemas.microsoft.com/ink/2010/main" type="inkBullet" rotatedBoundingBox="1696,15205 2546,15167 2595,16278 1745,16316"/>
            </emma:interpretation>
            <emma:one-of disjunction-type="recognition" id="oneOf21">
              <emma:interpretation id="interp105" emma:lang="en-IN" emma:confidence="0">
                <emma:literal>of)</emma:literal>
              </emma:interpretation>
              <emma:interpretation id="interp106" emma:lang="en-IN" emma:confidence="0">
                <emma:literal>c)</emma:literal>
              </emma:interpretation>
              <emma:interpretation id="interp107" emma:lang="en-IN" emma:confidence="0">
                <emma:literal>e)</emma:literal>
              </emma:interpretation>
              <emma:interpretation id="interp108" emma:lang="en-IN" emma:confidence="0">
                <emma:literal>C)</emma:literal>
              </emma:interpretation>
              <emma:interpretation id="interp109" emma:lang="en-IN" emma:confidence="0">
                <emma:literal>o)</emma:literal>
              </emma:interpretation>
            </emma:one-of>
          </emma:emma>
        </inkml:annotationXML>
        <inkml:trace contextRef="#ctx0" brushRef="#br0" timeOffset="83449.388">1724 9969 38 0,'5'-4'263'0,"4"0"-25"0,-2-6-32 0,1 2-37 15,2-3-12-15,-4 0 14 0,1 0 18 0,1 0-7 0,-4-2-10 16,4 3 2-16,-4-3 3 0,-1 3 14 0,2-1 13 0,-2 4 11 15,-2 1 8-15,-1 1 7 0,0 3 4 0,0 1-5 16,0-3-10-16,-1 3-16 0,-2-2-17 0,-5 3-18 0,4 4-16 16,-4 0-11-16,-4 2-10 0,1 4-15 0,-1 1-6 15,-3 2-4-15,-2 2-10 0,2 3-8 0,4-2-4 0,-3 4-12 16,-1 0-11-16,3-1-7 0,2 0-7 0,-2 0-6 0,3 2-4 16,2-1-1-16,-1-2-8 0,7 1-1 0,-2 1-5 15,6-4-1-15,1 3-3 0,4-4-5 0,-1 0 0 0,2-3-3 16,3 2 0-16,4-3-3 0,4-3-2 0,-1-2-1 15,0 1 1-15,5-6 1 0,-1 4-5 0,-3-5 2 0,4 0-3 16,1 0 1-16,-7-5 1 0,5 4 0 0,-3-4 0 0,-5 3-1 16,2-1 1-16,1-3-1 0,-5 2 3 0,-3 0-2 15,-1 2 0-15,2 0-2 0,-2-2 0 0,-5 1-9 0,4 1-16 16,-4-2-20-16,3 2-19 0,-1-1-32 0,0 2-39 0,0-4-48 16,0 1-52-16,2-1-46 0,2-1-49 0,-2-2-46 15,-2 0-37-15,-3-1-29 0,1-2-30 0,-4-4-51 0,0 1-86 16,-4-3-30-16,-4 0 14 0</inkml:trace>
        <inkml:trace contextRef="#ctx0" brushRef="#br0" timeOffset="83757.2472">2093 9410 21 0,'12'-9'595'0,"0"3"22"0,12 0 348 0,-12 6-605 16,0 1-70-16,3 6-38 0,4 4-19 0,3-1-8 0,-4 7 4 15,5 2 10-15,-3 5 1 0,3-2-11 0,-2 2-11 16,-2 6-17-16,0-3-13 0,-4 5-14 0,2-3-16 0,-6 4-25 16,0 2-15-16,-2-3-19 0,-2 4-10 0,1-1-12 15,-7 0-6-15,2 6-4 0,-6-1-9 0,-1 0-9 0,-4-2-9 16,-1 3-5-16,0-1-9 0,-5 1-2 0,-3-3-9 0,-1 2-3 16,-1-3-6-16,3-1 0 0,-4-1-2 0,1-5-2 15,3 0 0-15,1-7-10 0,1 2-10 0,2-6-15 0,2-3-15 16,1-5-17-16,2 0-21 0,-1-1-24 0,1-4-37 15,-1-2-38-15,4-4-41 0,-4 0-44 0,1-2-47 0,2-2-49 16,-2-2-46-16,3-2-38 0,-4-3-29 0,4 2-52 0,-4-7-105 16,4-2-31-16,1 0 12 0,1-2 35 0</inkml:trace>
      </inkml:traceGroup>
      <inkml:traceGroup>
        <inkml:annotationXML>
          <emma:emma xmlns:emma="http://www.w3.org/2003/04/emma" version="1.0">
            <emma:interpretation id="{9888702D-E4D7-4B0F-8DB5-DC30A2B69DFA}" emma:medium="tactile" emma:mode="ink">
              <msink:context xmlns:msink="http://schemas.microsoft.com/ink/2010/main" type="line" rotatedBoundingBox="3995,14760 28836,13647 28930,15736 4088,16849"/>
            </emma:interpretation>
          </emma:emma>
        </inkml:annotationXML>
        <inkml:traceGroup>
          <inkml:annotationXML>
            <emma:emma xmlns:emma="http://www.w3.org/2003/04/emma" version="1.0">
              <emma:interpretation id="{3B2C1FC6-5D1E-4150-ACAF-A93F23080333}" emma:medium="tactile" emma:mode="ink">
                <msink:context xmlns:msink="http://schemas.microsoft.com/ink/2010/main" type="inkWord" rotatedBoundingBox="4019,15309 6706,15188 6746,16078 4059,16199"/>
              </emma:interpretation>
              <emma:one-of disjunction-type="recognition" id="oneOf22">
                <emma:interpretation id="interp110" emma:lang="en-IN" emma:confidence="0">
                  <emma:literal>dust'</emma:literal>
                </emma:interpretation>
                <emma:interpretation id="interp111" emma:lang="en-IN" emma:confidence="0">
                  <emma:literal>dust's</emma:literal>
                </emma:interpretation>
                <emma:interpretation id="interp112" emma:lang="en-IN" emma:confidence="0">
                  <emma:literal>dunun</emma:literal>
                </emma:interpretation>
                <emma:interpretation id="interp113" emma:lang="en-IN" emma:confidence="0">
                  <emma:literal>dunsh</emma:literal>
                </emma:interpretation>
                <emma:interpretation id="interp114" emma:lang="en-IN" emma:confidence="0">
                  <emma:literal>dust</emma:literal>
                </emma:interpretation>
              </emma:one-of>
            </emma:emma>
          </inkml:annotationXML>
          <inkml:trace contextRef="#ctx0" brushRef="#br0" timeOffset="89530.2457">4222 10037 58 0,'7'1'294'0,"1"1"-47"0,-4 1-53 0,-1-3-34 16,0 0-4-16,-1 0 2 0,1 0-28 0,-2 0-18 16,-1 0-13-16,3 0 0 0,-3 0-2 0,3-3 2 0,-2 1 2 15,-1 2 4-15,3-1-1 0,-1-4 0 0,-2 1 2 16,0 2 3-16,0-6-2 0,0 1 4 0,0 3 1 0,-2-1 6 15,-1-3 6-15,-1 2 5 0,-3-1-8 0,-1 1-13 16,1-3-5-16,-2 4-5 0,0-2-7 0,-5 1-9 0,2 1-9 16,1-1-11-16,-3-1 8 0,-1 6 12 0,0-4 9 0,4 5-1 15,-3 0 2-15,2 0 6 0,-6 5 0 0,2 1 5 16,1 2 0-16,2 3-4 0,-5 1-5 0,6 3-1 0,0 1-7 16,0 4-6-16,0 0-8 0,0 1-6 0,5-2-8 15,-1 0-9-15,1 3-10 0,3-3-9 0,2-1-2 0,-1 1-5 16,3-2-3-16,3 2-3 0,-1-1-2 0,1-2-5 0,-2-1-1 15,5-2-1-15,-2-3 2 0,1 1-3 0,2-4-10 16,2-2 8-16,2 2 1 0,-2-4 2 0,-2-2 4 0,3 1 0 16,-1-2 1-16,3-2 4 0,3 1 10 0,-3-2-5 15,0-1-4-15,0 0 0 0,-3 0-4 0,6-1-3 0,-5-1-1 16,-1-3-3-16,3 3-3 0,-2-4 0 0,2 0 0 16,2 0-4-16,-2-1 0 0,-1-1 4 0,1-1-3 0,2 1 0 15,-2-3 1-15,-3-2-2 0,1 1 0 0,-1-3 0 0,0 0 0 16,3-3 2-16,1 0-2 0,-4 1 0 0,0-3 0 15,-1 0 0-15,-4 0 2 0,2 1-1 0,-5-3 1 0,2 1-2 16,0 4 0-16,-1 0 0 0,-2-1 1 0,0 4 1 0,0 3 1 16,0 2-1-16,0 0-2 0,0 5 2 0,-2-1-2 15,-1 3-2-15,3-1 0 0,0 3-2 0,0 2-1 0,0 0-1 16,-3 2 0-16,3 0 1 0,0 2-1 0,0 3 0 16,0-1 4-16,0 4-3 0,0 3 1 0,0-1 4 0,0 6-1 15,0-4 1-15,0 4 1 0,0-1 1 0,-1 2-9 16,-2 1 8-16,3-1 6 0,-3-1 2 0,3 3 5 0,-2 0 0 0,0 0 1 15,2 0 0-15,0-3 7 0,0 4-3 0,-2-5-4 16,2 0-6-16,0-3-2 0,-3 2-1 0,3-2-4 16,0-1 0-16,0 0 0 0,0 0 0 0,3-3-1 0,-3 2 0 15,2-1 0-15,-2-1 0 0,2-2 2 0,0 1-2 0,1-1 1 16,0 3-1-16,-2-3-1 0,2 0-4 0,2 1-5 16,-2 0-5-16,1-2-5 0,1 4-4 0,-1-4-5 0,4-2-6 15,-2 2-4-15,0-2-1 0,1 2 1 0,0-5 4 16,2 0 1-16,5 0 6 0,-5-5 2 0,3 2 8 0,0-3 5 15,-1-1 5-15,1-2 3 0,3 1 1 0,-3-3 3 0,-3-1 0 16,1-2 1-16,-1 2 2 0,-1-3-2 0,-4 0 1 0,4 0-2 16,-1 4 1-16,-2-5 0 0,1 6 1 0,-5-4-2 15,2 6 0-15,-1 0 1 0,-2 2 0 0,0-2 0 16,0 5-1-16,0-2-2 0,0 2 2 0,0 2-3 0,0 1 0 16,0 0-3-16,0 1 0 0,0 2 3 0,-2 2 1 0,-1 1-3 15,3 0 4-15,-1 3-2 0,1 0 3 0,-3 1-1 0,0-2 1 16,3 3-2-16,-2-2 2 0,2 2 0 0,0 2-1 15,0-5 2-15,2 2-4 0,-2 0 5 0,3-1-2 16,0-3 1-16,-2 3-1 0,4-1 0 0,2-1 0 0,-3-1 2 16,4 3-1-16,2-5 2 0,4 0-3 0,-2 0 2 0,1-1 1 15,0 0 0-15,4-3 2 0,-2-3-3 0,1 0-1 0,-1-2-1 16,0-2 0-16,1-2-6 0,-4-1-3 0,0-1-1 16,0-4-4-16,-2 0 2 0,-1 0-1 0,-1 0 4 15,-4-3 1-15,1 3 6 0,-2 0 6 0,1 1 3 0,-4 4 4 16,3 1 7-16,0 2 0 0,-3 2 2 0,0-1-2 0,0 5-4 15,-3 1-2-15,3-3-3 0,0 3-7 0,0 3-4 0,0 0-2 16,0 5 2-16,3 3 0 0,-3 0-2 0,2-1 2 16,-2 1 0-16,3 2 2 0,-2 2-2 0,2-2 0 15,1 0 2-15,-1-2 0 0,-1 0 0 0,1-3 2 0,1 3 0 16,1-3 0-16,1 1 1 0,-2-4 1 0,1-1-3 0,-1 0 3 16,4-2-2-16,-1 3 2 0,3-5-2 0,-1 0-1 0,3 0-1 15,0-5 1-15,0-1-1 0,3-1 0 0,-2-1 0 16,2-3 0-16,-3-2 1 0,3 1-1 0,-3-4-1 0,3 0 1 15,-2-3 0-15,2 2 1 0,-3 2 2 0,0 1-7 16,0-2 3-16,0 0 1 0,0 5 0 0,-5 1-2 0,4 3-3 16,-3 1 1-16,1 1 1 0,5 4 3 0,-2 2-4 0,0 4 3 15,1 1-1-15,-1 3 0 0,3 2 0 0,0 2 0 16,-3 3 1-16,-4-2 1 0,0 4 0 0,-1-3-3 16,-2 4-5-16,-2-1 5 0,-3-3 0 0,-3 0 3 0,1 1 0 0,-4 0 2 15,2-1-1-15,-1-2 1 0,-2-3 7 0,3 1-5 16,-1-4 2-16,2-1 1 0,0-2-2 0,2 0 1 0,-2-2-1 15,3-4 1-15,0-3-3 0,4-3-3 0,-1 0-4 16,5-3-4-16,0-3-5 0,3-1-1 0,1-2-4 16,4-1 1-16,1 1-2 0,-3-2 3 0,9 3 2 0,-5-1 2 15,4-1 0-15,-1 4 2 0,1-3 2 0,2 0-3 0,0 3 5 16,-2 1-1-16,-1 0-2 0,3 3 0 0,-5-1 1 0,-1 0-1 16,-2 2 2-16,-1 3 0 0,-6 2 0 0,0-2 1 15,-2 2 2-15,-1 3 3 0,-1-3-1 0,-4 4-2 0,2 0 1 16,-3 0 0-16,0 0 1 0,0 0-5 0,0 0 1 15,0 4 1-15,0 0 0 0,-3 3 3 0,-1 2 1 0,2 1 2 16,-5 5 1-16,1 0 2 0,-3 0 1 0,2 3-2 0,-2-2-1 16,-2 4-2-16,-1 0 0 0,3-5-1 0,-1 4-2 15,-2-1 2-15,3-3-1 0,-3 0 4 0,2 1-1 0,2 0 0 16,0-3 0-16,3-2-2 0,1 0 0 0,-2-6 0 16,4 4-4-16,-1-4-5 0,3-2-3 0,0 1-1 0,0-3 0 15,0 2-1-15,5-3 3 0,1-3-3 0,0-2 4 0,4 2 4 16,-1-5 3-16,6 0 3 0,-3-2-2 0,0-1 3 15,0 0-2-15,-1-1 2 0,6 1 0 0,-4 2 0 0,-1-1-2 16,1 3 0-16,-1-3-1 0,3 6 1 0,0-1-1 0,-1 5 0 16,-3-3-1-16,4 3 3 0,-3 3 1 0,0-3 0 15,0 5 0-15,0-1 0 0,-2 2 0 0,-1-2-1 0,2 1-1 16,-4-3 1-16,-1 2 1 0,0-4 0 0,-1 5 1 16,-1-4 2-16,0-1 1 0,2 0 3 0,0 0 0 0,0 0-2 15,3-6 0-15,-1 6 1 0,-1-4-6 0,2-3 2 0,-1-1 1 16,-1 2-8-16,0-2-16 0,1 0-14 0,1-3-10 15,-5 0-14-15,4 0-5 0,-4 1-9 0,1-3-6 0,-2-2 4 16,0-2 15-16,-2 3 11 0,-1-2 8 0,0 0 12 16,0-4 10-16,0-4 9 0,-1 2 1 0,-2-1 3 0,3 0 4 15,-3 2 3-15,3 5 4 0,0 1 7 0,0 0 4 0,0 7 1 16,0 0 4-16,0 2-1 0,3 6-2 0,-3 0 11 16,4 6 11-16,-1 5 10 0,0 3 14 0,-2 7 9 0,4 0 8 15,-2 5 10-15,1 0 3 0,1 3-6 0,-2-2-9 16,1 1-13-16,2 1-16 0,-4-2-9 0,-2 2-11 0,3-4-5 15,-2 2-7-15,-1-1-4 0,3-3-3 0,0 0-7 16,-3-1-19-16,2-3-30 0,-2 2-41 0,0-6-50 0,0 0-50 16,0-3-57-16,3-3-59 0,-3 0-53 0,0-5-41 0,-3 0-21 15,-2-1-4-15,1-3-5 0,-1-3-24 0,-5-4-32 16,2 2-51-16,1-6-13 0,1-4 16 0</inkml:trace>
          <inkml:trace contextRef="#ctx0" brushRef="#br0" timeOffset="89660.2422">5993 10032 14 0,'15'-15'428'0,"-3"0"-38"0,0 1-49 0,-1 1-51 15,1 3-20-15,0-1-36 0,0 0-47 0,2 0-42 16,-5 3-30-16,2-3-26 0,4 3-18 0,-3 2-20 0,0 1-21 16,-3-3-25-16,3 5-29 0,-5-4-29 0,5 3-27 0,-4-3-30 15,2 3-29-15,-1-3-31 0,7-7-270 16,-8 5 165-16,-1-5-37 0,2 2-44 0,-3-4-34 0</inkml:trace>
          <inkml:trace contextRef="#ctx0" brushRef="#br0" timeOffset="89915.2882">6349 9497 221 0,'4'-9'408'0,"2"2"-54"0,-6 4-59 0,0-2-56 0,0 5-51 16,-3 5-33-16,0-2-20 0,2 4-11 0,-2-1-3 16,0 0-2-16,-2 3 0 0,4 0-10 0,-2-3-5 0,0 3-7 15,-2-3-4-15,4 3-1 0,-2-5 6 0,0 0 8 16,-2-1 9-16,4-2 12 0,-5-1-6 0,6-1-3 0,-2-6-8 16,-1-2-13-16,3 0-18 0,0-1-7 0,0-3-27 15,5-1-14-15,2-1-2 0,1 1 5 0,-1 0 8 0,1 2 13 16,1 1 8-16,1 1-8 0,-4 3 8 0,6 3 3 15,1 2-1-15,1 0 2 0,1 4 1 0,1 1-3 0,0 7-4 16,2 0-1-16,-2 3-5 0,1 5-2 0,-2-2-5 0,1 4-13 16,-4 1-14-16,0 3-13 0,0 3-31 0,-2-1-38 15,-2 4-44-15,-1-3-50 0,-5 1-58 0,-2-1-69 0,0 0-66 16,-2 2-69-16,-4-7-80 0,0 4-134 0,-7-6-63 0,4 1-8 16,-3-2 26-16</inkml:trace>
        </inkml:traceGroup>
        <inkml:traceGroup>
          <inkml:annotationXML>
            <emma:emma xmlns:emma="http://www.w3.org/2003/04/emma" version="1.0">
              <emma:interpretation id="{3A1406AE-9406-405D-AC15-008BBFC6019E}" emma:medium="tactile" emma:mode="ink">
                <msink:context xmlns:msink="http://schemas.microsoft.com/ink/2010/main" type="inkWord" rotatedBoundingBox="8131,15073 8934,15037 8999,16483 8196,16519"/>
              </emma:interpretation>
              <emma:one-of disjunction-type="recognition" id="oneOf23">
                <emma:interpretation id="interp115" emma:lang="en-IN" emma:confidence="0">
                  <emma:literal>of</emma:literal>
                </emma:interpretation>
                <emma:interpretation id="interp116" emma:lang="en-IN" emma:confidence="0">
                  <emma:literal>off</emma:literal>
                </emma:interpretation>
                <emma:interpretation id="interp117" emma:lang="en-IN" emma:confidence="0">
                  <emma:literal>Of</emma:literal>
                </emma:interpretation>
                <emma:interpretation id="interp118" emma:lang="en-IN" emma:confidence="0">
                  <emma:literal>Off</emma:literal>
                </emma:interpretation>
                <emma:interpretation id="interp119" emma:lang="en-IN" emma:confidence="0">
                  <emma:literal>oft</emma:literal>
                </emma:interpretation>
              </emma:one-of>
            </emma:emma>
          </inkml:annotationXML>
          <inkml:trace contextRef="#ctx0" brushRef="#br0" timeOffset="90858.0237">8222 9622 360 0,'-4'2'601'0,"-1"0"-57"0,-2-2-117 0,0 4-37 16,1 3-69-16,-8-2-56 0,2 4-39 0,3 0-21 0,0 1-11 15,-4 3-10-15,4 1-6 0,-3 2-12 0,0-5-9 0,0 7-10 16,2-1-2-16,1 0-11 0,2 1-13 0,-1 0-12 15,1 1-13-15,2-2-13 0,4 2-16 0,-5-2-13 16,6 1-14-16,0 0-11 0,0-3-4 0,6 1-7 0,0-1-5 16,1 0 0-16,4-2-3 0,2-2-4 0,5 1-2 0,1-3-2 15,2-3-1-15,3-1-1 0,-2-4 1 0,2 1-5 16,0-4 4-16,-3 1 0 0,-2-4 0 0,-1 1 0 0,-5-6 2 16,-1-1 0-16,-4-2-1 0,-1-4 0 0,-3 1 0 0,-4-5 0 15,0 1-1-15,-1-6 2 0,-5 4-1 0,-3-4-1 16,2 1 2-16,-1-2-2 0,-1 1-2 0,-3 0 2 0,2 3 0 15,1 1 7-15,-1-2 4 0,1 7 3 0,1-1 1 0,4 4 6 16,-4 1-2-16,4 2-1 0,-1 0 3 0,2 3-8 16,0 5-6-16,3-2-6 0,0 2-4 0,3 3-1 15,5 0 2-15,1 0-3 0,1 3-1 0,4 2-5 0,1 3-10 0,4-4-7 16,-3 3-15-16,4 1-17 0,-1-2-20 0,3 2-19 16,-1-1-25-16,-2-1-1 0,5-1 0 0,-4-1 7 0,2-3 8 15,-1 2 13-15,-2-3 12 0,3-3 15 0,-1-1 20 16,2-2 7-16,14-15-22 0,-18 7 39 15,-1-2 5-15,-5 0 8 0,4-1 5 0,-4-5 2 0,-1-1 3 16,-3-2 3-16,1 1 0 0,-1 1 14 0,-4-2-2 0,-1 0 6 16,-1 1-7-16,5-14 6 0,-7 21-6 0,-1 2 11 15,0 1-6-15,0 6 10 0,0-2-5 0,0 7 12 16,0 0 1-16,-1 3 0 0,1 5 12 16,0 22 72-16,0-5-33 0,1 7 24 0,-1 4 23 0,3 10 20 15,0 3 14-15,-1 5 5 16,4 4-3-16,14 190 393 0,-9-183-451 0,-7 0-5 15,4-3-7-15,-7 1-9 16,11 104 120-16,-7-112-160 0,-2-4-6 0,-3-4-11 0,3 1-7 16,-2-2-8-16,-1-7-5 0,-1-1-3 0,-2-3-3 0,3-2-2 15,-3-3-2-15,3-3 0 0,0-5 0 0,0-5 4 0,0 1-2 16,0-6 2-16,0-4 4 0,0 0-6 0,-2-5-14 0,-1-5-15 16,-1-5-15-16,1-4-21 15,-3-5-13-15,-26-126-612 16,27 112 462-16,0-5-37 0,4 1-47 0,-2-1-50 15,3 0-45 1,47-143-2749-16,-30 157 2527 0,2-1 36 0</inkml:trace>
        </inkml:traceGroup>
        <inkml:traceGroup>
          <inkml:annotationXML>
            <emma:emma xmlns:emma="http://www.w3.org/2003/04/emma" version="1.0">
              <emma:interpretation id="{E7F6F0BB-C0D3-4CF4-BEE0-83EA3DFDE048}" emma:medium="tactile" emma:mode="ink">
                <msink:context xmlns:msink="http://schemas.microsoft.com/ink/2010/main" type="inkWord" rotatedBoundingBox="9610,15515 10444,15477 10457,15773 9624,15810"/>
              </emma:interpretation>
              <emma:one-of disjunction-type="recognition" id="oneOf24">
                <emma:interpretation id="interp120" emma:lang="en-IN" emma:confidence="0">
                  <emma:literal>on</emma:literal>
                </emma:interpretation>
                <emma:interpretation id="interp121" emma:lang="en-IN" emma:confidence="0">
                  <emma:literal>an</emma:literal>
                </emma:interpretation>
                <emma:interpretation id="interp122" emma:lang="en-IN" emma:confidence="0">
                  <emma:literal>in</emma:literal>
                </emma:interpretation>
                <emma:interpretation id="interp123" emma:lang="en-IN" emma:confidence="0">
                  <emma:literal>An</emma:literal>
                </emma:interpretation>
                <emma:interpretation id="interp124" emma:lang="en-IN" emma:confidence="0">
                  <emma:literal>On</emma:literal>
                </emma:interpretation>
              </emma:one-of>
            </emma:emma>
          </inkml:annotationXML>
          <inkml:trace contextRef="#ctx0" brushRef="#br0" timeOffset="91414.1672">9769 9781 84 0,'9'-11'571'15,"-3"5"7"-15,0-12 274 0,-3 10-505 0,-3 2-50 16,-3 1-27-16,3 1-26 0,-2 2-34 0,-1 0-30 0,-1-3-27 0,-4 5-27 16,1-1-31-16,1 1-22 0,-5 0-13 0,2 0-7 15,-1 1-4-15,-2 4 0 0,0 0 7 0,3 1 3 16,-6-1 8-16,1 2 3 0,2 1-2 0,0 1-3 0,-15 10 54 16,14-11-72-16,1 3-9 15,0 2-8-15,-14 9 5 0,18-8-26 0,-1-3-5 0,-2 4-1 0,4-3-1 16,-1-2-2-16,4 5 0 0,-1-4 1 0,2-1-2 0,2-1-9 15,1 2-6-15,1-5-7 0,2 3-7 0,2-3-1 16,-1-2-2-16,4-2 0 0,2 2 2 0,-1-4 7 16,3-4 9-16,3 0 9 15,47-30 6-15,-45 20 0 0,14-9 2 0,-12 10 1 16,-2 2 4-16,1 0 5 0,-5 2 4 0,5 1 1 16,-5 4 4-16,2-2 0 0,-3 1-1 0,-3 2-1 0,3 2-3 15,-5 1-5-15,4 0-4 0,-2 0-3 0,-2 4-1 16,2 3 1-16,-2-1 2 0,1 0 0 0,-4 3 1 0,4 0 1 15,-4 2 3-15,-1-3-3 0,2 3 0 0,-2 0-1 0,0-3 0 16,-3 1-3-16,1 0 1 0,-1-3-2 0,0 0-1 0,3-1 5 16,-3 0-1-16,2-1-1 0,-2-4 4 15,0-3-3-15,0-1 0 0,3-3-1 16,0-1-1-16,17-59-7 0,-12 48 2 0,-1-1 1 16,2 4 2-16,-1-3 6 0,1 3 6 0,1 5 5 0,-1 0 3 15,-2 0-1-15,1 4-1 0,2 3 1 0,2 0-1 0,0 4-1 16,1 4 0-16,5 0 0 0,-4 3 3 0,4 4 1 15,-5 0 2-15,2 0-2 0,0 4 0 0,-6 0-6 16,3 0-5-16,-1 2-3 0,0-2-6 0,-2 2-9 0,-2-3-18 16,2 5-28-16,-1-3-36 0,-1-5-36 0,-2 3-49 0,2-6-52 15,0 1-58-15,-2-3-50 0,2-2-35 0,-2-1-19 0,2-3-20 16,1 0-48-16,1-4-98 0,1-3-54 0,2-1 4 16,0-6 24-16</inkml:trace>
        </inkml:traceGroup>
        <inkml:traceGroup>
          <inkml:annotationXML>
            <emma:emma xmlns:emma="http://www.w3.org/2003/04/emma" version="1.0">
              <emma:interpretation id="{560C6E76-48F8-4904-89B8-CDDBAA395F77}" emma:medium="tactile" emma:mode="ink">
                <msink:context xmlns:msink="http://schemas.microsoft.com/ink/2010/main" type="inkWord" rotatedBoundingBox="11009,15007 13454,14898 13504,16030 11060,16139"/>
              </emma:interpretation>
              <emma:one-of disjunction-type="recognition" id="oneOf25">
                <emma:interpretation id="interp125" emma:lang="en-IN" emma:confidence="0">
                  <emma:literal>output</emma:literal>
                </emma:interpretation>
                <emma:interpretation id="interp126" emma:lang="en-IN" emma:confidence="0">
                  <emma:literal>outputs</emma:literal>
                </emma:interpretation>
                <emma:interpretation id="interp127" emma:lang="en-IN" emma:confidence="0">
                  <emma:literal>outsit</emma:literal>
                </emma:interpretation>
                <emma:interpretation id="interp128" emma:lang="en-IN" emma:confidence="0">
                  <emma:literal>outroot</emma:literal>
                </emma:interpretation>
                <emma:interpretation id="interp129" emma:lang="en-IN" emma:confidence="0">
                  <emma:literal>outfit</emma:literal>
                </emma:interpretation>
              </emma:one-of>
            </emma:emma>
          </inkml:annotationXML>
          <inkml:trace contextRef="#ctx0" brushRef="#br0" timeOffset="93408.0955">11012 9597 148 0,'7'5'323'0,"-3"-2"-14"0,2-2-23 0,-4-1-24 16,-2 2 8-16,3 1 7 0,-3-3-11 0,0 0-14 0,0 0-4 16,-3 2-12-16,3 0-7 0,-2-2-16 0,2 0-11 0,-3 0-20 15,3 0-20-15,0 0-15 0,-3 0-11 0,3 0-10 0,-1 2-10 16,-2 0-12-16,1-2-6 0,2 0-8 0,-5 0-11 0,3 3-7 16,-1-3-12-16,0 2-7 0,-1 0-7 0,-1 2-1 15,-2-2-6-15,-1 7-5 0,1-3-1 0,-2 5-3 16,0-1-2-16,-1 3 2 0,1 0-5 0,1 3-5 0,4-2-2 15,-2 4-5-15,1-3-2 0,5 3-3 0,0-4-2 0,0 3-3 16,5-2 0-16,1-1-1 0,-2 1 0 0,4-2 1 0,1 0 1 16,2-3 1-16,1 1-3 0,0-3-2 0,3 0-4 15,-3-3-8-15,3-3-5 0,-3-1-8 0,-3-1-12 16,3-1-7-16,-5-1-4 0,4-6-6 0,-6 1-4 0,3-2 4 16,-4 1 9-16,-1-2-2 0,0-5 1 0,-3 0-3 0,-3 0 1 15,0-3 5-15,-1-1 2 0,-1 0 0 0,-2-1-7 0,3 0 17 16,-4-1-1-16,1 1 4 0,-1-1 1 0,2 1 2 15,-1 1 2-15,2 4 6 0,-2 1 1 0,-1-2-7 16,4 5 7-16,-2 3 7 0,5-2 4 0,-2 4 2 0,1 2-1 16,2-1-6-16,0 3-4 0,0-2-7 0,0 4-7 0,2-2-5 15,2 2 3-15,4-3-4 0,3 3 4 0,4 0 4 0,0 0 8 16,2 0 8-16,2 0 2 0,-3 0 3 0,4 0 2 16,-4-1-1-16,3 1 1 0,1-4 3 0,-4 1-6 0,3 1 1 15,1-3 2-15,-2 2 3 0,-1-2 0 0,1 1 0 16,-1 0 0-16,-2-2 0 0,-2 1 0 0,2-1 4 0,0-2-1 15,-3 8-2-15,-3-7 2 0,1 4-2 0,-1 0 1 16,-5 0-2-16,2 3-2 0,-4-3 1 0,1 3-3 0,-2 3 3 16,-1 0 9-16,3 2 13 0,0 3 6 0,-3 3 12 15,0 0 15-15,-3 5 9 0,0 1 12 0,2 0 9 0,-2 0 3 16,1 2-6-16,-4 1-4 0,2 0-5 0,-4-4-9 16,7 4-10-16,-2-4-8 0,0 3-13 0,-1-2-8 0,4-1-6 15,-2-4-2-15,2-1-7 0,0 0-4 0,0 0 2 0,0-5-2 16,0 2-2-16,2-3-2 0,-2-2 3 0,3 1-2 0,-2-3 2 15,2-1 1-15,1-1 0 0,7-5-1 0,-2 2 2 16,1-6-1-16,-1-1-1 0,2-2-2 0,-2-2-2 0,-1 3 1 16,3-5 0-16,-2 1 0 0,-2 0-1 0,4 2 0 15,-2 0 0-15,-2 3 0 0,0 1-2 0,1 4-1 0,-2-1-1 16,0 3-4-16,0 2 1 0,0 0 0 0,1 4 2 16,-1 0 2-16,2 2 0 0,-4 3 2 0,3-1 1 0,1 3 6 15,-4-1 1-15,2 1 0 0,-4 0 1 0,1 2 0 0,1-3-1 16,-1 3-3-16,-1-3 1 0,2 1-2 0,-1 0 3 15,2-2-3-15,1-2-2 0,0 2-1 0,0 0-5 0,2-1-8 16,0-2-18-16,-1 1-18 0,2-1-25 0,2-4-21 0,-2 0-24 16,3 0-17-16,-1-4-12 0,1-1-6 0,0-1 2 0,0-1 11 15,0-4 15-15,1-1 14 0,-7-3 21 0,2-4 21 16,2 0 14-16,-5-4 18 0,-1-2 12 0,1-3 9 16,1-4 12-16,-2-1 11 0,3-2 11 0,-1-2 15 0,0 2 12 15,2 2 13-15,-4-1 12 0,4 4 16 0,-4 3 14 0,1 2 21 16,-2 6 11-16,-2 1 5 0,-1 8 1 0,0-1-10 15,0 7-2-15,0 2 7 0,-1 8 2 0,1 5-2 0,-6 6-2 16,1 5-2-16,4 6 3 0,-7 2 5 0,1 4-2 16,-1 4-10-16,-1-2-15 0,2 3-13 0,0 0-13 0,-1-3-10 15,4 0-13-15,-1 2-10 0,-1-1-8 0,5 1-8 0,-2-5-11 16,3-1-6-16,0 3-7 0,0-7-2 0,0 0-1 16,0-2-8-16,0-3-13 0,0-2-19 0,3-4-21 0,-2-3-19 15,-1-3-20-15,0-2-24 0,0-3-24 0,-1-2-36 16,1-4-41-16,0-4-32 0,0-2-27 0,-3-3-26 0,1-3-21 15,-1-3-17-15,-1-6-14 0,1 1 15 0,1-5 23 16,2 2 30-16,0-2 37 0,0-1 35 0,0 1 38 0,2 4 33 16,2 2 38-16,2-1 34 0,-4 4 32 0,5 0 26 0,-2 5 22 15,2 0 16-15,-2 2 10 0,2 0 14 0,1 3 9 16,0 0 7-16,0 2 2 0,-1 1 6 0,4-1 1 0,-5 2-1 16,4 0 7-16,-1-1 3 0,1 1 5 0,2 2 2 0,-3-1 2 15,3-2 4-15,0 1-1 0,0-2 7 0,3 2 0 16,-5-2-7-16,2 3 0 0,-6-2-4 0,5 3-3 0,-4-5 2 15,0 5-2-15,2 0-1 0,-1 0-2 0,-1 0 2 16,1 0 5-16,-2 5 5 0,4-5 15 0,-1 4 20 0,-2 3 18 16,5 2 15-16,-4 4 10 0,2 0 3 0,-4 2-6 0,2 2 0 15,-1 5-14-15,1 0-20 0,-4 0-22 0,6 3-16 16,-5 1-13-16,2 3-12 0,-2-2-5 0,-1 3-8 0,1 0-9 16,-2 2-6-16,-2 0-4 0,-1-5-4 0,0 3-5 0,0-1-5 15,0-2-5-15,-1 1-5 0,-2-1-4 0,-2-3-2 16,2-3-5-16,-3 1 0 0,0-3-4 0,0-1 3 0,-1-3-3 15,1 1 1-15,2-6-3 0,-1-2-2 0,1-1-4 16,1-3-8-16,-2-2-10 0,-2-4-10 0,-1-7-7 16,1-1-13-16,1-5-16 0,0-2-9 0,0-7-13 0,0-3-7 15,6-5-14-15,-1-2-5 0,1-6-13 0,1 0-9 0,5-3 2 16,0-1 9-16,1 0 12 0,1 3 13 0,2 0 18 0,2 4 18 16,0 1 23-16,-3 7 18 0,7-3 12 0,-4 7 8 15,3 1 3-15,2 2 1 0,-3 3 6 0,3 1 3 16,-2 6 3-16,0 1 5 0,4 4 0 0,-6 3 0 0,2 2 0 0,0 4 6 15,1 2 1-15,-1 3 6 0,-1 1 1 0,-2 3-1 16,0 0 3-16,-1 3 3 0,0-1 3 0,-2 1-2 0,-3 1-5 16,-2 2-4-16,-2-1-4 0,1 2-3 0,0 1-3 15,-3-4-3-15,-3 0-3 0,0 0-3 0,-2 0-2 0,4-3-3 16,-2 3-2-16,0-8-7 0,-2 3-6 0,4-5-8 0,1 0-2 16,-3-2-11-16,0-3-16 0,3-3-14 0,0-2-11 15,0-3-4-15,0 0-1 0,3-3 1 0,0-5 1 0,-2 2 8 16,2-4 16-16,-1 3 14 0,4 3 13 0,-2-4 11 15,1 6 6-15,-1 0 4 0,1 2 4 0,2 0 2 0,-1 3 10 16,0 2-4-16,1 0-2 0,1 3-3 0,-1 0 0 0,1 0 2 16,1 1-1-16,-2 1-2 0,1 1-7 0,0 2 3 15,0-2 4-15,-1 2 0 0,1-2 2 0,-4 2 1 0,5-1-3 16,-3 0 4-16,2-2-1 0,-2-1-3 0,4 2 2 16,-6-3-1-16,4 0-1 0,-4 0-1 0,4 0 0 0,1-4-1 15,-2-2 1-15,4 2-3 0,-3-3 1 0,3-2-1 16,-5 1 3-16,1 2-3 0,1 0 0 0,-1-3 3 0,-2 5-2 15,-1 0 1-15,2 0 2 0,-4-1-2 0,1 5-4 0,-2-2 6 16,5 4-1-16,-5 0-1 0,5 2-1 0,0 0 3 16,0 3 1-16,0 2 3 0,9 8 11 0,-7-6-5 15,-1-3 2-15,2 2-1 0,-2-1 0 0,1-3-2 16,-1-1-3-16,2 3 1 16,2-2-3-1,72 2 3-15,-73-12-18 0,-1 0-5 0,0 0-9 0,-1-3-6 16,-1 1 1-16,1-2-3 0,-1-1-1 0,0-1 0 0,-2-6 1 15,-1 5 1-15,-1-5 0 0,-1 2 5 0,4-4 2 0,-6-4 0 16,1 0 1-16,4-1-1 0,-2-5 3 0,0 1 3 16,-2-5 4-16,4 0 0 15,7-108-35-15,-9 102 49 0,0 9 15 0,-2 1 13 16,5 3 21-16,-5 6 20 0,4-8 90 0,-2 19-69 16,0 8 19-1,-2 86 662-15,-1-55-589 0,0 5 1 0,0 5-13 16,0-3-28-16,0 6-20 0,0-4-13 0,0 3-17 0,0-5-15 15,0 0-11-15,0 2-11 0,3-2-12 0,-1-3-9 16,-2 2-11-16,3-6-7 0,1 0-7 0,-1-2-15 0,2-2-18 16,-1-3-31-16,2-1-40 0,-4-3-60 0,1-4-67 0,-2-3-78 15,-1-2-95-15,0-10-90 0,-1-1-87 0,-2-1-121 16,1-8-101-16,-4-6-30 0,0-1 18 0,0-8 52 0</inkml:trace>
          <inkml:trace contextRef="#ctx0" brushRef="#br0" timeOffset="93550.7046">13155 9334 302 0,'0'-7'708'16,"0"3"32"-16,0-2-75 0,6 2-146 0,-5-1-102 16,7 0-119-16,-4 4-95 0,8 1-63 0,-2 0-49 0,2 4-32 15,2-2-35-15,12 7-107 0,-14-3-41 16,0 0-53-16,0 1-56 0,0 0-57 0,0-1-62 0,-2-1-74 16,-1-4-103-16,-1 1-73 0,-4-4-7 0,-1-2 14 0</inkml:trace>
        </inkml:traceGroup>
        <inkml:traceGroup>
          <inkml:annotationXML>
            <emma:emma xmlns:emma="http://www.w3.org/2003/04/emma" version="1.0">
              <emma:interpretation id="{7AA08FE1-A0DD-447F-8B49-A64402919AC9}" emma:medium="tactile" emma:mode="ink">
                <msink:context xmlns:msink="http://schemas.microsoft.com/ink/2010/main" type="inkWord" rotatedBoundingBox="13943,14822 15234,14764 15282,15848 13991,15906"/>
              </emma:interpretation>
              <emma:one-of disjunction-type="recognition" id="oneOf26">
                <emma:interpretation id="interp130" emma:lang="en-IN" emma:confidence="0">
                  <emma:literal>for</emma:literal>
                </emma:interpretation>
                <emma:interpretation id="interp131" emma:lang="en-IN" emma:confidence="0">
                  <emma:literal>fm</emma:literal>
                </emma:interpretation>
                <emma:interpretation id="interp132" emma:lang="en-IN" emma:confidence="0">
                  <emma:literal>from</emma:literal>
                </emma:interpretation>
                <emma:interpretation id="interp133" emma:lang="en-IN" emma:confidence="0">
                  <emma:literal>form</emma:literal>
                </emma:interpretation>
                <emma:interpretation id="interp134" emma:lang="en-IN" emma:confidence="0">
                  <emma:literal>free</emma:literal>
                </emma:interpretation>
              </emma:one-of>
            </emma:emma>
          </inkml:annotationXML>
          <inkml:trace contextRef="#ctx0" brushRef="#br0" timeOffset="95797.3955">13847 9626 214 0,'4'0'461'0,"1"0"-79"0,-2 0-90 0,-2 0-37 0,5-2-12 15,-4 0-48-15,1 2-33 0,-2-3-24 0,7-1-21 16,-1 2-7-16,-3-3-5 0,4 2-8 0,-4-2 0 0,2 1-5 15,-1-3-1-15,-1-1 1 0,4 2-4 0,-4 1-7 0,7-5-3 16,-6 4-6-16,3-5-7 0,2 2-10 0,-2-1-8 16,-2 0-8-16,1 1-3 0,1-2-7 0,2-1 1 15,-4 1 2-15,1 2-5 0,-2-2 1 0,2-5-3 0,-2 3 1 16,2 1-2-16,-1-1 8 0,0-3-6 0,0-2-5 0,-1 1 0 16,-1 0 3-16,1-4 3 0,0 2 7 15,0 0 0-15,-1-24 18 0,-4 21-20 0,0-4 0 0,-3 1 0 16,2 1-1-16,-11-33 108 0,6 44-72 15,2 2 7-15,2 1 4 0,-4 4 5 0,5 0-3 16,-2 1-12-16,3 4-14 16,-8 2 30-16,4 7-70 0,1 8-2 0,-2 3 14 0,1 2 11 15,-1 9 13-15,1 1 16 0,-3 84 209 16,7-75-175-16,0 47 96 0,-3-45-102 16,1 0-4-16,2 3-8 0,0-3-5 0,0 0-6 0,0-2-2 15,0 1-5-15,0-1-7 0,0-4-6 16,0 32 28-16,0 25-3 0,0-68-61 15,-3 1-3-15,0-5-5 16,3-2-3-16,-7 55-12 0,7-65-14 0,0-3-12 16,0-1-11-16,0-3-25 0,3 1-20 0,-3-3-31 15,-3 0-60-15,1 0-71 0,-2-8-74 0,-2-2-66 32,-26-65-2569-32,21 33 1494 0,6 21 810 0</inkml:trace>
          <inkml:trace contextRef="#ctx0" brushRef="#br0" timeOffset="95966.7269">13899 9704 196 0,'0'-2'560'15,"-2"-2"-57"-15,-5-16 676 16,7 15-1034-16,1 0-37 0,2 1-24 0,2-2-20 0,-1 1-21 16,4 1-25-16,2-3-32 0,2 6-33 0,1-3-31 15,-1-1-29-15,3 0-27 0,0 2-27 0,13-2-217 16,-13 5 169-16,-3 0-15 0,-3 0-22 0,2 0-23 15,-4 3-22-15,-3-3-13 0,1 2-1 0</inkml:trace>
          <inkml:trace contextRef="#ctx0" brushRef="#br0" timeOffset="96618.1597">14091 9622 21 0,'0'-3'329'0,"3"-1"1"15,-2-3-16 1,2-1-29-16,24-40 582 0,-18 35-761 16,3 3 1-16,30-19 208 15,-26 23-214-15,42 0 290 0,-49 7-291 16,3 7-1-16,0 2-2 0,0 1 0 0,0 4 6 0,-2 2 3 15,-3 0-2-15,-1 2-2 0,-3 0-7 0,2-2-1 0,-5 3-8 16,0 0-1-16,0-1-6 0,-5 2-5 0,1-2-7 0,-1-2-5 16,-2-2-5-16,-3 0-11 0,4-2-1 0,0 0-11 15,-2-2-5-15,4-3 1 0,-4 6 42 16,7-14-20-16,-2 2 9 0,3-4 5 0,-2-1 0 0,2 0-2 0,-3-6-4 16,3-2-10-16,3-4-16 0,-1-1-12 0,2 1-13 15,2-2-7-15,0 0-4 0,8 0-2 0,-2 0-5 0,1 0-3 16,5 3 0-16,-2-1-3 0,5 0 2 0,3 2-1 15,-2 0 0-15,2 2 1 0,-2 0 3 0,-1 0 0 0,1 4 3 16,-5 1 2-16,-2 0 1 0,-2 1-3 0,-1 1 2 0,-5 2-2 16,4 2 1-16,-7-3 2 0,1 2-3 0,-2 1 4 15,-2 0 0-15,2 0-2 0,0 0 2 0,-3 0 3 0,0 0-2 16,0 4-3-16,0 0 7 0,0 3-2 0,0 1 1 16,0 1-1-16,-3 1 3 0,0 1 0 0,-1 0 0 0,1 3-2 15,-3 1-4-15,0 1 0 0,0 0 2 0,-4-1 1 0,2 6-1 16,-1-5 1-16,-1 1 0 0,4-2 4 0,-5 2-1 15,2-1 0-15,2 0-1 0,-3-1-1 0,5 1-4 16,-14 25-18 0,19-37 16-16,0 1 5 0,0-5 7 0,4 0-4 15,-1-5-2-15,8 1 4 0,1-5-3 0,-1-2 3 0,1-1-3 16,2 2-1-16,4-5 0 0,1 3-1 0,-1-1 1 16,0 0-1-16,1 2 0 0,0 3 0 0,-2-1 3 0,-1 3-2 15,0 2 0-15,2-2 3 0,-1 5-1 0,-2-1-2 16,1 2 3-16,-1 2 2 0,-2-1 4 0,-1 5 6 0,3-4 3 15,-3 4 2-15,-2-2-2 0,-4 3 3 0,2-1 0 0,-1 0 0 16,-2 1-4-16,1-3-5 0,-5 0-5 0,2-2-1 16,-1 1 2-16,1-1-3 0,-1 1 1 0,-2-3 3 0,0 0-2 15,2 3 2-15,-2-3-4 0,0 0 1 0,3-3 1 16,-2 3-1-16,2-3 0 0,2-2-7 0,1 2 2 0,-5-4 0 16,4-2 2-16,1 3-3 0,-5 2-1 15,4-3 0-15,1 0-7 0,-5 4-5 16,-1 1-13-16,12-1-298 0,-5 6 163 0,1-3-49 15,1 2-46-15,-2-2-47 0,5 3-44 0,0 0-39 16,6-3-42-16,1 0-71 0,2 0-114 0,3-4-42 0,0 0 7 16,3-3 32-16</inkml:trace>
        </inkml:traceGroup>
        <inkml:traceGroup>
          <inkml:annotationXML>
            <emma:emma xmlns:emma="http://www.w3.org/2003/04/emma" version="1.0">
              <emma:interpretation id="{BA18FCA3-934B-47E4-B6DB-2495210BE0FA}" emma:medium="tactile" emma:mode="ink">
                <msink:context xmlns:msink="http://schemas.microsoft.com/ink/2010/main" type="inkWord" rotatedBoundingBox="15831,15262 16264,15242 16280,15599 15847,15619"/>
              </emma:interpretation>
              <emma:one-of disjunction-type="recognition" id="oneOf27">
                <emma:interpretation id="interp135" emma:lang="en-IN" emma:confidence="0">
                  <emma:literal>=</emma:literal>
                </emma:interpretation>
                <emma:interpretation id="interp136" emma:lang="en-IN" emma:confidence="0">
                  <emma:literal>#</emma:literal>
                </emma:interpretation>
                <emma:interpretation id="interp137" emma:lang="en-IN" emma:confidence="0">
                  <emma:literal>¥</emma:literal>
                </emma:interpretation>
                <emma:interpretation id="interp138" emma:lang="en-IN" emma:confidence="0">
                  <emma:literal>E</emma:literal>
                </emma:interpretation>
                <emma:interpretation id="interp139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96796.6837">15713 9562 348 0,'11'-3'515'0,"-3"-2"-121"16,16-10 86-16,11 0-260 0,-15 5-175 16,3 3-23-16,3-3-8 0,-2 2-9 0,2 1-7 0,-1 3-12 15,-4-4-19-15,3 3-17 0,-7 2-21 0,0 0-20 0,-5 1-17 16,-3 2-23-16,-2 5-27 0,-2-2-24 0,0 3-21 0,-5 1-22 16,-5 4-19-16,0 0-11 0,-7 3-1 0</inkml:trace>
          <inkml:trace contextRef="#ctx0" brushRef="#br0" timeOffset="96942.2936">15886 9683 225 0,'-12'15'283'15,"3"1"-7"-15,-15 23 414 16,20-28-515-16,-2 0-9 0,4-3-2 0,2 0 6 16,0-2 13-16,5 7 222 0,-2-10-194 0,-2 1 5 0,4 0-3 15,2-3-4-15,3-1-12 0,-4-1-19 0,2-3-27 16,4 0-27-16,3 1-23 0,1-5-26 0,3 1-24 0,1-2-34 16,2 1-46-16,-1-2-74 0,3-1-87 0,0 0-95 15,-2 0-109-15,-1 0-196 0,4 0-116 0,-7-4-50 0,1 3-1 16</inkml:trace>
        </inkml:traceGroup>
        <inkml:traceGroup>
          <inkml:annotationXML>
            <emma:emma xmlns:emma="http://www.w3.org/2003/04/emma" version="1.0">
              <emma:interpretation id="{A4DDCEDF-2C4C-4BD5-A498-5E37C434683D}" emma:medium="tactile" emma:mode="ink">
                <msink:context xmlns:msink="http://schemas.microsoft.com/ink/2010/main" type="inkWord" rotatedBoundingBox="17169,14170 20071,14040 20125,15240 17223,15370"/>
              </emma:interpretation>
              <emma:one-of disjunction-type="recognition" id="oneOf28">
                <emma:interpretation id="interp140" emma:lang="en-IN" emma:confidence="0">
                  <emma:literal>=</emma:literal>
                </emma:interpretation>
                <emma:interpretation id="interp141" emma:lang="en-IN" emma:confidence="0">
                  <emma:literal>u</emma:literal>
                </emma:interpretation>
                <emma:interpretation id="interp142" emma:lang="en-IN" emma:confidence="0">
                  <emma:literal>r</emma:literal>
                </emma:interpretation>
                <emma:interpretation id="interp143" emma:lang="en-IN" emma:confidence="0">
                  <emma:literal>U</emma:literal>
                </emma:interpretation>
                <emma:interpretation id="interp144" emma:lang="en-IN" emma:confidence="0">
                  <emma:literal>-</emma:literal>
                </emma:interpretation>
              </emma:one-of>
            </emma:emma>
          </inkml:annotationXML>
          <inkml:trace contextRef="#ctx0" brushRef="#br0" timeOffset="98106.4079">17204 9559 351 0,'-10'3'432'0,"-2"0"-57"0,3-3-35 0,-3 0-3 15,2 0-36-15,-2 0-37 0,5 0-26 0,-1 0-16 0,2 0-17 16,0 0-17-16,2 0-18 0,2 0-23 0,-1 0-28 0,0 0-23 15,3 0-29-15,0 0-19 0,0 2-15 0,0-2-11 0,0 3-7 16,0-3-2-16,0 0 8 0,6 0 8 0,0 3 14 16,6-1 14-16,3-2 17 0,0 0 17 0,1 0 15 15,7 0 10-15,-3-2 3 0,4-1-4 0,7 0-7 0,1-4-4 16,3 1-12-16,4 0-12 0,4-5-8 0,3 0-8 0,5 1-6 16,4-3-8-16,5-1-2 0,5-2-9 0,2 2-5 0,5-1-2 15,6-3-6-15,4 3-2 0,5-1-6 0,2 1-1 16,6-2-6-16,2 5 0 0,4-1-4 0,-3 0-1 15,2 1-3-15,1 1-2 0,-3 0 0 0,-1 1-2 0,-2-5 1 16,-5 4-2-16,-1 3 1 0,-9-3-1 0,-2 2 2 0,-7 1 1 16,-2-2 1-16,-7 1 5 0,-7-1 2 0,-7 1 3 15,-2 1 1-15,-9-3 2 0,-1 3-1 0,-6-2 2 0,-2-1-4 16,-4 5 1-16,-5-3-4 0,-1 2-3 0,-5 1 2 16,-1 2-4-16,-1 0-1 0,-4 0-6 0,-1-2-6 0,-3 5-22 15,0-2-22-15,-3 6-29 0,-3-2-29 0,-4 5-30 0,2-2-39 16,-2 4-38-16,-5 3-49 0,-3 2-47 0,-4-1-38 0,-5 5-36 15,0-1-37-15,0 0-68 0,-3-1-125 0,-1-1-49 16,-6-3 1-16,-2 0 34 0</inkml:trace>
          <inkml:trace contextRef="#ctx0" brushRef="#br0" timeOffset="97595.6057">18080 8349 137 0,'0'-4'535'0,"-2"2"-73"0,-1 0-83 0,-1-1-37 0,1 1-46 16,3 2-55-16,-2-2-50 0,-1 2-30 0,0 0-19 16,2 2-4-16,-2 0-4 0,0 3 1 0,-2 1 7 0,1 3 11 15,1-1 7-15,-2 3 16 0,4 2 8 0,-2-2 4 0,0 3 4 16,-2 0 0-16,4 2-7 0,-2 2-10 0,0 1-5 15,2 1-12-15,-5 3-19 0,1-2-16 0,4 4-19 0,-2-1-14 16,0 4-10-16,1 0-11 0,-1 0-8 0,2 4-9 0,-2-1-6 16,0 0-8-16,-2 1-7 0,5-3-8 0,-1 3-3 15,-5-1-3-15,6-3-4 0,-2 4-3 0,-1-4-2 0,0-3-4 16,2 3 0-16,-2-1-2 0,3-6-1 0,-2 0-4 16,2-1-11-16,-2-1-13 0,2-3-17 0,-3-2-21 0,3 0-28 15,0-2-37-15,0-1-46 0,0-3-43 0,0-2-47 16,0-1-46-16,0-1-52 0,0-2-47 0,-2 1-44 0,-1-3-49 15,2 0-80-15,-5-5-86 0,-2 4-23 0,2-4 18 0</inkml:trace>
        </inkml:traceGroup>
        <inkml:traceGroup>
          <inkml:annotationXML>
            <emma:emma xmlns:emma="http://www.w3.org/2003/04/emma" version="1.0">
              <emma:interpretation id="{89694708-C96B-496B-B51E-CE516F58B363}" emma:medium="tactile" emma:mode="ink">
                <msink:context xmlns:msink="http://schemas.microsoft.com/ink/2010/main" type="inkWord" rotatedBoundingBox="22852,14388 25513,14037 25654,15111 22994,15462"/>
              </emma:interpretation>
              <emma:one-of disjunction-type="recognition" id="oneOf29">
                <emma:interpretation id="interp145" emma:lang="en-IN" emma:confidence="0">
                  <emma:literal>2 m</emma:literal>
                </emma:interpretation>
                <emma:interpretation id="interp146" emma:lang="en-IN" emma:confidence="0">
                  <emma:literal>z 2 m</emma:literal>
                </emma:interpretation>
                <emma:interpretation id="interp147" emma:lang="en-IN" emma:confidence="0">
                  <emma:literal>Z 2 m</emma:literal>
                </emma:interpretation>
                <emma:interpretation id="interp148" emma:lang="en-IN" emma:confidence="0">
                  <emma:literal>22 m</emma:literal>
                </emma:interpretation>
                <emma:interpretation id="interp149" emma:lang="en-IN" emma:confidence="0">
                  <emma:literal>22ms</emma:literal>
                </emma:interpretation>
              </emma:one-of>
            </emma:emma>
          </inkml:annotationXML>
          <inkml:trace contextRef="#ctx0" brushRef="#br0" timeOffset="109253.4134">24284 8449 105 0,'2'4'374'16,"1"0"-55"-16,0-2-66 0,-3 0-40 0,-3 0-7 0,0 3-19 15,3-2-29-15,-2 2-20 0,-1 1-9 0,0-1-2 0,-1-1 2 16,2 4 4-16,-3 0 9 0,3-1 5 0,-2-1-2 16,-2 0-3-16,1-1 0 0,-2 1-3 0,2-1-2 0,-2-1-5 15,-1 0-6-15,2 0-8 0,-1 0-8 0,-3 1-2 16,1-1-4-16,1-2-5 0,1 0 0 0,-2 1-1 0,3-1 3 15,0 0 0-15,0-2 3 0,4 0-4 0,-1 0 3 0,2 0-4 16,-5 0-7-16,5-2-11 0,-2 0-12 0,0-1-9 16,-2-1-14-16,4 0-10 0,1-2-11 0,-3 2-6 0,0-3-7 15,3-2-3-15,0 0-1 0,0 1-2 0,3-3-1 16,0 4-2-16,-3 0 1 0,1-3-2 0,-1 4-1 0,5-3 1 16,-2 0 1-16,0 1 1 0,-2 1-2 0,5 1 0 0,0 0-2 15,0-1 2-15,0 0-1 0,4 2 1 0,2-1-3 16,0 3-3-16,3-1 1 0,-2 3-1 0,5 1 0 0,-4 0 1 15,3 0 1-15,0 1 0 0,2 4 2 0,-5 3 0 16,0-3-2-16,1 2 2 0,0 4 2 0,-1 0-2 0,-2-1 0 16,-2 5 0-16,-1-2 0 0,-2 2 5 0,-2 0 2 0,5 3 5 15,-8 0 5-15,2 0 4 0,-4 1 0 0,0 5 5 16,0-4 2-16,-4 4 1 0,2 2 0 0,-8 1-3 0,1 0-6 16,-2 4 0-16,0-2-1 0,-3 4-3 0,-4 2-4 15,5-1-4-15,-6-1 0 0,-1 3-2 0,-2-4 0 0,3 0-2 16,-1 1 0-16,-1-5 4 0,-1 0-4 0,4-1 1 0,-7-2 1 15,7-1-2-15,-1-5-1 0,-1-1-1 0,2-4 3 16,2 2-3-16,1-5 1 0,-1-3-1 0,7 1 0 0,-3-4 3 16,2-1 1-16,1 0 3 0,-2-4-2 0,4 0 0 0,1-4 1 15,-2-3 0-15,4-1 2 0,-2-1-1 0,4-4-4 16,0 0-1-16,0-3 0 0,4 1-3 0,0-1-1 0,3-2 0 16,-1 1-2-16,7 1-1 0,-2 0 3 0,1 0 0 15,2-1-2-15,1 2 2 0,-1 2 0 0,6 1-2 0,-4-3 2 16,3 4 0-16,-5 3-1 0,2-1 0 0,1 3-1 0,0 1 0 15,-2 4-3-15,-1 1 4 0,6 1-3 0,-6 4 0 16,1 1 2-16,0 2-1 16,25 27-1-16,-26-23 4 0,-1 1 0 0,3 0 0 0,-2 2 0 15,-3 0 2-15,0-2-2 0,1-2 0 0,6 13-2 16,-5-11 0-16,14 19 4 16,-17-23-2-16,-1-1-3 0,0-2-5 0,1-1-3 0,-1 3-6 15,2-5-9-15,-1-2-5 0,1 3-10 0,1-2-6 0,-3-2-5 16,2 0-9-1,-1 0-11-15,35-23-1128 32,-39 17 884-32,13-32-1241 0,-14 23 1055 0,0-2-82 0,-3-2-20 0,0-2 19 15</inkml:trace>
          <inkml:trace contextRef="#ctx0" brushRef="#br0" timeOffset="110010.389">24771 8841 139 0,'12'73'2500'0,"-15"-56"-2235"0,3 1-18 0,-1-4-16 0,-2 1-22 15,3 0-21-15,-2-3-29 0,2 2-14 0,-3-3-10 0,0-2-13 16,2 2-12-16,-4 10 73 0,5-15-105 0,-3-1-8 16,0-1-4-16,3 0 1 0,0-1 5 0,0-3 9 0,0 0 11 15,0 0 3-15,0-3 1 0,-1-1-4 0,1-5-12 16,-3-2-13-16,1-5-21 0,2-1-13 0,-3-5-14 15,3 1-8-15,0 0-5 0,3 1 0 0,-1-4 3 0,1 7 3 16,-2 0 8-16,5 3 0 0,-1 0-2 0,-1 1 1 16,1 4-3-16,-1 2-1 0,2 4-3 0,-2-3-3 0,4 6-5 0,4 0-4 15,0 6-2-15,0 1 0 0,2-1 1 0,-2 5-2 16,2 4-1-16,-2 0 1 0,0 0-2 0,1-1 3 16,-7 3 1-16,4 4-1 0,-1-2 2 15,-3 0 0-15,11 41 2 0,-16-39-1 0,2-6 1 0,0 2 0 16,-3-4 1-16,0 0-1 0,0-3-2 0,0-2 3 15,0-1-1-15,0-3 2 0,0 2 1 0,0-5-2 0,2 2 3 16,-2-3 2-16,3-3 0 0,-2 0-2 0,-1-5 0 16,6-5 0-16,-5-4-1 0,5-2-3 0,-1-3-1 0,-4 1-1 15,7-3 2-15,-4 0-2 0,2 3 0 0,-1 2 2 0,-1 2-1 16,-1 1 3-16,-1 5 1 0,4 0 1 0,-6 5-2 0,1 1-1 16,2 0 1-16,-3 4-3 0,2 1-1 0,0 4-3 15,1 1 1-15,2 3-1 0,-1 1 0 0,1 4 2 16,5-2 1-16,-8 4-6 0,4 0 6 0,-2 0 0 0,1-1 2 15,-1 5-1-15,1-3 1 0,1-2-1 0,-2 1 0 0,0-3 7 16,1 2-6-16,1-4-1 0,-5 1-1 0,4 0 1 0,2-3-5 16,-1 0 2-16,0 0-5 0,2-3-2 0,2-2-5 15,2 0-7-15,0-1-1 0,1-2-7 0,1-2-1 16,-1-1-3-16,-1-4-5 0,3-2 1 0,0-2-1 0,-2-5 2 31,-1 1 2-31,54-134-88 0,-58 119 121 0,3-3 1 16,-4-1 1-16,-1 3-1 0,2-1 0 0,-1 4-2 0,-2 2 2 15,1 7 4-15,-2 0 2 0,-2 3 4 0,0 3 6 16,-2 5 3-16,0 0 2 0,-2 3-1 0,2 3-6 0,0 2-1 16,0 2-5-16,-2 7-2 0,-1 3-1 0,-4 3 0 0,2 7 0 15,-2 0 7-15,2 1 9 0,2 3 1 0,-1 3 4 0,4-2 0 16,0-2-1-16,0 2 1 0,4-1-5 0,2-3-1 16,-1 2-6-16,2-6-1 0,2-2-2 0,1 2-3 15,2-3 0-15,0-4 2 0,-3 3-4 0,2-7-2 0,-4 2 0 16,2 0-3-16,-2-2-8 0,1 0-13 0,-7 2-13 0,4 0-18 15,-2 0-23-15,-3 5-31 0,-5-4-41 0,1 3-48 0,-7 2-49 16,0 2-42-16,-4-1-57 16,-3 0-49-16,-95 68-2323 15,58-63 1438-15</inkml:trace>
          <inkml:trace contextRef="#ctx0" brushRef="#br0" timeOffset="107818.2812">22856 9235 216 0,'-12'-5'645'0,"3"1"27"0,-2-1-67 0,4 3-138 0,2-2-114 15,4 4-99-15,1-2-62 0,1 0-43 0,7 0-31 16,1-2-29-16,9-1-27 0,3 3-23 0,5-1-18 0,6-2-17 16,2 0-13-16,3-1-18 0,0-3-15 0,-1 1-15 0,0 0-18 15,-4 0-22-15,-2 0-28 0,-3-1-25 0,-9 2-26 16,0 4-19-16,-9 2-5 0,-2 2-3 0,-4 4-4 0,-9 4 3 16,0 5 9-16,-6 3 8 0,-6 0 18 0,-1 2 20 0,-2 5 11 15,-3-5 13-15,1 3 26 0,-3 0 32 0,1-1 36 16,3 0 39-16,1-4 36 0,-2 0 29 0,7 0 22 0,1-2 20 15,2-4 12-15,-1-3 6 0,8 0 6 0,-4-1 7 16,6-1 17-16,-1-1 16 0,2-1 21 0,2-2 22 16,-2 0 14-16,0 1 13 0,3-3 1 0,3 0-7 0,0 0-17 15,3-5-23-15,1 3-33 0,5-2-32 0,0-1-32 0,6-1-29 16,-5 2-21-16,5-3-23 0,0 3-24 0,4-2-38 0,0 1-46 16,-4-1-64-16,8 1-69 0,-9 2-82 0,6-2-81 15,-2 1-133-15,-2-3-140 0,0 4-71 0,-1-5-10 0,-6 0 29 16</inkml:trace>
        </inkml:traceGroup>
        <inkml:traceGroup>
          <inkml:annotationXML>
            <emma:emma xmlns:emma="http://www.w3.org/2003/04/emma" version="1.0">
              <emma:interpretation id="{543F13A5-AD70-4819-AD9A-5C411AB2858E}" emma:medium="tactile" emma:mode="ink">
                <msink:context xmlns:msink="http://schemas.microsoft.com/ink/2010/main" type="inkWord" rotatedBoundingBox="26658,15084 28896,14984 28930,15736 26692,15837"/>
              </emma:interpretation>
              <emma:one-of disjunction-type="recognition" id="oneOf30">
                <emma:interpretation id="interp150" emma:lang="en-IN" emma:confidence="0">
                  <emma:literal>-</emma:literal>
                </emma:interpretation>
                <emma:interpretation id="interp151" emma:lang="en-IN" emma:confidence="0">
                  <emma:literal>+</emma:literal>
                </emma:interpretation>
                <emma:interpretation id="interp152" emma:lang="en-IN" emma:confidence="0">
                  <emma:literal>~</emma:literal>
                </emma:interpretation>
                <emma:interpretation id="interp153" emma:lang="en-IN" emma:confidence="0">
                  <emma:literal>_</emma:literal>
                </emma:interpretation>
                <emma:interpretation id="interp154" emma:lang="en-IN" emma:confidence="0">
                  <emma:literal>w</emma:literal>
                </emma:interpretation>
              </emma:one-of>
            </emma:emma>
          </inkml:annotationXML>
          <inkml:trace contextRef="#ctx0" brushRef="#br0" timeOffset="178480.8838">26553 9677 165 0,'9'-9'552'16,"-1"0"-68"-16,0-2-96 0,2 3-33 0,-2-1-32 0,-4 4-36 16,-2 0-33-16,4 0-29 0,-5 1-27 0,2 2-31 0,-1-1-33 15,4 3-32-15,-5 5-27 0,5-1-16 0,0 3-5 0,4 4-3 16,-1-1 9-16,3 1 16 0,0 2 17 0,0 4 13 16,1-3 12-16,-1 7 1 0,0-2 10 0,-3-2 3 15,2 5-5-15,-2-4-11 0,-1 1-11 0,0 0-10 0,2 1-13 16,-2-1-10-16,-2-2-18 0,1 0-4 0,-2 1-6 0,2-3-8 15,-1 0-2-15,0 1-10 0,1-6-5 0,1 1 0 0,1-2-2 16,-2 2-6-16,4-4-1 0,1-4 3 0,2 2-2 16,3-2 3-16,2-3 1 0,5-3 2 0,0-5-2 0,4-2 5 15,3-3 1-15,5-4-1 0,3 0-4 0,4-5 1 16,7-4-3-16,4-2-1 0,3-2 2 0,5-3 2 0,4 1-2 16,1-3 3-16,0 3 2 0,0-4 2 0,3 3 1 0,-1 1 3 15,-5-1-3-15,3 1-2 0,2 0-2 0,-1 4-3 16,-2-1-4-16,-2 1 0 0,-3 2-4 0,-5 2 3 0,1 0 1 15,-8 3 1-15,0 2 0 0,-12-1 4 0,2 4 2 16,-3-1-1-16,-5 2 2 0,-1 4 0 0,-9 1-5 0,1 1-2 16,-3 0 0-16,-5 4-5 0,-2-2-2 0,-2 3 0 0,-2-1-4 15,-1 3-2-15,-3 0 0 0,4 2-2 0,-4 0-4 16,-2 0-7-16,4 4-5 0,-5-1-11 0,2 1-10 16,0 0-12-16,-1 1-21 0,1 0-8 0,-3 0-9 0,0 1-14 0,0-1-18 15,0 1-20-15,0-1-19 0,-3-1-26 0,1 1-13 16,-1-2-37-16,0 1-36 0,2-1-35 0,-5 2-31 0,1-2-24 15,-2 0-33-15,5-3-61 0,-5-3-129 0,3-4-56 16,-7 3-9-16,4-3 27 0</inkml:trace>
        </inkml:traceGroup>
      </inkml:traceGroup>
      <inkml:traceGroup>
        <inkml:annotationXML>
          <emma:emma xmlns:emma="http://www.w3.org/2003/04/emma" version="1.0">
            <emma:interpretation id="{8702A990-CFB3-41C6-857B-FF079D353F28}" emma:medium="tactile" emma:mode="ink">
              <msink:context xmlns:msink="http://schemas.microsoft.com/ink/2010/main" type="line" rotatedBoundingBox="17399,15190 22780,15154 22787,16341 17407,16377"/>
            </emma:interpretation>
          </emma:emma>
        </inkml:annotationXML>
        <inkml:traceGroup>
          <inkml:annotationXML>
            <emma:emma xmlns:emma="http://www.w3.org/2003/04/emma" version="1.0">
              <emma:interpretation id="{55C0C125-E72A-410C-A356-6DA05B482195}" emma:medium="tactile" emma:mode="ink">
                <msink:context xmlns:msink="http://schemas.microsoft.com/ink/2010/main" type="inkWord" rotatedBoundingBox="17402,15566 18729,15557 18733,16201 17406,16210"/>
              </emma:interpretation>
              <emma:one-of disjunction-type="recognition" id="oneOf31">
                <emma:interpretation id="interp155" emma:lang="en-IN" emma:confidence="0">
                  <emma:literal>to</emma:literal>
                </emma:interpretation>
                <emma:interpretation id="interp156" emma:lang="en-IN" emma:confidence="0">
                  <emma:literal>too</emma:literal>
                </emma:interpretation>
                <emma:interpretation id="interp157" emma:lang="en-IN" emma:confidence="0">
                  <emma:literal>so</emma:literal>
                </emma:interpretation>
                <emma:interpretation id="interp158" emma:lang="en-IN" emma:confidence="0">
                  <emma:literal>soo</emma:literal>
                </emma:interpretation>
                <emma:interpretation id="interp159" emma:lang="en-IN" emma:confidence="0">
                  <emma:literal>bro</emma:literal>
                </emma:interpretation>
              </emma:one-of>
            </emma:emma>
          </inkml:annotationXML>
          <inkml:trace contextRef="#ctx0" brushRef="#br0" timeOffset="104772.0748">17405 10234 146 0,'-4'4'204'0,"-1"3"190"16,2-4-221-16,0-3-6 0,-1 0 6 0,0 5-11 0,-1-5-24 15,-2 0-25-15,2 0-21 0,-2 0-13 0,2 0-7 16,-1 0 0-16,2 0 1 0,-1 0 0 0,1 0-1 0,-1 0 0 15,2 0 5-15,0 0 0 0,2 0 2 0,-5 1-1 0,5-1-4 16,-2 0-3-16,-2 0-5 0,2 0-6 0,3 0-6 16,0 0-4-16,0 0 36 15,0 2-48-15,-1 1 63 0,1-3-66 0,-3 0 1 16,3 0 4-16,0 0 1 0,0 0 1 0,0 0 2 0,0 0-1 16,0 0 1-16,0 0-1 0,0 0-3 0,-2 0 0 31,2 0-4-31,0 5 279 0,0-8-265 15,0 1 3-15,0 2 5 0,0 0 3 0,0 0 4 16,0 0 4-16,0 0 3 0,0 0 1 0,0 0 3 0,0 0 2 16,0 0-4-16,0 0-2 0,0 0-7 0,0 0-9 15,0 0-7-15,0 0-7 0,0 0-8 0,0 0-9 0,0 0-7 16,2-3-5-16,1 1 1 0,1 2-6 0,5 0-2 16,1 0-3-16,5 0 1 0,-1-1 4 0,5-4 3 0,0 5 2 15,4-4 3-15,1 2 3 0,-1-3 4 0,4 2 4 0,-2-2-1 16,7 2 2-16,-1-2-2 0,3 2 1 0,5-3-2 0,-3 2-1 15,4-2-3-15,3 1 0 0,0-1 0 0,5 2-5 16,1-2-2-16,1 1-5 0,3-1-4 0,-3 2-1 0,2-1-1 16,-1 3-2-1,-1-2-2-15,84-3 8 0,-64 7-3 0,-43 0-4 0,-3 0 0 16,-5 0 0-16,-4 0-1 0,-1 0-8 0,-7 3 3 16,3-3 3-16,-5 0-2 0,-1 0 3 0,-1 0 2 0,-1 0 0 15,1 0 2-15,0 0 0 0,-3 0 1 0,0 0 0 0,0 0 2 16,1 2-3-16,-1-2-1 0,0 0 2 0,0 0 0 15,0 0-2-15,0-2-2 0,0-1-5 0,0 3-7 0,0 0-14 16,0 0-20-16,0-2-31 0,0 2-41 0,0-6-52 16,0 6-67-16,3-6-66 0,-1-3-58 0,1-1-49 0,1 0-37 15,1-3-64-15,5-2-108 0,-2-3-54 0,-1-3 8 0,2 1 39 16</inkml:trace>
          <inkml:trace contextRef="#ctx0" brushRef="#br0" timeOffset="99655.3124">17280 9883 279 0,'5'1'552'0,"-2"1"-100"0,1-2-98 0,4-2-44 15,4 1-65-15,-1-4-52 0,7 3-39 0,0-2-23 0,8-1-7 0,-3 1-2 16,9-2 0-16,-1 2 3 0,2-3-2 16,1 3-7-16,37-6 102 0,-32 7-123 0,-5-2-12 15,-1 2-12-15,1-1-13 0,-3 0-2 0,-5 3-6 0,3-5-3 16,-5 5 3-16,0-2 3 0,-5 2 3 0,-2 1 0 15,-1-6 3-15,2 6 2 0,-5-1 0 0,2 1 0 0,-3-3 1 0,5 1-6 16,-4-1 4-16,-1 3-1 0,0-5-3 0,-3 2-4 16,1 1-2-16,-1 1-2 0,-4 1-2 0,-1-3-3 0,2 1-4 15,-5 2-4-15,2 0-5 0,0 0-3 0,-3 0-7 16,0 0-5-16,0 0-2 0,0 0-5 0,-3 2-3 0,0 2-2 16,2 1 1-16,-5 3 4 0,2 4 1 0,-4 0 2 0,2 2 2 15,-4 2 3-15,1 2 1 0,-2 1 2 0,-1 0 0 16,4 3-6-16,-4 0-1 0,1 0 0 0,4-1-4 0,1 0-1 15,-2 0-1-15,1-1 0 0,2-2-3 0,0-1 0 16,0-1 0-16,4 0-2 0,-5-1 1 0,6 0 1 0,-2-4-2 16,2 3 0-16,0-3-1 0,2-1 1 0,-2 1 2 15,6-3-2-15,-6 0-1 0,1-5-1 0,-1 4-2 0,3-6-3 16,-1 4 0-16,-2-2-1 0,0-2-2 0,0 3 0 0,3-4 3 16,-3 0 2-16,2-4 0 0,-2 3 4 0,2-2 0 15,1-3 0-15,-2-1 0 0,5-2 2 0,-1 1 0 0,-1-3 0 16,1-1-2-16,1-2 0 0,-2 0 0 0,4-3 0 15,-2-1 0-15,0-4 0 0,-5 0-2 0,5 1 2 0,-2 0-2 16,4-1 0-16,-4 0 4 0,4 3-2 0,-2 0 0 0,1-2 0 16,5 1 0-16,0 0-2 0,1 3 5 0,1 2 0 15,1 0 3-15,1 0 4 0,0 4 0 0,2 1 1 0,2 1 1 16,-1 3 1-16,-6 1-1 0,5 5-1 0,-4 0-4 0,2 0-4 16,-3 8 1-16,-1-1 0 0,0 4 0 0,-3 1 2 15,2 6 0-15,-5-2 2 0,-1 4 0 0,-3 1 6 0,2 4-2 16,-4-4 2-16,0 3-3 0,0-1-1 0,0 2-2 15,0 1 1-15,0-5-4 0,0 0 0 0,0-1-2 0,0 0 1 16,0-5-2-16,3 4 0 0,0-6 1 0,-1 2-1 16,4-5 0-16,-5 0-1 0,7-2 0 0,-4-2 2 0,7-4 0 0,-2 3 1 15,1-5 0-15,2 0-2 0,1-2 2 0,2-3 0 16,2 2 1-16,-3-7-2 0,1 2-1 0,-3-5 0 16,2 2-2-16,-2 1 2 0,-5-3-2 0,3-3 4 0,-2 0-4 15,-2 0 0-15,0-1 1 0,-5-2 0 0,4-2 0 0,-5 1 0 16,0-6 0-16,-2 5-1 0,-1-2 3 0,-1 2-2 15,-4 2-1-15,1-2-6 0,-1 2-12 0,0 4-12 0,-1 0-16 16,-5 2-21-16,5 0-26 0,0 4-30 0,-3 1-32 16,-1 0-32-16,0 5-28 0,-4-2-34 0,2 2-31 0,-1 3-27 15,-3 0-23-15,1 3-20 0,-2 3-16 0,4 1-32 0,0 1-62 16,1-2-91-16,1 0-30 0,-3 1 6 0</inkml:trace>
          <inkml:trace contextRef="#ctx0" brushRef="#br0" timeOffset="98882.1101">17393 9939 311 0,'5'-4'333'16,"2"-2"-47"-16,-2 1-47 0,-2-1-16 0,0-3 12 16,-2 3-6-16,-1 2-18 0,3-1-14 0,-1 0-6 0,-2 2 0 15,0 1-1-15,0 1 1 0,-2 1-6 0,-1 0-9 0,3 0-25 16,-1 0-20-16,1 1-19 0,-3 1-10 0,0 1-13 16,3 2-3-16,-5-2 6 0,2 5 13 0,-1 5 13 0,-4-1 9 15,4 3 11-15,-3 2-2 0,2 2 4 0,-2-1-8 16,2 4-13-16,1-5-17 0,-1 3-14 0,2-1-14 0,0-2-15 15,2 2-10-15,1-3-9 0,1 0-10 0,2-5-7 0,0 3-5 16,3-3-1-16,2-1-13 0,4-1-1 0,-1-2 1 16,4-2 1-16,5 1 0 0,2-3 1 0,2-1 1 0,-3-2-3 15,2 3 8-15,1-3-1 0,2 0-2 0,-6 2-2 16,-3-2-3-16,2 1-3 0,-1-1-1 0,-6 4 2 0,-3-3-2 16,-2 2-2-16,1 2-3 0,-7 1 2 0,5 0 3 0,-4 4 0 15,-2-2 0-15,0 2 0 0,-2 3-3 0,-4-3 3 16,-1 3 3-16,1 3-3 0,-5-5-6 0,4 0-12 0,-5 5-18 15,0-6-25-15,0 0-39 0,0-1-44 0,0-2-44 16,-2-3-52-16,0 0-55 0,-4-2-53 0,2-2-47 0,0-2-35 16,-4-5-45-16,1 0-65 0,-2-3-104 0,-1-2-20 0,-1-7 17 15</inkml:trace>
        </inkml:traceGroup>
        <inkml:traceGroup>
          <inkml:annotationXML>
            <emma:emma xmlns:emma="http://www.w3.org/2003/04/emma" version="1.0">
              <emma:interpretation id="{733BCE45-E76B-4DE9-BA3B-B70FE13F16C1}" emma:medium="tactile" emma:mode="ink">
                <msink:context xmlns:msink="http://schemas.microsoft.com/ink/2010/main" type="inkWord" rotatedBoundingBox="19348,15177 21120,15165 21128,16352 19356,16364"/>
              </emma:interpretation>
              <emma:one-of disjunction-type="recognition" id="oneOf32">
                <emma:interpretation id="interp160" emma:lang="en-IN" emma:confidence="0">
                  <emma:literal>from</emma:literal>
                </emma:interpretation>
                <emma:interpretation id="interp161" emma:lang="en-IN" emma:confidence="0">
                  <emma:literal>form</emma:literal>
                </emma:interpretation>
                <emma:interpretation id="interp162" emma:lang="en-IN" emma:confidence="0">
                  <emma:literal>foam</emma:literal>
                </emma:interpretation>
                <emma:interpretation id="interp163" emma:lang="en-IN" emma:confidence="0">
                  <emma:literal>frame</emma:literal>
                </emma:interpretation>
                <emma:interpretation id="interp164" emma:lang="en-IN" emma:confidence="0">
                  <emma:literal>frim</emma:literal>
                </emma:interpretation>
              </emma:one-of>
            </emma:emma>
          </inkml:annotationXML>
          <inkml:trace contextRef="#ctx0" brushRef="#br0" timeOffset="105354.9258">19230 10045 146 0,'0'6'512'16,"0"-1"513"-16,2-8-821 0,2 1-52 0,3-2-34 16,1 0-26-16,2-2-10 0,-1-3-4 0,15-12 82 0,-12 11-78 15,3 1 1-15,0 1-2 0,-3-3-1 0,0 0 0 16,-1-2-8-16,1 3-6 0,0-4-8 0,3 2-3 16,-6-3 0-16,0 5-2 0,1-2 0 0,-1-3-2 0,-1 1-3 15,2 0 0-15,-1-2-6 0,2-2-5 0,-6 1-3 0,3-2-4 16,-1 0-4-16,1 2-3 0,-1-4-3 0,1-3-4 0,-4 4-4 15,4-1 1-15,-1-3-5 0,-2 0-2 0,-1 0 1 16,0-2-3-16,-1 3 3 0,-1 1 10 0,1-1 12 16,0 6 12-16,-3 0 15 0,0 5 13 0,-3 1 12 0,0 3 15 15,3-1 4-15,0 4-2 0,-2 2-5 0,-1 0-12 0,3 1-12 16,-1 4-3-16,-5 2 1 0,2 5 6 0,-4 2 12 0,4 4 5 16,-4 2 9-16,1 3 7 0,2 0 10 0,-2 5-1 15,5 1-3-15,-4 1-10 0,2 2-5 0,2 4-2 16,-4-2-3-16,5 3-3 0,-2 3 0 0,3 3-1 0,0 1-2 15,0 0-4-15,3-1-6 0,-2 3-4 0,2-3-3 0,0 1-2 16,-3-3-6-16,2-1-7 0,-2 3-5 0,4-6-3 16,-4 3-6-16,3-5-5 0,2 1-7 0,-2-1-3 0,0-2-5 15,-2-1-6-15,-2-4-2 0,1-1-4 0,-6-1-1 16,4-2-1-16,-1-2-2 0,0 2 0 0,-1-4-1 0,-1-2 2 16,1-1-6-16,0-4-12 0,-2 1-15 0,4-5-20 0,-2 2-17 15,-4-5-24-15,1 0-30 0,-1-3-31 0,-1-3-46 0,-1-4-60 16,1-3-58-16,-3-6-59 0,2 1-54 0,2-1-62 15,1-4-46-15,5-1-49 0,-1 1-66 0,2-1-71 16,1-4-8-16,-3 4 31 0</inkml:trace>
          <inkml:trace contextRef="#ctx0" brushRef="#br0" timeOffset="106412.0401">19357 10099 471 0,'-9'-5'609'0,"-2"3"-91"0,-1-5 279 16,8 5-488-16,-1-2-49 0,2 2-41 0,0-1-36 0,3 2-39 15,0-2-31-15,3 2-33 0,0-2-24 0,5 1-40 0,-2-3-34 16,6 2-35-16,1-2-30 0,0 1-29 0,2 0-30 16,2-1-29-16,-1 0-23 0,2 1-16 0,-6 1-4 0,1 3 2 15,1-5 8-15,-2 2 16 0,-1 2 21 0,1-5 26 16,-4 2 29-16,-2-1 28 0,0 2 28 0,-5-2 31 16,4 2 23-16,1-11 59 0,-5 8-7 0,2-4 10 0,0 0 10 15,2-1 2-15,2 0 1 0,-1 0 5 0,1-5 6 16,5 3 8-16,0 0 6 0,6 0 8 0,-5 3 12 0,5-1 14 15,-1 0 9-15,-1 1 12 0,0 2 5 0,2 1 13 16,3 3-4-16,-3 3-6 0,0-3-5 0,-3 8-2 0,7 0 0 16,-6 3-1-16,1 2 5 0,5 5-6 0,-3 4 5 0,-2 2 3 15,-1 1-5-15,2 5-12 0,-6-1-14 0,0 1-14 16,-3 0-22-16,-2 3-18 0,-2-4-11 0,-5-2-15 0,0 3-6 16,-2-1-7-16,-4-2-7 0,-1-1-7 0,1-3-2 0,-5 0-5 15,3-4-3-15,-4-1-4 0,-3-3-2 0,3 0-1 16,1-3 0-16,-1-6-1 0,7 1 2 0,-7-6 0 0,1 1 1 15,2-6-2-15,-1-3 1 0,1-3-3 0,1-2-1 16,4-2 2-16,-2-1-3 0,5-3-1 0,1 3 0 16,1-3-1-16,7 3-3 0,-1 1 5 0,3 3-4 0,4 0 1 15,4-3-3-15,-2 2 1 0,3 1-2 0,5 1 3 0,0 1 0 16,3 3-3-16,-2-4 0 0,5 3 1 0,1 1 3 0,0 0 1 16,1 0-2-16,-4 2 2 0,3 0 0 0,-3 0 0 15,-1 0 1-15,0 2 0 0,-3-1 7 0,-3 0-4 0,-2 2 1 16,-1 0-4-16,-5 0-2 0,-1 4 4 0,-4-4-2 0,-4 5 0 15,2-2-6-15,-2 2 3 0,-1 0-10 0,-1 0 7 16,-2 0 1-16,0 0-1 0,0 2 2 0,-2 1-3 0,-1 0 1 16,-1 2 0-16,-2 4 12 0,-3 1-5 0,0 3-2 15,-4 1 1-15,1 1 0 0,0 1 1 0,0 2 0 0,-1 0-1 16,-2-2 3-16,0 1-1 0,3 0 3 0,0 1-3 0,0 0 1 16,0-3 0-16,0 0-2 0,3 0 1 0,-4-2-4 15,7 1 2-15,-4 1 0 0,2-4 0 0,4-1-3 0,-1-1 1 16,2-1 7-16,2-2-3 0,-5 1 3 0,6-3-5 15,-2 0 3-15,2-1-1 0,0-2 1 0,0 2 1 0,2-3-9 16,1-3 5-16,1 2-4 0,7-6 4 0,-2-1 0 0,3-1 0 16,2-2 0-16,1-2 0 0,-1 2 2 0,4 0-2 15,-5 0 5-15,-1 1-2 0,0 4-2 0,-2-1 0 0,-1 0-2 16,2 3 1-16,0 2-1 0,-2 2 1 0,3 2-3 16,0 0 3-16,6 4-2 0,-6 1 1 15,1-1-1-15,14 11 1 0,-15-2 0 0,0-9-2 0,-2 2 3 16,-5 0-3-16,2 0 3 0,-5-2 1 0,4-2-1 0,-5 0 0 15,4-1 2-15,-5 1 0 0,3-4 2 0,0 2-3 16,-2-2 2-16,-1 0 1 0,5-2 10 0,-5-2-9 16,3-5-2-16,0 1 1 0,-2-3-8 0,2-2 3 0,2-2 1 31,-1 0-1-31,20-44 0 0,-17 48 1 0,-7 8-3 16,6-1 1-16,-4 4 0 0,2 0-2 0,4 4 3 0,2-1-3 15,-3 4 2-15,14 5-3 0,-12-2 3 16,5-2 1-16,-5-2 1 0,-1 3 0 0,0-1 1 0,2 2 3 15,-1-2-2-15,-1-1-1 0,1-2 1 0,-2 1-2 0,3-2 0 16,-1-4 4-16,2 6-4 0,1-6 1 0,0 2-2 31,-3-2-4-31,49-14-112 0,-49 5 82 0,1 2-4 0,-3-4 5 16,1 0 5-16,-4-2 4 16,10-68-19-16,-14 73 47 0,0 2 1 15,0 2 2-15,0 0 1 0,0 1 0 16,0 1-4-16,0-2 0 0,0 4-3 0,0 0-3 0,0 0 0 15,0 4-3-15,6 1 4 0,-6-1 2 0,1 3 0 16,2-1 3-16,-1 2 2 0,4 0-5 0,-5 1 3 0,5 1-3 16,-2 1-18-16,-2-3-37 0,4 0-42 0,-2 2-51 0,4-2-66 15,-4-2-66-15,4 3-66 0,1-1-61 0,1 2-41 16,2-5-47-16,0 1-81 0,0 2-73 0,-3-3-13 0,3-3 33 16</inkml:trace>
        </inkml:traceGroup>
        <inkml:traceGroup>
          <inkml:annotationXML>
            <emma:emma xmlns:emma="http://www.w3.org/2003/04/emma" version="1.0">
              <emma:interpretation id="{8651AF31-D609-41F8-B3D4-A5E567F2D3E3}" emma:medium="tactile" emma:mode="ink">
                <msink:context xmlns:msink="http://schemas.microsoft.com/ink/2010/main" type="inkWord" rotatedBoundingBox="21530,15509 22782,15501 22786,16043 21533,16051"/>
              </emma:interpretation>
              <emma:one-of disjunction-type="recognition" id="oneOf33">
                <emma:interpretation id="interp165" emma:lang="en-IN" emma:confidence="0">
                  <emma:literal>make</emma:literal>
                </emma:interpretation>
                <emma:interpretation id="interp166" emma:lang="en-IN" emma:confidence="0">
                  <emma:literal>me</emma:literal>
                </emma:interpretation>
                <emma:interpretation id="interp167" emma:lang="en-IN" emma:confidence="0">
                  <emma:literal>nite</emma:literal>
                </emma:interpretation>
                <emma:interpretation id="interp168" emma:lang="en-IN" emma:confidence="0">
                  <emma:literal>mate</emma:literal>
                </emma:interpretation>
                <emma:interpretation id="interp169" emma:lang="en-IN" emma:confidence="0">
                  <emma:literal>mte</emma:literal>
                </emma:interpretation>
              </emma:one-of>
            </emma:emma>
          </inkml:annotationXML>
          <inkml:trace contextRef="#ctx0" brushRef="#br0" timeOffset="107212.0308">21409 9984 595 0,'0'-9'651'16,"1"-1"-65"-16,-1-1-124 0,6 2-55 16,-4 3-83-16,13-4 158 0,-6 5-306 0,-2 2-37 0,4 3-26 0,0 3-23 15,-2-3-23-15,3 5-15 0,-1-2-6 0,-2 4-2 16,1 2-1-16,-4 1 4 0,0 1 0 0,-2-3-5 0,-1 6-1 15,-1-3-1-15,-2 4-5 0,0 0-5 0,0-2-4 16,-2 0-5-16,-1-1-2 0,0-1-4 0,2 0 2 0,-5-1-4 16,5-2-1-16,-2 0-1 0,1-5-1 0,-4 2-1 0,6-1-2 15,-1 0 1-15,1-2-1 0,1-2 1 0,-1 0 1 16,3 0 0-16,0-2-1 0,2-6-1 0,-1 0 1 0,0 0-4 16,7-3 2-16,-4-3-5 0,5 2-3 0,2 1-8 0,1-3 2 15,-1 3-2-15,0 0-3 0,4-4-4 0,-2 3-1 16,0 1 2-16,2 0 0 0,-1 0 6 0,-4 1-2 0,5 2 3 15,-6-1 4-15,1-1 2 0,1 1-2 0,-6 2 5 16,1-1-2-16,17-8-6 16,-25 16 2-16,4-3-2 0,-5 6-1 0,0-1 2 15,0 1 2-15,0 8 0 0,-5 2 1 0,4 1 3 0,-5 4 3 16,0 1 3-16,-2 0-2 0,-2 0 1 0,1 3-1 0,-1 0 0 16,-2-3-2-16,0 0-1 0,3 2 0 0,-3-1 0 15,2-2 1-15,-2 0 2 0,4-2-2 0,-1-1 1 0,5-2-1 16,-2 0 1-16,1-3-2 0,4-1-2 0,-2-3-8 15,3-1-2-15,3-2-1 0,-2 0-1 0,4-3-2 0,1-3-1 16,3 0 1-16,3-6 4 0,0-1 7 0,-1-1-1 0,1-2 4 16,0-1 5-16,3-1-3 0,-3-5 1 0,3 5 2 15,0-2-1-15,-3 1-1 0,1 2 5 0,-1 0-5 0,-2 3-3 16,-1 3 3-16,3 1-1 0,0 1 1 0,-1 4-1 16,-2 2 1-16,2 0 2 0,0 2 3 0,-2 3 5 0,3-1 3 15,-2 3 4-15,-1 1 0 0,7 11 22 31,-5-8-19-31,39 43 44 0,-42-48-61 0,-2-1-4 0,0 1 0 16,1-3-1-16,-1 1 1 0,0-4-3 0,0 0-5 0,2 0-13 16,-1-3-7-16,3-1-6 0,-4-2-10 0,5-5-12 0,-2 3-4 15,1-5-2-15,-1-6 10 0,1 3 6 0,-4-6 8 16,2 1 4-16,-1-4 9 0,1-2 12 0,1-3 2 16,-3 0 5-16,0-2 3 0,0 0 10 0,1 0 8 0,-3 5 15 15,4 1 16-15,-7 3 17 0,4 4 15 0,-2 2 12 16,0 7 2-16,-3 1-3 0,1 0-11 0,-1 8-10 0,0 1-10 0,-1 1-13 15,1 8-9-15,-3 2-4 0,0 4 3 0,3 2 6 16,-2 3 7-16,-1 4 3 0,2-2 2 0,-5 4-6 16,4 2-1-16,-1-1-10 0,2 0-6 0,-2 2-5 0,0-1-11 15,-1 1-4-15,-1-4-2 0,1 1-13 0,-4-1-21 0,1 2-30 16,-1-5-42-16,1-3-42 0,-1 0-46 0,2-1-50 0,-1-4-49 16,0-2-38-16,-1-3-22 0,1-3-10 0,-1-1 5 15,4-4 8-15,-1-1 13 0,1-1 8 0,-1-7 4 16,2 0-1-16,0-1 1 0,3-1 6 0,3-1 25 0,0 0 42 15,2 0 64-15</inkml:trace>
          <inkml:trace contextRef="#ctx0" brushRef="#br0" timeOffset="107455.9739">22149 10156 70 0,'9'-8'172'16,"2"0"59"-16,1 2 33 0,0-2 10 0,3 1-10 0,-1 1-25 16,-1-2-32-16,0 5-20 0,-1 0-13 0,6-2-10 15,-4 0-1-15,3-1-1 0,-3 2-2 0,4-2-1 0,-5 2-5 16,3-1-7-16,-1-1-7 0,2-1-6 16,1-1-10-16,-5-3-10 0,5 1-10 0,-5-1-11 0,5-1-8 0,-6 1-6 15,1-2-1-15,-2 0-1 0,-2 2 5 16,-2 3 6-16,-2 0 9 0,-2 2 5 0,0 1 2 0,-2 1-3 0,-1 2-9 15,0-3-11-15,-1 5-13 0,1 0-14 0,-6 0-18 16,4 5-12-16,-5-3-8 0,-1 3-4 0,-1 5 1 0,2-2 3 16,-4 3 3-16,7 1 1 0,-3 2 4 0,5-2 3 0,-4 1-4 15,6 3-3-15,0-4-4 0,0 2-3 0,0-2-4 16,6-1-2-16,-4 2 0 0,5-2-7 0,0-3-15 0,1 0-25 16,-1 0-29-16,2-1-38 0,2-2-42 0,-2 1-51 15,-1-2-57-15,4-4-61 0,2 0-52 0,-1 0-48 0,5 0-59 16,-5-4-98-16,2-3-81 0,0-4-24 0,-3-5 24 0</inkml:trace>
        </inkml:traceGroup>
      </inkml:traceGroup>
    </inkml:traceGroup>
    <inkml:traceGroup>
      <inkml:annotationXML>
        <emma:emma xmlns:emma="http://www.w3.org/2003/04/emma" version="1.0">
          <emma:interpretation id="{E0EC0E3B-2786-49C3-B486-7CB756629B19}" emma:medium="tactile" emma:mode="ink">
            <msink:context xmlns:msink="http://schemas.microsoft.com/ink/2010/main" type="paragraph" rotatedBoundingBox="1546,17091 29798,15963 29864,17621 1612,187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3E9F9D1-0D37-44B2-822F-AE7925D5E07B}" emma:medium="tactile" emma:mode="ink">
              <msink:context xmlns:msink="http://schemas.microsoft.com/ink/2010/main" type="inkBullet" rotatedBoundingBox="1546,17091 2847,17039 2888,18072 1588,18124"/>
            </emma:interpretation>
            <emma:one-of disjunction-type="recognition" id="oneOf34">
              <emma:interpretation id="interp170" emma:lang="en-IN" emma:confidence="0">
                <emma:literal>d)</emma:literal>
              </emma:interpretation>
              <emma:interpretation id="interp171" emma:lang="en-IN" emma:confidence="0">
                <emma:literal>d</emma:literal>
              </emma:interpretation>
              <emma:interpretation id="interp172" emma:lang="en-IN" emma:confidence="0">
                <emma:literal>d))</emma:literal>
              </emma:interpretation>
              <emma:interpretation id="interp173" emma:lang="en-IN" emma:confidence="0">
                <emma:literal>do</emma:literal>
              </emma:interpretation>
              <emma:interpretation id="interp174" emma:lang="en-IN" emma:confidence="0">
                <emma:literal>do)</emma:literal>
              </emma:interpretation>
            </emma:one-of>
          </emma:emma>
        </inkml:annotationXML>
        <inkml:trace contextRef="#ctx0" brushRef="#br0" timeOffset="112112.2722">1885 11902 224 0,'0'-9'486'16,"-3"-1"-91"-16,-6-24 361 0,2 22-580 0,-1-1-22 0,1 0-10 15,-1 0-3 1,-23-33 493-16,19 37-471 0,5 4-8 0,-2-2-12 16,0 3 1-1,-1 4-8 1,-113 67 899-16,58-4-567 0,44-37-335 0,-1-3-20 0,5 0-21 16,1 4-16-16,1-7-15 0,3 5-16 0,3-3-8 0,3-3-11 15,2 1-8-15,4 1-3 0,3-1-6 16,1-3-4-16,13 13 4 0,-2-17-6 0,1-1 0 0,0 1-3 15,4-9 0-15,5 4 3 0,-4-3-2 0,3-5 0 16,0 0-1-16,-2-5-2 0,2-3-2 0,-4 4 0 0,0-9-2 16,-1-1-2-16,-1-2 0 0,-5 2 0 0,4-4 1 0,-2-3 4 15,9-27-6-15,-14 23 5 0,-1-5-2 16,-2-2-3-16,2 0-2 0,-1-4-3 0,-2 1-1 0,-2-4-3 16,1-1 1-16,-1-4-2 0,0 3 3 0,-1 0 2 15,2 2 2-15,2-30-6 0,-2 36 14 16,-2 8-1-16,0-15 10 0,-3 22-1 0,0 7 3 0,0 2 0 15,0 2-2-15,0 3 2 0,0 4 3 0,1 4 3 16,-1 7 4-16,5 5 8 0,-2 2 8 0,1 5 12 0,1 2 13 16,2 8 14-16,-1 0 9 0,7 37 95 0,-8-32-82 15,2 0-1-15,1-3-5 0,-1 2-8 16,5 34 56-16,-4-36-83 0,-4-1-8 0,0 0-12 16,2 0-5-16,-4-3-10 0,2-1-3 0,-1-1-5 0,2 1-4 15,-2-6-10-15,-2-1-19 0,2 0-23 0,2 0-33 0,-1-3-32 16,2-6-39-16,-4-1-46 0,1-3-59 0,1-1-53 0,-1-2-72 15,-1-7-66-15,-2-2-63 0,0-5-59 0,0-6-102 16,-5-2-95-16,1-6-35 0,-1-6 15 0,-2-5 61 0</inkml:trace>
        <inkml:trace contextRef="#ctx0" brushRef="#br0" timeOffset="112303.7594">2406 11265 542 0,'21'-5'651'47,"3"5"38"-32,273 577 3014 1,-352-383-4130-16,39-153 169 0,-1 0-73 0,0-4-75 0,-3 1-62 16,2-10-92-16,-4-5-133 0,-2 0-48 0,0-8 5 15,1 0 41-15</inkml:trace>
      </inkml:traceGroup>
      <inkml:traceGroup>
        <inkml:annotationXML>
          <emma:emma xmlns:emma="http://www.w3.org/2003/04/emma" version="1.0">
            <emma:interpretation id="{539F9C68-6F9D-440E-8219-E9DE4F417879}" emma:medium="tactile" emma:mode="ink">
              <msink:context xmlns:msink="http://schemas.microsoft.com/ink/2010/main" type="line" rotatedBoundingBox="3871,17100 29802,16065 29864,17621 3933,18655"/>
            </emma:interpretation>
          </emma:emma>
        </inkml:annotationXML>
        <inkml:traceGroup>
          <inkml:annotationXML>
            <emma:emma xmlns:emma="http://www.w3.org/2003/04/emma" version="1.0">
              <emma:interpretation id="{A22B6C46-7716-49AF-86F8-9C12D66BE0F2}" emma:medium="tactile" emma:mode="ink">
                <msink:context xmlns:msink="http://schemas.microsoft.com/ink/2010/main" type="inkWord" rotatedBoundingBox="3877,17234 6257,17139 6290,17967 3910,18062"/>
              </emma:interpretation>
              <emma:one-of disjunction-type="recognition" id="oneOf35">
                <emma:interpretation id="interp175" emma:lang="en-IN" emma:confidence="0">
                  <emma:literal>Date</emma:literal>
                </emma:interpretation>
                <emma:interpretation id="interp176" emma:lang="en-IN" emma:confidence="0">
                  <emma:literal>Dates</emma:literal>
                </emma:interpretation>
                <emma:interpretation id="interp177" emma:lang="en-IN" emma:confidence="0">
                  <emma:literal>Dated</emma:literal>
                </emma:interpretation>
                <emma:interpretation id="interp178" emma:lang="en-IN" emma:confidence="0">
                  <emma:literal>Dater</emma:literal>
                </emma:interpretation>
                <emma:interpretation id="interp179" emma:lang="en-IN" emma:confidence="0">
                  <emma:literal>Dante</emma:literal>
                </emma:interpretation>
              </emma:one-of>
            </emma:emma>
          </inkml:annotationXML>
          <inkml:trace contextRef="#ctx0" brushRef="#br0" timeOffset="118196.9823">3942 11544 179 0,'1'-1'232'15,"-1"-1"-19"-15,0 2-27 0,0 0-25 0,-1-1 3 16,-2 1 19-16,3-4 15 0,-3 1-15 0,3 3-19 0,-1 0-12 15,1 0-6-15,-3-4 4 0,3 0 8 0,0 1 5 0,-2-2 6 16,2 1 0-16,0-1 0 0,0 3 0 0,-3-2 1 16,3-1 1-16,-3 4-3 0,3-4 3 0,-1 3 4 15,1 0 2-15,-3 2-1 0,3-2-8 0,0 2-10 0,-2 0-20 16,2 0-15-16,0 0-24 0,0 2-19 0,0-2-19 0,-3 2-8 16,3 0-6-16,-3 3-1 0,3 1 3 0,-4 0 6 0,2 3 3 15,-4 3 9-15,2-1 4 0,-1 3 2 0,1 1-3 16,-2 5-4-16,1-4-8 0,1 6-7 0,-3-1-5 0,2-1-6 15,1 2-6-15,-2 0-6 0,1-1-3 0,1-2-5 16,-1 4-3-16,1-4-4 0,-2-2-2 0,4 2-4 0,-1-1 0 16,0 1-3-16,2-3 0 0,-2-2 0 0,3 2-2 0,0-4-6 15,0 1-9-15,0 0-13 0,0-2-21 0,-2-1-19 16,-1 1-28-16,3-3-35 0,0 1-45 0,0-4-42 0,0 0-45 16,0-3-43-16,3 0-49 0,-3 0-55 0,0-2-44 15,0-2-39-15,0 2-55 0,-3-9-104 0,-1-4-38 0,-3 1 2 16,2-6 38-16</inkml:trace>
          <inkml:trace contextRef="#ctx0" brushRef="#br0" timeOffset="118552.3145">3757 11513 339 0,'0'-11'558'0,"2"0"-84"15,-2-8 215-15,3 10-429 0,-3 3-53 0,1 1-34 0,-1 2-25 16,0 0-26-16,3 0-17 0,0 3-8 0,2 0 0 15,4 0-4-15,1 1 3 0,4 1 9 0,0 3 13 0,6 1 23 16,1-2 17-16,1 3 6 0,2 1 4 0,3-1 4 0,-4 3-1 16,6-1-6-16,-3 2-14 0,3-2-15 0,-3 2-20 0,4-3-17 15,-6 3-21-15,-3 2-18 0,3 0-11 0,-5 4-9 16,-3 0-4-16,-1 1 0 0,-3 3-1 0,-1 4-4 0,-4-2-3 16,-7 2-3-16,-6 3-2 0,2 1-3 0,-5-1-3 0,-2 2-4 15,-4-1-3-15,-1 5-3 0,0-4-1 0,-7 0-1 16,0 3-2-16,2-5 1 0,-3 0-1 0,2 1 0 0,-2-4-1 15,1-3 1-15,3-4-3 0,0 1-3 0,4-3-4 16,1-5-4-16,3 0-4 0,0-5-6 0,5 2-11 0,-2-7-18 16,1-1-21-16,1 0-24 0,4-4-27 0,-2-2-34 0,5-2-30 15,0-3-32-15,5-2-27 0,2 2-27 0,1 1-26 16,2 0-26-16,-1-1-16 0,0 2-15 0,6 1-16 16,0-3-43-16,1 0-73 0,1 1-66 0,0 2-16 0,0-4 22 15</inkml:trace>
          <inkml:trace contextRef="#ctx0" brushRef="#br0" timeOffset="119349.5288">4847 11764 182 0,'6'-5'389'0,"1"2"-57"0,-1-5-49 0,-1 3-10 16,-4 0 11-16,2 0-11 0,0-1-23 0,-1 1-17 0,-2 1-9 15,0 2-7-15,0-2 1 0,-2 1-6 0,-1 3-16 16,3 0-17-16,-3 0-18 0,-1 3-20 0,-4-2-9 0,-1 4 1 16,-1 1-4-16,-2 1 0 0,-1 2 6 0,-2 0 0 15,-2 6 0-15,2 0 2 0,1 0-6 0,-3 0-7 0,2 2-16 16,-1 3-14-16,4-2-16 0,-3-1-13 0,3-1-9 0,0 0-6 16,0 0-10-16,4 0-10 0,-3 1-3 0,4-3-7 15,2 5-5-15,-2-4-3 0,2-2-3 0,4-3-2 0,-2 3-1 16,3-2-3-16,0-1-2 0,3-1 2 0,-2 3-3 15,4-6 1-15,1 3 0 0,-2-4 2 0,1-2 0 0,2-1 1 16,1-2-1-16,-1-2-1 0,-1-1 2 0,4-5-3 0,-1-1 0 16,3-2-2-16,-1-4 1 0,-2 1 0 0,2-1 0 15,0 0 1-15,1-3-1 0,-3 1 0 0,1 3 0 0,-1-1 1 16,-2 7 2-16,-2-3-1 0,2 2 0 0,-2 3-1 0,1 2 3 16,-5 0 0-16,4 2-1 0,-2 0-2 0,0 2 2 15,-2 2-1-15,4 0 2 0,2 2 4 0,-1 5-1 0,0 1 5 16,0 1 1-16,0-3 3 0,0 7-2 0,0-4 1 15,0 1-2-15,-2 1-3 0,1 0 1 0,-1-3-3 0,-1-1-4 16,5 2 4-16,-4-3-2 0,6 0 0 0,-4 1-2 0,2-2-1 16,4-2 2-16,0-1-2 0,3-2 2 0,1 3-5 15,2-5 3-15,0 0-3 0,-1 0-3 0,0-5-6 0,2 3-4 16,-4-2-6-16,-2-1-5 0,2-2-4 0,-3 1-4 16,0-2 0-16,0-1 0 0,-1 0 2 0,-3-2 5 0,1-1 4 15,-1-4 4-15,-1 0 0 0,-2-1 7 0,1-1 0 0,-2-2 5 16,1-1 1-16,-1-3 1 0,-1 0 1 0,0-2 2 15,-1-2-2-15,0 2 2 0,0-3-4 0,-2 0 0 0,3-1-3 16,-3 1-2-16,0 1 0 0,0 2-2 0,0 1 5 16,0 1 0-16,0 3 0 0,0 6 3 0,-3-1-2 0,3 3 3 15,0 2 1-15,-2 3-1 0,2 3-1 0,0 1-1 0,0 2-3 16,0 0 3-16,0 4-1 0,0 2 3 0,2 3 3 16,1 3 9-16,1 5 6 0,1 3 7 0,1 2 13 0,0 5 10 15,1 3 11-15,1 0 8 0,2 3 3 0,-1-1 1 16,1 0 3-16,-4-3 0 0,2 5-2 0,2-4-4 0,-4-1-7 15,2 0-7-15,-2-1-7 0,0-1-2 0,-3 1-8 0,1-4-2 16,0-3-8-16,-4 1-3 16,3-3-5-16,-6 30 24 0,3-34-32 0,-4-1-2 15,3 1-3-15,-2-5-3 0,0 0-7 0,-2-1-15 0,4 0-11 16,-5-6-17-16,4 4-18 0,-1-3-24 0,0 0-26 16,-6 0-234-16,2-4 97 0,2-2-60 0,-2-1-66 15,5 1-62-15,-4 0-59 0,2-7-66 0,1 1-100 0,2-6-81 16,-2 0-17 15,-2 2 30-31</inkml:trace>
          <inkml:trace contextRef="#ctx0" brushRef="#br0" timeOffset="119613.8613">5145 11843 336 0,'-15'8'608'16,"0"-2"-50"-16,-42 18 1478 15,51-22-1836-15,2-1-18 16,4 2-26 0,50-14 697-16,-29 7-728 0,-3-1-6 0,1-2-9 0,2-2-10 15,-1 1-8-15,-4 0-15 0,3-1-13 0,-1 3-15 16,-1-3-16-16,-3 3-7 0,0-1-2 0,-2 1-9 0,0 1-4 16,0 2-8-16,-5-2-6 0,3 2-10 0,10 2-68 15,-11 1-4-15,0 0-28 0,-2 1-38 0,1-1-32 0,-1 0-38 16,0 0-33-16,-2 0-34 0,-1 0-24 0,4 0-18 15,-5 3-11-15,-2-3 4 0,-1 0 1 0,0 0 0 0,0 0-18 16,0 0-50-16,0 0-84 0,0 0-23 0,-12-4 1 16</inkml:trace>
          <inkml:trace contextRef="#ctx0" brushRef="#br0" timeOffset="120079.6182">5744 12051 62 0,'-4'8'558'0,"4"0"15"16,-3-3-136-16,3-1-94 0,0 0-90 0,3-3-77 16,1-2-51-16,4-3-39 0,-2 0-29 0,4-1-18 0,-1 0-10 15,1-4 4-15,-1 2 9 0,3-2 13 0,0-1 18 0,-1-1 17 16,-2-2 23-16,-2 1 18 0,3-4 11 0,-1 3 7 15,0-4 9-15,2 1 2 0,-2 0 1 0,-2 0 1 16,-2 2-6-16,2-18 147 0,-4 18-165 0,-3-2-14 16,0 4-12-16,-3-3-14 0,-1 2-12 0,1-1-13 0,-2-1-13 15,-2 3-6-15,2 1-9 0,-2 2-6 0,-1 2-4 0,-1 3-9 16,2 0-6-16,-1 2-4 0,1 2-4 0,-2 2 7 16,0 2-2-16,-4 3 1 0,-1 1 2 0,2 6 4 0,2-3 7 15,-2 7 7-15,3 0 1 0,-1 0-5 0,4 0 4 16,-5 7 6-16,7-4 1 0,-1 1-2 15,3 2-2-15,28 109 131 16,-14-114-157-16,2 0-5 0,-1 0 0 0,3-2-1 16,4-4-1-16,-1-1-3 0,2 2-8 0,1-6 1 0,-1-2 2 15,-2 1 0-15,4-6 1 0,-5 2-2 0,1-3-5 16,0-3-9-16,-1 2-12 0,-4-1-11 0,0-3-17 0,-2 2-21 16,3-3-32-16,-3 3-48 0,-3-4-44 0,3-3-51 0,-2 1-59 15,2-2-58-15,-3 0-62 0,-1 1-55 0,-4-5-78 16,1-3-133-16,-2 1-44 0,1 1 3 0,-4 0 36 15</inkml:trace>
        </inkml:traceGroup>
        <inkml:traceGroup>
          <inkml:annotationXML>
            <emma:emma xmlns:emma="http://www.w3.org/2003/04/emma" version="1.0">
              <emma:interpretation id="{9B81C850-1FD6-4D89-BCBD-9733A0930644}" emma:medium="tactile" emma:mode="ink">
                <msink:context xmlns:msink="http://schemas.microsoft.com/ink/2010/main" type="inkWord" rotatedBoundingBox="7197,17417 9903,17309 9931,18006 7225,18114"/>
              </emma:interpretation>
              <emma:one-of disjunction-type="recognition" id="oneOf36">
                <emma:interpretation id="interp180" emma:lang="en-IN" emma:confidence="0">
                  <emma:literal>men</emma:literal>
                </emma:interpretation>
                <emma:interpretation id="interp181" emma:lang="en-IN" emma:confidence="0">
                  <emma:literal>me.</emma:literal>
                </emma:interpretation>
                <emma:interpretation id="interp182" emma:lang="en-IN" emma:confidence="0">
                  <emma:literal>men.</emma:literal>
                </emma:interpretation>
                <emma:interpretation id="interp183" emma:lang="en-IN" emma:confidence="0">
                  <emma:literal>rates</emma:literal>
                </emma:interpretation>
                <emma:interpretation id="interp184" emma:lang="en-IN" emma:confidence="0">
                  <emma:literal>me</emma:literal>
                </emma:interpretation>
              </emma:one-of>
            </emma:emma>
          </inkml:annotationXML>
          <inkml:trace contextRef="#ctx0" brushRef="#br0" timeOffset="121482.275">7145 12051 335 0,'-14'-9'538'15,"3"0"-94"-15,0-3-91 0,2-4-36 0,2 2-65 16,4-5-48-16,1 1-18 0,4-2-15 0,1-1-6 0,1 1-8 16,1 2-4-16,2-1-5 0,-2 4-8 0,2 2-9 0,-1 2-8 15,0 3-10-15,-3 2-14 0,1 1-15 0,1 1-17 16,-2 2-8-16,4 2 1 0,1 0 9 0,1 4 5 0,1 0 15 16,3 5 11-16,2 2 12 0,2-1 10 0,1 1 4 0,-5 4-12 15,6-3-18-15,-4 4-12 0,0 0-21 0,-3-1-13 16,-3-1-11-16,3 2-5 0,-5 1-4 0,-2-3-1 0,-1 5-3 15,-1-4 1-15,-3 2-2 0,-3-4 1 0,2 2-2 16,-2-3-4-16,-2 4 0 0,-2-5-7 0,-1 0-2 0,1 0 0 16,1-5 2-16,0 0-1 0,2 1-2 0,2-3 3 0,-4-4 1 15,2 0-1-15,1-2-1 0,-2-2-5 0,1-5-2 16,-1-2 1-16,2-2-3 0,2-3-3 0,1-1-2 0,1 1 1 16,4-2-2-16,1 1-1 0,3-2 3 0,1-2-2 15,3 2-1-15,4 2-1 0,2-2 3 0,1 2 1 0,-1 0-3 16,5 2 3-16,-1 0-1 0,4 4-4 0,0 0 1 15,-3 2-5-15,3 0 0 0,-4 3-3 0,1 0 3 0,0 1-4 16,-5 3 1-16,5-2 0 0,-4 4 3 0,-4-2 4 0,3 2 0 16,-4-3 3-16,-3 3 0 0,3 0 1 0,-6 0 1 15,3 0 1-15,-2 0 0 0,-4-2-1 0,2 2 2 0,-1 0-1 16,-2 0-3-16,-2 0 3 0,0 0-2 0,-2 0 1 0,-1 2-4 16,3 1 1-16,-2-3-1 0,-1 2 0 0,0 2 2 0,0 3 0 15,-1-1 2-15,-2 0 7 0,2 3-1 0,-2 0-1 16,-2-3-2-16,1 4 0 0,-2-1 0 0,-2-1 0 15,2 5 0-15,-1-2-4 0,-4-1 3 0,5 1-2 0,-1-1 0 16,0 1 6-16,-1 0-1 0,-1 0-4 0,-1-2 2 0,2 2-2 16,-1 2 0-16,2-2 0 0,0-1 0 0,5-1-6 0,-4-1 6 15,2-2 2-15,1 1-4 0,3-1 1 0,-2-1-2 16,-1-1 2-16,3 0-2 0,0-1 3 0,3-1 0 16,-1-2-4-16,1 0 1 0,1-2 0 0,2-1 2 0,3-3-1 15,0-1 2-15,6 1-2 0,-3-3-1 0,0-1 3 0,2-1 2 16,1 1-1-16,2-1 3 0,-2 2 3 0,-3-3-3 15,1 6 4-15,2 1 0 0,-3 2-2 0,3 0 2 0,-2 3 4 16,2 0-1-16,1 5 0 0,-1-2 3 0,-3 3 1 16,3 4 3-16,-2 1-1 0,-1 0 3 0,-1 2-2 0,-2 0-5 15,-2 0-2-15,0-1 0 0,-2 2-2 0,2 0-2 0,-2 1-2 16,-2-3-3-16,0 1 2 0,-2-2-2 0,2-3 0 0,-1 1-1 16,-2-1 3-16,3-1-3 0,-3-3-5 0,3 0 0 15,-2-1-5-15,2-3 0 0,-1 0-3 0,4 0 0 16,1-6-2-16,-1 3 0 0,1-6 4 0,5 1 0 0,0-5 0 15,-1 0-3-15,-2-2 3 0,-2 0-3 0,3-6 0 16,-4 5 1-16,5-4-3 0,-7-1 5 0,4-3-1 0,-4 0 1 0,4 2 3 16,-4-3 6-16,-1 2 0 0,-1-2-1 0,4 1-2 15,-5 1 1-15,3-3 0 0,-1 2 4 0,2 2-1 16,-2-2-8-16,1 3 5 0,-4 2 1 0,3 0 1 0,-1 2 0 16,-2 2 3-16,0 3-5 0,0 1 3 0,0 0 0 0,0 5 0 15,0 2 0-15,0-1 0 0,0 1-1 0,0 4 0 16,0 0 1-16,0 2 0 0,0 5 4 0,0 3 5 0,0 3 7 15,0 5 6-15,0 1 11 0,3 3 7 0,0 4 7 16,-2-3 7-16,4 5 5 0,1 0 1 0,-2 1 4 0,1-2 1 16,2 1-6-16,-2 1-3 0,-1-3-5 0,2 2-3 0,-5-3-3 15,7 2-8-15,-4-1-4 0,1-3-8 0,-2-3-4 0,0 0-3 16,-2 1-5-16,5-4-3 0,-6-2-4 0,2 0-3 16,-2-3-1-16,3 4-2 0,-2-5-11 0,-1 0-10 15,3-2-16-15,-3-1-17 0,3 1-20 0,-3-2-28 0,0-1-37 16,0 0-48-16,0-1-45 0,2-4-52 0,-2 4-55 0,3-5-58 15,-3 2-56-15,0-4-61 0,0 0-82 0,0-2-116 0,-3-5-37 16,3 2 12-16,-2-3 44 0</inkml:trace>
          <inkml:trace contextRef="#ctx0" brushRef="#br0" timeOffset="121958.3745">8379 12005 278 0,'-2'0'603'0,"-1"0"-40"0,3-4-113 0,0 3-64 0,3-4-58 15,-1 2-72-15,-2 0-57 0,6 0-50 16,-5 0-39-16,4 0-30 0,2-1-25 0,-3 3-19 0,4-2-16 16,2 3-6-16,-1-4-7 0,-1 4-6 0,1-3 2 0,-2 2-3 0,1-1 0 15,2-3 1-15,-4 4-1 0,4-1 0 0,-1-1 0 16,-1 1 1-16,2-2 5 0,-4 2 5 0,1-3 5 0,1 1 3 16,2-1 8-16,-1 4 1 0,0-4 6 0,2 1 2 15,-2 0-4-15,2 0 2 0,-3-1 0 0,2 1-3 16,4-5 23-16,-4 5-29 0,-1-2-1 0,-1-1 0 0,2-1-5 15,-1 4-3-15,-2-6-3 0,2 2-1 0,-1-3 4 16,2 0-3-16,-4 0 3 0,1 1 4 0,-4-1 4 16,0 3 11-16,-1-1 11 15,-2-2 8-15,-2-20 160 0,2 25-127 0,-6-3 3 0,2 4-8 0,1 1-7 16,-3 2-9-16,-1 0-8 0,-4 4-9 0,2 3-4 16,-6 1-2-16,4 5 3 0,-4 1 8 0,1 6 9 0,-1 2 7 15,0-1 5-15,4 4 7 0,-1 5-2 0,0 1 0 16,4 1-7-16,-8 27 66 15,8-27-73-15,4 51 106 0,7-54-122 0,1-6-6 16,1 0-4 0,23 36 44-16,17-23-29 0,-29-27-44 0,1 2-2 0,5-8-6 15,-4 4 2-15,43-5-40 16,-42-2 1-16,20-5-82 0,-21 3 33 0,-3-2-26 16,1 2-32-16,-1-3-34 0,-3 0-41 0,3 2-44 15,-3-6-47 1,52-57-1835-16,-53 51 1565 0,4-4-60 0,0-2-6 0,-1 0 28 15</inkml:trace>
          <inkml:trace contextRef="#ctx0" brushRef="#br0" timeOffset="122299.461">9339 11800 563 0,'6'5'601'16,"-5"-1"-80"-1,11-2 315 1,74-21 716-16,-66 14-1464 0,-4-1-22 0,6 1-21 0,-2-1-17 15,-4 3-6-15,3-5-26 0,1 5-34 16,-4-5-32-16,11 1-189 0,-15 7 63 0,-2 2-38 16,-4 1-37-16,0 0-11 0,-4 5 2 0,1 2 9 0,-6-2 19 15,1 4 31-15,-4 1 35 0,0 2 36 0,-4 0 32 16,2 3 27-16,-11 15 4 0,12-19 98 0,1 4 30 16,-2-3 30-16,-14 30 294 0,10-29-201 15,5-4 8-15,1 3 3 0,-2-2 1 0,1-2-6 16,-1 0-12-16,4 0-11 0,-1-1-15 0,-1-2-14 0,5 0-15 15,1-4-16-15,0 1-14 0,1-3-8 0,-1 2-1 16,6-4-3-16,-4 2-2 0,5-2-6 0,2-2-3 0,5-1-6 0,-5 0-4 16,5-2-10-16,0 1-10 0,-2-4-11 0,3 0-16 15,1-2-21-15,2 1-23 0,-2 0-30 0,1-2-33 16,2 1-38-16,-3-1-43 0,2 0-43 0,-2 1-32 0,1-5-39 16,-5 3-78-16,0-1-118 0,0 2-55 0,-5-1-8 0</inkml:trace>
        </inkml:traceGroup>
        <inkml:traceGroup>
          <inkml:annotationXML>
            <emma:emma xmlns:emma="http://www.w3.org/2003/04/emma" version="1.0">
              <emma:interpretation id="{5FC02E1B-C0E2-49C0-B034-B5BB7975A14E}" emma:medium="tactile" emma:mode="ink">
                <msink:context xmlns:msink="http://schemas.microsoft.com/ink/2010/main" type="inkWord" rotatedBoundingBox="10458,16974 12486,16893 12529,17970 10501,18051"/>
              </emma:interpretation>
              <emma:one-of disjunction-type="recognition" id="oneOf37">
                <emma:interpretation id="interp185" emma:lang="en-IN" emma:confidence="0">
                  <emma:literal>from</emma:literal>
                </emma:interpretation>
                <emma:interpretation id="interp186" emma:lang="en-IN" emma:confidence="0">
                  <emma:literal>frame</emma:literal>
                </emma:interpretation>
                <emma:interpretation id="interp187" emma:lang="en-IN" emma:confidence="0">
                  <emma:literal>form</emma:literal>
                </emma:interpretation>
                <emma:interpretation id="interp188" emma:lang="en-IN" emma:confidence="0">
                  <emma:literal>frames</emma:literal>
                </emma:interpretation>
                <emma:interpretation id="interp189" emma:lang="en-IN" emma:confidence="0">
                  <emma:literal>foam</emma:literal>
                </emma:interpretation>
              </emma:one-of>
            </emma:emma>
          </inkml:annotationXML>
          <inkml:trace contextRef="#ctx0" brushRef="#br0" timeOffset="134228.1819">10415 11887 78 0,'-5'2'601'0,"-2"1"13"16,-5-3 334-16,1 0-561 0,4 0-67 0,3 0-46 0,2 0-42 16,2 0-32-16,-3 0-33 0,3 0-30 0,0 0-26 0,3 0-20 15,-3 0-19-15,2 0-12 0,-2-3-10 0,4 3-13 0,2-2-6 16,0-1-3-16,1 0-7 0,1-2-7 0,4 1-3 0,0-1-5 16,0-2-2-16,5 3-4 0,-3-3 1 0,1 4-1 15,0-4-7-15,1 3-12 0,0-5-23 0,1 3-37 16,-2 1-43-16,4-1-53 0,-3 0-54 0,2 1-55 0,-2-1-49 15,1 1-41-15,2-3-66 0,-2 2-87 0,-3-3-67 0,3 2-4 16,-7-1 23-16</inkml:trace>
          <inkml:trace contextRef="#ctx0" brushRef="#br0" timeOffset="134001.3031">10428 11676 352 0,'-1'6'586'0,"-4"0"-58"0,2 1-117 0,0-3-43 15,-1-2-68-15,4 0-46 0,-2-2-34 0,2 0-17 16,0 0-20-16,0 0-15 0,0 0-18 0,2 0-19 0,2 0-15 16,4-2-9-16,4 0-4 0,-1-2-3 0,7-3-1 0,-4 1-3 15,1 1-1-15,-1-1 1 0,3 0-3 0,-2 0-5 16,-6-2-1-16,3 1-7 0,-1 1-6 0,1 1 0 0,-4-1-4 15,2 2-3-15,-4-3-2 0,2 3-4 0,-1-3-10 16,2 1-5-16,-2-2-7 0,1 4-8 0,2-3-7 0,-4 1-6 16,2-3-4-16,-1 1-5 0,1-5-1 0,0 2-1 0,0 2-1 15,-1-2-2-15,1 0-3 0,-4 0 0 0,1-1 0 16,1 1 1-16,-2-5-2 0,-2 4 0 0,1-3 0 16,0-1 2-16,-2 1-1 0,-1 0 0 0,-1-2-1 0,-2 2-7 0,0 0 3 15,-2 0 4-15,1-1 0 0,-4 1 0 0,1 0 2 16,-1 0-2-16,-1 3 0 0,1-2 5 0,-3 4 1 0,4-1-1 15,-1 7-5-15,4-6 0 0,-4 4 0 0,4 1 0 16,2 1 0-16,-4 2 2 0,2-3-4 0,1 5 2 16,-1-1 2-16,2 1-2 0,-1 0 0 0,3 1 0 0,-3-1-8 15,2 5 5-15,-4-1 6 0,-1 3 5 0,2 2 8 0,-4 2 8 16,1-3 10-16,1 5 6 0,-5 1 14 0,4 0 3 0,1 4-4 16,-4-4 3-16,2 4 0 0,4 1 0 0,-4 1-4 15,4 1 0-15,-4-1-1 0,4 3 5 0,-4 1 4 0,5 2-3 16,-1 0 3-16,3 2-7 0,-5 0 2 0,6 0 2 0,-2 0-8 15,2 3-1-15,0-2-5 0,0 0-2 0,2 1-4 16,-2 0-2-16,3-2-5 0,0 1-5 0,-3-2-2 0,1 1-6 16,-1-4-5-16,3 3-7 0,-2-4-3 0,-1 0 2 15,0 3-4-15,0-4 0 0,0 0 0 0,0-3 0 0,0 2 1 16,-1 3 0-16,-2-6 1 0,3 0-1 0,-1-4-1 16,1 4 1-16,-3-5 1 0,0 3-2 0,1-5 4 0,-1-2-8 15,3 2-8-15,-1-2-12 0,1-2-18 0,0-1-18 0,0 0-18 16,0-1-17-16,0-4-25 0,1-1-18 0,-1 3-20 15,3-3-33-15,-3-3-48 0,0 2-52 0,2-4-56 0,-2-1-58 16,3-3-54-16,0 1-42 0,-3-5-45 0,0 1-55 0,0-3-82 16,0-2-23-16,-3 0 26 0,0-2 48 0</inkml:trace>
          <inkml:trace contextRef="#ctx0" brushRef="#br0" timeOffset="135505.9004">10741 11875 357 0,'-3'8'512'0,"1"-2"-64"0,-2 2 328 16,4-5-436-16,-3-6-40 0,3 1-37 0,0-4-34 0,3 0-31 15,-2-2-31-15,7-3-24 0,-1-2-18 0,2-1-5 0,6 3 2 16,1-4 12-16,2 2 11 0,-4 0 12 0,5 3 9 16,0-5-1-16,-2 4-4 0,2 2-18 0,-4 0-19 0,0 5-26 15,-2-1-19-15,5 5-21 0,-5 5-11 0,5 1-6 0,-1 4-1 16,-1 4 4-16,0 2 0 0,2 0 1 0,-1 4 0 16,-1-1-3-16,-4 2-4 0,0 2-9 0,-5-2-8 0,1 1-4 15,-1 1-2-15,-2-4-2 0,-3 4-3 0,0-2 0 16,-2-1-3-16,0-4 1 0,-2 0-1 0,0-2-1 0,0-1 2 15,-1-2-3-15,0-3 3 0,3-2 1 0,-1-2 5 0,-2 0 5 16,3-1 5-16,-3-3 1 0,1 0-1 0,-2-5 1 16,-2-1-2-16,0-5 0 0,0 0-5 0,-2-5-6 0,4 2-7 15,2-3-2-15,-1-3-3 0,3 1 0 0,3 2-3 16,-1-4-4-16,2 5 2 0,4-2-3 0,-1 1 1 0,4 2-2 16,-2 0 2-16,1 2-4 0,3-1 2 0,4 2 2 0,-2-1-4 15,4 2 1-15,0 1 2 0,1 1-1 0,1 0-2 16,1 3 3-16,-1-2 1 0,4 2-1 0,-4-2 1 0,3 1 1 15,-2 1 0-15,-1 0-2 0,-2 4-2 0,4-3-1 16,-4 1 1-16,-6 2-1 0,-1-1-3 0,0 1 4 0,0 2-1 16,-5 0 4-16,1-2-1 0,-4 2 2 0,1 0-1 0,-2 0 2 15,1 2 3-15,-4 0-5 0,3 3 2 0,-3-1 3 16,0 1 0-16,0 0 2 0,-3 4 0 0,2-1 0 0,-5 2 2 16,1 1 0-16,1 0 3 0,-4 0-2 0,-3 1 0 0,2 1-2 15,-2 0 1-15,-1 2 0 0,0-3 1 0,0 3-3 16,-2-3 3-16,2 1-1 0,0 2 0 0,-2-2-2 0,2 0 0 15,-1-3 1-15,1 3-1 0,0-1 1 0,0 1-3 16,5-2 0-16,-2-3 0 0,2 3-1 0,-1-5 2 0,4 3-1 16,1-3 2-16,1-1-1 0,-1 1-1 0,3-1 1 15,0-4 1-15,0 1 0 0,0 1 0 0,3-3 1 0,-1 0 0 16,4-3 0-16,1 1 3 0,-1-1-2 0,4-2 1 0,-1-1-1 16,3-1-2-16,0 0 0 0,3-3 0 0,-3 2 0 15,0-1 0-15,0-4-2 0,3 2 0 0,-3 0 1 0,-1 0 1 16,1 3 0-16,0-3 1 0,-1 2 0 0,-2 1 3 0,-2 1 1 15,-2 1-5-15,5-1 3 0,-9 3-3 0,4 2-3 16,-2-3 3-16,1 3-2 0,-4 0-4 0,3 2 3 0,-1-1 1 16,-2 1-2-16,0 0 1 0,0 0 2 0,0 0-3 15,0 0 1-15,0 1-3 0,0-1 3 0,0 4-1 0,0 1-2 16,0-3 4-16,3 5-2 0,-3-3-1 0,0 2-2 0,0 1-2 16,3-1-3-16,-2 3-2 0,-1-3-2 0,3 2-5 0,0-1-2 15,-3 4 3-15,2-2-1 0,-2 2 0 0,3-3 3 16,-2 1-2-16,-1 0 1 0,3-3 0 0,0-2 1 15,-3 2 0-15,2-3 3 0,-2 1 1 0,3-2 3 0,-2-2 4 16,-1 2 4-16,3 1 3 0,-3-3 4 0,3-3-1 0,-2-1-1 16,-1 0 0-16,6-3-1 0,-1-1 1 0,-1-1-2 0,1 1 0 15,-1-3-2-15,4 3 2 0,-4-5 2 0,4 2-2 16,-2 2 2-16,-2-2 0 0,1 2-1 0,-1 1 1 16,0-1 1-16,2 3 1 0,-4-1 1 0,4 3-2 0,-5-1 1 15,-1 3-2-15,3 0-9 0,-1 2 2 0,-2 0 1 0,3 0 0 16,0 0 1-16,-3 4-2 0,1 1 2 0,2-3 1 0,-1 5 11 15,4-1-5-15,-5 0 1 0,7 9-1 16,-4-8 0-16,-1-1-1 0,0-1-1 0,-1 1 0 16,2-3-2-16,2 4-6 0,-5-4 5 31,4-2 1-31,65-5 35 0,-63-3-34 16,1 4-2-16,-1-2 2 0,1 4-1 0,-4-4 4 0,3 1-1 15,-5 0 3-15,5 1 2 0,-4 1 2 0,-1-2 4 16,4 2-2-16,-5-1 1 0,2 3 0 15,-1-1-3-15,5 1 0 0,-2 0-11 16,-2 0-2-16,1 0 1 0,1 0 2 0,-2 0 0 0,4 0 0 16,-3 0 2 15,7 0-1-31,68 10-15 16,-72-10 2-16,-2 0 0 0,2 0-3 0,1 0 1 15,-2-2 0-15,1 0 1 0,0-3 0 0,1-1 5 0,-1 0 1 0,1-3 2 16,-2 1-1-16,1-3 3 0,1-2-2 0,2 1 1 15,-4-4 0-15,1 3 3 0,-2-5-2 0,2 4 4 16,-1-2 0-16,-4 4 0 0,2-3 0 0,2 4 3 0,-4 2-2 16,-2 2-2-16,3 1 2 0,-3 1-4 0,-3 3 0 0,3 0-3 15,-2 2-2-15,2 2 0 0,0 0 1 0,-6 5 0 16,5 4-3-16,-2 1 2 0,-2 3 4 16,-10 39 3-16,14-32 0 0,-2-1 2 0,0-2 3 0,3 0-2 15,3-2-2-15,0 0 1 0,-2-2 2 0,4-1-2 16,1 1 2-16,1-3-3 0,-1-1 0 0,2-2-2 0,4 0-12 15,-2-3-14-15,3 0-33 0,-1-2-36 0,3-4-43 0,2 0-48 16,0 0-61-16,16-6-432 0,-15 2 253 16,3-2-54-16,3-3-109 0,-1 0-87 0,0-3-31 0,-2 1 18 15</inkml:trace>
        </inkml:traceGroup>
        <inkml:traceGroup>
          <inkml:annotationXML>
            <emma:emma xmlns:emma="http://www.w3.org/2003/04/emma" version="1.0">
              <emma:interpretation id="{E7B4EA0F-5A83-4CC6-A7BF-DF3411C4A625}" emma:medium="tactile" emma:mode="ink">
                <msink:context xmlns:msink="http://schemas.microsoft.com/ink/2010/main" type="inkWord" rotatedBoundingBox="13345,17307 15740,17211 15770,17967 13375,18063"/>
              </emma:interpretation>
              <emma:one-of disjunction-type="recognition" id="oneOf38">
                <emma:interpretation id="interp190" emma:lang="en-IN" emma:confidence="0">
                  <emma:literal>max</emma:literal>
                </emma:interpretation>
                <emma:interpretation id="interp191" emma:lang="en-IN" emma:confidence="0">
                  <emma:literal>white X</emma:literal>
                </emma:interpretation>
                <emma:interpretation id="interp192" emma:lang="en-IN" emma:confidence="0">
                  <emma:literal>rate X</emma:literal>
                </emma:interpretation>
                <emma:interpretation id="interp193" emma:lang="en-IN" emma:confidence="0">
                  <emma:literal>mite X</emma:literal>
                </emma:interpretation>
                <emma:interpretation id="interp194" emma:lang="en-IN" emma:confidence="0">
                  <emma:literal>white x</emma:literal>
                </emma:interpretation>
              </emma:one-of>
            </emma:emma>
          </inkml:annotationXML>
          <inkml:trace contextRef="#ctx0" brushRef="#br0" timeOffset="137516.1361">15168 11452 206 0,'0'0'669'0,"0"0"24"0,0 0-101 0,0 0-71 16,0 0-58-16,0 3-75 0,0-1-70 0,-1-2-60 0,1 3-50 16,0-2-26-16,1 1-11 0,2 5-14 0,2-1-15 0,-1 5-7 15,4-1 2-15,2 6-1 0,-1 0 1 0,3-2-15 16,-2 3-21-16,2 1-11 0,0 1-12 0,-3 0-10 0,3-2-8 16,3 2-10-16,-3 2-7 0,3-2-10 0,-3-2-5 0,1 3-8 15,-1-1-4-15,0 0-3 0,1-1-6 0,-1 2 0 16,0 1-2-16,1-1 2 0,-2 1-2 0,-2-1-3 0,1 1-7 15,-4 0-12-15,2-1-18 0,-2-1-21 0,-2 2-33 16,-2 0-45-16,1-4-61 0,-1 0-63 0,-2 1-67 0,2-8-64 16,2 1-59-16,-1-3-47 0,0-2-55 0,-3-6-69 15,0 0-81-15,0 0-14 0,0 0 33 0</inkml:trace>
          <inkml:trace contextRef="#ctx0" brushRef="#br0" timeOffset="137876.097">15615 11432 437 0,'0'-4'505'0,"3"1"-103"0,-3 3-88 15,0 0-30-15,-3 3 138 0,1 2-258 0,-4 5-12 0,-1 2-9 16,1 3 9-16,-6 6 12 0,2 1 18 0,-2 5 12 0,-3 1 16 16,2 3 10-16,-5 0 13 0,1 4 5 0,2-1 1 15,-2-2-8-15,-3 4-14 0,-2-5-16 0,3 3-24 0,-2-1-24 16,-2-3-26-16,4 0-20 0,-5-1-18 0,5-3-10 0,-5-1-8 15,5-1-8-15,-1-2-10 0,1-3-9 0,3 2-8 16,-1-7-7-16,2 1-5 0,2-2-9 0,0-1-5 0,1-3-3 16,6 0-1-16,-5 0-2 0,4-3-1 0,2 0-3 15,1-2 0-15,1-1 1 0,1-2 0 0,0 6-1 0,-1-7 2 16,3 0-2-16,-5 0 4 0,5 0 1 0,0 0 0 0,0 0 3 16,0 0-3-16,0 0 1 0,0 0-4 0,0 0-2 15,0 0-9-15,0 0-11 0,5-7-16 0,-2 6-17 0,1-2-15 16,0-4-23-16,2 1-32 0,-4 3-29 0,5-5-36 0,-2 0-34 15,2 0-35-15,4-1-37 0,-5-2-34 0,0 3-33 16,1-1-20-16,-6-2-19 0,4 2-13 0,2-6-28 0,-2 3-78 16,1-1-69-16,-5-2-19 0,2 0 17 0</inkml:trace>
          <inkml:trace contextRef="#ctx0" brushRef="#br0" timeOffset="137076.4746">13247 11895 485 0,'-6'-6'538'16,"2"-2"-84"-16,4-5-66 0,0 1-19 0,0-3-68 0,7 0-55 16,-3-2-35-16,7-3-26 0,-2 4-15 0,1-1-8 15,4-1-6-15,-2 2-8 0,5 3-9 0,-3 3-8 0,-2 3-12 16,0 1-17-16,-1 2-2 0,1 1 6 0,2 6-3 0,-2 1-3 16,0 2 3-16,0 3 2 0,1 2 0 0,-3 1 5 15,-1 4-9-15,2 0-15 0,-4 1-11 0,-1-1-13 0,0 2-11 16,-2 1-11-16,-2 1-6 0,-2-2-6 0,-2 1-1 15,-2 0-7-15,-15 51 28 16,14-58-40-16,-2 1-2 0,1-2-2 0,1-3-3 0,4-1 3 16,1-1-1-16,-3-2 3 0,0-1 0 0,3-2-1 15,0-1 2-15,0-1 3 0,3-4-3 0,0-3-2 0,1-3-4 16,1 0-1-16,2-4-1 0,1-3-5 0,1 4 3 16,5-4-5-16,1 1 0 0,-1 0 1 15,1-2-1-15,37-27-25 0,-34 33 24 0,1 0-5 0,-1 0-2 16,0 0 0-16,1 3 3 0,0-5 1 0,-2 3-2 15,-1 2 1-15,6-1 0 0,-8 0 4 0,4 0 3 0,-6 3 0 16,1-1 3-16,-3 3 0 0,-1 1 3 0,-1 1 0 0,-4 2 0 16,2-2 0-16,-4 4-4 0,-2-2 0 0,0 2 1 15,0 2-2-15,0-1-1 0,-2 7 2 0,-1 0 0 0,-1 3 3 16,-2 1 2-16,0 3-1 0,-5 3 0 0,4 1 4 16,-5 1-2-16,5-1 2 0,-5 3-1 0,3-3-2 0,-2 2-1 15,2 0 2-15,1-2-1 0,-3 0-1 0,2 0 0 0,2-1-1 16,-1-2 2-16,1-2-1 0,5 1-1 0,-4-2-1 0,6 0 0 15,0-3-2-15,0-1 4 0,3 0 0 0,0 0 0 16,2-3 2-16,2 0 1 0,-1-2 1 0,2-4 0 16,-1 0-1-16,5-4-1 0,0-2 0 0,0 0-1 0,6-3 1 15,-5 0-1-15,5-1 1 0,-6-3 0 0,1 2 1 0,-1-1-1 16,0-2 1-16,1 3-3 0,-4 1 2 0,0 4-1 16,-1 3-1-16,-4-4-3 0,2 3 0 0,-1 2 0 0,-1 2-1 15,1 0 3-15,1 2 5 0,2 2 3 0,1-2 4 16,-1 4 4-16,2-1 1 0,-1 1 2 0,-1 1 3 0,2-2-4 15,2 1-5-15,-6 0-4 0,4-1-2 0,-1 1 1 16,3 1-1-16,-1-3-2 0,3 1 0 0,-2-1 0 0,0 0 0 16,2-2 2-16,1 0-5 0,1-2 1 0,-1 0 2 0,0 0-4 15,-2-2 0-15,5 0 0 0,-5 0-4 0,-1-2-1 16,0-1-2-16,0-1-4 0,1-3-2 0,-7-1 0 0,2-1-4 16,-1-5 3-16,-2 1-3 0,-1-2 3 0,-1-2 2 0,0-5 5 15,-3 2-4-15,0-6 3 0,0-2 5 0,-3 0 2 0,3-3 1 16,-3-1 1-16,2 1-2 0,-2-2 1 0,3 5 2 15,-2 0 0-15,2 5 0 0,-3 2 4 0,0 4 2 16,3 4 5 0,-6-13 39-16,3 33-44 0,0 5 0 0,2 5 6 0,-2 5 6 15,1 0 8-15,-4 10 7 0,5-3 6 0,-5 4 4 0,6-1 0 16,-1 5-3-16,-2-5-8 0,3 0-2 0,-2 0-8 16,2-2-5-16,0 3-4 0,-3-5-3 0,3-1-5 15,0-1-2-15,0-2-5 0,3-1-14 0,-3-2-19 0,2-1-23 16,-2-3-34-16,0 0-45 0,0-4-44 0,0-2-45 0,3-1-44 15,-2-3-34-15,-1-2-24 0,0 2-21 0,0-1-14 0,-4-4-2 16,2 0 6-16,-4-4 18 0,2-3 12 0,-1 1 17 16,-2-2 14-16,2-1 19 0,1 0 36 0,1-1 43 0,0 3 45 15,1-1 47-15,4 1 54 0,-2 1 52 0,6 2 49 16,-5-3 43-16,4 3 34 0,-2-1 15 0,4 2 13 0,-2-1-1 16,5 0-3-16,-4 2-3 0,4-1-1 0,-1 0-1 15,-1-2 5-15,4 3 1 0,0-2-1 0,0-1 1 0,2-1-1 16,-2 1-5-16,3-1-6 0,-1 0-6 0,1-3-10 0,-4 3-8 15,4-3-7-15,-3 0-9 0,0 1-10 0,3-1-2 16,-6 2-7-16,1-2-7 0,2-1-3 0,-6 1-4 0,5-2-3 16,-4 1-4-16,2-1-3 0,-5-2-2 0,4 1 0 15,-2-3 5-15,-5 3 5 0,2-3 4 0,-1 2 9 0,-2 2 10 16,0 1 11-16,0-1 9 0,0 5 5 0,-2-3 1 0,-1 4-8 16,2 2-9-16,-2 0-11 0,-2 3-16 0,-2 3-16 15,-3 3-17-15,-2 0-13 0,-2 5-9 0,-4 2-6 0,5 2 0 16,-5 0 0-16,5 2 5 0,1 2 0 0,1-1 0 15,2-3 0-15,-1 5 3 0,6-3 1 0,1 0 0 0,1-3-3 16,4 5-1-16,1-4-4 0,1-2 2 0,6 0-3 0,-1-3-3 16,3-1 1-16,0 0 0 0,6-3 0 0,1-4-2 0,-1 2 0 15,2 0 0-15,3-4-2 0,3 0-4 0,-5 0-14 16,2 0-22-16,0-4-28 0,-2 1-44 0,1 2-45 16,-1-4-49-16,6 2-55 0,-4-4-56 0,1 3-49 0,6-1-33 15,-5-1-25-15,5 1-11 0,-5-1-17 0,1-2-44 0,-1 1-65 16,-6-4-32-16,1 3 13 0</inkml:trace>
        </inkml:traceGroup>
        <inkml:traceGroup>
          <inkml:annotationXML>
            <emma:emma xmlns:emma="http://www.w3.org/2003/04/emma" version="1.0">
              <emma:interpretation id="{41D718AF-4565-4F24-B370-F865B75B37AC}" emma:medium="tactile" emma:mode="ink">
                <msink:context xmlns:msink="http://schemas.microsoft.com/ink/2010/main" type="inkWord" rotatedBoundingBox="16247,16606 20265,16445 20327,18001 16310,18161"/>
              </emma:interpretation>
              <emma:one-of disjunction-type="recognition" id="oneOf39">
                <emma:interpretation id="interp195" emma:lang="en-IN" emma:confidence="0">
                  <emma:literal>biaffine</emma:literal>
                </emma:interpretation>
                <emma:interpretation id="interp196" emma:lang="en-IN" emma:confidence="0">
                  <emma:literal>biaffine.</emma:literal>
                </emma:interpretation>
                <emma:interpretation id="interp197" emma:lang="en-IN" emma:confidence="0">
                  <emma:literal>brushfire.</emma:literal>
                </emma:interpretation>
                <emma:interpretation id="interp198" emma:lang="en-IN" emma:confidence="0">
                  <emma:literal>meshfree.</emma:literal>
                </emma:interpretation>
                <emma:interpretation id="interp199" emma:lang="en-IN" emma:confidence="0">
                  <emma:literal>biMs/fme.</emma:literal>
                </emma:interpretation>
              </emma:one-of>
            </emma:emma>
          </inkml:annotationXML>
          <inkml:trace contextRef="#ctx0" brushRef="#br0" timeOffset="139696.0842">16167 11116 229 0,'-3'-5'397'0,"2"2"-85"0,-2-4-70 0,3 4-10 0,-2 2-9 16,2-4-39-16,-3 3-31 0,3 2-19 0,0-3-10 16,0 3-1-16,0 0-2 0,0 0 1 0,0 0 0 0,0 0 2 15,0 0 0-15,0 0-3 0,0 0-5 0,0 3-4 0,-3-1 2 16,3 3-2-16,-1-1 6 0,-2 3 2 0,3 1-4 0,-2 3 11 15,2-2 9-15,-3 3 5 0,0 3-1 0,3 0 5 16,0 0-2-16,3 1-4 0,0 3 2 0,-3-2-14 16,2 3-18-16,1-4-13 0,-2 2-14 0,5 0-18 0,-4-3-13 15,1 2-9-15,1-2-5 0,1 19 28 16,-1-16-33-16,2 17 30 0,-5-20-36 0,5 0-5 0,-4 1-4 16,-2 0-4-16,3-4-1 0,-2 3-2 15,2 8-1-15,-3-15-5 0,0 1-2 0,3 0 2 16,-3-3 0-16,0 0-1 0,0-2-1 0,0-1 1 0,0-1 1 15,0-2 1-15,0 2 0 0,0 0 4 0,0-2 5 0,0 0 6 16,0-2 3-16,2 0 5 0,-2 0-2 0,3-2-1 0,-2-3 2 16,-1-1-5-16,0-3-4 0,3-2-8 0,0 0-2 15,-1 1-4-15,4-6-1 0,-5 2-1 0,4-1-1 0,2 2 0 16,0 1-2-16,1-2-2 0,1 4 0 0,1-4 3 16,2 5-2-16,0 0-2 0,3 2 2 0,-2 3 0 0,2 2-2 15,2 0 4-15,-1 1-4 0,2 3 0 16,-2 3 0-1,87 42-12-15,-88-33 13 0,-3 3-6 0,-2-3 2 16,2 1 4-16,-6 2-1 0,-3-1 0 0,1 2 0 0,-4 1 4 16,0-3 0-16,-1 5 9 0,-5-2-4 0,0 0-3 0,-6 0 0 15,2-4 1-15,1 1 2 0,-3 1-4 0,0-3-1 0,0-1 2 16,-3-2-2-16,3 0-2 0,2-3 2 0,-2 0 0 16,4-3-6-16,3 1 1 0,-6-4 1 0,7 2-3 15,-1-2-2-15,-1-2-1 0,5-1-3 0,-2-1-6 0,3 0-5 16,3-2-4-16,-2-3-5 0,5 1 1 0,3-3-7 0,3 0-3 15,3 0-3-15,1 0-13 0,4 0-1 0,3-2-8 0,1 3-10 16,3-3-11-16,1 0-4 0,-1 0-8 0,4 2-3 16,-2-2 7-16,2 2-2 0,-4-2 4 0,-1 2 6 0,-2 1 11 15,-1 1 9-15,-3 1 12 0,-3-1 10 0,-5 2 12 16,0 4 10-16,1-2 7 0,-7 1 8 16,1 2 2-16,5-4 23 0,-9 6-16 15,-3 0 3-15,0 0-1 0,0 1-4 0,0 1 5 16,-3 3 8-16,3 1 4 0,-1 0 15 0,1 1 14 0,-3 4 8 15,0-3 7-15,1 0 10 0,-1 3 5 0,2 3-2 0,1-3-7 16,-3-3-6-16,0 3-9 0,2 0-5 16,-2 0-6-16,-2 20 36 0,2-22-61 15,2 0-4-15,1 0-7 0,-3-1-19 0,3 1-29 0,0 1-35 16,0-7-38-16,3 2-42 0,-3-1-45 0,1-2-47 0,2 2-43 16,0-2-23-16,-3 1-20 0,2-3-7 0,1-5 0 0,-2 1-1 15,5-4-13-15,-6-6-21 0,1 1-29 0,-1-4-35 16,0-3-22-16</inkml:trace>
          <inkml:trace contextRef="#ctx0" brushRef="#br0" timeOffset="140120.1046">16889 11235 263 0,'6'-53'850'0,"0"7"-213"15,0 26-403-15,1-24 260 0,-5 36-376 16,-2 1-23-16,3 1-23 0,-2 4-27 0,-1-1-14 0,6 6-16 16,-4 1-7-16,2 3-3 0,2 9 1 15,-4-5-3-15,8 27-2 16,-8-27-11-16,4 1-14 0,-5-1-14 15,14 14-160-15,-10-16 109 0,-1-4-8 16,11-2-86-16,-10 1 102 0,2-8 11 0,-2 3 8 0,-1-1 7 0,4-3 9 16,-2 1 4-16,-2-3 3 0,1-2 2 0,-1-1 2 15,1-1 0-15,1 1 7 0,-2-5 3 0,1-1 5 0,-2 2 6 16,-2-4 10-16,5 0 10 0,-4 2 9 0,2-1 12 0,-1-2 13 16,0 3 14-16,-1 0 14 0,2 3 12 0,-1 1 15 15,0 1 11-15,-1-2 124 0,-2 8-117 16,3 3-7-16,0 1 8 0,-3 2 9 0,1 4 7 0,-1 6 10 15,3 1 12-15,-1 3 23 0,-2 5 26 0,6 0 31 0,-2 5 16 16,1 1 2-16,-1 0-12 0,2 2-1 0,-4 0-11 0,2 0-16 16,2 0-27-16,-1-1-29 0,-1 0-26 0,1 2-23 15,-1-6-8-15,2 27 46 0,-4-24-93 16,4-5-14-16,-5 4-6 0,4-3-3 0,-2-4-9 0,0 2-3 16,-3-4-4-16,0 0-4 0,0 0-2 0,0-4 5 0,0 1-4 15,0-2-17-15,0 0-17 0,0-3-18 0,0 1-23 0,0-3-31 16,0 0-34-16,0 1-44 0,0-5-43 0,-3 0-49 15,0-2-52-15,-2-2-48 0,1 2-41 0,-1-4-32 16,-2-1-19-16,2-1-21 0,-2-4-28 0,2-3-20 0,-1 0-14 16,2-2-1-16,4 0 25 0</inkml:trace>
          <inkml:trace contextRef="#ctx0" brushRef="#br0" timeOffset="140528.3193">17198 11435 405 0,'8'-7'437'16,"22"-12"586"-16,-21 10-783 0,3 3-29 15,-1-3-17-15,1 3-10 0,0-2-10 0,0 1-13 0,6 1-18 16,-6-3-14-16,1 1-21 0,2-1-24 0,2 1-18 0,-3-2-17 15,1 2-12-15,-1 1-13 0,4-2-7 0,-7 0-7 16,3 4-6-16,-2-4 1 0,-2 2-4 0,-1 1 0 0,3-1-3 16,-5 1 0-16,1 1 1 0,-1 2-1 0,-2-2 5 15,-1 1-3-15,-1 0 2 0,0 1 5 0,-3-2 7 0,0 2 8 0,0 3 5 16,0 0 3-16,0-3 2 0,0 3 4 0,0 0-3 16,0 3-4-16,-3-3-6 0,0 7-10 0,-1-3-4 15,2 4 1-15,-4 3-3 0,2 0 0 0,2-1 3 0,-4 3 2 16,5 0 7-16,1-2 7 0,0 1 3 0,0-1 2 15,0 2 2-15,1-2 3 0,-1 0-4 0,3-2-4 0,0 0-5 16,-1-3-2-16,2 0-3 0,-1-2-6 0,0 1-3 0,-3-1-2 16,2-2-1-16,2 3 1 0,-1-1-2 0,0 1-3 15,-1 2 1-15,2-3-3 0,-1 4-2 0,0 2 0 0,-1-2 1 16,-2 1-1-16,0 1 4 0,0 1-2 0,-2-1 0 0,-1 3 0 16,-1 0-6-16,-1-1-14 0,-1-1-19 0,2-7-25 15,2 4-31-15,-1-1-31 0,0-1-34 0,2-2-35 0,-2 1-28 16,3-1-26-16,0-4-27 0,-2 0-18 0,2-4-18 15,0-2-30-15,0-3-43 0,2-2-62 0,-2-1-47 0,0 0-8 16</inkml:trace>
          <inkml:trace contextRef="#ctx0" brushRef="#br0" timeOffset="140803.5798">18173 10736 70 0,'11'-3'544'0,"-7"3"-45"0,4 7 220 0,-7 0-402 16,-1 1-40-16,-1 5-28 0,-2 7-7 0,-2-1-4 15,1 3 13-15,-2 4 19 0,1 1 13 0,1 6 0 0,-4 1-11 16,-1 1-11-16,-1 4-16 0,-5-1-13 0,3 2-19 16,0 1-23-16,-1 1-27 0,-6-1-19 0,1 3-15 0,1 0-9 0,-2-2-4 15,0 1-7-15,1 2-6 0,-2-3-9 0,-2 3-8 16,1-1-12-16,2 1-9 0,-5-2-13 0,-1 2-6 15,4-3-14-15,-3 3-5 0,2-2-8 0,1-2-5 0,-1 0-2 16,2-3-6-16,1 0 1 0,3-2-5 0,1-2-2 16,6 0-11-16,0-5-14 0,1-3-22 0,1 0-21 15,3-6-23-15,-4-3-29 0,5-2-26 0,2-4-36 0,-2-1-33 0,3-1-37 16,3-4-45-16,-2-5-55 0,7 0-59 0,-1-7-51 16,2-1-48-16,1-8-61 0,2-1-105 0,0-2-72 0,3-6 2 15,-6 0 41-15</inkml:trace>
          <inkml:trace contextRef="#ctx0" brushRef="#br0" timeOffset="141246.3953">18115 11835 454 0,'6'0'449'0,"-1"0"-117"0,2 0-83 0,2-5-30 15,3 1-55-15,12-7 27 0,-9 5-132 0,1-3-3 0,-1 1 1 16,0-3 9-16,-2 0 9 0,2 1 15 0,-6 2 15 15,4-3 15-15,-7 3 16 0,2-3 4 0,-1 2 1 0,-2 1 1 16,-1 0-5-16,2-3-9 0,-1 1-12 0,-2-1-13 0,-2-2-18 16,4 1-7-16,-5 2-8 0,5-4-7 0,-3 3-9 0,1 1-9 15,-2-5-8-15,-1 3-4 0,0-2-1 0,0 0-4 16,0-2-5-16,0 3 2 0,0-1 1 0,0 2 8 16,-1 1 12-16,-2 3 9 0,3-1 13 0,-2 3 7 0,2 1 11 15,-5 2-3-15,3 0 0 0,-2 3-5 0,-2 0-7 16,-2 3-5-16,-28 24 208 0,28-14-191 15,-3 1 7-15,2 6 9 0,2-1 5 0,-1 4-1 16,1 2 1-16,2 5 1 0,-2 29 102 16,7 1-15-16,3 31 50 15,0-61-178-15,-2-1-8 0,4-4-11 32,2 56 52-32,8 35-50 0,-15-76-38 0,0-21-11 15,0 1-10-15,-3-2-12 0,3-3-23 0,-1 0-23 16,1 0-27-16,0-4-33 0,0-2-40 15,-3-1-48-15,1 3-364 0,-4-8-767 0,6-9 771 16,-1-2-83 0</inkml:trace>
          <inkml:trace contextRef="#ctx0" brushRef="#br0" timeOffset="141406.4798">18337 11895 1544 0,'9'-12'428'0,"3"1"-48"0,19-20 425 0,-20 22-634 15,-4 3-35 1,-1 1-35 0,56 21-189-16,-51-10-77 0,-2-1-50 0,1 1-54 0,-1-3-59 15,2 0-73-15,-2 1-102 0,-2-4-57 0,0 0-8 0</inkml:trace>
          <inkml:trace contextRef="#ctx0" brushRef="#br0" timeOffset="142186.7684">18471 11881 525 0,'0'-5'518'0,"3"4"-87"16,4-17 258-16,-2 9-388 0,2-2-42 0,2 0-34 0,0 0-19 15,5 1-9-15,-3-1-3 0,1 2 1 0,2 3-2 0,4-3-7 16,-5 6-7-16,2 0-14 0,0-1-9 0,-3 8-14 16,1-1-10-16,6 9 87 0,-7-2-133 0,-4 4-13 15,2 0-6-15,-4 4-9 0,2-2-6 0,-2 1-11 0,-5 4-11 16,4-2-7-16,0 1-5 0,0 16 2 15,-4-17-15-15,-1-2 2 0,0 14 4 16,-1-18-6-16,-2 0-2 0,1-3-1 0,-1-1 1 0,1-1 1 16,2 0-1-1,-2-1-1-15,-8-3 16 0,10-8-12 0,-5-4-1 0,2-2-4 0,3-4-5 16,0 0-4-16,0-2-5 0,6 0-4 0,-1-2-1 16,-1 1-5-16,1-1 2 0,2 1-3 0,3 2 4 0,-2 0 4 15,-2 2 4-15,1 0 4 0,4 2 1 0,-5 3 3 16,0-1 0-16,1 6 2 0,-3-5-1 0,4 3-1 0,-4 2 3 15,4-2-1-15,-4 1 0 0,4 0-2 0,1-1 4 0,3 3-1 16,-2 0 0-16,2-3-1 0,0 1 1 0,0 2 1 16,3-2 0-16,-4 2-1 0,1 0-1 0,-3 0 2 0,3-3 2 15,0 3-2-15,0 2-2 0,-5 0 2 0,4 0-3 0,-5 0 3 16,1 2-1-16,1 1-2 0,-4-1 2 0,2 2-2 16,-4 0 1-16,2 3-2 0,2-3 2 0,-4 2 1 0,1 1-2 15,-2-1 3-15,-1 11-3 0,0-10 3 16,0 2 3-16,-1-2 0 0,-2 2-2 0,3-1 3 0,-2 3 0 15,-1-1 0-15,0 1-1 0,-1 0-1 0,-1 0 2 16,1-1-2-16,-1 2 1 0,-1 3-1 0,5-5 1 0,-5 3-2 16,1 0 0-16,4-3 1 0,1-1-2 0,-6 9-2 15,6-12-4-15,0 0 0 0,0-2-1 0,0-1-1 16,0-3 1-16,3 0 0 0,0 0-1 0,1-3 1 0,4-1 5 16,-4-5 2-16,4 4 0 0,1-4 0 0,1 0-2 31,-4-2 0-31,43-31 0 0,-41 34 3 0,0 1 0 0,1 3 2 0,-1 0 2 15,-1 0 1-15,1 4 2 0,-1-2-1 0,2 2-1 16,-1 0 3-16,-1 2-1 0,0-2-1 0,1 4-2 0,-4 0-3 16,4-1 3-16,-4 2-3 0,1 1 3 0,-1-1-4 15,4-1-1-15,-4-2 1 0,2 2 1 0,-4 0 0 0,1 1-2 16,-2-3 0-16,2-2-1 0,0 2 2 0,-3 0 2 0,1-2 1 16,-1 0 2-16,3 0-2 0,0-2 0 0,-1 0 1 15,2 0-2-15,4-3 2 0,-1 1-3 0,1 0-3 0,-1-1-1 16,1 2 2-16,-4 0 1 0,0 0 0 0,1 0-1 15,-1-1-1-15,-1 3-1 0,0-1 1 0,-1 1 1 16,4 1-2 0,0 0-6-16,55 0 2 0,-54 0-2 15,5 1-21-15,-6 1-27 0,4-2-37 0,-1 0-40 16,3 0-36-16,0-3-53 0,3-1-56 0,-3 1-51 16,-2 0-42-16,2-2-27 0,-3-1-29 0,6-2-56 0,0-6-103 15,-3 2-43-15,0-1 2 0,-3-2 29 0</inkml:trace>
          <inkml:trace contextRef="#ctx0" brushRef="#br0" timeOffset="142376.2624">19834 11540 440 0,'3'-4'597'0,"2"1"-75"16,2 3-146-16,2-4-62 0,2-3-83 0,2 0-79 0,2 0-53 15,4 1-35-15,2-3-24 0,-2 3-16 0,5 0-16 0,-2-1-21 16,-2 3-22-16,-1 0-27 0,17-2-150 0,-21 3 59 15,-2 3-35-15,-1-2-40 0,0-1-50 0,-5 3-70 16,1-1-86-16,-4 1-40 16</inkml:trace>
          <inkml:trace contextRef="#ctx0" brushRef="#br0" timeOffset="142547.8023">19956 11584 179 0,'-13'20'476'16,"-5"-5"-54"-16,5-1-78 0,2 1-44 0,2-4-10 0,2 1-41 15,2-4-36-15,-1 1-21 0,2-2-15 0,4-3-6 16,-1 2-6-16,1-2-7 0,1-1-11 0,2 1-5 0,1-2-6 15,1-2-2-15,5 2-3 0,-2-2-6 16,16-2 99-16,13-11-13 0,-22 7-175 16,0-1-10-16,-1-1-13 0,0 0-13 0,2-1-15 0,2 1-25 15,-2-3-27-15,16-7-180 0,-17 11 54 0,-3 0-54 16,-5 5-48-16,2-2-47 0,0-1-52 16,-2 1-94-16,8-6-732 0,-10 6 593 0</inkml:trace>
        </inkml:traceGroup>
        <inkml:traceGroup>
          <inkml:annotationXML>
            <emma:emma xmlns:emma="http://www.w3.org/2003/04/emma" version="1.0">
              <emma:interpretation id="{DB528B33-B487-44AB-905B-525D97088EAC}" emma:medium="tactile" emma:mode="ink">
                <msink:context xmlns:msink="http://schemas.microsoft.com/ink/2010/main" type="inkWord" rotatedBoundingBox="20749,16859 22213,16801 22238,17408 20773,17466"/>
              </emma:interpretation>
              <emma:one-of disjunction-type="recognition" id="oneOf40">
                <emma:interpretation id="interp200" emma:lang="en-IN" emma:confidence="0">
                  <emma:literal>so</emma:literal>
                </emma:interpretation>
                <emma:interpretation id="interp201" emma:lang="en-IN" emma:confidence="0">
                  <emma:literal>500</emma:literal>
                </emma:interpretation>
                <emma:interpretation id="interp202" emma:lang="en-IN" emma:confidence="0">
                  <emma:literal>soo</emma:literal>
                </emma:interpretation>
                <emma:interpretation id="interp203" emma:lang="en-IN" emma:confidence="0">
                  <emma:literal>soon</emma:literal>
                </emma:interpretation>
                <emma:interpretation id="interp204" emma:lang="en-IN" emma:confidence="0">
                  <emma:literal>sho</emma:literal>
                </emma:interpretation>
              </emma:one-of>
            </emma:emma>
          </inkml:annotationXML>
          <inkml:trace contextRef="#ctx0" brushRef="#br0" timeOffset="150278.5422">20872 11095 168 0,'4'-1'440'0,"4"1"296"15,-7-2-436-15,2 2 2 0,0 0-7 0,-3 0-33 0,0 0-29 16,0 0-29-16,0 0-19 0,0 0-22 0,0 0-19 15,0 0-17-15,0 0-19 0,0 2-20 0,0-2-11 0,-3 0-12 16,3 1-11-16,0 3-1 0,0-4 14 0,0 3 13 0,-3 5 19 16,3-4 13-16,-1 6 9 0,1-1 9 0,-3-1 10 15,0 3 6-15,-2 0-9 0,4 1-17 0,-5-1-18 0,1 5-15 16,4-4-13-16,-2 1-8 0,0 1-13 0,1 1-8 16,-1-2-8-16,2 1-7 0,1 0 0 0,0-1-3 0,0-1 1 15,0 0-2-15,4 11 20 0,-2-14-24 16,5 2 0-16,4-3 0 0,-2 1 0 0,3-3 1 0,-1 1-1 15,6-1 0 1,1-1 0-16,53 11 42 0,-55-13-58 0,19 2-1 16,-20-2-5-16,-4 0-2 0,-2 0 0 0,3 0 0 15,-1 2 0-15,20 12-9 0,-27-12 9 16,-1-1 2-16,2 2-2 0,-5 1 2 0,0-3 2 0,0 2-2 16,0 1 5-16,-5-1 2 0,2 0 4 0,-1 2 0 15,-6 0-1-15,2 3 2 0,-5 0 3 0,-2-3-2 31,-2 3-3-15,-228 72-163-16,221-81 61 0,0-2-35 0,3 0-30 16,-1-7-48-16,0-2-50 0,5-2-52 0,4-2-49 0,-2-2-47 15,0-2-34-15,8-2-26 0,1-3-50 0,0 0-54 16,4-4-58-16,-1 3-4 0,0 0 25 0</inkml:trace>
          <inkml:trace contextRef="#ctx0" brushRef="#br0" timeOffset="151210.0862">20802 11118 33 0,'4'0'534'16,"-1"0"-42"-16,-1 0-79 0,1 0-59 0,0 0-11 0,-2 0-37 15,2-4-46-15,2 3-43 16,18-2 264-16,-11-1-351 0,5 0-6 0,0 2-4 0,-3 1-3 16,5-4 3-1,4 0 2-15,82-14 482 0,-84 16-496 0,-3 2-10 16,-2-4-7-16,17 1 63 0,-15 2-89 0,-5 0-8 15,5-3-7-15,-4 5-7 0,-3-2-7 0,4 2-6 0,-3-2-6 16,5 2-5-16,-4 0-6 0,-1 0-3 0,0 0-1 16,0 0-3-16,-3 2-4 0,3-2 1 0,-2 2 0 0,-1-2 2 15,1 5-1-15,-1-3-2 0,0 2-1 0,-1-2-1 0,-1 4 3 16,-2 1 2-16,2 0 4 0,-3 1-4 0,4 2 4 16,-2 1 7-16,-2 1 0 0,1 1 4 0,-2 2 0 0,-2 4 1 15,-1-2 2-15,-1 4-1 0,1-2 4 16,-6 2-1-16,4 3-1 0,-2-1-1 0,-2-1-1 0,1 2-2 0,1-2-4 15,-1-1-1-15,0-2-3 0,0 2-3 0,4-6 2 16,-5 1-3-16,4 0-3 0,2-1-1 0,-3-2-2 0,3-1 2 16,0 2-3-16,3-4 2 0,-3-1-2 0,2 1-1 0,4-4 3 15,-5 0-1-15,4-4 3 0,2 2 0 0,-3-2-2 0,4 0-2 16,2-2 4-16,-1-2 0 0,6 0-2 0,0-2 0 16,-3 2-1-1,0-4 1-15,32-22 5 0,-33 15-7 0,5-7-5 16,-7 9-4-16,5-13-16 0,-13 12 4 15,4-2-1-15,-5 0-3 0,3 0 1 0,-3 1-1 0,0 0 3 0,-3 0 4 16,3-2 0-16,-5 3 6 0,4-2 3 0,-5 3-1 16,4 1 2-16,-4 1 1 0,0-2 2 0,0 2 2 0,2 1 1 15,2-1 0-15,-4 3-1 0,5-3 2 0,-4 3 0 16,-1-3 0-16,5 3 0 0,-2-1 2 0,0-1-1 0,2 5-1 16,-2-3 0-16,3 1 0 0,0-1-3 0,3-1 0 0,-2-2 2 15,5 3-3-15,1 0-3 0,-1 0 4 0,2-1 0 16,4-2 0-16,0 3 3 0,0-2 0 0,-1-1 0 0,3 1 0 15,-2 0 7-15,1 1-5 0,-1 1-1 0,-2 0 1 16,-1 1-1-16,2 1-1 0,-2 0 2 0,1 1-1 0,-4 2-1 16,2-2-1-16,-4 3 1 0,3 0-2 0,4 3-1 0,-7-3 0 15,1 1 1-15,2-1-2 0,1 5 1 0,-1-1 2 16,-5 1 0-16,4 0 1 0,-2 3-2 0,0 0 2 16,1 1 0-16,-1-1 0 0,-1 3-1 0,0 0-2 0,-1 2 2 0,-2 0 1 15,3 2 3-15,-3 3-1 0,0-4 0 0,-3 4 0 16,3 1 0-16,-2 3 4 0,-4-3-3 0,5 0 3 0,-2 0-3 15,1 2 2-15,2-4-1 0,-3 0 2 0,1 0-2 16,2-1 1-16,2 1-3 0,1-1 4 0,-3-4-1 0,2 1-2 16,2-4 3-16,2 4 0 0,2-5 1 0,-2 1 2 0,6-3-1 15,0-1-2-15,1 0 2 0,0-2 1 0,5-2-2 16,0-1-2-16,0 0-1 0,-5-1-2 0,7-2 1 0,-2-4 0 16,-5 0-2-16,2 0-1 0,0-1-1 0,-3-1 1 15,0-2 1-15,-4-1 4 0,3-1 1 0,-2-2-5 0,-2-1 1 16,2 0 3-16,-3 0-3 0,-1-4 0 0,-1 1 0 0,-1-2-4 15,-1-3-1-15,-2 0 2 0,0 0-2 0,0-1-1 16,-2-2 3-16,-1-1 0 0,-1 0-2 0,-1 4 1 0,-1 4 2 16,0-4 0-16,0 8-3 0,-1 1-8 0,2 4-4 15,-2 2-7-15,1 1-4 0,-4 2-8 0,1 4-6 0,-6-1-7 16,0 3-9-16,-2 5-4 0,1-1-11 0,-3 1-12 0,-1 0-22 16,1 4-17-16,-2 0-23 0,3-3-29 0,2 1-31 15,1-1-37-15,2 0-40 0,-2 2-39 0,4 0-35 0,2-3-30 16,2-2-56-16,0-2-98 0,2 2-72 0,1-3-18 15,-1 0 18-15</inkml:trace>
        </inkml:traceGroup>
        <inkml:traceGroup>
          <inkml:annotationXML>
            <emma:emma xmlns:emma="http://www.w3.org/2003/04/emma" version="1.0">
              <emma:interpretation id="{30BFDEFE-95F8-4EC5-8862-A39CC4A51F25}" emma:medium="tactile" emma:mode="ink">
                <msink:context xmlns:msink="http://schemas.microsoft.com/ink/2010/main" type="inkWord" rotatedBoundingBox="22600,16707 25405,16595 25438,17430 22633,17542"/>
              </emma:interpretation>
              <emma:one-of disjunction-type="recognition" id="oneOf41">
                <emma:interpretation id="interp205" emma:lang="en-IN" emma:confidence="0">
                  <emma:literal>172 t</emma:literal>
                </emma:interpretation>
                <emma:interpretation id="interp206" emma:lang="en-IN" emma:confidence="0">
                  <emma:literal>172 £</emma:literal>
                </emma:interpretation>
                <emma:interpretation id="interp207" emma:lang="en-IN" emma:confidence="0">
                  <emma:literal>132 £</emma:literal>
                </emma:interpretation>
                <emma:interpretation id="interp208" emma:lang="en-IN" emma:confidence="0">
                  <emma:literal>X72,_</emma:literal>
                </emma:interpretation>
                <emma:interpretation id="interp209" emma:lang="en-IN" emma:confidence="0">
                  <emma:literal>x72,-</emma:literal>
                </emma:interpretation>
              </emma:one-of>
            </emma:emma>
          </inkml:annotationXML>
          <inkml:trace contextRef="#ctx0" brushRef="#br0" timeOffset="162507.656">23467 11027 374 0,'-4'0'513'0,"-4"0"-98"0,4-2-82 16,-4-1-20-16,7 2-41 0,-5-4-40 0,2 0-29 0,2 0-23 0,-1 2-10 15,0-2 1-15,3 1-5 0,-1 1-1 0,1-1 0 16,-3 1 13-16,1-3 14 0,2 4 18 0,-3 1 9 15,0-1-1-15,3-1-9 0,-1-1-12 0,-2 2-16 0,3 2-20 16,-3-2-26-16,3-1-24 0,0 3-26 0,0-1-15 0,0 1-16 16,0 0-11-16,0 0-12 0,0-3-9 0,0 3-8 0,3 0-6 15,0 0-3-15,1 0-2 0,4 0-3 0,-1 0-3 16,5-2 0-16,1 2-1 0,7-2 2 0,-1 0 2 0,0 2 0 16,1-2 0-16,1 0 0 0,-4 2 2 0,3-3 0 0,-1-1 0 15,-5 2-1-15,3 0 0 0,-3 0 1 0,2 2 0 16,-2-5-1-16,-2 5-1 0,-1-2 0 0,-2 0 0 0,3-2 1 15,-1 2-1-15,-2-2 2 0,1-1-2 0,2 0 1 16,-6 4 3-16,4-4-4 0,-1 3 0 0,-3-3 0 16,0 2 0-16,0 0-1 0,-4-2-1 0,2 4 2 0,2-1-1 15,-5-3 1-15,-1 2 1 0,3 2 2 0,0 1-1 0,-3-2-1 16,2-1 1-16,1 3 0 0,-3 0 0 0,0 0 2 0,0 0-2 16,0 0 2-16,0 0-4 0,0 0-3 0,0 0 0 15,0 3 1-15,-3-1-4 0,1-2 0 0,-1 4 1 0,0 1-1 16,2 2 4-16,-5 0 11 0,0 5 9 0,0 0 10 0,0 6 7 15,-1-1 8-15,-4 2 12 0,4 4 4 0,2-3 5 16,-2 7 0-16,3-6-2 0,-4 3 0 0,4 3-3 0,-4-2-3 16,4 1-5-16,-1-1-5 0,1 0 0 0,-2 1-8 15,1-1-2-15,1-1-2 0,1 0-5 0,1 0-5 0,-4-1 1 16,5 1-9-16,-2-5-2 0,2 4 0 0,-5-4-2 16,4 1-1-16,-2-4-2 0,-4 1-4 0,2-2-1 0,2 2 3 15,-4-1-3-15,4-3-1 0,-4-2-3 0,7 2-8 0,-4-4-11 16,-1-1-9-16,2 1-16 0,0-5-20 0,-1 0-17 15,-1 0-26-15,2-4-34 0,-4 0-43 0,1 0-53 0,1-6-57 16,-5-3-69-16,7-4-63 0,-1-2-59 0,3-4-50 0,2-3-42 16,2-4-57-16,3-4-83 0,-1 3-15 0,1-6 32 15,2 2 57-15</inkml:trace>
          <inkml:trace contextRef="#ctx0" brushRef="#br0" timeOffset="163210.337">24061 11019 473 0,'0'8'460'0,"0"0"-106"0,-3 1-70 0,0-3-29 15,3 1-50-15,0-1-29 0,-1 5 124 0,1-7-162 16,0 1-8-16,0-4-4 0,0 1 4 0,0 1-3 0,-3 0 4 16,3-3 9-16,0 0 10 0,0 0 12 0,0 0 17 15,0 0 12-15,-2-3 0 0,2 0-6 0,0 0-8 0,0-4-11 16,0 3-14-16,0-2-21 0,0-1-25 0,0 1-21 15,0-3-11-15,2 0-6 0,-2 1-10 0,3 2-4 0,-2-4-8 16,5 4-1-16,-4-1-3 0,4 0-3 0,0-3-2 0,1 2-4 16,0 1-3-16,4 0 0 0,-5 1-3 0,4 2-2 15,-2 0-3-15,-2-1-2 0,1 3-2 0,3 0-2 0,-1 0-4 16,2 2 1-16,-2 2-2 0,1 0 0 0,-4 2 3 16,5 3 0-16,-3 2 7 0,3-1 6 0,-4 2 4 0,5 1 3 15,-6 5 5-15,2 0 4 0,2 0-1 0,-5 2 2 0,-1-4-4 16,-1 5-1-16,-2 5-2 0,-1-5-3 0,0 2-1 15,-4 0 2-15,0 1-3 0,-4 3 2 0,-1-5-6 0,-3 4 1 16,-6-3-6-16,5-2 0 0,-5 1-7 0,5 1-3 16,-7-2-2-16,4-2-3 0,-2 0 1 0,5-3-1 0,-7 3-4 15,3-2 2-15,3-3-2 0,-4 1 0 0,5-2-1 16,1-2 2-16,0-1-2 0,0-1-1 0,5-1 2 0,-4-4-2 16,7 3 1-16,-1-2 0 0,2 0-2 0,2 0 0 0,1-3 4 15,-3 2-1-15,0-2 4 0,3 0-4 0,0-2 2 16,0-1 0-16,3-1 0 0,0-3 2 0,-3 1-4 0,1 0-2 15,4-3-2-15,1 2-2 0,3-1 2 0,1-1-1 0,-1-2 1 16,3 2-1-16,3-2 1 0,-2 1-1 0,5 2 0 16,-1-3 1-16,-1 2 0 0,6 3-1 0,-5-1 0 0,-1 1-1 15,3 2 0-15,-1 1 0 0,-1 3 4 0,-3 0-2 16,0 3-2-16,2 1 2 0,-1 2-1 0,-3 2 1 0,0 1-1 16,3 1-1-16,-6 4 0 0,1-1 2 0,-1 3-2 0,1-2 4 15,-2 1-2-15,-2 1 1 0,1-1 2 0,4-1-2 16,-4 1-1-16,-1-3 0 0,0-1-3 0,0-3-3 0,0-1-4 15,1-1-4-15,-2-2 0 0,-4-1-1 0,5 1 0 16,0-4 0-16,0 2 2 0,-4-2 2 0,5-2 3 0,-2-2 4 16,5 1 1-16,-5-3-2 0,-1 2-1 0,0-5-5 0,2 3-4 15,-4 0-8-15,4 0-9 0,-5-2-9 0,2 1-9 16,2 1-12-16,-2 0-13 0,-3-2-13 0,1 3-15 0,2 0-18 16,-3-1-38-16,0-1-37 0,0 1-44 0,0-2-44 15,2-3-45-15,-2 0-45 0,0 0-44 0,0-2-33 0,0 1-18 16,3-4-28-16,0-1-55 0,-3 0-70 0,0-1-10 0,0 3 26 15</inkml:trace>
          <inkml:trace contextRef="#ctx0" brushRef="#br0" timeOffset="153854.6223">22973 11031 3191 0,'-12'15'228'0,"-3"0"-7"0,2 2-4 0,-2 7 2 16,0-2-2-16,-1 4-11 0,-1-1-14 0,3 3-14 0,0 1-15 16,-4-1-19-16,5 2-17 15,-18 26 57-15,13-28-121 0,-7 28 23 0,13-27-48 16,-20 27 8-16,15-29-31 0,3-2-3 0,-4-2-5 0,5 1-3 16,1-3-1-16,-15 19-37 0,15-23-7 15,0-2-29-15,2-2-37 0,2-2-33 0,4-2-34 0,3-6-34 16,-5 2-35-16,6-3-49 0,-2-2-44 0,-2-5-34 15,-2 2-27-15,4-8-42 0,-4-2-78 0,2-2-105 0,2-5-36 16,-4-1 18-16</inkml:trace>
          <inkml:trace contextRef="#ctx0" brushRef="#br0" timeOffset="153627.8693">22671 11200 28 0,'-3'0'127'0,"-1"-3"-21"0,2 0-15 16,-1 3-24-16,0 0-22 0,2 0 1 0,-4 0 4 0,-1 0 8 15,5 0 16-15,-5 0 10 0,4-3 11 0,-1 1 14 0,2-1 17 16,-5 1-4-16,4-2-3 0,-1-1-7 0,2 4-3 15,1-4-1-15,-3 3 5 0,0 0 4 0,3-2 2 16,-1 1 7-16,1 2 4 0,0-2 6 0,0 3 5 0,-3-2 5 16,1 0 6-16,2 2 1 0,-3 0 2 0,3 0 3 0,-3 0-1 15,3 0 2-15,-1 0 4 0,1 0 5 0,0 0 14 16,0 0 3-16,0 0 8 0,0 0-5 0,0 0-5 0,0 0-13 16,0 0-17-16,0 0-19 0,0 0-31 0,0 2-23 15,0 0-25-15,0-2-10 0,0 4 0 0,1 3 1 0,5-1 0 16,0 3 3-16,1 0 1 0,4 2 4 0,-2-1 6 15,18 12 47-15,-14-7-64 0,5-2-4 0,1 0-5 16,1 2-3-16,-3-2 0 0,3 1-5 0,-1 0-3 0,0 0-6 16,1-2 0-16,-1 3-4 0,-2-2-3 0,0 0 0 15,1 0-5-15,13 15 2 0,-13-14-4 0,-4-2-1 16,1 1-1-16,-3 0 2 0,-2-3-3 0,2 4-1 0,-6-1-14 16,4-4-14-16,-2 2-18 0,-1 2-18 0,-2-2-23 15,-1-1-31-15,-1-4-37 0,-1 1-31 16,3-1-27-16,1-4-962 0,-6-8 797 0,0-3-17 15,0-2-16-15,-1-2-17 0,1-4-40 0,-5-2-53 0,0-5-48 32,3-2-1-32</inkml:trace>
          <inkml:trace contextRef="#ctx0" brushRef="#br0" timeOffset="163673.2735">24853 11135 131 0,'-3'4'694'15,"3"0"54"-15,-2-1-68 0,2-1-97 0,0 0-44 0,2-2-77 16,-2 0-69-16,4-2-70 0,2 0-54 0,2-1-45 16,1-1-41-16,0 0-39 0,3-1-38 0,1 4-27 0,-1-4-22 15,0 0-12-15,0 0-12 0,1 2-10 0,-1 2-4 16,1-6-6-16,-1 6-3 0,0-2-5 0,0-1-4 0,0 3-4 15,-3 1-8-15,3-2-15 0,0 2-25 0,-2 0-37 0,-1 0-29 16,2 0-47 0,-4 0-56-16,14 11-1572 15,-24-1 938-15,1-5 421 0,-2-1 1 0,-4 1 4 0,-2-2 4 16,-2 5 11 0</inkml:trace>
          <inkml:trace contextRef="#ctx0" brushRef="#br0" timeOffset="163850.3114">24991 11218 7 0,'-9'12'405'16,"-2"-1"33"-16,-45 36 1534 15,39-20-1031-15,11-16-104 0,6-8-588 16,0-3-19-16,1 1-13 0,4 3-21 0,2-4-18 0,5 0-22 16,3 0-18-1,1-5-17-15,71-13 225 0,-65 15-289 0,2-4-8 0,-2 0-10 16,2 3-8-16,16-7 12 0,-24 7-28 0,2 0-7 16,-4 2-3-16,17-2-28 15,-19 4-8-15,-5 0-17 16,13 1-240-16,-16-1 132 0,-1 3-43 0,0 1-40 15,3-2-359-15,-6 0 233 0,0-2-40 0,0 0-36 0,-2 0-32 16,-2-2-41-16,-2-2-84 31,-3-1-69-31</inkml:trace>
        </inkml:traceGroup>
        <inkml:traceGroup>
          <inkml:annotationXML>
            <emma:emma xmlns:emma="http://www.w3.org/2003/04/emma" version="1.0">
              <emma:interpretation id="{769016D7-9652-48D0-87EA-A1D781E41FFE}" emma:medium="tactile" emma:mode="ink">
                <msink:context xmlns:msink="http://schemas.microsoft.com/ink/2010/main" type="inkWord" rotatedBoundingBox="26003,16275 27030,16541 26729,17705 25701,17439"/>
              </emma:interpretation>
              <emma:one-of disjunction-type="recognition" id="oneOf42">
                <emma:interpretation id="interp210" emma:lang="en-IN" emma:confidence="0">
                  <emma:literal>3.6.</emma:literal>
                </emma:interpretation>
                <emma:interpretation id="interp211" emma:lang="en-IN" emma:confidence="0">
                  <emma:literal>3.6</emma:literal>
                </emma:interpretation>
                <emma:interpretation id="interp212" emma:lang="en-IN" emma:confidence="0">
                  <emma:literal>36.</emma:literal>
                </emma:interpretation>
                <emma:interpretation id="interp213" emma:lang="en-IN" emma:confidence="0">
                  <emma:literal>56</emma:literal>
                </emma:interpretation>
                <emma:interpretation id="interp214" emma:lang="en-IN" emma:confidence="0">
                  <emma:literal>36</emma:literal>
                </emma:interpretation>
              </emma:one-of>
            </emma:emma>
          </inkml:annotationXML>
          <inkml:trace contextRef="#ctx0" brushRef="#br0" timeOffset="174093.8241">25810 10986 112 0,'3'8'435'15,"-2"-4"-56"-15,-1 1-66 0,0-2-43 0,0 1-10 0,0-3-12 16,-1-1-30-16,-2 0-25 0,3 0-25 0,-2-1-14 0,2 1-13 15,-3-4-11-15,0 3-9 0,2-2-9 0,-3-1-9 16,1 1-11-16,0 0-4 0,1-2-4 0,-2 2 2 0,1 0 0 16,0-2 1-16,1 2-1 0,2-2 5 0,-3 1 10 15,0-2 7-15,3 1 8 0,-1-1 6 0,-2 1-1 0,3-1-4 16,0 0-1-16,0-1-11 0,3-2-15 0,-2 1-14 16,5-1-17-16,2-1-18 0,-2 1-11 0,1-1-7 0,3 2-10 15,-4-2 1-15,8 1-3 0,-2 0-5 0,-3 1 2 0,1 1 0 16,-4 1 0-16,4 1-2 0,-5 2-5 0,-1 0-4 15,4 1 6-15,-4 2-1 0,2 2-2 0,0 1-2 0,2 0 2 16,2 5 0-16,-4-3 4 0,4 6 2 0,-1 0-7 0,3 2 4 16,-4 0 4-16,2 3 1 0,-1-4 3 0,1 4-2 15,-4 0 2-15,0-1 4 0,2 2 2 0,-7 0 2 0,2 1 1 16,-3-1-1-16,-3 3 3 0,2-3 3 0,-7-2 0 16,2 0-4-16,0 1 1 0,-1-4 0 0,0 1-4 0,-1-2-1 15,1 0-2-15,-1-2-2 0,2-1-2 0,-4-1 0 0,2-1 1 16,1-2 0-16,3-1 0 0,-1-1 5 0,1 0-2 15,-1-2 5-15,-1 0-1 0,5-2 1 0,-4 2 0 0,2-2 0 16,3-1-4-16,0 2-1 0,3-4-3 0,-3 1-1 16,5 0-5-16,-4-3-3 0,7 1 2 0,-1-1-5 0,2 1 0 15,-2 0 0-15,5-1-1 0,0 3 1 0,-1-1 0 0,-2 2-4 16,2-1 1-16,0 1-2 0,1 3 1 0,-3 0 0 16,3 3-1-16,-2 1-1 0,2-1 3 0,-3 3-3 0,3 4 5 15,-2-1-1-15,-2-1-1 0,-1 3 3 0,-1 1 0 16,0 1 0-16,-4-1 1 0,-2 4 1 0,0 0 0 0,-2-1-1 15,-4 0 3-15,2-2-2 0,-4 4-1 0,-1-2 1 0,-1-1 1 16,-4 0-2-16,3-3 0 0,-4 3 1 0,0-4 2 16,1-1 0-16,-1-1 1 0,1-2-3 0,0 1 0 0,-4-3 1 15,2-2-1-15,0 0 1 0,-1 1-3 0,-1-3 0 16,5 0 0-16,1 0-5 0,-1-3-9 0,1 3-8 0,6-2-15 16,-8 0-16-16,8 0-24 0,-1 0-37 0,-3-2-35 0,5 1-33 15,1-1-37-15,1 0-40 0,1-2-41 0,2 1-43 16,0 1-28-16,0-1-15 0,2 1-14 0,1-2-23 0,1-3-31 15,1-2-68-15,5 1-47 0,-3 1-4 0</inkml:trace>
          <inkml:trace contextRef="#ctx0" brushRef="#br0" timeOffset="168100.733">25935 11707 530 0,'-7'4'584'0,"-2"-1"-85"0,-2-3-77 0,5 1-26 15,-7-1-52-15,7 0-34 0,-2 0-21 0,4 0-10 0,1 0-11 16,0 0-12-16,2 3-17 0,-4-3-21 0,5 2-22 0,-3-2-26 15,3 0-24-15,0 0-26 0,0 0-23 0,0 0-23 16,3 0-17-16,2-2-11 0,2 2-14 0,5-4-4 0,4 1-9 16,4-1-4-16,0-2 3 0,10-1 2 0,-5 1 0 15,5-3-2-15,2 5-1 0,-1-2 2 0,2 1-2 0,2-1-1 16,-1 1-6-16,2-2-2 0,-2 3-3 0,2 1 1 0,-2-1-6 16,-1 1 2-16,-2 3-2 0,-2-3 0 0,-3 3 0 15,-2 0-2-15,-4 0 1 0,-3 0-3 0,-5 0 5 0,2 0-1 16,-4 0 1-16,-1 0-1 0,-1 0-1 0,-1 0 1 15,0 0 1-15,-2 0 1 0,-1 0-1 0,1 0 1 0,2 0-2 16,-2 0 1-16,2-3 4 0,1 2-3 0,-1 1 2 16,2-2-2-16,-2-3-2 0,1 3-3 0,-1 2-5 0,1-2-5 15,-7 0-8-15,5 2-10 0,-1-2-5 0,-4 2-9 16,2 0-11-16,0 0-6 0,-3 0-12 0,2 0-11 0,-2 2-13 16,0-2-14-16,0 2-19 0,0-2-14 0,0 0-18 0,0-2-16 15,0 2-18-15,-2 0-15 0,-1 0-18 0,0 2-15 0,-1 0-12 16,-4 0-14-16,4 3-10 0,-1-5-6 0,1 2-9 15,-2-2-24-15,4-2-43 0,-2 0-73 0,-2-1-49 16,4-1-10-16</inkml:trace>
          <inkml:trace contextRef="#ctx0" brushRef="#br0" timeOffset="174715.7727">26600 10722 102 0,'8'-4'345'0,"-4"0"-44"0,1 1-52 0,-2-2-35 16,-2 0-4-16,-1 1 10 0,3-1-24 0,0 0-25 0,-3 4-18 15,0-4-11-15,0 5-3 0,0-2-7 0,0 1-3 0,-3 1-5 16,0 0-3-16,3 0-9 0,-1 1-4 0,-2 1-7 15,0-1 5-15,-3 4 6 0,0 0 10 0,0 4 10 16,-8 1 12-16,8-1 6 0,-5 2 8 0,0 0 6 0,2 1 4 16,-3 4-6-16,0 3-7 0,0-2-13 0,2 3-11 0,1 4-12 15,-3-3-10-15,2-2-13 0,1 4-14 0,-2 0-10 0,2 0-14 16,2-1-4-16,3 2-11 0,-4-2-8 0,4-1-2 16,1 1-7-16,3 0-2 0,3-3-3 0,-2 0-4 15,4-1-1-15,1-3-2 0,1 2-1 0,5-3 0 0,0 0-2 16,1-3-4-16,2 2-1 0,1-2 0 0,2 0-3 0,3-3 3 15,-1 1-2-15,-1-1-4 0,2-1 1 0,-3-3 1 0,-2 0 0 16,0 1 0-16,-4-3 0 0,-1 2 0 0,-2-4 0 16,1 0 2-16,-3 0-2 0,-1 0 3 0,5-4-3 0,-4 0 0 15,-1-3-1-15,2 0 1 0,2 1-1 0,-5-5-1 16,2 1 3-16,-6 0-1 0,5-1 0 0,-4-2 0 0,-2 1 2 16,0 2-2-16,0-4-2 0,-2 2 2 0,-4 1-2 0,5 0 1 15,-6 2 1-15,2 1-2 0,-5 2 0 0,2 1 1 16,-4 0-1-16,0 4 0 0,0-3 0 0,-1 4 1 0,-2 4-3 15,-1-3 2-15,-4 4-2 0,3 0-1 0,-1 1 1 16,-2 2 0-16,3-1 0 0,-3 1-2 0,7 1 4 0,-7-1-2 16,6 1 2-16,0 1 0 0,1-1-3 0,-1-1 3 0,4 2 0 15,-2-1 0-15,5-2-3 0,1 2-11 0,-2-1-13 16,4 0-17-16,-2-1-21 0,1 1-30 0,2 1-36 0,2-3-40 16,1 1-34-16,1-4-31 0,2 3-21 0,5-6-17 15,-1 2-17-15,2-1-13 0,6-1-6 0,0-1-3 0,3-1 1 16,1-5 6-16,3 0-7 0,2-1-12 0,-1-5-21 0,-6 0-35 15,6-1-45-15,-7-2-37 0</inkml:trace>
        </inkml:traceGroup>
        <inkml:traceGroup>
          <inkml:annotationXML>
            <emma:emma xmlns:emma="http://www.w3.org/2003/04/emma" version="1.0">
              <emma:interpretation id="{825BC84B-7774-4616-B1BA-EC3837635933}" emma:medium="tactile" emma:mode="ink">
                <msink:context xmlns:msink="http://schemas.microsoft.com/ink/2010/main" type="inkWord" rotatedBoundingBox="27270,16127 29855,16212 29817,17365 27232,17280"/>
              </emma:interpretation>
              <emma:one-of disjunction-type="recognition" id="oneOf43">
                <emma:interpretation id="interp215" emma:lang="en-IN" emma:confidence="0">
                  <emma:literal>orobps</emma:literal>
                </emma:interpretation>
                <emma:interpretation id="interp216" emma:lang="en-IN" emma:confidence="0">
                  <emma:literal>oops</emma:literal>
                </emma:interpretation>
                <emma:interpretation id="interp217" emma:lang="en-IN" emma:confidence="0">
                  <emma:literal>drops</emma:literal>
                </emma:interpretation>
                <emma:interpretation id="interp218" emma:lang="en-IN" emma:confidence="0">
                  <emma:literal>Drops</emma:literal>
                </emma:interpretation>
                <emma:interpretation id="interp219" emma:lang="en-IN" emma:confidence="0">
                  <emma:literal>owbps</emma:literal>
                </emma:interpretation>
              </emma:one-of>
            </emma:emma>
          </inkml:annotationXML>
          <inkml:trace contextRef="#ctx0" brushRef="#br0" timeOffset="176003.8022">27246 10795 118 0,'5'3'345'0,"-4"-1"-43"0,-1-2-46 0,3 3-26 0,-3-3-1 15,0 0 8-15,0 2-26 0,0-2-23 0,0 1-15 16,-3-1-11-16,3 3-2 0,-1-3-6 0,1 5-2 0,-3-4 3 16,1 3 4-16,-1 3 1 0,-1 2 5 0,-2 1 7 0,0-1-1 15,-2 2-1-15,1 2-1 0,-1-1-12 0,0 1-13 16,-3 3-12-16,4-1-16 0,1 2-16 0,-2-2-14 0,-2-3-13 15,2 4-14-15,2 1-12 0,1-1-9 0,3 1-9 16,-2-2-6-16,1 2-6 0,0-1-5 0,3-2 0 0,0 2-4 16,0 0 0-16,0-4-4 0,6 1-1 0,-5-1 0 0,4 2 2 15,0-3 1-15,0-1-4 0,2-2-1 0,-2-4 2 16,4 4 2-16,-2-1-2 0,4-3-2 0,-5-2 3 0,4-2-3 16,-1 0 2-16,3 0-1 0,0-2-4 0,-5-1 2 15,5 0 0-15,-4-2-1 0,2-3-4 0,-1 0 0 0,1 1-4 16,-1-3 0-16,-1-1 1 0,-1-1-7 0,1-1-5 15,-4 0-1-15,1 0 0 0,-1-3-5 0,-1-1 3 16,-2-1-1-16,7-36-33 0,-2 34 45 0,-6 1 0 16,-6 1 5-16,6 3 6 0,-2-1-2 0,-4 4 0 15,5-1 3-15,-9-7 0 0,1 6 0 16,4 7 0-16,-5 2-3 0,2 1 4 0,-4-1 1 0,3 3 1 16,-1 2 4-16,1-2 6 0,0 2 3 0,2 0 4 15,-1 0 4-15,4 0 6 0,-4 0 1 0,4 0 2 16,-2 0 0-16,0-2 53 0,3 2-60 15,3-2 0-15,0-1-3 0,0 3-1 0,0 0 3 0,3-1-1 16,-3 1-2-16,4-9 12 0,1 5-21 0,2-1-4 16,1-1-4-16,4-1-4 15,-3 2-2-15,32-15-7 0,-27 12 8 0,4 0-2 0,-2 1-2 16,3 4 1-16,1-5 2 0,-4 5 0 0,3-2 1 16,1 3 0-16,-4 0 0 0,0-3-1 15,38 1 1-15,-41 2-2 0,5 2 2 0,-6 0-2 0,-3 2 2 16,3 1 0-16,-2-2-4 0,-2 4 1 15,-2-1-1-15,7 12 0 0,-8-6 4 0,-4 2-3 0,-1 3 2 16,3-1 5-16,0 2 7 0,-3 0 2 0,0 4 1 16,-3-1 4-16,0 2 0 0,2 0 1 0,-2-2 0 0,1 0-1 15,-4 2-3-15,5-2-1 0,-5 17 9 0,4-19-12 16,-1-2-1-16,3 1-2 0,0 0 1 0,3-4-4 16,-1 1 0-16,-2-2-1 0,6 0 4 0,-5-3-6 0,2 1 1 15,0-3-2-15,2 0 2 0,-4-1-1 0,2-2-2 16,0 3 1-16,2-4-2 0,-4 3-1 0,5-5 2 0,0 0 4 31,0 0-1-31,42-16 26 0,-41 11-27 0,-5-1 0 16,3 0-1-16,0-3 2 0,-1 2-1 0,1-1 0 15,1-1-1-15,-2-2 0 0,-2-1-1 0,4 0 0 16,-5-2 0-16,2-2-2 0,-1 1 0 0,-2 0-1 16,6-21-6-16,-6 18 7 0,1 1-2 0,-1 0 1 15,3-16 4-15,-3 19-1 0,0 0 0 0,0 1 0 16,0 0 3-16,0 2-3 0,0 1 0 0,0-1 0 0,0 0-6 15,0 2 1-15,-3 1 5 0,3 0-2 0,0 3-2 16,0 1 2-16,0-3 1 0,0 2 1 0,0 1-4 0,0 2 4 16,3 1-1-16,-1-4 0 0,1 3 0 0,0-1-1 0,1 1-1 15,3-2 2-15,-2-1-1 0,4 3 0 0,-2-2 1 16,4 2-1-16,14-9 2 0,-12 7 0 16,-1 0 2-16,0-3-2 0,0 3 1 0,2-1 0 0,-3 1-1 15,7 0-2-15,-6 2 2 0,2-2 1 0,-1-1-2 16,3 0-1-16,-7 4 1 0,3-4 1 0,0 5 3 0,-4 0-2 15,2 1-2-15,-1 3-4 0,1-4 2 0,-4 1 0 0,2 4-1 16,-2 0 1-16,-2 1-5 0,1 2 6 0,-2 1 1 16,-2 4 1-16,-1 0 1 0,0 4 2 0,-1-1 1 0,-2 5 2 15,-2-4 1-15,1 3-2 0,-2 1 0 0,4-1 2 16,-4-1-3-16,2 3 2 0,2-3-4 0,-4 1 3 0,5-5-5 16,-2 3 0-16,1-3 1 0,2 4 1 0,0-4 4 0,0-2 0 15,2 0-5-15,1-3 3 0,-2 3-1 0,2-2-2 16,0-1-1-16,2-1 0 0,-1 1-3 0,1-4 3 0,2 0 0 15,-2 1 2-15,2-3 1 0,0 1 0 0,2-4 1 16,2 2-1-16,-2-3-3 0,3 0 3 0,-2 0-1 0,-1-3 1 16,1-1-2-16,2 0 3 15,-3 0-2 1,58-68 6-16,-61 57-8 0,-1 2-1 0,-2-6 2 0,1 2-1 16,-4-2 2-16,2-2-4 0,-2 2 2 0,-2-2 0 0,2-1-2 15,-4-2-4-15,-2 2-9 0,1-1-6 0,-2-1-14 16,-1 3-10-16,-4-3-19 0,5 2-22 0,-5 2-19 0,6 3-22 15,-4-2-27-15,1 5-27 0,1-2-27 0,1 5-36 16,2 0-28-16,-2 5-34 0,0 1-36 0,-1-1-32 0,1 2-41 16,1-5-74-16,-2 5-110 0,1-3-38 0,-4 3 1 15</inkml:trace>
          <inkml:trace contextRef="#ctx0" brushRef="#br0" timeOffset="177446.5759">28522 10430 1995 0,'0'-6'163'16,"3"0"2"-16,0-9 362 0,-3 10-336 0,0 1 3 0,0 2 5 16,0-3 5-16,0 3 6 0,0 0 3 0,-3 1 2 0,0 1-7 15,3 0-10-15,-2 0-9 0,2 0-19 0,-3 1-16 16,2-1-23-16,1 2-20 0,-3 0-21 0,0 3-10 0,1 1-9 15,-2 3-1-15,-2 2-2 0,-2-1 4 0,4 6 4 0,-1-1 3 16,1 2 3-16,1 2-3 0,2 1-6 0,1 1-3 16,0 3-2-16,0-2-2 0,1 2-4 0,2 1-5 0,1-1-7 15,1 2-3-15,-1 0-4 0,4 0-1 0,-2 0-7 16,0 1-8-16,1-4-1 0,1 0-4 0,-1 1-5 0,1-1-2 16,-4 0-2-16,3-3-6 0,-5 0 1 0,5-3-2 15,-2 0 1-15,1 1-4 0,-5-2 1 0,5-4 2 0,-4-1-2 16,1 0 0-16,-3-2-2 0,1-3 2 0,-1 1-2 0,0-3-1 15,0 0 4-15,0-2-3 0,0 0 3 0,0-2 1 16,0 3 2-16,0-3-1 0,0-3 2 0,0 1-3 0,3-2-1 16,0-2-1-16,-1-3-4 0,1 0-4 0,1-1-1 15,1-3-3-15,2-1-1 0,3 5-4 0,2-7 2 0,-3 5-3 16,6 0 1-16,-3-2 0 0,4 2-1 0,-1 3 1 0,-1-2 2 16,4 1 0-16,-7 2-1 0,3 3-1 0,1 0 3 15,0 3-2-15,-6 1-2 0,2 1 2 0,1 3 0 16,0 2-4-16,-4 0 0 0,2 3-1 0,-2 0 0 0,-3 1-2 0,1 3 2 15,-4 0 2-15,1 3-1 0,-3-2-1 0,-3 2 5 16,1 1 2-16,-4-2 4 0,2 0-2 0,-3 0 2 0,-2 1-9 16,-2-5 4-16,2 4 1 0,0-4-5 0,-6 1-4 15,4-3-4-15,-1 2-3 0,0-3-3 0,0-2 4 16,0 1-1-16,0-3-2 0,5 1-2 0,-1-2 1 0,-2 0-3 0,5 0 0 16,1-6-5-16,1 0-6 0,1 0-10 0,2-4-3 15,2-2-9-15,4-1-8 0,0-1-4 0,4-2-4 0,2 1-4 16,3-4-2-16,1 2 2 0,-1-2 4 0,3 0 4 15,0 4 9-15,1-3 2 0,1 0 9 0,-4 0 9 0,3-1 9 16,1 0 12-16,-7 4 6 0,5-3 7 0,0 2 3 0,-3-2 6 16,0 3 4-16,-2-2 0 0,5 1 3 0,-9 0-2 15,1 2 0-15,-1 1 0 0,2-3 0 0,-6 4 0 0,3 0 5 16,2 4 7-16,-2 0 1 0,-4 1 3 0,-2 2 2 16,1-1 1-16,0 3 18 0,1 3 15 0,-2 3 12 0,1 4 8 15,0 6 9-15,-2-1 11 0,5 6 10 0,-6-2 12 0,2 8-9 16,1-2-1-16,-3 3-4 0,0 4-1 0,0-3-5 15,0 3-5-15,1 0 0 0,-1 2-4 0,3-2 0 0,0-2-7 16,1 1-7-16,-2 1-4 0,1-3-9 0,0-1-5 16,-2-1-7-16,2-1-9 0,-3 0-3 0,0-3-9 0,0 1-5 15,0-4-5-15,0-1-2 0,0-4-3 0,-3 0-1 0,2-3 0 16,1 1-3-16,-3-9 0 0,0 4-1 0,3-1 2 16,-2-3 1-16,2-2-2 0,-4-2 1 0,-2-2-15 0,2-2-6 15,-4-4-8-15,-1-3-10 0,-1-5-11 0,-2-1-11 16,4-3-17-16,-4-4-8 0,7-4 2 0,-1-2-7 0,1 0 0 15,1-6-1-15,1 3 1 0,3-4 5 0,0 3 7 0,6-1 6 16,-5-2 8-16,4 5 10 0,1-1 7 0,-1 3 7 16,3 1 8-16,2 1 8 0,-1-1 5 0,2 5 4 0,-5 2 2 15,4-2 2-15,-1 5 2 0,6 2 2 0,-3 0-4 16,0 2 3-16,0-1 2 0,0 6-2 0,-1 1-1 0,1 3 0 16,0 1-2-16,2 2 0 0,-2 3 1 0,-1 3-1 0,1 2-2 15,0 4 1-15,-4-1 2 0,1 5 1 0,-2 0 3 16,1 1 5-16,-1 2 2 0,-3 0 3 0,-2-1 6 0,1 6 1 15,-3-2 1-15,-3 1 0 0,-3-3-1 0,0 2-1 16,0-2-2-16,-4 2-4 0,1-3 1 0,-2-1-4 0,2 0-1 16,-6 1-2-16,4-5-10 0,-1 4-14 0,1-4-16 0,-1-2-23 15,3-4-30-15,-3 2-41 0,2 0-47 0,1-3-44 16,0-4-45-16,2 0-42 0,-1 0-34 0,4-3-29 16,-2 2-16-16,4-4-4 0,2 1 11 0,0-1 11 0,2 0 12 0,4-4 15 15,-2-1 3-15,4 1 4 0,-1-2 13 0,2-2 13 16,0 3 17-16</inkml:trace>
          <inkml:trace contextRef="#ctx0" brushRef="#br0" timeOffset="177772.1698">29324 10949 135 0,'19'-17'255'0,"1"2"3"0,-1-5-9 16,0 6-19-16,-5-7-25 0,4 6-21 0,-2-2-21 0,-1 2-15 15,-3 0-1-15,-3 2-2 0,1 1-3 0,-6 0 3 16,1 3 6-16,-1 1 7 0,-1 1 7 0,-1 1 2 0,-2 0 6 16,0 3-13-16,0-1-2 0,0 2-12 0,0-2-11 15,0 4-14-15,0-3-16 0,0 3-15 0,-2 0-21 16,-1 0-9-16,-4 3 42 0,1-1-60 0,0 2-2 15,-1 4 2-15,-7 10 44 0,10-7-36 0,-2 0 0 16,1 0 5-16,2 4 4 0,2-3-5 0,1 1 4 0,1 0 5 16,2 0 2-16,2 0 0 0,1 0-2 0,-2-1-7 15,4-5-2-15,-2 5-3 0,4-3-7 0,-1-1-3 0,6 0-7 16,0 1-1-16,-2 0-14 0,5-3 3 0,-2 1-2 16,1-1-1-16,1 0-3 0,-2 0-5 0,-3 4-5 0,2-2-4 15,-3 0 8-15,-1 0-17 0,-2 1 3 0,-5-1 3 0,6 3 1 16,-8-3 1-16,4 1 1 0,-6 2 3 0,-3-3-2 15,-2 1 13-15,-5 2-6 0,1 1-10 0,-1-4-14 0,-2 2-26 16,-2 1-32-16,-4-3-40 0,1-1-45 0,-1-3-58 0,-2 0-61 16,0-1-60-16,-4-3-52 0,0 0-35 0,-1-3-37 15,-1-1-56-15,-3-4-88 0,3 0-49 0,-5-6 2 0,1 3 37 16</inkml:trace>
        </inkml:traceGroup>
      </inkml:traceGroup>
    </inkml:traceGroup>
  </inkml:traceGroup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9T06:04:29.2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E56119B-9048-4E38-B179-748C5984951D}" emma:medium="tactile" emma:mode="ink">
          <msink:context xmlns:msink="http://schemas.microsoft.com/ink/2010/main" type="writingRegion" rotatedBoundingBox="17167,10310 17972,10310 17972,10751 17167,10751"/>
        </emma:interpretation>
      </emma:emma>
    </inkml:annotationXML>
    <inkml:traceGroup>
      <inkml:annotationXML>
        <emma:emma xmlns:emma="http://www.w3.org/2003/04/emma" version="1.0">
          <emma:interpretation id="{54384472-2EEE-4080-8CB7-FB8DD7E114C5}" emma:medium="tactile" emma:mode="ink">
            <msink:context xmlns:msink="http://schemas.microsoft.com/ink/2010/main" type="paragraph" rotatedBoundingBox="17167,10310 17972,10310 17972,10751 17167,107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A5E46F-686D-473A-880B-8DBA2ED23E19}" emma:medium="tactile" emma:mode="ink">
              <msink:context xmlns:msink="http://schemas.microsoft.com/ink/2010/main" type="line" rotatedBoundingBox="17167,10310 17972,10310 17972,10751 17167,10751"/>
            </emma:interpretation>
          </emma:emma>
        </inkml:annotationXML>
        <inkml:traceGroup>
          <inkml:annotationXML>
            <emma:emma xmlns:emma="http://www.w3.org/2003/04/emma" version="1.0">
              <emma:interpretation id="{16E1EAF4-5378-44B7-9B78-F5DB536C1B2E}" emma:medium="tactile" emma:mode="ink">
                <msink:context xmlns:msink="http://schemas.microsoft.com/ink/2010/main" type="inkWord" rotatedBoundingBox="17167,10310 17972,10310 17972,10751 17167,10751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u</emma:literal>
                </emma:interpretation>
                <emma:interpretation id="interp2" emma:lang="en-IN" emma:confidence="0">
                  <emma:literal>v</emma:literal>
                </emma:interpretation>
                <emma:interpretation id="interp3" emma:lang="en-IN" emma:confidence="0">
                  <emma:literal>w</emma:literal>
                </emma:interpretation>
                <emma:interpretation id="interp4" emma:lang="en-IN" emma:confidence="0">
                  <emma:literal>i</emma:literal>
                </emma:interpretation>
              </emma:one-of>
            </emma:emma>
          </inkml:annotationXML>
          <inkml:trace contextRef="#ctx0" brushRef="#br0">-1 206 187 0,'0'2'397'0,"0"1"-63"0,0-1-27 15,-1 0-26-15,1-1-47 0,0-1-49 0,0 3-31 16,0-1-23-16,0-2-20 0,0 3-14 0,0-3-2 0,0 3 7 16,0 2 9-16,0 0 8 0,1-1 9 0,-1 2 3 15,5 0 5-15,-2 3 2 0,1-1-2 0,-1 0-9 0,2 2-10 16,-1 0-16-16,3 1-6 0,-2 1-10 0,2-1-2 15,-2 2-13-15,2-5-7 0,-1 3-12 0,0-3-9 0,0 1-7 16,0 1-8-16,2 0-1 0,-1-5 3 0,3 2 5 0,-4 2 2 16,2-4 10-16,-1 0 6 0,4-2 5 0,1 2 4 15,-1-5 3-15,1 0-2 0,2-5-1 0,5 2-3 0,-1 0-8 16,0-4-8-16,1-2-4 0,0-3-5 0,4-3-2 16,-2 4-7-16,1-4-3 0,-1 0-3 0,-2-3-3 0,5-1-3 15,-5-1-1-15,4 0 0 0,-3 1-6 0,0-3 0 0,-1 1-1 16,1 1 0-16,-4 1-1 0,3 0 3 0,1 1-3 15,-4 4 2-15,-1-2-2 0,0 5 0 0,-2 0 1 0,5 0-3 16,-5 1-1-16,5-1 0 0,-6 2 0 0,5 1-10 16,-3 1 6-16,-2 3-2 0,0-3-3 0,-3 4-14 0,3 0-17 15,-4 3-23-15,-4-2-22 0,2-1-17 0,-5 3-31 0,2-1-24 16,-1 1-16-16,-2 0-6 0,0 1-4 0,0 4-2 16,-5 0-8-16,4 1-1 0,-9 3-6 0,1-1-10 0,-9 5-19 15,0-2-15-15,-4 3-21 0,-5 1-24 16,1-3-65-16,-5 1-114 0,0 0-51 0,-6 2-16 0</inkml:trace>
        </inkml:traceGroup>
      </inkml:traceGroup>
    </inkml:traceGroup>
  </inkml:traceGroup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9T06:04:30.9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A10D669-3963-46D7-871B-BE4C8EBACF5F}" emma:medium="tactile" emma:mode="ink">
          <msink:context xmlns:msink="http://schemas.microsoft.com/ink/2010/main" type="inkDrawing" rotatedBoundingBox="11882,11266 14842,10113 15564,11969 12605,13122" hotPoints="15534,11382 14002,12594 12148,11980 13679,10768" semanticType="enclosure" shapeName="Ellipse">
            <msink:sourceLink direction="with" ref="{EE3B6016-4334-4F87-B774-2A9C0905508E}"/>
          </msink:context>
        </emma:interpretation>
      </emma:emma>
    </inkml:annotationXML>
    <inkml:trace contextRef="#ctx0" brushRef="#br0">1649 1985 165 0,'0'3'272'0,"0"-3"-9"0,-3 0-2 0,3-3 8 0,-1 2-32 15,-5-2-43-15,4 2-42 0,-1-2-34 0,0 1-20 16,-1 2-12-16,-1 0-3 0,-2 0-4 0,-1 0-1 0,1 2 4 16,-5 1 1-16,3-2 0 0,-3 3 4 0,0-1-2 0,-3-1 2 15,2 3-8-15,-2-1-2 0,0 0-6 0,-1 0-5 0,0-2-2 16,-2 3-6-16,-2-2-4 0,4 2-5 0,-3-1 3 16,-1 2-4-16,1-5 2 0,1 2 1 0,-1 4-6 15,-4-3 4-15,0-2-3 0,-1 1-1 0,0-3-2 0,0 5-1 16,-3-5 0-16,1 3-4 0,-1-1 0 0,3-2-2 0,-4 0-2 15,1-2 0-15,-1-1-5 0,-2 1-3 0,2-1-3 16,1 0-1-16,1 1 1 0,0-2 1 0,2-3 1 0,0 4 4 16,0-2 4-16,-1 2 3 0,1-5 4 0,3 5 4 15,-1-4 2-15,1 0-5 0,-1 2 2 0,2-5-5 0,-3 5 1 16,3-2-6-16,1-2-5 0,-2 0-7 0,-1 3-2 0,2-2-3 16,-3 0-3-16,3-1-2 0,-1-1-4 0,-1 4-2 15,1-3 3-15,-1 1-4 0,1-1 0 0,-1 0 4 0,2 3 0 16,-3 0 1-16,3 0 2 0,2-2 2 0,-1 2 7 0,1 1 6 15,2 0 5-15,1-6 3 0,2 7 7 0,1-3 9 16,0-2 1-16,0 0 0 0,1-2-6 0,0 3-3 0,2-5-5 16,-2 2-8-16,4-4-7 0,-1 2-8 0,2-3-5 15,-1 2-2-15,2-2 1 0,-5-1-8 0,6 0 0 0,-1 0 0 16,-2-2-1-16,2 0-1 0,-1-2-1 0,2 2-1 0,2 0-1 16,-4 0 7-16,5-3-2 0,-2 3 3 0,0-3-1 15,3 0-2-15,-2 1 3 0,-1 0 2 0,3 2-2 0,0-2-2 16,0-1 1-16,0 0-3 0,0 2 3 0,0-3-2 15,3-1-2-15,-1 4-1 0,-2-4 1 0,0 1 1 0,3 0 0 16,-3 0 1-16,3-2-1 0,-2-1-1 0,-1 3 5 16,3-1-3-16,0 0 2 0,-3-1-2 0,2 1 0 0,2 0 0 0,-1 0-1 15,2 1 1-15,-1-2 0 0,2 2 0 0,0-1-2 16,4 3 0-16,-1-4 1 0,3 5-1 0,0-6 2 16,3 4-2-16,1-2 2 0,4-2-2 0,-1 1 1 0,0 4-1 15,4-2 0-15,-2-1 0 0,2 3-1 0,0-1-1 16,-2 0 1-16,5 0 3 15,-2 4 0-15,92-76 8 16,-98 82-8-16,19-17 0 0,-20 21 0 16,17-11 0-1,64-21 6-15,-23 18-10 0,-47 17 1 0,0-5-2 16,33-5-1-16,-28 9 4 0,-2-4-1 16,0 2 3-16,1 0 1 0,2-1-1 0,-3 3-1 0,0-3 0 15,-2 1-3-15,-1 2 3 0,-1 1-1 0,0-1 1 16,-1 4-2-1,-5-3 1-15,116-1-3 0,-113 6 5 0,3 0 0 16,0 0 0-16,-2 0-1 0,-1 0 2 0,2 0-1 16,1 0 2-16,0-3 0 0,-2 3 0 0,1-1 0 0,-1-5-1 15,-1 5 4-15,-2-2-3 0,2-2 2 16,-2 4 0-16,47-12 3 0,-46 8-4 0,0 2-2 16,-2-2-1-1,5 0 0-15,134-22-13 16,-139 24 11-16,1 0 1 0,-3 0 0 0,-1 1 2 0,1-1 0 15,-1 3-1-15,-1 0-1 0,-1 3-1 0,-1-1 2 16,0-2 0-16,-2 3-3 0,-1-3 3 0,6 3-1 0,-6 0 1 16,1 1-2-16,2 0 1 0,1 0 1 0,-1-1-2 0,0 4 4 15,-3-3-1-15,2 2 2 0,3 0-3 0,-3 1 3 0,4-1-2 16,-6 2-1-16,1 1 1 0,2-2 0 0,-3 2-1 16,3-2 0-16,-3 1 2 0,2 1 2 0,0-2 1 15,-2 3 6-15,3-1 4 0,0-1 0 0,-2 3 5 0,-1-3-2 16,3 3 2-16,20 19 40 0,-23-20-41 15,3 1 2-15,0-1-7 0,-2 0 4 0,-1 1 1 16,3 2-4-16,-3-1 0 0,0 0-3 0,3 2-2 0,-3-4-3 16,0 6 4-16,0-4-4 0,-3 1-2 0,4 0-3 15,-1 0 1-15,-3-1-3 0,0 2 3 0,-2 1-2 0,5-2 1 16,0 2-2 0,46 65 17-16,-46-63-14 0,3 1 3 0,-3-1 1 0,0-1 1 15,0 3 1-15,-1-3 1 0,1 0 0 0,0 1 2 16,-1 1-6-16,-2-2 3 0,-2 1-1 0,1 4-1 0,-1-2-2 15,-6 1 2-15,5-2-1 0,-4 5 2 0,1-3 2 16,-2-1 0-16,-1 0 0 0,0 2 2 0,0-2-5 0,0 2 0 16,-1-1 0-16,-2 1 0 0,1-1-2 0,-4 1-1 0,2-2 1 15,-3 0-2 1,-1 0 2 0,-78 137 31-16,69-137-34 0,-2 2-2 0,0-1 1 0,-1 0-1 15,1-3 0-15,-5 2 2 0,3 2-2 0,-2-1 0 16,-1 1 0-16,-2-2 4 0,-2 0-3 0,1 0 1 0,-1 2 0 15,0-2 0-15,-6 2 0 0,1-1-1 0,-4 1 3 16,4-1-2-16,-3-1 0 0,2 0 3 0,0 3-4 0,1-3-1 16,-1-4-6-16,2 4-11 0,0-5-11 0,0-1-12 15,-2 0-18-15,2-2-24 0,-3 0-38 0,1-6-41 0,1 4-41 16,-1-2-50-16,1-3-61 0,-1 1-61 0,3-2-63 0,-2 1-68 16,2-8-128-16,-6 2-81 0,1-4-21 0,-3 0 19 15</inkml:trace>
  </inkml:traceGroup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9T06:04:41.43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905F00-8298-4320-9644-FE9936753E06}" emma:medium="tactile" emma:mode="ink">
          <msink:context xmlns:msink="http://schemas.microsoft.com/ink/2010/main" type="writingRegion" rotatedBoundingBox="9832,-36 16971,558 16873,1739 9733,1144"/>
        </emma:interpretation>
      </emma:emma>
    </inkml:annotationXML>
    <inkml:traceGroup>
      <inkml:annotationXML>
        <emma:emma xmlns:emma="http://www.w3.org/2003/04/emma" version="1.0">
          <emma:interpretation id="{F6CE8DFC-661C-47DD-B6D8-0EA351BEAC45}" emma:medium="tactile" emma:mode="ink">
            <msink:context xmlns:msink="http://schemas.microsoft.com/ink/2010/main" type="paragraph" rotatedBoundingBox="9832,-36 16971,558 16873,1739 9733,1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A191D4-4CD3-4CFA-9A70-E718412B19CA}" emma:medium="tactile" emma:mode="ink">
              <msink:context xmlns:msink="http://schemas.microsoft.com/ink/2010/main" type="line" rotatedBoundingBox="9832,-36 16971,558 16873,1739 9733,1144"/>
            </emma:interpretation>
          </emma:emma>
        </inkml:annotationXML>
        <inkml:traceGroup>
          <inkml:annotationXML>
            <emma:emma xmlns:emma="http://www.w3.org/2003/04/emma" version="1.0">
              <emma:interpretation id="{75ECE714-1EAB-4DB2-A321-43457DFA368B}" emma:medium="tactile" emma:mode="ink">
                <msink:context xmlns:msink="http://schemas.microsoft.com/ink/2010/main" type="inkWord" rotatedBoundingBox="9832,-36 11010,61 10912,1242 9733,1144"/>
              </emma:interpretation>
              <emma:one-of disjunction-type="recognition" id="oneOf0">
                <emma:interpretation id="interp0" emma:lang="en-IN" emma:confidence="0">
                  <emma:literal>*</emma:literal>
                </emma:interpretation>
                <emma:interpretation id="interp1" emma:lang="en-IN" emma:confidence="0">
                  <emma:literal>J</emma:literal>
                </emma:interpretation>
                <emma:interpretation id="interp2" emma:lang="en-IN" emma:confidence="0">
                  <emma:literal>A</emma:literal>
                </emma:interpretation>
                <emma:interpretation id="interp3" emma:lang="en-IN" emma:confidence="0">
                  <emma:literal>j</emma:literal>
                </emma:interpretation>
                <emma:interpretation id="interp4" emma:lang="en-IN" emma:confidence="0">
                  <emma:literal>%</emma:literal>
                </emma:interpretation>
              </emma:one-of>
            </emma:emma>
          </inkml:annotationXML>
          <inkml:trace contextRef="#ctx0" brushRef="#br0">1 198 144 0,'0'0'180'16,"0"0"-27"-16,0 0-19 0,0 0-5 0,-2 0 3 0,2-2 7 15,0 2 5-15,0-2-13 0,0 2-20 0,2-2-17 16,-2 0-16-16,0 2-12 0,3-5-8 0,-3 5-11 0,0-1-7 0,1-4-5 15,-1 5-5-15,3-3 0 0,-3 2 0 0,0-1 1 16,0 2-1-16,0-3-2 0,0 3-2 0,0 0-7 16,0 0-3-16,5 3 2 0,-2-3 6 0,0 3 0 0,-2 0 4 15,-1 3 6-15,0-1 9 0,0 1 11 0,3 3 5 0,-1-1-3 16,-2-1-4-16,3-1 1 0,0 3-2 0,-2-1-5 16,2-2-2-16,-1 2-6 0,0 0-5 0,3 0 5 0,-2-3-2 15,1 4-1-15,1-3 1 0,1 1-1 0,-2-3-1 16,1 2 1-16,-2-1-3 0,-2 1-6 0,4-2-3 0,-2 3-1 15,1-3-6-15,1 0 0 0,1 1-4 0,-5-1 1 0,5 3 0 16,-5-2 0-16,4-1 2 0,1-1-1 0,-2 1 1 16,1-1 1-16,-1-2 0 0,-1 4-2 0,0-2 1 0,-1-3-1 15,2 2 2-15,2-2 0 0,-4 3-2 0,2-1 2 16,2-2 7-16,0 0 2 0,1-2-5 0,1-1 6 0,4 1 3 16,-2-1 2-16,2-3 0 0,2-1-3 0,0 1-2 0,-2-2-3 15,5-1 6-15,-2-2-8 0,1 1-3 0,2-1 1 16,1-2 0-16,-2-3 0 0,3-1-1 0,0 3 1 15,2-4 3-15,2 0-1 0,-3 2 0 0,4 0-2 0,-4 1-4 16,1-3 0-16,-4 4 2 0,4-2-2 0,-5 3-4 0,2 1 1 16,0 1-2-16,-2 1 1 0,-2 1 0 0,1-1-1 15,-1 1-6-15,0 2-1 0,-2-2-2 0,-1 2 2 0,0 3-3 16,1-1 0-16,-7 1-2 0,2 2 5 0,-1 0-1 16,-2-1-1-16,1 3 3 0,0-1-9 0,0-2-2 0,-1 3-7 15,1 0-10-15,0 0-19 0,2 0-7 16,-1 0-86-16,-2 0 45 0,1 0-13 0,-5 0-13 0,-1 0-11 15,3 0 1-15,-1 3-12 0,-2-2-6 0,0-1-3 0,0 0-3 16,0 0 0-16,0 0-4 0,-2 3-2 0,-1-3-4 16,3 0-7-16,0 0-24 0,0 0-53 0,0-3-95 0,-1-1-76 15,-7 3-26-15</inkml:trace>
          <inkml:trace contextRef="#ctx0" brushRef="#br0" timeOffset="-917.1698">901 901 28 0,'3'1'111'0,"-1"2"-19"0,2-3-23 0,2 3-16 0,-4 1-8 16,-2-3-9-16,3 2 6 0,-2 1 7 0,-1-4 7 15,0 3 7-15,0-2 1 0,0-1-6 0,0 0-13 16,0 2-6-16,-1-2-6 0,1 3-6 0,-3-1-1 0,3-2 0 15,-2 1 3-15,2 2 1 0,-3-3 0 0,0 2 1 0,3-2 0 16,-1 3-2-16,-2-2-1 0,3-1 1 0,-2 2-3 16,2 1 2-16,0-3 0 0,0 2-2 0,-6-2 0 0,6 0 2 15,-1 0-2-15,-2 0-1 0,0 0 3 0,3 2-1 16,-5-2-3-16,4 2 4 0,-5-2-6 0,1 2-2 0,-2 0 0 16,3 3-5-16,-4-3-1 0,1 0-3 0,1 0-2 0,-5 3-2 15,7-4 0-15,-4 2 0 0,-1-2 0 0,2 4 1 16,0-1 1-16,-1-2 2 0,1 1 0 0,2-1 1 0,-2 0 3 15,2 2 1-15,1-1 4 0,-1-1 4 0,-1-1 2 16,2-1-1-16,-3 3 4 0,2-3 4 0,-2 5 4 0,2-5 2 16,-2 3 2-16,2-3 0 0,-2 4 4 0,4-4 4 0,-2 1-2 15,1 1-3-15,-1-2-1 0,-2 1-3 0,0 3-9 16,-2-4-2-16,-2 3-7 0,4-2-6 0,-5-1-1 0,3 2-5 16,-3 3-1-16,2-4 0 0,4 2 1 0,-5-1 0 15,2-2 1-15,2 3 1 0,-1-2 2 0,1-1 1 0,0 2 1 16,2 1-1-16,-2-3-2 0,2 2 0 0,-2 0-1 0,2-2-1 15,-2 2-2-15,2 0-3 0,1 0 2 0,-7 1-4 16,4 1 0-16,-2-4 2 0,-1 2-2 0,4 0 3 0,-5-2 0 16,4 2 5-16,-1-2 2 0,-1 0 1 0,2 0 2 0,0 3 2 15,1-2 4-15,-2 2-2 0,1-3 0 0,2 1-3 16,-2 2-1-16,2-3-1 0,-5 0-1 0,6-3 7 0,-4 3-10 16,4-1 0-16,-1 1 1 0,-1 0-2 0,2 0 3 15,2 0-1-15,-5-3 7 0,1 3-12 0,0-1-1 0,-5 1 1 16,4 0 2-16,0 0-6 0,-2 0-1 0,0 0 0 15,-2 0-17-15,-1 0 8 0,0 0 8 0,4 1 1 0,-4-1 5 16,1 0 1-16,2 0-1 0,-1 0 2 0,1 0 7 16,-1 0 1-16,2 0-4 0,2 0-2 0,-1 0-5 0,2 0 0 15,-1 0 3-15,2 0 3 0,-1 0-2 0,1 0-2 0,-2 0-1 16,1 0 0-16,4-1 2 0,-5-2 2 0,5 3 1 16,-2-2 3-16,0 2 2 0,-2-2 5 0,4 0 3 0,-5 2 2 15,1-2 3-15,4 0-2 0,-7 2-2 0,4-3-3 16,-4 1-2-16,1 0-9 0,-1 0 2 0,4-2-2 0,0 1 1 15,-7 1-4-15,4-2-3 0,-1 2-1 0,4-1 0 0,-4 2-1 16,4-1-5-16,-4-1 0 0,1 1-7 0,3 1 2 16,-1-2 1-16,2 3 0 0,-1-4 2 0,2 3 1 0,-4 1 0 15,5-2 1-15,-4 1 0 0,-1 1 0 0,2-4 1 16,1 1 1-16,-2 3-1 0,4-5-1 0,-5 5 0 0,1-3 0 16,4 2 0-16,-2-1 0 0,0-1 3 0,-1 1 0 0,-1 0 0 15,1-2 0-15,1-1 0 0,-2 1 2 0,1-1 0 16,1 0 2-16,-2 0-1 0,1-1 3 0,-2 1 0 0,1-1 5 15,2 2 0-15,-1-2 1 0,-1 1 6 0,3-1 0 16,-3 1 6-16,1-3-1 0,-1 5-1 0,1-5 0 0,1 4-2 16,0-1 0-16,-2-2-4 0,2 3-6 0,2-3 1 0,-2 3-5 15,1-1 3-15,-4 1-5 0,6 0 0 0,-4 0-3 16,4 0 0-16,-2-1-1 0,-1 1-2 0,0 2 0 16,3-2-1-16,-1-1 0 0,-2 1 2 0,3-1-2 0,-3 4 0 15,3-6 0-15,-1 3 2 0,-2-3 2 0,3 2 6 0,-2-1 1 16,-1 0-1-16,3 1 6 0,-3-1 1 0,2 1 2 15,-2-1-2-15,3 0-2 0,-2 2-4 0,2-3 3 0,-3 3-4 16,0-1-1-16,3 1-2 0,-1 0 0 0,-2-1 3 16,3-1-3-16,0 1 0 0,0 2 1 0,0-2 0 0,0 1-3 15,0-1 3-15,3 2-6 0,-2-1 1 0,-1-2-1 0,3 0 4 16,0 1-5-16,-3 1 2 0,2-3 0 0,-2 3-1 16,3-3 3-16,-2 3 2 0,2-2-3 0,-3 0-1 0,5-1 4 15,-2 1 0-15,-2-1 1 0,2 1 0 0,-3-3 0 0,3 4-2 16,-2-3 4-16,2 0-2 0,2 4-2 0,-2-3-2 0,-2 0-3 15,2 0 0-15,0 1 2 0,-3 1 0 0,2 1-3 16,-2 0 2-16,3 0-1 0,-2-2 3 0,-1-1-4 16,3 3 4-16,-3-3-4 0,3 3 3 0,-1-1 1 0,-2-1-1 15,3 1-1-15,0-1-1 0,-3 3 1 0,0-4-2 0,1 3 5 16,-1-1-5-16,0 3-1 0,3-3 1 0,-1 1 0 16,-2 2 0-16,3-3 2 0,0 3-2 0,-3 0-3 0,1-3 2 15,-1 4 1-15,0-2 0 0,0 2-1 0,3-2 1 16,-1-1 0-16,-2 2 1 0,2 0 1 0,-2-2-1 0,5 1 0 15,-2 1-2-15,1-2 1 0,-1 2 1 0,-1-3-1 0,4 4-3 16,-5-2 2-16,2 1 1 0,-1-2-1 0,4-1-2 16,-5 3 6-16,4-1-3 0,-2-3 2 0,1 3-1 0,1-1-4 15,1 1-2-15,-2 3 2 0,-1-4 4 0,-2 0-5 16,4 3 4-16,1-1-2 0,-5-1-1 0,4 1 3 0,-2-1 2 16,1 2 0-16,2-1-2 0,-4 2 0 0,2-3 0 0,2-1 0 15,-1 2 1-15,-1 0-1 0,-1-1-1 0,2-1-1 16,-1 3 1-16,0-2 3 0,4 1-2 0,-4-2 2 0,4 2 1 15,-1-2 2-15,1-1 2 0,-4 5-3 0,1-2-2 16,1-2-2-16,-2 1-1 0,-2 1-3 0,0-2 2 0,3 2-4 16,-2 2 2-16,1-3 2 0,-4 2-2 0,3 1 4 0,-1-2 1 15,-2-1 2-15,3 3-1 0,0 0 1 0,-3 0-3 16,1 0 0-16,-1-2 1 0,3 2-1 0,-1-3 0 0,1 3 0 16,0-5-1-16,1 4-1 0,1-1 3 0,-1-3 1 15,1 2-2-15,1 3 0 0,-2-3-1 0,0 3-1 0,1-1 1 16,1-3-1-16,-2 4 2 0,1-1-5 0,-1 1 2 0,-1 0-2 15,0 0 3-15,-1 0 2 0,2 0 0 0,-1 0 0 16,0 0 3-16,-1-2-3 0,1-1 0 0,-2 3 1 0,-1 0-1 16,3 0 0-16,-3 0 0 0,0 0 1 0,0 0-3 15,3 0 2-15,-1 0 0 0,2 0 0 0,-1 0 1 0,1-2 2 16,2 2-1-16,0-3-1 0,0 2 1 0,0 1-1 0,0 0 1 16,2 0 1-16,-4 0-1 0,1 0-3 0,-1 0-1 15,1 0 4-15,-3 0-2 0,3 0-1 0,-1 0-2 0,-1 0 0 16,2 0 1-16,-2 0 2 0,0 0-1 0,-2 0-4 0,4 0 3 15,1 0 2-15,-5 0 2 0,4 0-2 0,-2 0-1 16,1 0 1-16,-1 0 5 0,-1 0-1 0,1 0-1 0,1 0 1 16,-1 0-2-16,0 0-3 0,-2-2 1 0,4 2-4 15,1-3-1-15,-5 6 5 0,2-3-3 0,2 0 3 0,-1 0 0 16,2 0 5-16,-1 0 2 0,2 0-2 0,-2-3-3 0,-1 3-2 16,4 0 2-16,-4-2-3 0,0 2-1 0,2 0-3 15,-1 0 3-15,-4-2-2 0,5 2 1 0,-4 0 3 0,1 0 1 16,-2 0-1-16,2 0 3 0,2 0-1 0,-2 0 0 15,0 0 1-15,-2 0-1 0,4 0-3 0,-2 0-3 0,0 0 3 16,-2 0-1-16,3 0 1 0,2 2-2 0,0-2 6 0,-3 2 0 16,2-2-2-16,1 0-1 0,-2 0 1 0,4 0-1 15,-4 0-4-15,1 0 4 0,-1 0-7 0,2 0 1 0,-4 0 2 16,2 3 4-16,2-3-1 0,-5 0 1 0,4 0 5 16,1 0-4-16,-5 0 2 0,2 0 0 0,-1 0-2 0,1 2-4 15,-3-2 1-15,3 0 0 0,-2 1 1 0,5 2 0 0,-4-3-2 16,1 2 0-16,-2-2 3 0,5 3 0 0,-4-1 3 0,1-2-3 15,1 1-1-15,1 4-1 0,-3-2 2 0,3-3 5 16,-2 3-3-16,1 1-2 0,-1-3 0 0,-1-1 0 16,2 2 0-16,-1-2 1 0,0 1-2 0,-1 4 0 0,2-5 0 15,-4 0 1-15,3 3-2 0,-3-3 2 0,3 2 0 0,-1-2 2 16,-2 3-2-16,3-1-2 0,0-2 1 0,-2 1 1 16,2 2 1-16,-1-1-1 0,4-2 0 0,-5 3-1 0,2-2-1 15,-2 4 2-15,2-5-3 0,0 4 0 0,-1-4 1 16,2 2 0-16,-4-2 2 0,3 2-2 0,-3 1-2 0,3-2 2 15,-1 2 2-15,1-3-2 0,0 2-1 0,-2-2 2 0,-1 2-1 16,3 0 2-16,-1-2 3 0,-2 0 0 0,3 0 0 0,0 2 2 16,-3-2 1-16,1 3-1 0,-1-3-1 0,5 1 0 15,-5-1 0-15,3 3-2 0,1-2-1 0,-1 2-2 16,0 1-1-16,-1-2 1 0,2 0 1 0,-1 1-2 0,0-1 1 16,1-1-3-16,-2 2 3 0,1-1 1 0,1 1 0 15,-1-1-2-15,-1-1 1 0,1 3 0 0,1-4 0 0,-4 1 1 0,3 2 0 16,0-3 0-16,-3 0 0 0,2 0 0 0,-2 3 2 15,3-6-1-15,-2 3 1 0,-1 0-1 0,3 0-1 16,0 3 0-16,-3 1-1 0,2-1-1 0,1-2-1 0,-2 4 3 16,-1-2-2-16,3 2-1 0,0-2 2 0,-1 2 1 0,-2-2 0 15,4-2 1-15,-4 4 1 0,3-1-2 0,-3 0 1 0,4 0 2 16,-4 1-2-16,3-1 0 0,0 1-1 0,-1-1 2 16,1 0-4-16,-2 0 4 0,-1 0 2 0,3 1-3 15,0-1 3-15,-3 1-3 0,2-2 0 0,-2 5 2 0,3-5 1 16,-3 4-1-16,1-1-6 0,-1-1 1 0,0 0 0 0,3-1 4 15,-3 2-2-15,0-1 0 0,3 1-2 0,-1 3 1 0,-2-5 0 16,3 3 0-16,0-3-1 0,-3 2-2 0,1 3 4 16,-1-3 1-16,3 1 1 0,-1-2-2 0,-2-1 13 15,0 3-5-15,0-4-2 0,3 3 0 0,0-1-6 0,-3 0 0 16,1-1 1-16,-1-2 0 0,0 2-14 0,0 1 10 0,0 1 2 16,0-1 0-16,0 1 1 0,0 0 0 0,0 1 0 0,0-1 0 15,0 0 0-15,0-1-1 0,0 1-1 0,0 0-1 16,-1 2-2-16,1-1 2 0,-3-3 1 0,0 4 2 0,1-1 0 15,-1-1 0-15,2 3 0 0,-5-1 2 0,1 1 1 16,2-3 1-16,-3 2-2 0,0 1-1 0,0 2-1 0,-4-3-2 16,3 0 2-16,-1 0-1 0,2-1 0 0,-1-1 1 15,-1 0 1-15,1-1 0 0,-1 1-1 0,1 1 2 0,-2-1-2 16,2 1 1-16,-1-1 1 0,1 1-2 0,1 1 1 16,-2 1 0-16,1 0-1 0,-1-1 1 0,-1 2 0 0,2-2 0 15,-3 3-1-15,4-1-1 0,-5 1-1 0,2 0 2 0,-1-1 0 16,1-1 2-16,-1 2 0 0,2-2-6 0,2-1 4 15,-4 2 3-15,2-2-2 0,1-2-2 0,1 3 2 0,-5-3-1 16,3-1 0-16,0 1 5 0,1-2-4 0,-1 1 1 0,1-1 4 16,1 0-4-16,-2-1-2 0,2-2 2 0,-3 2 1 15,2 1-3-15,0-2 0 0,-2 0-2 0,-2 2-6 0,2 1-6 16,0-1-10-16,-4 3-14 0,1-3-18 0,0 1-12 16,0-2-18-16,3 2-18 0,-3-2-13 0,2 1-18 0,3 0-16 15,-2-4-15-15,4 2-17 0,1-2-21 0,1-2-18 0,0-2-15 16,3-3-7-16,0-1-7 0,0-1-19 0,0-4-25 15,6-1-42-15,-5 0-61 0,2-1-34 0</inkml:trace>
        </inkml:traceGroup>
        <inkml:traceGroup>
          <inkml:annotationXML>
            <emma:emma xmlns:emma="http://www.w3.org/2003/04/emma" version="1.0">
              <emma:interpretation id="{6E3AD3B7-DF59-4E7A-B7A1-0C1F22D66F65}" emma:medium="tactile" emma:mode="ink">
                <msink:context xmlns:msink="http://schemas.microsoft.com/ink/2010/main" type="inkWord" rotatedBoundingBox="15021,984 16922,1143 16916,1219 15015,1060"/>
              </emma:interpretation>
              <emma:one-of disjunction-type="recognition" id="oneOf1">
                <emma:interpretation id="interp5" emma:lang="en-IN" emma:confidence="0">
                  <emma:literal>_</emma:literal>
                </emma:interpretation>
                <emma:interpretation id="interp6" emma:lang="en-IN" emma:confidence="0">
                  <emma:literal>-</emma:literal>
                </emma:interpretation>
                <emma:interpretation id="interp7" emma:lang="en-IN" emma:confidence="0">
                  <emma:literal>=</emma:literal>
                </emma:interpretation>
                <emma:interpretation id="interp8" emma:lang="en-IN" emma:confidence="0">
                  <emma:literal>~</emma:literal>
                </emma:interpretation>
                <emma:interpretation id="interp9" emma:lang="en-IN" emma:confidence="0">
                  <emma:literal>p</emma:literal>
                </emma:interpretation>
              </emma:one-of>
            </emma:emma>
          </inkml:annotationXML>
          <inkml:trace contextRef="#ctx0" brushRef="#br0" timeOffset="13287.62">5008 999 118 0,'-3'6'221'15,"1"-3"-35"-15,2 2 143 0,2-5-172 0,1 0-34 16,-1 0-34-16,3 0-24 0,2-3-17 0,2 1-10 0,3-1-8 16,5 0-3-16,2-2-1 0,0 1 0 0,4-1 1 0,0 3-1 15,1-2-2-15,0-1 2 0,3 4-1 0,0-3 1 16,-2 1-2-1,57 1 38-15,-3 7-17 0,-23 0-28 16,-27 2-9-16,60 11 7 0,-61-12-10 16,5 2 0-16,-2 0-4 0,3 2-1 0,1-1 0 0,-3-3 0 15,10 3 2-15,-5 0-8 0,5-3 4 0,1 1 2 16,2-2 2-16,4 2 0 0,-2 0 0 0,6-3-2 0,-3 0 0 16,5 1 1-16,0-4-2 0,2 2 1 15,-2 2 0-15,-3-5-6 0,2 0 5 0,-10 0-3 0,4 0 2 0,-5 0 0 16,-4 0-1-16,-4-3 2 0,-3 1 1 0,-3 2 4 15,-8 0-2-15,-1 0 1 0,-4 0-1 0,-3 0 0 0,-7 0 0 16,2 0 2-16,-1 0-4 0,-2 0 4 0,-2 0-3 0,0 0 1 16,-2 0-1-16,-1-3 1 0,0 3-2 0,-1 0-6 0,-2 0-4 15,-2 0-11-15,-2 3-13 0,-4-3-12 0,2 2-15 16,-3 1-16-16,-2-3-19 0,0 3-17 0,-4 1-39 16,5-1-65-16,-6-3-107 0,-4 1-61 0</inkml:trace>
        </inkml:traceGroup>
      </inkml:traceGroup>
    </inkml:traceGroup>
  </inkml:traceGroup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11-29T06:05:18.1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0AF3CD9-DFE5-421F-83F8-25EB491ECF12}" emma:medium="tactile" emma:mode="ink">
          <msink:context xmlns:msink="http://schemas.microsoft.com/ink/2010/main" type="writingRegion" rotatedBoundingBox="11780,14034 14186,14034 14186,14583 11780,14583"/>
        </emma:interpretation>
      </emma:emma>
    </inkml:annotationXML>
    <inkml:traceGroup>
      <inkml:annotationXML>
        <emma:emma xmlns:emma="http://www.w3.org/2003/04/emma" version="1.0">
          <emma:interpretation id="{C9472112-B57A-4B24-B766-D75A8623D137}" emma:medium="tactile" emma:mode="ink">
            <msink:context xmlns:msink="http://schemas.microsoft.com/ink/2010/main" type="paragraph" rotatedBoundingBox="11780,14034 14186,14034 14186,14583 11780,14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E0520A-3DFA-455B-9EE5-51E6224153A3}" emma:medium="tactile" emma:mode="ink">
              <msink:context xmlns:msink="http://schemas.microsoft.com/ink/2010/main" type="line" rotatedBoundingBox="11780,14034 14186,14034 14186,14583 11780,14583"/>
            </emma:interpretation>
          </emma:emma>
        </inkml:annotationXML>
        <inkml:traceGroup>
          <inkml:annotationXML>
            <emma:emma xmlns:emma="http://www.w3.org/2003/04/emma" version="1.0">
              <emma:interpretation id="{1FF4B2AD-61B2-4D5C-835C-DFBE19B71105}" emma:medium="tactile" emma:mode="ink">
                <msink:context xmlns:msink="http://schemas.microsoft.com/ink/2010/main" type="inkWord" rotatedBoundingBox="11780,14034 14186,14034 14186,14583 11780,14583"/>
              </emma:interpretation>
              <emma:one-of disjunction-type="recognition" id="oneOf0">
                <emma:interpretation id="interp0" emma:lang="en-IN" emma:confidence="0">
                  <emma:literal>=</emma:literal>
                </emma:interpretation>
                <emma:interpretation id="interp1" emma:lang="en-IN" emma:confidence="0">
                  <emma:literal>z</emma:literal>
                </emma:interpretation>
                <emma:interpretation id="interp2" emma:lang="en-IN" emma:confidence="0">
                  <emma:literal>r</emma:literal>
                </emma:interpretation>
                <emma:interpretation id="interp3" emma:lang="en-IN" emma:confidence="0">
                  <emma:literal>E</emma:literal>
                </emma:interpretation>
                <emma:interpretation id="interp4" emma:lang="en-IN" emma:confidence="0">
                  <emma:literal>f</emma:literal>
                </emma:interpretation>
              </emma:one-of>
            </emma:emma>
          </inkml:annotationXML>
          <inkml:trace contextRef="#ctx0" brushRef="#br0">11657 8491 304 0,'3'-6'326'0,"-1"-5"-31"16,4-2-34-16,-5 1-9 0,2-3 24 0,-1 1 1 16,1 1-12-16,0 4-5 0,-3-1-10 0,1 1-8 0,-1 2-19 15,0 1-26-15,0 3-35 0,0 3-29 0,0 3-24 0,3 5-14 16,-1 5-7-16,-2 1-5 0,6 3 5 0,-5 5 18 0,4 1 17 16,1 4 9-16,1-2 3 0,-1 3-8 0,1 0-8 15,5-1-7-15,-1-2-8 0,1-1-18 0,1 0-17 16,2-5-12-16,1 3-11 0,4-1-11 0,-1-7-4 0,0-2-5 15,4-1-8-15,-3 0-4 0,4-5-2 0,0-1 0 0,3-5-4 16,-3-2-2-16,5-3-1 0,-3-1-2 0,1-4 2 0,4-1-4 16,-3-5-1-16,2 0 0 0,-2-3 0 0,3-2-1 15,1-3 0-15,-1-2-3 0,-3-3 4 0,3 4 0 0,1-4 0 16,-1-2 2-16,-1 4 1 0,-2-2-3 0,0 1 0 16,-1 2-1-16,0 1 1 0,-3 0 0 0,-3 4 1 0,1 1-1 15,-6 6-1-15,1-2-1 0,-4 4 0 0,-1-1 2 0,-6 7-1 16,1 0-4-16,-1-1-1 0,-4 3 0 0,2 4-1 15,-1 0 2-15,0 0-1 0,-1 4 4 0,1 3 0 16,-2-1 0-16,-1 0 2 0,0 7 0 0,0-2-3 0,0-2-8 16,-1 2-10-16,-2 0-11 0,1 0-16 0,-4 0-16 0,5-3-18 15,-4 3-18-15,-1-1-22 0,2 0-19 0,-1-2-22 0,1 1-16 16,-4-1-21-16,-2 0-23 0,3 2-30 0,-5-1-24 16,3-1-26-16,-3-1-27 0,0-1-45 0,-3-2-84 15,3 0-96-15,-3 1-40 0,-1-5 3 0</inkml:trace>
          <inkml:trace contextRef="#ctx0" brushRef="#br0" timeOffset="54758.314">12101 8579 26 0,'-9'-2'100'0,"-1"2"13"16,4 0 14-16,-5 2 4 0,-1-2-2 0,3-2-10 16,-3 0 2-16,1-1 6 0,-3 2 5 0,2-2-18 0,0 2-17 15,3-4-9-15,-2 3-2 0,0 0 0 0,5-2 5 0,-4 2 6 16,5 2 2-16,1-3-3 0,1 1-11 0,0 2-8 0,-2 0-12 16,4 0-11-16,1 0-14 0,-3 0-11 0,0 0-10 15,3 0-8-15,0 0-3 0,3 0-3 0,0 2 2 16,-2 1 7-16,2-1 11 0,2 2 10 0,4-2 13 0,4 0 15 15,1 3 16-15,3-4 14 0,1-1 4 0,8 0 1 0,2 0-3 16,0 0-6-16,8-1-6 0,3-2-19 0,2 1-6 16,4-2-11-16,-2 2-8 0,8 0-6 0,-1 0-5 0,5-1-2 15,0 1-8-15,6 2 3 0,-1 0-9 0,2 0-3 16,2 0-3-16,2 0-2 0,-2 2-1 0,4 1-3 0,-7-3 0 16,2 2 1-16,-1 2 0 0,-1-2 1 0,-5 0-2 0,-1 3 0 15,-3-4 1-15,1 2 1 0,-2-2-2 0,-6-1 0 16,-2 0 0-16,0 0-2 0,0 0 1 0,-4-4 1 0,2 3-2 15,-8-4 0-15,6 1 2 0,-5-2 0 0,-4-3 0 16,1 2 4-16,-4 1-3 0,-3 0 3 0,-1-2-2 0,-3 3 0 16,-1 2 0-16,-4-5 0 0,0 5-1 0,-6-2-1 0,0 2 1 15,-2-2 0-15,-1 3 2 0,-1 0-6 0,-4 0-4 16,5-1-16-16,-6 3-19 0,2 0-19 0,-2 0-29 16,3 0-30-16,-3 0-31 0,0 3-31 0,-3-1-29 0,1-2-25 15,-4 2-31-15,0 0-69 0,-4 0-130 0,1-2-53 0,-6 0-13 16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02.9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132 270 835,'0'-5'32,"-4"-3"71,2 0-37,-2 2 3,1 2 3,-1 4-7,3 0-13,-4 0-36,1 10-8,-8-2 7,-8 11-6,-1 4 5,0 4-5,5 2-4,4-2-4,7-3 5,11-7-5,5 5 7,9-5-5,-2-2-3,3-3-2,6-1-53,-9-1-69,-1-7 3,6-4-32,-7-9-138</inkml:trace>
  <inkml:trace contextRef="#ctx0" brushRef="#br0" timeOffset="256">210 157 727,'-4'-48'74,"0"6"-16,3 11-9,-2 10-17,3 8-32,3 11-51,1 4-40,1 7-162</inkml:trace>
  <inkml:trace contextRef="#ctx0" brushRef="#br0" timeOffset="422">394 288 618,'0'9'289,"0"-5"-234,-2-2 25,2-6-43,2 2-28,0 2-9,1-4-1,-2 4-2,5 0-38,2 4-84,0-2-69</inkml:trace>
  <inkml:trace contextRef="#ctx0" brushRef="#br0" timeOffset="638">692 284 749,'20'-8'7,"4"-7"50,-2-3-26,9 1-17,-2 2-3,4-6 9,-7 3 35,-2-1 12,-8-2 0,-8 2-4,-12 0-7,-4 3-9,-7 7-11,-1 3-32,-3 10-1,-3 7 6,1 12-3,3 6-2,1 4 3,6 3-1,12 0 3,9-5-3,7 0 0,9-8 3,9 0-4,-1-6-5,4-3 2,1-5-1,-9 3-1,-2-6-1,-6-6-22,2 0-52,-4-4-46,-2-2-47,2-2-314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04.6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8 877 832,'-4'6'9,"0"-1"23,4-1 31,0-5-9,1 1-14,8-3-5,6-2 5,9-1 5,-1-6 20,9-1-16,2-4-14,5-4-14,-8 0-13,0 2 1,-5 1-5,0-3 0,-3 4 0,-3-6 0,-2-4 0,1 0 0,-7-1 1,-3 1 0,-4 2-2,-5 2 2,-1 0-3,-6 5 1,1 1-3,-2 6 0,-1 3-3,-9 4 0,0 8 2,-7 10 0,-6 4 2,-4 9 0,-2 8 6,8 9-2,-4 2 1,12 0-2,7-2 1,13 0 1,8-9-3,10-6-2,9-3 4,15-12-2,11-5-1,6-5-2,3-4 1,1-5 0,-11-7-1,-6 2 1,-9-3-3,-9-2 4,-1-6-2,-4 2 0,-4-8 0,4-4-1,-5-4 1,0 3 0,-3 1 0,0 8-1,-6 6 1,-3 7-1,-4 6-11,-2 12 5,1 2 7,-5 11 0,5 2 8,-4 5-4,4 3 0,-4 0 1,4-3 2,-10-2-3,5-7-1,-2 0-2,1-7 0,2-5 1,4-5 17,0-6-8,1-9-9,3-10 1,1-6-3,3-9-3,0-3 3,6 5 2,-4 8-2,-1 10-3,-5 9-2,0 10 0,0 11 5,-1 7 3,1 4 2,1 12-5,-1-7 0,0 3 0,-3-8 0,5-2-2,-2-6 5,2-3-4,1-6 2,-2-6 0,4-4 1,2-10 2,2-9-4,4-4 0,-1-5-1,-3 1 2,-2 12-1,-5 4 0,0 9-6,-6 10-5,0 5 11,0 9-2,0 1 4,4 8-4,0-2 3,4-2-1,5-4 4,8-6 4,9-3-7,13-6-1,1-4-4,8-10-6,-2-3 6,-2-6 1,-14-7 1,-6-2 2,-16-3 0,-6 0 1,-6-1 3,-4 7-2,-2 6 1,-2 5-3,-2 9-2,0 6 1,-5 7-4,-4 10 5,-12 6 0,-4 7-2,-4 5 2,1 5 0,2-7 0,13-3-1,5-8-1,12-8 2,8-3 0,10-11 4,12-1 2,10-9-6,5-4 2,2-2-1,-6-7 2,-8 1 0,-6 2-1,-11 2-1,-3 7 8,-6 6-7,-1 3-2,-1 6-5,1 9 5,0 4 2,0 4-2,4 9-1,-3-5 0,8-1 1,9-8 5,0 1 0,10-14-1,10-8-4,6-6-3,-5-11 1,2-2 2,-6-4 0,-6-4 1,-8-1-2,-5 1 2,-6 3 0,-3 2-1,-7 7 1,1 8-1,-2 5-1,1 6-13,-3 6 8,-1 5 5,-1 8 1,4 3-3,1 5 8,0-4-6,6-1 1,2 0-8,3-5-11,2 2-28,0-4-114,2 1-43,-9-1-59</inkml:trace>
  <inkml:trace contextRef="#ctx0" brushRef="#br0" timeOffset="1530">1641 609 733,'-18'-62'79,"-4"3"-26,5 9 37,4 10-46,9 17-44,4 11-1,7 12-8,1 8-31,5 5-62,7 10-103</inkml:trace>
  <inkml:trace contextRef="#ctx0" brushRef="#br0" timeOffset="1764">1909 74 658,'5'-25'4,"-3"6"60,-4 1 33,-3 11-49,1 1-13,0 6-24,3 0 0,-4 8 47,-2 1-6,-1 5 9,-2-1-17,-4 5 2,4-3-20,2 2 5,1 6 1,7 0-1,3 6-5,5 3 2,2 10-12,4 3-3,0 4 2,-1 5-5,-2 0-4,-3-1-3,-2 5-1,-3-4 2,-2-4-4,-2-1 0,-2-4-2,-1-5-46,-1-8-95,4-5-31,5-14-21,2-1-164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06.9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70-5 130,'-3'9'918,"-1"-3"-918,-1 7-4,-5-3 4,0 5 0,2 8-11,-5 6-112,-4 1-181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17.7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0 259 439,'2'9'157,"-2"5"-87,0 5 49,-2 2-66,2 7-15,2 6-13,2-1 4,3 2 6,1 0-7,2 1-8,3-3-9,1-3-3,-2-3 16,-2-4-10,1-1-5,-2-7 1,-4-4-3,0-5-3,-1-2 8,-4-4 46,4-4 13,2-6-17,6-7-31,2-10-18,10-4 6,0-10 5,-1-4-7,-2 0-5,-2 0-3,-3 9 1,-4 5-2,-3 10 0,-5 7 0,3 9-2,-7 1-17,0 8-67,4 1-56,-2 7-93</inkml:trace>
  <inkml:trace contextRef="#ctx0" brushRef="#br0" timeOffset="450">500 448 783,'0'-1'146,"-1"-2"-64,1 3-18,-7 4-26,2 6 10,3 3 1,-3 5-10,4 4-12,1 4-22,0-2-1,1 1 4,2-2-8,-1 4-25,-4-4-135,-1 4-81,-2-10-380</inkml:trace>
  <inkml:trace contextRef="#ctx0" brushRef="#br0" timeOffset="669">574 286 1052,'-4'-37'3,"3"8"59,-3 5 5,-1 10-60,0 6-7,5 8-30,5 10-50,-5 3-100,5 5-125</inkml:trace>
  <inkml:trace contextRef="#ctx0" brushRef="#br0" timeOffset="968">1213 391 563,'-4'-6'125,"0"-2"-18,-6 1-16,-4 1-24,1-1-23,-8 0-25,-1 6 10,-10 1 0,-5 4-13,-4 1-2,-5 9-7,2 5 0,7-2-3,4 6-3,11-2 0,9 1-1,6-3-2,10 3 1,3 1 1,9-1 1,2-3-1,7-2-1,-2-8 1,2 1 0,0-8 1,-2-10 7,2-5 1,2-8 14,-3-8 21,1-7 10,-3-8-3,-4-1-14,-7-4-15,-6-5 3,-4 4-5,-4-3-11,-2 7 5,-2 1 5,0 9-7,1 1 0,1 12 2,2 6-9,1 4-5,-1 13-9,2 13 9,-1 8-1,-4 10 1,3 11 4,0 12 7,0 3 1,4 3 1,3-3-3,5 3 1,0-7-5,4 1-3,-2 0 1,1-6 0,-3-2-3,-2-6-1,-6 0 0,-4 2-25,-5-7-26,-3 1-37,-5-9-85,1-4-10,6-11-72</inkml:trace>
  <inkml:trace contextRef="#ctx0" brushRef="#br0" timeOffset="2814">1393 605 457,'-4'4'315,"1"-4"-267,3 4 15,0-4-16,0-4-9,3 4 1,1 0-11,0-5 8,6-3-15,6-5-3,5-2 1,4-7 12,6-1-10,-6-2 0,-3 1-5,-2-2 1,-3 3-8,-4 0 0,-2-2 1,-3 2-7,-2 0-2,-1 4 6,-5 2-2,-5 9 1,3 3 8,0 1-6,-7 4-6,-1 4 2,-6 4 3,-4 3 0,-5 6 1,1 4-1,0 6-6,10 2 3,3 5-1,6-3-1,10-2 1,6-3-3,3 0 5,10-7-1,5-4-2,4-4 2,3-5-4,1-2 2,-2-4 0,1-8-1,1-3 0,-1-6-1,2-6 1,0-8 0,-3 0 0,-5-5 1,-7 3-1,-9 4 3,-6 2-2,-7 8 5,-5 6 5,-1 7-4,1 2-8,-4 8-4,-1 6 2,0 9 1,-5 6 1,1 8 0,3 1-1,3-1-1,11 1-1,8-9 1,6-4 1,8-11 1,4-5 1,6-10 0,0-9 2,0-3-3,-4-8 1,-4-5 1,-9-5 0,-11-1-2,-8-5 4,-6 5-4,-10 5 2,-8 4-4,-2 4 2,-2 14-8,-1 5-37,-1 4-36,0 9-70,3 9 8,6-1-121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0:56.3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412 192 594,'0'-6'93,"0"0"-46,0 0 13,-4 2-33,4 3-8,0-1 1,0 2 11,-4 0-4,2 0 7,2 0 5,-4-2-17,-4 0 2,4 2 2,-1-2-8,5 2-5,-8 0-6,-3 2 0,-2 0-4,0 2 2,-8 0 3,3 1-8,1-1 0,3 2 4,2 2-2,-4-1 5,1 5 5,-4 3 3,-2 4-4,-7 4 0,-1 4-6,1 0 0,2 1-1,2 1-3,8-2 0,3 0 1,4 3 1,5 5 2,0 3 2,0 4 6,8 0-5,-4 5 8,4-4-8,0 0-8,5-9 2,4-5-2,5-6 12,9-6-11,3-4 1,10-3 3,1-6-2,2-4-1,9-4 2,6-6-3,-1-3 0,-8 0 2,1-1 1,-12 1-2,-6 3 1,-11 2 0,-7 0 3,-3 5 1,-4-1-3,-3 2 1,-4 0-4,0 2 0,0 0-2,0-2-2,-4 4-28,4 0-39,0 2-22,-7 1-9,0 3-57,2 0-150</inkml:trace>
  <inkml:trace contextRef="#ctx0" brushRef="#br0" timeOffset="690">1000 387 752,'4'-10'8,"-4"3"53,-4 3 14,-1 0-46,0 4-18,1 4 5,-2 2 8,-7 5 1,1 4-6,-9 7 9,-3 5 9,3 7-12,-3 4-8,7 2-10,4 2 1,5 1 0,12-3-1,4-6-4,6-3 2,13-10-2,0-6-2,8-9 13,-1-8-7,6-6-2,-9-5 2,0-4 4,-5-4 7,-7-6 22,-10-4-12,-5-1-22,-4-7-2,-4-1 2,-5 2-6,-1-2 4,-4 5-4,-2 3-21,-6 7-16,3 4-14,-2 9-24,4 7-28,-1 6-39,4 9-87</inkml:trace>
  <inkml:trace contextRef="#ctx0" brushRef="#br0" timeOffset="1140">1299 362 414,'18'4'330,"-5"2"-300,-5-5 65,-6 3-14,5 0-24,1 4-16,-2 5 4,2 6-21,6 8-5,-10 9 5,1 5 8,-5 3-13,0-2-1,-5-2-15,5-5 8,-4-9-8,0-7-2,4-7 4,0-8 6,4-2 13,-4-10-5,4-6-18,5-6 1,-5-9 0,6-8-2,-3 0 0,-3-2 2,-2 3-1,2 7-1,-4 2 1,0 10-6,0 5 6,0 7-1,0-1 0,0 6 0,0 2-2,-4 0-1,2 0-5,-1 2 2,-1 1 6,3 7-3,-2 1 1,3 1 2,3 2 1,2 6-1,4-3-3,5 2 3,-2 4 5,1-2-4,1-2 0,4 0-1,-5-4 0,0-3-1,-5-5-1,1-3 2,-1-2 2,-4-4 3,3-2 3,-3-6-6,5-3-1,3-5 0,-2-7 1,6 2 0,-1-6-1,-2 0-1,-5-3 0,1 0 0,-1-5 1,1 0-1,6 3 0,-2 0 0,1 2 0,1 10-1,-5 3 1,0 7-4,-2 6 0,-8 4-4,5 6 1,-1 5 7,0 10 10,4 10 15,-6 11 18,1 6-10,-3 4-16,0-1-5,-3 0 3,1-6-1,2-1-4,2-3-7,1-7 1,1-1-3,0-5 0,0-5 2,-2-4-2,0-3-1,0-7-1,-2-3-34,3-4 0,-3-2-62,0-2-82,1 0-123</inkml:trace>
  <inkml:trace contextRef="#ctx0" brushRef="#br0" timeOffset="2378">2103 353 378,'2'-7'104,"0"4"-74,1-1 31,-2 0 46,-1 0-51,3 3-1,-3-2-4,0 2-5,-3-3-12,6 2 4,-6 0 2,6 0-16,-6 0 5,3 2-1,0 0-14,0 0 6,3 0 0,-3 2-2,0 0-4,0 2-7,-3 4 25,2 5 7,1 4-6,0 8-15,0 7 4,-3 3 22,3 7-22,0 2 4,-2 4-10,2 0-8,0 0 4,-2-6-7,2-4-4,0-3 1,-2-11 5,-1-4-6,3-5 0,-1-7-1,1-4-2,-3-3-22,3-2-17,0-1-30,0-2-99,0-6-58,4-5-103</inkml:trace>
  <inkml:trace contextRef="#ctx0" brushRef="#br0" timeOffset="2834">2191 337 619,'-4'-23'110,"4"6"-3,0 6-28,0 3-41,0 4-32,4 4-5,0 4 17,5 8 21,3 1-8,2 6 8,3 2-25,6 0-5,-5 0 0,-1 0 0,-3 0 1,-10 0 6,-4 2 3,-8 2-2,-12-2-9,3 0-2,-4-4-5,-1-3 4,5-5-5,3-2 0,-3-1 0,1 0-22,4 0-31,3-3-32,9 1-3,5-4 2,16-4-81,7-4-198</inkml:trace>
  <inkml:trace contextRef="#ctx0" brushRef="#br0" timeOffset="3194">2655 364 726,'-6'-2'35,"2"0"38,-5 2-16,-5 4-24,6 2-1,-2 4-9,-1 3-10,5 4 1,-2 2 7,-1 4-4,9 2-6,0 4-3,9 3 0,5 0 5,3 2-4,9-4 3,-4-5-11,3-4 5,-1-10-3,1-5 4,-1-9 2,-2-9-2,2-7 0,-4-8-6,-3-5 3,-7-7 3,-2-1-5,-4-4-2,-1-4 1,-3 4-1,-3 5 0,2 5 0,1 11-1,-3 9-23,3 7-67,3 7-58,-2 10-6,2 3-156</inkml:trace>
  <inkml:trace contextRef="#ctx0" brushRef="#br0" timeOffset="3638">3158 21 640,'2'-9'103,"0"3"-6,-4 2-5,2 2-34,0 2-23,0 0 11,0 0-15,0 0-10,0 2 6,-2 0-4,2 4 13,0 1 8,2 7 7,0 3-18,1 6-1,1 8-2,-3 3-12,4 4-8,-3 7-1,0-1 9,1 3-10,1 0 3,-3 0 0,5-3 0,-6 0-7,4-2 1,-8-3 0,-2-4-5,2-5 3,0-9-2,0 0-1,-1-7 0,5-5-21,0-5-44,0 0-50,0-3-68,3 3-31,-6 0-294</inkml:trace>
  <inkml:trace contextRef="#ctx0" brushRef="#br0" timeOffset="4028">3092 538 787,'-6'-9'48,"6"-1"9,0 2 41,0 3-29,4 1-56,0 0-1,11-2-2,7 1-4,5-3-4,8 2-2,0 0 0,4 2-80,-5 4-121,7-1-370</inkml:trace>
  <inkml:trace contextRef="#ctx0" brushRef="#br0" timeOffset="4268">3581 621 793,'-9'15'36,"5"-6"-33,8-5 99,5-8-16,5 0-55,7-3-14,10-4 7,-2-4 3,3-5-10,-9-1 0,4-4 4,-11-2-3,-1-5-8,-3-4-7,-3-5-1,-5-1-2,-4 4 3,-2 9 1,-5 6-4,-2 13 0,-13 12-10,-8 15 9,-10 14 2,-5 13 2,-2 8 3,11 4 0,8-5-1,16-5-2,13-8 0,10-5 4,13-4-3,7-6 1,13-4-5,-1-8-7,6-3-86,1-8-24,-3-6-115</inkml:trace>
  <inkml:trace contextRef="#ctx0" brushRef="#br0" timeOffset="4658">4088 368 855,'-4'-4'78,"-1"0"-14,5 2 15,5 1-50,7 2 26,11 3 0,13 4-13,12 7-3,-4 4-28,-1 6-7,-6 4 5,-16 3-4,-9 7-1,-10-1-3,-6 3 1,-5-5 1,-1-6-3,2-9 1,4-9 13,-1-10 6,-2-14-8,0-3-9,-5-8 5,-1-8-8,-1-5-2,6-1 1,-2-1 1,10 2-1,14 2-14,3 3-23,14 0-16,12 0-25,8 1-9,1 5-45,-10 4-105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5:29.0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62 572 654,'-1'-17'94,"-2"3"14,2-5-15,-2 6-3,1-5-15,0 5-25,0-1 34,2 9-41,0 1-22,-3 4-11,6 0-4,-3 9-3,-3 13 24,2 6 12,1 17-11,-4 13-6,0 5-8,4 5-2,4-1-5,0 1 1,-3-5 0,4-3-7,-1-2 2,-1-5-2,-6-3 1,-1-5-2,-2-5 0,-2-7 0,3-12-16,-3-7-14,2-9-34,5-1-40,-2-12-120,6-5-54</inkml:trace>
  <inkml:trace contextRef="#ctx0" brushRef="#br0" timeOffset="404">44 486 582,'-8'-27'195,"3"0"-92,1 4-24,4 1-33,4 13-36,9 5 3,8 12 15,7 7-11,6 16 19,7 5-17,-11 5 6,-3 9-8,-14-2-7,-12 2 20,-11 0-14,-18-1-9,-5-7 2,-7-6-5,5-5-1,0-8-2,13-9 1,3-2-1,9-7 2,6-1-3,1-4-46,3 0-54,5 4-3,2-2-39,8-2-108</inkml:trace>
  <inkml:trace contextRef="#ctx0" brushRef="#br0" timeOffset="772">419 1046 820,'-9'0'10,"1"-9"46,-2-5 29,10 1-45,6-5-11,11 3 1,0-2 7,11-1 8,-3 9-16,2 1-14,3 8-4,0 8 12,2 5-6,2 6-5,2 8-9,-5 4 2,-4 0-5,-13 2 0,-10-3 3,-12-3-3,-10-4 6,-6-5-5,-2-5 0,1-9 6,3-8-6,3-9-1,7-8 1,8-8 2,-1-6-6,14-5 3,8 3 0,5 1 0,13 5 0,0 4-1,10 4 0,3 5 1,1 1 0,-7 7 0,-1 1 0,-9 5-3,-6 4 2,-5 0 0,-2 8 1,-6 1-2,-7 9 2,1 1 0,-6 4 0,-2 4 0,-6 4 0,1-4 0,-2 3-1,8-1 1,0-2 0,4 0 1,6-6-1,5-7 1,2-1-1,7-7 0,-3-2 3,1-4-2,5-10 1,-6-3-1,3-4 0,-11-3 0,-1-5 0,-6-7-1,-3-3 0,-8-2 0,-6-3 0,-3-6-1,-4 1 1,0 9-1,-3 9-7,1 9-25,-1 17-17,-4 10-7,-2 14-16,0 8-14,6 6-26,2-1-78,14 1-169</inkml:trace>
  <inkml:trace contextRef="#ctx0" brushRef="#br0" timeOffset="1478">1610 973 820,'40'-27'16,"-9"4"25,-7-2 32,-8 2-23,-4 5-19,-12 9 5,0 3 4,-4 2-26,-9 4-13,-9 4 4,0 2-4,-9 7 0,-4 1 11,-9 9-11,9 2 1,-6 4-2,6-2-7,13 4-3,9-4 9,9-8 2,4-2 6,8-3-6,-2-5-1,6-9-2,1 0-3,5-5 1,-1-9 1,4-3 1,3-6 1,-1-8 0,0 2 1,1-2 0,-5 0 0,-4 4 1,0 8 11,-2 6 13,-4 5-20,-8 8 9,3 9 41,-1 13-7,1 10-12,0 9-4,-2 7-8,-2 6-5,0 2 1,0 1-3,0-3-5,0 0 4,0 0-13,0-4 6,0 4-8,-2-4 1,-2-1 1,0-3 0,0 4-4,0-6 1,-1-3 0,1-5 6,4-9-6,0-4 0,0-13 4,0-2-1,0-8-3,0-10-4,0-7 0,0-10 2,0-4-10,-4-6-5,-5-3 3,-6-6 1,0 1 1,-4 1 0,1 2 1,4-3 5,6 5-4,3-1 0,7 1 5,6-1-7,5 5 12,9-1-2,1 6 0,8 8 2,2 0-1,4 2 1,-6 8 0,0 3-4,-9 6-12,-5 8-128,-9 6 31,-2 3-132</inkml:trace>
  <inkml:trace contextRef="#ctx0" brushRef="#br0" timeOffset="2768">1923 1037 661,'-9'-10'7,"5"-3"37,-4-5 57,1 1-56,3 2 1,4-3 6,0 1-20,4 3 0,7 1-11,7-1 2,10 5 5,6 5-5,0 4-19,5 8 6,-2 5-4,-6 10 1,-1 4-5,-7 6 5,-6 7 0,-6-3-7,-10 3 2,-5-5 1,-8-8 2,-3 0-2,-1-14 2,-4-7 1,7-8 5,1-9-11,5-13 2,5-8-2,2-7 0,9-3-3,8 2 3,6 3-1,4 2 0,12 8 0,-3 10 0,4 2-1,4 3 2,-5 6 0,0-2 0,-8 7 0,0-7 0,-4 2 0,-5 2 0,-3-5 0,-3 1 0,0 2 0,-1-2 0,-6-1 1,-1-1 1,-2 6-2,-3 0 2,-2 3 1,-1-3-3,-4 8-1,-5 1 1,-5 9 0,-8 3 1,-8 12-1,2 6 1,2 5-4,5-3 6,7-1-5,12-1 2,8-8 0,12 0 2,3-8-2,7-5 0,2-5 2,-4-5-2,2-10 0,-4-5 1,-4-3 0,-3-9-2,-9-4 1,-4-4 0,-2-1 0,-2 1 1,-4 4-1,4 4 0,0 4 0,0 5 0,2 6 0,0 3 0,-4 1 0,2 4 0,0-4 0,0 8 0,-2-4-1,2 0 1,-2 4 0,-2-3 0,1 7 2,2 2-2,1-1 1,0 5 8,4 3-5,4 1 3,5 5-6,7 0 2,-3 4-2,-1 0 1,5 0-2,-1 0 0,-3 0 0,1-10-1,5-4-13,-5-7-12,6-6 20,0-6-11,-2-7-1,2-1-2,0-7 6,-6-2 3,3-4 0,-2 0 0,-5-2 6,1-1-8,-2-1 8,-2 0 4,-3 12 0,-3 1 1,-5 9 0,0 13 1,-5 5-1,1 10 10,-4 8 13,1 12 7,0 3-6,1 3 0,2-1-7,0-8-1,1-3 3,1-12-12,2-3 2,0-13 3,5-5 6,0-9-13,6-9-4,5-12-1,-3-7 0,-1-7 2,1-2-2,-1 1 0,0 5 0,-4 7 2,1 12 6,-4 11-7,-1 10 1,3 14-2,-1 3 3,5 10-2,0 6 2,4 2 0,-4-7-1,-1-3-2,-3-1 4,-3-11-3,-3-9 12,3-4 5,-1-8-15,4-9 0,-3-6-3,5-10 0,-1-7 0,2-1 0,-3 5 0,2 1 0,-5 16-1,-3 7-7,9 16 1,-6 13 7,0 10 3,6 10-2,3 7 3,0 2-1,5-1-3,-6-5 0,3-7 4,-3-6-4,-3-6 0,-1-12-3,2-5-11,-6-13-19,0-9-53,-4 1 25,4-2 22,1-22 15,3-3 12,-2 0 9,1-2 3,-2 5 0,0 6 3,-5 16 11,2 10-9,-4 10 2,0 17 21,-1 9-4,-2 13 6,1 5-15,-1 5 10,5-6-5,0-2-3,5-7-17,0-8 8,-1-10-6,-1-7 6,-1-6 11,0-12-10,0-6-8,1-9-1,4-11 0,-3-9 3,4-5-3,-4-2-2,5 10 2,-5 9 1,2 12-1,-3 9-6,-2 10 4,3 15 2,3 7 7,4 5-2,-2 5-2,5 3 2,-1-2 0,6-6-5,1-6 5,-6-6 3,6-7-4,-1-8 5,-1-4-4,-1-9-3,0-7 0,1-10-3,-12-3 3,-2-7-2,-1 1 0,-6 6 0,2 6 0,-3 14-2,-1 9-4,1 13 5,0 9 1,-2 5-1,5 8 1,2 0 0,5-1-1,2-5 2,6 0 0,8-5-1,4-11 0,4 3-1,6-12 4,-1-4-5,2-6 2,-3-3-3,-2-14 2,-4 0-2,-4-4-2,-12 0 5,-3 3 3,-4 6-3,-2 5 0,-6 7-3,-1 10 0,-1 4-2,-4 6 5,1 7 0,4 2-2,-5 7 2,4-3 0,5 0 1,9-6-2,0-2 2,1-3-1,6-2 0,11-7 0,-6-1-1,4-2-2,-1-2-41,-1-1-66,-8-1-7,-3-2-162</inkml:trace>
  <inkml:trace contextRef="#ctx0" brushRef="#br0" timeOffset="5024">4226 536 807,'13'0'26,"1"0"-26,-2 5 0,-3 3 0,5 6 0,-6 9-13,-2 4-151</inkml:trace>
  <inkml:trace contextRef="#ctx0" brushRef="#br0" timeOffset="5174">4375 884 765,'8'-5'32,"2"-5"55,8-2-10,-1-1-21,4-1-17,7 5-14,-9 3 0,2 6-12,-3 10-8,-4 3-1,1 6-4,-1 3 3,5-3 1,-1-2-1,3-7 3,6-6-2,-1-8-1,4-6-3,2-3 1,-2-5-2,-2-5-1,-4 0 2,-5 0 2,-5 2-1,-2-2 0,-8 0 0,-4-4-1,-3 0 0,-3 0 1,-5 0-1,5 0 4,-2 4 27,-3 9 14,7 6-17,-3 12-21,-2 6 18,-4 11 23,4 12-15,-10 3 6,7 13-10,3 1-5,8 0-4,2 0-5,8 8 0,-1 0-2,6 1-6,-5 5 0,-1 3-4,-4 0-1,-2 1 1,-2-5-3,-2-9 1,-5-5 0,6-7 0,-8-15 1,5-6-1,-3-11 1,3-6 1,0-8-3,0-6-11,-3-7-1,1-6-5,-1-4-6,1-4-1,3 0-7,3 2-3,0-2-44,3-1-14,2-3-59,-1 2-37,0 2-212</inkml:trace>
  <inkml:trace contextRef="#ctx0" brushRef="#br0" timeOffset="10666">4432 1564 621,'5'-9'84,"-5"-5"-10,-3 5-8,1-3-21,-2 2-9,0 1 8,0-1-18,0-3-8,4 1-9,-5 2 13,10 1-4,-5-1-4,4-3 6,1 1-3,0 2 1,-3 5-7,0 1-3,1 0 0,-3 4-8,0 0-4,0 4 1,5 9 3,2 1 4,3 3 5,8 6-5,-5 0 2,4-1-5,0-3-1,2-2 5,-5-3-4,3-5 7,6 1 1,-2-10-6,12-6 0,14-11 2,15-10-4,20-18 5,20-9-4,18-9 0,24-10-2,11-8-2,11 0 1,8-4 1,-1 8 1,-6-4 0,-14 8-1,-17 6 0,-19 9 1,-16 8-1,-27 4 0,-16 11 1,-14 12-1,-14 4-1,-11 5 1,-8 6 0,-4 4-14,-3 3-38,-8 1 7,4 1-7,-7 7-8,0 2-51,-2 3-51,0 5-268</inkml:trace>
  <inkml:trace contextRef="#ctx0" brushRef="#br0" timeOffset="16622">5792 780 641,'4'-19'64,"-8"2"33,-6-6-17,0 1-34,2 7 4,1-2-7,1 7-2,3-2-17,-1 7 20,3 1 6,-2 4-2,1-4-8,-2 2-16,0-2-12,0 0-2,-2 4-7,2-4-3,2 4 0,2 0-9,0 4-9,0 6-88,2 7-5,2 10-77,2 8-135</inkml:trace>
  <inkml:trace contextRef="#ctx0" brushRef="#br0" timeOffset="16906">5908 1181 934,'-11'23'3,"-2"-13"11,-1-6 77,-3-10 13,8 2-65,0 0-22,5-2-4,3-1-11,1-3 1,0 6-3,0-2 0,1 2-1,2 1 0,-2-3-82,3 2-34,3-6-82,0 3-434</inkml:trace>
  <inkml:trace contextRef="#ctx0" brushRef="#br0" timeOffset="18167">7438 220 481,'-5'-4'25,"1"4"20,3 0 5,-2 0-44,3 0-1,0 4 10,0-3 3,0 3 6,0 0 10,0-4 37,3 0-22,-3-4-13,0 4-9,0 0-12,0 0-8,0 0-4,-3 0 1,3 0 2,0 0 5,0 0 16,0 0 1,3 0-2,-3 0 2,0-5-17,1 1-9,-1-2 1,0-6-2,-1 3-1,1-5 1,-3-3-1,1 2 0,-2-7 0,-3 5 2,0-2-1,2-3 8,-7 3-9,3 6 1,-3-1 0,2 5-1,-1 1 0,-4 16 1,-3 5 4,-11 16 10,-4 15 11,-7 18 13,1 11-6,-9 8 6,6 6-22,9-6-12,6-4 1,10-6-4,13-7 3,12-2-4,5-12 0,9 0 3,4-10-4,3-7 2,5-8-2,5-10 5,-1-3-4,7-16 3,4-5-4,4-13 0,-2-5 0,0-9 0,-8-5 0,-2-3-1,-19 2-5,-5-3 6,-10 10 0,-7 7-1,-4 10 0,-3 9-3,-1 9-1,-5 15 2,-1 12 2,-9 13 0,5 5 0,1 5 1,13-6-2,8-3 0,10-9 3,19-10-1,9-13 0,14-9 2,3-9-2,3-13 2,-1-5-1,-7-9 0,-9-5 3,-9-5-4,-13-2 1,-15-2-1,-9 0 0,-15 0 1,-6 5-1,-10 5 0,-2 9 0,-1 12-1,1 9-1,0 16 0,1 15 0,-2 8 2,4 15 0,-4 1-32,9 9-85,11-4 32,11-4-41,15-11-40,17-8-81</inkml:trace>
  <inkml:trace contextRef="#ctx0" brushRef="#br0" timeOffset="19046">7998 659 651,'38'-23'121,"-10"4"-32,-13 5-39,-2 14-26,-7 6 52,3 11-24,-4 10-29,-4 10 5,-1-1 6,-1 5-26,-11-2 2,-3-11 2,2-1-1,-1-4-3,6-11 7,4-10 30,4-8-29,4-15-16,6-8 1,5-15 0,2-2-1,4-3 5,-1 9 8,-6 13 3,-3 8-16,-3 15 3,1 17-3,2 10 11,-1 8-4,5 6-3,-5 7 0,-1-3-3,6 53 0,-15-88 0,3-2 2,-3 1 0,1-5 4,3-1 0,8-11-5,2-11-2,8-10 0,1-3 1,0-9 1,-1 9-2,-7 5-1,-7 13 0,-3 13-6,-4 10 4,2 13 3,1 5 0,2 8-3,4 5 3,-2-5-1,0-2-56,2-8-58,1-3 38,-2-9 31,-1-9 13,4-4-10,-3-13 25,4-6 13,0-8 4,2-2-3,1 2 4,-7 3 23,0 6 10,-5 13-19,-1 9 1,-6 9 22,-1 14-3,-2 8-14,-2 4-15,-1-2 16,-2-1-15,3-1-4,-1-8-2,2-5 1,3-5 3,3-9 14,1-4-1,1-8-15,3-11 1,3-8-3,2-9-3,3-5 2,1 5 1,2 5 4,-2 9-3,-5 9 6,1 13 1,2 12 5,-2 3 9,0 10-7,0 2-11,2 2 2,-5-2-5,1-6 0,-3-2 4,3-1 0,-3-9-2,0-5 3,6-8 3,6-5-4,0-13-3,8-6-2,-1-7 3,-2-2-3,-3 1 10,-5 9 15,-8 5-13,-2 13-12,-3 9-3,-3 9 2,-1 9 1,0 5-1,0 8 1,2 0 0,2-3 0,6-1 0,5-1 4,6-11 0,8-3-4,8-7 2,3-9-1,3-5 0,1-9-1,-8-5 1,-5-4-1,-6-9 1,-6 3-1,-6-2 2,-5 3-1,-4 6-1,-2 7 2,0 10-2,-3 5-1,4 13-1,-3 5 1,-7 13 1,4 4 0,-2 5 1,5 1 0,4-2-1,7-7 1,3-1 0,5-9 0,9-9-1,-1-9 0,7-5 0,1-9 0,4-13 1,-4-4 0,2-9-1,-8-1 0,-5 1 1,-8 3-1,-3 5 0,-5 10-1,-1 9 1,-6 7-10,-1 12 6,-2 7 4,-5 9 0,0 5-5,2 5-14,4-1-7,2 2-13,6-6-29,2-4 13,4-6 33,2-7 9,8-6-1,4-14 1,5-3 6,4-10 6,1-4 1,-7 0-1,-2-4 1,-4 8 17,-6 1 9,-6 7-16,-3 7-10,-1 8-5,1 8 5,-5 11 0,0 8 4,-5 4-4,1 2 0,-2-2 1,2-8-1,1-10 2,1-5 12,2-6 1,5-12-10,3-9-3,5-8 11,4-8 0,2-1 15,2 5 4,-4 4-20,-1 13-10,-4 13-2,1 10 0,0 9 3,-1 9-3,1 1 4,2 7-4,-1-2 2,2-6 0,3-6 2,2-7 2,3-9-2,3-5-2,1-9 2,0-5-2,-1-7-2,0-2 3,-6-10-3,-2 2 2,-5 0-2,-2 8 0,-8 4-1,0 11-6,-3 8-2,2 10 9,-1 11-6,0 6 6,0 6-2,1 2-5,-6 1-81,-1-3 0,-5-2-46,1-4-116</inkml:trace>
  <inkml:trace contextRef="#ctx0" brushRef="#br0" timeOffset="20898">10021 501 794,'0'-50'0,"3"9"16,1 13 11,2 6-22,1 17-5,-1 10-3,-4 13-163</inkml:trace>
  <inkml:trace contextRef="#ctx0" brushRef="#br0" timeOffset="21354">10493 586 495,'-3'-6'8,"2"-2"49,-2-1 14,3 1-34,0 2 3,0-2 36,0 3-24,0-3-12,0 2-7,-3 2 13,2 0-13,-3 3-23,0 2-3,-5 7 11,-6 6 2,-6 9 6,-7 4-4,1 9 3,-4-1-3,4 2-10,8-1-6,6 1 1,9-2-6,5-7 5,12 3-5,9-8-1,9-1 8,10-9-7,11-7 4,10-6-5,1-6 3,6-11-2,-3-10 0,-5-6 3,-10-3-4,-9-9 3,-7 1-2,-12 3-1,-5 1 2,-10 7 3,-3 2-5,-8 14 2,-1 3-2,-12 9-2,-5 10 1,-8 13-1,-9 5 3,-6 12-1,5 1 0,4 5-2,8-1-1,12-3 3,10-6-1,14-4 1,6-8 0,6-11 3,9-7-3,6-10 0,2-10-1,3-8 1,1-8 6,-3-6-5,-5 5 11,-10 5 36,-7 12-40,-9 9-7,-8 12-1,-4 11 0,0 9 1,0 9-1,4-3 0,1 3 0,12-4 1,4-9-1,9-3 2,-1-3-1,8-3 0,-4-5-1,1-8-4,-2 0 2,-1-5-3,-4-9 3,1-1 1,0-8 0,1-8 1,-4-5 0,-1-2 0,-6-3 0,-3-5 0,-5 2 0,-3-2 0,-3 0 1,-3 9-1,2 1 0,-2 7-1,3 8 0,-2 6 1,2 1 2,-2 9-2,2 5 1,0-2 3,-2 6-3,2 0 2,0 0-2,0 4-1,-3 2 2,3 3-2,-1 1 1,1 11 6,0 2-1,0 4 7,1 8 10,4 2-3,-3 3-4,3 6-2,-1 4-1,0 4-4,2 4-4,-2-4-1,3 0-2,0-4-1,-3-5 1,-2-3-1,0-2 0,-4-5 2,0-8-1,-1-4-1,2-5-1,-2-5-15,2-7-38,1 1-42,0-7-60,0 0-22,4-3-217</inkml:trace>
  <inkml:trace contextRef="#ctx0" brushRef="#br0" timeOffset="22456">11417 672 716,'-36'-9'6,"2"3"40,6-2 30,8 3-24,12 1-38,8 0-10,11 4 0,13-6 0,10-2 3,12 3-2,6-3 2,1-2 8,-6 6 1,-7 4-1,-10 4-10,-6 6 2,-10 7 4,-7 6-7,-6 0-2,-1 4 0,0-1 2,0-3-4,0 0 0,3-6 0,-3 6 0,0-5-9,-4 1-106,0-2-98</inkml:trace>
  <inkml:trace contextRef="#ctx0" brushRef="#br0" timeOffset="22764">11767 382 904,'-7'-53'7,"1"13"60,-2 11-22,2 8-40,2 15-5,0 12 0,-2 11 0,-2 2-1,-1 12-38,1 0-52,4 2-70,5-2-58</inkml:trace>
  <inkml:trace contextRef="#ctx0" brushRef="#br0" timeOffset="22936">11999 487 623,'8'-1'77,"-5"-3"16,-3-4-22,0 2-25,-3 2 20,2 0-27,-2 3 1,-1-3-30,-8 8 7,-4 9 17,-11 6-18,-5 12-11,-2 2 6,2 7-4,8 5-1,10-5-3,8-3-5,6-2 3,7-7-1,6-1 8,2-5-4,-1-7-4,2-3 0,-1-3-7,-1-9 2,-1-9 3,2-5 2,-2-11 0,-1-8 0,1-7 0,-4-6 0,-2-8 0,-2 0 0,-2 4-5,1 1 4,0 9 1,1 13 1,3 8 4,3 1-3,3 13-2,3 1 5,3 9 8,4 13-3,-3 5 1,-2 12 1,-6 7 4,-4 6-3,-8-2-6,-2 3-2,-4-9-2,-2-3-2,2-14 6,-2-6-6,5-7 17,2-10 1,4-14-12,5-5-4,4-16 12,5-5-12,4-14 4,1 4-3,1 4 12,-3 7-4,-2 16-12,-2 13 5,0 16-5,3 15 0,-2 12 0,4 11 1,-3 6 0,-3 4 0,-4 0-1,-4-4 0,-5-5-7,-9-5-107,-3-3-108,-4-6-80</inkml:trace>
  <inkml:trace contextRef="#ctx0" brushRef="#br0" timeOffset="23604">12883 703 980,'23'4'36,"-2"-4"62,1 6 11,-1 6-72,-2 1-18,-4 2-4,-11 3-15,-8 5 0,-11 4-18,-8 0-226,-12 4-394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21.4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174 622 717,'2'-14'57,"0"2"39,-2 3-3,-2 3-54,2-1-12,-4 7 3,1 0-13,-2 7-8,-5-1 7,-8 13 17,-6 2 9,-4 12-17,-2 1-5,2 3-4,11-3 1,7-1-6,12 3-1,9-5-1,10 1-2,11-6-2,11-4-3,7-6 1,15-9 3,5-11-5,0-5-1,0-4 0,-9-9 0,-11-6 1,-13 1 1,-9-8 4,-11-3-3,-5-2 1,-8-4 4,-2 3-5,-6 5 0,-1 9 1,-4 6-4,-4 12-7,-5 12 0,-3 7 5,-2 9-1,-3 8-2,4 4 3,6 7 0,10-1 1,7-5-1,8 0 0,6-5-10,4-5-4,-1-5-19,0-8 2,-1-1-9,-2-8 30,-2-4 9,-5-8 2,1-6 0,-5-4 1,-1-5 0,-6-5 0,-1 0 0,0-5-1,-1-1 1,4 1 0,1 6 1,4 3-2,0 7 1,2 7-1,7 9-2,4 2 3,9 7 0,8 4 10,2 2 6,5 7 5,-6 0-4,-4 2-2,-8 4-2,-7 0 6,-4 4-6,-4-2-4,-5 0-3,-2-5-3,-1-5-2,0-6 2,-1-1 8,2-7 18,-1-6-4,3-5-10,-1-8-10,2-9-3,4-8-2,3-1 5,2 1-2,0 6-1,-2 8 2,-1 12-4,-2 3 0,3 6-3,2 6 3,4 3 0,7 8 0,1 2 2,0 3 0,-1-3-2,-3 6 1,-4-2 0,-4 0-1,-6 0-3,-10 4-58,-3-1-57,-6 1-23,-1-4-101</inkml:trace>
  <inkml:trace contextRef="#ctx0" brushRef="#br0" timeOffset="1146">1301 529 511,'17'0'284,"1"3"-224,9-7 52,-1-4-48,11-2-19,4-2-13,1-3-4,1-2-6,-1 0 5,-4 2-2,-5-7 11,-8 5-6,-4-2-6,-1 2 3,-5-6-23,-2 1-3,-3-2 3,-2-1 1,0-2 1,-5-2-6,-1 3 2,-2-1 0,-5 0 0,-3 2-1,0 2-2,-1 0 2,-4 8 0,4-1 0,-1 6-2,0 1 0,-1 5-1,2 0 0,0 4 2,-4 0-1,2 2-6,-2 4 5,2 2 0,1 3 2,-1 6 1,2 6 8,-2 8 5,3 9 5,-1 10 5,4 4-7,-2 11-4,2 4 7,4-2 1,-2 4-3,3-2-8,3-2-4,-3-4-1,0 0-1,-3-5-3,2-4 2,-6-2-1,1-14 0,-1-7-2,0-8 0,6-10-1,-2-5-4,3-4-25,3-4-16,-3-4-26,4-4-127,3-5-34,1-2-289</inkml:trace>
  <inkml:trace contextRef="#ctx0" brushRef="#br0" timeOffset="1754">1464 614 744,'-21'-6'2,"7"2"51,7 0 13,10-1-48,13-3 2,15 2 19,17-5-1,11 1-8,10 2-13,-3-1 8,-7-1-16,-10 2 8,-14 1 11,-13 1 0,-6 0 10,-10 2-2,-4 0 9,-2 4-29,-2 0-16,-4 4-2,-7 4-1,-11 7 2,-4 7 1,-7 8-1,0 3-4,8-2-3,4 5 5,10-4-2,9-2-2,9-6-7,8-3 6,9-7 0,5-5-2,1-9 5,2-1 4,-1-11 1,-1-3 1,-2-10 1,0-6 7,1-6-2,1 1 15,0 0 14,2 5-2,2 8-11,-3 8-7,4 7-13,-4 14 1,-1 7 4,-1 12-6,-3 4 2,0 10 1,-8-7-3,-3 4-1,-9-5-1,-4-8 2,-4-6-2,0-7 7,0-10 15,-3-10-16,1-11-3,2-3-3,1-15 0,3-1 0,4-10-1,5 4 1,2 2 0,1 3-2,4 11-3,1 7 0,7 9-18,1 6-94,4 8-32,4 4-42,-2 10-162</inkml:trace>
  <inkml:trace contextRef="#ctx0" brushRef="#br0" timeOffset="2452">2553 618 624,'-4'9'194,"1"1"-194,3-6 66,9-4 2,3-4-37,5 2-12,4-6-2,3-1 12,0-3 5,-3-7-8,-4 0 0,-4-6 5,-2-4-16,-6-2-5,-2 5 2,-6 3-1,2 5 7,-6 5-7,-1 9-11,-6 4-6,-9 13 3,-6 5 2,-8 9 0,-1 9 0,5 4-1,7 1-2,9-5 4,13-1 2,10-9-1,6-7 1,10-5 2,8-2 5,1-11-3,6-5-1,1-5-2,1-9-3,-2-4 7,-4-5 12,-3 0 10,-2 0-3,-10 8-2,-3 6-14,-6 5-9,-5 8-1,-4 4-7,-1 9 7,-3 8 7,-4 2-7,1 8-2,2-2 2,1-3 1,-1-4 0,3-9-1,2-7 14,0-6-2,4-14-9,4-5-3,6-12 1,0-3 1,6-8-1,-2-2 1,-2 9-1,-1 6 6,-6 11-2,-4 10-5,2 8-3,-1 9 2,5 8 1,2 6 3,4 4-3,-1 0 1,4-4-1,0 2 0,-3-6 0,-3-1-4,0-9-7,-6 1-16,2-10 6,5-4 6,-2-7-3,7-11 11,-2 1 7,-1-8 2,-2 3 0,-6 0 13,-5 7 4,-4 6 5,-2 3-14,-5 10-10,-4 8 0,-6 6-2,-1 5 2,-2 4 0,4 9 0,4-1 1,8 0 0,4-5-1,7-3 2,2-5 1,5-9-1,5 1 2,2-8-4,7-6 3,0-5 0,2-5-2,-2-7-1,-3-6 0,-1 4 0,-3-2 0,-8 6 1,-3 2 0,-6 11-1,-4 2-1,0 4-7,3 6 2,0 2 6,1 5 0,1 6 0,2-2 0,-2 5-1,-1-5-4,0-2-64,-3-2-70,2-1-21,-7-2-128</inkml:trace>
  <inkml:trace contextRef="#ctx0" brushRef="#br0" timeOffset="3478">3441 393 813,'0'-21'14,"0"8"-6,-2 7 14,4 2-22,2 12 0,3 2 0,3 3-55,2 4-80,3-2-65</inkml:trace>
  <inkml:trace contextRef="#ctx0" brushRef="#br0" timeOffset="3584">3560 480 185,'9'11'228,"-2"-5"-198,-3-1 28,-4-1 5,1-4 19,3 4-10,-1-2 2,1-2-16,2 2-9,1-2-8,-3 0-19,0 2-12,1-2-7,-1 0 0,-1 2-2,1-2-1,-3 2 2,4-2-2,-1-2 6,3 0-1,-2-2 1,2-3 18,3-5 10,0 2 1,0-3-3,1 0-7,-2-1 32,-4 1-3,-1 7-20,-1 2-25,-3 4-6,2 6 10,-2 6 21,0 7 6,2 11-10,-4 11 5,2 5 2,0 11-19,0 6-8,0 4 4,2 2-9,-2-2-5,0 0 1,-7-3-1,3-7-7,-1-5-58,-4-6-59,5-9-139,1-11-309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41.3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-3 134 598,'4'-18'67,"-1"1"42,-2 4-27,5-5-13,-6 5-7,0-1-26,-6 5 21,5 0-20,1 5-7,0 0-12,1 2-6,-1 2-10,6 0 2,-6 0 12,0 2 0,0-2 7,0 2-2,0 0-11,0 2 2,0 1 0,0 8 14,0 9-6,4 5-4,-4 5 7,4 7-9,4 1 2,-3 2-6,3 2 8,-4 6-16,1-4 8,-1-2 1,-4 0-7,0-8-4,1 1 2,-1-6 0,0-5-1,0-7 0,0-3 0,-1-6-2,1-5 1,0-5-18,0 4-6,-9-17-24,1-1-122,4 1-7,4-1-106</inkml:trace>
  <inkml:trace contextRef="#ctx0" brushRef="#br0" timeOffset="472">65 82 691,'-12'-23'99,"3"0"34,1 10-48,-1-1-45,9 9-14,0 1-21,5 0 1,-1 8 16,9 0 17,-1 5-5,8 6 15,5 2-3,0 6-21,8 3-13,3-4-2,2 5-3,3 0-4,-3 2-2,-6 0 1,-7 3 3,-9 5 4,-12 3-2,-14 4-4,-7 6 4,-9 0-5,-11 7 0,-5 2 4,-7-5-6,0-4 4,5-11-4,9-13 2,3-10 0,11-5 4,4-9-3,6-4-3,8-2-42,3-3-59,10-3-60,2-3-23,14-1-90</inkml:trace>
  <inkml:trace contextRef="#ctx0" brushRef="#br0" timeOffset="878">675 452 712,'18'-12'47,"-4"3"47,-6-5-6,-8 9-15,0 1-16,0 0-20,0 4-5,-4 0 11,0 6-7,-7 1-6,-2 3 17,-8 3-23,0 9-2,-1-3-8,3 7-6,11 1 1,-1 0 0,14 6-3,-1-3-3,4 1 1,5-4-4,1-4 3,8-6 0,-5-7-3,0-6 7,-3-4-7,4-4 7,-1-6-7,0-11 4,-1-6-3,0-9 1,-3-5-4,-9-3 6,-4 2-4,-4 2 0,-4 8-3,-13-3 2,-8 14-1,-4 2 1,-4 9-1,2 6-3,4 10 2,6 6-5,1 5 5,7 2-4,0 8-22,6 0-47,8 0-26,8-9 8,13 0-9,7-10-43,16-7-46,16-10-30</inkml:trace>
  <inkml:trace contextRef="#ctx0" brushRef="#br0" timeOffset="1328">979 448 480,'21'-8'27,"-1"3"65,-3-3 17,-4 6-45,-4 0 12,0 4-10,1 4 21,-2-1-31,-4 9 9,5 3-4,-5 6-2,0 4-1,0 8-31,1-3-23,-5 4 9,1-5-11,-1 0-1,0-4-1,-1-4-66,1-2-89,-5-6-63,1-7-197</inkml:trace>
  <inkml:trace contextRef="#ctx0" brushRef="#br0" timeOffset="1582">1130 237 818,'0'-27'2,"-5"10"-4,4 9-2,-2 8 1,7 12-5,10 7-190</inkml:trace>
  <inkml:trace contextRef="#ctx0" brushRef="#br0" timeOffset="1732">1403 624 661,'5'0'86,"-1"-13"15,0-6-16,0-8-15,6-4-14,3 0-8,1 5 10,-2 3-2,1 5-25,-5 9-27,-3 7-1,0 8-3,0 11 18,-1 6-8,6 4-1,-2 9-3,5-1-5,3-7 4,8-1-1,6-5 6,6-13-8,2-9 1,7-8 3,-4-11-3,-6-8-2,0-5 0,-10-7 7,-6-1-6,-5 2 1,-6 3-3,-8 5 8,-4 11 3,0 7-11,-1 10 2,-10 8-3,-2 11 1,-4 4-2,-11 8-1,7 2 1,-2-1-11,9-3 6,9-8 0,5-1-5,8-9 4,5-5 8,7-4-1,13-8 1,-4-5-7,7-6 3,-2-4 1,2-8-2,-7 0 4,-7 1 0,1-3 1,-3 6 0,-7 8 2,-3 2 4,1 7 9,-6 7-7,-1 3-8,0 13 29,-1 10 7,-2 13-7,1 8 4,0 14 5,2 5-14,4 10 0,3 4-2,-2-1-6,5-1-8,-6-2-4,1 2 0,-5-6 0,0-2-1,-5-4-3,1-5 1,-6-9 5,5-4-6,-6-9-5,-4-5 1,3-8-6,-11-10 2,5-9 3,1-8 1,-5-11-3,5-14-6,3-9 2,1-14 3,-5-11-5,8-5-3,2 1 6,5 3-1,6 6-2,5 8 4,8 10-5,1 3-10,9 3-34,9 1-90,5-1-57,9 1-302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44.5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76 486,'-18'-9'33,"5"5"23,3-6-11,6 6-9,0-1 0,-1-3-6,5 2-13,0-2 33,0 4-3,0-5 1,0 5-1,0 2-4,0-1-10,0 3-13,0-4 1,0 8-10,0-4-8,0 3 1,0 7 12,-4 13 29,4 8 0,-4 13 3,4 6 5,0 9-7,4 2-20,0 3 2,5-5 0,-1 4-12,-3-5-4,-1-1-4,0 1 2,0-8-5,-2-8-3,0-8 0,-2-7-1,0-8 1,-2-7 3,2-6 3,0-6 3,2-6-3,-2-7-6,2-9-2,-2-8-1,3-7 0,4-5 1,1-2 0,5 0 0,8 4-4,11 3 3,3 5-1,10 7 2,-1 10-2,-2 7-4,-2 13 5,1 11-1,-11 11 2,2 5 0,-11 18 0,-13 8 0,-15 5 1,-15 0 1,-13 0-1,-10-5-1,-7-8-2,-1-10-10,3-13-1,3-10 2,12-11 6,4-6-2,12-14-4,11-5 3,8-2 4,13-2-3,8-4-7,11 10 4,7-2-29,10 9-38,5 2-7,6-1 34,-2 5-4,-1-5 23,-3 3 18,-7-6 9,-3-1 3,-8-6 1,-6 1 0,-6-4 6,-3-9 19,-8 2-8,-1-5 8,4 3 0,-4 4-8,-3 0 12,-5 8 6,0 2-3,-4 3 10,0 5-15,-4 5 9,4 2-21,-4 2-6,-1 2-1,1 2-8,0 4 0,-4 5 7,-6 2-3,4 8 2,1 4-2,5-2-2,4 2 4,0-4-3,6 0-2,1-4 1,3-2-1,8 1-2,-1-5 0,-3 0 1,5 1 6,1-5-6,-3 1-3,-3-6 3,1-4 4,1-10 0,1-3-4,-5-8-2,1-4 2,-2-6 0,2 0 0,-9 1 3,4 3-3,-8 12 2,2 3-4,-2 6 1,3 12-6,-2 7 6,3 10 1,7 4 0,5 4 0,9 0 0,2-8-1,8-2 1,0-8 0,4-11 0,2-8 2,-11-3 0,2-12-1,-10-12 1,-1-11 0,-7-2-2,-1-8 2,-9-3 1,-8 7-2,0 2-1,-5 8 1,1 11-1,-6 8 0,1 11-8,-1 10 3,-3 14 3,-5 13-1,8 5 3,6 8 0,8 9-2,5-4 2,16 0-1,10-5 4,0-8-1,4-1-2,-1-8-4,-2-6 4,-9 5 0,-5-7-14,-10 6-18,-4-2-11,-8-2-13,-4 1 12,-3-5 25,-2-3 6,5-7 12,-1-6 1,1-7-1,3-7-2,5-5 3,9-10-1,9 0 1,13-7 0,0 3 6,12-5 22,-7 10 15,-1 7 1,-9 7-18,1 7-11,-9 10 3,2 10-5,0 9 9,-8 7-10,5 11-11,-7 7 5,-3 0-4,-6 0-1,-1-6-1,-8 1-16,-2-11-70,-1-6-64,1-13 20,-3-9-86,-1-9-304</inkml:trace>
  <inkml:trace contextRef="#ctx0" brushRef="#br0" timeOffset="1612">1643 353 715,'10'-39'66,"-3"16"-34,-1 10-26,1 9-1,-2 17-4,1 8 2,-2 6-3,5 6-73,-1 3-209</inkml:trace>
  <inkml:trace contextRef="#ctx0" brushRef="#br0" timeOffset="1778">1882 707 640,'8'27'19,"-3"-4"60,-5-4 42,0-2-60,-5-3 1,1 5-19,-9-6-14,6-1 4,0-7 7,-1 3 18,2-12-20,4-5-18,0-8-10,-1-18-3,6-5 3,7-12 10,3-2 5,5 2 6,4 10 4,2 8-16,0 11-4,-1 9-4,3 5-10,-5 5 1,0 10-2,3 7 1,-1 4-1,-4 10 2,1 4-1,-7 5 1,-5 1-2,-4 3-11,-4-4-64,0-1-86,-4-3-68,0-6-399</inkml:trace>
  <inkml:trace contextRef="#ctx0" brushRef="#br0" timeOffset="2250">2428 799 772,'0'-6'6,"14"-2"25,3-5 14,8-2-3,12-8 11,-4-2-20,0-2-8,-8-2-2,-5-1 11,-3-5-4,-13 3-10,0-3 3,-4-2 3,-4 7 6,-5 3-8,-3 4-12,-2 13-7,-5 6-2,-6 12-3,-7 15 1,-2 12 0,-2 7 0,6 8 3,3 2-2,13-1 6,14-7 9,9-3-4,12-11 1,8-7-9,15-5 1,-2-13-3,4-5 1,6-5 1,-7-5-2,-5-11 0,3-2-2,-9-9 3,-5-9-3,-3-7-1,-4 2 0,-5-2 2,-9 4-2,-4 6 0,1 7 1,-8 4-1,1 10 1,-2 8-1,-4 5-6,-1 4-8,-3 13 13,-6 4 2,8 6-1,3 4 0,9 0-2,8 0-2,13 0 4,3-4 3,10 3-3,-1-3-2,0 8 2,-10 2 0,-4 1 0,-10 1-13,-11-3-45,0 1 27,-11-8-14,4-10 20,1-3 16,4-11 9,2-4 0,4-9-1,4-5-4,6-6 5,-1-8 0,0 1 0,3-7 0,0-3 3,-3-4 7,1 2 14,1-6-6,-1 4 10,0-2-10,0 1-1,-1 5 2,-5 8-14,-1 13 3,-3 7-8,-4 12-9,0 17 9,0 6 1,2 14 6,8 3 3,-6 8-4,9-2 3,-1 2-5,1-2-4,1 0 7,4-6-6,-9-9 1,0 0 0,0-5 0,-5-3-4,-4 0-6,-4-5-17,-2 3-64,-6-6-16,-1 2-85,-5-3-290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48.2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0 942 838,'1'-14'7,"6"7"25,2-8 39,5-3-18,12-1-25,4-2-13,6 3-6,2 0 5,3 0-1,-4-1 3,-8 2 11,-1-10-2,-10 4 7,-2-8 7,-6 0-11,-6-1 0,-4-3-1,-4 3-16,-6 1 3,-3 4-11,1 4 1,-7 6 1,5 8-4,2 5-1,-1 12-1,-11 7 0,-1 11 0,-6 13 2,2 11 1,6 5 4,5 7 0,16-5 1,7-3 0,14-12 5,4-2-10,12-9 0,4-8 2,9-6-2,1-3 4,0-9-6,-1-1-3,4-9-35,-2-7-39,4-7-45,-2-8 20,-6-4 15,-5-5-10,-9 0-34,-11-5-95</inkml:trace>
  <inkml:trace contextRef="#ctx0" brushRef="#br0" timeOffset="524">741 139 622,'0'-14'116,"-4"1"2,-2 3-50,2 1 13,-1 1-21,2 4-19,1 0 9,-2 2-16,4 4-24,-4 2-10,0 13 40,-5 6 16,2 12-14,2 7-7,5 10-1,0 2-20,5-3 7,8 1-8,-2-2-3,3-4-4,0-2 0,-1 2-4,-5-2-1,-3-8 2,-1 3-3,-7-11-31,3 3-46,-1-8-98,1-4-24,1-3-207</inkml:trace>
  <inkml:trace contextRef="#ctx0" brushRef="#br0" timeOffset="893">1014 775 635,'4'-8'50,"6"-1"21,5-9 37,9 3-48,3-10-1,4 2-28,-2-4 8,-1-3-6,-3 3-3,-6 0-1,-5 0 9,-2 4 0,-12 0-18,0 4-7,-4-2-1,-4 8-6,-4 5 1,4 2-7,-7 6-3,-4 8 3,-5 5-2,-5 10 2,-3 10 0,-1 7 0,8 4 1,8 2-1,13 2 3,8-6 5,15-7-7,9-4 4,11-8-1,7-10 0,12-9-2,4-8 3,-1-8-4,-2-7 3,-7-8 3,-7-3-5,-15-7 0,-6-3-1,-10 0 2,-6 7-1,-5 6-2,-2 6 10,-1 12-2,-1 5-8,-3 4-13,-3 8 9,-3 10 3,-1 9 1,-2 8-1,2 1-2,5 5 3,6-7-1,6-1 2,6-6 4,11-8-5,4-2 0,12-4 0,-1-9 0,7-4-3,0-8 2,-3-7-7,-4-6 5,-5-6 3,-5-9-1,-7-8 2,-2 0-1,-11-8 2,-4-5-1,-2-3-1,-4-1 0,-2 1 1,4-1-1,-4 6 2,-6 1-1,6 6 3,0 6 1,-1 7 1,0 8-1,2 10 5,-1 7-10,2 5 0,2 5-9,0 5 5,-2 5 4,0 11 0,-1 2 13,2 12 5,1 5 4,0 2 0,1 8-3,4 3-3,2 1 7,1 5-9,2 7 4,4 3-7,-8 2 0,2 0-3,-4-2-2,0-4-3,-4-10 1,0-1-4,-1-10 2,-2-3 1,-1-9-1,3-7-1,-2-10-2,1-5-8,2-8-18,-2-4-31,2 0-34,0-2-133,0-4-92</inkml:trace>
  <inkml:trace contextRef="#ctx0" brushRef="#br0" timeOffset="1890">1866 673 717,'-16'-4'76,"4"-1"-19,1-9 49,5 7-50,6-3-22,4 1-20,5-1-4,5 1-3,12-3-3,0 2 1,6 6-5,2-1-26,2 5-99,-2 5-137</inkml:trace>
  <inkml:trace contextRef="#ctx0" brushRef="#br0" timeOffset="2114">2134 606 886,'-7'-13'7,"6"-6"50,2-4 52,10-2-46,6 2-1,11 5 0,-2 3-15,6 6-23,-1 7-5,4 9-9,-9 11 0,5 10 3,-8 12-3,-2 5-2,-3 8-2,-14-3-5,-4 0 5,-11-10-6,-2-3 3,-2-12-1,2-8-1,4-11 10,-3-10-7,4-10-2,1-9-2,3-13 0,4-8 0,7-11-3,5-7 3,8 4 1,1 9-1,7 4 0,-3 13 0,2 13-4,1 6 3,-3 9-4,2 9 5,-9 13-2,2 4-1,0 9 3,-3 10 2,-3-1-2,-2 4-2,6-6 2,-5-7 0,-3-4 0,1-10 1,-1-8-1,3-5 1,1-8-3,0-1 2,3-7-1,-2-7-6,-4-4 4,-2-8 2,-4-1-2,-5-7 0,0 3 3,-4 0 0,-6 5-1,-4 4-4,-3 4 5,-1 10-25,-9 7-23,-2 8-3,-8 11-8,-2 14 3,3 4-6,6 13-36,3 2-117</inkml:trace>
  <inkml:trace contextRef="#ctx0" brushRef="#br0" timeOffset="2766">3047 664 899,'18'0'3,"-12"9"4,-2 3 65,-4 3-33,3 10-4,-6 0-10,-1-4 1,-1-2-4,0-1-7,1-5 10,-2-5-4,5-7 57,-2-6-35,3-8-40,3-10-1,4-12 2,1-5-2,0-10 0,6 4 6,2 6 4,-1 5 7,-5 16-16,1 10-1,-1 10-2,6 13 0,-1 7-2,6 7 2,2 3 4,3 4-4,-5-7-4,5-1 4,-2-5 1,-2-7 4,-1-8-3,2-3 5,-5-12-1,1-5-1,1-10 0,-2-9-4,-1-9-1,-3-3 0,-5 0 1,-5 8 1,-4 5-2,-3 17 0,2 9-13,-4 14 10,1 13 2,-1 6 1,3 12 0,4 1 1,3-5 2,4 0 0,-5-6-6,1-4-1,4-7-24,-2 0-32,-3-1-80,0-5 5,-2 1-136</inkml:trace>
  <inkml:trace contextRef="#ctx0" brushRef="#br0" timeOffset="3322">3493 309 862,'-5'-40'3,"3"13"10,2 10-5,0 7-8,7 18-1,-3 6-36,-4 5-233</inkml:trace>
  <inkml:trace contextRef="#ctx0" brushRef="#br0" timeOffset="3562">4014 466 818,'-12'-9'10,"-4"1"70,-2 4 7,-2 4-42,-1 8-2,-3 1-18,-1 13 11,1 5-15,2 1 0,1 12-13,1-1 7,11 3-5,5 2-2,8-4-6,6-7 7,14-6 4,6-10-6,2-9-4,2-7 5,2-2-1,-4-11 0,2-3-6,0-10 1,1-2 3,-6-5-3,0-1-2,-4-9 0,-1 0 2,-10-3-2,3 5 2,-5 9-1,-3 7 2,-4 7-3,-12 9-8,-4 8 2,-10 4 6,-6 13 0,-5 2-6,-3 12 3,4 5 1,6-1 1,5-3-1,9 3-3,7-8 5,4-8 0,7 0 0,2-6 0,4-5-2,5-2 5,3-6-3,0-10 3,0-3 1,3-5-2,-5-1 0,-1 2-2,-4 3-2,-6 5 0,-1 9-2,3 0 2,4 9 2,-4 5 3,7-1-3,-2 9 1,5-5 2,-6-2-3,3 2-1,0-7 0,1-1-10,-8-5 2,5 0-6,-1-4 7,-1-8 7,5-1 0,-4-5 1,3-3-1,-1-6 1,0-8 0,0-1 1,1-8 1,-5-1-1,4-4 5,-4-4 8,-2 0-11,-1 4 0,-2-4-3,-2 4 0,-1 4 0,2 2 0,-2 7 0,-4 5 4,0 4 11,0 9-3,0 9-2,0 1-4,-4 0 4,-2 4-10,2 0 1,3 0 7,-3 0 6,-1 0-3,3 0 2,0 0-1,-1 0-8,2 0-4,1 0-1,0 5-7,-3 3 7,-1 6 2,0 9 2,0 7 2,-1 3-3,4 2 5,1 1 1,0 4-1,4 1 3,-2 3-4,0 2 1,-4 3-2,0 1-2,-5-2-3,3-4 0,3-6 0,1-7 2,0-8-1,4-9 0,1-1 4,4-5-4,2-4 0,2-8-1,2 4 3,2-4-5,0-6 2,1 1-1,0-3 0,1-7 1,0 0 0,1-6-1,-3-4 1,1-9 1,-3-8-1,1-2 0,-6-6 1,-2-1-1,-1 1 0,-5 4 1,0 6-2,-4 4-1,0 7 2,-1 7-2,3 4 2,-1 7-2,-2 3 2,-1 7-2,-2-3 2,-2 6-4,4 0 6,-6 2-4,6 0 0,2 0 0,-1 2 0,3 0 2,0 2-2,0 4 2,0 1 0,0 5 2,0 5-1,0 4-1,3 7 6,-3 7-2,0 3 3,0 4-3,0 2 12,0 4-5,0 2-9,0-2 1,2-1-1,2-4-1,-1-5 5,4-9-6,-6-7 2,6-6-2,-1-9 0,2-7 0,9-5 1,10-7-1,-1-11-3,9-2 3,1-12-3,-4-5 2,0-1 1,-7 0-1,-5 4 0,-7 8 0,-5 10 0,-7 14-5,2 5-11,-1 5 17,5 9-1,1 7 1,3 3 1,-1 6-1,1-6 1,-1 3-2,-1-6 1,1-3 0,-1-7-6,3-7 2,0-4 2,2-6 2,6-6 0,1-7 0,3-8 2,-3-3-2,0-7 1,-1 1 1,-4 1-2,0 7 2,-6 1 9,-3 10 3,-3 11 3,-4 2-8,1 4-8,-2 4 0,-2 6 5,-1 8 10,0 9 2,-2 10-1,-1 7-2,3 6 3,2-2-6,2 6 2,2-1-4,1 1-7,-2 0 2,-1 1-2,0 3-2,-1-5 0,-4 1 1,-3-4-1,1-2 3,-6-10-4,2-3 1,1-9-1,2-8 0,1-7 0,3-3 0,2-8 0,2-4 0,0-2 0,-4-7-2,-2-5 0,5-4 1,-2-5-2,2-4 2,-2 4 1,3-4-9,-1 4 0,1 3-3,-3 3-2,3 2-3,3-3-6,-2 9-20,3-4-11,10-2-9,3 1-62,8-1-22,8-2 38,5-2-58,-2 10-123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6:53.9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29 876,'3'-4'45,"-2"-1"-3,-1 1 25,3-2-43,1-2-24,-2 7-6,0-1-102,0 4-169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7:43.5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0 247 646,'1'-36'29,"7"9"40,-1 5-5,2 9-64,2 7 0,-2 12-1,-1 7-79,0 14-119</inkml:trace>
  <inkml:trace contextRef="#ctx0" brushRef="#br0" timeOffset="4726">5518 71 701,'12'-35'3,"1"16"7,1 6-10,-6 9 0,5 9-55,-3 9-381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7:41.4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168 156 668,'4'-19'66,"0"2"31,-2 0-36,-4 7 2,2 1-19,0 1-13,-3 2 4,3 6-5,0 0 20,0 0-6,0-4-5,3 4-5,-3-4-4,2 4-12,-2-1-6,2 1-11,-2 0 3,0 1-4,-2 7 0,2 6 5,-2 9 11,-2 4-4,0 7-4,-1 3-2,1-1 3,4 4-6,-4 1-2,4-1 2,-4-4-1,4-1-2,-4-7 4,4-1-4,0-4 1,0-6-1,0-3-25,4-5-31,-4-5-107,0 4-5,0-6-136</inkml:trace>
  <inkml:trace contextRef="#ctx0" brushRef="#br0" timeOffset="472">23 111 570,'-8'-10'99,"-2"-2"-18,6 3-6,2-1-21,4 1-17,2-1 9,6 2 2,2-1-9,7 0-8,6-3 5,6 2-7,0 5-15,8 5 5,2 5-3,1 13-2,-2 4-1,1 5-4,-10 10 0,-4-1 0,-10 4-3,-9 1 0,-8-5-2,-8 4 0,-13-1-2,-10-3-2,0-3 1,-6-3 0,1-3 0,6-8-1,9-7 1,2-6 4,10-2 1,6-8-6,8-6-3,6-3 0,13-5 2,1-1 2,11 2-2,7 0 1,1 3 0,6 5 0,83 18-1,-120-1 1,-1 2 0,2-1 1,-10 4 0,9 9-2,-13 6 2,-8-1-2,-15 4 2,-8 4-2,-14-3-8,-2-1-1,3-4-15,-1-4 14,9-10 5,12-4 5,10-9 1,5-3-13,9-7-21,5 1-7,3-5-32,5 5-14,1 5-50,8-4-61</inkml:trace>
  <inkml:trace contextRef="#ctx0" brushRef="#br0" timeOffset="1110">653 419 682,'9'-13'53,"-1"1"50,-8 3-8,0 5-27,0 2-51,0 4-8,-4 2 23,0 4 1,0 1 5,-5 4-6,5 1 0,-6 3-16,9-2 2,-2 3-6,6-1-6,4-2 1,-3-2-2,4 1-1,5-1-1,-4 1-2,3-6-1,-2 1 2,4-5 0,-6 2-2,-3-6 7,-1 0 2,2-6-2,2-2-6,3-7 2,0-6-2,2-2 1,0 2 0,-8-2-1,2 4-1,-1 1 1,-2 9-1,-1 1 0,-2 2-3,-1 6-7,10 0 7,-1 6 3,7 7 0,7 1-1,12-1 0,-4 5 1,4-5 0,-6-3 0,0-1 0,-7-1 2,1-8 2,-11 0-1,1-8-1,-3-5 2,-2-6-3,0-8 1,-3-4 0,0-5-2,-5-1 0,0 7 1,-10 3 1,5 9-2,-2 9 0,1 5-18,2 8 14,-4 5 2,3 5 2,-3 7-3,8 2 0,4 0 3,9 4-1,5-6 1,13-2 0,4-2 0,4-3 0,-8-1-2,0 6 1,-17-1 1,-7 4-18,-14 0 7,-3-3 7,-11-2-2,3-7 6,4-6 0,6-8-3,3-6-1,10-13 0,3-4 0,9-7 4,11-3 0,3-3 1,4 4-3,0 5 6,1 4-3,0 8 9,-10 6-2,2 5 0,0 8-1,-5 8 4,4 5 5,-9 6-9,-1 2-2,-6 6-1,-4 0-3,-13 0 5,-2 1-6,-9 3-48,-1-4-93,-13-4-64,8-2-140</inkml:trace>
  <inkml:trace contextRef="#ctx0" brushRef="#br0" timeOffset="2182">1704 381 700,'8'21'42,"-8"-2"37,0-2 5,0 2-22,0 3-27,0-3-9,0-2 1,0 0-11,0-3-2,-4-5-8,4-5 13,0-4 55,0-8-58,0-5-14,4-10-1,0-9-1,5-3 10,-1-5-2,2 7 15,7 2-8,5 9 8,-3 4-9,2 5-6,5 9-5,0 8 2,-3 5-3,0 5 2,1 7-3,0 6 1,-3 0-2,-3-1 2,4 1-2,-9 0 0,-4 0-3,-4-4-73,-2 4-68,-3-8-95</inkml:trace>
  <inkml:trace contextRef="#ctx0" brushRef="#br0" timeOffset="2594">2219 559 801,'18'-8'16,"2"-1"50,0-5 2,-2-3-34,3 4-7,1-6-17,-3-3 20,-4-1 16,-1-3-20,0-3 1,-10-10-2,1 7-6,-10-3 0,1 7 3,-7 11-12,-2 7-10,-4 10 5,-4 10-9,-10 11 7,5 7-5,-2 13 2,8 3 0,10 0 5,10-2-5,9-2 0,12-5 0,11-7 3,3-10-3,10-5 6,7-9-4,-3-8 0,-3-9 0,-1-5 0,0-9 0,-11-9-1,-2-4 1,-6-6-2,-3-2 0,-6 2 0,-7 6 1,-3 3-1,-7 11 0,-8 8-2,-9 13-4,-10 5 5,-4 9 1,-4 10-4,9 8 1,9 0 3,12 4 0,18-4 0,12-1 0,16 1 3,-3-8-3,7 2 0,-4 2-1,-8-4 3,-5 8-4,-14-2 1,-2-2-1,-7 0 0,-6-1-8,-2-9-15,-3-3 15,-1-7 8,2-3 1,-4-7-11,5-3 4,-4 2-7,4-7 10,-3-2 1,4-1 0,7-4 2,6-1 2,7-4 0,-1-4 0,8-1 1,2-7 0,-5-1 8,3-1-7,-3 9-2,-5 1 12,-6 12 4,-5 6-14,0 5-2,-5 12 0,-7 5 2,7 5 9,2 11 1,7 2-1,4 1 3,4 3 5,4 0-4,3-4 1,1 0-6,3-5-8,-7-3 2,-4 3 1,-9 1-5,-10 0 1,-11 3-1,-9 1-52,-14 0-89,-3 4-95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7:45.5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218 107 643,'-3'-17'37,"1"-2"28,2 2 9,-4 3-40,1 9-3,2-3 6,1 2 14,0 2-13,-3 0 3,3-1-10,-1 1-3,-4 0 1,3 4-4,0 0-13,-1 4-10,3 4 12,0 7 16,-1 10 10,1 7 7,-3 13-4,2 1-13,1 3-3,0 9-11,0-4-2,1-1-3,3 1-6,-4 1 0,3-6-5,-1 0 4,-2-1-3,2-6-1,-2-5 2,-2-3-2,2-11-16,0 0-8,-2-9-43,2-6-21,0-3-44,0-5 22,2-5-113,2-5-256</inkml:trace>
  <inkml:trace contextRef="#ctx0" brushRef="#br0" timeOffset="412">52 479 599,'-18'-13'78,"8"7"-10,-1-1 23,1 3-44,6 2-21,4-2-19,0 4-5,0 4 1,5-2 21,6 2 31,13 3-23,11-1 4,17-2-16,16-4 0,13-4 14,5-6-25,-6 3-6,-6 1 1,-12-3-4,-14 1 0,-22 4 2,-3 2 0,-15 2-1,-8 2-1,-8 11 8,-10 5-4,-3 12 1,-6 7 2,-5 7-7,6-2 0,2 6 1,12-6 0,9-7 3,10-3-3,7-11 6,13-7 1,2-9-4,8-5-4,-6-5 5,4-9 0,-4-3 0,-3-10-3,-7-4-1,-6-5 6,-4-4-7,-11-6 1,-4-4-1,-10-2 0,0 6 0,-7 6-4,-1 9-17,-1 12-64,2 6-14,-6 13-61,2 9-98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7:46.7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16 531,'0'-3'70,"0"-3"7,-3 2 23,3 0-58,-1 4-19,-2 4 4,-1 6 43,0 3 6,2 10-25,-2 12-6,0 5 31,0 6-26,4 7 3,0 5-17,4 1-14,0 3 3,-4-3-13,4-1 2,-4-8-9,2-5-3,1 0 3,-3-15-5,1-3 0,-1-8 2,0-7-2,0-6 7,0-6-3,4-10 3,0-3-7,1-10 1,2-8-6,1-5 5,2-9-1,4 5-4,0 0-3,6 0-1,4 13 4,1 4 5,1 9-1,3 14-3,-1 14 4,0 5 0,-3 8 0,-1 7 0,-6 3 0,-5 3 2,-9 0-3,-10 1 1,-6-9-3,-15 3 2,-2-9-4,-4 1-24,0-12-2,-1-3-4,6-6 15,5-6 12,8-6 3,6-2-5,9-1-14,9 3 16,6-6 7,4 7 1,6-3 1,6-1 1,-2 3-1,3-2-1,-5-1 1,8 1-1,-1-6 0,-2-1 2,-2-6-2,-2 2 0,-6-2 0,-5-6 0,-6 4 0,1 0 0,-4-35 8,-12 49-8,4 5 8,0 0 0,0 4 11,0-6 4,0 3-9,-4 6-13,-1 3-1,-4 7 11,0 9 6,-1 9 1,-1-3-8,1 7 3,2-3-8,8-1 0,0-4-4,4 0 0,6-8 6,5-6-5,2 0-2,7-9 3,3-8-3,4-5 0,-1-4 0,6-14-7,-7-4 0,-1-1 0,-7-3 6,-3 6 0,-3 6 1,-3 6-1,-8 8 1,-4 5-7,0 8 7,-4 1 0,0 9 0,4-1-1,0 6 1,4 2-1,9-7-2,8-1 3,11-3 0,3-6 2,9-8-3,1-2 2,-3-11-2,-1-5-1,-5-6 1,-9-7-2,-3-1 3,-9-4-4,-9-1 2,-6 1 1,-2 8-1,-6 9-2,-3 5-2,2 14-6,-3 4 7,-1 10 5,2 7-1,5 10 0,-2 0 0,12 5-2,8-1 3,7-4 0,6 4 0,3-8 0,-3 0 0,2 2 0,-10-2 0,-9 0-1,-8 0-24,-7-6-32,-3 2 15,-2-6 6,-4-5 16,8-8 14,1-4-12,7-9 2,7-1 10,8-8 1,-1 0 5,7-5 0,6 4 0,-2 1-1,-2-5 2,4 4-1,-5 5 2,3-1-1,-2 2 4,-1 4-2,1 3 6,-9 2 4,-2 8-10,0 4 13,-8 10 21,0 5-2,-4 7-13,-3 1-11,2 4-9,-3 0 5,-1-3-7,-3-1 0,-3 0-83,1 0-75,-10-6-233</inkml:trace>
  <inkml:trace contextRef="#ctx0" brushRef="#br0" timeOffset="1620">1639 613 687,'5'19'2,"-2"-6"54,-1-3 73,-2-10 4,0 0-88,2-10-2,3 1 17,0-9-5,2-5-25,-1-3 5,1-1-10,-2 4-2,1 5-10,-2 5-10,0 9-3,-4 4 0,5 8 0,0 5-1,4 1 2,3 9-1,4 0 1,1-2-1,2-2 0,4 2 0,3-6 0,4-1 3,4-3-1,-1-9-2,0-4-1,-4-9 1,-2-3-2,-10-9 3,-3-5-1,-6-3 0,2-4 3,-6 7-5,-4-3 2,6 10-2,-2 2 2,0 5 0,-1 10-9,-7 0 4,-9 12-10,-5 6 10,1 9 3,0 4-2,7 3 4,10 7 1,5-1-1,7-5-2,11 0 1,9-8 1,10-6 0,2-8 0,2-9 0,2-8 0,-9-5 0,-7-10 0,1-4 0,-10-5 0,-4-8 0,-4-5-1,-5 0 0,4-4-7,-8 0-2,2 8 4,-1 5 4,-7 15-7,-3 7 0,-9 14 8,-9 14 2,-3 7-4,5 11 1,5 3 2,20 5 1,11-3-1,17-5 3,8-5-2,10-6-1,5-3 0,-3-5 2,-12-3-2,-10-1-9,-19 5-26,-22 3-40,-8-4 47,-2 1 16,-1-5-1,3-3 10,7-6 3,3-6 0,7-7 1,7-5-2,2-1 2,3-2-1,5 2 1,2-2-1,0-2 5,1 0-5,-3-4 1,2 0 2,-5-5 2,2-3-3,-2-1-2,0 0 1,-1-3 7,-4 10 11,0 4 23,-2 10-26,-3 15-16,-3 14 19,2 8 2,-1 15-3,5 3 7,4 8-9,2-6-9,3 2 1,1-7-6,-1-1 3,-7-9-4,-4 0 0,-7 0-2,-6-2-4,-12-2-88,-5 0-64,-7 0-85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7:57.8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151 124 835,'18'-22'11,"-2"0"29,-5-5 71,-7 8-40,0 2 44,-6 8-50,-4 1-28,-9 12-1,-11 5 2,-6 9-5,0 4-11,1 5-5,4 0-11,9 8 1,10-7-4,0 9-3,8 1-1,3 4-110,2 10-327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5:54.1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284 207 614,'-5'-9'43,"1"1"8,0-6 22,3 1-26,2 0-28,6-5 21,-1-1 21,1 0 9,-2-2-16,-2 7-14,-6 1 12,-1 4-25,-2 5-1,-5 0-16,-3 8-4,-8 9 7,-4 4 4,0 10 2,-7 0 8,4 10-3,-2-5-6,8 7-5,0 1-8,3-4-1,6 5 0,5-1-2,5 0-2,4 1 0,9 0 0,1 4 1,9-5 0,5-4-1,3-5-5,12-8-16,0-9-7,13-14-14,7-10-10,10-7-26,1-16 41,-2-1 12,-11-3 17,-9-3 6,-11-4 1,-19 7 1,-7-3 0,-7 8 1,-6 5 0,-3 9 3,1 9 10,-1 5-2,-4 8-5,-4 11 14,-6 10 7,-1 7-12,2 3 0,2 6 2,5-5-6,11 0-12,7-5 3,9-4 0,6-4 1,8-10-2,9-3 1,2-14 2,-2-2-5,0-11-2,-9-2-4,-6-8-3,-10 0-5,-10-4 13,-8 1-5,-6-7 6,-11 6 0,-3 8-1,-1 1 1,-2 4-2,5 9 1,0 5 1,3-2-4,3 6-2,7-4-18,4 4 1,1 0-3,8-4 16,10-1 6,13-7 3,7 2 0,15-3 0,0 7 0,2 2 1,-5 4 0,-2 4 0,-14 10 6,-3 5 8,-10 2-1,-7 6-2,-3 5 0,-11-1-3,-3 0 1,-3-2-5,-3-6-2,1-2 3,-3-4-4,6-7 26,4-10 7,1-8-32,4-7 4,4-12-6,5-4 0,6-9 0,6-4 1,5 3 8,2 9 13,-3 5 1,-4 10-14,3 11-2,-7 12 0,4 7 5,3 10-4,1 8 1,-1 4-5,-3-3-2,-11 3 2,1-3-3,-7 1 0,-4-3-1,-4 1-43,-4 0-117,-1-4-34,1-12-247</inkml:trace>
  <inkml:trace contextRef="#ctx0" brushRef="#br0" timeOffset="1110">1663 324 587,'1'-9'11,"2"-5"28,3 5 16,-2-5 23,6-3-32,-6 4-3,4-1 9,-8 5 15,0-3-19,0 6 5,-4 2-19,-4 8-16,-8 0 0,-3 10 32,-4 9-4,-8-1-23,5 9-10,-1 6-2,6-5-9,11 3 0,6 1-2,4-5 4,8-4-4,9-4 4,7-4-4,5-6 5,8-5-4,6-8 3,5-9-4,6-9 0,-5-5 2,-1-7-2,-4-3 2,-4-2-1,-15-5 0,-1 4-1,-11 1 0,-5 6 2,-7 8 0,-1 8-2,-1 7-3,-3 6-1,-5 10 3,1 11 1,-10 6 0,5 5 0,3 5-1,10 3 0,0-9 1,13 0 2,8-8-2,7-8 3,3-8 1,8-11-4,2-5 3,-3-8 0,-2-6-3,-9-4 3,-4-4-3,-7-1 1,-7-5-2,-8 6 3,-2 8-4,-2 6 1,-1 12-10,2 10 7,-2 12 2,4 10 2,0 6 1,4 3-1,2 3 0,10-7 1,7-1 2,0-12-3,5-2 1,1-7 1,0-6-1,-1-8 2,-6-2-3,-1-7-24,2-4-42,-9-2-65,-2 1-105</inkml:trace>
  <inkml:trace contextRef="#ctx0" brushRef="#br0" timeOffset="2144">2577 342 861,'-18'-14'8,"5"-7"6,5-2 65,7-8-25,10 4-6,18 4-2,0 6-15,12 11 7,0 12-25,-2 19 22,2 12-5,-12 8-7,1 9-1,-4-6-12,-14 2 1,-6-9-2,-4-9-2,-6-5 0,-2-14 2,-1-9 2,5-12 0,0-11-10,4-15-1,4-8 1,5-8-3,8-8 4,5 4-4,5 9 4,-5 10-5,9 12-8,-1 9-82,6 18-78,2 10-30,3 5-218</inkml:trace>
  <inkml:trace contextRef="#ctx0" brushRef="#br0" timeOffset="2504">3173 284 839,'-6'-23'10,"6"-8"12,6 0 71,6-1-23,11 9-9,-1 2-9,9 15-39,-5 16 20,2 13 3,-2 13-15,0 12-10,-4 6-10,-8 0 3,-1-1-1,-6-11-1,-6-1 1,-1-15 1,-1-8 8,-3-9 9,-3-9-8,1-13-11,-1-10 1,6-8-2,1-9-1,5-6-3,15-8-6,8 0-22,3 5-28,8 4-41,-4 13 3,2 15-53,-2 13-67</inkml:trace>
  <inkml:trace contextRef="#ctx0" brushRef="#br0" timeOffset="2834">3781 369 700,'1'9'59,"2"-5"28,1-4-7,2-8-30,2 3-23,11-9 2,-7-3 0,1-1-7,0-5-7,-4-4 3,1 1-9,-5-1 5,-5 0 1,-5 4 7,-5 10-8,1 3-8,-8 6 4,-4 8-5,-7 9 2,-2 6 0,3 8-5,5 4 1,5 2-3,13 1 0,8-1 1,9 2-1,9-9 1,9 1 3,3-12 0,4-7-2,0-4 2,1-17 1,-2-9-1,-4-5-1,0-13-2,-8-4 1,-4 2-1,-1 2 9,-11 5 8,-2 16-5,-2 6-13,-4 16-1,-5 11 1,-2 9 0,-2 13-1,-1 8 1,5 2 0,0-1 0,4-9 0,4-9 0,-4-10 0,4-3 10,-4-18 7,9-10-11,-4-13-6,8-5 0,3-16-1,7-2 2,-6 6-1,1 11 1,-3 10 1,-3 11-2,-3 16 0,-1 10 7,5 13 4,-1 4-6,8 9 0,-2-4-2,3 5-2,2-5 3,-2-5-4,-4-4-51,-2 0-94,-6-12-18,-1-8-43</inkml:trace>
  <inkml:trace contextRef="#ctx0" brushRef="#br0" timeOffset="3485">4684 211 606,'6'-13'48,"-6"-1"-2,-2 2 55,-2 3-43,-3 3 1,2-1 12,-4 3-20,1 2-12,-5 2-7,-2 6-6,-1 1 14,-1 7-9,3 5-7,-1 2-20,8 6 12,3 5-10,8-5-5,3 0 7,4-4-7,-1-1 0,2-9-1,4 0 10,4-7 2,-2-12-8,6-7 3,8-8-6,2-16 1,2-7-2,-1-10-1,2 4 1,-9 5 2,-4 8-2,-6 12 0,-9 11-1,-1 18 1,-4 14 6,2 10-3,2 7-2,1 5-1,-1 1 2,5-10-1,1-5 3,0-7-4,0-9 3,-1-10 4,2-6-5,0-7 3,4-8-5,0-12 1,2-3 0,-1-5 0,-2 1-1,2 4 1,-5 1 8,-2 12 23,-3 6-11,-6 11-16,0 12 0,3 11 20,-1 19 7,2 14-11,2 12 0,-1 11-4,1 7-8,-2 1-1,3 5-6,-2 3 2,2-3-3,-7 8 1,0-8-1,-8-1 2,0-13-2,-6-10 2,4-16-3,-5-15 0,7-14 4,0-15 3,-2-16-7,-2-14-4,3-17 0,-3-22 3,-3-17-7,7-6-6,4-6-2,4 7-1,1 13 4,5 8 1,-1 19-7,-1 12-8,1 14-2,0 10-32,3 1-34,3 7-59,-2 1-20,5-2-190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8:01.7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66 104 550,'-5'-14'85,"1"1"-45,0 4 36,0-1-30,0 2-22,2-1 6,-1 5-8,3-2 6,-1-2 7,1 4 4,-3-1-11,2-3-9,1 8 0,0-6 2,-3 6-14,3 4-6,3 2 4,-3 7 1,-3 9 35,3 10 9,-1 14-16,2 8-1,2 3-5,1 6 0,4 1 2,2-7-16,-1 1-3,1-8 0,-5-1-10,2-8 6,-3-11-7,-2-1 3,-2-12-3,3-7 2,-3-6 3,0 0 7,0-8-6,-5-6-3,3 1-3,-3-9 4,1-8-4,3-5-6,2-6-2,6 1 4,6-4-3,5 5 6,5 7 0,2 6-1,0 9-4,-1 11 1,1 12 1,3 13 4,-2 11 0,2 4 2,-10 3 0,-7 3 4,-15 0-2,-16-2-3,-16 6 2,-11-8-3,-9-3 1,4-7 1,3-7 1,10-13 0,12-10-3,9-10-15,14-7-41,18-6-37,7 0-11,15 0 8,8 2-76,5 4-70</inkml:trace>
  <inkml:trace contextRef="#ctx0" brushRef="#br0" timeOffset="698">675 395 505,'0'-9'154,"-1"1"-108,-4 4 40,-7-2-46,12 6-4,0 0 4,-3 0-8,2 4 7,-2 2-3,-3 2-21,-1 1 9,6 1-4,-9 7-4,6 1-4,4 0-5,0 1 11,4 7 0,6-7-9,-5 4-2,7-2 0,-4-4-6,0-2 1,1-1-1,-4-1-1,2-5 2,1-2 0,-4-6 1,4 0 5,5-10-5,1 1 1,8-9-1,-1 1-1,0-6 4,-7 0-6,2 6 4,-5-1 0,-7 9-3,1 5-1,-4 4-3,2 4 0,1 4 2,2 1 1,2-3 0,6 6 1,3-3-1,1-3 0,9-6 0,-5 0 0,4-2 4,-3-6-3,1-5 4,-5-1-5,0-9 3,-3 0-1,-4-7-1,-2-7-2,-1 1-1,-5-4 2,1 1 2,-3 7-2,-2 13-3,-2 7 0,2 10-4,-7 12 5,-4 9 2,1 8-1,-1 9 1,5 3 0,2-3-2,13-4 1,3-5 1,7-6 0,4-6 0,-2-1 1,1 3-1,-8 1 0,-10 5-3,-11 3 2,-10 1-10,-8 0 3,-1-6 7,4-7-1,4-13-1,9-10-1,11-10 2,13-16 2,8-5-1,13-4 1,12-2 0,5 2 2,5 7 6,-6 7 11,1 15-2,-4 11-1,-5 9 6,-9 16 0,-7 10 1,-7 2-5,-10 3-12,-7 0-1,-4-1-3,-7-4 2,-5-4-4,-5 0-108,-4-8-62,-3-2-84</inkml:trace>
  <inkml:trace contextRef="#ctx0" brushRef="#br0" timeOffset="1590">1588 123 182,'10'-19'447,"-3"9"-435,-6 10 14,2 10-6,1 13-20,4 8-4,8 9-185</inkml:trace>
  <inkml:trace contextRef="#ctx0" brushRef="#br0" timeOffset="1734">1759 526 684,'10'26'44,"-5"-7"17,-2-5 53,-3-6-15,-3-3-40,3-5 21,0 0-8,-1-5-35,1-3-3,-3-2-6,2-9-8,1-11-6,4-1-3,2-9 1,6 3 3,4 5-8,3 5 5,-5 10-3,3 7-8,0 6 0,1 14 4,-1 7-4,1 6 8,-1 4-8,-1 4 3,-1 1 1,-2-1-4,-3-4 3,-2-4-3,2-1-1,-6-4 0,-4 3-30,-3-6-83,-5 3-145,-1-1-159</inkml:trace>
  <inkml:trace contextRef="#ctx0" brushRef="#br0" timeOffset="2108">2144 575 598,'5'0'279,"2"0"-271,2-5 43,-1-7 4,6 3-43,9-5-3,2-3-7,2-2 12,1-3 4,-3-6 5,-5-3 16,-8 0-7,-5 3-4,-7 1-7,-4 6 16,-3 7-11,-6 9-24,-6 10-2,-4 9 0,-5 13 8,0 9 4,3 4-11,5 1 8,10 3 0,10-4-5,10-4 3,13-5-6,12-8 7,13-6-5,11-7-1,2-14 2,4-5-3,-3-9-1,-8-10 1,-4-13 2,-10-11-3,-3-7 0,-8-8 0,-5 4 0,-10 5 3,-7 12-3,-11 19 0,-11 18-3,-9 11 0,-3 19 2,-5 6 1,2 13 0,9 0-1,10 1-2,19-5 2,16-9 2,14-4-1,11-10 1,6-3 0,-2-3-1,-3 3-2,-13 3 1,-13 6-4,-11 7-6,-13 0-11,-9 3 0,0-8 10,-3-2-10,5-11 19,6-4 0,2-12 3,11-9 0,3-6 0,6-14 0,4-3-2,5-4 4,1-2-1,-2-4-1,-3-2 0,-5 6 0,-5 2 0,-4 8 0,-8 5 0,-4 12 5,-3 6-5,-3 5-3,-1 12 3,6 5 3,1 9 4,4 8 10,6 5 3,10 2-3,1 3 6,3-1-13,-3 1-6,-4-1 4,-6-7-7,-3-1 4,-11 4-5,-2-4 0,-8 0-97,-6 3-161,-5-3-404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8:04.8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174 63 741,'8'-17'40,"-1"2"89,-10-1-7,-1 6-59,-2 5-18,-5 10-11,-4 5 12,1 6 10,-3 7-6,1 4-18,7 5 13,-1 3-23,6 5 11,2 6-7,4 3-8,2 9-1,1 5-1,1 4-7,-2 5 2,0-4-5,-1-1-5,-3-9 2,-4-4-3,0-5 0,-5-8-5,-2-9-33,4-11-46,1-3-31,2-13-78,1-9-123</inkml:trace>
  <inkml:trace contextRef="#ctx0" brushRef="#br0" timeOffset="308">-1 561 859,'0'-22'21,"5"0"88,-1 9-24,6-2-15,14 7-1,12-2-14,15 3-17,10 1-4,8 0-21,1 4-12,-8 6-1,-13 6 2,-15 11 1,-14 11-3,-16 9 2,-8 7-2,-8 1 2,3-4-2,-3-5 1,8-12-1,6-2 2,5-11-2,5-3 3,8-11 1,1-6-3,4-5 2,1-7-3,-3-5 0,-3-4 0,-2-11 0,-1 1 0,-6-8-5,-6-2-3,-5-2-7,-9 2-26,-10 2-36,-11 3-20,-8 15-3,-14 11-88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8:07.0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150 404 627,'4'-9'55,"-1"-5"36,-2 1-5,-1-1-29,-1 1 16,1 5-41,-3-1 1,-1 5-5,0-2-5,2 2 14,-2 4-11,-3 0-12,6 0-2,-4 0-1,1 0 1,-4 4-1,-1 2-2,-6 5 0,0 4-4,0 7 8,-1 5-5,-4 1-1,7 7 5,5 5 0,4-4-3,4 1-2,8-1 3,1-1-8,7-8 2,8 0-2,3-9 5,8 0-5,4-9 2,9-9-2,1-5-1,5-5 2,-5-7-2,-6 0 1,1-10-2,-8 0 1,-10-9-1,-4-1 5,-4-3-5,-9 4-2,-1-3 2,-8 10 1,0 8 1,-4 8-2,0 7-4,-5 8 0,-6 10 4,-1 11 0,2 9-1,-3 8 0,-1 4 1,13-3-1,5-5-1,4-5 0,11-4 1,-2-14 1,5-3-2,3-14 4,6-2-3,-5-7 3,5-9-2,-6-1 0,32-71-1,-53 76 1,-4 0-2,0 1-3,0 2 4,-10-16-7,-3 0 5,-1 12-10,-5 2-20,1 13-17,1 4-41,-2 8 2,2 5-19,7 6-35,1 2-81</inkml:trace>
  <inkml:trace contextRef="#ctx0" brushRef="#br0" timeOffset="720">865 454 645,'18'-10'29,"-1"6"31,-9 0 6,2 4-3,-2 8 17,1 6-35,-1 3 14,-4 6-6,1 0-17,-5 8 28,-5-4-33,1-1-10,0-3-7,-4-5-4,-1-3-4,5-3-1,-6-7 5,6-1 12,0-8-8,-1-9-13,1-6 2,4-16-3,3-5 1,3-6-1,12 2 0,-1-1 3,0 13-3,1 5 1,0 14-1,-1 3-1,-4 16 1,1 11 2,4 10 2,3 5-2,-4 9-1,2-1 0,-6-4-1,0-5 2,-5-10 0,1-7 1,-4-9 2,-1-5 5,1-5-10,0-9 4,4-7-2,-1-11 1,1-5 0,-4-1-3,2 1 0,-1 5 0,-2 11 0,-1 7 0,-2 10-8,2 8 2,-2 6 6,9 7 3,-6 4-2,9 2-2,0 8 1,4-12 0,6-1 2,4-5-2,8-8-1,-5-6-4,6-7 0,-5-9 4,0 2-3,-2-11 0,0-2 3,-8-3 1,-5 8-2,-6 2 0,0 7-3,-6 5-10,-4 14 12,0 9 0,0 7 2,0 2-1,5 4-6,-1 0-6,6-6-17,5-6 3,5-1 13,5-10-2,0-4 7,3-10 2,-1 1 7,0-13 0,-6-1 1,-3-3 1,0-5 0,-5-2-1,-5 3 2,-2-1-2,-2 4 6,0 8 4,-4 11-10,0 12 0,-4 17 32,3 16 18,-3 26 5,-1 13-17,1 18-7,4 6-4,-4 7-7,4-5 1,0-10-12,0-4 8,0-17-12,0-15-4,0-12 2,4-17-2,-4-14-1,4-9-8,1-21-47,-4-10 13,2-9-54,1-18-69,-4-9 23,0-8-73,0-10-194</inkml:trace>
  <inkml:trace contextRef="#ctx0" brushRef="#br0" timeOffset="1710">1940 239 654,'10'-27'156,"3"4"-60,5 6-21,-6 7-24,7 14 5,5 6 7,-1 11 5,3 8-27,-2 9 3,-12 3-27,-8 0-5,-12 4-4,-12-1-8,-5 2 3,-7-10-3,-1-1-24,7-8-116,3-8 19,9-12 4,6-7-102</inkml:trace>
  <inkml:trace contextRef="#ctx0" brushRef="#br0" timeOffset="1920">2113 414 636,'22'-18'82,"-6"5"12,-8 7-31,-4 2-34,-2 8 30,3 6-7,0 3-11,-5 8-13,4 2-2,0 4-13,0 0-7,0-4 0,5-4-2,1-2 6,5-3 6,9-10-8,-3-4-1,11-14-5,-5-7 0,4-7 0,-10-9 2,-3-2-2,-7 3 7,-5 4 7,0 14 13,-6 5-26,-6 13 1,6 13-4,0 10 7,6 8-7,-2 1 5,4 7-4,6-6 2,7-3 4,10-7-3,4-13 4,10-6-8,3-8-5,1-14-3,-7-5 2,-5-9 6,-15-12-2,1-6 4,-11-4-3,-3-9 1,-9 2 0,0-3 0,-4 11 3,-1 7-2,-3 11 7,0 12 1,1 18-9,-2 10 0,-4 22 24,1 9 15,-1 18 4,-5 9-7,8 8-3,-1 0-8,7-3-8,7-5-8,2-4-9,6-11 4,5-8-2,-4-3-2,-3-10-6,-8-4-53,-2-2-48,-3-6-132,-9-6-95</inkml:trace>
  <inkml:trace contextRef="#ctx0" brushRef="#br0" timeOffset="2588">2662 467 597,'0'8'28,"-4"-2"28,-1-2 0,1 5-5,1-5-28,2 2-11,-3-2-12,1 0 0,3-1-1,-1-1-40,1 2-61,0-4-95</inkml:trace>
  <inkml:trace contextRef="#ctx0" brushRef="#br0" timeOffset="3682">537 665 499,'-18'0'51,"1"0"-4,-4 0-12,-3-4-17,3 4-4,0-2-8,-10-2 21,9 0-1,-6 0 6,7 3 19,0-3-18,-2 0 0,9 4 13,2-4 1,-5 2-13,6 2-12,2-4-12,1 4 12,3 0-13,1 0 4,0 0-1,4 0-6,0 0 1,4 0 5,0 0 20,6 0-11,13 0 1,6-4 3,12 1 0,9-3-1,24-4 4,13-1-2,15 1-5,17-3-9,22-5-9,8 3-1,15-6-1,2 2 2,-6-2-3,-16 2 0,-10 5 1,-19 1 0,-14 0-1,-14 5 0,-11 6 0,-9-2 0,-16 0 0,-6 4 0,-13 4-1,-10-4 1,-6 4-9,-8-2 4,-4 2 3,-2-4-1,-4 0 2,0 0 1,0 0 0,-5 0-9,-1 0-42,-2 0-49,-3 4-24,-1-4-111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8:11.7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65 449 529,'5'-8'68,"2"2"21,0-1 14,-7 1-23,0-2-6,0 4 3,-5 3-30,3-3-13,-2 0-6,1 4 14,3 0-26,0 0-8,0 0-2,0 0 1,-1 4-1,-2 0 10,-3 5 10,-1 10 4,-1 2-3,-2 6-8,2 4-4,-6 1-5,5 1-1,5 2-5,4-3 2,4 3-2,8-5-2,3-1 0,2-6 1,5-2 0,9-4 0,-1-3-2,6-9 2,-1-1-1,6-8-1,3-1 2,-2-12-2,-2-5 0,1-6-1,-6-7 1,0-7 1,-8-6-1,-5 2-1,-8 6 2,-7 4-2,-7 5-1,-4 13-1,0 9-1,-4 9-4,-5 17 7,-7 10 0,3 13-2,1 6 1,2 8 1,9-4 3,10-2-3,9-12 0,2-9 2,11-8 2,10-9-1,6-10-2,8-6 2,-1-11-3,-1-10 0,-5 0 2,-13-9-1,-9-1 1,-9-3-2,-9 9 0,-8 4 1,0 14-3,0 3-2,-1 10 0,-2 10 4,0 3 0,3 9 0,3 4 0,1 3-2,9-4 2,10-6 0,7-5-2,14-5 1,-1-9 1,9-5-1,-2-9 1,2-7-3,-14-6 3,-2-5 0,-11 1 2,-11-6-2,-10 1 1,-6 1-2,-7 8 1,1 1-5,-4 11 3,5 7-9,1 12 5,-1 9 5,5 6-2,2 8 0,8 8 3,6 1 0,16-4-3,13 3 5,6-8-2,-2 4 0,-3-8-5,-8 4-13,-19-5-18,-18 1-26,-7-1-21,-15-9 39,5 0-7,-5-7 9,10-10-33,11-5-1,8-10 45,62-83 25,-45 79 4,-1 4 2,0-2 4,2-2 11,16-22 21,-1 0-5,2 0 9,-8 0-12,2-4-8,-5 4-3,2-4 3,-10 4-1,-1-4-8,1 8 15,-10 0-6,-3 7 6,-5 7 16,0 8-5,-5 9-18,-3 12-12,-7 15 1,-2 14 49,0 13-10,-6 15 3,9 5-10,6 7-11,9-4-4,6-4-6,6-4-9,3 3 2,0-7-7,-3-1-3,-5 0 1,-6-6-3,-6-6 4,-6-4-4,-3-9-19,-4-2-13,-1-10-37,4-8-4,6-10-154,-1-7-36,9-9-131</inkml:trace>
  <inkml:trace contextRef="#ctx0" brushRef="#br0" timeOffset="1312">1597 485 744,'-31'-8'35,"8"-1"31,-4 5 25,11-2-21,10 2-50,7 0-10,19 4 18,12-5-5,13-5-4,13-1 19,8-4-13,0-3 1,-9 5-6,-13 3-12,-9 10-4,-14 6 0,-12 7-4,-9 10 3,-7 16 1,-8 3-4,-6 11 1,-1-3-1,-1-2 0,11-3 0,-2-13 0,14-5 4,10-8-2,2-6-1,9-5 1,7-4 4,2-8-5,2-5 0,-1-3 0,0-3 1,-6-7 3,-4-4-5,-1-1 0,-12-10 2,-2 1-2,-6 0 1,-4-5 0,-10 1-1,-9 9-5,-3 5-47,-15 8-62,-3 18-2,1 14-161</inkml:trace>
  <inkml:trace contextRef="#ctx0" brushRef="#br0" timeOffset="1816">2367 562 912,'14'9'0,"-11"5"40,-6-5 51,2 9-8,-3 3-39,0-2-18,1 4-1,-3-2 5,2 2-21,0-6 4,-1-3-11,1-5-1,4-3 16,-4-8 12,-2-6-22,12-11-1,-6-11-5,4-7-1,0-7 2,6-2 1,3 6 2,-2 13 4,-1 6-6,0 15 1,-2 6-3,1 14 0,-1 9 6,1 7-7,0 3 0,-2 1 2,-2 3-1,2-10-1,-3-4 0,4-6 1,-4-12 4,2-1-1,3-9 2,2-12-3,1-10-2,4-4 0,-4-13 1,-2 2-1,-1 1 0,-2 11 1,-6 7-2,3 15-1,1 12 1,-3 9-3,5 10 6,2 8-4,-4 1 2,7 7 0,-3-11 0,4 3-1,1-8 0,-1-1-1,-5-5-15,1-6-83,0-3-115,3-4-47</inkml:trace>
  <inkml:trace contextRef="#ctx0" brushRef="#br0" timeOffset="2361">2755 700 256,'-7'13'432,"7"-7"-400,8-6 66,5-4-29,11-5-22,5-9-3,8-1-5,-1-8 3,1-3-14,-1-3-7,-13-2-9,-4-1 13,-10 4-7,-5-3 11,-7 8-6,-2 4-8,-2 10 0,-3 9-15,-7 12 0,-6 5 0,-2 10 0,3 9 4,-5 7-4,13-3-1,10 5-2,8-9 3,9-5-6,10 0 2,7-10-14,2-7-4,2-6 12,-2-4 9,-1-4 1,0-10 0,-8-3 4,0-6 3,1 0 5,-6-8 10,4-1 8,4 1 5,-5 8 0,7 2-15,-7 15-17,1 6 3,-3 14 1,-2 13-5,-4 5-2,-5 4 1,-2 9-1,-6-9 2,-2 3-1,-1-11-1,2-11 2,-3-3 2,0-14 6,-3-10-8,1-11 1,2-6-3,0-13 2,-1-2-4,14-6 2,-1 6-14,6-2-11,7 13-51,7 4-79,2 14-89,1 7-496</inkml:trace>
  <inkml:trace contextRef="#ctx0" brushRef="#br0" timeOffset="3000">3916 696 1063,'4'19'19,"-4"-6"-6,0-5 91,-4-2-25,8 2-40,-4 5-27,-4 2-6,0 7-5,0 0-1,-10 9-21,4 0-226,-2-3-471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8:15.6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113 692 601,'-2'-2'79,"4"-2"-21,0 4-3,2-8-29,4 3 6,6-5 9,3 2-3,2-7 13,7-2-21,-8 4-10,2-5 0,0 1-8,-6 3-1,-2-1-1,1 2-4,-4-4 2,-2 3 4,-6 1-11,-1-5 7,-6 5-1,-2 4-4,-3-1-1,-6 10-2,-7 6 3,-7 7 0,-5 8 14,-5 12-4,-1 7 1,2 4 7,10 2-1,13 2-6,3-8 2,18-3 2,14-10 7,16-4-3,12-10-9,12-5-11,6-12 4,6-4-5,-4-1 0,-8-9 0,-12 5 0,-12-1 3,-14 5 2,-12-1-6,-8 2 0,-5-1 0,-4 5-12,-9 2-33,1 2-62,-1 6-22,-1 2-42,3 1-64</inkml:trace>
  <inkml:trace contextRef="#ctx0" brushRef="#br0" timeOffset="564">975 418 292,'0'-10'352,"-1"1"-263,-3 1 7,0-2-50,-1 6 10,1 4-18,0 0-25,-7 4 19,-5 10 8,-2-1-12,1 10 0,-9 4 7,4 4 5,4 0-23,3 1-11,6 4 1,7-1-3,10-7 3,14 3-5,5-8-2,12-1 8,9-5-8,8-8-1,2-3-6,-1-6-18,1-2-21,-3-10 34,-6-6 3,-1-5 9,-15-4 0,-6-4 2,-9-1-3,-8-3 1,-6 2 0,-5 3 4,-3 7-3,-3 5-1,1 9 0,-2 1-2,-4 8 1,0 8-3,-4 7 4,-1 10-1,2 2 1,5 1 0,7 7-1,12-4 1,13-3 0,9-6-2,13-3 2,2-10 3,0-5-1,-2-9 0,-10-7 1,-9-3-3,-8-7 4,-3 0-1,-10-9-2,-8-2-1,-6-3 0,-4 1-3,-7 3 2,-6 5-7,-2 6-3,-5 6 3,0 11-13,-2 4 4,3 9 1,8 5 1,6 3 3,10 2-2,12 2 5,7-2-6,9-5 8,7-6 7,6-3 2,0-5-2,2-5 0,0-3 0,-2-6 6,4-3 13,1 3 1,-6 1 14,1 4-7,-4 7-17,-5 4 5,-5 7 13,-4 12 7,-6 2-19,-1 4-3,-2 4-6,-5-4-2,0 0 2,-3-8-4,1-2-2,-2-8 5,1-5 13,2-4-1,-2-13-4,6-10-13,1-8 4,5-9-2,3-4-2,5 3 1,0 9 1,-2 5 7,-2 14-10,-2 9 2,-1 8-2,6 13 4,-2 6-3,8 8-1,-1 1 0,-4 3 2,-3-7-1,0-1-1,-6-9 1,-3-5 1,-1-9 8,0-8-5,2-9-3,-2-10 0,4-4-2,-1-9 0,-2-5 0,2 5-1,-7 1 2,1 12-2,-1 14-8,3 9 2,-3 13 7,1 10-1,3 8 2,-1 5-2,3 1 2,2 3-1,4-8 0,-3-5-1,5-9-3,0-9-6,2-5 1,-3-14 2,6-3-11,-6-8 10,-1-6 3,-3-5 3,-1 5 2,-2 4-1,-3 5-3,-3 9-4,1 9-5,-1 5 11,-4 9 1,0 7 2,4 2-2,-2 0-2,2 4 2,-2-6-31,6-6-12,-1-1 33,-2-10 9,6-8 2,4-10 2,-1-9-2,5-4 1,-1-3 0,3-3 1,2 10 22,-5 2-8,-2 12-9,1 5 5,1 11-5,-1 7 2,-5 1-5,6 6-3,-6-2 3,7-1-4,-11-5 2,4-5 4,-2-7-4,1-1 4,1-9 2,-2 0-7,1-5 0,-2-3-1,5 3 1,-5 1-1,-5 3 0,4 6-4,0 4 4,2 8 0,30 21 0,-25-17 0,-5-7 1,5 3 0,-1-6-1,11 11 1,1-9-1,0 0 0,-4-8-2,1 0 0,-2-9 1,0-2-2,-1-12 0,-1-4 2,-5-1-1,-2-9 4,-1 1-2,-2 0 0,-5 13 0,1 6 4,-1 11-4,-1 10 0,-11 17-1,0 12 2,-2 10 1,-2 2-1,9 8-1,6-9 0,9 0 2,9-7-2,4-11 0,7-8 0,4-14 0,2-6 0,4-15 2,1-7-2,-1-7 0,3-5 0,0-1 2,1 5-2,3 9 10,0 10 2,-2 7-9,-3 14 0,-4 10 1,-15 9-1,-4-1-2,-4 5 3,-2 4-4,-11-8 2,1-2-1,-2-7 0,-9-5 6,0-5 1,-1-12-3,-2-5-1,1-10-3,6-8-1,0-9 0,12-2 2,4-2-2,3 0-12,6 3-46,5 9-55,-1 1-18,2 14-165</inkml:trace>
  <inkml:trace contextRef="#ctx0" brushRef="#br0" timeOffset="3946">3726 435 445,'0'4'125,"-3"2"-58,3-6 14,0 0 12,3 0-29,-2 0-5,2 0-9,6-2-11,3-2-10,5-4-7,4 3 10,0-5 4,-1-2-15,-5 3 1,-2-1-7,-3-3-10,-3-4 7,-2-1-7,-2-1-2,-1-4-2,-2-2 1,-2 2 3,-2 8-2,0 2-2,-7 5-1,-2 12-1,-8 5 1,-9 14 2,-6 12 5,-1 7 8,5 10 5,14-2-3,14-5 1,13-4-8,22-5-1,11-5-6,13-14-3,7-3-14,0-14-97,-2-8-34,-2-2-92</inkml:trace>
  <inkml:trace contextRef="#ctx0" brushRef="#br0" timeOffset="4748">4441 234 750,'4'-23'55,"0"5"32,-4-4 30,-1 4-50,-2 9-28,-3 5 6,-5 4-23,-6 13 6,-7 8-2,-5 10-2,-5 6-1,5 8-4,5 0-3,8 0-6,15-4-1,9-7 3,9-5-4,8-4 0,8-6-8,5-9 0,1 1-49,-1-5-116,3-6-30,-5-4-184</inkml:trace>
  <inkml:trace contextRef="#ctx0" brushRef="#br0" timeOffset="5040">4646 422 778,'-9'8'28,"9"-8"-4,13-8 53,8 2-21,11-7-15,6-9-15,6-1 23,-5-3-13,0-5 7,-9-6-25,-6-3-8,-10-4 3,-7-2-8,-10-2 1,-6 10-3,-5 7 0,-9 14-2,-10 21 1,-5 15-1,-7 17 15,3 18 8,6 7-4,11 11 0,12-9-11,17 0 2,10-13-4,11-10-4,12-9 2,11-8-2,6-14-1,7-5-1,1-12-1,-3-1-7,-5-10-17,-5 1-38,-5-5-41,-9 2 4,0-2-98,-10-4-352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8:21.9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0 197 237,'12'-17'415,"-8"6"-407,-8-2 29,-4 1 10,4 10-11,-1 4-35,5 7 6,9 12 12,3 12 0,14 11-7,10 10-4,5 5-1,12-5 5,-2-1 3,6-8-7,2-9 1,10-15-2,8-15-4,19-16 4,11-13-6,12-21 1,9-9 0,-5-15 1,1 0 3,-12-3 1,-12 7-5,-22 7 8,-20 13-8,-23 15 9,-17 8-5,-13 7-5,-5 5-1,-6 5-11,-3 4-32,1 8-13,-5-3-8,-1 9-34,2-1-61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8:23.1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161 466 668,'-29'-16'32,"-4"1"-27,-2-2-2,8-2 15,6 2 7,13-1 37,-2 1-54,10 4 5,6-1 10,-6 5-16,4 5-7,-4 4-2,4 2-1,0 8 3,1 1 7,7 10-7,1 4 7,5 8-7,9 1 1,2 3 0,8-5 3,4-9 1,1-4-3,3-13 5,4-12-2,0-9 0,1-10-4,8-9 2,9-13 4,5-4 4,2-11-8,5 1-3,0 0 4,-4 2-1,1 6-3,-10 13-1,-12 13 1,-16 12-9,-15 13 1,-6 10-3,-8 9-42,-1 10-16,-4 9-63,-4 10-119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8:23.9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219 669 789,'-57'-27'21,"5"-2"-5,8-2 3,8 1 12,19 5-15,8 4 12,5 3-23,4 5-5,4 13-6,1 4 6,11 15 2,1 4 4,15 10-5,-1 7 0,13 1 4,-3-3-3,8-6 3,3-11-3,4-7 6,1-10-5,1-18 2,8-13-4,0-13 1,4-14 0,7-13-2,2-13 1,-5-12 0,-3-10 1,-5 8-2,-13 14 0,-8 24-3,-20 26-42,-7 22 16,-8 19 15,-5 16-25,-5 19-57,0 17-61</inkml:trace>
  <inkml:trace contextRef="#ctx0" brushRef="#br0" timeOffset="742">396 3830 777,'-8'-17'31,"-9"3"1,-3 5-8,7 1-5,9 8-16,4 4-3,9 4 2,3 5-1,16 2 1,10 7 5,16-7-6,7-2 5,14-9-1,6-8-2,6-9-2,7-10 0,6-14 0,19-24-1,18-25 1,23-31-2,8-27 1,12-31-4,5-16-3,8-16 0,3 0-1,-6 8 3,-5 26-13,-23 33-54,-33 36-56,-32 43-46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02.6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285 0 715,'-3'0'20,"1"2"-15,-2-2 40,0 0-18,0 4-9,0 0 3,-5 2 9,-3 1 11,-1 5 4,-3 1-16,-5 2-8,5 7 8,-8-1-5,7 3 2,-4 3-6,-3 6-1,7 4-4,-4 1 10,1 2-5,8 3-14,-1-3 1,5-2 0,12 1 0,0-6 1,13 2-7,7-4 6,5-6 0,8-4 1,1-8-3,-2-7 0,-5-6-3,-4-4 1,-10 1 8,-9-5 6,-8-2-6,0-2-9,0-5 0,-4-6 1,-5-1 0,1-2-3,0 0 0,-1 3-1,-2 1 1,2 3 0,5 4 0,0 2 0,4 1-1,4 3-6,5-3 7,6 1 0,10-5 1,-2-1 0,8 2 0,-2 3 2,-5 5-3,-7 4 2,-4 7 4,31 31 5,-39-26-1,-1 1 1,4 3 7,-3-1 8,0 17-12,2 3-4,0 7 4,-3 10 3,1 15 0,-5 5-3,-5 8-2,1 3 1,4-5-5,0-6-2,4-4-4,5-6-1,-1-5 1,5-4-1,0-6 0,-5-4-2,3-5 0,-2-3-13,-1-3 9,-4 0-61,0-6 8,1-6-41,-1-5-58,0-7-37,-4-9-175</inkml:trace>
  <inkml:trace contextRef="#ctx0" brushRef="#br0" timeOffset="976">890 341 431,'0'-7'263,"-4"-1"-171,-1 0 9,5 4-31,-4 1-22,4-1-10,0 4 4,-4 2-22,0 2-11,-5 5 9,-6 13 23,-6 5-5,-4 9 2,-4 6-10,8 4 10,5 0-14,6-2-15,10 2 0,10-6-3,2-3-2,5-9-2,4-5-1,3-11 6,-3-4-2,-3-11-1,1-6 0,-3-8 1,1-10-3,-8-7 1,2-9 0,-11-3-3,0 1 1,-7-2 0,-2 5-1,-3 7-2,-1 8-7,1 9-6,-4 8-11,-1 6-49,0 8-36,-4 4-5,-3 5-20,-1 2-33,3 0-49</inkml:trace>
  <inkml:trace contextRef="#ctx0" brushRef="#br0" timeOffset="1462">1414 472 430,'15'-11'241,"-2"-3"-159,-5 1 20,0-3-25,-3 5-5,-1-3-27,-4 3 9,0 3-7,-9 1-5,1 1-12,-5 2-3,1 4-22,-8 4 12,-1 7-11,-11 8-1,-2 10 13,-11 12-3,3 6 0,5 3-3,5 2-6,15-4-2,9-8-2,8-6 4,13-5 0,6-10-2,6-9-1,5-8 1,6-10-2,1-15-1,1-11 5,-6-8 5,-2-8-2,-2 2 4,-16 8 14,-3 11 9,-5 13-13,-8 12-23,0 7-1,-1 8 0,-3 12 1,0 8 4,-2 5-4,4 4-1,7 0 1,7-6 1,11-7 2,2-11 0,7-4-2,2-8 1,1-8-2,4-9 0,-3-9-2,2-5-1,-6-7-2,-3-4-2,-4-3-11,-1 1 12,-8 2-3,-3 3 7,-5 3-4,0 1-3,-4 2 9,-4 5 0,-4-3-1,-1 4-1,1-2 2,-6 0-1,8-2 0,-2 0 0,-1 1 0,5-1 1,0 1 0,0 3 0,-1 5 1,5 0-1,0 5 0,0 3-1,0 1 1,0 5 0,0 4-2,0 0-1,-4 1-4,8 5 5,-4 4 2,5 9 5,3 8 6,-8 9 1,4 9 2,1 2-8,-5 3 7,0 0-3,0 0-6,0 4-1,-5-3-2,1 1-1,4-2 0,-4-4 2,4-8-2,4-4 0,0-7-1,5-3-1,-1-5-3,2-4-9,4-3-1,-6-3 4,9-7 8,-4-4 2,7-3 0,1-7-9,4-3-2,3-1 5,2-4-2,2-4 1,-7-1 8,3-2 4,-3-3-4,-6-1 0,3 0 0,-5-1 0,-4-3 3,-1 3-2,0-3 9,-4-2 0,-4 1-2,-4 2-4,-4 1-2,-4 6 0,1 0 1,-1 10-1,3 7-4,-4 7 1,5 9-1,-8 11 2,-1 13 6,-7 11 10,3 7-4,5 4 1,8-5-3,8 0 1,13-9-5,5-4 0,17-5-3,2-2-2,3-8 1,-1 0-2,-2-1 0,-12-2 0,-9-2-8,-3-1 6,-13-1-6,-8 0 1,-5-5-1,-9 6-20,0-1-16,-11 2-35,-4 1-79,-6-2-38,4-1-140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06.0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162 408 683,'-4'-4'156,"-9"4"-131,-2 4 62,-2 6-28,0 7-13,-4 8-8,-3 5-7,3 7 11,9 1-8,-2 1-14,9-1 0,10 1-19,9-7 14,7-1-8,4-8 9,3-6-16,3-6 2,0-9 5,-4-9-4,-1-11-2,-5-13 3,-7-7-2,-2-7 3,-11-6-2,-5 4-3,-6-1 3,-3 3-1,1 11 17,-1 5 2,-1 10-19,6 7 0,2 7-2,2 3 0,0 2-9,8 2 0,4 2-1,1 1-11,10 1 20,7-2 1,2 2-1,1-3 0,3-3-13,2 3 13,-9-6 2,3-2 1,-9-3 0,3-6-2,-1-1 3,-4-4 3,-3-6-2,4-2-2,-9-5-1,-1-3 0,-4 3 3,1-3-1,-5 3-1,0 3 4,-5 4 2,1 2 1,0 6-1,0 6 1,0 3 0,-1 4-4,5 2-1,0 2 0,0 0-4,0 0 0,-4 0 0,4 2-3,0-2 3,0 1-2,0 3 2,0 0 0,0 4 0,0 2 3,0 5 10,0 6-3,0 8 0,4 5 5,1 6 0,-1 9 2,4 6 0,1 8-1,-1 7-1,2 2-6,4 10-4,-1 3 3,-1 1-3,-3 4 0,-4-3-2,-5-3 3,-1-9-4,-3-7 0,-5-6-2,5-12 1,0-10-1,0-9 1,4-12-1,0-10 3,-5-2 2,5-7-2,-4-7-3,-4-4-7,-4-6-3,0-8-4,-1-4 1,-8-2-7,1 3-5,-1-3 7,0 3 3,2-2 11,2 2-3,0 1 1,9 0 2,3 0 3,10 1-1,7-1-2,9-3 2,7 0 1,7 0 1,9-1-1,-3 2 0,1 3-2,-6 6-24,-9 5-51,-5 11-51,-9 5-17,-9 11-201</inkml:trace>
  <inkml:trace contextRef="#ctx0" brushRef="#br0" timeOffset="1274">1440 180 731,'-4'-15'110,"0"-1"-47,-1 3 65,1 3-46,0 3-8,4 3-8,0 4-9,-4 0-22,4 0-16,0 2-12,-4 3-3,4 9 11,-5 8 16,1 9-7,0 10 11,0 5-15,8 2-6,0 5-5,0-1 1,5 0-7,-5 0 0,0-2-3,0-1-4,-4 1-1,-4 2-25,-4-6-42,-1-8-40,1-9-88,4-10-20,4-15-165</inkml:trace>
  <inkml:trace contextRef="#ctx0" brushRef="#br0" timeOffset="1611">1229 510 706,'-25'-8'152,"-2"0"-91,9 3 44,6-1-26,7 4-43,1 0-24,13 2-8,7-2 2,10 2 15,19 0-11,12-2-8,9 1 5,0-2 1,0-1-8,-8-1 3,-9-1-2,-11 0 15,-6-5 10,-11-5 11,3-7-18,-7-5-14,5-9 2,1-5 8,-6-2-7,-1-2 1,-6 0 7,0 8 14,-6 3-1,-8 12 2,-1 8 10,-4 7-36,-1 14-4,-11 17 8,-7 17 13,-10 19-3,-3 14 14,-3 10-15,10-2 7,6-3-11,15-7-4,9-4-5,5-4 1,11-5-3,3-10-2,2-6-1,0-15-1,0-12 1,2-11 4,2-10 2,0-19-6,7-12-8,-1-10-5,4-3 5,-4 4-1,-5 13 4,-13 18-2,-1 13-21,-4 14 23,-4 11 5,9 5 3,0 9-2,48 79 0,-48-108-1,3-2-4,-1-4-3,2-2 0,12-2-2,3-12 6,1-10-5,4-12-2,-4-9 10,-4-4-7,-5-5-1,-7 0 4,-5 2 3,-6 12-4,-4 7 1,-2 14-7,-4 14 9,-14 16 1,0 14 1,0 12 0,0 10 0,3 5 0,15 0 0,9-6 1,18-10 1,10-9-2,12-12 1,13-7 0,8-9 0,0-10 0,0 0 1,-4-2-1,-9-1-1,-14 1-1,-8 5-9,-17 3-7,-7 1-23,-11 0-74,-9 4-122,-8 0-302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5:59.1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496 687 758,'-2'-4'9,"-4"-5"37,-5-9 18,-2-1-39,3-6 12,-5-1-7,-2-3-15,-4-1 2,-3-7 7,-4 1-5,2-4-8,-6-8-3,7 3-4,-2-9 3,6 1-7,11-5 2,2 9-2,12 3 1,0 11 2,6 17-3,3 10-2,6 12 2,1 14 3,1 17-2,-3 5 15,-4 14 3,-21-1-7,-10 6 3,-12-1-2,-16-1 5,-4-8-14,-3-3 4,9-6-4,7-9 6,10-8-10,11-6 5,11-8-3,9-5 7,18-4 11,8-4-13,12-9 1,10-4-5,6-2-1,1-4-2,-7 6-1,-3-1 1,-3 13-105,-4 5-66,-4 2-307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09.0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173 56 450,'0'-8'276,"-3"3"-228,3-1 41,-4-2-36,4 0 7,-2 3-9,-2-3 7,0 2-8,4 2 17,-5 4-2,1-1-31,4 4-23,-8 9-8,-10 9 24,-1 8 8,-10 11-14,2 6 0,5 3-1,9 2-12,2-5 1,11 3-7,7 0 4,6-6-4,8-3-2,7-5 2,7-8 0,12-12 2,7-9-4,3-10-10,9-11 1,-4-12-3,0-7 5,-14-7 7,-8-1-3,-4 0 3,-20 2 1,-3 5 3,-9 6-3,-4 7 5,-4 6-4,0 6 9,0 6-11,-1 4-10,-3 7 6,0 10 4,-15 6 0,1 9 0,1 6-2,-8 5-1,13-1 2,11-6-5,10-1-3,7-8-3,15-12 4,12-9 0,6-12-17,4-13-17,-5-8 1,-1-11 22,-10-2 14,-12-5 5,-13 3 2,-8 2 2,-8 6-2,-9 3 7,-3 8-5,-1 5-3,0 11 1,-1 3-2,-1 10-3,2 3-4,-1 9-1,-1 5 3,1 1-13,5 3-2,7-2 13,2-3-8,12-6 2,6-4 12,16-8 0,4-6 1,11-5-1,5-7 1,0-6 0,6 1-1,-7-3 2,-7 0-1,-2 7 2,-13 2 4,-1 5 1,-13 6 4,-9 4 1,4 6 0,-8 5 2,4 6-5,0 2 0,-4 1-9,-1 2 2,1-5-1,-1-1 1,3-9 3,-1-3 26,8-10-14,4-7-13,0-10-4,9-6 2,2-2 0,4 1-1,1 5-1,-7 9 0,0 10-3,-5 8 3,-5 7 2,2 7-2,2 3 7,-1 6-7,-3-3 6,1-1-5,-1-3-1,-2-7-7,2-9 6,5-8 0,5-11 2,-1-8 0,0-6 0,-3 0-1,0 1 0,-6 9 0,-4 5-1,1 10-19,-1 6 7,-4 7 8,4 5 4,0 3 1,5 3-1,0-1-13,5-2-25,8-3 7,-4-11 19,8-3-14,0-7 8,2-7 7,-3-5 11,-7-4 1,5-4 0,-6-3 2,-5-1 11,1 2 10,-3 4 6,-5 9 5,0 9-22,-5 13 6,4 11 4,-4 17 12,0 17-2,4 16-16,0 13-11,-4 7 12,9 3-12,-5 0 8,0-6-8,-3-7-1,-2-10-2,-3-8 1,-5-11-3,1-14 0,4-11-5,0-9-1,-1-14-9,0-11-46,-1-12 40,-1-12 8,3-11-5,3-13 1,1-7 9,5-6 7,4-7-1,5-2 0,2 4 1,3 6-1,7 11 1,1 11 1,8 13 5,-8 11-4,8 10 1,-10 11 7,-4 9 9,-1 11 6,-7 9-2,-9 5-18,0 5-2,-8 0-1,-5-1 2,-9-1-3,-3-1-82,-1-1-74,-11-2-137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11.5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40 303 901,'-1'2'51,"-8"3"28,1 9-8,4 9-9,-5 6 1,5 3 3,0 3-26,4 1-17,0-7-2,-6-4-8,12-3-5,-6-9-8,0-6 6,0-3-6,0-4 9,0-2 8,0-5-4,0-5-13,0-9 0,4-6 0,-4-7-2,4-3 1,0 1 1,1 5 0,-1 8-2,0 10-1,-3 5 0,4 8-6,-1 8 9,9 7 4,1 6-3,7 6 1,1 4 3,5-4-3,-2-1-2,3-1 0,-3 0-6,-2-2-36,-1 2-99,-5 2-35,-4 0-59,-3-2-373</inkml:trace>
  <inkml:trace contextRef="#ctx0" brushRef="#br0" timeOffset="486">308 0 419,'-4'14'297,"3"4"-156,-4 9 8,1 6-68,0 8 17,1 1-10,3 6-27,0-1-22,4 1-24,3-2 3,2-3-7,2-5-6,-2 2-3,-1-1 0,-7 1-2,2 4-1,-7-2-51,0 0-113,-5-2-69,1-7-253</inkml:trace>
  <inkml:trace contextRef="#ctx0" brushRef="#br0" timeOffset="794">661 201 817,'1'-13'94,"-1"5"19,-1 4-45,-3 4-34,-4 10 8,3 9 36,-8 10 7,-1 10-28,2 10-27,2 1 3,3 2 8,5-2-16,2-3-19,0-2-5,0-3-1,0-4 1,0 1-1,-4-3-55,0 0-56,0-1-182,-1-8-192</inkml:trace>
  <inkml:trace contextRef="#ctx0" brushRef="#br0" timeOffset="1049">803 506 861,'4'-4'51,"1"4"-47,-5 0 19,5 2 26,3 2-37,0 0-8,9-2-4,4 0 3,3-4-6,-1-8-1,-1-3-3,-1-6 4,-11-2 3,-3-3 13,-3 8 38,-4 2 8,-3 8-49,-1 12-10,3 9 20,-2 11 2,3 6-15,3 6-2,2 1-2,8-7 0,5-3-3,5-12 2,8-11-2,-5-18 3,9-11 0,-5-11 1,-3-11-1,-1-2 2,-9-1 11,-4 0 9,-5 4-3,-6 7-17,-4 7-5,-5 9-16,2 7 3,-4 10-50,-3 8-27,-5 8-94,-10 3-378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13.6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0 539 834,'1'5'46,"6"-9"14,3-5-2,11-5-31,6-1-23,8-2 10,4 0-7,2 3 1,-10 1-2,0-1 4,-6-1 4,-7-2 4,1 0 8,-7-6-2,1-4-18,-5-2 18,1-8-8,-5 1-11,-3-2 2,-2-1-4,-6 5 0,1 5 5,-5 0 2,3 9 2,2 2 4,2 6 14,0 7-24,-1 3-6,1 6 0,-2 10 0,-2 8 7,-2 12 16,-5 15 17,5 10-1,2 12 0,-2 4-2,8 3-12,4 5-11,3-1-6,8-5 0,-5-1-5,5-4 0,-3-5-1,1-8-2,0-7-1,-6-9-1,-1-8-6,0-10-17,-4-6-23,0-9 2,0-5-41,0-6-62,0-7-22,-4-7-127</inkml:trace>
  <inkml:trace contextRef="#ctx0" brushRef="#br0" timeOffset="511">260 676 840,'-5'-11'92,"5"-1"-16,9-3-29,13 2-22,13-4-7,15 2-12,11-3-6,5 5 2,-4-1 0,0 5-4,-19 1 5,-3 2-3,-12 2 2,-16 2 19,-6-1 40,1 3-17,-7 1-32,-4 9-6,-5 7 7,-3 9-6,-12 10-5,3 7 1,-6 6-3,10-1 0,0-6-2,12-6-1,5-5-4,5-12-10,8-6 7,8-9 9,10-11 1,0-10 1,0-6 3,-2-8-4,-5-4 6,-10-5-3,-5-2 1,-5-5-1,-6-2 0,-2-1-2,-4 2 3,-1 6-4,-3 9-1,-4 11-10,4 6-7,-1 13-47,-4 8-37,-7 10-15,-5 10-101</inkml:trace>
  <inkml:trace contextRef="#ctx0" brushRef="#br0" timeOffset="1307">1212 575 741,'5'-29'78,"13"0"1,1 3 13,9 7-53,8 7-4,5 12-5,1 13-4,0 14 25,-5 8-24,-9 5 8,-11 2-7,-9-3-2,-12-3-7,-7-5-2,-3-7-8,-3-8 10,-3-10-5,3-12-7,5-11-7,-1-12 0,7-8-11,12-7 6,2-6-21,9-1-20,9 1-33,7 6-15,11 8-85,6 10-252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15.5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215 255 880,'0'-15'52,"-2"2"51,-3 5-19,0 4-41,1 3-20,-1 4-21,-10 7 9,-1 5 19,-5 4-4,-2 8-2,-3 5 8,4 8-6,-2 3-14,3 5-10,4 0 10,9-2-9,8-2 1,4-6-3,8-4 6,10-4 1,10-7-3,2-8 1,10-9-5,6-9 0,3-10 1,-3-6-1,0-6 0,-5-8 4,-10-3-4,-7-6-1,-7-6 1,-9-2 3,-2 2-2,-6 6 1,-4 8-2,0 12 8,-4 11-9,-3 11-6,-5 10 3,-8 11 3,2 11 0,-9 9-1,5 3 0,9 2-1,9-6 2,12-5-6,5-7 6,9-7 1,9-10-1,4-4 0,2-11-5,6-8-15,-12-7 0,0-6 4,-10-5 1,-7-7 10,-10 0-5,-8 1 5,-4 2-3,-6 7 5,-9 6 0,-2 7-4,-2 7-3,-5 5 1,2 4 4,4 1 1,8 1-4,9-2-18,5 0 6,8-4 20,13-2 4,15-1 1,6-3 5,9 2 4,0 1-3,-5 5 8,-5 9 7,-8 4-15,-5 9-3,-3 5-4,-7 1 1,-5 1-5,-4-3 1,0-2 1,-5-5-2,4-8 0,-4-5 7,5-2-1,4-10 4,6-5-7,2-6-3,3-6 1,-3-7 0,-3 0 8,-2 1-5,-7 2 13,0 8-3,-10 6-5,3 7-7,-2 4-2,1 4-13,2 4 5,-2 3 7,3 5 1,3 5 3,7 2-3,5 2 1,9-4 4,4-2-5,1-5-4,-2-5 2,-4-3-8,-7-5 10,-3-7 0,-3-10 2,0-2-2,-2-5 1,-4-2 2,1 5-2,-4 9-1,2 6-2,-3 5-15,-3 6 8,2 5 7,2 7-1,6 1-9,3 4-11,2-2 3,11-4-35,-5-5-7,3-2 28,6-8 10,-2-6-5,3-6 12,-7-3 13,2-6 3,-1-4 1,-8-4 2,-1 3 15,-5-5 19,-1 2-15,-1 4 20,0 6 0,-6 3 7,0 11-37,0 7-1,-6 13 14,6 12 7,0 17-7,-1 14-2,1 15 0,-3 7-5,1 8 6,-5 4 0,2 2-2,-7-9-13,3-7 2,-4-15-9,-1-11 3,4-14-3,2-9 1,1-8-2,5-5-24,-2-8-8,1-3-11,-1-3-56,-2-4-11,-2-6-10,-2-7-30,6-10-54,3-10-191</inkml:trace>
  <inkml:trace contextRef="#ctx0" brushRef="#br0" timeOffset="1358">1447 357 833,'10'-60'42,"5"14"26,-2 14 8,-8 11-15,0 11-35,2 10-5,4 10 17,-6 6 9,11 6-7,1 5 2,2 2-17,-2-2-6,-4 1-10,-8-3-9,-5 2 10,-9 4-10,-8 1-33,-16 1-60,-4 3-59,-4-1-115</inkml:trace>
  <inkml:trace contextRef="#ctx0" brushRef="#br0" timeOffset="1769">2104 360 833,'-9'-18'19,"0"0"50,0 1 10,-6 6-51,-1 3 10,-2 6-20,-9 6-5,-2 6 23,-5 7-8,-7 8-1,-1 5-10,-3 7 6,5 3 1,2 0-16,10-1-4,8-3 2,14-5 5,11-6 3,14-7-3,8-6 3,17-10-6,5-9-4,3-11-1,0-8 17,-7-9-3,-9-3 3,-11-2 4,-11 5 7,-7 10 5,-7 8-20,-4 9-16,0 8-5,-5 6 0,1 9 5,-5 8-1,-1 4 1,6 6-3,4-3-7,11-3 1,12-4 3,8-9-14,14-7 0,4-7 4,5-11-7,2-11 18,-3-5 2,-8-9 3,-6-4 0,-10-2 2,-6-1 3,-14 7 24,-2 9-11,-6 10-15,2 10-3,-6 7-7,-3 11 6,-5 10 2,-2 7-4,0 11 4,0 1-2,3 1 1,10-7-1,2-7 1,2-12 0,5-5 2,-1-8 8,7-10 0,2-7-10,9-14 3,9-6-2,-4-5 1,2-2 5,-5 10-4,-7 10-2,-4 9-1,-5 13-4,-2 13 4,-2 13 4,0 6-1,0 10-1,5 1 0,1-2 0,6-4 2,7-10-2,2-8 6,7-11-5,4-12-3,7-10 0,2-9 0,-7-8-1,-2-5 1,-6-6 1,-10 2 0,-8 0 2,-6 5-1,-3 12 1,-3 8-3,0 11-17,-3 11 7,1 13 9,2 11 0,-2 9 1,2 6 0,2 0 2,3-8-2,0-8 0,2-6-9,-1-9-41,2-5-121,-1-5-78,-1-7-160</inkml:trace>
  <inkml:trace contextRef="#ctx0" brushRef="#br0" timeOffset="2691">2973 37 897,'0'-25'47,"-1"13"-47,-4 12-1,-7 50 0,12-31 1,0 2-121,0-2-475</inkml:trace>
  <inkml:trace contextRef="#ctx0" brushRef="#br0" timeOffset="2858">3175 449 933,'16'-2'55,"-1"-6"-20,3-7 66,-1-4-30,7-4-17,-3 0-10,0-2-8,-8-4-17,-2 1 15,-8 2-3,-7 5-8,-1 5-14,-6 8-9,-6 5-2,-4 11-2,-10 10 4,1 6 0,-1 11 1,10 7-3,12 2 2,9-1 0,13-2 5,8-4-4,6-6-1,-1-10-1,6-6-4,2-9 1,1-6-1,-1-10-13,2-7-3,1-8-7,-3-11 12,-2-7 1,-7-8 11,-4-5-2,-5-1 6,-6 1 1,-6 2-1,0 8 0,-5 15-1,-2 9-6,1 14-24,0 14 8,2 14 23,2 15 28,3 11-6,3 8-7,5 6 16,4-5-22,-1-5-4,1-8-3,-1-4-1,-7-5 6,1-6-5,-10-1-2,-7 0-43,-8 1-97,-8-5-30,-13 0-75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25.8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411 436 844,'0'-8'49,"0"0"43,0-1-35,0 2-16,0-1 2,0 2-9,0 4 15,0 0 2,-4 2-16,4 0 2,-4 0-10,4 0-9,0 2 0,0-2-3,0 0-10,0 2 6,0-2-11,0 2 4,0-1-3,-5 2-1,5 2 4,-5 5 0,1 3 8,2 5 6,2 9-2,-3-1-10,6 1-3,1 6 6,-2 0-8,3 3 1,0 0 0,-10 1 3,0-1-5,3-1 0,0-4 0,-3-7 0,5-3-21,0-9-32,3-6-3,-1-6-39,0 0-32,0-8-77,8-5-129</inkml:trace>
  <inkml:trace contextRef="#ctx0" brushRef="#br0" timeOffset="510">473 217 599,'-18'-23'19,"4"2"98,-3 1-25,0-2-33,-3 3-17,3 6 21,0 1-28,1 4-3,0 7-13,-5 8-6,-4 8 5,-3 16 13,-10 10 0,1 7-5,-3 3 4,2 7 2,5-1-16,8 3-4,3 1-7,12 4 7,6 2-10,8 8 4,9 3-3,10 7 2,8 1-4,13-3 1,5-9 4,13-12 1,8-20-5,9-17 5,10-17-6,7-20 1,-2-19-2,-7-11 4,-4-15 0,-12-12-2,-10-14-1,-12-9 6,-8-11-6,-20-12 0,-9 2 3,-12-3-4,-12 9 0,-14 13-1,-14 16-21,-9 16-20,-13 18-56,-8 15 12,-9 14-54,-8 15-123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35.0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130 144 626,'-4'-4'33,"0"-5"34,0 1-20,5-2 1,2 1 9,-3-5 4,0 6-1,0-1-15,-3 2-6,2-1-11,1 4-5,-5 0 1,5 2-5,-4 0-2,4 2 2,0 0-2,0 0 1,0 0 3,-4 2-8,4-2-4,-4 4-6,4 2 0,-5 3 1,1 6 7,0 7-3,0 12 5,0 8 2,4 6 6,-5 6-1,0 1-11,3-2-3,4-4 2,-2-4-6,5-4 0,-5 4-1,5-5-1,-5 2 1,-5-2-1,-2-4-4,0-2-44,-2-10-25,4-7-68,1-9 26,8-12-147</inkml:trace>
  <inkml:trace contextRef="#ctx0" brushRef="#br0" timeOffset="532">57 127 721,'-5'-25'11,"-8"4"-6,4 3 101,-3 3-61,8 4-19,-6 3 7,8 4-11,0 1-5,2 0-6,0 3-8,2 0-2,-2 0 2,2-1 0,1 1 4,4-3 6,1 2 20,9-5-8,5 2-18,13 0 0,1 4-3,7 6-2,-2 7-1,-10 7 6,0 3 16,-2 5-10,-9-1 3,-3 5-2,-9 2-10,0-2 9,-12 6-5,-8 1 3,-15 3 2,-4 2 0,-14-2 4,3-4 1,1-7 12,1-8-5,14-6 7,2-11 3,13-2-13,6-4-2,5-2-4,0 0 2,0 0-7,0-2-1,0 0-2,0 4-4,0 4-4,0-2-2,5 6 2,13 1 10,3 9 2,6 3 1,8 4-6,0 4-2,5 2 4,0-3-8,-6 0 1,-2 2-2,-1-2 0,0 3 4,-6 0-4,-6-3-1,3 1-3,-9-4-28,1-2-46,4-2-58,-5-8-85,-1-1-27</inkml:trace>
  <inkml:trace contextRef="#ctx0" brushRef="#br0" timeOffset="1267">740 661 819,'-13'7'36,"0"-6"24,9-1 11,4-4-49,4-3-16,9-6-3,4-3 17,2-7 16,7-4-10,-4-1 8,5-2-12,-6 0 11,-9-4-4,-2 1 1,0 3-9,-10 0-4,-7 7-5,-1 6 16,-5 6-13,-4 11-15,-14 13 4,-4 12 0,-5 14-3,2 8 15,-3 7-1,13 2 0,11-3-6,9-3-5,16-8-1,10-6 6,17-6-9,6-11 3,12-6 0,-5-4-1,4-5-2,-3-4-17,-4-5-29,-7-5-40,-6-5-35,-2-8 6,-6-4-81,-3-8-83</inkml:trace>
  <inkml:trace contextRef="#ctx0" brushRef="#br0" timeOffset="1658">1370 288 727,'0'-14'87,"0"1"3,-8 5-12,-1 1-48,1 3-3,-1 2-13,-5 5 6,2 5 13,-2 4-7,-8 5 2,0 4-6,4 6 4,1 0-5,4 0-3,3 3-9,10-3 5,14-2-6,3-4 4,10 0-8,12-3-3,-2-3-1,1 2 1,-6-2-1,-7 3 0,-12-1 1,-3-2-1,-7 5 0,-8-7-3,-3 1 3,-5-5-8,1-3-60,-9-2 3,1-4-20,-1 1-28,4-2 1,-1-3-31,9 4 34,8-4-7,9-3 37,12-7 53,5-6 26,8-3 21,5-3 46,-2-3-2,2 0 10,-6 2 0,-2 3 6,-6 2 13,-3 1-30,-7 6 4,-6 2 1,2-1-4,-6 10-6,-4 0-2,0 4-11,-4 0-35,4 4-6,-10 6 1,0 5 4,-2 8 5,-5 10-10,-6 7-1,11 0-1,2 6 0,10-6-3,0-5 0,10-6 3,2-8 1,11-12 1,2-6 0,3-10-1,2-6-2,-4-8-4,-3-4 5,-6-7-3,-13-3 0,-4-1-1,-13-5 1,1 9 0,-8 1 1,3 4-2,0 4-3,5 6 4,3 8 1,5 1-1,4 4-2,4-2-5,5 2 4,12-5 3,4 1 0,7-3 0,5 1 1,-4 2-1,0 1 0,-8 3 0,-4 2-8,-6 2 4,-2 2 2,-9 4 2,5 1-2,-5 5 3,-4 7-1,0 4 0,0 8 1,-4 7-1,-5 4 0,1 2 0,4 2-2,-1-7 2,10-5-4,-1-13 0,9-7 4,1-7-1,8-10 0,-5-9 1,4-3-1,0-8 1,-1-4 0,-8-4 2,-3 3-1,-5-5 0,0 0-1,-2 2 0,-2 4 0,2 7 0,0 7 0,-2 6-6,-2 7-10,2 8 4,2 7 12,5 9 0,4 8 0,10 8 0,-3 2-1,9 3 0,-2-7 2,-2-5 0,-1-9-1,-5-4 0,0-13 4,-6-5 2,2-10-2,-1-9-1,-3-10 0,-1-9 2,2-8-4,4-2 1,-1 0 3,4 7 6,-3 9 8,8 7-10,-1 9-1,-4 9-5,3 5 2,1 12-3,-4 8-1,-5 11 3,4 5-1,-8 8 0,-4 6-1,-4-6-1,-4-3 1,4-11 0,-4-11 1,0-5 3,4-14 8,-5-8-12,-2-11-1,3-13-2,0-11 3,5-4-2,2-2 0,3 4-2,4 6-1,2 8 1,1 7-7,1 5-8,8 5-19,0 2-20,0 8-65,0 7-17,4 4-85</inkml:trace>
  <inkml:trace contextRef="#ctx0" brushRef="#br0" timeOffset="3180">3076 328 696,'7'-19'75,"-7"2"36,0 3-7,0 1-41,-6 5-12,1 2-2,-2 5-7,-3 2-19,-11 11 6,-6 5 16,-4 10-10,-4 6-2,4 9-15,3 3 1,7 5-16,8-2 10,13 5-10,5-10-1,11-3 0,7-9 3,12-10-3,-3-6 0,2-8-2,3-6-2,-7-5-57,1-5-75,-4-6-51,4-6-179</inkml:trace>
  <inkml:trace contextRef="#ctx0" brushRef="#br0" timeOffset="3502">3308 520 870,'0'11'31,"7"-3"7,2-8 61,5-2-52,7 0-10,1-8-15,6 1-5,-7-8 15,1-2 14,1-7-33,-7 2 16,-6-7-19,-1-1-3,-2-7 7,-6 3-4,5-1 4,-6 8 10,-7 10-4,-6 14-19,-12 16-1,-12 18 4,-5 13 11,-7 14 0,6 7-8,16 4 1,7-2 5,17-7-8,17-6 7,8-14-5,8-12-3,14-7 2,5-12 2,0-10-7,-7-8 3,-1-2-2,-4-7 1,-12 1-2,-7 0-1,0 3 0,-9 5-1,-9 3-12,-4 5-32,-6 1-4,-3 4-24,-1 1-91,-3 3-36,-2 0-269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39.6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14 613 681,'-1'15'37,"-3"-3"-27,0-4 51,4-6-5,-5 2-1,10-4 14,-5 0-21,4-6 6,6-6-29,6 1-2,7-9-7,4-3 2,3-3 1,-4-1-1,-4-4-5,1-1 0,-6-1 12,-5-3-12,-2 0-3,-6-3 2,2 8-8,-12 0 1,1 8-2,-4 8 1,1 6-2,-1 6-2,-8 11-5,-6 11 4,-3 8-1,-6 8 2,7 1-2,4 6-1,7-3-2,19-7 5,16-3 1,10-4 2,18-4 1,12-3-2,1-3 0,-1-2 0,-3 0-3,-13-1 1,-16 2-5,-10-5-7,-14 5 0,-16-1 3,-9 4-8,-2-2 10,-10-1 2,6-1 3,2 1-3,9-9 1,9-2 1,6-3 1,6-8 1,9-10 1,13-5 2,2-5-1,11-7 1,-1-1 0,-10 1-1,-2-1 5,-11 3 3,-7-3 2,-2 1 3,0-1 0,-1 0-7,-1-3-4,0 1 6,2-1-1,-4 3-3,1 4 5,-1 1-2,-4 6 3,0 6-8,-4 4 3,4 3-2,-5 8 1,5 0-5,0 6-5,0 0-2,-4 7 7,4 9 3,-4 5 12,0 11 10,4 7-3,-6 3-3,6 2-14,6 6 2,2-1-2,1-1-5,-1-2 4,2-2-3,-2-3 2,-1-3-3,-3-6 2,4-3-1,-4-6 2,0-10-2,-4-2 0,4-7 6,-4-6 3,0-6 1,4-7-9,5-8-2,-4-12 0,8-7-1,5-10 1,-1 6 0,1 0 0,-1 6 1,1 7-1,-5 10-1,-3 10-6,-3 4 2,3 14 1,2 4 4,7 10 0,-1 4-1,3 8 3,1-1-2,1 3 0,-3-3 0,-1 0 0,-2-2-1,-3-3-24,-1-1-27,1-5-48,-2-5-34,2-5 24,3-9-46,10-10-92</inkml:trace>
  <inkml:trace contextRef="#ctx0" brushRef="#br0" timeOffset="1088">1407 420 630,'4'-19'105,"1"-1"17,-7 1-17,-1 2-29,-1 3-24,0 3-4,-4 3-4,-2 4-19,-3 4-18,-9 8 2,-1 7-3,-12 8 10,4 6-10,-5 5-1,6 1-5,-2 4 0,11-5-1,8-1 2,5-3 0,8-1-1,8-6 0,6-6 2,6-7 0,8-8 2,-1-10 0,4-9-3,-5-10 7,1-4-5,-6-3-2,-7 1 10,-6 2 16,-1 9 2,-5 7 3,-2 3-30,-2 12-2,2 0-16,0 13 16,-2 4 2,4 6-2,3 10-3,2 2 2,5-3 1,5-1 0,4-6 1,3-6 5,1-10-5,-1-1-2,2-10-7,-4-5-41,0-5-107,-3-1-49,-4-5-331</inkml:trace>
  <inkml:trace contextRef="#ctx0" brushRef="#br0" timeOffset="1628">1708 492 916,'-10'-4'7,"6"-5"74,4-4-17,0-5-15,8-5 4,6 0 10,9 0-19,-2 1 0,0 6-27,3 6-10,-8 9-5,-2 6-1,2 17 3,-1 4 1,2 7-5,-7 3 2,1 3 1,-5-3 1,-2-2-3,-5-3 4,-4-2-4,-2-6 3,-1-8-2,2-7 8,-2-12-8,0-4 1,3-11-3,-4-5-1,4-11 0,8-1 0,8-7 1,2 1-6,5 2 6,9 5-2,2 3 0,8 5 1,-6 8 1,4 3-4,-1 5 2,-2 3 1,2 4 0,-2 3 0,-3 1-2,-1 1-2,-2 3 2,-5 4 0,-2 1 3,-5 5-2,2-1 2,-8 6 3,-2 4 0,-2 4-2,-4 2 2,-1-2-3,-3 2 0,-3-4-2,2-5-53,0-2-55,1-2 3,1-5-43,3-4-101</inkml:trace>
  <inkml:trace contextRef="#ctx0" brushRef="#br0" timeOffset="2168">2394 209 915,'-8'-59'5,"-1"7"40,-3 10-2,6 11-26,5 13-17,-2 11-10,2 9-31,-4 7-49,1 9-55,-3 5-188</inkml:trace>
  <inkml:trace contextRef="#ctx0" brushRef="#br0" timeOffset="2364">2594 326 795,'8'24'6,"6"0"4,-5-5 69,-5-8-20,4 5-7,-6-3-12,-2-2-8,-2-4-4,2-2 37,0-5 27,0-4-19,-4-1-39,0-11-22,4-7-1,-4-9-9,12-9 0,2 1 3,11 0 1,6 7-1,2 6-3,3 8 0,-5 9-2,8 9 0,-4 6 0,8 9 0,-5 7 0,3 7 0,-1 3 0,-2 4 3,-2-3-3,-7-2-1,-2-10 0,-5-7 1,-1-6-2,-9-10 0,6-4 2,5-7 0,2-9-5,-5-4 4,3-7 0,-1-4 1,-10 3-1,1-1 1,1 5 0,-3 2 0,-3 14-1,0 4 0,-4 5-34,-8 10 0,-9 9 26,-4 6 4,-3 6 1,-1 8 0,8 1 1,6 1 0,6-1-1,7-3-1,12-2 1,3-2 1,1-6-3,9-6 1,-1-10-2,-1-5 5,2-7 1,-4-10 1,-1-4 3,-9-6-1,-1-4 2,-3-3 8,-4-1-11,0 3 6,-1 5 13,0 2-1,-1 11 9,4 6-17,-7 7-10,0 1-1,0 8 0,0 5 10,0 10 12,4 5 2,-4 9-3,4 3 12,-4 7-8,5 0-11,-5 7-4,0 3 11,0 11-2,0 7-9,-5 1-3,5 5-3,-4-1 0,0-3-1,-2-10-2,1-6 0,-2-3 3,-2-9-4,-1-5-2,-2-3 0,-1-10-20,-1-9 14,1-8 5,5-9 2,-2-12 1,6-10 0,-4-14 0,3-13-1,1-10 0,4-11-4,0-4-1,4 0-2,1 6-2,-1 5 2,4 10 1,2 6 1,5 4 1,9 5 0,-1 2 4,6 3 1,6 3 2,2 4-2,-3 4-3,-6 3 0,-6 5-17,-6 7-33,-8 4-43,-2 3-42,-1 5-38,-12 2-194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43.3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151 233 915,'-2'-7'35,"2"4"0,-4-1 36,0-2-24,0 6-20,4 0-24,0 6-2,-4 4 14,-2 5 18,-3 7-11,0 8-7,-4 2-7,0 8-6,1 2 0,-7 5-2,5-1-8,2-4-76,-15 55-57,33-91-181</inkml:trace>
  <inkml:trace contextRef="#ctx0" brushRef="#br0" timeOffset="248">168 125 985,'-19'-40'3,"3"5"21,-3 7 2,14 10-26,2 10-1,6 11-27,2 6-78,4 10-78</inkml:trace>
  <inkml:trace contextRef="#ctx0" brushRef="#br0" timeOffset="458">384 437 806,'-6'6'76,"6"-2"-39,0-2 35,-1-2-26,1 0-18,0 2-22,0-2-6,0 2-1,0-2-1,0 1-32,1 3-66,5-1-93,2-2-324</inkml:trace>
  <inkml:trace contextRef="#ctx0" brushRef="#br0" timeOffset="674">558 524 700,'11'2'9,"2"-2"15,5-6 79,2-6-38,8-3 0,-3-4-15,7-4-20,-9-4 14,2-6 1,-2-3-2,-9 4 3,-6-5-12,-4 4-18,-4 5 0,-4 5 0,-6 5-12,-2 13-4,-11 6-5,-6 15 0,-5 7 5,2 9-2,5 9 2,3 3-1,13 0 2,14 0 1,7-4 3,6-5-3,15-3-2,3-5 5,7-6 0,-1-3-5,0-9 6,-4 1-2,-1-8 0,-8-2-1,-6-4 0,-3 2-1,-9 0-1,-5-2 0,-4 4-1,-4 0-10,4 0-33,-5-1-79,-3 1-24,-6-3-140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47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74 797 652,'-7'0'7,"2"-3"56,1-1-2,4-1-24,0 5-9,3-4 11,-3 0 18,0 2 5,1 1-24,-2 1-9,1 0-17,0 0-7,0 0 3,0 0 1,4-3-3,2-2 1,8-3 0,4-2-2,6-5-2,4-2 4,-3-3 4,3 1-1,-11 0 18,-3 0-15,-5 2 15,-5 0-10,-1-2-8,-3-3-5,-3-1-2,1 1-1,-5-1 1,2 1 0,-4 5 2,1 4-5,4 5-2,-5 6-15,-9 8 9,0 7 5,-7 8 1,-8 8-1,4 11-3,-6 4 6,12 6 1,4 4-1,12-5 1,7 0-1,12-9 3,8-5-1,8-8 1,6-7 2,4-7-4,1-5 2,2-6-3,-6-5 8,0-5-6,-6-4 3,-5 1-1,-7-1-1,-4 3-1,-8-1 0,2 2-2,-5-1 0,2 5-3,0-2 0,-1 2-29,-2 3-17,5 1-15,-6 0-9,0 0-23,0 1-50,0-1-68</inkml:trace>
  <inkml:trace contextRef="#ctx0" brushRef="#br0" timeOffset="1660">815 568 286,'4'-5'439,"-7"-3"-420,-2-2 69,-4-1-28,1 1-14,1 1-14,3-1-12,2 1 16,-2-2 18,0 2-15,-3-1 2,0 5 3,-3 1-5,-6 2-23,-2 4-8,-14 10 4,-2 3-5,-9 6-1,1 4-1,4 4-5,3-2 3,12 1-6,-1-1 5,13-2-2,5 0 0,8-6 1,5-2-1,1-5 0,8-7 1,-4-2 3,2-10 0,6-2 0,0-6 1,2-6-3,2-6 0,1-4-2,-4 0 1,0 1 6,-2 3-1,-5 4 23,-6 4-3,-1 5-9,-3 5 2,-2 5-16,-2 2-2,0 4-1,0 6 0,3 5 9,-2 8 10,2 6 8,1 6-5,3 5-4,-7 2 4,4-1-12,0 2 6,-4 0-9,0-3-1,0-1-4,0-1-2,0-4 3,0 3-2,0 0 2,0 1-2,-4-3-1,0 1-7,4-3-17,-6-6-18,5-8-27,1-7 0,0-6-40,0-4-44,7-10-75,-3-11-242</inkml:trace>
  <inkml:trace contextRef="#ctx0" brushRef="#br0" timeOffset="2358">910 519 649,'-1'-8'26,"-3"2"55,4 0 0,0 3-40,0 0-5,0 3-4,0 0 3,0 3-5,0-3-16,-4 3-1,4 1 17,0 5 14,-5 3-11,0 5 2,1 2-12,-1 3-3,1 1-6,0 0 0,4-2-9,0-2 0,4 2-4,0-6 3,1-3-4,4-3 5,0-3-1,-1 0-1,6-4 2,3-2 0,6-2-3,-5-4 2,7-3-3,2-6 0,-2-5 0,-1 1 0,-3-3 0,-8 4 5,-4 3-5,-4-1 0,-3 5 2,-2 1 0,0 4-2,-2 4-1,0 2-6,-1 2-9,2 4 14,-2 5-3,3 3 4,7 7-1,2-2-1,6 4 2,2-6 1,4-2-1,3-4 0,-3-4-1,4-5-2,-5-2 0,-2-6-1,-1-1 2,-4-7 2,-4-2 1,1-3 0,-3 0-1,-2 4 0,-1 4-1,0 3-16,0 8-18,2 8 26,2 3 1,6 6 4,-1 4 0,0-2-10,-4 3-17,-2-7-20,-2-2-89,-4-1-150</inkml:trace>
  <inkml:trace contextRef="#ctx0" brushRef="#br0" timeOffset="3018">1429 294 899,'1'-20'2,"-2"11"-2,-2 3 0,1 6-4,7 12 4,3 5-10,2 4-79,8 8-105</inkml:trace>
  <inkml:trace contextRef="#ctx0" brushRef="#br0" timeOffset="3228">1756 342 774,'-6'0'52,"2"-2"19,1-2 27,2 3-44,1-2-1,0 3 5,0 0 12,0 3-11,0-3-21,0 0-22,0 0-7,0 3-6,0 3-1,1 9 21,2 10-9,1 12 10,0 12-6,-2 11 3,0 5-9,0 8 2,2 2 2,-4-1-8,3-3-2,-2 0-3,5-8-3,-6-5 0,0-7 4,0-4-3,0-11-1,0-11-40,-6-5-37,6-13-42,6-13-70,2-9-96,2-18-380</inkml:trace>
  <inkml:trace contextRef="#ctx0" brushRef="#br0" timeOffset="3566">1816 524 788,'-7'-46'36,"6"12"21,-2 7 51,3 8-57,3 7-25,5 6-13,5 8 13,6 4 9,7 4 1,6 5-11,-3 2-14,8 6 5,-10 0-1,-1 0-4,-12 2 1,-7 3-12,-15 7-1,-15 4-109,-6 1-86,-12 1-420</inkml:trace>
  <inkml:trace contextRef="#ctx0" brushRef="#br0" timeOffset="3978">2265 511 612,'2'-2'369,"1"0"-362,-3 2-6,1 2 18,5 9 43,-2 6-20,1 9-21,4 2-4,-5 5 13,-1-3-14,-6 1-10,-1-6 2,0-4-8,-2-8 4,6-3-4,-4-8 22,4-2 16,0-2 14,0-9-9,0-9-43,4-12-1,-4-9 1,4-4 0,2 0 2,1 9 0,-2 13 9,2 10-9,-2 5-2,-4 8-13,2 4 10,3 8 3,3 4 1,1 8 0,1 4 2,-5 1-3,1-2 0,-3-6 0,-2-2 1,-2-7 2,2-7 0,0-5 7,1-4-3,2-9-4,5-8-2,3-5-2,-1-8 6,2 0-8,-1 5 3,-5 9 0,-2 8 0,-2 6 0,-4 8-14,0 3 3,0 7 11,0 7 0,2 4 0,5 6 0,1 2 0,5-4 0,5-7 1,6-2 1,4-6 0,6-8-2,4-7 0,2-6 0,1-5-2,-3-7 2,-3-6 0,-12-1 0,-1-7 3,-16-1-2,-2-1-1,-8 7 1,2 1 2,-9 6-3,3 7 0,-1 9-5,2 3-6,-3 8-2,-5 13 10,-9 8 1,-1 12-4,2 7-1,1 4 3,12-5-1,14-2 3,9-7 0,11-8-2,1-10 0,11-5-2,2-11-8,0-7-44,6-4 2,-6-10 12,0-6 27,-5-1 14,-2-7 2,-4-2 1,0 5 1,-11 5 0,-2 2 14,-1 12 4,-6 3-19,0 6-5,-3 14 5,2 7 9,1 8 5,-1 5-12,-2 7 3,-1 0 0,-3-3 0,-3-5 6,1-10 0,0-6 3,0-9 39,-1-8-1,3-9-49,0-9 2,0-10-5,7-10 0,2-4 0,1 0-1,8 8 1,-8 9-1,1 11-14,-3 13-4,2 13 16,1 9 3,6 8 2,3 5 2,2 7-4,2-3-2,0-5 2,-1-4 0,-4-6 0,-2-5-4,-1-7-47,-4-3 24,-1-6 11,3-7 1,2-5 2,1-7 8,2-6 2,-5-5 4,2-3-1,-6-7 8,-2 2 9,2-5-1,-9-2-8,4-4 5,-3-4-9,-2 7 16,0-2 9,-2 6-13,2 12 1,-2 7-3,-1 12-10,3 6-4,-1 14-5,-9 12 5,2 15 19,-1 16 11,-1 11-7,3 5-15,6 1 5,5-6-3,5-9 2,-1 0-4,2-9-3,0-4-4,-6-7 4,2-1-2,-6-4 0,-2-6-3,-2-2-52,-11 3-59,-2-5-89,-4-8-26,1-7-325</inkml:trace>
  <inkml:trace contextRef="#ctx0" brushRef="#br0" timeOffset="5396">3529 403 858,'8'-15'28,"1"7"-18,5 3 37,3 1 1,9 4-23,5 1-12,6-1 13,4-1 5,-5-3-6,1-4-16,-11-3 8,-5 1 8,-5 0 15,-8-1-8,-5-2 8,-6-3-27,-1-3 2,-2 2-6,2 2-1,-6 5-4,2 2-4,-1 12-14,-5 6 12,-1 3 1,-2 12 1,2 5 0,6 1 0,12 2 1,7-3 3,12-3 1,8-2-4,2-2 3,3-5 4,-4-3-8,-6-2 0,-11-1-5,-5-1 3,-9 5-1,-6 1 2,-9 4-5,-8 4-49,-9 3-20,-2 2-20,-9-2-31,5-1-141</inkml:trace>
  <inkml:trace contextRef="#ctx0" brushRef="#br0" timeOffset="5876">4366 703 1106,'1'7'0,"2"1"0,-2-1 9,-1 3 19,3 9-4,-6 2-17,-2 2-7,-6 0-59,-6 4-206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57.7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4 215 380,'1'-14'241,"2"1"-206,1 2 51,-2-5-3,2 3-25,0 1 32,-1 2-30,-3 3-12,0 1-11,-3 0-5,3 5 5,-1-2-4,1 2 5,0 1-8,0 0-7,0 0-6,-3 1 8,3 2-6,-1-2-12,-2 3-6,1 6 3,0 9 11,-3 7-7,1 9-3,3 11 9,1 1-5,0 2 3,0 3-1,4 0-3,0 2-1,0-7-1,-2 0-4,1-7 3,-3-4-4,0-5 2,0-3-3,1-5-8,-1-1-38,0-5-30,0-6-45,3-7-22,-2 0 9,6-12-102</inkml:trace>
  <inkml:trace contextRef="#ctx0" brushRef="#br0" timeOffset="450">21 44 701,'-3'-13'90,"-1"5"-22,2 2-25,0 5-38,4 2-5,3 3 9,7 6 41,6 3 0,6 6-18,6 2-14,2 5 6,-2 0-9,-4 4-7,-12 1 12,-5 4-1,-9 0-1,-6-1-5,-11 0-6,-5-1-3,-3-4-1,-5-2-3,5-4-35,1-6-29,4-6-13,10-7-39,3-8-137</inkml:trace>
  <inkml:trace contextRef="#ctx0" brushRef="#br0" timeOffset="766">330 223 918,'21'-23'4,"-3"1"38,2 3 0,-1 8-30,0 11 2,3 9 7,-4 11 15,2 4-9,-5 11-8,-10 1 1,-8 1-6,-4-5-4,-2-1-4,-3-8 1,3-7 0,1-7 5,4-5 14,-1-8-13,4-9-13,1-80-3,10 70-6,1 0 8,-1 4-4,5 2-3,11-15-1,3 5 7,2 5-1,0 7 1,0 5-3,-6 5 1,0 1 0,-5 2-4,-6 2 1,-1 4 5,-5 0-5,-1 3 5,0 7 1,-3 5-2,1 4 2,-4 6 1,2 5 0,-2 0 3,3 1-3,5-4 0,2-4 0,2-8-7,4-3-6,-1-7 1,-3-5 6,0-2 6,-4-6 0,0-7 0,-1-7 0,1-5-2,-1-12-2,1-5 4,-4-6-5,-2-2 4,-2 6 1,-5 4-3,-1 7 3,-8 12-11,0 9-52,-8 10 30,-1 11 7,-1 11-10,1 5 1,4 7-37,9 3-73,9-5-61</inkml:trace>
  <inkml:trace contextRef="#ctx0" brushRef="#br0" timeOffset="1380">1352 121 785,'18'-27'28,"-8"2"-4,-10 4 78,-6 4-24,1 7-58,-7 6-14,0 10-4,-6 7 1,-6 8 3,-6 8-1,-6 4-2,2 1-1,-1 1-2,8 0-1,5-7-2,8-3 3,10-4-6,8-8 5,6-6 1,12-10 2,5-8-1,4-9 2,-1-8 0,1-8 2,-8-1 0,-6 1 5,-5 5 16,0 8 4,-8 10-23,-1 9-7,1 12 0,1 15 15,7 17 33,2 15 4,5 22 4,2 13-13,-1 4-17,-6 4-11,-3-3 3,-2-2-9,-9-7-8,-4-10 5,-6-8-4,-4-15 1,1-8 5,-4-17-8,0-8 0,0-11-13,-2-9 1,-2-13-21,-5-16-35,3-17-41,-1-17 22,7-12 5,8-4 8,9 3-38,12 5-54,7 11-98</inkml:trace>
  <inkml:trace contextRef="#ctx0" brushRef="#br0" timeOffset="1898">1518 282 205,'2'-29'608,"0"-1"-602,1 3 49,1 1 14,0 6-7,4 3-47,1 3 4,1 5 6,1 5-13,2 4-10,2 7 5,3 9 12,2 6 5,1 11-11,-6 6-11,-5 1 4,-10 2 4,-8-2-4,-6-5 0,-7-8 0,-3-8 0,4-10 9,3-9-2,7-11-13,3-14-1,9-8 0,5-7-6,10-3 7,8 2-3,6 6-4,4 6 7,1 8-3,4 4 0,-5 3 0,0 7 1,-6 1 1,0 3 0,-7-1 1,-2 0 1,-3 0 0,-5 0-1,-3 2 4,-5 0 0,-1 2-2,-6 2 12,1 0-10,-6 3 0,-5 7 0,-6 3 4,-5 5-1,-4 7 0,1 0-5,2-1 0,-2 3-1,6 2-1,4-4-2,5-3-5,5-4 6,9-7 0,4-3 1,12-9 5,5-6 6,9-10-7,6-9 4,-2-8 0,1-5-6,-8-3 10,-8 8 28,-4 1-12,-5 8 12,-5 7-25,-3 9-5,-3 3-7,-2 4-3,-2 4-13,2 3 13,-2 9-3,3 5 6,0 4-2,4 10-1,4-3-15,4-1-15,2-7-25,8-6-1,-1-7 36,4-9 8,-1-9 5,2-13 7,-5-3 0,-2-5 6,-5-1 4,-2 2 5,-8 12 2,-3 3-7,-1 9-10,0 4-28,-1 5 18,-3 3 10,-3 7 0,-2 1 1,1-1-1,-1 1 0,4-8 8,2-3 12,0-4 16,6-6 17,0-9-42,2-8-7,4-8-3,2-6 12,2 3-7,-1 7 10,-3 10-16,-1 7-1,-1 10-8,2 5 9,0 9 0,7 5 2,1 4-2,-1 2 0,-3 0 0,3-4 2,-7-6 2,-2-8-4,0-1 1,-2-8 9,-4-8-4,3-9-3,3-6-2,2-5-1,-4-3 2,2 6-2,-2 7-2,-5 9 0,0 7 0,0 4-14,-3 6 11,6 3 5,1 6-1,1 3 1,7 3 0,0-4 1,5 0 4,3-8-5,1-1 0,3-5-22,0-5 4,-3-5 15,0-5 3,0-7 1,-6-4 0,-2-6 5,-5-5-4,-2-3-2,-6 1 0,-2 5 1,-2 4 2,1 12 0,2 3-3,-2 8-9,3 2-10,3 8 2,3 5 17,2 8-2,8 6 2,3 6 2,2-1-1,-3 0-1,2-2 1,-3-2 4,-6-1-1,-5-2 1,-6 0-5,-4 0-34,-9-1-156,-4 3-106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5:59.8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64 404 853,'-20'-14'9,"1"-5"-9,5-8 65,5-4 3,5-5-32,14 0-9,11-3-7,10 2-1,8 5 6,9 5-19,1 6 0,-3 11-6,-3 10 1,-4 8-2,-4 6 1,0 5-3,-1 4-55,0 3-83,-6 1-112</inkml:trace>
  <inkml:trace contextRef="#ctx0" brushRef="#br0" timeOffset="292">325 250 787,'-4'-9'15,"-1"-3"59,0 2 17,-5 1-45,6 5-6,3 0-26,1 8 14,-3 4 17,3 7 15,-1 10 2,-2 2-27,3 9 4,0 1-16,3-1-7,2 0-7,2 3-4,0-2-2,2-1-1,-8 0 1,2-1 0,-6-2-1,-2-3-2,0 1-19,-5-8-76,6 0-81,4-9-3,4-10-76</inkml:trace>
  <inkml:trace contextRef="#ctx0" brushRef="#br0" timeOffset="629">619 106 826,'10'-9'1,"-10"1"27,0 2-4,-4 12 44,-2 7-8,6 14-10,6 4-1,-6 9-4,0 6 12,4 2-15,0 2-11,0 0-17,-2-6 4,1 2-7,-3-2-10,-3-7 2,1-5-2,2-1 1,-2-8-1,2-6 1,-2-9 3,2-2 7,0-10-6,2-6-4,0-7-1,4-10-1,2-5 0,5-13 0,3 4 1,0-4-2,4 1 2,-3 12-1,3 5 0,-6 5-4,1 13 1,-1 13-2,4 5 5,-4 14 0,6 8 0,-2 9 0,2-3 0,-4-1 1,-2-1-1,-6-3 0,-5-1 0,-6 0-20,-5-4-143,-5-4-21,-1 0-207</inkml:trace>
  <inkml:trace contextRef="#ctx0" brushRef="#br0" timeOffset="1110">1004 561 868,'9'-23'8,"5"-4"-8,10-5 73,1-3-17,9 4-19,6 8-5,0 10-6,-7 7-3,0 12-2,-11 11 4,-1 14-3,-2 1-6,-14 13-8,-1-1 3,-9-2-9,-7 2 5,-3-12 0,1-5-6,1-5 2,5-13 12,-2-9-7,6-13-7,4-6 2,4-16-3,7-9-2,6-6 1,4 0 1,3 4 0,6 2 0,1 13 0,-6 12-77,7 6-41,-7 13-14,-2 9-51,1 10-141</inkml:trace>
  <inkml:trace contextRef="#ctx0" brushRef="#br0" timeOffset="1424">1569 574 526,'6'14'110,"2"-6"-29,5-8 27,4-8-57,5-10-7,1-1 2,5-7-10,0-5 5,-3-2-1,-1 2 3,-7 5-7,-4-1 9,-9 12-9,-4 1-17,-7 6-10,-2 4-8,-3 12 3,-2 2-1,-13 7-2,2 10 1,1 0-2,1 5 4,8 3-4,9-6 2,10 1-2,10-3 2,12-4-1,13-5 4,7-9-4,11-5 4,4-4-2,-4-9-2,-1-9 1,-6-5 2,-6-8-3,-13-5 1,-7 0-1,-7-9-1,-9 9 0,-5 1 0,-6 8 0,-2 12 0,-4 7-1,-11 12 1,-8 15-2,-7 8 3,-10 14-2,-3 7 1,13 2 0,4-1 0,15-4-1,14-9 0,12-5 1,5-8 0,9-14 2,-3-5-1,5-8 0,2-13 0,5-6-1,1-8 1,-1-1 0,-4-5-1,-5 10 0,-11 10-2,-2 8-4,-7 13 2,0 9 4,2 10-1,2 4 1,5 0 0,4 5 1,5-9 0,8-2-1,4-7 4,2-9-3,1-1 1,3-9 1,-6-9-3,0-3 6,-2-10-6,-7 0 0,1-8 0,-7 3 0,-3-4-1,-8 5 2,-2 4-1,-7 4 2,-6 6-2,1 7 0,-14 6-2,-1 8-5,-6 9 6,-2 6 1,2 12-1,-1 4-1,8 1 2,8 5 0,3-5-1,9-5-1,2-4 2,8-4 2,-5-10 0,6-3 0,2-2-1,0-12-1,4-4 1,2-6-1,0-5 3,3-11-2,-5-3-1,-4-7 3,1-4-3,-3-6 0,0 0-3,-2-8 4,-4 0-1,-1-1 0,-1-3 0,-3 7-1,-3 7 2,2 11-2,-3 11 3,1 12-4,2 5-1,-2 9-3,-1 9 6,-1 12 1,-2 12 13,2 11 4,-2 10-6,5 5 1,4-1-8,5 1-3,4-1 1,-1-4-2,5-4 2,-1-2-2,2-10 0,1 1 0,4-13 2,3-3-3,4-5-1,5-9-16,5-9-8,3-9 2,0-9 10,0-8 13,-1-11 1,-9-7-1,2-2-1,-8-8-2,0-4 3,-7 1 4,-4 1-4,-2 8 0,-7 4 0,-5 15 1,-5 8-1,-2 12 0,-2 12-8,-5 15 8,3 10 0,4 17 0,3 4 0,4 5 3,11 0 1,4-10-1,7-3 0,4-9 0,5-9 1,0-6-1,1-7 2,-4-2-5,-6-8 2,-6 0-2,-7 0-2,-2 0 2,-7 1 0,-7 3-1,-6 6 1,-5 2-9,-9 3-35,-8 6-86,-6-4-6,1 2-134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0:01.0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1137,'19'15'0,"-2"-1"-12,-1-5 12,-6-1 1,2 7 0,-1 5-1,-7 4-40,-11 7-132,-10 8-405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0:05.4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381 590 525,'5'-1'47,"-5"-3"-20,0-4 56,1 3-39,2-3-7,-2-2 14,2 1-16,-2-5 2,2 1-5,-1 1 6,0 1 11,-4-1-28,-3 3 7,0 3-7,-4 0-11,-10 0 9,-5 5-10,-9 2 10,-4 5-9,-8 7 4,-2 8-6,0 6 0,7 4-6,5 2-1,8 1 1,11-3-1,6-2-2,6 1 0,8-7 1,10-1 0,3-5 2,8-8 0,4-5 0,5-6 3,3-7-2,2-6 0,-4-7 2,0-1 0,-4-4 2,-3-7-4,-3-3 4,-1-5-3,2-4 9,-7-5 6,2-2 0,-4 2 11,-4 1-8,-9 6-3,-1 9 9,-3 8-2,-3 14-16,-1 5 0,2 7-10,0 1-2,4 1-3,-6 3 2,1 6 3,-2 11 3,-2 6-1,-5 13-1,0 6-1,2 2 1,2 0-1,-4 2 1,7-4 0,5 0-1,5-4 0,0-4 0,7-7 1,5-4-1,3-2-10,-1-10 0,7-7-5,2-8-3,3-8 6,4-7 4,4-6 0,2-10 5,2-1-1,-3-7 3,-5 1 1,-6 2 0,-8 1 0,-8 4 0,-5 8 1,-4 6 1,-5 3 0,-2 10-2,-1 4-5,-6 4 2,-5 10-1,-6 11 5,-7 3-1,-5 9 0,2-1-1,5-1 1,9-8-4,4-6 4,9-6-3,8-5 3,8-6 1,2-6 1,5-4 0,2-5 6,0-7-8,-1 1 9,-5-2-2,-1 0 1,-5 3 6,-2 5-2,-1 3-12,-1 4-3,-3 8-7,0 4 10,4 7 0,2 4 0,4 4 0,5 2-3,2-2 6,4-6-1,5-7-2,1-2 1,1-8 0,-2-4 0,-3-6 0,-1-5 6,-3-4-7,-1-8 2,1-8-4,-2-7 5,2-6-3,-1-7 0,-3-7 0,0-5 0,-5 0 0,4 2-3,-12 6 4,2 7-1,-4 17 2,-2 11 1,0 12-3,0 8-8,0 14-7,5 18 15,0 21 18,4 14-1,2 19-10,3 8 5,0-4-2,-1-7-8,-1-6-1,-6-12 2,1-7-1,-7-8-2,0-10 0,-4-7-5,0-10-32,1-5-38,-1-9-29,2-5 4,-2-9-138,-3-13-108</inkml:trace>
  <inkml:trace contextRef="#ctx0" brushRef="#br0" timeOffset="1282">1346 425 285,'-4'-26'508,"-3"3"-442,1 0 5,2 8-2,1 1-50,10 2-12,6-3-3,9 0 6,10-3 3,11-2-6,6 0-2,4 1-3,0 4-1,-1 3-1,-12 3 1,-5 3-1,-14 2 2,-7 0 10,-4 4 1,-6-1-3,-4 1-5,0 0-2,0 1-3,-3 5 0,-3 10 2,-5 8 1,-6 11 2,-6 13-5,-7 6-1,-2 1 1,-1 0 0,7-7 1,6-7-2,7-9-2,11-12 3,9-11 0,8-9 5,8-11 3,5-12-1,4-6-3,2-11 1,-2-7 23,-7 0 9,-4 7-8,-1 5-2,-7 18-22,-8 7-5,-1 10-12,6 13 12,-4 10 5,5 7 0,2 2-5,1 0 6,3-5-6,2-2 0,7-11-29,6-9-17,2-9-32,9-3-10,2-12-32,3 0-83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0:08.7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373 395 745,'-4'4'4,"0"-2"2,4-2 39,0 2-10,-5 0-6,-3 2-11,4 3 11,-5-1 16,1 0-13,-6 1-5,4-1 1,2-4 11,3-2-6,1 0-5,0-6-14,0-1-1,4-5-2,-4-1-3,8-2-1,0-7-4,4 5 1,1-2 1,3 2 0,8 3 2,-3 1-4,4 7-2,3 6-1,1 4 1,-4 7 3,3 7-2,-7 8 1,-3 11 3,-7 11 1,-10 7 1,-7 7-3,-7 1-3,-8 6 4,-3-2-4,-6-6 2,2-2-3,3-5 2,-4-14-1,8-9 6,7-8 19,4-11 6,5-11-12,1-6-12,4-12 0,-5-6-3,9-8-5,0-2 4,5-1 1,3 5-5,5 4 3,-1 2-4,12 6-1,1 7 0,8 10-1,5 0 2,7 14-1,-1-1 1,3 10-2,-2 8-2,0 0-36,-10 1-39,4 3-63,-3-7-20,-6 3-148</inkml:trace>
  <inkml:trace contextRef="#ctx0" brushRef="#br0" timeOffset="690">809 75 776,'-25'-21'8,"-7"4"31,-6-1 20,-7 7-1,-4 4-9,-4 7-22,-2 3-5,-7 9 12,-9 13-6,3 11-12,2 26 5,0 25-7,5 28 9,7 20-9,16 12-2,15 1-5,18-12-7,29-16 2,15-12 4,27-22-5,27-14 6,18-14-5,8-18 0,-2-15-2,2-19-2,-8-15 1,-13-18-2,-3-21 3,-16-10 5,-6-15-4,-22-13 3,-11-12 6,-17-9-4,-13-2 2,-20-10-4,-13 1-3,-22 5-1,-19 7-22,-16 16-42,-17 27-21,-8 17-4,-15 21-45,-3 23-89</inkml:trace>
  <inkml:trace contextRef="#ctx0" brushRef="#br0" timeOffset="18015">1877 485 604,'0'-9'197,"-1"-1"-111,-2 2 10,2 3-34,-3 1-35,4-2 4,-5 2-3,5 0 16,0 0 10,-4 4-18,4-1-4,0 1-4,0-2 1,0 0-7,-4 2-8,4 2-1,0-2 1,0 2-6,0-2 2,0 1-9,0-1 1,0 0 0,0 4 1,0 2-3,-4 7 0,4 5-2,-4 12 2,-1 7 4,1 7 3,-4 2 1,1 0 2,0-2-8,2 4-1,4-6 2,-3 0-2,4-1-1,0-4 0,4 0 1,-4-6-1,1-1-2,2-3-35,-1-5-20,0-8-41,0-2-60,-2-5 0,3-4-67</inkml:trace>
  <inkml:trace contextRef="#ctx0" brushRef="#br0" timeOffset="18526">1463 830 786,'-23'-4'100,"6"4"30,0-4-49,8-1-32,5 5 2,4 0-1,0-4-23,4 4-8,1 0-1,-1 0-2,4 0 5,5 0-11,11 0 11,1 4-8,16-4-4,5-4-6,12 0 0,8-6-1,0 1 0,-5-5-2,-3 9-23,-13-3-21,-14 4-29,-5 4-26,-9 0 13,-3 0-36,0 4-64,3-8-171</inkml:trace>
  <inkml:trace contextRef="#ctx0" brushRef="#br0" timeOffset="18916">2028 368 600,'4'-13'160,"0"-4"-64,-4 7 16,4 1-27,-4-1-34,4 2 3,-4 8-13,0-1-1,0 1-12,0 1-15,0 3-6,0 4 12,0 3 16,-4 12-1,4 8-14,0 5-1,0 7 0,0-1-4,0 7-1,0-1 0,4 2-3,1-2-7,-1-2 0,0 0-2,2-2 0,-2 2 2,-4-2-3,-2 4 0,-2-6-1,0-2-52,-4-3-37,8-12-108,4-10 24,1-7-101</inkml:trace>
  <inkml:trace contextRef="#ctx0" brushRef="#br0" timeOffset="19282">2353 866 717,'-4'0'72,"0"4"-20,0 4 6,4 2 2,-5 5-22,5 2-23,0 6 1,-4-2-5,8-2-11,-4-1 0,5-5-2,-1-4-99,0 1-124,0-6-294</inkml:trace>
  <inkml:trace contextRef="#ctx0" brushRef="#br0" timeOffset="19470">2366 690 583,'0'-23'32,"-4"10"-2,-1 5-30,5 10-2,0 6-9,5 5-7,3 6-40,0-2-15,12 1-87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19:19.8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28 788 638,'-7'-9'36,"3"2"3,0 0-3,-5 2-10,9 1-3,-4 0-12,4 2-5,0 0 6,0 1-5,0-1 3,0-2-1,4 2-2,-4 2-5,5 0-2,-1 0 0,1 4 1,5 0-1,7 1 0,4 3 0,12 1 1,4 1 0,17-2-1,8 1 3,8-3 10,1-2-1,9-4 4,-1-4-9,4-6 14,7-3 5,9-4-16,12-2-5,4 1-4,1 5 0,-8 6-1,-2 4 0,-11 7 0,-13 2-2,-3 0 1,-12 0 1,-2-2 0,-2-4 0,6-3-1,8-4 2,10-5 0,11 0-1,2-1 0,7 3 0,-5 3 1,-6 5 0,-2 2 0,-7 2 1,-7-2-3,4-2 1,-1-4 0,6 1 2,7-7-2,6-1 0,7 2 3,10-3-2,9 2-1,0 3 0,0-1 0,-8 2 0,-6 1 0,-11 1-2,-12 1 1,-4-3 2,-1 0-1,-2-3 1,4-1-1,-1-2 0,5 1 0,10-2 0,-4 3 1,8-1-1,7 2 1,3-1 0,-5 4-2,-8-2 1,0 3-1,-20 1 1,-6-1-2,-11-1-1,-4 0 2,0 0-6,12 1 2,0-5 4,11 3-1,11-3 2,4 1 0,8 1 0,2 2 0,1 1 1,-7 3-1,2 0 1,-7 2-2,-3-2 1,1 0 0,-1 1 0,2-3 12,-2-5-4,6 1 1,5-2 1,7-1-3,8-1-2,1 5 2,1 1-7,-3 1 5,-4 1-1,-6 2-3,-4 1 6,-3-4-5,4 2 2,6-1-2,-3-2 5,3 3-4,1-3 1,-2 2 3,-2 0-3,-4 1-3,-3-1-1,-2 2 0,-5 0 0,2 0 5,-4 0-5,3 1 0,-1-1 0,-1 2 1,2-4-1,-3 5 0,4-3 0,-2 0-3,5 0 2,8-2 1,5 2 1,6-1-1,3 1 0,10 1-1,-6 2 1,-5 1 1,-9 0-1,-3 1 4,-4 2-4,-8-2-1,2 2 1,2-3 0,-6 0-3,0-3 3,-2-1 0,-1 3-2,-3-3 2,-1 2 0,-7 2 1,-7 0-1,-3 2-1,-10-2 1,2 2 0,-4 0 0,8-2-1,1 0 2,1 0 0,3-2-1,5 4 3,-3-2-4,-1 1 1,-4-1 0,-4 0-1,-5-1 1,-2-3 0,2 2-1,4-2 1,4 0 0,6 0 0,7 3 0,2-1 0,1 0 0,0 2 2,-12 2-4,-7 0 3,-2-1-1,-7 2 0,-5 0 0,-5-1 0,-1 0 0,3-2 2,0 0-4,6 0 5,2 4-3,4-2 1,-1 1-1,-4 4 0,-1-3 0,-6-4-1,-5 1 1,-1-1 1,-11-1 0,1-3-1,-4 4 1,1-4-1,-6 1 0,-3 3 0,1 0-1,-5 0 1,-5 3 0,-6-3-1,-2 0-3,-5 0-10,-1 0-24,-6-3-40,-10 2-249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0:48.0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344 402 655,'-4'-11'58,"0"-3"35,4 10-38,0-5-26,-5 7-7,5 0 6,-8 2 4,-3 0-23,-2 4-3,-12 0 1,-3 5 1,-2 1-1,-5 3 7,8 3-7,-5 3-3,7 8 4,-5 3-4,7 3-2,6-1-2,0-1 2,13 0-1,-2-10-1,12-6 3,2-3 0,5-10 4,-1-2-1,7-10-3,7 1 0,0-9-1,-3-3 1,3-4 2,-5 0-3,3-2 4,-3 4-1,0-4 1,-2 10 11,-6 2 6,-5 6-3,-3 1-3,-1 8-16,-4 0 1,0 5-2,4-1 6,-4 10 39,4 5 1,2 2-7,4 11-7,-2 3 6,1 5-12,-1 6-2,0 2-6,1 6-2,-5 4-7,-3-3-5,-1 4 1,-1-3-2,-3-2-2,0-8 0,-1-2-1,1-8 2,-4-3-2,4-6 0,-5-10-7,-5-4-7,4-5 3,-7-6-11,-8-4 2,-3-6 0,-6-5 5,-2-4-2,6-6 0,2 1 6,7-4 5,9-1 3,0-2 2,12 2-3,7 1 0,6-5 3,8 0-3,6-1 2,12-3 1,10-3 1,5-1-6,-1-3 6,-1 2 0,-3 0-1,-10-1 1,-13 7 0,-7-4 7,-6-2-5,-9-3 10,0-3-5,-4-4-2,0-3 6,0-5-10,0-1 0,0 1 7,5 7 2,-1 3 4,0 11-6,0 6 6,-4 18-4,0 0-7,0 9-3,0 8-5,0 3 5,0 8 0,-4 12 0,0 14 5,-5 18 10,-3 10 8,3 8-7,-1 5-3,6-1 0,3-2-6,5-7-1,0-9-4,7-9-2,-2-14 2,4-11-1,-1-12 2,-2-13 0,4-8 7,7-19-7,0-7 0,3-15 0,1-10-3,1-3 1,-11 9-4,-2 14 6,-5 10-6,-8 16 0,4 10-4,1 17 7,3 10 0,6 7 0,4 11 1,3-2-1,2-4 0,3-1-1,-3-10 1,4-7-4,-6-10 9,-3-10-7,62-42 5,-63 22-6,-5-1 4,-2 0-2,-3-2-1,13-15-1,-12 1-2,1 8-1,-5 8 0,-4 6-38,0 9-29,0 4-68,0 9-29,0 5-135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0:49.9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-1 878 815,'0'-18'104,"5"-7"-23,3-7-7,6-5-17,21-8 22,10 0-30,3 7-20,5 11-14,3 17-9,-7 20 6,-4 17 3,-5 15-6,-1 8 2,-12 4-3,-9 0-3,-14-3 4,-8-7-3,-10-4-4,1-9 7,3-12-1,2-9 12,0-16-4,8-11-16,0-10 2,0-10 0,8-12 0,0-1-2,5-4 0,7 5-1,-3 4-3,5 14-6,5 9-44,-2 8-29,4 9-103,12 6-74</inkml:trace>
  <inkml:trace contextRef="#ctx0" brushRef="#br0" timeOffset="390">798 916 727,'-4'4'85,"8"-4"25,9-6-45,9-7-21,9-9-8,7-1-7,3-7 5,-5 1 7,-6-6 22,-12 5-34,-10-3 2,-8 6-3,-5 5-5,-6 0-16,-3 13 2,1 5-5,-5 8-4,1 5 0,-1 13 1,-3 6 0,-8 7 0,8 5 2,2 0 2,6 2 0,10-3-3,15-3 6,11-1 1,8-7-4,17-5 2,5-9 1,5-2-8,8-15 2,-4-6 0,-5-10-2,-3-8-3,-7-9 3,-3-5 1,-12-3 1,-11-6-2,-4-3 2,-8-9 0,-8-7-2,-2-2 0,-6-1-1,-2 4 1,3 11 0,-2 7 3,4 15-3,0 11 0,-1 6-3,1 9 0,-1 5-2,3 8-1,-1 7 6,2 14-1,-6 8 2,-1 19 3,2 9 6,-3 6 1,1 4 1,4-4-3,8 0-2,4-9-3,2-5-1,7-7-2,10-6-1,-6-3 1,7-2-1,-3-13 0,-4-4 1,3-9-2,6-7-8,2-9 0,-3-11 0,8-5 0,-8-7-6,0-5 3,-8-1 4,-7 5 4,-3 2 2,-7 8 0,-3 8 2,-2 7-6,-2 6-10,-1 6 4,0 7 1,4 4 7,0 5 3,4 2-6,10 3-13,-1 0-96,-1-6-14,2-3-68,-1-5-110</inkml:trace>
  <inkml:trace contextRef="#ctx0" brushRef="#br0" timeOffset="1178">1861 565 762,'-4'-40'59,"-3"11"34,4 12-49,2 9-44,6 8-4,5 13-26,3 5-48,4 9-61,11 5-50</inkml:trace>
  <inkml:trace contextRef="#ctx0" brushRef="#br0" timeOffset="1315">2199 695 387,'33'-13'313,"-4"-2"-183,-3-6-2,-3-6-56,-6 4 10,-7-4 17,-2 6 1,-5 2-55,-6 7-10,-6 6-26,-8 6-4,-14 14-2,-4 13-2,-17 7 4,-3 8-3,2 6-1,6 2-1,11-4-1,11-2-2,9-9-1,13-7 2,12-10 2,17-13 5,1-14-2,12-5-2,2-12-1,-1-5 3,-1-6-4,-13 1 2,1 5 4,-10 4 2,-7 12-1,-3 7-6,-7 8-8,0 12 7,-3 3 1,3 8 0,3 4 0,2 0 4,7 0-8,7-6 3,-2-3-1,4-5-6,3-8 2,-6-1 3,-1-8 0,6-3 1,-6-12-2,1 0 6,0-11-6,3-7 8,-4-8-4,-3-1 0,0-10 0,-1-3-2,-9 0 2,4-3 5,-8 11-4,2 7 4,1 9 4,-3 16 4,0 7-13,0 7-3,0 10 1,-3 11 2,3 11 15,-2 11 10,2 12-2,-4 6-8,4-1 7,0-1-11,4-1-2,1-3-2,0-2-3,2-7-2,-3-9 0,1-5-1,-4-4-1,-1-11 0,0-7 6,3-5 3,-2-4 2,5-11-11,-2-6-1,9-8 1,-1-1-3,9-5 2,7 12 1,-6 5-6,6 9 3,-7 5-1,1 14 3,1 3 1,-7 8-2,-3 2 2,-7 4-1,-11 5-1,-4-1-1,-17 0 2,-9 0 1,-3-4-16,-4-4-20,3-6-14,8-8-9,0-5-46,17-4-62,1-8-38,13-5-80</inkml:trace>
  <inkml:trace contextRef="#ctx0" brushRef="#br0" timeOffset="2266">3036 153 683,'2'-33'108,"-7"10"8,0 6-6,-2 4-66,1 9-18,2 8 23,0 5 31,-5 9 13,1 4-20,-6 4-27,4 2 0,-1 7-5,5 1-9,-2 1-7,8 8-6,4 0-4,0 4 1,6 5-11,-2 0 0,-1 3-5,-1-3 2,-7-4 0,-6 0-2,-2-5-5,-5-2-33,-3-5-61,-5-3-77,5-4-164</inkml:trace>
  <inkml:trace contextRef="#ctx0" brushRef="#br0" timeOffset="2626">3205 816 801,'8'-8'20,"9"-5"28,3-6 66,5-8-50,7 0-12,-5-1-12,4-7 26,-10 4 17,-4-1-55,-9-1-4,-4 3 2,-6-5-2,-7 8-6,-1 4-10,-7 14-5,-6 10-2,-5 17 2,1 18 8,-4 12-4,8 10 2,1 1 0,16-1-2,8-7-6,10-8 6,11-11-3,6-9-4,8-6 2,12-7 2,4-10-2,-1-4 2,-3-6-3,-5-3 2,-13 0-2,-9 3-1,-5 2-17,-13-1-30,-2 3-61,-6-2-121,-2 8-153</inkml:trace>
  <inkml:trace contextRef="#ctx0" brushRef="#br0" timeOffset="5590">3483 264 907,'0'-4'76,"-4"0"27,-1-1-6,1 1-4,0 4-41,3 0-5,1 0-18,0 0-8,0 0-15,0 0-4,0 0-2,0 0-2,1 0-3,-1 0-3,3 4-38,1 4-70,-3 3-74,4 6-22,-1 0-528</inkml:trace>
  <inkml:trace contextRef="#ctx0" brushRef="#br0" timeOffset="5912">3867 63 596,'5'-27'90,"-5"12"4,0 1-16,-5 7-33,1 5-31,-1 2-2,3 2 24,2 7 9,-4 4-10,4 5 22,-3 5 0,3 2 8,0-1-13,3 6-15,-2 2 1,9 4-10,-6 10-6,1 8-1,-1 9 0,4 8-11,-8 4 6,5-2-8,-5 0-3,1-8-3,-1-2 3,-1-5-5,1-4-3,0-7 3,0-4-16,0-15-37,0-3-37,0-10-74,1-5 47,3-10-62,0-10-142</inkml:trace>
  <inkml:trace contextRef="#ctx0" brushRef="#br0" timeOffset="6256">3792 830 671,'-35'-8'95,"-2"-2"5,8-1 15,6-1-42,9-1-40,10-1-18,12-3-6,16-6 1,11-5 6,17-3 14,10-4 2,0 8 4,-5 4-23,-12 14-11,-15 5-2,-9 16-3,-6 3 3,-2 8 0,-8 4 1,3-1-1,-7 1-2,3-1-19,-1-7 1,1-10 13,2-1 7,4-8 10,2-10-7,2-5-2,7-10 4,2-10-3,2 1 1,-2-4 14,-1-3 7,-8 7 14,-1 5 19,-5 8-31,2 8-11,-10 7-14,4 12-1,0 20 35,5 15-6,-1 16-1,2 20 13,1 9-13,-2 14-1,2 1-7,-7-1-10,-8 6-1,-3-7-3,-9-5-2,0-12-4,-3-5 0,1-14 0,1-15 2,7-13 0,2-16 2,0-11-4,-1-16-13,-2-11 4,-2-16-10,-4-6 2,1-21-1,0-1 5,5-8 0,9 4-2,8-1-12,12 9-3,3 2-11,9 7-21,6 6-17,1 7-69,-8 10-12,-2 8-161</inkml:trace>
  <inkml:trace contextRef="#ctx0" brushRef="#br0" timeOffset="7224">3474 604 556,'-1'-4'42,"-2"0"31,2 0 7,-6 0-28,2-2-11,1 1-9,3-1-6,-3 0-14,-1-2-3,5 1 8,0 1 2,-4-1-1,4 0 2,0 2 1,4-1 1,-8 2 1,4 0-3,-4 0-6,4-1-5,-4 5 2,0-4 5,-1 4-5,0 0 0,3 0-10,-2 0 3,1 0 3,2 0 1,-6 4 7,1 1 1,-2 3 9,-5 2-2,1 3-10,-7 6 2,5 2-5,2 10 3,-5 2 3,3 7-1,4 0-3,3 0-2,6-1 4,2-6-2,3-3-6,5-5-1,2 0-2,4-2 0,2-4-1,-3-2 1,9-3 3,2-5-2,-3-5-2,9-4 7,-4-1-8,4-7-1,-2-4 1,-5 1-1,-3-1 2,-4 1 2,-7-1-3,-6 10-1,0-1-15,-4 3-15,0 0-31,-1 3-70,-3-1-11,-1 8-119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0:58.4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50 994,'-38'-14'19,"4"5"98,2-5-14,15 10-61,9 3-36,9 2 0,12 3 24,11 2 0,8-2-6,13 0-10,3-8-2,4 2-4,-3-2 1,-8-4-9,-8 8 0,-9-1 0,-10 1-6,-3 0-6,-5 0-21,-2 0-33,-1 0-51,-2 0 15,2-3-63,-1-2-259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1:11.7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147 140 684,'0'-8'120,"-4"1"-68,4 1 5,-6 2-1,6 0-6,0 0-2,0 0 40,-1 0-30,1-1-5,0 1-9,-3 2-12,3 2-16,0-2-6,0 4-7,-1 2-3,1 3 0,-3 9 11,2 7 13,1 4-8,1 5-6,2 5 4,-2-3 0,9 3-5,-6-1-4,-4 3 0,4-1 2,1 2-5,-5 0 3,0-1-4,0-7-1,0 5-1,-5-11-23,5 1-67,5-9-112,-5 1-60,-5-4-254</inkml:trace>
  <inkml:trace contextRef="#ctx0" brushRef="#br0" timeOffset="390">55 305 786,'-13'-19'82,"3"-3"3,-3-5 0,2 1-27,4-1-9,3 4 16,3 2 6,1 2-36,1 9-13,2 2-17,-2 7-3,2 2 1,8 2 4,-2 2-2,7 3 7,7-6 25,8 2-19,3-8-4,3-2-10,-3-2-3,-3 3 0,-6 1-1,-5 4-4,-6 9 3,1 5 1,-2 12 0,-2 7 4,-6 7-2,-5 4-2,-12 5-4,-5-4 4,-4 4 4,-11-4-2,0-4-1,-5-5 0,6-4 0,-5-10 2,11-9 4,5-3-5,9-7 18,7-3 2,2-3 1,4 3-10,-2-2 1,2 0 0,0 4-14,5 0 2,8 1 0,6 5 12,9 3 0,10 7-4,5 3 0,-1 6-8,1 5 0,-2 3 1,-2 3-3,-10-3 2,4 1-2,-8 3 0,-2-11-35,-1 3-39,0-12-33,0-6-81,-3-9-65,1-9-129</inkml:trace>
  <inkml:trace contextRef="#ctx0" brushRef="#br0" timeOffset="1034">568 717 792,'-11'9'111,"6"-5"0,2-4-55,6-5-37,5-7 19,12-1 5,-2-5 1,6-5-8,4 4-4,-10-4-10,-2-2 6,-4 1-17,-1-3-5,-11 1 5,0 0-6,0 8-2,-5 5-1,-1 3-1,-2 9-2,-8 2 2,-2 13-1,-9 7 6,1 8 0,-5 7-4,6 3 10,10-3-5,7 0-5,12-5 1,9-8 0,12 0-1,7-7 0,8-7 1,5-3-3,0-6 2,7-4-2,-6-6-12,3-3-33,-3-2-65,2-7-48,-13 1-14,-2-2-113</inkml:trace>
  <inkml:trace contextRef="#ctx0" brushRef="#br0" timeOffset="1447">1095 343 601,'-4'-6'233,"-1"0"-132,1 3-5,-1-1-31,0 2-2,5-2 30,0 4-48,0 0-13,0 0-6,3 0-12,-6 10 13,3 1 15,-1 7-11,1 6-4,1 3-4,4 9-1,4 3-4,0 5-5,4 6 2,3 4-2,4 1-8,-6 7 6,2-7-5,-4-1-4,-3-2-1,2-10 0,-7-10 0,4-5-1,-3-6-16,-1-11-49,0-1-16,-2-6-65,0-11-162,3-6-157</inkml:trace>
  <inkml:trace contextRef="#ctx0" brushRef="#br0" timeOffset="1800">1179 508 814,'0'-38'68,"3"3"32,1 7-31,2 6-48,-2 13-13,6 5-8,-2 13 17,2 5 31,6 9 10,0 6-5,0 3-12,-8 4-10,-8 1-13,-8 2-9,-6-7-4,-7-1-1,2-8-3,-4 0-1,3-10-24,6-1-142,5-11 20,5-1-68,8-9-239</inkml:trace>
  <inkml:trace contextRef="#ctx0" brushRef="#br0" timeOffset="2114">1425 17 677,'-7'-13'92,"-3"9"-42,2 4-25,-8 13 17,5 10 30,-2 8-10,1 8-2,6 1 11,-2-2 12,1 0-30,7-5-11,7-2-20,-3-1-2,4-3-6,5 2-6,1 2-4,1 1 0,1 7-2,-11 2 1,2 5-2,-5 2-1,-4-2 0,-2-5-31,1-11-66,3-3-83,5-13-23,3-9-133</inkml:trace>
  <inkml:trace contextRef="#ctx0" brushRef="#br0" timeOffset="2383">1553 556 671,'8'-14'131,"-2"5"-68,-2 5-21,0 9 4,6 7-1,-6 6-21,5 6 1,-5 3-11,-3 2-14,-1-2 0,0-8-44,0-2-142,4-11-177</inkml:trace>
  <inkml:trace contextRef="#ctx0" brushRef="#br0" timeOffset="2572">1602 330 551,'-3'-17'64,"6"9"-64,1 21-5,0-7-95,0 0-195</inkml:trace>
  <inkml:trace contextRef="#ctx0" brushRef="#br0" timeOffset="2708">1915 313 685,'1'-8'135,"-2"4"-41,-3-2 22,1 2-55,1 3 13,-2 2-12,-6-1-16,1 12-1,-7 1-5,-1 6-14,3 4-2,-8 8-8,5 2 2,4 1-10,8-1-4,0 5-3,10-4 4,3-3-2,9-4 0,5-2-1,7-10 1,0-1-3,7-10 0,4-4-12,-2-10-3,0-7-2,-2-6 13,-4-8 4,-6 0 0,-7-1 0,-10-1 0,-4 7 0,-2 0 0,-6 9 1,-1 6-1,-1 3 0,0 8-6,-6 6-1,-4 5 4,-2 7 1,-1 5 1,-5 5 0,6 3-1,5-4 0,10-4 1,4-6 0,9-4 0,3-5-6,8-6-4,-1-8 0,2-3 5,-1-7 6,-3-3 0,-4 4 0,-5-1 0,-2 7-1,-3 3-5,0 8-7,-5 2 12,0 8 1,9-1 0,-1 5 0,6-5 0,6 2 1,8-9-1,1 0-1,8-12-20,-4-1-13,1-5 7,-9-5 24,-2-2 3,-13 2 0,-3-6 9,-6-4 1,-2-2 8,-3-3-7,1-4-4,1-6 1,4-6-4,1-4-3,-3 2 4,1 5 13,-2 8 9,1 12 5,-3 14-20,1 7-12,0 12 0,0 15 3,-1 11 19,2 20 0,-3 9 10,4 6 0,4 1-10,2-5-7,5-6-5,1-3-6,-2-4 4,4-10-7,-5 0 3,-8-9-4,2 0-27,-3-12-50,0 0-52,-3-11-119,-3-8-130</inkml:trace>
  <inkml:trace contextRef="#ctx0" brushRef="#br0" timeOffset="3584">2509 508 848,'19'-15'48,"-2"1"17,6-3-14,5 3-38,6-3-1,5-2-5,2 2-4,-6-2 6,0-3-6,-6-1 13,-6-3 16,-5 3 16,-8-4-25,-6 4 5,-5-2-7,-6 2 3,-3 5-7,-6 7-14,-3 7 1,-4 14 5,-5 13 10,0 15 7,6 4-7,6 12-1,9 0-7,14-1-2,9-4-9,6-8 4,8-6 3,5-10-3,5-8-4,2-7 4,3-8-2,0-6-1,-5-5-1,-4-3-19,-8 2-18,-7 2-37,-8 3-82,-6 3-87,-7 2-327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1:16.3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358 520 664,'1'-4'86,"2"0"-34,-2-7 1,-1-2 0,0-3 4,-1 1-12,-2-2-7,-7-2-2,-2 1-10,-7 5 16,-2 3-13,-1 2 5,-9 12-8,4 6-11,-12 3-7,5 10-1,-2 6-1,3 0 1,4 3-3,6-1-2,5 0 1,13-8-3,5 2 2,5-6-2,13-4 4,-1-7-2,2 0 0,7-4 2,-8-8 0,4-4 2,4-6-4,-3-1 0,2-10 5,3-6-6,-3-6 0,2-6 3,-6-8-2,0-11 6,-5-1 0,-4-4 6,-6-2-10,-6 7 10,-2 13-1,-2 12 8,0 14 1,0 11-15,0 8-7,4 7-3,-7 2 3,0 14 0,-2 8 9,1 10 7,-2 11 1,-1 1-1,5 5 2,2-6-1,4-2-8,0-6 2,4-5-9,4-2 3,2-5-4,3-1 1,0-2-2,1-2 1,-6 0 1,-2 8-1,-2 0-1,-1 1 0,-2 0-21,-2-5-8,1-6-6,1-7-22,-1-9-23,8-6-58,8-9-17,8-3-20,-2-8-89</inkml:trace>
  <inkml:trace contextRef="#ctx0" brushRef="#br0" timeOffset="667">782 425 752,'8'-30'61,"-2"7"42,-8 5-11,-2 0-50,-3 9 6,1 1-14,-9 8-5,0 4 23,-2 5-13,-4 5-13,-5 11-9,-2-1 8,3 7-16,-3 4 1,3 1-6,-1 1-1,7-1-2,2-5-1,8-4 0,5-6 0,6-10 0,6-7 11,10-10-6,1-9 0,6-10-2,3-6 5,0-3 12,-4 1 1,-7 14-5,-5 6-16,-3 5-1,-5 12 1,2 5 1,2 5 0,3 7 4,2 4-4,2-4 0,-1 2 0,6-6 1,1-7 2,3-2 1,5-7-5,1-6-4,1-9-6,-2 1-1,-5-6 9,-6-6-1,-2-4 3,-8-7 0,-3-7-1,-1-7 1,-4-5 0,0-8 0,-3 1-1,3 1 1,-1 11 1,1 8-1,0 13 0,0 10-1,-3 9 0,3 6-9,-2 4-2,2 10 7,0 7 5,2 10 16,2 17 5,6 6-2,-6 9 2,6 3 4,1-3-3,-1-1-6,-2-4-2,1-5-7,-5 0-5,2-8 1,-2 4-2,-8-9 1,4 3-2,-7-7-4,2-5-31,-2-4-22,3-10-40,-2-5-100,2-8-117</inkml:trace>
  <inkml:trace contextRef="#ctx0" brushRef="#br0" timeOffset="1402">971 440 764,'-18'-6'47,"5"-2"38,5 3 6,4 1-60,4 0 0,8 2-15,8-6 4,7 3 8,11-7-1,8-2-3,6 1-13,0 0-5,1 3 2,-6-3-2,-8 7-5,-6-2 5,-8 4 2,-9 0 2,2 3 13,-5-3-6,-4 4-3,-2-2 2,-3 2-1,0 0-14,-4 2 0,-5 7 1,-3 5 3,-8 11 4,-5 3 0,-7 13-2,-2-3-1,2 0-3,2 1-1,3-10-2,11-3 1,6-4-1,10-7 1,4-7 3,10-8 4,9-10-2,6-7 0,8-14-2,-2-9-3,4-2 1,-4-1 5,-4 7 11,-10 11-4,-7 12-12,-4 11-1,-5 13 3,0 8 10,2 12-1,-2 5-11,2 3 1,-2-1-1,-1-7-1,1-4-1,4-6 0,1-8-52,-1-5-55,7-4-139,1-8-143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1:18.3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 0 978,'0'15'13,"0"-2"23,-7 4 45,3-3-52,4 7-22,0-2-6,-3 8-1,-3 1-129,-2-1-548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6:03.7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220 113 583,'-7'-17'72,"1"2"36,-1 1-27,-1-3-24,-1 4 14,4-1-19,-3 5-1,1 1-3,0 2-21,3 6-3,-1 2-7,0 11 16,-4 13 6,-6 6 5,1 12-15,-1 10-8,4 0-1,5 9-5,4 4 0,0 0-10,-1 6 3,2-2-5,-3-4 0,-3-8-2,-1-1 2,-1-8-3,-2-10 1,1-8-1,2-7 1,4-11 5,1-9-2,3-9 8,8-5-8,8-14-4,9-8 0,11-9-2,6-10 2,6-3 2,1 7-2,-1 2 0,-3 7 0,-5 16-6,-7 11 5,-1 10-1,-5 14 2,-4 9-1,-3 8 0,-8 5 1,-12-1 3,-8 1-1,-11 0-2,-6-3 0,-7-3 0,-4-3-1,1-9-2,0-1 3,2-11-2,5-6-1,7-4 3,9-6-1,7 1-5,11-9-2,16-1 4,9 2 0,13-6 0,9 6-6,8-6 0,-1 0 2,-2-2 1,-2 6 3,-13-4 0,-11 9 1,-9 2-3,-10 7-2,-1 9 5,-3 5 3,-1 5-1,0 5 0,4 6 1,-3-2 0,2 0-2,2-6-6,-2-7-5,1-1 0,1-5 11,2-8 1,2-5 1,5-5-2,5-5 2,-2-8 0,1-3 0,0-1 1,-8-2 0,-1-1-2,-3-3 2,-6 7-1,-2 7 0,1 4 1,-3 5-1,-3 6 0,4 4 1,-1 16 7,4 11 21,3 17 7,2 20 0,-1 20-7,-1 10-9,-1 8-4,4 0-2,-2 2-1,2-10-1,-1-6-4,-5-7-3,-5-6-4,-6-12 5,-7-5-3,-5-14 1,-3-9 1,-6-16-5,1-7-1,-9-18-17,3-7-8,-5-19-4,1-18-1,2-13-13,6-10-3,9 2 5,7-1 25,14 8-15,10 11-21,10 7-2,12 4-3,8 6-44,5 5-117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1:19.8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-1 647 808,'1'-9'39,"2"9"-11,-3 4 67,0 4-23,0 3-17,4 12 42,5 4-40,0 3-4,4 15-12,5 4-18,-5 5 1,0 5-8,-5 5-6,-8 1-2,-3-6-5,-7 1 1,-1-14-4,3-12 2,1-13 0,2-11 13,5-12 2,3-13-8,4-14-4,-1-15 2,2-19 1,8-10-5,1-6 1,2 6 1,0 12-1,2 15-4,2 19 1,3 14-3,3 13 4,6 12-2,3 7 2,0 9-2,1 7 0,-5 9 1,-6 2-1,-10 3-1,-6 5-18,-8-2-45,-8 0-55,-3-8-104,1-8-14,3-10-228</inkml:trace>
  <inkml:trace contextRef="#ctx0" brushRef="#br0" timeOffset="450">765 548 856,'5'-40'115,"-8"13"-20,3 9-15,-4 9-31,2 9-20,-1 9 18,2 9 20,-2 9-23,2 9-6,1 8-8,-3 4-9,1 4 2,2 1-2,-2 7-9,0-3-2,2 5-6,-5-3-1,0 0-1,1-3 1,0-2-3,-4-6-10,2-4-54,2-8-27,1-9-116,6-11 21,7-15-66</inkml:trace>
  <inkml:trace contextRef="#ctx0" brushRef="#br0" timeOffset="704">938 993 882,'8'-27'77,"-3"17"-40,-10 16 31,-6 11-15,4 10-4,-1 12 4,2-1-24,3-4 0,10-3-21,3-12 8,8-9 7,12-12-14,8-14-4,5-11-2,4-13-2,-7-7-1,-9-5 3,-8 7 2,-11 9 3,-7 17 2,-4 11-10,2 18 0,-3 11 2,1 11 11,3 7-8,8 3 0,3-3-5,8-15 5,5-7 3,8-17-3,2-9-1,0-14 3,-1-13-7,-8-8 3,-7-10-2,-9 0 1,-9 0-2,-7 1 1,-2 7-1,-6 7-11,-2 7-18,-2 11-45,2 7-108,-4 9-80</inkml:trace>
  <inkml:trace contextRef="#ctx0" brushRef="#br0" timeOffset="2242">148 38 487,'0'-10'134,"1"1"-71,-2 1 14,1 2-40,0 2-19,0 3-4,-3 1 19,6 0 9,-3 0 1,-3 0-11,3 1-8,0-1-12,0 0 3,3 3 2,-3-2 0,1 9 2,-1-2 1,3 5 6,-3 2 11,0 6 8,0 1-5,-3 6-9,2 7 2,-4 7-7,-2 2-2,2 10-2,0 3-2,-2 3-5,6-1 0,1-1 2,0 1-2,0-3-5,6-2-4,-2-1-2,-1 1-2,-2 1 1,-5-1 0,0-4-2,-2-6 0,-1-8-1,0-13 0,3-5 2,4-9-1,0-5 1,0-4-2,0-4-2,3 4-11,-3-2-17,1 0-34,2-3-88,1-1-63,4-6-138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1:23.9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460 565 871,'-4'6'52,"-3"-2"-47,5 0 62,-2-4-52,0-4-3,8 0 7,-4-2-2,0-3 10,4-3 13,-2-3 5,5-2-19,4-5-9,10-1-7,4 0-5,8 2-5,0 2-2,4 6 0,-1 5 0,-2 8-1,-7 8 1,-1 11 2,-9 6 0,-7 7 1,-7 9 2,-12-1 2,-7 8-5,-5-8 11,-3-7-2,-2-6-3,10-14 14,1-3 11,10-10-3,1-4-13,4-10-10,4 1 5,1-6-10,14-3 0,-2 0-4,4 4 3,3 7-3,1 7 1,-3 6-4,1 6 6,-2 9 1,-4 2 0,-2 12 2,-15 1-2,-4 8 3,-12 5 0,-5-5-1,-10 6-1,1-8 0,-7-1 0,3-6-1,-2-9-2,2-4-22,2-13-20,2-5-91,4-5 6,7-11-124</inkml:trace>
  <inkml:trace contextRef="#ctx0" brushRef="#br0" timeOffset="563">760 310 675,'-12'-44'56,"-5"8"25,-10-1-19,1 5-2,-10 5-15,1 6-10,-10 2 41,-8 7-43,-7 10-19,-3 12 7,-8 22 5,1 22 7,0 25 1,8 30-4,9 25 0,13 18-13,22 3-4,22-8-6,25-12 5,28-28-7,34-21-2,29-28 2,24-27-5,16-28 6,6-24-6,-10-23 3,-11-19-2,-18-18 0,-28-14 2,-25-17 2,-25-5-4,-32-7 0,-30-3-1,-23 1 0,-25 1-38,-14 12-43,-8 19 13,-3 21-32,-1 25-11,4 31-79,-1 29-3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1:31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366 211 708,'0'-8'70,"0"4"6,-4-1-14,0-3-6,4 8-32,0-2-11,4 2-4,-4-4 9,4 0 16,-4 0 22,1-5-13,-1-5 4,0 1-10,-1-2-19,-3-6-8,-5 3-8,1-1 2,-5-2-1,-2 2 1,2 6 8,1 5 2,-5 6-7,-3 8-6,-1 7 3,-8 10 0,-8 13 6,1 7 1,2 7-2,2 4-2,6 5-1,5 0 2,7 3-2,10-5-3,11-1-1,8-12-1,11-8 1,10-9 3,4-14-1,7-5-3,7-8 0,-5-8-1,-7 4 0,-10 3-1,-14 1-3,-11 1 4,-14 13 3,-7 3 0,-11 5-3,-11 0-1,-9 1-1,3-4-2,5-5-6,-4-1-7,12-5-6,1-8-11,11 0-60,9 0-41,-1-4-66,13 0 4</inkml:trace>
  <inkml:trace contextRef="#ctx0" brushRef="#br0" timeOffset="622">769 508 662,'8'-13'81,"1"-1"26,-13 9-49,4-3-9,-9 4-13,5 0-11,-7-2 17,0 6-5,-3-4 41,-3 8-40,-2 0 7,1 6-13,-7 3-3,-6 9-11,4 4-4,-4 3 2,9 6-10,1-3-4,7-1 0,12-4-1,9-4 0,6-5 3,4-2-3,8-10 2,3-1-1,2-6 6,2-11-7,-7-7 7,3-12 0,-6-9 4,-8 0 9,-2-2 10,-2 5-8,-6 8-7,-4 10 0,0 10-12,-4 5-4,4 13-3,-4 9 3,4 5 0,4 7 2,0 3-2,9 1 1,4-11-1,0 0-8,2-9-14,2-6-21,-4-4 10,3-7-3,-8-2-14,5-9 10,-4-3 12,2-6 14,-2-4 11,4 0 2,-5-4 2,3-1 1,-6 9 11,0 2 16,-5 7 1,-4 9-20,0 5-8,0 9 1,0 9 17,-4 9 0,4 5-9,4 4-1,0 5-2,0-7 7,9-1-5,-3-6-5,4-10-2,-1-4 2,-1-7 0,-3-8 6,0-10 0,4-10-9,1-5-1,-5-14 4,-1-4-3,0-1 1,-8-2-3,0 3 0,0 9 1,0 9-1,0 10-3,-4 7 1,4 5-18,4 5-27,1 1-11,-1 3-47,0 10-118,4 7-96</inkml:trace>
  <inkml:trace contextRef="#ctx0" brushRef="#br0" timeOffset="1516">1416 751 790,'-12'4'93,"3"0"18,9-4-74,0-8-17,9 3-4,3-9 4,1 1 11,-3 3 34,-2 1-24,-4 5-6,-4 0-2,0 4-6,-1 4-5,-2-2 3,2 0-10,1 0-12,0-2 0,-3 0-2,3 0 0,-1 0 1,-2 0-2,-3 4 1,-2-1-1,-1 1 0,5-2 4,0-2 4,0 0-1,8 0 1,-4-4-2,4-1-5,0-3-1,1-6 1,-1 1-1,0-6 2,-3 1 1,-1-1 0,0-2 4,-1 6 4,-3 3 7,0 3-5,-1 5-4,1 4-9,0 12 0,-9 3 0,2 12 4,0 3-4,1 11 2,2-1 1,8-8-2,4-5-1,4-2 4,2-10-2,12-7 0,0-2-2,0-6-3,9-6-51,-4-2-33,-1-1-95,-5-4-28,-2-5-63,-1-9-253</inkml:trace>
  <inkml:trace contextRef="#ctx0" brushRef="#br0" timeOffset="2026">1527 368 713,'-26'-49'98,"3"10"14,-5 12-56,7 14-34,4 7-17,4 10-5,5 7-1,2 6-65,12 9-79,2 2-191</inkml:trace>
  <inkml:trace contextRef="#ctx0" brushRef="#br0" timeOffset="2190">1642 585 647,'9'27'88,"-5"-5"15,-4 0-7,0-5-20,0 2-11,0-5-33,0-1 42,-4-4-28,0 1-6,4-6 16,-5-4-10,10-4-13,-1-11-28,4-12-1,1-9 1,5-12 1,3 2-2,1 1 13,-6 15-10,1 7-5,-9 17-2,-2 8-1,5 10 1,-2 7 2,9 7-1,-1 7-2,4-2 5,1-4-7,9-5 6,2-4-6,8-10 2,3-7-4,-2-10-17,7-5-4,-5-9-7,-1-7 12,-3-3 13,-10-5 8,-9-4 3,-6 1 1,-7 7 13,-8 7 9,-3 8-1,-4 5-12,1 7-8,-7 9-5,-10 11 0,1 12-1,0 10 0,-2 10 0,3 4-1,11-5 1,10-6 0,8-4 1,14-11 0,-1-9 0,4-5 0,7-9 0,-3-5-2,3-9-4,-2-7 1,-5-7-6,3-7 9,-3-5 2,-9-1 0,4-1 0,-8 8 12,-4 3 4,1 12 6,-5 5-7,-5 11-15,5 14 0,0 12 8,0 14 8,0 18 8,5 14-3,-1 8 1,4 4 4,2-3-7,6 6-1,-1 5 15,-2-7-25,-5-2-3,-4 1-2,-8-4 0,-4-10-3,-5-4 0,-5-2 4,4-19-4,1-11 1,5-17-1,-1-18-6,5-14-2,-4-14 0,-4-12-2,0-6 3,-1-4-5,0 4 2,1 6-7,-2 4 8,1 8-9,7 5-9,2-4 3,4 4-4,4-5-2,9-3 1,7-5-3,5-1-29,0-1-75,3 2-25,-1 5-164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1:35.2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1 133 633,'9'-12'49,"-5"11"15,0-3 12,-4 4-16,4 0 19,-4 9-9,0 1-8,5 7 20,-5 6-21,4 4-24,-3 4-2,2 5-12,-6 3-6,2-1 0,-3-4-8,-1-3-4,1-8-2,0-5-3,4-9 2,0-5 11,0-4 8,0-8 18,0-9-36,0-10-2,0-15 0,0-10-1,4-3 0,0 1 1,2 10-1,2 7-1,1 18-1,-1 8-3,6 11 5,-1 11 0,1 12 3,3 6-1,5 11-1,-5 4 2,-7 4-1,1-6 0,-2-1-2,2-11 0,-3-3 1,1-9-1,1-9 2,2-7 0,1-12 4,5-9-5,-5-12 1,-1-5 0,-3-12-1,-4 8 1,-5 3 1,-1 10 4,-2 12 1,-1 7-8,0 8-5,2 14 5,0 9 1,0 4-1,-1 3 2,8 11-2,3-5 0,10-5 3,3 0-3,10-8 0,10-8-5,7-7-5,1-12-7,-3-6 14,-1-9-2,-4-8 5,-12-7 0,-5-7 0,-7-3-1,-13-2 2,0 6-1,-12 4 5,-1 9-3,1 5 7,-6 11-9,4 7-2,-2 14 1,-1 9 1,0 16-1,-5 5 1,5 14 0,8-1-1,5-3 1,8-6 0,9-7-7,7-14-11,7-6 10,4-13-1,-1-12 0,2-11 4,-6-8-2,-7-8 7,-6-9 0,-8-6 0,-9-3 1,-9-1-5,-8 0 8,-6 12-6,-3 8 2,1 11-4,-6 13 4,4 10-6,-8 14 1,5 9 4,-6 11 1,10 8-1,-1 12-1,13 0 2,10-1-7,8-7-22,9-2-14,15-11-17,7-12-3,8-11 14,11-12 16,-1-10 7,-5-11 18,1-4 7,-1-5 2,-13-7 3,0 1 17,-3 0 17,-11 5 27,-4 10-26,-4 10-24,-5 9-7,-1 17 18,-3 10 3,1 8-12,-5 9-8,4 1 11,-4 1-11,0-8 4,0 3-7,-4-10-1,-1-9 0,1-6 6,-1-8 24,0-12-26,4-13-6,1-11-3,4-13 0,7-8 0,-2-7 0,5 11 2,3 4 3,1 13-5,-5 15 1,3 9 2,3 12-3,7 9 0,-5 9 5,2 0-5,-1 11 3,-5 6-3,-3-3 1,0 0-1,-5 1 0,-1-3-9,-4-1-46,5-1-59,-4-5-122,11-10-25</inkml:trace>
  <inkml:trace contextRef="#ctx0" brushRef="#br0" timeOffset="1426">1615 350 669,'-17'9'142,"7"-1"-61,6-8 5,8-8-73,9-1 5,10-9-2,8-1 14,4-4 0,-1-3 21,-2-1-12,-11 0-8,-11 0 0,-3 4-1,-7-2-5,-3 6-3,-5 2-6,2 3 1,-6 5-4,-8 9-10,0 9-1,-2 8 0,-9 10 4,4 10-1,-5 3 0,7 8 0,4-6 0,7-6-3,10-1 1,11-8 2,12-10 3,8-6-1,16-8-2,7-11-2,11-6-3,1-9 2,4-7 0,-8-7 0,-12 1-2,-5-4 0,-19-1 2,-4 7 1,-13 7 1,-5 8 1,0 9 0,-5 3-3,1 10-2,-3 11 1,-1 3-1,-3 6 0,1 4-2,6 5 0,-1-5 2,10-1 0,7-11-1,6-4-2,9-9-1,0-6-3,8-7 6,-8-6-4,3-9 1,-7-2 3,-2-3 1,-3 0-1,-1 4 2,-7-1 0,1 3 0,-2 2 17,-2 4 14,-3 5-2,-4 5-3,4 5-23,-4 4 2,0 15-4,4 6 27,5 20-2,-4 8 7,8 18-14,2 14 9,5 4-2,-2 6-5,3 3-6,2-1-6,-9-2-7,-3-6 3,-5-5-5,-4-13 1,-2-7-4,-4-11 3,0-8-1,-4-11 0,-1-8-2,-3-7-4,-8-11-5,-5-10-15,-6-11 0,0-10-2,0-9 4,1-13 2,8-4-4,8-6 5,6 1 6,8 4-1,7 4-6,8 1-10,2 8-16,4 5-8,3 1-69,2 8-68,5 5-78</inkml:trace>
  <inkml:trace contextRef="#ctx0" brushRef="#br0" timeOffset="2430">2889 179 854,'-22'23'165,"8"-10"-127,3 1 49,11-6 1,8-3 4,12 3-31,12-4-32,13-4 1,6-8-6,6-5-7,2-5-3,-1-1-2,-2-2 0,-6 2-5,-6-2-5,-10 7-2,-6 5 1,-16 3-1,-3-1-4,-5 7-38,-3-2-34,-2 4-43,-7 5-102,-9-1-86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2:58.1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-1 293 445,'0'0'75,"0"-4"-72,0 4 73,0 0-36,0-2-2,0 2-3,0-4-8,0 4-14,3 0 5,-3-4 11,0 4-13,1 0-2,-1-4-3,0 4-7,0 0-3,0 0-1,0-1 0,0-3 2,0 4 1,0 0 10,0 0 10,0 0-1,0 4-8,0-4-8,0 0-2,0 0-4,0 1 1,3 3 2,-1 4 13,2 5 18,1 6-8,0 4 4,-1 4-8,0 4-10,0 1-2,-4-1-3,4 4-4,1-7 0,-5 7-2,0-2 2,0-3-2,-5 1 0,1-4 0,0-8-1,-4-6 1,3-3 0,5-2 4,0-7 0,-5 2 7,5-6 10,0-6-20,0-1-1,-2-9-1,2-7 0,0-9 0,0-5 0,7-2 0,-7-3 1,5-3-1,3-2-1,-4 9-2,0 0 3,5 7 0,-3 3 0,-2 12-1,-1 5 1,-2 7 0,-1 1 0,0 6-1,0-4 0,0 4-4,0 0-4,0 8 7,3-3 0,2 9 3,5 7-1,-1-2 0,3 4 0,2 0 0,2 2 0,3-2 0,-5 4-1,6-4 1,0 4 0,-3 0 0,-3-1 0,1-3 0,-5 3 0,4-7 1,-10-2-2,5-4 1,-8-7 0,3-2 1,-1 0 1,1-4 5,0-8 6,6-5 0,3-6-5,1-12-2,0-2 2,1-7-7,-2-8 0,-2-2 1,-2-7-2,-1-7 0,1 5 1,-5 1-1,0 10 0,0 10 0,-2 11 1,-2 10-1,0 12 0,0 6-10,0 9 10,0 11 0,-2 15 1,-1 18 11,-1 9 12,-4 8 17,2 2-16,2-6-6,0-5-9,0-7 0,4 3 2,4-1-2,-4-1-6,4-3 4,-4-1-8,4-2 6,-2-4-5,0-2 0,-4-4-1,0-3-36,-2-1-68,-4 0 28,-4-1-159,4-6-219</inkml:trace>
  <inkml:trace contextRef="#ctx0" brushRef="#br0" timeOffset="1298">784 670 559,'-4'-9'68,"0"-1"38,-1 2-19,-6 3-48,7-3 23,-3 6-4,1-2-30,-1 4-4,2 0-5,-8 4 5,0 2-4,-9 7 4,-1 10 1,0 4-5,-3 4-5,9 5-2,-2 0-4,6-1-6,6-4-2,7-8 1,4 0-1,3-10 0,3-3 0,4-6 2,-1-8 4,1-2 1,6-11-1,3-6 8,-4-4 16,0 0-7,-3 0 5,-6 4-12,-3 6 7,-6 4-5,2 7-15,-6 6-4,3 2-9,-1 2 0,2 9 9,2 6 0,3 2 1,5 6-1,4 0 0,2 0 0,0-8 1,4-6 3,3-3-4,-6-8 2,2-6 0,-1-8 0,2-7-1,-2-4-1,3 1 4,-12-4-6,1 3 4,-5 10 0,-6 7 2,0 2-4,-2 8-9,0-2-4,0 6 11,2 1 0,0 5 2,2 3-1,0 2-32,3-1-71,-1-1-11,-3 0-67,-2-2-200</inkml:trace>
  <inkml:trace contextRef="#ctx0" brushRef="#br0" timeOffset="1927">1049 409 796,'-1'-13'2,"1"13"-2,1 10 0,2 3 1,1 14-1,5 4-125,1 3-226</inkml:trace>
  <inkml:trace contextRef="#ctx0" brushRef="#br0" timeOffset="2078">1226 862 785,'0'6'99,"0"-6"-23,0-6 17,-1-11-57,2-6-1,4-4 1,-1-5-14,7-7 4,2 2-4,2 11-9,-1 3-1,-1 5-10,-1 14 0,1 8 1,5 10 2,-5 3-4,5 10 0,5 0 1,-5 1-4,2-1-33,-6-2-55,4-6-47,-10 3-185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00.7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-2 754 615,'0'-4'108,"8"0"-69,8-6 56,5-3-48,4-5 19,7-5-23,-1 1 1,-3-1-6,-3-3-7,-2 3-8,-9-3-3,-1-1-3,2 0-10,-5-2-1,4-9-5,-1-2 6,1-2-6,-2-7 2,1 4-2,-3 0 0,-2 4 9,-4 2 5,-4 7 5,-2 1-2,0 4-8,-2 9 7,-5 5-10,4 4 3,1 5-5,2-2 2,-2 6-7,0 0 1,-3 4-1,-2-2 1,0 6-2,0-3 2,1 3 3,-2 1-4,4 1 7,2 3-6,0 1 5,1 7 2,2 6-5,-2 5 13,3 9-13,3 8 3,-2 5 4,3 9 0,3-1-3,-1 7 7,4 0-7,-2-4 12,-2 0-7,-2-1-4,3-5-2,-6 2 0,4-5 1,-3-3-6,0-4-1,1-13 0,-2-4 1,-1-5 2,3-9-6,-3-5 0,1-4-32,-1-5-15,0 0-24,0-4-68,0-8-58,0-1-253</inkml:trace>
  <inkml:trace contextRef="#ctx0" brushRef="#br0" timeOffset="682">172 784 770,'3'-4'82,"-2"0"-22,7-1-21,5-3-34,10 0-2,-1-1-3,13-1 0,-5 6-90,2 0-147</inkml:trace>
  <inkml:trace contextRef="#ctx0" brushRef="#br0" timeOffset="900">475 736 857,'-3'-9'54,"2"-3"64,2-2-45,4 1-22,2 2-6,5-1 4,2 3-8,4 3-23,-1 6-3,2 6 0,7 7 4,-9 10 1,4 8-2,-5 4-14,-4 2 2,-3 2-1,-4-3-1,-5-3-2,0-6 0,-4-6 5,0-12 1,2-1 2,-2-12-2,-4-5-6,4-12-2,-6-12 1,6-11-2,6-4 1,4-2-1,8 0 1,3 6-2,1 12 1,5 1-4,-1 12-27,2 6-53,4 5-88,3 8-25,4 4-113</inkml:trace>
  <inkml:trace contextRef="#ctx0" brushRef="#br0" timeOffset="1566">1288 629 739,'11'-18'53,"-5"-1"-33,-3 6 69,-3 0-12,-3-1-37,1 9 8,-5-3-16,-1 4-10,-6 8 0,-6 5-7,-5 5 12,-7 12 5,-5 11 15,4 7-21,0 2-2,9-2-14,8 0-2,11-7-1,8-3-6,3-7 2,5-8 3,9-9-1,-8-6 6,5-10-5,1-11-5,5-10 7,-2-4 2,-4-9-2,-2 3 5,-5 7 11,-6 7 2,-1 5-4,-6 14-15,2 7-7,-3 6 0,-1 6-1,1 7-1,4 8 2,0-1 2,6 2-2,5-5-1,3-8 1,3-1 0,3-11 0,3-1-3,6-10-10,-7-1-5,6-11-1,-3-4 11,-1-6 6,-7-6 2,-1 6-1,-8 1 2,-4 4-1,0 9 0,-4 3 0,2 9-2,-4 2-8,0 11 7,0 3 0,-1 7 6,-1 4-5,3 3 2,1 2-2,0-8 2,0-6 1,0-8 0,1-5 9,2-8-5,-2-5 0,6-14-1,2-8-1,1-9-3,2-2 9,2 2-2,-1 1 6,-3 16 2,-2 6-15,-4 11-1,3 12 1,-1 7 0,4 9 0,3 6 0,-1 3 2,1-4-2,-5-4 0,1-6 0,-2-8 1,-3-5 4,-4-8 1,4 3 0,0-13 1,9-3-7,1-6-2,1-2 2,1 6 0,-3 5-1,-5 11-10,-2 10 9,-2 11 1,3 5-1,-2 8 2,2 1 0,0-1 0,-7-4 0,0-5-23,0-3-35,5-5-31,-5-2-96,4-11-7,0-2-121</inkml:trace>
  <inkml:trace contextRef="#ctx0" brushRef="#br0" timeOffset="2670">2094 853 827,'1'10'18,"11"-10"-17,9-6 60,7-7-7,5-10-19,5-4 5,-4-8-17,-2-1-2,-8-5-4,-4 1 0,-12-4 4,-6 6-8,-6 3 15,-2 8 0,-8 8-19,0 8-9,-6 11-2,-5 17 2,-3 10 2,1 17 9,3 6 11,7 4 8,9-5-10,12 1-11,9-10 6,8-3 11,7-7-8,6-7-2,6-9 0,1-5-5,1-6 2,-1-7-7,0-4 3,-10-2-9,-1 5 6,-7-3-6,-6 2 0,-6 2 5,-7 0-4,-2 4-2,-4 0-21,-1 0-33,-2 0-91,-6-3-26,-6 3-112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11.7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11 473,'10'-9'80,"0"5"-80,-1 9-3,-1 9-39,2 7-202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04.6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958 237 804,'-24'0'26,"6"0"0,0-5 24,5 5 33,5-4-18,2 4-34,2-4-3,4 4 18,0 0-18,0 0-6,1-2 8,2-2-13,-1 4-11,2-4-5,4 4 1,1-4-2,9 4 1,-4 0 0,7 0-1,10 4 1,4-4 0,13 4 5,14-4 2,13 0 1,22-4-5,9-1-1,12-3-3,11-1 3,12 1-3,1-2 0,10 6-4,5-5 3,5 5 0,2-2 1,3 2-33,-1 3-33,-13-2 17,-13 6 25,-21-2 13,-13 3 5,-26 0 2,-10-8 2,-8 0 0,-9-5 2,-5-5 0,-6-3 0,-8-2 0,-5 2 1,-2 3-1,-13 1 1,-3-1-1,-5 10 1,1-5-2,-6 5 0,-1 2-58,3-1-13,-3-1-37,-3 0-149</inkml:trace>
  <inkml:trace contextRef="#ctx0" brushRef="#br0" timeOffset="1139">1569 487 623,'-6'-25'274,"-2"6"-271,0-3 91,-1 9-43,5 0-25,-2 7 8,5 2 1,-2 4-26,2 4-9,-3 9 0,1 10 26,-6 18 22,1 12 2,-5 10-16,3 9-11,-5-5-10,8 1 0,3-6-10,2 1-1,7-9-2,0-4 0,5-10 2,3-9-2,-4 0-15,7-13-70,-3 1-64,2-5-18,-7-6-99</inkml:trace>
  <inkml:trace contextRef="#ctx0" brushRef="#br0" timeOffset="1432">1674 951 780,'0'-14'99,"0"10"-63,-4 8 9,4 10 54,4 8-47,2 17 7,2 3 5,5 2-4,0 2-29,1-6-12,-10-1 1,0-7-14,-12 3 1,-11-2-7,-3-1-6,-7 3-93,-15-5-74,2-3-75</inkml:trace>
  <inkml:trace contextRef="#ctx0" brushRef="#br0" timeOffset="1912">277 1754 716,'0'-14'101,"-7"1"-22,3-1 0,-3 1-55,3 0 2,0-1 13,-1 9-9,0-3 4,1 2-15,-9 6-9,-5 10-5,-5 7 10,-6 10 4,-6 5-1,-3 13 5,5 0-5,11 4-13,2-5-4,12-8 3,16-4 6,12-5-4,11 0 0,17-9-6,5-1 0,-9-4-3,-4 1-25,-12-5 0,-12 5 17,-16-1 6,-9 1 4,-9-1-2,0-4 0,-3-5-5,-3-4-14,7 0-1,9-7 6,-1 1-3,9-7-8,9-1 5,12-3 12,11-10 2,6 0 6,3-4 2,-1-5 1,-5 4 0,-4 1 1,-4 4 0,-6 4 4,2 2 3,-7 2 8,1 1 4,3 5 1,-7-1 6,-1 5 6,-3 5-12,-4 0-2,-1 12 14,1 5 29,4 14-18,-4 14-2,-1 12-12,0 10-8,-4 9-1,0-4-9,-4-1 0,0 0-6,-1-9-3,0-8-2,-1 0 1,2-10-1,0-4-1,1-9 0,2-10 0,-2-3-2,3-10-2,-2-12-10,0-5-29,2-10 14,0-14-12,0-7-4,0-14-16,0-5-5,2-5 9,-2-13 23,5 0 14,-1-3 13,4 11 6,8 12 1,0 11 1,-1 18 1,1 10 2,3 13 0,-3 13 15,3 11 3,7 12 13,0 7-12,-4 7 3,1 4-11,-9 4-5,-10 0 0,-8-3-5,-6-2 1,-17-7-1,0-3-5,-3-15-1,0-5-14,8-14-24,2-4 3,7-10 9,9-5 10,10 2 4,6-2 10,15 2 0,-2-1-2,12 5 5,-2 0 0,8-1-9,2-1-5,-2-2 3,-1-1 8,1-5 3,-12 2-1,0-2 1,-13 0 0,-2 0 1,-7-3 0,1-1 4,-5 0-5,-5 0 4,0 4 4,-5 2 9,1 7 20,-2 5-7,2 5-9,-6 8-18,-2 9 3,-9 14 15,-3 9 12,-1 14 5,4 8-18,2 5-11,14-5-2,6-5-6,15-7 0,7-11 0,7-12 8,11-10-8,4-9 5,1-12-5,0-11 1,-2-7-2,-5-9 3,-7-7-5,-6-2 4,-8 3-2,-8 5 1,-3 5 2,-7 8 7,-5 10-2,1 3-2,-8 3-4,-7 7-4,1 7-3,-7 7 5,-3 5 0,-2 8-1,4 4 1,5 5-6,11-4 6,10-5 2,10-2-2,13-6 9,11-9-9,14-2 2,4-8-2,15-4 0,-1-6-3,-4-7-6,-10 0 6,-7-6 3,-10 0 0,-10-8 0,-8 0 2,-6 3 0,-2-7-2,-9 8 3,-4 0-2,-6 8-1,0 6 0,-3 5-3,-4 12-6,-5 5 8,-3 5-2,2 13 3,-5 3 0,4 7 1,10-2-3,0 1 0,10-9 1,4-4 1,4-6 2,6-8-2,-2-1 7,2-6-5,7-8 2,4-7-1,3-4-3,4-14 2,0-6-2,-1-8 2,0-9-2,-2 0 1,-4-7 1,-2 1-2,-6 3 5,-4 3-2,-5 12 15,-4 7 0,-4 13 15,4 12-33,-5 14 6,-2 15-5,-3 25 25,-4 15 3,-2 22 1,-1 9-10,3 4-7,10-4-1,-1-5-7,10-13-1,-1-9-4,8-10 1,-2-17-1,1-9-8,-5-10-48,1-7-44,-6-9-38,-2-6-236</inkml:trace>
  <inkml:trace contextRef="#ctx0" brushRef="#br0" timeOffset="4655">2690 1520 727,'0'-4'78,"0"-2"18,0 3-22,-2 3-34,-1-4 3,3 4-19,0-2-1,0-2 10,0 4-5,0-4 9,0 4 10,0 0-15,0 0-3,0 0-15,0 0 9,0 0-2,0 0-12,-1 0 2,1 0 6,1 0-4,-1 0-7,-1-4 6,1 4 2,0 0-13,0-1 2,-3-3 1,3 4 4,0-4-7,0 4 0,-1 0 1,1 0-1,0 0 3,0 0-6,0 0 2,0 0 0,0 0 0,0 0 0,0 0 1,0 0 0,0 0-1,0 0 0,0 0 5,0 0-2,0 0-2,-3 0 1,1 0-3,0-4 3,0 4-2,2 0 0,0 0 1,-4 0-1,4 4-2,-4 0 0,-7 5 2,-1 8-1,3 6 3,-3 14 1,4-1 4,2 4 4,10-1-11,1-11 1,7-1 0,2-5 4,5-9-5,-3-3-4,1-1-20,0-9-42,-1 0-40,-2-4-148,-3-5-239</inkml:trace>
  <inkml:trace contextRef="#ctx0" brushRef="#br0" timeOffset="5272">2739 1251 903,'-6'-13'92,"-2"7"-24,1 3-63,2 6-2,5 3-5,2 11 2,8 6-69,2 12-47,9 1-150</inkml:trace>
  <inkml:trace contextRef="#ctx0" brushRef="#br0" timeOffset="5422">3063 1476 184,'8'-14'581,"-6"1"-484,1 3 39,-3 1-60,-3 5-35,-1 4-14,2 0-13,-6 13 7,-9 5 39,-6 13-7,-2 1-25,-3 8-11,6-3-13,9-7-4,9-3 2,12-4 4,9-5 0,7-1-4,5-8 0,4 1-2,-11-6 0,-6 1-1,-8-5-2,-11 4 3,-11 6 0,-7-2 0,-10 5-4,0-3-58,-1-1-41,7-1-49,8-6-112</inkml:trace>
  <inkml:trace contextRef="#ctx0" brushRef="#br0" timeOffset="5819">3657 1453 811,'11'-14'126,"-11"5"-9,-4-1-10,4 3 0,-7 7-51,4 0-21,3 0-10,-4 4 5,2-4-7,0 0-5,0 5 0,-5-1 0,2 9-5,0 5 6,-2 5-6,2 4 0,5 3-8,-3 3 10,3 7-10,3 0-2,-3 1-2,0-1 3,0 0-3,0 0-1,-3 1-2,3-1-35,-1 0-51,2-7-66,6-3-108,1-12-126</inkml:trace>
  <inkml:trace contextRef="#ctx0" brushRef="#br0" timeOffset="6133">4004 1668 668,'8'4'119,"-4"5"-10,-4 5-17,3 4-38,-1 8-28,5-3-10,4 0-5,3-4-5,7-6 3,6-1 6,2-11-2,2-10 8,4-8 17,2-6-14,-12-10 1,-3-3 3,-3-8-10,-10 3-8,-9-3-1,-4 4-5,-6 7-3,-12 11-1,1 4-4,-2 14-3,-3 8-5,-1 10-38,-4 12 0,0 7-16,0 7 13,5 4-11,2-3-52,8-1-48,11-8-78</inkml:trace>
  <inkml:trace contextRef="#ctx0" brushRef="#br0" timeOffset="6622">4650 1106 613,'0'-4'125,"0"4"-3,-3 0-20,3 0-43,0 0-17,-2 0-14,0 10 20,-3 3 28,0 10 4,-2 8-34,1 5-1,3 8-2,3 6-14,3 4-2,3 0-12,2 3 1,3 2-5,-2 1-1,-4-3-7,1 1 0,-2-4-3,-4-5 1,0-4-1,-4-9-3,4-5-48,0-8-68,0-10-87,4-11 40,-4-4-145,4-15-274</inkml:trace>
  <inkml:trace contextRef="#ctx0" brushRef="#br0" timeOffset="6876">4703 1798 284,'10'-40'345,"1"-1"-244,2 1-1,3 0-16,0 9 2,1 4-28,0 12-13,-5 3-1,1 12 26,-2 8-13,5 2-19,-7 11-19,8 2-7,-1 4-7,-6 0-3,-1 3-2,-4-1-93,-5-2-139,-10-6-356</inkml:trace>
  <inkml:trace contextRef="#ctx0" brushRef="#br0" timeOffset="7184">5088 1547 614,'18'32'136,"-5"-1"-31,-1 0-49,-3-4 11,-5 0-31,0-5-24,-3 0-3,-1-11 1,0-3 31,3-4 49,-3-16-28,2-7-55,2-8 12,0-9 6,6-1-9,-2 3 2,2 7 5,-1 9-13,-5 13-10,4 9 0,-1 11 3,-3 6-3,8 6 0,-4 4 2,2-3-1,3-1 1,2-6-1,5-7 3,-4-5 3,3-9 2,3-9-1,-8-5-5,3-7 0,-4-2-1,-1-8 1,-2 4-2,-6 9 6,-2 4-3,-2 6-4,-2 8-15,0 8 9,-4 9 6,0 2 0,2 3 0,3 5 0,5-8 0,7 2 3,3-6-2,6-7 1,4-3-2,-2-5-17,2-1-5,0-11-8,1-2 14,-7-4 5,1-9 5,-5-4 6,-6-5-1,-1-1 1,-5-3 0,0 4 0,-6 5 0,1 8-3,-2 9-8,-4 14-4,-3 10 15,-8 13 14,3 12 1,2 6-3,5 4-6,10-5 1,8-4-3,9-5-1,6-4 5,8-10-5,2-7-2,4-5 2,-1-5-3,-5-5-4,1-3-6,1-6 6,-4-4 0,1-4 0,2-10 4,-4-3 0,4-7 0,-11-6 0,-2-2-1,-4 1 2,-4 0 0,-11 4-1,-4 12 0,-3 8 1,0 11-1,6 5-1,-3 13-7,-1 9 8,3 6 8,2 12 2,2 9 0,4 6 1,12-2-7,-4 1-1,7-9 0,6-5-1,-2-4 3,1-8-3,-3-6 0,-6-4-2,-7-1-10,-10 2-24,-13 3-63,-13 5-43,-18 5-81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13.3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17 646 803,'-13'0'70,"5"-6"-20,4-3 3,12-5-32,19-7 3,4-6 1,18-5-2,7 1 3,1-5-8,-6 5-1,-9-2 2,-11 3 6,-10 3 8,-8-4-8,-5-1-8,-4-3-7,-4-2-8,0 1 2,2 0-3,-4 1-1,2 7 0,-3 2 2,2 3 2,-3 6 8,1 8 4,-1 5-3,0 4-12,-6 4 1,-7 13 4,-6 10 6,-3 13 12,-5 10 10,6 7 11,6 12-13,5-2 4,9 4-15,6 0-4,8 2 3,5-2-13,-6-2 0,0-2-2,-2-4-4,-2-5 2,-5-8-3,-2-6 0,-5-8 0,-1-9-6,4-4-17,-4-10 1,2-9-4,4 0-18,3-12-93,3-1-64,4-8-75</inkml:trace>
  <inkml:trace contextRef="#ctx0" brushRef="#br0" timeOffset="503">225 703 834,'-9'-9'83,"2"5"14,0 0-47,7 2-34,4-2-12,15-3 10,3-3-4,17 1 1,5-5-8,12 1-3,-5-1 0,-4 5 1,-9 1-1,-8 2 1,-11 6 2,-9-4 0,0 0 12,-2-1 7,-3 1-13,0 0 6,0-1 0,-1 1 7,-4 4 13,0 0-6,-2 0-8,0 0-20,-7 4 0,-1 9-1,-14 6 1,1 8 3,-11 9 2,2 4-6,3 1 0,8-5 0,7-1-1,10-8 1,4-8 1,9-6 3,3-5-2,5-8-2,7-10 4,-2-7-2,9-10-1,-8-9 1,2-4-1,-3 5 3,-9 8 14,-3 12-4,-7 7-14,-3 8-3,-3 10 3,2 7 2,-2 10-2,1 4 0,2 5 0,0-5 1,6-3 0,5-7-1,9-3 3,1-13-1,10-5 1,4-9-2,6-12 2,-6-12-1,0-3 1,-9-12-3,-6-2 2,-4 0 0,-11 2 1,-5 12-3,-1 5 3,-3 12 3,-1 9-6,-4 10-1,0 6 0,-4 7 1,-3 9-4,2 5 1,-6 5-1,9-1 2,11 1 0,12-5 2,11 0 0,3-4 1,14-2-2,-5-4 2,1-2-2,-3-3-1,-9-2-21,-15 3-5,-6-3 16,-7 3-15,-9-3-13,-2 3-1,-1-9 15,7 0 0,0-8-9,5-6 10,8-3 10,5-8-1,3-2 13,12-4 3,-3-4 0,2 3 1,3-3 0,-3-5 2,-2 1 3,1 2 3,-5-3-2,0 1-4,-2-5 0,0 4 5,-3-8 1,-1 2 1,-1-3-4,0 1 4,-2-2-2,-3 6 4,-5 9 14,0 8-2,0 6 13,0 11-14,0 3-23,0 3 2,-5 13-2,-3 6 49,-6 16-4,4 10 4,-1 17-6,5 1-10,4 4-2,6-3-9,3-1-3,3-2-7,1 3-6,4-11-1,-5 1-2,1-4-3,-5-10 2,-2-4 1,-1-5-3,-7-8-6,-3-4-30,-3-2-23,1-7-68,-6-2-118,4-4-37</inkml:trace>
  <inkml:trace contextRef="#ctx0" brushRef="#br0" timeOffset="1710">1269 636 719,'-1'-5'41,"2"-3"-6,9 2-16,3-6 6,9 3-24,9-1 0,0-3 2,8 0 0,-8-5-1,4 1 6,-12 2 13,-4-7 21,-3 4-4,-8-4-17,-4-1-12,-2 4 9,-4 2 13,0 7-15,-4 7-16,-2 12-4,-6 12 4,-3 8 4,3 11-4,1 4 0,-1 6 0,13-2 0,8-2-1,7-10 2,11-13-1,10-11 1,7-16-1,3-9 2,1-14 0,2-4 8,-2 3 13,-3 1 10,-4 13-12,-8 6-15,0 12 4,-10 10-2,-7 3 2,-2 6-2,-2 4 5,-10-4-2,-5-6-1,3-3-4,-1-9 23,-1-5 10,3-5-20,-2-9-15,2-9-3,2-11-2,6-7-16,8-4-48,7 0-17,8 5-43,11 4-264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15.6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34 637 1138,'11'-10'33,"-4"-1"2,-7 5 83,-2-2-75,0 8-27,-2 4-11,-6 9 7,2 5-11,-2 5 0,-1 4 1,6 7-2,5-5 0,7-6 4,3-6-3,3-7 1,2-12-2,5-11 0,1-14 2,3-8-2,1-1 3,-4-5-3,-1 9-3,-7 7 3,-5 10 0,-2 7 0,-4 8-11,0 4 4,1 9 6,-2 4 1,3 2-2,6 4-1,-6-5-11,1-1-1,0-11 15,4-6 1,2-10 1,3-9-2,4-6 2,0-2-2,-1 4 1,-1 10 0,-5 3-1,-7 6-4,2 12 4,1 6 0,-2 5 1,4 4-1,-1 3 0,-4 0-80,1-3-107,-3-6-61</inkml:trace>
  <inkml:trace contextRef="#ctx0" brushRef="#br0" timeOffset="479">461 255 734,'-4'-13'156,"0"5"-142,1 6-9,1 4-4,7 6-1,-4 9-37,6-2-172</inkml:trace>
  <inkml:trace contextRef="#ctx0" brushRef="#br0" timeOffset="614">656 131 719,'14'-37'85,"-5"5"56,-4 5-20,2 10-46,-5 9-37,-4 16 3,-6 11 62,-3 15-25,-6 16-17,1 9-12,2 8-9,10 8-10,5-2-15,8-6-11,8 0 0,5-7-4,-8-3 1,2-9-2,-8-11-25,-8-1-40,-3-13-55,-11-10-57,-7-9-16,-3-13-43,-1-8-79</inkml:trace>
  <inkml:trace contextRef="#ctx0" brushRef="#br0" timeOffset="839">542 610 650,'-11'-27'132,"3"4"-11,1 10-17,5 5-51,2 2-21,6 2-11,7 0 15,10-1-1,7-3-6,11-1-2,2-1-12,1-3-10,-1 3 0,-5-7-3,-4-1 3,-2-1-4,-2-7 2,1-5-2,-5-2-1,-1-7 5,-1-4-4,-4-6 0,-3 2 1,-5 2-2,0 6 6,-7 9 15,0 8-21,-3 19 0,-9 22 0,-7 14 7,-4 16 7,1 15-3,-1 10 3,5 2-2,9-2-1,-2-10-6,12-5-1,-2-14-2,2-12 0,1-14 4,-1-9 15,2-15-8,7-15-13,5-15 0,3-8 0,6-6 0,2 4 0,-9 15-3,1 10-4,-5 19-1,2 8 7,-6 15 1,5 2 0,5 9-1,4-1 1,3-4 2,14-4-2,9-6-3,10-13-42,6-12-12,1-5-36,-5-14 8,-7-5 15,-12-5-49,-12-7-39,-11 0-173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6:06.7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107 259 565,'4'-13'88,"-3"-5"-54,-2 2 67,-3 1-34,4 4-21,0-2-1,-4-1 2,4 2-13,0 3 5,0-1-5,0 2 10,-5 7-14,5-3 13,0 4-16,0 4-16,-4 1-3,-4 5 11,-2 7 9,4 10-5,-2 10 4,4 7-2,4 0-1,1 10-10,2-4-2,-2 4 8,2 0-13,-6 0 2,6-4-1,-6 0-5,2-5-1,-2-5-1,3-3 1,-1-9 1,-2-3 0,3-9-3,0-5-11,0-5-17,3-2-26,-2-8-21,3-2-87,1-7-13,2-5-135</inkml:trace>
  <inkml:trace contextRef="#ctx0" brushRef="#br0" timeOffset="471">121 188 744,'-9'-19'7,"4"-3"10,-4 7 52,-3 2-21,2 5-22,4 2-5,-1 6 3,3 0 0,0 0-6,4 0 0,0-4-1,3 4-10,-2 4 3,10-4 0,9 0 0,1 6-2,11 2 1,4 1-2,3 9 3,-4 5-8,0 0 6,-10 8-4,-5-4 4,-11 5 11,-9-5 1,-16 4-2,-4 0-2,-6-5-2,-7 3-4,0-2 2,-7-4-5,2-1-6,5-3 2,2-6 11,8-1-7,2-6 7,7-2 10,4 0-8,6-4 6,1 0-5,3 0-6,0-4 2,0 4-4,3-4-4,-3 0 0,1 2-3,2-2-2,1 4 0,1-4 0,6 8-3,2 0 4,3 6-1,6 7 1,6 6 0,-6 4 5,5 6-4,0 2 2,-2 1 1,6 5-2,-2-5 1,4 4 2,3-3-6,-1-2 1,5 1 4,-2 1-5,2-3 4,-3-1-3,1-6-1,-6 0 2,-2-8-1,-2-5 2,-11-2-1,-5-7 1,-2-5 2,-2-4 3,-3-1-5,5-9-3,-6 1 0,0-5-1,-4-1-38,0 2-62,-4-5-112,0 3-115</inkml:trace>
  <inkml:trace contextRef="#ctx0" brushRef="#br0" timeOffset="1658">795 588 220,'6'-9'391,"1"-1"-336,-3-3 32,-2-5-11,1 5-35,1-1 26,-4 5-14,0 1-25,-4 8 21,-4 0-25,-1 4-16,-12 1 18,-3 7-1,-2 2-3,-5-1-3,6 1 1,7 5-12,-5-2-3,9 10-5,6 0 0,0 6 2,26 69 0,-6-83-2,2-5 2,3-1-3,2-6 4,20 17-3,0-11 2,6-3 2,3-10-3,-9 0 1,-2-10 0,-6-7 7,-6-3-7,-11-4 1,-1-5 6,-3-10-9,-6-1 0,-8-2 1,4-9-1,-10 3 0,1 2 1,0 6-1,-4 5-5,-4 12 4,-3 5-1,-1 13-1,0 8-3,-1 9-51,3 5-35,-2 5-1,7 1-54,9 0-65</inkml:trace>
  <inkml:trace contextRef="#ctx0" brushRef="#br0" timeOffset="2236">1307 51 669,'1'-17'30,"2"3"78,-6 5-48,2 1-24,-2 5-12,2 6-2,-2 5 6,2 5 7,-8 2 7,1 12-1,-1 12 4,-1 3 2,5 8-3,2 8-13,2 0-4,2 5-12,3 1 2,0-2 1,6 1-5,-6-9-2,5 0-7,-5-4 0,0-9 2,1-11-5,-5-5 2,0-7 1,0-9 1,-5-1 2,5-8 5,0-8-6,-4-1-6,4-7 0,0-5 2,0-6-2,4-5 0,5-3-2,1 2-1,6 6 1,7 2 1,-1 10-1,5 3 1,-10 10 0,4 8 0,-7 3 0,0 6 0,-1 5 2,-9-1-2,-4 7 2,-4-3-4,-13 4 3,-1 0-8,-5-4-23,-5-3-11,3 0-13,-1-7-41,7-3 11,3-6-11,7 0-24,4-8-75,5-6-306</inkml:trace>
  <inkml:trace contextRef="#ctx0" brushRef="#br0" timeOffset="2841">1719 53 309,'0'-10'308,"-5"5"-244,5-3 28,-5 2-28,3 2-16,4 4-4,-2 0 0,0 0-13,-2 0-8,0 4 4,0 2 1,-2 2-3,4 5 2,0 2-5,0 7-5,0 1 15,4 4-5,0 4-2,3 9 19,-2 1-13,-1 5-13,4 4 0,-3-1-8,-5 5 4,4-1-8,-3 1 0,2-4 1,1 0-6,-4-10 0,0 1 1,2-10-2,-2-7 3,-2-2-2,-1-9 1,3-7 3,-1-5-4,1 2 11,0-7-12,0-2-15,0-4-12,0-7 8,0-10-26,1-9 16,4-5 13,2-3 1,5-1 11,4 3-1,2 7 3,7 7 0,2 2-4,2 11 4,4 2 0,-8 9-1,7 8 3,-9 9 2,2 6 5,2 8 0,-9 8 2,-2 6-1,-1 1-1,-15 2 0,-8 2 0,-15-1-3,1-11 1,-13 3-4,8-10-1,-8-8-24,8-9-20,-1-3-76,4-11 25,10-1-42,10-9-71,8-7-110</inkml:trace>
  <inkml:trace contextRef="#ctx0" brushRef="#br0" timeOffset="3479">2305 588 686,'22'-9'57,"-4"1"-2,-5 6 16,-7 12-12,1 3 9,1 4-22,-2 7-16,1-1-8,-2 0 1,1 0-14,-2-2-7,-4-2-2,0-1 0,-4-1-60,-3-2-98,-1-1-119</inkml:trace>
  <inkml:trace contextRef="#ctx0" brushRef="#br0" timeOffset="3690">2368 363 810,'4'-33'7,"-1"12"29,-3 8-30,0 7-6,0 12-2,1 7 2,6 1-18,2 7-97,6 2-161</inkml:trace>
  <inkml:trace contextRef="#ctx0" brushRef="#br0" timeOffset="3840">2586 511 693,'7'27'32,"-3"4"58,-4-6-10,0 0-27,4 4-18,-4-2 3,4-2-10,1-2-10,-5 0-7,4-9 33,-4-1-19,0-9 21,0 0 38,0-12-47,0-11-29,0-8-6,1-17-2,8-6 1,6-8 8,9-2-6,3 8 12,8 11 3,-8 13-12,-1 10-5,-5 13 1,-7 14-2,3 8 3,1 10-2,-1 10-1,-3 4 3,2-1-3,-1 1 0,-2-3 3,0-3-3,-4-3 0,0-6-2,-1-7-48,2-6-12,-6-5-34,9-12 12,0-5-31,15-13-1,3-5 15,8-9 1,3-1 65,-1 1 35,-10 1 45,-4 2 41,-9 2-8,-7 8-28,-7 6 22,-4 3-14,-3 5-20,-2-1-11,-2 6-7,-3 4 5,-3 2-15,-9 10 4,4 1 9,-2 10-8,6 0-3,4 8 0,10-4 5,10 0 2,4-4-5,11-4-1,12-4-1,6-3-4,8 0-8,-1 2 2,2-5-2,-7 1 2,-11 3-2,-6-5 0,-18-2 0,-3-2-8,-11 1 8,-4 3 0,-11 2-2,1-1-1,-3-1-2,4 2-1,-1-6 5,8-4-1,1-4 2,5 4 0,0-6-7,0 2-15,4 0-57,0 0-39,0 4-67,0 0-244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25.7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2 729,'25'-6'0,"-5"12"-1,-10 11 0,-3 16-87,-2 7-233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51.3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244 28 735,'-4'-10'80,"0"2"3,-1 3-22,1 1-34,0 4-10,0 0-4,0 0 14,-5 0-2,1 4 5,-6 5 6,0 5 11,-7 3-10,0 10 27,-3 5-29,-2 9-5,-5 3 7,9 6-22,5-4-5,9-2-8,8-4 6,8-8-8,5-1 0,12 0 2,7-4-1,-2 4 4,6-4-5,-5 1-3,0 3 2,-14 0-1,-13-3-11,-4 3 0,-12-4 5,-14-6 3,-2-2 3,-1-2 2,1-11 1,2-2-1,4-8 0,8-2-8,5-6-1,9-3-8,5-2 8,9-2 2,12-6 4,9 2 2,13-6-1,-3 2 0,4 2 2,-7-1 0,3-1 1,-8 4-1,-8-4 0,-3 4 0,-7 3 6,-2 5-3,-8 3 11,-4 9 13,-2-5-6,-2 8-12,-2 4-2,-2 0-7,2 2 1,-3 15 4,-5 2 1,1 13-2,3 5-1,1 4-2,4-3 0,4-3-1,9-4 1,4-8-1,7-4 1,-3-14 3,1-5-2,5-10 1,-6-7 5,-3-14-5,1-8-1,-11-10-2,-4-9 3,-8-8-2,-4 3 0,-11 1-1,5 13 0,-7 14-2,4 12-8,-5 11-15,4 12-21,-3 9-13,-7 14-64,6 2-25,0 9-37,8-1-156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17.7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52 301 816,'-4'-14'89,"-3"1"13,1 7-16,-2-2-35,4 4-14,4 4-21,-5 0 13,5 0-13,0 8 18,0 2 20,-7 7-15,5 6 0,-3 9-10,4 7 12,-2 1-12,6 6-12,-2-2-7,2 6 2,1-4-4,-2 6-6,3-10 2,-5 2-3,0-7-1,0-7 1,-7-3-1,5-4-28,-3-6-29,5-3-39,3-10-43,8-8-2,2-6-73,12-11-145</inkml:trace>
  <inkml:trace contextRef="#ctx0" brushRef="#br0" timeOffset="427">476 417 642,'0'-9'115,"0"1"-31,0 7-4,0-3-11,-4 0-39,0 8 2,4-4-16,-9 4 15,-5 5 17,-3 4-4,-1 6-3,-4 8-8,3 4-3,3 5-20,7 5-1,1-1-6,8 4-1,8-4-2,2-3 2,7-6 0,5-9-1,-1-4-1,-2-9-20,-3-3-20,-2-6 22,-5-10 12,-1-13-13,-4-13 9,1-8 1,-4-10 4,2 0 2,1 1 2,2 7 1,8 10 0,3 1 0,4 4 2,7 8 6,7 4 7,4 6 3,-5 13-8,2 5-3,-10 17 17,-2 14 6,-12 8-11,-8 12-6,-6 5 0,0 2-4,-6-5-3,4-12-4,4-10-1,4-9 5,4-14-4,5-9 10,5-4-1,9-13-7,-5-10-1,5-8-2,-5-13 3,-2-2-4,-7-8 1,-2-3-2,-3 2 2,-3-3-1,-10 10 0,-3 7 0,-6 13-1,-3 7-9,-1 11-33,-10 10-39,-6 14-48,-10 8-29,-5 13-180</inkml:trace>
  <inkml:trace contextRef="#ctx0" brushRef="#br0" timeOffset="1619">1479 435 399,'2'-14'146,"3"1"-100,-5 4 56,0 1-20,0-2-15,-3 6-8,-3 4 5,-2 0-18,-6 0-11,-7 4 10,-2 2-16,-5 7 5,-1 8-7,-4 6 9,5 14-13,6 4 0,2 9-11,7 0-6,9 3-4,10-7 0,7-6 1,9-7 2,5-14-1,8-10 1,-4-9-3,8-8-1,-4-9 3,0-14-3,-5-6 0,-11-11 0,-6-2 2,-13-7 0,-8 1-3,-8 2 1,-4 4-2,-2 10-12,-2 9-38,4 9-18,2 9-44,6 5-66,0 10-148</inkml:trace>
  <inkml:trace contextRef="#ctx0" brushRef="#br0" timeOffset="2062">2050 45 755,'13'-22'93,"-12"4"9,-1 9-28,-6 9-49,2 9 22,-4 18 68,-1 17-17,-3 14-39,2 5-4,6 8-12,2-8-7,4-3-16,2-7-3,2-4-12,-2 0-2,-4-8 2,0 4-4,0-4-1,-10-5-4,0 4-40,-5-5-47,1-7-45,-10-2-67,0-11-18,1-7-255</inkml:trace>
  <inkml:trace contextRef="#ctx0" brushRef="#br0" timeOffset="2309">1963 579 667,'38'-45'118,"3"9"1,-6 4-7,0 6-48,-4 11-15,0 11-13,-5 10-3,-3 11-4,-5 10-10,-3 10-14,1 3-5,-8-4-1,-4 4-81,1-1-64,-4-12-148</inkml:trace>
  <inkml:trace contextRef="#ctx0" brushRef="#br0" timeOffset="2519">2306 247 736,'1'-10'17,"-1"10"-16,0 10 24,4 11-3,5 6-18,3 5-3,8 5-1,4-6 0,4-1 0,-6-7 0,-1 4 4,2-4 5,-13 0 15,-2-2 2,-4 2-10,-4-4 3,0-2 2,0-9 25,0-2 23,0-10 0,3-2-15,-3-7-18,4-8 2,-2-2 12,2-4-15,-1 4-5,1 6 1,-3 7-14,2 5-17,-1 5-1,3 5 1,4 5 3,0 7-2,4 2 1,7 6-1,-1 2-1,-2-4 1,1-6 2,5-7 1,-2-6-2,1-4 8,1-12-7,-5-3-3,-2-6 2,-8-6 3,-4 0-5,-2-1 1,-2 6 1,-2 9 2,-1 7-4,3 6-6,-1 6-2,-2 7 8,-7 68 0,15-68 1,-4 5-1,6-5 0,1 0 0,12 14 1,1-8 3,7-5-2,3-10-1,8-8-1,-1-10-7,5-9-10,0 0 6,-8-11 2,0-3 8,-12-3-4,-8 0 4,-9-6 1,-1 6 0,-12 5 0,0 8 0,-1 8-1,0 10-6,-2 5-10,-7 13 16,-6 12 0,-2 8-1,7 15 0,-5 6-1,15 0 3,11 3-1,11-4 1,12-9 0,4 0 0,8-13-1,5-12-8,0-11-11,1-14-26,1-16-7,-2-15 21,-1-8 22,-3-9 3,-8-5 1,0-4 5,-10-1 0,-7 9 1,-3 11 0,-3 16 5,-6 10 0,3 18 0,0 16 27,-1 15 11,4 5-11,5 13-13,1-3-3,4-2-8,-1-1-2,-3-3-2,-7-5 2,-7 1 0,-11-1-6,-7-3-14,-10 3-120,-2-8-61,-1-2-480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22.0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0 104 873,'7'3'36,"-2"7"89,5 3-47,-4 10-1,2 8-9,0 5-20,0 1-25,-4-2-2,-3 1-8,2-8-7,-3-2-3,0-13-1,1-4 3,-1-9 9,3-4 11,-1-5-12,0-12-13,3-6 2,-4-6-2,5-11 0,-2 4 0,-4 4 0,0 5 1,0 12 2,0 5-3,4 10-3,0 4-1,0 4 3,9 6 1,0 3-1,6 5 1,-2 5 1,0-6-1,-3 2 0,4-6 0,-8-1 0,1-6 1,2-10 0,1-6-1,9-3 3,-7-10 0,3-4-2,-1 0-1,-4 4 0,-6 2 1,1 6-1,-6 7 0,-3 3-3,0 10-5,-3 3 8,3 11 1,0 8 0,3 4-1,2 5 1,4 0-1,5-9 0,8-4 0,8-6-1,10-11-1,10-12-7,6-7-1,-3-14 3,-2-4 5,-9-5-1,-7-8 3,-18 2 0,-9 2 1,-7 3 2,-5 12-4,0 10 1,0 15-12,-2 10 7,-2 8 4,-8 13 1,1 10-1,1-1 5,5 4-6,7-4 2,13-3-5,6-10 4,11-5-5,5-8 1,4-10-3,-8-8 7,0-10 1,-11-8 2,-7-5-1,-5-4-1,-4-5 4,-6-1-7,-3 2 3,-1 7 0,-6 7-22,-2 3-92,-5 13-17,-4 5-39,-6 5-83</inkml:trace>
  <inkml:trace contextRef="#ctx0" brushRef="#br0" timeOffset="817">975 184 720,'48'-21'111,"-6"-6"40,0-5-55,2 1-31,-9 8-30,1 13-17,-7 20 18,-6 17 8,-10 13-10,-4 10-4,-8 7-2,-10-1-13,-5 1-9,-5-7 9,-5-6-10,1-13 3,4-12 5,3-11 4,4-21-1,3-9-15,8-14 0,1-8-1,6-14-6,9 3 5,7 1-35,9 0-40,3 14-64,4 9-35,5 16-88</inkml:trace>
  <inkml:trace contextRef="#ctx0" brushRef="#br0" timeOffset="1126">1621 280 664,'13'-6'74,"2"-11"33,2-6-13,0-8-25,0-5-9,-2-1-17,-5 1 11,-1 5 11,-7 4 9,-6 10-27,-4 8-39,-5 5-4,-9 13 5,-5 8 2,-8 10 9,1 8-13,2 1 1,9 1-5,15-1 3,8-5-2,14 0-4,11-8 7,12-4-6,6-6 1,1-9-2,5-12-12,3-1-66,1-10-119,1 1-163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23.6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32 784 920,'0'-6'23,"5"-2"-5,3-5 28,6-5-19,13-1 1,2-3-6,8-9 7,-4-6 5,0-3 16,-8-4-39,-7-6-1,-4 0-1,-12-3-3,-4 4-2,-9 8 17,-2 10 7,-2 13-17,-6 18-10,-11 18 4,1 18 10,-13 18 1,6 9 0,5 4 0,10 4-12,13-8-3,15-9 4,14-4-4,16-15 7,14-12-2,12-18-4,2-10 8,2-18-9,-6-16 4,-6-7-5,-5-12 2,-10-5 1,-6 4-3,-7 5 3,-8 14-2,-2 13 21,-10 10-21,-4 11-1,3 8-5,-1 11 5,5 9 0,1 5 0,-1 1 0,1 7 1,-4-8 0,0-1-1,-5-8 0,5-9 0,-1-5 4,5-4 0,3-13 1,10-5-5,1-8 1,3-5-1,-4 0 2,-4 4-2,-8 8 5,-6 10-5,-4 5-4,-4 4-3,-1 13 4,-7 1 3,-3 8 0,-2 5 0,4 8 0,5-7-1,7-1-1,6 0 1,11-5-4,5-9-10,7-4-5,7-9-3,4-9 0,3-8 4,-1-10 8,-4-4 8,-1-5 3,-11-1 0,-4 1 0,-4 0 0,-4 1 3,-2 2 10,-2 7 4,-1 4 6,-4 9 2,-2 3-7,0 6-18,-2 12 0,0 11 25,0 16 20,2 11-11,8 17-7,-2 12-1,5 2-8,5-1-8,3 5-6,-1-1 2,-5-7-5,-6-6 1,-8-9 0,-5-8-2,-2-18-15,-2-11-25,-4-7-5,-3-18-54,-2-15 25,-4-21 1,0-22-18,4-19 40,9-14 33,9-9 11,12-3 4,11 3 3,5 16 0,8 6 11,3 20 38,2 18 25,-2 16-23,-6 10-32,-2 18 6,-6 14-3,-3 16-1,-6 16-5,-7 4-5,-8 8-3,-9-1 2,-11-3-5,-13-4-2,-7-6 1,-7-8-3,0-7 1,10-12-2,5-9-12,11-12-7,11-4 4,9-1 4,10-5 5,8 5-1,7-1 7,8-3-2,4 3 1,7-3 0,1 0 1,3-5 0,3-3 0,-3-6 1,-9-1 0,1-7-1,-8-7 1,0-6-2,-5-2 2,-5-4 0,-4 5-1,-8 8 5,-7 11 0,-2 11 6,-8 11-10,-5 8-1,-10 13-3,-3 14 3,-3 9 0,-4 9 0,10 8 1,7-3 0,10-2-1,10 2 1,9-10 1,7-7-2,9-11-16,0-8-10,0-10 7,-4-18 7,4-8 3,-6-15 6,3-7 0,-3-2 6,3 2 5,-11 9 11,-3 12 14,-2 10-28,-8 13-3,-3 8 6,-2 11-2,1 8-1,-3 3-5,3 7 1,0-6 0,0 1-1,3-11 2,-3-7-1,1-5 13,-1-9 8,4-13-22,6-10 0,3-12 0,4-1 0,1 3 0,0 6-2,-5 14-3,-5 13-8,-4 10 13,2 8 2,-2 9-1,5 8 1,2 1 1,2-5 0,3-4-1,8-4 3,4-10-4,2-7 0,2-12 0,-1-11-2,1-10 1,-4-9-1,-4-4-2,-5-6 3,-7-8 0,-1 2-5,-2 6 5,-5 10 0,0 13-2,-1 9-7,-3 11-9,-3 12 11,0 4 7,-1 14 0,4 0 0,0 9-1,11-5 2,2 0-2,3-4 2,-2 0-1,5 1 0,-8 3-1,-2 1-25,-8 3-9,-2-4 8,-10-4 11,-2-4 16,-2-14 1,5-9 9,1-13-8,7-14 3,6-9-4,13-9 0,5 1 7,5 6 1,-2 3-3,6 13 9,-4 4-5,-1 13 3,1 6-6,1 11-3,-4 1-1,1 10-2,-4 4 0,-1 6-1,-8 1-47,-6-1-163,-12 3-207</inkml:trace>
  <inkml:trace contextRef="#ctx0" brushRef="#br0" timeOffset="2220">3144 254 650,'17'-30'101,"-5"5"35,-8 0 13,-4 10-64,0 1 12,-4 7-52,-8 7-21,-5 7-7,-7 8 3,1 12-6,1 0-14,4 8 2,9-3 0,9-5 2,6-4-4,2-6 3,9-3 6,1-6-3,1-3-4,0-1-1,-2-4-1,-4 0 0,-2 0 0,-2 0 0,-5 0-3,-3 0 2,2 0-6,-3 0-1,-3 0-18,2 0-3,-3 0-10,-4-4 23,-1-5 6,0-9 0,-2-1 9,0-7 1,5-1 7,3 0 27,3 10 6,0 3-15,0 5 0,0 1-14,0 8-11,0 0-5,0 13 5,0 5 19,0 4-2,5 9-6,2 6-5,2-3 1,5 3-3,-1-1-3,4-5 1,0-4-1,-2-8 3,-1-6-1,-3-9 7,4-14-2,4-7-5,2-10-3,5-13 4,2-10-4,0-3 1,-3-1-1,-1 4 0,-6 10-1,0 9-3,-5 12-55,-5 7-108,-2 11-43,-2 6-142</inkml:trace>
  <inkml:trace contextRef="#ctx0" brushRef="#br0" timeOffset="2828">3606 312 725,'4'17'76,"-1"-11"-22,-2-2 76,6-4-50,3-4-34,7-5-20,7-5-5,5-9 13,2-4 34,-1-11-33,-7 0 5,-6-6-2,-8-1-3,-9 5-5,-7 8-22,-6 14-6,-11 14-3,-5 12 2,-8 15-1,2 17 1,4 5-1,13 10 1,11-1 2,18-1-2,12-8-1,9-5-1,13-8-20,4-5-31,2-10-137,0-3 100,-4-9-179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4:16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70 825,'5'-33'4,"-1"12"4,3 7-8,3 11-5,9 10-71,2 11-238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3:52.7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45 488 297,'-13'14'511,"1"-5"-450,-1-3 41,4-2-32,4-4-9,5-4-17,5-2-26,0-3-4,3-13-1,1-1 11,7-3-12,-3-5-1,7-2-4,-8-3-2,5-3-5,-7-2 4,4-4-2,-6 1 0,-3 2-2,-1 7 1,-8 5-1,-1 11 1,1 9-1,-6 6-11,5 8 2,-6 6 5,1 9-1,-3 11 2,-4 7 2,6 7 1,8 0 1,7-2 2,15-3-2,2-11 6,11-2-3,6-13-3,-2-2-1,-6 2 0,-2 2-1,-11 5-2,-9 3-5,-8 8-9,-4-4 1,-4 4-2,-5-9 0,-2-7 18,3-3 6,3-12-5,4-10-1,1-7-1,4-13-2,4-7 3,9-7 1,7 1 0,9 0 9,1 3 3,10 9 7,-7 12-11,0 15-1,-5 17 4,-2 14 4,-5 14 5,-6 8-6,-2-4-3,-5 0 0,-4-10-5,-4-8 3,0-14 2,-4-3 16,8-10 23,-4-10-11,0-7-37,5-18-2,0-11 3,2-14-3,3 4-2,4 6 2,-10 11 0,5 14-1,-5 22-10,0 4 8,0 17 1,5 9 2,-1 3 1,1 7 1,2-1-3,-3-5 0,1-4 0,-1-10 1,1-8 0,-4-5 4,4-11 0,5-3-1,-6-13-1,5-4-2,-5 0-1,-2 5 0,1 4-1,-6 9-6,2 10 2,-3 11 5,1 7 2,2 8-2,4 4 0,2 5 1,3-4 0,5-1-1,7-4-1,6-4-9,6-6-12,2-10-3,-2-7 8,-2-7 16,-6-6-1,-11-10 2,-4-4 3,-8-4-2,-6 5 6,1 3 4,-7 5 5,1 9-4,2 9-12,-9 0-1,-3 13-4,-8 5 3,-2 8 2,-6 7 3,7 3-3,2-1-5,14-8 3,6-4 0,10-6-2,12-7 4,7-7 8,6-6-8,2-11-1,6-9 1,-9-4 4,4-3-3,-14-7 1,-1 6-1,-7 8 8,-9 4 3,0 12-6,-4 0-6,-4 10-6,4 6 6,-8 9-2,3 8 4,-4 9-2,3-2 0,3-1-1,7-5-1,10-6 2,-1-4-2,9-7 0,5-6-1,3-8 0,2-6-1,2-7 1,-6-10 3,1-4-1,-4-5 1,-1-10 0,-7-7 0,-4-5 1,-1-9-1,0-3-1,-4 6 1,-8 8 0,0 12 0,-4 13 0,0 12 0,-1 9-4,0 12-2,-5 16 6,-1 18 3,-3 22 8,1 18-5,0 9 6,4 5-5,7-8-2,6-11-3,8-8 0,5-13-1,1-11 1,13-12-2,-2-14 6,3-13-6,2-13-3,7-14-7,-7-14-6,2-16 3,-11-14 6,-1-11-1,-7-8 6,-13 1 1,-4 5 0,0 15 1,-8 19 1,-1 19 10,5 14-1,0 11-10,-4 16 0,-4 10 3,1 23 16,1 19-5,-2 10-1,7 13 5,1-7-4,13 1-5,-1-12-3,9-14-5,3-2 0,5-15 1,-8-9-2,7-10-9,-8-7-54,3-10-46,2-8-117,5-7-95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4:07.3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273 458 548,'-4'-8'47,"-1"3"0,2-5 16,1-2-11,2 3 0,0-1-8,-2-3-1,2 4 3,-2-1-10,2-2-3,-4 7 0,0-3-16,4 2 0,-5 6-3,-3 0-9,-5 4-4,-6 2 1,-7 7 3,-6 9 12,-1 6-1,0 7 0,4 5 13,1 6-15,12-2 3,11-2-4,5-2-1,5-1-3,12-3-4,10-5-1,4-8 3,4-4-1,-2-10-3,0-5 3,-2-9 1,-1-7-6,-4-7 4,2-8-3,-7-9-2,-7-8 2,-3-6-2,-9-8 0,-7 4 0,-3 2-1,-6 5-3,-7 7-2,1 13-3,3 0-23,0 13-16,5 5 0,-2 5-30,5 4 2,1 4-69,2 0-100</inkml:trace>
  <inkml:trace contextRef="#ctx0" brushRef="#br0" timeOffset="546">582 489 380,'4'6'425,"1"-10"-384,-5-2 33,3-3-26,-2-9-8,9 5-7,-2-7-9,5 5 0,-3 0 10,-2 7-12,-1 3-11,-1 9-3,4 5 27,-2 14 8,5 9-15,-4 9-13,3 7-6,-4-4 1,-1-6-5,-3-3-1,-8-9 0,4-8 0,-7-5 3,4-11 9,2 2 34,-2-14-31,2-11-17,1-11 1,-3-9-3,6-16 0,1 1 1,11-1-1,2 7-2,1 10 2,13 13-3,-4 6 0,4 11-1,0 10 1,8 4-8,-4 5-17,13 5-9,1-5-3,4 3-11,-5-6 24,0-6 15,-7 0 8,-15-6 4,-3-2 0,-11 3 0,-3 1 4,-5-6 1,-4 6 13,0 0 20,-4-1-4,-5 1-17,1 4-15,-12 6 6,-1 5-1,-8 8-2,-8 8 3,1 6-1,2 5-3,-1-1-3,12 3 0,2-4-1,7-1 0,13-9 0,7-2 1,12-11 3,4-10 2,9-4-2,4-11-1,5-9 2,-7-11-3,0-8-1,-11-5 5,-5 5-5,-3 4 4,-14 5 0,0 4 9,-4 8-4,4 2 2,-4 7 4,-2 6-10,6 4-4,0 0-2,0 0-2,-2 6 2,4 6 1,-2 1 2,0 6 9,6 8 0,-6 0 1,4 4-5,0 5 6,0 4-6,0 10 4,1 9 3,-1 7-3,-4 3-2,0 6 5,0-3-3,0 3-3,-4-6-1,4-6-8,0-9 5,-5-6-3,5-16 0,-4-5 0,0-9-1,4-13 6,0-1 1,-4-9-8,-8-9-1,-4-7-22,-5-10-1,-10-8 17,0 0-4,-1-5 11,6-1-2,5 5 0,6 4 2,11-4-8,9 3 0,18-3-3,10-4 1,16-1 4,9 0-1,8-1-1,0-2 8,-3 5-3,-7 4-3,-11 4 6,-11 2-1,-10 7 1,-7-1 0,-9 0 0,-4 2 0,-2 6 0,-2 0 0,-2 5-1,-2 6 0,-4 3 0,-5 10-1,-9 9 0,-1 7 2,-12 11 1,4 5 0,0 7 0,6-4-1,11-3 0,5-1 1,9-5-1,9-4 1,4-8-1,5-6 2,4-5 3,-1-12-1,2-13-1,3-10-1,-3-10 0,-3-4 0,-5-4 0,-7 9 2,-3 9 6,-5 14-1,0 5-5,-5 12-4,-3 5 2,0 13-3,-8 4 1,-1 7-1,5-2 0,-1 1 1,13-8 0,4-4 1,5-2-1,12-9-2,11-9-4,2-6-9,2-5 0,-1-7 5,5-1 8,-15-4 2,-1 1 1,-12 4-1,-3 5 0,-5 5-1,-4 6-7,1 8-4,2 3 11,-3 9 1,-3 8-5,2 1 5,-6 4 5,1-4-5,2-4-4,0-6 4,0-11 4,8-2 1,0-14-5,5-7 7,8-14-7,6-5 0,-4-10 0,6 2-1,-7 9 0,-1 12 1,-9 10-8,1 17 6,-1 13 1,4 6 1,-4 8 0,0 5 0,5 4 0,-7-10 0,5-3 2,4-7-2,-2-11 0,4-5-5,-3-13 3,8-9 2,-5-4-1,-3-9 1,2 4-1,-7-4 1,1 12 0,-1 10-4,-9 5-14,4 13 15,-4 9 3,8 8-1,-2 7 1,5 2 4,-1-3-3,4-5-2,-6-10 1,1-7-75,-3-2-89,1-8 18,-2-12-167</inkml:trace>
  <inkml:trace contextRef="#ctx0" brushRef="#br0" timeOffset="2405">2283 372 809,'1'-67'75,"5"13"31,-6 16-29,0 13-35,0 12-13,0 1-29,4 10-2,-4 8-1,4 2-25,4 5-163</inkml:trace>
  <inkml:trace contextRef="#ctx0" brushRef="#br0" timeOffset="2864">2562 408 821,'-8'2'27,"3"0"26,1-2 34,-6-2-45,9 0-5,2 2-23,5 0-10,-2-4 11,13 1 2,1-3-8,13-3-4,0 1-2,4 2-3,-8 2 0,-6 4 0,-3 0 0,-9 0 2,-4 4-2,-1-4 1,-1 0 0,-3 0 5,0 0 9,0 0 5,0 0 15,0 0 11,-3 0-28,-1 6-11,-6 7 6,-2 10 10,-15 12-7,0 11-4,-8 3 2,4 3-8,0-2-1,5-8 0,2-3-3,4-12-1,10-5-1,6-8 1,0-13 7,8-2 5,5-13 0,12-8-12,7-9-1,3 0 0,8-5 0,-4 9 0,-4 9-2,-4 13-1,-1 10 1,-5 13 1,3 2 1,-7 10 2,0 0-2,0-3 0,2-4 0,-2-2 1,4-11 0,3-5-1,2-7 1,-1-5 0,-1-6-2,-3-10 0,3-8-1,-12-12 2,1 0-2,-5-11 2,-6 4 0,-2 10-1,-5 5 0,0 16 0,-4 11-2,-7 12 1,-7 14 0,-4 10-1,-9 11 3,2 11 0,-1-1 0,8-1 0,8-6-2,10-7-1,9-8 3,9-8 3,15-15-1,2-4 2,14-14 0,3-12-1,6-11 0,0-3-1,-5 0-2,-13 9 1,-9 8-2,-9 10-2,-5 17 3,-8 9 4,0 10 5,2 5-6,2 7 0,-1 1 0,1-1-1,2-8 0,5-8 3,9-6-1,-2-7-1,11-6 1,4-6-4,6-11-1,-5-6-9,-2-8-2,-5-5 5,-1-10 5,-9-8 0,-7-9 0,-3-1 2,-3-3 2,0 2-2,-4 6 0,-2 5 0,0 5 0,-2 1-1,-17-58 1,21 99 1,-4 0 1,8 6-2,-4-1-1,-4 2-1,4 6 4,0 11-1,-5 14 16,5 11 3,5 10 6,-1 3-10,0 3 6,5-1-6,-1-1-5,2 1-5,-2 1 3,1-3-7,0-3 0,-4-2-1,-5-4 0,-5-10 0,1 3-1,-6-11-15,2-1-29,2-5-49,2-9-34,1 0-105,2-11-60</inkml:trace>
  <inkml:trace contextRef="#ctx0" brushRef="#br0" timeOffset="4085">3475 495 896,'-19'-14'19,"3"5"41,3 1-17,4 2-35,4 6 5,15 0-11,7-6 19,9-1 2,18-3-6,9-2 0,9-1 2,-5 1 3,-7 5-10,-13 2-6,-8 5-6,-8 11 10,-12 14 2,-2 11 3,-5 14-1,-2 4-5,-2 3-7,0-11-1,2-2 2,2-13 0,3-8-3,0-6-18,0-6-67,4-3-34,-4-8-78,-1-8-490</inkml:trace>
  <inkml:trace contextRef="#ctx0" brushRef="#br0" timeOffset="4393">3983 234 916,'0'-23'64,"-6"10"-4,2 3-45,0 6-15,2 8 0,-5 2-1,2 7-17,-2 4-48,3 6-61,2 0-84,8 0-77</inkml:trace>
  <inkml:trace contextRef="#ctx0" brushRef="#br0" timeOffset="4552">4255 412 724,'19'-4'139,"-4"0"-32,0-5-3,-10 0-12,-5 1 9,4 2-49,-4 6-22,-4 0 3,-1 2-15,-9 6-10,-7 8 3,-5 8-1,-9 6-2,-1 7-3,4-1-2,11 1-3,8-1 2,6-1-1,14-5-1,6 3 1,1-10 1,6-6-2,4 1-3,-7-13-9,1-5 3,4-5 2,-1-13-4,0-9 3,3-13 2,-7-10 0,0-7-2,-9-7 1,-3 3 2,-8 2 3,-3 13-1,-2 11-2,-5 12-3,0 10-18,-6 13-32,2 4-15,4 1-6,1 5-15,3 7-47,13-9-19,13 5-54</inkml:trace>
  <inkml:trace contextRef="#ctx0" brushRef="#br0" timeOffset="4925">4414 332 519,'31'0'118,"-9"5"-1,1-1 23,-6 0-41,-5 10-43,-2-1-4,1 10-26,1 5 0,-8 7-12,0-2-2,-4 1-1,0-3-6,-4-4 3,0-12 0,-1-4 3,5-1 38,0-10 10,0-8-8,9-7-41,3-11-8,1-13-1,8-7 2,7 6 2,-7 3 6,-1 15-4,1 8-7,-8 14-1,1 6 1,4 13 2,-5 9 1,3 9-1,1-1-1,-1 1 1,-4-6-1,2-9-1,3-4 1,6-17 6,-1-6-1,6-9-5,2-12 3,-2-15-4,0-15-2,-7-1 2,-7-4 0,0 11 0,-6 14 3,-8 13-3,0 11-3,0 12-10,-8 12 13,-7 3 0,-1 16 0,2 5-1,6 8-1,3-4 2,10-3 0,9-2 2,10-9 0,8-7-1,-1-1 0,5-5-1,4-3 1,-14-2-1,-9-3-1,-6 5-1,-19 1-13,-17 8-51,-16 0-68,-8 7-60,-12-4-338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4:13.4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0 251 714,'3'-21'53,"-3"6"23,0-3-3,2 5-1,0 9-24,0 0-11,-2 8-4,3 6 52,-2 11 24,3 6-45,0 15-7,1 15-3,-1 10-7,0 4-15,2 2-9,-2 2-10,0-9-1,-4-2-5,4-4-2,0-7-2,-4-7-2,0-6 0,0-5 0,0-8-1,0-10-21,-4-3-43,8-13-38,-4-2-54,0-11-203,-4-11-191</inkml:trace>
  <inkml:trace contextRef="#ctx0" brushRef="#br0" timeOffset="317">48 297 878,'14'-50'108,"2"4"-13,0 12-8,8 11-25,-3 9 2,12 18-33,2 15 6,1 16-3,-3 15-11,-5 13-7,-12 4-1,-10 0-7,-12-8 3,-9-5-2,-6-6-6,-7-11 2,1-11-2,-4-9 5,13-7-8,1-10-4,2-13-50,11-8-21,4-2-48,8-4-5,7-6-42,8 10-109</inkml:trace>
  <inkml:trace contextRef="#ctx0" brushRef="#br0" timeOffset="647">524 426 980,'7'-41'28,"8"-3"49,2 4-16,10 8 13,12 10-10,6 9-40,9 13-6,-2 13 7,4 18-2,-10 11-10,-7 12 0,-18 3-2,-12 1-3,-13-4-5,-12-9 6,-3-10-6,0-8 5,2-14 6,5-11-2,3-11-6,-5-18-4,9-10-2,1-16 0,5-11-4,10-3 0,9 7-15,5 9-48,7 19-78,-2 10-29,2 17-101</inkml:trace>
  <inkml:trace contextRef="#ctx0" brushRef="#br0" timeOffset="960">1161 504 285,'16'8'609,"-10"-12"-563,5-6 42,-3-13-41,5-3-17,6-9 2,0 2 1,-4-1 19,-2 7 27,-9 8-23,-7 9-21,-2 6-23,-12 14-7,-4 11-1,-16 8 4,3 9 3,-5 8-11,13-2 4,7-7-1,18-3-2,6-5 0,18-6 1,11-6 1,11-7-1,9-6-2,7-10-4,-4-2 0,-3-9 3,-15-6 0,0-6 0,-13-5 2,-3-12-1,-9-6 0,-1-3 0,-5-7-3,0 3 1,-7 5 1,2 4 1,-3 10 0,-4 9-1,1 8 1,-2 6 0,1 3 0,0 9 0,4 1 0,-1 4 0,1 0 0,0 0 0,0 0 0,0 0 1,0 0-1,0 4 3,0-4-3,0 5 3,-3 3 6,3 6 2,-2 1 0,0 6 5,0 6-2,2 3 0,-3 13 1,2 5 1,1 15-2,-4 6 4,8 10-4,-4-1-2,4 6 3,0-3-6,2 0-1,-2-1-4,-1-3 1,-2-10-4,-1-4 0,0-16 0,-1-6 0,-3-8 0,0-16-1,-1-3 0,3-9 0,-4-9-10,-7-1-24,-10-13 7,-3-5 2,-6-10-10,2-7 16,4 0-5,12-4 14,7 4-8,11 0 9,13 3-6,11 1 7,10-3 0,7 7-2,2-3-10,7 7 8,-11-3 5,2-1 4,-5-3 3,-7 2 0,-5-7 3,-5 0-3,-6-8 2,-3 2-2,-6-1 0,-8 4 2,-4 7-1,0 9 0,-8 9-1,0 14-2,-8 14-2,2 15 4,-10 13-1,3 10 1,1 6-2,8 4 3,11-9-1,6-5 0,10-7 1,9-5 0,-2-14-1,10-13 2,5-6 3,2-13-1,1-13-3,3-4-1,1-5 2,-1 5 6,-5 8 9,-1 14-15,-3 11 3,1 19 1,-4 7 0,1 11-1,0 7-2,-4-6-1,-15-6 9,-4-1-10,-7-12 6,-2-8 5,-4-6 2,-6-11-4,1-14-6,3-10-2,3-16-2,6-14-1,6-9 0,11-2-1,8 6-1,6 5-6,6 8-18,1 14-21,1 15-45,6 7-102,-5 10-100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4:16.1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130 391 550,'5'-19'261,"-5"6"-188,-5-1 45,4 3-62,-3 5-11,4 6 1,-3 0-24,-3 7-1,-5 13 24,-2-1 28,-6 21-35,-4 14 5,1 9-16,8-1-15,5-5 2,9-3-11,6-8-2,14-10 4,8-5 0,7-14 5,10-7-8,7-10 0,1-4-2,-5-6-11,0-3-2,-8-1 8,-6-5-5,-6-2 8,-7-6 0,0-9 1,-1-8-1,-2-10 1,2-4-8,-1-5 3,-2-4-2,-3-2-2,-2 2 5,-8 0 5,-3 6 0,-2 11 0,-6 13 0,5 7 4,-2 15 7,1 1 0,2 10-9,-2 4-2,2 4-3,-2 6 3,-3 13 15,-1 7 5,-1 11-6,2 2 2,2 4-2,4-3-3,4-4-1,2-3-9,5 3 4,-3-4-4,-2 0-1,1 5 3,-1-1-3,-2 0 0,0 5 1,6-9-1,-4-5 0,5-8-6,-1-4-11,2-6-11,7-4 0,-7-5 10,2 0 5,2-10 4,1-1 7,-1-6 1,4-6-1,-2-7 2,1-1 0,-5-5 0,1-1 0,-7 3 0,-2-1 0,1 12 0,-6 6 0,-1 5 0,0 8 0,0 4-8,-1 9 8,1 5 4,0 10 1,1 8-2,5 5-2,-6-1 0,4-1-1,-4-7-2,0-5-92,-4-7-124,4 0-67</inkml:trace>
  <inkml:trace contextRef="#ctx0" brushRef="#br0" timeOffset="938">1130 598 698,'6'4'34,"5"-9"50,6-9-42,7-11-4,1-2 10,3-5-5,-6 1 17,-6 2 9,-6 3-5,-10 8 28,-4 9-51,-6 1-19,-10 12-10,-4 5-7,-1 5 5,-7 12-2,2 1-4,8 8-1,-2 1-1,8 1-2,11-5 1,6 3-1,10-8 1,12-4-1,8-6-12,9-7-13,0-10 5,3-10 16,-1-7 3,-4-16 0,-5-1 1,-5-3 0,-4-3 2,-12 8 8,-2 6 8,-6 11 2,-1 7-20,-3 3 0,-3 10-7,-1 9 7,-2 7-1,-2 2 1,0 9 1,-7 3-1,7-2 0,0-7-1,3-8 1,4-9 0,2-5 11,4-13-6,7-18-4,11-4 0,-5-9-1,6-1 1,-3 9-4,-4 7 3,-6 15-8,-3 14 6,1 6 1,2 11 2,-1 5 0,3 7 0,2 1-1,3 3 3,2-10-5,-3-8 2,7-1-9,-3-13-16,-2-5 2,2-9 3,-1-9 3,-6-10 8,2-12 7,-2-11-6,0-6 7,-2-4 1,2 1-1,-1 1 1,0-3 0,1 5 2,-9 5 2,-1 12 6,-1 5 5,-3 13 11,-3 8-6,2 5-7,-3 10-8,0 11 7,-1 11 25,-6 13 1,0 10-1,3 12-7,3-1-3,4 1-7,5-3-1,5-1-7,0-10-8,5 2 1,-8-2-4,-2-10-1,-1 3 4,-6-4-4,-5 3-46,-9 0-74,-8 3-146,-8-3-218</inkml:trace>
  <inkml:trace contextRef="#ctx0" brushRef="#br0" timeOffset="1813">1835 558 1000,'36'-36'8,"-5"7"21,6-2 36,-1 8-48,1 2-17,-2 12-22,-3 9-215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6:11.8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674 653 669,'-14'0'94,"0"-5"-40,1 1 21,0-4-29,3-2-9,-2 1-12,-6-5 16,-4 1-21,0-5 9,-14-1-8,-4-5 0,-9-3-10,-8-2 17,-5-2-20,-3-2-3,5-6-4,8-1 9,11-2-8,12-6-1,15 6-1,9-3 0,14 5 0,3 4-3,5 5 2,3 8-2,-2 5 0,2 14-1,4 12 3,-3 19 0,5 6-2,2 20 3,-15 5 0,-12 14 3,-10-5-2,-22 2-2,-6-6 0,-6-9 1,5-10 2,6-11 2,9-8-5,8-11 1,6-5-4,11-3 4,6-2 5,15-4-3,3-6 14,15 2 1,15-9 0,7-5-7,3-5 0,5 0-7,-1 0-1,-8 2 1,-8 12-3,-23-1 1,-8 10-1,-15 2-1,-4 6 1,-4-5 0,0 7 0,0 0-1,0-3-25,0 3-73,2-5-6,-2 3-98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4:18.3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255 15 692,'0'-12'67,"-7"7"-5,-6 5 10,-8 5-6,-4 13-13,-7 9-13,-5 4-15,1 5-8,5 4-4,3-4-6,8 1-3,10-2-2,12-7 3,14 0-4,14 2 2,11-4-1,6-4 0,2 5-2,-5-4-1,-5-1 1,-13 1 0,-17 4 1,-10 0-1,-16-6 1,-7 2 0,-8-5 0,1-9-1,0-3 1,9-8 1,5-2-2,7-5 0,16-5-10,8 1 5,14-5 2,10-3 3,11 2-1,7-2 1,-4 2 1,1-4-1,-1-4 6,-10 0 6,-5-4 0,-8-5 1,-5 1-3,-10-3-2,-2 0-4,-5 5 2,-7 7 6,-5 3 11,-4 15-23,-10 12-2,-6 13 2,-7 10 0,-5 13 0,1 6 1,6 1-2,11 4 1,14-5 0,12-2 0,10-8 1,8-5 2,5-8-2,2-13 1,3-7-2,-4-20 0,2-10 0,-1-9 1,-3-10 2,4-2-1,-4 2 29,-1 7 10,-3 17-17,-5 6-21,-6 13 1,2 12-2,-2 8-2,1 6 6,5 10-6,-2 5 0,-5 3 1,-4-5 1,-7 0-2,-6-9 5,-8-8-4,0-7 1,-2-10 3,-2-12 0,8-13-5,4-13-1,8-8-1,9-6-5,6 6 1,2 3 5,0 11 1,-1 11 0,-2 0-4,0 7 4,-1 2 0,2 5 0,0 1 0,2 4-1,-4 0 3,-1 0-2,-4 9 2,-3 5 5,-2 3 0,-3 2-2,0 12 0,-4-4-1,1 0-3,-2-1 2,1 5-3,-3-8 1,2-4 2,-2-2-3,3-7-1,0-6 1,0-4 0,4-14 2,3-4-2,3-17-4,6-6 4,0 1 0,4 4-2,-2 5 2,2 12-3,-5 10 0,-1 5-8,-1 4 4,0 5 7,1 7-2,0 1 2,-2 6-2,5-5-4,2 3-32,2-3-31,0-9 4,3-1 40,-2-12 19,-1-7 3,3-6 3,-4-6 0,-4-1 1,-3 1 17,-2 2 32,-6 10-9,-5 1-10,-3 10-30,1 4-1,-9 10-2,-4 3 2,-8 14-3,-1 4 1,0 9-2,6 3 2,6 4-21,7-7-10,10-7 13,4-6 16,8-14 4,10-15 5,2-13 0,8-10 0,2-14 9,9 3 26,-2 0-8,3 9-13,-2 10-10,-4 13-7,-9 11 3,-6 11-4,-10 9 0,-5 5 1,-6 8-2,-3 1 2,-8-9-1,-3-1 6,-1-8 1,-2-10-1,-6-13 10,4-5-8,2-18-4,3-18-5,4-12 0,13-9-1,7-1-1,8 4 1,4 5-1,9 14-4,2 3-21,2 11-37,0 4-92,-1 13-86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4:20.1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4 452 1009,'12'0'70,"-8"0"-46,-1 2 21,-8 0 24,0 9 2,3 7-30,0 5-22,0 4 1,2-1-3,2 1-4,-2-1-4,0-4-8,0-5 1,-2-4-2,-1-2 9,2-10 2,1 1 5,0-9 5,-3-15-15,6-10-6,3-8 0,5-4 0,0 3-1,2 13 0,-1 14-4,-6 4-8,-3 16 5,-2 4 8,3 11 0,-1 6 1,-3 5-1,2 5 0,-2-2 0,0-5 0,2-7 0,5-8 0,2-7 2,5-16 7,7-11-8,6-11 0,2-11-1,-1 5 5,-5 4-5,-8 6 0,-6 14-2,-8 11-6,2 9 4,0 9 4,1 6 3,1 9-2,2 9 0,3-7-1,6-4 0,2-4 2,9-9 0,3-7-4,6-10-2,2-6-3,-5-15 5,-1-6 1,-8-6-4,-5-3 5,-8 0 0,-3 9 0,-8 6 0,0 11 0,-1 6 0,-2 8-8,-4 2 2,1 6 4,-5 3 2,1 6-4,-1 2 3,7-2-2,4 2 1,8-8-7,8-2-11,1-5 4,4-12 10,0-5 4,0-5 0,-2-12 2,-3-1 1,-8-6-1,-6-1 0,-4 3 2,-5 6-1,-3 8 3,-2 4-4,-2 5-1,-4 12-1,-3 5 1,-8 8 1,1 14-1,0 2-3,10 7 4,7 0-4,14 0 2,11 1 2,14-10 1,12-9-1,11-4 4,5-9-3,3-5-1,1-8 0,-5-5 0,-6-9-2,-4-4 1,-8-9 1,-6 0 1,-7-1 0,-8-5-1,-4 6 2,-8 1-2,-7 3 2,-3 8-4,-2 1 2,-7 11-1,-5 5-3,-5 11 2,-5 9 1,1 5-1,-4 8 2,8 9-1,5 2 0,8 2 0,8 0-1,4-8 2,8-5-1,5-4 1,2-4 1,3-10 2,2-3-1,5-10 1,6-10 2,3-11-2,2-7 3,2-17-5,61-121 2,-90 131 5,-2 3-6,-1 1 13,-2 4-7,7-32 1,-3 7-6,-4 10 4,-3 5 2,-1 12 2,0 10 5,0 7-13,0 4-3,-1 8-7,-3 6 4,-4 11 3,-4 9 7,-1 13-1,-2 7 0,1 2 1,5-1-2,6 1-3,6-6 3,6-2-5,3-4 1,2-10 2,7 0-2,3-7 1,4-6-1,2-4-1,-2-9 0,0-4-8,-1-8 6,-3-7 1,-1-6 1,-1-11 0,-6 1 1,-3-5-1,-2 5 1,-7 0-1,-2 12 1,-2 2 0,-4 7 0,-1 6-1,4 4-6,-2 0-4,-1 8 0,0 6 9,0 4-2,4 9 3,2 4 0,4 2 0,5 1-2,3-7 2,2 0-3,-1-14-6,2-7 8,4-6-2,3-13-2,3-10 1,5-8 0,-3-9 1,-1-6 1,-4-4 2,-5-4 0,-4-7 0,-2-3 0,-6 1 2,-3 0-2,-3 0 0,2 9 1,-6 14 9,2 5 3,-3 16 13,1 6-14,-1 9-7,-1 4-5,1 9 2,-7 16 6,-3 14 3,-3 13 11,-1 11-3,5 4-5,12-4-2,1 0-2,4-5-8,2-3-2,-2-1 3,-4 0-3,-4-3-22,-10 5-80,-10-2-140,-4-4-192</inkml:trace>
  <inkml:trace contextRef="#ctx0" brushRef="#br0" timeOffset="1809">1897 757 1109,'35'-25'57,"-7"6"-21,-2 2 32,-10 3-58,0 9-10,-1 6-4,-5 11-151,-10 11-109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4:49.6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3 155 742,'0'-5'83,"0"-3"-10,0-2 19,-4 1-41,4 0 4,4-1-9,-4-2 9,4 4-4,-3 3-19,4 1-9,0 2-13,-5 2-7,-5 7 3,3 9 7,-2 11-2,0 7 6,0 9-11,4 1-3,0 2 5,4-5-6,4 0-2,8-1 5,-4-4-5,5-2 1,0-10 2,3-3 0,1-10-2,-4-4 0,6-15 0,7-10 3,6-12-2,2-14-2,3-9 1,0-11 2,-3-3-1,-6 0 1,-3 2 2,-9 9 3,-3 14 15,-13 15 4,0 16-27,-4 18 3,-4 22 19,-4 15 0,4 19-1,-1 14 1,10 8-6,3 2-7,9 0 0,0-9-6,2-5 2,-6-11-3,0-11-2,-5-11-23,-4-9-62,0-10-76,-4-7-166</inkml:trace>
  <inkml:trace contextRef="#ctx0" brushRef="#br0" timeOffset="509">772 445 998,'13'-8'12,"-9"8"26,-8 0 11,0 0 14,4 2 11,-5 2-44,5 1-21,-4 6-7,8 0-2,-4 4-24,5 4-227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4:51.0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211 339 612,'7'2'9,"-1"-5"36,4-5 33,-6-2-8,4 1-23,1-3-8,-5 0 12,0 1 0,-4-1-28,0 1 5,-4-2-11,0-3 0,-5 1-1,5 0 3,-4 2 12,8-1 0,-5 2-4,0 7-9,3 1-15,-2 5-3,-4 7-1,-13 10 1,-5 9 0,-6 9 0,-3 8 0,8 4-2,2 0 2,7 1-1,8 1 0,6-6-1,12 1 2,6-7 0,13-4 1,4-8 0,8-6 3,2-10-2,-2-4-2,0-5 0,-13-1 0,-7 0-2,-6 3 3,-9-2-1,-12 5 3,-5 4 0,-11 4-1,-5-1-2,-12 4-3,0-2-19,3-3-13,2-2 3,2-3-4,10-3 0,7-3-44,9-1-63,8-1-138</inkml:trace>
  <inkml:trace contextRef="#ctx0" brushRef="#br0" timeOffset="553">599 554 633,'14'-17'86,"-10"-1"11,0 3-11,-4 0-13,0 1-25,0 7-15,-4 1-14,-9 6-9,-1 6 5,-4 5 5,-3 8-7,-7 6 4,2 8-2,5 2-9,6 5-2,7 2 1,8-2 3,8 0-3,7-3 4,11-4-7,0-6 2,14-5-2,-4-4 2,2-5 1,3-6-5,-3-7-1,2-4-18,1-7-33,-2-8 16,5-4 20,-7-10 5,-8-3 8,-8-10-1,-1-2 4,-3-2-1,-5 4 1,-3 8 0,-4 7 4,1 14 7,-6 6 4,-10 9-6,-4 9-6,-7 14 3,-11 10 1,-2 7 0,2 6-6,2 2 2,6-3 0,12-7 0,3-4-3,5-5 2,4-5-1,4-9 1,9-7 2,7-8 8,1-10-7,5-7 5,5-9 20,-6-9-1,-5 0-11,-3 5-5,-9 7 13,-3 10-26,-1 13-1,-4 9 0,0 11 1,0 7 2,0 3-2,8 3 0,1-2 2,6-4-1,6-6 1,-4-3-1,7-5 0,-3-3 1,0-5-1,-1-1 1,-4-6 0,-3-5 0,1-6 0,4-7-2,-5-6 3,0-7 0,-1-7-3,-7-6 1,0-6 2,-1-3-3,-1-5 0,-1 1 2,-2 2-2,0 1 1,-2 10-1,-2 8 0,0 9 2,1 12-2,2 10 5,-4 3-4,5 4-1,-4 7-3,4 7 3,-4 7 5,-5 6 5,5 6-4,0 3 14,0 1-6,4 1 0,0 1-7,8-3-1,-4 3-3,9-1-2,-3 4 0,1 6 1,5 2-1,-8 4 0,-4 2 1,0-4-1,-4-4 0,0-6 0,5-5-1,-1-8 1,0-9-1,2-6 0,5-5 0,9-7-2,1-3-11,11-5-13,2-3 12,2-7 8,-1-1 3,0-2 2,-5-6 1,-2-4 0,-3-3 0,-1-8 0,-7-3-1,0-2 1,-9 4 1,-2 5 1,-3 8 0,-8 8 1,1 11-3,-4 5 1,-9 10-1,-7 12 1,-5 7-1,-11 11-4,5 8 0,3-2 3,11 2-1,8-3 1,13-7 1,4-5-2,1-4 2,7-7 0,5-9 2,3-7-2,5-9 2,2-9 2,8-9-4,-3-1 0,-7-3 3,-4 8-3,-8 6-2,-2 7 1,-7 12-6,-4 8 7,5 5 2,-1 7-1,9 0-1,-5 3 0,2-4 1,4-6-1,-2-1 2,5-4-2,-4-4-3,0-5 3,2-5 0,-2-3-2,-1-5-1,2-5 3,5-8 4,-3-2-4,1-5 0,-4-7-1,2-5 1,-2-6 3,0-3-1,-5-5-1,-4 0 3,-4 3-2,0 5 3,-4 8-1,0 8 9,-5 7-5,5 8 13,0 7-8,0 4-5,-5 3 4,9 3-10,-7 4-2,5 2 0,-3 7 3,0 6 7,1 4-3,-1 6 1,5 4 5,5 1-4,0-1-4,6 4 0,5 3-1,-4 5 0,5 6 1,-7 9-1,-1 5-1,-4 2-3,-10 0 4,-4-1-3,-1-11 0,2-5 1,-5-11-2,5-14 0,4-8 4,-1-10 0,5-9-1,9-9-3,-1-12 0,5-11 0,8-10 0,3-6 0,1-3 0,3-3 0,-3 12-2,-4 8 0,3 9-2,-7 12 0,0 13 0,-2 6-2,7 9 6,-1 12 0,2 3 0,-6 2 0,-4 3 1,-5-3-1,-6 1-2,-8 0 1,-2-2-8,-9-2-13,-7-2-3,7-8-2,0-2-13,5-5-3,0-2 6,8-4 21,4-4 3,2-2-12,7-3-4,4-5 12,8-2 5,2-3-1,8-6 4,-5-4 9,9-4 4,-8-5-2,4-8 1,-4-6-3,-1 4 1,-5 4 17,-4 12 28,-1 12-23,-12 14-20,0 14 12,-4 13 0,-4 10-1,4 6-9,-4 6-3,-2-3-1,6-4 0,0-7-1,6-4-39,-2-6-141,-8-3-131</inkml:trace>
  <inkml:trace contextRef="#ctx0" brushRef="#br0" timeOffset="2744">2495 471 879,'-8'-47'40,"-2"8"55,6 8-39,4 8-14,10 6-35,-2 6-7,5 5-1,0 10-43,-4 7-190</inkml:trace>
  <inkml:trace contextRef="#ctx0" brushRef="#br0" timeOffset="3180">2698 211 351,'-9'-10'352,"5"3"-252,0 1 10,-5 0-33,9 5-30,0-2-12,0 3-22,0 3-3,0-2-7,0 9 20,5 3 27,-1 12-15,0 9-4,0 11-10,5 7-1,-1 3-4,-2 7-15,2 2 1,6 2 1,-5-5-3,3-8 2,-3-8 2,-1-11-4,-2-9 0,2-9 0,2-8 6,3-8-4,3-8 0,1-8 1,7-7-1,1-5-4,-4-9 2,-5-2 0,-3 3-1,-5 1 1,-8 5-1,0 9 1,0 8-1,0 7-5,0 4-7,0 10 7,0 5 6,0 6-1,0 8 1,4 2 0,0 0-4,1-3-100,3-3-19,-2-1-120</inkml:trace>
  <inkml:trace contextRef="#ctx0" brushRef="#br0" timeOffset="3635">2971 408 783,'-8'-40'17,"2"10"40,-2 8 7,4 9-53,4 7-11,0 6-2,8 6-25,2 3-88,3 5-143</inkml:trace>
  <inkml:trace contextRef="#ctx0" brushRef="#br0" timeOffset="3840">3213 57 659,'1'-19'69,"4"6"15,-3 0-1,-2 5-17,2 4-31,-2 4-23,-2 2-6,0 4 40,-3 2 1,0 1 6,1 4-17,-1 1-12,1-1-4,0 2 2,4 3-8,0 3 12,0 0-5,0 4-7,4 4-3,-4 3-8,4 1 8,1 2-10,-1 1 4,0 0-1,0 1 0,2 3 1,-3 2-1,-2 4-3,-1 0 0,0 0 1,-4 0-1,0-6-1,-1-5 0,0-4-1,1-6-9,-1-6-41,5-4-49,0-7-28,0-4 24,0-7-65,0-2-314</inkml:trace>
  <inkml:trace contextRef="#ctx0" brushRef="#br0" timeOffset="4235">3139 594 651,'-9'-19'49,"5"0"-11,4 4 54,0 1-26,4 2-21,13 1-12,4 0-7,11 0 1,9-3 4,3 1-12,3 2-4,-6 4-7,-3 1-1,-6 4-6,-15 4 1,-3 6-2,-7 5 4,-5 6-4,3 3 1,-5 3-1,0 2 0,0-3 0,0-2-2,9-5-10,-1-8 9,0-5 1,5-8 2,4-7 0,-2-4 0,2-8 1,0-7 2,3 2 5,-3 0 1,-1-3 9,1 4 58,3 2-39,1 4-16,-7 4 31,3 1-24,-3 6-9,-1 9-8,-5 5 8,-2 9 14,1 12-9,-3 11 9,-3 14-5,-2 17-9,-6 10-5,-3 3-3,-3 3-1,5-2-5,-8-11 2,5-3-3,3-5-2,-2-9-1,2-3 2,-1-7-2,5-7 1,-5-8-2,2-6 1,3-7-1,0-7 4,0-4 2,1-8-6,2-6 0,-8-6-3,5-8 2,0-9-4,4-5 2,0-8-5,4-1-5,0 0-12,0 1-5,1 6-11,-1 3-39,0 7-58,0 3-37,7 3-12,6 5-138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4:56.0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8 126 714,'-9'-4'61,"9"-2"-14,5 1 43,7-1-7,1 2-17,9-2-13,9 2-7,-4-3 8,8 1-4,-1-1-6,-2-1-12,-1-2-17,4 1-6,-8 1-4,-1 0 0,-7 1-1,-7 4-2,-8-1 0,-5 3-2,-7-3-62,-5 2-88,-8-2-23,-10 0-370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6:29.2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201 2127 463,'-17'-4'155,"-4"2"-149,-10 0-3,5-2 22,-10 4 21,14 0 6,-2 0-5,9-2-11,6 2-9,8-4 9,-3 4-12,4 0-6,0 0 13,-5 0-4,5 0-16,0 0-7,-4 4-3,4-4 4,0 0-2,4 0-2,9 0 1,10 0-2,12-4 4,14 4-1,13 4-1,4 0 4,8 0-5,5-2 0,10 3 0,0-1 1,16 0-2,1-4 2,4 0-1,8 4-2,2-2 1,3 2 0,5-2 5,4-1-5,6-1 1,-1 0-2,-1 0 2,-12 0-1,-5 0 0,-18-1-2,1-1 2,-11-2 1,7-2 16,2 6 0,11-4-11,5 4 1,12 2 3,3 4-7,-4 0 2,3 3-2,-7-1-1,-9 0 1,-3-1-2,-12-5-1,0 0 0,3-4 2,6-3-1,16 1-1,15 0 5,11 4 2,13 1-7,0 3 4,10 2-2,-6-2 2,-10 0-4,-13-4 0,-20-4 3,-20-3-3,-17-4 5,-15-4 1,-22 2-3,-9 4 8,-12-1-9,-9 1 0,-6 2 3,-6 2-5,4 1-3,-7 0 3,5 2 1,-6-2-1,1 4-3,-5-1 2,0 1-1,0-3-1,0 3 2,0 0-4,0 0 4,0 0-1,4 0 2,-4 3-7,1-2 6,6 3-4,-1 2-16,1-2-53,1 5 17,2-1-78,4 2-39</inkml:trace>
  <inkml:trace contextRef="#ctx0" brushRef="#br0" timeOffset="1103">6769 1937 666,'-22'-6'0,"-5"4"14,2-3 37,-3 2 26,2 2-42,4-2 1,-2 6-21,7-2 8,2 2 11,9-2-4,2 3-19,-2-2-4,16-2 6,0 0-6,14 0 20,12-2-7,14-3-1,11 1 0,10-4 6,3 6-16,6-2-1,3 0-7,7 0-1,1 4 0,7-4 1,8 4-4,-5 0 4,4-1-3,2 1 2,-12-3 0,-1 2 3,-14-3-3,-5 2 0,-14-2 0,-9 4 4,-11 0-2,-11 0-4,-9 2 4,-2 0-2,-9-4 1,1 4-1,-2-2-3,-1 0 3,1 0-1,2 2 0,-7-2 1,2-2 0,1 2 0,-3 0 3,0 0-4,-2 0 4,0-2-4,0 2 1,2-2 0,0 0 1,0 0 1,1 1-1,-3 1 7,3-3-8,-4 3 1,5-1 1,-6 1 1,4 0-3,0 0 1,-3 0 0,2 0-1,-1 1-2,1-1 2,-3 0 0,0 0 1,-3 0-1,3 0 0,0 3-1,0-3 0,0 0 2,0 0-2,0 1 1,0-1-2,0 0-1,-2-1-7,2 2-20,-3 1-44,-2 2-1,-6 0-71,-6 4-212</inkml:trace>
  <inkml:trace contextRef="#ctx0" brushRef="#br0" timeOffset="2394">3686 531 300,'6'-7'258,"5"-2"-187,-1 1 5,-3-4-1,-3 2-34,-3 3-14,-1 1 6,0 2-24,0 2-9,-1 2 0,1 4-3,1 2 3,9 6 0,-6 3 2,5 6 4,1 2-5,2 4 7,1 1-2,5 1 4,-5 0-9,1-4 2,3-2 4,5-4 3,-1-6 1,11-5 12,6-6-4,16-8-12,12-7 2,17-6-3,11-10 5,12-8 6,7-3-4,6-8 2,2-3-8,1-5 2,-1 0-3,-2 1 1,-5 5 12,-3 4-11,-15 5-2,-3 5-6,-10 2 0,0 3 2,-2 6-2,-6 5 0,-12 2 0,-7 5 0,-17 3-2,-8 2 1,-17 4 1,-5 3-1,-6-2 1,-2 2-1,-1 1 0,0 0 2,3 0-2,-3 0 2,0 0-2,1 0 2,-1 0-1,0 0 4,0 0-4,3 1-1,-6-1-5,3 0 4,0 3-4,0-3 6,0 0-12,-1 1 3,1 3-17,-3 0-7,2 3-6,-7 1-51,3 2-52,-6 2-217</inkml:trace>
  <inkml:trace contextRef="#ctx0" brushRef="#br0" timeOffset="13355">510 1987 624,'6'1'7,"-8"-5"-4,2 4 38,0-1-4,0 1-25,2-3-9,-2 3-1,0-1-1,2 1 8,-2 0 1,0 0-2,0 0 17,0 0-13,0 0-1,0 0-2,2 1-2,1-2-1,2-1 1,5 0 1,7-2 2,0 0-4,7 1-5,-3-1 3,0 2-2,7 2-1,-6 0 1,6 0-1,5 2-1,-2 0 3,5 0-1,8-1 1,-7 1-2,8 0 0,5-2-1,-1 0 2,-6-2-3,5 2 4,-7-2-2,-8 2 1,0-1-2,-11 1 1,-1-2-1,2 0 0,-2 2 0,7-2 3,1-4-2,12 4 4,8-4-4,13 1 1,12-1-1,5-2-1,5 4 0,5 4-1,-5-1 1,-3 1 0,5-3 0,-6 2 0,6-3 0,-1 2 0,4 0-1,3 0 0,-5-2 1,5 4 0,-2-4 0,-2 4 1,1 4-1,-11-2 1,-2 0 0,-3-2-1,-6 2 2,5-2-4,-2 0 4,0 0-4,6 0 2,-1-2 0,2 0 1,0 2-1,2-2 0,1 2-4,4 0 5,-1-4-1,0 4 1,-3-4-1,0 0 0,-9-1 3,2-1-2,-1-2 1,1 1-2,4-1 0,-1 1 5,3 1-4,2-2-1,0 4 1,-2-1-1,-3 1 1,-2 0-1,-3 0 2,-7 0-2,-6-2 3,1 1 1,-3-1 1,7-2 1,6 0-3,8 3-1,-3-3 2,2 0-1,-3 3-2,-3 1 3,-4-2-3,-7 5 1,-1-2 1,-5 2-1,-1-2-2,-3 3 5,-2 0-4,-6-1-1,-11 1 0,-2 0 0,-2 0 6,-4 0-4,-5-4 5,4 4-5,3-2 0,-7 2 3,4-4 0,-1 2-2,-2 0 0,1-2-2,1 0 0,1 0-1,-4 3 2,0-3-1,-6 2-1,-2 2-1,-8 0 1,2 0 0,-3 0 1,5 0 1,2 2 0,2-2-2,3 0 1,4 4 1,-6-3-2,1-1 1,-5 3-1,-2-3 0,0 1 1,-1-1 2,1 3-1,-3-3-2,2 1 2,-3-1-1,0 0 0,0 0-1,0 0 0,0 0 1,-3 0 1,3 0-2,-1 0 1,1 0-1,0 0 0,1 0 3,-1 0-2,0 0 0,0 0 0,-1 0-1,1 0 2,0 0-2,0 0 2,0 0-1,0 0 0,0 0 3,0 0-1,0 0 0,0 0-1,0 0 1,0 0-1,0 0 4,1 0-6,-1 0 4,-1 0 0,1 0-3,0 0 0,0 0-1,0 0 0,1 0-1,-1 0-3,0 0-21,0 0-36,0 0-16,0 8-51,0-2-74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5:55.9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12 134 826,'-8'-4'25,"4"0"24,4-5-9,4 1-19,4-2-14,1 1 7,8-3 7,-5-1 2,4 3 21,-4 1-21,-3 1 2,-1 2-10,1 1-2,3-2-5,4 2-6,0-1 3,1 2-5,2 0 0,-1 3-6,3 2-32,-8 1-76,-4 6-45,1 1-195</inkml:trace>
  <inkml:trace contextRef="#ctx0" brushRef="#br0" timeOffset="330">165 67 715,'-4'-6'95,"0"2"-17,0-2 6,-1 5-37,1-2-7,4 3-3,0 0 28,0 0-3,0 3-16,0-2-9,0 1-3,-4 2-24,4 7 9,-4 7 14,4 9-11,0 9-12,0 6 0,0 2 3,4 2-6,-4 2-6,4 0 7,-4 0-7,-4 0 1,0 2 1,0-2-3,-8-2-4,4-8-24,0-5-30,3-12-61,1-8-71,4-7 42,-4-6-49</inkml:trace>
  <inkml:trace contextRef="#ctx0" brushRef="#br0" timeOffset="630">25 662 668,'-8'-3'91,"3"-1"3,1 2-12,0 2-19,4-2-18,0-2-16,4 0-16,5-3 0,7-3 8,10-5 4,10-2 0,5-1-12,2-1 10,2 2-16,-1 4 3,-13 3-3,-5 5-7,-5 5-7,-11 7 7,-3 5 6,-5 6-1,-4 9-1,-5 3-1,-3 0-3,2-4 2,-5-4-2,9-10 13,0-11 18,4-10 3,8-14-30,9-14 14,4-11 12,12-9-12,-2-4 6,8 7 6,-8 8-9,0 15-12,-5 14-9,-3 15-1,-2 14 1,-7 12 2,8 12 1,-5 9-3,0 4 2,-3 2-1,4-4-1,-5-8 0,4-8 0,0-12-3,2-11-4,2-12 3,0-10-2,3-11 1,-3-10-5,3-3-16,-7-3 2,-4-2-22,-3 7-7,-3 7-94,-2 5 13,2 9-201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5:57.6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280 556 778,'-2'-3'33,"2"-2"17,-4-5 30,4 1-14,0-3-4,0-1-14,-4-1 64,4 9-32,-4-1-32,4 4-14,-9 4-26,-2 4-4,-6 11-2,-8 10 4,-10 9-1,0 14 5,-6 5 0,2 4-3,12-1-7,10-4 1,9-4-1,12-8 3,17-9 1,8-8-4,16-9 0,10-9-2,7-11-30,3-10-12,1-5-16,-3-10-98,-3-7 49,-2-4-75,-9-6-51,-11-4-179</inkml:trace>
  <inkml:trace contextRef="#ctx0" brushRef="#br0" timeOffset="421">653 36 552,'-4'-8'259,"0"-1"-188,-5 1 38,5 2-42,4 2-24,-4 3 6,4 1-21,0 1-19,0 7 13,0 6 15,0 8 24,0 9-15,4 10-13,0 4-2,-4 5-12,9 2-4,-5 0-1,0 1-7,0-1-2,2-2-1,-2-2-2,3-4-2,-5 2 3,0-2-3,-2 4-2,-4 2-31,0 2-19,-3-6-186,3-6 56,7-12-209</inkml:trace>
  <inkml:trace contextRef="#ctx0" brushRef="#br0" timeOffset="750">949 653 865,'5'-2'39,"-5"8"-24,0 3 61,-5 5-47,10 3-4,-5 6-7,0 0-13,4 1 0,-4-2-3,0-3-2,0 0 0,0-3-47,-4-2-109,-1-5-158</inkml:trace>
  <inkml:trace contextRef="#ctx0" brushRef="#br0" timeOffset="938">941 498 858,'0'-29'8,"0"8"0,0 5-8,-6 7 0,12 7-146,-2 8-225</inkml:trace>
  <inkml:trace contextRef="#ctx0" brushRef="#br0" timeOffset="1118">1166 822 818,'11'-2'27,"-1"-4"33,4-8 1,-6 1-38,1 0-5,-1-1-6,-2 1 24,-4-1-6,-4 1 15,-3 2 26,0 1-13,-4 4-15,-7 5-32,-4 2-10,-1 7-1,-14 9 4,4 5-4,-1 6-3,2 4 2,9 5-1,3-2 2,14-5-8,11-1 8,12-6 4,12-10-3,17-3-1,1-12-15,4-7-15,-2-10 26,-5-8-9,-2-4 10,-15-8 3,-1 1 6,-9 0 0,-4 4 2,-5 4 14,-6 8 1,2 7-10,-6 7-11,-6 4-2,5 6-19,-2 9 19,-1 10 0,-2 6 3,3 7-3,2 5 0,1-4 0,1-8 1,3-7-1,1-8 4,2-12 2,4-13 2,6-10-6,4-14-1,3-5-1,2 0 0,0 5 0,-4 11 0,-8 12-13,-3 14 8,-1 14 5,0 9 2,-2 7 6,5 7-8,-4 1 1,5-1 3,4-7-1,-1-5-2,0-10-1,4-7-16,2-12-13,-4-10-24,2-8 7,1-9 36,-9-10 10,-3-4 2,-2-5 7,-1-2-5,-3-2 16,3 0 1,-2-1 8,-1 5-11,-4 1-7,0 4 0,0 7 1,0 8 5,0 8 12,0 13-7,-4 6-18,-1 11-3,-2 14 17,-1 12 11,-1 14-2,2 11 3,3 7 1,4-2-15,9-2-3,3-6-4,7-6-5,-11-7-1,5-4 1,-5 0-4,-4-5 0,-7-4-38,2 3-65,-7-6-187,-5-4-124</inkml:trace>
  <inkml:trace contextRef="#ctx0" brushRef="#br0" timeOffset="2011">1901 720 916,'9'-7'106,"3"-1"-93,1 2 57,7-1 3,1-1-38,7 2-35,-3 1-3,0 2-107,-1 3-144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6:00.2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79 240 536,'0'-10'298,"0"-3"-276,-4 0 108,4 1-92,-5 2-9,5 6 14,0 4-8,0 3-9,-4 1-9,0 3 20,-10 5 23,0-1-8,1-3-17,1 3-11,7-7-4,1-2 1,4-4-6,0 0-13,4 0-2,-4 2-7,5 0-1,-1 0 6,4 2 2,1-2 3,8 0-3,6 0-3,0-2-8,8-6-7,0 1-25,-2-3-11,-2 5-55,-9 1 1,-5 2 19,-3 2-100,-6 2-216</inkml:trace>
  <inkml:trace contextRef="#ctx0" brushRef="#br0" timeOffset="398">662 48 358,'7'-13'500,"-7"-1"-454,-3 5 62,-6 1-41,4 5-20,1 0 15,-1 6-27,-3-2-14,-1 7-6,-6 9 10,-2 4 3,-4 8-7,-6 9-7,5 2-9,5 1-2,2-1 1,8-1-4,11-7 1,14-5-1,7-8 0,8-6 5,5-5-4,2-4-1,-9-2-5,-4 0 2,-10 0 3,-12-1-1,-2 2 1,-10 2 0,-7 5 1,-10 3 0,-4 4-1,-4 1-3,-2-1-7,6-2-49,3-7-91,7-2-3,5-4-179</inkml:trace>
  <inkml:trace contextRef="#ctx0" brushRef="#br0" timeOffset="909">1053 439 710,'23'-13'28,"-1"-8"-24,2-6 85,-4-2-20,-2-2 19,-3-1-53,-6-1 27,-2 3-5,-13 3 4,-2 5-18,-2 7 2,-5 7-40,-4 11-5,-7 8-5,-1 9 5,-10 10-1,4 8 3,-4 3-2,16 0 0,3 0 1,24-7 4,15-5-2,14-6 0,17-7-3,9-7-20,5-10-95,-4-6-25,0-6-102</inkml:trace>
  <inkml:trace contextRef="#ctx0" brushRef="#br0" timeOffset="1253">1340 238 1002,'-3'-19'34,"7"-4"11,5 0 76,6 1-44,13 3-43,6 8-15,8 9-6,10 12-3,-7 8 1,-2 12 1,-3 8-2,-15 6 0,-5 2-3,-16 0-1,-4-2 0,-11-10-5,-2-3 3,0-9 2,2-11 8,5-13 1,-2-11-7,4-14-7,4-12-1,4-11 0,9-5 1,3-3-2,6 3 1,6 5-2,-2 8-2,7 9-45,-4 10-63,2 12-164,-9 11-352</inkml:trace>
  <inkml:trace contextRef="#ctx0" brushRef="#br0" timeOffset="1793">1987 213 923,'-8'-9'56,"-1"-1"63,2 4-38,3 3-59,4 4-22,0 9 23,7 3 32,1 14 4,2 4-23,7 4-12,1-2-11,1 2 0,-3-2-5,7-7-7,-11-3 3,1-3-1,-3-9 1,-2-5 4,-3-4 0,0-7 6,4-9-10,-1-13-1,0-8 0,5-9-3,1-7 0,0 0 6,-1 6-6,22-60-2,-31 98 2,-1 6 0,-2-3-4,5 4-24,2-4-49,1 6-68,1 5-78,1 7-225</inkml:trace>
  <inkml:trace contextRef="#ctx0" brushRef="#br0" timeOffset="2198">2408 447 902,'20'1'9,"4"-6"47,1-5-3,3-3-33,3-6 2,4-2-1,-5-4 25,-5-6 4,-4-3 3,-10-3-21,-7 1-10,-6 1 12,-8 7-16,-3 5-4,-5 7-5,-3 8-9,-2 11-5,-9 8 3,-2 12-6,2 11 6,3 9 1,6 3-2,13 2 1,10-5-2,13-2 4,11-7 0,15-1-4,10-8-62,3-8-55,1-9 7,-3-6-56,-11-10-86</inkml:trace>
  <inkml:trace contextRef="#ctx0" brushRef="#br0" timeOffset="2476">2852 349 624,'13'-46'121,"-4"2"-13,5 2-1,-4 6-28,7 9-17,0 5 1,1 13 6,3 7-20,2 12-22,3 6-1,0 11-5,2 7-12,-2 2 11,-2 4-6,0-2 1,-11 1-9,-8-8-5,-2-5 5,-7-11-2,-3-1 8,-1-13-1,2-10-5,-8-10-6,5-8-3,4-11-6,2-2 5,6 0-8,2-1 4,9 8-5,1 3-3,8 5 2,10 4-23,-2 3-53,8 5-70,-4 6-38,-4 3-291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6:03.5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5 535 862,'5'-2'72,"-5"2"-18,0 0-19,-5 2-19,5 5 2,-2 5 34,2 7-5,0 4-10,-2 6-13,-1 2-6,3-3-2,0-2-5,3-8-4,-3-3-6,4-5 5,-4-4-1,2-4 2,1-2 14,-2-2 1,2-4 5,1-9-21,0-8-3,2-8-3,1-3 1,-1 0 4,3 0 6,-4 11 4,-1 6-1,-4 8 4,0 5-18,0 4 0,0 4-12,-4 2 6,8 5 6,-4 2 2,5 5 0,2 5-3,2-2 2,-1-2 0,2 2-1,4-6 0,0-5 7,10-6-5,8-10 2,-2-6-1,4-7 0,-5 0 3,-7-2-3,-7 4 11,-7 3 10,-5 7-9,-2 3-15,-1 4-4,-1 2-2,-2 6-1,-1 1 5,0 10 2,2 4 0,-2 6 2,4 2-2,4-4 0,6-4-3,7-8 3,14-7-2,7-11-7,8-4 1,7-12-10,-1-8 8,-8-2 9,-5-2 1,-12 1 3,-8 3 1,-7 4-2,-8 8 4,-4 5-4,-3 4 0,2 5-2,-4 1-4,3 1 0,0 3-6,-2 2 5,0 5 5,0 3-3,-6 5 3,6 1-3,6-2-6,10 0 0,0-3-5,13-3-23,8-7-28,-4-3-1,4-8 32,-3-5 14,-3-5 20,-13-6 7,-5 0 8,-5-5-9,-8-1 14,-5 0 19,-1 1-20,-8 1-14,-3 7 0,-1 8-5,-9 7-7,0 12 7,-10 9-2,-2 10 2,5 5-4,5 7-1,12 1-2,16-4 6,14 1-4,17-6 5,19-5 1,12-11 1,16-7-4,7-12-1,5-7-17,-7-8-6,-6-4 7,-12 0 19,-14-2 0,-12 0 11,-11 4 3,-9-1 23,-10 2-15,-1-1-3,-6 2-9,-1-1-9,-5 6 3,-3 3-4,-4 9-2,-9 6-6,-2 12-1,-13 7 8,-1 5-2,3 5-3,6 0 3,8-5-6,14-3 4,10-6 1,10-4-4,9-3 5,9-2 2,3-6-13,9-3-15,-9-2 17,1-7 12,-7-3 6,-1-7-2,-7-3 10,0-4-2,-2-5 14,-2-7 0,-2-5 0,-1-6-10,-2-4 20,-4-2-18,-1-1-8,-1 1 23,-2 9-22,-2 4 2,-2 11-4,1 8 2,-1 10 3,3 5-14,-4 7-2,3 4-10,-3 11 11,4 14 1,-3 11 11,4 12-4,0 11 4,5 0 2,4-1-9,2-7 2,-1-3-5,1-6 1,-1-6-1,0-3 2,-6-5-3,-4 1-10,-4-4-44,0 2-40,-2 1-206,0-5-188</inkml:trace>
  <inkml:trace contextRef="#ctx0" brushRef="#br0" timeOffset="1505">1567 621 891,'12'-9'21,"1"-3"-19,1 2 30,4-3-10,8-1-8,-4-3-1,6-2 15,-3-2 16,-2-2-2,-6 0 8,-3-4-2,-7 6 5,-7-2-7,-4 2-23,-8 4-4,0 1-13,-2 7 4,-9 3-10,2 6-8,-1 8 7,-11 9 0,4 12 1,-3 7 0,6 6 1,7 6 3,7-2 0,12 1 0,9-9 3,9-4-5,0-7 0,10-6 0,5-6 0,-2-3-2,1-6-2,0-6 2,-4-4 1,2-8 2,-2-7 0,3-8-1,0-7-1,0-4 4,1-5-5,-7 1 3,-4-2-1,-3-2-1,-8 0 0,-1-2 2,-5 0-1,-4 0 6,-2 2-6,-5 2 7,2 4 1,-4 5 4,1 6-4,4 6-5,-7 7-2,4 8 4,2 2-5,1 6-2,3 2-10,-2 3 2,1 7 8,-2 7 10,0 12 6,0 5 6,1 6-11,-1 5 10,4 0-6,0 5-9,0 4-3,3 1 1,-3 5-3,0-1 8,0-1-8,0-5-1,1-1 0,2-9 0,2-4-1,4-8-12,2-9-30,3 2 4,4-11-21,8-6-35,2-5-89,5-9 5,5-9-115</inkml:trace>
  <inkml:trace contextRef="#ctx0" brushRef="#br0" timeOffset="2285">2441 522 983,'-9'4'50,"9"-3"-45,4-1 66,10-1 1,10-2-42,4 2-7,6-3-10,-2 0-4,-5 0-9,-5 2-8,-9 2-89,-4 0-159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6:12.9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40 178 801,'-2'-21'4,"-6"2"25,0 2 56,-6 3-25,8 5-32,2 5-13,4 4 0,0 4 3,0 1 29,1 9 10,2 3-8,1 6-7,0 4-5,3 3 1,-7 7-13,5 7-5,-5 1-6,4 4 6,-4 0-10,0 5-7,0-4 4,0-6-6,0-3 7,4 0-5,-4-7-1,0-7-2,0 0 0,0-8 4,0-6-4,0 1-4,0-9-44,1-1-35,-1 0-60,3-8 8,3-1-57,2-9-270</inkml:trace>
  <inkml:trace contextRef="#ctx0" brushRef="#br0" timeOffset="396">93 126 424,'3'-19'334,"1"-4"-330,0 2 39,5 2-4,8 2-16,11 3 4,10 5 4,4 5 2,1 8 7,-5 5-24,-5 10 6,-12 8 2,-7 8-10,-4 5 8,-10 0-10,-10 2 4,-3-2-7,-5-1-3,-3-3 4,-11-9-2,-2 0 3,-6-4-2,0-6-4,0-1 10,0 0 3,3-2-9,9-5 12,10-1 2,2-4-11,9-4 10,6 0-1,1 0 3,1-4-5,2 4-7,-3 0-4,2 0-8,0 4 2,5-3-2,7 13 4,10 3 14,9 10-11,6 4 2,6 5 0,3 0-4,75 89-3,-106-106 1,-3 2 0,2 2-2,-1-4 1,8 21-1,0-1 0,-3-3 1,-6-6-2,2-5 4,-7-4-3,1-3-2,-1-9-8,-8 1-43,2-6-31,-2-4-57,-1-4-4,4-6-184</inkml:trace>
  <inkml:trace contextRef="#ctx0" brushRef="#br0" timeOffset="996">745 635 677,'-4'-8'25,"-2"3"37,-2 1-3,-1 4-26,-5 4-14,4 5 9,-5 1 3,1 3 0,1 5-14,-1-1-2,6-2-4,6 2-2,7-7 5,6 2-4,10-7-7,8-5 6,8-5-9,8-9 3,-10 1-2,0-5-1,-10-4 3,-6-4 0,-10 0-1,-9-3 0,-4-2-3,-14 1 6,-3 1-9,-2 2 8,-7 6-6,-1 8 2,-2 9 0,-2 12 0,0 9 1,0 6 0,5 8-2,8 5 0,4 0-3,12 0 4,6 5-8,4-11-52,9 1-27,2-8-24,-1-6-106</inkml:trace>
  <inkml:trace contextRef="#ctx0" brushRef="#br0" timeOffset="1475">995 124 627,'4'-26'33,"0"-1"65,-4 6-25,2 2-15,-2 8 1,0 8-22,0-1-23,0 8 5,0-4 7,3 10 14,-3 3 12,4 6-1,-3 8-10,3 8 15,2 5-29,-6 4 3,4 11-7,-4 3-15,0 1 6,0 4-6,0 2 0,0-6-1,2-1-4,0-8 4,0-6-5,-2-8 0,3-13-1,-3-6 0,0-7 5,0-10 9,0 0-9,1-10-1,2-3-2,-2-10-3,6-8 0,-1-9 0,5-7-9,-1 4-2,8-1 2,-5 8 3,4 5 6,7 12-8,-3 7 3,4 12 4,3 8-3,3 6 4,-3 4-4,-3 4 4,-1 5-1,-7-5 1,-9 5-2,-12 0 1,-15 7-11,-15 3-42,-12-1 10,-11 0-25,0-5 1,5-4 10,4-8-10,10-8 9,10-1-16,14-8-4,8-2-114,16-6-121</inkml:trace>
  <inkml:trace contextRef="#ctx0" brushRef="#br0" timeOffset="2160">1449 76 799,'15'-17'43,"-7"4"45,-2-1-6,-2 9-58,0 5-15,-1 9 28,-3 5 37,-3 12-11,-1 9-17,-1 5-5,-2 10-1,5 0-20,-2-1 2,4-1-6,0 2-4,4 0 0,-4 3-6,2-3-1,0 0-4,-2-1 1,-2-5 2,2-3-4,-2-11 1,-2-11 1,4-1 2,0-13-2,0 3 6,0-8-8,0-6-17,0-1-25,4-3-3,-2-7 2,2-6 19,3 0 14,1-8 3,1-3-2,3-3 9,8 5-2,-6-4 0,10 9 1,0 2-4,1 6 5,2 6 4,-1 9 3,1 4-1,1 9-1,-2 4 3,0 9 3,-5 5-5,-2 3 7,-7 3-7,-2 0 0,-10 6 4,-18 0-8,-8 1-1,-10-4-2,-8-7-13,1-4-40,5-6-68,8-11 3,14-7-45,2-6-151</inkml:trace>
  <inkml:trace contextRef="#ctx0" brushRef="#br0" timeOffset="2736">1985 568 641,'16'-4'166,"-11"4"-123,-1 0-6,1 8 52,4 6-25,-4 5-27,4 1 12,4 5-13,-2 1-20,-1-4-10,4 5-1,-10 0-5,-2 0-6,-4 0-125,-7-1-89</inkml:trace>
  <inkml:trace contextRef="#ctx0" brushRef="#br0" timeOffset="2946">2067 465 854,'19'-37'1,"-1"11"12,-2 5 8,-3 3-21,-1 17 0,-1 6-14,-5 13-106,2 5-147</inkml:trace>
  <inkml:trace contextRef="#ctx0" brushRef="#br0" timeOffset="3104">2377 721 696,'13'14'19,"-4"-1"49,-9-9 1,5 0-36,-5-2-1,0 1 9,0-6 14,0 1 12,-5-2-3,5-4-34,0-5 14,0-2-9,5-12-15,3-10-5,6 3 10,7-6-2,6 4 3,4 1-11,1 6-4,-4 4-4,-4 10-7,-7 3 1,-3 12-1,-6 8 0,4 10 0,-1 5 0,-1 3 0,1 1 0,-1 4 1,2-8-1,1 0 0,5-6 2,1-4-2,4-3 4,5-5-3,2-3 2,4-4 2,-2-3-5,0-9 0,-5 1-3,-3-6-2,-3-2 5,-4-2 0,-5-4-1,2-8 1,-5 3 0,-5-4 0,-2 0 0,-4-3 0,-2 11-1,-5 1 1,1 9-2,-6 9-4,6 11-2,-2 5 6,3 11 2,5 5-4,4 3 4,10 1 0,8 0 1,5 0-1,3-4 1,5 0 0,-4-6 0,-1 0 1,-1-3-3,-5-1 1,-1 2 0,-6 2 0,-7 5 1,-4 1-1,-8-1 0,-4 5 0,-7-4 0,-1-6-6,-4 1-12,-1-9-29,1-3-37,-1-6-42,0-2-40,0-6-230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6:07.1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184 239 612,'-3'-6'133,"2"0"-45,-4 1-2,5-1-7,-4-2-29,1 3-10,-1-3 0,3 2 10,-3 2-5,-1 2-18,3 0-11,-3 4-16,1 6-8,-6 11 8,-9 10 7,-7 13 1,-2 10 4,0 2-2,10-7-3,3-3-3,16 56-3,9-92 1,-9 0 0,6-7-1,-3 2 0,5 0 4,-1-3 5,2-10 5,3-5-2,5-8-6,0-8-2,2-3-5,-5 3 4,-5 8-3,-3 6 5,-5 7 0,-2 9-6,0 2-7,0 2-3,0 2 5,2 7 5,3 1-1,4 2 2,7 4-1,8 1 2,7-5-2,8-2-1,7-3-16,5-2-24,2-7-17,-1-2 5,-3-7 39,-4-5 14,-11-5 8,-5-5 0,1-8-3,-6 1-1,-5-4 6,-5 1-6,-1 3 11,-6 4 5,-6 5-1,2 7-3,-3 5-9,-3 7-7,-1 0-12,0 8 2,-9 5 9,-1 9-3,-8 9 3,-1 5 0,2 4 0,3-1-1,10-4-3,8-5 3,7-5-2,5-4-7,5-3-12,4-5 10,2-2 4,-1-5 9,-2-5 4,-3-5 5,2-7 5,-2-9 3,1-6 1,2-11-5,0-2-1,-6-6 0,-3 0 0,-5-3-4,-6 3 0,-5 1 0,0 8 4,-4 8 20,2 8-15,3 10-5,0 7-12,0 5-5,2 2-13,0 9 14,0 12 4,-2 8 23,1 9-7,3 9 1,0 2-1,7-1-8,3-4 1,1-2-7,2-4 0,2-5-1,-2-3 2,-3 3-3,-3 1-4,-3 4-64,-7 1-84,2-1-99,-3-4-127</inkml:trace>
  <inkml:trace contextRef="#ctx0" brushRef="#br0" timeOffset="1005">1262 450 536,'4'-18'134,"-4"3"-45,-2 1-10,0 1-20,-3 2-1,3 1-9,-2 2-23,-3 3 11,-2-1 0,-3 2-1,-2 2-21,-9 2 8,1 8-10,-9 3-1,-3 9 5,-4 4-8,2 5-4,6 0-4,7 2-1,10-3 0,11 1-4,11-2-1,5-4-26,7-4 13,6-7-15,-1-7 12,1-1 11,-6-8 10,0-4 0,-1-5 3,-3-7 12,-5-10-1,5-6 12,-1-2-10,-4-10 13,2-4-14,-1-7-4,-2-1 8,-4-3 7,-5 3-13,-2 7 8,-2 9 6,-5 13 1,3 12-7,0 11-21,1 10-20,2 14 20,-2 14 12,1 16 27,2 17-11,2 12 2,6 6-7,6-4 6,4-5-12,2-7-6,1-5-10,-4-9 5,-4-5-4,-2-3-1,-6-7-2,-2-3-26,-3-7-40,-4-8-65,-3-9-151,-1-10-242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6:08.8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0 315 953,'12'15'0,"-8"-1"0,0-6 1,-2-3 16,0 5-8,0 3-2,1-1 3,-6-3 18,1-1 21,0-2-8,-3-5 13,4-1 9,1-5-21,0-9-32,1-5-5,4-11-4,-1-11 0,7 1 3,0-2 6,-1 7 8,1 9 15,-1 8-21,-6 10-12,1 7-9,2 9 9,1 7 0,3 8 3,3 6-2,2 3 1,-2 4-1,0-3 0,-6-2-1,1-8 0,-1-6 2,-2-8 1,2-5 2,1-5 5,5-9-1,-2-9 0,5-6 0,-3-8-4,2 1 1,-8 3 1,-1 9-2,-6 9-5,-2 7-10,-2 6-6,2 8 8,1 5 8,1 7 0,3 4 0,3 3 0,3-1 0,3-2 0,9-8 0,1-6 0,6-4 0,6-10 0,2-8 0,-6-7-7,1-7 6,-4-10 2,-5-2-1,-8-4 7,-2 2-5,-6 7 1,-3 10-3,-7 10-6,2 7-3,-3 9-7,-4 10 15,0 10-1,-3 6 2,2 6 0,5 3-3,4-5-2,11-5-2,2-5-14,7-8-12,1-7 5,0-5-4,-1-5 5,-2-5 25,1-7 2,-3-5 6,-4-6-6,-3-6 10,-5-3-5,-7-4 3,-2-3-5,-8 4-3,-7 3-3,-5 5-18,-7 8-53,-6 11-13,-7 10-15,0 12-117</inkml:trace>
  <inkml:trace contextRef="#ctx0" brushRef="#br0" timeOffset="914">1141 280 889,'-3'-22'31,"3"-1"76,4 0-8,4 1-57,9 1-19,6 2 9,2 2-4,3 5-5,-1 6-23,-3 9 0,-5 8-4,-5 12 4,-1 8 1,-5 5 5,-5 4-3,-6 0-1,-5-3-1,-2-10 1,-2-8 9,4-8-4,3-5 9,5-8 20,0-7-14,0-8-22,4-9 0,5-12-2,5-7-1,9-5-1,10-1-14,3 5-10,2 10-60,-1 15-66,-4 14-33,-3 12-173</inkml:trace>
  <inkml:trace contextRef="#ctx0" brushRef="#br0" timeOffset="1268">1803 282 760,'10'-9'13,"1"-6"52,2-7 49,0-5-47,2-3-6,-2-3 0,-3 1 35,-3-1-47,-10 3-23,-3 4-18,-6 9-7,-8 10-1,-5 8-10,-8 17 7,-3 10 3,-1 13 5,8 7 5,15 3 5,14 1-10,12-4 8,11-7-9,13-7 2,5-9-2,5-10 2,6-11-2,-1-6 1,-2-10-2,-3-3 2,-5-4-4,-9 2-1,-8 0-8,-10 5-29,-7 6-96,-11 2-139,-9 4-535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26:11.0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-1 621 561,'4'4'252,"1"-8"-201,3-1 13,6-11-6,3-3-29,8-8 13,3 0-20,2-4 20,-2-1-2,-3 0-16,-4-3 1,-1-1-12,-3-5 0,-3 0-8,-2-4 1,2 1-1,-8 4-2,-2 3-3,-4 7 5,-1 7 0,-3 5 5,-5 10-10,-5 7-1,0 10-7,-10 10 1,-1 14 7,-3 9-1,10 8 2,-1 4 1,19-2-1,19-6 1,7-8 1,18-5-1,9-9 4,-1-6-6,1-5 0,-5-3 2,-11-5-2,-19 3-4,-7-2 4,-7 1 2,-12 5 5,-5 3 0,-6 1-6,-5 1-1,1 0-7,-1-4-59,8-3-57,0-2-20,3-4-71</inkml:trace>
  <inkml:trace contextRef="#ctx0" brushRef="#br0" timeOffset="12193">674 499 832,'-5'5'52,"1"-3"-22,1-4 50,6-3-53,5-3-15,6-5 10,6-5 16,8-5 16,1-4-23,1 1-3,-2-1-2,0 0-12,-7 2 4,-4 2-4,-2-2 0,-5 4-2,-6-2-9,-1 0 5,-7-2-3,-3 2 4,-4 2-9,-2 2 3,0 5-1,1 5-2,-1 5-6,-2 6 1,-2 8-2,-4 11 1,-3 9 4,3 14 2,4 6-1,7 2 0,7-4-1,10-6 2,10-7 1,6-8 0,13-8 11,5-14-9,9-6-3,4-11-27,2-6-71,-5-6-32,-7-5-66,-7-1-161</inkml:trace>
  <inkml:trace contextRef="#ctx0" brushRef="#br0" timeOffset="12665">1256 100 847,'7'-12'101,"3"-1"-81,-1-1 34,0 1-7,3 6-22,1 3-5,4 5-9,3 7 7,1 10 6,1 2-7,2 9-2,0 6 1,-7-1-7,-5 2 3,-7-1-5,-7-4 3,-6-3-5,-6-5 0,-3-3 4,0-9 0,-3-7 5,6-5-2,3-13-11,5-9-1,6-10-1,10-5-2,7-5-4,14-2 6,3 4-3,6 5 0,3 4-36,-6 6-48,0 9-3,-5 10-44,-8 9-62,-3 7-172</inkml:trace>
  <inkml:trace contextRef="#ctx0" brushRef="#br0" timeOffset="13101">1889 104 965,'-7'-6'46,"3"0"24,-2 2 52,2 3-74,0 1-34,4 5-7,0 7 19,1 3 20,6 8-21,2 8 5,5 1-11,4 3-4,0 0-9,2-3 0,-1-1-2,-6-4-3,-3-8 4,-3-6-2,-6-5 3,3-7 6,-1-4 3,-1-13-15,2-9 2,3-7-2,-1-8-3,3-6 2,4-2-3,-3 3 2,2 7-10,0 4-9,-2 5-10,1 8-11,-4 6-36,1 3-63,2 8 16,3 4-40,2 4-100</inkml:trace>
  <inkml:trace contextRef="#ctx0" brushRef="#br0" timeOffset="13506">2261 290 525,'11'0'138,"0"-6"-118,2-3 54,1-5-10,3-3-15,1-2-6,-1-6 34,-7 3-43,-2-2 3,-3-2 5,-5 4 10,-5 3-5,0 3-9,-6 6-8,1 5-28,-4 6-2,-3 7-2,0 6-1,-4 9 3,0 6 2,4 3-2,6 1-1,7-3 1,11-3 0,7-1 1,7-10-2,7-4-4,4-4-12,2-7-4,-5-5 7,-1-5 14,-2-4 6,-4-6 2,-4-4 0,-1-8 6,3 0 9,-3-1 2,-1 1 0,1 4-6,-4 10 5,-2 6-19,-2 7-5,2 8 0,2 9 2,1 8-2,4 8 2,3 3 1,-7 5 1,-1 3-2,-4-4-1,-4-3 1,-5-7-2,0-6 1,-3-6 8,1-9 2,2-10 6,-2-7-17,-1-10-1,1-8 0,2-8-4,5-4-6,3 2 3,3 3-13,6 2-28,1 6-29,5 6-72,-2 4-36,4 10-146</inkml:trace>
  <inkml:trace contextRef="#ctx0" brushRef="#br0" timeOffset="14106">3080 115 734,'14'-4'73,"0"-3"-36,-2-5 61,1-1-7,-3-2-36,2-1-7,-5 5 36,0-1-13,-7 3-29,-2 5-9,-4 2-28,-5 6-5,-6 3 3,0 6-1,-3 7 1,5 1-2,5 2 1,7-2 1,12 0 0,3-2 6,7-1-9,3-1 0,-1 0 1,2-2 0,-6-1 1,-3 5-2,-6-6 0,-4 1 0,-1-1 2,-10-1 0,-1-1-2,-9 1-6,-6-4-70,-3-1-128,-4-3-61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06.5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182 172 207,'0'-11'441,"0"1"-436,0 2 24,0 3 0,0-1-5,0 4-8,0 0-9,-4 0 3,4 0 5,0 2-3,0-2 3,4 0 8,-4 1-11,0-2 11,0-1-9,0 3 1,0-1-7,0 0-7,0 2 1,0-2-2,0 2 0,0 0-2,0 2-4,0 0 0,4 1 6,-4 7 18,4 6-10,0 3 6,-4 8 8,0 3-7,0 5 0,-4 1-1,-4 2-6,-1 1-3,1-1 0,4-1-4,0-3 3,-2-3 0,6-4-2,0-2-2,0-2 1,6-4 0,-6-4 0,0-2 0,4-1-1,-4-6 0,0-2 1,0-2 1,0-2 0,0 0 2,0 0 1,0-2-3,0 0-1,0 2 0,0-4 1,0 0-2,0 0 0,0-1 0,0-3 0,0-2 0,0 1 6,4-3 0,0 1-6,0-1 0,5 3 1,-1 3 0,9-2-2,-1 7 1,5-2 0,0 3 0,-2 0 1,2 4-1,5-2 0,-7 4 0,2-2 0,0 1 0,3 3-1,-3-2 2,0-1-1,3-1 0,-3 0 0,-4 0 0,3-2 0,-7-2-1,-5 0 2,0-2 2,-3-2 4,-1 0-7,-4-1 0,4-1 0,-3-2-1,-1 2-3,0 1-30,-1-1-78,1 4-89,-8 2-388</inkml:trace>
  <inkml:trace contextRef="#ctx0" brushRef="#br0" timeOffset="1013">857 494 597,'4'-10'55,"5"1"22,-5 0-7,4-3-26,1-2-12,-3 3-9,3-1-13,0 1 8,3-2 1,1 1 16,-5-1-8,2-2-13,4-1-2,-5-2-3,-1 3 10,-4-2-6,1 2-5,-1 3-4,-4 1 0,0 2-2,0-2-2,-4 6-1,-1-3 0,-3 2 0,-5 1 1,-1 1 0,4 0-1,-6 8-1,-5 4 2,1 5-1,-10 8 0,2 6 1,3 6 1,-6 3 0,13 4-2,1 1 2,4-5 1,9-4-1,4-3-1,9-5 2,3-6 0,9-3-2,12-1 3,2-2-2,8-7 1,2-1-1,-5-2-1,-1-4-6,-3-2-22,-2-4-37,-2-3-38,-2-4-52,-2-2-112</inkml:trace>
  <inkml:trace contextRef="#ctx0" brushRef="#br0" timeOffset="1569">1409 276 616,'-10'-10'82,"9"3"-3,-3 1-18,-1 4-27,1 0-32,0 6-1,0 3 1,-1 7 10,-3 5-3,0 7 1,3 5 0,1 8 1,4-1-10,9 1 2,-1-5 0,5-4-1,4-4 0,2-9-1,2-4 2,0-3-3,7-5 1,-2-5-1,2 0-10,-3-4-12,2-5 4,4-2 4,-5-5 3,5-3 7,-1-6 2,-2-4-1,-7-1 3,-3-4 0,0-1 3,-9-1 5,-1-3 3,1-3 6,-1 2-14,0-1 14,1 3 13,6 1-15,-6 7 21,-1 3-20,1 6-2,-5 4 1,-4 7 5,4 4-9,-4 1-4,-4 5-6,4 0-1,0 0 1,-4 2-1,4 3 0,-5 3 1,1 2 0,0 7-1,0 2 3,0 6 0,-1 1 2,-3 8 15,8 0-2,0 6 24,-6 3-29,6-2-9,6 4 0,-2-4-1,0-2 0,-4-1-3,0-5 0,0-4 4,-4-4-3,0-2-1,-3-6-60,3 0-34,-1-4-122,1-1-258</inkml:trace>
  <inkml:trace contextRef="#ctx0" brushRef="#br0" timeOffset="2251">1773 420 632,'-3'-12'109,"1"2"5,2 1-63,0 3-21,2 2-16,5 0-10,4 2-3,2 2-1,4 2-24,4 2-151,7 2-337</inkml:trace>
  <inkml:trace contextRef="#ctx0" brushRef="#br0" timeOffset="2492">2219 481 581,'-1'-6'97,"2"2"-29,5-1-4,2-3-44,5 2-19,4 4-1,7 0-6,-3 6-107,-5 0-162</inkml:trace>
  <inkml:trace contextRef="#ctx0" brushRef="#br0" timeOffset="2679">2506 304 624,'-5'-41'164,"10"-6"-83,-1 1-37,13 0 20,6 4-36,7 9 2,-2 6 2,10 12-20,-6 8-4,-1 10-1,-4 9 0,-2 7-4,-12 8-3,2 4 5,-11 1-5,1 1 2,-5-1 0,-9-1-1,-5-2-1,0 0 0,-7-3 0,8-4 0,-2-5 0,7-6 0,3-7 7,5-2 14,5-2 7,-5-2 3,5 1-22,6 1-7,9 0 0,10 0 0,2 3 0,7 3-1,5 3-1,-8 5 0,2 5-1,-10 0-4,-11 4-2,-9 0 7,-12 0-1,-8 0 1,-15 0 5,0 0-4,-12 0-1,4-3 0,-6-1-2,-7-4-32,1-2-39,-11-1-16,-8-1-40,-18-2-90</inkml:trace>
  <inkml:trace contextRef="#ctx0" brushRef="#br0" timeOffset="3287">-3 834 498,'-5'-6'81,"5"2"-15,5 0 1,-1 3-12,8 1 8,4-3-9,9 6-13,5-3-9,14 0 4,18 0 2,17 1-25,15 3-3,17-2-6,12 0 0,14 2-2,16-2 2,7 3 0,17-1 4,12 2-2,5 1-1,8-1-5,5 2 0,-14-3-1,-12 2 1,-21-4 0,-23 1 0,-31 2 0,-19-3 0,-21 4 0,-21-3-16,-19-1-14,-12-1-20,-14 2-12,-9 0-91,-1 2-197</inkml:trace>
  <inkml:trace contextRef="#ctx0" brushRef="#br0" timeOffset="4704">1624 333 496,'4'0'24,"0"0"14,0-2 34,25-2-7,-25 0-23,0 0 7,0 1-2,-4 1-7,9-4-11,-1 1-6,-4-2-7,0 4 10,1-1 8,-1-2-7,0 3-14,3-1-5,-3 0-5,9-2 0,0 0 0,8 2 0,7 1 0,1-1 0,12 2 2,8 0-4,-5 2 0,8-2-2,1 2 1,-8 2-51,-14 0-86,0 4-139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12.3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2 688,'0'-2'55,"-1"0"34,1 2-8,-5 2-36,5 0-29,-4 1-12,4 4 1,0 0 42,-4 6 2,4 4-28,-4 5 15,4 5-26,-4-1 38,4 3-25,0 0-11,0 4 9,0 1-9,0-1-8,0-3-1,-5-1 4,1-4-6,0-6 1,-5-2-2,5-3-3,0-3-10,0-3-88,-3-3 10,7-1-40,0-4-76,7-7-257</inkml:trace>
  <inkml:trace contextRef="#ctx0" brushRef="#br0" timeOffset="360">66 12 634,'3'0'95,"-3"0"-40,1 1-13,5 3-7,6 0 53,9 2-34,12 1-13,9 4-21,3 5-2,4 6 2,-4 2-11,-3 7 7,-10 5-9,-11 5 0,-12 0 8,-9 2-3,-13 1-2,-18-2-8,-4-6 1,-6 1-2,-1-4-1,2-9 1,9-2-1,8-7 1,11-7-1,7-3-1,1-2-18,4-6-59,4-2-70,1-5-75,7-6-290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13.0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52 549,'9'-15'98,"-1"2"-32,-4 5 37,1 1-40,3 3-7,-2 0-7,-2 2-14,2 4-11,-2 2-18,0 1 4,-4 3 7,8 2 2,-3 5-10,3 2 8,5 6 6,-5 6 4,-2 3-9,-1 5 2,0 3-3,-5 6-5,-5 2-4,-2 2 0,-1-2-5,4-6 1,-5-6 0,1-3-3,4-10 1,-1-4-1,5-1 0,0-3 0,0-2 0,5-1 0,-5-1-1,4-3 0,0 0-48,0-4 24,5-7 8,1-1-20,8-3 6,3-5 3,0-3-6,3-2-43,-3-2-26,0-2-68,-1-1-225</inkml:trace>
  <inkml:trace contextRef="#ctx0" brushRef="#br0" timeOffset="434">55 325 572,'-21'-11'113,"9"-1"26,-1 2-52,6 1-36,4 2-36,6 4-15,8-3 0,6 2-1,13 2 1,10 1-3,5 1-130,9 3-229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13.7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9-1 617,'0'4'89,"0"-4"9,0-2-47,0 2-36,0 0-13,-4 2-2,4 0 0,0 3-48,-6 3-267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15.8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112 37 533,'-4'-8'85,"4"3"13,4-3-18,-4 1-26,0 0-23,0 4 5,4-1-11,-4 4-8,0 0 2,-4 4-9,4 3 16,-4 5 14,0 5-18,-5 8 13,-1 4-10,2 3 8,2 3-13,-2 3-4,4 2 4,-1-3-8,1-3-9,4-1 3,0-4-4,-4-2-2,4 0-1,-4 0 1,-5 1 2,1 1-2,-6-7 0,8 2-31,2-7-67,4-7 12,4-7-13,2-4-66,12-5-40</inkml:trace>
  <inkml:trace contextRef="#ctx0" brushRef="#br0" timeOffset="412">323 146 511,'4'-10'126,"0"1"-32,2 0-5,-1-1-16,0 1-25,3 1-25,-4 4 0,-4 0-10,0 2-8,0 2-5,0 4 0,0 6 8,0 3 19,0 10 13,4 8-17,-4 7 20,0 2-29,0 7 13,-12 80-14,12-105 9,-4-1-5,-1 0-6,-2-2-8,0 19 0,2-7-3,0-4 0,1-8 1,4-6-2,0-6-14,0-6-94,9-2 39,0-10-97,14-4-291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16.6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31 656,'-4'-2'72,"4"-2"43,-3 0-40,3-1-46,3-1-10,-2 2-10,2 0-9,-3 3-1,1 1-17,-1 1-69,6 3-98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16.9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46 689,'6'-13'143,"1"-1"-24,0 7-27,-7 1-41,0 2-14,-6 2-10,5 4-27,-2 2 0,3 2 1,-1 4 42,-2 5-10,1 2 5,2 6-12,-2 2-12,0 4-4,2-1 1,0 3-4,0 2-1,2 1-1,0 1-1,-2 0-2,0 1 2,-2-2-1,0 1-3,2-5-16,-4 1-73,0-4-79,4-4-22,4-4-125</inkml:trace>
  <inkml:trace contextRef="#ctx0" brushRef="#br0" timeOffset="359">369 273 465,'-8'11'33,"0"5"64,3-1-2,5 2-35,9-2 5,3 3-3,7-7-29,12 0 22,2-4-16,12-4-1,0-1-21,0-6-5,-3-1 2,-10-5 3,-6-3 21,-14-4-32,-2-5-5,-10-1 8,-5-2-8,-8-2 0,-8-1-1,-7-1 1,-6-1 1,-7 0 0,-1 6-2,6 4-4,3 11 4,8 11 0,4 7-1,-7 14 1,3 8 0,-3 4 0,7 5-2,4-2 2,4-2 0,9-6-51,4-3-50,4-5-29,9-7-146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6:27.3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8 171 891,'-6'-23'3,"3"-4"2,11-4 17,4 2 5,17 8-18,6 2-9,11 5-1,7 6-11,2 8-87,-1 4-177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17.8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40 726,'0'-8'140,"0"2"-33,-1-2-35,-3 3-27,4 1 2,0 2-11,0-2-1,0 3-9,0 1-15,0 0-10,0 0-1,0 0 0,0-3-3,0 3-27,0 3-71,0-2-13,0 5-100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19.9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0 118 581,'7'-4'55,"-3"-2"18,-4 0 25,4 2-45,-8-1-17,4-1-9,0 2 8,0-1-8,0-1-1,4 2-1,-4-2-7,4 1-4,0-3-2,1 2-3,3-2-1,0 0-1,1 1-2,6 1 2,6 0-1,-2 2-1,7 0-1,0 4-2,-5 3-2,3 2 1,-3 3-2,-7 6 2,4 3 1,-5 4-2,-5 2 2,0 6 0,-3 3-1,-10 3 6,1 0-6,-8 1 6,-8-2-6,-1-1 3,-4-4-3,-2-1 0,4-3 1,-2-7 0,5-5-1,4-3 1,7-7 2,1-1 3,4-2 4,4-4-3,0 1 1,-5-5 1,5 0 3,0-3-9,5-1-3,3-1-1,5-1 0,3-1 0,8 2 0,-3 1-4,2 4 3,-1 7-9,-1 1 6,-2 4 2,3 5 2,-1 4-1,0 5 1,-1 2 0,1 2 0,-8-1 0,-1 0 0,-6-2-56,4-1-14,-6-1-24,4-2-38,-3-5-96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20.6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95 537,'7'-19'94,"-7"2"-21,0 2 46,0-1-43,-6 5-9,6 3-13,-1 2-9,1 2 7,-3 2-26,3 2-21,-2 4-4,2 4 14,0 4 5,-2 4 49,4 6-38,-2 3-3,5 2-7,2 1-2,-3 1-1,0 4-15,4-2 1,1 1-2,-5-1 0,-4-3 2,0-1 1,0 0-5,-8 0-64,-5 0-126,-1-2-84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12.3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861 255 602,'0'-6'44,"-4"2"18,4-1-20,0-3 21,0-2 5,0-1-23,0-2-9,4-5 15,-4 1-35,4 0 1,0 2-17,1-1 4,-5 5 6,0-3 0,-5 2-10,1-1 0,0 3 1,-5 1 1,5 1-1,-4 3 2,-2 1-3,0 0 0,-2 8 1,-14 1-1,-2 3 1,-6 7-1,-2 6 0,-8 6 1,5 6-1,-2 7 1,4 0 2,4 3 1,8-3-3,7-6 2,12 1 0,6-7-1,16 1 0,5-4-2,8 0 1,12-2 3,0 0-4,-2-2 0,0-3 1,2-3 0,-12-3-1,-6-3 1,-5 1-1,-5-1 0,-13 4 0,-13 1 9,-11 3-4,-10 1-4,-10-3 12,-6-2-10,-2-3-3,13-6 4,3-2-2,6-6-1,6-4-1,7 2 0,9-1-32,8-3-34,4 2-84,13 3-71</inkml:trace>
  <inkml:trace contextRef="#ctx0" brushRef="#br0" timeOffset="719">1310 379 574,'6'-15'65,"-3"2"29,-6 1-15,1 3-33,-2 5-9,0 0-18,0 6 0,-5 4 9,-3 3 10,-12 7-7,-1 4 9,-12 7-10,3 2-11,2 0-5,-2 6 5,10-3-9,8-5-3,7 1-3,5-2 2,8-4 0,5 5-1,5-1-2,8-2-3,-5 3-8,4-2-42,3-6-2,1-5-17,8-7-37,10-10-33,13-7-197</inkml:trace>
  <inkml:trace contextRef="#ctx0" brushRef="#br0" timeOffset="1019">1764 539 575,'11'-20'66,"-7"1"17,0 6-5,1-1-12,-5 1-27,-5 7 0,1-2 0,-7 7-23,-5 1-4,-2 5-2,-13 5 12,0 7-4,-4 6-6,4 4-8,1 0-1,7 5-1,2-1 0,1 0 1,12-3-1,4-2 3,8-7 3,0-6-3,12-5-1,0-7-1,6-8-1,6-8 1,1-8 7,3-4-3,-2 0 56,-8 0-31,1 4 12,-6 6-16,-9 3 0,-4 5-3,-2 3-19,-2 2-6,-2 4-2,2 2 2,-4 4-1,4 4 6,0 5-9,0 1 5,4 3-2,2-1 0,1 4 0,4-3 1,-2 0-1,-1-4 1,0-5-14,5-2 2,1-7 6,13-4 5,-2-7 1,7 1-3,-1-9 2,0 1 1,-6-2 0,-6-4 0,-1 4 4,-5-5-3,-1 1-1,-3-3 0,6-1 0,-7-6 0,5 1 0,0-4 0,-1-7 0,4-4 0,-4-6-1,-3 5 1,-1 1-5,1 3 4,-5 9 2,-3 8-1,4 3 3,2 6-5,-6 9 2,5 1-2,-6 6-1,-6 5 2,2 4-3,-2 6 4,-6 6 2,-1 8 6,-4 8-1,-3 7 2,8 3 10,-5 4-13,8-1-1,1 1 7,-2 1-4,2 0-1,2-2-4,-2 0 0,-5-2-1,5-4 0,-1-6-2,2 1 1,0-8 0,2-9-1,0 0-5,5-6-63,-4-7-82,8 1-21,-2-4-118</inkml:trace>
  <inkml:trace contextRef="#ctx0" brushRef="#br0" timeOffset="1941">2258 728 844,'4'-4'17,"12"1"26,0-7 14,5 1-21,12 1-5,-4-3-21,4-1 12,-4-2-5,3 1 4,-6-6-4,-1 0-3,-1-2 2,-3-5 11,-3-2-8,0-3 2,-5-1-7,-9 1 2,-4 4 0,-8 6-4,-5 6-12,-14 12 0,-8 10 0,-10 12 1,-4 9 1,-3 12-1,13 7 1,2 3 1,21 0 5,7-6-7,13-2 12,17-8-7,8-7-3,6-4 0,8-8 0,2-5-3,-1-4 3,3-6-2,-6-2-1,-6-6-43,0-2-30,-8 1-12,-5-1 13,-13 2-106,-9 5-114</inkml:trace>
  <inkml:trace contextRef="#ctx0" brushRef="#br0" timeOffset="2465">195 977 739,'-47'-1'10,"2"-1"-4,4-2 77,11 0-32,8 0-21,12 4-23,6 4-4,12-2 18,8 2-1,9 0-4,20 1 7,21-2 15,25-3-17,24-3-4,26 2-14,15-2 1,9 6-1,8 1-2,4 3-1,0 3 0,0-1-1,1 2 0,-1-1 1,-8-2 0,-16 0 0,-14-3 1,-20 1-1,-24-2 1,-23 0-1,-16 1 0,-24-1 0,-15-2-1,-12 0 1,-10 2 0,-3 0-16,-5 1-74,-5 5-104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30.5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0 154 623,'12'-44'9,"12"8"99,4 5-17,10 8-26,4 10 3,3 7-29,0 10-6,-4 11-6,-13 12-8,-10 13 2,-14 6 8,-12 6-10,-9-2-5,-8-4-8,-9-4-2,-5-4-4,-3-3-15,-5-4-230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15.8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217 541 621,'22'-22'58,"-5"-4"44,-4 3-34,-4 1-22,3 2-10,-1 2-11,-3 3 23,-3 1-4,-1 3-9,-4 3 3,-4 3-6,-1 5-20,-14 5-2,-7 9 9,-13 13-2,-4 9-9,-7 12 4,6 6-2,6 3-4,10-1-3,11-7-3,12-3 0,14-11 0,12-3 3,15-10 1,14-5-4,7-7-6,9-6-82,4-8-3,1-4-72,-1-6-81</inkml:trace>
  <inkml:trace contextRef="#ctx0" brushRef="#br0" timeOffset="382">854 157 505,'-7'-15'142,"3"-2"-21,0 3-39,-2 5 0,6-1-4,-4 2-29,4 0-19,-4 3 8,4 3-13,0 0-6,-5 2-6,5 4 4,-4 9 14,0 6 4,0 8-10,0 8-5,-1 11 6,-6 2-6,3 6-7,3 9-2,-3 0 0,4 2-10,0 0 2,-1-3 1,5-7-4,-4-5 1,4-4 0,-4-5-1,0-7-56,8-5-123,0-9-35,13-8-180</inkml:trace>
  <inkml:trace contextRef="#ctx0" brushRef="#br0" timeOffset="742">1341 533 477,'0'-21'298,"-1"2"-218,-3 1-14,-9-1-11,5 11 1,3-1-38,-9 7-11,-2 6 5,2 10-2,-12 1 0,-2 13 2,-1 1-5,-2 4-1,4 3-1,3 3-2,3-1-3,4-2 0,9-1 1,-2-4-1,16-9 2,2-4-1,5-9 2,9-9 0,9-9-2,0-9 5,4-4-4,-1-9 7,-2 2 23,-14 2 17,2 2-18,-9 10 1,-7 3-14,-4 7-17,-4 9-2,-6 5 1,1 9 0,-4 5 1,0 5 0,1 1-1,7-2-1,5-4 1,9-4 0,8-6 0,5-3 2,13-10-2,6-6 0,1-7 0,3-10 1,0-6-1,-3-12 0,-5-4 0,-6-5 2,-5 0-4,-13 2 4,-8 6-2,-5 10 0,-4 6 0,-6 13 0,-6 9 1,-8 8-1,-6 15 0,-5 6 0,4 8-1,5 5 1,11 0 0,11-3-2,14 0 3,17-7-1,6 3 0,8-7 0,-1-2-1,-1 1 1,-17-6 0,-3-4-5,-11-1-1,-8-1-7,-4-1-4,-9-2-6,-2-3-2,2-2 10,0-2-7,1-5-2,8-1 22,4 1-1,4-6 0,13-3 3,4-6-1,11-2 1,3-6 0,9-2 2,-8-1 3,-1-7 6,-4-2 8,-6 3 6,-6-6-7,-5 4-12,-6 5 30,-4 8-31,-4 4-4,-8 15 0,-5 10-1,-11 13 2,-5 9-4,-6 6 2,4 0 0,3 5-1,11-8 1,17-2 0,13-4 0,19-4 0,11-2 0,11-2 0,2-3 0,-7-1-6,-14-3-5,-8 1 4,-10-1-9,-17 2 2,-5-1 12,-7 3-8,-9-2 5,1-3 4,3-1-1,9-6 1,-1-4 1,14-9-2,7-5 0,5-6 1,11-3 1,2 0 0,6 2-1,-2 2 1,-2 9 0,-5 7 5,0 1 0,-6 14 4,-3 5-4,-6 10 1,-2 6 1,-5 1-2,-5 3-5,-5-2 1,-5-4 0,2-5-2,0-2-21,-2-5-125,-3-5-162</inkml:trace>
  <inkml:trace contextRef="#ctx0" brushRef="#br0" timeOffset="1926">2337 408 915,'8'-61'27,"1"9"60,-5 20-21,-3 13-28,5 7-33,-2 10-4,5 4-2,-5 11-32,4 6-176</inkml:trace>
  <inkml:trace contextRef="#ctx0" brushRef="#br0" timeOffset="2702">2590 591 554,'2'5'52,"4"-1"54,7-8-13,9-5-64,8-5-6,10-1-3,1-10-3,5 2-2,-1-8-1,-4 3 10,-12-7-10,0 7 2,-8-7 0,0 2-6,-6-1 8,2-1-15,-4-1-1,1-1 0,-3-3-2,0 4 29,2 1-24,-5 6 9,-8 8-3,0 10-5,0 5-2,-4 6 0,-9 6-4,-9 9-1,-1 10 1,-13 12 11,-2 8 9,6 5 11,6 4 5,3 8-11,6 2 8,8 7 0,5 0-12,8 2-13,-4-2-1,0-8-2,-8-5-4,-1-4 1,-13-8-1,5-6-1,3-8-18,1-10-156,9-13 4,13-9-85</inkml:trace>
  <inkml:trace contextRef="#ctx0" brushRef="#br0" timeOffset="3136">2893 667 724,'12'-27'80,"2"0"14,5 1-14,2 7-34,5 5-6,10 6-19,-6 4 5,11 8 12,3 10-13,-9 5-19,0 2-2,-14 6-3,-11 4 0,-10-1 2,-10-1-3,-7 2-89,-8-3-107,-7-7-170</inkml:trace>
  <inkml:trace contextRef="#ctx0" brushRef="#br0" timeOffset="3362">3247 564 633,'21'-35'160,"-9"6"-149,-2 7 29,-1 4-37,0 9-3,4 13-4,4 5-59,1 6-81,9 6-326</inkml:trace>
  <inkml:trace contextRef="#ctx0" brushRef="#br0" timeOffset="3518">3643 514 722,'8'-21'57,"-2"3"34,-6-1-1,-2 2-18,-2 6-30,-4 3-26,-5 4-6,-2 10-1,-5 1 11,2 7-6,-3 5 4,-6 6-7,4 0 9,4 5-10,-1 1-10,6 4 0,6-3 1,8 5 0,8-5 1,6-1-1,17-6-1,3-6 0,11-6-28,8-9-1,9-9 14,4-15 9,4-7 6,0-7 0,-8-8 1,-5-4-1,-12 6 7,-15-1 21,-13 5 1,-12 5-13,-9 7-7,-6 2-5,-7 13-3,-8 9 0,-7 9 0,-7 10-2,-1 8 1,1 9 0,4 1 1,8-2-1,13 1 4,6-7-4,16-8-4,9-6 4,11-7-1,7-8 1,9-6 0,-4-7 1,7-6-1,-2 0 0,-9 3 0,-6 2-1,-12 5 1,-4 9-4,-6 6 3,-8 1 1,5 11 0,-5-1 2,8 2-2,0-1 0,5-3 1,7-4-1,1-5-1,1-1-1,9-5-9,-4-5-3,4-3 7,-5-5 7,5-6-1,-5-4 1,-4-6 0,5-5 3,-5-7-3,-1-7-1,-3-6 1,-1-5 2,-11 0-1,1-3 0,-3 9-1,-2 3 0,0 15 1,0 8 0,-2 14 4,0 6-5,-6 12 0,-5 9 0,-7 9 0,-6 13 3,-6 8 16,-1 8 9,9 4 0,5-3 10,0 1-19,13-8-8,-3 2 0,7-8-4,7-2-6,-3-3 4,0 1-5,-4 1 2,0-3-2,-4-3 3,-6-4-3,2-8-42,-2 0-111,2-6-58,4-6-125</inkml:trace>
  <inkml:trace contextRef="#ctx0" brushRef="#br0" timeOffset="4472">4538 568 695,'13'-8'27,"9"-2"66,-3 5-19,12-3-15,-2 2-13,8 2-9,-7 4-14,1 2-11,-5 7-1,-12 9-1,-7 7-3,-7 3-5,-4 3-2,-5 0 3,1-2-3,-1-7-15,-3 0-130,-7-5-135</inkml:trace>
  <inkml:trace contextRef="#ctx0" brushRef="#br0" timeOffset="4705">4874 412 805,'13'-32'2,"-1"5"34,-6 9-7,-2 5-29,0 17 1,0 5-2,1 10-110,-1 7-111</inkml:trace>
  <inkml:trace contextRef="#ctx0" brushRef="#br0" timeOffset="4868">5238 542 707,'19'-11'67,"0"-5"41,-4 1-29,-2 0 8,-2 0-39,-7 1-26,-8 5-5,-7 1-15,-6 6-1,-9 6-1,-6 7 2,-2 7 3,-2 3-5,6 7 1,2 5 0,12-2 0,-1-1-1,8 3-2,4-4-6,5-8-23,5-2 8,-1-4 3,1-3 0,7-10-7,5-4 4,11-6 8,-2-5 1,3-6 12,3-6 1,-9 2 0,-1-4 1,-13-2 1,-1-4-1,-8 1 6,-4 1 7,0-5-1,-5 9-1,5 4 6,0 4-1,-3 3-11,4 9 2,3 1-3,3 4 1,-2-2-5,13 4-1,3-1 1,6 2-1,16-1 2,6 6-1,-3 2 7,-1 5-2,-5 1-1,-11 8-1,-11 5 1,-7 4 2,-19 67-5,8-83 1,-1-5 0,5-3-2,-4 1 2,0 3-1,4-3 4,4-8 13,-4-4 37,4-5-8,2-10-47,5-8 3,2-8-1,7-1-2,-2-8 1,6 7-1,0 5 1,-2 7-1,-1 11-2,2 10 1,-9 16 1,1 10 0,0 10 0,-2 4 4,-4 8-2,0 1 0,3-3-1,-3-6 1,5-5 0,-5-4-1,4-6-1,-8-8-1,8-3-56,-1-6-24,11-3-47,-5-5-158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22.9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322 430 658,'-2'-17'71,"-4"5"16,-2 2-6,-5 5-58,-5 2 3,-3 10 2,-2 2 6,-5 6-5,-1 7-9,-2 0-7,4 5 2,-4 2-6,9-2-2,-2-2-6,7-4 0,4 0 0,5-4 0,4-1-1,4-5 2,4-7-2,2 1 3,9-6 2,13-9-1,-1-7 6,8-6-7,-1-6-2,-2 2 5,-10 2 36,-2 4 10,-9 8-28,-7 9-18,-4 2-3,5 8-3,-5 3 1,4 9-1,0 3 0,2 3 1,2 2 0,1-3-1,-1-2 2,6-2-2,-6 0 0,1-3-1,-4-1-90,4-2-13,-2-1-79,3-11-57</inkml:trace>
  <inkml:trace contextRef="#ctx0" brushRef="#br0" timeOffset="456">800 374 419,'8'-14'210,"-4"1"-141,-4 0 22,5-1-21,-4 1-19,2 2 13,-2 1-28,2-2 4,-6 7-6,3-3-7,-4 6-3,-2 0-15,-10 6-4,-7 5-2,-3 7 9,-14 5 5,5 10-12,-8 5 5,6 7 0,6 4-9,0 5 0,10-1 1,11-2-1,10-5-2,5-4-3,11-8-80,13-5-44,4 0-114</inkml:trace>
  <inkml:trace contextRef="#ctx0" brushRef="#br0" timeOffset="786">1288 328 415,'19'-23'71,"-11"4"-21,-2 3 38,-2 5-53,0 5 18,-1 1 3,-3 5-32,-3-2-1,-1 2 24,-4 2-10,-6-2 4,-5 5 2,-3 1-19,-3 4-4,-8 5 9,4 4-11,-6 8-4,8 6-6,-5 5-1,6 4-5,7 0 3,8 6-5,9-6 2,11-1-1,10-1 0,11-8-1,6-3-10,11-4-32,7-9-11,8-9-25,8-9 21,6-7 32,-2-13 17,-3-4 8,-1-15 3,-8-8 20,-8-5 15,-6 0 11,-18 10 1,-13 6-3,-12 11-29,-10 14-4,-11 13-14,-6 9 0,-14 10 0,1 12 0,-4 9 1,8 4-1,3-2 0,11 3 0,5-9 0,12-1-2,4-7-21,8-7-12,5-6-18,7-8 22,-1-7 22,1-12-4,-1-3 12,-6-10 1,1-8-2,-1-7 4,2-6 0,-11-2 20,-2 2 17,-6 4-13,-6 9-15,-2 12-3,-5 10-6,-7 7-2,-1 5-1,0 7 1,-7 10-73,3 3-47,5 2-169</inkml:trace>
  <inkml:trace contextRef="#ctx0" brushRef="#br0" timeOffset="1500">1898 602 914,'15'-32'1,"9"-7"19,3-1 66,8 3-22,-1 11-12,-1 8-34,-3 13-6,-4 17 8,-7 12-3,-8 11-6,-5 3-10,-6 4 5,-6-1-4,-11-9 0,0-1 1,-7-8-3,3-4 2,4-10 1,3-6 6,6-13-8,8-11 0,4-6-1,14-6 1,5-7-1,12 1 0,0 3-3,13 12 1,1 8 0,-10 6 1,2 10-9,-2 4 3,-8 4-1,4-1 4,-8 0-2,8-7-3,-1 0 9,2-8 0,-10 0 0,-2-3 1,-8-1-1,-6 3 7,-6-1 9,-4 1-2,-1 1-9,-6 2-3,-3 4-1,-2 2-1,-12 4 0,0 4 1,-2 5-1,-3 6 0,-3 8 0,2 0 0,2 9 1,7 0-1,10-1 0,7-3 0,6-5-2,7-1 1,5-11-3,4-2-29,-1-3 23,4-10 6,3-10 3,-2-3 1,4-10 0,0-10 0,-3-7 0,4-8 0,-9-7 0,3-7 2,0-1 0,-3-3-2,-1 5 0,0 4 2,-2 3 15,-6 10-2,-4 8-1,0 7-7,-5 12-5,-5 5-1,4 6-2,-3 8 2,-10 6-2,1 5 2,-4 13-1,-1 2 6,-6 4 1,4 5 0,6 3 7,6 3-11,4 2 5,8 5 0,4 4-2,6 0-2,2-1-4,-2-3 1,4-2 3,-8-10-4,1-5 0,-1-10 0,1-8 0,9-7-2,-2-12-14,13-1 4,4-11 5,4-5 3,-1-8 3,-4-2-1,-2-5 2,-6 0 0,-5-2 1,-9-1-1,-3 3 0,-4 5 0,-5 10 4,-5 6-4,1 9-1,2 8-5,-2 9 5,0 8 1,0 10 0,4 6 0,0 1 0,4-1 0,6-5 0,4-5 0,-6-8-10,2 1-144,-2-9-43,-1-1-192</inkml:trace>
  <inkml:trace contextRef="#ctx0" brushRef="#br0" timeOffset="2564">3236 192 756,'21'-38'42,"-4"11"39,-5 12-32,-7 3-49,-7 16 0,-1 5-3,-1 10-70,3 8-112,1 8-87</inkml:trace>
  <inkml:trace contextRef="#ctx0" brushRef="#br0" timeOffset="2714">3366 522 536,'5'-10'105,"3"-9"-19,2-8 35,3-7-53,3-3 5,3 5-15,-5 1-15,1 10-23,-5 11-9,-2 6-9,2 12 0,-1 7 5,-5 8-6,6 6 1,1 2 0,2 2-2,2-5 0,2-3 0,4-6-22,7-5 3,-6-7-1,14-7-3,-6-7 13,6-3 8,-6-7 1,6-6 2,-14-4-2,-1-4 2,-3-1 0,-12-3 4,-2 4 13,-5 3-17,-3 9-1,-10 5 2,-3 10-1,-4 10-2,-2 11 1,-5 12-1,3 6 2,-2 10-1,9 4 0,5-5 0,1-4-12,5-8-25,7-6 2,1-11-5,9-2 18,2-13 5,5-1 3,2-7 12,3-6 1,-4-5 1,6-2 15,1-6-1,3-1 24,1-2 19,-8 4-12,0 3-2,-6 4 12,-6 9 10,-5 4-16,-4 0-40,0 10-7,-3 2 1,6 6 6,-3 7 5,0 15-1,-4 8 4,-1 8-7,-10 4 1,-1 3-5,-2 7-1,1-1-2,-2 2-2,3-5 2,2 3-3,6-10 1,-5 1 1,-9 88-2,16-121 2,-2-1-2,1-5 0,1-2 0,-2 10 0,-4-6-2,5-7 2,6-12 4,2-10-3,2-5-1,1-11 0,3-9-1,-2-5 1,-5-6 0,0 6 1,0 0-1,0 3 0,0 5 0,4 5 0,4-4 0,13 3 0,12 1 0,4 2 0,8 4-1,9 2 1,-1 4-1,-11 3 1,-4 10-2,-13 0-4,-6 4-51,-11 4-41,-8 4-4,-4 0-76,-14 3-213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27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441 443 145,'1'-19'530,"2"1"-422,-2 1-19,-2-2-34,-2 0-19,-3 2-11,-2-1-10,-6 3 0,-4 3-2,-8 3-2,-2 3 4,-5 4-9,-8 4 2,0 6-6,-4 3 1,5 11 0,2 5-2,4 1 0,3 7-1,10-1 1,7-4-1,10-4 0,4-7-2,8 0 2,6-11 1,3-3 4,6-5-5,2-5 1,3-1-1,-6-7 2,8-9-2,1-1 0,4-9 0,6-11 0,2-2 0,-1-5 1,-1 6-1,-9 3 0,-7 13 0,-10 7 14,-7 11 13,-4 5-8,-4 1-19,0 1-1,0 10 1,0 0 0,-1 6 0,-6 8 1,-2 10 2,1 2-1,-2 3-2,-1 3 11,1-3-5,0 0-4,2 5 6,4-5 6,-1 4-14,1 0 7,4 6-3,-1 4 5,-4 4-8,-2 3 4,-1 1-2,-2 4 5,-5-9-7,2-1-1,0-8 0,5-8 1,0-3 1,3-8-2,5-10 0,-5-3 1,3-7 1,0-2 4,0-6-4,-5-2-1,-3-5-1,-1-7-1,-2-4-2,-2-6-4,5-6-2,2 1 2,1-3 5,3 0-2,4 3 3,7 0 0,2 2 0,11-2 0,5 4-1,10-3 2,8 0-1,3-1-1,7-3 2,5 3 0,-2 1 0,-5 2 0,-7 2 0,-6 2 0,-5 6 0,-5-2 0,-7-2 0,-3-4 1,0 0-1,-5-4-1,-3 1 1,-2-3 0,-1 6 1,-1 1-1,-3 7 0,1 7 0,-4 2 0,0 9-1,0 1 1,0-3 0,-3 6-1,2-3-2,-2 1 2,-1-1-2,-5 6 3,-5-4-1,-7 4 0,-1 2 1,-1-3-2,2 5 1,3 3-1,8 0 2,-1 5-3,2 3 3,1 8 0,7 1-1,-4 11 1,5 3 0,0 2 4,5-6-4,3-1-3,5-7 3,5-5 0,4-4 2,4-6 0,0-3-1,11-9 0,-1 1 0,11-8 3,5-6 0,2-3-2,7-5-2,-4-7 2,-2-3-2,-6-1 1,-8-6 2,-9-3-3,-7-4 1,-8-4 0,-4-1-1,-5 3-3,-1 8 3,-2 11 1,-4 9-1,-2 10-1,-6 16 1,-6 15 0,-8 13 0,0 10-1,-4 5 1,6 5 1,11-12-1,8-2 1,12-10 0,12-7-1,13-10 3,8-5-3,5-7 1,4-10-1,-5-5 3,-8-10-2,-8-6 1,-7-11-2,-10-9 0,0-11 1,-8-11-1,-1-4 0,-5-1 0,-4 7 0,-2 12 0,-4 16 0,-6 13 0,-9 15-3,-6 8 3,-16 8-1,-7 7-5,-2 5-39,4 3-17,5 4-13,13 1-46,13-1-41,12 9-46</inkml:trace>
  <inkml:trace contextRef="#ctx0" brushRef="#br0" timeOffset="1598">2229 361 699,'28'-41'29,"-9"1"113,-12 5-66,-7 7-31,-4 5-28,-8 5-13,-6 9-1,-9 7-1,-8 6-1,-4 9 1,-6 4 0,-4 10 2,5 6-4,4-3-1,3 11 1,13-5 0,12-5 1,12 1-2,8-5 1,13-10-5,6-3 2,2-9 2,1-10-2,2-9 3,0-12 0,-1-11 0,2-7 0,-5-7 0,-3-1 0,-4 7 0,-4 11 16,-3 9 22,-10 16-30,0 10-7,-7 13 0,2 12 13,-3 17 11,-2 12 7,-2 13-7,-1 8 16,4 3 4,1-1-19,4 3-9,0-4-6,0-6-4,0 0-3,-3-7 4,-1-7-7,-2-10 0,-3-8-1,1-7 5,-6-9-3,1-7-2,1-7 5,-1-7-4,3-9-1,-5-11 1,4-9 0,5-13-1,2-12-8,4-13 8,4-10-9,2-1 5,5 3-1,-1 6 0,8 9-8,0 12-19,3 12-24,6 7-11,0 12 14,1 7-45,0 4-51,0 8-75</inkml:trace>
  <inkml:trace contextRef="#ctx0" brushRef="#br0" timeOffset="2250">2436 441 785,'-2'-46'0,"2"-6"2,0 4 37,10 2-2,10 18 19,7 5-22,9 11 3,5 12-16,4 12-5,-5 11-10,-3 9 3,-12 10-4,-8 5-2,-9-2-1,-10 1 2,-7-6-2,-8-5 1,-5-8-1,-1-8 1,2-6-1,5-9 1,0-8 1,10-11-4,4-6 0,4-14 0,8-7 0,9-6 1,2-1-1,4 4 0,3 9 0,1 9 0,1 12 0,-1 3 1,2 12-1,-1 0 0,2 0 0,-1 0 1,4 4-1,-1-8 1,-1 3-1,3-3 0,-10-2-1,-5 0 1,-5 0-2,-8 2 2,-4 0 0,-1 3 3,-7 1-1,-7 4-1,-9 1 2,-5 7 1,-5 3-2,-2 4 2,3 4-2,1 4-2,2 2 0,9 2 0,5-3-1,3 5 2,9-4-1,6-2 0,5-4 0,3-8-2,9-7 2,-1-12 0,9-10-1,-1-5 1,-1-10 0,3-3 0,-4 1 0,-7 4 1,-2 8 0,-4 6-1,-9 11 1,4 4 0,-5 11-2,2 5 2,-1 0 0,6 5-1,0-1 0,-2-3 0,1-4 0,1-4-35,-5-1-22,-1-4 13,2-4 20,4-6-4,-1-2-6,6-7 21,1-6 9,-1-6 3,-3-8 1,0-7 5,-3-4 2,2-4-5,-5-2-1,5 3 1,0 0 2,2 9 24,-2 9-14,-4 6 49,-2 9-43,0 7-19,-12 9 3,1 3 6,-2 9 14,-1 7 7,-6 2-7,4 4 10,-3 4 9,4 1 0,1-1-18,5 1 3,2 3-1,5 5-6,2 2-6,1 6-3,1 2-4,-1 8 0,-4-1-4,-2-1 2,-2-3-4,-6-3 0,2-2-2,-3-7 1,-2-9 2,4-1-2,-2-8 1,0-6-1,2-7-1,4-5-17,1-5-82,1-5-71,6-9-6,5-7-122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31.3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0 371 514,'9'-14'64,"-1"1"40,-1-1-20,-2 2-17,-1 1-3,0 2 7,-3 1-35,-1 2-11,0 4-14,-4 2-10,3 10-1,-6 9 45,1 10-4,2 11 6,1 10 7,3 9-22,4 1-9,1 1-11,-1-3-4,0-1-2,-5-7 4,-4-6-10,-2-7 2,-1-9-2,4-11 2,1-7 6,3-8 3,7-14-6,4-11-5,2-7 0,8-16 0,4-4 1,3-2 0,2 5-1,-1 4 0,1 11 0,-4 14-2,-3 9-1,-1 13 1,-4 9 1,-1 10 1,-1 12-1,-5 3 0,-1 4 2,-3-4 0,-2-2-1,4-6-1,-1-7 1,4-10 0,4-7 2,5-6 0,5-6-1,6-7 0,-2-9 0,-4-5 1,-1-5-2,-6 0 0,-5 1-1,-4 4 1,-3 10 0,-7 7-3,0 10-1,0 6 3,-3 13-1,1 6 3,4 7-1,1 7 1,2-1-1,4 2 0,-2-3-1,-3-3-35,-3-3-143,-1-8-37,-4-10-120</inkml:trace>
  <inkml:trace contextRef="#ctx0" brushRef="#br0" timeOffset="638">659 438 591,'8'-33'79,"-3"8"51,-4 12-64,-1 5-62,0 8-4,3 6 0,-2 5-2,2 6 2,-2 5-31,4 2-64,-1 3-89,4-2-41</inkml:trace>
  <inkml:trace contextRef="#ctx0" brushRef="#br0" timeOffset="804">936 551 498,'9'-14'117,"-2"1"4,-4-1-20,-3-1-36,-3 0 17,-1 4-49,-4 3-15,-8 8-3,-2 4 3,-6 7 4,-8 8 0,2 8-8,5 2 4,4 9-10,10 0 0,11 3-5,11-1-1,14 6-1,12-6 2,9-4-1,8-5-1,3-10-1,2-13-3,1-14 0,-1-13 0,2-16 3,-2-12 0,-2-11 0,-5-7 0,-10 1 0,-9 9 0,-12 7 1,-11 10 1,-10 13 1,-9 10-1,-9 11-2,-13 8 1,-7 11-1,-11 12 0,-4 5 1,2 3 1,2 5-2,8 2-1,8-7 1,11-8-1,10-2 1,9-12-1,16-6 1,12-12 0,16-3 0,11-11-1,5 2 2,2-2-1,-6 7 1,-6 6-1,-11 10 0,-6 10 5,-11 7-1,-3 2 0,-6 4 2,1-4 0,2-2-3,-1-6 6,9-2-1,5-9-6,6-2 1,4-9-3,1-5 0,-1-7-1,-5-4 0,0-8 0,-4-7-1,1-8-7,-4-2-10,2-8 15,-2 3 1,0-5 0,-6 8 3,-3 0-1,-11 2 0,-4 1-1,-7 4 2,-2 3 0,1 4 0,1 5-1,-2 6 1,4 6 0,-4 5 3,2 11-3,-2 5-1,-6 7 1,-3 4 2,-6 13 6,-1 2 12,1 7 4,6 1 9,7 5-9,7 3-2,8 2-8,4 3-5,3 1-2,2 4-2,1 0 0,-6 5 0,-5 1-2,-6-1-1,-2 0-1,-4-5 0,1-4-1,5-10 4,6-8-3,7-10 4,10-9-3,12-7-2,10-4-35,4-4 10,6-5-8,-3-5 4,-4-6 15,-5-5-8,-4 4-22,-6-6-9,-4 2-28,-5 4-60,-7 2-110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34.0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504 335 830,'0'-22'20,"-8"-1"-1,1-4 56,-2-4-12,9 0-26,0 3-4,0-3-4,4 0 5,2 4 21,-6 8-10,0 4-19,-6 5-10,-10 8-13,-24 12-2,-7 11-1,-15 8 4,-8 11 0,4 10 0,4-4-1,13-2-2,12 0 0,12-4 0,16-3-1,9-3 4,13-5-3,12-4-1,3-10 1,2-5-1,2-8 1,2-14-2,2-5 2,0-10-1,-1-9 5,1-5-4,-6-1 0,-4 2 0,1 8-1,-10 6 23,-9 13-16,-4 9-6,-4 8 0,0 13-1,-4 6 4,0 12-2,4 1-1,0 1-1,4-1 1,6-1 0,8-7-1,3-1 1,0-4-1,3-6-49,-3-3-58,7-5-24,-2-6-35,3-11-100</inkml:trace>
  <inkml:trace contextRef="#ctx0" brushRef="#br0" timeOffset="532">760 418 707,'-20'-10'42,"7"-3"44,5-10-16,8-4-10,8-4-15,5-1-9,11 1-11,1 0 9,3 7-2,-3 6 9,4 5-19,-8 9-12,0 13 8,-7 9-8,8 7-7,-5 3 2,-9 13-4,-3-5 4,-5 4-5,-13 1 0,-4-1 3,-5-5-2,-1-7-1,2-3 5,2-11 1,6-13-3,4-10-3,14-14-1,3-13 0,8-13 1,9 0 0,4-5 1,4 0-1,0 10 0,4 4-1,-1 7 1,-2 11-2,-2 4-61,-6 14-45,2 4-23,-7 14-74,0 3-96</inkml:trace>
  <inkml:trace contextRef="#ctx0" brushRef="#br0" timeOffset="930">1292 452 588,'0'14'112,"0"-5"-70,4-10 48,2-9-56,12-3 0,-1-5 3,5-5-6,5-2 20,-2-2-3,-1 0 11,-7 1-20,-5-1 28,-3 8-37,-9 1-14,0 5 3,-4 5-9,-1 3-6,-7 9-3,-1 1-1,-6 7 0,-3 3 2,-3 6-2,1 2 0,7 0 1,5 4 0,8 0-1,8 0 2,8-4-1,10-6 0,14 0 1,3-7-1,13-5-1,6-6 5,4-7-5,4-7 0,1-7 4,-2-4-3,-8-1 0,-8-2-1,-8-5 3,-11 1-2,-12-3-1,0 3 0,-10 0 0,-8 10 0,0 2 1,-4 2-2,-4 11 1,-8 3-1,0 13-2,-10 5 3,-10 10 1,-8 9-1,5 7 0,-2 3 0,12-2 0,1 0 0,11 1 0,4-9 0,9-5-2,0-10 4,8-7-4,9-8 4,3-14-4,13-5 4,4-10-2,4-5 1,-4 1-1,-4 4 0,-8 8 1,-9 6-1,-3 13-2,-2 5-1,1 17 6,0 0-2,1 5-1,4 6 0,-4-4 0,10-5 0,2-2 1,4-13 0,7-1 1,-2-8-2,6-4-4,-5-4-45,0-3-23,-6-1-16,-1-1 24,-7-1-60,-4-1-103</inkml:trace>
  <inkml:trace contextRef="#ctx0" brushRef="#br0" timeOffset="6660">8715 61 1049,'42'-23'16,"-18"6"4,-16 0-9,-8 13-11,-12 6-7,-15 9-405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6:18.0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343 429 548,'0'-12'101,"-4"2"-69,3 1 5,1 1 1,-3 6 0,3-2 8,-2-2-6,2 6 10,-4-2 5,-4 2-34,-5 8-4,-14 6 22,-3 6-4,-14 18 3,-6 16-7,-2 5 6,8 9-4,5 3-15,21-7 0,14-10-3,20-4-1,20-10 3,15-3 2,12-10-6,8-10-7,0-7 6,-5-6-3,-11-4-7,-13-4 12,-11-4-1,-17 2 10,-3 0-5,-7 3-7,-4-5-5,-3 4-2,3 2-3,-1-2 0,1 4-1,0 0 0,-3-4 1,6 4-1,-3 0-5,0-1-28,0 1-40,1 0-112,-1 0-27,3 1-155</inkml:trace>
  <inkml:trace contextRef="#ctx0" brushRef="#br0" timeOffset="1824">1096 276 128,'-1'-9'444,"-2"-1"-352,-1-2-45,2 7 19,-2-3-24,1 6-14,2-2-7,-2-2-3,2 4 1,1 1 14,-5-3 11,1 4-19,4-4-1,0 1 3,-4 2-9,4 2-3,-7 2-4,4 5 11,-2 5-6,0 10 17,-2 8 12,6 10-9,-2 5-5,3 1 3,4 10-2,1 1-11,2-1-3,-2 3-3,5-6 1,-6 0-16,0-10 7,1-4-5,-4-6 1,2-7-3,-2-4 0,-1-10 2,3 1-2,-3-6-4,0-3-50,1-5-53,2-4-50,3-1-36,5-13-235</inkml:trace>
  <inkml:trace contextRef="#ctx0" brushRef="#br0" timeOffset="2266">1043 82 816,'3'-27'23,"-2"4"41,-2 1-2,2 13-55,13 3-3,4 12 19,15 7-6,7 5 4,1 9 0,-2 5-6,-8 5 11,-13 11 9,-11 2-6,-11 4 1,-16 4-6,-8-5-5,-7 1-2,-8-7-15,2-10 6,6-6-7,3-12 3,11-6-1,5-5-2,11-6 5,5-2-6,0-2-49,4-2-72,4 0 9,5 0-70,5-1-262</inkml:trace>
  <inkml:trace contextRef="#ctx0" brushRef="#br0" timeOffset="2677">1399 750 649,'1'0'52,"2"-1"38,-3-7-22,0 2-33,2-2-7,0 3-8,-2-3 3,5-2-4,-4 2-17,3-4 3,5 1 0,0-2 0,0-5-1,3 3-4,1-6 2,-5 3 0,1 3-2,-3-2 4,-6 3-4,-5 1 9,-3-1 2,-1 5 4,1 5-15,-5 0 5,4 8-4,-5 0 2,-3 9 11,-1 5-7,1 5 8,-3 4 2,5 5-8,5 3-1,7 2 1,7-6-6,12-3 0,2-3 2,10-1 0,6-8-5,5-4 1,2-4 3,2-4-3,5-8 3,-2-5-2,6-5-1,-9-7 1,5-2-2,-7-4 3,-6-6-3,-7 2 0,-7-5 1,-6 5 2,-9-4 0,-1 10-3,-5 4-1,-9 7 1,3 5-3,-5 9 2,-3 9 0,-3 5 0,-7 9-2,-1 12 2,-3 1 0,3 5 0,4-1 1,1 1 0,7-5-2,6-5 2,7-8 0,0-5 1,4-9-1,1-5 1,2-8 2,8-9 0,2-10-3,4-8-1,1-6 1,2 1 2,-7 5-2,-4 8 0,-5 9 0,-2 4-7,-2 12 3,-4 9 4,4 9 0,-2 7 0,5 4 0,2-2 0,3 2-1,-3-12 2,5-2-1,0-6 1,2-4 2,-2-11 2,8-2-3,-5-7-1,4-9 1,3-7-2,1 3 0,0-9 1,1 4-1,-1 4 0,2 12 4,-6 1-2,1 14 2,5 10 4,-1 7 0,7 10-5,-4 2-1,2 6 0,-10 1 2,-8-3 2,-12-5 0,-5-2-4,-9-9 6,1-7 1,-3-6 0,1-10-6,2-11 0,3-6-3,5-8 0,7-6-2,3-7-10,9 3-54,5 9 18,-3 5 2,4 5-4,2 13 11,3 1-3,-1 6 16,4 2 13,4-4 9,-1 0 3,-1-1 1,-1-6 1,-3 0-1,-3 2 0,-4-1 4,-6-3 15,-2 3 6,2-2 10,-10 7-3,2-3 4,-3 6-12,-3-2-2,0 4-14,-3 4-5,-3 2 3,-2 11 0,-12 6 1,1 4-6,1 4 4,-1 2-3,11-2-2,7-4 2,6-4-1,8-6 0,6 1-1,2-5 0,6 2-2,-9-1 0,-1-1-30,-6-2 10,-6 1 9,-8-4 6,-6-2-6,-3-5 0,2-1 1,-3-1 4,-1-1 3,6-6-9,2 3-23,2 1-1,1 0 16,6 4-11,3-3 25,5 3 6,6-3 2,4-1-3,3-4 3,4-1 0,-2-1 0,6-3 0,1-6 0,-1 1 9,-1-5-6,-3-1 12,-4 4-4,-6 0 2,-4 3 14,-10 5 14,-2 3-18,-4 3-12,-2 2-1,-6 8-5,-4-2-3,-3 10-2,-2 1 1,-5 2-2,6 7 1,1 1-2,8 4 2,0-6 1,9-2-1,5-5 0,-1-1 0,5-9 4,1-8 0,2-4-2,5-3-1,1-14 0,0-4-1,4-8 0,1-1 3,1-3 14,1 5-2,-1 5 16,-1 12-16,-6 5-13,-2 14-2,-2 18 12,-5 9 2,-1 5-7,-1 9-4,1 3-3,-6-3-3,-1-9 3,0-9 2,0-1 0,0-13 0,0-5 17,3-8 2,4-5-15,-3-13-3,9-6-1,3-10-2,7 4 0,4 1-5,-1 6 5,1 13 3,-1 11-1,5 5 3,-5 11 1,-1 9-3,3 5-2,-3 4-1,-1 1 1,-3-5-1,-3 0 3,0-6-3,-5-1-21,-3-7-62,-2-3 8,-1-2-72,2-7-256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36.1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39 685 216,'15'-22'335,"-7"7"-289,0 0 55,-3 0-50,-1-3 40,0 9-43,-4-1-10,4-2 8,-4 9-18,0-3 1,0 0-1,0 3-3,0-1-5,0 4-11,0 4-5,-4 1-3,-4 7 2,-1 3 0,-32 48-2,37-55 1,0 1 1,4-1-3,4-2 0,0 11 1,2-2 1,12-7-1,3 2 0,5-10 0,6-4 0,6-7 1,-2-11-1,1-5-1,-3-3 2,-12-8-3,-4-10 1,-9 2 0,-14-2 1,-7 3-1,-12 5 0,-1 8 1,-6 9-1,0 5 1,-1 14 0,-2 8-1,-3 15 0,8 11-1,1 2 1,7 8 0,12-3 0,5 1 0,8-5 0,9-6 0,1-9-1,9-4-2,2-5-8,1-6-12,10-6 6,-4-6-8,2-1 4,2-9-3,2-6 12,-2-2 11,-5-5-1,-4-7 1,-6-7 1,-7 1-1,0-9 1,-5-4 2,3 5 5,5 3-6,-4 8 3,2 7 25,-2 12 5,-1 6-14,-7 9-16,-1 3-3,-4 8 1,4 3 0,-8 11 16,0 6 7,-1 14 2,-3 3 18,0 8-16,-5 3 0,6 2-9,3-4-8,4 5 1,4 1 4,3 3-1,1 0 2,1 9-8,-1 5-2,-4-1-2,5 6 0,-9-4-3,0-4 1,-9-4-3,1-7 0,-5-5-1,-2-7 3,2-11-3,5-7 0,-1-8 1,5-10 1,4-5-2,0-5 3,-4-4-3,0-5 3,0-6-3,-5-7-15,-6-8 7,2-7-4,-4-3-5,9-4 6,4-6 8,4 6-4,4 3 3,8 4-9,5 2-1,2 6-3,11 0-11,7 2-48,9 3 14,12-1-17,-5 6-94,1 1-187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37.5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176 201 605,'-2'-13'11,"-6"-1"84,4 1-47,-5 2 51,5 3-58,0 0-1,4 3-15,-5 5-6,-4 4-3,-1 5 8,-3 8 1,-8 6-7,-1 4-6,-1 8 0,6-1-2,0 1-7,10 1 11,5 0-14,6-5 6,10 4-6,7-4 0,6-7 5,12-1-5,2-3 3,5-5-3,0-6 1,2-5 0,-3-4 1,-10-8 0,0-3 0,-5-10 1,-6 0 0,-3-12-1,-3-3 4,0-8 0,-5-1 8,-5 0 1,-4 3-1,-4 3 3,-4 12 11,0 10-23,0 7-2,-5 10-4,-9 14 1,4 9 0,-3 7 1,-5 11-1,8-1-1,9 8-1,5-8 2,10-2 0,9-3 0,6-8 1,2-8 0,3-6-1,1-9 2,0-4-2,-6-5 1,4-9-1,-8-9 1,0-6-1,-6-7 1,-2-8-1,-13-2 1,0 0-1,-9-2 0,-3 8 0,-4 9 0,4 6 2,-9 10-2,-3 9-3,-2 12 3,-3 7 0,-3 4 0,-8 10-2,9 4-1,-1 0-64,11 1-29,4 3-33,13-7-42,12 3-116</inkml:trace>
  <inkml:trace contextRef="#ctx0" brushRef="#br0" timeOffset="714">920 253 835,'21'-40'35,"-2"9"17,-10 3 55,-5 7-53,-4 7-40,0 14-10,0 10 6,4 15 20,-4 7-10,5 10 4,-1 6-6,6-2-1,2-2-14,2-3 0,-1-5-1,4-5-1,-12-8-1,8-10 1,-3-1 2,2-11 6,5-8-4,0-8-4,7-12-1,1-8 0,3-11 0,-2-8 0,-4-1 0,1-1 0,-2 5-1,-12 8 2,-2 11-1,-1 14 0,-2 9-47,-4 7-42,0 9-24,0 9-60,-1 7-138</inkml:trace>
  <inkml:trace contextRef="#ctx0" brushRef="#br0" timeOffset="1088">1317 447 690,'-6'13'52,"2"-7"-42,4-6 47,10-6-32,13 1-7,3-7-4,14-2-10,-3 1 6,8-6 14,-4-2-8,-2-8 11,1-5-9,-8-1 11,-7-3-3,-11-6-13,-2 3-6,-8 5 4,-4 4-1,-4 5 4,-1 9-4,-6 9-6,-3 9-3,-7 11 4,-11 16 0,-9 9 1,-1 12-1,5 6 0,8 4-4,6-7 0,15-3 1,15-2-1,13-7 2,13-8 0,17-7-3,-1-8 1,4-9 0,-7-5-1,-5-10 1,-11-1-1,-2-10 2,-7-8-2,-4-8 1,2-5-1,-6-6 1,-1-2-1,3 2 0,7 2 0,-5 8 0,5 3 5,9 8 1,-4 6 21,4 7-15,0 11 4,0 10-14,-5 9 0,-3 10 0,-11 3 2,-3 9-3,-9 0 0,-9 2 0,-3-1 1,-4-7-2,4-7 0,-1-4 1,5-10 0,-1-5 1,9-6 7,0-12-6,4-3-2,5-10-1,-1-8 0,2-7 0,5-2 0,5 1 0,-3 7 0,4 1-1,7 12 1,-3 6 0,3 3-1,2 3-4,2 3-14,-2 4-31,-5 4 41,7-1 5,-6 1 4,2-2-2,-7 4 1,3-6 1,-12 2 0,5-2 2,-9-4-2,5-4 1,-2-1-1,-6-5 0,-1-1 3,0-1 10,-4 1 11,-4 3-2,-5 1-16,-1 7-4,-4 6-1,-2 6 0,-12 13-1,-2 8 0,-1 9 0,0 4 0,6 8 0,-3-6 0,11-2 1,4-3-1,5-8-1,12-8 1,5-8 0,7-8 1,6-11-2,6-5 4,-3-8-3,3-6 0,1-6 1,-7-2-2,-3-3 2,-2 7 0,-9 4 3,-2 10 7,-2 3-5,-1 6-6,-3 10-1,-3 2 1,3 5 0,4 8 1,-1 2-2,9 0 2,-4-2-1,5-2 1,1-5-2,8-5 2,-1-1-3,0-6 0,12-2 1,-7-10-8,9 2 9,-5-11-2,6 2 0,-9-10 1,8-1 1,-12-7 0,3-1 0,-9-5 0,0 1 0,-9 8 1,-3 1-1,-5 14 9,-5 3-9,-12 10 1,-4 8-1,-9 10-1,-1 7 1,-6 10 0,8 7-2,5 2 2,3 4 0,8-4 2,-2 1-5,3-5-1,7-9-20,2 0-50,6-10 36,2-11 35,11-6-1,8-6 4,1-11-2,7-6 1,3-8 1,0-1-1,-8-5 3,4-3 2,-13 1 13,2 1 13,0 4 14,-8 3 2,-3 12-11,-1 2-5,-6 13-17,0 2-10,0 8-2,-2 15 15,0 7 0,0 17 1,0 10 5,-4 6-6,-2 3-5,2 3-1,-5 0-3,5-4-4,0 4 2,0 0-3,-1-4 3,-9 1-1,0-3-3,-3-3 2,-8-4 0,-1-7-3,3-8 0,1-8 2,8-13 0,5-4 4,5-10 1,0-8 1,4-4-8,4-5 0,0-6 0,0-8 0,2 0 1,-3-5-1,-7 1 0,-5 0-2,-8 0-7,-5 4 7,4 3-2,5-1-6,5 6 1,16 0-21,13-7 7,11-1 14,10 1-6,8-11 1,-1 3 7,0-4 6,-6-1 0,1-3-1,-3-2 2,-3 0 0,2-6 0,-3 4 1,-2-2-1,4-2 0,-12 10 0,4 0 0,-14 5 1,-8 6-1,-6 8 0,-7 2 1,-4 6-1,-13 5-1,-6 2 1,0 12 0,-4 7 0,5 9 0,5 8 0,1 7 1,7 5-1,5 6 0,8 1 0,4 4 0,6-8 1,10-3 1,3-11-2,0-4 1,12-10 0,-4-3-1,12-10-2,2-8-243,-1-6-125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33:21.5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32 594 564,'0'-4'91,"-4"0"-25,4 0 10,-4 3-33,4-2-11,0 3-11,0 0 0,0 0 4,0 0 7,-6-1-13,5-2-6,-2 2-4,2-3 2,-4 0-4,5 0-2,-4-2 1,0 1 11,4-3-11,0-2-4,8 1-2,1 1 0,10 0 0,2 1 0,12 1 0,5 0-1,7 1 1,4 1 3,0 0-3,1 4 0,0 5-3,-1-1 3,-4 0 1,1 4-1,3-2 0,0-1 0,5-1-1,-1-2 0,-2 0 2,6-2-2,1-2 1,-5 2 0,5-3 0,-5 0-1,0 2 1,1-3 0,-2 4 0,4 0 0,1 0 0,5 0 1,8-4-1,2 2 0,8-2 0,3-1 2,1-2-1,4 2-1,4-1-2,2-2 2,-7 7 0,-1-3-3,1 1 0,-9 0 2,8-1 0,1-2-1,0 3 0,7-3 1,-3-2 1,8 2-1,-4-1 0,8-1 1,-1-1-1,3 1-2,9 0 3,1-2 0,0 2 0,0 1 0,5-2-4,-4-3 4,5-1-1,1-1 1,3 1-4,3-5 4,3 3-2,-6 0 2,-2 1-1,-4-1 1,-5 2 0,-3-2 0,-4 1 0,-6 2 0,4-1-1,-9-2 0,2-1 2,-11 1-2,3-1 1,-7 1 0,-5 0 0,-7 2 1,-10 0-1,-12 2 1,-12 4 2,-16 3-2,-8 0 0,-8 3 2,1 1-2,-6 0 0,0 0 1,0 0 0,0 1 0,0-2 0,0 1-2,0 0 0,-6 0-5,5-3-102,-3 3-179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2:29.8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8 475 718,'0'-5'26,"-1"-3"-15,-3 2-10,0 2 58,4-1-22,0 1-26,0-4 0,4 6 4,-4-2-2,4 0-2,-4 4 2,1 4 2,2-4 6,-1 0-3,5 0-3,-3 4-1,7-4-8,-7 6 6,9-2-1,-5 5-2,2 5-6,3-1-1,1 1 9,-1 5-8,-1-2-3,2-4 1,-1 5 0,5-5 1,-5-3-2,-1 3 3,-3-5-3,3 1 0,0 1 0,-4-2 0,5 1 0,-9-3 0,4 2-2,-2-4 0,1-3 1,1 3 2,4-4 3,0-5 0,5-3-4,1-6 0,9 1 0,-6-6 0,7 2 1,-7-1-1,2 1 0,-5 2 0,3-3 1,-7 1-2,2-2 2,-1-4-1,2 2 0,-3-6 0,3 4 0,5-4 1,-5 4-1,1-2 0,5 6 0,-6-4 0,4 0 0,3 2 0,-8 2 0,3-2 0,-1 3 0,-1 3 0,0-2-1,-8 4 1,3-1 0,-1 9 1,-3-3-1,-3 2 0,-1-2 0,0 4 0,0 3-1,0-3 1,1 0 0,-1-2 1,0 6-1,0-8 0,0 4 0,1-1 0,2 1 0,-7 0 0,4 2 0,0 2 0,-4-3 0,4-1 0,1-2 0,-1 2 0,-4 0-1,4 0 1,-4 3 0,4 1 0,0-4 0,-4 4 0,2-4 0,1 4 0,-3 0 0,1 0-1,-1 0 1,3 0 0,-3 0-1,1 0 0,2 0 0,-3-4-2,0 4 6,0 0-5,0-2 2,0 2-3,0 0 3,1 2 1,-1-2-1,0 0-1,0 0-1,0 0 0,3 0-2,-1 0 2,0 0 0,0 4-24,3-4 3,-5 0-28,0 0-12,0 0-26,0 4-50,0-4-16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2:35.2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1061 1646 267,'0'2'200,"0"-2"-175,0 4-24,4-4 10,-4-4 1,-4 4 22,4-2 1,0 2-5,0 0-1,0-4-8,0 8-2,0-4-7,0 0 6,0 0 9,0 0-12,0 2 1,-4-2-12,0 0-4,-1 4 0,1-4-1,-7 4 0,-2 0 0,2 1 2,1-5-3,-2 0 2,-8 0-6,3 4-11,-4-4 11,-10 4 4,0 2 1,-5-2 1,-2 1 0,-7 3 0,-7-2 0,3 1 1,-5-1 1,1-2 12,5 4-2,-1-8-12,4 0 7,12-4-6,2 0 12,8-2-13,6-1 2,2-3-2,2 2 0,5 3-1,-5-3 1,1 2 0,-7-3-2,2 9-6,-1-8-2,-8 2 4,-1 2 4,-1 4 2,0-9 0,5 1 3,1-2-1,9 3-2,8-3-1,0 1-3,1-1-8,8 6-20,-4-5-13,5 1-25,-1 2-104</inkml:trace>
  <inkml:trace contextRef="#ctx0" brushRef="#br0" timeOffset="1404">3201 1633 682,'3'0'79,"-3"-4"-79,0 0-17,-3 4 8,1 4 9,2 1 6,0 9-5,0 11-1,0 4 0,2 5 0,1 3 1,2-5-2,2-5 1,3-2 0,4-10 1,-1-3 19,4-6-3,5-10-11,13-6-3,18-22-3,22-20-3,36-21-22,35-27-5,50-28 23,57-26 6,60-24-1,58-19-26,49-16-29,46 2-128,20 18 146</inkml:trace>
  <inkml:trace contextRef="#ctx0" brushRef="#br0" timeOffset="2526">5074 1817 613,'-35'5'0,"-9"5"-39,-9 2 39,-13 1 51,-10 1-13,-4-1 4,-7 6-34,-14-2 3,-7 2 9,-5-1 4,-6-5 1,-5-3-22,1-10 5,4-10-6,5-10 3,6-6-3,4-14-2,3-8 0,8-10 28,5-1 0,5 0-20,11-3-8,6 3-4,9-8 1,12-10-11,19-11-16,18-16-13,21-26 36,18-27-156,33-18 73,30-9-12,21 8 102,30 24 80,16 39-34,9 38-26,11 39 10,12 31-9,5 20-19,19 29-1,8 27-1,12 23-2,3 27-53,-2 22 5,-23 34-79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1:49.7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0 917 510,'5'-6'21,"-5"-1"-17,0-1-2,5 0 23,-1-1-3,0 1 0,4 1-3,1-1 0,-1 0-11,-4 6 1,1-2 7,-4 4 3,-1-4-7,0 8 10,-1-4-19,1 0 10,1 0-10,-1 0-1,3 0-2,-2 0 10,2 0-4,4 0-3,-3-4 12,1 8-10,3-4 7,0 6-6,1-2 7,-4 8-2,4-1-8,2 5 16,0-1-13,2-2-1,-5 4 3,5-2-4,-5 1 1,2-2-5,4-1 6,-5 1 1,-1-3-3,5 2-2,-3-4 0,-2-1 3,6 2-1,-1-6 2,-1 1 1,-3-5 7,3-1-6,4-3-1,5-4 0,0-2-2,7-3 3,2-4 0,6-2-2,2-4-3,4 0 1,6-4-3,9-4 7,5-1-7,4-5 1,4-3 0,6-2-2,3 0 0,1-3 0,-2 4 1,-3 0-1,-3 3 1,-8 1 1,-2 5 4,0-3-3,-1 7-3,1-5 7,4 0-4,0 1 2,0-1-5,0-1 6,-3 3-5,-2 2 2,-7 3-3,-4 4 3,-3 3-1,-16 4 1,0 1 2,-13 3-1,2 2-2,-4-3 4,-4 4-4,-3-2 0,-1 5-1,0-1-1,1 2 0,-2 2 4,1 0-3,1-2-1,-5 4 0,0-1 0,0-2 0,1 3 0,-5 0 0,1-1 0,-1 1 0,0 0-2,0-2 2,0 2 3,0 0-3,0 0-2,0 0 2,0 2 2,0-2-2,0 0-1,0 0 0,0 0 1,0-2-1,0 2 1,0 0 1,0 0-1,-1 0 1,1 0 0,0 0-1,1 0 0,-1 0 0,-1 0 1,1 0-1,0 0 0,0 0 0,0 0 0,0 0 1,0 0-1,0 0 0,1 0 0,-2 0 0,1 0 1,0 0-1,0 0 0,0 0 0,0 0 0,1 0 1,-1 0-3,0 0 4,0 0-2,0 0 0,0 0 1,0 0-2,0 0 2,0 0-1,0 0 1,0 0-1,0 0 0,0 0 1,0 0-1,0 0 0,0 0 0,0 0 0,-1 0-4,1 2 4,-3-2-1,3-2 1,0 2 2,0 0-2,0 0 0,0 0 1,0 2-1,-2-2 0,2 0 0,0 0-1,0 0 2,0 0-1,0 0 0,0 0-12,0 0-7,-8 1-9,4 2-6,-1-2-15,-3 3 12,-2-2-9,6 2-29,-2 0-26,2 0-20,-3 1-83</inkml:trace>
  <inkml:trace contextRef="#ctx0" brushRef="#br0" timeOffset="6792">2252 3100 185,'0'0'23,"1"0"-22,-1 0-1,3 0 3,-3 0 10,0 0 8,1 0 20,-1 0-26,0 4 2,6-8 16,-6 4-15,-6 0-9,6 0-7,0 0 0,-1 0-1,-2 0 2,2 4-2,1-4-1,-3 0 0,3 0-4,0 0-2,0 0-13,0 0-9,0 0 17,0 0-15,0 0-101</inkml:trace>
  <inkml:trace contextRef="#ctx0" brushRef="#br0" timeOffset="7730">1728 3085 175,'0'0'80,"-4"0"-79,0 0 0,4 0 19,0 0 7,0 2-11,0-4-5,0 2-2,0 0 4,0 0 5,0 0-11,0 0 6,0 0 13,0 0-7,0 0 0,0-2-1,-5 2 9,5 0-27,0 0 6,0 0 9,0 0 1,0 0-5,0 0-1,5 0-3,-5 0-2,0 0 2,0 0 1,0-1-8,0 1 7,0 0 3,0 0-3,0 0 1,0 1-7,0-1-1,0 0 3,0 0-3,4 0 0,-4 2-3,0-2 3,0 0 0,0 2 0,4-2-1,-4 2 1,4-2 1,-2 0-1,1 2 0,-2-2-1,3 0 1,-1 4 2,3 0 0,-2-3-2,1 3 0,4-4 0,-5 8 0,0-6 0,0 2 0,1 0 0,3-3 0,-4 3 0,1-4-5,-1 4 5,0 2 1,0-2-1,3-4 0,-3 4 0,5 0 0,-5-3 1,4 2-1,1-2 0,-5-1 4,5 4-4,-1 0 2,3 0-2,-2-2 0,-1-2 0,0 4 0,1-4 0,-1 0 0,1 0-2,-4 0 2,5 4 0,-1-3 4,-1 1-2,0 0-2,5-2 7,0 0-1,2 4-2,2-4-1,-3-4-3,9 4 2,-7 0-1,1 0-1,-3 0 0,5 0-1,-3 4 2,-2-4-1,2 0 1,4 0-1,-4 0 0,-2 0 1,3 0-1,6 0-1,-6 0 1,4 0 1,-2 0 1,2 4-2,0-8 0,3 8 0,-3-8 0,-2 4 0,3 0 0,-5 0 0,-3-4 4,1 4-1,1 0-2,-4-2 1,-2 2 7,6-2-6,-1 2 5,2 0-2,1-1-5,2-3 0,4 4 2,-7-4-3,4 2 4,3-2-4,-8 0 2,1-1-3,-1-3 3,1 4 1,-5 0-3,1-2 2,-3 2 5,4-1-1,-2 1-2,-3-2-4,-1-2 7,5 3-7,2-3-1,-2 2 1,0-1 2,-1 5-2,1-4 0,-2 0 5,-3 5-5,1-7 0,-1 4 0,1-6 0,-1 6 1,1-1 0,-1-3 0,3 4-1,-2-2 0,-1 1 0,-2-3 2,5 4-2,-3-2 1,2-1 3,0 1-1,-2-2 3,1-1-3,-1 3 0,-6-2 1,5 0 9,-2 3-8,-2-1-2,1-2 3,-2 4-2,1 1-1,-2-3 2,5 0-4,-6-1 2,-6 3 0,6-6 1,-1 5 3,-2-3-5,1 2-1,2-2 7,-4 4-7,1-1 2,2 1-1,-3 2-2,0-6 1,1 4 1,-3-5 0,2 5 3,-5-5 3,5 1-3,-4-2 4,-2 1-1,0-1-6,3 1 1,2 1 9,-4-2-9,1 1 1,-1 1-1,-2-2 8,3 1-8,-4 0 1,7-3 6,-4 2-6,1 1 0,-5-1 4,9-2-6,-10 3 0,4 1-1,-2-1 1,-1-1-1,-5-3-1,4 5 3,-3-3-3,4-1 9,-7-2 1,5 1-10,-3 4 0,-3-5 1,-6 5 1,5-1-2,-6 2 0,6 3 0,-3-3 0,3 4 0,-1-2-2,6 1 5,-5-2-5,4 2 4,-3-1-2,-2-1 0,1 3 1,1-2-4,-10 1 4,4-3-1,-8 4 0,4-2 0,-1-2-1,2 4 1,-1-1 0,5 5 0,-5-4 0,4 4 0,-5-2 0,7 2 4,-8-2-5,8 2 1,0 0 0,1 0 0,-1 0-3,1-2 6,-2-2-6,1 4 3,-7 0 0,-2 0 1,-2 4-1,-5 0 0,-1-2 0,-3 2 1,-4-4-1,1 4 1,9-3-3,-1 2 2,10-2-2,1-1 1,8 8 1,-1-4 0,5 2 0,-1 3 0,1 1 0,-10-3 0,5 8 0,-6 1 0,2 2-1,-3-3 1,1 6 0,3-6-2,-3 2 2,11-3 0,0-1 0,1 5-1,4-5 1,8 0 0,-1 2-1,1 3 2,0 1-1,8 1 0,-4 0-1,4 1 1,-2-2 0,5-1-2,-2-1 2,4 2 0,5-3 0,-1-1 0,-1-2 0,2 1 0,4 3 0,-5-4-1,4-3-1,1-1 4,5 3-3,-2-6 1,-3 2 0,4-3 0,-1 1 1,2-2-2,4 0 2,-9 5-1,9-5 0,-6 4 1,1-2-2,5-1 1,-2-1 0,-7 0 0,9 4 0,-5-7 1,5 3-2,3 0 1,2 0-1,2-2 1,-2-2 0,-3 0 0,-1 0 1,-2 0 0,-8 0-2,0 0 1,-5 0-1,-1 0-4,-3 0 0,-1 0-5,-2 0 4,1 0-34,-3-2 10,3 2-26,-7 2-32,4-2-15,-4 4-117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2:05.0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3 489 636,'0'-4'3,"-3"-5"-1,3 5 27,0-2-17,3 6-5,1-4-4,2 4 2,2-1 4,2 1 8,-1 0 2,-1 1 9,-2 5 15,1 2-18,-3 4-2,0-1-6,-4 6-3,-3 4-5,3-2-2,0 4-1,3-5-4,6 1 6,2-4-2,6-1-1,4-7 1,7 1 0,1-4-6,8-4 4,1 0 1,0-4 4,5-2-2,-4-3-2,5-3 4,5-3 0,9-6-6,8-2-1,14-4-1,10-4-1,12-1 1,5-3-2,2 8 2,2 0-2,-4 4 2,-2 2-2,-12 2 2,0 2 1,-9 2-1,6-3-1,5-1 0,3-2-1,2-4 1,1 0-1,-4 0 1,0-2 0,-10 4 0,-8 0 1,-13 8 0,-13-1 8,-15 3 6,-10 4-3,-4-1-7,-7 5-2,0-2-3,2 2 1,-6 1 0,-1 0-1,-2 2 0,1-2 0,-6 4 0,-1 0 0,-3 0 0,-1 0-1,-1 4 0,-3 2-4,-9 2-70,-8 7-74,-14 6-244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2:27.1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38 673 654,'-4'-13'0,"-5"1"-12,1 3 11,2 3 1,-1 2 20,6 0-19,1 4 11,0 0-4,0-4 1,0 4 5,0 0 9,0 0-1,0 0 13,0-1-5,0 2-3,0-1-8,0 0-4,-3 4-6,3-4-2,-1 0-2,1 4-5,0-4 0,1 6 1,2 2 0,3 5 0,-2 6 3,3 2-1,-2 2-2,2 4-1,2-6 6,2-2-5,-3-5 0,-2-1 2,5 1 1,-1-5-4,1 5 1,5-5 0,-8 3 0,1-3-1,-1-3 1,-2 2-1,1-4 2,-2-4 3,2 0-3,5-4 2,0 0 0,1 0 3,1-2-6,8-3-1,-8 1-1,3 2 1,-1-1 1,-1 1 0,-2 2 1,-3-5 4,2 1-5,4-2 5,3-3-1,-5-1-2,6-3-2,4 2 4,-6-2-2,3 3-2,2 1 1,-5-5 0,2 9 0,3-5 1,-6-3 2,4 0 0,3 2-5,2-7 5,-1 3-1,4-3-3,1 0 1,2-1 0,-4 2-2,0 6 0,-5-2-3,2-1 3,-5 1 1,1 2 0,0-3-1,3-1 1,-1-2 2,6 4-3,-4-6 0,7 4 0,-5-6-1,2 6-1,-1 1 2,-4 1-1,-4 6 2,-7-1-2,-1 7 2,-6-3 1,2-2-2,1 6-2,0-5 2,0-1 0,-1 2 0,2 3 0,1-3 0,-1-2 0,3 1 0,1 1 0,0-1 0,-1-1 0,-1 2 0,2-1 0,-1 3 1,-3-2-1,2 3-1,0-3 0,-3 2 2,5 2-2,-5 0 2,-4-1-2,4 1 1,-2 4 0,-3-4-1,0 4 1,-2-2 0,1-2 0,-3 4 0,0 0 2,0 0 0,0 0 0,0 0-2,0 0 1,0 0 0,0 0 3,0 0-3,0 0 3,-3 0 1,3 0-4,0 0 0,0 4 2,0-4-2,0 0-1,0 0 0,0 2 0,0-2 0,-2 0-1,2 0 0,0 0 1,0 0 0,0 0 0,0 0 0,0 0 0,0 0-1,0 0 0,0 0 1,0 0-6,0 0-15,0 0-24,0 0-18,-2 0-46,-3 4-33,-3 0-194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2:07.6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4511 229 738,'4'-9'2,"-8"-1"-4,-1 2 4,-1-1 0,2 5 16,1 4-12,2 0-6,1 0-3,0 0 0,0 0 6,1 0 1,2 0 19,-3 4 0,4 0 5,-3 1-8,4 7-4,0-1-3,4 5-3,-5 3-2,4-2-6,-3 2 7,0-1-1,4-5 0,-2-3 3,-3-1 3,1-5-6,5 0 1,-1-2-2,-1-2-6,5 0 6,-1 0-6,8 0 1,-3-2 3,1-2-1,9-4 2,2-3 11,8-6-7,-2-5 0,8-4-1,2-7-6,2 2 1,2-1 1,1 1-3,-2 4 0,-2 4-1,-5 6-1,0 4 1,-7-1-1,-2 5 0,-3 1-1,-5-2 1,-6 6 0,-2-1 0,-3 5 0,-8-4 0,1 2 0,-2 2 0,-4-2 1,0 2 2,0-2-6,0 2 4,0 0-1,0 0 0,0 0-4,0 0 3,0 0-1,0 0-14,0 2-22,-4 0 4,4 0-10,-7 7-22,0-1-69,-3 10-3,-1-5-231</inkml:trace>
  <inkml:trace contextRef="#ctx0" brushRef="#br0" timeOffset="1080">4427 1450 708,'3'-13'6,"-2"2"10,-1-1 6,0 2-7,3 6-8,1-1-3,2-3 4,4 3-7,-2 1 17,1-2-11,-4 2-2,2 4 5,-3 0 2,-4 0-1,0 4 6,0 2-3,2-1-3,2 3-2,0 1-3,0 1-3,6-6 0,-1 0 4,-5 0 10,10-8-2,3-2-9,9-6-1,4-10 26,11-5-1,1-6 3,3-5-7,0 0-6,0-1 1,-12 3 10,0 13-10,-11 1-10,-5 9 0,-4 4-11,-4 3 0,0 2-2,-1 0 2,-4 4-3,1 0 0,-1 0 0,0 0-8,-4 0-14,0 0 1,0 0 2,0 0-7,0 0-23,0 0 6,-3 4-18,-1 2 22,-2 5-65,-6 3-12,-6 5-23,-4 8-92</inkml:trace>
  <inkml:trace contextRef="#ctx0" brushRef="#br0" timeOffset="1904">4316 2392 626,'4'-4'56,"2"-2"-48,-6 2 3,0 4 1,0 0-11,0 0-1,0 0 8,4 4 9,-4 2 3,0 2-5,4 1 11,1 1-8,-5-3-10,4 3 4,-4-4-1,0-3-7,4 1 3,-4 0 7,4-4-2,2-4 7,2 0-6,5 3-4,5-11-5,7 3 1,8-10-1,9-7-3,13-6 2,9-3 7,2-3 15,2 0 2,-7 1-1,-7 6-12,-7 5-3,-13 3-9,-4 5-1,-7 5-1,-3 3 4,-11 6-4,-1-1 0,-4 5 2,0-4-2,-2 2 0,-2 2 0,3-2 0,-3 2 0,0 0 1,0 0 1,1 0-1,-1-2-1,0-1-1,-1-1 1,1 2-11,-3-6-16,-1 4-27,2-5 6,-2 5-16,0-2-79,0-2-32</inkml:trace>
  <inkml:trace contextRef="#ctx0" brushRef="#br0" timeOffset="3246">626 135 359,'0'-5'23,"4"-3"-15,-4 6 17,0-2-10,0 0 28,0 0-12,0 3-16,0-3 16,0 0 16,-4 0-24,4 2 16,-5-6-22,3 7 17,-1-3-16,2 0-9,-3 0-6,1 4 3,-1-2-4,2 2 12,0 0-8,0 2 1,2-2-5,-4 0 0,-4 0 5,3-2 0,-3 2 9,-6 0-2,5 0-4,1 0 1,2 2-9,-2-2-2,0 4 0,-1 0 0,-5 1 3,4-1-1,-1 6-2,5-6 0,-2 5 0,0-1 3,3-2 2,-3 3-3,4 1 0,-2 2 0,2-3 1,0 10 3,2-2-4,-2 6-2,0-1 2,1 4-1,2-3 3,-4 0-1,5 0 2,-4-2-2,4 2 3,-4-1-3,0-3 3,4 4-3,0-2-1,0 2-1,0-2 0,0-2 2,0 4 0,0 2-2,0 0 0,-4 2 1,4-1-1,-5 5 1,5 0-1,-4 1 2,0-5-3,-3 4 2,3-8 8,-3 0 3,2-6-5,0-3 3,-4-5 3,1 3-11,-5 1 4,-1 1-6,-3 1 3,3 2 2,-7 1-2,-5-1 0,7-2 1,-4-2-3,6-1 3,4-6-5,5-1 2,3-1-2,5-4 0,0 0 1,0 0 1,0 0-2,0 0 1,0 0-2,0 4 2,-4-4-1,4 6 0,-4-4 0,0 0-1,4-2 1,0 0 0,0 0 1,0-2 1,0 2 1,0 0-3,0 0 2,0 2-2,0-2 1,0 0-1,0-2 0,4 2 0,-4 0 0,0 0-1,0 2 1,4-2-1,0 8 1,5-3 1,-1 9-1,1 3 0,3 2-2,0 6 2,0 4 0,-3 1 0,3 7 1,-6-2-1,2 1-1,-3 0 1,-3-1 1,0 1 1,-2-3 2,0 3 1,0-1-4,0 1 7,-2-1-7,2-3 1,0-1 1,-2-3-2,2 3 1,-2 0-1,-1 1 4,-2-1-3,-2 2 2,1-3-3,-2 1 2,-5 2-1,-1 1 0,4-1 0,-1-2-1,5-1 0,-2-3-1,-1 0 1,1-4-1,0 4 1,-2 0 1,0 1-2,1 1 1,-3 0-2,3 2 6,-3 5-4,-4-5 0,5 1 2,1-1-5,2 1 6,4-5-7,-5 0 6,9 0-5,-4-2 5,4-2-2,0 0 2,0 0-3,4 0 0,-4 4 0,4-1 0,1 9 0,-1 1 1,4 5-1,-4-9 1,2 3-1,3-12 0,-2-10 0,-2 1 2,5-5-1,-6-1 0,5-2-1,3 7 0,1-1-1,0-3-3,2 1 1,2 3-4,-5-5 3,-3-2-3,-1-1 7,4-1-2,-8-4 0,0 0 2,4 0-1,-3 0 1,3 0 0,0 0 0,1 0 0,-1 4 2,4-4-2,-4 0-1,-4 6 0,5-6 0,-5 0 2,1 4-1,0-4 2,-1 0-2,-1 0-1,-2 0 1,2 0 0,-2 3-1,-1-3 1,3-3-1,-3 6 1,0-3 0,0 0 1,0 4-1,0-4 0,0 0 0,0 2-4,0-2 6,0 0-4,0 0 3,0 4-2,1-8 1,-1 4 0,0 0 0,0 0 0,0 0 0,6 4 2,-6-4-2,4 4-1,-4 0 1,0-4 0,5 1 0,-5-1 0,0 0 0,0 0 0,0 4 1,0-4-1,0 0-1,0 0 1,0 0 0,0 0 0,0 0 1,0 0 2,0 0-2,0 0-2,0 0 2,0 0-5,0 0 4,0 0-47,0-4 14,0 4-67,0 0-70,0-1-189</inkml:trace>
  <inkml:trace contextRef="#ctx0" brushRef="#br0" timeOffset="6634">7623 1203 478,'8'-9'10,"0"-1"-4,4 1 19,-4-3-3,-2 2 29,2 1-19,-4 5-3,1 0 0,-3 2 9,-2-2-9,0 4-3,0-4-12,0 4-4,0-4-10,0 4 0,0 0-1,0 4 2,0-4 4,2 8 27,2-2-11,0 11-11,3 2 1,5 3-7,-8 0 1,6 5-1,-2-4 3,3-1-6,-2-7 0,0-2 3,1 0 0,3-1 7,-5-6-5,5 2-2,0-7 16,6-1-2,0-5-3,13-5-4,9-7-2,13-10 2,15-5-5,7-13 4,12-7 1,8-3-4,6 1-4,5 5 3,-2 4-6,6 5 2,-1 9 1,-11 3 3,-9 1 2,-10 2-4,-14 2-1,-9 0 3,-13 4-5,-8 1 1,-10 5 1,-9 5-3,-7 7 0,-6 1-1,-1 0 1,-2 1 0,-2-1 0,1 0-2,0 4-1,0-4 3,-3 0 0,3 0-2,0 0 3,0 0-2,0 0 0,0 0-1,-1 0 1,-2 0-6,3 0-10,0 0-7,-1 0-12,1 4-18,-9 2-23,-6 1-119</inkml:trace>
  <inkml:trace contextRef="#ctx0" brushRef="#br0" timeOffset="10250">211 3630 544,'-9'-9'14,"1"1"-14,-2-2 22,2 6 24,2-1-22,2 1-10,1 0-4,3 2 1,0-2 2,0 4 5,0 0-1,0 0 6,0 0 8,0 0-10,0 0-4,0 4-10,0-4-3,3 0-3,1 0 13,4 0 2,4 2-5,0 2 6,5 0-8,-4 5 1,1 1-7,4 3 4,-5 5 3,-4-5-6,3 0-3,-3 1 2,6-1 1,-7-3-3,0 3-1,5-3-1,0 1 1,2-1 4,2-5-2,-4 3-1,-1-4-1,-2-2 2,4-2-2,-1-6 2,-1 2 5,2-5-5,9-4 0,2-5 2,7-9-2,4-5 1,7-3 3,10-5-2,-2-2 1,8-2-4,1 0 2,3 3 6,2 1 3,-3 4-1,-7 5-4,-2-2 6,-1 7-4,-7-1-1,-3-4-6,3-1 7,-4 1 6,-2 0-7,0 6-5,-9 0-2,-2 6-1,-6 6 0,-3 9 1,-7-2-2,-8 2 1,1 4 0,-1 0 0,-4 4 0,0-4 0,4-4 0,-8 8 0,4-4 0,0 0 2,0-4-1,0 8 0,0-4-1,0 0 2,0-4-2,4 4 0,-4 0 7,0 0-7,0 0 7,0 0-4,0 0-2,0 0 0,0 0 0,0 0 1,0 0-2,0 0 1,0 4-1,0-2 0,0-2 0,0 0 1,0 0-1,0-2-1,0 2 1,0-4 0,4 8 0,-4-8 1,0 4 0,0 4 0,0-4-1,-4 0 1,4 0-1,0 0-1,0 2 0,0-2 0,0 0 1,0 0 1,0 0-1,0 0 0,0 0-1,0 0 2,0 0-1,0 0 0,0 0-1,0 0 1,0 0 0,0 0 0,0 0 0,0 0 2,0 0-2,0-2 0,0 2 0,0 0 0,0 0 0,-4 0 0,4 0 1,0 2-1,0-4 0,0 4 0,4-2 1,-4 0-1,-4 0 0,4 0 0,0 0-1,0 0 1,0 0 0,0 0 0,0 0-1,0 0-8,-4 0-26,4 0-6,0 4-4,-5 0-43,1 1-3,0 7-72,0-2-43</inkml:trace>
  <inkml:trace contextRef="#ctx0" brushRef="#br0" timeOffset="12394">4162 3724 752,'0'-8'31,"-5"3"-29,5 1 29,-4 0 2,4 4-15,0 0-12,0-2-6,0 2 8,0 2-1,0-2 0,0 0-2,-4 4-1,4 0 0,0 0 20,4 1-14,-4 3-1,4 2-4,1-5 4,-4-1 0,3 0 4,0-4 3,5 4 2,4-12 8,9 2-13,3-7 3,12-8-5,2-6-4,6 0 2,3-1 5,-8 1-4,0 1-3,-1 4-5,-8 4 2,0 3-4,-13 3 0,-7 7 0,-5 1-3,-2 4-2,-4 0-22,0 0-8,-1 4-27,-2 1-11,-1 9-43,-2-1-169</inkml:trace>
  <inkml:trace contextRef="#ctx0" brushRef="#br0" timeOffset="13308">6209 4286 735,'-4'-10'0,"-6"-3"-14,4 3 3,2 2 11,0 3 13,1 1 13,-1 0 3,2-2 10,-1 6-5,2-4-20,-2 4-3,2-4 10,-2 4-4,3 0 0,0-1-12,-1 1 0,1 0-3,0 1-2,0-1 2,0 0-2,0 0-1,0 0 1,4 0 0,1 4 3,7-4-3,6 4 0,9 2 0,-1-2-2,11 0 2,6 1 0,1 3-1,5-2 1,3 2 0,1-7-3,1 7 2,-7-2 0,7 2 0,-1-4 1,0 1-1,4-1 1,0 2 0,-3-3-1,-4 5-4,-4-2 5,-1-2 0,-1 1-2,-6-5 2,-2 4 0,2 0-2,3 2 3,0-2-2,2 0-5,6 0-11,3 1 3,3-1 6,1 0 5,-2 2-1,0-2 4,-3 1-2,2 3 0,1-2 2,-1 1 0,7-1-3,-2-6 3,-1 4-2,5-4 3,4 4-1,0-4 1,4-4-1,2 4-2,2-4 1,-3 4 0,-3 0 1,-9 4 1,-1-4-1,-5 4 3,-1-4-5,2 0 4,-1-4-1,-3 4-1,5-6 2,6 2-2,0-3 2,-2 5-1,-1-2-1,-5 4 0,-5 0 1,-9 0-1,-4 4 1,-5-2-1,-5-2 0,-4 0 6,-1 0-6,-5 0 8,-9-2 6,1-2-5,-3 4 0,-2 0-5,0 0-2,-2 0-2,0 0 1,-2 0-1,2 0-3,0 0-33,-2 0-27,-5 4-59,-3 1-173</inkml:trace>
  <inkml:trace contextRef="#ctx0" brushRef="#br0" timeOffset="16242">404 4694 312,'5'-4'199,"-5"2"-199,0-5 0,0 3 18,0-2 27,0 2 2,0-5-18,0 5-14,1-2 22,-1-2-11,0 7 6,0 1-7,0-4-11,-1 4-1,2 0-3,-1 4-5,0-4 0,0 0-2,0 0-3,0 0 2,0 0 0,-1 0-1,1 0 4,1 1 1,-1 3 5,3 4 3,2 2-4,2-1-8,5 4 1,-4-3-2,1-1 4,-1 5-3,0-6 3,2 1-4,1-1-1,1-2 0,0 2 1,1-3-1,-5 5 1,2-3-1,-1 3 1,0-6 1,-4-4-1,3 0 0,-4 0 14,5-8-4,1 2-3,5-7-5,0-4 0,6-1-3,-2-5 3,3-3-2,-1 3 6,0-4-6,3-4 0,1 4 3,2-9-3,8 3 2,-2-5-3,2 1 0,4-3 1,-1 0-1,3 3 5,-1 5-4,-6 1-2,-2 12 0,-11 2 1,-7 7 3,-2 3-3,-5 1 1,1-2-1,-4 4 0,5-5 0,-5 5 0,4-6 0,-2 6 0,2-1-1,-3 1 2,-1 0-1,1 4 0,-5 0 0,0 4 0,0-4 0,0 0 0,0 0 1,0-4-1,0 4 0,0 0 0,0 0 0,0 0 1,0 0 0,0 0-1,0 4 0,0-4 1,0 0-2,0 0 1,0 0 0,0 0 0,0 0-3,-5 0-7,5 4-21,0-4-22,-4 5 42,-1 7-34,0 2-65,-4 1-36,-3 6-40</inkml:trace>
  <inkml:trace contextRef="#ctx0" brushRef="#br0" timeOffset="17456">25 5703 514,'0'-18'3,"-4"5"3,4-9 24,0 7 29,0-2-17,4 4-19,0 3 5,-4 2-2,5 7 9,-5-3-11,1 4 2,-1 4 0,0-3-7,3 3 24,1 4-10,5 2-13,2 3-12,1 0 2,5 1-4,0-1-4,3-3 3,1-1-2,-3 1-2,5-2 1,-7-4 2,1-3 1,2-2-3,7-3-2,-3-10 7,12-7-5,-4-4-1,12-9 0,2-11 4,-1-4 8,9-5 10,3 4-13,-3-4 4,-3 9-7,-7 0-3,-4 9-2,-6 9 1,-8 4-2,-11 6 1,-5 9-1,-2 3-1,-6 1-4,5 4 4,-6 0 0,0 0-1,0 0 0,0 0 0,0 0 1,0 0-13,-6 0-20,6 4 0,0-4-14,0 0-13,0 5-34,-1 3-84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3:30.6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95 368 627,'0'-2'16,"0"0"-8,0-2 83,0 2-44,0 1-8,0-2-1,0 2-10,4 1 2,-4 0 1,0 1 3,0 2-11,-4-2 15,4 1-12,0-2-7,4 0 0,-4 0-9,0 0 3,0 2-2,0 0-1,0 0-10,-4 2 2,4 6-1,-5 7 15,1 6-2,0 5 4,-4 9 8,3-1-8,1 0-3,4-1-6,-4 0-3,0-7 2,-1 1-7,1-2 1,0-2-2,-6-2 1,5 2-1,-4-4-80,1-4-53,-1-4-69,5-5-118</inkml:trace>
  <inkml:trace contextRef="#ctx0" brushRef="#br0" timeOffset="436">106 408 632,'8'-27'47,"-4"4"76,1 6-39,-1 6-45,-4 7-11,0 4-16,0 4-3,0-1 0,0-1 5,0 2 7,0 2 1,4 2 6,0 1-3,-4 2-4,5 5 3,3 3 12,-4 2-7,6 4-12,8 4-5,-1 3 17,8 1-4,3 2-24,2-1 12,2 0-4,-2-3-8,2 2 0,-3-7 5,0 4-6,-4-8 2,-3 1-2,1-5 0,-2-3-43,-9-2-67,4-1-5,-3-3-74,-5-3-125</inkml:trace>
  <inkml:trace contextRef="#ctx0" brushRef="#br0" timeOffset="938">722 15 570,'-1'-6'94,"1"2"-30,0 3-3,0-1-21,0 2-21,1-2 0,-1 4 1,0-2-5,0-2-2,0 4 0,0 0-7,0 3 15,-1 7 28,-3 7 5,-5 10-23,1 9 17,-5 8-8,0 6-10,2 7 1,3 3 9,-1-1-21,5 0-2,0 1 1,0-3-3,4-5 0,-4 0-1,-1-6-5,5-2-2,0-6-1,0-5-4,-4-5-2,4-5 4,0-4-3,0-4-1,0-7-3,0-3-50,0-3-96,0-2-40,9-5-133</inkml:trace>
  <inkml:trace contextRef="#ctx0" brushRef="#br0" timeOffset="1426">902 763 687,'-4'5'24,"-1"-1"6,5-4 48,0 2-22,9-4-27,1-2 6,8-3 9,7-2-11,-2-7 0,3 1-9,0-3-1,-2-1-2,-3-2-3,-5 2-8,-3-2 2,3 0-6,-8 2 8,0 0-1,1 1 18,-9-1-20,0 2-6,-4 0-2,-1 2 1,1 3-3,-4 2-1,-1 8-11,-6 4 6,-6 9 5,-9 9 2,2 11-2,-1 3 3,1 4 0,11 0-3,4 1 6,13-4-4,4-5 0,13-3 5,4-6 1,12-6-3,0-2-3,8-2 2,0-6-4,-8 1-18,4-4-71,-8-2-9,4-8-58,0-5-89</inkml:trace>
  <inkml:trace contextRef="#ctx0" brushRef="#br0" timeOffset="1944">1479 117 717,'-4'-21'26,"0"1"51,4 3 16,-5 4-22,1 3-36,0 6 8,4 2-23,0 1-9,0 1-4,0 1-1,0-1-6,0 4 2,-4 4 0,-1 3 21,1 7-4,-4 5 18,4 6 4,-5 5-8,-2 5 3,3 6-6,-1 5-9,1 5 1,-5 3-5,5 0-7,-2-2-2,1-5-2,8-1 0,-3-4-2,4-4 1,4-4-4,-4-3 2,0-7-2,1-2 1,-1-7-1,0-4-1,-1-3 0,1-6-7,0-3-20,0-1-43,0-2-62,0-4-80,1-3-180</inkml:trace>
  <inkml:trace contextRef="#ctx0" brushRef="#br0" timeOffset="2378">1410 584 760,'-14'-7'34,"-7"-1"38,1 0 40,12 1-43,0 1-39,3 4-19,5 0-5,0 0-6,5 2-6,-1 0 6,6 0 2,12 0 1,8-1-2,6-3 0,2 1 1,3-1-1,-5-1 2,-11 3 0,1-2 1,-7 3 2,-6-2 9,-9 2 6,0-2 11,-4 3 6,0 0-15,0 0-10,0 0-9,-4 3-4,4-2-5,-4 5 5,-4 3 3,-5 7-2,-1 2-1,0 5 0,1-1 0,5 5 0,4-1-2,-1 0 1,5-1 1,5-2-1,3-6 1,5-2 0,1-5 1,4-6 2,3-4 1,2-6-3,3-5-1,4-5 3,-6-3-3,1 0 0,-4-2 4,-1 2-2,-4 3 3,-7 3-1,-5 3 9,0 5-3,-4 1-5,0 4-5,0 1-11,-4 3 9,0 8 2,0 3 2,-1 7-2,5 3 1,-4 3-2,8 1 1,-4-4-2,5-2 2,3-6-1,-4-6-1,0-4 2,2-7 2,8-8-1,-1-6-1,-1-7 0,5-6 2,-4-4-2,2-1 0,-6 0 1,-5 1-1,-4 6 4,-4 4-1,-5 2-2,1 3 0,-3 3 2,2 2 0,5 0-2,0 4 0,4 2-1,4 2-5,0 3 0,5-1 3,6 2 2,2-1 0,4 3 1,7-3-1,2-3 0,2 2 0,-3-2 1,-1 2-1,-7 2-6,-4 3 2,-11 6 1,-6 7 3,-6 9 1,-2 4 1,-1 10-2,-3 2 0,-1 0 0,8-1 1,10-7-1,-1-7 3,9-4 0,0-8-3,5-7 9,9-8-8,-2-4 0,3-9 1,1-6-1,-2-7 2,0-2-3,-6-4 2,-8-5-1,-2-1 2,-11 0-3,-4-1-1,-8 3 1,0 3-1,-5 6-17,-14 6-22,-4 9-57,-6 9 24,-1 5-17,-7 7-49,8 5-182</inkml:trace>
  <inkml:trace contextRef="#ctx0" brushRef="#br0" timeOffset="3690">2578 627 733,'9'-22'1,"3"4"57,4-1 52,1 1-45,8 2-22,3 5-15,6 3-13,6 8 12,-2 4-9,7 6-4,-4 5 1,-6 5 0,-4 0-5,-10 9 9,-11 2 4,-6 2-12,-9 1-5,-4 0-2,-8-3 0,-4-6 0,2-7-2,2-7 8,4-9 5,0-8-4,4-8-4,3-6-5,6-11-1,1-4 1,9-7-2,3 2 0,-1 0-2,5 5-1,7 4 0,-3 11-5,2 2-5,3 7-34,0 3-18,2 2 15,-3 1 0,2-1-4,8-2 13,-6-1-9,8-1-7,-5-3 10,-2-1 12,-4 1 21,-3 1 14,-11-1 1,1-1 3,-9 1 6,0-2 8,-2-1 34,1 1-17,-2-2-3,-1-1-13,3-1-7,-3 2 34,-3 0-16,3-2-13,-4 3 6,2 2 2,-2 1-1,0 2 1,0 1 0,0 5-3,-1-1 7,1 4-8,4 0 0,-4 2-2,0 0-4,4 0-3,-5 2 0,1 0 1,0 4-4,-6 1 11,2 5-3,-2 5-4,-3 8 6,5 7-1,-5 7 6,-1 5-9,4 6 0,6 0-2,-4 2 0,4 1-2,-1 0-4,1-1-1,0-2-4,4-6 1,-4-6-2,4-7 0,0-8-1,0-7 1,4-7 0,0-5 1,-4-2 4,9-6 1,-1-6-5,5-5-1,10-8-1,-1-7 0,0-5 0,0-3 1,-5-1-1,0 5-4,-11 5 4,-2 10 0,-1 7-6,-3 12-13,-11 10 18,1 11 0,-7 10 0,0 7 0,2 2 0,12 3-3,10-7 4,8-4 4,11-5-3,-1-8 1,11-5-2,-3-2 1,0-7-2,0-3-15,-4-2-58,-1-2-124,-7-2-72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1:01.9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44 583 694,'4'-2'114,"0"-2"-7,-4 2 17,0-2-45,4 4-16,-4-1-9,0 1-12,0 1-22,0 1-9,-4 6-2,0 5 27,0 10-8,-6 13-3,1 9-9,1 1-13,2 4-2,-1-4 2,3-4-2,3-4-2,2-5 0,-1-1 1,4-9-52,0-5-25,1-5-69,-1-5 23,3-8-50,1-6-237</inkml:trace>
  <inkml:trace contextRef="#ctx0" brushRef="#br0" timeOffset="316">28 548 650,'-7'-21'84,"3"3"23,2 3-3,0 2-37,2 3-3,0 5-39,0 3-17,2 4-7,0 3 0,5 7 16,1 5 21,12 10 9,-2 4-6,12 3-13,6 0-4,8 1-13,5-4-2,-1 0-6,4-3 0,-3 2-2,0-2 4,-7 0-5,-1 3-12,-5 0-82,-6-2-40,-8-4-57,1-2-192</inkml:trace>
  <inkml:trace contextRef="#ctx0" brushRef="#br0" timeOffset="690">590 53 379,'4'-6'238,"-4"4"-199,3 6 65,-3 6-25,-4 11 19,1 10-10,-1 9-24,-2 8-21,2 8 10,1 1-18,3 3-2,0 1 10,4 2-29,5-3-1,2-3-1,0-3 0,2-4-8,-8-4-2,2-2 4,-5-2-6,-2-3 0,-2-7-13,-2-3-86,1-8-54,3-6-49,3-8-171</inkml:trace>
  <inkml:trace contextRef="#ctx0" brushRef="#br0" timeOffset="1006">802 903 603,'4'-8'106,"2"-3"-53,6-6 12,8-2-22,4-5-9,1 1 6,-2 0 6,-4 0-14,-2-1 5,-8 0-6,-2 1-19,-7 0-2,-3 0-5,-3 4 1,-1 3 4,-1 7-3,-2 3-7,-8 8-7,-3 11 6,-6 10 1,-8 11-2,8 10 4,-1 6-1,11 1 0,13-3 2,8-3-2,6-9-1,13-8 6,6-9-1,12-8 0,9-10-5,5-6 0,3-5-4,-5-3-8,-8-3-6,-11-1 11,-6-2 6,-7-8 0,-2-4-1,3-9 2,-1-8 0,0-10 0,3-5 0,-3-6 0,-5-2-1,-1 0 1,-11 2 0,-13 9 2,-2 10-1,0 9-1,-2 11 1,5 9 6,2 8-3,2 5 6,4 5-10,0 3 0,0 0 4,0 1-2,0 1 2,0 2 9,-4 2 1,4-1 11,0 7-5,4 2 2,-4 5 21,1 6-24,6 13 7,-2 10 17,0 11-18,-1 9-9,-1 4-7,-1 3 4,2-2-1,-1-2-3,2-3 4,5-5-7,-6-8-5,5-7 4,-4-2-3,0-11-1,-1-4 6,-4-10-7,0-4-9,-2-7-31,0-4-14,-3-5-41,1-6-114,3-9-140</inkml:trace>
  <inkml:trace contextRef="#ctx0" brushRef="#br0" timeOffset="1792">1362 707 639,'-24'-7'112,"3"1"-5,5 0-26,1 4-47,7 0-32,8 2-2,3 0-1,2-1 1,10-2 5,7 0 4,7-5 1,12 3-6,4-6 6,-3 4-10,-2-1 1,-8 4 0,-18 0 4,-3 3 3,-7 1 15,-4 0-13,2 0-7,-4 5-3,0 7 10,-4 7-5,-2 8 2,-5 9 0,-1 3-7,5 1-1,4-3-2,6-9 3,12-5-1,9-7 1,4-9 3,6-8 1,2-7 2,-1-11-4,-3-7 5,-8-4 4,-5-4 26,-8-1-8,-5 6 12,-3 8-10,-1 8-31,-1 9-11,1 11 1,4 8 8,0 9 2,5 6 0,6 7 0,-2 0 0,4-3-2,1-5-4,0-6-9,-1-8-3,-4-7 12,-1-12 6,-2-7 5,4-13-4,-4-6 0,3-10-2,-6-7 1,-3 1-1,-4 4 2,-4 2 0,-5 9 3,2 8-3,-1 6 2,6 7-2,-2 3-1,8 1-5,-2 4-1,10-2-2,9-2 6,6 2 1,4-1 1,1 3 0,2-2 0,-6 0 0,-7 3 6,0-3 8,-3 0 5,-8 0-10,-3 2-2,-2 0-7,-4 2-1,-2 4-11,-4 9 11,-3 9 0,-5 11 2,-5 14 0,0 8 3,1 1-4,4-2-2,6-6 1,7-6 1,11-12-2,-1-7 2,11-11 7,6-10-3,3-13-1,2-8 0,-3-10 1,-2-6-1,-4-6 4,-11-2-2,-8-5 1,-11 2-6,-7-2-19,-8 6 1,-3 5-31,-2 11-23,-5 4-19,2 13-55,-2 10-138</inkml:trace>
  <inkml:trace contextRef="#ctx0" brushRef="#br0" timeOffset="2850">2529 728 932,'-12'-15'5,"5"-4"41,7-4 50,7 0-50,10-2-16,6 2 12,4 4-14,8 8-16,-5 8-9,6 15 1,-1 11-2,2 9 0,-1 9 2,-3 4-3,-8 2 2,-5-1 2,-15-4 2,-5-6-2,-10-3-3,-8-8 8,-4-8-9,-9-7 5,1-10-5,4-14-1,2-10-1,8-13-6,15-7 7,9-2-3,11 0 2,7 5 0,5 5-1,6 5 2,-1 3 0,2 2-1,-3 2-2,-4-1 3,-6 2 3,-2-2-3,-9-2 0,-1-3 0,-2-5 0,0-4 1,-5 0-1,1-4-4,1 3 4,-2-2 0,1 3 0,-2 1 0,0 2 0,-3 2 0,-2 10 2,0 4-1,-2 9 1,0 3-2,-1 7 0,3 1 0,0 0-6,-1 1 4,1 3 1,-3 2 1,2 3 0,-2 9 4,-1 7 13,0 6-4,-1 9-7,4 6 0,1 8 6,0 5 2,0 4-6,0 0 5,1 1-8,-1-3-4,3-3 4,-1-7-3,0-2 1,0-7-3,1-8 0,-2-5 0,3-10 0,-1-8 5,-2-3 2,2-5-3,-1-7 6,2-4-4,6-4-5,-2-9 1,5-4-2,-1-9-1,1-5-2,2 1 3,-6 1-1,-4 7 1,2 9 0,-5 9-3,-2 8-2,0 7-15,-2 8 10,0 10 9,2 10-2,4 5 2,44 96-4,-30-116 1,2-3 4,3-2 6,-4-3-3,24 10-2,-9-10 5,4-8 3,-4-10-4,-2-7 0,-3-9-1,-1-6-1,-4-8 0,-10-1 0,0 1-2,-5 4 2,-9 7-1,0 8 4,0 8-6,-4 5 0,-1 8-7,-6 9-5,3 7 11,-3 7-2,-2 5 2,4 5 0,8 0-3,5-2 0,6-7 0,7 2 3,10-7-1,-5-6 1,6-5-11,2-7 6,-2-2-2,-3-7 4,-4-4 3,0-7-1,-2-8 1,-2 3 2,0-11-2,1 0 3,-4 0-2,-3 7 0,-1 3 2,-2 10 9,-5 7-11,-3 8-11,-3 6 2,2 9 9,-2 8 0,-1 6 0,3 1 0,-2 5 1,3-6-1,0-4 0,3-6-1,-2-6 0,2-6 2,-3-7 6,4-11-7,2-9 0,8-6 1,-5-4-1,8-3-2,-1 9 2,-2 6-6,0 10-8,-2 8 7,3 8 5,4 6 2,5 3 0,3 4-2,5-2 2,6 0 0,6-5-2,2-9-24,6-5 0,-10-8 22,0-7-1,-8-6 5,-3-7 3,-9-7-1,-2-3-1,-9-2 4,-3-7-3,-3 5 6,-8 3 9,-3 9 11,-5 11-21,-4 11-7,-4 20-8,-9 17 8,-1 14 2,-4 17 8,4 13 5,4 5 4,8 3-5,3 0-3,10-6-6,4-4 4,7-10-4,4-8-2,-3-8-2,2-11 2,-6-5 1,-5-6-4,-10-3-57,-10-7-61,-8-6-110,-3-5-310</inkml:trace>
  <inkml:trace contextRef="#ctx0" brushRef="#br0" timeOffset="4552">3871 291 743,'-10'-27'100,"10"10"-4,10 5-20,-4 5-51,9 1-21,6 4-4,4 2-5,1 4-111,-7 7-145</inkml:trace>
  <inkml:trace contextRef="#ctx0" brushRef="#br0" timeOffset="68766">5379 158 581,'6'-11'137,"-3"4"-55,-2-1-5,-1 2 0,0 2-27,0 0 1,0 3-20,0 1-6,0 0 3,-1 1 4,-2 2 2,3-3-16,-1 1 4,-2 1-17,-1-2 0,-2 4-5,-9 4 1,-7 5-1,-13 8 0,-11 16 0,-12 11-1,-8 11 1,-1 10 0,-6 2 0,14 2 0,3-2-2,15-4 4,9 0-2,15-3 0,13-3 2,15-5-2,17-4 4,21-6 1,13-10 1,17-9-4,3-10 4,-1-7 2,-10-6-1,-16-7-2,-14 2-1,-19-3 3,-8 2-1,-10 0 4,-4 0-9,-2 0 6,0 2-7,-2-2-10,-2 2-47,5-1-91,-2 1-78,6 0-168</inkml:trace>
  <inkml:trace contextRef="#ctx0" brushRef="#br0" timeOffset="69366">6014 462 486,'4'-9'41,"-2"-2"-4,1 0 28,-2 2 9,2-1-27,1 0 5,-3 0-2,4-1 5,-5 3 11,0 1-23,0 1 7,-2 2-13,-2 3-17,-3 1-11,1 0-5,-5 3-4,-8 3 0,-3 7 0,-7 6 2,-5 12 4,-2 10-1,-1 7 6,1 7-5,5 3-1,7-1-3,8-5 2,12-2 0,16-8 8,9-8 1,8-7 4,12-7 1,4-9 5,-3-7-6,1-6-1,-3-4-6,-8-1 0,-7-1 1,-5 0-2,-7 3-4,-6 1-3,-6 2 0,2 0-2,-3 2-3,-3 0-45,3 0-114,0 0-66,3 2-140</inkml:trace>
  <inkml:trace contextRef="#ctx0" brushRef="#br0" timeOffset="69898">6732 475 741,'-3'-4'9,"2"1"74,-2-3 3,1 2-2,2 0-31,0 4-35,0 0-8,0 0-8,0 4 1,0 6 0,-2 5 16,2 6-4,-2 6-1,-1 5 2,-1 5-7,0-3 1,-2 1-5,-2 0-3,1-5 2,-4-5-2,2-2-2,1-4-41,-1-3-77,1-5-99,-2-3-401</inkml:trace>
  <inkml:trace contextRef="#ctx0" brushRef="#br0" timeOffset="70206">6593 506 800,'-4'-19'10,"4"-2"84,0 0 7,2 5-38,3 5-18,-4 5-22,2 4-23,-3 4 4,1 4-4,2 7 23,1 2 3,5 7 16,3 4-13,5 3-4,7-2-9,4 4-2,6-2-10,2-1 3,-2-1-1,-2 2-3,-5-3 0,0 0 1,-6-2-2,-4 0 4,2-5-6,-5-2-22,3-6-75,-4 1-50,1-6-79,-6-2-334</inkml:trace>
  <inkml:trace contextRef="#ctx0" brushRef="#br0" timeOffset="70604">7162 158 631,'-5'-9'1,"0"3"28,-2 3 44,3 1-50,2 2-9,2 0 11,-3 3-2,3 3 9,-1 2 6,1 3-10,-3 8 42,2 4-34,1 4 6,0 2-13,0 4 12,1 2-10,2-1 14,1 2-5,0 4-14,-2 5 5,-2 1-9,-4-2-9,-1 2 0,-3-4 0,1-3-4,1-5-2,2-3-6,0-6 3,4-6-3,-3-4 4,3-2 0,-1-5-5,1-4-29,0-2-63,0 0-97,1-2-67</inkml:trace>
  <inkml:trace contextRef="#ctx0" brushRef="#br0" timeOffset="71062">7355 166 712,'-1'-9'8,"-2"-1"57,6 3 17,-3 1-32,4 4-21,-2 0-22,2 4-6,0 0 3,6 4 7,3 5 28,5 6-4,6 6-2,4 8-2,1 7 0,-1 3 3,-5 7 2,-1 2-7,-8 4 8,-2 1-9,-8 3-7,-7 1 0,-7 0 1,-7 3-15,-7-3 3,-4 0-2,-4-3-1,1-6-6,0-8-1,9-7 1,2-12 0,9-7 0,7-9 4,2-5 1,2-2 0,2-2 7,0 0-9,0-3-4,-2-2 0,0-2-46,0-1-44,-6-1-157,-5-1-288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6:23.2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393 746 620,'-9'-21'15,"4"-2"17,-2-4 17,3 1 1,4-3-10,-2 2-11,2 2 37,-7 6-30,-5 6 13,-8 3-22,-3 12 4,-16 10 0,-3 11-6,-3 7-3,0 7 10,4 4-16,10 4-5,8-1-1,7 0-3,10-4-5,8-4 1,6-6-2,8-4 3,5-5-3,8-8 4,6-7 4,1-6-8,-1 0 1,-9-2-1,-6-2 2,-13 4-3,-6 0-2,-9 6-1,-7 6 1,-12 3 1,-5 6 1,-5 6-2,-1-4-2,6-3 4,7 4 0,5-9-1,7 2-1,8-3-4,5-1 5,8-4 0,10 3 0,13-6 2,11 2-1,9-7 0,6 3-44,1-4-2,2 0 2,-2-5-20,-5-3-18,-5-6 17,0-5 4,-3-2-25,-4-8 50,-4-1 11,-3-5 19,-2 3 5,-6 1 1,-2 4 0,-10 8 2,-6 6 6,2 5 4,-10 4 16,0 3 5,0 2 10,0-1-12,-7 4 6,3-4 5,-1 0-11,-2 0-5,2 0 4,-8 0-12,-4 4-7,-1-4-2,-3 4 6,-1-1-1,-7 9-3,1 5-5,-1 5 1,-1 4 0,2 3-7,7 6 1,9-3 3,9-1-4,7-1 1,7-7 0,3-4 3,3-5-1,1-3-3,-4-5 1,2-6 4,-2-4-5,4-5 1,-1-5 2,6-9-2,-1-4 2,0-9-3,0-4 1,-3-4-1,1-6 0,-3-3 1,-5-5 0,0 3-1,-4-3 0,-2 8 0,-4 2 0,0 7-1,1 2 0,-2 11 1,-1 1 1,0 13 0,0 1-1,0 9-1,-1 4 1,-2 0 0,1 0 1,-2 4-1,-3 1 0,-1 3-1,2-5 1,2 4 0,-2-3-2,5-4 0,-2 5 2,3 3 0,0 6 0,0 4 7,0 5-2,3 4 6,4 8 2,-7 1 2,6 4 1,1 1-2,1 3-7,0-5 5,2 1-4,1 1-5,-1-4-3,2-1 1,-1-4-1,-6 3 3,2-8-1,-2-4 0,0-6 0,2-2-2,-1-7 3,5-4 5,0-3-2,2-2-3,1-3 0,3-4 0,5 2-1,-3-3 1,0-4-2,-2-5 2,0-1-3,-2-2 0,-1-2 0,-2-4 0,-1-3-2,-3 3 2,-3 0 1,-1 0-1,-4 4 0,0 4 1,-3 4-3,-1 1 2,0 9 0,-1-1 0,4 2 0,-3 4-4,1 0-4,-3 6 2,-4 3 3,1 9 1,-4 3 2,2 6 0,5 1 3,2 3-3,4-4 4,6-1-2,2 1-2,3-4 0,-1-2 2,4-6-2,0-3 1,2-2 5,0-5-3,4-5 0,-2-5-2,3-3 4,-1-6-3,0-5 0,-6-2-1,-2-6-1,0-1 0,-1 1 0,-5 4 0,1 0 1,-6 9-1,2 7 0,-3 3-1,-3 4-6,-1 8 2,-5 7 5,-2 10-1,1 4 0,-1 5-1,5 3-1,6-7 2,6-3 1,7-4 0,5-10 1,4 1 4,8-10-1,6-4-1,4-4-3,-2-10 2,0 1-2,-5-7 0,-2 0-6,-8-3-2,-5-4 1,-8 0 7,-3 4 0,-6-2-2,-1 6 1,0 6-1,3 3 2,-3-1 0,0 9 0,0-2 0,0 4-2,0 0 1,0 0-3,0 0 2,0 0 2,-3 0 0,3 0 4,0 0-2,0 0 6,-1 0-6,2 0 7,-2 0-9,1 4-3,-3-2 3,-1 6 0,-2 1 5,-4 8-1,0 1-1,2 5-1,0 3-2,-1-3 1,6-2 2,-1 4-3,7-4 1,-2 0 0,6-2 0,3-1-1,3 1 3,2-6-3,6 1 2,0-5 2,3-1-3,2-7 4,2-1-3,0-1 0,-2-7 1,5 2-3,-4-3 1,1-4 4,-3-1-5,2-3 1,-4 0 0,2-1 0,-1-1 0,0-4-2,-2-3 2,0 2-1,-3-2 4,-2 1-4,-3 2 0,-6-4 1,-2 4 0,-6 0 0,-2 2-1,-5 4 0,-1 3-4,-1 3 7,-2 3-4,1 4 1,-5 8-3,-6 0-2,-4 11 3,-1 10 0,-2 2 0,4 2-1,6 1 2,3 5 1,3-8 0,8-1-1,4-2 0,3-8 0,3-4 1,2 0 1,0-11-1,6-1 4,-1-1-1,5-11 1,2-3-3,1-2-1,-1-3 0,-3 7-1,-5 0 0,-3 9-7,-2 4-2,-3 4 9,0 9 1,5 0 0,0 11 0,4-2-1,1-4 1,4 1 1,-1-6 1,6-3 3,-5-3-3,3-7 0,1 0 3,-1-3-2,-4-3-1,0-7 4,3-5-6,-6-5-3,1-3 3,2-5 0,-4-2-2,-1-7 7,0 0-5,-2-4 0,-2-2 1,-1-2-2,-4 4 1,-2 2 0,-2-2 0,-2 8 0,-1 1 0,1 7-4,-1-3 4,0 8 0,-1-4 0,1 3 0,-1 8-1,0-1 5,1 3-8,0 5 4,0-1 0,1 6 0,1 0-2,2 4-1,0 0-6,0 4 2,0 6 6,0 3 1,0 4 0,2 6 1,1 8-1,-2-1 0,3 7 2,-1-1-2,1 1 1,-2 3 1,2 0-1,-1 0 0,1 1 1,-3 3 0,6 1 1,-5-4-3,5-1 1,-3-4 1,0-1-1,5-11 0,6 2 0,-1-10 2,9 0-1,2-3 0,2-3 0,1-2 2,0-1-1,-3-1 1,0-6-4,-1-4 1,1-1-2,1-9 2,0-3 4,0-6-5,-5-4 1,0-4 0,-4-5-1,-2 0 0,-2-4 0,-1 3 2,-3 7-3,-5 3 1,0 9 0,-1 9 0,-6 9-4,-1 4-4,-4 9 6,-2 6 0,-4 8 2,1 5 0,5 7 0,6-3 0,8 1 0,5-3 1,5-1 1,2-7 5,3-5-4,3-1-1,4-7-1,3-9 7,1-4-3,5-4-4,-1-9 0,-2-10-1,2-2 3,-3-8 1,-7-3-3,1 0-1,-9-5 1,-2 11-2,-4-1 2,-6 8-5,0 6 8,-5 7-5,-1 5 1,-1 5-8,-2 5 5,-4 9-1,1 3 4,-2 6-1,-1 4 1,2 3-1,2-3 1,0 0-1,1-4 1,0 0-3,1-6-21,3-7 9,-1-6 7,2-4 8,3-4 0,8-10-1,0-9-1,5-7 2,3-7 0,-2-11 1,2 6-1,-3 2 0,-1 5-2,0 17-1,-2 14 3,1 17 0,1 10 6,-6 12-1,1 5-4,-3 0 0,-2-4-1,-2-3 2,3-8 3,-3-6 0,3-12 4,2-10 4,5-7-12,5-11-1,10-2 0,0-8 2,3 9-2,-2 4-4,-1 13 1,-3 5 0,0 5 2,-5 9-2,-2 3 1,-3-4 1,0 1 0,-5-5 1,-5-1 8,-2-8-4,0-4-1,0-5-3,1-5-7,-3-9-26,0-4-44,-11-3-8,-3-1-21,-9-5-78,-9 5-271</inkml:trace>
  <inkml:trace contextRef="#ctx0" brushRef="#br0" timeOffset="3907">2956 720 809,'15'-22'1,"-1"3"28,2 0 17,-5 6-43,-1 9-3,-3 8 0,-3 2-15,-3 3-93,-2 8-209</inkml:trace>
  <inkml:trace contextRef="#ctx0" brushRef="#br0" timeOffset="4575">4242 68 445,'0'-16'349,"3"-6"-346,5 7 22,5 2 25,8 13 8,11 9 5,13 14-4,6 17 5,7 24-1,-2 16-11,-3 18-18,-11 15-8,-12 7-9,-13 4 6,-15-1-18,-17-12 1,-16-11-1,-13-14-3,-6-15 0,-3-18 2,5-9-2,10-17-1,13-12 7,8-7-3,10-4 4,5-12 3,7-1-12,-1-11 1,4-5-1,5 3-1,2-9-4,4 2-15,-3 4-26,7 2-52,-1 4-25,2 2-44,1 0-94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3:36.1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285 172 720,'5'-16'116,"0"2"-28,-1 2 14,-1 5-48,-3 5-27,0 0-14,0 2-8,0 2-1,-3 6 0,-1 5 49,-1 10 14,0 11-9,-8 13-11,0 8-20,1 4-5,1 5-5,-1-4-10,7-7 12,1-3-10,-1-7-4,1 0 0,0-7-2,0-1 1,-1-2-2,-3-7 1,1-3-3,-1-5-11,3-7-40,1-5-14,4-4-83,2-6-65,2-3-166</inkml:trace>
  <inkml:trace contextRef="#ctx0" brushRef="#br0" timeOffset="352">189 579 628,'-28'-17'81,"3"-2"59,1 1-22,3 3-69,0-2-14,1 1-3,8 3-5,-5 2 8,4 1 8,9 2-23,0 4-17,4 0-3,0 3-5,4 1-7,9 0 12,8 0 1,15 1 4,13 2-4,13-2 0,8-1-1,0 2 0,-4-2 1,-4 0-1,-4 0 1,-19 2-1,-4-2 0,-14 0 3,-8 0-3,-2 2 0,-7-2 4,-4 2 1,0-2-5,0 2-5,-4 3 4,-6 6 1,0 5 10,-6 10-8,-5 8 3,-8 4-5,8 5 1,5-1 0,7-4 0,9-1-1,9-6 2,7-5 1,10-7 1,2-5 4,3-10-3,8-8 0,-4-8-1,4-9 4,-2-8-8,-8-7 4,-1-6 1,-11-2-4,-4-4 2,-9 2 2,-8 2-5,-4 7 0,-9 5-1,-3 11-4,-5 9-3,-8 10-1,-4 10 9,-4 11-1,-3 4-9,9 5-9,-1 3-26,10-2-3,5-2-12,7-4-34,10-4-9,7-3-26,8-5-169</inkml:trace>
  <inkml:trace contextRef="#ctx0" brushRef="#br0" timeOffset="1116">1034 364 700,'5'-8'39,"-5"1"68,1 1-29,2 0-18,-2 1-21,2 1 12,-3 2-10,0 2-6,2 0-1,-2 2-21,-2 3-13,2 3 4,0 11 26,-3 11 35,3 7-19,-1 12-8,-2 4-10,3 5-9,0-1 11,0 3-20,0 1-1,0 0 1,-1 1-5,1-3-3,-5-4 1,1-5-2,0-3 1,0-7-1,4-6 1,0-9-2,0-3 0,0-11-5,0-3-16,0-7-29,0-1-6,4-5-93,9-3-10,67-49-87</inkml:trace>
  <inkml:trace contextRef="#ctx0" brushRef="#br0" timeOffset="1536">1195 458 481,'-5'-38'197,"1"11"-115,8 4 40,5 9-83,8 9-19,4 7 5,7 5-5,3 13 0,4 3-5,-9 5 7,-3 5 12,-6 0-13,-9-3 5,-8 1-7,-8-2-1,-9 2-5,-10-3-11,-4 1 5,-5-4-7,-5-2-2,3-6-6,3-2-20,13-5-26,1-2-27,9-4-12,10-4-89,11-4-96</inkml:trace>
  <inkml:trace contextRef="#ctx0" brushRef="#br0" timeOffset="1822">1512 564 755,'17'-20'58,"-7"7"-4,-3 2 4,-7 5-36,-5 9-9,-3 9 11,-5 7-9,-4 4-5,2 6-8,4 0 4,5-1-3,2-2 0,8-4 1,5 0-2,5-9 1,8-3 4,1-9-3,3-4-1,4-9 1,-4-7-3,1-6 3,-4-6-1,-1-3-1,-9-6 5,-1 1 2,-12 3 9,0 5 2,-4 4-11,-4 8-9,-1 6-2,-10 1-4,-7 7-1,1 3-3,-7 6-20,-5 5 0,8 2-18,3 7-53,3 1 5,10 2-66,5 2-163</inkml:trace>
  <inkml:trace contextRef="#ctx0" brushRef="#br0" timeOffset="2354">1992 75 493,'3'-10'22,"-3"3"70,0-1-58,-3 0 17,2 4-16,1 1-14,-3-3 23,3 2-14,-2 1 8,2-1-12,0 0-1,0 0 2,0 2-8,2 0-4,-4-2 8,2 4-9,0-2-5,0 4 5,-2-2-3,2 2-7,0-2-4,0 2 0,-2 2 0,-1 4 3,-1 3 15,-1 8 4,-4 6 14,1 2-10,-1 5-1,-2 5-4,0 5-8,2 0 12,4 6 4,-4 2-12,1 2-2,0-5-4,3 0-11,5-5 3,0-3 2,0-6-4,9 0 1,-1-8-1,5-6 1,5-7 3,5-4-4,2-5 2,3-5 1,1-3-4,4-5 2,-4-1 0,2-7-1,0-1-1,-2-6 0,-1-3 1,-1-3-1,0-2 2,-6 1-2,-8 1 0,2 6 2,-11 4-2,0 4 1,-4 7-1,0 3 0,0 4-1,-4 6-15,-6 1 14,-6 7 2,-3 6 0,-9 6-2,3 4 0,0 7 2,6-3-2,11 3 0,7-3 2,5-2 0,4-6 0,8-4 2,0-4-2,-1-5-1,1-6 0,3-4-1,-3-6 2,1-2-1,-3-7 0,5-4 2,-11-2-2,-4-4 1,0 0 0,-4 2 1,-4 4-1,0-1 0,-4 7 0,-1 2-2,-2-1 2,0 1-1,1 1 1,1 0 0,1 5 0,4-1 0,0 2-2,4 4 3,0-2-2,4 0-1,4-2-4,5 1 3,4-1 2,11 0 1,-3 0-1,3 1 0,2 1-1,2-2-1,-7 2 3,2 0-1,0 0-6,-6 0 4,-2 2-2,-2 0 3,-4-4 2,-1 3 2,-3-3-2,2 0 0,-2 0 0,-1 2 0,-8 0 0,0 2 0,0 2-10,-4 2 1,-5 2-5,-9 7 14,0 2 0,-3 4-5,-3 5 4,3 0-2,8-1 0,1 0-6,2-2-2,6-2 4,4-3-18,0-1 0,2-5 10,3-4-1,2-2 13,1-4 3,0-4 0,9-4 0,0-5 1,7-6 6,-3-3-1,0-3-1,-1 0 6,-3 0 2,-5 6 19,-2 4 2,-3 5 12,-6 4-25,5 5-16,-6 5-5,-6 5 10,1 10 21,-2 7 1,-2 6-5,0 6 2,-4 2-6,0 4-1,2 2-7,0 2-4,2 0-3,4 2-2,1-4 0,-1 0 0,1-6-5,0-3 1,4-7-2,0-4 0,-4-7 0,4-4 0,0-8 3,-4-3-3,4-4-2,0-1-1,-5-3-4,5-8-1,0-5-1,0-8-1,5-10-2,3-6 4,9-8-1,-3-2 7,13-1 1,-6 4 0,1 4-1,1 4 1,3 3 1,5 3 0,-1-1 0,2 3 0,-3 6-2,-6 8 0,-5 8-12,-5 12 9,-5 7 4,1 11 1,-4 7 0,2 1 0,0 3-6,-7-3 6,4-5 0,-4-3-8,0-9 0,5-3-4,-5-6 10,8-6 1,0-3 0,9-7 1,0-5 0,7-6-3,-1-4 3,3-1 4,-9 0-4,1 4 0,-2 5 3,-5 8 1,-3 5-4,-3 6-3,-1 13 3,0 10 18,-4 12 9,0 13 7,-8 10-15,-1 5-2,-9 3-5,5 2-7,3-1 2,6-1-3,0-3 1,0-5-3,4-4-1,0-11 2,-4-2-3,-5-9 1,-2-6-3,3-8-1,-1-5-1,5-8 2,0-6-6,4-8 2,0-7-2,4-7 8,4-10-4,5-7-3,7-4-5,1-5-12,1-6-1,5 4 0,-10 3-1,0 4-18,-2 10-10,-2 7-23,-1 6-1,1 6 19,7 5-5,1 4-18,5 3-4,1 3-45,-2 2-77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3:41.1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210 140 360,'-4'-6'102,"-8"2"-89,-5-1 11,-7 1 72,3 0-5,-5 0-34,3 1-2,6-1-21,4 0 1,0-2 2,4 0 15,3 0-12,-2-2-19,3 3-1,1-1-6,0 0 6,0 1-5,4 3-7,0-2 1,0 2-7,0 2-1,0 0 1,4-2 1,-4 2-3,4 0 0,5 0 0,3 0 0,8 0 0,9 0 0,4 0 2,0 2-1,8 0-2,4 2-1,1 1 2,-1 1-3,4 0-3,-8 1 2,1 1-1,-1-2 0,-7 0 2,2-3 2,1 0 0,-4 1 0,4 0-2,1 1 1,-2-1-4,-1 2-6,1-1 7,0-1 0,2 0 4,-2-2 0,4-4 0,16 0 1,1-2 0,14-3 1,10-1-2,2 1 2,0-1-1,-2 0 0,-2 2 0,-1 2 1,-3 0-1,-4 3 0,1-2 1,3 2-1,-5-3-1,8 0 0,5-2-3,11 2 2,-5 1-3,8 1 0,-9 0 2,5 0 1,-6 0-6,-2 2 6,-2-2-2,4 2 3,-1-2 0,-3 0 0,1 2-6,4-1 5,0-2-2,6 3-1,-3 0 2,7 0 2,-2 3 0,6-3 1,3 0-2,1 0 1,0-3 0,-4 3 1,3-4 0,-3 3 0,-1-1-1,5-2-2,0 0 0,-6 2-6,3-1 2,-1 0 2,-6-1-1,-2 3-3,-3-2 5,-8 3-8,-2-1 6,2 1-4,-4-2-3,2 4 6,-2-2 4,-1 1 0,-3 2 2,-4-3 1,1 0 0,-6 1 0,-8-1 0,-2 0-1,-3 0 1,-1 3 0,1-2 0,1 2 1,-1-2-2,-2 1 0,2 0 1,-2 0 0,0 0 2,-6-2-2,-9 2 0,3 0 0,-8-2-2,-5 0 2,0 0 0,2-2 4,-7 0-3,-3 0-1,0 0 3,3-2-1,-2 3 4,3-2-4,-5 2 1,1-2-2,-1 3 0,1-1 0,-5-2 1,4 2-2,-3 1 0,4-2 1,3 2-1,0-2 1,3 2-1,-3 0 1,-4 0 0,3 0-1,-4 0-2,-3 2 2,-4-2 0,-4 0 0,2 0 2,0 0-1,-7 0-1,0 0 0,4 0 0,-4 0 0,0 2-1,0-2 0,5 0-4,-5 1-32,-5 3-131,1 0-396</inkml:trace>
  <inkml:trace contextRef="#ctx0" brushRef="#br0" timeOffset="116904">4498 842 705,'5'-8'66,"-1"-4"18,-4 5-27,4-1-19,-8 4-2,4 2-8,0 2-12,0 0 8,0 0-1,0 0 3,0 0-4,0 0 4,0 0-10,0 2-7,0 0-7,0 6 1,-4 3 28,4 7-12,0 2-9,-5 6 3,5-4-8,5 5 2,-1-4-2,0 0-1,0 2-2,0 2 2,1 2-2,-5 1 0,-5 1-1,1 0 0,0-2-1,-4-4 0,3-5-37,1-4-73,4-6 14,0-6-58,13-8-123</inkml:trace>
  <inkml:trace contextRef="#ctx0" brushRef="#br0" timeOffset="117338">4590 798 662,'-5'-22'149,"5"5"-48,-4 2-27,0-3-27,0 11-14,0 1-20,4 6-13,0 0 0,4 6 1,8-3 3,5 5 7,16 0 16,7-1-4,4 1-9,12 4-1,-7-2-6,-8 7-4,-3 6 12,-10 4-2,-7 4 5,-9 5-6,-7 2 6,-10 2 4,-7-1-6,-9-1-5,-7-4-2,-6 1-6,-2-8 0,-60 32-3,82-55 2,6 0-1,2-2-1,-2-2 0,-5 4-17,4-3-96,5 2-3,4-2-59,0 3-143</inkml:trace>
  <inkml:trace contextRef="#ctx0" brushRef="#br0" timeOffset="117818">5112 1185 481,'-18'13'196,"8"-5"-171,1 0 23,5-7 22,8 1-21,1 0 0,9-4-10,4-1-16,7-1 18,-2-6-18,8-2-16,-6-1 4,7-4 4,-7-2-6,3-7 2,-6 0-1,-4-3 1,-1-2-3,-3 1 1,-2-3 4,-12 5-2,0-1-2,-4 4 4,-4 4 4,3 7-8,-6 6-9,-1 8 4,-5 8-3,-4 10-1,-12 8 0,-7 7 0,6 13 2,-1-4 8,17 0-9,9-3 7,9-5-4,9-3 1,9-4-5,9-6 1,-1-2 0,9-3-1,-9-7-19,2-2-30,-3-3 13,2-8-9,8-7-2,1-6-36,6-12-11,8-5-13,3-11 39,0 3-352,-4-2 420,-11 2 3,-10 5 92,-11 5-13,-8 3-23,-9 4 29,-5 4-6,-3 6-28,0 1 3,-1 7-18,-6 7-24,-2 6 5,-4 5 12,-10 8-2,4 6 3,-4 2-6,9 1 12,9-1-22,9-1-6,12-2 9,13-4-9,16-5-5,9-3 2,9-5-6,1 1-3,-2 0 1,-18 1 0,-6 3-1,-14-1 1,-4 6 1,-8-7-1,-14 3 1,0 1-1,-7-3 1,1-1 0,-4-3 0,3-3-1,4-4 1,5 0 0,4-2-1,0 2-2,-1-2 2,5 2 0,9-3-2,-1-1 1,5-4-6,-1 0 7,8-5-3,1-2 1,-3-4 1,5-4-1,2-6-2,-2-2-1,8-2-2,-6 1 4,3 1-4,-3 6 2,-8 4 4,-2 6 1,-6 5-2,-5 2 0,5 3 2,-5 1-2,0 0-1,-4 1 0,1 0 3,2 2-2,-3 1-2,0 0 4,-3 0-2,3-3 1,-1 3 0,1-1 1,0-2 1,0 2-1,-4-3 0,4 2 0,0 0 1,0 0-1,0 0 2,0-1 2,0 3-3,0 0-1,0 0 0,0 0-1,-4 5 0,4-1-41,-5 6-105,5-1-157</inkml:trace>
  <inkml:trace contextRef="#ctx0" brushRef="#br0" timeOffset="119056">6355 851 624,'0'-16'67,"0"3"21,-2 2-8,-2 1-43,-3 4-9,5 1-8,-6 5 2,-5 2-8,-3 7 7,-8 6-5,-10 8-2,-3 8 19,-6 4-11,8 5-4,7 0-6,11 1 0,9-3-5,8-4 6,12-5-5,9-2-1,7-8-3,2-5-2,6-5-2,-6-3-30,6-6-32,-3-4-64,-4-2-167</inkml:trace>
  <inkml:trace contextRef="#ctx0" brushRef="#br0" timeOffset="119544">6456 1062 619,'0'-17'51,"4"-2"95,1-1-59,11 1-39,8 2 10,2 7-25,14 5-8,-2 6-12,7 7 2,-5 13-4,-5 2-1,1 4 7,-18 2-5,-3 1 4,-8-3-8,-7 4-6,-11-2-2,-4-4 2,-4-4-2,-5-4 0,5-5 4,1-8-3,1-7 10,3-8 2,8-8-7,2-8-5,8-11 1,4 1 0,12-3-1,-3 1-2,10 9 1,8 3 0,1 8-1,-1 5 1,9 5-2,-6 3-1,-6 8-8,-5 6 2,-5 13 7,-5 6 2,-9 7 0,-3 3 1,-4 1 2,-1 2-1,-1-7 1,-2-4-2,1-5-1,2-4 2,-4-7-4,0-3-47,0-5-49,4-5-54,0-5-183</inkml:trace>
  <inkml:trace contextRef="#ctx0" brushRef="#br0" timeOffset="120024">7057 843 610,'-12'-36'244,"4"4"-192,1 6 47,5 9-71,-2 7-17,4 5-11,0 5-8,4 5 4,-4-1-38,0 8-73,5 2-88,-1-1-60</inkml:trace>
  <inkml:trace contextRef="#ctx0" brushRef="#br0" timeOffset="120226">7205 564 604,'9'-43'81,"-8"7"-9,2 7 35,-3 6-57,0 6 15,-3 1-33,3 5-2,0 2 15,-1 5-19,1 1-18,-4 6-4,4 5 17,-5 5 6,5 6-4,-4 4 8,0 4-13,4 1 0,0 7-2,4 5 1,5 6-3,-5 6 2,1 6-12,0-1 8,-1 0-10,-6-1 3,-2-2-2,0-6 0,0-6 1,0-5-3,-1-9-1,1-3 3,4-10-1,-4-5 1,4-4-1,0-6 7,0-6-2,4-8-6,0-5 1,5-8-2,-1-9 2,9 0-1,7-3-1,1 3 0,8 7-1,-7 8-2,9 6 1,-9 9-5,2 10-1,-7 7 7,-7 8 0,-3 7 2,0 1-2,-7 5 3,-8-1 1,-10 3-3,0-1 0,-11-5 2,-6-1-2,0-2 0,-1-6-10,2-5-84,2-6-69,11-5-52,5-9-268</inkml:trace>
  <inkml:trace contextRef="#ctx0" brushRef="#br0" timeOffset="120804">7554 1091 618,'9'2'56,"4"-4"-11,0-4 59,4-2-65,2-1-17,2-1 0,-2-3 23,3-2 0,-5-3 1,0-1-23,-3-4 3,4-2 3,-10-2-12,1-2 18,-1 1-5,-8-3 8,-4 6-4,-4 4-12,-5 5-17,-10 13-2,-3 10-2,-13 9 0,3 12 1,-4 11-2,5 3 3,14 6-3,15-2 0,6-2 1,14-6 1,13-7-2,4-10 1,12-11 0,2-10 3,-2-6-6,5-11 2,1-6 0,1-12 1,-8-5-1,-2-10 0,1-4 0,-10 1 0,0-3 1,-14 8-1,-5 12 0,-10 11 0,-4 11-1,-10 13 1,-5 10 0,-6 12 0,5 8 0,1 7 0,9 5 0,12-3 0,9-1 0,5-7 0,13-3 0,-6-4 0,5-6 1,-2-2-1,-6-1 0,1-2 0,-11 1 0,-8 1 0,-8 3-1,-8 2 1,-11 4-46,1-2-42,-11 0-22,8-4-75,0-5-220</inkml:trace>
  <inkml:trace contextRef="#ctx0" brushRef="#br0" timeOffset="121826">9733 700 567,'2'-23'168,"0"0"-34,-2 0-43,-4 3-18,2 4-12,-2 5-5,1 4-19,-1 3-5,3 2-11,1 4-12,-3 0-5,1 4 8,2 5 7,-4 8 1,0 10 3,0 9 3,0 9-13,-1 0-5,1 3-5,-1 2 0,3-4 0,-1-6-3,2 4 3,-2-6-3,-1-5-8,0-3-80,-1-6-81,1-7-27,0-6-154</inkml:trace>
  <inkml:trace contextRef="#ctx0" brushRef="#br0" timeOffset="122156">9450 1039 701,'-12'-12'142,"-2"3"-63,5-1 0,1 5-39,4-1-25,2 4-6,4 2-6,5-2-2,10 2-1,15 0 6,17-2-4,13 0-2,8-2-2,9 2 2,1-3 0,0-1 1,-10-2 0,-8-1 1,-9-5 1,-11-3-1,-5-2 0,-15-6 46,-2-2-21,-5-4 11,-6-1 14,-1-5-44,-4 3-1,1-3 10,-8 3-6,3 3 17,-2 6 9,-2 8-30,0 7-5,0 9-1,-5 12 1,-9 10-3,-3 11 1,-2 9 0,-7 9 0,3 2 5,4 1-5,5 1 0,6 0-3,3 1 3,5-1 2,4-2-1,4-5 2,0-8-1,2-8-2,1-11 0,-1-6 1,2-10 5,6-10-5,3-9 1,8-12-3,12-11 1,-2-3 0,4 1 1,-8 8 3,17-5-8,-51 41 4,6 3-2,-6 3 2,3 0-2,0 11 2,3 4 1,-2-1-1,6-2-1,4 3 1,6-10 4,6 0-4,8-7 1,2-6-1,8-6 0,4-7 0,-10-7 0,4-6 1,-8-7 1,0-8-2,-10-1-4,-4 0 3,-6 2 1,-2 5 1,-9 12-1,-5 4 0,1 7-1,-7 9-1,0 4 2,1 9-2,-3 5 2,1 10-1,-4 5 0,12 7 1,4 3 0,8 0 0,12-2 0,3-5 2,7-7-3,6-7 2,7-11-2,6-6 0,-2-6-1,2-7 2,-4-5 0,-5-1-41,-5-3-51,-4 3-61,-10 2-16,-8 3-171</inkml:trace>
  <inkml:trace contextRef="#ctx0" brushRef="#br0" timeOffset="123576">11752 571 594,'0'-29'93,"-4"1"33,-1-7-84,-3 0 1,-1 5-11,1 3 10,-2 6 1,6 8-19,-4 5 8,8 6-28,-7 8-2,4 9 10,-1 12 13,-1 15 6,0 18 13,-4 8 3,1 6-21,-1 0-11,1-3-3,-2-5-4,5-11-1,-4-5-5,1-4 2,1-12-2,2-11-2,4-5 1,-2-13 9,6-6-3,-3-13-5,4-7-1,2-10-1,7-9 0,5-6 2,4 2-3,6 3 2,5 9-2,-2 9 0,5 10 0,3 10-1,1 10 0,0 6 2,-2 6-2,-5 4 0,-12 2-2,-7 6 4,-20-3 0,-11 3-1,-14 2 1,-12-3 0,-8-3 2,-2-5-2,2-7 0,11-8 1,3-3-1,16-8-1,8 1-10,9-3-7,4 2 2,13-2 9,4 4 3,15-2-3,6 0 0,11 3-19,6-2-13,7-2 17,-1-1 7,4-3 4,-7-7 8,-5-1 2,-4-8 2,-11-2-2,-2-4 2,-5-3-1,-4 0 0,-6-1 5,-8 4 12,-5 3 2,-6 5 9,-2 5 4,-6 9-21,-5 7-10,-3 13-1,-17 8 0,0 14 1,-10 7 5,-1 4-5,5-1 8,7-1-7,7-6 4,6 0-5,9-5 2,8-5-1,8-4 2,1-7 0,9-5-1,9-10 5,-2-7-8,7-13 2,3-11-2,5-7 3,-9-6-3,-1 4 0,-7 4 7,-8 10 27,-9 11-18,0 10-16,-12 10-2,5 7 2,-2 7 2,1 6-2,0 0 0,0 2 0,-1-4 1,8-2-1,9-2 0,2-6-3,11-5-28,8-4-28,4-6-13,5-8 19,-3-3 39,-8-6 10,0-6 3,-11-4 1,1 0 1,-6 2 10,-5 4 13,-2 4 21,-6 7-2,-1 7-14,-3 1-29,0 6 0,-3 2 0,-1 3 0,3 3 0,-6 6 0,2-1 0,1 4 1,3 0-1,1 0 4,5 4-4,2 2 1,3 4-5,8-2 4,-5 2-2,4-6-13,0-8-6,7-6 16,-3-6 5,5-15 0,11-5 2,6-14 0,0-6-4,-1-8 4,1-4-2,-9-2 0,2-5 1,-10-5-1,-2-4 6,-12-6 10,-2 0 4,-3 8-10,-6 5-7,-1 14 4,-1 12 1,-2 7 3,2 11-8,-2 6 4,2 5-6,-4 5-1,1 3-2,0 5 2,0 5 10,0 4-4,-1 8 5,-5 10-8,6 7 12,-1 6-4,0 7-5,3 2 4,2 1-3,4-4-5,3-6 0,-2-6-2,5-8 1,-1-7 1,-1-8-2,-6-6 3,2-7 5,0-8 5,0-6-7,5-10-6,3-4 0,7-11-4,2-8 4,1-1 0,5 0 0,-10 6 0,-3 7 4,-6 10-4,-4 7-3,-5 10-2,-3 6 4,-8 13-4,0 10 5,-2 7 0,-9 8 0,9 2 4,6-2-4,8-3 0,12-7-1,12-5-2,10-10-53,11-7-28,12-11-87,1-5-44,-5-7-160</inkml:trace>
  <inkml:trace contextRef="#ctx0" brushRef="#br0" timeOffset="125702">14408 372 580,'0'-8'102,"-1"1"-17,-3 0 14,-5 2-49,-2-1-13,3 2-4,-4 1-2,2 1-4,-1 0-13,1 0 0,6 2-3,-6 0 0,6 0 8,4 0-3,0 0-2,-1 0 4,1 2 3,-3-2-1,2 2-7,-4-4 4,2 2 4,2-2-9,-3 0 1,1 0-7,3-2-5,-1 3 0,-2-3-1,3 0 0,0 2-1,-2 0-1,2 0-39,0 2-9,0 2 5,5-2 20,0 2 9,4 0 13,-1-1-3,-1-1 6,0 3 0,-3-3 3,1 0 1,-5 0 18,-5 0-7,5 0-6,0 0-6,0 5 2,0 7 21,0 7-1,0 5-15,5 14 13,-5 7-5,0 11 5,-5 1-13,1 9 1,-3-3-6,3-8 3,-3 1-8,3-10 2,-2-6-1,-1-11-1,6-4 1,-4-10-1,5-3 2,0-9 9,0-8-6,5-6-4,3-11 0,6-10 0,9-8-2,-1-5 1,13 1 0,-4 4 1,8 5-1,-4 11-1,5 5 0,0 8 0,-9 8 1,4 9-1,-13 3 0,-6 10 0,-6 4 2,-10 6-1,-10 4 0,-11-1 4,-14 4-4,-8-2 0,-9-2 0,3-5-3,2-4-6,9-6-35,12-7 0,12-3-18,7-5 25,14-6 12,10 0 21,12-1-2,12-5 5,5-3 1,10-2-1,-1-3 1,-3-5 0,-3-3 0,-3-8 2,-1 0-2,-8 0 13,-3 1 14,-12 6 15,-4 9-8,-12 4-10,-3 10-24,-6 10 1,-3 7-3,-2 10 5,-8 4-3,4 4 0,3-1 0,1-1 1,8-4-1,4-6-3,5-2 3,-1-5 3,2-5-3,4-3 0,0-8 0,1-5 0,2-8 0,3-5 0,-3-6 0,-8-7 0,0-3 0,-6-1 0,-3 2 0,-7 2 0,1 10 0,-2 6-2,-5 11 0,-7 8-1,-5 8 2,-4 3-23,-6 4-36,4 3 21,3-1-23,8 1-63,14-5-29,10 0 31,13-3 73,20-5-25,9 3-312,9-4 387,1-2 107,-3 3 37,-8 2-26,-18-2 6,-2 3-42,-6 3 0,-7 3-27,-3-1-17,-5 3 1,-4 0-20,0 0 5,-4-1-10,-1-3-7,3-4-3,0-3 12,2-5 55,4-5-34,1-8-27,7-9-8,8-9 1,-2-5 3,7 0 2,2 1 32,0 8-5,-1 8-11,-7 11-18,0 11 1,5 10 13,-5 8-5,4 8-3,1 3-8,-10 3-3,-2-1 1,-8 1 0,-8-1-2,-8 0 1,-2-3-2,-5-2-113,3-4-71,4-8-152</inkml:trace>
  <inkml:trace contextRef="#ctx0" brushRef="#br0" timeOffset="127210">15616 928 716,'11'-8'20,"4"-3"18,-2-3 71,1-1-69,6 0-16,4-3-8,-8 1 26,3-4-15,-2-2 5,-2-6-8,-2-6 14,-5-1-19,-1-2-2,-7 0 17,-3 7-7,-2 9-15,-4 15-12,-8 17 0,-9 17 1,-1 14 0,-4 13 3,4 4 1,6 1 0,12-3 2,13-10 1,14-10-2,4-5 6,18-12-7,6-7 3,9-7-6,5-6-2,-1-7-18,-5-4-67,-7-1-19,-13-2-71,-10 1-221</inkml:trace>
  <inkml:trace contextRef="#ctx0" brushRef="#br0" timeOffset="128126">17600 738 734,'-5'-17'40,"3"-4"47,4-4-41,7 0 6,-4 0-23,4 0 22,-5 2-32,-1 7 4,-6 3 5,-3 3-4,-2 7-19,-9 6-3,-18 7 0,-6 10 5,-5 8-1,-3 4 7,11-1-8,14 2-3,11 0 4,21-5 3,13 1-4,19 0 5,15-2-4,14-3-5,1 2-1,-7-5-1,-15-2 0,-21-2 1,-16-2 1,-18 1 1,-14-3 0,-16 2-2,-6-3 2,-5-5-2,3-3 0,9-1-9,13-7-43,8-4-8,10-2-33,8-5-22,10 0-64,9 0-156</inkml:trace>
  <inkml:trace contextRef="#ctx0" brushRef="#br0" timeOffset="128524">17942 546 270,'24'-68'382,"-7"-3"-354,-4-1 44,-5 7 13,-2 8-20,1 7-15,-6 12 5,5 9-18,-6 12-10,0 7-17,0 8-7,0 7-1,0 7 15,0 7 15,0 7-5,0 6-3,-6 3 27,12 3-18,-2 4-10,1 4-11,7 5 6,0 7-13,2 4 9,5-1-12,-7 0 5,1-3-2,0-5 1,-8 3-4,-2-3-1,-6 1 1,-7 2 5,-5-4-7,-2 0-5,-3-8-141,8-8-28,3-9-60,8-10-76</inkml:trace>
  <inkml:trace contextRef="#ctx0" brushRef="#br0" timeOffset="128906">18062 855 643,'-34'-9'112,"6"-2"4,4 2-14,10-2-60,4-1 5,10 3-37,10-5-4,7 2-1,12 1-2,16-1 1,10 3-4,11-1 0,8 9-4,-5-2 3,-7 7-108,-12 6-106,-14 6-172</inkml:trace>
  <inkml:trace contextRef="#ctx0" brushRef="#br0" timeOffset="129124">18309 824 742,'-9'-13'83,"2"-6"33,7-6-67,9-2 0,15-2-24,9 3-3,12-1 20,1 7-20,-1 5-2,-5 9-12,-14 8-6,-6 11 1,-4 6 6,-4 11-2,-3 2-6,-4 0 3,-2 3 4,-6-2-5,-5-7-1,-5 0-1,-7-7 2,-2-2-1,1-8 0,3-5 2,4-8 2,5-3-3,6-10-2,8-8-1,6-6 0,10-4 1,7-1-4,4 3 3,2 5 0,2 7 3,2 3-3,3 7-3,4 1 3,1 3 0,-3 1 3,-4 2-2,-8 0-2,-7 2-1,-12 2 2,-5 0-1,-5 0-2,-4 4-1,-2 4 4,-3 5 0,-3 6 0,-5 8 0,-2 4 0,-3 1 0,1 1-1,5 0 1,1-2 1,6-3 1,5-5-2,7-2 0,3-6 2,9-5 0,4-4 3,7-6-5,0-8 1,3-5 0,0-10-1,-4-4 0,-3-5 1,-1-3 0,-6 3-2,-7 2 4,-2 7-3,-1 8 0,-7 6 3,0 3-3,0 6-1,0 4 1,-4 5-1,0 4 1,0 5 0,-3 9 0,1-2 0,3-1 0,3-1 0,5-1 1,3-3-1,5-4 1,5-5 0,3-5-1,4-6 1,3-5-1,-1-8 1,0-5 1,-2-5-1,-3-3-1,-3-2-1,-7 0 1,-2 2 0,-6 6 0,-1 4 2,-3 10 0,0 0-2,0 10 0,-4 4-2,-3 8 2,-1 4 0,-1 7 0,5 2 0,2 1 0,8 1 0,5 0 0,2-6 0,4-3 0,0-6-1,2-3 1,4-6 1,1-6-1,1-4 0,2-7 0,-1-3 0,-2-7 0,-4-6-1,-3-1 1,-3-5-1,-3-4 1,0-1 0,-1-6 1,-6-2 0,0-6-1,-4-2 0,-4 3 0,-1 1 0,-2 6 0,-2 9 0,1 9 0,1 7 0,1 7 0,-1 5 3,6 3-3,-4 4 0,1 1-1,-3 7 1,2 3-1,0 7 1,-4 4 0,4 8 0,1 4 5,4 6 4,0 7-4,4 0 6,1 5-5,-1-1 5,3 2-8,-4-5-3,-2 1 5,-1-4-4,0-2 1,-4-3 2,2-1-3,-7-8 4,4-4-5,0-7 1,1-4 2,1-8-3,1-2-82,4-5-39,-2-1 11,0-5-141,3-5-296</inkml:trace>
  <inkml:trace contextRef="#ctx0" brushRef="#br0" timeOffset="130474">19525 772 586,'0'-9'102,"1"-1"-3,5 2-38,-1 1-40,8 1-4,4-1 4,9 1-3,4 0 2,6 0-7,2-1-12,3-1 5,0 1-3,-8-5 1,-6 4 4,-4-2 23,-11 5 6,-6-1-14,-2 2-11,-4 0-10,-1 4 1,-4 6-3,-2 2 0,-2 7 0,-7 6 1,-1 4-1,2 2 1,-2 0-1,3 2 0,0-4 1,5-1-2,8-5 2,2-3-1,6-5 0,5-5 0,5-2 0,-1-6 0,5-6 0,-1-5 0,-2-4-1,-1-3 1,1-3 1,-8 1-1,-1 3 0,-1-3 0,-1 9 0,-1-1 1,-2 5 2,-1 1 12,-2 4-9,-1 3-6,3 4-2,-2 7 2,4-1 0,0 5 2,-3 5-3,0 1 3,0-1 0,2-2-1,-1 0 0,1-2-1,0-3 2,2-2-1,1-5 0,-3-3 2,5-2-3,-1-6 3,5-5 1,4-5-4,2-7 0,2-3 0,0-3 1,-1-2 0,-2 2 0,2 5 5,-8 8 49,0 5-41,-7 7-12,7 8-3,-1 7 5,3 5-3,1 7 0,-1 3-2,0-3 2,-12 4-1,-2-6 0,-2-7 0,2-3-1,-5-3 2,5-7 1,0-4 13,5-5-9,-3-5-4,5-8 0,1-4-2,5-4 0,1 2-3,4 0 3,-4 7 1,-1 2-1,2 9-2,-5 2-95,6 10-23,-4 2-133</inkml:trace>
  <inkml:trace contextRef="#ctx0" brushRef="#br0" timeOffset="131374">20527 809 628,'11'-8'70,"5"-1"-37,2-4 92,10-9-34,4 1-64,2-2 14,-6-1-3,-10-2-9,-8 1-24,-8 2-5,-9 6 18,-2 2-17,-5 5-1,-5 6 0,0 8 0,-9 6 0,0 5 0,3 6 0,5 4 0,8 4 2,7-2-2,10-1 0,7-3 4,9-4 2,6-1 0,2-5-6,1-3 2,-1-3-2,2-1-1,-4-4-142,2 0-229</inkml:trace>
  <inkml:trace contextRef="#ctx0" brushRef="#br0" timeOffset="131742">21646 487 438,'-28'-21'190,"0"6"-97,3 7-4,-2 9-43,-5 11-18,-2 13-1,2 8-6,-1 3 9,8 5-3,8-1-14,9-2-3,9-2 11,11-3-14,6-6-2,8-6-3,1-8-1,4-7-1,-1-6 1,2-11 2,-6-7-2,0-9 1,-2-5 1,-8-10 21,-4-2-18,-4-6-4,-4 2 0,-4 6 3,-4 5-2,0 10-3,-3 14 0,1 6 0,2 4-2,1 11 1,-1 2-4,4 3-26,4 4 5,3 2 0,6-3-6,1-2 23,8-5 1,-1-7 6,5-4 2,-1-6 0,0-5 0,-1-2 5,-4-3 5,-6-1 22,-3 0-22,0 0 5,-6-3-6,0 2-9,-2-2 5,-2 0-3,2-1-2,-3 1 2,-3 3 2,2 6 3,-3 3 8,0 4-6,-3 5-8,1-2 1,-4 6-1,4-2 5,-2 3-3,0 2 11,1 0 1,2 1-6,1 3-2,0 4 8,4 5 14,0 5 21,3 7-17,-2 8-6,6 8-6,3 4 14,3 0-17,-1 7-8,2-3-2,-4 1-1,-3-1 1,-3 1 0,-6 1-7,-4 1 7,2 1-4,-3-3-2,1-4-1,3-8 2,3-4-1,-4 0-2,0-7 2,-7-3-2,-6-4 0,-4-6 0,0-4-4,0-10-2,4-6-1,3-6-3,5-15 5,5-4 2,4-12 2,0-3 0,0-6 0,0 0 1,3 2 0,-3 6-1,0 3-2,1 5-4,8 3-25,5 4 2,7 0-9,8 2-39,8-1 8,5 3-6,-1 2-58,-3 4-49</inkml:trace>
  <inkml:trace contextRef="#ctx0" brushRef="#br0" timeOffset="132814">22628 366 689,'12'-34'113,"-1"5"-9,-2 4-8,-9 7-44,0 5-21,-3 9-15,-1 2-16,0 8 1,-2 6 0,-2 9 16,-1 9 9,1 10-1,1 10 6,3 6-14,2 4-3,-1 3-10,2-4-1,1-1 1,-3-10-1,-1-4-2,1-4 1,2-7-2,-4-8-33,3-2-82,2-8-9,2-2-50,0-5-83</inkml:trace>
  <inkml:trace contextRef="#ctx0" brushRef="#br0" timeOffset="133114">22371 734 548,'-17'-21'141,"6"8"-32,6 2-41,3 3-34,4 2-28,7 4-1,6 2 7,6 0 6,9 0-2,6 2-6,6-2-2,0 0-5,2-2-1,-2 0 1,-5-4 0,-1-1 1,-4-3 2,-2-3-2,-3-7-3,3 1 4,-4-4 6,-1-2-4,-4-2 12,-5-1 0,-1-5-8,-5 2 4,-2-1-6,-1-1-3,-1 1 16,-2 1-8,0 2 4,-1 2-5,-3 5 2,0 2 8,-4 6-5,0 7-12,-1 1-2,-2 4-4,-2 6 0,-4 6 0,-2 5 0,-2 6 4,0 6 6,-3 4-5,5 4 7,2 5-2,5 7-9,-2 3 7,3 6-8,3 2 3,-1-3 2,1-1-4,0-5-1,1-4 4,2-11-4,-2-7 4,6-8-4,1-8 7,4-4 0,5-7-4,8-7-3,7-6 3,6-8 0,2-6-3,-2-6 0,-3 5 2,-9 1-2,-5 10 0,-8 6 0,-5 8-6,-4 10 3,-1 6 3,-2 2 1,1 6 1,4 2-2,2-2 0,3-2 1,1-1 1,4-7 0,2-2 0,1-2 0,5-4-2,1-5 1,1-2 0,5-5-1,2-3 0,-3-3 0,-1-4 0,-1-6 1,-4-2 0,-8-4-1,-6-3 0,-8 1 0,-6 1-1,-9 5-4,-5 9 1,1 11 0,0 9 0,4 11 3,5 10 1,7 6 0,6 4 0,8 3 0,3-1 0,12-3-1,1-3 1,6-6 0,0-6 0,6-4 1,-1-6-2,6-6 2,3-2 0,7-3-1,4-6-102,-2 2-29,-5-1-59,-8-3-378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6:21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682 654 868,'0'10'0,"0"-1"0,-5-1 63,1-2-21,-4 1-15,3-1 11,-7 3-12,-2 1-8,0-2 9,-3-3-2,0-1-11,2-4 27,2-1-18,5-3 7,-1 0-14,1-4-4,8-2-2,0-1-5,4-2 0,4-4-3,5-5 1,8 5 3,3-2-4,1 2 10,3 3-3,-7 5-4,0 5-3,-1 4-2,-3 9 1,0 7 1,0 11-1,-2 5 3,-2 12 0,-5 6 1,0 6-1,-6 0 2,-4-1 0,-10-1 0,-5-5-3,-10-4-1,1-5 0,-9-8-1,8-9 3,-1-7 1,7-11 0,4-5 0,4-3-3,2-7 1,4-3-3,6-5 0,5-1 0,0-4 1,7 2-1,6-2 1,-4 4 0,1 2-1,4 3 0,-10 6 0,1 5-2,-1 5 2,1 9 0,-4 2-1,8 5 1,1 7 0,3-2 0,-4-4 1,-1 2-2,-2-6 1,4-1 0,-6-1-14,5-3-44,-3-3-33,7-1-26,1-2-12,3 0-39,-3-4-113</inkml:trace>
  <inkml:trace contextRef="#ctx0" brushRef="#br0" timeOffset="728">1106 326 765,'-17'-48'16,"-7"8"62,-6 4 4,-2 3-35,-2 6-18,-6 6 2,-8 8-12,-11 13 8,-11 9-3,-13 22 1,-18 17-1,-10 21-2,1 17 5,4 12 1,9 15 4,22 8-18,28-1-4,23 7-7,32-2-2,33-10 0,29-10 4,33-11-5,20-13-1,13-18-8,9-19-10,-7-21 17,-8-23 2,-13-23 2,-8-27-1,-11-21 3,-6-19 2,-5-23 4,-2-25-8,-14-10-1,-10-9 3,-16-2-3,-24 8 0,-21 12-1,-32 23-17,-37 20-51,-36 26-52,-34 29-33,-31 23-64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5:58.4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46 631 830,'-9'27'42,"-3"-2"-42,2-4 49,1-12 8,5 1-30,3-2 27,-2-8-15,3 0-16,0 0 7,3-2-3,-3-4-16,0-5-11,1-5 0,2-5 4,1-5 0,0-8 0,4-2 13,0-2-4,5-1-6,1 3 0,7 4 2,5 1 6,0 10-13,6 6 6,-5 9-8,8 12 3,-6 13 18,8 11-7,-11 11-4,5 8-2,-4 1-6,0-2 6,-11-3-8,-3-8 1,-4-6-3,-5-4-33,-4-4-54,-4-6-65,-1-5-10,-2-10-73</inkml:trace>
  <inkml:trace contextRef="#ctx0" brushRef="#br0" timeOffset="456">831 43 647,'9'-12'88,"-9"2"-6,5 3-15,-5-1-26,0 5 12,0 0-31,0 3-6,-5 8 15,1 9 64,-7 10-35,0 14-12,-3 4-8,1 13-8,0-3-10,-2 3-6,4 1 0,1 3-4,2-7-6,3 3-3,1-2 0,-4-6-1,-4-9 0,0 5-2,-1-5-6,-4-8-51,5-6-60,0-8-26,14-14 14,12-13-47,11-8-99</inkml:trace>
  <inkml:trace contextRef="#ctx0" brushRef="#br0" timeOffset="742">960 533 615,'12'-19'102,"-7"6"2,-5 5-57,-5 12-9,-3 11 23,-7 6-23,-2 6-12,0 6 2,0 1-12,2-3-3,3 0-5,8-4-4,8-7-1,9-4 7,14-10-2,8-6-8,13-8 0,5-11 4,0-8-1,-4-6 6,-9 3 5,-9 4 27,-19 10-7,-2 10-30,-3 12 17,1 14 3,1 11-5,6 9-8,2 1-4,0-1-6,0-8 1,3-12 8,-2-13-1,3-11 0,1-15-3,4-17-4,2-10-2,-6-15 0,-1-8 1,-3-8 1,-5 1 1,-4 5-3,-18 5 0,-8 16-1,-7 12-10,-9 15-51,-12 13-115,-9 14-64</inkml:trace>
  <inkml:trace contextRef="#ctx0" brushRef="#br0" timeOffset="1432">2260 552 903,'0'-11'6,"0"-5"47,0 1 1,-1-2-23,2 9-18,3-1-10,0 3 2,-1 1-5,-3 2-16,0 6-154,-3-2-289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6:08.2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206 503 607,'0'-6'126,"-4"0"-100,4-1 23,-4 3-16,4 4-16,4 0-4,-4 0 0,0 0 17,0 0 5,0 0-2,-4 0-2,4 0-2,0 0-13,0 0-1,0 0-2,0-2-4,0 0 6,0-4-1,-4 6-6,4-4-3,4-5 3,-4 3-5,4-6-1,0 1 3,0-5-4,5 5 2,2 0-3,2 1 1,4 2-2,-1 7 2,4 1-2,-3 5 1,4 9-3,-3 8 3,0 8 0,-5 2 0,-4 6 1,-9 5-1,-9 1 1,-8 3-1,-11 5 1,-6 0 1,-6-4-1,-8-8 0,5-3 5,-2-7-3,4-11-3,7-5 4,7-6 4,13-7-2,2-8-6,12-9-3,12-7 2,7-3-3,12-1 3,4 0 0,12 4 1,-2 8 0,0 3 0,-3 12 1,-1 6 0,-7 7-1,-2 7 3,-5 4-1,-1 2-2,-4-2 1,-4-1-1,4-3-3,-5-5-42,-7-2-32,3-3-50,1-7-52,-2 1-94</inkml:trace>
  <inkml:trace contextRef="#ctx0" brushRef="#br0" timeOffset="744">970 71 664,'14'-23'63,"-6"6"11,-8 4-1,0 3-2,0 6-12,0 3-20,0-2-20,-4 3-4,4 0-9,0 3-2,0 2 4,0 7 14,0 8 24,-4 11 1,-2 15 2,2 10-13,0 13-14,-2 10 4,2 3-11,0 0 4,-4-7-12,3-8-5,1-9 4,0-12-6,0-6 0,-1-8 0,5-10 4,-4-5-4,4-7-16,0-5-23,0-5-20,4-1-79,1-7 2,-5-3-19,8-3-84,-4-2-168</inkml:trace>
  <inkml:trace contextRef="#ctx0" brushRef="#br0" timeOffset="1050">943 729 209,'-8'-13'304,"-9"-1"-199,-3 1-10,-1-3-9,4 5-22,-6-1 1,2 1 1,4 3-27,-3-1 5,7 1-12,5 2-6,0-2 12,8 5 2,0-1-22,4-4-15,13-3-2,15 1 1,6-2-2,15-1-1,5 2 1,-5 3 0,-4 8 0,-11 0 0,-10 5-8,-7 3 8,-12 6 0,-5 5 0,-7 2 1,2 4 0,-3 2-1,-1-2 1,1 0-2,0-6-4,4-4-4,8-3-5,1-8 11,5-8 0,8-6 3,4-11-1,2-2-2,1-5 3,-1-6 0,-3-2 0,-2 0 3,-1 5-3,-9 4 8,0 4 9,-5 12 2,-4-1-2,-2 11-16,0 2 2,0 17 14,-2 10 24,-2 15-9,2 12-6,-4 12-7,1 8 7,-2 2-18,1-1-3,-1-3 0,-3 2-2,-5-12 0,-2-7 0,-1-8-2,2-12 3,2-5-3,-1-12 0,6-6 0,0-9 0,3 0-1,0-12-20,-2 3-7,-7-9 9,1-7-32,-4-2 13,0 0-2,3-8 0,0 3 22,5-5 13,4-5-5,12-6 9,9 3-7,5-3-1,13 4 7,10 4-3,3 3-11,4 2-31,1 4 17,-3 5 10,-13-1 18,-4 1 1,-8 5 1,-5-2 1,-8 0 4,1-2 11,-3-1-10,2 0 5,2-1 7,-1 1 11,-4 2 7,-1 0-15,-4 7 27,-2 3-16,-2 5-21,-2 5-11,-2 9 3,0 8 4,-5 10 4,-3 6 3,3 3 2,-1 3-2,6-3-7,4 4 0,3 1 1,4-1-7,-3 2 1,0 0 0,1-1-2,-5-3-1,-5-2 2,5-7 0,-8-4-2,2-8 0,2-8 0,3-5 0,1-4 6,-3-1-3,3-11-3,0-3-2,3-8 2,1-12-3,7-9 3,2-10-1,4-3 1,0-6-1,6-2 1,-1 3 0,-4 14-1,4 8 0,-1 7 0,-8 14 0,0 10-6,-2 7-3,-3 11 8,-4 11 2,5 3 0,-5 7 0,0 3 0,-8-2 1,-4-3-1,-5-1 1,-5-4-1,0-2 0,-8-2-8,-5-2-56,5 1-74,-5-9 6,8 1-62,11-8-243</inkml:trace>
  <inkml:trace contextRef="#ctx0" brushRef="#br0" timeOffset="2340">1923 758 642,'17'0'54,"4"4"33,-4-8-17,7-2-39,3-2 10,4-5-16,-5 3-1,5-7 26,-6 3-17,-6-3-5,-1-2 5,-5-2-6,-5 2 13,-4 0 2,-4 2 1,0 3-10,-4 6-22,-9 4-9,1 7-1,-12 6-1,-1 8 0,-8 6 4,4 4-3,5 4 0,7 1-1,9 3-1,8-2 1,9-5 1,8 1 2,10-10 0,0-1-1,8-13 0,0-1-2,4-13 4,2-9-4,-3-9 1,3-5-1,-11-11 0,1-4 0,-10-7 1,-1 0 0,-12 1 1,-3 9-1,-5 9-1,0 12 0,-9 9-5,-1 13 4,-2 6-3,-6 21 0,1 8 4,-2 10 0,10 6 0,9-1 1,8-4-1,12-7 0,5-5 2,7-10 0,2 0-1,-2-6-1,-7-4 1,-2 1-1,-5-2 0,-5-1-1,-13 2 0,-13 4-9,-9 6-50,-9 3-62,-13-6 12,-5 0-173</inkml:trace>
  <inkml:trace contextRef="#ctx0" brushRef="#br0" timeOffset="3442">1610 1712 721,'4'-13'43,"-4"0"72,0 3-47,0 2-4,0 3-5,0 1-10,0 0 0,-4 4 10,4 0-20,0 4-21,-5-3-9,-1 3 5,-1 8 3,1-2-7,-2 3-4,0 2 9,3 2-2,5 6-1,-4 3-1,4 0-3,4 3-1,-4 2-5,0 1 4,0 3-5,5-4-1,-5-3 2,4-3-2,-4-6-1,4-1-13,-4-5-54,0-3-55,0-6 4,4-8-46,5-4-111</inkml:trace>
  <inkml:trace contextRef="#ctx0" brushRef="#br0" timeOffset="3848">1829 1507 646,'-4'-27'21,"-4"0"66,-1 1 7,-3 3-47,-4 1 0,-1 3 6,-4 6-3,-10 0-15,0 11 2,-13 4 4,-6 16-13,-7 16 20,-4 19-5,-2 16-17,1 17-7,6 20-7,13 3-7,6 6-3,25-6-1,16-7 1,32-20-1,30-9-2,26-17-13,19-20-62,12-18-19,-4-22 45,-9-21 30,-9-21 18,-21-21 2,-10-14 1,-14-17 15,-15-15 7,-14-4 4,-13-4-17,-18 5-6,-10 12 1,-13 20 0,-10 16-3,0 17-2,-8 16-43,-3 18-52,4 17-102,-1 9-262</inkml:trace>
  <inkml:trace contextRef="#ctx0" brushRef="#br0" timeOffset="4732">2905 1546 566,'4'-16'183,"-4"3"-73,0 3-11,0 1-27,-4 5-37,4 2-8,0 2-7,0 0-6,0 2-7,0 7 33,-3 7 28,2 3-4,-8 9-29,1 7 4,4 9-12,-5 2-3,5 13-5,-6 1-11,6 1 4,2-3-6,-2-4-6,1-6 1,3-8 0,-4-8 0,3-9-1,1-1 0,-4-9-29,4-7-31,4-2-15,-4-8-82,5-4-26,8-7-79</inkml:trace>
  <inkml:trace contextRef="#ctx0" brushRef="#br0" timeOffset="5078">2794 1607 727,'1'-21'64,"5"-4"13,7 4-10,8 0-32,7 0 1,14 7 4,11 9-17,5 6-9,-1 11-2,-3 7 0,-12 13-3,-10 3 0,-19 0 7,-18 3-1,-16-3-6,-14-3-2,-10-1-5,-2-3 3,-7-6-5,11-1-1,12-8-37,11-3-48,12-6-60,8-7-155</inkml:trace>
  <inkml:trace contextRef="#ctx0" brushRef="#br0" timeOffset="5482">3395 1036 747,'0'-4'20,"0"0"62,0-2-38,0 5-11,0-2 0,0 3-8,0-1-5,0 1-5,0 1-10,0 3-4,0 4 9,-4 6 11,4 8 0,0 11 10,0 7-3,0 6 0,4 8-3,0 3 13,0 6-16,-2 5 8,-4-1-8,-2 0-1,-4-4-11,-1-5 2,1-5-6,4-8-2,-6-9-1,8-13-2,0-4 0,4-11 1,-2-3 5,0-5 3,2-5-5,3-5-5,4-7 2,-5-6-2,30-75 0,-26 85 0,3-5 0,-2 3 0,-5 3 1,13-11-1,-7 4 0,-2 8 0,-4 5-1,2 2-2,-6 7-2,0 6 5,0 2-1,4 9 1,0 4 0,1 3 0,3 4 0,0-3 1,2-1-1,6-5 0,3-3 0,-2-6 0,-3-5 1,3-8-1,1-6 1,-1-9-1,1-6 0,5-6 0,-2-8 0,-4 1 1,-2 1-2,-2 2 2,-1 9-2,-7 4 4,-1 9-2,-4 3-1,0 4-6,-4 4 6,4 4 0,-5 7 0,1 4 0,0 5-1,4 2 1,0 3 0,0 0 0,8 0 0,-3-6 0,3-6-2,5-3 2,2-8-2,6-10 5,0-9-4,7-7 1,-1-6 0,4-7 0,-2 3 0,-7-3 0,-3 7 0,-2-2 1,-3 10-2,-6 4 1,2 7-3,-5 7 0,-1 8-5,0 16 8,0 13 7,-4 17 6,0 17-8,0 12-1,-4 1 3,0 8-4,0-4 2,-1-7-5,5-7 0,-7-8 2,3-11 2,0-8-7,0-11 4,-1-11-1,1-8 5,0-11-4,4 0-2,-4-9-20,0-9-3,-1-3-5,1-6 8,0-4 0,-4-4 0,-2 0-2,6-1 18,-1-3 1,4 7 2,2 1-2,11-2 4,3 4-1,6 0 0,4-2 0,8-4 1,3-1-1,2-4 2,3-9-1,-3 0 0,-2-4 0,-5-2 1,-4-1 1,-5-2-1,1 8 2,-11-3-1,-3 1 11,-1 7 4,-8 9-4,2 9 0,-4 10-3,-2 13-10,-9 9-1,-4 12 1,-9 8 2,3 6-1,1 1-2,8 0 2,11-3-1,11-4 0,11-5 1,6-1-1,11-5 0,-2-1 0,7 2 0,-7-2-3,-2-3-11,-11 3-1,-3-2-5,-4-3 7,-10 1 3,1-3 3,-10-2 6,1-7 2,-6 3 1,2 0-2,0-8 0,-1 0 5,8-7-5,1-6 0,0-6-2,5-4 2,11-2 0,-1 2 1,6 4-1,-4 6 1,3 2 0,-3 5 0,-5 2 3,-2 8-2,6 8 1,-1 3-2,-2 7 1,3-1 5,-2 6-5,1 4 1,-7 0-3,-4 0-2,0-1 1,-8 1-36,-4-4-112,-2-5-114</inkml:trace>
  <inkml:trace contextRef="#ctx0" brushRef="#br0" timeOffset="7080">4802 1457 747,'5'-21'1,"-5"6"1,0 6-2,-5 6-3,10 10 2,-5 6-84,9 2-150</inkml:trace>
  <inkml:trace contextRef="#ctx0" brushRef="#br0" timeOffset="7238">5026 1484 769,'-4'-9'78,"4"-1"16,-4 2 0,0 0-62,4 3-17,-5 5-12,1 8 0,-4 1 15,-8 6 2,4 7-7,-1 8 3,0 3-6,9 3-1,4 4-5,9 1-4,-1-1 3,9-4 2,7-5 0,1-10-2,6-9-3,8-12-3,10-12-2,1-9-2,3-10 6,-7-1 1,-5-4 0,-11 5 1,-11 2 3,-10 4 6,-5 8 2,-8 6-5,-9 4-7,-7 7-3,-1 8-1,-8 11 1,-8 3 2,1 12-1,6 3-5,-2 3 7,11 0-1,8-3 0,9-7-2,4-7 0,8-13 3,9-6 0,7-8 2,1-14-1,6-5 1,6-7 0,-2-1-1,-1-2 2,-2 7 3,-11 11-5,-3 3-1,-5 12-3,-3 8 3,-6 7-1,0 2 2,0 8-1,5 0 0,-4-2 0,2-4-1,2-4-22,1-1-1,4-5-2,-2-1-3,-2-6 21,6-8 5,3 1 2,-6-11 1,1-5 0,1-4 1,-1-7 0,5-5 0,-5-1 9,1-4 0,-2-2-1,2-5 4,-2 0-4,1-1 3,-1 6 22,1 3-6,-6 11 1,-4 7 6,-4 9-10,-4 5-15,-4 9-9,-6 4 3,-3 9 3,-2 9 4,-3 4 11,0 3-1,5 3-7,4 1-1,3-4-10,10 3 7,4-1 2,6 0-11,3 5 0,-3 0 2,2 5-1,-3 3-2,-5 2 0,0-4-1,2-5 0,-6-9-1,0-3-10,0-10-26,4-3-40,4-6-49,9-2-23,9-4-198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6:17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324 148 688,'13'-22'32,"-5"2"-15,-8-2 59,-4 5-32,0 8 3,4 1-4,0 2 0,0 2 0,-4 0-21,8 4-3,-4-1-3,0 1-8,-4 0-1,4 0-5,0 4 4,0 3 18,-9 9 6,1 3 4,-6 7 1,4 7-12,2 2-5,1 5-1,5 4-1,2 2-6,4 0-7,1-2 2,-4 0-2,2-2 0,-3-3 0,-4-3-3,-1-1 2,1-3-2,-4-5 0,-1 1-19,-3-1-74,0-5-34,4-3-50,0-6-148</inkml:trace>
  <inkml:trace contextRef="#ctx0" brushRef="#br0" timeOffset="384">112 458 734,'-21'-19'11,"-1"6"15,-5 3 65,9 1-22,1 1-2,9 4-47,8-2-15,16-2-5,14-1 0,19-1 0,17-3 2,14 0-1,4 1 0,-4 2 0,-11 1 0,-15 7-1,-18 2-1,-15 2 1,-11 3 1,-7 3 14,-3 2-5,-7 3-1,1 5-3,-7 8-1,1 1-3,-6 8 1,4 1-3,5 1 0,1-1 1,8 0-1,8-5 0,6-4-2,7-8 2,10-7-1,-4-8 1,4-11 0,-5-12 2,1-3 0,-9-9 2,-2-6-3,-4-3 1,0-4-1,-8 2 7,-8-2-7,-1 9 7,-9 3 3,2 10-10,-2 7-1,-7 7 0,-6 8-4,4 8 1,-7 6 1,3 3-8,6 2 4,-3 4-15,11-6-22,9 5 14,8-7-25,10-2 13,17-3-3,-1-6-14,10 0 11,0-8 42,3-6 4,-2-3 1,-3-5 42,-2-5 14,-6 0-20,-2-2-3,-11 5 11,-3 0-3,-6 1-5,2 9-4,-6 3-10,-4 3-14,0 2-6,0 6-2,0 11 28,0 8 3,0 12 2,0 9 14,0 6-9,5 5-13,-5 1-5,4-1-1,0 7-5,-3-3-2,-1 3-4,0-3-4,-1-4-3,-3-7 3,0 1-3,-5-9 0,-1-4 0,0-5 2,2-10-3,1-6-26,3-9-21,2-1-47,4-12-68,2-6-34,3-8-41</inkml:trace>
  <inkml:trace contextRef="#ctx0" brushRef="#br0" timeOffset="1246">955 407 814,'12'-48'22,"5"7"24,7 10 22,-1 3-23,12 11-33,-2 11-2,4 12-1,-3 9 6,-6 11 5,-7 8 1,-9 4-1,-7 2 3,-10-1-4,-7-3-15,-14-4 3,-4 1-6,-1-4 1,-9-2-2,9-3 0,-1-6-32,15-1-39,5-8 2,6-10-44,20-7-5,4-5 14,17-6 27,3-8 34,7 0 43,4-2 82,-9 2 21,0 0-17,-7 6-3,-9 4-4,-8 5-33,-6 7-38,-5 5-1,2 5 13,0 9-7,-3 1 2,0 6-8,4 0-4,-3 5-2,3-4 1,0-3 0,7 0-2,3-5-2,3-6 2,1-4 0,5-8-11,-2-10 4,3-3-4,-2-6 11,-4-8 0,-4-5 0,-5 0-1,-12-9 1,-1 9 7,-5-4 0,-4 11 0,-6 4-1,4 8-1,-2 6-5,-1 8-3,-3 13 3,-11 7 0,-1 6 0,-4 8 0,4 5-1,-4 3 1,12-3-2,9 0 2,8-1 0,8-2 0,8-7-1,5 1-1,2-8 1,7-3-2,-5-10-1,2-10 4,3 0 0,-5-10 2,3-9-1,-3 0 0,0-3-1,3-7 1,-7-2 4,4 5 13,-1-3 2,-3 1 5,-3-3 2,-2 4 4,2-1-8,-5 1 3,-1 0-10,-3 3-5,-5-3-5,4 3 0,-8 1-3,4 2 0,0 2 2,-5 5-1,5 5 2,-4-1-2,4 9 1,0-3 0,-4 8-5,4 4 0,-4-4-1,-1 5-1,-2-1 1,3 4 1,-4 6 0,-3 3 0,1 8 0,6 1 0,-5 5 1,9 8 1,0-1 1,4 8 0,1 2-1,3 4-1,-4-2-1,5-4 2,-4 3-2,4-8 1,0-1-1,4-8 1,1-5-1,6-6-7,8-7 6,1-9-10,8-5-6,-6-9-3,4-5 10,-6-1 8,-1-6 0,-9-6 2,2-1 0,-3-3 0,-1-4 0,-3 1 1,-3 5-1,-2-2 1,-2 8 2,-7 10 5,-6 3-5,5 7-2,-11 6-2,-5 7 1,-5 9 0,-5 6 1,5 6 0,1 3-1,10-1 1,6-4-1,10 1 2,6-7 1,1-1-3,1-7 1,5-6 1,5-5-1,-1-6-1,2-5-4,0-7-5,-3-3 5,-3-6 4,1-4 0,-11-1-1,0-6 1,-8 2 0,0 4 2,-4 2-2,-4 7 1,-1 2-2,-5 7 1,0 3-4,-3 3-2,-5 2 2,1 4-4,-2 4 6,4 3-1,2 1 0,4 3 0,5 2 2,4 1-1,4-2 2,5 1-3,6-2 0,6-1-6,7-1-56,-3-7 7,6 1-8,4-2-14,0-6-8,5-2 30,-1-3 9,0-3 40,1-1 9,-7 1 29,-1-2 15,-3-1 2,-2-2-13,-1 3 9,-8-1-6,-1 3 0,-5 4-6,-3 1-5,-5 2-4,0 4 3,-5-4-18,-4 8-6,-7 0-3,-6 2 2,-6 7 1,-6 4 2,-3 2 2,8 3-3,-6 1-1,12 3-2,1-3 1,12 3 0,6-6 2,8-4-2,4-3 1,6-7 0,5-1-1,2-10 2,1-3-1,5-5 1,-5-6-1,1-4 1,-2-3 0,-4 0-1,-5 3 4,4 0 4,-8 5 7,-3 5 4,0 2 6,-1 1 1,1 4 2,-3 1 1,-2 3-15,0 0 6,0 0-13,0 2 5,0 2-11,0-2 7,0 2-8,0-2 0,0 0 6,0 2-3,0-2-2,0 0 5,2 5 0,1 7 11,1 5-4,-3 8-8,-1 10 13,-1 14-12,-3 5-2,-3 13 3,1 2 0,-2 4-6,3-4 5,1-2-6,0-5 1,0-7 5,-2 3-6,5-5 0,-4-3 3,1-6-1,0-6-1,0-9 0,0-10 1,-1-9 2,3-6 7,-3-10-11,0-7-5,1-12 1,-9-8-10,-1-11-8,1-6 6,3-3 5,2-5-4,8 0 12,4-1-5,9 4 2,8 1-2,7 2-7,6 2-7,4 6 18,5-2 1,-8 11 1,4 3 1,-9 9 0,-6 6 0,-6 11-1,-2 8 0,-8 7 0,3 9-1,-2 7 2,-5 3 1,-3 3 0,3-8-8,-1-2 4,-1-7-8,0-9 1,3-9 6,3-7-17,2-10 13,4-6 9,0-8-1,-1-3 1,4-4 2,-3 0 7,2 2 15,1 3-3,-3 7 3,5 11-7,-11 5-7,0 10-10,-2 14 9,-2 17 14,-1 17 8,-6 13-3,-1 20-2,-2 9-2,2 8-10,4 0-1,4-4 1,1-9-9,3-9 3,0-6-5,1-7-2,-8-5 2,2-10-3,-7-8 2,-3-9-1,-2-9 1,-3-9 4,-2-7-6,-9-6 0,-2-10 0,3-5-4,-2-15-13,7-12-4,13-8 3,4 0 1,12-3-3,7 7-5,11 10-4,-3 6-12,12 4-5,-5 6-6,4-1-19,1 2 15,-4 2 8,1 2-31,-11 1-91,-1 9-149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9:05.9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709 472 643,'13'-27'28,"-9"-9"-28,-4 3 14,-8-2 0,-1 9-8,5 12-3,-4 1 2,4 7 0,4-2-3,-6 8-2,12-1-3,-2 2 2,4 9 1,1 6 0,7 7 0,3 9 0,3 7 0,-5 6 0,1 1 1,5-5-2,-2-3 2,1-9 1,9-6-1,0-14 1,13-11 13,5-11-6,17-14-8,14-13 2,12-10 1,4-11-1,11-4 1,-5-10 2,-2 4 0,-6 0-4,-11 11 3,-22 16-5,-16 16-7,-15 10 7,-18 18-1,-12 6 0,-4 7 1,-3 9-12,-3 8-42,-11 12-88</inkml:trace>
  <inkml:trace contextRef="#ctx0" brushRef="#br0" timeOffset="676">71 2454 664,'4'-27'22,"-13"10"-2,-6 11-15,-2 8 4,4 11 10,1 10-2,8 4-3,-4 4-3,10 0-5,8 5-2,-2-1-3,9-3 2,4-1 0,7-8-1,2-2 5,6-11-4,13-14 2,13-10-3,17-16 0,23-15 4,20-15-6,24-15-1,17-10 1,13-7 0,-4-4 1,-7-3-2,-12 1 2,-13 6 0,-15 4 1,-11 15-1,-20 10-2,-15 11 1,-18 11 0,-7 9 1,-19 9-1,-9 10 0,-9-1 0,-4 10 1,-9 3-2,-2 1 0,-2 0 0,0 1 0,0-1 1,0 4-1,0 0 1,-5 6 0,0 7-2,-4 2 0,-8 8-2,-2 0-10,2-1-12,0-3 2,0 3-21,2-3-20,2-1-80,1 5-193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6:24.1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 51 784,'0'-6'48,"-4"2"24,0 4 2,4 0-33,-4 4-17,4 0-11,-5 2 8,-3 7 10,4 6-8,-1 4-9,-2 8 12,7 5 17,-2 9-5,0 8-6,-2 9-5,-4-3-9,-1 4-1,1-5 1,-1-3-8,-3-7-8,2-2 5,4-9-6,2-11 2,0-8-2,0-5 2,4-9-1,0 0 0,0-8 1,0 0 9,4-5-3,1-9-9,7-1 1,3-7-2,-2-1 2,1 5-1,1 7 0,-4 6 0,-2 7-5,4 5-1,-1 11 4,2 3 2,9 6-1,3 4 0,5-4 1,0-6 4,0 1-4,-2-9 0,-6-3 0,4-4 0,-9-4 1,9-8-1,-2-5 0,1-10 1,10-7-2,-7-9-1,3-3 0,-11 4-1,-1 3 3,-11 9 0,-9 3 0,-5 6 0,-5 5 0,2 6-2,-5 4 0,4 7-2,-8 6 1,-2 6-5,3 3 8,2 9-1,1 3-1,5-1-1,3 0 3,10-1 0,-1-1 0,4-1 0,9-7 0,0-4 0,3-8-1,1-1 1,-3-6 0,4-7-2,-5-7-1,1-11 2,5-2 1,-10-9 3,-5 0-3,-4-5-4,-8 3 4,-4 0 0,-11 7 1,5 8 1,2 6-4,3 11-1,-3 6 0,3 6-3,-6 3 2,-1 9 3,2 4-1,2 4 1,7-3-1,10 0 1,3-5-4,10 0 3,17-5-12,7-5-15,12-6-20,3-2-19,5-10 30,-9-3 14,1-5 10,-5-6 13,-7-3 0,-1-4 0,-12 1 0,-1 3 1,-11 4 2,-3 1 1,-7 7 10,-5 4 3,-4 5-2,-6 8-10,-9 6-4,-8 11 0,-8 2 0,0 10 0,-4 1 0,1 3 2,6-3-2,4 3 0,5-7 0,6 3-2,11-8 2,4-10-6,9 1-3,5-14 9,8-10 0,-1-9-1,6-6 1,4-7 0,-2-3 0,4 3 1,-3 5 2,-3 5 4,-6 7 10,-8 8-12,0 11-3,2 14 6,-2 13 30,-1 14 8,1 12-23,2 8 0,-6 4-14,-1-4 4,-8 2-4,0-9-4,-8-8-1,-6-10-2,0-4 2,1-13-3,0-9 4,5-10 6,0-4-1,1-14-6,-5-9-3,4-13 2,2-16-3,6-13 1,2-10-1,10-6 0,15 9-1,0 5 0,16 13-1,2 18 1,-1 13 0,-1 13-1,-2 10-2,-6 11 1,-4 11-4,-6 10 7,-11 4 2,-3-1-2,-4 1 0,-7 1 0,-7-8 0,-1-6-30,-3-4-73,-3-10-35,1-1-7,-2-16-49,3-11-35</inkml:trace>
  <inkml:trace contextRef="#ctx0" brushRef="#br0" timeOffset="1470">1487 388 557,'19'-51'84,"-2"11"-36,1 9 13,-1 8-11,-7 6-5,-3 9-30,-2 2-14,-1 10-1,1 2 0,0 5-1,4 4-5,-1 7-38,6-3-19,6 0-37,4-2-12,-2-4 8,5-3 71,-6-6 33,0-4 25,-4-2 58,-2-2 13,-6-4 15,-1 5-23,-4-3-14,-4 0 8,2 4-3,-2 0-33,-2 4-9,2 0-10,0 0-3,-8 8-9,-1 3 19,1 4 8,-12 10-19,3 4-6,1 4-9,7 3-3,1 2-5,8 0 1,8 0 2,13-3-1,0-8-1,12-10-1,2-14 0,8-10-2,2-12-2,4-16-1,-5-11 0,1-2-1,-10-8 5,-6 5 0,-16 6 1,-5 7-1,-8 13 1,-4 9 4,-4 10-4,-5 8-10,-4 10 8,-11 9 1,-1 8-1,-6 5 4,8-1-4,-1-3 2,8-5 0,10-4-6,6-6 6,13-7 2,9-10-1,17-10 3,0-3-4,4-5 0,-2 1 0,-8 4 0,-6 5 0,-1 8 0,-9 10-3,-5 9 1,1 4 2,-4 8 0,2 1-3,0-5 3,2-2-1,-1-6 1,5-7 6,1-5-6,8-5 0,-5-6-7,6-5 3,-1-8-7,3-2 5,-11-8 3,9-8 2,-6-5 1,-3-5 0,1-4 0,1-5 0,-4 0-4,1-5 4,0 0 0,-4 3 0,6 6 3,-7 8-6,-8 11 6,0 10-3,0 2 0,-4 11 1,0-1 7,-2 7-7,2 0 1,-2 0 0,-1 2-2,-1-4 7,2 4-1,-2 0 3,-1 0 4,5 0-6,0 0 1,-2 0-4,6 0 0,6 0-3,-6 0 2,-6 0-2,6 0 0,6 6-1,-6-2 1,0 9 7,8 4 13,-4 10-5,1 8 3,3 3 0,-2 6-3,1 2 2,-3-2-8,0 4-6,0-2 5,-2-5-9,0 3 1,-2 0 4,0-2-4,0 4-1,0-2 2,2-4-2,4-9 0,-2-4 1,4-12-1,1-7 0,0-3 0,7-5 2,8-5-4,-3-1-8,1-2 2,9-1-8,-8-1-4,3-2 5,-5-1-2,2-2-2,-1 2-16,-3-5-1,-3 5-39,3-5-30,-3 1-25,-3-2-95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6:27.4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284 1242 662,'4'-13'102,"1"-1"5,-5 9-16,-5 1-33,5 0-33,0 4-18,5 0-7,-5 4 1,0-4 0,0 8 4,-5 3 39,5 6-9,-4 10 7,0 9 16,-5 5-22,0 11-15,3 2-5,2 1-5,0 2-1,5-1 4,2-4-10,1-6 2,0-1-4,0-2 1,3-7-1,-7-3-1,0-6 0,5-4-1,-5-6-4,0-4-39,-5-3-45,10-2-22,-5-7 8,0-2-73,0-11-142</inkml:trace>
  <inkml:trace contextRef="#ctx0" brushRef="#br0" timeOffset="344">120 1708 107,'-25'-9'486,"-2"-3"-374,4 2-24,7-3-6,-3 7-14,11-3-27,6 1-36,11 0-5,15-1 1,9-1-1,14-3 1,19-1-1,12 5 1,7-1 2,-2 3-2,-8 1-1,-10 2 1,-16 0-1,-17 0 1,-15 4 31,-7-1 22,-6-2-8,-5 3-18,-2 0-28,2 3 0,-8 6 0,-3 8 1,-11 12 0,5 7-1,-7 4 2,5 5-2,7-1-1,13-4-1,2-3 3,10-7-3,7-5 2,6-9-1,0-11 1,3-9 6,-5-11-1,3-10-2,-5-6-2,-2-11 2,-4-4 0,1-6-3,-12-3 2,-4 1 1,-4 6 1,-5 12-3,-9 9-1,4 10 0,-3 11-1,-5 10 0,-5 7-2,2 5 3,-4 7-4,8 0 3,5 0-4,6-2-33,8-2 6,14 4-23,4-6 16,7-5-23,16-5 2,3-5 11,5-9 3,2-3 21,3-7 16,-7-6 9,-6-4 2,0 0-2,-9 0 24,-6 0-6,-6 1 27,-3 3-16,-2 4-4,-2-3 11,-7 9 9,1-1-16,-1 1 7,-4 5-5,0 3-2,0 1-1,0 2-5,0 0-9,0 2-4,0 0-4,0 0 3,-4 0-5,4 0-4,0 4 6,0 5 24,-5 7 4,5 8-9,0 11-3,0 9 7,0 10-10,5 5-3,-1 10-3,4 2 2,-2 6-4,1 3 0,-6 1-2,2-2-3,-7-6-5,-3-14 1,1-6 1,-2-4-3,-1-17 2,5-5-2,-3-6 0,4-7-21,3-9-19,-1-5-25,1-8-116,-3-5 23,-1-10-115</inkml:trace>
  <inkml:trace contextRef="#ctx0" brushRef="#br0" timeOffset="1334">1193 1493 691,'18'-26'79,"3"3"14,-3 4-54,3 11-25,2 8 7,-2 9 5,-4 5 9,-2 9-4,-7 3-5,-3 1-3,-14 4-9,-10 1-7,-7-1-3,-3-4-3,-4 0 0,4-4-1,7-6-5,7 1-48,7-9-41,9 1 6,15-6-41,12-8-5,3-6 41,17-7 36,-9-6 57,2-4 54,-6 0 62,-14-1 2,-7 2 2,-7 9-31,-6 6-33,-1 3-49,-4 12-5,0 6 0,-2 3 11,-2 10 5,1 0-13,1 6-2,-2-5 0,8 3-3,4 0 2,0-4 2,9-2-4,4-7 1,7-5-1,-6-5-2,6-8 2,0-9-3,-3-2 2,0-10 0,-6-6 1,-2-6 0,-5-3 0,-6-2 0,-7 2 1,0 5-1,-4 8 4,1 12-4,-8 11 0,1 8-1,-51 56 1,56-43-1,-2 0-1,3-2 1,-2 3 1,-5 13-13,8-5-23,8-1-6,8-4 16,9-2-2,10-5 10,0-3 0,8-7 8,-6-2 2,4-6 6,-7-5 2,1-5 0,-6-1 1,1-10 5,1-2 6,-6-1 12,0-9 1,2-1-1,-2-3 6,-7 1-4,3 4 3,-2-1-7,-6 7 1,5 7-13,-6 1 4,-8 7 6,4 3-4,0 3-5,0 0 12,0 5 8,-4 0-10,4-2-7,-6 6 9,5 0-18,-2 0-2,3 0 1,-1 0-4,-2 4 0,3-2-5,-1 2 3,-2 0 2,1 5 0,0 4 1,-3 9 0,1 1 4,4 3-1,-1 9 1,2 3 5,3 2-7,-1 9 5,-1-4-4,2 1-2,0-3 1,3-3 2,0-4-4,1-5-1,1-4 0,-1-6 1,5-6 7,5-9-6,9-2-2,-2-8-1,7-9-2,-5-1 0,4-13 3,-6-1-2,-2-7 1,3-5 1,-7 0-6,-3-2 3,3 3 1,-11 12 2,-4 4 0,-2 10-5,-2 9-3,-4 8-9,-6 9 17,-10 10 0,0 12-1,-2 1 1,-1 8-1,14-3 2,4-5-1,10-5 1,3-7 1,12-6-1,-2-5 1,10-9-2,0-8-1,2-5-2,-2-10-2,-6-8 1,-5-4-1,-3-4 5,-5-1 0,-9 4 1,0-3-3,-9 6 2,-5 4-2,1 8-2,1 7-4,-2 6 4,-9 4 0,5 3 4,-3 2-1,-3 5 1,7-1-3,6 3-4,5-2 2,6 3-37,9 0 9,8 1 11,11-5 7,5 3-10,8-10 0,4 2-11,-3-8-5,7-6 14,0-3 15,1-5 9,-7-4-3,2-1 6,-1-3 1,-15 3 10,-5 1 32,-7 3-14,-12 3-1,-5 5-10,-1 3-11,-7 4-4,-5 6-3,-11 4 2,-1 7 1,-6 5-2,0 1-1,-1 7 0,4 5 0,2-2 2,7 1-4,6 1 0,7 0-3,6-12-7,5 0-2,5-7 2,5-8 11,5-8-2,-2-4 3,6-6 1,0-8-1,2 0 0,1-6 0,-2 1 2,1 0 10,-7 6 13,-5 2-1,-3 9 0,-5 2-19,1 12 10,-1 15 33,4 8 2,-6 13-20,4 10-8,1 8-5,-5 13-8,1 2-1,0 3 0,-3 3-3,-4-2 1,-7-8-2,-5-2-1,-10-6 1,0-7-3,2-14 0,4-9 2,5-16 10,7-11-2,4-17-10,4-10 0,4-16-1,5-15 0,5-10-1,-4-12 1,5-8-2,1-4 1,1 4 1,2 7 0,0 12-1,7 13 1,-3 16-2,8 5 1,-7 10-4,-1 7 4,-2 10-5,-10 4 0,-5 8 4,-7 6 0,2 5 2,-6 4 0,2-2 0,-2 6 0,-1-4 0,4-2-7,3-2-18,-2-6-12,6-1 4,-1-6 20,2-10 6,6 0 2,-4-10 1,7-4 2,3-5 0,3-4 3,-6-4-1,4 4 2,-1 0-1,-6 0 9,3 5 12,0 4 8,1 3-7,-4 3-11,-3 11-9,2 6 9,-2 14 11,-7 12-1,1 13-3,-1 19 5,-8 14-1,4 11-6,-5-1-6,1 3-8,-3-10 1,3-5 2,-3-12-3,1-3-3,-2-11 2,-3 1-2,1-10 3,-8-9-1,5-8 0,3-9 5,2-14-5,-1-10-2,-3-11-5,5-13-6,2-14-11,5-10-18,12-5-12,4-4-29,7-2-78,8 3 6,0 7-83</inkml:trace>
  <inkml:trace contextRef="#ctx0" brushRef="#br0" timeOffset="3780">3631 1812 776,'17'4'59,"-7"0"-18,-6-3-7,-4 7-14,-4 2-20,-2-1 0,1 8-318</inkml:trace>
  <inkml:trace contextRef="#ctx0" brushRef="#br0" timeOffset="6510">3155 234 492,'-5'-2'60,"3"-2"-32,0 4 33,2-4 8,2 4-37,-2-4-10,-2 3 20,4 1-8,-2-4-7,0 4-6,-2 0 8,2 0 6,0 0-9,0 0-4,-2 0-7,2-2-1,2 2-4,-2 0 0,-2 0-7,4 0 1,-2 0 4,0 0-1,0 0 5,0 0 2,0 0-2,0 0-4,2 0-2,-2 0-1,2 0-2,-2-2-1,5 0 0,0 0-2,7-4 3,-3 2-3,3 0 0,-2-1 1,4 5-1,-1 0 0,-3 0 0,5 0 0,9 4 0,-3 0 0,6 0 0,79 7 0,-86-7 1,4-4-1,-3 4 0,0-4 0,24 1 0,1 2 2,2-3-4,-6 0 2,0 0 0,6-3 2,-6 3-2,4-1 0,-1 2-1,3 2 0,-6 1 1,5-3 0,-4 5-1,1-4 1,-1 0 0,-2 0 0,-7-2-1,-1-2 1,-5 0 0,0 0 1,-6 0-1,0-2 0,2 3 0,1-3 0,2 0 0,-2-2 0,-2 2 0,-1-4 1,-9 7-1,-5-3 0,-2 1 0,-3 2 0,-3 1-12,0 0-12,-3 0-11,3 0-34,-2 0-17,2 0-13,0 0-57,0 0-73</inkml:trace>
  <inkml:trace contextRef="#ctx0" brushRef="#br0" timeOffset="7530">4350 31 517,'-14'-2'57,"2"-4"4,6 0 3,2 5-15,0-3 2,1 1-7,3-2-13,0 5 10,-2 0-4,0-2 3,0 2-11,-1 0-4,3-2-6,-1 4-8,1-2-4,0 0-2,0 0-5,0 2 0,0-2-2,0 0 1,0 0-5,0 4 5,1 0 1,4 1 4,2 5 5,2 2-2,7 1-2,8 2 1,-2-2-1,9 1-4,-4-2 0,4-1 1,-9-3-1,2 1 0,-4-5 2,-4 4-2,-2-6 2,-1 2-2,0 3-1,1-5 2,-4 4-1,-2-3-1,0 0 0,0-2 3,-4-1 0,0 0-2,0-1 2,3 1-1,-3 0-1,-4 0 1,5 0 1,-5-3-1,0 3 3,0-1-3,0 1 3,4-4 2,-4 4-5,0-4 4,0 4 5,0-2 0,0 2 1,0 0-2,-4 0 4,4 0-10,-5 2-3,-9 4-1,-8 7 7,-8 7 0,-13 7 0,-6 7 1,0 4 6,5-1 2,-4-1-3,8-1 0,4-7-4,6-5-2,9-6 4,6-3-6,6-5 2,3-5-3,3-4 9,3 4-4,-1-8 1,2 4 3,-1 0 3,0 0-7,0-1 1,3-3-10,-3-4-1,0 4-1,1-6 0,2 6-2,-1-3-15,0 1-38,0 4-48,-2-2-35,5 3-54,0-3-135</inkml:trace>
  <inkml:trace contextRef="#ctx0" brushRef="#br0" timeOffset="21642">4173 295 406,'0'-4'97,"0"3"-65,0-2 78,-4 2-33,4-3-1,0 0-22,0 0-21,0-2-1,0 5-11,-4-2-3,4 2-2,0 1-4,0 0 10,0 0 2,4 0-6,-4 0-3,0 0-5,-4 0 2,4 0-3,0 0 2,0 0-5,0 0-3,0 4-2,0-3-1,-4 9 10,4 7 5,-4 6 4,-4 4 15,4 8-8,0 3-4,0 4-9,0 0 8,1 2-8,-1 2 2,2-3 1,-1-1-7,2-2 4,-2 4 4,3-3-8,-1-1-3,-3-2 5,-1-4-10,1-3 6,4-8-6,-4-2 1,0 8-2,4-29 0,0 0 1,0 0 5,0 0-4,0 0-1,0-2-1,0 2-8,0 0-36,4-2-8,-4 0 7,0-2 0,4-1 19,0-1 15,-2 0 10,1 1 1,-3-3-1,0 6 1,0-2 0,0 0 0,-3 4 1,6 0-1,-6 0 0,3 0 0,0 0 1,0 0 4,0 0-1,3 0 9,-3 0-4,0 0-5,1 0-2,6 0 0,1 0 1,9-4 0,7 4-1,6-1-2,2-3 6,2 0-3,-2 0 0,-3 4-1,-1 0 1,-9 0-3,2 0 1,5 8 0,-3-4-1,8-3 1,3 7-1,2-6 1,2-2-1,-4 0 1,-5-6-1,-2 2 1,-10 4-1,-3-1 2,-3-3-2,0 0 0,-2 4 0,-4 0 1,2-4-1,-1 4 0,-2 0 0,-1-2 0,-3 2-3,-3 0-18,2 2-56,-4-2-5,-3 4-45,-5-4-1,-2 0-29,-2 0 45,0-4-31,0-2 72,3-2 71,5-5 32,1 3 57,3-3-37,2 0 15,-1-1 24,0 6-65,-1-1 0,4-1 28,-7 5 16,3-3-27,0 6 6,1-2-2,2 2 11,-1 0-20,3-2-17,0 4 6,-1 0-15,1 0-5,0 0-4,1 0-3,2 4 4,1 0 7,8 0 19,2 3-4,5 1-15,5 6-2,-1-1-3,-4 9 6,1-4-8,-12 9 5,-3 0 0,-10 2 10,-10 4-5,-9-1-5,-3 1-4,-12-3-1,3 3-2,0-6-2,4-6-1,8-4-5,10-6-122,10-4-35,12-7-92</inkml:trace>
  <inkml:trace contextRef="#ctx0" brushRef="#br0" timeOffset="26310">4133 878 489,'0'-8'135,"1"3"-62,2 1 4,1-2-27,-4 2-18,4 0-11,-2 3 4,0-3-1,0 1-2,-2 3-7,6 0 8,-12 0-4,6 0-1,0 0-7,0 0-9,6-1 3,-6 1-2,0 0 0,4-4 0,-4 4 9,0 0 1,0 0 0,0 0-3,0 4 6,0-4-12,0 0-2,0 0 2,0 1-4,0 6 3,0 2 7,4 2-3,-4 7 8,4 3-7,-4 2 8,0 4 0,0 0 8,0 5-6,0-1 3,0 0-9,0-5-2,0 1 4,0 2-7,4-2 3,-4 3-1,0 1-2,0 2-3,0 1 9,-4-1-8,0 1-1,4-3 0,-4-2-4,0-2 5,4-1-5,0 1 5,0 4-2,4 0-1,-4 1-1,4 5 2,-4-1 0,0-1-1,4-3-1,0-1 0,-4 1-1,2-1 1,1 1 2,-2-2-1,2-2-2,-3 3 0,0-4 2,-3-4 0,2-1-1,-2-10 1,3-6-2,0-1 0,0-5 3,3 0-1,-3-1 3,1 1-5,-2 0 2,1 0-2,0 0-2,-3 0-1,3 1-7,0-1-33,0 0-9,3 0-20,-3-1 19,-3-3 0,3 0 19,-2 0 12,-2-2-1,0 2-15,0 1-2,-6 1 18,4 4-7,2 0 10,-9 7 13,13-9 4,-2 0 2,2 0 5,0 0 9,0 0 12,-2 0 12,2-4 1,0 4-14,0 0-12,0 0 1,-3 0-3,6 0 0,-6 0 0,3 0 11,3 0-1,-3 4 0,2-4-6,-2 0-2,2 0-5,0 0-3,1-4 7,1 4 3,6 0 1,8-1-2,4-2-2,8 3-6,9 0-3,2 4-2,2 0-1,2 0 0,-1 2 2,-3 2-2,-6-7 1,-4 3-1,-6-4 0,-4 4 1,-1-4 0,-4-4-1,-3 4 0,-3 0 1,-2-4-1,-3 4 0,0 0-2,-5 0 1,-5 4-13,5-4-63,-2 0 24,-1 0-4,-1 0-64,-1-4-73,-4 3-66</inkml:trace>
  <inkml:trace contextRef="#ctx0" brushRef="#br0" timeOffset="27532">4544 1856 566,'-8'-8'78,"-2"-1"-6,4 3 39,-1 0-43,6 0-21,-2 6-4,3 0-13,-1 0 1,2 0-4,-1 0 2,0 0 6,0 0-4,0 0-8,3 0-11,-3 0 0,0 0-9,1 6-1,3 0 8,3 3 0,-1 5-2,8 1 2,-4 6 1,5 2-5,2 0-2,3 0-1,-3-2 1,-3-2-1,3-1 0,1-5 0,-8 0-3,2 1 2,-1-5 0,-1 1-1,0-6 1,-6 4 0,2-4-1,-2-3-1,0-1 0,-1 0 1,-3 0 1,0 0-2,0 0-2,2 0 2,-2 0 0,0 0 2,0 0 1,0 0-3,-2 0 3,2 0 0,-3 0 1,3 0-1,-1 0 0,-2 4-1,2 2 0,-8 2 7,-5 1 8,-3 8-6,-8 6-3,0 4 2,-7 4-3,-1 0 0,2 1-2,-1-1 4,3-4-4,1-4 1,7-2 1,5-6-1,6-7-6,6-3 2,4-5-1,0 4-1,0-4 4,0 0-2,0 0 1,0-4 0,0 4 0,0 0 0,0 0-1,0 0 1,4-1-1,-4 1-1,0 0-1,0 0 0,0 0-1,0 0-17,4-2-51,-4 0-42,5-2-38,0-2-19,7-1-206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6:46.4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80 183 611,'0'-5'121,"-4"-3"-33,0 2-27,4 2-29,0 0-12,0 3 1,0-3 3,0 0 23,0 0-10,4 2-13,-4-2 16,0 2-15,0 2 0,0 0-5,0 0-14,0 2-4,0 0-2,-4 2 0,4 8 0,-7 7 11,0 7 7,2 7 16,-4 7-10,2 4-4,1 1-1,2-4 0,0 0-8,1-1-3,1-8 0,2-5-5,-4-5 0,0-3-1,4-8-1,-6-5 0,5 2-1,1-7-1,0 2-58,0-3-105,1-3-28,5-6-289</inkml:trace>
  <inkml:trace contextRef="#ctx0" brushRef="#br0" timeOffset="518">101 81 825,'-12'-11'45,"-1"-1"15,2 3-17,2-1-16,2 6 0,3 0-9,0-1-5,4 1-5,0 4 1,3-4-2,1-2-5,0 3 3,4-1 0,4-2-3,0 6-1,7 4-1,4 0 2,6 1-5,0 3 3,5 2 0,2-1 1,-2 1-1,-6 3 4,-3-1-3,-4 2 0,-5 1 1,-5 6-1,-5 2 1,-6 0 2,-2 4 0,-12-1 4,-4-3 2,-6 4 5,-4-4 3,-6-6-1,1 2 4,-1-5-11,2-2-2,6-4 4,14-3-7,-2-3-4,12-2 1,2 0 2,4-2 2,3-2-6,6-1 2,8-3-2,16-2 3,1 1-3,12 1 0,6 2-1,-1 6-2,-2 2 3,-3 2 1,-10 8 2,-7-1-3,-8 2 0,-8 3 0,-12-1 1,-5 2-1,-5 1 0,-12-3 0,-4-2 1,-7 5-1,-5-5 1,0-4 0,-1 1 2,-3-2-3,8-3 1,-3-1-1,6 0 0,7-2-1,6 0-25,2 0-66,7 0 11,7-2-100,9-4-100</inkml:trace>
  <inkml:trace contextRef="#ctx0" brushRef="#br0" timeOffset="1336">882 279 660,'5'-10'124,"-5"1"-33,0-1-8,0 6-35,0 0-3,0-1-18,0 5-6,0-4-1,0 4-2,0 0-5,0 0-3,0 0-4,0 0-6,-5 4 0,1 5 9,-1 5 10,-3 5-9,0 2 2,2 6 0,2 0-4,1 3 2,3-1-8,3-2 9,1-6-10,0 0 0,0-6 3,2-1 0,1-5-1,-1-5 3,8 0-4,0-8 3,7-1-3,5-9 0,-3-7-2,2-2 3,-2-8-3,-5 3 1,-5 1 0,-2 4 1,-7 7 6,-3 7 3,-1 9-10,0 0-1,-1 5 0,1 2 0,1 0 0,5 9 0,-2-1 0,6 2 0,5 4 0,4-6 0,5 3 0,4-9 0,0 1 1,-3-6-1,-2-4 0,-4-6 0,1-6 1,-2-7 0,5-8 0,-9-3-1,1-7 0,-1-3 0,-6-2 0,2-1 0,-10 6 0,0 6 0,0 8 0,-4 7 1,4 11-1,-10 5-6,6 3 5,0 7 0,0 11 0,-1 4 2,5 6-2,9 5 1,9-1 0,7 1 1,12-1-1,1-4 0,4-3 1,1-5-1,-13-6 0,-5-3-2,-9-1 2,-16-3-10,-14 3-32,-12 4-62,-14 2 8,-18 4-76,-14-1-292</inkml:trace>
  <inkml:trace contextRef="#ctx0" brushRef="#br0" timeOffset="4102">148 959 732,'-6'-15'32,"2"0"79,-6 1-45,6 5-23,4 1 3,0 2-10,2 2-8,-2 3 12,2-3 1,-2 4-3,0-4-19,0 8-12,5 0-6,-5 1 2,0 14 16,0 3-2,-5 8 5,5 7-6,-2 3-9,4 0 7,-2 1-13,0 0 9,5 2-7,-5-1 0,0-2-1,-5 0-2,3-1 0,-2-6 6,0-5-6,1-1-4,2-6 0,-3-7-46,1-1-70,3-5 21,3-6-25,1-4-71,4-10-140</inkml:trace>
  <inkml:trace contextRef="#ctx0" brushRef="#br0" timeOffset="4500">128 996 548,'0'-23'76,"10"4"-8,-2-2 15,1 2-33,5-3-3,2 7-7,3-2 4,-2 0-13,4 3-11,-2 9-9,4 1-8,-2 4 4,5 5-1,-3 9 1,2 3 13,-1 6-6,-3 4 6,-5 0 0,-1-1 3,-15 11-3,-4-2-1,-12-3-3,-8 7 2,-9-5 0,-9-4-7,-3-3-4,-4-4 3,1-5 0,9-7-1,3-5 3,14-2 8,7-3-6,9-1-4,6 0-2,4 0-5,-4 0-3,2 0 0,9 3 10,3-2 1,7 7 1,10 2-4,0 7 1,4 2-9,1 8 2,-5 4 2,4 0-3,-1-5-1,-2-1 5,-5-8-5,4-3 3,-6-5 3,0-5-4,3-4 2,-2-4-1,2-5-3,-2-5 0,1-3 1,-4-6-1,2 0-3,-1-8-15,-3-5-3,-2 0 0,1-1 3,-7-1 10,-3 1 3,-2 9 5,-5 5 0,-3 6 0,0 5-2,0 6 2,-3 2-5,2 4-3,-8 6 7,-2 7 1,-3 8 2,-4 10 5,1 2-3,4 3 2,8-1-3,5-4-3,4-7 3,4-4-3,2-5 2,5-6-2,5-1-61,-6-6-113,7-2-15,2-2-84</inkml:trace>
  <inkml:trace contextRef="#ctx0" brushRef="#br0" timeOffset="5272">914 927 808,'-4'-21'43,"0"2"54,-1-3-30,1 4-19,3 4-27,2 5-17,-1 5-4,3 4-1,-2 4 0,4 1-4,3 9-63,1 3-58,2 2-109</inkml:trace>
  <inkml:trace contextRef="#ctx0" brushRef="#br0" timeOffset="5477">996 1295 650,'-3'25'24,"1"-8"29,0-9 52,0-7-11,2-1-15,2-7-55,5-10-7,1-6 11,3-12-15,3-1 12,3-3 2,0 5 3,1 7-4,-9 8-4,-4 9-21,-1 10 0,1 10-1,-3 2 3,7 5-2,-3 6 1,5 0-1,1-2 0,5-2 1,3-2 2,8-7-4,-1-1 4,8-5-2,-4-4-1,5-8-1,1-5 0,-1-6 0,5-8 0,-7-5 0,-1-5 0,-3-1 1,-4 1-1,-7 7 1,-8 3 2,-5 8-1,-4 5-1,-2 6 4,-4 5-4,-8 6 0,-5 9-1,-11 6-3,-6 6 3,-3 7-2,2 5-3,9-1 5,5-3-2,6 1 2,10-4 0,2-10 0,6-2 0,2-7-2,5-5 1,-1-6 1,8-7-2,5-7 2,5-6 0,4-6-2,1-6 2,-4-1-1,-4 3 0,-3 2 1,-7 4 0,-1 6 1,1 2 1,-10 11 5,0 1 1,-3 1 1,2 1 0,-3 3 7,0 3-15,0-2 6,0 9 12,2 2 7,2 7 3,0 7-14,3 9 6,-3 7 5,2 10-16,1 7 8,4 9-4,-5 8 1,1 1 1,-2 3-6,-2 10 22,-3-5-21,-7-3-6,2-3-2,-4-10 2,-5-16-1,2 0-4,-1-16 4,0-10-3,8-5 3,-4-13 2,-1-5 9,6-12-15,-4-11-5,-1-12-7,-5-13-15,2-11 1,-4-8 4,8-4 7,1-4-1,11 7 8,4 3 0,15 7-6,2 3-3,13 3-7,4 3-11,6 5-27,-2 4-73,-2 7-9,-6 4-92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3:42.5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322 233 584,'0'-3'20,"0"2"33,0-2 5,0 2-14,0-1-27,0 2-7,3 0-7,-3 0 1,0-2-1,2 2 6,3 0 7,-5-2 4,5 0-2,-1 0-4,-4 0 1,4 0-4,-4-2-1,0 3 6,0 1-5,4-2 7,-4 0 4,0 0-9,0 0-1,0-2 1,0-1 9,0-1 8,0 0-13,-4-4-4,4 1-13,0-1 5,0 2 0,0 1 2,0 1 4,-4 2-9,4 2 19,0 1-18,0 1 6,0-3-6,0 3 1,0-1-4,-4 1 5,4 0-5,0 0-1,0 0 1,-5 1-1,0 2 1,0-3 1,0 3-1,1 3-1,-5 0 1,1-1 0,-1 5 0,1-2-3,-6 1 6,4 3-3,-3 1 0,1 1 1,-1 5-1,-1 0 4,0 4 0,-3 2 2,0 2 0,-5 0-3,4 1 1,1-1 1,0 4-2,-3-2 5,3-1-2,1 3-3,2 0 1,0 63-3,14-77-1,4 0 0,1-1 0,5-3 2,3 18-2,8-4 1,0-4-3,7-3 6,2 0-6,-2-3 4,5-4 0,4-1-1,4-3 3,-4-1-4,8-4 2,0-2 1,-3-4-3,-1-4 3,-6-4 3,0-1-6,-2-4 3,-8-3-1,0 2-2,-5-2 0,-8 2 6,1 3-6,0 0 2,-8-1-2,2 3 0,0 3-3,-2-1 3,-1 5 1,0 0-1,-4 4-13,0 0 6,0 2 7,0 2-3,-4-2 6,4 2-3,0 0 0,0-4 0,0 1 0,0-1 1,0 0 2,0 0 0,0 0 1,0 0-4,0 0-1,0 0 1,0 0-14,0 0-15,0 0 11,0 0-8,0-1-38,4-2-1,-4 2 14,0-5-9,4-2 32,0-1 21,1-5 6,3-1 2,1 0-1,-1-4 0,3 3 3,-2-2 3,-1 5 29,-4 0 24,0 1-5,-4-1-42,5 1 3,-5-1 19,0 2-21,4 1 21,-4 4-24,-4 4-8,4 4-2,-5 4 0,-3 5 4,-5 7-1,-2 5-2,2 2 0,5 2 0,4 1 2,4 1-3,8 0 1,5 2-1,2-5 2,6 1-1,5-4 2,-3-4-1,3-4-2,-5-7 4,-2-4 0,2-6 6,-8-5-6,3-7-4,0-5 5,-7-6-2,-1-6 0,-4-5-3,-4-5 1,0-4-1,-4-5 0,-4 0 2,-1 6-3,-3 5 1,-2 11 0,0 10-5,-3 9-6,-10 11-18,-4 8-35,-14 2-10,3 10-1,-3 1-47,9 0-160</inkml:trace>
  <inkml:trace contextRef="#ctx0" brushRef="#br0" timeOffset="1554">1288 587 510,'0'10'177,"-4"1"-82,0-1-4,0 1-23,-6 1-15,4-1-26,2 3-11,0-3-10,0 3 2,0-5 4,-1 1-5,1-2-5,0-3 2,4-2 4,0-3 40,0 0 7,0-7-33,-4 0-7,4-6-5,-5-7 6,5-1-1,-4-4-7,8-3-5,-4-1 1,5 2-3,3 4 1,1 4 0,-1 5 6,-4 5-8,0 7-6,2 5 1,0 9 5,-2 6 0,4 5-2,-4 1 4,1 3-2,-1 0 0,0-2 5,5 0-5,-5-3-3,1-2 3,0-6 0,-1-5 4,0-3-4,2-4 7,-2-8 1,0-4 0,0-9-3,5-10-3,-5-7-2,4-1 0,1 1-2,-1 5 4,-4 14-5,3 6-9,-7 11-4,5 9 13,-5 9 3,8 5 0,0 7 3,1 4-3,4-1 0,-1-2-2,8-6 3,-3-4-2,-1-7-12,4-5 2,1-9-5,2-6-3,3-5-3,4-11 4,-2-5-5,1-5 13,-1 0-4,-6-1 10,-6 4-2,-6 5 5,-3 4 1,0 6-4,-7 3 0,0 6 2,0 1 0,0 0 1,0 2 1,0 2 0,0-2 0,0 0 0,0-2 0,-5 1 1,3-3 0,2 0 6,-3-1 0,2-1 0,-2 0-3,2 2 5,1 2 4,0 0 5,0 3-9,0-2-8,0 3-1,0 3 0,0 1 0,0 5 3,0 5 1,4 5 8,-3 7 17,-1 7 1,0 7-20,-4 8 6,-1 4 2,0 4-3,-3 1-5,4-1-3,-5-4-3,5-5-3,4-4 2,-8-7-2,3-2 3,0-5-4,-1-6 1,2-5-1,-4-3 0,3-8-47,1-1-86,4-4-55,0-6-275</inkml:trace>
  <inkml:trace contextRef="#ctx0" brushRef="#br0" timeOffset="2664">1729 474 662,'13'-25'63,"0"4"11,6 10-11,2 7-11,6 9 14,4 13-24,-2 7-6,4 2 2,-8 3-7,-7 1-1,0-4 6,-9-1-19,-5 0-8,0-3-2,-12-5-1,-1 1 1,-3-1 0,-12-2-7,3-3-70,-2-2-127,5 1-441</inkml:trace>
  <inkml:trace contextRef="#ctx0" brushRef="#br0" timeOffset="3466">2285 508 359,'0'-5'249,"0"-1"-194,0 0 48,5-1-39,-5-1-12,0 0 5,4 1-1,-4-3 4,0 3-4,0 0-24,0 0 32,0 3-41,0 0-7,0 3-1,-4-2-14,4 3-1,0 4-17,-5 6 17,1 7 0,-6 8 5,5 5-1,-4 5-4,5 4 0,4-3 3,0-2-1,8-1-2,2-4 1,9-6 1,2-6 2,7-5 5,1-7-7,8-3-1,-4-5 4,4-11-1,-8-7 1,-1-8 3,-6-5-8,-6-1 1,-10 3 1,-2 7 4,-5 7-6,-3 9 0,-1 5-5,-3 6-3,0 4 3,3 5 0,1 4 4,4 7 1,4 2-2,9 3 1,5 0 0,13-2 1,4-6 0,13-1 0,1-7 1,4-5-1,-3-4 0,-7-6 2,1-6-1,-12-3 0,-3-10-1,-10-6 6,-1-4-6,-10-7 0,-3-4 0,-5-2 2,-5-4-2,1-1-2,0-3 0,0-4 2,-2-1 0,12 0 2,-2 3-2,0 8-1,5 10 1,-5 15 0,0 9 0,-4 9-2,0 1 0,-4 4 0,4 0-6,-4 0 8,4 4-1,-5 1 0,-3 3 1,4 3-3,-6 4 3,4 5 2,2 5-2,-4 5 11,3 11 13,1 5-11,0 7 11,4 5-10,0 1 8,4 3-12,5-1 0,-5 0-1,1-1-5,2-3-2,-5-5-1,-2-4 2,0-10-2,0-5 1,-4-8-2,-2-6-1,6-6-33,-4-5-33,4-2-123,-4-4-60</inkml:trace>
  <inkml:trace contextRef="#ctx0" brushRef="#br0" timeOffset="4426">2888 551 705,'-17'-17'68,"8"3"10,5 2 1,8 1-47,9 3-10,8 3-9,16-1-11,8 2 1,4 2-6,3 4 1,5 2-128,-1 2-248</inkml:trace>
  <inkml:trace contextRef="#ctx0" brushRef="#br0" timeOffset="4667">3365 662 554,'17'0'92,"11"-4"19,1-3-38,8-5-34,-2-2 35,4-1-36,-8-4-14,0-2-1,-8-4 3,3-4 5,-9-3 2,-8-7-23,-1 1-4,-8 2 3,-8 3-5,-1 8 10,-8 9-13,-11 11-1,-14 13 0,-11 12 5,-5 18 0,1 7 0,12 7-4,15 1 6,16-1-7,28-4 1,11-5 6,25-6-5,11-7-2,14-6-12,1-8-63,1-8-1,-4-8-46,-11-10-30,-10-5-10,-5-8 0,-10-10 130,-12-5-3,-11-1 35,0 1 69,-10 2 12,5 3 42,-1 2-15,1 2-9,1 2-26,2 4 7,2 3-23,-1 4-8,-1 5-20,-3 7-9,4 11 7,6 9 3,6 11-19,4 7-1,-4 6-3,-4 3-2,-6-3-3,-15 0-2,0-3 4,-9-3 4,-1-5-7,1-6 6,-3-7 2,-1-9 9,-1-5-6,4-6 0,-1-12-9,9-7-2,2-11-1,13-8-3,11-6-5,5 0-41,16 2-53,5 8-28,3 7-176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6:57.4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279 468 545,'-5'-18'9,"5"0"43,0-5 2,0-3 5,5 3-16,-1 1 45,-4 4-13,-4 5 0,-1 3-23,-2 6-28,-8 3-5,-3 6 5,-3 3 9,-12 7-14,4 6-2,-6 2 14,8 4-13,-1 6-9,11-3-3,9 1-2,8-2 0,10 1-1,13-3-2,11 0 2,4-2-3,3-2 0,-2-4 0,-12 3 0,-8-7 1,-7-2 0,-8-1-1,-8-1 13,-12 1-9,-3-3 0,-4 5-4,-9-6 1,2-3-2,-6-1-11,6-4-18,2-4-25,4 0-1,6 3 14,4-3-9,8 0-26,4 4-51,4-4-87,8 0-85</inkml:trace>
  <inkml:trace contextRef="#ctx0" brushRef="#br0" timeOffset="502">510 117 539,'6'-25'74,"4"2"-29,-6 6 42,0 2-29,-2 5-14,2 1 10,-1 2-11,-2 2 9,-1 1-7,0 2-9,0 2-13,0 0-13,-1 2-1,1 0-6,0 0 2,0 7 9,1 5 12,2 3-13,-2 10 23,2 5 4,-2 9-10,2 7-1,-3 9-5,0 7-10,2 3 1,2 1-9,-1 8 1,1-5 0,0-3-5,-4-6 0,2-7 0,-4-7 0,-2-11-1,0-9 0,-1-7-1,1-11 2,1-1-2,3-6 0,0-3-34,0-4-55,3-4-73,-3-2 50,4-3-47,-2-6-131</inkml:trace>
  <inkml:trace contextRef="#ctx0" brushRef="#br0" timeOffset="922">526 554 741,'-18'-25'49,"1"4"62,0 0-24,1 6-47,7 3-6,0 2-16,6 7-7,2-3-4,5 6-7,5-4 1,10 0 0,2-1-1,16 1 1,6 0-1,9-2 0,6 2 0,-3-1 0,-2 1 0,-11 2 0,-3-2 1,-12 0-1,-4-1 0,-7-3 0,-2 4 0,-2-2 1,-1 2 2,-10 0-2,2 4 3,-3 0 7,0 0-2,-4 4-1,-6 2 3,-4 2 2,-6 5 2,-6 6-8,-5 3 1,4-4 3,-5 8-7,7-3 2,1 0-6,4-1 0,6-4 0,6 3 0,8-6 1,0-3-1,8-3 5,6-5-2,10-6 0,1-7-1,7-6-1,2-7 0,-2-1 0,-3-3 0,-4-1 1,-7 1 3,-2 3 11,-4 8 6,-5 0 2,-5 4 1,0 3 1,-2 2-4,0 2-10,0 4-6,-2 0-6,2 0-1,-2 4-4,-1 0 4,-2 6 1,1 5-1,-3 6 1,1 2 0,6 4 0,0 4 0,4-5 0,5-3 2,3 0-2,2-5 2,4-9-2,4 4 2,-1-7-2,2-2-3,-1 0-9,0-4-48,0-4-42,-3 0-11,-2-3-59,-1-5-78</inkml:trace>
  <inkml:trace contextRef="#ctx0" brushRef="#br0" timeOffset="1696">1247 468 804,'6'-10'21,"1"2"29,7-1 18,6 0-24,8 3 8,1 6-27,5 2-7,-2 7 4,-2 8-1,-2 10-5,-4 10 2,-7 11-1,-2-2 9,-11 7-12,-4-3-5,-14-6 6,-3-7-2,-4-7 1,-4-7-4,1-9 1,6-6 7,0-12-3,8-14-11,6-9-4,5-13 4,10-15-4,9-12 1,7-8-1,5 6 1,4 7-1,2 9-1,0 12-1,-1 15-12,-2 11-134,-10 3-10,0 16-135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7:03.3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55 497,'-2'-5'118,"-2"1"-43,4-2-9,-4 3-10,4-1-20,0-2-19,0 6 5,0-4 5,0 0-5,0 3 1,0-3-9,0 0 14,0 4-7,0-4-6,0 4-3,0 0-5,0-2 2,0 2-4,0 0 6,0 0-4,0-4-7,0 4 8,0 0-1,0 4-7,0-4 1,0 2-1,-4 2 0,4 5 4,-5 9 0,1 4 8,0 5 9,-4 10-1,8 1 8,-6 3-8,6-1-9,6 0 12,-6-2-17,0 2 7,4-1-7,0-3 2,0 5 0,0-5 1,-4 0-4,0 1-3,-4-7-1,0-7 0,0 0 4,4-9-4,-4-6 3,4-3-3,0-3 4,0-2-4,0 0 0,0 0 1,0 0-2,0-2 1,0 2 0,0 0-1,0 0 0,0 0 2,0 0-1,0 0 0,0 0-1,0 0 1,0 0 5,4 0-6,-4 0-2,0-1 2,0 1 1,0-4 2,0 4-5,0 0 2,0 0 0,0-4 0,0 4 0,0-2 0,4 0 0,-4 2 0,0-2 0,-4 2 1,4 0-1,0 2 3,-4-2-1,4 0-2,0 0 0,4 0 0,-4 0 1,0 0-1,0 0 0,0 0-3,0-2 2,4 2 1,0-4 0,9 0 5,4-1-4,15-3-1,6 2-1,11-2 1,6 8 0,1 0 0,-3 0-1,-9 4 1,-3-4 0,-6 4 0,-6-4 0,-8-4 0,-1 0 0,-6-1 0,-3 1 0,-1-6 0,-3 6 0,0 0 1,-3 3 0,-4 2-1,4-1-9,-4 0-35,0 0-7,-4 4-31,-6 0 17,1 2-12,-4-2-7,0 4 17,-4-3-94,2-5-6</inkml:trace>
  <inkml:trace contextRef="#ctx0" brushRef="#br0" timeOffset="1028">413 504 502,'-6'-13'41,"2"-1"67,-5 3-39,1-1-10,0 3 3,0-1-23,4 2 16,1 3-7,2-3-17,1 6 7,-3-1-15,2 3-14,1 0-6,0 0-2,0 0-1,0 0 0,0 3-1,0-1 1,4 2 0,16 17 0,-20-19 0,4 2 1,0 0 0,5 1-1,0 3 1,7 2 0,3-1-1,3 1 3,-1-2-2,2 1 0,0-1 0,-2-3 0,1 5 0,0-2 1,-4 1 0,0 1-1,3-2 1,-4 5-1,-3-5-1,4-2 2,-5-1-1,-8-1-1,3 0 0,-3-4 1,-2 0 2,-2 0-1,2 0 1,-1 0 6,-2 0 3,0 0 4,-2 5 3,-6 3 4,-9 10 7,-8 9-9,-12 9 1,-11 8 0,-2 6-4,-1 5 3,-2-7-4,4-3 2,1-7-7,13-8-4,8-12-3,13-1-5,6-11 3,4 2-3,-1-7 6,5-1-2,0 0 2,-4 0-1,4 0-3,0-1-2,4-3 0,1 0-1,-5 0-10,4 2-54,0-2-32,-4 0-15,8 0 8,5-1-55,7-3-145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27.3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-2 695 731,'4'4'39,"-4"-4"-32,4 0 37,-4 0-29,0 4 9,0 0 1,0 1 10,0 5 4,0 3 3,5 1-11,-5 3-7,1 2 10,-1-2-9,0 1-13,0 1 1,0-4 11,-1-3-6,1-5 12,-5-1 16,5-6-2,0 0 0,-4-10-22,4-5-21,0-10 2,0-7-1,-4-12-2,8-1 4,0 0-3,5 0 1,3 5-1,8 8 0,1 6 7,0 7-7,-1 14 1,1 6 4,-3 11 7,9 13-1,-6 6-5,1 13-1,5 2-2,-9-2-1,-1 4-2,1-6-1,-9-3 0,-5-7-1,0 0-26,-8-6-52,0-11-87,0-2-9,-1-13-280</inkml:trace>
  <inkml:trace contextRef="#ctx0" brushRef="#br0" timeOffset="532">496 793 759,'-4'4'107,"4"-3"-80,0-6 34,0-1-37,13-2-18,4-9 6,11 0 3,-3-6 1,4-4 8,0-2 1,-8-1-3,-7 7 11,-5 1-5,0 5 1,-9 6-12,-4-1-8,-5 8-4,-5 3-5,2 1 0,-2 5 3,-3 7 0,-6 7 5,6 8-3,3 5 10,6 3-9,-2 5-4,16-3-1,-2-5 1,13-5 3,1-10-3,13-3-1,-6-3-1,7-9-8,-1 2-27,0-8-10,0 0 10,0-5 5,-4-6 19,1-11 10,0-1 1,-6-3 0,5-8 0,-10-1 1,4-3-1,-1-2 0,-4 0 0,1-2 1,0 0 3,-1-2 15,-8 4 3,-4 2 14,-4 3 18,-4 3-28,-4 7-4,-8 4 1,5 10-10,-2 3 3,-1 3-2,6 1 7,-1 2 1,0 6-13,4 0 8,1 0-14,4 4 4,0-2-1,0 0-3,0 0-2,3-2 1,-3 4 0,-3 1-2,3 3 8,0 6 5,3 3-3,1 2-6,0 12 10,3 1-5,2 8 4,-5 9-3,4 4-4,-2 3-1,1 5 0,-1-2-3,-2 3-2,0-3 2,0 1-2,-1-4 2,-1-5 0,-2-3-2,0-8-2,0-7 1,2-10 0,-4-6-1,4-5-28,0-7-8,3-1-31,-5-4-32,0-8-131,0-1-18,0-8-232</inkml:trace>
  <inkml:trace contextRef="#ctx0" brushRef="#br0" timeOffset="1410">941 681 669,'-16'-5'134,"2"-3"-60,4 3 41,-2-1-46,8-2-39,3 8-11,1-4-3,4 4-13,6-4 2,10-1-2,12-5 0,9-3-3,2-1 0,9-3-2,1 4 2,-3-1 2,-8 1-1,-9 5-1,-7-2 0,-8 6 0,-5 3 0,-8-3 0,-1 0 4,1 4-3,-5 0-1,-2 4 7,-5 9 31,2 9-19,-12 6-6,1 7-2,-1 5 1,9 0-6,0-2-4,8 1 1,4-8-3,8-8 4,9-10 2,8-7-2,4-16-2,1-3 1,0-14-1,-6-4 1,-7-5-1,-3-1 3,-10 7 5,-3 12 3,-1 7-13,-4 13 2,0 15-1,4 10-1,-4 5 0,1 13 1,8-5-1,2-4 0,3-9 1,4-4-1,-1-11 3,2-11 4,3-10-4,-5-14 0,-3-4 0,1-13-2,-3 0 5,-4-5-3,-8 3 1,4 2-3,-4 5 3,0 7 2,0 3-2,4 7-2,5 3-2,1 2 1,2 3-2,7 3 1,-7 1 0,5 6 1,-3 2 1,0 11 0,-1 0-1,-1 10 2,-3 4-3,-1 4 0,1 5 1,-4 3-2,5-3-2,3 1 3,-5-5-1,2-7-5,1-10-6,-1-11 12,4-9 3,-1-17-1,-3-4-2,2-11 2,-3-7-2,-2-2 1,-6 6-1,-2 5 0,-4 7-2,1 6-5,-7 13-36,-6 13-18,-8 9-49,-7 10 0,-5 8-61,6 1-135</inkml:trace>
  <inkml:trace contextRef="#ctx0" brushRef="#br0" timeOffset="2310">2017 641 868,'22'-32'65,"5"-5"62,-4 3-53,7 1 26,-7 12-56,1 12-23,0 13 8,-6 9-4,-1 15-13,5 11 0,-8 7-11,-1 6 3,-5-1-1,-5 3-1,-10-6-1,-3-7 1,-2-13 2,-1-3-2,-5-15 9,5-10-11,5-10 0,2-15 0,6-11 0,1-9-11,11-4 3,5-1-13,6 8-2,-2 2 0,2 5-4,4 4-4,-2 3 16,3-3 2,-6 4-3,2-4 8,0 0 4,-6-1 3,-1 1-2,2 3 3,-7-3 3,-6-1-3,1-3 0,-3 4 2,0-5 0,-2 3 26,0-1-1,0 7-10,-4 8 2,2 1 2,-4 9 6,-3 1-6,3 7-15,0 1 3,-2 1-4,-2 11 16,-6 3-4,1 10 3,-1 0-2,3 9 1,9-1-11,2 2 3,6-3-1,7 7-4,2-1-1,1 6-1,-2 0-3,-6 6 1,-4 0 0,-5 3 1,-8 1-1,1 0-1,-5-10 1,2-8-2,4-9 0,6-12 1,1-11 4,4-4 7,4-13-12,8-6 1,-4-8-1,2-8 0,3-1 0,2-1-1,-10 1-2,4 1-3,0 12 2,-2 6 4,-4 4-1,-3 7-8,0 10-6,-8 6 14,0 12 1,4 11 1,-6 9-1,6 8 0,6 0 1,2 0-1,5-10-1,5-8-22,5-10-17,3-13-27,4-9-25,2-13-66,82-68-16,-100 58-218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30.9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40 484 353,'-3'-8'315,"-1"4"-195,0-2-37,2 3-8,-1-1-38,2 8-17,1 1 27,-3 7-5,-1 7 17,2 8 6,0 4-15,0 5 6,-1 8-11,2 2-22,-3 8 6,4 3-11,-4 6-9,8 1-8,-4-3 4,4-2-5,0-9 1,2-2-2,-3-11 1,1-5-19,-3-5-33,2-10-29,-3-3-66,0-5 23,-3-9-225</inkml:trace>
  <inkml:trace contextRef="#ctx0" brushRef="#br0" timeOffset="330">2 656 812,'4'-40'2,"0"-1"48,2 5 58,1 9-62,-1 8-38,2 11-7,6 18 41,-1 11-5,-1 10 2,5 9 7,-3 2-23,0-2-2,-10 1-12,-12-5 10,-6-1-12,-4-3-4,-3-1-2,-3-10 1,4-6-4,6-5-24,6-6-92,8-4-12,0-2-136</inkml:trace>
  <inkml:trace contextRef="#ctx0" brushRef="#br0" timeOffset="614">302 602 794,'5'-13'65,"-1"3"19,-4 1-33,-4 9-37,8 5 1,0 3 28,9 10-23,5 5-1,8 0 2,-4 3-11,0 5-5,-4-2-2,-14-3-2,-8 1 2,-10 0-1,-7-5 2,-1-5 0,-5-12-4,6-5 6,7-9-4,6-14 2,12-12-4,6-5 3,11 0-3,14-1-1,0 5 1,10 5 0,7 8 0,1-3 2,0 8 1,-1-1-2,-3 10-2,-9 1 0,-9 6-2,-5 4-4,-16 6 7,-1 1 3,-9 10 10,-6 3 1,-2 10 7,-11 3-1,2 1-15,3 4 3,3 1-4,10 3-4,5-8 4,9-4-3,8-5 2,8-13-3,5-6-18,-2-12 7,-2-6-3,-4-11 14,-12-6 1,-5-9 0,-6-5 4,-6-3-4,-3-6 0,-2 1 2,-5-1 4,1 6 11,-4 7-12,-1 11-6,0 8 0,-5 9-3,-3 14-3,-2 9-67,-8 7-29,1 11-52,2 3-70,9-3-341</inkml:trace>
  <inkml:trace contextRef="#ctx0" brushRef="#br0" timeOffset="1282">1108 167 599,'23'-36'55,"-11"3"49,-2 3 0,1 8-41,-5 3 1,-2 6-31,2 7-5,-6 2-14,0 0-9,0 4-3,0 4 2,-6 2 13,6 2 10,-1 5-14,1 6 16,0 8 21,0 4-18,0 9 4,1 10-11,-1 4 1,6 5-11,-6 2-6,4 3-3,-4 3-3,4-4-3,-4-1 3,0-7-2,0-1-1,0-5 0,-4-4-15,4-9-45,0-9-76,0-10 20,0-7-23,8-10-80,-2-10-317</inkml:trace>
  <inkml:trace contextRef="#ctx0" brushRef="#br0" timeOffset="1658">1188 620 829,'4'-22'32,"-2"3"20,2 2 4,5 2-40,7 3-11,7 3-3,6-1-2,12 5 1,-2-3-1,5 4 0,-3-2 0,-8-2 1,-9 7 9,-11-2 6,-8 7 3,-6 6 18,-6 7-16,-3 6-7,-4 8-6,1 5-7,-1 5 1,7 3 0,6-4-2,5 0 0,6-7-2,7-10-14,10-11 2,-2-11 2,3-12 8,-6-10 3,2-10-1,-4-7 2,-7-5 5,-4-2 5,-6-1 0,-7 2 1,-7 7 6,-3 6-9,-10 8-3,-1 10-5,-4 5-1,1 12 0,0 6 1,3 7-5,7 2-26,5 2-16,8 2-27,14 0-24,4-2-23,12-3-28,8-5-175</inkml:trace>
  <inkml:trace contextRef="#ctx0" brushRef="#br0" timeOffset="2100">1819 530 595,'29'-27'103,"-1"5"10,-14 0-10,-5-1-15,-2 9-23,-7 6-21,0 3-24,-7 9-9,-2 5 43,-1 5 4,-8 9-20,0 7-4,-3 5-3,4 3-18,-1 6-6,5 2 0,8-2-3,6 4 3,14-6-4,13-1-1,10-15 1,12-3-3,0-15-11,6-4-7,-2-16 1,-8-11-2,-4-7 10,2-12 6,-11-4 3,-3-2 0,-5 4 1,-5 7 11,-5 6 16,-9 13-6,-3 0-4,-3 13-10,-7 1-8,-3 9 0,-9 3 0,1 11 2,-3 8-2,-6 9 0,13 5 0,7 3 0,7 4 0,12-6 0,2-4-2,8-9 1,-4-8-8,6-15 0,2-8-8,-1-10-8,6-11 6,-5-9 12,-5-7 6,-2-3 1,-9-2 5,-6 10-3,-6 1 11,-2 12-1,-4 6-8,-2 7-3,0 2-2,-3 6 1,-2 4-1,-3 2 1,-5 7 0,2 5-4,7 5 3,0-1-4,13 9-22,8-8-5,5 0-22,2-2-9,6-7 30,0-5 10,-3-5 9,-1-8 5,1-1 9,3-13 0,-3 1 0,1-10 0,4-1 3,-8-3-3,3-4 11,-1 4 2,-1 3 1,-2-3 4,-5 4 16,-2 4-8,1-3-4,-3-1-5,0 4 0,-2-3-3,1 2-3,-2 1 2,-1-2 5,-1 6 3,-2-2 3,1 6-13,-2-1-1,0 2-10,0 1 9,0 2-8,1-1 1,1 3 8,-1-1 7,2 6-2,-2 0-2,3 3-10,0-3 5,-1 8-8,1-4-1,0 1-6,-3 7 7,3 7 8,-1 2-5,1 9 7,0 2-4,0 11 0,-3-1 2,3 6-1,-2 6 2,-2-2-7,-6-2-1,2 3 0,2-4-1,-1-5-1,6 0 1,1-3 0,4-7 0,0-3 0,5-4 2,2-2-2,-1-6-6,7-7 0,0-2 4,5-8 2,-4-6-4,3-5 2,2-4 0,-1-6 1,4-8-1,0-1 1,1-13 0,4 1 1,-6-6 0,-2-3 0,-4-1 3,-6 0-3,-5 4 0,-5 10-3,-6 13 2,-1 8-2,-2 15 2,-6 14-1,-1 7 0,-7 14 1,8 1 2,3 9-2,11-3 1,6-5 0,8-1 1,3-7-1,4-6 0,1-1 2,0-5-2,-6-3 1,-1-1-3,-3-5 2,-4 4-5,-6-2-22,-4 1-13,-10 7-25,-10 1-101,-8 8-31,-13 6-252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36.9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516 89 798,'-5'-16'14,"0"-3"52,1 5 23,-3-3-10,1 8-13,3 5-5,2-2-16,-2 2-5,1 4-8,2 0-15,0 4-7,-2 14 28,-3 8 3,0 15-20,1 12-3,-3 11-4,2-1-1,1 0-8,-3-4-2,2-5-1,-4 0-1,1-10 1,1-4-1,2-4-1,1-3-15,3-12-39,1 0-27,0-9-45,1-9-4,2 1-4,1-8-7,1-5-43,-4-1-73</inkml:trace>
  <inkml:trace contextRef="#ctx0" brushRef="#br0" timeOffset="278">354 627 466,'-34'-17'136,"-3"4"-4,-7-5-24,-1 5-10,2-2-21,-2 1-12,5 1 11,14 1-27,3 8-15,13-1-30,3 5-4,7 0-6,7 0 3,9 0 3,10 0 0,14-4 0,12-2 2,12-7-3,9-5 1,-7 1-3,0 2 0,-8-3 0,-10 1 0,-8-2 6,-5-2-1,-5-6 0,-9 0 0,-4-5 1,-5-3-3,-3 3 3,-2-1-2,-3-2 1,0 5 0,-2 1 1,-2 4-1,0 8 18,0 7 7,0 5-16,-2 5-11,-2 9 0,-3 18 19,-3 13 0,-2 14-7,-1 9 7,-2 8-1,3-4-11,7-4-3,0-3-1,1-7-1,4-8-1,2-9 0,2-5 0,3-12 0,1-10-1,5-6 8,4-15-5,8-11 1,2-10 0,-1-7-4,0-4 0,-4 4-1,-9 13 0,-3 9-1,-3 17-9,-2 10 11,4 10-1,5 8 1,-4 4 0,9 5 1,2-5 0,5-4-1,3-8-2,10-6 0,2-9-10,3-8 3,1-9 2,-2-14 7,-8-1 0,-4-11 1,-13-3 2,-5-2-5,-10-2 2,-6 6 0,-3 9 0,-2 10 0,-1 11-1,-6 14-1,-6 17 2,-3 6 1,-4 6-1,-1 8 0,3-6-1,7 0 0,6-12-1,7-4 0,8-7 2,6-7 0,5-5 1,9-5-1,5-7 0,5-2-1,2-1 1,-2 4 0,-2 7-2,-4 6 1,-9 9-1,2 6 1,-4 5 1,-4-3 0,2 2 0,-8-6 0,7-7 3,0-8 1,8-4-4,5-9 1,2-6 0,4-12-1,-5-2 0,-2-5 0,-4-8-1,-2-4 1,1-7 0,-7-3-7,2 8-1,2 2-1,-2 9 9,0 6 0,-2 12 2,-3-2 0,-4 6 6,-2 15-8,-3 8 0,-7 22 31,2 19-11,-4 14-7,2 12 3,-1 10-5,6-9-1,2-1-7,2-7 2,0-5-5,4-11 4,-2-4-4,1-15-3,-1-4-2,-4-10-32,-2-3-35,-2-7-57,-9-5-55,-6-4-31,-2-9-131</inkml:trace>
  <inkml:trace contextRef="#ctx0" brushRef="#br0" timeOffset="1456">1557 539 710,'12'-27'112,"0"4"-57,0 10 29,-11-1-33,10 6-22,3-1-20,2 7-9,7 0 0,7-4-1,2 6-17,2-4-82,7-1-59,4-3-203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38.6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196 40 782,'10'0'86,"-3"-4"-29,-6 4 44,-2-2-38,1 2-26,-3 0-7,-2 2 0,-8 5-4,-4-1-2,-5 7-9,-4 5 1,-2 1-9,-1 2-6,1 6-1,7-4 0,7 4 0,7-4-1,11-2-12,7-4-15,3-6 18,6-7 2,1-4 8,0-13 0,3-5 2,0-4 0,-3-11-1,0 6 0,-6 1 10,-5 7 7,-2 5-4,-5 6-14,-1 8-13,-2 8 13,0 3 6,0 7-3,-2 4 1,2 8-4,0-2 0,0-1 0,2-4 3,2-6-6,4-3 3,3-6-6,6-8 5,7-12 0,1-2 1,4-9 0,-1-3 2,-3-1-1,-3-2-1,-2 4 2,-5 8-2,-1 6-5,-1 8-1,1 7 5,-1 10 1,-1 3 0,1 4 0,0-2 3,-1 4-3,0-6 1,0-2 0,2-7-1,6-2-3,1-4-30,3-10 10,1-1 20,0-8-1,-4-10 4,2-4 0,-5-5 2,-1-1 2,-2 1 34,-2 9-19,-4 6 8,-2 11-22,-7 9-4,-5 6-2,-6 13 2,-2 4 5,-3 9-5,0 6-1,6-1 0,6-1 0,13-7 2,7-5-2,12-6 1,6-7-1,4-2-6,4-7-21,-1-1-41,2-5 4,-3-5-92,-1 1-127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40.0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77 390 830,'2'-8'34,"-4"2"27,-5-2 33,-2-1-24,4 3-6,1-2-27,0 3-4,0 1 0,4 0-6,0 0-3,-4 4-4,4-2 10,-5 2-13,5 2-3,-5-2-5,5 4 3,-4 1-8,2 7 6,-5 6-7,1 6 6,2 7-7,-3 5 1,6-1-3,2-3 2,2-1 0,3-8-2,1 0 0,1-10 0,3-1 0,-6-6 2,3-6 2,2 0-3,1-4 2,3-10-2,4-1-1,-5-10 1,0 1 1,-1-3 0,-3 2-2,-5 10 1,-3 3-2,-1 6 1,0 6-4,-1 6-1,-2 2 5,-1 9 1,2 2-1,0 8 2,2 0-3,7-4 1,8-1 0,6-4 1,10-5 0,13-3-1,5-10 0,4-6-5,-4-3-1,-2-13 2,-7-4 0,-3-11 4,-16-7 0,-3-6 0,-5-101 0,-17 136 2,-2 1-2,2 6 4,-3 3-3,-3-5-1,-7 10 0,-5 6-1,0 11 0,0 10 0,-6 5 0,11 5 0,4 3-1,18-1 2,7-7-2,18 3 2,8-7 0,5 3-8,-1-4-7,-9 0-8,-12 0 5,-13 0 4,-12-5 3,-12 1-5,-2-5-4,-6-5-13,3-3 6,4-6-3,-1-4 15,10-4-6,6-2-36,8-6 33,16-3 11,5-6 6,12 2 2,5-2 5,5-6-1,-1 4 1,-7-8 4,-6 4 3,-4-5 9,-10 1 14,-5-1-12,0-3 4,-8 6-2,-3 3 0,-5 4 7,0 7 5,0 7-11,-5 4-19,-3 8 1,-3 10-3,-6 13 5,0 3-4,-10 7 0,10 3-1,13 0-1,11-7 1,13-2 0,14-13 0,11-4-6,-2-6-14,9-12 4,-6-2 10,2-7-12,-10-8 9,-2-2 9,-5 0 0,0-4 1,-8 0-1,-5-4 0,-10 4 0,-2-3 6,-7 3-1,-4 4 9,-3 0 12,-6 10-20,-3 7-3,-5 8 0,-5 7 2,-3 8-4,-2 14 4,3 2-2,10 5-3,1-1 1,14-1 0,11-4-1,8-5 0,4-5-1,6-13 1,6-1 0,-9-12-5,5-4 4,-2-5 1,-4-2 0,3-11 0,-10-6 1,6 0 0,-6-7 0,4-3-1,-8-2 0,3 4 3,-2-1-3,-7 5 1,-3 0 3,-1 1-4,-4 4 1,-4 3 6,2 1-3,-1 0 0,2 10-1,0-1 4,5 9 4,-4 3 3,4 2-12,0 0 2,-4 8-3,4-4 3,0 4-2,-4 2 4,4 3 5,-4 9-2,-6 3 0,8 3-7,0 6 1,2 2-2,2 4 0,3 5 2,2 3-3,-3 0 1,0 2-1,-4-2 0,4-2 1,-4 2 0,0-4-1,0 1 0,4-9 0,2-1 0,5-4 0,7-6 0,9-6-10,-4-3-10,8-3 3,-6-7-2,-3-2 0,-3-2-3,-3-6-3,-2-1-38,3 0-49,6-9 3,-2 1-80,7-6-226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41.8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 41 661,'-6'-18'303,"-2"9"-244,-1-1 34,-5 6-21,2 10-8,2 11-10,-3 6-6,0 16 1,1 3-15,2 6 0,6 2-2,7-5-1,1 5-14,3-2 0,1-2-9,1-6-1,-5 5-1,2-1-4,-2-2-1,-4-2 2,0 4-2,-6-3-1,-1-5-11,1-5-36,2-12-15,0-6-12,0-9-24,4-8-112,0-1-58,0-5-194</inkml:trace>
  <inkml:trace contextRef="#ctx0" brushRef="#br0" timeOffset="316">39 535 847,'-16'-13'31,"3"-1"43,5 1 0,6-1-67,6 1-5,10 3-1,13 1 1,0-1-4,8-1 4,-1 5-2,-2-2 4,-3 3 12,-3-3 9,-3 6 5,-4-2-11,-4 4 5,1 4-13,-4 6 3,2 3 2,-2 10-8,-3 4-3,5 8-4,-5-3-1,-1 3 3,2-7-3,6-1 1,3-10 1,2-7 2,2-10-1,8-4-1,-9-10 1,5-8 1,-9-9 3,-1-6 15,-5-8 14,-5-5-21,-9-4-14,-8 2-1,-15 12 0,-23 17-21,-22 27-147,-26 27-212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46.6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128 472 389,'2'0'59,"-2"-5"-55,0 1-3,0 0 2,5-2-3,-4 1 2,5-3 3,-6 0 14,4 3 13,-8-1 6,4 2-11,0 0-15,0 4-12,0 0 2,0 0-8,0 0 8,0 0-2,0 4 17,0-4 19,0-4-10,0 4-8,0 0-6,4-4 5,-4 4-3,0 0-4,0-1 8,4-2-6,-4 2 8,0-3 1,4 0 4,-4-2 4,0-2 6,0-1 1,-4 3 13,4-6-31,-4 3 30,0 3-18,-3-1 4,2 3 24,1 2-17,-3 4-29,-3 11 5,-7 8 17,1 12-16,-8 11-7,4 10 5,6-5-2,4 5-12,6-4 2,7-6-4,4-8 0,5-5 3,7-12-1,12-11-1,4-8 1,12-13-1,11-9 0,0-6-1,-1-7-1,-9-5-1,-5 0 2,-6-6 0,-16 2 0,-8-1 1,-8 9-1,-2 9 5,-7 14 4,1 3-2,-3 10-7,-1 14 0,-5 9 1,-2 13 1,-5 4-2,1 8 0,7-2 1,5-7-1,8-3-2,6-9 0,8-8-1,5-6-3,3-3-6,-2-10 3,5-6 5,-10-7 2,-5-4 1,-3-10 1,-8-10-2,-1-3 3,-4-4-1,-6-2 1,-1 6-1,-3 9 0,-5 8-1,1 10-3,-1 13-2,-7 13-29,-3 8-82,-4 12 31,1 3-52,4 8-68,7-7-347</inkml:trace>
  <inkml:trace contextRef="#ctx0" brushRef="#br0" timeOffset="848">740 517 904,'28'3'3,"-16"11"42,-7 3 59,-8 2-51,1 8-16,0 4 7,0-3-12,-2-1-10,0 0-8,-3-6-9,4-7-2,-1-9 17,4-5 5,3-13-16,2-10-8,5-13-1,3-10 0,5-8 3,9 2-3,-9 10 10,2 11-1,-2 18-8,0 9 0,-4 16 4,3 7 0,5 8-4,-3-1 1,0 7-1,-5 2-1,0-5 0,-4-1-41,3-6-79,-1 2 3,4-10-46,4-3-76</inkml:trace>
  <inkml:trace contextRef="#ctx0" brushRef="#br0" timeOffset="1224">1342 91 777,'4'-40'27,"-4"13"62,-1 12 7,-3 7-60,-1 17 28,-9 17 21,9 10 5,-6 10-35,1 17-14,1-2-4,2 3-14,2-3-7,0-5-6,5-3-4,0-5 0,5-7-4,-1-3-1,2-8-1,1 1 1,-6-4 1,-1 0-2,-4 4-29,-2-4-62,2-3-161,0-7-62</inkml:trace>
  <inkml:trace contextRef="#ctx0" brushRef="#br0" timeOffset="1524">1186 574 922,'-21'-9'8,"3"-5"17,7 1 38,6-5-50,17 11-12,2-3-1,7 1 0,10 5-2,-2 0 0,3 4-73,-5 4-73,3-4-239</inkml:trace>
  <inkml:trace contextRef="#ctx0" brushRef="#br0" timeOffset="1748">1446 524 812,'-4'-11'23,"4"-3"10,7-1 46,8-6-24,3 2 0,12 2-8,5 3-9,-4 10-8,1 14 10,-4 7-6,-4 18-6,-3 1-16,-4 4 1,-1 2 4,-11-3-4,-5-7-3,-4-5-2,-2-4-1,-5-6 0,3-13 8,1-4-10,2-13 0,8-14-5,3-9 0,7-12-1,6 2 1,5-4 0,4 6-1,-7 13-3,2 8 3,-1 14-6,-4 5 2,2 13 5,-6 12 0,2 2 0,-4 10 0,-1-2-1,-1-1 1,-1 1 0,0-6 0,4-8 0,-3 0 0,7-7-1,5-6-24,-1-8-8,2-6 12,3-9-10,-7-6 20,-4-11 8,-5-1 3,-7-3 0,-6 4 1,-3 9 4,-2 6 8,-3 11-13,1 6 0,-3 8 0,-11 10-3,0 7 3,-5 6 0,-5 5 0,-1 1 0,6 1-12,3-3-54,11-2-3,14-7 5,10-4-46,18-5-22,3-5-152</inkml:trace>
  <inkml:trace contextRef="#ctx0" brushRef="#br0" timeOffset="2326">2186 490 483,'28'-54'126,"-3"-5"-63,1-8 22,-5-1-4,0 9 13,-4 7-26,-3 12 5,-10 21-32,-3 11-29,-2 16 48,-13 19 26,1 13-29,-1 15-15,-1 11 2,1 1-17,4-2-4,4-4-5,6-7-12,2-4-5,6-6 2,6-12-2,-6-1-1,2-12-1,1-5-18,-5-6-11,-2-8-18,-1 0-28,-6 0-115,-1 0-64,-9 3-398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49.7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457 284 823,'-4'-29'13,"-2"-1"25,0 7 55,-2 0-8,1 5-1,3 11-4,-1-3-13,1 10-27,4-4-14,-1 12-16,-3 11 15,-1 8 4,3 21-10,0 7-5,-1 12-3,6 5-5,-1-5-1,2 0-3,0-8-2,3-1 3,-1-9-3,-2 0-1,0-11-47,-1-8-57,-3-3-91,0-6 1,0-11-35,-3-6 6</inkml:trace>
  <inkml:trace contextRef="#ctx0" brushRef="#br0" timeOffset="270">335 763 730,'-26'-19'9,"-7"2"32,-11 7 56,-2-1-4,4 1-17,-2 5-39,8-3 3,9 2 4,7-2-11,8 7 6,7-3-33,7 0-6,12-2-8,7-2 8,10-1-2,12-3 2,11 1 1,7-2-1,3 1-1,0-2 0,-2 5 0,-4-5-12,-9 5 1,-3-8 5,-5-2-4,-8-8 10,0-8 1,-5-1 0,-14-9 0,-3 0 1,-5 0 0,-8 1 3,-2 2 13,-3 8 22,3 7-16,0 8 1,-1 11-20,0 21-3,-5 18 10,-3 17 11,-1 15-11,-3 10 2,3 8-1,5-5-6,2-1 3,2-8-8,5-7 0,3-11 0,3-12-1,2-12 0,3-12 4,2-11-2,4-11 6,4-9-8,3-14 2,0-8-2,0-5-1,-6 5 0,-3 8-1,-6 10 2,-1 17-13,-2 10 11,4 13 2,-1 5 3,7 7-3,1 7 0,2-3 0,-2-5 1,4-4-1,3-10-2,3-7-1,8-8-7,79-48 6,-99 29-7,1-2 10,-4-6-1,-3 4 2,10-27 0,-9 0 0,-7 2 0,-7 8 2,0 8-2,-11 14 0,1 9 0,-2 17 2,-5 7-2,-6 15-1,4 15 0,1 4 2,9 7-1,8-4 0,9-6 2,20-2-2,9-8 2,21-9-2,16-8-29,10-11-100,8-12 8,4-10-26,2-8-2,-2-5-10,5-4 53,-5-5 3,-3-5 103,-10 1 94,-13 0-75,-13-1 67,-15 1-8,-12 8 11,-11 1-16,-9 4 9,-6 4-13,-9 10-22,-3 9-21,-12 4 7,-7 12-1,-13 7 8,1 4-10,-9 7 9,6 1-22,1-2-9,7-3-5,7 1-2,8-4-1,8 2 0,8-2 0,7-1-1,10-3-16,2-2-11,5-7 12,6-5 6,3-7-2,4-9 11,-2-8 0,1-12 2,-3-5-1,-1-9 0,-1-4 0,-3-9 0,3-5 0,-6-4 0,0-2 2,-5-2 0,-8 8 6,0 13 1,-7 10 21,-2 14-5,1 11-19,-1 11-6,-2 14 0,-5 17 8,0 13-4,-3 14 4,1 7 4,1 2 1,3-3-10,5 3 3,4-9-6,0-1 1,6-9-1,2-11 1,3-6-1,2-4 0,5-12-18,0-5-13,5-6-17,1-9 0,5-9 6,6-5 15,-5-4-9,2-5 29,-1-3 3,-7 7 4,-4-1 1,-8 6 0,-2 0 28,-6 9 18,-4 5-5,-1 1-1,-2 8-3,-1 0-30,-9 4-5,-4 9-3,-8 9 3,-4 5 0,-7 1-3,6 8-1,3-5 1,9 0-1,9-4-1,9-4-1,10-6-2,11-11-30,10-8 12,4-10 5,4-7 12,-3-8 6,-6 0 3,-7 5-2,-8 4 14,-6 5-7,-2 9-8,-6 4 0,2 4 15,-2 9-1,4 5-13,-3 1 1,3 2 2,-1-2-3,0 2-1,4-7 0,5-3-30,7-7-7,1 0-16,4-8 24,0-6 14,-1-3 12,-3-5 1,-1-9 1,-2-1 1,0-11 0,-3-6 0,0-5 0,2-12 0,0-1 0,-2 0 11,-2 5 14,-5 4 10,-4 18 27,-4 9-5,-2 14-31,-4 7-17,-5 16 6,-2 13 9,-4 15 11,2 14-14,1 11 1,3 8 0,6-4-16,5 0 3,5-5-3,3-7-6,5-5 6,-2-10-6,0-5-2,-3-8 0,-3-4-36,-5-6-47,-3-4-105,-3-7 36,-4-6-102,-2-6-200</inkml:trace>
  <inkml:trace contextRef="#ctx0" brushRef="#br0" timeOffset="2220">2750 495 646,'15'-19'15,"6"5"32,3 5 14,8-1-17,6-1-18,8-3-1,6-1 0,-1-2-12,0-1 2,-2 1-3,-9-2 4,-6 6 20,-6-5-3,-8 9 3,-10 1-5,-3 2 14,-3 2-9,-6 4 4,-3 0-27,-8 8 0,-4 6-6,-5 1 2,-6 12-2,-2-1-5,-2 9 0,3 2-4,-2-1 3,5 0-1,7-1 0,10-4-20,12-8-8,6-14 18,10-9 8,6-8 2,5-11 0,-1-4 6,4-4-3,-5 1 13,-4 8-5,-3 9 1,0 5 9,-2 8-8,3 5-12,-1 9 9,0 1-9,0 2 1,-4 2-2,-1-6-7,-2 2-85,-4-7-20,2-3-46,0-9-132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3:48.3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1 320 702,'5'-13'98,"-5"1"1,0 5-3,0 3-66,0 5-13,0 11 25,0 9 15,0 9 6,0 13-15,0 4-27,0 6-2,0-4 1,0-3-13,0-2-4,1-3 0,2-7-1,-2-3 0,2-4-2,-3-6-36,0-6-43,0-5 8,-3-6 55,2-7-28,-2-6 9,2-10 14,1-12-18,4-7 17,4-6 14,8-6 8,0 0-1,1 4 1,-4 4 1,1 6 10,0 6 16,-6 6 19,-3 7-15,-5 5-6,0 5-24,0 7-1,0 5 0,-5 6 0,5 5 1,0 3 2,5 6 9,7 4 11,2 0 21,13 3-15,7 2-20,6 3-5,1-3 0,3 3 3,-1 0-7,2 2-61,-10 0-94,0 1-217</inkml:trace>
  <inkml:trace contextRef="#ctx0" brushRef="#br0" timeOffset="644">644 7 371,'0'-1'151,"-2"-2"-44,4 3-31,0-3-11,1 3-19,1 0 2,-3 3-11,5 1 15,-6 6 0,0 1 10,0 7-5,-7 3-9,3 8-10,1 5-16,3 12 3,3 6 2,1 9 2,7 5-4,-7 2-18,0 0 3,1-4-3,-5-2-2,0-4-4,0-5 2,-5-5 0,1-2-3,0-5-12,-7-7-137,7-4-174</inkml:trace>
  <inkml:trace contextRef="#ctx0" brushRef="#br0" timeOffset="1042">958 801 666,'1'-10'94,"2"3"-52,2 1 15,5-2-20,3 3-4,5-1-9,6-2-8,4-1 7,-6-3 6,1-2 5,-6 1-9,-5-2-6,-6 0-19,-2-5 9,-1 1-4,-3-2-3,-3-2 1,-1 2-1,-2 2-2,-2 4 3,-5 3-2,-6 6-1,-7 8-1,-3 7-5,-3 7 6,-3 7 0,8 8 0,6 1-1,12 5 1,5-1 0,17-3-2,8-4 2,11-3 0,3-3 3,9-5-1,-5-5-2,2-3-2,-2-5 0,-4-2-2,-4-6 4,-4-2 0,-5-6 0,-1-5 2,-4-6-1,-3-4 1,4-4 2,-1-7-4,0-3 0,3-7 3,-3-2-3,-3-7 0,-2-1 2,-3-3-1,1 0 0,-10 5 0,0 5 8,-6 6-3,2 4 3,0 6-9,-2 3 2,2 8 0,0 3 1,-1 7-3,5 6 2,-4 1 1,4 4-3,0 2-1,0 2 1,-4 0 0,4 3 8,0 5 0,0 3 0,0 6 9,0 7-10,4 8 34,-4 10-22,4 10 4,-2 7-9,1 2 1,-2 4-4,-1-1-1,0-5-8,-1 0 4,-2-1-1,1-4-4,-6-3 1,4-5-2,-5-4 2,1-5 2,-2-7-4,4-7-5,-1-2-83,3-6-83,3-5-54,1-3-268</inkml:trace>
  <inkml:trace contextRef="#ctx0" brushRef="#br0" timeOffset="1912">1387 590 621,'-1'-9'54,"2"3"8,6 0 16,6 0-36,6 1-2,8-1 1,8 0-11,5 2-13,3 1 1,-2 0-10,-7 2 25,-6 1-1,-12-3-16,-3 3 0,-7 0-13,-6 0-2,0 3 1,0 1-4,-2 3 4,-2 6-3,-3 7 3,1 3 0,-2 5-2,0 7-2,8 0 2,0-1 3,8-5-3,5-2-2,3-11 2,8-4 3,-3-8 0,5-9-2,2-9 3,-3-9 1,3-7 25,-10-4 0,2 2 4,-10 4-26,-5 8 0,0 9-8,-5 7-13,-5 12 8,-2 7 5,3 8 1,4 7-1,2 5-3,7 2-7,0-5-4,8-5 6,-3-8 3,1-6 3,1-9 2,-4-8 4,1-5 0,0-10-1,-4-7-2,1-6 3,-1-4-4,-5-6 0,-4-1 0,4 5 0,0 4 1,5 5-1,-1 5 0,2 9 0,4 6-3,-1-1 3,-1 5 0,7 1 1,7-2 0,4 4 0,2 1-1,-2 4-7,-7 1 7,-6 5-1,-8 3 1,-5 5 0,-4 2 1,-4 4 3,-1 4-3,-3 4-1,4 0 0,4-1 1,4 3-1,4-5-1,1-2-3,1-5-4,2-8 3,2-6 3,-1-4 2,4-11 2,1-7 1,5-6 1,-7-9 0,-3-6 2,0-6-2,-8-2-2,-5-4 2,-5 0-3,-12 4-1,-4 5-2,-14 9-1,4 7 2,-6 12-85,4 12-73,-12 13-224</inkml:trace>
  <inkml:trace contextRef="#ctx0" brushRef="#br0" timeOffset="3008">2644 642 706,'-4'-16'69,"4"-1"26,0-4 12,-2-1-45,4-4 9,2 3-28,4 2 14,6 4-38,-1 3-6,4 7-5,4 5-8,7 6 5,-3 9-1,7 5-4,-1 4 4,4 5-3,-5 2 0,-2 0 3,-7-2-4,-7 0 3,-5-3-3,-9 0 0,-5-5 0,-7-4 0,-2-6 0,1-2 2,-1-10 4,4-2-6,6-9 0,4-3 0,4-10 0,6-1 0,8-6-5,5 2-7,3 4-6,0 1-3,-5 5 9,-2 5-19,2 2 23,-4 2-8,11 3 11,-2-3-2,10-1 5,-2 2-2,7-3 3,-11-4 1,1-2 1,-8-2 3,-6-6-4,-3-2 0,-6-1 10,-8-4-7,4-3 1,1 2-3,-1 1 3,-4 5-4,0 8-3,0 4 2,-4 10 1,4 1 0,-5 4 3,1 3 0,4 1 6,-4 1-4,0 5 4,-1 0-4,5 3 2,-5 5-1,3 3 1,0 6 14,-3 8 0,1 7 7,0 10-9,0 7-4,0 1-4,2 2 5,-1-1-13,2-1 6,1-5-6,0 2-1,0-4-2,-3 1 1,2-6-1,-3-3 3,-1-9-1,1-9 0,4-7 1,0-9 5,0-7 8,4-10-15,5-5 3,8-8-4,6-11 0,4-8 4,8-5-4,-9 0 1,-4 8-2,-4 8 1,-9 14-2,-5 10-1,-4 8-19,0 13 22,0 7-1,4 10 2,6 7-2,10 6-1,8 2-6,5-4-6,5-4-9,2-7 7,-10-9 4,1-13 12,0-7 3,0-10 1,0-11 1,4-8-2,-1-11-1,2-10-1,-9-6 0,0-7-1,-10-4 0,-13 3 2,-8 3-2,-9 11 0,-5 10-5,-3 13 1,2 11-4,4 14-6,-1 14 13,4 8 0,8 13-2,2 8 2,8 7 1,11-1-1,18 1 1,0 0 1,14-4-1,-1-6 0,1-1 0,-18-9 0,-5-5-1,-13-2 1,-9-2 4,-25-2-4,-19 4-84,-26-2-72,-17 2-51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52.6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23 696 855,'-6'10'0,"6"-8"0,6-6 4,9-5 16,6-7 2,4-3 0,2 0 7,-2-8 14,-1-4-8,-3-4-14,0-1 3,-1-4-16,-2-2 0,-1-2 1,-1-2-5,-5-2 16,-6 2-17,0-2 10,-7 4 5,-2 2 2,-3 5 13,-1 7-11,-1 7-11,2 9 10,1 6-12,-2 8-6,-3 8 0,-5 3 2,0 5 7,-3 3 5,0 4-4,6 4 3,5 0-13,3-4 9,3 7 0,4 1-3,0 5 12,2 13-4,0 6-4,0 12 4,-1 14-3,1 3-8,-1 2 9,1 4-9,2-9 1,-2-1-6,3-7 6,-3-2-3,1-8-3,-8-5 1,-1-8 1,-9-10-3,0-4 4,-2-13-4,2-9-4,4-6 4,1-5-10,3-10-10,-2-11-2,-2-5 1,-2-7-15,1-12 3,-2 1-5,-1-7 13,-2 6-3,2 4 19,2 1 5,5 10-5,8 5-6,9-1-4,8 0 1,11 1 8,6 3-23,4-2 24,0 2 7,1 2-1,-3-2 3,-1-2-2,-5-2 4,0 1-1,-7-2 1,1-5-2,-1-4 3,-1-3-1,0-4 3,-3-5-2,0 0-1,-4-4 4,-5 8-4,-3-4-1,-5 1 7,-4 4-2,-1 0 1,-6-1-2,1 5 4,-2 7 4,-1 3 6,-1 10 6,5 6-23,-4 6-2,-3 3 2,-1 6-2,-2 9 1,-2 3 9,4 2-9,-2 8 9,5-2-7,1 4 8,2-2-7,3 11 1,1 0 0,2 2 3,1 9-7,-4 8 1,-3-1 1,1 5-2,2-2 1,-3-1-2,7-4 1,0-8 1,7-2-4,5-8-11,3-5-18,8-8-6,7-6 4,6-7-11,-2-5 15,1-6 25,-4-7 4,-4-6 0,-6-1 0,-3-6 0,2-2 1,-3-8-1,2-1 1,-2-7-1,0 7 1,-2 5 4,-5 6 17,-3 10 6,-7 3-8,2 8-18,-4 0-2,2 8-5,-4-3 4,1 8 1,-1 1-3,3 5 5,5 2-4,4-2 2,5-1 0,2-5 2,4 0-2,0-5-8,-3-2-3,-4-6-1,-3-4 11,-4-2-5,-5-7 2,0-1 3,-1-8 0,-3-9 1,-1 0 0,1-1-2,1-3 2,3 2 1,3 7 0,1-1 0,1 5-1,-1 9 0,2 2 5,1 3 0,2 3-5,5 1 6,-1 0 2,4 0-8,1 4 12,2 0-5,-3 0-3,-5 0 0,0 9-3,-11 7 9,-1 7 3,-6 5 1,-2 13-7,-1-1-7,2 0 3,3-1-3,8-7 4,5-9-3,4-9 3,2-5-3,2-5 4,0-8-1,0-9 0,1-6-4,3-8 5,0 0-5,0 4 0,-4 6-3,-5 7-14,0 6 17,-4 18 0,-1 3 4,2 6-3,0 4 0,7 0-1,1-4 0,4-6 0,4-8-5,3-13-8,0-5-9,-1-10 18,1-12 2,-3-5 2,-2-8 0,-2-6 1,-7-4 2,-2 0-2,-5-5 0,-4-2-2,-8 7 0,-1-1-27,-5 1-71,-6 6-103,-8 11-56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8:55.1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380 578 522,'5'-19'152,"0"-2"-150,-5 4 57,-2-6 25,-2 4-27,0 2 18,0-1-25,-5 5 18,1-1-2,3 5-4,-10 5-12,-2 4-26,-4 4 4,-10 9 0,0 10-12,-9 4-6,0 8-1,5 1 0,-1 0-9,6 5 4,4-5-4,9-1 1,7-3 1,6-1-2,8-4 1,8-8-1,12-2 1,3-9-1,7-6 4,6-12-4,4-9 1,1-12 0,-10-3-1,0-7 2,-8 3-2,-6 0 2,-7 9 8,-6 8 28,-3 8-12,-5 7-19,0 6-7,0 2 0,0 9 0,-5 4 0,1 3 1,0 9 0,4 0-1,4-1 0,5-3 0,5-1-1,5-3-39,5-2-25,-1 2-84,7-6-47,4-5-59</inkml:trace>
  <inkml:trace contextRef="#ctx0" brushRef="#br0" timeOffset="480">866 498 815,'8'-36'43,"-8"3"41,-8 2-1,-7 8-28,3 6 20,2 9-28,-3 7-12,1 6 2,-8 12 1,-4 6-12,2 8-11,-6 9-1,2 2-6,7 3-4,3-1 1,11-4-3,9-4-2,10 1-2,13-6-27,11-5-64,11-7-47,1-11 9,6-8-49,-2-8-149</inkml:trace>
  <inkml:trace contextRef="#ctx0" brushRef="#br0" timeOffset="772">1340 350 667,'-4'-9'65,"-3"3"18,-3-2-24,2 4 4,-5 3 1,-1-3-23,4 8 3,-1-4 12,1 1 6,-7 7-30,-2 6-2,-1 3-12,2 6-6,-9 9 3,10 7-8,7-1-2,2 2-4,12-1 4,5-7-3,12-1-2,7-4 0,5-8-15,8-6-52,-7 1-68,2-6-26,-5-7-116</inkml:trace>
  <inkml:trace contextRef="#ctx0" brushRef="#br0" timeOffset="1530">1051 206 586,'0'-13'131,"0"4"-56,0-5 1,0 5-7,0-1-6,4 6-42,-4 0-2,13 8 32,-1 10-20,11 3 23,9 6-12,7 4-20,-1 5-4,3 8-6,-3 1 0,0 7-7,-3-2 4,-6 3-4,-7 0 1,-7-4-5,-15 0 4,-4-5-1,-14-4-3,-1-5 1,-2-12-1,-3-6 2,0-5 4,2-16-5,0-5-2,3-14 1,2-9-1,3-4-4,9-10 3,6 2 1,13-2-2,4 4-12,16 6 0,10 3-15,6 3-61,6 7 11,2 8-24,-15 7-31,-2 6-58,-6 3-190</inkml:trace>
  <inkml:trace contextRef="#ctx0" brushRef="#br0" timeOffset="1964">1888 251 851,'-7'4'50,"-3"1"24,-4 7 2,-4 3-35,1 6-2,0 6-20,-3 6-7,3 3 1,5 4-4,-1-1-6,5-1-2,1 2 0,14-5 1,1-4-4,9-9 4,4 1-2,3-9 0,-7-9-1,0-5 1,-5-5 0,-1-9 2,-6-3-2,-5-10 0,0-5-4,-10-8 3,1-5 0,0 5-4,0-2 5,2 3 3,6 13-2,1 7-2,4 5-7,6 6 7,5 3-2,9 1 3,7-2-1,5-2 1,8-1 0,-2-1 0,-4 1-1,-9-3-1,-2 11-3,-17 6 5,-6 12 11,-5 6 2,-3 14-6,-9 7 9,-2 2-7,2-2-1,4-8-6,7 1-1,9-11 1,2 0 1,14-13-1,-1-3 0,7-6-2,0-8-2,0 4-14,-2-4 5,-9 4 5,-5-4 2,1 8 1,-10 4 2,1-3-1,-5 9 2,-9-1 0,-2 0 1,-5 1-2,-2 3 1,1-3 0,-2-5-1,2 5-8,4-5-5,1-5 13,2-4 1,8 0 0,4-13-4,8-5 1,6-9-5,5-5-23,3-12 16,3-2 12,-3-8 2,0 0-1,-14 1 4,-2 5-2,-4 7 39,-4 14-18,-1 8-6,-2 14-15,2 1-1,-2 13 0,3 1 2,3 11 1,1 2-2,6 4 0,2 4 3,6-3-3,1-1 0,0-2 0,5-2 0,-7-4 1,4-1-1,-1 1-1,-8-2 1,3 0 0,-4-3 0,-1 5 0,4-6 1,-10 5-1,-4-1 0,-4 2-1,-8 2-17,-7 2-57,-4 0-50,-9 4-108</inkml:trace>
  <inkml:trace contextRef="#ctx0" brushRef="#br0" timeOffset="3500">3247 323 765,'-4'-5'11,"-10"-3"22,1-2 40,-1 1-17,5 5 7,5 2-18,0 2-27,0 0-5,4 2 39,0 7-2,-4 5-3,4 7-11,0 6-6,-7 9 0,4 5-18,-1-1-6,-2 6-4,3 6 2,-1-6-2,3 3-2,1 1 0,1-6-11,3-7-42,-1 1-60,-2-9-62,4 2-93</inkml:trace>
  <inkml:trace contextRef="#ctx0" brushRef="#br0" timeOffset="3808">2911 709 923,'-43'-10'0,"-6"1"37,4-1 15,11-2-5,10 7-25,13 1-18,15 0-1,13-2-5,11-1 2,14-3 0,11 1 5,12-5-5,8-3 0,6-1-1,-3 0 2,-2-4-1,-8-1 0,-9-4-1,-12-1 1,-7-7 3,-5-5-2,-8 0 9,-3-5-2,-8 0 0,-1-1-2,-6 2 3,-1-1 3,-6 9 4,-2 5 22,-5 8-2,2 6-8,-2 7-8,-2 10-12,-5 18 0,-6 14 21,-3 16-4,-4 16-5,-4 16-1,9 2-9,-1-1-2,9-1-1,3-3-7,5-10 4,2 0-4,5-13 1,4-10-1,6-7 0,7-15 0,5-14 2,6-8-2,8-13 3,-2-10-1,1-12 2,4-1-6,-14 0 2,-1 5 0,-6 12-1,-11 7-3,-2 12 2,2 4 1,3 9 1,3 1 0,9 5-1,-5 2 2,6-2-1,0-2 0,3-3-5,3-5-7,1-1-1,4-12 5,1-1-4,0-9 11,-4-7 0,-2-6 0,-9 0 1,-3-5 0,-14-3 1,-4-1-1,-9 5 0,-6 4 0,-1 8 0,-5 6-4,-3 13 0,-2 13 2,-4 14-1,3 5 2,2 13-1,9 3 1,12-2 0,12-1 2,16-4-1,10-10 0,11-5 0,5-3 0,7-9-2,0-10 2,-6-4 4,-2-8-4,-3-3 0,2-7 2,-9 1-2,-2 4 1,-9-1-1,-9 9-14,-9 1-71,-7 4-33,-10 5 24,-7 7-79,-10 3-179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9:00.4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31 812 930,'6'6'0,"-6"7"0,-1 1 55,-6 3-12,2 2-3,1 8-17,3 0 5,-3 0 2,-3-6-10,5-2-5,-2-2-11,0-7 6,4-6 6,0-4 9,0-4 23,4-11-46,0-10 2,6-12-2,5-3 5,4-10 1,0 6 14,2 8-7,0-1-8,3 14-1,0 6-3,4 9 2,3 8-4,4 14 4,0 7-2,2 11-2,-8 9 3,-1-1-3,-8 4-1,-6 0 0,-5-2-19,0-2-95,-4-3-72,3 47-36,-2-84-284</inkml:trace>
  <inkml:trace contextRef="#ctx0" brushRef="#br0" timeOffset="396">613 912 823,'1'0'1,"-1"4"1,0-8 8,6 0 11,2-1 6,10 1-6,10-6-6,5-3 5,2-1 2,1 1 17,-5-5 5,-14-4-10,-4 3 10,-9-3-2,-11-1-9,-6 2-20,-6 8 11,-2-1-18,-6 9-2,-1 10-3,0 7 0,-2 7 1,5 4-2,4 12 0,3-3 1,8 8 0,10 1-2,8-1 2,12 0-2,7-4 2,12-9-1,4 0 0,7-9-9,2-13-2,1-5 4,0-13 1,-5-6 5,0-8 1,-6-6 2,-8-11 2,-4-4-4,-9-11 0,-1 0 3,-11-13-3,-1 5 0,-2-5 0,-2 5 5,-1 5 4,-3 12 1,0 10 5,-3 17 3,1 6 6,0 7-14,0 14-7,-2 11 1,-4 20 23,3 11-13,-9 11-3,6 10 13,4 1-15,4-5 1,4-4-4,0-7-6,4-6 4,2-2-4,0-7 1,-3-7 1,-3-7-2,1-4-1,-5-1-26,-5-5-21,-2 0-21,2-3-63,-4-2 11,5-3-25,-3-5-60</inkml:trace>
  <inkml:trace contextRef="#ctx0" brushRef="#br0" timeOffset="1034">1131 929 607,'-16'-17'57,"4"4"23,-4-1 18,6 5-52,2-1 10,4 2-18,8-1-36,6-1-1,11 2 8,11-5 1,9 4 3,4-1-4,1-3 3,2 5-5,-14-2 0,-2 5 1,-14-3 0,-1 4 3,-9 2 10,-1-2-11,-5 4-6,-2 0-4,-6 14 7,-2 3 2,-5 6-9,-2 9 1,-5 5-3,6-6 4,6 3-3,3-5 1,5-8 0,6-2 4,7-6-4,6-5 1,2-12-1,9-5 3,1-5-3,-5-7 2,1-6-2,-2 0 1,-8 5-1,-6 3 2,-2 5-1,-5 6-1,-4 8-3,0 10 3,-3 3-1,2 9 1,-2 0 0,3 5 0,3 0-1,1-4 1,4-2 0,5-2 0,4-9 1,0-2-1,2-12-6,0-6 6,-1-3 2,-4-10-1,-3-8-1,-2-1 0,-5-7 0,0 3 0,2-1 0,4 7 0,2 1 1,9 4-1,12 2-2,2 6 1,5 3 1,2 1-1,-5 7-1,-12 6 2,-6 6 1,-18 15 1,-7 11 21,-8 3-12,-3 9-2,3-6-4,3 3-5,10-11 4,6-7-3,7-1 0,4-13 2,5-5-3,8-12-1,-1-5 1,-2-6 0,2-8-1,-4-8 0,-7-5 1,-8-6 0,-9 0 1,-12-2 1,-5-2 0,-8 10-2,-3 4-1,-1 14-2,5 7-1,1 15 0,4 10-53,-1 13-41,6 12-77,1 6-141</inkml:trace>
  <inkml:trace contextRef="#ctx0" brushRef="#br0" timeOffset="1942">2379 701 829,'38'-27'8,"3"0"32,-3 8 38,-2 2-12,1 17-36,-4 10 13,-3 7-11,-5 15-10,-5 3-12,-5 9 1,-11 2-2,-7 0-5,-8-2-1,-6-4-2,-5-9 2,-5-4 1,2-10 0,7-11 8,2-6-7,8-13-5,8-14-9,5-10-2,11-11 6,5-2-5,4-3 4,2 3-3,0 6-4,-1 2 10,0 2 1,-4-1 2,5 1 0,-2-4-1,0 0 1,1-2-2,-3 0 2,-2 2 2,-4 0-2,-1 3 1,-8 9 9,-6 1-7,-2 0 2,-2 4 0,-1 4 5,-1 1-1,0 4-8,3 9 9,-2-1 7,-1 6 2,2 0-2,-1 3-6,3 1-2,-1 1-7,1-1 2,-4 12-4,-3 3 22,-2 8-4,4 8-2,-5 4-2,6 5-9,2 2 14,4 2-15,7 6 1,-3 3 6,5 1-8,-1 0-3,-3-4 6,-1 3-6,-3-4 1,-3-8 1,0 0-2,0-11 0,0-7 0,4-5 3,0-9 0,2-9-1,5 0 2,6-9-3,4-5-1,3-7-1,-1-6 0,-4-5-1,-1 1 1,-5-5 2,-5 3-1,-2 8 0,-2 6-2,-4 11-7,0 8 1,-2 18 8,2 4-1,0 9 2,5 9 2,0 6-3,11-5 0,1-3-2,6-9 1,7-2-91,6-6-66,2-6-60,9-11-262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9:03.1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52 703,'16'-22'149,"-6"4"-149,-11 9-8,-12 5-233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9:28.9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166 192 413,'-4'-4'190,"3"0"-148,-4 2 31,10 1-31,-5-2-7,1 3 12,-1-1-12,3-1 13,-3 0-9,1 0 5,-1-2-12,6 2-10,-6 0-3,0-1-3,0 1 5,4 0-4,-4 0 2,0 0 0,0 0-3,0 2-1,0 0-8,0 2-4,0 0-3,0 4 0,0 5 2,-4 8 9,4 8-1,0 7 2,0 5 9,0 3-5,0 0-3,0 3-2,0-4 4,0 1-3,0-3 0,-6-3-7,5 1 2,1-7-3,-3-1 0,3-4-3,0-6 0,0-3 0,0-5-1,0-2-16,0-2-47,0-3-66,3-3 16,4-2-97,1-7-343</inkml:trace>
  <inkml:trace contextRef="#ctx0" brushRef="#br0" timeOffset="570">114 100 661,'-15'-19'50,"2"4"-7,1 5 57,-1 5-53,5 1-16,3 1 3,-2-1-10,7 4 5,-2-1-5,4-1-9,0 2 0,3-2-2,-5-2-9,5 0 2,3-2-2,9 1 4,0-3-4,15 4 1,2 2-2,6 2-1,5 8 1,-1 6 2,-1 2-2,-2 11 0,-6 2 0,0 6 0,-5 3-1,-2 1 2,-11-3-1,-5 0 3,-12-1-2,-4-3 4,-13 1-5,-8-1 2,-7 1-3,-9-4 0,-1-4 2,1-4 0,-2-4-2,8-7 1,2-3 1,4-1-2,6-4 3,13-2-2,2 2-2,4-4 1,4 2 0,4-2 1,0 0-1,9-3 1,15-1 1,7-4 3,21-1 0,2 1 1,8 0-5,-4 5-1,-1 5-1,-7 4 2,-9 5-4,-12 1 1,-5 1-5,-15 3 5,-9 1 3,-12 2 0,-9 5 2,-7-2 0,-10 3-4,-6-2 0,-9-2 4,2-3-4,-2-1 1,4-3-1,-3-4 0,13-7 1,3 1-2,7-5 0,4 0-1,5 0-31,12 1-60,0 0-53,4 0-161</inkml:trace>
  <inkml:trace contextRef="#ctx0" brushRef="#br0" timeOffset="1426">811 359 314,'0'-6'261,"-4"0"-170,4 4-9,0-1-36,0 1 0,0 0-4,0 2 10,0-2 1,0 2-2,0-2-22,0 2-7,0 0-4,0 2-9,0-2-6,0 2-1,-5-2-2,5 4-1,0-1 1,0 5 4,0 1 2,0 5 8,0 3 2,0 5 3,-4 2 5,4 7-6,-7 1-10,4 3 1,3 4 3,0-3-8,3-2 3,4-3-5,-3-6 0,5-8 8,-1-5-10,1-5 12,-1-5-9,5-4 4,2-3 0,2-5-4,4-7 1,-4-4-3,3-8 2,-4-4-2,1-1 6,-8-2-4,-2 1 0,-7 4-2,0 6 3,-7 8-2,4 10-2,1 3-7,0 9-2,0 11 9,2 7 0,2 8 0,0 5 0,4 2 0,8 1 5,3-7 1,4-1 3,7-6 1,-3-6-1,8-8-2,-4-5 0,-1-6-1,2-6-2,2-7-2,-3-6-1,-2-8 0,4-6 4,-9-5-4,1-6-2,-2-4 3,-8 0-2,-8-2 3,-1 0-3,-8 6 0,-1 6-1,-12 7 0,4 12-1,-6 8 2,2 8-9,0 14 7,-4 13-1,-3 11 3,7 9-3,4 10 1,39 104 2,-5-132 0,7-7 1,-2-2-1,10-6 2,21 18-2,-3-10 5,-3-7-5,-3-2 1,-16-3-1,-6-1 0,-12-2-1,-4-1-2,-6 0 3,-14 2 4,-8 3 2,-3 0-6,-12 3-3,-4-2-54,0-2-88,8-4-78</inkml:trace>
  <inkml:trace contextRef="#ctx0" brushRef="#br0" timeOffset="2874">74 1262 750,'-26'-10'113,"7"0"-37,6 3 1,5-1-30,-1 4-9,9 0-13,0 3-7,0 1-9,0 0-3,4 0-1,1 0 1,3 0 5,9 0 2,11 1 17,11 3 6,22-4-12,16 2-7,14-2-1,16 0-4,4-2-4,10 2-4,9 0 1,11 2-5,7 0 0,4 0 0,5-2-2,-15 0 3,-20 0-1,-28-4 0,-24 2-1,-25-2 1,-19 0 2,-14 1-1,-2-1 0,0-2 1,-6 2-2,0 3 0,1-3-1,3 2-1,-4 0-33,0 0-46,1 2-23,-5 2-65,-9 0-267</inkml:trace>
  <inkml:trace contextRef="#ctx0" brushRef="#br0" timeOffset="11524">1542 4170 718,'3'-4'43,"-3"-4"41,-3 7-27,3-3-34,3 1 4,-3-2 12,0 5-3,-3-4-9,2 0-1,-2 2-1,-1-2 4,2 0-2,-2 4-5,0-1-2,-4 1-12,-1 1-8,-3 2 2,-3-2 2,6-1 1,0 4 1,1-4-1,4 2 1,4 0-5,-5-2 0,5 6 1,-4 2-2,-4 3 0,-6 9 0,0 0 0,1 1 1,5 2 0,-1 0-2,1-3 1,4-1-2,4 0 2,0-2 0,4-2 2,0-1-2,-4-3 0,4-3-1,0-2 1,5-5 2,-1-1-2,5 0 2,2-5-2,11 5 1,-4-6-1,5 2 0,-2-1 0,-8 1 0,3 0 1,-8 0-1,1-1 1,-1-3-1,-2-6 1,4 5 2,-1-5-2,-5 1-1,1-2 3,-5-1-2,0 1 1,-4-1-2,0 1 4,-4-2-4,0 2 2,-5 2-1,1-3 0,-1 5 1,-3-1 4,1 6-1,-2-2-3,0 8-2,-3 4-3,-7 2 0,1 3 2,-9 5-1,8 3 2,-6 4-3,5 2 1,3 4 2,4 6-6,9-4 4,2-5 0,12-1 1,-2-5 0,8-5 0,5-4 1,1-2-2,58-6 2,-63-5-1,-5 0 0,1-3-1,-1-1 2,9-9 1,-1 0 0,-4-8-1,-3-2 0,-5 1 0,-4 0 2,0 7 0,-9 6 4,5 5-6,-8 8-1,-11 8-1,1 1 1,-4 9 1,-2 1-1,7-2 2,4-3-2,6-7-1,7-1-1,4-6 0,0 0 2,0-2 1,8-4 0,8-5 0,1-2-2,5-1 1,5 1 1,2 5 0,-5 6-1,-3 2 0,-4 6 0,-4 2-3,-8 1 4,1 2 2,-13 1 1,0-2 0,1 1-2,-2-5 2,-1-5 2,9-1 0,-4-5-5,4-1-1,4-7 0,1-3 1,-1 1-4,0 2 2,4 5 2,-6 4-1,-2 4-7,-2 4 4,2 4 4,-8 1 4,4 1-2,-5 3 0,-3-3 0,-1-2-1,-1-1-1,8-3 3,2-2-3,0-2 4,8 0-4,-4-2-1,0 2-5,4 0-1,-4 2-2,2 2 1,1 4 8,-2 1-12,-1 2 9,-1 3 2,-4-1 1,-7-3 3,-1-2-3,-4-5 0,2-3 1,2-5-1,5-3-5,-1-5 3,5-1 1,4-3-2,0 6 2,4-3 1,1 3 0,-1 3-6,0 2 4,0 6-13,-4 6 14,0 2 2,4 5-1,-8 6 1,4-3-1,0-5 6,-4-7 3,0 1-1,4-6-8,-4-3-3,4-6 3,0-2 0,0-3-4,0 0 4,4 2-1,0 1 1,4 7-3,-3 1 1,-1 4-6,1 1 6,5 3-16,-1 4-64,8 2-149</inkml:trace>
  <inkml:trace contextRef="#ctx0" brushRef="#br0" timeOffset="13694">1639 4342 326,'0'-1'152,"4"-3"-132,1 0 59,-1 0-7,-4 4-12,0-2-22,0 0-5,0 0-2,0-2-1,0 3-7,4-6-10,-4 2 3,0 1 1,4-2 1,-4 1 9,0-1-6,0 0-4,-4-2 6,0 1-7,0 1 7,-1 0-13,5 2-7,-4 3 3,4 1-6,0 0 2,0 0-2,0 0 1,0 0 0,4 0 2,-4 0 2,0 0-5,0 0 2,0 0-3,5 1 1,3 2 0,2-2 1,12 3 0,-1-2 0,2 2 0,8-2-1,-9 0 1,5-2-1,-2 0 0,-7 0 0,5 0 1,-6 0-1,0 0 0,2 0 1,2 0-1,2-2 0,3 0 0,4-2 1,-2-2-1,6 1-1,2-3 1,-5 0 1,4 1 1,-1 0-2,-2 2 0,-5-1 3,4 2-2,-2 1-1,-5 1 1,1 0 1,-2 0-1,8-2 2,-10 4-2,7-4 1,-3 3-1,7 1 0,-2-3 0,6-1 0,-1 3-1,1 1 1,-6 0-1,1 1 0,-1-1 0,-2 3 0,-3-2 0,3-1 0,-2 0-1,-1 0 0,7-1 2,-2 1 0,2-3-1,-1 2 0,4 1 0,-6 0-1,4 0 1,-7 1 0,9-1 1,-4 0-1,9 0 0,0-1 0,2-3 0,12 2 0,-1-2 0,5 0 0,-1 0 2,-8 0-3,-1 3 1,-4-3 0,-4 0-1,-6 4 3,3-2-3,-6 0 1,8-2 0,2 2 0,1-2 3,7 4-6,4 0 6,5 0-3,-1 0 1,1 0 0,-1 0-1,-5 4 0,-2 0 0,-3-2 2,-10 0-4,1 0 2,-6-2 0,-3 0 0,4 0 0,-4 0-1,4 0 1,-3 0 0,6 0 0,-1 0 0,4 4 0,-4-3 0,9-1 0,-4 4 0,2-1 0,1-2 0,0 3-1,2-2 2,-10-2-1,4 2 0,-3-2 0,-1-2 0,-4 2 1,-1-2-1,0 2 0,-2 0 0,-1-4 0,4 4 0,-6 0 0,3 0 0,1 0-1,-8 0 1,8 0 1,-4 0-1,3 0 1,6 0-1,2-4 0,-5 3-1,8-2 1,-8 3 0,4-1 0,-5 1 0,-2 1 0,-3 2 0,-1-2 1,-7 2 0,1-2-2,5-1 0,-7 0 1,1 4 0,1-4 3,1 2-6,-2-2 6,-5 2-3,1 0 0,-2 0-2,2 0 2,-5-2 0,1 0 0,-4 4 0,2-4 0,-3 0-1,1 1 1,-4-1-1,-1 0-27,0-1-65,-1 1-132</inkml:trace>
  <inkml:trace contextRef="#ctx0" brushRef="#br0" timeOffset="20936">3258 4180 410,'0'0'53,"0"-3"-7,0 3-24,-4-1 34,4-3-11,0 4 4,0 0 0,-4-2-23,8 2 2,-4 2-9,0-4-5,0 2-4,0 0 5,0 0-9,0 0-1,0 0 6,0 0 1,0 0 1,0 0 0,0 2 3,0-2-9,0 0 7,-4 0-2,8 0 0,-4 0 5,0 0-5,0 0-1,0 0 1,-4 0 0,4 0-2,4 0-1,-8-2-1,4 2 2,4 0-2,-4 0-5,-4 0 6,4 2-3,0-2-5,0 0 0,0 0-1,0 0 2,0 0 0,0 0 3,0 0-1,0 0 0,0 0 3,0 0-5,0 0 3,0 0-3,0 0-1,0 0 1,0 4 0,-5-3-2,5 3 2,-5 0 0,3 0-2,0-2 0,2 2 2,-2 0 1,2 1-2,-3 3 3,-1 4 0,3-1 1,1 1 0,0 1-3,0 1-1,0-1 6,0 0-2,0-2-5,-3 3 2,6-1-1,-3-3 1,0 2 3,-3-3-5,3 3 2,0-1-1,-1-2 1,1 5-1,0-1 1,-5 3-1,5-1 4,-4 3-5,4-5 2,-4 0-2,4-3 0,0-1 0,0 1 2,0-2-1,0 4 1,-4-3 1,4 2 0,0 1-3,-5 1 1,5 1-1,-4-1 0,4 1 0,0-5 0,0 5 0,4-1 4,-4-1-5,0-1 2,0 2-1,-4 1 1,4-1-1,0 1 2,0 5-1,0-2 0,-4 0-1,4 5 0,0-3 0,0 2 2,0-2-2,-4 0 0,4-2 1,0-3 0,-4 5-1,4-4-1,-5 3 1,5 1 0,0 0 0,-5-2 3,3 6-3,2-6-1,0 5 1,-2-3 0,2 0-2,0-2 2,0 2 2,0-3 0,2-1-2,-2-2-2,2-1 1,-4-1 1,2-3 2,0-3-2,0-2 1,-2-2 2,2-1 1,0 3-4,0-6 6,0 3-2,2 0-2,-2-1 2,0 1-4,0 0 3,0 0-3,0 0-6,-2 0-50,2 0-23,-2 0-34,-2 1-197</inkml:trace>
  <inkml:trace contextRef="#ctx0" brushRef="#br0" timeOffset="23006">2685 5356 585,'-15'0'26,"2"0"-20,0 0 75,1 4-31,3-4-31,5 2 5,4 0-6,-4 0 7,4-4 0,0 2 0,4 0 2,-4-2-1,0 2-1,0 0-7,4 2-7,1-4 1,3 2 0,5-2-4,3-2-6,8 4 1,2-1 0,2-2-2,1 2 0,-2 1 0,0 0 3,-2 0-1,-1 1-1,-3-1 1,4 3 3,-1-6 1,3 3-1,8-1-1,-6-7-5,8 4 3,-6-5-3,4 5 1,-10-2-1,3 2 0,-7 3 0,0-2 1,3 3-1,-3 0 0,2-1 1,7-3-1,-4 4 0,6-4 0,-5-2 0,4 1 0,-2 1 0,-1 0 0,-3 0 0,-2 4 1,-1 0-1,-5 0 0,-3 4 0,4-4-1,-1 0 3,2 0-4,3-4 3,-5 4-1,0 0 0,0 0 0,2 0 0,-2 0 0,0 0 0,-9 0 0,4 0 0,-8 0-13,0 0-1,-4 0 3,-4 4 5,4-4-3,0 0 5,0 1 3,0-2-1,0 1 2,0 0 2,-4 0-2,4-4 0,-6 4-1,2-2 1,2-2 1,-2 2 0,1 0 5,2-2 1,1 4 6,-4-1 2,4-2 0,0 3 7,0 0-3,0 0 4,0 0 0,0 0-7,0 0-4,0 0-1,0 0-1,0 3-5,4-3 1,-4 1-4,0-1-2,0 8 2,0 2 16,1 5 4,2 6-1,-1 6-8,0 1 0,0 7-3,1 1-8,-2 5 2,5-1-3,-2 8 1,-4-2-2,0 4 0,4-2 1,-4-2 1,0-2-2,0-8-2,4-3 2,0-4 0,1-6 0,-1-4-10,0-7-2,-4-3-42,0-5-3,0-4-7,0 0-17,0-2-101,-8 0-285</inkml:trace>
  <inkml:trace contextRef="#ctx0" brushRef="#br0" timeOffset="24318">2760 5360 545,'-9'-4'8,"1"3"-1,-4-3 3,4 4-10,-5 0 0,1 1 0,-1 2-9,-5-2-9,8 3-9,-7 0-7,5-2-54,-7-2-47,10 0 64,0 0 2,5 0 54,0-2 15,-1 2 235,1-2-121,0 0-73,0 2-16,0-4 19,-1 4-7,-4 0-10,4 0 0,4 4 2,-2-4-2,2 0 5,1 0 5,0-4 19,0 4-8,0 0 0,1 4 14,-1-4-26,0 0-1,-1 2-8,1-2-9,0 0 0,0 2-8,-3-2-6,3 2-3,0 6 19,0 5-1,-1 5 0,1 8 9,0 7-5,4 5-7,-3-1-2,3 1-3,1 0 1,0-5-3,-1 3 0,1-5-4,-1 4 4,0-3 1,-4 3-8,0 1 3,0 0 0,-4-3-5,-5 2 2,5-7 0,-3-5-1,0-6 0,3-5-1,3-6-9,1-2-31,-5-3-62,10-6-15,-5 3-11,4-4 19,-3-1-10,3-1-11,1 0 50,0 2-38,-5 1 94,0 1 24,-5 0 28,3 0 46,-1 2-25,2-2 29,-3 1 0,1 3-34,2 0-7,1 0-1,-5 0-7,5 0-12,0 3-1,0-3-5,5 0 3,-5 0 0,1 0 6,2 0 12,2 0 3,9-3-6,7 3-4,9 0-6,11 0-11,12 0-6,13 0 0,0 0-3,4 0 3,-4 3-2,-8-1 0,-9 0 0,-4 0 0,-7-2 1,-2-4 1,6-1 0,5-1-1,5-2 1,-3-1-2,4 1 0,0 4 0,2-2 0,-4 10 1,-3-2-1,-4 2 0,-6 4 0,-5-4 1,-8-3 0,-1 3-1,-7-4 1,0-4-1,1 4 0,0-4 0,-5-1 0,-1 5 0,-3-4 0,-4 4 0,-2 0 1,-1 0 1,0 0 0,-4 4 0,2-4-1,0 0-1,0 0 0,0 0 0,-2-4 0,4 4 0,-2 0 1,0 0-1,0 0 0,2 0-1,-4-2-27,2 2-16,-2-2-54,-5 6-163</inkml:trace>
  <inkml:trace contextRef="#ctx0" brushRef="#br0" timeOffset="35892">2525 4112 685,'0'6'26,"0"-4"-6,-4 0 18,4-1-16,0 2-9,4-2 32,-4 3-17,4 0-7,-4-2 10,5 0-9,-5 0 7,0-2 11,0 0-8,0 0-8,0-2-1,0 2 4,0-2-8,0-4-10,0 1-8,-5-5 0,10-3 1,-5-4 0,0-1 1,1-3 9,2-2-5,-2-4-1,-1 0 3,0-5-6,-1-3 0,-2-3 2,2 0-1,-4-3 9,1 1-3,-4-2-5,-1 3 0,1-1 4,4 0-3,-8 0-4,8 3 1,0-1 1,0 0-3,4 1 0,0 1 3,0 0-4,0 1 0,0-1 1,0 7-1,0 0 0,0 0 3,-4 4-2,4 1-1,-5 1 0,1 1-1,0 4 1,0 0 0,4 6 1,-5 1-1,5-1 0,-4 8 0,4-1-1,0-1 1,0 2 3,0 0-3,0-3 0,-4 1 0,4 2 0,0 3 0,0-2 0,-4 3 0,4-1 0,0 1-1,0 0 0,0 0-1,0 0 2,0 0 0,0 0 0,0 0 0,0 0-1,0 0-2,0 0-20,0 0-66,0 4-15,4 3-86</inkml:trace>
  <inkml:trace contextRef="#ctx0" brushRef="#br0" timeOffset="37458">2067 1317 577,'0'-1'31,"0"-6"-5,5 2 49,-10 1-38,5 2-24,0 0-5,5 2 19,-5-2 11,0 2-3,0 0-2,0 2 11,0-2-23,0 0 0,0 2-11,0 2-3,0 3 27,0 7-21,0 7 3,4 6-4,0 8-2,0 1 3,0 4 1,5 2-1,-9-1-3,1-3 3,-1 0-3,-1-2 4,1-5-7,-4 0 0,-1-8-5,1-6 2,4-3-2,-4-6 0,4-7-2,0 3 2,0-4-2,0 0-3,0-4-30,0 3-15,0-11-42,0-2-39,0-8-61,0-11-299</inkml:trace>
  <inkml:trace contextRef="#ctx0" brushRef="#br0" timeOffset="61988">4057 7116 915,'0'-13'14,"0"3"46,-7 1 18,3 9-69,1-2-7,1 4-2,2 2 3,-2 5 12,0 5 8,-1 4 2,2 4 2,1-1 1,0 2-15,0 0-3,4-2-9,2-6 3,2-1-1,6-1 0,-1-7 4,0-2-4,5-6 0,4-6-2,4-5 1,2-9-1,1-6-1,-4-3 0,4-1-1,-11 5 1,-3 6 1,-4 7 9,-6 9 5,-1 1-10,-4 4-5,0 8 0,4 7 14,-4 11 1,4 13 4,1 7 1,-1 8-5,0-1-6,0 3-2,-4 0-1,-4-5-3,-4 1-3,-1-6 1,1-10-1,-1-1-19,-2-10-88,4-10-70,6-5-31</inkml:trace>
  <inkml:trace contextRef="#ctx0" brushRef="#br0" timeOffset="96820">1038 3109 747,'4'-11'5,"-2"2"4,3 3 10,-10 2 21,10 4-20,-5 0-15,0 0-2,0 0-3,0 2 0,5-2 0,-5 4 5,4 0 16,-4 0-8,4 3 1,0 2 7,5 2-19,-1 0 7,-4 1-6,5-5 7,-1 1-5,3-3 3,-2-1 3,3-2-3,5-4 16,3-7 8,9-5 5,12-9-17,7-8-12,8-5-2,7-4-3,6 0 0,4-1 0,-3 3-3,-4 5 1,-8 6 0,-10 8-1,-9 6-2,-14 7 2,-5-1 0,-12 7-1,-4 0 0,1 0-1,-5 0 1,4 0 0,-4 3 0,0-3 0,4 0 1,-4 0-1,0 2-5,0-2-2,0 0-16,0 2-11,0-4 7,0 2-23,0 2-20,0 0-40,0 0-54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4:36.3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3269 192,'-13'2'0,"9"0"-49</inkml:trace>
  <inkml:trace contextRef="#ctx0" brushRef="#br0" timeOffset="26660">17308 12 749,'-27'-8'11,"2"4"18,4 4 7,1 7-20,10 2-14,2 4 3,5 5-4,7-1-1,9 4-23,7-2-94,5 2-79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0:06.8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1491 708 557,'0'-2'50,"0"-1"-2,0 1 19,0 0-18,0 0-27,4 0-8,-4 0-1,4 2 2,5-2 9,-1 0-5,9-2 12,3 3-8,9-3-12,-1 0 1,6 0-8,2 2-3,2 0 2,3 2-2,0 0-1,-2 2 0,5 0 0,-8 4 0,2 0 0,-1-1 0,-2 1 0,0-2 1,-6-2-1,4-2 1,-7-4 0,5 0-2,-6-1 3,-1-2-4,-7 4 4,-4-1-3,-5 2 1,-2 2 0,-3-2 0,1 2 0,1-2 0,5-1 1,-6 0-2,5 2 2,-5 1-2,-4-3 2,0 3-1,0 3 1,0-3-1,0 0 2,0 0-1,0 0 7,0 0 2,0 1 1,0 2-7,0 2 7,0 5 13,0 9-11,4 7-2,-4 9 1,5 7-4,-1 5 1,0 0-2,0 1 3,0 2-2,2 0 0,-2 3 0,6 0-3,-10-6-1,0 0-2,0-7 0,0-8 0,-7-7-2,7-6 0,-3-7 1,2-9-1,1 1 2,0-4-1,0 0-1,0 0 3,-3 0 0,3 0 6,0 0 0,-1 0-6,1 0 2,-3 0-2,-3-4-3,-2 4 0,-1-5 0,-8 1 0,-1-4-1,0 3-2,-3-3 3,-11 2 0,2 2-1,-6 4 1,-2 0-1,-7 4 0,0 2 1,-4 0 1,2 1-1,2 1-1,1-2 1,0-3 1,9 1 0,-2 0-1,8-4 6,2 0-6,9-2 0,-3 0 0,-2-2 0,5 4 0,-3 0-2,-3 4 2,7-2 6,1 2-6,-1-2 1,7 0-1,1-2 3,4 0-1,1 0-2,-1 0 0,1 0 0,0 0 0,0 0 1,0 0-2,-1 0 2,1 0-2,4-2-11,0 2-11,0 0-13,4-2 1,1 0-25,-1-2-9,4-1 37,5-3 4,-1-2 12,4 3 16,-3 1-3,-5 2 3,-4 0 0,0 3 0,-4 1 0,0 1-6,0 2 5,0-2 1,0 1 0,0 0 1,0 0 0,0 0 21,0 0 11,0-2-12,0 2-13,-4-2-1,0 3 0,-4 3 5,-5 2 5,-1 5 5,0 7-5,-3 3-7,-4 5 3,-3 7-7,3 1 2,-10 4-2,0 2 5,-1 5-2,-2-1-2,-5 2-3,4-2 1,-6-1-3,0-3 0,8-5-1,0-7 3,8 0-2,0-7 0,5-6 0,3 0-2,-4 2 0,2-1 0,2-5 1,4 1-1,5-3 0,4-5 1,-1-3-1,5-3 1,0 2-1,0-4 0,0 2 0,0-2 0,5 2-3,-5-1 3,8-1 0,0-4 0,1 0 0,5 0-1,4 1 0,3 1 1,0 0-1,3 2 2,1 0-2,2 2 1,4 0 0,5 0 0,2 0 0,7-2 0,0-2 0,7-1 1,4-3-1,6-2 0,-4 1 0,-1-1 1,1 1-1,-9 1 0,0 2 0,-7 0-1,-1 1 3,0 1-2,1 0 0,3-2 2,0 5-2,8-3 0,-1 1 0,8 3 0,-1 3 0,-3-2 0,-6 3-1,-10 2 1,-6-2-1,-13-2 2,-1 0-2,-3 3 0,-1-1 1,4-2 0,1-2 1,0 0-1,3-2 0,-3 1 0,-7-2 0,4 3 0,-9 0 0,-1 0 0,-4 3-1,1-2 1,-1 1 0,0-2 0,5 2 0,-1-2 0,0-2 0,4 2 0,-8 0 0,0 0 0,0-2 0,-4 2 0,0 0 0,0 0 0,4-1 0,1-2 0,-1 2 0,0-3 0,0 4 1,-2 0-1,-2 0 3,0 0-3,-2 0 7,2 0-4,0-2 15,0 0-12,-4-4-2,0-2 2,0-1 0,-5-2-6,1-5 7,-8 1-4,4-5-1,-5 1 2,4 0 8,-4-2 0,2-2 2,2 2-3,1-4 2,3 0-8,-3 0-2,-2-4 3,0 2-4,1-1-1,0-3-1,5 4 1,-8 3 0,8-1 1,-5 6 0,5 1-2,-1 2 1,1 5-1,-2 2 2,6 1-2,0 2 0,2 3 0,0 0-9,2 2-56,0 1-64,0 1-79,0 7-121</inkml:trace>
  <inkml:trace contextRef="#ctx0" brushRef="#br0" timeOffset="2602">1870 2183 588,'-8'-10'24,"3"1"24,5-3 32,-5 2-42,10 2-9,-5-1 14,5 3-15,-5 2 16,4 1 15,-4 3-30,0 0-11,0 2-1,0 3 17,0 6-2,4 7-11,-4 3 4,4 2-12,0 4-6,1 4-5,-1-3 4,-4 5-5,4 0 3,-4-1-2,0 3-2,0-3-7,0 1-64,0 0-107,4-3-192</inkml:trace>
  <inkml:trace contextRef="#ctx0" brushRef="#br0" timeOffset="3676">4894 3543 747,'0'-1'32,"-4"1"19,4-3-17,0 2-21,0-1 1,0 0-11,4-4 19,-4 2 21,5-1 5,-5-3-17,0 6-10,0-4 4,0 1-9,0-1-5,0-2 1,-5 4-2,5-5 3,0-1-3,-4-3-4,4-5-4,-4-4 5,4-9-6,0-2 3,0-5-3,-4-4 0,4-2-1,0 3-1,-4 5 1,-1 1 0,1 3 2,-6-1-2,5 3 0,-2-5-1,-2 1 1,4-6 0,-4-5 0,1-8 0,-1-9 0,-1-1 1,5 4-1,1 3 0,1 10 1,1 6-1,-2 3 0,4 6-2,-3 1 2,3 0 1,0 0 0,0 2-1,3 1-2,-3 2 2,0 2 0,0 8 1,0 2-1,0 5 0,0 2 0,0 4 0,0-2 0,0 4 0,-3-2 0,3-2 0,0 3 0,-1-3 0,1 0 1,0 0 0,0 0-1,0 2-1,0 0 1,-4 2 0,4-2 0,0 2 1,0-1 0,0-3-2,0 1 1,0-2 0,0-1 0,-4-3 1,4 1-1,0-4-1,0-3 1,-5-1 0,5 0 0,0-4 1,-4-1 0,0 0-1,0-2 0,0 0 1,4 2 4,-5 4 3,5 2-2,0 5 5,-5 4 2,5 4-7,-2 0 0,2 2-2,-2 0 0,2 0 0,0 0-3,-2 0-1,2 0 3,0-2-3,-3 1 0,2-3 1,-3 0-1,1-2 1,-1 0-1,2-1 0,-2-1 0,0 0 0,0-1 0,-1 3 0,5 2 1,-4 0-2,4 4 1,4 0 0,-4 0 0,-4 0 0,4 0-2,0 0 2,0 0 0,0 0-1,0 0 1,0 0-2,0 0 1,0 0-1,0 0 0,0 0 1,0 0-5,0 0 5,0 0-7,0 0-6,0 4-25,0 0 14,-4 2-27,0 2-18,0 1-14,-2 0-10,2 1-77,0-1-3</inkml:trace>
  <inkml:trace contextRef="#ctx0" brushRef="#br0" timeOffset="5146">4921 1789 219,'-1'0'331,"-2"0"-287,-1 0 36,-2 0-21,-2 0-32,-1 3 19,-3 1-1,-8-3-17,0 5 7,2-2 0,-6 0-14,-1 1 10,0-1 5,-2 0-22,-4 0-1,-4 0-1,-4 0-2,-6-3-3,-5 5 2,-3 0-3,1-3 3,4 4-1,-1-3 3,9 1-3,6-1-4,-3 0-1,12-1 1,-6 1-3,5 0 4,-1 2-1,4-2-3,2 0 5,2-2 2,6 0-2,5-2 3,-1-2-3,1 0-3,-1-2-2,4 2 0,-4-2 0,4 0 0,0 3-2,5-2 1,-4 3 0,4 0 0,0-1-3,0 1-1,0 0 1,0 0 0,4 0 3,-4 0 0,0 0 0,0 0 0,-4 0 0,4 0 0,0 0 1,0 0-1,0-3 0,0 6 0,0-3-3,0 0 1,0 0 1,-4 1-1,4 3 2,-8 0-1,-5 4 1,-1-1 1,1 0-1,3-4 2,6-1-2,4-2 1,0 0 4,0-2-5,0 2 2,0-2 2,0 2-1,0 0 6,4 0-2,-4-1 2,0 1-4,5-4-5,-4-2 0,3-2 1,5-1-1,5-5 0,-6 1 0,5-1 3,-1-3-3,-3-2 0,1 2 1,4-5 0,-2-1 0,-3 2-1,1 2 2,2-4 2,2 0-4,-1 0 3,4-2 2,0-2-1,2 0-3,-2-3 3,-3 1 2,-1-2-2,5 3-3,-9 3 0,3-2 3,-3 6-1,-4 0-1,2 0 2,2-1-1,-2 3-3,-3-2 2,4 2-2,-3 0 1,-1 6-1,0-1 0,-4 6 2,0 4-1,0 4-1,0 0 0,0 0 3,0 0-3,0 0 0,0 0 0,0 0 0,0 0 0,0 0-2,0 0 1,0 0 1,0 0-1,0 0 2,0 0-1,0 0 0,0 0 0,0 0 0,0 0 0,0-1 1,0 1-1,0 1 0,0-1 0,0 0 0,0 0 0,0 0-1,0 0 1,0 0 0,0 0 0,0 0 1,0 0 1,0 0 2,0-1-3,0-1-1,0-4 0,0 4 0,0-4-2,0-3 5,0-1-3,0-5 0,-4-2 0,4-5 0,-4-4 0,-5-5 0,5-6 0,0 1 0,-6-2 1,4 1-1,-1 5-1,6-1 1,-3 3 0,-1-3 0,5 2 0,0 3 0,-4 1 0,4 0 0,-4 0 0,4 0 0,-4-2 1,4 2-1,0 5-1,4 3 0,-4 3 2,0 2-2,4 5 0,-4-2 1,0 1 1,0-2 0,4 1-2,-4-3 1,0-1 0,5-4 0,-5 0 1,4 3-1,-4 1-1,1 4 1,-1 3 0,0 2 0,0 5 0,0-3 0,0 4 0,0-3-1,0 3 1,0 0-1,0-1-1,0 1 1,0 0 1,0 0 0,0 0 0,0 0 0,0 0-2,0 0 1,0 0-1,0 0-1,0 1-3,0-2 5,3 1-2,-2 1 0,6-1 3,5 0 2,0 3-1,1-3-1,4 1-2,7 2 2,1 1 0,-3 1 1,9 1-1,3-1 0,7 3 0,-1-2-1,4-2 2,5-1-2,3 0 2,-3-2-1,0-1 0,2 0 0,-2 0 0,4 0 0,-3 2 1,3 0-2,-1 2 1,4 0 0,-5 2 0,0-2 0,-10 0 1,-3-1-2,-6-3 2,-6-2-1,2 2 0,1-1 0,-1-2-2,2 2 2,2-2 0,2 2 0,2 1 2,-2-4-3,3 2 2,-8 0-2,-1-2 1,-7 0 0,-3 2 1,1-2-1,-3-1-3,-3 1 2,0 2-2,2-2-3,-2 2 5,-5 1-2,-4-2 2,1 3 1,-1 0 0,-4 0-2,-4 0 2,4 0 0,0 0 1,0 0 0,0 0-1,0 0 1,0 0 0,0 0-1,0 0 0,0 0-1,-5 0-1,5 0-1,0 3 2,0-3 1,0 0-6,-4 1 6,4 1-9,0 6 3,-4 5 5,-4 7-1,-1 8 0,2 7 2,0 5 0,3 4 2,3 6 0,-2 0 2,1 4 0,2-5-4,0-3 3,2-5-2,-2-3 2,0-5 0,0-5-2,3-3-1,-6-3 5,1-6-5,2-2 0,-4-1 0,4-5 4,-4-4-3,4 0 0,0-4 0,4 0-1,-4 0 1,0-2 1,0 0 3,0-2-3,0 4 4,-4 0-2,4 0-4,-4-4-18,-5 0 4,-3-1 1,-11 3 1,1 0 0,-19 4 0,-8 4-3,-13 3 2,-8 8-1,-9 1 4,-4-1 4,-5 2 1,4-4-3,5-3 3,5-1 4,8-5-2,12-4 2,9-4 1,10-2-1,9 2 1,0-1 0,4-1 4,8 1-4,-3 2 0,-1 1 0,-1 1 0,-2 3 0,-7 0 0,3 2 0,0 0 1,1 0 0,7-5 1,0 2 0,6-2-1,-2 2-1,1-3 0,-1 1 1,-11 3-1,3 0 0,-4-2 0,1 2 1,3-3 2,4-1-2,4 0 0,4 0 0,4-1 0,5 1 0,0 0 3,0-2-4,0 4 0,3-4 2,-3 2-2,-3-2 0,3 2 1,0 0-1,0 0-3,3 0-48,-3 0-112,0 4-101</inkml:trace>
  <inkml:trace contextRef="#ctx0" brushRef="#br0" timeOffset="8318">5376 1044 505,'8'-10'3,"5"1"26,-3-1 19,2 2-29,3 3-5,-3-3-4,1 6 19,-3-2 6,-2 2 22,0 1-12,2-3 1,3 2-14,0-4-8,1 0-7,2 1 1,7-1 0,-1-2-4,5 4 2,-10 0-7,-3 3-7,-3-2 3,-7 3-3,-2 0-1,-2 0 1,0 0-1,3 0 1,-3 0 6,0 0 4,1-1 13,-1 1-12,6 0-3,-6 0-1,0 0-3,0 0-4,0 0 0,0 0-2,4 1 0,0 2 1,0 2-1,5 1 2,8 3 2,-1 3-3,8 5 7,-3 2-7,-2 10 8,-1 2-3,-1 5 5,-9 4 5,1-1 1,-4-3-8,4-1 2,0-7-4,-4-1 0,3-4 5,0 0-9,-2-2 6,1 2-4,2-1-3,-4 1 3,5-1-5,-6 0 1,5 2 1,-1 0-2,2-1 2,5 0 0,5 1 0,-3 2 0,1 0-2,5-1 1,-2-1 0,-7-4-1,1-3 1,1 1 0,-8-5 0,-4-3-1,0 2 0,-4-7 3,5-1-3,-5-2 1,0-2-1,0 0 4,0 0-2,0 0 2,0 0-1,0 0 1,0 0-2,0 0-1,0 0 1,-5-2-2,5 2 0,-4-2-2,-4 0-4,-6-2 0,-3 3 0,-1-2 4,-10 2 2,-2 1-1,-9 1-3,-1 3 4,-13 0-3,-5 4 3,-8-1 0,-8 1-5,-12 2 4,4-3-3,-10 3 2,2-2 2,8-3 0,-3 1 0,11-2-1,4 1 5,12-2-4,9 1 0,10-3 1,2 3-1,8 0 0,1 0 0,-2 0 0,-2-1 0,2 4-1,-2-4 1,3-1 1,2 0 3,9 0 2,5-2-3,5-2 3,3 2-1,1-4-4,4 2-1,-4-2 2,4 0-4,-4 1-2,4-1-12,-7 2-51,4-2-7,3 4-28,0-2-140</inkml:trace>
  <inkml:trace contextRef="#ctx0" brushRef="#br0" timeOffset="10612">8339 1577 618,'0'-19'15,"0"-1"20,0 4 40,-5 0-19,5 6-24,0 2-4,0 3 3,0 3-10,0 0-7,0 2-5,0 0-8,0 2 3,-4 1 0,4 5 19,-4 6-3,-5 5-1,5 10-5,-1 3 2,5 7-3,0 3 2,5 4-5,4 0 3,-1 2 0,1 1 4,-4 1-5,4 4 5,-2 2-6,-2-1 3,-1 3-7,2 4 6,-6-2-7,4 0-2,-4-4-2,0-1 1,4-1 1,-4-2 2,0 1 1,5 1 1,-1 1-4,0-1-2,0 0 1,-4 0-2,2-6 0,2-2 1,-1-2-2,1-2 0,0-4 0,0 0 0,1-1 2,-1-3 0,-3 1-1,-1-4-1,6-4 2,-6-4-2,0-4-1,0-6 1,4-3 0,-4-5 0,0 1 1,0 0 0,0 3-1,0 3 0,0 3 0,0 4 1,0 1 1,4-5-2,-4-2-3,0-1 3,0-6 1,4-2 8,-4-3-1,0-2 0,0-3-1,0-2-7,5-2-2,-5-4-51,0-3-34,-5-2 1,5 4-77,-4-5-252</inkml:trace>
  <inkml:trace contextRef="#ctx0" brushRef="#br0" timeOffset="11692">7712 1468 459,'-17'7'23,"-2"1"-14,-2 1 16,4 1 10,-7-1-17,3 2 6,4-2-2,4-3-2,-1-2 9,6-3 27,2 1-21,2-2 14,1-2-8,2 2-21,1-1 6,0-2-7,1 3-9,2 0-2,1-1 6,2-1 0,5 0-9,9-4 3,1 2 1,11-4-2,-1 1 3,13 1-3,-5 0-1,6-2 2,3 4-2,-3-1-4,-2 1 1,2 2-3,3-2 2,-5 0-2,5 3 1,1-1 0,0 0-2,0 4 3,-5 0-2,0 2 0,-4-3 0,-2 1 1,-1 2 0,-4-2-1,8-2 0,-4 0 1,5 0-1,3-2 0,0 0 0,-6 0 0,0 0 0,-5 2 0,-2 0 3,-5 0-3,0 2 0,-2-2 1,-1 0-1,1 0 0,7-2 2,-2-2 0,1 1-2,4-1 2,1 0-1,-9 2-1,4 0 0,-9 0 0,4 2 0,0 0 0,-8-1-2,4 1 2,0-3 2,-9 3-2,1-1 0,-7-1-1,-2 2 1,0-2 1,-5 2 0,0 0 0,0 0 3,0 0-4,0 0 0,0 0 1,0 0 0,0 0 1,0 0-1,0-2 7,0 2 8,0 0-4,0 0-3,0 0-2,0 0-6,0 0 5,0 0-2,0 0 7,0 0 8,0-4-1,-2 0-16,2 0 0,-3-1 4,3-3-1,-1 4 4,-2-3-8,2 0 7,-4 0-8,1-1 4,-3-3-1,2-1-1,-4-3 1,1-2-1,-1 0-1,-6-3 1,4 1 4,1 2-1,1-1-4,5 2 7,-4-2-5,-2 1-3,6 0 2,-5-1 3,5-1-5,-2-2 0,2 2 0,0 0 0,0 2 0,0 3 3,-1 5-3,1-1 0,0 6 1,0-4-1,-2 7-1,2-2-2,3 3 6,-2-1-3,1-3 1,2 0 0,0 4-2,-2-4-1,0-1 2,-2 1 3,0-2-3,0-3-2,-4-1 0,7 2 2,-3 0-2,4 3 2,0 1-7,0 4 6,0-2-3,0 2 0,0 0 2,0 2 0,0-4 0,0 2 2,-4 0 0,4 0 1,0 0 1,0 0-2,0 0 6,0 0-6,-5-2-3,-3 0 2,-6 4 0,-4-4 1,-3 2 0,-7 4 0,2-4-1,-6 2 1,3-1-2,-2 2 2,0-2 0,0 2 0,1-2 1,2 2-2,2-3 2,-4 1-2,-2-1 2,2 0 5,2 0-6,3-1-1,-3-3-1,7 1 3,-4-1-2,-2 1 1,4 1-1,0 0 2,-1 2-1,1 0 0,-5 2 0,3 0 0,-3 0 1,3-2-2,-1 1 1,-5 3-1,5-4 0,-2 3-1,7-2 2,-3-1 0,4-1 0,6 1 0,-3-3-1,-5 2 0,-1 2-3,-2 2-1,-3-3 0,-2 1 2,2 3-2,3-4 3,1 0 1,4 0-4,6 0 5,6-1 2,0 1-2,3 0-5,-2 1-2,0 1 2,-2 0-4,-4 0 2,0 0 2,1 0 2,-4 0 3,8 0-2,4-2 5,-1 0-4,5 0 1,0-2-2,2 2 1,-2 0 1,0-2 0,0 2 0,0 0 0,0-2 1,0 2-1,0-2 0,0 2-1,0 0 1,0 0 0,0 0-1,0 2-3,-2 4-2,-2 3 6,-4 5 0,-1 8 0,-9 8 1,0 0 0,-3 0 0,-3 5 1,-1 2-1,-1-1 0,-5 3 0,9 2-1,-2 4 2,3-3-1,4 2-1,-1-2 1,4-4 2,5-5-3,1-4 0,4-6 2,-5-4 1,5-6-2,0 1 1,0-5 0,-3-1-1,2 0 2,3-3-3,-3 1 1,5-2-1,-1-2 2,1-2-1,0 2 3,0-2-4,0 1 2,0-1-2,0 0 0,0 0-30,4-3-52,0-7-32,2-5-82,8-6-100</inkml:trace>
  <inkml:trace contextRef="#ctx0" brushRef="#br0" timeOffset="14098">7910 939 400,'-4'0'56,"0"-3"-43,-5 3 4,5 0 4,-4 0 7,4 0 14,-1 3 8,5-3-3,-5 1 7,5-1-25,0 0 32,0 0-16,0-1 2,0 1 0,0-3-4,-2-1-35,0-1-2,-3-3 8,4-2-9,-3-1-1,1 0 0,-1-4 3,-1-3-5,4-1 6,-3-1-4,0-4-3,-1-3 3,1-4-3,-4-5 3,-2-4-4,4-3-1,-1 4 1,3-4 2,0 8 23,4 12 2,0 8-21,3 7-6,-3 8 1,0 0-1,0 0 1,0 0 1,0 0-2,-3 0 0,6 0 1,-6-1 0,3 1-1,0 1 0,0-1 0,0 3 0,0-3-1,0 0 1,0 0-1,0 0 1,0 0-3,0 0 1,3 0 2,-3 0-1,0 0 1,0 0 0,1 0 0,-1 0-1,0-3 1,0 3 1,3 0-1,-3 0-2,6 0 2,8-1 0,7-2 0,4 2 0,7-3-1,2 2 2,70-6-2,-87 4 2,1 3-1,-1-1 0,-5 0-1,21-2 1,-4 2 0,-4 4 0,8 0 0,-8 2 0,12 1 0,-2 3 0,8 0 0,6 0 1,0-1-1,5 1 0,-4-3-1,1 2 2,-2-6-2,-1 1 2,-6-2 0,0 0-1,2-2 0,-2 1-2,-4-2 2,-3 3 0,-6 0 0,-6 0 0,-1 0 0,-5-1 1,1 1-1,5 0 0,-5-3 1,3 2-1,6-2 0,-6 2 0,7-1-1,-7 0 1,-3 0 0,-2 0 0,-5 0-2,-7 2 2,0-2 0,-4 2 3,4-2-3,-4 2 1,0-1-1,0-2-1,5-1 0,-5 0 1,0 3 0,0-3 5,4 2-4,-4 0-1,0 0 4,-4 0-4,4 0 0,-5 1-2,5-3 2,-4 2 3,4-2-3,-4 0 0,0 2 0,-6-2-1,6 0 0,0 3 1,-2-3 0,2 2 3,1 0-2,-1 0 0,4 2 2,-2 0-3,-1 0 0,3 0 0,-1 2-1,-3 2-2,0 5 0,-5 5 3,1 7 7,-6 4-1,8 8 3,2 4 3,5 4 7,-1 1-2,3 4-1,-1-4 5,-2 1-9,-5-3-3,4-6-4,-6-3 0,-2-2 3,4-6-7,-4-4 1,1-3 1,2-5-3,2 1-5,0-5-102,3 1-6,-4-1-102,5-1-130</inkml:trace>
  <inkml:trace contextRef="#ctx0" brushRef="#br0" timeOffset="15440">9243 969 700,'14'-6'58,"-6"1"31,-8-3-29,0 2-53,0 5-7,-8 1-208</inkml:trace>
  <inkml:trace contextRef="#ctx0" brushRef="#br0" timeOffset="17048">4 3730 602,'0'-4'37,"-4"0"26,4 2-11,0 0-10,0 2-36,0-2-4,0 4-2,0 2 3,4 4 2,0 3 39,0 5-5,5-1-12,-1 6 1,8-6 1,-4-2-5,9-3 13,8-6-5,4-8-12,16-11-2,9-10-4,12-9-3,5-9-3,0-3 2,1-4 1,-14 1 2,-7 3-6,-15 7 3,-7 4-2,-12 11-4,-4 3-2,-8 11 0,1 5-2,-10 1 0,5 1 1,-5 3-1,0-1 0,0 1-1,0 0 1,0 0-1,0 0 1,0 0 0,0 0 0,0 0-2,0 0-13,0 1-18,0-1-4,0 0-9,0 3-39,0 1-29,-5 1-180</inkml:trace>
  <inkml:trace contextRef="#ctx0" brushRef="#br0" timeOffset="20702">2666 392 726,'0'0'50,"2"-4"30,7-1-37,0-3-10,3 0-6,1 1 3,-3-1 19,4 0-14,-6 1-17,1-1-3,-1-2-7,5-3 0,-1 1-4,4-3-1,1-1 2,-5-3 0,1 2 2,2 0 7,-6-1 13,-1 2-11,-3 2-9,-5 5-2,4 1 0,-4 4-5,0 4-1,-4 8-1,-1 11 2,-3 12 1,-8 11 14,5 10 3,1 7 7,6-4-4,4-1-11,0-6 1,4-6-6,5-7-2,-8-1-1,2-7-2,-2-6 3,-2 0-3,-3-4-57,-5-2-72,1-1 6,-5-4-52,-6-4-188</inkml:trace>
  <inkml:trace contextRef="#ctx0" brushRef="#br0" timeOffset="21100">2712 718 431,'3'-2'287,"1"0"-232,1 2 35,-4 0-11,9 0-24,-2 0-5,9-2-21,6 2-14,8-2 0,4-2-9,4 1-4,6-1-2,-3 2-132,7 2-306</inkml:trace>
  <inkml:trace contextRef="#ctx0" brushRef="#br0" timeOffset="21706">6095 87 631,'0'15'8,"-2"-4"112,0-8 16,0 1-71,2-4 1,0 2-30,0-4-14,0-4-21,2-2 0,0-5 8,7-2 7,-1-4 0,8 1 2,-4 3 2,1 4-3,4 3 0,-2 2-11,6 6 8,-4 6-8,7 3 3,-7 9-3,-4 8 2,-4 5 1,-6 6 1,-14 7 3,-7 3-2,-13 4-3,-4 0-5,-10-3 1,-4-4 0,7-6-1,5-7 5,12-9-4,1-11 13,11-9 14,5-8-22,4-8-6,4-6-1,8-3 0,0-1-2,2 4 0,6 6 0,3 6 0,-2 8 0,1 6-1,9 7 1,-2 5-1,12 3 1,-6 2 0,8 0 0,6-2 1,-3-6-1,7-2 0,-4-6 0,2-4 0,-5-5 0,-3-2-4,-14-4 0,-1-1-2,-15-2-29,-1-5-9,-8-3-49,-4-4-16,4 0-108</inkml:trace>
  <inkml:trace contextRef="#ctx0" brushRef="#br0" timeOffset="22810">9789 586 862,'-7'-14'7,"1"-5"38,2-2 59,0-4-57,4 2-19,4 2-8,9 1-7,1 5-3,8 4 4,1 4 1,-2 4-3,1 7-3,-9 8 3,-5 3-3,-8 6 4,-8 6-1,-13 6 5,-12-3-7,-2-1-3,5-4-4,4-8-3,11-3 0,11-5 0,12-3 2,16 2 2,7 0 0,12 1-4,6 1 1,5 3-1,-12 0 1,-1 2-1,-15 1 1,-3-1-2,-11-1 2,-7-1 0,-10 1 3,-7-3 2,-11 0-2,-3 3-3,-9-1-1,-5 3-18,-3-2-121,-2-1-101</inkml:trace>
  <inkml:trace contextRef="#ctx0" brushRef="#br0" timeOffset="103972">5120 2386 489,'0'-6'1,"0"-3"3,0-1 3,0-2 10,5 1 15,3-1-8,0-1-7,1 1 0,-5-1 3,5 2 12,-4-1-16,-1 2 13,2 5 1,-2 1-17,-4 2-6,0 2-7,-4 2-4,4-2 0,-6 8 4,6 1 0,6 6 0,-2 5 0,0-1 0,5 0 0,8-3 0,-5-5 3,8-3-3,1-3 2,-3-5-2,9-1 1,-2-11-2,8 1 2,2-9-1,17-3 3,5-5-3,9-7 0,9 0-2,-8-1 2,2-1 1,-2-1-1,-6 1 0,-4 3-1,-4 0 1,-3 11 0,-15 1 0,0 7 0,-17 4 0,0 1 0,-9 5 0,-5 1 0,0 0 1,0 2-1,1 0 0,-5 2 0,0-2-1,4 2 1,-4-2 0,0 2 0,0 0 0,0 0 0,0 0 0,0 0 0,0 0 0,0 0-1,0 0 1,0 0 0,0 0 1,0 0-1,0 0 0,0 0 0,0 0 0,0-2 0,0 2 0,0 2 0,0-2 0,0 0 0,0 0 0,0 0 0,0 0 1,0 0-1,0 0 0,0 0 2,0 0-1,0 0 2,0-2-2,0 2 0,0 0 4,0-1-3,-4-2 2,4 3 0,0-1-3,0 1 1,0 0-2,0 0 0,0 1 1,0-1-1,0 0 0,0 0 0,0 0 0,0-1 0,4 1 0,-4 0-1,0-3-5,-4 3-28,-1 0-48,1 3-40,-8-2-69</inkml:trace>
  <inkml:trace contextRef="#ctx0" brushRef="#br0" timeOffset="105396">6015 1007 320,'-4'10'2,"-1"-5"-2,5-1 31,0-1-30,5-2 50,7-1-9,2-4-29,13-1-9,4-5 7,8 1-10,5-5-2,1 1 2,7-3-1,-3 0 0,-4 0-1,-2-2 1,1 1-2,1-2 2,68-36 7,-94 45-3,-3 2 5,-6 1 3,3-3 2,14-1 2,-9-1 18,-3 4-28,-5 3 1,0 3-6,-10 0 0,0 0-2,4 4 1,-4-2 0,4 0 3,1 0 2,-1-2-1,0 2-1,-4 0 3,0-2 1,0 2-3,0 0 3,0 0-3,0 0 6,0 0 1,0 0 0,0 0-6,0 0 1,-4-2-3,4 2-2,0 0 0,0 0 1,-4 0-1,8 0-1,-8 0 0,4 0-2,0 0 3,0-2-1,0 2 0,0 0-3,-5 0 3,5 0 1,0 2 1,0-2-1,0 0-1,0 0-1,0 0-3,0 0 4,0 0 3,0 0-3,0 0 2,0 0-5,0 0 5,0 0-4,0 0 2,0 0 0,0 0 0,0 0 0,0 0 0,0 0-1,0 0 1,0 0 0,5 0-1,-5 0 0,0 0 1,0 0-4,0 0 4,0 0-8,0 0-14,0 0-1,0 0-3,4 2-9,-4 2-129,-4 1 11</inkml:trace>
  <inkml:trace contextRef="#ctx0" brushRef="#br0" timeOffset="264446">9122 2085 612,'29'-11'0,"5"-3"4,5-6 19,6 0 14,9-5 4,3 2-16,0-3 4,-4 0-5,-1 3-3,-7 2 1,-16 4-6,-1 1-1,-14 3 6,-1 3-14,-5 1 0,-1 3-4,0-2-1,-2 7-2,-5-2-3,0 2 3,4-2-4,-4 3-4,0 0 1,0 0 2,0 3-4,-4 2-27,4-1-29,-10 4-24,4-1-27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4:58.0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29 738 629,'-7'-8'33,"2"-1"24,-2-1-24,3-2-1,2 3 4,2 2-13,0-1 10,0 0 4,0 4-11,-4 0 4,4 1-11,0 0-11,0 3-6,0 0-2,0 0 0,0 0-1,4 0 1,-4 3 1,4-2 0,6 1 15,3 0-9,4 0 1,5 0 1,3-2 0,3 0 0,2-2-3,6 0-4,-5 0 0,6-1-2,-1 3 3,-2-3-3,3 3 0,-5 0 0,4 3 0,-9-2 1,-3 3-2,-4 0 1,-4 2-21,-6-1-12,-3 3-46,2 0-9,-5 2-27,-3-1-61</inkml:trace>
  <inkml:trace contextRef="#ctx0" brushRef="#br0" timeOffset="450">517 554 604,'-10'-8'28,"-8"1"55,8 1-28,-3 0-1,6 4-18,3 0-17,2 2-10,0 0-3,4 2-4,0 0 8,2 0 20,3 2 7,6 2-4,2-1-21,2 5-4,1 2-2,-1 3-3,-3 6 0,-4 8 6,-3 1-7,-10 5 5,-2-1-4,-18 1 2,-4-3 0,-5-3-1,-2-4-3,2-4 0,7-6-1,8-3-1,9-6-4,2-4-27,12-2-23,2 0-35,9-4-45,5-4-79</inkml:trace>
  <inkml:trace contextRef="#ctx0" brushRef="#br0" timeOffset="924">1360 331 622,'6'-27'14,"-6"4"59,-6 1-8,-2 3 15,0 0-41,-1 1 12,2 5 20,2 1-27,2 6-17,1 5-19,2 1-4,-4 3-2,4 5 8,-4 5 11,-2 6-4,2 8 7,3 8 9,-2 4-4,1 6 3,0 1-11,0 8-4,-2-2-2,0-1-4,0-2-2,-1-8-1,-2 0-4,2-7 0,1-7-3,-5-4 1,4-8 2,3-3-1,-1-8 4,3-2 1,3-6 7,4-6-14,2-10 0,44-86-1,-39 87 0,3 3 0,2 1 1,1 3-2,14-12 1,2 6-7,-1 6 7,2 9-2,-3 9-1,-3 9-1,-5 8 4,-2 6 0,-7 3-1,-4 3 1,-6-3 4,-10-3-4,-6 0 1,-8-2-1,-11 0 8,-2-4-8,-10-2 0,2-6 1,5-7 0,5-2-1,4-8-1,10-4 1,5 0-8,2 1-37,7-5-25,11 2-38,8-1 23,12-1-41,4-2-21,8 1-19,6-1-100</inkml:trace>
  <inkml:trace contextRef="#ctx0" brushRef="#br0" timeOffset="1500">1807 730 486,'35'-19'66,"-10"4"22,-4 2 13,-5-1-7,-8 6-33,-2 3-22,-3 2-22,-2 7 3,3 6 29,-1 7-13,4 5 2,-3 2-19,2 1 4,-3 2-15,1-2 6,-4 0-14,-3-2 4,-1-2-4,3-3-21,-8-2-103,-1-4-134</inkml:trace>
  <inkml:trace contextRef="#ctx0" brushRef="#br0" timeOffset="1740">1996 527 767,'16'-27'54,"-3"6"33,-5 3-30,-4 7-38,-1 7-19,-2 8-8,-1 6 8,0 7-41,-1 6-141</inkml:trace>
  <inkml:trace contextRef="#ctx0" brushRef="#br0" timeOffset="2258">2672 672 701,'-4'-16'16,"-5"-6"52,-8 3 2,-4 2-35,-4 4-9,-10 3-3,-3 4 16,-8 8-10,-10 6 1,-6 7-4,0 8-4,3 2-6,13 2-6,9 3-4,16-1-4,13-2 1,8-4 1,4 0-1,10-6-1,10-3 1,4-3 1,6-3-4,-1-6 2,1-6 1,-2-2-2,2-4 4,-3-8-4,-4-1 2,1-8 7,-3-8 11,-4-3-1,3-6-14,-5-6-2,3-4 5,-3-3-7,-1-3 6,2 0-3,-4 7 1,-2 5 6,-6 10 13,-1 11-5,-6 8 7,2 7-13,-3 9-13,-7 8-1,-3 9 0,-6 10 7,-4 9 4,0 8 6,3 2 1,12 1-9,1 2 6,4-2 2,4-1-6,0-1 3,2 1-12,2-4-1,0 1 6,-1-1-5,-1-3 0,1-1-1,-3-2 0,-4-3-1,2-1-6,-4-4-69,-1-2-114,2-4-111</inkml:trace>
  <inkml:trace contextRef="#ctx0" brushRef="#br0" timeOffset="2866">3100 546 919,'16'-7'29,"-5"5"-26,-11 2 61,0 7 1,-7 7-24,0 3-11,1 4-8,-1 2-14,1-2 2,2 2-10,0-2-4,0 1-86,1-5-175</inkml:trace>
  <inkml:trace contextRef="#ctx0" brushRef="#br0" timeOffset="3060">3203 425 847,'2'-24'30,"-2"5"-7,-4-1 67,0 3-61,1 7-25,3 5-4,0 5-20,-1 5-50,1 9-201</inkml:trace>
  <inkml:trace contextRef="#ctx0" brushRef="#br0" timeOffset="3300">3288 542 875,'13'-24'12,"8"-2"77,7-1-9,4 5-23,2 7-27,2 7-14,-5 12-9,0 9 4,-5 10-8,-10 9 15,-4 9 2,-7 3-9,-5 4-4,-5-2 4,-5-4 1,0-5-9,-3-10 4,2-11-2,3-8 17,3-8 30,4-8-41,1-12-9,1-11-1,6-12 2,10-7-3,6-3 2,8 1-2,9 4-1,0 10-4,0 8-1,1 8-60,-3 14-93,-3 8-75,-5 12-276</inkml:trace>
  <inkml:trace contextRef="#ctx0" brushRef="#br0" timeOffset="3660">3903 765 707,'16'-10'45,"2"-7"74,4-10-28,5-5-24,4-7-24,-2 1-14,-3-2 7,-7 3-11,-6 8 14,-7 6 6,-6 6-8,-5 7-25,-9 9-12,-7 4 0,-11 9 2,-7 9-2,-5 8-2,3 7 2,8 8 1,0 2 1,17 2-2,9-2 1,11-3 2,13-9-3,11-8 1,5-8 6,11-10-4,4-11-3,5-10 4,0-8-2,4-8-1,-7-9 1,-2-4-1,-10 0 2,-9 2-3,-8 5 7,-9 8-2,-11 12 5,-9 7-7,-9 12-3,-9 9 0,-3 10 0,-3 8 1,6 5-1,5 1 0,14 1 0,11-5 2,8-1-2,6-7 0,9-2 2,2-8-1,5-4 2,0-8-1,2-6-2,2-8 0,-2-5-4,2-9 2,-1-2 1,-1-6 0,1-5 1,-5-7 1,-5 0-1,-1-9 0,-7-4-1,-2-1 1,2-2 0,1-3 0,1 5 0,-3 5-1,-2 7 1,-9 7 0,-3 5 0,-7 8 0,2 6 0,-6 3 0,5 7 0,-2 3 0,-2 3 0,2 1-1,4 2-3,-4 2 2,4 2-2,-4 2 4,0 5 3,-1 6-1,4 5 0,-2 7 4,3 5 1,3 6 5,1 10 8,-2 6-5,-2 4 1,0 5 0,-2 4 8,-2-2-6,-4-1-4,1-7-9,-2-4 3,-1-5-7,3-6 3,-1-7-3,1 0-1,5-7 3,0-5-2,4-3-1,0-9-9,2-5-33,0-3-17,0-4-35,6-9-90,-6-3-28,1-7-287</inkml:trace>
  <inkml:trace contextRef="#ctx0" brushRef="#br0" timeOffset="4598">4789 518 482,'-12'-12'332,"-1"2"-268,7 2 28,-1 1-37,14-1-31,2 7-15,12-3 2,11 4 0,7 0-4,5 0 1,-5 1-2,1 2-5,-11-2 0,-5-1-1,-7 2 0,-3 2 0,-4 0 0,-5 4 1,-5 7 1,-1 6 0,-8 6 1,-2 5 2,-1 5-3,-1 1 1,4-1-3,5-5 2,4-3 0,2-2-2,2-8 0,0-4-55,0-5-73,5-7-59</inkml:trace>
  <inkml:trace contextRef="#ctx0" brushRef="#br0" timeOffset="5108">5535 437 732,'11'-4'139,"-5"0"-21,-2-1-16,-1-1-35,-3 0-1,-5 4-18,1-2-36,-11 8-3,-8 6 16,-8 5-15,-4 8 7,-1 7-10,1 7-5,8 4 1,7 1-2,8-1 0,3 2 2,9-5-3,2-5 2,5-4-1,1-6 3,5-1-1,4-8-3,6-9 1,6-8-1,4-9 1,8-11 0,5-9-1,2-7 3,-4-6-1,-8-8-2,-6 0 0,-16-3 4,-13 3-2,-8 5-1,-6 10-1,-8 8-3,-4 11 3,-3 8-9,-3 11-9,-4 6-72,1 7-84,-2 9-117</inkml:trace>
  <inkml:trace contextRef="#ctx0" brushRef="#br0" timeOffset="5700">6019 627 838,'-14'4'15,"4"1"-11,2 3 52,-1 0 26,5 7-31,0 4-14,1 6-13,2-2 7,-2 4-6,3-4-7,0-6-1,-1 0-4,1-7 4,-3-6 9,3-3 22,-2-2 4,4-11-43,2-7-3,0-4 1,5-12-6,3-9 2,5-3-2,1-7-2,8 2 1,-3 5 0,3 6 2,-5 12 4,0 10 1,-4 10-6,0 13 0,-1 9 5,4 12-3,-3 7 4,0 11-1,-5 1-6,-2 2 5,-6-1-5,-2 0 2,-4-5 0,-5-4-2,0-3-29,2-7-77,-4-4-77,5-9-21,4-1-89</inkml:trace>
  <inkml:trace contextRef="#ctx0" brushRef="#br0" timeOffset="6120">6588 657 670,'22'-25'83,"-1"1"38,-5 2 2,-4 2-50,-5 4-10,-5 5 5,-4 5-41,-13 4-13,-13 8 20,-7 7-1,-13 4-11,-3 5-11,2 4-6,7 3-3,7-1 1,13 2 0,-6 52-3,32-73 0,3-2 7,1-2-5,2-3 3,14 2-5,5-10 3,8-6-2,4-8 1,1-7 2,0-2-4,-7 2 0,-8 4 0,-9 8 0,-10 7-3,-3 10-3,-8 8 6,-1 6 3,2 6 3,-1 5-5,6-2 2,1-1 1,6-6-1,6-5 0,2-1 3,6-7-5,1-8 2,3 1-1,0-10-1,4-3 1,-1-6-1,2-6-1,0-5 0,4-7 1,-5-5 1,-2-4 0,-5-5-2,-4-1 2,-6 2-2,-3 0-1,-7 6 1,-2 2 2,-2 6-2,-2 3 0,1 6 0,-3 7 0,2 3 4,-3 5-2,-1 4 1,3 4 2,-3 2 4,4 4-2,1-1-6,-3 2-1,3 2 0,-1 1 0,-2 5 1,-1 6 6,1 7-6,2 6 4,-4 8 3,1 11-8,-4 4 5,-4 8 3,-4 5-5,-5 3 1,1 0-2,2-2 1,5-5-3,3-3 0,5-3 2,6-8-2,3-3 0,6-7 5,3-9-4,8-10 1,8-11 5,9-12-4,10-7-3,7-11-1,6-6-1,1-3-8,-6-5-11,-8-5-19,-9 5-35,-16 0-73,-9 4-67,-13 3-423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49:44.9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4193 1762 485,'-1'0'54,"1"0"46,0 0-28,0 0-24,0 0-19,0-4-1,0 4-12,1 0 3,-1 0-12,3 0-4,-3 0 3,0 0-6,7 0 0,-3 4 2,1 0-1,7 0 7,1-3-5,4 7 11,7-2 3,5-2-7,7 0-5,-5-3 4,13-1-5,-8-1 1,2-3-3,3 0 1,-3-2-1,4-2-2,2 7 6,1-6-5,-2 2 2,9 3-2,-3 0 0,5 2 0,-1 0-1,-7 0 2,-1 0-2,0 2 0,-6-4 0,1 2 0,0-2 0,3-2 0,-3 0 2,5 4-2,-1 0 2,-1 0-2,2 0 0,-6 4-1,2-2 1,-2-2 2,-1-2-2,3-2-2,0 4 2,-3-4 3,7 0-2,4 1-1,-1-1 0,5-2-1,-1 1 1,1-1 0,-4 2 0,-11 0-1,3 3 1,-9-2-1,3 2 2,0 1-1,1-4 0,7 4 0,-2-2 0,5-2 0,-1 2 0,4-4 0,-9 2 0,0 3 0,0-2 0,-11 3 1,3 0 0,-6 0-1,2 3 0,-3-3 0,-4 1 0,7-1 0,-5 0 2,7 0 0,4-1 0,7-2 1,-3 2 3,4-3 2,1 2-4,-5 0-2,-1 0 0,-3 2 1,-1 0 0,2 2-2,-8 0 1,1-2-2,0 2-2,-3-2 2,4 4 1,-3-4 0,5 0-1,-1-4 0,2 4 4,-5 0-4,3 0 0,-4 4 0,0-3-4,1 2 7,0 1-3,4-3 0,-6-1 0,3 4-1,-6-4 1,4 2 0,0-2-3,-7 0 3,5 0 3,4 0-3,-6 0 0,9 2 0,-6 0-1,3 0 1,-7 0 0,-2-2 0,3 0 0,-1 0 0,-4 4 0,1-4 0,1 1 0,-3-1 0,-2 3 0,5-3 0,-7 0 0,2 1-1,-1-1 1,0 0 0,1 0 0,-6 2 0,1-2 0,-5 0 0,1 0 0,0 0 2,-1-2-2,0 2 0,0 0 0,-1 0 0,-2 0 0,-1 2 0,3-2 1,-3 0-1,2 0 4,-4 0 0,2 0-2,0 0 0,0 0 0,0 0-1,0 0 7,0-2-1,-3 1-6,3-3 0,-1-2 0,1 0-1,-3-1 0,3-11 0,0 16-1,0 0 1,0-2 0,0 4 0,0-4 1,0 3-1,3-2 0,-3 3 1,1-1-2,-1 1-1,0 0 0,3 0 0,-1 1-1,0 2 3,5 2 0,-2 1 0,-5 2 1,4 1-1,-8 1 5,-6 2-4,0-3 1,-5 4-1,1-3 1,1-2 1,4-7-3,0 2 3,7-7-1,-2-4 0,1-2-2,3-7 0,3-2 1,3-4-1,8 2 0,-6 0 0,5 2 0,-1 9 0,-2 2-1,1 7 1,1 1 0,0 5 0,1 5 0,0 3 1,1 4-1,-5 6 1,0-1-1,-9 1 7,-4 0-4,-5-2-2,-6-2 5,-1 2-2,2-7 0,-3-3 1,-1-3 4,8-8 10,-1-4-8,1-7-1,2-9 3,-1-5-12,4-7 0,10-7 0,0 3-1,3 0 1,5 5-1,-3 8 0,2 7 2,1 9-2,5 3-1,-4 10-2,6 5 3,-1 10 0,-2 10 0,-8 5 0,-5 3 2,-8 1-1,-5-4 2,-3-1 1,-11-6 5,5-7 6,-3-4-4,1-6 3,1-7 0,5-9-7,-3-4 1,5-11 1,5-2-7,7-11-1,5-1-1,9-5 0,3 4 0,-3 0 0,5 12 0,1 4-1,-7 9-1,1 7-1,2 6-1,3 6 3,-5 7 0,-2 7 2,0 6-1,-11-2 0,-5 3 0,-6 0 1,-3-4 0,-4-5 0,-2-4 2,6-7 0,2-7 4,5-4 4,-2-4-10,-1-10 1,4-5 0,3-3 0,2-4-2,12 2 0,-4 1 0,1 7 0,0 5-4,3 5 2,-3 4 0,1 6-3,3 2 5,-5 7-2,-2 4 1,-3 2 1,-3 3 0,-9-3 2,1 0-1,-1-6-1,0-5 4,3-3 0,2-5 7,1-5-6,2-3-4,-2-7-1,3-4 0,0-2-1,3 2 0,1 5 2,0 3-1,-3 5 0,2 2-2,-1 4-2,-4 0 2,2 4-4,0-4 2,0 2-1,0 4 3,-3 3-40,-5 6-204</inkml:trace>
  <inkml:trace contextRef="#ctx0" brushRef="#br0" timeOffset="9742">551 3623 520,'0'-2'58,"-1"-4"20,-2 6 6,2-1-29,1-2-11,0 2-15,0-1-3,1 0-3,2 2 10,-2 0-1,-1 0-9,0 2-8,-4 1 8,3 5 6,-4 7-8,1 5-8,-4 9 2,-5 1-1,-7 7-5,-1-1 3,-4 8 2,-7 2-3,-2 4-2,2 2 2,-2-2 1,2-2-2,2-2-6,6-4-4,-1-8 6,-3 3-3,3-3 0,0-5-2,-4-4 1,8-6-1,-2-2-1,6-3 0,4-5-1,0 1 1,5-6-1,4 5-2,4-5-2,0 2-4,0-4 2,0 0-3,0-2 5,0 0 3,0 0 2,0-2 0,0 2 0,0 0 0,4-2 0,-4 4 0,0-2-1,0 0 1,4 2-1,5-2 2,3 0-1,5 0 1,15 0-1,2 0 0,11 0 2,4 4 0,9-8-1,-1 2 1,1-2-1,-3-4 1,-1 3-2,3-3 1,0-2-1,9 1 1,8-5 0,8 1 0,5-4-2,-4 3 2,2-1-4,-2 3 2,-7 3 1,4 5 0,-5 4 0,-1 9-1,-4 5 1,0 3 2,-2-3-2,-4-1 0,-5-7 0,-2-4 0,-13 0 1,-10-2 0,-6 0-1,-7 0 1,-7 0 0,0-2 1,-1 2-2,0 0 5,-1-2-5,2-4 0,5 6 1,-7-4-1,1 0 0,-8 4 2,2-1-2,-5 1-1,1 0 1,-2 0 0,2 1 0,-2-1 0,5 0-1,-2 0 1,0-1 0,1 1 2,-5-4-2,4 4 0,0 0 2,-4 0-2,0 0 0,0 0 1,0-4 1,4 4-2,-4-4 2,4 2-2,-4 2 5,0-4-4,0 4 5,0 0 0,0 0 0,0 0 5,0 0-11,0-5 2,-4-5-4,0-3 3,0-7-1,4-4 0,-9-3 0,5-8 1,-6 3 0,2-5-1,-1-3 0,0-3-1,0-3 1,-3-3 1,-1 4-1,-3 0-2,0 0 2,-1 4 4,-1-2-3,1 7-1,3-1-2,1 10 1,5 5 1,-2 4 0,1 9 0,4-1-1,0 1-5,1 1 1,-4 4 2,4-2-1,-5-2-1,5 4 3,0-3-18,0-1-18,4-1-21,0 1-3,4-5-80,-4 5-121</inkml:trace>
  <inkml:trace contextRef="#ctx0" brushRef="#br0" timeOffset="12314">5193 1838 488,'1'-4'60,"2"0"-11,-6-1 34,2 5-31,1-2-16,-3 2-1,3-2 11,3 0-29,-3-2 6,0 1-6,0-1 6,0 0 9,-3-2-7,3 6-1,0 0-11,0 0-7,0 0-2,0 0-1,0 0-1,3 0 0,-6 0 2,3 0 2,0 0-2,0 0 1,0 0-2,0 0 1,0 0-2,0 4-2,0-4 2,0 4-2,0 2 6,3 3 4,-3 4-3,1 9 3,-1 1 1,3 9-1,-1-1 0,3 9-7,-5 0 9,4 1 0,-4 4 2,5 0 0,-5 3 8,0-2-9,-5 2-1,1-2 0,-3 3-5,-1 1-2,1-7-5,-2-5 0,8-6 2,-3-3-2,-1-6 0,5-4 2,0-1-2,0-5 0,5-3 0,-5-3 0,0-1 0,4-2 0,-4-4 0,0 0-6,0 0-1,0-2-5,0 2-11,0-4-17,0 2 0,0-4 22,0 5 0,0-1-7,0 0 9,0 2 5,0 0 3,0 0-8,0 0 9,0 0-3,0 0-24,0 2-2,0-2-2,0 0-8,-4 2-32,4-2 35,-5 0-12,1 0-15,-4-2-79</inkml:trace>
  <inkml:trace contextRef="#ctx0" brushRef="#br0" timeOffset="13108">4780 2736 703,'0'0'44,"0"-4"5,0 0 34,0-2-39,0 6-22,0 0-7,0 0 12,0 0 14,-4 0-13,4 0-10,0 0 2,0 0-1,0 0-4,4 0-10,-4 0-2,0 0 1,4 0-2,-4 0 0,5 0-2,9-1 7,12-3-1,4-4 4,11 4-4,1-2-2,0 1-2,1 1-1,-1 0 1,1 0-1,0 4-1,-4 0 0,6 4 1,3-3-1,1 2 0,-1-2 0,4 2 1,-2-3-1,2 0 1,-3-3-1,-6 2 0,-1-2 0,1 2 0,-3-3 0,3 2 0,-6-2 0,-8 2 2,-1 0-2,-15 2-3,-5 0 3,-4 0 2,-4 2-2,0-2 0,-4 0 0,4 2-3,-4-2-9,4 0-15,0 2-21,-4 0-20,-9 4-77,-9 3-99,-9-1-143</inkml:trace>
  <inkml:trace contextRef="#ctx0" brushRef="#br0" timeOffset="13814">4752 2745 458,'-3'-4'54,"-1"-1"-10,3-1 14,1 2-15,0 0-8,0 0-5,0 3 3,0-3 2,0 0 7,0 2-5,-3 0-2,3 0-5,-2 0-6,2 2-5,0 0-6,0 0 4,0 0-9,0 2-2,-2 0-5,0 2 19,-2 9 0,0 5-5,0 6 8,-1 9-5,1 5 2,0 2 0,0 5-3,0 3-2,4-2 0,-6-5-7,5 2 1,1-5-2,0-3-4,-3-4-1,3-5 1,-2-1-3,-1-4 3,2 1-2,-3-5 3,0-2-3,-1-6 1,1 1-2,4-6-28,-4 0-43,4-4-11,0 0-33,0-4-82,0 2-112</inkml:trace>
  <inkml:trace contextRef="#ctx0" brushRef="#br0" timeOffset="14668">6000 2586 430,'-4'0'152,"0"-2"-119,1 2 5,3 0 28,0 0-35,3 2-14,-2-2 19,-2 0 8,-2 2-9,2 3 20,-4 3-2,1 2-10,0 6-7,0 4-7,4 7-6,0 8 6,4 1-3,-4 10-2,0 0 4,4 4 2,-4-4-11,4 4-1,-2-2-10,1-2 1,-2-6-6,2 0-1,-3-3 2,0-3-3,0-5-1,-3-4 2,3-8-2,-1-3 2,-2-5-2,1-7-20,2 2-59,-4-4-36,0-4-82,0 0-174</inkml:trace>
  <inkml:trace contextRef="#ctx0" brushRef="#br0" timeOffset="15262">4776 3364 499,'-18'0'22,"8"-1"39,1 1-16,1-3-16,0 3 11,-1 0-18,1 3-1,-8-2-2,-1-1 20,1 4-10,-11-4-3,4 6 3,-2-6-4,-1 0 10,11 0-9,-1 0 1,11 0-11,1 0-8,-1-2 0,5 2 0,0 0 2,0 0 8,0 0-9,5 0-2,-10 2 3,5-2-5,0 0-3,0 0-2,0 0 0,0 0 1,0 0-2,5 0-3,-5 0 4,4 2 2,9 0 8,0-2 6,12 0-7,11 0 11,9-4-7,13-6-6,8 5 0,4-5-4,10-2-2,2 3 0,-5 3 0,-3-1-1,-12 3 2,-4 2 1,-9 0 11,-2 2 6,3 0-4,2 0-3,-3 0-11,-3 0 3,-4 0-2,2 0-3,-11 0-1,4 2 1,-10 2 1,3-2-1,-7 1 0,-1 1 0,4-2 0,-5 2 0,3-4 1,1 0-1,2 0 0,3 0 1,-11 0 2,-1-4-3,-10 4-2,1 0 2,-1 0 2,-4 0-2,2-2 1,5 0 0,-1 0-1,4-1-1,-1 3 1,-5 0 0,-2 0 0,2 0 0,-4-2 0,1 2 0,5 0 0,-10 0 0,4 0 0,-4 2-1,-4-2-40,4 0-31,-6 0 14,0 0-47,-9 7-112,-3-1-277</inkml:trace>
  <inkml:trace contextRef="#ctx0" brushRef="#br0" timeOffset="16438">4616 3416 214,'-13'-4'85,"1"0"-15,-7 1 14,3 3-36,6 0-8,1 0 18,1-2-19,8 2-4,0 0 17,0-2-24,4-2-23,0-2 31,0 5-4,1-3-8,-4 0-3,2 0 0,1 4-11,-4-2-7,0 2-2,0 0-2,0 0 1,2 0-1,-2 0 1,2 0 0,-2 2 4,0-2-3,0 0 8,0 4 6,-2 4-1,2-1-1,-5 4 3,0 3-7,-4 1 3,1 5 1,-5-1-1,-2 2-1,2-1 4,0 2 2,1 5-5,-8 3-5,3 1 2,0 2-4,-4 1 1,-1 0 5,-1 1-5,-5 5-3,-1 2 0,-6 2-1,4 5-2,-8-5-1,4-2 1,4-2 1,8-8 2,-1-5-6,9-5 2,5-9 0,6 0 1,0-3 0,-1 3 3,1-5-3,4-2 0,-4 2 0,4-3 0,-4-1 1,4 0-1,-4-2 0,4-2-1,0 0 1,0 0-4,0 2 1,-6 0-5,5 2-2,-2 0-2,1-1 4,-2-1 4,0-2 0,1 0 1,2 0 2,1 0 1,0 0 0,1 0-1,-1 0-2,3 0-3,-2 0 0,2 0 3,1-4 3,8 0 4,-4-1-1,9-1 7,0-2 1,7 4-5,5-5 3,8 7-3,5-2-1,11 0 7,5 0-2,3 3-1,1-3 3,0 0 3,-9 0-7,-4 4-2,-5 4 0,-1-4 4,7 8-2,3-7 9,5 3-5,3 0 0,9 0-2,1-2-5,3 2 3,2 0-3,8 1-1,-1-5-1,-3 6-1,-1-4 0,-4 2 1,-4-4-3,-10 0 1,-3-6 7,0 4-7,-8-3 0,1-3-1,-2 4-1,-1 2-2,-6 0 2,-4-4 1,-3 6 2,-4-4-2,4 3 0,-4-7-3,8 2 3,-5-2 3,2 3-3,-6-3 0,2-1 0,-10 1 0,5 4 0,-6-2 0,-3 1 0,1 2 1,-3-2-1,-7 1 1,-4 4-1,0-2 0,-2 0 0,-3 0 0,0 2-4,-5 0-38,-3 2-57,-5 0 11,-11 0-16,-1-2-88,-4-10-93</inkml:trace>
  <inkml:trace contextRef="#ctx0" brushRef="#br0" timeOffset="17842">6075 3299 435,'-16'-6'22,"2"1"13,-7 1 5,-3 2-12,7 0 0,1 0 11,7 2 13,-2 0-2,8 0-16,3 0 22,0 0-21,0 0-11,0 0-10,0 0 1,3 4 9,1 2 39,7 3-33,2 5 8,5-1-10,9 8-4,2-2-4,4 3 8,-4 2-2,8 1-10,-8 2 17,3 4-18,-5 1 3,1 5-3,-4 3 1,-1 0-7,3 1-4,-3-1 6,2 0-2,6-4 0,0 5-5,4-3-2,1-1-1,-5-5-1,-1-1 2,-4-4-1,-5-8-1,-6-6 1,-1-3 0,-10-6-1,0 0 1,0-8 0,-4 4 0,4 0-1,-4-2 1,0 0-1,2 0 3,-2 2-1,0-2-1,3 0-1,-3 2 1,0-4 0,0 4 0,1 0 0,2 4-1,1-4-2,0 4-2,0 0 3,-2-2 1,2 5 0,-1-3 0,-2-2 0,5-2 1,-6 0 0,0 0 1,0 0-1,0 0-1,-6-2-23,5-2-67,-2-5-84,-3-7-58</inkml:trace>
  <inkml:trace contextRef="#ctx0" brushRef="#br0" timeOffset="40176">9186 1938 874,'3'-2'2,"-3"0"-1,-3 0 7,2 2 13,1 2-20,1 4-1,3 1 7,5 1 2,2 6-2,4-1-3,-2 1 5,1-1-3,2-4 7,3-5-7,2 2 6,6-6-4,8-2 0,2-2-1,-2-1 5,4-3 6,-1-5-3,0-1-4,5-1-5,-3-5 0,7 0-1,4-1-2,5-1 3,6 2-6,0-2 7,-5 5-5,-3 0-1,-11 3 1,2 1 6,-6 3-5,-9 2 1,-5 3-2,-5 1 0,-10 2-1,-2 2 0,-1-2-1,-1 0 0,1 4 0,-3-4 0,3 2 0,-3 0 0,4 2 0,-3-4 0,-4 2 1,2 0-1,1 2 0,-2-2 0,-2 0 0,2 0-1,-4 0 0,2 2 1,0-2 0,0 0-1,0 2 1,2-2 0,-2 0 0,0 2 0,-2-2 0,2 2 0,0-2-2,0 4 1,0-4-3,-2 4 1,-1 0 0,-1-3 1,3 5-2,-4-2 2,1 0 2,0-4 0,4 4-1,-4-3 1,4 2 0,0-2 0,0-1-1,0 0 1,0 3 0,0-2 0,0-1 0,0 4-1,0-2 1,-6 0 0,6 0-1,-1 0 2,1 0-1,0-2 0,0 0-1,-3 0 0,3 0-1,0 0 1,0 0 0,-1 0-7,1 3-11,0-3-14,0 2-13,-5 0 10,1 0-55,-4 2-106</inkml:trace>
  <inkml:trace contextRef="#ctx0" brushRef="#br0" timeOffset="46924">6735 4415 940,'-2'-6'52,"-10"2"-21,3 4 44,-6 0-39,6 4-21,1 4 1,-1 2 1,5-1-7,0 0 12,4 3-5,0 2 2,8-5 2,1 2-5,5-3-5,4 2 0,3-6 0,0 4-1,3-3-1,-3 3-4,2 1 2,-1 1-3,-5 3 2,-9 1 1,-2-1 0,-6 5 0,-6-1 4,-6 3-10,-9 2 3,-10 1-2,0-2-2,-8-4-21,1-3-69,4-9-65,-1-5-12,8-9-203</inkml:trace>
  <inkml:trace contextRef="#ctx0" brushRef="#br0" timeOffset="47300">6774 4369 914,'4'-14'43,"5"5"37,3-4-20,6 1-20,9 2-5,-2 5 1,8 1-5,-8 4 6,0 0-11,-1 4-7,-3 1 10,-4-1-6,-2 0-3,-10-2-10,-1 0 9,-4-4-8,0 2 0,0-2-1,-4-2-6,4 4-4,0-4 3,0 4-3,0 0-15,0-4-25,0-1-41,0-5-45,4-3-28,-4-5-211</inkml:trace>
  <inkml:trace contextRef="#ctx0" brushRef="#br0" timeOffset="103534">4150 519 780,'0'-7'0,"0"-5"-3,-4 1 3,-1 0 3,5 1 8,0-2-2,0 4-2,5-1-5,-1-1 2,0 5 6,4-3 11,-8 4 3,5 2-10,-5-2-4,0 4 0,4-3-6,-4 3 3,0 0-2,1 0-3,-1 0 2,-1 0-3,2 5-1,2-1 9,-3 4-3,4 5-2,-2 2 3,5 5-7,-3 3 9,0 1-5,3 2 0,-3-3-1,5-2-2,-5-2-1,0-4 0,0-3 0,1-3 0,-5-3 0,1-2 0,2-2 0,-2-2 1,2 0-1,1-2 0,0 2 4,5-4 2,2 2 0,2-3-3,4-7 5,5 2-8,5-7 7,-2 0-4,7-6-2,-2 0 4,2-2-3,-2 0 0,2 0 1,-5 0-1,3 0-1,4 2 1,3 0-1,1-2 1,4 0-1,5 0-1,3-2 0,-4 0 1,-1 1-1,0-1 1,-6 4 0,-4 0 1,-5 4-2,-7 3 0,-6 5 2,-3 2-1,0-1 0,-5 2-1,3 0 0,-2-1 0,3 1 1,5 1 0,-5-1 0,-1 0-1,-2 3 0,-1 1 1,-5 0-1,0 0 0,-1 4 0,-2-2 0,-1 2 0,0 0-2,0 0 1,-1 0-2,1 0-6,-3 2-18,2 0-35,-3 4-1,-8 5-18,-2 4-34,-17 8-181</inkml:trace>
  <inkml:trace contextRef="#ctx0" brushRef="#br0" timeOffset="108056">1349 464 680,'0'-8'2,"0"3"6,-9-3 18,5 2 9,4 2 6,0 0-21,0 0-13,4 0 3,0-1 0,1 5 0,-1-2-2,-4 0 2,0 2-2,4 0-8,-8 2 2,8 0-1,-4 3 4,1 2-5,4 0 1,-1 1 1,3 4-1,0-1 2,1 1-1,1-1-2,-5 2 4,0-1-4,5-1 2,-5-1-1,0-4-1,-3-5 4,6 2-2,5-6 7,5-2 9,8-5-9,7-5-2,6-4-2,11-6-3,5-2-1,-1-2 4,9-2-3,4 1 6,-5-1 2,5 5-6,-8 0 2,-5 3-5,-15 10 0,-5 3-1,-12 3 1,-12 3-1,-4 2 2,-1 2 1,-4 0-3,0 0 0,0 0 0,0 0 1,0-4-1,0 4-2,0 0 2,0 0 2,0 0-2,3 0-5,-6 0-15,1 4-38,2 0 19,2 2-54,2 3 25,14 0-75</inkml:trace>
  <inkml:trace contextRef="#ctx0" brushRef="#br0" timeOffset="109218">7841 703 621,'4'-21'3,"0"1"-3,1-2 13,-1 7 18,4 2 7,1-1-15,-4 3 22,2 1-21,-2 2 1,-4 3-1,5-1 7,-6 4-19,0 0-1,0 4-11,-6-2 0,6 2-1,-1 0 0,1 7 1,1-1 10,5 2-8,-2 1 2,0-1 4,4-5 0,2 3 8,6-4 1,3-4-13,7 0 13,-1-2-6,7-8-1,-1 3-1,6-7 8,6-5-5,-4 2 0,5-4-4,1 0 0,-7 0-3,-2 3-2,-6 3 1,-2 3-4,-14 3 2,-3 3-2,-5 2-1,-3 3 0,-3 1-11,0 1-50,-3 3-42,-1 6 48,-6 3-122,-11 13-278</inkml:trace>
  <inkml:trace contextRef="#ctx0" brushRef="#br0" timeOffset="109998">6301 3462 729,'4'2'12,"-3"4"-10,-2 4 8,1-5 48,0 7-16,1-3-3,4-3-7,2-1 11,1-2-14,7-3-5,8-4 4,12-6-12,3-5-4,11-6 2,4-4 3,1 2-4,-1-2 1,-9 4-2,-1 4 3,-12 3-9,0 2 1,-10 3-4,-1 5-2,-8-1 1,1 5-2,-7-2 0,-2 2-1,-1 0 0,-3 0-15,-3 0-65,-1 2 28,-2 3-29,-11 3-32,-10 5-135</inkml:trace>
  <inkml:trace contextRef="#ctx0" brushRef="#br0" timeOffset="110672">2024 3696 656,'-13'4'14,"-2"0"-13,4 1 17,5 1 29,6 2-31,-4 1 20,4 9-2,4 1-4,0 2-17,-2 2-4,0-2 8,0-6 2,1-5-10,1-6 3,0-4 9,7 0 4,2-4 1,8-3-6,11-5 5,10-6-4,8-5 9,11-7-11,11-7-4,16-1-1,8-4-4,6-2-4,-2-2 0,-2 5-4,-15 9-1,-11 1-1,-19 12 0,-9 6 0,-22 5 4,-4 2-4,-13 4-3,-1 0 2,-4 4 0,4-2 1,-4-2 0,0 4-6,0-2-20,0 0-23,0 2 1,0 2 12,0-2 7,0-2 13,0 4-7,0 0-5,0 0-14,4-3-23,-4 7-11,-4-2-9,4 3-110</inkml:trace>
  <inkml:trace contextRef="#ctx0" brushRef="#br0" timeOffset="119738">2478 4072 236,'-9'-8'212,"9"0"-171,-4 1-22,4 1 18,-4 0-6,4 5-14,0-2-8,0 3 0,0 3 7,-5-2-9,5-1-7,0 4 0,0 2 0,5 3 0,3 7 2,1 1-2,9 2 0,4 0-2,8 3-4,2-9-14,7-4-18,9 1-63,1-10-37</inkml:trace>
  <inkml:trace contextRef="#ctx0" brushRef="#br0" timeOffset="282602">6395 1587 605,'0'-4'33,"4"-5"-21,-4 3 28,4-3-3,0 1-8,-4 0 21,5 1-4,-5 1-16,0 0-1,-5 1-8,1 1-4,0 1-11,0 2 0,-2 1-6,5 0-6,-2 1 2,2-1-2,1 3 2,0 2 4,-3 5 2,1 3 1,4 4-3,-2 6 0,3 3 14,-2 2-1,9 3 0,-6 1-7,4 3 10,5-3-7,5 3-2,5-3-2,2-2-3,-7-2 3,9-1-5,-10-4 2,-3 2 1,-6-4-2,-3 0-1,-7-2-7,-9 2-53,-2-3-36,-1-3-92,2-7-155</inkml:trace>
  <inkml:trace contextRef="#ctx0" brushRef="#br0" timeOffset="283248">6685 1568 133,'7'-8'376,"-2"-1"-352,-4-1 28,-1 5 35,0-3-52,-1 2-3,-2 0-2,1 1 6,0 1-3,0 0-1,-1 2-8,2 2-10,-7 2-10,-5 7 5,-4 9 6,-11 4 1,-6 13 0,-2 5-4,-16 10-8,-7 8 1,-14 5-5,-20 8-38,-22 7-143</inkml:trace>
  <inkml:trace contextRef="#ctx0" brushRef="#br0" timeOffset="290394">6177 1973 435,'0'-6'53,"2"-6"-4,2-1-13,3-6 40,-3-2 5,0-4-41,-4-2 14,-4-2-13,-4 1-21,-5-2 19,0 6-31,-3 5 18,0 5-5,5 7-9,5 3-12,2 2-2,4 4-9,4 9 11,-4 4 6,4 4-6,5 3 5,3 1-4,4-4 0,1-4 7,1-5 1,9-5 9,-5-6 3,8-7-16,9-5 7,6-10-6,4-8-4,-1-2 4,1-5-5,-6 1 5,-7 1-6,-10 9 4,-12 10-4,-5 6 1,-7 3-1,-6 4-27,-7 8-39,-3 0-36,-8 1-53,0 9-158</inkml:trace>
  <inkml:trace contextRef="#ctx0" brushRef="#br0" timeOffset="291444">141 1689 197,'-4'0'58,"0"-2"10,0 2 0,-4-2-13,1-2 6,2 4-51,1-1 10,-5-2-20,5 3-4,-4 4 4,-1 0 0,1 0-4,-2 2-8,1 3-1,0 1-4,0 1-22</inkml:trace>
  <inkml:trace contextRef="#ctx0" brushRef="#br0" timeOffset="306828">6994 2408 432,'0'-4'25,"-1"0"-1,1 0 11,-3-2-29,3 6-3,0-5 7,-1 3 18,1-4-8,0 6 0,0-2 3,0 0-12,0 0-3,0 2 4,0-2 14,0 2-6,0-1-3,0 2-1,0-1-7,0 0 0,0 0 2,0 0 4,0 0 4,0-1-13,0 2 0,0-1-4,0 2-1,-3-2 3,6 0-1,-3 0-3,0 0-1,0 0 1,0 2 0,0-2 0,0 2-1,0-2 0,1 0 1,-1 2 0,3 4 4,-3 0 2,4 5 3,-2-2-1,2 5-6,0 2 11,0 1-2,0-4-6,2 2 1,-2 3-1,-4-9-1,4 5-2,1-5 2,-5 3-3,4-5 0,0 1 3,0 0 2,5-3 2,3 5 4,4-6 0,1 1 10,9-2 3,14-3-9,9-8-2,8 2-9,14-5 4,3-7 7,6-2-7,8-6-7,-5-1 4,4-5-4,-5 1 2,-12 3 1,-12-1-4,-8 6 3,-9 9 3,-5 3-5,-13 3 1,1 3-2,-5 1 0,-6 2 0,-5 0-1,-2-2 2,-2 4-3,-1-2 1,-2 0 0,-1 0-1,0 2 1,0-2 0,0 2-1,0 0 1,0 0 0,0 2 0,0 0 0,0-2 0,0 0 0,0 2 0,0-2 0,0 0 1,0 0 0,0 2 0,0-4-1,0 2 0,0 0 0,0 0 0,3 0 0,-3 0 0,0-2-1,0 2 1,0 0-3,-3 0 3,3 2-4,0 0 3,0-2-4,0 0 5,0 0 0,-1 4-2,1-4 2,0 2-1,0 0-3,0-4 2,0 2-2,0 0 3,-3 2 0,3-2-1,-1 1 2,1 2-3,0-2-4,-3-1-7,3 0-4,3 0-7,-3 4-14,-3-4-28,3 2-36,-4 0-86</inkml:trace>
  <inkml:trace contextRef="#ctx0" brushRef="#br0" timeOffset="324002">3911 2032 480,'-4'-2'30,"4"-2"-23,-4 0 17,4 0 16,0 0-28,0-1 25,-5 5-9,5-4-8,0 0 3,0 2-5,0-1-1,-4 1-2,4 0-8,0-2-7,-4 2 0,4-2 6,0 4-5,-6 0 7,5 0 2,1-1-1,0 1-6,0 0 3,0-3 1,0 3-1,0 3-3,0-3 1,0 0-2,1 1-2,-1-1 2,6 4 10,-2 4 15,5 5 10,3 2-10,2 8-1,9 4-12,-2 0-4,0 2-1,3-4-6,-3 6 5,0-9-8,3 5 2,-3-1 0,-7-2-1,8 1 2,-5 2-2,1-2 0,-1 0-1,6-2 1,-11-4-2,-2-2 2,-1-3-1,-1-3 1,-5-5-1,4-1 0,-7-2 4,0-9 0,0 8-4,0-2-1,0-2-6,0 0-51,-6-2-19,2 2 2,-2-2-54,-1-3-73</inkml:trace>
  <inkml:trace contextRef="#ctx0" brushRef="#br0" timeOffset="324744">4171 2090 363,'0'-2'29,"-4"0"-23,4-2 4,0-2 43,-5 6-1,5-4-42,0 3-3,0-2-1,-4 2-1,4-3 10,0 2 20,0-2-5,0 2-9,0 0-1,0 2 8,0-4-23,-4 4-1,4 0 0,0 0-4,4 0 2,-4 0 1,0 0-3,0 0 3,0 0 4,0 0 3,-4 0-2,4 0 5,4 0-6,-4 0 1,0 0 4,0 0 4,0 0-3,0 0-9,-4 0 1,4 0-1,0 0-2,0 4 0,0-4-1,-4 0 0,4 0-1,-4 4 3,-1 2-1,-9 3-4,2 7 3,-7 3-2,-2 4 2,-3 0-2,3 8 1,-5-1 0,3 1 2,2-2-2,-1-3 2,8 0 3,1-6-3,5-2 1,-5 1 3,3 0-5,0-4 8,-1 4-3,1 3 8,-7-1 1,-5-2-3,4 2-5,-3-6 2,1-1 1,9-9 1,5-2-1,2-2 4,4 1-9,0-4-4,0 1-1,0 1 1,0 0-1,0 0 1,0 1-1,0-1 1,0 0 1,0 0-2,0 0 0,0-1 2,0 1-2,0 0 0,0 0-1,0 0 1,0 1-1,0-2 1,0 1-2,0 0 1,0 0 1,0 0-2,0 1 1,0 1 1,0-2-6,0-2-9,-4 4-13,0 4-17,-1 2-73,1 1-49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5:17.0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1973 909,'3'-8'4,"-6"-2"1,-1 1 48,0 1-2,2 2-29,4-2-8,2 3-11,7-5 2,2-1 12,2 3 2,-1-2 6,-1 5-9,-2-1-1,-5 4-2,2 0-9,2 2 6,7 0-5,5 0 1,15-4-5,6 0 4,5 0-3,4-1-2,-2-5 0,-2 6 1,-8 0-1,-4 0 1,-6-1-1,-7 9-8,-3-4-40,-3 1-14,-2-1-9,2 3-32,0-2-20,1-1-2,2-5 1,0 1-43,-2-9 4</inkml:trace>
  <inkml:trace contextRef="#ctx0" brushRef="#br0" timeOffset="338">745 1642 492,'-17'-15'105,"-6"-2"-62,-2 9 57,1-1-19,-1-1-11,7 2-33,-5 3 15,9 5-8,2 0-29,0 0-7,7 8-3,1-3-3,-1 3-1,10 2 5,-1 3 1,8 0 6,2 5 1,8 2 2,0 6-5,0 2-4,-2 5 0,-4 5 5,-7 5-1,-6 0-2,-6 4 2,-6 0 6,-7 0-2,-5-5-3,1-2 3,2-9-8,0-7 0,1-6-4,7-5-2,2-3 1,-1-3-1,2 1 0,0-2 2,3-2-3,0 0-3,2-3-6,0-1-38,4 3-25,-2-6-35,5 2-77,5-3-179</inkml:trace>
  <inkml:trace contextRef="#ctx0" brushRef="#br0" timeOffset="1528">2192 1857 754,'3'-11'7,"-1"-5"44,0-3 20,0 1-26,2-2-12,3 1-14,3-3-1,4 4-3,4-1-6,3 3 0,6 2 5,4 3 0,1 3 1,5 4-9,-4-1-4,-3 5 1,-6 0-3,-8 4 1,-3-3-1,-4 3 0,-1 0-14,2 2-46,-2-2-50,-2 5-76,-2-1-388</inkml:trace>
  <inkml:trace contextRef="#ctx0" brushRef="#br0" timeOffset="1850">2505 1706 381,'-5'-6'354,"-6"-3"-289,5 1 30,-5-2-21,4 6-25,3 3-18,6 1-7,0 0 6,-4 1 5,2-1-3,0 3-7,-2 2-14,-3 9 50,1 5-10,3 6-27,-2 11 5,3 4-8,0 6-7,4 2-2,0 4-2,3-4 4,-1 2-10,1-2 4,0-6-3,-3-7-5,-2-9 4,0-3-1,-2-5-3,0-5 0,0-3-22,0-3-46,0-5-59,2-2-11,-2-2-85,3-4-90</inkml:trace>
  <inkml:trace contextRef="#ctx0" brushRef="#br0" timeOffset="2172">2378 2262 638,'-19'8'124,"-3"-1"-22,9-5 29,5 2-66,4-4-17,4 0-7,7-6-19,5 0 3,12-3-12,6-6-5,10 1-6,-2 1-2,7 1-1,-4 5-62,-3 3-60,-6 2-82,-1 0-197</inkml:trace>
  <inkml:trace contextRef="#ctx0" brushRef="#br0" timeOffset="2450">3019 1610 701,'6'-19'16,"7"-21"1,-4 0 72,-4 3-41,-5 4-9,0 5-3,0 9-11,-5 3-4,-2 5-2,0 3-1,-2 2 10,-8 2-1,0 0 5,-3 4-2,-4 4-11,2 4 8,-1 3-5,1 5 1,1 3 4,3 4-2,5 9-3,3 5 5,3 5 4,6 8-8,5 4-3,2 5 1,2 4 2,3 7-1,-1 2-10,0 1 5,-2 4-1,-3-6-9,-1-8-5,-3-4 8,-1-9-10,-1-7 4,-2-5 0,-1-5-4,-2-9-2,2-2-3,-6-7-36,4-6-49,-1-9-92,2-9-129,1-14-356</inkml:trace>
  <inkml:trace contextRef="#ctx0" brushRef="#br0" timeOffset="2856">2848 2055 795,'0'-23'61,"3"8"41,-3 1-35,7 3-30,-2 1-17,17-2-8,7-1-5,12-1-7,6 1 0,3 2-8,-4-1-124,-5 3-180</inkml:trace>
  <inkml:trace contextRef="#ctx0" brushRef="#br0" timeOffset="3800">461 224 684,'6'-23'76,"-3"0"11,-2 4 31,5 6-53,-6 1-15,0 8-32,0 2-15,-6 8-3,2 13 11,-2 10 35,-1 13 8,2 10 13,2 11-18,3 4-21,4 2 2,3-2-13,3 0-7,4-5-3,-6-7-4,-2-9 1,1-6-1,-6-5 2,-1-6-3,-4-8-2,3-4-17,-4-7-57,3-10-114,4-10-97</inkml:trace>
  <inkml:trace contextRef="#ctx0" brushRef="#br0" timeOffset="4138">463 115 734,'-2'-23'104,"-1"2"-14,3 2 8,0 1-51,5 7-20,-3 5-16,4 2-5,12 8 5,3 6 5,12 7 6,0 8-5,8 5 1,-3 9-4,-9-3 1,-5 3-3,-10-3-3,-8-3 11,-16-1-14,-8-1 2,-12-4-4,-13 5-2,-4 1-1,-2-4-1,7-6 0,3 2-30,12-6-96,5-6-31,13-3-147</inkml:trace>
  <inkml:trace contextRef="#ctx0" brushRef="#br0" timeOffset="4490">693 564 728,'0'-8'69,"7"-6"39,1 1-17,6 3-36,13 1-22,0 5-1,5 8-4,-3 9-5,2 10 9,-10 6-1,-4 7 6,-6 3-17,-6-3-7,-10-1-9,-6-3 1,-4-5 5,-2-2-9,3-8 2,0-7 8,5-7 9,1-6-6,4-10-14,0-7 0,2-12 0,4-9-1,9-5 1,13-2 0,2-1-1,14 3 0,-1 7 1,5 7-5,-4 10 0,-9 11-8,0 13 9,-14 17 4,-3 14 0,-1 7 0,-5 8 1,-2 1 0,-2-4 1,0-9-2,-3-5-1,6-8 1,3-10 0,6-7 7,1-10-4,8-5 0,-4-12 1,6-10-3,-9-4 1,-7-8 0,-7-5-2,-8-2 1,-7 2-1,-3 10 3,-10 7-2,3 11-2,4 11-7,-3 7 7,5 8-5,2 3 4,3 11-4,2 3-22,0 5-75,-2 5 4,10-3-25,3 0-9,8-10-72,-1-8-303</inkml:trace>
  <inkml:trace contextRef="#ctx0" brushRef="#br0" timeOffset="5128">1530 25 530,'14'-16'150,"-6"7"-90,-6 9-46,-4 5 68,-2 13 2,0 11 25,-8 11-28,4 10-3,0 8 10,3 1-24,3 0-20,4-1-15,0-1-14,1-1-3,-3-3-5,1-3-2,-1-7-1,0-11-2,-1-13 4,1-6-3,0-9 7,1-4 2,2-9-6,2-8-6,7-12 0,5-6-1,6-5 1,5 5-2,2 7-1,2 7-2,-6 15-1,-1 12 5,-1 7-2,-8 18 3,-3 4-4,-7 2 8,-6 4-4,-4-5 4,-9-5-3,-4 1 2,-3-10-2,-1-1-1,3-10-5,1-5 4,2-6-21,2-2 0,1-8 4,0 5-29,7-5-5,0-1-17,10 1 2,3-7 29,9-2 7,5-4 17,6-4-2,5-6 12,-4-1 3,-1-2 1,-4 1 1,-6-2 0,-1 5 3,-1 3 7,-1 0-1,2 3 15,-3 0-12,2 2-3,-1-1 11,-7-2-1,1 2-6,-4 0 12,0-3-16,-1 1 8,-4 0-8,-2 2 4,-2-2-1,-3 9 0,2 1 3,0 2-9,1 5 4,0 3 6,0 3-1,4 2-9,-4 2-5,4 0-2,-6 4 3,-2 5 1,-5 5 2,0 5 5,1 8 6,2 5 5,-1 3 6,6 9-7,3 4 1,4 2-15,4 4 9,4-1-7,-5 4-2,4-3-3,-1-2 0,-1-4-2,-1-6 3,-3-6-4,-2-5 1,-2-8-1,-4-2-1,1-6-17,-3-7-45,6-2-78,-3-6-113,1-2-178</inkml:trace>
  <inkml:trace contextRef="#ctx0" brushRef="#br0" timeOffset="6044">1994 703 677,'9'-4'63,"-2"4"-40,-2-4 70,7-1-49,3-3-25,-1-1 3,6-1 9,1-2-1,-1-4 6,-4-2-5,-2-5-13,2-2 1,-5-2 19,-2 4-22,-5-3 2,-3 3 1,-1 1 6,-1 5-15,-3 6-1,-3 3-8,1 6-1,-12 8 0,-1 7 0,-2 14 1,-5 10 2,3 3-3,6 8 4,6-5-3,8 2 1,6-9 3,8-3 2,8-10-6,4-4 4,3-10-1,6-6 0,-2-15 0,-1-1 0,2-14-4,-4 0 0,-2-9 0,2 3 4,-6 4-1,-7 8-1,0 8-2,-10 13-1,-4 6 1,0 9 2,0 6 2,0 6 1,0 1 0,-3 1-4,2-2 1,1-8 0,-5-5 2,5-9 8,5-5 21,-5-9-24,5-14-7,4-6-1,6-11-1,6-8 5,3 2-4,-3 10 0,-3 6-2,-2 19-4,-4 11 2,0 15 3,-4 8 0,1 8 3,2 5-4,-7-3 1,0-6-1,0-8 1,1-8 3,-4-7 2,2-4 3,2-4-8,7-1 0,-4-1 0,2 0-2,0 5 1,-5 1-1,0 5-2,-1-1 4,-1 8 0,1-5 2,0 1-5,2-3 6,1-1-3,1-5 4,8-3-3,-2-4 1,5-2-2,2-3 0,-4 5-1,-1 1 1,-8 3-1,-4 2 0,-2 2-5,-2 2 4,0 0-3,2 0-35,-2 0-27,2 3-57,2-1 13,-1-2-47,-2 0-66</inkml:trace>
  <inkml:trace contextRef="#ctx0" brushRef="#br0" timeOffset="7244">684 1093 758,'-14'7'19,"0"-3"46,2 0 7,3 0-34,5 1-24,0-1-2,2 2 0,0 0 0,2 0 4,4-2 21,8 1 7,19 3 5,13-3-7,22-1 8,22 0-8,18-2-14,16-2-7,17 0-11,1-2-4,6-2-4,9 0 2,-15 3-3,-8-1-1,-15-2 0,-18 2 3,-17-2-2,-18 4-1,-15 0 1,-15 0-1,-16 0 0,1 0 0,-22 0 0,3 0 0,0 0-6,0 0-44,-2-2-82,-2-1-35,-11-5-207</inkml:trace>
  <inkml:trace contextRef="#ctx0" brushRef="#br0" timeOffset="9526">4277 2011 736,'-1'-12'7,"-3"-3"30,0 0 25,1-3-27,3 3-8,3-4 44,1-2-23,0 0 2,-3-1-9,-1 3-3,-1 6 16,-3 7-12,-9 4-31,-8 10-5,-22 9 7,-7 12 0,-9 7-6,-1 12 4,10 2-2,13 2-7,12-6 2,13 0-4,11-8 3,10-7-1,6-6 6,10-12-2,12-5-1,5-17-1,3-13 0,4-5-2,-6-14 0,-6-4 5,-12 1-7,-5 4 1,-7 13 4,-9 14-5,-1 11-17,1 15 17,0 12 3,2 10 0,5 6 1,4 2-4,4-3 2,2-6 1,1-4-2,1-10-1,5 0-1,4-7-83,6-7-119,12-2-257</inkml:trace>
  <inkml:trace contextRef="#ctx0" brushRef="#br0" timeOffset="10246">5274 1497 719,'0'-17'10,"-1"-1"94,-2 9-14,2 1-74,-2 10-14,-1 8 6,-2 9 46,-2 13-7,-1 11 5,-1 8-8,5 5 5,5 3 3,1 1-24,3-3-12,6 3-5,-1-7-9,-1-3 1,0-6-2,-3-9 2,-1-10-2,-4-10 2,1-9 10,-1-10 6,3-10-18,3-12 1,5-8-1,4-13-1,6 0 0,6-1-1,4 9 1,3 9-1,-5 8-1,-1 15-5,-2 9 7,-3 13 2,-4 12-2,-1 5 1,-8 8 3,-6 5 5,-8-1-3,-6-4 3,-13-2-6,-3-3 2,-9-10 0,0-6-4,-1-9 1,6-6 1,6-4-1,7-6-2,4-2-1,9-4-51,4-1-43,10-2-38,7-3-26,9 3-109</inkml:trace>
  <inkml:trace contextRef="#ctx0" brushRef="#br0" timeOffset="10756">5739 1852 815,'25'-27'46,"9"0"53,5-4-3,6 8-39,-1 2-1,-5 10-20,-7 11-9,-6 15 16,-10 12 2,-3 13-25,-4 12-4,-2 4 3,-7-1-1,-7-3-11,-2-2-2,-4-10 0,-3-8-2,0-9 4,4-11 3,3-10 8,5-13-11,1-11-6,3-12 0,7-14-1,6-4 0,4-6-1,8 5 0,3 5 0,0 8-16,4 5-19,-1 8-48,2 10-68,0 6 10,2 9-45,-8 6-54,-3 13-65</inkml:trace>
  <inkml:trace contextRef="#ctx0" brushRef="#br0" timeOffset="11086">6368 1951 517,'10'14'90,"5"-6"20,4-12-25,3-6-11,0-11 15,2 0-32,-3-6 5,-5-2-3,-4-2-16,-3 3 7,-8 1 0,-1 4-18,-1 6-13,-3 7 1,-3 4-14,-2 8-5,-5 4-1,-10 11 2,-4 6-2,-1 4 1,-1 9-1,11-1 0,10 2-1,9-3 1,16-5 8,13-2-7,12-6 0,9-10 0,7-7 3,-3-14-4,-3-3 1,-6-8 2,-6-8-3,-5-6 1,-5-1 1,-5 0-1,-7 3-1,-4 3 5,-6 4-3,-7 7-1,-3 11-1,-4 3-2,-10 9 0,-8 4 0,-12 7 2,-9 4 3,0 6-3,2 3-2,10 3-4,13 2 5,10-3 0,11-3-3,11-4 4,6-3 4,8-7-4,5-11-1,2-2 1,-2-8 0,1-3 1,-9-1-1,-2 3-2,-5 3 1,-5 6-6,1 6 7,-1 3-2,3 3 2,1 5 0,0-2 0,1 3 0,-2-3 0,1-2 2,0-3-2,-1-2-2,-4-1-11,3-3 4,-3-2 2,5-4 2,0-9 5,3-7-4,0-6 4,3-11 0,-1-1 2,-2-9-2,-4 1 1,-2-6 1,-5-1-2,-2-3 1,-1 1-2,-2 1 1,2 7-1,-3 7 1,1 8 0,-1 8 0,3 9 0,-1 3 0,-4 10-1,-1 0-10,2 4 5,-3 4 6,-3-1 1,1 5 2,-1-2 5,0 3-1,2-5 0,2-2-3,1 1-1,2-1 3,2 6-3,1 3 5,1 8 0,0 8 3,-3 5-5,2 14 8,-3 3-10,-4 5 4,0 1-7,0-1 2,1 0-2,3-13-1,0-6 4,3-12-4,-2-12 0,3-6 4,-1-6 6,-2-7 2,9-8-8,0-5-3,5-16 2,2-5-5,0-6 5,-1-4-1,-8 8-2,-2 13 0,-2 8-2,-4 7 2,0 6-7,-4 14-2,-1 2 6,0 7 3,1 8 0,1 5 0,6 5 0,6-2 0,7-3 2,5-7 3,4 0-5,1-5 3,0-5-4,1-4 1,0-1-9,-1-4-43,2-4-27,6-4-64,5-4 7,9-7-97,8-10-152</inkml:trace>
  <inkml:trace contextRef="#ctx0" brushRef="#br0" timeOffset="12316">8050 1706 631,'17'-33'112,"-13"10"2,-8 4-33,-4 8-40,-9 13-16,-7 11 8,-6 12 1,1 11-14,-3 7-6,6 7 0,9-5-8,13 5 2,4-6-3,9-7-3,0-10-1,4-8 3,-2-12 9,1-8-2,2-17-6,1-7-1,2-11 7,4-10-7,3-2 0,-2-2 7,5 10 0,0 7 4,-1 11-5,45 10-5,-55 25 10,-2 4 0,-1 2-5,-3-1-1,7 22-3,-9 0-1,-8 5-2,-4-5 1,-3-8-2,1-1-2,-1-12 4,6-9 13,-2-12 14,3-10-30,0-12 1,4-13 0,5-11-2,2-10 0,6-5-1,4-4 1,4 4-4,5 8-19,-2 10-1,-4 11-25,-5 19-83,-10 11 9,-12 9-38,-8 13-318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4:07.1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249 239 538,'-4'-1'26,"4"-1"21,0 0 23,0 2-42,0-4-4,0 2 1,0-2 12,0 3-1,0-2 1,0 2-10,0 1 4,-4-3-5,4 3-5,-5-1-11,5 1 4,0 0-5,0-4-1,-4 4 5,4 0-1,0 0 4,-4-2 0,4 4-7,-4-2-6,-7 5-2,-5 3 7,-2 10 1,-7 3-3,-3 9-2,2 3 15,-5-1-13,9 5 3,5 2-1,-1 1-3,8 0 7,10 6 1,1 0 17,11 3-12,3-6-9,6-5-2,4-6 0,8-10-4,-2-5 3,8-9 5,2-10 5,5-9-16,7-11 5,5-9-3,4-3 4,-9-3 0,-8 3-5,-7 0-1,-6 1-1,-15 2 1,-3 1 0,-3 3 3,1 2-1,-12 6 0,0 1-1,0 7 7,0 3-8,-10 8-6,8 6-5,-2 2 9,-4 9 2,-1 2-1,5 6 1,4 4-1,0-2-2,10-1 3,7 1-1,9-5 0,4-9 2,6-3 3,1-10-1,-2-4-1,0-6-2,-10-3 1,-6-5 0,-1-5 0,-10-3 1,-4-7-2,-8 0-1,0 1-5,-10 1-2,0 6-6,-7 4 0,0 8 13,-10 3-4,4 6-7,-4 10 1,9 2-1,-5 5-6,9 8-14,10-2-5,-1 4-9,5-2-10,8 1 19,0-7-22,5 0 2,5-5 13,4-3-4,-1-3-4,4-4 22,3-5 15,1-3 11,0-3 4,3-3 0,2-3 1,-2 1 24,-7 1 7,-3 6 23,1 1-14,-11 12 5,0 1-26,1 11 5,-3 1 10,2 4-15,0 2-5,2 4 28,-1-4-24,-5-2-12,-4 0-2,0-7-1,0-9 8,0-1 39,4-8 66,-4-4-83,4-11-25,0-13-3,5-7-6,4-8 1,6 3-1,-2 5 5,-4 12 3,-5 14-8,1 11-4,-4 13 4,5 10 7,3 6-6,-1 8 1,1-3-2,1-3 0,0-4 1,-1-4 0,-5-10 0,0-3 8,-2-8 10,1-9-10,1-12 0,4-10-1,0-7-6,2-6-2,2 3 0,16-16-1,-32 61-2,0 4-15,4 5 18,1 2 0,4 12 0,7 9 0,3 3 0,3-5-24,-4-1-17,8-9-52,-4-6-1,-6-6 53,0-12 32,-4-12 9,1-7 2,1-12-2,-1-9-3,5-2 2,-5 3 1,-5 7 0,1 7 4,-5 11 15,-4 9-19,0 9-2,-3 5 2,-3 12 9,2 6 7,-4 2 0,-1 9-5,5 0 0,0-3-6,0-3-3,4-5 1,0-8 1,0-7 14,0-6 14,0-10 26,4-10-52,0-9-5,4-9 1,1-10-2,-1-1 0,2 7 8,-3 9 1,-1 12-9,-1 9 1,0 10-1,-5 5 2,4 9-1,4 5-1,-4 2 0,5 3 1,-4-1-1,3-2 1,0-2 0,0-5 0,4-7 6,-4-7-2,0-4 4,1-10-9,-4-7 5,4-8-3,-1-5 1,-3-3 3,0 2-5,-5 6 9,0 10-1,0 7-9,0 8-7,0 10 4,0 6 3,0 2 0,4 7 0,5 4 1,-1 0-1,1 0-1,3-5-2,8-2 1,1-5 1,-3-11 0,5-6 1,-2-6 0,-7-10 2,3-7 5,-3-4-6,-2-3-1,-3 5 0,-4 2 4,-2 10-4,-3 5-3,-3 8-8,2 4 0,1 7 9,-4 6 4,0 9-3,4 2 1,0 3-4,0-4-8,8 0-16,0-5-7,2-6 2,8-5 4,-1-7 8,-3-9 20,6-11-3,0-7 4,-3-8 0,-1-3-1,4-4-1,-7 5 4,-1 2-1,-3 8 7,-4 6 24,-5 4-3,0 7-22,-1 4-7,-6 6-14,-3 8 5,-3 8 9,-5 11-6,4 5-2,2 7-13,7-1-20,5 0 10,5-5-7,7-5-4,2-9 15,9-6-6,-2-9 27,7-10 6,-3-8 3,9-12-1,-2-9 3,5-10 9,-8-3-4,3-2 17,-11 5 0,-7 6 5,-2 8 0,-7 8-1,-2 7-14,-3 8-17,-3 3 0,2 2-19,-2 3 17,3 4 2,0 3 0,-1 6 0,-2 5 4,1 3 18,-2 7-8,1 1-1,-1 6-13,4-5 8,-1-1-7,1-6 3,1-9-1,2-6 1,-2-9 11,4-3 35,2-13-39,8-10-11,2-12 3,4-10-3,3-5 4,-3 8 3,-8 6-3,-8 14-4,-1 13-3,-1 14 0,-3 17 3,0 10 2,2 10-2,0 6-2,4-4 2,8-6 0,-1-7 3,4-14-3,5-5-2,5-12-1,-5-12 3,9-10 0,-8-11 0,-2-7 0,-3-4 4,-5-2-6,-5 2 2,-4 11-1,-2 10 1,0 11-5,-2 12-16,5 12 15,-1 11 6,7 7 4,-3 9-3,5 1-1,-3-3 0,5-1 0,-1-7 0,5-8 0,-7-4-14,2-9-39,-2-4-32,3-7 9,-2-6-100,-4-6-117</inkml:trace>
  <inkml:trace contextRef="#ctx0" brushRef="#br0" timeOffset="2829">3054 197 131,'-8'-4'559,"0"-5"-463,-4 5 13,5-2-22,3 3-61,3 1-26,2 0-1,2 4-85,5 0-96</inkml:trace>
  <inkml:trace contextRef="#ctx0" brushRef="#br0" timeOffset="4036">3297 349 643,'0'-8'62,"0"3"25,0-3-21,0 2 4,-4 4 4,4 0-33,-4 1 12,-2 2-31,1 3-18,-8 2 2,-4 13 20,-4 6 3,-7 6-13,3 9 10,2 0-19,11 2 5,7 2-6,10-7 2,7-5-7,11-5 6,3-7 2,14-11 1,3-5-4,9-6-2,6-8-3,-1-3-1,2-5 1,-2-6 1,-13-7-2,-1-4 2,-7-6-2,-13-4-1,-1 0 1,-5 4 0,-9 6-1,-4 10 2,-4 10-1,-2 7 0,-4 8-12,-2 8 0,-9 6 6,-7 9 3,-1 3 2,-10 11-1,4 5 1,4-1 1,6-3-6,11-4-6,2-7-7,12-8-7,0-7 1,9-10 25,4-6 5,2-10 1,4-9-3,2-8 4,2-1 8,-6 1-7,-4 7 2,-2 8-10,-11 14-1,5 10-2,-5 11 3,0 6 0,6 6 2,5 3 2,5-1-3,2-6 2,9-1 3,4-7-1,9-7-5,-5-4 0,5-8-4,-3-6 2,-11-8 2,1-3 2,-8-11-2,-2-9-1,1-13 1,-5-6 0,0-7 2,-2-2 2,-2-2-4,-4 2 0,-5 4-2,-3 7 6,-1 10 9,0 12 3,-4 10 7,3 13-4,-4 1-7,1 8-5,0 0-7,0 8-6,-1 3 6,1 6 6,-1 6-2,3 4 12,-1 9 0,3 7 11,3 7-7,4 3-1,-3 7 2,1-1-7,3 3-9,-4 1-2,2 4 3,1-2-6,-6 0 0,-1-3 2,-4-7-2,0-7-5,-2-7-40,2-9-14,0-9-105,0-7-30,4-15-42</inkml:trace>
  <inkml:trace contextRef="#ctx0" brushRef="#br0" timeOffset="5056">4138 467 697,'-25'-5'119,"5"1"-81,9 0 27,7 0-3,7 3-44,7-1-15,12-2 6,16 0 18,15-4-10,11-1-10,10 1 3,2-2-7,-10 1 0,-14 1-3,-7 1 1,-14 3-2,-15 2 2,-7 5-1,-8 7 13,-9 7-2,-6 9 8,-6 6-11,-4 4 0,6 1-1,5-3-6,4-3 1,11-6-4,14-6-15,1-2-68,4-7-112,7-4-376</inkml:trace>
  <inkml:trace contextRef="#ctx0" brushRef="#br0" timeOffset="5394">4711 102 773,'-21'-25'26,"0"10"14,-6 3 40,5 4-66,5 6-14,-1 4-8,12 6-38,2 5-114</inkml:trace>
  <inkml:trace contextRef="#ctx0" brushRef="#br0" timeOffset="5596">5029 259 689,'4'-8'85,"-3"-1"12,-2-1-5,-3 2-53,-1 0-17,-3 3-10,-5 5 2,1 8-8,-12 3-1,-2 9 11,-2 4 3,0 8-11,6 3-3,-2 5-2,7 6 3,9-2-2,4 1-4,4-3-1,4-8 0,6-3-6,5-10-5,5-7-8,-3-9 18,4-10 2,2-11 5,-2-7-5,1-5 5,1-11-2,-10 3-1,0-3 3,-5-3-2,-4 6 1,-4-1 2,-4 8-6,-3 5 0,-1 6-1,-2 5-11,1 3-8,-2 3-26,4 1 14,2 2 10,2 3-8,3-2-1,3 2-3,1 1 29,6-3 2,8 3 6,-1 3 0,1 1 12,9 3 10,-11 6 11,1 4-15,3 2-2,-7 7-14,-4 2 8,0 1-7,-6 4-1,-6-3-3,-1 1 0,-2-4-1,2-6 5,0-6 5,4-9 28,0-2 42,4-10 4,0-9-54,9-10-23,1-6 6,4-7 6,4-8-7,-1 6-4,2 5 1,-6 5-5,-3 10-5,-3 11-3,0 9-2,-2 15 5,3 8 3,2 11 2,3 5-2,32 87 1,-46-110 4,1-1-3,-2-1-1,2-5-2,0 12 1,2-7-1,-2-9 4,0-1-6,1-8-3,-1 3-16,6-11-12,2 2-46,11-9-72,-1-2-39,3-4-175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5:30.3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489 548 609,'-7'-27'83,"-8"-2"-57,-2 4 58,-5-2-11,-5 10-31,2 3-4,2 5 0,-5 7-2,0 4 0,0 2-8,-3 5-4,-4 10 4,0 3 2,-6 3 2,2 3 3,8-1-13,4 4-9,9-4-10,7 0 3,11 0-5,4-3 1,9 1 5,9-2-5,0-4 5,7-7-6,0-6 5,1-6-5,2-10 0,0-3 6,0-6-7,2-8 1,-2-8 1,-1 3-1,-3-7 2,-2-1-2,-4 0-2,-4-2 2,-2-3 2,-4 1-2,-5 2-1,2 2 0,-8 5-1,2 7 4,-3 5 5,0 7 6,0 7-2,0 3-5,0 6-7,0 4-2,-3 11 2,2 8 18,-3 8-2,-1 9 5,-4 8-2,3-2-1,2 8-7,1-4-1,2-1-2,2 5-5,2-2 2,-2-1-4,2-6 2,-3-1-3,-3-12 4,-1-5-3,-2-6-1,-1-6-31,2-5-61,1-2-65,1-8-51,6-8-235</inkml:trace>
  <inkml:trace contextRef="#ctx0" brushRef="#br0" timeOffset="628">684 714 677,'13'-5'11,"-4"-7"-1,3-3 45,2-2-17,4-5-11,-1-2 8,6-7 6,-5 4 11,-3-4-4,-6 3-6,-5 3 3,-4 2-10,-3 9-3,-1 5-1,0 5-10,0 4-18,-6 5-1,-6 7 10,-3 7-11,-2 8 12,-2 4-7,5 1 4,5 3-4,8-3-6,6-1 7,10-4 0,10-6-5,7-7 4,9-9-5,1-5 4,3-4-4,-1-5-2,-2-9 1,-1-4 0,-4-7 0,0-6 0,-2 1 1,-3-7-2,0-1 2,-4-3-1,-3-3 0,-4 7 2,-3 5-2,0 5-1,-5 4 1,0 14 3,-5 3-2,0 5-1,-4 5-2,0 1 2,0 11 7,0 7 12,-1 8 20,-2 5-3,2 13-7,-2 0-7,1 4 5,2 6-11,2 7-3,2 1-7,0 8-2,-1-2 6,-1 0-8,-4-4 2,-5 2-3,-1-8 0,-5-1 0,0-6 0,1-6-1,1-4 3,1-12-3,1-7 2,2-7-1,3-10 4,3-6-1,-5-10-4,-2-7-12,-2-10 7,-6-9-6,-1-5-5,-4-3 5,0 2-3,0 6 10,2 3 0,2 8 1,6 4-3,6 7-2,8 1 3,11-2-1,17-1 0,7-3-4,8-4 2,6-7 7,2 1 0,-8-6-2,-4-5 2,-3 4-4,-5-3 6,-6 1-1,-5 3 0,-4 3 0,-3 1 0,-8 4 0,1 6 0,-8 2 2,2 10 0,-6 1 6,2 4-8,-6-2-1,-3 10-1,-6 0-1,-3 6 3,-4 9-1,-3 6 2,-1 7-2,3 12 2,4 2-1,8 8 1,10-8-1,11-4 0,9-9 2,10-10-2,9-11 2,5-5-1,3-13-1,-3-2 0,-3-11-2,-2-4 2,-8-11 0,-1-7 3,-3-6-2,-4-1-1,0 2 0,-5 7 2,-3 11-2,-8 10 1,-1 9-1,-4 5-5,0 6 1,-1 6-1,-3 9 5,1 6 0,3 4-1,3 7 1,2-1 3,8 2-3,5-7 0,1-1 0,6-4 0,1 0 3,1-10-6,1-5 4,2-4-1,-4-8 0,-3-5 0,-2-13 0,1-9 2,-5-7-2,-3-6 0,3-9 0,1-5-1,-1-5 1,0-4 3,-4-10-3,-2 6 0,-7 2 1,-4 10 1,-4 11-2,0 15 5,-6 12-3,4 12-1,-1 10 1,-5 15 2,-2 12 4,-5 13 12,1 12 9,1 9-8,9 1-8,4-4 2,4-5-5,5-4-2,4-10-3,2-4-2,-3-9-1,2-4 0,0-5-2,-6-5 0,-4 4-1,0-2-36,-4 1-66,-10-1-125,1-1-110</inkml:trace>
  <inkml:trace contextRef="#ctx0" brushRef="#br0" timeOffset="2152">1999 467 701,'15'-9'122,"3"-1"-119,6 1 37,4-3-1,10 6-21,7-6-14,1 3-4,-1 0-12,-5 5-163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5:33.6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133 726 721,'8'-13'23,"-5"0"61,-6-1-7,-2 6-4,2 3-33,-1 5-12,-1 0-4,0 4-3,-6 1 1,-4 9 0,-3 1 2,0 8-2,-3 6-8,3 2-3,5 5-8,9-1 1,8-3 2,9-1-5,11-12 2,5-2 0,6-7 3,0-2-4,0-7-2,-8-2-6,-3-7-63,-7-7-36,-2-7-72,-6-6-100</inkml:trace>
  <inkml:trace contextRef="#ctx0" brushRef="#br0" timeOffset="261">231 525 693,'-8'-44'6,"2"10"20,-8 9 63,4 11-47,-1 9-35,1 6-7,2 9 0,-1 7-3,2 8-32,7 6-119,7 7-283</inkml:trace>
  <inkml:trace contextRef="#ctx0" brushRef="#br0" timeOffset="420">388 799 564,'24'21'80,"-7"6"-43,-6-4 57,-9-2-24,-2-2-17,-2-5-13,-1-1 7,-1-7 1,3-4 19,1-6-5,-3-9-46,2-6-1,-2-8 3,6-12 7,2-1-5,7-4 0,6-2-3,6 6-2,5 11-4,-1 4-5,2 16-6,-4 5 0,-5 15 2,-2 4-1,0 8-1,-3 4-1,-2 4 1,-3-4 0,-3 4 1,-2-3 2,1-1-3,0-4 0,-5-2-1,2 0-27,-6-2-41,0-5 5,0-1-4,-2-5-31,0-2-75,-2-10-397</inkml:trace>
  <inkml:trace contextRef="#ctx0" brushRef="#br0" timeOffset="1066">1364 305 885,'11'-18'8,"-6"9"7,-1 9 38,-7 17 44,6 20-38,-2 16-7,2 10 4,3 10 3,1-2-31,0-5-17,1-7 0,-2-9-7,2-5 5,-5-8-7,-2-6 3,-1-6-5,0-6-12,-4-10-68,0-5-63,-6-8-59,-8-7-140</inkml:trace>
  <inkml:trace contextRef="#ctx0" brushRef="#br0" timeOffset="1306">1241 655 714,'-26'0'14,"-3"-1"28,-1 1 52,4 0-36,5 0-29,8 0-18,9 0 8,4 1 3,7-2-8,7 1 5,11-3-1,12-2-8,10-1 0,10-3-8,7-3 0,2-3 2,3-1-3,-2-3-1,-2-2 2,-10-2 0,-5-4 0,-5-5 1,-6-5-2,-8-7 2,-3 4 6,-4-2 3,-7-1 1,-6 3 2,-5 2-3,-2 3 14,-5 7-6,-2 3 2,-1 11 1,0 1 3,-3 11-19,-3 8-7,-6 9 12,-6 12 3,-5 13 8,-4 12 1,0 7-8,6 9 3,4-1-10,6 4-4,6-7 0,9-6-2,7 0-3,3-14 0,5-8 1,2-9 2,3-9 1,-2-13-1,6-5 2,1-17-2,6-6-3,-1-14 3,2-7-1,-5 4 0,-3 4-2,-8 9-1,-4 9-3,-8 14-4,0 12 6,-4 6 2,4 7 0,0 6 2,5 1-3,-1-1 2,4-4-1,2-2 1,5-7 0,5-5 1,6-9-2,-1-1-3,1-11-4,-2-3-4,-4-10 6,-10 3 3,-7-4 1,-7 1-1,-7 4-2,-3 6 0,-2 3-2,0 12 3,1 12-4,1 1 3,1 6 4,5 4-1,6 4-2,9 0 1,6-2 2,7-2 0,2-4 2,6-2-2,6-7 3,6-1-3,2-5 2,3 2-2,-2-6 0,-4-6-23,-6 2-61,-6 0-43,0-5-40,-5 3-194</inkml:trace>
  <inkml:trace contextRef="#ctx0" brushRef="#br0" timeOffset="2242">3107 147 960,'-5'-13'5,"1"0"42,-3-1 14,3 10-43,0 12-10,-2 7 29,-5 10 8,-2 8 3,-1 13 9,0 2-23,4-2-8,6 2-6,0-2-7,4-2-6,1 0-2,6-8-4,-5 1 0,2-10 0,-1-5 3,-2-6-3,-1-5 1,0-7 4,3 0 0,-3-8-1,1 3 2,4-11-6,4-3-1,1-6 0,3-6 1,7-4-2,1 4 1,7 0-2,0 4 2,3 4-1,0 6 0,-6 5-4,-3 8 3,1 12 1,-6 3 0,-5 6 0,-3 4 1,-5 0-1,-8 2 1,-8 0 4,-9-4-4,-7 5 2,-5-3 0,-10-2-2,0-4-3,1-2 3,5-5-4,12-6-2,5-2 5,15-3-11,6-6-10,8-3-3,10-5 12,7-3 3,6-5 5,4-2 2,2-4 3,3 1-1,0-1 1,-1-4-1,-2-1 2,-4 5 2,-6 5-3,-7 7 0,-8 3 0,-5 7-3,-5 9 3,-3 5 2,-4 5 2,0 9-2,-3 2 1,-2-1-3,4-2-1,-2 1 1,2-6 0,5-3 2,0-5 1,3-1-2,1-8 6,5-8 2,8-5-9,5-6-2,6-3 1,0-1 1,-7 4 0,-5 8-5,-8 5-5,1 8 6,-4 6 4,2 3 1,2 4-1,2 3 0,-3-3 0,1-3 0,1-7 6,2 3-6,4-8 4,-1 0-4,2-8 0,-3 3-1,1-9 0,1-7 1,-4-4 0,1-8 0,0-13 0,-1 1 0,1-13 0,0 0 0,-1-5 0,1 4 0,-2 5 0,-4 10 1,-3 9 8,-6 15 0,0 8-8,-5 10 0,-5 12-1,-1 7 3,-3 10 6,0 5-3,3 5 3,5-1 0,5 0-2,6-5-1,1 0 0,0-10-3,3-6 5,-3-5-2,0-6 3,-2-4 4,1 0-1,-2-4-3,3-6-5,0-3-1,5-5-3,-2-4 0,-1 0 2,-2-1-2,-1 4 1,-6 6-2,1 3 1,-5 3-7,-1 10 6,-9 5-5,-7 7 6,-1 3-1,2 5 1,4 0-3,12 2 1,11-6 2,14 2 2,7-2-2,6-2 2,6 1-2,-1 1-1,-3 0 1,-4 6 0,-5-1 1,-7 3-3,-4-1 2,-5-3-1,-5-6 1,-6 0 0,-5-2 0,-9-1-8,-7-1-35,-9 1-51,-2-3-66,-5-3 6,3-5-139</inkml:trace>
  <inkml:trace contextRef="#ctx0" brushRef="#br0" timeOffset="6816">4370 761 646,'14'-21'3,"3"7"27,1-3 43,-1 0 1,4-2-19,-2 4-16,0-1 2,-2 5 9,-4-1-1,-5 8-14,-4-1-7,-1 1-8,-3 4-9,-3 4-7,3-4-3,-1 9 8,-3 4 22,1 10 3,-3 7 0,-1 4-12,2 4-6,-2-1-13,-2-1 4,-1-4-1,-4-3-3,0-2-3,-10 0-11,-4-2-180,-3 0-151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5:41.6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334 250 740,'-1'-14'59,"1"1"31,1-1-12,-1 5-12,5 5-21,0 0-1,-5 2-11,0-1-1,0 6-17,0 1-7,-5 2 28,3 11 7,-2 6-17,0 8-5,-3 5 9,1 9-11,2 0-4,1 4-9,2-4 3,2 4-9,-1-8 5,3 0-5,-3-7 2,1-5-2,-1-6 2,0-2-2,0-7-9,3-5-33,-3-1-26,2-7-71,2-1 26,0-1-83,3-7-145</inkml:trace>
  <inkml:trace contextRef="#ctx0" brushRef="#br0" timeOffset="338">202 545 704,'-31'-4'40,"-9"-1"47,2-3-4,3 2-28,8 2-11,9-1-1,8 1-14,6-4 0,4 8-12,1-6-11,3 2-6,8-1 0,12 1 0,2-4 0,19-1 0,11 5 4,10-6-4,0 6 1,0-5 1,-3 5-1,-6-6 0,-4 2 1,-14-3 0,-4-5 2,-5-2 2,-6 0-2,-6-5 2,-5 0 5,-1 0-5,-2-3 0,-2-1 2,-3-4 4,-5 0-5,0 4-2,0-4 1,-5 3 2,-3 1-3,1 8 5,0 2 6,3 7 15,0 2-15,-1 5-10,4 3-6,-3 7-2,-9 7 2,1 5 5,-8 8 1,0 3 3,6 5 1,2-1-1,12-3 3,0 8-4,4-7-3,4 4 3,2 5-3,1-5 1,-1 3-3,-3 1 2,-1 2-4,-1-2 1,-5 0-1,-5-3 0,-1-3 1,-1-7-2,3-8 0,0-1 0,2-10 0,-1-3 3,6-3 2,-1-8 6,2 2-6,4-9-3,6-6-1,3-3 0,0-4 0,0-1-1,-2 0 3,-2 4-3,-5 4 0,1 2-2,-4 7 2,0 5-3,-3 5-4,4 5 3,1 5 4,4 11 2,-1 4-2,6 1 1,2 0-1,4-3 0,-1-5 1,6-6-1,4-6 1,-2-2-2,5-8 2,-6-6-1,0-7 0,-7-2 0,-2-6 1,-1-8-1,-8-1 2,1-8-4,-6-2 4,0-2-4,-5 5 2,-2 7-1,-2 9 1,-3 12-2,1 5-1,-5 13-2,-3 9 5,-10 7-1,0 12 1,-1 7 0,4 4 0,10 2-2,7-2 2,6-4-2,8-5 1,10-6 1,8-12 2,-1-4-2,8-7 0,-1-12 0,2-2 0,-2-10 0,-2-4 0,-1-2-1,-3-5 1,0 2 0,-4 2 0,-6 4 1,-5 7-2,-2 9 1,-7 1-9,3 9 9,-3 7 0,1 3 1,-1 7-2,-4 1 2,0 3-1,0-3 0,-4-1 2,-5-7-2,4-7 1,0-1 0,5-7 11,0-11-9,5-4-3,4-12 3,0-14-3,8-7-2,0-1 2,2 3 0,0 7 0,-3 15 0,-3 6-2,1 10-2,0 16 4,3 10 0,3 4 0,-1 11 3,0 7-3,-3 0 1,-3-3-1,1-1 0,-1-5 0,-1-12 2,-2-7 0,3-8 6,5-12-4,3-10-3,0-5 2,4-5-2,-4-11 0,-5 7 0,-5-3 1,-11 8-2,0 12 0,0 3 0,-4 8-10,-3 8 1,-4 6-8,-2 6-69,-1 3-93,1 8-37,-1-1-253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5:43.6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156 597 505,'12'-9'327,"-2"1"-279,-6-2 54,1 6-44,-10 4-44,-4 4-9,-6 10 12,-6 3 0,0 6-1,-7 8 1,3 0 1,7 3-7,5-4 1,8-3-4,2-2-3,10-6 2,3-5 2,8-5-2,-1-1 2,8-8-2,4-8-4,4-1-3,-5-5-7,1-3-67,-5 0-52,-14-2-126,-6-4-87</inkml:trace>
  <inkml:trace contextRef="#ctx0" brushRef="#br0" timeOffset="284">67 340 750,'-24'-15'32,"8"4"20,0 3-29,6 6-22,6 4 0,8 7-1,5 3-1,8 1-90,5 1-203</inkml:trace>
  <inkml:trace contextRef="#ctx0" brushRef="#br0" timeOffset="472">407 87 657,'11'-25'24,"0"2"43,-2 2 43,-5 8-38,-2 7-20,0 2-43,-6 8-1,0 10 38,-5 5 14,-2 13-9,-4 8 12,5 10 12,-1 2-31,5 2 0,2 0-15,8-1-11,-4-1-1,6-3-6,-2 0-6,0 0 0,-1-1-2,-3-3 0,0-5-1,-7-4 0,1-3 1,-2-6-3,-6-5-4,4 0-51,2-7-69,-1-3-101,-2-3-140</inkml:trace>
  <inkml:trace contextRef="#ctx0" brushRef="#br0" timeOffset="816">340 674 794,'21'-10'10,"0"1"19,7-3 34,0-2-32,1 5-29,-1 0-2,-1 3-3,-6 2-124,-3 0-529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5:44.7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75 352 718,'-1'-1'42,"-3"-7"61,0 6-26,-1-6-18,1 8-23,0-4-11,-2 4-10,2 0 2,-1 4 0,-4 2-3,2 2-1,-3 5 1,6 4 0,0 2 2,1 3-7,3 2 3,4 1-1,3-2-3,2 0-6,1-5 0,1-5 0,0-3 6,-1-3 8,5-10-5,2-5-9,0-11 10,4-4-11,3-8 0,0 0-1,-10-1 1,-2 5 1,-5 10 1,-5 3-2,-2 13-1,0 1-11,-4 5 7,2 9 2,-1 3 2,3 2 2,0 4-2,3-2 0,1 2 1,1-4-1,-1-3 1,2-3-1,-2-7 2,-1-1 5,4-6-3,1-7-2,-2-6-2,2-1 0,0-6 2,1-6-2,-1-1 0,1-3 0,5 0 1,-2 8 0,-2 2 1,1 7-2,-2 5 0,-5 5 0,3 2-1,-3 4-1,1 2 2,0 5 0,8 1 1,4 2-1,-1-3 3,3 1-1,-1 3-2,-1 1 0,-3 3 0,-8 4 0,-2 6 0,-6 2 1,-2-3-4,0 5 6,-6-8-3,6 0 0,4-10-2,-2-5-11,4-4-100,-2-6-15,4-8-140,0-5-367</inkml:trace>
  <inkml:trace contextRef="#ctx0" brushRef="#br0" timeOffset="690">519 280 611,'-8'-49'44,"1"7"54,1 12 4,2 7-52,-3 9-25,7 10-25,-3 4 0,2 10 0,1-2-1,0 5 1,1 1-2,3 3-86,6-2-95,0-3-243</inkml:trace>
  <inkml:trace contextRef="#ctx0" brushRef="#br0" timeOffset="884">679 122 564,'9'-23'120,"-4"-2"-53,2 2 57,-3 0-36,2 10-15,-3 3-33,-3 5-32,0 7-7,-4 9 17,-5 8 8,-2 8-6,1 6-1,-5 7 0,4 0 0,2 0-1,4-1-4,0-1-5,5 1-5,0-3 1,0-4-3,0-1-1,-3-2-1,-1-2 0,3-2-30,-8-6-75,4-2-39,1-7-72,2-6-127</inkml:trace>
  <inkml:trace contextRef="#ctx0" brushRef="#br0" timeOffset="1200">797 99 221,'10'-30'578,"0"12"-505,-6 3 23,3 7-41,-6 8-14,4 14 19,-5 11 7,-2 9 3,-5 9-16,-1 2-5,-2 5-18,-4-4-12,6-2-5,2-5-8,3-11-3,3-1 3,0 0-2,3-8-2,-3 2 1,-3 1-3,-1 1-29,-2-4-79,-1-2-85,3 0-91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5:46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325 421 524,'0'-15'57,"-4"0"52,-3 0-53,1 1 28,-1 1-34,-1-1-14,-4 6 16,-2-1-13,-2 3-6,-7 2-9,2 1-5,-1 6-6,-9 11 0,0 3 3,-2 6 1,4 8-6,1 1-10,4 5 6,11-3-6,8-3 0,5-4 4,8-6-4,6-4 1,6-9 4,4-4 0,-2-8-1,2-6 1,1-11-6,-1-6 1,-1-1 6,-5-7-7,-5 4 4,-5 8 9,-7 6 26,2 8-32,-6 5-7,2 8-3,-6 9 0,-1 4 3,-1 6 0,4 4 1,0 5 5,10-2-6,3-3-1,9-5 1,5-7 6,6-1-6,2-2 3,2-7-3,-4-5 1,0-5-1,-2-9 0,-4-3 1,5-10-1,-5-5 2,2-7-2,-3-3 0,-1-6 0,-1 6-1,-9 3 3,-1 3-4,-2 9 2,-3 8 0,-4 2 0,1 5 1,-1 3-2,0 5 1,0-2 0,0 6 5,0-4-5,0 4 0,0 0 1,0 0-1,0 0 0,0 0 3,-1-1 3,1 1-1,0-3 3,0 2 1,0-3-3,0 4-4,0 0 1,0 0-3,0 0-2,0 8 0,0 7 2,-3 11 5,3 13 6,-4 15 21,2 11-6,0 6-13,2 9-1,0 6 0,2 8-2,-2 6-3,2-2-3,-4 0 1,-5-8 1,2-10-5,-4-9-1,-6-11 4,2-11-3,1-12-1,0-10 7,4-14-4,7-5 9,-9-12-9,4-6-3,-5-7-1,-3-10-19,-3-9 0,2-4-2,2-6 9,2-6 2,9-2 2,4-1 5,9 1 3,9 4-2,1 2 2,5 4 1,7-2-4,0 6 0,2-5 4,-1 5 0,3-6 0,-4 1 1,0-8-1,-4 4 0,-5-1 0,-6 4-2,-5-2 3,-2 6-2,-2 2 2,-1 1-2,-4 3 2,0 3-2,1 3 2,-5-1-1,-2 8 1,2 0-2,0 6 2,0 7-1,0 2 0,2 3-2,-2 5 2,0 0-2,0 0-7,-2 0 1,2 1 2,-3 2 2,3-2 4,0 9-1,0 2 0,-1 3 0,-2 6 1,-1 2 0,0 9 2,2 3-1,-2 9 14,1 2-3,3 8 1,0 5-7,0 3 0,5 5 3,-1 4 5,0 1-10,3 5 3,-1 4-3,1-5 0,-3 1-1,0-6-1,-3-8-2,2-9 4,-7-6-2,-3-10 0,-3-7 2,-1-6-2,1-10 6,2-7 2,-4-8-7,1-10-3,-3-11-3,-3-6 2,-1-9-11,5-8 8,4-6-2,4-4-1,1 8 4,6-2-1,0 4-1,4 8 3,2-5-2,11 5 0,2-4 3,8 3-4,8-1 4,4 1-2,1 1 1,-2-4 2,1 3-2,-10 5 2,0-3-1,-13 4 1,2-1 0,-6 5 0,-3 0 0,-3 1 0,-3 4 1,-3 3-1,-4 6 1,-3 3-1,-3 5-1,-7 5-6,-4 1 7,-6 13-3,-6 5 2,-3 8 0,2 7-1,7 3 2,5 3 0,10 0-1,10-1 1,10-3-1,13-3 1,3-6 0,11-5 0,1-8 1,3-2-1,-2-12 0,-4-8 2,-3-6-1,-2-3 0,-4-10 0,-5 0 0,1-9 0,-3 5-1,-9-1 0,1 9 0,-7 6 1,-2 3-1,-2 9-1,0 5-1,-4 1-1,-5 13 2,1 3 1,2 6-2,-4 4 2,6 0 0,7-1-1,3 1 1,3 0 0,4-4 0,1-2 0,6-7 0,-3-9-3,4-1 2,2-12-2,1-5 3,3-10 0,1-4 0,-3-5-1,1-7 3,-4-7-2,-4-3 0,-1-9 0,-3-5 0,-4-1 0,-3-3 0,-7 6 0,-3 9 0,-2 8 0,-4 12 0,-2 7 0,4 11 1,-1 5-1,2 9-4,-2 4 2,-5 9 4,-3 6 1,-3 8 4,2 12 6,3-2 8,4 4-15,9-1 6,5-1 0,0-3-8,5-4 6,2 3-9,-1-6 0,1 5 3,-1-3-1,-1 2-3,-7-3 2,-2 3-2,-7-3 5,-3 1-5,-3-2-19,-3-2-36,3-1-45,-1-8-88,10-5-42,8-7-134</inkml:trace>
  <inkml:trace contextRef="#ctx0" brushRef="#br0" timeOffset="2386">1662 542 826,'-6'-9'1,"-1"-1"43,3 2 53,0-1-42,4 5-40,8 2-10,7-2-1,9 1-3,7-1-2,8-2 1,5-2-30,1 3-86,0-5-39,3-2-38</inkml:trace>
  <inkml:trace contextRef="#ctx0" brushRef="#br0" timeOffset="2580">2416 228 684,'-2'-17'35,"-6"2"32,1-1 48,-2 2-38,4 5-21,0 5-17,3 2-21,0 4-8,-3 6 27,0 5 15,-3 9-4,4 4 4,-2 7-18,3 3-12,2 4-2,1 1-13,0 4-1,-3 0-1,-1-1-4,-2 6-1,-2-6-2,-5 0-102,-2-6-64,2-7-62,2-6-449</inkml:trace>
  <inkml:trace contextRef="#ctx0" brushRef="#br0" timeOffset="2874">2243 569 706,'-4'-5'19,"4"-3"18,2-2 26,5 2-39,6-1-10,4 5-2,1-2-1,2 2-1,1 0-1,-4-1-3,2 5 7,1-6-1,-2-1-2,6-1 1,0-6-1,-1-5 4,3 0 10,-3-6-6,-4-2 10,1-4-9,-2-3-2,-2 0-7,-4-1 9,0-3-4,-4-2-5,-7-1-1,4 1 6,-3 5 18,-2 9 6,0 8 1,-2 9-26,-4 13-13,-9 9 2,-9 18 26,-3 11-5,-8 11 1,1 9-9,6 5-5,7-4-2,7 1-1,7-3-7,7-7 6,4-8-5,5-6 1,2-12 2,-1-6 0,2-13-2,8-5 12,1-12-11,7-11-2,2-4 1,2-9-2,-3-3-1,-1 4 0,-9 9-2,-4 8 0,-8 10-13,-3 14 15,-2 3 1,2 8-1,-1 2 1,5 4-1,1-4-1,6-2-2,-1-6 4,7-3-2,0-8-3,3-8-11,0-5 4,1-5 2,-1-7 0,-3-6 1,-1 0 6,-6-5 2,-3-4 0,-5 1 0,-2 4 1,-5 7-1,1 8-16,-7 14 1,-6 12 14,-1 9-1,-4 11 2,1 5-3,4 3 3,8-3 0,0 1-2,10-5 2,0-3 0,8-2-1,6-7 1,5-6 4,2-4-4,7-6-6,8-11-31,12-5-1,6-6-110,7-3-63,-1-5-340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5:51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135 690 617,'-7'-6'89,"0"-1"-59,1 1 66,-1-3-37,3 1 4,-2 6-20,3-2-11,-1 2 1,3 2-21,-4 0-10,1 6 2,-3 1 4,-5 5-3,-1 7-2,-4 4 2,4 2-3,2 4-2,3 0 2,4-5-2,4 2 4,1-9-2,6-2 1,1-6-2,5-1 3,-2-4 1,2-6 0,0-8-4,6-3 2,-1-4-3,6-12 1,0 2-2,-6 4 2,-1 1-1,-3 4 2,-8 9-2,-3 5-5,-2 5-1,-1 7 3,3 6 3,1 7 1,5 2 0,5 4-1,7 1 4,10-3-4,-1 0 0,6-4 0,-7-2 0,-5-11 2,-6 2 2,-7-10 1,1-10-2,-4-7-2,2-2 2,-2-12-3,1-1 0,-2-5 1,-3-1 0,-3 1 1,-1 6 0,-4 9-1,-1 3 3,-7 5-2,0 2 2,2 3-2,-1 3 7,4 2-2,2 0-3,5 4-2,3-4-2,3-1 1,5 1-1,2-2 0,6-3 1,4-3-1,5-1 0,8-5 0,-2-5 0,7-5 0,0-3 0,-5-1 2,-5-3-2,-3 0 0,-7 3 7,-8 1-4,-3 0 11,-5-1-3,-2 1-7,-6-1 0,2-1 3,-6-1-1,-2 3-2,1 2 4,-3 8 4,5 6 1,-2 9-10,-8 10-1,-3 11-2,-4 8 14,-8 10 7,2 13-5,1 6 10,9 1 3,8 3-12,5-3-5,8 5-3,6-4 0,1-1-5,3-3-2,4-2 4,-5-6-5,-1-1 1,-3-7 1,-3-5-3,-2-6 1,-2-6 1,0-4-2,2-5 1,-2-6-1,0 0 1,5-4 5,-1-8-5,7-3 0,3 0-1,3-5 1,4-5-1,1 0-2,-5 6 2,0 4 0,-7 2-4,-3 3 0,-3 12-4,0 1 8,3 12 0,2 2 0,3 12 0,2-4 0,6-4 1,0-2 0,5-6-1,0-7 1,5-4-3,1-12 1,-5-1 0,2-5 0,-4-9 1,-5-3 0,-7-9 0,-2-1-1,-6-5 1,-2 5 0,-4 0 0,-1 9-1,-1 9-7,0 9-5,-9 10 11,-3 11-1,-8 7 3,-4 12 0,1 9 0,4 5-1,14-4-1,9 0 1,5-10-3,9-5-4,5-7-3,2-5-5,5-12 9,1-4 0,-2-8 3,3-5 2,-2-6 0,-3-6 1,-6-4 1,-1 0-1,-6-5 1,-6-4 0,-4 2 0,-6-2 0,-5 1-1,-6 11-4,-1 5-1,-9 7 0,2 12 5,-5 10-1,1 9-2,-2 12 2,9 8-1,5 3 2,10 2-1,10 0 1,6-3 1,8-7 2,4-3 0,6-4-4,-2-5 3,0-7-1,1-1 0,-2-5 0,-1-5 0,3 4 0,-1-8 1,-1-1 0,-2-5-1,5-3 1,-9-8 0,2-1 0,0-2-1,-8-7 2,1-5-1,0-1 0,-4-5 0,3-4-1,0 2 1,1-1-1,-2 0 1,2 3 1,-2 2 1,-3 3-2,-2 4 4,1 5 2,-6 9 0,2 3 5,-1 5 4,-2 3-6,-2 8-9,-2 0 0,0 8-2,-7 7 2,1 10 3,-4 7 5,1 10 1,5 3 2,3 7-1,10 1-1,2-1-1,5 1-8,4 0 3,-4-8-1,1 5-3,-7-10 3,-2-3-3,-6-1-4,-5-9-57,-1-6-73,-5 1-125,1-9-219</inkml:trace>
  <inkml:trace contextRef="#ctx0" brushRef="#br0" timeOffset="1934">1640 771 728,'17'-2'1,"-1"-2"17,5 0 78,3-4-49,4-1-15,5-5-2,-2-1 14,1-6-11,-3-6 5,-5-4-12,-4-5 14,-7 0-20,-8-1 7,-2 1 2,-7 1 3,-3 12-15,-3 6-17,-7 11 2,-11 12-2,-4 15 5,-5 10 0,2 11 2,4 6-4,13 2-2,11-4 7,14 2-8,7-12 9,10-5-8,5-12 9,8-6-8,5-3 5,6-10-7,5 0 0,0-10-16,-1 2-36,-3-5-33,-9 0 19,-18 2-14,-10 3-120,-25 8-116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5:53.6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1005 702,'7'-5'9,"3"-7"31,1-5 36,3-6-36,9-4-12,2-2-5,3-9 1,-1-3 0,-2-8-5,-3-5 0,-8-9-12,-7 0-4,-7-5 5,-4 11 2,-8 15 14,-1 7-4,-1 20-13,0 11-6,-6 14-1,2 9 5,-9 11 0,6 11-1,3 3 2,7 2 0,8-2-3,14-4 0,10-3 2,13-7-1,9-11-1,8-1-1,-2-5-2,-7-3 0,-9-1 1,-12-1-1,-13 5-3,-8 1 1,-6-1-3,-5 5-1,-3-5 0,1-3-2,5-5 8,-2-5-1,9-2-2,2-9-5,9-8 7,-2-8-2,11-6 2,5-1 1,1-1-1,4 3 1,-1 5 0,-4 9 0,-3 5 0,0 3 0,-4 6 3,-1 4-3,3 4 0,-6 8 0,1 2 4,2 1-3,-7 2 1,1-4-2,-8 2 0,0-3 1,3-6-1,-4-2 1,3 0 0,3-4 0,3-8-1,5-2 0,2-9-2,4-6 4,-1-2-4,-3-1 2,-2-3 0,-5 10 2,-1-2 12,-2 9 11,-6 5 4,2 5-27,-2 4 6,3 13 2,8 9 39,-1 9 1,2 10-21,-1 17 3,-2 1 3,-2 12-14,1 6-2,-2 9-12,0 3 3,-3-3-8,-4 2 6,-4-7-7,-10-9 6,0-12-2,-3-12-4,0-16 1,6-7 1,2-19 9,2-10-12,-1-11-24,0-12 1,-1-17 4,5-14-2,4-9 1,8-6-3,9-7 8,10-1 4,0 5-3,8 9 10,-2-1-3,4 9 6,-2 2-1,-3-1 1,-4-1 0,-7 9-1,-5 2 2,-8 7-1,-6 15 3,-2 3-4,0 13 1,-4 5-11,-5 6 4,-1 9 5,-5 3 3,-2 5 0,0 8-5,6-3 2,9 4 3,8-4 1,7-2 1,8 2 0,10-5-2,4 1 3,4-2 0,2 2-3,-2 2-10,-4 2-53,-10 0-5,-8-6 37,-5 1 19,-12-5 2,-7-5 1,-2-2-1,-40-16-13,43 2-16,1 3 3,1-3 8,2 4 19,-1-10 1,6 1 4,6-2 3,6-2-1,3-1 4,2-5 1,4 0 9,-3-3 5,-3-5 0,-2-5-6,0-5-4,0-3-2,-2-6-1,1-5 6,2-7-7,0-5 4,0 0 3,-3 8 2,-1 7 8,-8 14 5,-2 11-3,-6 10 1,2 11-9,-6 8-9,-3 9 18,-1 12 12,-6 10 3,0 15 14,2 6-21,6 1 1,2 4-2,10-5-9,5 0-7,5-6-5,2 2-6,2-6 4,0 0-6,-4-4 5,-2-2-6,-5 1 2,-6-7-1,-2 1-1,-2-7-17,-3-4-74,1-3-107,-1-3-60</inkml:trace>
  <inkml:trace contextRef="#ctx0" brushRef="#br0" timeOffset="1576">1528 696 656,'33'-13'84,"5"-6"-62,10-8 61,7 0-44,2-3-20,-1-1-9,-8-2 0,-7 3 18,-10 1 16,-10-2-16,-11 1 1,-2 1-12,-5-2-2,-6 0 3,-3 5-3,-2 7 4,-3 1-8,-6 14-8,-4 8-1,-4 10-2,-8 9 0,0 11 3,2 4-2,5 3-1,12-1 2,6 0-1,9-5 0,11-4 1,6-7-4,7-6-3,6-5 0,0-5-6,4-12 4,-4 0 6,5-11-1,1-10 2,-1-2 5,2 0-4,-4 0 18,-2 4 7,-6 8-7,-8 7-11,-4 8-8,-6 10 0,-3 11 8,-1 2 1,-4 8-9,-2-3 1,-5 3-1,3-8 5,-1-6-4,-2-3 2,5-9 33,-2-5 20,1-9-44,3-10-9,0-12-3,9-9 0,2-4-2,7 3 2,3 5 5,2 9-5,-2 14-3,-5 13 0,1 9 2,-4 7 1,-2 3-1,-2 8 2,-5 0-1,-3-4 0,2-2 1,-3-6 2,0-3-5,0-11 4,1 3 3,2-8 9,6-5-11,2-9-1,3-4-1,3-9-1,2 6 0,-6 4 9,-2 7 1,-5 11-10,1 6 1,1 7 5,2 7-2,4 5-1,-1 2-2,-1 7 2,-3 5-3,-1 5-52,-3 8-174,0-1-288</inkml:trace>
  <inkml:trace contextRef="#ctx0" brushRef="#br0" timeOffset="2364">3102 549 302,'29'-37'854,"-14"9"-846,-6-3-8,-5 4 0,-2 10 0,0 15-161,-4 4-506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03.1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811 257 680,'0'-6'92,"0"-2"3,-4 5-21,4-3-12,-4 2-22,0 4-2,4-5-12,-5 1 2,5 0 2,0 2 5,0-2 6,0 4-9,0-4-4,0 4-10,-4 4-15,0 2 3,0 7 0,-10 8-3,4 2 6,-7 14-6,4 3 2,1 0 3,1-3 0,-2 3 0,0 0-1,5-5-2,-5-7 0,2 3 0,3-10-5,-1-6 4,1-5-1,4-2 0,-1-4 3,5-4 1,0 0 1,5-4 2,-5-4-9,4-7 0,0-8-1,0-8 0,5-9 0,-4-4 0,9-6 0,-1 2 0,-5-2 0,5 4 0,-5 2-3,-2 4 3,4 3 5,-2 7-5,-4 3 0,5 4-3,-1 0 3,1 5 0,-1 0 0,-2 4 0,4 2 0,-6 3 1,-4 7-2,4 0 1,-4 2 0,0-2 0,0 2 0,0 2 0,0-2 0,0 0 0,0-2-1,0 4-1,0-2-2,0 0-2,0 4 0,4 9 6,0 10 0,5 8 1,-5 9-1,4 8 0,1 4 4,-5 5 1,-2 7 2,2 1-6,1 4 1,0 2 3,-1 2-4,0-2-1,0-3 1,0-6 0,1-4-1,-5-13 1,0-4 2,0-11-3,0-7 0,0-5 0,-5-9-1,5-3-12,0-6-16,0 4-49,0-8-51,0 4-45,-4-10-171</inkml:trace>
  <inkml:trace contextRef="#ctx0" brushRef="#br0" timeOffset="894">696 535 910,'-25'-17'35,"-2"2"47,9-3-5,1 5-21,4 5-18,9 6-1,-1-2-15,10 0-14,4-1-8,3-3 9,14-2-4,6-3-2,2 5-3,2 3 0,-5 1-1,4 4-1,-12 4-33,3 0-49,-5-3-5,-4 3-59,-1-4-14,-8 0-146</inkml:trace>
  <inkml:trace contextRef="#ctx0" brushRef="#br0" timeOffset="1230">1355 378 728,'0'-8'57,"-5"-2"34,1 1-17,0-1-30,-6 3-15,5 1-6,0-2-8,-3 8-5,-5 0 0,-4 8 2,-11 1 2,-1 5 6,-8 7-3,-1 6-6,2 2 1,4-3-7,11 5-5,8-4 2,9-4-2,8-4 0,9-3-1,9-3-6,5-3 0,-2-6 5,-1-7 2,-7-2 2,0-5-1,-1-7 2,4-6-2,1-8 1,2-5 3,3-5 2,0-7 4,2-1 2,-3-1 10,-8-4 2,-2 4-6,-6 4-8,-5 2 3,-4 10 11,0 9-10,0 8 4,-4 9-15,4 8-4,-5 4-1,1 9 1,0 8 3,0 8 10,-7 11-5,2 0 4,5 1-4,0 3-4,4-4-3,0-3 3,8 4-4,-4-2 2,1-3 0,-1 1-2,3-1 1,-7-1-1,-6-3-2,5 3 2,-3-8-39,-1 0-48,-16 32-77,17-55-37,4 1-190</inkml:trace>
  <inkml:trace contextRef="#ctx0" brushRef="#br0" timeOffset="1846">1561 328 437,'8'-31'474,"1"8"-380,-5 6-28,-7 7-42,3 10-18,0 10 32,0 7 1,3 6 1,1 8 1,3 5-9,2 5-6,-1-1-11,5 0-5,-1 0 1,1-7-10,-2-8 4,2-6-2,-9-6 0,5-7 1,-9-4 6,4-6 4,4-9-10,5-12-2,7-12 4,1-8-3,-3-13-1,4 3 3,-1-3 4,-4 10-6,-1 10-2,-8 7-1,0 10 1,1 7-1,-9 10-7,4 4-53,-4 4-18,0 14-80,-8 5-41,-5 13-199</inkml:trace>
  <inkml:trace contextRef="#ctx0" brushRef="#br0" timeOffset="2438">21 1397 775,'-4'-9'69,"-1"3"4,1-2 20,0 3-40,0 1-25,4 0-8,0 4-8,4 0-7,4 0 13,8-2 16,1 2-4,8-3-2,7 6-14,2-1 5,7 2-12,8 4 3,13-7 1,4 3-3,8 0-3,9-4-4,7-8 1,5-1 1,3 0-2,8-9 6,3 1-3,-2-2-4,-5 5 4,-10 1 5,-14 9-3,-12 0 2,-12 4-3,-9 4 8,-5 0-5,-6 0 2,-2-3-2,2-1 0,-6-1-3,2-3-3,2-4 0,-7 3 2,0-3-2,-5 2-1,-7 2-1,-1 0-2,-7 4 2,-1-1 0,-4-3 2,0 4 0,0 4-2,0-8 0,0 4-4,0 0-32,-4 0-81,-9 0-26,-4 4-13,-7-4-207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23.9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74 315 834,'-17'0'25,"0"-4"64,2 3-6,2-3-25,5 4-16,4 0-23,4 0 6,0 0 10,8 0-3,9 0 10,11 0-19,10 0-12,11 4-2,8-3-4,1 7 0,8-4 1,0 2-5,4-2-1,2 0-2,4-4 2,-6 0 0,-8-4 0,-9-6-1,-7 2-14,-9-5-25,-8-1-45,-9 1 8,-7 0-58,-9 3-135</inkml:trace>
  <inkml:trace contextRef="#ctx0" brushRef="#br0" timeOffset="322">630 1 814,'-37'-4'12,"8"4"17,12 0 3,9 8 0,16-3 33,9 9-23,8-1-6,12 9-15,12-3 7,-3 2 9,8-2-11,-10 2 29,-7 2-13,-3 0-20,-6 0 1,-11 4-8,-9 4-4,-4-1 6,-12 7-5,-9-1-5,-11 4-3,-2-3 0,-6-3-2,2-5 0,-2-2-1,6-2-1,2-6-15,3-2-49,2-3-75,9-5-7,-2-1-110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4:14.0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-1 787 747,'0'-1'87,"4"-3"-54,3-6 59,7-5-41,9-2-23,6-4 0,8 2 0,1-4 5,-2-2 7,1 2-12,-12-4-8,-4 2-10,-1-2-5,-6-2 0,-6 2-5,0-1 1,-5 1-4,-7 4 6,-4 3 10,-1 7-13,-13 9-12,-4 6 7,-4 13-3,-10 8 8,2 12 2,9 5 8,5 5 4,16-1 0,12-4-4,11-6 3,10-5-2,8-6-1,6-8-6,6-7-4,3 0 0,-1-6-42,3-2-79,-1-2-8,-2-2-95,-4-4-308</inkml:trace>
  <inkml:trace contextRef="#ctx0" brushRef="#br0" timeOffset="480">694 8 591,'0'-4'139,"0"2"-35,-3 0-25,3 0 1,0 0-46,0 2 3,0 0-17,0 2-16,3 2-2,-2 5 17,3 8 11,-1 9 3,-1 6 25,2 14-25,-4 2 2,3 6-14,-2 3-5,3-3 0,6 1-9,-6-2 3,5-2 1,-4 1-9,-2-2 5,-1-4-6,-2-1-1,-5-6-1,4-7-14,-7-5-60,3-5-127,1-7-46</inkml:trace>
  <inkml:trace contextRef="#ctx0" brushRef="#br0" timeOffset="856">867 724 702,'5'-1'45,"6"-3"16,3-2 7,13-2-32,3 3-6,6-5-1,2-2-9,-4-1 3,-5 3 30,-2-7-15,-10 4-11,-3-6-12,-3-3 5,0 0-2,-11 0 6,4-1-6,-8 0-11,0 4-5,-10 2-2,4 4 0,-5 3-10,-4 10 7,-11 6-7,-1 13-2,-4 6 4,0 7 3,4 7 2,12 3 3,11-2 0,8-1-1,8-5 0,5-5 1,9-6 0,5-6 5,7-7-5,0-6-7,3-8 3,4-6 4,-2-7 1,-3-6 0,-4-4 5,2-2 4,-8 2 8,-5-1 1,-2 5-3,-1 5 12,-10 7-7,-2 5-21,-3 10-7,-2 5 7,-2 7 0,1 5 1,-3 2-1,1 6 3,-5-5 2,6 2-4,-3-5-1,0-4 1,4-10 2,-5-1 25,10-12-6,-5-5-17,4-10-4,4-10 3,1-11-3,3-6-1,2 0 4,5 2-4,-3 6 0,3 13 0,-4 12-5,-4 11-3,-1 8 7,-1 11-2,2 12 3,1 4 0,4 7 0,-2-1 0,1-3 0,-1-5-1,-2-6 2,-5-8-1,-3-7 4,0-4 5,0-7 0,-4-4-4,9-10-4,-1-6 1,2-10-2,1-5 0,5-1 1,-8 7-2,-4 5 1,1 14-2,-4 11-9,2 9 5,-2 9 5,3 7 1,5 5 0,3 5 0,7-4 0,-2 2 0,4-7 0,7-3 0,-3-2-2,7-5-2,-2-6-10,2-8 3,2-4 7,-2-7 4,-1-7-2,4-7 2,-13-3 0,0-5 0,-4 0 2,-10 1-2,-2 3 1,-3 4 0,-3 4-2,-3 6 0,-1 1 0,-5 6-3,4 4-3,-7 3-8,0 5 0,-4 7 10,-2 5 3,-2 6-10,4 5 11,0 4-2,8 3-3,2-1 6,10 0-4,-2-1 1,9-5-9,2-4 2,5-6 3,6-3-2,1-7-9,6-5 5,2-4-9,4-5 10,-3-4 11,2-5 1,1-7 1,-12 0-1,0-8 4,-1 3 9,-11-5 11,1 4 4,-6 2 4,1 6-7,-5 6-6,1 9-19,-5 6-6,0 7 6,-5 11 13,5 3-7,0 6-5,-2 0 0,0 1 1,0-1-1,-1-2 0,3-6-1,0-5 1,3-1 0,-3-5 8,2-4 10,0-10-10,5-4-7,-2-7-2,0-10 0,7-5 0,-3-3-2,3-1 1,-4 2 1,3 4 4,-7 8-4,1 8-1,0 5 1,2 5-5,2 8 5,5 5 1,8 5-1,1 8-1,2 4 0,2 1 1,-5-1 0,-1-1 1,-1-2-2,-1-3-2,0-5-11,-1-2-8,-4-1 10,-1-7-3,2-3 6,1-4 9,-4-2-5,2-5 2,3-3 0,1-7 2,-1 2 1,-3-4-1,-1-2 1,-2-4-2,0-3 3,-5-5-2,2-1 0,-1-3 1,2-1-3,-5 3 2,2 1 0,1 7 1,-3 4 0,-3 10 0,5 2 0,-6 1 0,4 2 2,-4 1-2,0 0 0,0-1 4,4 0 5,-4 3 6,0 0 7,0 2-10,2 1 4,-2 0-3,-2 2-4,2 2-5,0-1-2,0 2-2,-4 1-7,4 4 5,0 1 2,0 9 0,-4 3 4,4 6 6,0 2 1,0 6 0,4 3-1,0 4 2,1 4-5,0 2-1,2 2-1,-1-2-2,2 4 1,-1-7-4,-1-5 1,-2 0-1,2-5 1,-2-3-1,-8-1-4,-2-2-31,2-6-29,-2-6-80,-1-5 4,3-7-30,-2-4-198</inkml:trace>
  <inkml:trace contextRef="#ctx0" brushRef="#br0" timeOffset="2911">3040 508 809,'0'-6'81,"0"-2"14,10 3-71,0-3-20,9 2-2,14-1-2,2 5 0,8-4-4,2 0-7,-3 2 1,-1 3 1,0-7 5,1 4-1,-1-2 4,-6-2 1,-3 1 17,-7-3 15,-6-1 26,-11 1 15,-4 1-22,-4 1-16,-4 4-28,-4 4-4,-12 4 0,-1 7 3,-4 5 6,-4 5-9,8 2 1,9-2-1,8 0 12,4 0 5,8-2-6,0 3-14,6 0 2,6 1 1,1 3 3,7-3-6,0-1 0,2-3-2,2 3-7,-11-9 8,0-2-2,-8-3 1,-6-2 1,-7-4 0,-6 2 1,-8-2-4,-7 1-3,-7 1-30,-8 2-42,-7-2-17,-4 4-67,0-1-234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07.9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53 400 1004,'-4'-6'10,"0"-1"48,-8 1 12,0-6-5,3 11 1,5-3-21,-4 0-26,8 4-9,0 0-2,4 0-3,4 0-3,5 0 10,11-4-3,1-2 1,12 2 0,0 0-1,8-1-8,5-3 0,3 2 1,-7 2-1,-1 0-1,-4 3 0,-7-3 0,-6 0 0,-3 4-5,0 0-37,-1-4-68,-3 2-24,3-2-8,1-3-99,1-7-174</inkml:trace>
  <inkml:trace contextRef="#ctx0" brushRef="#br0" timeOffset="366">572 13 768,'-12'-8'65,"3"4"21,5 3-24,-3 1-24,7 0-11,2 0 2,-2 1-1,0 3 0,5-4-2,-5 6-7,0-2 31,9 3 5,3 3-13,9 3-27,3 10 7,1 0-16,2 4 2,0 0-4,2 0 4,-5 0-7,1-1 2,-6-4 0,-1-3 1,-1-2-3,-5-7-1,-3 3 1,-1-4 7,-1-5-5,-7 6 0,-5-2 2,-1 5-2,-7 6 1,-12 6-2,-7 4 3,-6 7-2,-7 3 1,0-3 3,3 8-3,-3-7-3,9-5 0,2-1-1,6-8 4,7-6-3,8-3-2,5-5-5,3-5-6,0-4-19,5 4-31,-2-8-88,4 4 0,3-4-142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10.3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10 444 830,'0'-14'92,"0"1"-1,0 3-37,-4 6-14,4 3-4,0-3-3,0 4 5,0 0 16,0 0-19,0 0 11,0 0-13,-6 4-13,6-4-9,0 0 0,0 1-3,0-1-6,-1 4-2,1 0 1,1 10 8,-1 5 1,6 6 11,-6 7-12,4 13 6,0-4-9,4 4 0,-3 3-5,3-6 7,0-2-8,1-4 0,-5-5 3,2-8-3,-1-6 0,0-7-1,-1-2 1,-4-4 4,0-8 6,0 0-7,8-10 1,5-8 0,-1-9-3,12-10-2,-3-8 5,0-5-7,-1 4 7,-7 4-7,-1 8 3,-7 15 0,-1 9 0,-8 10 0,4 8-14,-5 10 14,10 17-1,-5 9 2,8 10 0,-4 9-1,6-5 0,4-1 0,-5-8-1,3-9 1,1-5 0,-9-18 2,2-3 0,8-14 4,7-10-5,0-14 2,7-13-3,10-12 0,-6-10 0,-7-9 0,-5-3 1,-3 7 0,-9 6-2,1 12 1,-9 14-1,4 19 0,-4 7-8,0 10-15,0 4-13,4 10-28,0 5-3,-4 3-60,5 9 7,0 4-45,5-3-68</inkml:trace>
  <inkml:trace contextRef="#ctx0" brushRef="#br0" timeOffset="788">953 645 700,'9'-9'51,"-5"1"42,0-6 2,-4 5-14,0 5-21,0-2-13,0 6-8,-4 0-12,-5 6-11,-3 2 3,-12 11 2,-1 2-3,-8 6-2,4 5-9,2-1 5,9 0-11,1-3-1,13-1 2,4 0 1,13-6-3,3 2 1,13-5 0,0-5-1,8-7 2,0-8-1,-4-6-1,-4-9 4,-1-6 2,-7-8-5,-2-5 4,3-6-4,-9-10 0,-5 2 0,-8-4 0,-8 10 0,-9 2 0,-11 11-1,-2 14-4,-10 8-8,-4 16-68,5 8-53,2 12-51,4 8-86</inkml:trace>
  <inkml:trace contextRef="#ctx0" brushRef="#br0" timeOffset="1230">1120 645 738,'23'-19'128,"-6"-2"-71,4-2 38,-2 6-32,7 3-22,6 9-1,2 9 2,2 9 7,2 6-12,-1 8-19,-4 9-5,-5 0-11,-7 5 3,-15-1 1,-7 0-5,-8-3 4,-3-7 0,-9-7 1,2-5 0,5-9 6,2-10-9,3-13-3,9-11-1,4-7 0,5-9-2,8-3-4,1-2 6,9 6-3,-5 0-3,5-1-1,2 5 7,-5 0-5,1-3 5,1-1 1,-3-2-1,-1-2 1,-8 3-3,-2 1 3,2 0 0,-10 7-1,1-1 3,-1 5-3,-4-6 2,4 9 2,-4-1-3,4 8 0,-4 1-1,5 11 1,-5 1 6,0 2-6,0 4-3,0 0 3,0 0 0,0 0-1,-5 4-9,5-4 1,0 9 6,-4 5 3,0 3 3,0 10 6,-1 4-2,5 1-5,-4 9 6,4 4-7,0 8 17,-4 6-12,4 0 7,-10 8 1,5-5-5,0-3-3,1-9-1,4-2-3,0-8 1,2-9-5,0-8 6,3-8-2,-4-2-1,2-9 0,-3 0-1,1-4 10,-1-4-2,0 0-6,6-1 3,-6-3-5,4-2 0,0-5-1,0-2 4,5 0-3,-5-1 1,0 3-2,5 2 2,-9 1-3,4 6 2,-4 3-7,0 6 1,-4 3 6,4 2-4,-4 9 4,4 2 3,0 3-3,4-3 0,4 2-4,2-6 3,8-6 0,-5 3 1,0-10-3,1 2-4,4-8 6,-6-2-3,5-7 2,-3-5 1,5-1-1,2-3 1,-4-9-1,2-4-2,2-5-2,-4-1 6,-7 0 4,4 4-4,-6 3 0,-3 7-4,-1 4 3,-4 9 0,0 5 0,0 5-17,-4 13 11,-5 9 6,-9 9 1,0 9 0,-3 8 0,-2-2-1,9-7 0,1-3 1,13-11-5,5-3 5,7-9 1,12-3 3,6-6-1,2 0-3,6 0 0,-6 0-7,-7 8 7,-6 5 1,-1 10 0,-10-2-1,-8 4 0,0 0 0,-8-2 1,-10 4-1,4-8-6,-7 2-17,4-3-19,-3-9-40,3 1 21,9-10-1,-1-4-29,5-6-50,8 1-88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13.7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77 534 344,'-1'-5'390,"-2"-1"-278,3 2-14,-2 0-35,2 4-24,-2 0-11,2 0-13,-2 8-9,-2-2 35,0 7-5,-5 6-1,-3 3-7,-1 4-4,2 1-8,4 0-9,1 0-4,6-4-2,4 4-1,2-4 2,8-2-1,-1-6 2,-1-2-2,2-5 3,-1-8 1,5-8 1,-1-1-2,1-8 1,5-6-5,-6 0 3,-5 0 0,-2 6 2,-3 3 0,-3 9-3,-4 1-2,0 4-5,2 5 2,1 3 0,4 9 3,-3 2 0,9 4 4,-1 0-4,5-1 0,7-4 2,1 0 0,-2-5-2,3-9 4,-3-4-2,-1-8 5,-1-5-7,-7-10 4,3-9 1,-3-9-5,-5-7-3,-1-2 3,-8 6 0,-4-2 1,-5 14-1,5 7-14,-11 11-81,-2 14-56,-4 12-59,-3 3-355</inkml:trace>
  <inkml:trace contextRef="#ctx0" brushRef="#br0" timeOffset="608">730 722 732,'17'-9'10,"4"-4"56,7-5-9,6-5-18,2-4 6,1 1 2,-12-5 0,-4-2-3,-6 3 7,-10-3-22,-5 2 6,-5 8-7,-6 6-2,0 8-7,1 5-18,-7 8 1,-7 9 3,-5 10 1,-6 8 0,0 5 6,0 10 5,12-6-10,6 4-6,13-3 2,4-5-1,17-5-2,8 0 0,8-8 3,4-10-2,8 0-1,0-7 1,-5-8 1,3-6-1,2-5-2,-7-4 1,3-6 0,-5-4 1,-5-6 0,0-3-1,-2-8 1,-6 0 0,4-6 1,-9-4-2,-1 1 0,-3-1 4,-6 0-2,1 4-2,-5 5 0,-4 0-3,4 11 3,-8 1 0,4 14 5,0 2-5,-4 9 0,4 6 0,0-2-2,0 8-3,-5-4 1,5 6 4,-4 2 0,-4 7 1,-2 2 1,2 6-1,-1 4 3,3 4-3,2 1 1,4 7-1,0 3 1,0 2 14,4 2-8,1 2 3,-1-2-10,0 2 7,0-6-6,1-2-1,2-5 4,-3-4-4,4-9 0,1-3-1,-1-9 1,6-6 1,4-4-1,3-10 1,0-3-1,3-4 0,2-6 3,-4-8-6,5-2 2,43-91-13,-62 97 5,-3 0 6,-1 4-5,-3-4 5,3-26-2,1-1-3,-5 4-3,-5 6 6,4 4-3,-3 3 6,0 5-3,-1 9 4,1 2-1,0 7 1,0 5-2,4 5-5,-4 8-6,-1 1 11,1 13-1,-10 3 3,4 7 5,-1 13 2,5 3-2,2 2 7,4 2 6,4 2-6,2 3-2,5-3-6,-1-2 2,4 2 2,-1-8-3,-1 2-4,-2-4 2,-1-9-3,5-4 3,-6-8-2,5-6-1,1-5 2,3-6-2,5-4-8,-1-6-15,0-1-44,3-8-83,3-2-34,4-3-405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15.7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122 336 653,'-8'4'120,"-11"2"-46,5 1-14,-3 7-20,1 1-2,-3 6-12,7 2-5,2 0-12,6-2 0,-1 2-6,10 0-2,3 0 2,2-6-2,7 1 1,1-5 0,3-3-2,1-6 3,5-4 1,0-8-1,4-7-1,2-7-1,4-4 4,-6-7 5,4-3 2,-8 1 14,-1 3 12,-9 6 15,-11 7 10,1 12-37,-6 1-21,-2 6-5,-2 10-2,2 7 2,-2 6 2,3 4 4,3 9-4,-2-1-1,3-4-1,0-7 0,-1-7 1,-1-3 6,2-10-1,6-8 4,6-14-7,1-4-3,11-5 0,-2-2 0,-5 4 4,-2 10-4,-10 3-1,-1 16-7,1 4 8,-1 7 1,2 6-1,8 2 0,-5 8 4,1-8-1,1 0-3,1-6 1,1-3 0,-5-5 0,2-9 1,5 0-2,-3-9-20,-2-1-47,-1-7-52,-9-6-28,-9-4-142</inkml:trace>
  <inkml:trace contextRef="#ctx0" brushRef="#br0" timeOffset="600">227 22 780,'-18'-8'72,"5"2"27,5 6-15,4-4-39,4 4-16,0-4-18,0 4-9,4 0-2,-4 0-7,8 8-102,1 2-274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16.8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370 107 715,'4'-8'12,"-4"-2"46,0 1 26,-4-1-27,-4-2 2,4-1-17,-8 0 8,-3 3-15,-3-3 11,-9 7-3,0 2-11,-13 10-6,2 11-5,-6 10-13,3 8 4,6 7 1,3 6-13,11-2 0,13 3 2,8-8 4,14-1-4,9-9 4,14-8-5,-1-10 1,0-13 3,3-6-2,-1-15 0,-2-6 6,-10-9-5,-3-8 3,-6 3 3,-4 1-2,-5 8 1,-2 5 4,0 13-13,-6 9-1,0 10-2,0 9 3,-6 9 2,5 8-2,1 5 0,0 0 0,1 3 1,9-7-1,2-5 0,5 0 0,11-8-12,7-2-68,13-3-56,6-6 18,12-7-85,8-2-228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17.3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232 221 616,'20'-45'77,"-8"15"42,-12 11-6,-4 9-57,-11 10-24,-6 10 12,-5 9 0,-6 15-1,-6 8 2,-3 6-7,6 2-7,10-2-8,7-6-15,9-2 0,14-5 2,11-8-7,7-4 7,12-6-10,3-3 4,-2-5-4,-5-3-1,-8 2-4,-11 1-2,-6 1 2,-10 7 4,-2 2-2,-6 6 2,-1-6 1,-5-2-3,5-7 3,3-2 0,6-7 8,0-2 2,0-7-10,4-5 0,8-10-2,-2-8 1,9-2 1,9-7 0,-2 4 0,6-3 0,1 7-1,0 5 1,3 10 0,-9 3-1,3 13 1,-4 2-6,-6 13 5,-2 3 2,0 10-1,-5 5 1,-5 3-1,-4-3 2,-4-1-1,-5-4 2,-2-4-3,3-6 0,1-3 2,1-9 6,6-1 8,-3-8-4,6-9-12,1-10 0,5-8 0,-1-11 1,8-2-1,-4-2 1,5 6 1,-4 5-2,2 12 2,-6 14-2,-5 9-9,-4 9 9,4 9 0,-4 10 4,4 7-3,-2 1-1,1 0 0,-2-5 1,3-4-1,0-8 1,3-6 1,-2-5-1,-1-2 10,-3-6 7,9-10-17,-6-3 4,9-6-4,-3-8 5,5-4-5,1 1 1,-8 7 0,0 5-2,-3 9 0,-1 5-7,-4 12 7,0 5 1,4 6-1,0 6 0,5 4 0,1-2 0,4 0 1,2-6 1,3-6 1,7-3-1,0-7-2,10-5 0,-2-9 3,7-5-3,-2-7 0,2-3 0,-2-11 0,-12-2 0,-8 1 0,-8-4 1,-11 1-1,-7 7 2,-1 5-4,-3 10 0,-3 7-3,-3 14 3,-11 9 1,-2 6 1,-9 12 2,4 6-2,-4 7-4,9-4 4,6 0 1,10-3-1,6-7-4,12-7 4,6-9 0,9-5 0,5-9 5,2-5-5,0-9 0,5-3 0,-1-2 0,-2-2 0,-6 7 1,1 1-1,-6 9-1,-8 4 0,4 0 0,2 8 0,5-3 1,-3 7 0,1-6 0,0 3 0,1-5 0,-4 4 0,-1-8-2,0 0-3,-1-8 3,-1 3 0,1-9 2,0-3 0,2-5 0,-1-4-1,3-3 1,-4-6 0,9-5 1,-9-2-1,-1-6 1,-2-2 0,-1 2-2,-5-2-1,2 5 2,-12 4-2,5 10 0,-4 9 2,1 4-1,0 9 2,4 3-3,-3 6-8,3 2 0,-4-2-1,2 4 3,-5 4 8,2-3-1,-4 9 1,1-1 1,-2 4 0,2-2 2,4 3 1,-1-1-3,1 2 1,3 8 5,1 4-2,0 3 1,0 4 6,0 11-4,0 4 0,-3-3-3,1 4 1,2-8-5,2-6 0,1-1 0,2-11-1,2-5 1,3-6 1,4-3 3,3-5-4,1-5-1,9 0 1,-2-8 0,3-5 0,-1-5-1,1-3 2,0-6 1,-5-8-4,3-9 2,-5 0-1,5-10 0,-2-5-1,-3-7 1,0-1 0,-6 5 1,-6 4-2,-5 13 1,-8 10 0,-1 9 0,1 9-3,0 7-10,-10 6 12,1 10-5,-5 11 6,-3 6-1,-2 9 1,9 10 0,6 8 0,8 0 1,6-1 0,10-3 2,7-6-2,2-3 0,-2-15 2,3-7-3,-3-5-5,8-6-86,-5-8-82,9-4-18,1-6-178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19.6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52 642 626,'-6'4'115,"-7"5"1,5 5-40,0 7-6,-2 2-12,5 4-18,4-4-15,1 0-10,0-2-6,0-8-3,0 1-1,0-9 3,0-5 9,1 0 44,2-5-25,2-13-30,2-8-3,1-7-1,5-15-2,1-2 14,5 0-6,5 6 2,3 4-5,4 17 4,-2 10-3,4 9-5,-3 12 5,5 14 5,-5 9 0,2 13 1,-2 2-8,-2 4 0,-7 0-4,-4 0 3,-3-10 0,0 0-3,-10-5-26,-8-4-87,0-8-59,-12-1-76</inkml:trace>
  <inkml:trace contextRef="#ctx0" brushRef="#br0" timeOffset="406">685 851 682,'14'-8'50,"8"3"36,-8-7-28,6 6-22,17-11-3,-2-2 0,0-2 5,-3-2 1,-11-4-9,-3-4 0,-5-1-3,-6 1-5,-7-1-1,-3 1-3,-5 8-1,-2 5-8,-5 5-9,0 9-2,-7 12 2,-3 5 0,2 14 3,-9 6 3,7 11 0,5 2 7,9 2-7,11-2 3,11-6 4,9-4-9,2-5 0,8-4 0,5-6-1,1-7-2,4-5-1,3-3-5,-2-6-29,-2-2-16,2-6 13,-3-1 14,-3-9 5,-6 1-8,1-6-4,-5 0-22,-2-4-14,-7 6 3,-3 2 0,-7 6-26,1 3-55,-7 2-152</inkml:trace>
  <inkml:trace contextRef="#ctx0" brushRef="#br0" timeOffset="1020">1471 197 739,'-4'-23'97,"0"14"3,0 5-62,-8 12-6,1 11 44,1 12-6,-2 9 0,-1 13 6,-3 3-31,9 1-9,7 1-13,3-3-7,3-1-3,4 0-9,-6-4 0,4-6-1,-6-4 2,-2-8-5,-2-1-3,-10-4-41,-11 0-86,-3-4-43,-2-2-69</inkml:trace>
  <inkml:trace contextRef="#ctx0" brushRef="#br0" timeOffset="1298">1317 812 509,'-21'-13'245,"-2"2"-185,1-2 23,3 1-3,11 2-36,0 5-23,8 1-6,0-4-7,8 2-4,6-2 1,7-1-3,6-5 8,2 5-3,4-4-1,0 3-1,4-2-4,-2 7 4,1-5-1,4-2 5,-11 3 1,-1-1 7,-5 3 2,-11 1 8,-5 2 6,-5 0-12,-2 4-7,-4 0-9,-1 4-3,-4 4 5,-4 5 1,-10 6-1,2 8-4,3 0-2,-2 4 3,8 1-2,3-1-1,5-4 0,4 0 1,4-4-2,2-10 0,2 1 3,6-7 2,-1-7-3,8-7 2,2-7-4,8-5 1,-5-8-1,2-4 1,-7 5 0,-4 7-1,-7 5-1,-6 6-1,0 4-4,-4 4-5,-4 8 10,4 10 1,-4 1 0,0 4 1,4 3-1,0 1 0,4 0 1,0-4 1,0-2-2,2-7 0,3-9 2,3-5 0,4-1-2,3-13 1,2-3-1,2-10 0,-1-4-1,-8-9 2,2 0-1,3-2 0,-6 2-2,4 1 0,0 12 2,-2 8-2,-1 2 2,-1 7-3,-5 6-4,1 4-2,-2 10 5,-3 5 4,3 8 3,-7 10 0,4 3 0,0-1-1,2 5 1,2-7-1,4-7-2,-4-4 3,2-7-1,4-7 7,-6-8-7,5-4-1,4-10 0,1-3-2,5-12 1,-7-7 0,1-8 2,-6-4-2,-6-2 1,-10 4-2,-6 2 1,-4 12-2,-6 6-4,-3 11-1,-3 7-2,-8 12-14,1 10-23,-4 9-23,5 11 9,-2 3-25,9 5-82,12 6-71</inkml:trace>
  <inkml:trace contextRef="#ctx0" brushRef="#br0" timeOffset="2310">2498 636 837,'36'-23'24,"-6"0"29,-2 2 30,-10 8-35,-1 7-16,-5 8-14,2 6 9,-1 9-3,1 2 0,-1 8-3,-2 0-7,0 5 2,-7-1-9,-8 0-3,-3 0-1,-6-3-1,-3-5-1,-5-2 0,1-2-1,0-11-1,3-2 0,8-6 1,-1-10-18,6-3 0,6-5 12,5-5-1,6 4 5,1-6-2,6 1 3,8-3 0,-2-4 1,5-4 0,0-1 0,4 4 0,-5-5 1,-2 2 0,-7 3-1,-3 1 0,-7 0 1,1 1-1,-12-3 3,0 1-2,0-3-2,0-1 1,0-4 0,0-1 0,4-3 1,-4-2 3,0 11 4,0 9 12,0 7-1,0 15-12,-4 2-7,4 2-8,-5 2-1,-2 7 9,-1 9 12,-7 4 1,1 13 22,-3 6-11,1-1 3,9 0 0,6 2-2,1 2-7,8 0-2,2 6 6,6 0-7,-1 4-5,-2 3 0,-1 3-7,-1-3 2,-2-3 4,-5-4-8,2-10 0,-2-4 3,3-13-3,-3-5 2,0-9-1,1-9 5,3-2-6,12-11 1,-3-8-2,9-10 0,5-5 0,-1-10 0,-7-2-6,0-6 6,-3 8 0,-5 14-2,-9 6-1,-4 13 1,-2 17-7,-4 9 7,0 14 3,0 10-1,-6 7 0,4 2 0,6-2 1,5-8-1,0 0-3,9-9-50,-1-1-63,4-7-66,7-6-61,6-9-429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22.8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1 732,'-6'0'40,"2"-1"-39,-6-3-1,-1 8-50,-6-3-565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37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0 121 711,'6'-48'80,"2"12"-41,1 13-8,1 10-31,-2 13-3,0 9-2,-3 12-103,-5 6-239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26.4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141 417 517,'0'-13'77,"4"-4"-23,0-2 35,0 1-19,5-3-1,-5 6 1,0-2 7,-3 7-19,-1 1-9,-1 1-14,1 8-1,-3 0-21,2 4-4,-3 9 24,-1 6 16,-7 8-22,3 8-6,-3 7 11,8-2-9,-6 4-7,8 0 4,-1-3-3,3 0-1,-1-2-11,-2-6 7,2-1-9,-8-1-1,5 0-1,-4-9 5,-1 0-6,1-3-1,4-10 0,0 3 1,4-6-33,0-2-19,0-4-22,4 0-58,0-4 7,4 0-77,9-10-153</inkml:trace>
  <inkml:trace contextRef="#ctx0" brushRef="#br0" timeOffset="434">30 301 672,'-13'-31'96,"5"4"-15,-1-4-9,9 4-8,4 4-17,5 0-10,-1 6-9,1 4 1,-1 3-20,1 6-4,2 4 0,6 8 3,8 2 2,3 3-3,6 6-2,2 2-1,-2-2-1,-2-1-2,-7-5 0,-5-3 2,-7-3 0,-9 3-3,-8-1 11,-5 5 0,-5 7 1,-4 2-1,-3 4 6,-3 4-8,3-3 10,0-1-6,-3 0-3,7-6 4,0-2-4,5-7-1,3-3 2,-2-3 4,7-6-5,0 4 0,-1-4-2,1 0-3,0 4-4,4-4 2,-4 1-3,4 3 1,0-4 0,0 0 1,0 0 0,4 4-1,-4-4 0,4 4 2,9 10 7,2 5 8,6 12 0,10 5 1,9 12-5,0 2-8,7 3 5,6 3-7,0-3-2,1 1 0,-5-6 3,-6-6-5,-3-2 3,-8-3-3,-7-2 2,-12-9-2,0-7 1,-8-1 2,1-9-3,-6-1 1,0-4-1,0-2-13,4-4-39,-8 2 11,4 0-242,0-8 170,0-5-487</inkml:trace>
  <inkml:trace contextRef="#ctx0" brushRef="#br0" timeOffset="1192">697 835 777,'-5'-5'20,"1"-9"29,8 1-5,9-4-16,4-1 6,7-1-6,-3 2-2,1-1-11,1-4 10,-6-1-5,-5-4 0,-3 0-8,-8-4 8,-2 4 0,-8 0-1,-3 5-10,-5 4 13,-6 9-10,1 5-8,1 12 2,-3 11 4,-1 7 1,1 11 24,7 11-14,4-2-4,9 3-2,12 0-6,9-5-3,7-12 1,6-1-2,6-8-4,3-6 3,5-7-2,1-6 2,-7-8-4,7 0-4,-5-6-91,0-3-9,8-4 28,-8-10-34,-5 0-5,0-5-90</inkml:trace>
  <inkml:trace contextRef="#ctx0" brushRef="#br0" timeOffset="1702">1314 109 550,'0'-14'101,"-4"5"4,4-1-3,-4 1-33,4 1-7,-6 4-15,6 4-13,0 0-14,0 0-6,0 0-3,0 4 8,0 5 18,-4 5 18,0 7 2,3 15-13,-4 9-16,5 8 1,0 7-5,0 3-4,5 4-5,-4 0 1,2 0-1,-2 0-1,-1-3-8,-1-7 1,1-7-4,0-6-3,0-7 3,1-11 0,-1-3-3,3-5 0,-3-9-26,0-3-36,0-2-38,0 0-71,1-8-85</inkml:trace>
  <inkml:trace contextRef="#ctx0" brushRef="#br0" timeOffset="3780">1970 504 890,'-8'-10'19,"-1"6"18,-3 3 3,-7 2-1,-3 13 8,-3 3-7,-12 6-9,-4 12-3,3-3 2,2 4-10,2 5-12,6-7 1,7-5-8,8-2-1,13-2 3,5-10 1,7-2 1,7-5 9,7-8-10,4-8 2,2-7-4,2-6 3,2-10 2,-6-1 2,-6 1 3,-3-1 8,-9 9 6,-6 5-3,-2 10-14,-1 3-9,-3 5-4,1 5 4,-1 7 1,5 3-1,-3 7 0,5 1 1,6 3 1,0-7-2,3 3 2,13-9 0,1 1-2,10-11 0,-5-1 0,8-4 0,-6-9-1,-2-4 1,0-3 0,-8-9 1,-1-3 0,-4-7-1,-10-7 0,1-6-2,-2-3 1,-3-11-7,-3 7 8,-1-3-2,-4 7-2,0 13 4,0 9 0,0 12 3,0 11-6,0 2-6,-4 12 4,4 11 5,-9 14 2,5 13 21,-7 12 4,2 11 0,5 4 6,0 1-11,0-4-10,4-5 2,0-2-8,0-7-5,4-8 1,0-6 0,-2-9-1,0-8 1,-2-4 3,0-7-5,-2-3-10,0-5-26,2-2-34,0-4-59,-4-6-121,0-5-282</inkml:trace>
  <inkml:trace contextRef="#ctx0" brushRef="#br0" timeOffset="4514">2249 699 537,'-23'-7'217,"2"-3"-110,8 6-16,4-1-65,14-3-26,12-2 1,16 1 0,16-9 7,13-3 8,1 6 9,-2-6 4,-12 11-14,-8 1-13,-16 9-1,-13 9 0,-3 5 5,-3 9-5,3 3-1,0 9-1,-1-2-85,-4 3-217</inkml:trace>
  <inkml:trace contextRef="#ctx0" brushRef="#br0" timeOffset="4964">2728 431 827,'-8'-21'36,"-5"2"50,5 5 30,-5 5-71,8 5-25,0 4-19,8 0 0,-3 0-2,0 0-6,2 4 2,3 1-11,-1 3-53,1 6-76,-1 1-94</inkml:trace>
  <inkml:trace contextRef="#ctx0" brushRef="#br0" timeOffset="5196">2919 538 932,'4'-4'60,"-4"4"4,-1-4-30,-3 12 7,4 6 26,-3 9-18,2 4-10,1 5-10,0 7-7,1-3 0,3 4-13,0-7-2,3-3-2,0-3-2,2-13 6,-1-5-3,-3-5-4,7-12 10,6-5-7,9-16-2,-2-11-1,12-8-1,-8-6 0,-1-1-1,-2-3 0,-12 8 0,0 6 4,-6 17-4,-8 10-1,4 8-4,-8 9-15,4 3-64,0 11-67,4 5-19,-4 8-172</inkml:trace>
  <inkml:trace contextRef="#ctx0" brushRef="#br0" timeOffset="5542">3288 647 159,'10'8'648,"4"-8"-583,-5-4-7,3-5-11,1-1-19,4-3-11,7-4 9,-3 3-6,-3-3 6,0-2 2,-5-3 12,-5 3 16,-3 2-6,-10 4-16,-7 3-23,-6 6-3,-1 8-2,-6 2-4,-2 7 4,1 5-3,0 4-1,2 9 4,8 0-4,7 1-2,9-1 2,9 0 0,7-3-1,8-5 1,6 3 0,6-7-1,-2-6 1,3-4-1,0-5 0,4-8-1,-4-5 0,1-10 1,-2-2 1,2-12-1,-1-1 0,-4-8 0,4-6 0,-12-10 0,3 3 0,-10-7 0,-1-1-1,-3 0 1,-5 5-1,-9 3 0,4 3 0,-4 14 0,0 3 0,-4 12 0,4 6 0,-5 3 3,5 10-3,-4 3-2,4 1-2,-4 1 4,0 7 3,-10 6 9,4-1-2,-3 10 5,5 4-9,-5 0 1,2 3 0,3 3 0,3 3-1,5 3 0,0 1-1,5 6 1,-1 4 4,-3 3-1,-1 9-3,-1-3-2,1 0-3,-3-5 5,3-10-6,3-7 0,8-10-1,-3-10 4,13-8-3,2-9 3,12-4-2,-4-9 0,4-2-1,-4-10-1,0-4-1,-6-5-3,-1-3 5,-3 5-2,-8 5 2,-4 6 0,-3 11-7,-2 6-2,-4 4-1,-4 10 10,4 2 0,0 7 1,0 2 0,4-2-1,1-2-13,3 2-3,9-7 6,-5-3-1,12-3 2,-3-6 5,2-6-4,4-1 8,-2-7 0,-1-5 4,1-8-4,-4-3-2,3-7 2,-7 1 3,-5 5 0,-2 0 7,-3 12 5,0 6 9,-7 9-23,0 12 1,-5 11 19,0 16 6,4 14-9,-2 15 3,2 12 1,-2 5-11,3 5 1,3-2 0,1 1-2,-3-9-3,9 1 2,-10-10-5,4-8-4,-8-10 1,-1-13 3,0-9-2,1-14-1,3-3 0,-2-10 2,2-4-3,-4-10-10,-3-5-6,-1-12-3,-3-9-6,3-13 3,-2-3-7,7-1-10,4-1-22,6 4-56,12 4-72,3 6-119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5:48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0 999,'21'23'4,"-9"-4"-3,-10 2 49,-6 2-30,-6 4-20,-3 4-182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33.5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92 410 490,'3'-3'265,"-6"3"-182,2-4-4,-2 2-30,-1 4-21,0 2 0,-2 5 4,-2-1-4,-1 5 4,-5 6 2,6 3 1,-1-3 2,1 7-10,7 1-5,1 0-13,1 0-4,10-4-4,2-6 1,6 1 3,0-5-3,2-7 5,1-2-7,1-8 3,1-6 0,4-7 1,-3-6-2,7-8-2,-6-1 3,-3-5-2,-2 7-1,-4-1 7,-4 12 16,-6 5 4,-3 10-21,0 4-4,-4 8-2,0 7 6,0 7-1,0 6 1,0 7 5,0 1-7,5 0-2,-5-5-1,0-4 1,0-6-2,0-11 12,0-5-2,4-10-2,8-12-6,1-10 0,7-10-2,5-3 0,-4 4 2,-1 5-2,-3 14-1,-9 7-8,2 10 4,2 10 5,3 7 1,-3 6-1,5 8 2,-4-4-2,-1-1 0,4 1 2,-4-9-1,1-5 3,-3-7-2,2-6 1,7-10-3,-2-3 0,-3-9-16,1-5-18,-4-5-65,-7-3-73,-4-1-48,-14-4-253</inkml:trace>
  <inkml:trace contextRef="#ctx0" brushRef="#br0" timeOffset="644">123 79 803,'-53'-19'25,"14"1"38,16 9 40,15 1-62,8 3-29,12-3-10,14 4 1,14-2-3,9 2 0,1 12-178</inkml:trace>
  <inkml:trace contextRef="#ctx0" brushRef="#br0" timeOffset="1168">907 725 725,'-3'5'38,"3"-1"14,3-9-5,2 1-18,9-6 7,3-2 1,1 3-6,4-4-12,4-1 2,-5-1 2,3-2-6,1-5-3,-6 0 2,3-5 0,-5-4-7,-3-1-1,-1 1-4,-6-2 2,-6-1 0,-2 7 3,-11-2 10,-2 12-7,-2 3-4,-8 5 0,0 9-5,1 6 1,-3 7 0,-1 10 15,-4 8 0,9 5-2,-4 8-10,8-3 4,8 3-3,8-4-2,6-4 0,7-3-3,4-6 0,11-5 2,3-4-2,3-9-1,9-1 2,-3-4-4,3-8 2,-6-5-1,4-5 3,-6-3-2,-4-10-2,-4-9 0,3-1 0,-2-7 0,2 0 0,-6-2 0,3 10 3,2 1-3,-2 12 6,-5 6-5,-7 11 1,-1 8 2,-2 15 5,-1 10 2,-1 8-3,2 7-4,-10-2-2,-4 4 4,-8-7-5,1-7 1,-20 24-2,35-54 2,-4 0 1,5 0 2,-5-4 4,8-5-5,5-9-3,5-9 0,13-13 0,-2-6-2,4-2 2,-4-2-2,-5 6 4,-7 8-3,-5 5 0,-6 16 2,-3 2-2,-3 9-4,-3 4-3,2 8 2,-8 3 5,1 10 1,-5 6 1,5 5-2,-1 3 0,4-4 0,10-3-1,8-5 2,1 2-1,10-10 0,8-1-4,-5-6-2,8-4 1,-4-8 3,0-6-6,-9-2 4,5-1 2,-6-6 2,-3-4 0,0 0-1,-1-8 1,-3 1-1,-1-3 1,-2-6 0,0 2 0,-2-2 0,-5 6 0,-4 7 0,4 4 4,-8 9-2,4 7-2,0 2-2,0 4 2,-4 8 3,4 2 4,0 9 4,-4 6 6,4 3 9,0 7-4,0 1 0,0 1-2,4-1-2,4 4-4,-2 1-7,5 3 3,2 0-4,2 2 0,-2 2-1,0 2-1,-1 0 0,-6-1 1,-2 1-4,-1-10 1,-3 1-2,-3-10 4,-3-5-2,2-7-2,0-5-13,0-6-18,1-3-15,3-5-15,0-9-71,0-5-95,-1-13-41</inkml:trace>
  <inkml:trace contextRef="#ctx0" brushRef="#br0" timeOffset="2382">2130 320 712,'12'-34'52,"2"1"55,13 3-48,7 7 7,6 5-21,0 9-22,-4 14-6,-8 9 15,-4 17 11,-10 9 1,-1 4-3,-9 2-2,-5 4-22,-12-6-7,-8-4-3,-7-8-7,-6 3 4,2-8-4,2-8 0,8-6-7,8-5-47,6-2 23,5-6 10,6 0 13,2-6-1,8 2 7,9-5-1,5-4 3,8-1 0,-1-3 0,2-2 4,-1-8-4,2 0 0,2-8 0,-9 3 0,2-4 0,-7-3 1,-7 3 3,1 3-3,-11 2 2,1 1 6,-5 1-1,-4 4 9,0 2-10,-4 10 1,-1 3-4,-3 6-4,-10 8 0,-3 6-1,-2 7 1,-8 6-1,5 12 1,3-3-1,6 8 1,7 0 1,6 5 0,10-9 0,6 0-1,11-5 3,2-8 1,6 0-5,1-10 3,1-5 0,-1-8 0,-10-4 5,9-5-5,-8-12 6,3 2-8,1-8 0,-2-4 3,-2 4-3,-5 4 5,-2 6 0,-7 7 2,1 6-7,-10 4-5,0 4 5,4 10 5,-4 5 0,0 2 0,0 10-2,0-3-2,-4-1 4,-6-6 0,2-2-2,0-5 1,2-6 3,3-7 6,2-2 3,2-13-13,6-7-4,3-11 1,8-9 0,-1-3 4,0 4-1,7 3 7,-12 15 1,1 8-9,0 14 0,1 6-2,0 15 3,3 2-1,-1 9 2,1 3-4,3 1 0,-7-1 1,-1-8 2,2-8-2,5-2-1,-3-11 4,3-6-4,7-6 3,0-7-3,6-4 0,-3-10 0,4-4 0,-8-5 0,-8-9 0,-9 3 0,-6-6 1,-7 2-1,-4 6 0,-3 4 0,7 15-1,-4 3-2,-3 17-4,2 2 5,0 17 1,-1 3 0,1 11 1,6 9 0,8-1-2,6 0 4,7-4-2,9-5 0,-3-4 2,8-4-2,-6 0 0,-3 2-1,-3 2 1,-7-4 0,-12 4-1,-4-4 1,-9-4 0,-2-6-3,4-5 1,1-3 2,6-10 0,0-8 0,4-5 0,5-13-1,6-5 1,6-4 0,7-2 1,-3 2-2,7-1 0,-2 14 0,-1 6 0,3 8 0,-6 11 0,5 4 2,-5 11 1,4 4 3,0 6-1,-3 0-3,-3 4 0,-1 0 0,-10-2 1,-5-2-2,-4 0-2,-4 0-41,-5-6-118,-9 1-32,1-5-113</inkml:trace>
  <inkml:trace contextRef="#ctx0" brushRef="#br0" timeOffset="3934">3924 205 890,'10'-5'55,"-2"1"4,-3 4 1,-1 8 9,4 7-18,2 11-1,3 9-16,-5 5-2,2-3-10,-6-1-8,0 0-5,5-9-4,-5 0 3,2-9-1,2-9 0,-1-1 2,1-8-4,4-4 4,5-9-7,-1-5-1,7-9 0,4-5 0,-5-4 2,5-9-3,-9-4 2,2 4 0,-1 9-1,-2 5-1,-9 12-5,-2 11 0,-3 8-54,-6 14-63,-1 3-53,-5 10-64,0 5-335</inkml:trace>
  <inkml:trace contextRef="#ctx0" brushRef="#br0" timeOffset="4272">4344 437 652,'21'4'91,"-3"-8"-13,0-5-13,4-3-20,8-3 6,-4-6-15,10-6 19,-6 0-1,-2-5-2,-11-5 3,-8 3 5,-10 3-19,-14 4-12,-9 12-10,-7 11-4,-10 8-5,-1 11-1,3 12-4,12 7 3,0 7-3,19 1 1,8 2-3,8-8 2,9-1-1,7-4-3,4-8 4,4-4-3,-1 2 0,4-8 0,0-3-2,5-1-2,1-9-13,1-4-23,-2 3-42,-3-7-129,-8 2-121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38.7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32 647 833,'-10'17'1,"2"-4"7,-2-3 38,6-6-12,4 1-1,4-5 12,6 0-18,7 0 16,4-5-15,7-9-1,6 1-10,-2-4-3,-1-2-6,0-3 6,-5-5-4,1 1 0,-6-3 0,2-6-3,-1 3 5,-8-7-2,2 3 3,-8 0-5,-4-1-2,-2-3-3,-2 5 0,-2-1 1,-1 4-3,2 1-1,-3 4 4,0 0 3,-3 4-1,1 6 1,-3-1 2,1 9 5,2 3-8,2 2 7,3 0-5,-3 4-1,1 4-3,-6 0-2,1 2 5,-5 3-3,3 13 7,-8 1 0,6 3-3,-1 11 5,3 3-6,2 4 10,4 6 0,-1 4 2,5 3-1,0 3-9,5 7 4,-5 0 2,4 0-3,-4 0-3,4 0-1,-4 0 0,0-3-4,4-5 1,-4-5-3,0-5 0,0-8-2,0-7 4,0-7-2,-4-12-1,4-3 1,0-6-1,-4-6 4,4 0-5,0-4-19,0-2-37,-4-7-28,4-5-51,0-13-83,4-1-34,4-4-107</inkml:trace>
  <inkml:trace contextRef="#ctx0" brushRef="#br0" timeOffset="654">199 773 691,'-11'-19'79,"0"2"32,5 3-47,2 1-3,4 3-33,8 1-10,6-5-7,13 6 7,7-1-7,8-1 3,6 3-13,-6 5-1,-1-2 3,-5 4-3,-13-4 3,-4 4 0,-8-4 9,-2-1 3,-5 1 0,-4 0 4,4 4 5,-8-2-6,4 2-6,-4 2-10,-12 2 0,-5 5-1,0 5-1,-14 3 1,8 10 0,-1 0 0,7 5 0,9 3 4,3-3-4,9 3 1,4-4 2,2-4-4,11-8 3,3-2-2,3-12 2,-1-1-1,0-13-1,5-5-1,-1-7 0,5-6 2,-10-5-3,-4-8 1,-1-5 0,-16 0-1,0 0 1,-14 9-4,0 1-2,-2 12-15,2 14-45,-6 1-1,1 12-13,0 5-47,-3 9-45,1 3-433</inkml:trace>
  <inkml:trace contextRef="#ctx0" brushRef="#br0" timeOffset="1185">644 740 774,'30'-22'105,"6"0"0,-5-1-36,4 10-40,-4 9-6,0 17 10,-6 13-7,-2 10 15,-1 4 8,-5 10-19,-4-4-9,-5-2-3,-6-8-6,-11-5-1,-3-8 0,-1-5-1,3-13 11,-3-5-8,-1-13-8,6-10-4,4-10 1,4-7-2,7-10 0,12-2 0,3-2 0,8 9 0,10 4-6,5 11-3,4 7-39,1 13-42,1 10-28,1 10-11,-3 7-81,-5 6-123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40.2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98 821 758,'19'-17'82,"-11"3"25,-4 1-16,-8 3-27,4 6-20,-4 4-22,0 4-9,-8 6 10,1 3 20,-6 5-9,-1 5-13,0-1-6,0 4-4,5 1-4,4-5-2,9 1-1,5-1-4,7-7 0,7-2-20,3-5-85,3-2 4,2-6-53,-3-10-73,-3 1-374</inkml:trace>
  <inkml:trace contextRef="#ctx0" brushRef="#br0" timeOffset="232">222 668 570,'-2'-71'77,"-2"12"44,-4 6-36,-5 21-55,1 11-12,-7 15-18,-3 10-3,-3 10-11,-2 5-125,4 7-280</inkml:trace>
  <inkml:trace contextRef="#ctx0" brushRef="#br0" timeOffset="412">282 741 765,'13'21'27,"2"2"61,-9 0-12,2 0-24,-1 7-9,-2-3-12,-5 0-10,-5-8-4,-2 2 6,2-7 2,1-9-2,-5 3 2,4-8 27,0 0-8,4-8-32,1-5-8,0-10-1,4-8-1,3-9 1,2-2-1,-1 2-1,5-1 7,1 11 6,-2 11-3,4 7-3,-1 10-7,-2 8 7,-1 11 0,0 6-4,-2 8 0,-2 1-1,0 3-1,-3-7-1,2-1 0,-2-1 2,4-11 0,0-2-2,0-9 6,-1-4-7,5-10 7,1-3-6,3-10 0,3-12 1,-4-1-2,1-4 0,-3 3 1,-5 11-1,-1 8-1,-4 13-5,-2 6 2,-2 17 4,3 3 1,-3 6-1,4 1 0,1 3 2,4-4-2,2-4 1,4-6 1,-1-3-1,6-9-1,0-5-5,-2-1-1,3-11-3,2-3-1,-7-7 2,3-1 5,0-7 2,-3-3 1,-2-3-1,-3-4 0,-3-1 1,-3 1 0,-4 5-1,-1 7 0,0 7 1,-4 11-8,0 6-7,-2 4 11,-2 10 4,-5 3 2,-2 4 7,2 6 3,4 3 1,2-3 2,3-4-8,4-2 1,3 0-1,-2-3-2,4-5 5,-3 5-6,4-1 3,-3 0-5,1 6 1,-2 8 0,2 0 4,-4 8-5,0-3 1,0 3 1,3-3-3,-6-5 2,3 4 0,0-3-2,3 3-1,-6 0 2,3 1-1,-2 3 1,0 2-2,0-1 2,2 0-1,2 3 1,5-7-2,0-1 1,1-8 0,5 0 0,-1-2 0,-3-2 0,-1-5-1,-4-7-4,-4-1-33,-2-2-26,0-4-27,-1-4-82,-1-9-45,0-5-112</inkml:trace>
  <inkml:trace contextRef="#ctx0" brushRef="#br0" timeOffset="1446">959 660 786,'20'-32'61,"4"10"-9,-3 9-14,1 7-10,1 10-4,-5 6 4,1 9-2,1 2 6,-6 2-7,-1 9-9,-2-1 6,-5 4 6,-6-3-6,-9 5-5,-5-7 5,-7 3-16,-10-8 1,0-2-4,-4-4-3,4-6-3,3 1-25,7-6-39,13-3 4,-1-5-30,14-5-94,7-3-93</inkml:trace>
  <inkml:trace contextRef="#ctx0" brushRef="#br0" timeOffset="1792">1349 206 638,'0'-18'10,"-2"1"54,-3 4-12,4-2 4,-2 1-24,6 2 2,1-1 2,0 3 7,-2 1 4,1 5-19,-3 0-10,0 4-9,0 4-8,0-4 0,-3 8 2,-1 1 9,2 5 10,-5 9 12,2 4 0,0 3 26,-2 7-6,3 7-16,3 2-5,1 4-6,1 3-7,3 5-4,3 0 2,3-3-1,1 2-5,-1 3 2,0-7-5,-2 0-6,-2-8 3,-2-4-5,-1-5 1,-2-5 0,-1-8-1,0-6-2,0-7-1,0-5-36,0-1-9,0-4-27,3-6-126,1-1-17,1-7-246</inkml:trace>
  <inkml:trace contextRef="#ctx0" brushRef="#br0" timeOffset="2220">1523 816 667,'7'1'34,"-1"-1"-7,5-1 5,5-3-5,2-4-9,3 2-2,2-7 11,-1 3-11,-1-7 12,-3 3 4,-4-7-5,-1 2 2,-2-4-1,-2-4-13,-1-3-5,-1-1 4,-7-2 0,-7 7 4,0 4-1,-7 9-9,-6 3 8,-5 14 4,-7 6 1,-5 7-3,4 10-3,5 9 1,6 1 3,10 7-4,10-4-6,8 0-3,7-7-5,2-2 4,9-12-2,-7-2 1,5-9-2,1-7 0,2-2-2,3-7-5,-5-5 2,5-6 3,0-4 2,-2-8-2,1 0 0,-2 4-1,-4 0 2,3 8 5,-7 8 4,-4 9 5,-1 4-5,0 11 6,-7 4-10,2 10 0,-2 0-1,-4 0-2,2 0-2,-3 0 0,-3-8 0,2 2 4,-2-8-4,-2-7-1,1 2 9,3-8 5,1-4 6,0-6-13,0-7-5,1-6-2,3-13 1,4-5-1,-3 1 1,4 4-1,-1 9 1,-1 10-2,-3 3 0,3 10-6,-7 8 7,4 6-1,1 7 1,-5 2 0,1 8 0,-1-2 0,-1-2 0,1 0-1,0-6 2,0-7-1,0-1 1,0-5 0,0-4 9,1-5-7,6-7-3,1-7 0,9-4 0,2-8 0,3 0 1,-1 1-1,-3 7-1,2 8 0,1 7-3,-4 8 3,1 9-1,-1 9 1,-3 1 1,-5 6 0,-1 3 0,2-6 0,-5-3 0,4-2 1,-1-4-1,1-3 1,-1-2-1,0-4-2,7-3-1,-7-1-2,5-5 5,1-3-8,1 2 6,2-7-1,0-4 3,2 3-2,-5-9 3,2 2-1,-5-8 0,-7-5-1,-4-3-1,-4-3 0,-7 4 1,-5 5-7,4 12-1,-5 7 5,0 20 4,0 9 1,0 16 0,5 11 0,5 6 1,10 0 0,5-1 0,5-4-1,6-9 0,-5-9 0,3-4 2,0-6-2,1-9 0,-1-3-2,0-5 0,1-5-9,5-9-1,-1 1 5,5-8 5,-2-6-3,0-6 3,-1 7 1,-3-1-1,-4 5 1,-1 9-1,-12 7-2,0 10 1,0 10 2,-4 1 2,-3 12 2,2 0-2,-6 3-1,6-3 0,-4-4-1,-2-6 0,5-7 1,2-2 5,-2-8 9,2 0 1,2-12-12,7-3-4,-4-6-1,7-12 0,2-3 1,6-4 1,4-1-1,5 5-2,4 5 0,0 10 2,0 15-7,-7 12 6,-2 11 1,-7 10 2,-2 10 1,-1-1-1,5 4-1,-7-5 4,5-3-5,0-5 1,0-6-1,-2-7 0,-1-1-12,-1-7-43,1-6-88,-1 0 18,-3-4-60,1-2-211</inkml:trace>
  <inkml:trace contextRef="#ctx0" brushRef="#br0" timeOffset="4282">3368 166 688,'12'-31'61,"-8"-2"17,1 3-21,0 3-12,-3 9 18,-2 9-1,-4 5-13,0 2-25,-4 4 10,-15 11 22,-2 9 12,-5 6-18,-2 7-16,4 1-6,7 4-9,11 1-3,6-1 0,8 4-5,2 2-4,5 8 0,2-1 0,-2 7-4,-3 1 1,-4-1 0,-4-7-3,-2 1-1,-4-10 1,2-4-1,-10-3 0,5-10-36,1-8-14,2-6-51,4-5-60,0-4 40,-1-8-170</inkml:trace>
  <inkml:trace contextRef="#ctx0" brushRef="#br0" timeOffset="4650">3109 687 732,'-5'-10'16,"5"6"60,2-5-16,6-1-19,15 6-9,6 1-1,13-3-11,12 2-6,10 0 0,2-1-5,0 1-5,-7 0 1,-7 4-2,-14-2-1,-13-2 14,-8 0 0,-6-1 17,-5-3-6,-3-2 14,-2 2-15,-1-1-1,0 5-3,-5-2-22,-7 10 2,-9-2 0,-3 10 0,-9 3-1,-4 6 2,4 2-1,0 4 0,2 0-2,8 0 0,3-1 0,7-3 0,12-5 0,5-5 8,9-3-4,8-10 0,8-4-3,5-10 2,5-5-2,2-2 2,-6-6-2,0 4 5,-10 4 7,-8 6-7,-5 5-6,-8 16 0,0 59 6,-4-52-1,0 2-4,0 1 1,1-5-2,2 16 4,3-4-2,5-6 1,-3-6 0,5-5 1,3-6-2,-2-8-1,5-3-1,4-13 0,1-8-1,1-7 1,1-12-1,-3-9 0,-2-5 1,-1-10-1,-3-8 0,-5 5-2,-3-5 1,-2 1 2,-6 13 1,-2 9-1,-4 16-2,-2 11 2,-2 14 0,-3 7 0,2 6 1,-2 8 2,-11 10 5,1 5 8,-2 12-7,-1 3 12,4 3-8,5 3 6,8-4-5,4-3-1,8 1-2,4-1-3,5 2-8,4 1 7,2 0-6,1 8 4,-3 2-3,-3 8-1,-6-2 0,-3-2 0,-3-4 0,-2-2 3,0-8-4,0-5 0,0-4 2,-2-4-1,-3 0-1,0-6 0,1 0-16,-3-7-24,2-1-9,4-1-34,-2-2-91,-1-2 13,2-4-28</inkml:trace>
  <inkml:trace contextRef="#ctx0" brushRef="#br0" timeOffset="5594">3954 629 801,'-4'-9'21,"4"-1"12,8 1 6,12-1 3,9 2-21,12 4-6,8-1-3,6 1-2,1 4-4,-7-4-1,-11 4-4,-10 4 0,-11-4-1,-16 9 14,-5 5 11,-4-2 0,-2 3-11,-4 2-6,1 0 1,3 6 2,2-4-6,4 3 1,1 4-6,2-3 2,1 0-1,0 4-1,1-6 0,3-2-4,3-1-34,2-9-44,3-5-75,5 0-154</inkml:trace>
  <inkml:trace contextRef="#ctx0" brushRef="#br0" timeOffset="5916">4542 409 770,'-7'-40'29,"-3"13"1,-2 12 13,-8 7-30,0 12-6,2 9-7,-4 6 0,5 6-7,4 4-51,5 6-87,4-3-195</inkml:trace>
  <inkml:trace contextRef="#ctx0" brushRef="#br0" timeOffset="6097">4764 578 725,'18'-18'113,"-2"-3"-28,-6-2 4,-1 6-37,-7 3-9,-2 5-4,-2 3-18,-13 6-16,-9 14 23,-8 5-4,-6 8 24,-7 9-16,3 8-12,8 6-5,6-2-7,11-2-3,10-2-2,7-4-2,11-3 0,9-10-1,5-4 5,5-6-2,8-8-2,2-9 2,1-5-1,1-9-2,-2-7 2,-7-6-1,-7-5-1,-7-8 5,-9-5-5,-7-4-2,-7-1 1,-8 6-2,-4 7 3,-4 10-3,-3 10-2,-5 12 3,-4 5 2,-2 5-2,-2 5-7,2 7-43,2 0-84,7 2 37,8-1-36,10-1-23,11-4-45</inkml:trace>
  <inkml:trace contextRef="#ctx0" brushRef="#br0" timeOffset="6540">5032 683 634,'21'21'79,"-4"6"6,-4-4-26,-5 0-18,1 4-4,-2-6-3,-3-2-8,-3-6 1,2-5 10,-3-2 5,0-6 20,0-4-6,0-6-16,0-7-21,1-6 2,6-13-11,5-4 2,5-10-8,4 0 6,4 2-8,3 2 4,4 10 4,-2 9-3,-4 9 7,-2 15-7,2 10 5,-7 16 1,1 10 1,1 7-1,-1 4 0,-8 2-3,1-2 3,-5 0-9,-3-7-2,-4-1 1,-5-5-3,-2-4-28,-5 0-56,2-10-139,1-2-79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47.2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0 957,'6'4'65,"-1"-2"-24,1-2 12,1 0-43,-2 4-10,-2 3-13,-6 3-55,-5 3-141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48.9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51 325 861,'-9'0'20,"-3"-3"15,-1-3 63,5-3-21,1 5-29,4 0 5,3-2 5,3 2-34,-2-4-3,9 3-14,-6-3-2,0 6-1,5 2-3,3 0 3,1 2 5,15 2-3,10-4-6,11 0 5,9 0-3,12-4-2,0 2 0,0-2-4,-6 4 3,-4-4 1,-11 0-1,-8 3 0,-7 1-14,-2-4 5,-7 0-4,-1-2-10,1-2-29,-4-1-27,3 1 32,-7 3-23,-4 1-17,-9 0-12,-3 2-24,-2 2-116</inkml:trace>
  <inkml:trace contextRef="#ctx0" brushRef="#br0" timeOffset="412">648 38 419,'-24'-10'406,"3"3"-333,4-3 10,4 2-6,3 7-29,9-3-22,1 4-2,6 0-16,3 4 27,8-3 17,4 7-22,3 6-6,6 3 4,2 2-9,2 12-8,-6 1-1,-3 12 5,-8 2-12,-13 8 5,-8 3 2,-13-3-4,-8-4-2,-8-10 0,0-3-1,0-11-1,8-4-1,6-9 2,10-7 0,1-2 3,8-4-1,0 0-5,4-8-7,0 2-9,0-3-4,2-3-21,2-2-37,2 3-81,-1-6 3,-1 4-116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51.3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338 264 647,'0'-8'66,"0"-5"-22,0-6 12,4 6-28,0-5 2,-2 1 18,2 3-6,-1 1-1,-6-1-8,-1 1-4,-2 4-2,-2-5-17,-5 5 3,0-1 0,-5 2-7,4 3 3,-3 1 0,0 4-3,-2 0 4,2 5 1,-8 9 1,1 11 14,-2 3 3,-2 11-6,3 7-4,4-2-6,1 2-6,8-6 1,-1 1-6,9-11-1,4-1 4,4-4-4,9-10 7,5-1-6,13-3 0,-2-9-1,12 2-1,-4-8-2,-8 2 2,-1-2 2,-11 0-2,-9 1 2,-3 3 0,-5 0-4,0 3 0,-9 5 2,-3 2 0,-7 7 1,1-2 0,-11 7-2,0-5 2,4 2 0,-6-2-1,9-2 0,5 3 0,-1-1 0,12 0 0,-2-3-2,12-1-3,0 1 8,12-5-4,5-3 2,9-2-2,14-4-2,5-6-3,5 2-22,-1 0-49,-3 0 23,4 3 18,-9-3 21,-5 0 2,-6-6 11,-2-3 0,-6-5 2,-5-4 1,3-5-1,-3-4 0,-3-1 0,4 1 0,-5-2 1,-4 3 0,-5-1 1,-3 12 2,-5 1 11,-8 5 4,3 9-5,-8 2-9,-8 4 8,-3 8 1,-9 11 1,0 6 16,-5 13-6,6 4-13,3 10-4,5-4-4,7-1 0,4-4 0,13-17 0,9-7 2,3-11 0,16-10-1,6-10-2,11-7-1,-7-6 0,3-8-1,-9-5 0,-7-4 2,-8 3-1,-7 7-2,0 11 0,-10 11 0,0 4-9,0 12 7,0 9 2,-4 6 2,4 4-2,4 5 1,0-1 3,9-4-3,-1-10 2,9-3 0,7-9 0,2-5-1,2-9-2,-2-5 0,-2-3 3,-7-2-3,-11-8 1,-2 2 2,-4-4-2,-4-1 0,-5-3-1,-4 6 0,-3-3 1,-1 12-1,0 5 0,9 3-3,-3 10-7,4 10 9,3 3 0,3 5 2,8 8 2,-2 5-3,8-2 0,-1 5-1,4 3 1,-3-1 3,-4-1-3,-9-3-2,-4-10-1,-4-4-19,-1-10 22,-3-8 0,4 0 1,-1-8-1,5-5-9,0-10 7,9-4-3,-1-9 5,9-3-1,3-1 1,5 4 1,-4 7-1,3 4-2,-7 12 1,0 7-6,-5 12 5,0 7 2,0 8 0,-3 10 2,-5 1-2,4-1 1,-3-4-1,-1-8 3,1-6-2,5-5 0,-1-8 7,7-8-8,1-5 0,7-10-1,-3-4 1,2-3 5,-1-7-4,-5 1 0,0 5 8,-9 4 2,-2 4 8,4 14 10,-10 1-18,0 8-9,0 13 14,0 9 12,4 18 8,-4 14-11,8 22-6,1 5-1,-1 9-5,5-4 0,-8 2-4,4-11-3,-3-4-3,-6-12-2,-8-9 4,0-8-4,-5-13 0,1-8 2,3-10-2,-3-9 6,2-4 3,1-8-8,4-7-2,1-12-5,4-8 0,4-10 0,0-5-6,9-4 4,6 0-4,-2 6-5,-4 12-1,7 4-7,-8 5-28,1 13-7,-5 1-39,6 9-71,4 0 6,-5 8-157</inkml:trace>
  <inkml:trace contextRef="#ctx0" brushRef="#br0" timeOffset="2190">2372 103 731,'-4'-8'68,"4"-1"31,-7 3-3,3 2-36,1 0-24,3 4-8,-4 4-2,0 2 56,-2 11-4,-2 4-32,-1 8-6,1 11-4,3 0-1,5 9-10,5-4 0,3 9-12,5-4-4,-1 4 1,1 3-8,-2 3 4,-7-3-2,1-3-2,-10-8 4,1-8-6,-7-9 1,0-6-2,1-6 1,2-7-28,-1-3-13,1-7-33,-1-3-77,-1-7-27,1-3-64,0-9-102</inkml:trace>
  <inkml:trace contextRef="#ctx0" brushRef="#br0" timeOffset="2520">2160 556 648,'-14'-27'52,"-7"9"32,-1 1 9,3 8-12,-2-1-18,2 6-1,7 0-27,7 4-4,5-4-15,5 3-12,11-3-1,12-4 7,13 2 0,9-2 6,13 3-1,8-5-1,4 2 1,0-1-4,-1 3-3,-8-1-6,-4 1 6,-13-2-7,-8 3 4,-12 1-1,-10 0 12,-8 0-4,-4 2 19,-7 2-13,0 2-4,-7 2-3,-2-4-11,-3 8 2,-13 7-1,-11 8-1,1 11 4,-1 7 0,6 4-3,6 8 10,16 2-10,8-7 4,8-2-3,9-11 2,11-9 0,8-7-3,3-15 6,2-4-5,-2-12-2,4-7 3,-6-7-1,-3-15 1,-2-4-3,-1-9 2,-5-4-2,-4-1-1,-10 5 0,-12 1-4,-8 3-13,-13 9 0,-6 7-22,-4 11-28,-5 5-19,-2 15 27,1 6-9,-4 1-30,8 2-62,0 2-136</inkml:trace>
  <inkml:trace contextRef="#ctx0" brushRef="#br0" timeOffset="5776">3839 435 629,'6'-12'61,"-2"2"-9,1-3 25,-1 4-34,0-5 0,0 5 18,-4-1-11,0-2-6,-1 7-13,-2-3-3,-3 6-4,-1-6-4,2 8-3,-8 0-14,-8 8 5,-3 6-3,-1 9 6,-10 4 5,4 5 1,0 3 2,9-3 0,0-1-10,7 0-3,7-4-4,3-9 0,10 1-1,-1-5 0,6-6 6,4-4-3,3-4 1,4-8-2,7-11-1,-3-2 3,2-8-1,-1-6-1,-3 3 5,-5 1 6,-5 8 12,-9 6-3,0 7-7,-4 2-7,0 8-9,0 4-5,-4 2 5,0 7 0,-1 9 5,1 5-5,-6 3 0,6 3 3,7-2-2,8-5 0,6 1 1,8-8-1,12-1-1,12-9 0,-1-5 3,5-4-5,0-9 2,-5-9 0,-7-5 1,-6-8-1,-4-1 2,-10-3-2,-8 3 1,-4-3 0,-4 8 0,-5 0 0,-2 5 0,-2 4-1,-3 5 0,1 3-3,-6 6-1,-5 8 3,-11 4 1,-2 6 0,-15 9 0,2 9 1,4 3 0,-2 5-1,6 0-1,16-3 1,3-1 0,11-5 1,10-8 1,7-4-2,2-6 1,9-5 1,2-8-1,-2-8 3,3-5-1,-3-6-2,3-8 2,-9 0-3,4-9 3,-1-9-3,1 0 0,-3-8 1,5-2 0,-6-6-1,-1 1 1,-6 3-1,-3 11 0,-5 2 1,-2 17 0,-2 8-2,-2 5 1,1 10-3,2 4-9,-3 10 11,-9 11 1,0 8 2,1 11 0,-8 8 9,7 6-6,5-4 1,4-5-3,4 4-2,4-9 0,4-4 0,2-5-1,3-4 1,5-4 2,-5-6-2,5-2-1,2-1 0,8-1-4,-3-5-5,12-3-12,-4-5 9,4-5-2,-1-9 6,-1-3 2,-4-6-1,-1-4 6,-9-4-1,-2-1 2,-2-3 0,-8 8 0,-5 1 0,-3 7 0,-2 5 0,-6 5-1,1 5-3,-6 4 2,-5 4-2,-10 9 3,0 6-1,-5 8 1,3 0 2,-2 5 3,8 3-4,6-4 1,8 1-1,7-1 0,9-8 0,2-4 0,7-6 0,3-5 2,3-8 0,3-4-2,2-9 2,0-6 0,-5-2-1,1-8 0,-6-6 0,-1-1 0,-3-4 0,3-10-1,-4 0 2,-3-4-2,3-7-2,-6 7 2,1-1 3,-6 11 4,-2 3-1,-2 18 15,-1 6-2,0 12-11,2 1-4,-2 17-4,-4 10 11,-1 17 4,-3 10 9,0 17-8,8 0-3,8 0-1,12 1-2,1-9-8,4-2 1,3-11-1,-3 2 0,0-11-1,-2-6 2,-6-5-3,-5 1 0,1-4-22,-4-5-45,4-3-106,2-2-166,9-9-173</inkml:trace>
  <inkml:trace contextRef="#ctx0" brushRef="#br0" timeOffset="7358">5423 395 1031,'23'-18'46,"-6"1"-3,-9 2-20,-2 7-23,1 12-4,-2 5-11,2 5-147,0 7-396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6:59.3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4 466 1078,'4'0'0,"-4"0"54,0-4 75,-4-2-60,-1 2-22,5 8-24,0 0-14,0-2-7,5 10 14,3 11 11,2 7-4,5 16-8,5 4-4,-3 4-1,-3-5 0,1-4-3,5-5 2,2-13 2,9-14 5,12-13-5,15-13-7,17-14-3,13-13 1,9-14-1,9-9-1,4-10 0,-6-7 2,7-5-2,4-5-2,1 6 2,-6 11-1,-18 11-6,-14 20-2,-27 16-2,-20 8-7,-14 5-11,-12 9-39,-1-2-21,-1 6-48,-1 0 12,-2 0-46,-6 6 15,-7 2-53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4:36.6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-4 121 342,'0'-4'172,"-5"-1"-158,5 1-13,0 0 25,5 2-15,-5-2-2,4 4-2,0-2 1,0 0-2,2 2 8,2-4 6,6 4-15,3-1 2,4-3 0,7 1-4,2-2 1,6 3-1,-1-2-3,9 2 3,1 0-2,-3-1 3,3 3 10,-4 0-12,1-2 10,3-2-1,0-4 3,4 4-3,-3-5-1,8 5-5,-1-6-2,4 9-2,1-2-1,-5 6 1,-3-2-1,-8 9 0,-6-1 0,-6-1 0,-2 2 0,-3-3 1,-3-1 2,5-2-2,-6-4 0,3 4 4,1-4 3,-4-4 13,7 4-13,-2-2 0,2-2-3,-3-3 1,7 5-2,-2-2-1,2 2 3,2 0-5,-2-2 4,-2 4-4,6 4 2,-6-2 2,6 2-4,-6 0 1,-2 1 0,1-3 2,-1 2 1,-7-2-4,5-2 4,2 4-2,-3-3-2,3-1 3,2 0-1,2 0-2,2 0 1,2 0 0,-2 0-1,2-1 0,-1 1-1,0 0 0,2-4 1,-3 8-1,-2-4 1,2 0-1,2-4 0,-5 4-1,4 0 1,-4 0 0,4 0 4,0 0-4,5 0 0,-4 4-1,3-3 1,1-1 0,-2 3 3,-2-2-2,1 2-1,-4-2 0,0-1 0,0 0 0,4-1 0,1-2 0,2 3 1,1-1-3,1-2 4,7 2-1,1-3 2,-1 2 0,-3 0-1,3-2 1,-4-1-2,0 3 0,-10-2-1,4 2 0,-3 0 4,-1-2-1,1 8-3,2-4 2,3 0-2,-3 2 4,2-2-3,5 0-1,-3 2 1,5-2-1,0 0 1,-2 0-1,-2 0 1,1 0-2,-3 2 0,-7 2 1,2-4 1,-6 7-1,2-3 0,-5-2 0,8 6 2,0-4-1,9-3-1,5 5 0,4-2 6,0-2-5,9 0 2,-10-2 0,2 4 0,-3-4-2,3 0 0,-9 0 0,-3 0 2,3-4-2,-4 4-1,-6-2 1,8 0 0,-8 0 1,6 0 0,2 2 3,-5 0-4,5 0 1,4 0 6,-2 0-7,2 2 0,-1-2 1,6 2 4,-3 0-1,-1 0 2,4 2-4,-3-3 2,0 3-2,-6-1 5,5-2-4,1 5-2,0-2-1,5-2 4,3 0-2,-5-2 0,5 0 0,-3 0-3,-2 0 0,-3-2 2,0 0-3,-9 0 2,3-2 1,-9 0-2,3 4 0,-1-1-2,-1 1 2,9-3 1,1 3-1,-3-1 2,7-2-1,4-2 1,1 3 2,-5-4-4,3 0 2,0 5-2,-3-2 1,-13 2 0,-2 1-1,-6-3 2,-3 3-1,-4-1 2,3-3-1,3 4-2,4-4 0,-2 0 6,8-1-3,-4-1-1,4-2 0,-8 4-1,0-1-1,-8-1 6,-5 2-5,0-4-1,-3 8 0,-5-4 0,-2 3 1,-2 1 2,0-3-3,3 3 0,-1 0 1,2 0-3,6 0 4,-5 0-2,3-1 0,2-3 1,2 4-1,3-4 0,-2 4 2,1-2-3,1 0 1,-11 2 0,1 0 1,-4-2-1,-2 2 0,-2 2 2,-1-4 2,0 4 1,-1-2-3,-3 0-1,-5 2-1,-13 2-9,-9-2-78,-13 3-177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4:41.1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10 413 150,'-4'4'200,"-1"0"-196,5 0 5,0-3 29,0-1 29,0 0-29,-4 0 6,4 0-3,0 0-9,0 0 14,0-1-5,4-2-12,-4-2-21,5 1-7,-4-6 5,7 2 0,7-3 1,-7-2 2,5-3 9,-1 1-7,-2-4-3,4-2 6,-6 3-11,1-1 13,-1 2-10,-3 4-4,3-1 0,-4 9-1,-2-3 0,0 4 2,0 2-3,1 0 4,-3 0-1,1-2-1,-1 4 4,0 0-6,0 0 3,0-1 0,0 1-2,0 0-2,0 0 2,0 0-1,0 0 0,0 1 0,0-1 0,0 0 0,0 0 0,0 0 0,0 0 0,0-1 0,0 1 1,0 0-1,0 0 1,0 0-1,0 1 1,0-1-1,0 0 1,0-1 0,0 1 0,0 0-1,3 0 4,-6 0-3,6 1-1,-3-1 0,1 0 0,5 4 0,2 2 4,1 2-1,-1 1-1,5-1 2,-1 2-4,4-2 0,-8-1 1,5-3-1,-5 0 3,1 1-2,-1 1 0,1 0-1,2 2 1,-3-1-1,5 1 0,-5 0 0,1-1 1,3-3 4,4 0-3,-4-4-1,10-2 2,-8-2 0,8-4-2,-1 4 0,-7-1 1,4 1-2,-5 2 0,0 0-1,-5 2 1,5 0 0,2 0 1,2 0-1,0 0 0,0 0 1,7 0 0,-3-2-1,3-2 0,1 4 0,0 0 0,3 0-1,-7 0 1,-3 4-1,5-2 1,-6 2 0,1 0 0,4-4 2,0 4-2,-1-4 0,7 0-2,-3-4 2,3 4 0,-3 0 0,-2 0 0,3 4 0,-3 0 2,4-3-2,-2 7-2,0-2 2,3-2 2,2 0-2,2 0 3,-1-4-5,4-3 3,1 2-1,2-3 1,-1 0-1,-3 0 0,2 0 0,-2-2 2,2 6-3,-5 0 1,4 0 0,2 0 0,-8 0 0,8 0 1,-4-1-1,0 1 1,5-3-1,2-2 1,1 5-1,3-4 1,3 0 0,-2-2-1,-1 6 0,1-1 2,-2-2-2,2 6 0,-10-3 3,5 1-3,-1 3 2,0 0 0,6-2-1,-3 0 3,7-2 3,1-2-4,3 2-3,0 0 1,-6 0-1,2 0 0,0 2 3,-4-2-3,-6 0 1,5 0 2,-8 0-1,-2 0-1,2-4 6,7 2-3,1 0-1,6-2-1,-1 0 3,8 3-5,1-2 0,-3 2-1,-1 1 1,0 1 4,-7-1-4,-2 3 0,-7-2 1,-5 2-1,-4-3-1,3 0 1,-1 0 0,4 0 3,5-4 0,5 4-3,7-3 4,5 6-1,1-3-1,8 1-2,-5 2 2,1-2 0,-4-1-2,-5 4 3,-5-4-4,-3 0 3,3 0-2,-3 0 5,1 0-2,4-4 1,7 3-1,0-2-3,-4-1 6,9-1-2,-4 3-4,4 0 2,4 0 4,0 0-6,4-3 7,-4 8-7,4-3 3,-7 0-1,-1 0-2,-2 4 0,-11-4 0,1 0 1,-4-2 1,0 2-2,6-2 3,-3-1-1,-1 1-1,4 0-1,-1 0 0,1-2 0,1 0-1,-7 4 1,3-1-1,-4-2 3,0-2-4,-1 5 2,1-4 0,-2 0 0,-3-2 0,3 6 0,2-4 0,-6 0 0,9 0 0,5-1 1,1 3-1,3-4 0,1 0 1,-5 5 2,-2-2-3,-6 3 0,-5-1-2,-10 1 2,-6 0 0,-7 0 1,-9 1-1,-2 2 0,1-6 3,-2 3-3,4-1 2,5-2-2,-6 2 1,1-3-4,-1 4 5,-2 0-2,-2 0 1,3-2-1,-6 4-1,2-4 1,-3 2-1,0 0 3,0 2-1,0-4-1,2 0 0,-2 2 2,5 0-2,-5-2-1,4 0 1,-4 2 2,0-2-2,5 2 0,-5 0 1,0 0 1,0 0-3,0 0 3,0 0-2,0 0 0,0 0 2,0 0 2,0 0 0,0 0 4,0 0-1,4 0-6,-4 0 0,0 0-1,0 0 1,0 0 0,-4 0-1,4 2 1,0-4 1,0 2-2,0 0 7,0 0-3,0 0 3,0 0-1,0-3 5,4 3-11,0-2 1,0-4 1,0 0-2,5-2 4,-1-1-4,1-2 1,2-1-1,-3 1 1,-3-3 2,3 3 1,-4 3-3,-2 1-1,0-1 1,0 2-1,-2 0 0,3 0 0,-2 1 1,2-3-1,-2 6 0,2-4 0,-2 0 0,-1 6 0,0-4 0,3 3 0,-3 1 0,0-3 2,0 3-2,0 0-1,0 3 1,0-3-4,0 0-2,0 1 2,0 2 2,2 2-1,0 5 6,3 3-2,-1 6 2,3 6 5,-3 0-4,0 2 3,1 0-3,-1-1 6,1 0-3,2-3-1,-2 4 5,-1-1-9,-3-3 4,2 4 1,-3 0-3,1-6 1,2-2-3,-1 0 0,0-5 0,0-6-2,1 1 2,-3-5 2,1 0-3,-1-4 2,0 2 1,6-2-2,-6 0-1,0 0 1,0 0-2,-6-2 0,6 2 0,0 0 0,0 0 0,0 0 1,0 0-1,0 0 1,0-4 2,0 8 0,-1-8 3,1 8 1,0-8-2,0 2 3,0-4-8,-3 1 1,-1-5-1,-1 1 0,0-1-1,-2-2 1,1 7-2,-15-13 2,21 14 0,-4 4 0,-2-1-1,2-2 1,0 0 0,-5-3 0,1 2 0,0 0 0,2-1 0,-7-1 1,5-2-1,-2 4 0,4-5 1,-2 3 1,1-2 2,1 3-4,6 1 0,-4-2-1,4-2 1,-4 7 0,4 1 0,0-3 0,0 3 0,0 0-1,0 0-1,0 0-4,0 3 3,0-3 1,0 0 1,0 0-1,-4 0 2,4 0-1,0 0 1,0 0 0,0 0-2,0 0 1,0-3 2,0 3-2,4 0 2,-4 0-1,0 0 1,0 3 1,0-6 4,0 3-6,0 0 0,0 0-1,0-1 1,0 1 1,0 1-1,0-1 0,0 0-2,0 3 2,0-3 0,0 0-1,-4 0-5,4 1-4,-9-1 9,0 6 2,-8-2 4,-2 0-5,-7 1-3,-1-1 3,-2 2 0,-2-4 0,0 2 0,0-4 1,4 0 0,-1 2 0,-1-4-1,1 2 0,-2-2-1,-6 2 1,2 0 3,-7-2-3,0 0 0,8 0-3,-7-2 8,10 4-7,1-1 4,0 1-2,1-3 0,3-2 1,-1 5-3,-2 0 2,7 4 0,-10-3 2,5 3-2,-5-4 0,4 6-1,2-2 0,1-2 2,3 0-1,4-2 0,-1 4 2,8-4-2,-3 1 0,1 2 0,-7-3 0,3 1 0,-7 2 0,-4-2 0,1-1-2,-9 6 3,0-2-3,-5 0 2,9 0 0,-5-1-1,2 1 1,7-2 0,5 2 0,-2 0-1,-1 0 1,4-3 0,-11 9 0,6-2 0,-6 0 0,2-1 0,2 1-1,3-3 1,-2 2 0,5-2 0,5-3 0,-4 2 0,-1-2 0,3 0 1,-2 2-2,-5-3 0,3 1 1,-5 0 0,3-2 1,-3 0-2,4 2 2,1 0-1,-3-2 0,3 4 0,-8 0 1,5-3-1,-4-1-1,-2 3 1,2-3 0,-2-3 4,3 2-4,-4 1 0,0-2 0,-4 0-1,5-2 2,2 4-1,-2 0 0,3-2 1,-2 2-3,0 2 1,-1-2 1,2 4 2,-6-2-1,2 0-2,-5 2 1,3-3 0,0-1 0,2 4-1,2-2 3,2-2-4,-2 2 3,3-2-2,-4 0 1,-6 0-2,4 0-2,-10 0 1,7 0 2,-3 2 0,1-2 1,6 0-1,6 0 1,3 2 0,4 0-3,-2-2 2,1 4-1,-6 0 2,-2-3 0,-5 2-2,0-2 2,-4-1 0,3 4-2,-4-4 4,3-4-4,4 4 2,-4-4-2,3 0 2,-5-1-1,4 5-1,-6-2 2,0 0-1,4-2 1,-4 4-6,2-2 5,-1 2-2,-5 2-2,0 0 2,3 0 2,-3 0-3,5-2 3,2 0-1,1 0-1,-2 2 1,4-4 1,-6 2 1,-1 0-1,1-2 2,-8 0-1,1 0 0,1-4-2,-3 6-1,1 0-1,-3-1 1,6 1 3,0-3-1,5 2 1,2-1 0,4 2 0,-1 0 0,1-2-1,-5 2 1,-1 0 0,3-4 0,-6 4-1,9 0 1,-5 0-1,-1 4 1,3-2-4,2 0 3,-2-1 1,1 2 0,2-3 0,8-3 0,-5 2 1,3-1 0,-7-4-1,6 6-1,-11 0 1,3-2-2,-7 0-1,-4 2 3,-5 0-2,3-2 2,3 2 0,7-2 0,-2-3-1,12 5 0,-4-4 1,12 2 1,-2 0-1,5 0 0,3 2 0,5 2-2,-8 0 1,3 4-2,-4-1 3,-6 1-2,5 2 1,-3-1 0,-2-3 0,9-2 2,1 0-1,-3 0 0,8 0 0,-1-2 0,0 0 1,-5-2-1,4 0 0,-3 0 0,0 0-1,-5-2 1,4 4 0,-8 0 0,4-1 1,4-2-2,1 2 1,-1 1 0,9-2 0,4 0 1,0 2-2,-3-4 1,-1 8-1,1-4 1,-5 2-1,-6 1 2,2 1-1,0-4 0,3 4 1,4-2-1,7-2 0,2 0 2,1 0-2,0 0 0,0 0-1,0 0 2,0 0-1,0 0 0,0 0 1,-4 0-1,4-2 0,0 2 1,0 0-1,-4 0 0,4 0 0,0 2-3,0-4-1,0 2 4,0 0-1,0-4-1,0 4 2,0 0 2,0 0-1,0 0 1,0 0-2,0 0 0,0 0-1,0 0 4,0 0-3,0 0 0,0 0 0,0 0 0,0 0-1,0 0 2,0 0-1,0 0 0,0 0-4,0 0 3,0 4-3,0-4-7,-5 6 9,5 3 2,-4 9-1,0 3 0,0 6 1,-1 4 0,1-3 1,4 3-1,-4-8 0,0 4-1,-3-8 3,4-4-3,-1-1 2,0-7-2,2 1 0,-2-3 1,4-2 1,-4-2 1,4 2-2,4-6 0,-4 3 7,0 0-5,0-1 5,0-2-3,0 2-1,-4-3-2,4-2 0,-4-3-2,-1-5 1,-3-3 0,-1 0-1,1-2 1,-3-3 1,2 9-1,5 0 0,-4-1 0,4 6 0,-1 3 1,1-3-1,0 6 0,0-3-1,-1-2 1,1-2-1,-6-1 1,5 1 0,-2-1-2,1 3 5,2-1-3,0 1 0,0 3 0,4-4 0,-5 6 0,5-6-3,-4 8 6,4-4-6,-4 0 6,4-1-6,-4 3 6,4-2-4,-4-4 2,4 7-1,-5-2 0,5 2 0,-5-1 0,10 2-3,-5 0 2,0 0-1,0-2 0,0 2-2,0 2 4,0-2 0,0-2 0,0 2 0,0 0 0,0 0-2,0-4 4,0 4-2,0 4 0,0-4 0,0 0-1,0 0 2,0 0-1,0 0 0,0 0 0,0 0 0,5 0 1,-5-4 0,0 4-1,0 0 0,0 0 0,-5 0-1,5 0 0,0 4 0,0-4-2,0 0 0,0 2-115,0 1-94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7:21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260 267 751,'4'-11'29,"-4"2"38,0 2-7,-4 6-12,4 1-10,0 1-10,0 2-1,0-2 5,0-1-7,0 0 1,-4 0 0,4 0-1,0-4 9,0 3-3,0-1-6,0 0-6,0 2-5,0-2-2,0 4-2,0-2-1,0 0-2,0 2-2,-4 0-1,4 2-3,-4 5 1,-1 6 3,-2 8 1,3 8 4,0 7 0,4 3 1,-4-1-1,4 2 2,-5-2 5,10 4-7,-10-3-1,5 3 1,5-4-7,-5 2 2,0-3-2,-5-5-1,1-5 2,0-5-4,0-6 1,0-5 2,4-5-3,-5-2 1,5-4-1,0-2-2,0 0-16,0-2-28,0-4-69,5 1-93,-5-6-13,0 0-517</inkml:trace>
  <inkml:trace contextRef="#ctx0" brushRef="#br0" timeOffset="600">88 185 743,'-17'-21'10,"0"3"65,1 5 8,0 3-35,7 1 5,1 3-24,3 1 1,5 1-5,0 1-5,0 0-2,0 1-3,5-2-4,-1-2-1,4-5-5,13 0 1,3-7-4,14 3 3,3-1-3,8 7-1,-3 7 2,3 6-3,-4 6 3,-4 5-2,-3 6 0,-6 0 4,-2 4 0,-6-1 3,-3 2 2,-9-1-2,-7 3-4,-5 1 0,-9 6 1,-8 1-3,-7-1-2,-1-1 1,-7-1 2,-6-5 3,-3-3-6,-1-2 2,-3-1-1,-4-3-1,8-2 0,8-2 1,0-3-1,17-5 1,3-3 2,4-2 1,5-2 14,8-2 5,-4 0 8,5 0-9,-5-1-8,4-1 4,-4 0-15,0 2 4,4-2-3,-4 2 4,4-2-3,1 3-4,-1-3 9,-4 2-9,4-2 0,-4 4 2,0 0 0,0 2-3,0-2 6,0 0-6,0 2 0,0-2 0,0 0 1,4 0-1,-4 2 1,9 2 2,2-1 1,1 7 2,5 3 3,0 5-8,3 1 5,5 2 6,-2 4-6,7 1 1,6 4-4,3-2 2,6 0-4,-3-1 1,3 0-1,-4-2 0,-8-2 3,4-5-4,-8-3 1,-1-6-1,-2-2 7,-3-6-7,-6 1 2,-8-4-1,-1 1 1,-4 1 1,-4-3-2,0 2-1,5-2-1,-5 0-13,0-3-8,-5 0-45,5-2-41,-4 1-89,-8-1-37,-1 0-281</inkml:trace>
  <inkml:trace contextRef="#ctx0" brushRef="#br0" timeOffset="1656">997 501 700,'0'-3'103,"0"-1"-23,0 1-32,0 3-18,-7 3-12,3 2 8,0 3 23,-5 3-7,1 5 1,0 1 3,3 0-11,1 4 9,4-2-13,4 3-10,1-1-6,3 0-6,0 2 1,1 0-9,-3-2 0,3-2 0,-4-1 0,-1-5-1,0-2-9,-8 1-50,0-5-84,-1-4 21,-4-6-124</inkml:trace>
  <inkml:trace contextRef="#ctx0" brushRef="#br0" timeOffset="1964">1014 290 480,'0'-11'216,"-4"1"-161,0 7 1,4-1-56,-4 4 0,-1 5-6,5 3-44,0 1-85,5 3-99</inkml:trace>
  <inkml:trace contextRef="#ctx0" brushRef="#br0" timeOffset="2122">1191 457 522,'9'29'115,"-1"-1"-21,-4 2 18,-4-4-52,0-1-12,0-1 3,-4-4-8,-4-4-13,3-1-8,-3-6 5,4-3 38,4-4 23,-6-6-48,6-7-30,6-6 4,-6-8-7,8-8 3,5-2 4,-1 1-7,5 1 5,3 5 2,-3 1 2,0 8-3,-3 6-6,4 9-2,-6 4-5,5 7 2,2 9 2,7 7-3,0 2 0,-3 3 1,-2 1 0,1 0-2,-7-6 0,-2 0 0,-1-4-2,-3-4 2,-1-5-7,1-5-1,10-6-5,2-7 1,2-7-2,12-6 10,-9-6 4,1-2-3,-6-4 3,-8 1 1,-2 5-1,-11 2-2,0 6-1,-10 8-3,0 4-9,-2 7 7,-9 8 2,-7 7-1,-6 5 3,-3 8-1,4 3 3,5 0 0,7 0 1,8-3-1,9-5 1,4-4-2,0-3 2,8-8-2,-4-3 1,5-5 2,8-5 1,1-9-1,9-5 2,2-4-1,3-4 0,-2-4 0,-6 0 2,1 1-3,-7 1 10,5 6 9,-11 4 1,1 6-3,-5 3-6,-3 4-5,-4 6-5,3 8 4,2 9 19,2 12-9,1 9 16,-5 8-2,0 8-10,0 7 0,1 3-4,-1 4-1,-4 2-4,0-1-3,0-2-1,-4-4-2,-5-4-1,1-3-1,-5-6-2,-2-8 2,2-7-4,5-9 5,-5-7-5,9-7 6,0-5-1,-1-4-2,1-9 5,-7-4-5,2-7 0,-3-6-1,-1-10-4,1-7-2,0-2-6,8-6-8,1 2 5,7 2-2,6 2 3,3 3-3,8 1-1,-4 1-10,11 3 0,-3 2-23,3 3-37,2 0-94,2 2-26,2 5-269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4:18.3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3684 0 751,'-7'2'6,"1"0"0,-1-2 28,3 4-15,0-3 5,2 2-9,4 2-9,1 21 19,-6-13 6,3 2 38,-2 4-55,-2 2 18,0 20 6,-4 3-19,-1 2 9,-5-1-12,8-2-2,2-7 0,4-3-9,2-2-2,5-8 0,-3 3-3,0-4 0,-3 1 0,-1-2-43,-5-1-73,-4 2-124</inkml:trace>
  <inkml:trace contextRef="#ctx0" brushRef="#br0" timeOffset="428">3386 404 272,'4'-5'353,"5"-1"-283,-8 1 28,2 1-56,-2 1-22,-2 3-2,-2 4-12,3 2 9,-1 2 0,1 5 2,0 1 9,0 5-7,0-2-4,4 0-3,2 5-9,5-5 0,-1 4 0,8 0-2,-1 4-1,1 0 0,5 2 0,-2-1 1,-7 1-1,8-8 1,-5-3 0,-7-6 10,1-7 25,2-6 5,-4-5-5,10-7-5,-2-7 7,5-9-12,5-5-6,2-10-4,4-3-8,-4-8-2,3 6-6,-5 3-3,0 8 2,-9 9-2,-3 10-20,-2 10-84,-2 3-26,-2 8-97</inkml:trace>
  <inkml:trace contextRef="#ctx0" brushRef="#br0" timeOffset="80442">219 1413 504,'1'0'70,"-1"-4"-4,0 2 6,0-2-39,0 1 11,0 1-9,0 0-8,0 2 4,0-2-5,-1 2 0,1 0-3,-3 2-3,1-2-12,2 0 5,-2 2 3,0-2-2,2 2-1,-4-2 10,0 0-9,0 3-1,-1-3-6,-3 4 4,4-2-1,-8 2 1,1 0-6,1 1-3,2-1-1,4 2-1,0-2 1,-1 0 0,1 5 9,-7-1-4,4 2 1,-3 3-6,2 0 3,-5 5-2,0-1 1,-1 2 0,5 4-3,0-2 0,1-2-1,3 3 1,1-7 2,0-3-1,0-3 1,4-1 5,-4 1-7,4 2 1,0 3 2,0 3-2,0 5 1,4 1 0,0-2 0,0 2-2,9 26 5,-13-43-3,0-2-1,0 4 2,1-3-1,3 7-2,1-1 2,2 1-2,1 2 7,3 1-2,6 0-3,4-4 3,7 3 2,2-5-5,11-5 1,-4-4-2,6 0 0,-4-5 0,-5-3-1,-2 2 0,-10-3-1,-1 1 1,2-5 1,-2 3-1,3-7-2,-7 2 1,4-5-1,-3 1 2,0 0 0,-1-2-3,-7 6 0,1 1 3,-7 1 0,3 1 1,-7 3-1,0 1 1,0-2 3,-5 1-3,3 5 4,-2-2-2,1 2-3,2 4 0,-2 0-18,2 4-2,-3 6 19,-5 3 1,1 4-2,-1 2-2,5 7 2,4-7-2,4 0-1,5-4 4,3-4 1,5-1 1,7-2-1,-7-4-1,0-3 1,-5-2 1,0-5 2,0-7 1,-3-12-4,0-4 2,4-10 0,-6-2 1,0-8-2,-12 9 0,-4 4 1,-5 5-2,-7 8 0,-6 10-4,1 7 2,-7 8-3,4 6-2,4 5-6,1 6-25,7 6-45,8 2 2,5 2-79,13-3-145</inkml:trace>
  <inkml:trace contextRef="#ctx0" brushRef="#br0" timeOffset="81566">915 1647 642,'13'-6'40,"-2"6"32,2 6 62,-9 6-33,0 5-49,4 6-17,-2 1-5,-2 3-8,-1 0-13,-3 0-4,0-6 4,-3-3-6,2-7 0,-2-5 30,2-4 30,1-10-22,0-7-38,0-12-3,1-4 0,6-11 0,-3-2 0,2 4 1,4 5 0,-6 10-1,0 10-2,-4 7-14,4 10-6,1 8 22,-1 11 1,4 6 2,2 1-2,1 3 2,-4 0 1,2-8 1,-1-2-4,1-8 4,-4-7-4,4-1 5,-1-6 2,6-7-2,7-7-2,-4-8-3,7-8 1,1-3-2,-4 3 2,-1 6-2,-12 8 4,1 9-4,-5 6-8,-4 8 5,0 7 3,0 6-3,5 3 3,0 1-1,2 3 1,3-3 0,8-5 0,-6-1 0,1-7 0,4-3-8,3-7 0,-8-4-4,5-3-5,0-7-2,3-1-8,-4-6-10,-3 3 5,1-4 9,0 4 9,-1-1 7,-5 2-3,-4 2 6,2 1 4,-2 3 0,0 1 3,-1 2 0,-3 3 5,0 5 5,-3-2 5,3 2-2,0 0-2,0 0 10,-1 0 1,1 0 10,0-2-7,0 2 3,1 0-16,-1 0 9,-1 0-5,5 0 0,-7 0-11,3 0 0,3 2-4,-3 0-4,0 2-1,0 5 1,0 10 15,0 10-3,-3 12 2,-1 10 1,0 7 2,-2 9-3,2 1-1,0 3-6,4-3-6,0-1 0,4-4 3,0-5-4,1-9-2,-5-8 2,0-7-7,-3-15-41,3-5-25,3-9-76,1-14-133</inkml:trace>
  <inkml:trace contextRef="#ctx0" brushRef="#br0" timeOffset="82586">1613 1400 809,'10'-14'83,"-6"10"-34,0 3 1,5 6 30,9 7 5,13 3-36,7 8 18,7 0-39,-5 2-14,-9-4-6,-7 0-5,-13 0 12,-7 4-10,-19 4 10,-6 2-11,-13 1-4,-6 4-17,-4-5-62,5-6-63,4-4-85</inkml:trace>
  <inkml:trace contextRef="#ctx0" brushRef="#br0" timeOffset="83066">2050 1543 818,'-2'-1'62,"-5"1"8,3 1-17,-2 2-35,2-2-9,0 9-5,0 3 1,-5 4 3,5 5 8,0 5-9,0 1-6,8-1 0,-4 4 2,8-8-3,-4-4 0,5-4 3,-5-5-3,4-6 3,2-8 8,9-10-8,2-5-2,0-7 3,3-5-1,-3 2 24,-13 6 14,-2 4 8,-4 5-3,-2 10-40,-2 4-6,0 4-22,-1 10 21,2 7 1,-2 6 0,6 1-2,5 7-3,5-6 4,11-4 1,-2-6 0,9-6 0,-4-9 0,4-8 5,-4-4-4,3-7 1,-4-10 0,-4-3-1,1-5 1,-6-5 4,-3-4-6,-3-7 4,-7 5 0,-3-6-3,-1 5 0,-1 0 3,-3 4-3,-3 2-1,1 7 0,-1 5-1,2 5 1,0 3-1,5 2 4,0 8 0,0-1 1,0 2 6,0 7-8,0 1-2,0 0-6,0 1 2,0 5 4,5 2 6,-5 5 11,0 10 38,0 8-17,-5 11-10,1 10-6,0 7 0,4 8-14,4 8 2,0-2-2,1 2-6,-1-6-1,-4-2 5,1-6-5,-2-9-1,1-12 4,-4-9-4,4-8-8,-5-14-51,5-5-53,5-10-151,-1-15-315</inkml:trace>
  <inkml:trace contextRef="#ctx0" brushRef="#br0" timeOffset="83854">2431 1605 313,'-4'-4'539,"1"4"-457,3 0-3,3 0-49,8-4-28,6 2-2,14-9-1,13 1-149,13-5-367</inkml:trace>
  <inkml:trace contextRef="#ctx0" brushRef="#br0" timeOffset="84170">2857 1758 296,'18'0'376,"-1"0"-323,1-4 36,9-1-15,-6-3-26,6-2-8,-1 1-12,-3-5-8,-2-5 16,1 0-11,-8-6 0,-1-6-8,-2 1-10,-5-1 5,-1-2-4,-12 6 9,-1 6-11,-5 8-5,-8 11-1,-15 12-3,-9 16 3,-6 15 7,2 7 4,4 6-1,20-5-2,17-3-3,16-7 7,14-7-1,18-9 0,17-5-11,5-13-2,4-1-55,-4-12-49,0-5-84,-5-6-214</inkml:trace>
  <inkml:trace contextRef="#ctx0" brushRef="#br0" timeOffset="84552">3417 1476 806,'0'-13'112,"4"3"-31,1 6-25,2 3-14,8 5 3,2 5-5,8 8-9,3 6-4,-5 8-11,-1 6-15,-5-1 11,-13 2-7,-4 0 1,-8-3-4,-1-8 2,-6-6 3,4-8 3,1-11 6,1-9-14,5-9-2,4-13 0,4-9-4,10-8-4,13-2-23,0 0 11,6 4 5,3 6 9,-4 9 2,-10 6 1,-2 8 0,-7 3 3,-2 8-7,-7 7-10,0 2 13,-4 8 3,0 9 2,0 10 2,-4 4 9,0 9 5,4-5-6,0-8 2,4-1-2,9-12 0,-1-5 3,11-10-3,5-4-10,4-6 1,2-2 1,-2 7-3,-4 1-2,-7 5-1,-8 5 3,-6 3 0,-3 4 0,-8 2 6,-11 3 2,-5 1-8,-3-2 0,-9-2-57,3 0-142,-6-6-360</inkml:trace>
  <inkml:trace contextRef="#ctx0" brushRef="#br0" timeOffset="85136">4463 1689 835,'25'15'257,"-2"4"-254,-15-1 58,-8 3 18,-4 2-28,0 8-38,-14 1-13,1-1-158,3 1-216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7:25.2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148 124 390,'0'-9'322,"-4"1"-229,4 1-12,0 3-7,4 0-23,-4 2-14,0 2 1,0 0-7,0 0-8,0 2-9,0 3 11,0 7 33,0 9 2,2 10-2,1 15-19,-6 9-7,3 8-7,0 7-3,0-1-9,0-2 2,3-6-4,-2-5-8,2-4 2,-3-6-2,0-6-1,0-4-1,-3-3-1,3-7 0,0-7-10,3-3-47,4-8-26,-3-6-26,9-8-48,-5-2-41,5-5-86</inkml:trace>
  <inkml:trace contextRef="#ctx0" brushRef="#br0" timeOffset="360">21 567 689,'-13'-13'110,"4"-2"-13,9-3-13,5 1-61,12 0-21,89-33 25,-79 38-19,4 3 0,-5 3 1,1 2 0,19-5-7,-5 7 3,-13 2 1,-7 2 3,-8 2-5,-5 3 5,1 7-3,-8 1-6,-1 10 6,-4 9 0,-2 5-4,-6 5-1,-1 3 1,1 2-2,0-9 3,9-4-3,13-7 6,3-10 1,12-8-1,7-8-2,6-11-1,3-6 3,-11-5 6,-2-6 17,-7-6-9,-13-6 3,-2-8-6,-6-6-6,-6-3-3,-2 2-7,-5 6-1,-4 10 0,-2 11-2,-2 11-6,-1 17 7,-10 6-1,3 8-9,-8 8-37,8 0-31,1 0-19,15-2-60,5-4-132</inkml:trace>
  <inkml:trace contextRef="#ctx0" brushRef="#br0" timeOffset="930">790 312 652,'8'-11'76,"1"-1"-8,-1-1 37,-8 2-25,4 0-24,1 2-2,-1 2-8,-4 3 9,0 1-9,0 6-37,-4 2 1,4 10 16,-5 12 27,5 14-11,-4 11-21,4 11 14,0 8 8,4 0-17,-4 2-12,9-5-5,-5 2 2,-3-5-9,2-2 8,-1-6-10,-2-4 2,-2-6 2,-1-7-4,-2-7 2,1-6-5,-5-8 2,5-5-11,0-9-23,0-5-39,4-4-114,4-11-20,4-10-90</inkml:trace>
  <inkml:trace contextRef="#ctx0" brushRef="#br0" timeOffset="1306">850 519 705,'-1'-38'123,"-2"3"-90,6 5 52,-2 7-16,9 5-39,3 11-9,4 11 7,1 7 1,9 12-18,-2 6 14,-1 1-1,-3 1-15,-9 0-3,-7-2 10,-10-2-6,-11 1-5,-13 3-5,0-4-1,-6-4-1,8-4-16,2-6-33,11-5 3,12-6-11,8-4 6,12-6 15,3-3 11,12-2 21,-4-5 6,4-3 2,0 0 17,-5 0 27,-2 0 16,-8 2-20,0 6-3,-10 3-7,-3 8-20,-5 4-10,0 8 4,0 3 5,0 8-2,0 1-8,4 4 1,0-3 8,5-2-10,3-4 6,-2-6 3,8-1 6,3-8-2,-2-2-10,3-8 2,-1-3 1,-4-6-5,3-6-1,-8-6 3,-3-5 1,-5-3-2,-4 0-2,0 3 4,-9 8-3,5 8-1,-4 9-1,-2 5-11,-3 8 0,-1 9 8,-7 6-4,-7 8-1,3 5 0,-3 5-5,11-3-38,4 1-2,9-5-20,8-3-39,5-6-60,1-5-201</inkml:trace>
  <inkml:trace contextRef="#ctx0" brushRef="#br0" timeOffset="2002">1520 97 834,'8'-27'75,"-2"7"4,4 0 18,-10 4-47,0 8-5,0 4-9,0 2-26,-6 2-8,6 4 1,-1-1 3,-3 1 1,-1 2 1,1 0 3,1 1 0,2 3 3,1 1 6,-4 1-1,8 6 5,-4 1-5,0 3-1,1 5-2,4 10-1,-3 1-3,3 6-5,-5 8 5,0 0-2,0-1-2,0 2-3,1-4-3,3-4 1,2-5-2,-2-6 2,5-5-1,-1-5-1,9-6-1,1-6-3,9-7-2,2-5 0,8-8 3,-4-1-4,4-6 3,-5-9 2,-2 0-1,-5-9 2,3-3-1,-5-8-2,-1-4 1,-5-2 4,-4 2-4,-5 7 2,-8 11-3,0 11-3,-13 11 2,-4 12 2,-5 15 0,-5 10 2,-8 9-1,9 6 1,0 3-1,4-7-1,16-4 2,6-5 1,6-7-1,11-5 4,9-3-2,1-5-2,4-4 1,-4-6-2,-1-2 2,-5-7-1,-4-6 0,3-3 0,-8-8-4,1-5 1,-4-5 1,-5 0 1,-8 3 0,-1 5-1,1 4-1,-4 10-2,-1 3 0,-9 10 4,0 2-2,-3 6 3,-2-1-6,6 3 3,8-3 2,9 1 0,4-3 1,4-1 0,12 0 0,1-5-2,8-2-18,8-2-3,-3-1-2,2-3-24,1-1 19,-2 0 14,0-3 9,-2-1 7,0-1 4,-4 0-2,-1-2 3,-2 3 1,-8 3 4,0 3-4,-5 6-6,-9 1 0,-4 2-1,0 7 1,-13 7 7,-5 6-1,0 6-5,-12 6 1,2-1-2,3-1-1,4 0-1,1-5 2,8-3-10,7-1-9,1-7 7,8-6-15,1-1 3,-1-6 19,8-4 4,8-7 1,-3-6-2,4-9 9,3-3 0,-3-5-4,-4-3 0,0 6 13,-6 3 17,2 4 3,-9 9-1,0 7-16,0 5-12,-4 6 0,4 10 13,-4 9 22,5 6-18,-1 9 7,-3 5-6,2 2-7,-6 3-1,3 4-6,-1-2-8,-2 1 10,3-5-13,-1 3 6,1-3-3,-5-3-3,1-4 1,0-6-1,0-3 0,-5-8 0,5-6 2,0-7-2,0-5 4,-2-6-1,6-9-3,0-6-3,0-6 2,0-11-1,6-9 0,2-7-2,5-8-1,-1-4-1,7 0 4,3 3-2,-5 6 3,4 6-3,-1 9 3,5 3 1,-7 10-4,5 5 4,-2 6-2,-9 5-7,1 5 7,2 14 2,-2 0-1,-4 6-7,-1 4 7,-2 2-7,-4-4-10,0 0 10,-2-7-2,0-7 4,0-1 6,0-8 0,4-7-1,6-10-1,2-6 4,5-8-4,-3-5 3,5 0-1,-7 2 0,1 3 3,-5 8 3,-2 10 2,-2 6-1,-1 9-7,-2 4 3,2 15 6,1 10 7,3 13-2,-7 10 4,0 13-2,0 2 3,-11 8-6,0 2 4,1 2-2,2-2-8,-1-4-2,5-7-2,0-6-2,4-6 2,-4-8-3,4-6 0,-7-7-1,2-2-9,-2-8-7,2-6-12,0-6 20,-3-9 2,4-9-17,4-10 11,0-10-2,4-9-17,9-6-10,1-2 12,8 4-13,-5 3 6,-4 8-28,-5 5-18,-4 5 11,-8 4-86,-4 1-88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7:29.6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181 167 402,'-28'-6'98,"-2"-2"-26,-1 3 11,5 2 1,0 2-12,7-1-8,6 2 6,9-2-15,0 2-21,8 0-11,-4 0-12,4 0-3,0 4 2,15-3 16,20 6 15,18-3 2,22 1-8,19-1-7,22-2-3,16-2-6,4 0-8,2 4 0,0-3-6,-10 2 0,-17 0 0,-11-1 5,-10 0-1,-3-4 5,3-2-10,2-1 0,6-1-1,9-2-2,-6 0 2,5 1-1,-12 1-2,-6 0 0,-3 2-3,-6 0 3,-4 0 0,-5 3 2,-3-1-1,6 2-1,-7-2 3,4 0-1,-8-4-1,5 1-1,-10-1 0,-7-2 3,-1 0-3,-4 5 0,-5-3 0,-1 2 1,2 2-1,-6 2 2,9 0-2,1 0 0,0 0 0,-6 0 2,2 2 0,-1-2-2,-8 2-2,3 0 0,6 0 2,-3 0 1,7 0 1,4 0 1,1-2-2,-1 0 1,0-4 0,-9 0 0,0-2 2,-9 1-2,0-2 1,-10 2-1,3-1 0,-5 1 1,-1-2 0,-1 3 0,0 1 0,-1-1-2,1 0 0,-3 0-1,5 1 1,-2 1-2,0 0-2,-2 2 3,2 0 0,0 2 5,8-2-5,-4 2 0,3-4 0,6 2 1,-2-2-4,6 2 6,-6-2-4,-1 2 2,0 0-2,-6 0 3,-8-2-4,-2 4 3,-2-2-1,-4 0 1,-1 0-1,-4 0-1,0 0 1,-4 0-1,2-2-8,-4 2-3,0 0-31,-4 0-28,-2 0-76,-14 0 5,-10 2-45,-16-2-424</inkml:trace>
  <inkml:trace contextRef="#ctx0" brushRef="#br0" timeOffset="32212">6609 1671 284,'0'-5'306,"0"-1"-248,-5 1-13,3-2-8,0 2-27,2-3-7,-3 1-2,6 0 5,-1 0 21,0 3 13,-2 0 1,2 1-2,-2 3-5,0 0-7,0-2 0,0 2-11,0 0-12,3 0-1,-6 0-3,6 0 3,-3 0-1,0 0 1,-3 0 4,6-2-4,-3 4 5,0-2 2,0 0-7,0 2-3,0-2 1,0 3-1,0-1 8,0 4 3,0 0 1,0 3 4,0 5-4,0 1 3,0 1-3,0 3-1,1-2 1,-1 4 2,3-2 1,-2 3 6,5-4-14,-2 4 5,0 1 1,0 0 5,1 1-6,-1 1 0,0 2 1,-4-4-2,4 4-2,-4-4 1,0 0-4,0-2-5,0-2 1,0 1 1,0-4 0,0-2-3,4-1-1,-4-1 1,0-2 3,5-1 1,-4-5-2,-1 4 0,3-3-1,-6-5 2,3 4-3,-1-4 0,1 0-24,0-4-31,1 4-44,-1 0 7,0-9-173,3-8-191</inkml:trace>
  <inkml:trace contextRef="#ctx0" brushRef="#br0" timeOffset="33210">6632 1541 612,'-4'2'78,"4"-2"-17,-4 0 26,4 0-32,-4 0-15,4-2 5,0 0-7,0-2-7,0 0-4,0-1 6,0 1-11,0 0-13,0 0-5,4 2-3,-4-1 0,4 1 0,0 0-1,5-2 0,-1 0 1,5 1 1,7-1-2,-4 1 1,1 3-1,1 3 1,5 1-1,-2-1 1,-3 1 0,9 0 0,0-2 1,4 0-2,4 0 4,4-2-1,6 0-1,-2-2-2,5 0 1,-3-2 0,-10 2-1,0 0 0,-5-2 0,2 0-2,-2 0 4,6 1-2,1-1 0,0 0 0,4 2 0,-3 0 0,3 1 0,0 1 0,-11-3 0,1 6 0,-10-3-1,-7 0 0,-1 0 1,1 0-1,-6 0 0,1 0-2,-5-3 1,0 3 0,1 0-3,-4-1 2,-1 1-1,0 0-2,0 0-4,0-3 5,0 2-7,3-3-1,-2 0 10,2-2 0,-2 1 3,-1-2 0,0 2 0,0 1 1,0-2 0,-1 2 3,-2 1 3,2 1 0,-2 0 2,-1 0 1,2 2-2,2 0-1,0 0-4,-4 2-1,4-2 4,0 2 4,0-2 6,0 2 3,0 1 3,-4 3 9,4 2-1,0 4 0,0 1-11,0 2-2,4 4-1,0 1-4,-2 3 1,5 1-6,-2 3-1,2 0 1,-2 4-1,2 0 0,-3 5 2,-4 0-3,0 5 1,0-1-2,0 0 0,0-5-3,0-1 3,0-1-2,4-6 0,-4-4-1,4-4-1,-4 0 0,4-4 1,-4 0 2,0-1-2,0-1-1,0-1 1,5-2 1,-5-5-2,0 1-5,0-2-18,0-4-12,0 0-38,0-4-107,0-6-59,-5 1-274</inkml:trace>
  <inkml:trace contextRef="#ctx0" brushRef="#br0" timeOffset="34566">6686 2128 529,'4'-6'68,"0"2"25,-4 3-39,0-3 3,0 1-13,0 2-14,0 1 4,0-3 8,0 3-2,0 0-15,0 0-8,0 0-3,-4 7 0,0 4 14,-7 5-6,-1 6-3,-2 11-5,-3 3 0,-5 7-5,4-1 8,-8 2-13,-4 2 10,3 0-4,-5 0-7,2-2 6,-1 0-7,5-2 9,-5-1 2,4-3-2,-4-2-4,4 3-3,2-3 10,-6 0-10,5-1 0,-1-1-3,4 1 3,-2-3-2,1-1 1,3 0-1,-1-4 5,1 1 1,2-7-5,3 1 2,0-7-4,8-7 1,3-3 0,1-5 2,4 0 0,0-1 1,4 1-4,-4-3 2,0-2-3,2 1 1,1-2-3,2-3 2,2-3-3,5 2-2,-4 1 3,0 1 0,1 2 2,-1 3-1,-4 1-2,2-2 2,3 4 1,0-4-2,4 4 2,0 0 2,5-2-2,9 0-1,2 2 1,8-1 0,-2 1 0,8-3 0,-2 3 0,1 3 1,-1-3-1,4 0 0,-7 0 1,6-3 1,6 2-1,-1-3 4,7 2-5,1-2 1,5 0 0,4 0-1,6 3 0,-6-2-1,0 3 0,-13-1 0,-1-2-1,-8 2 2,-4-3 0,-2 4 1,-1-2 0,-2-2-1,4 2 0,-6-4 0,2 5 1,4-3-1,-4-4 1,4 6-1,-2-4 0,-3 0 0,-2 3 1,-7 1-1,-4 0 0,3 0 0,-7 2 0,0-4 0,2 4 0,-6 0 1,4 0-2,0 0 2,-2 0-1,2 0 0,-3 0-1,2 0 1,-1 0 0,2 0 1,-5 0-1,-2 4-3,3-2 3,1 0 2,-1-2-2,-9 2-2,4-2 2,-8 0 0,4 0 4,-4 0-4,2 0 0,-2 0 2,3-2 1,-3 2-1,0-2 1,1 0 0,2-2 0,-3 0-1,0-1 0,1-1-1,-1-6 0,-1 3 0,1-5 1,-3-3-2,-1-2 0,2-2 0,-2-2 1,0 0-1,0 0-1,0-4 1,-1 0 0,1 0 2,0-3-1,0 3 0,-6 0 1,4 0-2,-1 4 1,-3 2 3,2-2-1,0 6-3,-1-2 7,-2 1-3,3-1-1,1 0-1,-2-2 0,3-2-2,2 2 1,0-1 2,0 2 0,0 0-2,-1 4 0,1-2 3,-1 2-3,0-1 1,5 0-2,-1 2 0,2-3 1,-1 3 0,3 2-1,-3 3 1,2 1 0,-2 1-1,0 4 0,0 0 0,0 0 1,0 3-1,0 1 0,0-4 0,0 4 0,0 0-1,0 0 1,0 0 0,0 0-3,0 0 3,0 0-1,0 4-6,0-4-12,0 0-22,5 0 11,-5 1-15,4-1 4,1 0 14,-5 2 14,4-2 7,-4 0 6,4 0 2,-4-2 1,0 2-3,0 0 5,0 0-3,0 0 3,-4-1-1,4-3-3,-4 4-1,-1 0 0,1-4 2,-7 2-2,0 0 4,1 0 0,-7-2 3,-1 4 1,0 0 4,-8 0-3,0-1 0,-5 1-1,-2-3 4,4 3 0,-8-1-9,4-2-2,-4 2 1,-1 1 0,-2 0 6,3-2-2,8 4 10,-4-2-8,8 0-6,0 1 0,-3 3-2,-2 0 0,-2 0 1,-2 4-1,-2-6 0,-5 7 0,-1-1-1,-3-3 1,0-1 0,7 4 2,3-2-2,8-2 0,5-3 1,8 2-1,-11 2-4,25-5 4,0 0 0,-5 0-1,1 0 2,-2 4-1,1-2 0,-2 0 0,3-2 0,-1 2 0,4-2 0,1 0 0,0 0 0,0 0 1,0-2-1,0 2 2,0 0-1,0 0 2,0-2-2,0 4 0,0-4-1,0 2 1,0 0-1,0 0-1,1 0 0,2 0-2,-6 0-9,6 0-38,-3 0-73,2 2-8,5 2-53,1-2-499</inkml:trace>
  <inkml:trace contextRef="#ctx0" brushRef="#br0" timeOffset="49590">1936 5151 300,'0'0'244,"-4"-4"-183,4 4 25,-5-4-26,5 4-29,0 0 2,0 0-9,5 0-5,-10 0 5,5 0-10,0 4 5,0 0 11,0 6 29,0 3-27,5 8 6,-5 8-10,4 5-1,-4 8-4,4 3-6,0 4 7,0 3 0,1-6 1,-1 0 1,0-6-6,0 1-7,1-5 2,-4-5-6,-1 0-8,0-9 4,-1 1 1,-2-5-4,1-1 2,-2-3-3,4-5-1,-4-1 0,4-7 1,-4 5-1,4-4 0,0-2 0,0 0-10,0 0-44,0-2-40,4 0 20,-4-5-63,4-7-49,2-5-56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8:07.5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630 147 465,'6'-8'118,"-12"-1"-109,5 0 61,1 3-5,0-2-46,0 4 5,0-1 9,0 1 3,1 0 0,-2 0-1,-2 2 12,3-2-6,0 4-12,-2 0-4,0 0-10,2 0-6,-2 0-5,2 0-1,0 4-1,0-4 1,0 0 0,0 0-3,0 2 5,0-2-3,0 4 1,-3 4 12,-1 5 6,-2 4-9,-2 8-1,0 4 3,-5 0 0,2 7 1,-5 0 3,2-1 4,-3 5 2,-6-3-14,-3 3 0,-5 0 9,5 0-7,-4 1-3,4 1-2,3-4-1,3-1 1,1-1-5,5-5 0,5-8 0,1-2-1,-2-6 1,9-6 0,-2-2 2,3-6-1,0 5-1,0-4 3,-2 0-2,2-2 0,-2 0-3,2 0 0,-2-2-51,2-6-12,0 0-53,4-7 16,1-11-42,6-1-36,6-8-137</inkml:trace>
  <inkml:trace contextRef="#ctx0" brushRef="#br0" timeOffset="728">728 46 598,'-5'-6'36,"0"2"33,-3 0 0,4 4-15,0-2-22,4 2 2,0 0-4,0 2-6,0-2 4,0 0-7,0 0-8,0 0-3,0 0-5,4 2 4,4-2 12,2 2-7,7 0-6,5 0 1,8-2-3,2 6 1,-1-4 1,8-1-3,1 2 0,3-3-2,2 0-1,-6 1-1,2-2 0,3-2-1,-5 3 1,4-1-1,2 1 1,-5-2-1,0 0 1,0-2-1,-9 4 1,0-2-1,-9 0 0,-1 0 1,2 0-1,-2 0-1,0-1 1,3 3 1,-10-2-1,2 4 0,-3-4 0,1 2 0,-5 0 0,-5 2 0,1-4 0,-2 2 0,-1 0 0,-2 0-2,0 0 2,0 0 0,0 0 0,0 0 0,0 0 1,0 0-1,0 2 5,-2-2-3,2 0 2,0 0-1,-3 0 1,2-2-3,1 0 3,-3 0-4,2-2 0,-3 0 2,-1 0 7,1 3 5,0-3 12,-3 4 0,4-4 6,2 4-7,-2 0-1,1 0-13,2 0-6,0 0 2,0 0-3,0 0-3,0 0-1,0 4 0,0-3-4,0 3 4,0 4 8,0 5 0,2 5-1,2 1 2,0 8-5,2 0 0,-2 5 4,0-1 0,5 5-7,-5 3 7,0-1 0,2 2-3,1-1 0,-3-1 2,0-4-5,-2 3-1,2-7 5,0-3-5,6 4 2,-6-4-2,-4-3 0,9 2-1,-5 1 0,-3-5 0,6 1 0,2 0 1,-5-5 0,0-5-1,0 0 0,-2-5 0,-2-2 1,0-6-1,0 4 4,0-3-4,0-1 4,2 3-4,-2-3 0,0 0-1,0-4-7,-2 0 3,-3 2 3,1-4-4,0 0 2,-4 3-5,-1-3 2,4 0 5,-8 4-3,-7-3 4,3 1-2,-4 2-1,-3-2 3,-1 0 0,0 0-3,-10 4 1,-2 0-2,-2-1 5,-10 2-2,-5-1 2,-6 4 0,-2-4-1,-1 8 1,-3-6 1,2 6-1,0-3 0,4-1 2,5 2-4,-1-4 4,3-1-1,5-2-1,-1-1 0,0-2 3,4-4-1,7 1-2,3 3-2,8 0 2,0-2 0,11 6 0,6-4 0,1 4 1,5 0-1,4 0 0,-4 0-5,4 0 5,4 4-1,-4-8 1,0 8 0,0-8 0,-4 4 0,4 0-1,4 0-2,-4 0 1,4 0-6,-4 0 0,5-1-1,-5-2 8,8 2-1,5-3 2,6 0 0,2 2-9,0-2-4,7-4-3,-6 8 9,-1-4-16,-2 3 6,-6 2 4,-8-1-22,0 0 5,-3 3-1,-2-3 13,-2 0-7,2 1 2,-2 3-21,2 2-33,-4 2-55,0 0-95</inkml:trace>
  <inkml:trace contextRef="#ctx0" brushRef="#br0" timeOffset="3540">401 876 399,'9'4'26,"-5"-1"-20,1-3-6,21 4 0,-21-8-61</inkml:trace>
  <inkml:trace contextRef="#ctx0" brushRef="#br0" timeOffset="3864">640 224 233,'0'-6'242,"-4"-1"-240,-2-3 27,5 1-15,-2-3-14,1-3 0,4-3 3,1 5-1,4-4-1,-3 3 2,8 1-2,-3-1 0,5 5-1,-1 1 0,1 1 9,-6 3 34,-4 0 0,-4 0-9,0 4 8,0-2-20,0 2-10,0 0-2,0 0 9,0 0-1,-4 0-10,-4 0-3,-2-2 25,-3 4-2,-4-2 5,-1 2-7,-2-2-3,1 6-7,5 0-7,-3-5 6,-1 7-11,8-6 2,1 2-5,5 0-1,0-4 0,4 0 0,0 0 0,4 0 0,-4 0 1,0 0-1,0 0 3,0 0 0,0 0-3,0 0-1,0 1 1,1 2 2,2-2 3,3 3-2,-3 2-1,1-2-1,-3 0 5,2 5 0,-1 3 3,-2 1 5,2 2 2,-2 7-4,0 1 1,-2 4 2,0-1-4,-2 1 3,0 2-2,1-2-3,-1-2-2,4-1 4,-2 2-4,2-4-5,2 1 7,1 3 1,-2-3-8,-1-1 3,4 0 2,-1-3 4,-3 0-4,1-2 0,2 0 1,-1 1-8,2-3 4,-1 2 3,1 2-5,3-1-1,-7-1 5,4 0-4,0-2 4,-4 1-4,4-5-1,-4 1 1,0-3-1,5-3 0,-5-2 1,0 1-1,0-1 1,0-4 5,0 0-4,-5 0 1,5 0-1,0 0 3,0 0-6,0 0 2,0 0-2,0 0-31,0-1-40,0-2-1,0 2-8,-4-3-10,4 2-20,0-2 10,0 0 28,0 0 6,0 3 9,0-1 25,0-2-23,0-2 37,0 4 15,4-1 3,-4-1 23,0 0 39,0 2-39,-4 0-7,4 2-14,-4 2-1,4 0 2,0-2 1,0 0 19,-4 0 15,4 0 24,0 0-6,0 0 16,0 0-35,0 0-5,0 4 1,0-4-5,0 0-15,-7 0 2,3 4 1,-1-4-4,-2 3 1,-1 3 9,-1 3-6,0 3 0,-4 3 1,-5 7-11,0 1 6,1-4-1,-2 7-3,-2-3-1,3 3-2,-4 0 1,-1 1 2,-2 0-3,-2 2-2,5-3 2,-6 1-5,2-1 4,5-4-3,2-3 1,2 4-2,4-5 0,-4-5 1,9 4 2,-6-3-3,5-5 0,4 1 1,-2-6-1,1 4-3,2-7 3,0 7 1,-5-2-1,0-2 3,3 4-3,-1-3-3,1 3 0,-2-2-1,4 1 0,-5-1 3,1 2 0,-1-7-3,4 3 4,1 0 0,4-4-4,0 0 0,2 0 2,0 0-1,3-4 2,8 0 1,1 3 1,6-7 1,4 4-2,1 2 0,3 0-1,-3 0 1,-2 2 0,3 0 1,-3 2-1,8 0 3,-5 0-3,9-2 1,1 4-1,11-4 0,-2 0-1,6 0 2,2-4-2,2 4 1,1-4 0,-3-1 0,1 5 0,-11-4 0,1 2 1,1 0 0,-6 0 4,5-2 4,1 0-1,8 0 5,-5-1-4,8-3-4,1 2 3,-2 1-8,-6 1 0,-1 4-1,-13 0 5,0 1-5,-10 2 1,-1-2 0,-3-1 4,0 0-4,3 0 2,-1 0 1,1-1-3,4-3 2,-2 0-2,5 0 0,-4 4 0,4-2 0,-9 2-1,-2 2 1,-5-2 0,-2 4-1,-7-4 1,2 0 2,-4 0-2,1 4-1,-1-4 1,-1 0 0,-3 0 3,1 0 0,2 0-2,1-4 1,3 4 0,-3-4-1,0 4 2,1-2-2,-5 2 0,0 0 2,0 0-1,4 0 2,-4-2 1,4 0-3,-3-2 0,6 0 2,-5 4 4,1-1 0,-2-3 7,-1 0-3,0 0-3,0 0-1,0-5-5,-1-1-3,-4-3 3,-2-1 0,6-5-2,-7-2 0,3-2 0,-3 4 1,1-2 1,0-1-1,-3 4 1,-1-1 7,1-3-7,-3 7-1,-2-5-2,2 2 4,1 3-4,-1-3 2,0 1-4,-1-1 5,6 1-6,-2 2 6,2 2-4,-1-1 1,5 2-3,-4 3-21,1-2-26,2 3-47,-2-2-2,2 2-61,2 3-135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35.5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14 328 776,'-4'-8'74,"4"4"-69,-5 3-5,1 2 0,4 6 6,0 4-2,0 0-1,4 4 1,5 1 1,-1-2 2,1-1-1,-4 1-1,4-3 10,0 0-3,0 1 11,-1-5 3,5-1-3,0-4-12,5-6-7,13-5-2,0-8-1,12-9 1,6-8-1,9-6-1,-1-7 6,1 0 12,0-1 6,-11 6-1,-2 3 6,-1 8-3,-18 7-7,1 3-11,-10 7-2,-9 5 3,-3 3-9,-1 2-4,-4 0-16,-3 4-44,2 0-44,-4 4-70,-7 2-440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36.9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53 466 908,'-4'-10'0,"-5"1"-27,1 1 27,-6 2 56,5 4-22,4 0-30,1 2-3,4 0-1,0-3 1,4 3 0,0 0-1,4 0 5,2 3 6,8-1 0,-5 2-5,1 4 6,2-3-1,-5 9-1,1-2 1,1 1-6,-5-2 1,7 3-2,-1-5-4,2-1 1,1 1-1,-3-5 2,9-4-2,-2-4 1,4-7 1,7-10-2,9-10 1,7-5 0,5-4-1,5-1 0,2 1-1,-6 4 1,-1 3 2,-4 3-1,-10-1-2,1 4 1,-7 8 0,0-2-2,-8 2 4,3 1 0,-7 1-1,0 2-1,-1 3 0,-3-1 1,-3 7 1,-3-2-1,0 4 0,-2-1 0,-5 1 1,0 4-1,0 0 1,-4 0-1,0 0 0,0 0-1,0 0-9,-4 4-23,-4 4-50,-5-3-56,-3 5-61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9:03.6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4594 1162 954,'3'-13'3,"1"-5"-3,2-5 46,8 4-21,-2 2-9,9 0 1,-2 7 4,3 2-9,-1 8 9,0 0-2,3 12-3,-6 3-2,2 6 8,0 6-1,-8 2 2,-3 2 5,-9 5-3,-9-1-3,-8-3-4,-5 3 5,-5-3-3,1-7-6,3-6 1,2-5-8,1-6 0,12-7-4,1-1-3,10 0-1,1 0 0,4 0 0,8 4 1,1 6 0,4-1 0,7 9 3,1-1-3,4 6-2,-11 0 2,2 4 1,-9-1 3,-2 1-6,-13 0 2,-8-4 0,-12 4 4,-5 0-2,-5-6-2,-2-2 3,2-2-3,-2-7 1,11-10 1,-3 0-2,7-4 0,5-6-1,-1 5-11,5-3-34,-8 3-18,8 1-45,-1-2 28,9-2-22,0 3 5,5-7-454</inkml:trace>
  <inkml:trace contextRef="#ctx0" brushRef="#br0" timeOffset="14872">5540 1457 630,'5'-7'36,"-4"3"-36,-1-2 1,0 6 36,-1-4-1,1 4-16,0-4 11,1 3-8,2-7 1,-2 4-5,9-6-2,-6 6 2,0-1 2,-4 5 4,5 0-9,-5 0-6,-5 0-5,5 0-4,5 8 16,-5-3 10,4 9-22,4-1-1,-2-3-1,5-1-3,-2-1 8,6-3-3,2-5 0,0 0 2,11 0-5,5-9 9,8-4-4,8-10 0,7-4-2,12-4 3,-2-5-1,8-1 2,1-3-5,1 4 5,8-3-4,-6 3-5,-7 3 1,-10 12-1,-3 2 0,-23 6 1,-8 9-1,-10 0 0,-12 4 1,-2 0 0,-3 0-1,0 0 0,0 0 0,0 0 0,0 0-1,0 0 0,-3 0 0,3 0-9,0 0-12,-1 4 2,-3 0-7,-1 5-28,1 5-34,-9-5-14,5 4-63,-10 1-134</inkml:trace>
  <inkml:trace contextRef="#ctx0" brushRef="#br0" timeOffset="16200">4341 1367 743,'2'0'23,"0"0"-14,-2 0 18,-2 0 35,2 0-10,0 0-11,0 0-7,0 0 7,2 0-24,-2 0-7,0 0-1,0 0-6,2 0 0,-2 0-2,0 0 0,0 0-1,0 0 2,0 0-2,0 0 1,0 0-1,0 0 0,0 0 0,0 0 0,0 0 0,0 0 0,0 0 0,0 0 0,0 0 0,0 0 2,0 0-2,0 0-1,0 0 0,0 0 2,0 0-3,3 0 2,-3 0 0,0 0 1,0 0-1,0 0 0,0 0-1,0 0 2,0 0-1,0 0 0,0 0-3,0 0 3,0 0-2,0 0-11,0 0-8,0 0 0,0 0-15,0 0-11,0 0-9,0 2-16,0-2-57,-3 0-11</inkml:trace>
  <inkml:trace contextRef="#ctx0" brushRef="#br0" timeOffset="286008">2957 1691 440,'8'-13'0,"2"-1"17,8-3 22,-1 0 9,0 2-29,7-3 20,-11 1-14,3 7 4,-7 1 7,-1 1-20,-4 2 2,1 3 2,-4-1-12,-1 4-8,3 0-1,-3 4 0,1-1 1,5 1 1,2 2 1,5 7 3,0 1 3,1-1 1,8 6-1,-5-5 0,1 3-5,5-4 2,-2-3 0,-3-2-1,4-8 1,8-4 2,11-10 3,12-8-4,17-19 3,17-12-1,16-11-6,12-12 8,13-13-2,12-1-6,0-9-1,2-9-1,9-3 0,-3-7 4,4-2-4,5 3 0,-1 14-3,-11 13 3,-9 13-2,-17 20-3,-23 11 1,-11 11 1,-19 8-3,-16 8-2,-15 6 3,-9 3 0,-9 2 3,-7 4-1,-2-1 3,-5 5 0,-1-4 1,0 4-2,0 0 1,-4 0-1,2 0-4,-2-4 4,2 4 1,-2 0 0,2 0 0,0 0 0,0 0 0,0 0-1,2 0 1,-2-2 0,0-1 0,0 3 0,0-4 0,0 4 0,-2-4 2,2 4-2,0 0 2,2 0-4,-4 0 2,2 0-1,0 0 0,0 0 1,0 0 0,0 0 1,0 0-2,0 0 2,0 0-2,0 0 2,-3 0-3,3 0 3,3 0-1,-6 0 0,3 4 1,0-8-2,0 8 3,-1-4-5,2 0 3,-2 0 0,1 0 0,0-4 0,0 4 0,-3 0 0,3 0 0,0 0 0,0 0 0,0 0 2,0 0-5,-1 0 1,2 0 2,-1 0-1,0 4 2,0-4-2,0 0 1,0 0-3,-1 0 2,1 0-1,0 0-1,0 0 2,0 0 1,0 0 0,0 0-3,0 0 3,1 0 0,-2-4 3,1 4-3,0 4 0,-3-4-1,2 0 1,1 0 1,0 0-1,0 0 0,0 0 1,0 0 3,0 0-2,0 0-1,-5 0 0,1 0-1,0 0 2,0-4-4,0 4 4,-5-2-2,3-2 4,1 4-2,1 0 0,-1-4 3,1 3-5,0-2 0,0-2 0,0 5 0,-1-4 0,-3 4 0,4 0 1,-5-2-1,-2 2 0,4-2 0,1-4 0,-1 6 0,6 0-1,1-4 2,0 4 1,0 0-2,0 0-4,1 0-3,-2 0-9,1 0-50,0 0-22,-4 0-170</inkml:trace>
  <inkml:trace contextRef="#ctx0" brushRef="#br0" timeOffset="340044">2732 2903 537,'6'-4'63,"-6"-6"-39,0 6 12,0 0 6,0 4-11,0-5-12,4 5-4,-4-4 9,0 4-11,0-4 2,4 4-2,-8 0 2,8-2 1,-4-1 2,0 3-4,0-4-5,0 4-2,4 0 0,-4-4-3,0 4 3,0 0-2,0 0-3,0 0 0,0 4-2,0 0 0,0 1 1,5 7 26,-5 3-4,4 10 7,-4 2-5,4 1 6,-4 7-5,4-2-13,-4-7 8,5 1-1,-1 0-8,0-6-5,0-6-6,0 3 0,1-5 4,2-3-4,-7-1 1,4 3 1,-8-2-1,4-1-2,-6 1-29,2 1-61,2-5-58,0-2-71,2-8-351</inkml:trace>
  <inkml:trace contextRef="#ctx0" brushRef="#br0" timeOffset="341026">2780 2684 690,'0'-15'31,"0"2"47,0-1-24,-4 2-23,4 7-7,0 1-10,-4-2 8,4 2-8,0 0 4,0 4-1,0-4-6,0 4 0,0 0-8,0 0 1,0 4-2,0-4-2,0 4-4,0 0 4,0 6 1,4 3 2,0 14 17,-3 9 1,6 9 13,-1 8 1,0 7-3,-2 3-16,-4 4 2,4 0-1,-4-4-8,-4-1-1,4-12-4,-4-5 2,4-6-4,-10-11 1,6-6-2,2-5 2,-1-11 2,2-6-5,1-4-11,-4-2-96,-5-11-3,5-2-72,-4-12-183</inkml:trace>
  <inkml:trace contextRef="#ctx0" brushRef="#br0" timeOffset="369298">3848 2828 548,'5'-6'18,"-3"2"41,-2-1-10,0 1 23,0 0-27,0 0-24,2 4 0,-4 0-4,2 0 1,0 0 0,0 0 5,0 0 5,5 0-5,6-2 4,6-2 0,4 0-7,11-1-6,3 5-1,5 0-7,0 0 4,-2 4-3,3-3 2,-6 3-1,4-4 4,2 0 1,-2 0-4,9 0-1,-3 0-1,-2 4-1,1-2-5,-3 10 4,-8-3-2,0 9-2,-11-3 0,5 2 2,-6 4-1,1-2 1,9 4 0,-5-2 1,6-2-3,-1 4 4,4-1-3,-4-3 0,4 2-1,-8-2 0,3-2 0,-3 5 2,4-3-3,-4-2 5,4 2-4,-2 2 1,3-2 0,2 4 1,3-2-3,0 6 0,0 0-1,-2 5 4,0 3-3,-3 2 2,-6-1 2,0 4 0,5-3-4,-5-3 6,2-1-5,-3 1 3,-3-1 0,5 2-1,-10-7 6,1 3-5,5-4 0,-7-4 2,-3-6-5,3 2 3,0-6-4,-3 5 1,0-5-1,1 4 1,4 2 0,-1-1 4,-5 3-5,1-2 0,3-2 3,-8-3-3,0-1 2,1-3 0,-4-5 0,0-1-1,-3-4 0,0 0 7,-2 0-6,0 0 6,0 0-6,0-5-1,0-3-1,0-2-2,3 1-88,-3-5-30,1 10-75,2 4-149</inkml:trace>
  <inkml:trace contextRef="#ctx0" brushRef="#br0" timeOffset="373774">24 4461 484,'-4'13'7,"-5"1"7,5-1 15,0-5 0,-1 2 9,5-6 10,0 0 11,0-8-9,0 4 4,0 0-19,0 0-12,5-4-16,-5-6 1,0 2 1,4-5 2,0-2 2,9-6-4,-5 2 5,12-8-5,1 0-1,1-4 8,9 0-9,-4-1 3,8-4 0,-4 5-3,4 0-3,0 3 1,4-3-3,-2 4 3,1 0-3,3-4 1,4 0 5,-6 3-5,9-3 3,1 0-1,0-1-1,-1-3 1,4 3-1,-3-3-2,0 7 2,-6 1-1,5 0-2,-7 6 1,4-2-1,-3 5 0,3-4-1,0 3 1,2 1 2,7-1-2,2 2-1,-3-4-2,5 2 2,-1-3 5,5 3-4,0-2 0,4 2 2,-4 2-3,0-2 2,-5 9-2,-4-2 0,-6 3-1,-2 5 2,0-2 1,0 2-2,1 4 0,7-4 0,1-1 3,3 1-3,-3 4 3,-5-4-3,-7 2 1,-1 2-1,-11 0 2,6-3-1,-7-1 0,3 0 0,-2-2 1,6 2 1,1-1-3,1-3 2,-2 2-1,-5-2 1,-4 4-2,-6 4 0,-9-1 0,-6 1 3,-3 0 0,-2 0-1,-1 0-1,0 0-1,-1 0 0,-2 1-14,-1 3-32,-2 4-63,-11 6-91</inkml:trace>
  <inkml:trace contextRef="#ctx0" brushRef="#br0" timeOffset="374914">2345 1570 746,'4'-21'7,"3"2"-7,-6-4 29,-2 6 18,2 3 5,5 1-5,-2 4-8,0 1-1,1 6-14,-5 4-20,0 6 8,4 5 17,0 14-1,0 5-9,0 7-6,5 3 3,-4 6-3,4-2-3,1 3-2,-2 1-8,-4-2 5,1-3 0,-5-4-3,-5 9 4,1-2-6,-4-2-10,1 2-64,8 2-46,13-10-145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5:03.9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1966 1166 745,'-8'0'2,"-5"-4"9,9-2 10,0 2-1,8 0 0,4 0 12,9-1-13,1 1-1,9-2 5,4-1 3,4-3-6,-1 6-6,6-1-1,10 1 0,3 4-3,4 0-6,9 0-1,5 4-1,-1-3 0,0 7-2,-8-4 1,-5-4 2,-7 0-3,-8 0 1,-2-4 0,-10 0 0,2-1-1,-7-3 1,-1 4-1,-3-2 1,-7 2-1,-1 0 0,-3 3 0,-6-3 1,0 4 0,-4 0 0,0 0 0,0 0 1,0 0 0,0 0 2,0 0 0,0 0-3,0 0 3,0 4-3,0 9 7,-4 6 17,4 16-8,-4 11-3,4 7 2,4 7 0,5 1 2,-1-3-7,0 1-3,2-5 3,1 3-7,1-3-2,0-2 1,-3 1-3,-5-5 2,0-3-1,-4-9 2,0-4-2,0-9 0,-4-5 3,4-10 4,0-3-1,-4-5 3,-1-4-8,-3 3-2,-5-3 2,-5-6-2,0 2-2,1 3 0,-7-3-1,3-2 1,-8 2-2,1 3-2,-6-3 2,-3 2-2,-6 2-1,-1 2 2,-1 4 0,-8 6 1,0-2 4,-5 3-5,1-1 5,0 2 2,5-2-1,8-7-1,3 3 1,7 0-2,6 0 1,7-2-2,0 2 1,-3 0 0,3 1-3,4 3 2,-5-4 3,8 1-3,5-5 2,1 0-2,4 0-6,4 0-2,0 0 3,4 0 1,-8 0 2,4 0 2,0 0-3,0 0 2,-5 0-3,1 0 3,-3 4 3,3-4-1,1 0 0,2 0 1,1 0 0,0 0 0,0 0 2,0 0-1,0 0-1,0 0 3,-3-4-3,3 4 0,-2-3 0,2 1-1,-2-2 1,2 4 0,0 0 0,0 0 0,-2-4 0,4 4 0,-4-5-1,2 1 1,-4 4 0,4-4 0,0 0 0,-4 2 1,4 4-1,-4 2-2,-9 0 1,0 9-1,-9 4 1,-5 10 2,-4 6 0,0-1 0,-5 7-1,6 1 0,-6 2 3,2 6-3,-2 2 3,6 0-3,-6-2 1,10-6-1,3-5 1,2-3-2,8-11 2,2-2-1,4-8 0,1 1 0,2-9 0,0 3 2,-1-2-1,1-2 0,4-4 1,0 0 0,0-4-2,4 4 1,-4-4-2,0 2 1,5-2 0,-1 0 0,6-1 0,4-3-1,7-2 1,0 2 0,11 3-1,7-5 4,13 3-3,12 1 0,10-6-2,10 3 2,3-1-1,3 1 0,1 1 1,-8 2 0,3 2 1,-3 4-1,-3 4 0,-4-1 0,-2 4 0,-4-2 2,-4-3-4,4-4 4,1-3-2,-1-5 0,-3-3 0,-6-1 0,-11 1 0,-11 0-1,-13 9 1,-12-2 2,0 2-1,-2 4-2,-3-4 0,-1 4 1,2 0 2,3 0-2,1 0 0,-2 0 0,1 0 0,-7 0 0,1 0-2,-6 0 2,2 0 0,-3 0 2,-3 0-1,3 4 1,0-8 0,-1 4 3,1 0 2,-5 0 0,-3-4-7,-5-1 4,1-3 3,-11-2-3,5-3-1,-3-6-1,-6-6 0,5-2-2,-5-2 2,5-7-2,5-3 2,-6 3-2,7 4 2,1 5-2,3 2 3,3 6-2,-6 5-1,7 1 2,-1 3-1,5 1-1,-5 1-4,1 2 1,4-2-27,-10-1-2,4 0-30,-3-3-43,1 6-47,-1 2-157</inkml:trace>
  <inkml:trace contextRef="#ctx0" brushRef="#br0" timeOffset="10094">4180 54 464,'4'-6'58,"1"2"-36,0-1-6,0-3 20,-1-2 0,-4 6 4,0-1 25,0-3-1,0 4-21,0 4-19,0 0-8,0 0 0,4 4 12,-4 4 24,4 1-17,0 9-5,1 1-4,0 8-4,2 3-3,-1 3-1,-2 3-7,3 8-5,0 6-4,-3-2 5,-4 6-4,-4 1 1,-3-1 2,-4 0-4,-2-6 0,-1 6 1,-8-5-2,-1 1 2,-2 4-2,-10 3 1,0 3-2,-2-3 3,-6 6-3,3-7 1,4-3-1,6-4 0,4-9 0,7-8 0,7-5 0,-1-4-2,-2-2 2,-2 2-1,-4-5-4,-6 5 3,-4-2 0,-5 2-5,-2-4 6,-3 4-3,-4 2-4,7 2 5,2-4-4,1-4 3,8-2 1,6-4 3,6-5 0,-1-6 0,6 2-1,-2 0-1,-5 0 2,-7 1-2,3-1 2,-3 6-1,-1-5-3,4 3 3,1-4 2,3 2-2,9-2 1,-1 0 0,5-4 0,4 0 0,0-4 0,0 4 0,0 0 2,0 0-1,0 0 0,0 0 2,-4 0-3,0 0 0,-1 0-1,-4-4-1,3 4 1,2-3-55,0 2-130,-1-1-375</inkml:trace>
  <inkml:trace contextRef="#ctx0" brushRef="#br0" timeOffset="11212">1851 1610 475,'0'4'109,"-4"-4"-80,4 4-4,-4-4 20,4 0 6,-5 0-17,5 6-2,-8-2-8,-5 0 15,-1 1-17,-3-1-2,3 2 1,-3-2 0,-2 0 1,2-4-4,-4 0-10,-6 0 3,-65-8-5,75 6-3,-7-2 6,3 0 8,-2-1-5,-16-3-2,-2 2 1,-1-2-4,1 3 0,1-3-3,-2 2-2,-3 3 0,0-1 4,-4 0-1,2 2 4,2 2-3,0-4-1,-2-4 4,7 7-4,0-7-2,2 2-1,-3-2 2,4-1 1,0-1-5,-4-2 2,2 3 6,3 0-4,0-5-2,6 5 9,-2-3-3,11 2-4,-4 1-2,5-5 2,-1 5-2,-6-5 2,1 1-2,0-4-2,0 3 1,3-3 0,2 7 3,2-3-3,-2 0-1,4 7 1,1-6 1,4 3 0,-5 3-2,4-2 0,5 3-2,-8-3 2,4 2 0,-1-3 1,0 1 0,-2 2-1,2-1 2,5-3-2,-1 6 3,5-1-2,0 5-1,4-4 0,0 0-39,0 4-44,-4-4-45,0-2-101,-1-3-178</inkml:trace>
  <inkml:trace contextRef="#ctx0" brushRef="#br0" timeOffset="15682">4060 2091 578,'-8'-5'50,"4"-9"11,0 1-13,3-6 41,1 2-33,-3-6-4,6 1-7,-3 0-4,1 4-4,6-1-11,2-4-3,10 6 6,4-8 3,12 2-7,-2 4-10,8-3-10,-6 13-5,0 5 0,-5 16 0,-6 7 2,-3 16 0,-7 6 1,0 8-1,-6 4 1,-12-3-2,-4 0 1,-15-4 2,-4-2-2,-5 0 0,-1-8-2,-3-9 6,6-8-3,-1-11 1,4-8-4,0-13 0,9-9 0,1 3 0,5 1 0,6 4-4,6 6 3,14 3 1,3 5 0,8 0 0,16 1 5,8 7 11,4-2 0,-1 2-3,4-4-7,-2 1-6,-5-1 2,-4-2-1,-14-1 0,0 2-1,-10-6 0,-3 0-2,0-6-22,-1-9-51,-7-9-12,-3-4-17,-6-5-41,-6-4-70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8:25.4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6363 1702 385,'-1'-4'103,"-2"3"-71,3-2 26,-1 2-8,1-2-2,-5 2 8,1-1-20,4 2 6,-4 0-11,0-2-10,4 2-6,-4 0-7,4-2-1,-5 2-5,1 0 8,-1 0-1,0 0 5,1 0 2,3 0-1,-2 0 7,2 0-1,1 0-6,0 0 2,0 0-5,0 0-1,1-2-2,-1 2-3,3 0-2,-3 0-1,0 0-1,1 0 0,2-2 0,3 2 0,8-2 0,2 2 1,3-2-2,12 4-1,-5 0 1,5 0-1,0-2 2,0 0-1,-4 0-1,-2 0 1,2-2 0,-2 2-1,3 0 3,-6 2-3,9 0 0,-4 2 0,1-1 0,4 4 3,-9-2-3,3 3 0,-3-6 2,4 3-2,-6-2 1,1 1 0,5-3-1,-1-1 1,5 6 1,-1-2 2,-3 0-4,3 3 0,-3-1-1,4 2 3,-9-3 2,5 3 2,-2-2 3,4 2-1,0-3-1,3 3 0,-2-2-4,-1 2-1,-1-3-1,-2 3 0,-3-1 1,-1 3 0,-4 0-2,8 1 4,-4 2 0,6 1 1,1-2 2,-2 3-2,8-2 1,-6 3-1,4-1-1,-8-2-2,-1 1-2,-6-1 1,-1 5 1,1-3 4,3 4-3,-3 0 0,9 3 2,-2 0 4,8 1-7,-2 0 7,4 0-5,-6 4-2,-1 0 1,-2-2 2,-10-2-4,4 2 0,-3 0 3,-4-2-1,1 4-1,4 1 2,-1 3-3,-5 1 2,5 3-3,34 72 5,-44-93-5,-2-1 0,0-1-1,2-1 2,4 10-1,1-2 0,-3 0 0,1 1 1,1 1 2,-1 4-2,4-2 0,-2 4 0,-3-1-1,1-3 1,1-1-1,0-3 0,-2-6-2,-1 4 2,0-3 0,-2 3 1,2 2-1,1 3 0,5 0 1,-6 1 0,1 0-1,-1 3 0,1-4 0,-4-3 0,4 3 0,-2-5 0,-2-2 1,1 4-1,2-2 0,-3 1 3,3 5-3,-2-2 1,2-2 0,-1 6-1,-3-2 1,0-4-1,1 2 0,2-2-1,-7-5 1,4 5 1,0-2 1,0 2-2,1 1 0,-1 4 1,0 2 2,-3 2-1,4 1-1,-1 0 3,-1-2-1,1-1-2,-3-3 0,3 3 0,-1-6-1,3 0 2,-1 0 0,0 2-2,-1-1 3,0-2-2,0 4 2,5 2 0,-8 0-2,3 0 1,-1-1 1,1 2-3,-2-3 3,2 3-3,0-3 2,-1-1-1,1-3-1,-2 2 3,7-2 0,-9 2-2,9-2 1,-5 0 1,0-1-3,1 3 0,-5-4 0,4 2 0,0 3 4,-3-7-3,4 3 0,-1 0 2,0-1-2,0 1 0,3-1-1,0-2 0,2 2 0,-5 2 2,0-1-1,0-1 0,-2 0 2,1 2-1,-2-1-2,2 1 0,-3-2 2,1 4-2,-1-2 0,3 0 1,-3-1-1,1-1 0,2-3 1,-1 4-1,2 0-3,-1-1 3,-3 1 0,0 1 0,0 0 2,0-2-2,0 0 0,1-3 0,2-5 0,-3 1 0,1-8 0,-1 4 0,0-3 0,0 1 5,0-2-5,0 2 0,0 0-4,0-3 9,0-2-9,3 5 4,-3-4-1,-3 0 1,6-3 0,-3 7 1,0-4-1,0 4 0,0 0-1,0 2-3,0-2-39,1-3-86,5-2-29,-6 2-179</inkml:trace>
  <inkml:trace contextRef="#ctx0" brushRef="#br0" timeOffset="7538">670 4790 343,'-2'3'19,"2"-2"-8,-4-1 27,0 0 15,4 0-32,-4 4-2,4-4-19,0 0 29,4 0-2,-8 0 5,8 0-6,-4 0-7,0 0 32,0-4-17,0 4-12,0 4-9,0-4 1,0 0 0,0 0 3,0 0 0,0-4 5,0 4-7,0 0-5,0-1 2,0-2-5,0 2-2,0 1 2,0 0-2,0-3-1,-4 2-1,4-3-2,0 0 1,0-2-1,0-2 5,4-1-4,-4 3 0,0-1 4,4 1-3,-4-2-1,4 3 4,-4-3 1,5 2-3,-4-2 2,2-1-1,1 1-2,3-2 2,-3 1 8,1-4-7,-1-1 0,0 1-1,0-2 6,0-1 0,1 2 0,-1 1-5,0 4-2,0 1 5,0 1-9,-2-1 1,2 0-1,-1-3 3,4-1 0,-3-2-3,0 1 5,-4 0-3,4-5-2,1 3 1,-5-2-1,0 2 2,0-1 1,0 3-2,-5-2-1,5-3 0,0 1-2,5-1 4,-1-1-2,0-2 0,0 1-2,5-2 2,-5-1 1,2 2-1,2 0 1,2 0-1,-2-4 0,1 2 1,3 2-2,1 0 1,-3-4 0,4 6-2,3-4 1,-5-2 1,1 3 1,2 2-1,-2-5 1,-5 2-1,5-4 1,-4 0-2,0 0 1,1 0 0,3 0 0,-5 1 0,1 1 0,-1-2 0,2 0 1,4-2-1,-1 2 0,-1-1 0,1-1 0,0 4 0,2 2-1,2 2 1,-5 4 0,1 2 1,-4 1-1,2 1 0,-3-1 0,5 1 0,-5-4 1,5-1 1,1-5-2,4-4-1,-1 4 1,-3-7 1,4 3-1,-1 5 0,-4 0 1,-1 3-1,-3 1 0,2 1 0,-3-2 1,1 4-2,4-5 1,-1 0 0,1-2 1,6-1-1,3-2 0,3 1-1,3-2 1,-3 3 0,3 2 1,-7 2-1,0 2 0,-5 3 2,1 3-2,-5-2 0,2 1 0,5-1 0,-3-2-2,3-1 2,3-2 3,3 2-3,-2-5 1,12-1-1,-6-2 0,8-2-2,0 0 2,-4 4 0,-1 2-1,-2 2 0,-8 3 1,1 1 0,-2 3 0,-7 2 0,4-1 0,-1-2 0,4 4 0,3-3-1,1 0 1,8-5 0,0-1 0,0 0 0,0-1 0,4 1 0,-4-2 0,4 2 0,-6-1 0,0 2 0,-2 2 0,4 1-1,-3-1 1,6 1 0,-1 0 0,8-3 1,-2-2-1,1-1 0,-1 0 0,-1 1 0,-6-4 0,-2 5 0,-2 2 1,-2 1-1,-3 3-1,-6 7 1,7-6 0,-1 5 0,4-3-1,4 0 1,4-3 0,1 1 0,-2-2 0,1-1 1,-8 5-1,-4 1 1,4-1-2,-13 3 2,8 1-1,-3-2 0,2 2 0,3-2-1,4 3 1,-2-4 0,2 3 0,2-1 3,1 1-5,0 0 2,0 1 0,0-1-1,-4 0 1,-1 0 0,-2 0 0,-1 0 0,3-1 0,-1 1 0,-1-2 0,4 2 0,-6-1-1,1-3 1,-4 6 0,3-2 0,-3 0 0,-3 0 0,9 4 0,0-4 0,3 0 0,4 3 0,-2-3 0,-1 2 0,0 0-1,-6 2 1,-6 0 0,-1 0 0,-1 2 0,-5-2 0,-3 2 0,4-2 0,2 4 0,-2-3 0,3-1 0,3 3 0,3-3 0,-5 1 0,-3-1 0,4 0 0,-5 3 0,0-2 0,-5-1 0,2 0 0,4 4 0,3-4 0,-5 0 0,5 0 0,3 2 1,-7-2-1,-1 0 0,-2 0-1,1 0 0,-1 2 1,4 0 1,-1 0-1,-1 0 0,-2-2 0,8 5 0,-5-2 0,0-3 0,-5 1 0,1 2 0,-1-3 0,3 0 0,-7 1 0,5-1 1,-5 0-1,0 4 0,0-2 0,5 0-1,-5 0 1,2-2 0,-2 0 0,0 2 0,0-2 0,6 2 0,-6-2 0,5 3 0,-1-1 0,1 0-1,-4 2 1,7-2 0,-7 0 0,5 0 0,-6-1 0,0-1 0,-4 0 0,0 3 0,5-3 0,-1-3 0,0 3-1,0 3 1,0-3 1,2 0-1,1 4 1,-1-4-2,1 1 2,-6 1-1,5 0 0,-6-2 0,0 0 0,0 0-1,0 0 1,0-2 0,0 4 1,0-4-1,0 2 0,0-2 1,0 2-1,0 0-1,0 0 1,0 0 2,0 0-2,0 0 0,0 0 1,0 0-1,4 0 1,-4 0 1,0 0 0,0 2-2,0-2 2,0-2-1,0 2 2,0 0-3,0-4 3,0 4-3,0 0 1,0-1-2,0 1-28,0 1-90,-4 2-79</inkml:trace>
  <inkml:trace contextRef="#ctx0" brushRef="#br0" timeOffset="19898">549 3404 730,'6'-5'15,"-1"1"-13,0-2 36,-10 1 26,5 1-30,0 0 0,0 0 10,0-2-1,0 2-10,0 0-6,-5 0-7,5 1-6,0-3 6,-2 2-7,2-5 1,0 1-5,0-2-8,0-3 5,2-6-4,3 4 1,0-7 2,3 4-2,0-8 4,1 7-4,3-2 3,-2-2-5,9-2 1,-3 0-1,1-5 3,1-1 0,1-2 1,-2 3 0,-5-3 2,-6 2-4,2 4 0,2 1 2,-6 3-3,5 0-1,3 1-1,1 1 1,7-2-1,1 0 1,0-3 0,3 1 0,-3 0-1,0 2 0,-2 0 1,-2 2 0,0 3-1,-4 1 0,2-2-1,2 4 1,4-5 0,3 0 1,1-3-1,-2-3 0,3 0 1,0-1-1,-8 4 0,4-2 0,-5 2 2,-4 4-1,1-3-1,4 3-1,-1 0-2,4-2 3,-1 4 3,5-2-2,-7-3-2,5 0 0,2-1 1,-1-3 0,-3 4 0,4-1 0,-5 0 1,1 9 0,0-1-1,-1 2-1,1-1 1,0 1 0,-2 0 2,2-5-2,2-1 0,8-2 0,-6-2 0,7 0 0,2-2 0,-2 6 0,2-2 0,-2 7-1,-1 1 1,0-1 0,0-1 0,4-2 0,-1-4 0,2-1-1,9-1 0,-3 0 1,3 1-1,-4 4 0,-6 5 1,0 2 0,-8-1-1,4 2 2,-6 1-2,3-3 1,6-1 0,2-2 1,2-3-1,7 1 0,0-1 0,-6 3 0,1-2 0,-4 4 0,-6 3 0,-5 1 1,3-3-2,2 1 2,2-1-2,9-1 1,-3-1 0,2 1 0,0 3 0,-1 1 0,-3 1 0,-2 2 0,-2 1 0,-6 1 0,-1 0-3,-1-2 3,-2 0 1,5 0 2,2 3-3,4-1-1,0-2 0,4 6 1,-6-2 0,8 0 1,-9 2-1,2-4 0,-7-1 1,-1 3-1,1-4 1,-8 0-1,3 1 2,-8-3 0,-3 4-2,-5-2 1,4 2 5,-8 4-6,-4 0 0,0 0-4,4 0-54,-4 0-27,0 0-23,-9 4-22,-2-4-23,-2-4-36</inkml:trace>
  <inkml:trace contextRef="#ctx0" brushRef="#br0" timeOffset="21204">3346 822 564,'-4'0'83,"4"2"-33,-4-2-1,4 0-27,4 2-3,-4-2 8,0 4 20,4 2-4,4 2-2,1 1-1,5 5-2,8-1-9,8 0-4,11 2-7,3-1 3,3-2-8,3-1-1,-2-2-3,-11 3-2,-8-2 3,-11 3-3,-4 4 6,-9 5 8,-5 5 6,-5 7-8,-13 6-7,4-1 5,-11 1-11,-3-2 10,2-4-11,0-5-3,8-2 0,-4-6-2,4-2-4,1-3 3,8-1-36,-4-2-70,0 1-7,-2-2-87,8-7-274</inkml:trace>
  <inkml:trace contextRef="#ctx0" brushRef="#br0" timeOffset="22144">7774 1336 635,'-4'-6'115,"4"6"-44,-5-4 10,3 3-16,2-3-27,0 0-12,2 4-2,3-4-7,-5 2-8,4 0-2,1-1 1,-1 0 1,4 2-3,-4-2-1,1 3-2,0 0-2,6 4 3,5 2 2,5 2 1,0 0 4,11 3-2,-2 1-1,6-3 3,-2-1-2,3-2 3,-7 3-8,1-5 0,-5 5-3,-3 1 2,0-1 1,-2 3 0,6 3 5,-6 3-1,7-1-2,1 0-1,4 1 2,-4-1-1,3-2-2,-6 4-3,-1 1 4,-1-1 3,-3 2-5,0-2-1,3 4 5,-6 2-6,3-2 9,6 2-2,-5-2-4,5-2 1,-6 2 0,1-2-3,5 4-1,-9 0 3,3 3-3,2 3 2,-1 4 1,-2 0 2,0 1-3,-2-2 0,-3 1 0,-1 1-1,5 0 2,-5-1 2,1 4-1,-1-1 1,4 0 0,-4 0-1,3 3-1,6-1-1,-6 0-1,1 0-1,4 5 5,-5-4-5,-4 2 7,1-1-7,-3 2 5,0 0-2,-2 1 2,-5-2-2,0 4 2,2-5 0,1 2-3,1-4-1,1 0 4,-1-3-5,-1-1-1,2 4 3,-5 1-2,0-5 0,-4-1 0,0-7-1,0-3 3,0-7-3,0-5 1,0-3-1,0-6-11,0-4-12,0 0-14,-4-3-41,0-1-37,-5-1 36,-6 3-5,2-4-11,0-4-18,1-1 10,-2-2 11,4-8 50,1-2 40,2-3 2,-1 2 18,2 1 32,2 2 16,-4 3 9,-1 5-26,2 5-8,3 2-3,-3 2 2,6 3 0,-2 1-16,1 0-3,2 0-4,0 0-10,2 0 2,-2 0-3,4 4 4,3 5 15,-1 2-3,4 9-12,2 5 3,-3 1-3,-4 1-1,4 0 6,2 0-11,-3-4-1,4-6 2,-4 5-4,0-7 4,2-4-2,1-1 1,2-6 6,3-4-7,-2-4 8,2-6-6,11-5 0,-4-6-3,5-4-1,4-6-1,-1 0 0,1 1 0,-7 3-1,-2 2-10,-6 12-61,-9 7-19,-6 8-30,-8 11-177</inkml:trace>
  <inkml:trace contextRef="#ctx0" brushRef="#br0" timeOffset="34962">5476 571 234,'-21'4'532,"1"0"-530,8-2 20,3-4 25,5 0 6,4 0-25,4 2-7,-4-4-4,4 0 6,1 0-7,-4-5 13,2 1-12,1-2-1,0-3-1,0-2-11,2-1-2,4-3 3,-2 0-5,1-4 0,-1 1 2,1-2 2,-1-1-1,0 0-3,-1 2 1,-2-1-2,3-2 2,-4 7 3,-4 4-3,4 5-1,-4 3 0,0 5 1,0 0 0,0 2-2,0-2 1,0 2-1,0 2 0,-4-2-4,4 4-2,0 2 7,0 5 0,4 6 1,-4 10 3,-4 9 5,4 7 3,0 8 2,-4 5 17,4 2-3,0-3-4,0 3-10,0-3 5,0-1-10,0 4 13,0-3-19,-4-5 1,4-2-3,0-8 4,-4-4-2,-1-6-3,5-6 6,-7-7-6,3-3 2,1-5-5,2-3-1,1-4-27,-3-4-62,2 0 20,-2-2 6,-1 3-36,-2-2 26,-2 2 20,-5 1 30,-1 0 21,1-3 6,4 3 9,0-1 27,5-3-1,0 4 4,4-2-1,-4 2-17,4 2-4,0 0 3,0 0 4,4-1-1,0 3 5,4 0-1,6 2 3,13 0-8,4-4 6,8 6-6,1-7 3,3-1-17,-2 0 0,-7-4-6,-2 3 3,-14-3-5,-1 2 2,-7-2-2,-6 4 0,0 0-42,-4-2-35,0 2-57,0 0-91</inkml:trace>
  <inkml:trace contextRef="#ctx0" brushRef="#br0" timeOffset="36706">11129 5019 796,'1'5'21,"-1"-1"-20,0-6 21,-1-1 56,-2-1-19,-1 4-31,-2-8-10,-2 2 11,-1 1 4,5-3-10,-6 0-2,9 1-9,-2-5-7,3-2 0,3-1 7,4 0-7,-3 0 0,9-3-1,-1 5 8,5-2-1,7-1 2,5 3-2,4 3-4,-7 2 0,5 7-7,-5 2 6,-8 7 0,4 4 2,-9 7 10,-3 9 1,2 11-3,-3 7 0,-2 6-4,0-1-9,-3 3 7,-4-6-3,-10-4-3,-2-2 5,-9-5-6,-9 3 6,-8 0-6,-10 0-2,-1-1 5,2-2-6,-3-9 3,10-1-1,6-10-1,3-3 4,13-7-1,0-5 2,8-6 0,1-5-4,2-9 1,6-6 1,1-5-4,6-4 1,2 5-5,5 1 6,5 6-5,-4 3 2,6 9 1,3 1 0,-2 6-1,5 4 1,-2 2-1,-6 9-2,-1 6 2,1 6 1,-5 4 0,-1 6 0,1 1 1,1-1-1,4-7 0,-1-3 0,0-6 0,3-5 0,-2-2 2,3-11 0,1-1-1,4-5 0,-4-5-1,5-2 0,-13 3 3,3-3-3,-5-3 0,2-2-1,-8 3 2,2 1-2,-1-1 1,-2 10-11,-4-1-19,-1 1-20,-1 4-101,-2 0 17,-3 0-72,-5 4-251</inkml:trace>
  <inkml:trace contextRef="#ctx0" brushRef="#br0" timeOffset="47244">5974 194 567,'-4'-14'28,"0"2"-20,4-1-2,4 4-5,0-1 21,1 2 16,3-1-33,5 3 2,-4 1-4,6 1-3,-7 1 3,-4 6-6,0 1-2,-4 3 5,9 2 23,1 5-17,8 3 0,-6 0 1,7 2-7,2-1 15,1-1-11,-1-2-2,2 2-1,-1-3 1,-1-1 4,7-3 6,-2-6 1,10-6 5,-1-6-5,13-7-6,1-4-1,2-8 9,10 0-8,3-3-5,3-1 1,-1 2 3,-4 2-4,0 4 0,-6 4-1,0 4 1,-6 2-2,-2 5 0,-14 4 0,-6 2 1,-10 4-1,-2-1 0,-5 3-3,-7-1 3,-4-2-1,0 2-2,0-2 1,0-1-7,0 4-17,-4 0 9,0 2 6,-10 3-26,-3 3-67,-6 3 12</inkml:trace>
  <inkml:trace contextRef="#ctx0" brushRef="#br0" timeOffset="48560">10198 4242 774,'4'-17'2,"0"2"2,3 1 6,-3 1 21,5 1-3,-1 3-11,1 1-5,-1 2-3,1 1 0,-4 2-5,-1 3-2,2 4 0,-6 0 6,4 10 19,0 7-13,1 3 2,-1 3-1,1 4-1,-2-6-5,3-2-3,1-5-2,1-5 12,6-6-3,9-3-5,11-5-2,15-7-5,17-10 1,12-6-4,12-11 4,6-1-2,3-9 0,-2 1-1,-6-2 1,-6 1 0,-5 2 0,-14 3 2,-9 3-1,-9 1 9,-3 8-1,-6 1 0,-9 4-1,-2 3-3,-11 1-2,-3 10-3,-3 1 1,-5-2-1,-2 9 0,-4-2 0,0 2-2,0 1-14,0-3-24,0 6-67,-4-2-42,-6 3-24</inkml:trace>
  <inkml:trace contextRef="#ctx0" brushRef="#br0" timeOffset="49904">149 4741 518,'-21'-10'2,"3"-3"5,4-1 18,1 1 13,0 3-12,-2 1 19,6-1-5,-3 2-18,3 1 3,1-3 15,4 6-13,0-1-5,-1 1 3,5 2-9,-4 0-2,4 0-5,0 0-7,0 2 1,0 2-3,0 0-3,0 6 3,4 1 9,1 10-8,3-2 4,0 5-3,1-3 7,-1-6 1,5 1 0,2-7 6,6-1 4,0-6-5,16-9 1,4-5-6,6-13-1,11-8 3,4-10-3,2-9 1,-6-9-3,4-4-4,-1 0 5,-3 3-6,-9 7 1,-8 15 0,-12 11-2,-12 14 3,-7 7-1,0 6-2,-6 4-2,-4-1-1,4 1-1,-4 0 1,4 0-4,-4 0 2,5 1 3,-5 7-7,4 2-7,-4 3-11,0 4-8,-4 2-43,4 0-3,0 3-53,0-1-80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00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92 249 504,'-7'-6'29,"0"-2"8,3 3 37,-2-3 12,-2 1-63,1-5 28,-1 6-8,2-1-7,-3-3 5,0 2 3,3 3-20,2-1-7,0 0 8,-1 4-9,3 1-6,0 1-5,2 0-3,0 1-2,2-1 0,0 0 1,0 2-1,1 0 2,-2 2 6,7-2-3,6 2 1,-1-3 1,4 2-2,8-2-5,1 3 1,2 0 5,4 0-5,2 2 1,-1-2-1,4-1-1,-1 1 2,5-2-2,-10-2-1,4 4 1,-6-2 0,4 0 0,-11 2-3,-1 1-9,-1-1-4,-5 0-14,-2 2-13,0-2-13,2-3-4,2 3-36,0 2-4,0-4-60</inkml:trace>
  <inkml:trace contextRef="#ctx0" brushRef="#br0" timeOffset="540">542 88 436,'-9'-11'147,"-2"1"-122,7-2 48,-1 3-14,1-1-13,0 2 3,0-1-18,0 5 0,-1-1 10,1-1-8,1 4 3,3 0-20,0 2-6,0 0-2,0 4-5,0-2 6,3 3-1,-1 3 5,5 5-1,-2 1 6,6 5-6,4-2-5,7-1 0,-1 1-3,7 0-1,-1-1-1,4 1-2,-5-2 0,0 0 0,-2-1 0,-8-1 1,-3-5-1,-5 1 0,-3-5 1,-5 0 0,0 2 4,-6 2 1,-7 7 7,-10 6-4,-10 4 9,-6 5 2,-14 3 1,-1 0 0,1-1-12,5 1 8,9-3-4,4-3-4,8-4-8,7-2 1,5-3 4,6-9-2,4 1-3,1-6 3,1 1-3,3-2 3,0-3-2,0 1-2,0-1 0,-2 0-10,0-1-49,0-2-46,-2-2 24,4 3-66,-4-4-123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09.2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169 462 733,'5'-11'19,"0"-3"26,-3 1 44,-2-1-33,2 3-18,2-1-10,0 3 19,0-3-13,3 3 0,-2-1-8,-1 2 36,-3 3-21,2 3-22,-3 2-15,-4 10 3,0 5 19,-1 10-5,-3 9-9,0 8 3,1 0-9,1 3 2,2-1 0,-3 0-4,7-6 1,-3 1-4,3-7-1,-1 0 1,-4-6 3,-2-3-4,-1-4-1,2-4-29,-2-4-80,1-3-64,3-8-92</inkml:trace>
  <inkml:trace contextRef="#ctx0" brushRef="#br0" timeOffset="428">101 230 282,'-16'-12'533,"-3"-1"-522,2 0 64,-5-4 15,9 3-56,5 3 13,4 3-15,2 1-8,7 0-5,-1 0-3,6-1-13,6 0-2,11 4 19,8 4 2,13 8-1,9 10-1,9 10-6,0 11-6,-4 7 1,-4 10 6,-16 1-6,-13 3 1,-16-1-3,-14 0-1,-19 3-1,-11-3 1,-21-4-3,-1-7 0,-5-7 0,1-10-2,8-10 1,6-10-2,10-6-7,5-6-36,7-5-84,9-2 20,12-3-119,16 1-17</inkml:trace>
  <inkml:trace contextRef="#ctx0" brushRef="#br0" timeOffset="886">1051 440 278,'-5'-11'457,"0"2"-403,-1-1 29,-7 2-27,-2 7-15,-3 5-3,-10 9 0,-6 9-5,-7 10 5,-2 10-2,-1 6-8,-1 6-7,10-1 6,8-4-13,12-8-3,14-8 10,9-8-5,13-8-6,13-11-3,7-10-4,3-11-3,1-12 13,-7-13-9,-4-8 19,-9-4-8,-6 2 11,-10 12-6,-2 13 3,-5 11-23,-4 17-5,-2 10 5,0 8 5,0 5-5,4 8 1,0-1 8,10-2-8,6-5 6,10-6-5,9-8 1,1-7-3,4-5 1,0-5-1,0-7 1,-5-7-1,0-8 1,-4-9 0,-5-10 1,-3-8-4,-3-3 3,-6-2-1,0-3 0,-5 4 0,3 3 0,-7 3 1,2 2 2,-5 6-3,-2 4 0,-2 10 0,0 6 2,-3 10-2,4 7-8,-3 9 8,-5 14 0,1 11 16,-1 11 1,-6 15 4,8 9-7,6 3 2,2-2-1,6-2-10,4-1 4,-5 0-4,2-5-4,-4-1 3,1-5 0,-5-3-2,-2-3-2,-5-7 0,-1-5-2,-3-4-11,1-8-22,1-8-20,5-5-20,4-8-98,4-9-91,6-11-42</inkml:trace>
  <inkml:trace contextRef="#ctx0" brushRef="#br0" timeOffset="1620">1414 473 828,'-4'-7'72,"4"-3"31,0 5-40,1-1-51,13 8-12,3-4 10,13 2 0,10-2-3,11 2-2,5 0-1,2 0-2,-8-2 1,-1 2-1,-8-4 1,-10 0 0,-7 0 14,-4 1 15,-8-1-1,-6 2 3,-2-2 5,-1 4-12,-6 0-15,-5 4-11,-11 5 1,-6 9-1,-14 3 1,-3 10 4,-5 3-6,4 3 0,6 3 0,8-2 2,8-3-1,8-7 0,9-6-1,5-13 8,8-1 7,9-12-11,4-11 1,8-6 0,5-12 4,2-2-1,-8 3 2,-1 7 0,-10 10-7,-1 16 0,0 9 6,1 15-6,1 4 8,0 3-5,1 3-6,-2-4 2,-1-9 2,3 1-4,1-5-1,4-10-13,7-4-29,2-4-35,1-8-32,-5-6 26,-9-3-28,-6-6-72,-5-5-237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5:44.3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47 366 400,'1'-18'445,"2"5"-368,-6-2 10,3 1-20,-1 1-18,-2-1 10,2 7-5,1-1 4,-3 6-21,3 0-2,0 2-22,-2 2-9,0 9-3,-3 10 21,1 14 7,3 11-12,-2 17 3,3 10-5,4-2-13,3 4 6,-1-10-5,2-8-2,-1-3 0,0-6 0,-7-4-1,0-6-20,-5-7-47,3-4-60,-1-8-95,2-10-39</inkml:trace>
  <inkml:trace contextRef="#ctx0" brushRef="#br0" timeOffset="368">5 308 722,'0'-33'157,"4"-1"-76,-4 3-14,0 6 19,0 4-55,0 8-31,0 9 0,0 2-6,4 2-5,6 4 11,11 7 0,6 3 1,6 11 5,4 3 0,-3 9 9,-11 3 6,-10 4 4,-13 0-2,-13 2-6,-10 2-7,-7-3-5,-6-7-1,2-2-4,6-9-1,4-10-8,10-4-56,10-7-47,-1-2-52,10-6-149</inkml:trace>
  <inkml:trace contextRef="#ctx0" brushRef="#br0" timeOffset="802">380 751 782,'-5'-25'65,"0"-2"21,10 0-8,0 4-46,3 4-13,6 6 1,11 5 0,8 6-8,0 9-5,7 9 9,0 7 12,-5 5-12,-4 7 3,-12 0-8,-7 1-7,-12 1 6,-8-3-6,-6-5-4,-3-2 1,-6-6 4,7-10 7,1-9-3,3-9-9,1-11-4,6-9-1,5-9 2,12-4-1,9-5 1,10 0-4,5 4 1,8 1 2,-2 9-1,-2 7-7,1 6-5,-10 7-2,0 5 0,-10 6 5,1 4 7,1 2 7,-10 1-1,-1 3-1,-2 3 2,-2 5 1,-5 6-1,-7 5 4,-3 4 0,-1 2 4,-2-3-2,1-5-6,5 0 0,4-8 0,0-6 0,4-1-16,1-7-46,0 1-70,-1-2-75,3-6-376</inkml:trace>
  <inkml:trace contextRef="#ctx0" brushRef="#br0" timeOffset="1320">1053 358 512,'5'-29'255,"-5"12"-202,0 7-28,-5 10-24,1 10 2,0 5-3,4 10-32,0 7-108</inkml:trace>
  <inkml:trace contextRef="#ctx0" brushRef="#br0" timeOffset="1508">1253 739 641,'-14'44'78,"4"-7"5,2-3 5,3-9-33,3-5-25,2-7-4,0-7-5,2-2 78,-2-8-34,5-10-34,3-5 4,5-12 9,2-11-23,3-4 2,3-4-11,2 2-4,-5 10 1,-2 9-1,0 10-8,0 13-5,-2 10 5,3 7 1,9 7 1,-5 9-2,6 3 3,1 3-2,2-2 1,-4-1 2,-3 1-1,-4-4-3,1-2-51,-10-3-109,-3-4-26,-3-5-206</inkml:trace>
  <inkml:trace contextRef="#ctx0" brushRef="#br0" timeOffset="1972">1831 53 590,'-1'-11'94,"-3"-1"-34,4 4 53,-5-2-37,5 5-13,0 1-14,0 0-14,0 2-8,0 2-10,0 0-12,0 2-5,0 2 3,-4 9 5,-1 9 35,-1 9-2,-2 9 8,-1 7-13,2 5-16,3 2 5,4 5 1,3 4 1,2 5-9,4 7 0,-2 1-2,-2 1-8,-2-6-1,-3-6-4,0-8-3,0-8 2,-3-8 1,-1-6-3,0-10-6,3-8-43,-2-5-49,3-8-85,3-11-108</inkml:trace>
  <inkml:trace contextRef="#ctx0" brushRef="#br0" timeOffset="2370">1768 712 794,'-24'-1'64,"7"-2"61,6 2-50,7-3-60,4 4-11,4 0-4,5-2 14,12 0 2,7-4-8,10-2-1,9-1-7,0-5-10,0 1-117,3 0-274</inkml:trace>
  <inkml:trace contextRef="#ctx0" brushRef="#br0" timeOffset="2714">2170 883 706,'-6'4'76,"2"1"-17,4-2-25,1-2-33,10-1 1,4-1 0,8-2 3,5-2 18,5-5 12,-4-3-1,-1-4-6,-5 2-4,-2-11 10,-3-1-16,-8 1-3,1-5 12,-2-6-16,-5 1-2,-3 5 2,-2 3 5,-8 7 6,-6 7-12,-9 9-9,-10 14-1,-11 14 10,-4 17 2,2 12 19,2 8-3,14-1-13,18-5 9,17-5-18,19-8 1,15-11 4,16-8-11,12-11-5,9-11-148,5-6-38,-8-7-232</inkml:trace>
  <inkml:trace contextRef="#ctx0" brushRef="#br0" timeOffset="3142">2689 586 933,'-5'-14'53,"5"1"-18,4 5 68,7 1-47,10 5-2,16 6 3,5 5-29,7 8-7,0 6-8,-7 4 6,-10 8-7,-13 1-8,-11 5 2,-9 3-2,-15 2 1,-6-5-2,-11 0-3,0-8 4,-4-10-4,9-12 0,7-13-4,6-15 4,9-12-2,12-15 2,6-9-2,15-9 0,4 7-4,8 5-3,-4 10-31,2 9-17,2 10-59,-4 7-2,2 5-18,5 5-42,1 0-31,2-2-116,4 1 325,-6-3 58,-7-2 167,-6 1-60,-9-1-5,-10 4-26,-6 0-53,-2 6-28,-6 0-9,-5 8 7,-2 2 8,-14 7-3,0 2-32,2 4-1,-2 2-13,7 0-7,9-2 0,8-2-2,8 6 1,11-4 0,11 0-1,4-2-1,4 2 0,0-6 3,-3 2-3,-8-5 4,-5-1-4,-8-3-5,-5-2 5,-5-1 6,-6-1 2,-10 6-4,-9 1-2,-16 2-4,-10-1-59,-1 5-111,-6-4-36,5-4-251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11.9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209 304 676,'0'-27'56,"-3"2"47,-1 2 17,0 0-51,-3 2-5,2 6-11,0 3 5,1 2 3,-1 6-29,3 3-23,0 1-5,-1 9 7,-1 10 28,0 10-3,0 8-9,2 8 1,2 4-6,5 0 0,-1 1-7,4-2-6,-2 2 1,1-3-3,-3 3-4,0-2-2,-2 1-1,-2-5 1,-5-2-1,0-6-11,-2-5-38,1-4-69,3-10-109,10-4-6</inkml:trace>
  <inkml:trace contextRef="#ctx0" brushRef="#br0" timeOffset="346">129 605 871,'-34'-10'33,"2"-2"22,2-1 64,9 0-3,9-10-67,13 19-23,8-2-3,5 0-17,2 0 4,18-5 3,12-2 2,11 1-9,2-1-4,1 7-2,-2 2 0,-4 6-57,0 2-139,-8 3-123</inkml:trace>
  <inkml:trace contextRef="#ctx0" brushRef="#br0" timeOffset="592">619 633 967,'-18'-1'17,"2"-11"41,5-6 55,10-9-34,6 3-45,11-5 3,5 0-4,7 2-3,1 5-2,-1 6-12,0 9-11,-1 7 0,1 13 2,0 10 1,2 9-1,-1 9-3,-2 4-3,-6 5-1,-8 2 4,-12-6-3,-9-2-1,-13-7 7,-9-8-6,-4-12 3,-2-10 3,1-11-5,5-13 3,13-11-5,9-11-5,12-8 2,16-2-4,9 4 3,8 4 3,9 11-2,8 8 3,3 5 0,1 6 1,1 1-3,-6 2 2,-5 3 0,-12-1 0,-6-2 1,-9 4-1,-6-1 0,-5-1 0,-2 0 2,-3 6-2,-1-1 1,-4-2-1,0 2 1,-1-2-2,-4 3-6,1 0 3,-4 4 4,-9 6 2,-6 5-1,-6 6 0,-5 4-1,2 6 1,2 4-1,5-1-2,5 2 2,8 0 0,5-2 3,10-10-1,2-3-2,8-9 4,5-9-1,3-6-3,7-13 1,6-8-1,2-11 0,0-3 1,0 0-1,-8 7 3,-8 9-2,-10 9-1,-6 8 0,-4 3 0,-4 4-1,-1 5-1,1 7 4,-3 5 0,3 4-2,0 2 0,4-1-1,7-2 0,4-3-11,3-3-7,6-7-8,1-7 11,3-8 9,-2-10 2,2-7 5,0-9 3,-2 1-2,2-1-1,-4 1 4,-3 7 0,-2 8-3,-5 8 5,-3 2-2,-1 9 2,-2 6 1,3 6-1,1 6 4,1 6-5,2 6-2,-3-6-1,-2-1-2,1-3 2,-3-7 0,0-9 4,-2-4 3,5-7 0,3-10-6,4-9-3,4-8 1,3-10 1,3-2-2,0 3 1,-2 5-4,1 7 7,-5 10-4,-7 9 0,-2 3-7,-8 6-19,2 4-26,1 6-42,0 3-95,3 8 13,-1 5-52</inkml:trace>
  <inkml:trace contextRef="#ctx0" brushRef="#br0" timeOffset="1642">1964 683 435,'10'4'195,"1"-3"-122,2-6 16,4-5-23,2 1-18,4-5 10,2-4-7,-1-5 2,-3-1 0,-4-1 24,-3 4-3,-10 4-23,-4 3-13,-3 7-23,-2 1-9,-7 4-6,-5 6 2,-6 3-2,-7 7 2,-2 2-1,0 8 1,6 3 0,8 4 1,4 0 7,10 3-10,8-5 5,10-2-3,4-8 5,8-8-1,9-1-4,-2-8 2,5-4-3,-1-6 2,-1-2-2,-2-8 0,-5-5 1,0-4 0,-4-6-2,-1-3 0,-3-3 1,-2-2 1,0-4-2,-1-3 0,-1-3 0,1-5 0,2-2 0,-4 3-2,1-1 1,-4 8 1,-6 6 0,-6 12 0,2 4-1,-6 13 0,2 3 1,-3 6-2,-3 7 0,-7 4 2,-2 5 2,-5 5 5,0 4 4,0 4 6,7-1-4,4 3-2,6 0 2,1-2-2,6 6-2,-2 2-3,2 1 1,-1 7-2,-2 3-4,-2 2 3,-1 5-4,2 5 2,-3 2 0,1-3-1,2 0 0,1-8-1,4-7 0,1-7 4,8-9-4,5-7 3,-1-3 0,4-6 1,4-7-4,-1-6-1,2-1 1,3-7 1,3-6-1,1-6-3,5-8 2,0-7 0,1-8-1,-4-4 0,0-4 1,-5 5 1,-7 1 0,-9 6 0,-1 4 0,-6 7 0,-7 6-6,-3 10 2,-1 5-10,-6 12 14,-9 10 0,-9 9 1,1 12 0,-4 7 3,6 4-4,8 4 0,13-2 0,4 0 1,11-3 6,3-3-7,10-5 2,4-5 1,1-5-3,4-3 0,-3-5 0,1-3 0,-10-1 0,-7-2-11,-6 3 10,-16 3-2,-13 2-9,-9 5-11,-14 1-45,-9 2-50,-9-2-130,-8-4-132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5:03.4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17 712,'-4'-4'0,"-4"2"11,1-2 12,3 0 25,1 4-11,3-4-18,0 4-9,0 0 0,3 0 2,-3 0 8,0 0 2,1 0 6,-1 0-4,0 0-1,3 0-8,-6 0 1,3 4-4,-1-4-10,1 0 1,-5 8-2,3 5 17,0 14-5,-2 10-3,4 12 10,0 9-8,4 1 6,2 4-9,1 1 1,0-3 3,1-7-5,1-4-5,-1-10 4,-8 0-5,4-11-1,-4-4 2,0-6 0,-4-6-3,4-9 3,0 0-3,0-4-48,0-12-50,4-3-61,0-8-50,1-7-288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4:54.7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622 10415 653,'2'-13'11,"-4"5"4,2-2 7,-2 1 7,2 1-14,2 2-12,-2 2 20,0-1 6,0-3-1,-2 8 0,-1-4 2,2 4-13,-3-2-7,0 2 3,-1-3-6,-3 3 4,4 0-2,-7 5 0,-1-1 0,2 5 3,-2 5 1,-1 3-2,-5 6-3,1 4 1,-1 8 1,1 11 24,-3 2-21,3 2 10,-4 3-12,2-3-1,-1 0 7,-2-4-9,-5-2-1,0 0 0,-4-4-1,0 6-4,-1 2 4,-2-2-5,-2 4 1,2-6 1,3-4-1,9-7-2,5-8-1,6-6 1,2-10 1,7-5-1,2 0 3,0-4-2,0 0 1,0 0-1,0 0 1,-2 0-2,2 0 2,2 0-2,-2 0 3,0 0-2,0 0 2,0 0-3,0 0-2,0 0 0,2-4 2,0 4 0,1-4-1,-2 3 2,3 1-2,-1-4-1,4 0 1,2 0 0,3-1 0,6 1 1,9-2-1,7 2 0,11 0 0,4-1 2,4 1 0,-1 0-1,10-2 3,4 2-3,6 0 2,-6 4 2,8-4-1,-4 4-2,-4 4-1,0 0 0,0 6 0,-4-1 0,0 9 0,-1-5 0,-3-4 2,-5 3 1,-3-6-5,-8-6 4,-2 0 0,-9-4-1,4-2-2,-9 2 2,6-1-1,-7 1 1,3 0 3,-2-2-4,2 3 0,-3-5 1,-3 6-1,5-2-1,-5 0 1,0-1 2,-4 5-2,-1-4 1,-3 4-1,-2 0 0,2-4-3,3 4 3,-4-6-1,0 6 1,2-4 0,-7 4 0,-3 0 5,-5-4-2,0 4 1,0 0 0,0 0 6,-5 0-9,5-5-2,-8 1 2,1-6-2,-4-3 2,-2-4-1,-1-6 1,-3-4 2,-1-8-2,0-5-1,1-2 0,-10-2 3,5-2-2,1-2 7,-6 3-6,4 4 4,0-4-3,-1 1-2,5-2 1,-3 2-1,4-2-1,1-2 1,-6 6-2,5 2 3,1 9-2,0 4 0,-5 10-1,4 2 1,5 3-2,-4 7-11,3 1-47,4 0-28,2 4-3,0 0-102,-1 4-310</inkml:trace>
  <inkml:trace contextRef="#ctx0" brushRef="#br0" timeOffset="4446">2412 504 357,'-16'-23'8,"1"-4"-8,5 0 36,6 0 8,4 9-19,0 2 3,4 5-15,-3 3-4,2 6-9,-3 2-5,0 2 5,0 7 10,0 3 7,2 3-13,2 2 7,3-3 3,3 3 6,12-7 8,4-6 2,18-8-19,14-10 7,12-3-1,17-10-4,12-4-9,7-5 14,-5-4-17,-4-1 2,-14 1-2,-13 0 1,-8 0-2,-13 6 0,-8-1 0,-6 14 1,-8 2-2,-10 13-6,-8 6 1,-4 6-10,-7 5 10,-6 8 5,-5 8-12,-14 8-24,-3 7-39,-10 8-72</inkml:trace>
  <inkml:trace contextRef="#ctx0" brushRef="#br0" timeOffset="5256">1336 5337 306,'-7'-6'7,"4"-3"32,-1-3 30,0 2-30,0 5-8,2-7-3,-2-1 25,4-6-25,-3 1-16,8 1-2,-1-2 0,3 2 17,-2 2-25,5 3 0,-5 2-2,-1 6 1,-4 4-1,0 0-4,8 14 3,-4-5 1,5-1 10,-4 2 0,4 3-10,9 4 7,-1 2-6,-3-1 0,1-9 6,-5-1-6,4-2 5,3-8 10,1-6-12,13-5 5,7-6-6,7-7 0,4-2 1,-4-7-2,2-1 1,3-4 0,8-2 2,2-10 2,7-2 9,4 0-4,-1 8-9,-4 6 5,-9 9-6,-9 14-2,-16 6-3,-15 9 3,-4 2 0,-13 4 1,1-4-1,-2 3-1,1 3 1,-4 2 0,-1 1-1,-7 5-42,-12 11-14,-10 2-47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1:05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22 657 647,'-4'12'63,"0"-1"28,1 2-16,-1 1-12,2-1-11,-1 4-12,3 1-18,-1-1-13,1-3 3,0-1-12,0-4 2,0-3 0,0 2-2,-3-3 6,3-1-2,0 0 3,0 2-2,-1-6 13,2 0 5,-1 0 13,0-2 8,3-2-17,-3 0-7,0 0-4,0-5 1,0-1 3,0-7-7,-3 0-4,6-2-2,-2-8 0,4-4-3,2-1-1,-2-3-2,4 3 5,-1 5 1,2 4 0,-2 5 4,-3 5-3,-4 5-5,2 3-2,5 5 0,2 0-1,7 5 1,5-1 3,4 0-3,-4 2-1,2 1-1,-7 3 1,0 7 6,-3 6-2,0 4-2,-6 4 6,3 5-4,-2 0 5,-4-5-6,0 2 6,0-3-2,-1-3-6,-4-4-1,0-1 4,-4-3-3,4-2-2,-7-4 0,4 1-17,3-9-24,-1-1-29,1 0-28,4-8-29,3-5-11,6-5-44,4-3-124</inkml:trace>
  <inkml:trace contextRef="#ctx0" brushRef="#br0" timeOffset="644">588 508 727,'-2'-12'75,"0"6"-35,-8 6 18,-3 4 2,1 6-11,-8 7-11,3 6-6,0 8-14,-2 1-4,3 4 3,-1 5-2,7-5-3,6-1-4,4-4 5,10-9 1,7-3-3,8-5-7,7-6-4,4-4 5,-7-8-2,-2-4 0,-1-6 8,-7-5-8,-4-7-3,1-9 1,-11-5 0,-1-6 8,-5 0-7,-7-2 0,-8-2 3,-1 14-4,-2 1-1,0 16-2,-3 6-1,-3 13 2,-3 13 1,2 4 0,-3 8-1,1 2 0,5 3 1,4 1 0,6-4-9,6-4-51,14 0 0,11-6-43,14-3-35,8-1-37,6-9-170</inkml:trace>
  <inkml:trace contextRef="#ctx0" brushRef="#br0" timeOffset="1102">1106 534 704,'15'-17'80,"-6"4"-15,-9-1-2,-3 9-10,-3 1-25,2 4-1,-10 1 1,2 3-1,-7 4 8,-2 2-14,-5 9 8,-1 2-3,-10 6 3,4 5-9,-8 7-7,6 1-8,10-2 3,8 2-3,11-9 0,10-4-1,9-4 7,5-6-9,9-7 1,-5-6 2,-1-4-1,2 0-1,-9-6 2,1-6 6,-2-1-5,2-6-3,-2-2 2,4-8 1,0-6-2,2-1 1,-6-4 2,-3-5-1,-2 0 2,1-9-7,-5 0 1,-1 5-1,-3 4 4,0 9-5,-4 5 4,1 12 2,1 6 3,0 5-4,-3 8-3,4 4-1,-6 17 4,-2 8 11,1 11 18,2 10-12,-5 7-2,7 1-10,4-3-2,4-1-3,7-10-3,-1 0-1,6-7 2,-4-1-3,-3-1 0,-5-3 0,-7 1-2,-7 1-26,-9-1-59,-4 1-122,-3-11-97</inkml:trace>
  <inkml:trace contextRef="#ctx0" brushRef="#br0" timeOffset="1748">1303 849 670,'0'4'53,"0"-4"-36,4-4 8,8-6 3,5-3-3,2-5-7,7-8 20,-1-5 6,4 0-13,-11-7 16,1-1-11,-3-1-8,-8 0-2,-2 3-7,-6 5 3,-4 1 5,-2 10 8,-8 2-12,1 13-8,-5 3-6,-3 16 8,-6 6 8,1 12-7,-5 9 6,6 10-11,-20 101-3,47-136-1,4 7-3,3-9 2,9 5-8,7 8 5,12-3 4,6-9-9,5-5 2,-2-9 0,2 0 1,-10-9-2,-6 1-1,-9-2 0,-7 1 0,-2-1-21,-14 2-47,0-1-92,-9 5-39,-1 0-175</inkml:trace>
  <inkml:trace contextRef="#ctx0" brushRef="#br0" timeOffset="2362">1909 410 799,'-4'-6'9,"1"-6"66,3-7 0,3 2-26,3-2-8,2-2-9,2-2-7,2 0 19,-2 1-10,1 0 1,2-1-12,-3 1-1,4-1-9,-6 1-2,1 0 1,-4 3-3,0 2 1,-1-1-2,-4 5 2,0 4 3,0 5-8,-2 4-3,2 2-1,-2 4-1,-3 7 0,0 14 12,-4 5 7,1 16 12,0 2-5,8 8-5,-6 1-12,12 4 2,-2-5-3,4 1 0,-2-5-5,2-2-3,-4-10 2,1 2 1,-5-4-2,-5-7-1,0-3 0,-2-7 0,1-5-4,2-9-47,0-1-5,4-8-47,-4-4-121,4 0-22,-6-5-232</inkml:trace>
  <inkml:trace contextRef="#ctx0" brushRef="#br0" timeOffset="2781">1964 801 629,'4'-2'96,"-1"-2"-26,1 0 14,-2 0-39,2 4-9,6 4 8,-2-4-11,9 4-17,4 2-5,7-3-8,1 1-3,0-4-15,-4 4-172,-3-2-359</inkml:trace>
  <inkml:trace contextRef="#ctx0" brushRef="#br0" timeOffset="3194">2739 643 903,'-34'-1'12,"2"-3"47,5-4 51,6 2-33,7 2-18,9 0-34,5 4-15,1 0 1,9 0 12,8 4-1,7 0-10,12 0 7,5-2-7,7 2-3,3-4-4,3 0 0,1-4-2,3-2-2,-2 2 0,0 0 0,-7-5 0,-3 0-1,-4 1 1,-2-2 1,-8-3-4,0 3 1,-7-3-2,0 3-8,-7-1-11,-6 1-9,-5 1-26,-1 5-50,-7 0 16,2 4-20,-4 0 3,0 0 1,0 0-65,-5 0-150</inkml:trace>
  <inkml:trace contextRef="#ctx0" brushRef="#br0" timeOffset="3548">3355 369 278,'-17'-13'347,"-2"3"-242,5 2-12,-4 3-15,5 5-18,0 5-4,5 9-2,4-1-13,2 9-8,6 1 28,9-2-21,8-2 9,7 2-12,3-2-16,4 4 4,-4 0-6,-3-2-3,-8 6-6,-8 0-4,-12 5-4,-8-1 0,-9 5-4,-14 5 2,-4-5-74,-4 4-142,-2-1-98</inkml:trace>
  <inkml:trace contextRef="#ctx0" brushRef="#br0" timeOffset="4162">4076 473 686,'8'8'98,"-4"1"-75,-2 5 95,-7 5-10,4 6-36,2 3 14,2 7-19,1-3-21,1-1-24,0-4-4,-2-4-4,-2-6-6,2-3-2,-3-9 6,0-1 10,-3-8-9,2-5-7,1-10-6,-3-12 1,3-9 0,7-5 0,5-4-1,0-1 1,5 6-1,4 7 1,3 15-1,-3 4 3,0 14-3,3 12 0,-6 9 3,3 10-1,2 10-2,-5 5 1,2 6 3,-5-3-3,-2 5-2,4-9 3,-3-3-4,0-9 4,-6-2-3,2-10 1,-6-8 0,0-5-1,8-8 0,-3-11-12,7-10 4,1-7 3,0-9-3,-1 1 8,-2-4-1,-4 8 2,-6 9 0,-1 9-4,-7 5-6,-4 13 6,-8 8 4,4 1 0,-5 14-1,1-1 1,5 8 0,7-1 1,4-2-2,11-1 2,9 1 0,5-9-1,3-1-3,3-11 3,0-6-6,-5-6-1,1-11 6,-4-6-7,-4-12 8,-3-5-2,-8-2 1,-4-2 0,-6-1 1,-4 9 0,-5 4 0,-5 5 0,2 2 3,-3 11-3,-2 5-6,-2 9 6,-3 8 0,-4 7 0,1 10 0,3 3-1,7 9 0,10 3 1,12-1 0,10-3 0,10 0 0,8-9-4,3 0 4,3-10-9,5-7-5,-3-6-13,1-12 9,3-6 8,1-8 0,2-5 4,-2-10 5,-4 1 1,-7-8 1,-8 4-1,-7-5 1,-8 5 3,-5 4-3,-7 5 0,-3 4-1,-5 12-1,-3 7-2,-6 12 6,-6 13 0,-5 10-3,-5 10 9,0 8-3,4 8-3,2-4-3,10 1 1,9-4 0,7-6 0,5-5-1,1-8-2,4-8 0,-1-10 0,1-1 2,2-8 6,2-9-4,3-9-2,5-9 1,2-9-1,-1-8-1,1-10 1,-5-9 1,-1-8 2,-2-6 5,1 1 2,-2 3 0,1 7 12,-2 13 0,0 12-7,-2 13 7,-6 7-4,0 11 4,-3 10-20,-4 10 0,-4 17 20,-8 13 6,0 14-4,-2 13-1,2 8 6,6 3-9,5-3-8,7-2 3,5-10-6,3-10-1,0-4-6,-4-13-2,-2-9 4,-3-4 1,-3-10-5,0-5-15,0-6-27,-3-4-12,1-10-60,0-1-141,-3-10-124</inkml:trace>
  <inkml:trace contextRef="#ctx0" brushRef="#br0" timeOffset="5558">5495 312 575,'10'0'124,"0"-2"-106,-7-2-1,-2 4-2,-1 0-15,0 4 10,0-2 20,-1 6-16,-4 1-3,1-1-7,0-3 1,1 3-3,-1-6 0,1 2 3,3-4-4,-1-4 3,-2 2-2,1-2-3,0-4 2,0 8-2,-1-1-2,2-3-16,-2 8-47,-1 1-14,-4 3 18,-1 7-80,-3 3 52,-1 5 58,-3-2 32,7-2 100,0 2 57,1-3-35,1-3-43,1 2-13,1 0-4,0-7-6,4-1-19,1 1-1,1-10 13,4 0-8,4-6-9,5-3-11,6-9-4,4-8 8,-3-1-17,-3-6 12,2-5-17,-7-3 0,-2 1-1,-7 0-2,-3 0 3,-2 7 2,-2 2-4,-2 12 3,-2 11 1,-6 8 1,-3 18 5,-6 13 6,1 18 2,-3 11 6,3 7-10,6 0-6,10-5-2,10-13-1,7-12 1,9-7-4,14-11 2,7-5 0,5-10-5,1-4-14,-4-6-58,-1-6-93,-7-3-60,-6-10-372</inkml:trace>
  <inkml:trace contextRef="#ctx0" brushRef="#br0" timeOffset="6270">6099 95 769,'0'4'27,"0"-2"-5,-4-2 62,4 0 0,0 0-22,0 0-17,-5 0-5,5-6 8,2-2-13,-2-7 3,4-2-8,7 4-4,2-5-3,4 9 0,2-1-1,2 6-7,3 4-6,-3 0 1,-2 4-5,3 10 2,-4 1 1,2 6-1,-3 6 1,-2 5-4,-5 7 2,-3 3 0,-10 10-4,-6 3 1,-11 8 0,-8-1 2,-6-4-4,-7-7 0,-1-7-1,0-8 3,6-10-2,1-13 7,9-11-1,12-16-4,7-9-4,11-13 1,13-4 0,7-4-2,8 3 2,-1 14 0,2 9-1,-4 14 3,2 8-3,0 9 1,0 6 0,0 2-2,0 2 3,2-4-1,4-2 1,3-3 0,3-10-2,2-4-7,-1-4-14,-6-6-10,-5-3-15,-7-4-15,-2-6-84,-7 4-17,-4-8-148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8:58:15.0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5461 3936 681,'0'-4'28,"2"-1"2,-2 1 46,0 4-21,0-2-32,0 0-9,0 4 9,2-2 7,-4 0 2,2 2-17,0-2 0,0 4 23,0 3-10,2 3-12,1 3 4,-2 2-7,5 3-2,-6 3 4,0-2-1,0 4 1,-6 4-2,5 0-2,-2-1 6,1 5-6,2 0-1,2-2 1,1 5-5,-2-1-1,-1 5 3,0-1-5,-1 3 3,-2 0 3,1 6-2,-2 8 49,1-8-53,2-2-2,-2-4 1,3-13 0,0-8-1,3-6 0,-3-5 0,0-4 0,0-2 0,0-2-1,0-2 1,0 2-1,1-4-12,4-4-41,-1-3-32,6-5-14,-6-2-17,4-5-68,-8-4-152</inkml:trace>
  <inkml:trace contextRef="#ctx0" brushRef="#br0" timeOffset="570">5483 3986 701,'-4'0'29,"0"-2"20,4 0 24,-6 0-29,12 2-9,-6-8-23,0 4 9,4-5 3,4-1 14,-4 1-7,1 5-8,-1-1 5,0 5-10,0-4-14,-4 4 1,6 0-1,5 4 6,9-8-1,5 4-2,12 0 0,5-6 0,7-6-2,8 3 1,1-9 2,4 9-2,-5-5-2,-3 7-4,-11 1 1,-4 6-1,-2 0 1,-8 4 4,4-4-4,-4-4 2,-3 0-3,2-5 2,-2 1-2,5-2-2,-13 6 2,-1-1 0,-3 5-1,-9-4 1,-5 4 0,0 0 0,0 0 0,0 0 0,4 0 1,-8 0-1,4 0 2,0 0-2,0 0 0,0 0 3,0 0-3,0 4 0,0-4-4,0 0 4,0 0-8,0 0 8,0 5 0,0 3 2,4 6 4,-4 3 4,4 2 9,0 8 1,5 0 1,-4 3-2,6 11 4,-1-5-10,4 4 1,-1 1-6,-5-1 3,1 0-4,-1 2 0,-4 1-5,-2-1 8,-2-2-9,0-4 7,-2 70-7,2-91 2,2-2 0,2 1-4,-1-1 2,4 14-1,-3-4 1,5-2 0,-5-6-1,0-3 2,-4-6-2,0-2 2,0 0-2,0-4 3,0 0-3,0 0 2,0 0-2,0 0-1,0 1 0,0-2 0,0 1 1,-4 0-3,4 0 2,0 0-1,0 0-3,0 0-2,-4 0-8,-5-4 9,-5 4 2,-3 4 1,-1-4 2,-6 0 0,-1 1 0,0 2-1,-4-2-3,0 3 0,-10 2 2,-2-2 3,-3 5-1,-5-1 2,-4 0-2,-3-3 1,5 1 0,5-2 1,1-4-1,1 4 1,14 1 0,-7-1 3,8 0-4,-4 2-2,8-4 2,-6 0 7,9-2-3,1 0-4,-2 0 2,13 0-1,-2-2-1,7 2 1,5 0-1,0 0 0,0 0-1,0-2 1,0 2 0,0 0 1,0 0 0,0 0 0,5-2-1,-5 2-1,0 0 1,0 0 0,0 0-2,0 0 2,0 0 0,0-4 0,0 4 1,4 0-1,-4 0 0,0 0 0,0 0-1,-4 0 2,4 0-1,0 0 0,0 0-2,-5 4-4,1 0 6,-8 2 0,-2-1 1,-1 7 0,-6-3-1,-1 6 3,4 3-2,-8-1 0,-4 6 0,3 4 6,-5-2-6,2 2 0,-1-4 2,5 0 1,-3 0-2,4-4-1,4 2 2,-3-2-3,3-2 3,4 5-3,-2-3 0,2 2 0,-4 2 0,-7 4 0,2 1 1,1 1-1,1 0 0,3-2 1,4-4-1,-1-6 0,10-4 0,2-5-1,2-2 1,0-2 0,4 1 0,-5-5-1,1 8 1,4-4-1,-4-2 1,0 2 0,0 0 1,4-4-1,0 0 1,0 0-2,4 0 4,0-4-4,-4 8 2,4-4-2,5 0 1,-1-4 0,0 4 0,7-4 0,3 4-3,-1-6 3,8 2 3,3-1-3,3-3 0,8 2 0,2-2 0,5-1 0,8 3 0,3-1-5,5 1 9,-5-2-4,-3 4 0,-5 0 0,-11-1 0,3 1 1,-1-2-1,-2-2 1,3 3-1,4-7 0,1 1-1,3-3 1,5 1 1,-1-3-1,0 1 0,-2 6 0,-2-3 0,-4 2 1,0 6-2,-10-1 2,0 1-1,-5 0 0,-2 4 0,-3 0 0,-3 0 0,9-2 1,-8-1 3,8 3-4,-9 0 0,9 0-4,-6 0 4,2-4 4,0 4-4,-6 0-1,3 0-2,-3 0 3,-7 0 0,8-2 0,-9 2 0,4 0-1,-3-2 1,1 2 1,1 0-1,-4 2 0,1-2 0,-3 0 0,-2 0-2,2 0 2,-6 0-1,0 0 4,1 2-3,-1-2 0,0 0 0,-4 0 0,4 4 0,0-4 0,-4 0 0,5 0 0,-5 0 0,1 0 0,-1 0 0,0 0 2,0 3-2,-1-6 4,2 3-3,-2 0 1,-4-4 0,1 0-1,-8-2-1,-1 1 1,-5-7-1,-1 6 0,-2-6 1,-2-1 4,1-2-5,1-2 3,3-2 1,0-7-4,5-1 0,1-5-1,-2 1 5,5 0-5,1 3 2,2 3-1,2 6 1,4 1-1,-9 5-1,5 0 1,0 3 3,-4 5-3,-4-3-7,1-2-7,-3 5-11,-3-3-36,-2-2-58,-1-2 2,2 3-48,-6-4-136</inkml:trace>
  <inkml:trace contextRef="#ctx0" brushRef="#br0" timeOffset="4764">1514 1998 420,'0'0'114,"0"0"-47,0 0 24,0-2-34,0 2-4,0 0-6,0 0-16,0 0-4,-2 0-7,4 0-8,-4 0-5,4 0-5,2 2 8,6 2 3,2-4 4,1 5-1,8-1-6,-1-4 0,5 4 2,0-4 2,8 0-7,-4-4-2,8 3 0,-1-2-1,-2 2 3,2-3-6,2 0 4,3 0 0,-5-2-2,2 2 0,3-1 1,-2 1-1,5 0-2,-3 2 1,-2 0-2,0 0 3,-6 2-3,0-3 0,-10 3 0,3 0 1,-5 0-1,-4 0 0,3 0 0,-3 0 0,-3 3 0,8-3 0,-5 2 0,0-2 0,-7 2 0,4 0-1,-10-2 1,4 2 2,-3 0-2,-1-4 0,0 2 0,5-2 1,-5 2 2,4-2-2,-4 0-1,2 0 0,-2 2 1,2 0-1,-6 0 1,0 0 0,0 0 0,0-3 0,0 3 0,0 0 0,0 0 0,0 0 0,0 3 0,0-3 0,0 0-1,0 2 0,0 2 0,0 0 6,4 13 14,-4 2-6,4 8 1,5 4-6,-5 5 5,4 1-3,-3 1 1,3 3 0,-2-3-6,-2 2 9,6-2-6,-6 0-1,-4 1 0,0 1-6,0-3 3,0-5-2,0-1-1,0-4-1,0 0-1,4-6 0,-4-6 2,0 2-2,0-3 3,0-5-3,0-1 1,0-2 0,0 2-1,-4-5 0,4-1 0,0 2 0,0-2 0,0-2-2,0 0 1,0 0 1,4 2 0,-4 0 0,0 0-3,0-1 0,0 3 0,0-4 3,0 2 0,0 0-1,0-2 1,0-2 0,0 2 0,-4 0 0,4-2 0,-10-2-7,0 4-2,-2 0 3,-10-3-2,-4 1 7,3 0 0,-12 2-2,4 0 1,-9 2 0,6 0 1,-3 1 2,0 1-2,4 0 1,0 2 0,0-2 0,-2 0 0,4 1 0,-1 1 0,-2 0 0,-1 0 0,4-1 0,-5 3-1,2-2 0,-2 2 1,6-3 0,6-1 0,-1 2 0,4-4 1,-3 0-1,3 1 3,-3 3-3,-1-2-1,0 4 1,1-4 0,-2 1 1,5-1-1,-3 0 0,8-2 0,3-2 2,-1 0-2,5-2-2,4 0 2,1 0 2,-5-2-2,1 0 0,-1 4 1,1-4-1,-2 4 0,5-1 0,0 1 0,1 0-1,4-4 1,-4 4 0,8 0 1,-4 0-1,0 0 0,0 4 1,0-8 0,-4 4-2,0 0 2,4 0-1,-5 0 0,1 0 0,4 0-1,0 0-2,0-4-36,4 4-28,-4 0 11,5 0-9,-5 0-2,-5 0 23,10 0 28,-5 0 15,0 0 1,0-2 1,0 2 1,0 0 9,0-2 6,0 0-6,4-2-2,-4 4 6,4-3-2,-4 3 8,0 0-7,0 0 6,0-2-4,0 4-2,0-2-2,0 0 1,0 0-5,0 0 1,0 0 10,-4 3-9,0-3 0,4 0 1,-9 6-10,1 2 2,-5 0-1,-2 5-1,-2 2 2,0 3-1,0 5-1,-2-2 0,-3 6 2,6-3-2,-7 3 0,1 2 0,1 0 1,-3-2-2,-2 3 0,-2-1 1,7-2-1,-4-1 0,1 0 0,-1 1 0,4-4 0,-3 3 0,3-3 1,-6 0 2,5-2-3,1-2-2,-3-1 1,3 1 2,4-2-1,2-3 0,2-1-1,4-1 0,1-3 0,4-3 0,0-2-3,-1 4 3,1-7-4,4-1 5,-4 4 2,-6 4-2,5-2 0,0-1 0,-3-1 0,-1 4-1,5-2 0,0-6 1,4 5 0,-4-3 0,4-2-3,4 0 3,-4 0 0,0 0 1,0 0-2,0-2-1,0 2 0,0 0 2,4-1 0,5-3-1,3 2 2,8-4-2,5 0 1,8-3 0,-4 5 1,3 2-1,2-2-1,-2 4 1,2 0 4,-2-4-3,-2 8 2,11-8-1,-4 4-1,8 0 5,4-4-3,5 3 0,3-3-2,-5-4 4,2 2-4,-2-2 1,-7 7 1,-10-2-3,0 3 3,-13 3-5,1-2 4,-2 3 0,0-4 1,3 4 4,5-2-2,3-4 4,2-2-4,3 0 4,-2 3-5,4-7-2,-2 4 2,-8 0-4,-6-1 3,3 5-2,-9 0-1,1-4 2,5 8 4,-6-8 1,5 4-3,5 0 0,-2 0-1,3 0-2,-3 0 0,4-2 0,-4 4 1,0-2-2,-1 4 1,-3-1 0,-3 3-1,5-2 1,-11 1-1,1-1 0,0 0 0,-2 0 1,1 0 1,1-2-1,0-2 1,4 0-1,6-2-1,-6 2 1,4-2-3,-1 2 3,-3 0-2,-4 2 2,-5-2-1,-2 2 0,3-2 0,-4 0-1,-1 0 2,0 0-2,4 0 2,-3 0-1,3-2 0,1 2 0,-4 0 1,2-2 1,0 2-2,-7 2-2,4-4 2,1 2 1,-1 2 0,4-4-2,1 4 2,-5-2-1,4 0 0,-2 0 0,2 0 0,2 0 0,-6-2 0,1 2 0,-1 0 0,0 0 0,-4 0-1,4 2 2,-4-2-1,4-2 0,-4 2 0,5 0 2,-5-2 2,0 2 2,0 0-1,0 0 5,0 0 1,-5-4 2,1 4-11,4-5 1,-8-3-3,-1-2 0,1 1 1,-2-4 0,0-1-1,2 1 2,-5-1-2,5 2 2,-5-1 0,2 4-1,3-5 0,-1 1-1,1-1 0,-1 1 3,5-6-3,-4-2 1,3-2-1,-4 1 0,3-1 1,2 1-1,-5 7 1,5-3 1,0 5-1,0-1 1,-1 2 3,1 1-5,0 0 1,0-3 2,-6 5-2,4-5 1,-1 1-1,2-1 1,-4 1-1,5 0-1,0-1 2,0 5-1,-1-1 1,1 1-1,0 1-1,0-4 7,-2 2-7,2 1 2,0-4 0,0 3-1,2 1 1,-2 1 0,4-2-1,-4 6-1,4 0 2,0-1 0,0 1-2,-4 2 0,4-2 1,0 0-1,0 0 0,-5 4-3,5-4 3,0-1 4,0 5-4,0-4 0,0 2 0,0 0 0,0 0 0,0-2 0,-4 4 0,4-3 0,0 3 2,0-2-2,0 0 1,4 2-1,-4-2-1,0 2 1,0 0-4,0 0 4,0 0 0,-4 0-4,4 0-37,0 2-23,0-2-39,0 2 18,0-2-14,4 2-9,1-2 25,7 0-9,-6 0 55,2 0 19,2 0 18,-2-2 2,-8 2 9,5-2 12,-5 0-6,0-2-8,0 4-9,0 0 0,0-4-1,0 4-2,0 4-59,0-4-250</inkml:trace>
  <inkml:trace contextRef="#ctx0" brushRef="#br0" timeOffset="12926">9685 3487 438,'-4'4'217,"4"-4"-169,0 0 4,0 0 0,0 0-36,0 0-12,4 0 3,-4 0 7,-4 0 9,4 4 5,-4 0 5,-2 2-9,5 2-6,-6 3-4,-2 1 1,1 3-7,-2-2-2,2 0 5,-5 5-2,-2-5 1,2 1-4,0-1-3,1-3 4,-1 1-4,-5 3 3,0-3 4,1 5-4,-10-1 2,5 6 7,-9-2-8,4 2 2,-4-2 1,2 3-3,6-3 5,-5 2-10,3-2-2,-6 4 0,4 2 4,-8 0-3,4-3 6,-1 4 3,3-3-8,-4-4 1,8-2 2,-6 0-5,6 1 5,-2-1-5,0-2 0,1 2 4,-6 2-4,-2-1 0,-1-1 2,4 2 2,-6-2 3,8 1-3,-3-1-4,6-2 2,-5-1-2,5-1-1,-7 1 1,4-1 1,-8 0 0,-1 1 1,2-1-1,-12 1 2,5 5 6,-2-6-9,0 4 0,4-3 0,7-1 0,-2-1 0,11-2-2,-6-5 1,4 7 0,2-3 0,-3 1 1,2-1-2,-4 3 2,3 2 0,-5-3 0,2 1-3,-5-3-5,4 1-9,0-1 13,5 0-4,-1-5 4,2 4-1,2-2 2,-1-2 0,-1 1 1,4-1-1,-6 6 0,1-2-8,-1 1 6,0 3 4,-1-1 0,3-3 0,4 1 1,1-1 2,1-2-2,4-2 0,-1 0 0,0 1 0,1-1 0,5-4-1,-7 6 1,-3-2 3,1 0-3,0-4-1,-4 5 1,2-5 0,0 4 1,-2-4-1,5 0 1,5 4 0,-4-4-1,2 0 0,2 0 0,1 0 0,-1 4 0,-1-2 0,4-2 0,-1 4 0,-3-4 2,1 0-1,-5 0-1,-3 0 1,3 0 0,1 0 0,1 0 0,1 0-1,5 0 2,2 0-2,-1-4 1,5 4-1,-6 0 2,5 0-1,-2 0 0,-2 4-2,3-4 2,-2 0-1,-5 3 1,9-3 2,-7 0 0,3 4 2,3-4-2,-2 0-1,6-4 8,1 4-6,-4 0 2,4 0-3,-5 0-3,-3 0 3,0 0-3,-1 0 2,-5 0-2,4 0 2,2 0 2,-1 0 2,5 0-1,0 0-5,4 0-2,0 0 2,0-3 1,4 3-1,-4 0 1,0 0 6,0 0-5,-4 0 1,4 0-1,0 0 1,0 0-3,0 0-2,0 0 2,0 0-1,4 0-2,-4 0-4,0 0-1,0 0-8,0 0-4,0 0-14,4 0-13,1-4-19,-1 4-40,2 0-49,1 0-286</inkml:trace>
  <inkml:trace contextRef="#ctx0" brushRef="#br0" timeOffset="15588">5475 4825 590,'-14'3'77,"4"-2"-22,1-1 30,-3 0-36,3 0-21,1-1-4,1-2 4,-2 2-12,1-3 6,-1 4 1,-3 0-12,-1-4 9,-5 4-2,4 0 8,-3 0-12,0 0-1,-2 0 3,2 0-3,0-2-2,-3 0 2,5-4-9,1 6 0,-3-4-1,1 4 5,5-1-1,1-3 2,-2 0-3,-1 0-4,5-2-2,-6 3 4,4-1-4,-3 2 0,-4-6 1,-1 4 1,1-5 1,-1 3 0,1-2-1,-5 3-1,8-3 0,-3 6-1,-1-2 1,1 0 0,3 0 2,-7 0-2,1-1 2,3-1-1,0-1 2,-5 1 1,8-6-1,-3 3-4,-4 1 1,3-3 0,-1-3 0,-2 1-1,-1-1 1,4 1-1,-4 0 0,0-1 3,4 1-1,1 1 0,-1 1-1,1-1 1,3 2 0,-3-3-1,-1 4 4,4-3-5,-3-2 1,0-1 2,-6 3-3,1-1 1,-6 0 0,3 2 0,-5-1 2,-2 2 1,11 1 8,-3 1-3,7-2-9,4 1 0,-3-1 2,0 1-1,3-3-1,-3 3 2,-1-1-2,-1-3 0,4 1 0,-3 1 0,-4-3 2,-3 1-2,3 1 2,-2-1-2,5-1-2,1 1 1,0 3 2,2-3-1,-36-27 0,41 30 4,1-3-7,-4 5 7,5-3-4,-14-11 0,-6 0 0,7-4 0,-5 2 0,3-1 1,2 0-1,-1 0 0,3-2 0,-2 4 0,-1 0 0,4 2 0,1 2 0,-1 1-2,3 3 2,3 2 2,-1 0-2,1-1-2,0 2 2,0-1 0,-1-1 0,0 1 1,-3 0-2,-3-2 1,1-3 0,1 1 0,-2-1 0,2 1 0,0-2-1,0 6 2,2-5-2,2-1 1,-4 2 0,0 0 0,-1-2 0,4 0 0,-3-3 0,0 5 0,-2-2 0,2 2 0,0-2 0,-6-3 0,5 7-2,1-6 2,-5 4-1,4-1 1,1-1 0,0 2 1,-1 2-1,4 2 0,-3-3 0,4 2-1,-2-1 1,2-2-1,-4 2 0,0-6 1,2 3 0,2-5 0,1 6-2,3 0 2,1-2 1,-1 9 0,-2-2-2,4 5 2,2-5-1,-4 4 0,1 1-1,-1-4 1,1-3 0,-1 1 0,0-2 0,3-1 0,-2 1-1,-1 1 1,5 3 0,-5-3 2,1 3-2,0-1 0,-2 3 0,4-1-1,-2 1 1,4 1 0,-1 4 0,-3 0 0,4-2 0,4 6-1,-5 0 0,5-1 0,0 1 2,0-2-2,0 2 3,0 0-3,0 0 1,-4 0-10,4 0-21,0-2-11,0 2-11,-4-2-10,4 0-17,-10-6-32,5-1-32,-2-6-59</inkml:trace>
  <inkml:trace contextRef="#ctx0" brushRef="#br0" timeOffset="26104">2704 2715 550,'-1'-4'32,"-2"2"-20,2 0 35,-3-3 16,4 5-45,-5 0 3,5-4-2,0 4-9,0 0 18,0 0-9,0 0-7,0 0 8,0 0 9,0 0-8,0 0 6,0 0-4,-4 0-4,4 0 0,0 0-4,0 0-9,0 4-3,0-4 0,0 4 3,-4 1-3,8 1 1,-4 1 0,0 3-2,0 3 5,4 1-6,1 3 0,-1 1 0,4 1-1,3 3 2,2 0-2,0 1-2,-1 4-26,-2-2-45,4 3-95,20 72-272</inkml:trace>
  <inkml:trace contextRef="#ctx0" brushRef="#br0" timeOffset="35234">10267 3919 634,'0'4'34,"-3"0"-33,1 3 43,-2-1-2,-4 7-23,-6 5 3,4-3 2,-1-2 2,1 5-2,1-5 6,-3-3-8,3 3 1,-6 0-1,-2 1-4,0 3-6,-9 6-1,-1 0 1,-5 4-1,-2 0 4,-7 0-4,-2-2-2,3-2-1,-5-4 0,2-2-6,4 4 0,2-6-2,-1 7 1,3-3-1,0 0 2,-6-2 0,-4 0-2,-2 2 1,3-1 0,-5-5 1,4 4-1,-3-3-1,9 5 0,-6-2 0,1 1 0,5 1 1,-6-2-1,0 4 0,3-6 0,-3 3 1,-7 1 0,3-2 7,1 0-5,-1 1 4,0-1-4,0-2-1,1 2 1,5 1-3,-6-3 1,1-2 0,4-3 1,-5-2 1,4-4-2,-4 0 1,1-3-1,9 3-1,-2 2 0,8-2-3,-3 3 3,6-1 2,-3 3-2,4-1 0,-3 0 3,6-2-1,-6 3 1,7-1-3,-3-2 0,7 3 2,-1-1-2,3-2 0,8-2 0,5-4-4,3 0 2,6 0-5,-2 0-11,4 0-12,3-4-7,6 2-21,3-6-35,1 3 15,6-7 15,4-2 25,-3-5 18,8-2 18,-8-3 2,3-3 1,-5 1 9,-4 7 8,-3 10 11,-8 1-6,-4 4 12,-4 4 0,-4 4 3,-4 0-10,-2 6 1,-3-1-1,-1 3 11,-7-1-18,-3 1 5,3-3-17,-10 5 1,2-1 1,-5 1 7,5-1-3,-7 0 4,10-3-7,9 2-9,-1-1 4,12-3-3,7 5-1,4 1 4,9-1-4,-2 0 2,2 2-2,7-3 2,6-2-5,-6-2 2,7 1-2,2 1-21,2-1-37,-1 8-39,8 1-77,1 1-140</inkml:trace>
  <inkml:trace contextRef="#ctx0" brushRef="#br0" timeOffset="36988">4142 5134 602,'0'-1'206,"-1"-2"-176,-4-2 19,1 5 10,-4-4-24,4 4-18,-1 0 0,1 4 1,-4-4 8,-2 0-1,0 0-5,-2 4 5,-5 0 5,-10 1 7,5 1-18,-8-2 8,-2 3 8,-2-1-8,6-6-5,-2 0-15,-2-4 1,7-1-3,-6-3 1,4-2 1,-8-3-1,4-1-3,0 1 4,1-1-3,-3-1-3,0 2 5,0-3-2,-5 1-2,2-2 0,-3-1 0,3-4 0,-4-5 0,-5-2-1,3-9 0,1 1 0,3-3-1,2 4 2,3 3-2,8 2-3,0 6 3,2 2 1,5 0-1,-3 4 0,1-2 0,3 2 0,-4-4 0,2-2 0,2-2 0,0-4 0,-4-1-2,3 0 2,-1-5 1,3 2-1,-3 3-1,5 3 0,2 0 1,-5 3 0,3 0-1,4 3 1,2 0-1,-1 8 0,1 2 0,3 0 1,-3 5 0,4 0 0,4 2 0,-4 2-1,-2 0 0,5 3 1,1-3 0,-3 0 0,-1-2-2,2 2 2,-2-3-2,0 1 6,-5 2-4,9-1 0,-4 1-1,0 0 1,0 4 0,4-2-2,0 2 2,0 0 0,0 0 0,0 0 0,0 0 2,-5 0-4,5 0 1,0 0 0,0 2-5,0 2 0,0 15 6,5 2 1,-5 14 0,8 5-1,1 2 1,-1-6-1,5 4 0,-2-3 0,-3-6 2,1-9-5,-5-4 5,0-5-2,-4-5 0,0-6 8,0-2-5,0 0 4,-4-6-4,0-3-3,-5-9 0,1-9 0,-3-7 1,-2-8-1,-4-6 0,0-2-1,2 0 1,2 6 0,1 8 1,7 9-2,1 8 0,0 11 0,4 2-1,4 2-3,0 4 2,5 0 3,12-4-1,11 8 1,9-4 2,9 10-1,5-5 0,3 3-1,2 2 2,2-2-2,-9 1 0,5 5-1,-9-5 1,-6 5-1,-3-7 1,-14-1 0,1-2 0,-10-4 0,-4 0 0,2-4 4,-2 0-4,-5-5 0,1-1 0,-1-3 0,0-1 0,-3 1 0,2 5-1,-3-2 0,-4 6 1,0-1-6,0 3-4,0-2-10,0 4-13,0 0-36,0 0-13,0 2 3,0 2-82,-4 1-84</inkml:trace>
  <inkml:trace contextRef="#ctx0" brushRef="#br0" timeOffset="49880">76 3240 638,'-6'-27'10,"2"8"36,-4-2 6,-5 4 11,5 2-22,-1-3 2,5 5 6,-3-4-21,3 7 15,1-3-11,3 9-7,0 0-1,-1 2-9,1 2-5,0 2-9,0-2 1,0 2-2,0 0 0,-5-2 0,5 12 5,0 1 0,-4 6 4,4 12-2,0 1 0,0 4 5,4 1-9,1-2 0,0-3 1,5-5-4,-2-4 0,1-6 1,-1-5 1,5-7-1,-5 3 0,8-6 5,-4-2 0,9-2-3,-4-6 0,3-5 0,1 0-1,-4-9-1,-2-2 2,2-7 0,-4-5-1,-1-3-2,-2-1 0,4-1 1,-5 7 0,-1 8-1,1 8 2,-9 9 1,4 5-2,-4 4-1,-4 1-2,4 2-8,4 6 10,-4 9 17,4 8 7,4 11 0,-2 12 22,1 7-16,-6 5 2,-1 8-11,-1 2-6,-3 0 2,0 2 0,-1-6-5,-3-4-4,4-5 1,4-4-1,0-10-4,-4-2 0,4-8 0,0-7-1,0-8-3,0-5 2,0-6 0,0-7 3,4-2-1,-4-3-1,0 4 1,0 0-4,0-4 2,0 4-2,0-4-4,0-6-13,0 1-20,0 1-15,0-2-46,0 1-65,0 3 1,0-2-131</inkml:trace>
  <inkml:trace contextRef="#ctx0" brushRef="#br0" timeOffset="65666">2039 4013 656,'0'-6'0,"-4"2"-16,-1 0 1,0 4-1,5 0-10,5 4 5,4 0-20,-1 2-17</inkml:trace>
  <inkml:trace contextRef="#ctx0" brushRef="#br0" timeOffset="394682">6963 8997 689,'1'-4'3,"-1"-1"15,-1-3 39,1 4-5,0-2-27,1 2-5,2-1-6,3 1 0,4 0 4,-2 0 9,9-2-6,4 2 5,3 4-9,2-5-3,10 5 7,3 0-3,9 1-5,1 3-7,8-4 1,-3 4-5,-7 0 0,5-2-2,-3-4 0,1-2 1,3 0 0,-1-5 1,5 1 2,-3 2-4,-6 3 0,-8-3-1,-13 6 1,-10 0-1,-3 0 0,-14 0 0,4 0 1,-4 0 0,0 0 1,-4 0 0,4 0 3,4 0-4,-4 0 4,0 0 2,0 0 0,-4 0 2,4 0-7,-7 0 0,3-4 1,-13 0 0,13 4 1,1 0-3,1 0 1,-2 0 6,0 0-6,0 0 6,4 0-3,-5 0 1,5 4-2,0-4-2,-4 10 3,4 3 4,0 8 1,-4 8 2,4 9 5,0 4 4,0 6-3,0 2-6,0 8-1,4-3 4,-4 3-4,0-4 1,-4-1-4,4-3 0,0-6-3,-6-4-2,5-7 0,-3-2 0,1-12-1,-1-2 1,2-8-2,0-1 2,0-4-2,2-2 3,0-2 2,0 0 0,0 0-2,-3-6-2,-1 2-1,0 0-2,-2 3 0,2-7-10,-9 8 2,5-4 3,-3-1 3,-5 1 3,2 0-4,-2 4 5,-8-2 0,-2 2 0,-6-4 2,-2 8-2,-11-2-3,-7 2 3,-6 5 0,-8-1 3,-5 1-3,1 1 1,4-1-1,9-1 2,3-2-2,16-2 2,6 0-1,11-4 2,3-4 2,12 4-2,6-4-1,0 2-2,1 2 0,4-4-1,-1 0 1,6-1 0,-2 1 0,1-2-4,3 2 2,2-4-7,9 3-33,-6 1-30,1 0 1,4 4 9,-1 0 22,-4 0-17,3 4 8,-3 0-1,-9 0-22,2-3-12,-3 7-33</inkml:trace>
  <inkml:trace contextRef="#ctx0" brushRef="#br0" timeOffset="397596">9160 89 596,'18'-13'7,"-9"-3"2,-1 1 55,-8 3-4,0 2 5,0 6-41,5-1-10,-5 1-3,5 0 0,4 0 7,3 2 11,11 2 1,-1 4-2,9 2-9,0 6 2,8 3 4,-5 12-10,2 7 15,0 3-25,-1 7 7,-4-2-11,4 4 2,1-4 0,-5 0-2,8-3 0,1-5-2,0-5-11,4-2-56,-5-8-32,1-6-19,-10-5-82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15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96 551 935,'2'-16'48,"-4"1"39,-2-2 9,-3 4-13,6 7-32,-2 2-39,3 4-10,-2 8 13,-5 3 7,-1 9-7,-2 3 1,-4 4-5,4 1-4,3-3 1,7-2-2,7-4-2,6-1 3,8-5-5,8-4 1,7-9-2,3 0-1,4-9 0,0-4-1,-6-6 1,-1-7-1,-6-1 1,1-3 0,-8-3 0,-1 1-2,-5 3 2,-4 4 2,-5 9 0,-6 5 5,-2 7-7,0 6-9,-5 6 9,1 15 2,-2 4 1,-1 7-2,-1 4-1,2 1 2,-2-7-2,1-6 2,4-9-1,2-8 11,2-11 1,13-11-13,0-14 1,7-10-1,6-4 0,-2-4 1,-2 13 1,-5 9 1,-12 11-3,1 12 0,-3 14 0,1 7 3,4 6-3,2 5 1,5 1 3,-4-4-4,2-6 3,6-8-2,0-11 5,5-8-4,0-10 2,0-9-4,-1-3-1,-6-5-12,-8-2-4,-8-1-27,-4-3-75,-20 1-78,-9 0-105</inkml:trace>
  <inkml:trace contextRef="#ctx0" brushRef="#br0" timeOffset="630">49 62 883,'-27'-12'10,"10"1"70,13 0 9,4-3-82,10 5-6,9 5-1,9 4-18,3 8-205</inkml:trace>
  <inkml:trace contextRef="#ctx0" brushRef="#br0" timeOffset="1012">1979 296 743,'4'-21'37,"-4"0"61,-4 0 13,0 4-43,-3 3-33,-2 6-17,-5 3 2,-9 5 13,-6 8 8,-4 3-14,-8 4 16,0 8-20,1 6-4,0 4-1,4 3-11,2 5-5,6-1 1,7-4 0,10-5 2,6-7 4,10-6 2,7-13-3,12-6 2,6-13-9,6-11 4,9-9 1,-3-6-4,-1 0 7,-7 5 1,-9 10 10,-5 10-15,-9 9-5,-3 10 6,1 13 4,-1 8-3,1 10 4,6 5-10,-5 2 1,5-2 3,3-5-1,6-8 0,6-8 2,6-12-3,2-9-3,2-9 1,-4-6-1,-2-6-1,-9-3-6,-4 4 0,-5 3-4,-8 3-16,-4 6-40,-2 6-125,-4 4-100</inkml:trace>
  <inkml:trace contextRef="#ctx0" brushRef="#br0" timeOffset="6312">1715 369 697,'-17'-14'0,"-2"3"29,2-5 35,1 7 3,7 1-8,1 1-7,7 3-12,-2-1 0,2 1-5,1 1-1,-4-2-3,4 5 7,-6 0-11,5 0-26,-2 0-1,7 5 0,6 3 13,4 7 8,18 1-13,10 1-1,12-3-3,7-3-3,0-2-1,-2-1 1,-7 4-1,-9-3 0,-6 3-2,-9-5-5,-8 1-12,-8-4-1,-6-2 5,-2-2 5,-1-2 9,1-6-4,2 0-4,2-5 2,-1-2 7,0-1 0,-13 5-6,-3 3-5,-17 8 9,-13 10 2,-11 6 5,-11 10 9,-6 3-2,1 6 2,0-3-4,5 0 0,14-2-8,2-6-2,12-7 0,10 1-3,10-9-23,4-1-30,8-6-23,7-2-26,5-6-78,11-2-311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17.3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222 190 368,'4'1'53,"0"-1"-13,2 3 61,1-3-12,-2-3-27,2-1-14,2-1 1,-1-5-5,1-3 2,-2 1 6,-2-3-2,-2-4-12,-2-1 2,-2 1-16,-3 0 8,-3 2-2,1 4-8,-5 5-18,-5 8-2,-9 12 13,-7 7 3,-3 11 6,-9 11-7,6 4-1,6 8-7,8-2-2,7 1 4,12-6-7,10 0 3,18-8-1,8-9-5,16-8 4,11-4-5,1-7-3,-1-1 3,-12-1 0,-10 2-2,-15-1-7,-8 3-4,-7-1-15,-13 3 27,-9 1 2,-2 2-2,-9-1-2,2-3 1,0-5 1,4-6 1,5-4 0,6-6-4,2-5 2,8-6-5,6-6 6,6-6-1,9-2 2,6-3 0,7 1 1,-1 3 7,0 5 1,-8 8 0,-4 3-3,-8 11-1,-5 1-5,2 9 1,3 3 1,1 6 5,1 7-2,2 2 0,-2 1 4,-5 2-8,-3-3 0,-5 3-1,-7 1-5,-3-1-25,-5-2-104,-4-3-27,1-2-148</inkml:trace>
  <inkml:trace contextRef="#ctx0" brushRef="#br0" timeOffset="674">578 164 616,'18'-22'108,"-5"8"-106,-4 1 3,-8 5-3,2 2-1,-2 6-1,-1 8 0,3 2-1,1 5-55,-2 0-146</inkml:trace>
  <inkml:trace contextRef="#ctx0" brushRef="#br0" timeOffset="1281">187 226 850,'-22'-36'149,"-3"-1"-140,0 3 84,1 3 6,7 12-73,9 11-24,4 13 27,8 13 11,8 9-3,12 7-3,11 8-11,13 1-14,7-3 3,5 2-6,-2-2-6,-5 6 3,-11-3-3,-8 1-5,-14-6-20,-11-2-38,-4-9-77,-5-9-46,2-11-171</inkml:trace>
  <inkml:trace contextRef="#ctx0" brushRef="#br0" timeOffset="1552">688 25 897,'-9'-18'40,"-10"10"-28,-9 12 63,-8 10-14,-4 15-9,-1 15 5,-4 8-11,-1 9-9,-2 2-18,3-3-12,2 1-3,2-7 1,4-8-4,8-6-1,-2-8 0,9-5-16,2-9-100,6-5 7,3-5-41,4-10-142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22.5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185 186 550,'6'-16'98,"-2"1"-15,-1-1 18,-2 5-15,2-1-19,-6 7-5,2 1-15,-2 4-21,-5 1-18,-5 10 17,-5 0 4,-9 6 7,-2 4 11,-1 8-21,2-2-1,7 7-17,6-1 3,9 7-4,7-1-1,8 3-2,9-6-2,3-4 3,4-6-4,1-9 4,3-12 1,2-10-4,0-7 0,1-11 1,2-8-2,-3-7-1,-5-4 1,-4-8-1,-7-4 2,-8 5 0,-7 0 0,-8 8-2,-6 8-1,-8 10-2,0 11 2,-9 8 1,-3 8 0,1 10 0,-4-1-1,5 10 0,5 0-1,3 0-2,5 2-36,9 2-72,3-4 4,10 0 21,6-6-18,13-5-39,8-10-20,10-2-107</inkml:trace>
  <inkml:trace contextRef="#ctx0" brushRef="#br0" timeOffset="442">404 224 462,'45'-10'90,"-7"5"-15,-4 5 24,-6 7-18,-3 6-10,-5 7 0,-5 3 0,-5 0-26,-3 0-6,-7-2 1,0-4 6,-4-2-5,-3-5 6,1-5-16,2-1-5,0-1 3,1-7 1,3-8-19,-1-7-5,1-10-5,1-9 3,6-3-3,6 0-1,4 2 1,8 6-1,4 3 2,6 3-2,-1 9 5,3 3 5,-2 6-7,-3 7 4,0 6 1,-2 7-2,-1 4 3,-2 7 0,-6 2-6,-4 5 3,-6 0 0,-5 2-4,-6-1-2,-4 1 0,-8-2-2,-5-1-5,-1-1-48,1-6-36,-1-3-120,10-9-61</inkml:trace>
  <inkml:trace contextRef="#ctx0" brushRef="#br0" timeOffset="914">1282 254 396,'3'4'457,"-6"0"-446,3-4 42,0-2 31,4-2-73,9-2-11,4-1 6,6-5 3,6-1 16,0-4-4,-1-6 5,-1-3 11,-8 0 20,1-7-16,-10 5 3,-6 1-14,-5 6-9,-6 3-16,-6 14-2,-11 8-2,-10 19 5,-8 8-5,-7 9 6,3 12 19,5 0-3,16 1-16,14 1 9,15-4-9,17-6 6,17-8-9,14-9 1,11-5-3,6-17-2,4-5 1,-6-13 4,-2-2-3,-13-7-2,-9-1 0,-15 2-2,-9 8-13,-12 3-29,-7 6-66,-13 7-96,-7 6-27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28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62 268 539,'-31'-26'410,"13"-2"-402,7-7 84,11-1-58,12 5-15,21 0-14,13 3 4,16 5-7,14 4-2,4 7-3,1 11-28,-2 10-168,-6 8-372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24.4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455 462 757,'-10'-15'5,"-3"-5"49,-6 4 27,2-2-21,1 7-7,6 1-12,-5 9-7,0 1-5,1 1-9,-9 9 2,-2 3 0,-2 3 8,-14 3 10,1 0-3,-2 8-8,1-1-8,4 0-12,9-2 0,11-1-3,12-2-5,9 1 5,6-3 0,7-2-4,4-2-2,3-5 4,1-7-3,2-3 7,-9-9-6,3 0 1,3-9-3,-3-9 1,4 3-1,-1-7 1,1-4-1,-2-1 3,-5 0-1,-3-3-2,-5-1 0,-1 3 1,-5 1-5,1 5 6,-5 3-2,-5 5 2,5 1-2,0 7-2,-2 2 2,4 1 4,-2 8-4,5 0 5,-5 7 3,0-2-8,0 3 1,0 2-3,0-2 3,0 0-4,0 5 3,5 1 0,-5 7 12,4 8 5,-3 4 0,6 11 0,3 4-1,1 4-4,-1 4-3,4 1-3,-4 1 3,-2 0-3,-1 0 0,-5-1 1,-2 3-2,-4-3-3,-1-5 3,4-3-5,-3-9 2,1-9 1,3-8-3,0-6 0,-1-5-19,1-4-5,1-6-18,3-8-48,7-9-137,4-8 6,6-13-244</inkml:trace>
  <inkml:trace contextRef="#ctx0" brushRef="#br0" timeOffset="721">830 516 865,'7'-8'72,"-7"2"-42,-5 10 5,-2 4 29,2 6-16,1 1-4,-1 8 0,-2 2 1,9-2-15,-2 1-7,5 2-15,0-5-6,-1 2 4,0-4-6,-3-6-17,4 1-121,-5-1-12,0-9-31,0-8-315</inkml:trace>
  <inkml:trace contextRef="#ctx0" brushRef="#br0" timeOffset="930">811 404 560,'5'-37'165,"-5"7"-141,0 10 108,-5 4-82,5 7-46,-5 5-4,10 4-12,0 4 0,-4 7-42,7 4-125,4 4-230</inkml:trace>
  <inkml:trace contextRef="#ctx0" brushRef="#br0" timeOffset="1132">1035 625 824,'-7'-7'12,"2"-7"28,0-9 77,5-3-61,4-5 4,10-4-23,13 3 1,4 2 33,4 10-43,-9 6-12,0 10-15,-7 14 18,-2 9-1,-4 12-3,5 7-7,-8 4 6,1 4-6,-5-3 0,-6-5 1,0-4 0,-5-5-1,-3-8 2,0-7-2,2-7 12,-4-7 3,5-11-14,-2-12-7,2-8 1,4-11-3,1-8 0,8-2 0,5 2-1,2 6-1,2 6-7,0 11-12,3 6-27,-3 13-25,-1 3-58,3 10 26,5 3-27,-3 9-40,0 2-41</inkml:trace>
  <inkml:trace contextRef="#ctx0" brushRef="#br0" timeOffset="1500">1509 562 508,'0'13'45,"3"-5"5,-2 0 41,-1-7-27,3-1-8,1-1 9,5-7-15,1 0 7,5-5-5,1-6-13,-2 1-2,-2-1 0,-3-2 25,-5 4-5,-4 3-22,0 5-5,-2-1-3,0 10-9,-3 0-18,4 0 2,-7 8 0,-4 3 1,-2 5 0,-5 3-2,2 8 1,0-2 5,4 2-5,6-3-1,4 2 6,13-6-5,4 0 4,12-7-6,9-5-9,7-5-18,3-3-21,0-9-11,0 0-27,-10-9 48,0-3 9,-4-8 9,-5 1 10,0-7 6,-8 3 2,0 1 2,-4 8 0,-3 6 0,-5 7 0,-2 4 0,-1 4-1,-6 2-8,2 2-8,1-2 6,-3 4 9,2-2 2,1 0 6,-3 3 4,3-1 1,0-1 3,0-3-3,3 0 4,-3 0 8,1-3 20,-1 3 1,0-4-12,0 3-16,0-3-4,0-2 2,-1 2 5,1 0 1,-3 3-1,1 1-15,0 0-1,0 1 0,-1 5-3,-5 2 0,0 9 13,-5 6-4,-2 4 0,2 0-2,7 0-1,3 0-6,8-1 2,3-3 1,5 0 3,2-5-6,2 1 1,3-12 0,-2 3 3,9-8-2,-1-6 0,7-4 3,0-1-1,7-8-3,-5 2-1,0-3 2,-4-1 1,0-2-3,-5-2 0,-2-4-1,-4-4 1,-2-3-2,-3-7 3,-2 1-1,-2-6 0,-5 4 1,-2-2-1,-1 1 0,-6 2 1,2 8-1,-2-2 0,2 9 1,-2 3-1,1 4 0,-2 3 1,1 5 0,2 3-1,-2 4 0,2 4-2,-2 0-5,1 2 5,-2 2 2,0 2 1,0-1 0,-7 5 1,4 2 4,-2 3-5,1 4 6,2 2 2,-1 6-6,3 0 5,4 8-5,3 1 3,1 2 2,4 2-5,1 4-1,-1 1 2,1 3-2,2-6 0,-7 2-2,6-8 1,3 0-1,2-9 1,5 0-1,2-9 2,-1-9 1,6-5-1,0-8-1,3-4 1,-4-7 0,3-6-2,1-4 0,-2-4 0,0-5 0,-3-5-1,0-2 1,-4-2 0,-1 5 1,-6 3-1,0 8-1,-5 12 1,-8 4-3,-1 7-5,-4 4 2,-9 9 6,-4 7 4,-4 8-4,-4 7 0,1 5 8,9 1-7,6-2 1,12-5 6,11-1-7,7-4 0,10-6 1,3-6 0,2-3-1,-2-6 0,0-4-1,-2-6 2,0-6-2,0-6 0,-1-1 0,0-7 0,-1-5 0,-8-1 4,1-3-5,-9 1 1,-3 5 0,-5 6-4,-4 8-1,-2 7 2,-2 7-8,-3 2 0,-3 9 11,-5 6 1,-1 3 5,-1 7-5,-2 3-1,9-4 0,8 46-1,4-64-2,-3 0 0,3 0-22,-1-3-3,1 5-3,1-1-1,-1-8 17,3-1 11,3-7 3,2-10-4,4 1 3,1-6 0,-5-4 1,-1 0 0,-2 3 1,-4-5-1,4 2-1,2 2 4,2 0-4,4 8 2,-2 6-4,2 3 3,-2 13 1,-2 11 1,-5 8 10,-2 13-5,-3 3 6,-3 0-8,-4-1 5,-1-7-8,1-5 2,1-4-2,3-9 1,3-7 7,3-5 6,2-9-14,8-9 1,3-7-1,4-4-1,2 1 2,-5 3-2,-1 5-2,-2 9 1,-1 5 1,-2 4-3,3 5 3,-2 2 0,0 2-1,2-3-1,-3 3 2,2-5 0,1-4 2,-2-4 0,-1-5-2,2-5-1,-8-3 1,-2-2-20,-6-8-22,-5 4-27,-9-4-68,-9 2 25,-10-2-43,-6 3-59,-13 2-330</inkml:trace>
  <inkml:trace contextRef="#ctx0" brushRef="#br0" timeOffset="3548">3003 142 708,'-41'-9'51,"13"-3"65,7-2-15,9 1-49,7 0-2,5 5-37,2 1-13,2 0-2,4 2 0,-1 5-27,-2 4-65,-4 4-14,-5 7-108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5:49.0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0 393 349,'5'-17'531,"-3"3"-465,-2 1 13,-2 5-26,2 3-34,-2 1-19,2 6 1,0 8 2,-3 8 33,3 9 8,0 12 3,3 7-3,-1 4-22,5 3-15,1-3-6,5 4 0,-4-4 3,6-6-2,-7-8 1,0-4-2,-3-10 1,-4-5-1,2-9 4,-3-6 4,0-2 1,1-4-5,-1-7-3,0-15-2,3-2 0,-2-15 0,-1-6 0,0-3 0,0 0 0,-1-78 0,1 115 1,0-1-1,1 5 0,-1-1 0,0-7-3,3 2 3,-3 7 3,-3 2-3,3 8 0,-1-4 3,-2 7-2,3-3-1,-1 1 1,1-1-2,-3 4-2,3-2 0,0 0-1,0 0-1,0 0 3,3 4 1,-2 3 0,3 5 1,3 11 0,2 3 0,3 9 1,4 1-1,1 4-1,1 4 1,2-3 1,1-7-1,0-4 0,1 1 0,-3-12 0,0-4 0,-3-7 0,-2-1 0,1-5 0,-5-4 0,1 0 0,0-4 1,-1-5-1,3-1 0,2-7 0,5-6 1,-6-4 0,3-5-1,0-7 0,1-3 1,-8-6-1,2-6 0,-3-1-3,-5-6 2,0 1-2,-1 3 3,-3 9-2,1 11 3,2 13-1,-3 10 1,0 6-1,-3 8-3,3 0 0,-1 4-19,1 2 14,-3 7 3,2 6 5,1 3 2,-3 14-2,3 4 2,0 4 17,4 6-4,0 4-4,4 0 1,3 7-5,-1-6 0,5 7 1,-1-7-8,2-1 1,-1-6 2,-5-6-3,-2-7-21,-1-7-89,-3-6-81,-2-7-110</inkml:trace>
  <inkml:trace contextRef="#ctx0" brushRef="#br0" timeOffset="1014">938 666 741,'-8'0'61,"-3"5"-48,-2 5 63,0 3-41,1 10-15,0 4-6,7 0-9,-1 0-2,12-1 7,-2-4-1,10-5 4,11-7-1,10-10-3,10-4-7,2-10 0,-1-3-2,-5-10 8,-13 0 25,-10-9-8,-8 4-8,-10-3 10,-10 6-2,-4 4-8,-7 8-14,-6 6-3,-2 7-4,-5 4-1,0 5-1,-2 13-19,-1 3-25,5 6-18,5 1-31,9 5-96,8-3-207</inkml:trace>
  <inkml:trace contextRef="#ctx0" brushRef="#br0" timeOffset="1404">1381 88 780,'8'-17'73,"-4"8"-71,-4 14 1,3 20 45,1 17 44,2 16-12,2 18 3,6 5-8,0 0-22,-1-5-30,2-9-15,-5 0 1,0-5-3,-10-7-3,1-3 0,-2-10-1,1-11-2,-6-10-1,5-11 1,-2-8-2,6-16 0,-3-9-9,1-12 7,5-10 1,2-1 1,2-2 1,10 6 0,4 3 0,7 7-2,5 1 2,5 8 1,0 6 0,-1 11-6,-6 12 3,-2 15 2,-9 11 2,-2 9 3,-7 8-1,-14 1-1,-14 2 6,-9-2-8,-9-2-27,-6-10-63,-5-7-13,3-8 0,8-10-68,8-13-244</inkml:trace>
  <inkml:trace contextRef="#ctx0" brushRef="#br0" timeOffset="1854">2120 667 779,'9'-4'59,"-9"4"2,-9 8 11,0 6-40,-1 5-10,-1 6 3,1 3-7,3-1-13,3 0-3,2-2-2,4-4-33,-2-1-130,2-5-297</inkml:trace>
  <inkml:trace contextRef="#ctx0" brushRef="#br0" timeOffset="2057">2035 368 891,'-7'-32'71,"1"9"18,3 9-71,3 6-18,5 11-18,2 2-10,2 14-75,10 3-111</inkml:trace>
  <inkml:trace contextRef="#ctx0" brushRef="#br0" timeOffset="2250">2352 13 852,'2'-9'90,"-4"3"-28,2 10-36,0 7 24,-4 16 49,0 16 5,0 12-50,-3 16 4,1 6-25,2-1 0,-1 1-14,3-7-10,4-2-2,0-6-6,2-7 1,0-5-2,3-2-62,-2-10-101,-4-5-150,-1-6 138</inkml:trace>
  <inkml:trace contextRef="#ctx0" brushRef="#br0" timeOffset="2506">2653 769 798,'12'-6'13,"1"0"-12,2 1 44,6-5-38,9-1 1,4-4 6,2-7 20,5 1 21,0-12-24,-5 3 1,-5-7 1,-6-3-1,-5 4 9,-8 1 5,-7 8 1,-5 8-28,-10 11-19,-10 15-4,-13 13 4,-15 15 2,-6 15 8,4 15-3,5 4-3,22-6 3,18-1 1,19-13-5,11-12 4,20-10 1,8-6-3,6-12-3,6-7 1,-3-8 3,-10-3-6,-5-4 0,-4-5-6,-10 5-28,-6 3-36,-10 2-36,-12 4-93,-6 3-418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28.4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0 963,'27'5'149,"-7"-1"-149,-13-2-13,-7-2 10,0 4 1,-3 4-24,2 0-133,-6 3-118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49.1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0 132 809,'4'-19'51,"0"0"23,6-2-4,7-2-38,14 6-15,7 2-9,7 3 1,4 8-3,-7 2-1,-4 4-5,-7 2 0,-9 0 1,-5 4-2,-1-1-2,-5 1-76,-3 1-80,-2 3-103</inkml:trace>
  <inkml:trace contextRef="#ctx0" brushRef="#br0" timeOffset="232">330 33 672,'0'-4'87,"-4"-2"7,1 2-3,2 4-45,-4 0-32,5 4 25,0 2 0,0 5 0,-4 0 13,4 5 12,0 2-25,0 2-4,4 2-4,-4 4-4,0 5-13,0 2-1,5-1-3,-5 3-6,0-1-2,1-1 0,-1 2-1,-1-7 1,-4 4-2,1-2-15,0-6-47,-6 1-83,2-6 13,-1-1-39,1-5-99</inkml:trace>
  <inkml:trace contextRef="#ctx0" brushRef="#br0" timeOffset="518">206 589 710,'-7'0'52,"2"0"14,1 0 29,-6 0-23,8 0-46,2 0-11,0 0-7,2 0 9,8 4 13,-1-3 2,11-1-17,8-1-12,-3-3-3,5-4-1,-1-2-19,-3 5-27,-4-3-60,-4 2-66,-1-2-46</inkml:trace>
  <inkml:trace contextRef="#ctx0" brushRef="#br0" timeOffset="886">722 270 520,'10'-21'89,"-2"-2"-24,2-4 31,-6 0-28,0 0-10,0 1-22,-4-1 10,0 0-11,-4 6 20,0 2 2,0 4-38,-7 9 12,-1 6-16,-2 6 0,-3 11 37,-6 11 5,2 13-15,-1 8-5,4 8-9,6 2-3,3 0 0,8 3-12,2-7-3,3 1-6,5-5-3,-1-6 0,2-5 1,-6-5-2,-4-7 0,-4-3-28,-10-2-61,0-4-137,-3-1-48</inkml:trace>
  <inkml:trace contextRef="#ctx0" brushRef="#br0" timeOffset="1216">590 575 851,'25'-23'52,"-1"2"-20,3-2 42,3-4-46,6 4-23,8 4-5,4 6-66,-6 5-232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42.5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27 416 688,'-5'11'27,"10"1"1,-10-3 68,10 32-34,-10-33-18,5 3-19,0 1 2,0-3-9,-4 14 4,4 0-15,-5-7 1,3-3 3,-1-4 4,3-5 4,-1-2 14,1-2 16,0 0 14,1 0-17,-2-2-14,1-4-20,-3-1 0,2-6-2,-2-5-4,3-5-1,-1-7-1,2-7 0,3-5 4,3-4-8,4 0 2,-1 2 1,3 7 3,2 7 5,-2 11-8,-2 5 4,-2 10-5,3 4-2,1 8 5,4 7 0,4 10 2,0 4 2,-1 11-1,-4 8 2,-7 2-4,-2 0 1,-7 0-2,-4-2 2,-5-6-6,5-4 5,-4-9-6,-2-2 0,4-6 0,3-8-5,2-3-16,-2-6-31,6-3-82,1-2-106,12-7-73</inkml:trace>
  <inkml:trace contextRef="#ctx0" brushRef="#br0" timeOffset="564">548 291 818,'-17'10'26,"3"3"54,-5 1 24,5 8-49,-1 4-30,9 5 21,-8 5-11,9 0 1,5 1-8,4-3-11,3-5-8,6-2-1,3-6-4,3-8 1,3-7 5,1-10-10,-2-10 8,3-8-5,-8-5-1,0-14 1,-8 0 1,-6-9-3,-7-2 3,0 2-2,-4 6-2,1 7 1,-3 11-1,2 7-2,-2 7-2,-2 8-2,-5 10 1,-3 4-26,-6 5-119,1 8-85</inkml:trace>
  <inkml:trace contextRef="#ctx0" brushRef="#br0" timeOffset="1156">1099 408 603,'-1'-13'128,"-3"-2"-91,0 1 45,-1-2-29,1 1-20,-6-2 11,0 8-20,-6-1 9,-5 6 1,-15 0-3,0 10 10,-6 2 3,0 13 5,1 3-20,4 7-5,9 4-2,7 1-16,13-3 5,8 3-4,8-7-3,12-6-4,4-5 5,3-5 2,3-7-3,-4-5 6,-5-2 1,3-5 0,-6-6 0,3-3-3,3-6 2,0-10 8,0 0-6,-3-11 1,1-3-11,1-9 4,-2-2 1,-3-3-2,0 9 0,-9 2-3,-1 6-2,-7 9 7,2 7-3,-3 6 1,-3 9 5,2 3-10,1 8 0,-4 5-4,0 11 4,-5 13 4,-9 7 5,1 12 8,-1 10 2,5 1 0,3 3-8,10 1 4,5 0-8,9-4 0,-5-5-1,3 0-4,-3-9-1,0-2-1,-5-5 2,-4-3-2,-6-4 0,-2-5-12,1-3-21,1-8-21,2-3-41,1-8-64,10-8-142,2-8-60</inkml:trace>
  <inkml:trace contextRef="#ctx0" brushRef="#br0" timeOffset="1928">1349 506 732,'-4'10'21,"0"-6"17,4-1 55,0-5 6,5 1-67,7-7-7,5 4 1,2-7-10,4-3 7,-2 1 8,1-5 0,-8-3 0,2-2 2,-4 0-7,-2-8-8,0 3-4,-6-7-2,-4 8-1,-4 4 3,-6 5-6,5 6-8,-7 12 0,-6 9 0,-6 14 0,-1 12 7,-5 19 3,4 1 5,12 2-1,5-3-3,14-10-2,9-3 0,16-13-3,6-8 1,11-7-5,2-6 1,-1-8-3,-4-3-2,-8-4-35,-9-2-83,0 1-106,-11-4-225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44.9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0 243 892,'17'-13'19,"1"-6"20,-5 2 56,-4-1-52,4 3-9,0-2-8,-5 4 17,6-1 3,-4-1-9,1-2 0,-1 3 3,-2-2-9,1 5-4,-5 2-11,3-3-6,-3 7 3,-1-3 3,-3 4-7,2 2 7,-2-2-11,0 8 3,-2-2-7,2 2-1,-4 4 4,0 3 10,-3 4 0,0 4 4,1 4 3,-1 3 0,3 2-2,2 3-3,-2 4-9,1 5 6,2 2-6,1 4-4,-3 2 1,2 1-4,-2-4 0,-1 0 7,0-6-7,-2-6 2,2-3-2,-3-5-2,3-5-7,-3-1-34,-2-4-32,3-4-38,-1-1-151,2-2-39</inkml:trace>
  <inkml:trace contextRef="#ctx0" brushRef="#br0" timeOffset="442">29 688 441,'-5'2'415,"-2"0"-392,3 2 45,2-4 15,2 6-33,2-3-5,2 1 15,3 2 14,4-2-34,-1-2-3,5-2-17,8-4-14,3-4-5,1 1-1,4-3-10,-6 5-74,-4-1-104,-1 2-142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51.5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40 379 929,'14'-29'10,"-10"-2"34,-4 3 59,-7 3-26,6 10-23,-6 3-32,7 10-22,-5 8 9,1 7 18,-3 10 4,-3 4-8,2 9-9,1 3-2,3-3-4,4 1-2,3-3-2,2-5-2,6-2 7,-2-4-9,3-10 4,0-5-2,-4-8 5,5-8-2,1-15-4,7-4 0,1-13-1,4-2 0,-3-2 1,-8 9-1,-4 8 0,-3 12 0,-2 7-9,1 12 4,1 10 5,5 5 0,2 8-1,2 3 0,0 7 0,-4-3 1,-2-5 0,-7-8-2,0-6 1,-4-7 1,0-4 1,-2-8 2,0-1-3,-2-13-1,4-5-3,1-11 4,8-7 0,3-3-2,5 2 2,6 4-1,-1 5 1,-1 14-2,2 6-2,-2 3 6,0 4-3,4 4 1,3-2-4,2 4 4,2 0 1,-4 0 2,-6 0-6,-6 0 3,-5 0 0,-7 0 0,-2 0-2,-4 4-8,-5 4 9,-8 3 1,-8 7 0,-7 7 0,-6 3 0,-3 5 0,4 2 1,3 1-2,8 3 1,4-5 0,12-5 0,6-5 0,8-6 2,5-1 5,6-8-5,7-5 1,1-9-1,3-7-1,5-11 0,-4-8-1,-1 1 0,-5-4 1,-2 3-1,-4 5 0,-6 8 1,-3 4-2,-4 9 2,-1-3 0,-3 8-1,2 0-5,-4 0-3,2 5 7,0 3-1,0 6 2,-3 4-2,2 9 1,-2 4 1,2 0 0,-2-4 0,2-4 0,-2-6 1,3-7 2,3-5 6,1-5-8,8-9 1,5-6-1,7-11 2,3-1-5,1-5 3,-3 1-1,-4 4 0,-3 5 1,-5 8-2,-3 10 1,-3 3-5,1 2 3,1 13 4,1 3 0,4 6-2,-4 8 0,1 1 0,-1-1-1,-2-4 1,-1 0 0,-1-5 0,3-8-7,-3-2-5,1-11-5,2-1 0,3-9-5,5-12 4,4-8 11,3-11-7,0-10 13,-3-8-3,-3 1 4,-1-6 0,-2 1 0,-3 3 2,-3 7-2,0 6 0,6-28 3,-15 74 2,0 7-3,0 14-2,-2 10 38,0 24 9,-2 20-7,-4 19-12,-4 6-4,2-6-13,2-4-4,1-11-3,6-16-2,1-17 0,4-10-2,-3-11-1,3-11-19,-4-13-14,3-10-58,-6-9-42,2-10 53,-2-15 5,-1-8 30,3-11 29,-2 5 17,3 3 5,7 12 12,-2 11 17,4 12-16,8 11-6,2 7 2,7 2-2,6-1-2,6 4 2,3-4-4,-4-5 1,3-7 15,-7-1 0,-7-5 11,-9-1 0,-5-2-14,-9 2-6,-3 0 6,-7 3-7,-6 7-8,-1 7-4,-5 6 3,-2 11 1,1 8 2,6 8-6,3 4 4,11 1 1,8 2-6,9-3 13,8-3-7,10-5-6,3-6 0,3-3 0,-3-9 0,-9 0-1,-8-1-2,-9-2 2,-12 2 0,-13 3 1,-12 5-1,-15-1-19,-3 6-5,-6-4-52,0 1-45,5-7 5,13-7-81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53.3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48 819,'11'-17'65,"-5"-1"62,-6 9-35,0 5-52,0 8 12,3 5 39,-3 14-17,4 6-28,0 8-2,0 5-5,3 2-20,2 6 3,-4-5-11,3 4-7,-3-1 2,-1-2-2,-4 3-3,-5 5-2,-7-4-6,-7-1-48,-4-4-70,-5-5-128,0-13 0,6-10-92</inkml:trace>
  <inkml:trace contextRef="#ctx0" brushRef="#br0" timeOffset="218">0 667 112,'26'-44'627,"13"4"-562,3-1 6,4 9 9,3 3-21,5 10-6,-1 5-14,-2 7-6,-4 7-5,-6 6 9,-7 7-32,-13 6 2,-8 4-5,-5 2 4,-4-4-6,0-5 11,3-11-2,3-5-4,6-8-4,1-11 8,-1-4-9,1-9 5,-5-7-3,-8-1-2,-6 4-3,-8 9-1,-6 8 2,-14 11-4,-11 16-23,-12 9-70,-9 8-72,-5 6-205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4:45.3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424 120 549,'-5'-6'84,"5"-2"0,0 5-40,-4 1-4,4-2-5,0 0-17,0 4-8,0-4 0,0 4 0,0 0-1,4 0 3,-4 0-4,5 0 1,-1 0 3,4 0 9,6-1 7,9 1-6,6-4-13,12 4 0,1-4 0,3 0-6,0 4-1,4 0-1,-7 0 0,3 0-1,0 0 0,-1-2 1,3-2 0,7 0-1,3-1 0,-3-3 0,3 4 0,-13 2-2,-5-2 1,-14 4-2,-5 0-2,-12 4 1,-3-4 2,-5-4 0,4 4-3,-4 0 4,4 0-8,0 0 5,0 0 0,2 0-17,-2 0-10,6 0 5,-10 0 4,4 0 12,1 0 3,3-4-1,0 4 6,1 0 0,-5-4 1,2 4 1,1 0 0,-6-1 2,2-3-1,-3 4 4,1 0 4,-1-4 5,3 0-2,-1 4 5,3-6 12,-5 6-4,4-3-4,1-1-8,-5 2 4,0-2-8,0 4-1,0 0 0,0-4 1,0 4-3,0 0 0,0 0-4,0 0-2,0 4 3,4 0 5,0 2 6,4 7-3,1 4 11,-1 6 2,5 8 0,-2 1-2,-2 9 7,3 3-1,-8 6-9,5 3-3,-8 1-3,-1 5-1,3-1-8,-7 0 1,4-9-1,-4 1-3,4-10 1,-5-3-2,5-10 3,-4-6 1,4-6-7,0-7 3,0-3 0,0-1 4,0-4-4,0 0 4,-4 0-4,8 0 6,-4 0-4,0 0-1,0-4-1,0 8 0,0-8 0,4 4 1,-4-1-3,0-3-10,0 0 5,0 0 6,-4-2 1,4-1-1,0 5-1,-4-2 0,0-4 0,0 7 2,-1-3-4,-3 0 2,1 0-1,0 4 3,-3-6-7,2 6 7,-9-4 0,-3 4-3,-5 0 2,-5 4 1,-10 0 0,-10 2 0,-3 2 0,-4 1-1,-1-3 1,7 5 0,-2-5 0,8 3-1,2-1 1,3-2 0,0 2 0,-4-3 0,13 7 0,-1-6 0,11-2 0,8-4 0,5 3 0,-1-3 1,0 0-2,-1 2 1,-3 2 0,0-4 0,-3 4 0,0 1-4,5-5 3,1 4 1,2-4 1,3 0-1,-3 0-5,0 0 4,-6 0-2,4 0 3,1 0-2,1-4 1,4 4-12,-1 0-67,1 0 12,4 0 19,-8 0 11,4 0 14,-8 0 13,0-1 10,3-3-1,-3-4 1,3 6 0,5-1 0,0-1 1,-2 0 0,6 4-5,6-2 0,-6 2 1,0 0 2,4-4 1,0 4 0,0-4 0,5 4 0,-5 0-3,9 4-4,-9 0-16,4 2-6,-2-2 6,0 1 14,-2-1 0,-4 0 6,0-4 4,4 4 0,-4-8 4,0 4-3,0 0 3,0 0 3,0-4 1,4 0 7,-4 2 14,0-1 13,0-1-14,0 4-1,0-4 2,0 4-4,0 0-3,-4 4-13,4 0-4,-8 9 1,-8 6 1,-1 8 0,-8 8 5,-2 6 5,1 4-6,-5 3 1,4-6-5,0-2-1,5-4-4,1-1 0,-6-3 0,5-1 0,-9 0-1,4 1-1,2-5 1,1-4-1,3 2 0,4-10 1,3-1-2,6-1 2,2-5-1,6-4 0,-4-2 0,0 2 1,4-4-1,0 0 0,0 4 1,0-4 2,0-4-1,0 4 1,0 0-2,0 0 1,4 0 1,-4-4-3,4-2-2,2 2 0,2-5 2,10-1 0,-1-2 0,1 3 1,5-1-1,2 7 1,-4-7 1,3 6-2,1 0 0,3 3 8,6-3-4,3 4 5,1 0-5,11 0-1,0 4 2,4-3-2,1 3-2,2 0 1,1 2 5,4-2-4,-4-4-2,-3 0-1,-5-4 0,-4 4 1,-2-6 0,1 6-1,-4-4 1,4 0 3,4 4-4,1-5 1,0 1 0,-3 0-1,1 4-1,-8-2-1,-8-2 0,0 8 2,-10-4-2,0 0 2,3 2 1,-7-2-1,-1 0 0,0 0 0,-8 4-1,1-4 1,-5 0 5,0 0-5,-4 0 1,0-4-1,4 4 1,-4 0-1,0 0 2,0 0 3,0 0-3,5 0 1,-5-2 0,0-2-2,0 0 1,0 0 1,0-5-3,-5-1 2,5-3-3,0-4 3,-4-2-2,0 1 1,0-5-1,-5 2-2,5-2 1,-10-4 2,6 0 0,-1-5 1,-1-3-2,2-5 1,4 0-1,0-6-1,-1 2 1,5 3 1,-4 1 2,0 8-1,-7 1 2,4 4 1,-2 10-5,4-2 4,-4 9-2,1 1-1,4 5 0,4 0-1,0 4 2,-5-4-2,5 4 0,0 0-2,0 0 2,0 0 0,0 0 0,0 0-3,0 0-1,0 0-40,0 0-75,0 4-5,0 4-190</inkml:trace>
  <inkml:trace contextRef="#ctx0" brushRef="#br0" timeOffset="3828">3295 1767 414,'0'-14'30,"0"-3"24,0 3-8,-4 1 23,4 4-38,0 3 15,0-2-8,-6-1-11,5 1 16,-2 2-8,2-2 18,-2 3-26,1-3 7,0 2-5,0 2-8,-1 4-4,3-4 0,-1 4-7,2 0-2,-1 0-1,0 4-4,0-4-2,3 4 4,-3 2 4,2 7 9,2 5-5,0 9 23,0 3-12,6 7-5,-6 3 4,0 6-1,5-2-10,-1 2 3,-4-2-8,1-4 7,-1 1-6,0-5-8,-3-1 10,-1-7-9,0 3 0,0-8 0,-1-2 3,1-7-2,0-1-2,0-8-6,0-1-55,1-4-32,-1-4 0,5-1-89,-1-5-128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3:57.5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90 579 103,'-6'-6'91,"2"-2"-71,0-1-14,2 0 1,-1-3 17,-1 1-22,3-1 17,1-2-5,-5 5 5,3-1-7,0 1-12,-1-1 0,2-1 0,-2 1 1,2-3 0,-3-1-1,-1 1 2,1-1 4,0 1 2,-6 4 4,5-1-10,-2-2-2,1 8-7,2-1-60</inkml:trace>
  <inkml:trace contextRef="#ctx0" brushRef="#br0" timeOffset="638">168 165 647,'0'-12'10,"-4"-1"18,0 2 21,-5-1 17,2 2-20,5 1-25,0 1 3,-1 2-3,3 3-9,0 1 1,-1 2-6,1 2-1,0-2 1,0 0-7,0 3 2,1 1 5,6 2 12,9 3-8,-2 9-7,10 1 13,4 2-10,-3 6-5,7-4 1,-6 4 4,0 0-7,1-5 3,-5 1-3,1-1 0,-6 1 3,0 0-3,-3-6 0,0 4-1,-6-3 1,1-3-11,-4-4-37,2 0-25,-1-3-23,2-4-54,1-8-54</inkml:trace>
  <inkml:trace contextRef="#ctx0" brushRef="#br0" timeOffset="1058">530 13 577,'-9'-5'34,"0"1"-25,1 0 29,-1 4 27,0 9-35,0 7 21,-9 9-20,0 15-3,-3 14-2,-12 22-20,-5 13-5,-15 22-1,-21 16-112,-29 12-410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54.3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46 794 872,'-17'21'3,"5"-12"5,-1-5 94,3-12-5,6 1-75,11-8-5,8-7 5,8-9 12,6-10-12,11-8 3,-2-6 6,-5-7-15,-6-1-3,-9 0-4,-9 0-3,-7 4-1,-4 5-1,-4 2-4,-1 16 0,-1 9-3,2 9-3,2 13 3,-1 10 3,-13 13 0,0 9 3,-3 13-2,-7 8 1,7 2 2,12-4 2,9-1-5,10-2 2,14-1 1,10-2-3,6-1-1,1-1-5,-4-2-15,-15-5-6,-6 0-18,-15-8 22,-9-6 19,-6-4 2,-3-5 1,-6-6 0,6-2-2,5-4 2,6-2-6,6 2-16,4-5 7,9-4 8,9-5 2,5-5 0,4 0 5,0-7 0,3-5 1,-9-3 1,-1-1-2,-10-3-2,4 6 2,-8-3 2,-2 12-1,-4 5 1,4 7 2,-7 3 3,-1 10-5,-1 2 7,-4 2 3,-2 6 2,-1-3-1,2 3 2,-2-2 6,-3-2-7,4-3-5,2 1-6,5 0-3,-1 2 4,-2 4-3,2 7 1,-2 8 1,-1 12-2,2 9 2,4 2 3,1-2-4,2-4 2,4-8-4,3-5 2,2-9 2,3-9-2,4-5 5,3-4-6,1-8-1,8-11-11,-4-4 5,8-11 1,-11-11 3,5 0-1,-8-5 1,-4 10 2,-6 9 1,-2 8-1,-7 15-8,-4 8-10,0 8 15,0 13 3,-4 4 1,0 5 6,-3 9-6,3-6 6,-1-7-4,5-3-2,-2-9 4,2-6 9,2-12 4,8-10-15,6-11-3,3-7 0,2-5-2,3 6 3,-7 9-3,-4 8-8,-3 14 10,4 10 0,-4 13 4,2 6-3,8 3 0,-1 3-1,3-7 2,0-1 1,6-8-3,2-7 4,6-12-3,-2-8 0,2-7-1,-2-6 2,-3-6-1,-9-4-1,-3-5 2,-7 3 2,-8-1-4,-6 7 0,-4 4 1,-9 5-1,-1 13-1,-2 7 0,-7 5 0,-4 12 1,0 8 1,-12 4 0,2 9-1,5 5 0,2-4 0,7 0 0,15-7-2,10-1 1,8-12 1,13-2-1,7-11 3,-2-2 1,6-12-3,-10-3 3,7-9-3,-6-5 0,0-12 0,-2-5 0,3-6 3,-3-7-3,0-9 1,1-1 0,-5-4-1,-3-2 2,0 2-1,-5 9 0,-5 9 27,0 16-3,-2 12-20,0 17-1,-2 17 1,2 22 12,-2 15 4,3 19 11,1 13-6,0 10-2,6 0-5,3-2-6,2-7-4,0-12-2,-1-10-7,-5-15 0,-2-13 4,-6-8-4,5-10-1,-6-11-12,-6 0-32,2-12-34,-2-6-88,4-5-208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56.1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265 96 1011,'-18'4'3,"1"1"0,3-1 61,6 6-4,-1 7 9,9 9-8,9 6-16,1 4-19,9 8 0,5-2-9,-1 3-11,-4-1-3,-9 6 1,-7-1-3,-11 5-1,-12 0-14,-3-6-62,-7-6-103,3-11-28,7-14-78</inkml:trace>
  <inkml:trace contextRef="#ctx0" brushRef="#br0" timeOffset="240">156 477 799,'-24'-17'16,"-5"2"29,-4 2 69,2 7-63,10 2-14,3 4-19,12 0-11,11 0 6,10 2 5,10-4-11,12-2 0,2 0-6,9 0 2,-2-5-2,-1 5 0,-4-2 0,0-3-1,-2-3 0,0-1-1,-2-6 2,-4 1-1,0-5 2,-11-5-2,-1-3 2,-2-4 3,-5-1 6,-6-4-3,-1 3 17,-10 5 4,-1 3 3,0 10 1,-5 9-14,-6 12-18,-2 15 17,-8 14 6,-5 13-3,-3 12 5,0 9-15,4 4 1,5-2-2,7 0-6,6 0 3,11-3-7,7-11 3,1-7-1,6-15-1,6-14 5,5-17-1,3-17-3,9-14 0,-3-15-4,-1-11 4,-2 7-3,-8 6 2,-7 15-2,-1 16-5,-10 17 6,2 11 0,2 10 1,-1 3-2,5 3 1,2-2 0,2 0 0,4-6 0,7-8 0,-1-7 0,4-12-2,0-6-4,4-11-4,-10-6 0,2-9 5,-5-1 0,-5-12 2,-4 4 2,-8 1 1,-5 6-5,-1 11 3,-3 10-12,-1 13 10,-6 14-1,5 7 5,-5 14 0,6 5 1,0 4 0,5 1 2,5-1-3,4-4 0,7-9-4,6-6 3,9-11-1,10-10-16,10-12-13,6-11-35,6-4-58,3 0-15,-5-3-100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5:52.7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64 511 1059,'-4'-18'3,"-8"-1"-3,4 6 82,-1 7-23,5-2-32,0 8-9,4 0-1,0 6-16,-4 6 6,4 7 23,-4 12 3,-5 13-9,5 9-13,4 7-3,0 3 1,0 4-9,8 0 4,-3-8-1,7-1-3,-3-8-24,-5-6-65,2-4-74,1-9-69,-6-8-166</inkml:trace>
  <inkml:trace contextRef="#ctx0" brushRef="#br0" timeOffset="314">89 547 670,'4'-14'63,"-4"11"-41,0-3 9,9 6-10,5 0 45,12 4 0,8 1-15,3 3-34,-1 6-7,-11 1-1,-12 6 1,-9 2 7,-8 8-8,-13 1-8,-4 3 2,-11 1-3,-3-3-2,8-4-24,2-10-15,9-6-61,8-3-69,8-10-44</inkml:trace>
  <inkml:trace contextRef="#ctx0" brushRef="#br0" timeOffset="638">587 60 669,'0'-25'49,"5"6"53,-10 7-47,1 7-35,4 5 3,-4 0 4,0 8-8,0 1 7,-5 6 9,-5 6 20,4 6-12,-2 10 1,-1-1-15,5 8-2,-2 6 4,4 4-17,6 3 3,4 3-10,8 3 6,-4 4-5,0 0-1,1 0-5,-5 0 3,0-4 0,-4-9-4,0-14-1,0-13 2,0-13 5,0-5 10,2-13 5,1-9-16,2-16-5,4-11-1,5-14-1,-2-5 0,5 2 1,0 12-1,-2 13 0,-2 11-1,-5 11-15,1 10-1,-3 4 16,5 10 0,4 4 0,2 8 2,1 2 0,9 5 0,2-3-1,4-3 1,0-2 0,4-10 0,1-1 1,3-10-1,-1-8-6,0 0 0,-1-9 1,-8-10 4,0-4 1,-9-4 1,1-3 3,-11-5-1,-8 7-1,1 1 0,-10 8 0,1 6 8,0 3-6,0 10-4,0 4-21,4 8 11,0 6 9,0 5 1,0 8 0,0 3 2,8 7-4,0-6-7,9-3-1,0-7-11,3-3-2,1-13 3,0-1 3,3-17 6,-3-5 7,1-6 4,1-11-2,-6-5 5,-13-4-6,-4-2 5,-4 0-2,-13 2 7,-7 7-6,-1 8 0,-5 10-1,-2 11-2,-2 11-3,-2 8 3,-5 16-1,7 3 0,2 15-4,11 4-64,13 5-11,8-4-19,16-2-9,17-8-64,10-15-164</inkml:trace>
  <inkml:trace contextRef="#ctx0" brushRef="#br0" timeOffset="1484">1615 570 636,'19'-23'106,"-7"9"-26,-8 11-44,-4 3-20,5 7 50,-5 7-3,0 9-33,4 8 1,-4 3-12,4 3 0,-4-1-3,0-4-1,0-1-8,0-8-5,0-10 9,0-9 18,0-4 56,0-9-33,1-16-50,2-13-2,1-10 0,5-10 0,2-1 0,28-68 1,-30 115-1,-1 7 4,2 1-4,3 4 0,5 0 1,9 12-1,-2 7 1,2 4 3,3 11-4,-11 4 3,-2 5 2,1-1-2,-14 2-3,0-2-1,-4-2-64,-8-5-67,-1 0-20,-2-11-164</inkml:trace>
  <inkml:trace contextRef="#ctx0" brushRef="#br0" timeOffset="1920">2153 735 604,'8'-4'32,"2"-6"40,3-3 0,5 0-14,3-10-18,2-4-20,8-4 1,-10 0 30,3-1-10,-8-1-2,-7 3 9,-5 7 5,-12 5-19,3 5-5,-7 5-16,-4 8-13,-1 4-3,-4 9 2,-5 9-2,5 6-1,7 11 3,5 3-2,13 8 0,9 2 3,14-7 1,16 0 3,6-9-4,9-15 4,-1-11-1,5-14-2,0-17 2,-4-16-1,-8-3 2,-4-14 1,-6-5-3,-15 1 1,-11-5 0,-4 4 2,-16 1 10,-2 12-6,-6 12-1,-3 11 0,0 17-8,-5 8-4,3 15 4,3 12 6,0 5-4,8 3 3,9 3 5,13-1-7,3-5 2,4 0 2,11-3 1,-5-2 1,8 0 0,-10-2-3,1 1 0,-7 3 0,-10 0 3,-9 1-9,-13 1-3,-14 1-85,-3 1-135,-7-3-169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0:57.5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0 311 738,'21'4'25,"-7"7"-14,-2-1 70,-7 1-7,1 6-7,-2 10 0,2 0-33,-2 4-4,-1 1-2,-2-7 3,-1-6 0,0-5-16,0-5-5,0-5 10,0-4 13,0-4-1,3-5-20,-2-12-12,4-13 8,2-15-4,-2-4-1,4 3 11,5 2-2,-6 7-10,6 15 4,-1 7 0,22 11-6,-27 20 0,1 1 0,1 4 5,-2 2-3,7 18 1,1 3 1,-8 0 3,-2 5-6,-3-9 0,-3 0 0,0-11 1,0-10-2,0-5 6,0-6 8,1-8-4,6-13-10,3-12 6,3-7-6,2-18 1,-2 0-1,-2 6-1,-6 8 1,3 11 0,-4 12-1,-3 13 0,-1 4-5,3 14 6,4 3 1,-6 10 0,8 9 5,-1 4-5,5-3-1,-2 1-2,9-5 2,-3-6 4,5-4-4,9-10 0,4-1 0,4-11-2,-1-6-1,-4-5 3,-5-7-4,-6-10 4,-6-8 0,-5-5 0,-3-2 0,-2-2 5,-6 4-5,-1 9 1,-1 8-1,1 10-2,-6 7 0,2 4-9,0 6 5,-6 8 6,-7 7 0,-4 13 0,-6 7 0,6 6 0,7 4 0,14-4 2,4-4-2,15-5 1,10-5 1,11-12-2,4-7 0,4-11-3,4-6-3,-6-13-5,4-3-1,-3-15 11,-5-14-2,-4-4 1,-5-9 0,-8-4 2,-8 4 0,-5 5-1,-5 12 1,-2 6-1,-5 17 1,0 10-3,-3 14-17,1 17 20,0 12 3,2 11-3,0 4 0,-2 9-1,4 0 4,0-2-3,0-2 0,2-4-1,-1-2 1,-3-8 0,-3-7 0,2-12 0,-2-4-6,3-3-8,0-6 13,4-8 0,2-2-4,-1-3 5,7-3 0,0-3-2,6-2-4,6 3 6,2-3-7,2-2 0,0-4-2,-3-8-5,3 0 4,-5-5 2,-1 4 5,-9-5 3,-4-1 1,-4 5-1,-7 2-1,-2 3 0,-4 3 1,-4 6 2,1 1 4,-1 14-4,-1 4-2,-4 4 2,4 14-2,-2 1 4,7 11-2,6 3-1,8 3-1,6-1 3,7 5-3,-1-3 2,2-1-2,-5 0 0,-5-5-1,-3 0 1,-7-4 0,-9 0 0,-9 1-12,-7-3-30,-5-2-30,-6-2 24,-1-7 16,8-9 18,8 1 7,8-12-3,10 2 0,15-9 5,7 0 1,8-1 4,8-3 2,0-2-2,2 0 1,-1-2-1,1-6 1,-1 0 0,-2-5 0,4-5 2,-2-3 3,1 0 0,-3 1-1,-5 3 8,-5 3-1,-9 6 8,-6 6 9,-9 6-1,-4 6-4,-5 6-20,-13 6 8,-4 8-2,-7 6 8,-4 6-7,1 4 4,5 4-7,4 5-2,9-1-2,5-3-1,6-1 1,7-4-2,7-8 4,6-2-1,1-8-3,10-9 4,1-5-6,3-8 0,2-9 1,-1-5 0,-1-1-1,0 1 0,-4 4 0,-6 6 0,-5 5-2,-2 10-2,-5 8 4,5 7 2,5 5-2,2 5 0,3 3 2,3-3 1,4-5-2,0-5 1,1-9-2,4-8 2,5-9-4,-1-9 0,4-4 0,-3-7 1,-3-3-1,-5-4 2,-12-1 1,-4 1-1,-10 4 0,-7 5-2,-5 8-8,-5 6 8,-11 17 1,-9 9 1,-8 8-3,-4 10 3,-4 6 1,5 5-1,5 3-1,10-5-1,9 0-8,10-3 2,7-12-9,12-4 14,6-13 3,11-12 1,3-5 1,8-6 1,3-4-1,1-2 6,-3 10 9,0 3-3,-3 16 0,-6 9 6,-3 14 0,-7 17 4,-6 10-9,-7 5 1,-4 5-7,-6-1-6,-4 2-3,-4-5 2,0-1 2,-5-5-4,0-6 0,0-12-2,2-9 2,2-10 0,5-15 0,1-12-9,3-7-1,2-11 4,6-7 5,6-5 0,6 3 1,8-3-1,2-2 0,11-2 1,2-4 0,3-6-1,-1-5-3,0 1 7,-8-5-5,-5-4 2,-7 4-1,-7 1 0,-2 8 1,-7 8-2,-5 14 0,0 11-6,-5 11-11,-7 16 19,-9 11 0,-4 10 0,-4 13 7,-1 6-4,6 2 8,12 6-11,7-4 10,14-2-9,5-10-1,10-7 3,5-10 3,6-16-6,3-5 1,3-9-1,4-8 1,-3-10-1,4-6 2,-5 3-2,-4-1-10,-9 8-31,-14 5-76,-12 9-75,-14 7-45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1:00.3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29 785,'-10'-6'11,"-1"-3"62,2 1 33,8 2-57,-4 6-6,5 0-18,0 0-8,5 2 2,-10 10 59,7 3-12,-2 12-18,3 5-4,-3 11-15,4 3-5,0 3 4,5 5-12,-5 5 1,1-1-10,2 1-2,0-3-3,-7-4-1,0-4 0,-2 0 1,-3-10-1,-3-2 1,0-5-2,3-8-35,1-6-27,0-5-63,1-6-76,3-6-42</inkml:trace>
  <inkml:trace contextRef="#ctx0" brushRef="#br0" timeOffset="300">0 553 808,'8'-35'14,"5"8"34,3 4 38,6 2-30,10 7-34,6 9 14,7 1-14,0 8-5,-3 5-6,-6 5-6,-12 9 1,-8 3 1,-8 1 0,-4 0-2,-4-2 2,0-6-5,6 0 5,5-5-1,6-6-1,11-7 2,6-6-4,4-9 0,1-9-2,-5-3 2,-5-9 1,-9-11-3,-10 0 0,-12-6 1,-9 2-1,-10 6-1,-13 10-3,-15 14-15,-11 20-35,-11 16-74,-13 13-133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5:06.8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1776 2370 415,'8'-10'37,"-3"5"14,0-5-10,-1 2 19,-1-1 4,-1-1-11,0-1-17,0 5 18,-2-3-13,0 5-6,0 0 1,5 4-7,-10-4-11,5 8-2,0-4-5,-2 4-8,-2 13 13,0 10 8,0 9-8,-5 14 2,5 8-4,0 1-1,0 4-3,4-5 0,-5-5-2,1-3 2,0-14-8,0-5-1,4-4 3,0-13-4,-4-1 0,4-9 1,0-4 2,0 0-3,0-4-2,0-6-48,0-7 8,0-10-11,0-9-34,0-8-4,-5-6-13,5-4 9,0 1 35,0-1-11,5 4 6,-1 6 43,-4 4 21,4 3 1,-4 6 5,-4 5 31,0 3 2,4-4 3,-5 4-26,5-4 31,0 0-1,0 4-3,0 6 16,0 4 2,0 7-20,0 2-18,0 4-5,0 0-10,0 0-4,5 4-2,-1-4 10,4 0 17,9-4-10,1 4 5,13-4-2,0 4-5,8 0-7,-2 8 2,5 1-3,-1 5 4,0-1-6,1 6-1,3-5-1,0-1 0,-3-5 1,7 1-4,0-5 0,-4-8 0,1 1 4,-1-3-5,-4-6 0,-7 7 0,-6 1 1,1-2-1,-5 2 0,-3 0 0,0 0 0,3-1 0,-3-2 0,0 4 1,-1-5-1,-3 7 0,-5-3-1,1 0-1,-9 4 4,-3 0-3,2 0 2,-6 0-1,3 0 0,0 0 1,0 0 0,-1 0-1,1 0 0,0 0-2,0 4 2,-3-4-2,3 9 2,-1-3 0,1 6 0,-4 1 0,4 6 2,4 2-1,0 6 5,0 2 1,2 9 7,0 8-3,-2 4-2,4 4 0,-4-1-1,5 1-4,-5-8 4,4 2-5,-3-4 0,-4-6-2,-2-3 2,1-4 0,-5-8 1,-3-6 0,0-4 2,-1-3 1,-3-5-3,-8-1-3,-1-4 5,-6-5-6,0 1 1,-12-6-2,4-3 2,-10 1-2,0 3 2,-1-1-2,-8 6 1,1 0 0,-4 4 0,-5 4-2,0-4 2,4 4 0,-3 0 4,7 2-4,8-2 0,5-4 0,10 4 0,13-4-1,5 0 1,9 0-2,4 0 1,0 0 0,4 0-1,-4 0 2,0 0 0,0-4 0,0 4-1,0 0-4,0 0-8,5 0 0,-5-4 4,8 4 4,-2-4 3,5 2 0,-4 2 2,1-4-5,-3 4 5,-5 0 0,0 0 0,0 0 0,0 0-1,0 0 1,0 4 0,-5-4-5,1 10 5,-7-1 0,-6 12 0,-4 8 1,-11 10 0,-2 6 1,-11 1-3,-3 6 4,-5-6-3,-3 0 3,3-6-2,-1-1-1,5-7 0,0 3 1,11-3-1,-3-1 0,2 2 0,4-3 2,4-3-2,13-8-2,1-7 2,8-6 1,9-2 0,0-8 1,0-2-2,5 2 0,-1-5 1,0 1-5,4-2 4,-3 2 0,3-1 0,2-4 0,12-1-1,4 1 0,6-1 2,10 5-1,7-5 0,13 6 0,4 3 0,4-5 0,2 6 1,8 1-2,-2-3 4,5 2-3,3 4 1,1 0-1,1 0 1,9 4 0,-8-2-1,-1 2 1,-13-1 0,-5-6-1,-17 0 0,-12 2 0,-3-5 2,-10 2-2,-7 3 0,0-7-1,-1 2 0,-3 2 1,-1-4 1,-2 7-1,0-3 1,-5 0-1,-1 4-2,-3 0 2,-1-4 0,0 4 0,0-2 0,0 2 1,-2 0 0,2-4-1,3 0 0,4 0-1,-7 3 1,9-3 0,-4 0 0,-1-2 1,0 6-2,-3-4 1,0 4 0,-1 0 0,2 0 1,-6 0-1,0 0 0,0 0 4,0 0 4,0 0 0,0 0 3,-6-4-1,2-1-9,-4-7-1,-2-3 2,-7-16 0,-10-3-1,5-12 0,-8-4 0,-2-8 0,-1 5 0,4 3 0,4 6-1,3 11 0,8 6 0,5 8-4,5 8-48,0 7-47,0 2-119,-1 2-331</inkml:trace>
  <inkml:trace contextRef="#ctx0" brushRef="#br0" timeOffset="2924">589 116 335,'-4'-4'38,"-4"-2"23,4-2-15,-5 4-11,5-5-19,0 3 15,-3-2-1,3 3 9,-1-7 0,1 7 21,0-5-39,0 6 23,-1 0-16,1-1-4,0 5 1,4-4-14,0 4-8,-4 9 6,0 5 10,-5 7 5,-1 15 4,5 8 1,2 8-8,2 9-10,2 11 8,2 0-4,1 1-8,-3-2 3,5-4 0,-2-9-8,-4-9 2,0 1-1,-4-10-1,-2-7 0,5-6-2,-3-10 0,1-3 1,2-11 4,1-3-5,1-7-1,2-12-18,1-8 5,3-17-11,-3-12 3,-4-9-12,0-8-6,-10-8 11,1 1 18,0 3 7,1 6 4,-1 16-2,5 7 2,0 15 0,4 7 0,0 4 0,4 7 4,-4 3-1,4-1 3,0 3-3,1 1 3,-5-1 7,4 3 5,0 3-2,-4 2-16,0 2 0,4 0 1,1 6 3,4 1 6,10 3 5,51 17-8,-53-27-1,0 0 2,2 0-1,2-4-1,20-2-2,2-2 0,5-5-1,6 4-1,-1-1 2,0-2-4,5 11 0,-6 1 0,0 0-1,-12 5 1,1 3 0,-16-2 0,1-2 1,-7-1-1,2-3 0,-4 2 0,-1-4 0,1-1 0,-1-1-1,3-2 2,3-2-2,-1 3 3,0-3-2,-5 2 1,-4-2-1,-3 8 3,-9-4 3,4 4-1,-4 0-1,0 0 0,-4 0-1,4 0-3,0 0 0,0 0-1,0 4-3,4 0 4,-4 10 2,8 9 1,-3 11 3,3 12 0,3 8 2,-2 13 1,-1 6 1,5 2-4,-5 1 0,1-3 0,-4-2-2,5-12-1,-6-1-1,-4-8 2,5-6-1,-5-8-1,0-9-1,0-6 1,0-6 2,-5-7 5,5-8-1,-10 0-7,1-4 0,-8-5 0,-4-5 0,-7 5 1,-2-4-2,-6 9-1,-6 0-2,-3 12 3,-13 1-1,-4 1 1,-12 7-3,-1-8 1,2 1 1,3-2 0,8-4 1,9-3 0,11-1 0,5-1 0,12 1-2,1 0 2,7-4-1,-4 4 0,2 0 1,2 4 0,0-4-1,4-4 3,5 4-4,-2 0 2,9-4 0,-2 4-1,3-4-2,0 4 1,0 0-2,3 0 0,-3 0 1,0 0 0,0 0-3,0 0 2,0 0 2,0 0 0,0 0 2,1 0 1,-1 0 0,0 0 1,0-2-1,0 2 1,-1 0-2,-2 0-1,2 0 1,-8 6-3,-4 2 1,-3 7 0,-4 8 2,-1 11 0,-4 7 0,-3 8 0,-2 5 0,-2 5 0,-6 7 0,1-3 1,-6 4-1,4-8 0,-2-1 1,1-12-1,14-6 0,1-13-1,5-6 1,11-11 1,5-6 0,0-3-1,4 3 2,-4-4-1,0 0-1,-5 4 0,5-4 3,0 4-3,0-4 0,4 0 0,4-4 0,-4 4-6,8-4 5,5-5 2,8-1-1,11-1 2,6-3 2,15 5 2,5-5 0,12 5 2,7 1-4,6 2 0,0-2 1,3 3-4,-3-5 0,-1 2 3,0-1-3,-3 0-1,3-1 0,-7 2 0,-12-1-1,-3 1 0,-6 2 1,-14 2 0,-5 4-1,1 0 1,-3-4 0,4 3 0,-1 1 0,6-4 0,3 0 1,0 0-1,-7 2 0,-1 2 0,-6 0 0,-1 2 0,-8 2 0,-4-4 0,0 0 0,-5 4 0,-5-4 0,1 0 0,-4 0 0,2 4 0,0-4 0,-3-4 0,1 4 0,-5 0 3,0 0 2,0 0 1,0 0 1,0-4-6,-5-2 2,1-2-2,-6-9-1,1-2 0,-4-4 0,0-8 1,-4 1-1,-1-3 0,0 2 0,1-5 0,-7 5 2,3-1-2,-4 1 0,-3 0 0,2 3 1,3 1 1,6 2-2,-4 6-2,8 1 2,2 5 3,2 7-3,5-1-3,0 1-39,4 6-17,0 0-74,-4 0-116</inkml:trace>
  <inkml:trace contextRef="#ctx0" brushRef="#br0" timeOffset="9682">1746 2301 533,'9'-4'15,"-9"-1"15,4 1 34,-8 0 12,4 0-29,0 2 4,0 2-7,0-4-13,-4 4-1,4-4-4,0 0 2,-5 3-7,-2-3-6,0-4-3,-2 2 2,0 2-9,-8-5 2,-5-1 2,4-3-7,-4-8 5,-1 2-6,2-8 4,0-4-4,-6-1 1,9-3 2,-3 3-4,1-3 4,3-2-3,0 1-1,5 0 0,-4 1 2,3-1-1,1-1 0,-1 1-1,1-3 1,-4 3-1,-1 0 0,5 1 0,-5 3 2,1 5-2,4 4 0,-1 0 0,9 2 0,0 7 0,-1 1 0,5 3 1,0 2-1,5 7 0,-5 1-1,4-4 2,-4 4-1,0 0 0,0 0 0,0 0-1,0 0 1,0 0 0,0 0 0,0 0-4,0 0-23,0 0-55,0 4-23,-4-3-90</inkml:trace>
  <inkml:trace contextRef="#ctx0" brushRef="#br0" timeOffset="13740">3111 3850 757,'-12'-14'14,"-1"-1"28,4-2 0,5-7 0,8 8 4,9-8-18,4 7-12,3 4-3,5 4 2,-3 5 0,9 4-3,-1 9-1,2 5 4,-7 6-5,-6 4 5,-5 4 3,-10 3 1,-13 4-2,-10-7-8,2-1-2,0-6-5,-1-7 2,9-9-4,8-1 0,1-4-6,1 0 3,2 0 1,3 4 0,8 2 4,3 5 2,1 5-4,13 1 1,-5-4 4,5 1-2,-1-1-2,-6 1-1,-7-5 0,-5-1 4,-3 2 4,-14 7-1,-7 2 0,-9 8-7,-12 4-16,-14 1-47,-12 3-46,-10-3-128,-11-1-303</inkml:trace>
  <inkml:trace contextRef="#ctx0" brushRef="#br0" timeOffset="14580">404 2027 678,'-4'-13'3,"0"1"52,-5 2 13,5 1-4,0 5-32,0 4-21,4 8-9,0 5 45,-5 6-6,5 8-16,0 8-6,5 1 2,-5 4-4,4-3-4,0-1-2,0-1-11,0-3 3,9-5-3,0-6 0,6-6 2,7-1-1,-4-6 2,5-8 2,-2-8 2,3-10-7,-3-6 7,-3-15-7,-3-3 2,-10-2 0,-1 4 4,-8 7 21,-4 8 26,4 12-33,-4 11-16,4 12-2,0 13 15,4 9 7,4 16-12,5 10 0,0 5-3,2 0-2,-2-5 2,-1-3-6,-8-1 0,1-1 2,-10-3-5,1-2 0,-4-7-7,-1-11-70,1-5-81,8-8-76,0-7-370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5:59.9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8 440 711,'5'-27'109,"-5"-4"-101,0 4-7,-9-3 6,5 11 13,4 11-2,0 2-7,0 6-11,4 0 0,0 10 0,5 3 17,5 10-8,8 12-5,8 5-1,2 0 1,2 1-2,2-5 0,2-4 1,3-5-1,-5-5 6,2-13-5,3-9 6,-6-13-1,9-10 1,1-16-3,8-12-3,5-17 1,3-7 0,5-1-4,5 5 0,-1 8 0,-4 13 1,-13 13 0,-9 15-1,-9 8 0,-17 2 0,0 7 3,-9 5-6,-1-4 3,-4 4-1,-4 0 0,0 4-13,5-4-8,-5 9-19,4 5-38,-8 9-89,4 7-340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5:23.7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53 399 613,'7'-8'16,"-2"-5"25,0 3 12,-5-3 9,5 3-24,-5 2-16,0 3 10,5 1-9,-5-2-4,0 6-2,0 0 3,0 0-9,0 0 9,0 0 0,-5 0-9,0 0-4,0 4-7,-3 2 7,-5 7 0,4 6 5,-4 8 2,5 8 4,-4 9-3,9 6-4,6 0 0,1 7-5,8-3 0,0-4 4,1-1-5,0-8-2,6-9 1,-6-5-3,0-6-1,-4-2 3,0-1-3,-2-5-15,-7 6-103,-3 2-162</inkml:trace>
  <inkml:trace contextRef="#ctx0" brushRef="#br0" timeOffset="548">418 493 583,'1'-8'53,"2"3"19,-6 1-4,3 0-8,0 2-41,-1 4-18,1 6 21,-4 1 9,-1 4-13,1 9 3,0 1 0,4-4-3,4 4-2,10-6 0,10 0 8,13 1-11,8-5 3,2-3-5,5-1-3,-5 4 0,-4-3-3,-13 7-3,-7-3 3,-14 5 2,-9 2 6,-9 2-4,-10 4-2,-6 0-4,-15-1-2,-3-3 0,-6 3-1,-1-7-33,-2-2-89,6-8-124</inkml:trace>
  <inkml:trace contextRef="#ctx0" brushRef="#br0" timeOffset="922">475 422 767,'23'-27'3,"4"4"28,-5 2 23,3-2-1,2 9-9,4 9-18,0 5-8,-2 4-2,-1-3 3,-2 7 3,-3-2-1,-1-6-8,-6 0 1,-2 0-4,0 0-4,-9-2 6,-1 2-5,0-4-3,-4 4-3,0 0 0,0 0-1,0 0-1,0 0 0,0 0-43,0 0-64,4-4-76,1 0-149</inkml:trace>
  <inkml:trace contextRef="#ctx0" brushRef="#br0" timeOffset="1230">1048 50 739,'23'-15'7,"3"-3"60,4 9 9,6 1 8,9 12-12,13 9-14,4 20-22,4 15 9,4 21-6,-8 11 4,-5 14-19,-15 10-3,-14-1-8,-19 9-2,-26 1-4,-28-6-3,-21 4 0,-13-11-2,-2-6-2,7-18 1,8-8 2,12-15 0,16-18-1,7-16 1,17-6 3,6-13 4,4 0-9,4-5-2,4-7 1,-4-1 0,4-2 0,5-3 0,-5 1 0,4 3 0,-2 1 1,-2 3-2,3 1 0,-5 5-2,0 0-11,-2 3-5,0 1-11,0 0-31,0 0-19,0 1 1,-2-1-17,-4 4-87,-7-4-200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1:01.3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70 498 851,'4'0'106,"-3"8"-101,-5-2 20,-1 7 40,-5 10-21,4 4-5,-2 8-5,1-3 13,1 3-17,-2-3-12,-1-9-8,5-6 11,0-3-4,0-9 4,4-1 14,0-9-4,0-7-26,0-11-2,0-13-2,0-10 3,4-8-2,1 2-1,4 6 1,2 14 18,-3 11-19,1 7-1,-4 20 0,10 9 3,-1 8 4,2 8-4,5 5-1,2 2 1,-6-7 0,-3 0-1,-3-8-2,0-6 0,-5-7 3,-2-1-1,3-6 4,2-6-4,3-6-2,2-5-1,6-9-2,-3-3-3,-2-5 1,-5-2 5,0 7 5,-6 8-5,-4 5-7,0 11-6,0 8 6,0 7 7,0 10 0,1 4 1,2 0-1,2 0 0,0-5 1,2-4 1,2-5 0,3-7-1,4-6 3,2-6-4,6-3 0,0-9-2,-3-1 1,-3-7 1,-5-9-6,-4-5 5,-7-2 1,-4-6 0,2 11-1,-9 6 1,3 8-4,-1 16 0,-1 5-2,-5 8 2,-5 11 3,-5 6 2,-2 8-1,1 5 0,6 0 0,7 5 0,9-5 0,8-5 0,6-4 0,12-5-1,6-4 1,6-5-12,6-7-28,6-8-3,3-7 9,2-13 9,-1-4 14,-6-7 3,-5-6 7,-9 2 1,-11-6 0,-4 3 1,-8 3 0,-4 9 0,-2 7 0,-3 7-1,-3 10 1,-5 12-1,-6 5 2,-7 10 2,-6 8 0,-2 6-1,-1 3 1,2 4-2,4-4-1,10-7-1,6-3 0,5-11 2,7-1 1,4-9 3,11-5-2,-7-8-2,5-5-1,0-9 0,3-4 1,-8-5 1,1-14-3,0 0 1,-1-12 0,1-4-1,0-8 0,2-2 0,-1-4 0,4 8 4,-5 5 7,1 16 9,-3 13 10,-5 14-30,-2 16 3,0 21 11,-1 24 7,4 21 4,-6 17-1,4 16-6,-1-2-4,0 0-6,0-8 0,1-14-4,-1-5-4,0-11 0,0-12 4,-1-16-4,-2-9 0,2-13-30,-1-7-18,0-6-57,3-9-87,6-9-95</inkml:trace>
  <inkml:trace contextRef="#ctx0" brushRef="#br0" timeOffset="1252">1147 673 644,'4'4'107,"0"-4"-96,0 0 18,5-8 4,3-2-5,4-7 5,3-2-2,3-8 3,-3-8 14,-6-5-9,-3 0-4,-3-4 2,-6 2 3,-2 7 18,-6 8-9,-3 16-38,-3 11 0,-11 10-4,0 16 12,-1 12 2,1 11-5,6 0 4,10 1-9,9-2 1,12-11 0,8-7-6,10-7-2,2-5 0,8-9-4,4-13 0,1 3-32,1-11-95,76-34-47,-99 29-87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1:02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0 160 898,'15'-23'24,"2"-3"11,9-2 36,6-3-26,6 8-17,7 6-2,0 7-12,-7 10 8,-9 14 13,-5 13-7,-11 5 2,-9 12 1,-8 4-10,-6-2-3,-13 0-1,-3-2 0,-10-9-5,6-11 1,-3-6 4,5-10-1,10-12-6,7-10-2,6 1-5,10-6-3,7-2-1,8 3 1,5 5 2,8 3 0,0 5 0,4 2 0,-1 7-2,-2 10 2,-2-1 0,-6 10 0,-5-1 2,-5 0 1,-7 5 0,-5 0 3,-10 0-3,-13 5 0,-13-1-3,-15 0-2,-13 5-21,-8-10-28,0-7-55,4-14-105,12-10-54</inkml:trace>
  <inkml:trace contextRef="#ctx0" brushRef="#br0" timeOffset="464">630 286 1013,'37'-2'0,"-16"2"-9,-13 2 2,-3 10-72,-7 3-186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6:03.1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0 572 372,'9'-1'446,"-4"-3"-446,2 8-6,5-1 6,0 9 20,5 3 7,1 5 0,9-3-1,-2-4-7,-7 1-4,5-9 3,-2-5 7,7-9-9,-3-5-7,2-12 1,8-15-1,2-12-5,5-11 2,-2-7-3,-2-1 1,7-3-3,-4 9 1,-7 9-2,-2 13 0,-5 8 0,-5 14 0,-13 9 0,-1 7 0,-4 6-1,-4 0-2,0 0-2,0 0-8,4 0 8,1 0-3,-1 4-25,4-1-2,-2 8-20,4-2 1,-2 5-37,1-1-14,-1 4-7,0-3-221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6:01.1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1028 790 795,'-9'-6'1,"-4"-2"-2,0-1 2,1 1 1,7 2 11,1 2-5,4 0 3,0 3 17,0-3-3,0 0-19,0 0 0,0 4-1,0-2 1,0 2-3,0 2 1,0-2 0,0 0-2,0 0-1,0 4 1,0 0 6,4 5 0,5 1-6,-5 3 1,5-5 1,-1 2 4,5-6 0,6-4 4,2 0-8,13-8 5,7-6-3,8-1-5,8-10 3,1-7-3,8-13 2,4-10-3,6-16 1,7-10 0,5-9 1,1 6-2,-1 3 0,-13 14 0,-9 13-1,-21 18 2,-19 17-2,-10 6-1,-12 9-23,-8 8-17,-5 5-12,-8 5-23,-4 5-47,-10 7-127</inkml:trace>
  <inkml:trace contextRef="#ctx0" brushRef="#br0" timeOffset="1178">1 4438 766,'0'0'35,"0"0"-33,0 0 7,-5-4 34,10 4-21,-5 0-7,0 4-7,0-4-1,1 4 1,3 5 17,8 4 3,3 10-15,6 8-2,0 2-4,7 5-7,-3-9 7,1-2-7,6-10 4,-3-8 1,12-18-2,4-18 3,13-23-1,8-21-1,12-28 3,11-9-7,8-3 2,-10 11-4,-6 16 2,-23 25 0,-23 22 0,-18 16-4,-12 16-24,-15 6-35,-4 16-26,-11 6-76,-14 16-194</inkml:trace>
  <inkml:trace contextRef="#ctx0" brushRef="#br0" timeOffset="42208">4067 2383 657,'-28'-4'64,"-2"-2"15,-1 6-19,0 4-12,-4 2-11,6 1-4,-3 7-8,2 1-7,3 6-3,-1 6 0,7 2-2,3 5-2,8 3 4,3-7-10,10 3 1,1-2 0,5-5 0,6-3 3,2-9 2,5-6 5,5-12 1,0-6-5,4-11 2,-2-10-4,-1-1-4,-5-9-4,-2-3 2,1 2-3,-5-6-1,0-2 3,-3 5-2,0-9 1,-1-4 0,-8 9-1,4-1 9,-5 2 2,0 11-5,-4 10 2,-1 4 7,1 6 2,-5 8-4,5 5-14,-2 0-3,0 8 0,-5 9 3,-3 10 2,-2 4 6,-4 9 8,1 8-1,2 5 2,8-4-11,0 5 0,1-2 1,8-2-2,1 2 0,-1-6-3,4 2 1,1-7-3,1-10 1,1-1 3,4-8-1,-2-9 1,8-5 1,7-8-3,-1-9-1,8-4-2,-4-6 2,4-4-1,-6-4 0,-1 4 2,-5-1-2,-2 2 0,-3 3 0,-5 5 0,-8 4 0,0 1 0,-5 9 0,0 0-2,0 4-3,-2 4 1,-1 5 4,-1 9 0,-1 8-2,0 5 2,5 2-1,5 1 2,-1-1-2,6-2 2,5-9-3,-1 0-3,4-7-87,-5-7-61,1-7 17,-3-6-63,5-14-72</inkml:trace>
  <inkml:trace contextRef="#ctx0" brushRef="#br0" timeOffset="42988">4505 2135 507,'3'-26'100,"-6"8"29,1 13-54,2 1-62,0 4-11,-4 9-1,0 5 4,-4 3-4,8 6-1,-5 0 0,5 4-1,5-6-58,3-6-62,0 2-69</inkml:trace>
  <inkml:trace contextRef="#ctx0" brushRef="#br0" timeOffset="43214">4866 2296 709,'12'-17'70,"-6"4"37,-2-5-12,-4 5-37,-1 3-22,-6 1-15,-3 1-2,-8 8 0,-5 8 6,-6 1 6,-8 9-5,1 5 12,2 4-24,7-5-9,11 5 3,10-4-7,10 2-1,10-6 7,13 0-6,4 3 1,8-5 0,2 2-1,-10-6-1,-6 5 0,-7-9-2,-14 1 2,-4 2 2,-12-3 2,-15-3 0,0 2-2,-12-3-2,4-1 0,-9-8-1,8 4-18,6-5-44,7-3 0,4-2 0,11 1-50,12-5-45,10 1-93</inkml:trace>
  <inkml:trace contextRef="#ctx0" brushRef="#br0" timeOffset="43626">5179 2352 629,'21'-19'92,"-3"-2"26,-5 2-9,-3 5-32,-6 1-15,-4 3-14,-4 6-24,-12 4-4,-3 10 9,-4 3 16,-13 14-9,2 4-16,-5 5-5,6 4-5,11 1-5,5 5 1,9-6-1,12 0-2,1-9 0,11-14 5,5-3 1,7-18-3,1-10-4,5-9 3,-2-13-4,-2-8 2,-5 4 1,-7 3 0,-5 14 12,-7 11-16,-4 7-1,-4 10 1,0 13 0,2 5 1,-4 4-2,8 7 3,-2-1-2,9-2 1,6-9 0,7 0 2,2-13-2,9-3 2,0-6-3,2-6-4,-3-3 4,1-13 0,-9-4 0,1-5 0,-10-2 0,-4-1 1,-8 5 1,-1 6-2,-4 2-1,-4 8 1,-1 3 0,-7 6-2,-6 8 2,-9 6-1,-3 7 0,-10 6-1,9 9 2,-1 7 0,8-3-3,14 5 2,6-5 0,4-5 1,9-4 1,0-5 0,7-4-2,1-9 2,2-5 0,2-8 1,5-9-2,2-5 0,-2-12 5,7-8-5,-1-14 0,-2-8 1,-1-3-1,2-4 1,-2-4-1,-1 4 1,-5 0 0,-6 4-2,1 13 1,-14 6 0,0 17 1,-8 12-1,4 7-3,-8 12 2,-12 19 1,-5 21 8,-10 15 22,0 18 3,-6 7-4,16 10-8,1-4-9,11 0-1,6-9-1,6-10-6,2-8 2,2-17-6,-2-6 3,2-13-3,-1-10 5,-2-7-5,2-2 0,-2-12-6,0 0-47,0-6-22,0-3-124,5-10-3,3-4-169</inkml:trace>
  <inkml:trace contextRef="#ctx0" brushRef="#br0" timeOffset="44954">5867 2364 851,'12'-18'58,"-6"10"-44,-6 7 32,-4 10 29,-2 10-23,2 12-18,0 9-5,8 6-7,0 6 0,6-6 2,6-6-11,-2-7 3,0-6-11,-2-10 6,15-9 9,-16-16 0,5-6-2,-7-4-9,3-9-2,9-21-6,3-12-1,-6-7 0,-3 4 0,-2 5 0,-2 12-4,-11 12-13,-4 16-85,-7 13-18,-9 9-34,-7 11-138</inkml:trace>
  <inkml:trace contextRef="#ctx0" brushRef="#br0" timeOffset="45358">3370 3172 985,'-113'23'2,"24"-9"4,16-6 34,27-3-10,18-1-22,28 6 30,28-6 11,22 1 0,36 3 11,29-4-24,34-4-9,32-4-7,30 0-6,20 0-14,19 2 2,-5-11-2,-8 1 1,-39-7-1,-31-8 2,-34 1-2,-29-5 0,-18 2 0,-16 2 6,-8 1-6,-9 4 0,-6 3-1,-2 6 4,-5 5-3,-6 2 0,-2 3 0,-9 3 0,-4 0-5,-3 3 5,-8-3 0,-6 0 0,-2 4-7,0-4-2,-2 0-10,-2-4-8,-9 4-16,-2-3-27,-5-1 6,-2 2-15,-5-2-28,0 4-41,4 0 74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3:20.1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61 712 208,'-2'-9'79,"0"5"-79,2-2 0,0-2 1,0 3 0,2-3 23,3 2 18,-4-2 1,3-1 26,0 1-39,-1 2 1,-3-3-19,2 5 8,-4-4 5,2 7-6,-3-3-11,2 0-6,-2 4 6,-1-4-4,3 4 2,-4-2 3,3 2 23,2 0-3,-2-4-18,2 0 10,0 0-6,-4 3 21,4-7-3,0 2 4,0-2-16,0 3 12,0-3-15,0 2 18,0 6-4,4-8-14,-4 8-3,0-1-4,0-3-4,0 4-7,0 4-1,0 5 1,-4 9 9,4 5-5,0 9 6,0 4-3,-4 3 0,4-7 4,-7-1-5,0-8 6,1-4-5,-1-1 4,3-9-1,0-1 2,2-3 4,-1-5 13,3 0 19,-1-5-31,1-9-13,-3-3-1,2-10-4,-2-9 2,6 0-1,1-9 0,4 0 1,2-4 1,3 9 1,5 0-6,-1 7 2,4 7 1,3 3 4,-3 9-4,0 1 3,3 9-5,-10 4 2,6 4 0,-1 9-3,-2 10 7,4 4-5,3 9 4,-6 5-2,-1-1-1,-1 0-2,-1-4 2,-9-1 2,-2-2-2,0-7 2,-4 5-4,-1-4-14,-2-4-71,3-6-3,3-2-18,6-11-39,7-9-85</inkml:trace>
  <inkml:trace contextRef="#ctx0" brushRef="#br0" timeOffset="906">791 470 618,'-9'-1'52,"0"-7"27,0 4 2,-2 4-39,3-6-12,2 6-7,-8 6 15,1-2-11,-1 9 7,-3 9 6,-9 6-18,3 11-1,2 7 2,-6-1-4,11 4-2,7-4-1,8-4 1,5-7-5,6-7 0,5-4 0,4-9-1,4-1-2,1-7-6,0-8 3,3-6-4,-3-9-1,-3-6 3,-2-14-4,-5-8 4,-5-7-3,1-8-1,-15 3 1,-4 7 3,-1 4-4,-7 11 3,0 8-3,-1 10-1,1 8-1,-1 5 1,1 4 0,-3 8-1,-1 1-2,4 4 0,2 5 4,4 1-9,6 2 9,10 2 1,7 0 2,12 2-3,8-2-2,11-4 0,4-2-27,2-3-15,2-9 15,-5-1 15,2-9 9,-3-3 2,-10-9 2,0-2 0,-5-4 2,-6 1-1,-3-5 1,-7 5 2,-2 3 2,-3-3 3,-5 9 7,2 3 4,-6 3-8,-6 1-3,0 6-4,-6 0-4,-8 6 0,-2 7 1,-11 8 5,-2 12-3,6 5-2,6 0 0,4 6 4,10-3-2,9-5-1,9-5 2,6 0-3,-1-8 2,3-6-3,0-8 3,-3 1-2,-6-10 5,-2 0 7,2-10-11,5-3 4,2-8 1,5-2 0,-3-10-4,1-1 0,5-7 0,-7-4-1,3-9-1,0 4-1,-3-4 2,-4 6 2,-3 2-1,-1 6 0,-4 4 1,-2 1 3,-2 3 0,0 5 6,-2 8 2,0 5-11,0 7 7,-1 3-3,3 4-8,-1 4 0,-3 9 4,-3 8 3,1 8 8,-2 11 3,-1 4-4,2 6-5,5 4 3,2 3-3,2 3 3,5-3-12,-2-1 5,-1-8-3,0-4 1,0-4-2,-2-7 2,0-3-3,-2-1 0,-2-2 1,2-10-1,-2 0-5,2-7-29,0-1-29,4-9-21,2-1-89,11-11-29,5-1-165</inkml:trace>
  <inkml:trace contextRef="#ctx0" brushRef="#br0" timeOffset="2062">1489 699 772,'-10'4'40,"4"-8"-22,3 4 21,3-4-16,7-2 0,9-2 5,-2-1 10,7-9 6,6-1-14,-6-7-18,-3-1 11,4-6 2,-9-5-4,-3 1 2,-6 7 5,-1 3-9,-6 8 4,-1 5-5,-5 9-7,0 1-7,-7 4-4,-5 13 10,-4 6 0,-3 12-2,-2 5 9,6 9-8,5 0 3,13 0-12,6-9 9,10 0-2,10-9-7,4 0 3,2-10 3,5 1-4,-6-9-1,3-3 3,-2 2-4,-1-8-36,4 0-88,0-4-19,-1-10-71,-3-1-154</inkml:trace>
  <inkml:trace contextRef="#ctx0" brushRef="#br0" timeOffset="2474">2153 344 728,'12'4'17,"-6"1"68,-7 3-11,-6 2-22,-2-1-4,1 5-19,-2-6-2,-1-3-3,5-1 8,2-4 18,4-4-22,0-5-22,0-9 4,6-5 1,5 4 5,3-2-4,5 4 5,2 3-2,1 5-7,-3 9-4,1 4 2,-2 9 3,-1 10 0,1 8-2,-8 5 6,1 10 3,-9 2-1,-4 2-2,-9 0-3,-9-2-4,-6-2 3,-11-2-9,-1-8 6,-1-3-4,8-8 0,0-6 5,13-11 1,5-7 2,9-10-6,-2-4-4,16-10 1,-1-4 2,9-4-2,7 3 0,3 1 1,2 5-2,2 9 2,-4 9-2,0 12 0,-1 5 5,0 10-3,-6 8 1,1 5-3,-4 1 2,-1-3 0,-3-1-2,-1-6 0,1-1-1,-8-3-10,2-5-42,0-5-23,4-3-43,2-6-42,8-14-137</inkml:trace>
  <inkml:trace contextRef="#ctx0" brushRef="#br0" timeOffset="3150">3005 654 736,'-18'-9'150,"0"-5"-81,1 1 27,5-4-36,7 11-14,1-2-5,4 3-18,5 1-7,12 2-11,11-6 8,10 4-2,11-5-7,3 3 8,0 2-8,-4-4-1,-3 8-1,-4-5 1,-4 1-3,0 0 0,-3-1 0,2-3 2,-2 2-2,0-3-27,-5-3-42,-2 6-2,-9 2 8,-5 0 2,-6 4-27,-7 0 18,-3 0-37,-3 0 28,-2 0 28,-1-1-46,1-3-215</inkml:trace>
  <inkml:trace contextRef="#ctx0" brushRef="#br0" timeOffset="3434">3546 417 386,'-9'-19'146,"1"1"-78,1-1 61,-2 2-18,4 4-51,-2 3-15,1 6 16,-5 0-31,2 8-3,1 0 5,1 10 1,7 4 10,0 4 5,7 1 0,6 4-10,3 3-10,1-3-2,3 0-7,-3-4-14,-2 4 4,-6 0-6,-8 0 0,-7 5 3,-13 4-6,-11 5-80,-9 7-149,-4-2-332</inkml:trace>
  <inkml:trace contextRef="#ctx0" brushRef="#br0" timeOffset="4014">4229 403 815,'17'12'5,"-4"-2"11,-10 3 58,-6 0-13,1 6-12,2 3-13,-2-3-12,2-2-5,0-4-8,0 1 3,0-14-2,-5 0 7,8 0 16,-6 0 2,3-4 3,-4-6-35,7-9 0,-3-11-5,6-11 0,5-3 4,6 2-3,1 2 0,4 9 0,-3 8 4,-4 11-1,-2 7-2,-2 14-2,-3 14 8,-2 12 3,-3 15-9,-2 4 6,-1 5-7,-1-2 3,1-7-1,4-10-3,6-5 0,12-12 4,4-9 4,12-9-3,8-14-5,7-9 0,3-18-5,-5-8 1,-3-12 1,-15-7 1,-7 2 2,-11 7 1,-6 14-1,-9 17-2,0 9 2,-7 10-9,-3 18 9,-6 7-1,-1 6 2,2 13-1,5 2 0,6-7 0,10 1 0,6-9 2,5-4-2,3-10 4,4-9-3,-3-8-1,2-9 0,-1-14 1,-4-5-1,0-13 0,-4-8 0,-5 3-1,-5 4 1,-6 7 0,-6 13 0,-8 11-2,-7 7 2,-11 12-3,-8 9 3,-6 10 0,-1 4 0,7 9-2,8 4 2,13 1-1,13 3 1,13 0 0,15-4 0,14-7 0,6-6-1,9-8-5,5-7-13,3-11-9,2-6 15,6-9 7,-3-3 6,-1-6 2,-7-8-2,-4-1 0,-5-9-1,-7 5 2,-4-4 1,-2 3 1,-8 3-2,-4 7 8,-10 9-2,-6 9 4,-10 5-11,-12 4-5,-13 13 5,-8 9 3,-8 5-3,1 9 1,1 4-1,11 6 0,8-6 2,9 5-2,7-9 0,6-5 2,4 0-4,1-9 2,3-3 0,3-5 1,2-2 4,1-11-3,7-6 1,5-9-2,5-3 2,5-15-3,0-5 0,1-11 0,-4-6 1,-1-3 1,-5-7-1,0 1-1,-3 6 0,-2 1 3,-1 7 1,-1 4 7,-5 9 2,-3 11 7,-6 6 10,1 11-22,-8 16-7,-6 11 11,-10 16 26,-7 18-9,-6 10-3,1 14 0,4 4-16,10 3 3,10-3-5,8-5-8,2-9 3,4-11-1,2-8-1,-3-16-1,1-5-9,-2-10-42,1-7-38,-2-6-30,-2-8-92,0-9-510</inkml:trace>
  <inkml:trace contextRef="#ctx0" brushRef="#br0" timeOffset="5370">5642 563 630,'1'-4'26,"11"-4"38,0-2 3,9-7-23,4-2 1,5-4-5,1-4 12,0-7-3,-3 3-10,-4-2-7,-3-3-11,-6 1 1,-9 3-7,-6 1 6,-4 4-3,-10 8-3,-9 10-13,-4 9 11,-12 15 7,-3 12 11,0 17 0,1 10-12,9 9-5,15 0 6,9 0-11,12-9 1,11-6-3,12-8-4,8-11 5,7-12-5,4-3-1,2-14-2,-1-6-15,-5-11-55,-2-6-73,-3-12-5,-8-5-120</inkml:trace>
  <inkml:trace contextRef="#ctx0" brushRef="#br0" timeOffset="5828">6528 177 475,'10'-13'368,"2"-4"-332,4-6 50,-4 0-19,5-3-22,-1 4-4,-1 4-4,-1-1 6,-3 10-8,-1 1-12,-3 4-11,3 8-2,1 4 4,2 5-2,0 6-5,-1 8-2,-3 0-3,-5 4 1,-8 1 2,-9 3-1,-4-3-3,-7-1 3,2-8-3,1-2 2,5-11-2,8-5 2,4-5 4,5 0-5,2-1 3,5-3 1,5 4-4,11-4 0,1 4-2,7 4 0,2 5 2,-2 5-1,-5 7 3,0 2-3,-6 4 1,-4 0-1,-5-5 0,-8 1-1,-4 0 3,-9-5 1,-11 3-1,-12-6 2,-6 2-5,-7-3-2,-1-1-4,-2-7-28,6 2-13,8-8-54,7-4-3,9-6-49,7-3-127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0:52.7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402 2121 481,'-27'13'34,"5"-1"-32,0-1 24,-6-2-15,7 2-9,-7-4-1,3 1-1,-5 0 0,-2 1 5,-2 1 52,2-1 21,-3-1 11,8-2-21,10-3-2,5-1-8,2-4-50,13 1-8,4-3 6,1-2 10,5-2 15,4-3 12,7-3-8,14-3-13,6-4 3,14-4 2,8-2-12,9-1-13,-1 1-1,7 2 3,-6-4-4,-5 2 0,0-4 0,0-7-1,1-8 1,3-4 1,3-9 0,2-3-1,4 9 0,-9-1 0,4 8 3,-8 6-2,-4 7-1,-4 0 0,-1 6-2,-3 0 1,-5 3 0,3-5 0,5 2 2,-2-3 0,3 3 0,-2-2-1,2 4 0,-5 0 0,1 4-3,-1 0 2,-3 0 1,3-2 5,-7 0-1,2-2 0,-1 0-3,3-2 8,-5 0-6,4 1 1,-9 3-3,8-3 0,-7 7 2,-4 1-3,1-2 1,-2 1 0,-5 0 0,5-2 0,1-1-1,1-1 3,3-1-3,4-1 0,0 2 0,-1-3 1,4 6-1,-3-2-4,-4 1 4,0 1 0,-3 0-2,-6-3 2,-1 6 0,5-4 1,-4 4 0,6-5 0,-1 3 1,-2-4 0,5 2 2,1-2-1,-10 2 16,0 0-16,-3 4 5,-6 0 6,-8 3-11,4-2 1,-5 1-2,4-2-1,3 0 3,1-1-4,1 2 5,-2-2 0,-3 6-2,-3 1-2,0 1 0,-5 3 4,-1 1-4,-3 0-1,4 1 5,2-3-3,-2 1 0,-1-1-1,1 0 0,-3 2 4,4 1 0,-6 1 0,1 0-2,-5 1 2,0 2-3,-4-1-1,0 2 5,0-2-6,0 2 4,0 0-2,0 0 1,0-2 0,0 2-1,0 0-2,0 0 0,0-2 0,4 4 0,-4-2 1,0 2 0,-4-2-1,4 2 3,0-2-1,0 0-1,0-2-1,0 2 2,0 0 0,0-2-2,4 2 0,-4 0 0,0 0 1,0 0-1,0 0 0,0 0 1,0 0 4,0 0-5,-4 0 0,4 0 0,0 0 1,0 0-1,-4 0-7,4 0-29,-9 2-52,1 2-65,-10 0-5,-1 0-131</inkml:trace>
  <inkml:trace contextRef="#ctx0" brushRef="#br0" timeOffset="14638">7123 2052 459,'-13'-17'211,"-4"-2"-144,-1 1 3,5 1-11,4-1-4,-4 1 2,4 0-26,-5 2 15,2 1-20,2 1-9,-3 5-3,5 2-14,4 5 0,-1 1-5,5 1-3,0 3 3,9 2 5,4-2 0,12 0-3,20-3 3,12-6 1,19-1-1,17-2 1,4-1-1,12-1 0,2 1-8,3 3-4,5-2 3,5 1-2,6-3-5,14 1 10,2-5 1,12-6-1,8 0-7,8-5 11,6-2-1,-3-4-7,4 4 9,-2 0-2,-1 3 6,6 5-6,-2 3 1,2 3 1,6 3-2,0 2 3,-4 1 0,0-1 2,-2 0-1,-3 3 0,0-1-1,-4 2-1,-10 0 0,0 0-1,-12 3 2,-14-2 0,-4 2 0,-10-2 0,-3 3 1,0-1 0,-1-3-1,5 4 1,4 4 0,6-3-1,1 3-2,-3 0 1,3 0 1,-7 0 0,-9 0-2,1-2 2,-5-2 0,-5 5 0,1-2 3,5-2-3,-5 2 0,3 0 0,-2-1 1,7 2-2,-4-2 1,-7-2 0,-4 0 0,-7-2 2,-9-2-2,-7 0 3,-9-1-2,2-3 1,-7 2-2,-1-2-1,-4-1 1,0 3 0,-5-2 2,-6 5-1,-8-1-1,-6 2 0,-12 0 0,-6 0 1,-5 0-1,-4 0-1,-1 2 1,4-2 1,2-1-1,5 0-12,0 2-34,-7-1-20,-4 0-49,-4 2-120</inkml:trace>
  <inkml:trace contextRef="#ctx0" brushRef="#br0" timeOffset="257730">2800 7681 670,'-8'-5'92,"-5"-3"-33,5 2 2,-6-3-21,4 1 17,1 0-27,5-1-5,0 3-11,4-2 6,-4-1 12,4 5-8,0 2 9,0 0-16,-4 2-4,4 0-1,0 0-4,0 0-3,0-2 5,0-2-4,0 0-6,4 0 0,4-5-1,6 0 0,9-5 0,-2 5 1,0 1 0,3 2-4,1 1 3,2 1 2,8 0-1,1-2 0,2 2 0,3 0 0,4 0 0,-3 4 0,3 0 0,-4 0 0,1 4-1,3 0 1,-5-2 1,3 0-1,6-2-2,0 0 2,8-2-3,5 0 3,4-2-2,13 0 1,5 0-1,9-5 2,5-1 0,-7 5-2,-8-3 2,-5 4 0,-12 3 0,-12-2-2,-5 3 2,-4 0-2,0-1-2,-7 1 2,3 0 0,0 1-1,-2-1-1,5 3 4,-4-3 0,2 1-2,3-1 2,5 0-3,3 4-2,9-4-1,12 4-9,5-2 2,5-2 1,9 0 6,6-6 6,17-2-3,17-7 3,26-2 1,22 3-1,4-3 0,5 6 2,-5-1-2,-4 3-1,-23 1 1,-18 2-3,-21 2 3,-29 3 0,-20-3 1,-30 0-1,-14 0 0,-13 2 0,-7 0-1,-6-4-1,0 6-21,0-4-29,3 4 3,-6 0-25,-1 4-4,2 0-69,-1 6-97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5:55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0 1049,'8'17'0,"-4"2"0,-6-1 29,-8-1 25,-3 6-29,-7 4-25,-5 8-54,0-3-320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7:17.2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115 267 809,'-31'-2'9,"6"2"12,3-4 42,2 4 2,9 0-7,7 0-13,2 0-19,2 0 2,0 0 5,2 0 7,5 4 22,2-2-30,14 2-1,-1 1-9,18 3-4,3-4-8,18-4-4,9 0 1,11 0-5,2-4-1,-4 4-1,-8-4 1,-13 4-1,-10 4 1,-16 0-1,-11-1 0,-4 0-1,2 0 0,-6-3-15,1 0-40,3-6-64,1 5 9,-5-1-66,-3-2-130</inkml:trace>
  <inkml:trace contextRef="#ctx0" brushRef="#br0" timeOffset="442">645 10 756,'-13'0'42,"5"-4"31,2 0 16,2 2-39,4 2-28,1 0-3,-1 0-8,4 2 11,3 6 13,3 1 2,6 1 1,8 7 12,-3 1-8,7 5-23,3-1-9,4 9 3,-2 0-5,4-2-2,-6 1-4,4-3 4,-10-6 1,-1-2 0,-3 0 2,-3-4-2,1 1-4,-7-6 1,-2-2-2,1-3-2,-2 3 1,-4-4-2,-1-2 3,1 1 0,-5 1-1,0 0 1,-5 2 0,-3 7-1,-5 9 3,-5 5-2,-13 9 4,0 6-3,-8 6 2,-2-2 1,6-2 2,-1 0 0,6-11 0,4-7-5,7-4 3,7-9-2,3-3 0,5-10 2,4 0 0,0 0 4,0-4-7,0 0-2,0-2-1,-4-3-6,0-3-36,4-2-25,-5-1-76,-2-2-24,5-3-141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7:25.3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350 586 774,'7'-4'8,"-3"-2"16,-4 3 17,0-1 4,0 0-12,0 0-7,-4 3 4,-2-7-4,0 2 9,-5-7-15,1 1 6,-2-2-11,-1 1-3,-5-2-4,1 2-8,-6-5 2,0 5 3,-3-1-4,5 5 2,-5 5-3,5 8 0,2 5 0,-3 13 0,4 5 1,-3 5 1,1 4 1,7 2-1,5-1-2,4-4 5,9-6-4,4-7 3,6 0-1,5-7-2,-3 1 4,4-7-1,3-1-2,-6-6 4,6-6 0,-1-1 4,0-7-1,1-7-3,0 2 4,-2-8 3,-5-5 2,-3 1-1,-4-5-1,-3-5 4,-3-7-11,-4-2 0,-3-6-4,2-1 4,-2-4-5,2 6 2,-2 4 7,3 11 3,0 10 2,0 7-7,0 1 5,0 13 0,0 0-10,0 5-3,0 0-7,0 8 7,-2 9 0,2 4 1,0 16 3,-4 7 4,0 10-2,-6 7 0,6 1 2,0-3-2,0 3-1,2-4-1,2-5-4,-3-4 3,3-3-2,0 2 0,3-8 0,-1 2-1,2-1 2,3-8-2,0-4 1,5-10 2,3-3 0,4-12 4,9-4 3,10-10-8,7-7-1,0-6-1,-1-5 1,-5-1-1,-7-1 0,-11-3-2,-3 1 2,1-3 1,-11 1-1,-2 4 0,1 3 0,-6 8-1,-1 4 1,-1 11 0,-3 3-6,1 5 0,-3 5 1,-9 3 1,-5 11 4,-2 2 0,-9 6-1,1 5-1,6-5 1,7 4 1,8-8-1,4-4 0,7-2 1,5-3-1,1-6 2,2-7 0,4-1 2,-1-5 1,4-5-3,1-3-1,4-1 1,-9 1-1,0 1 0,-4 11-6,0 4 1,1 9 5,2 9-1,-3 2 2,3 4-1,1-4 0,-3-1-1,4-4 1,-1-1 1,-1-10 3,5 0 0,3-3-4,-2-8 1,2-3 2,-1-4-3,2-6 1,-2-6-1,3-5 0,-1-11 0,-3-3 1,-2-10-2,-1-3 1,-6-9 0,-1-1 0,-2 0 0,-2 7 0,-1 9 0,-3 10 0,0 11 0,-3 10 0,3 13 0,0 1-8,-1 8-6,1 9 10,0 16 4,-3 19 0,3 15 4,4 192 0,-4-223 4,3-1 1,-3-2-3,1-3-3,3 28 5,1-6-6,-3-7-1,0-11 1,1-1-2,-6-12 3,1 1-3,-2-5 2,-3-4-1,-1 1-1,-2-2-1,3-3-21,5-1-21,-2-4-27,4 0-47,0-8-37,0-1-12,-4-8 7,4-6-53</inkml:trace>
  <inkml:trace contextRef="#ctx0" brushRef="#br0" timeOffset="1456">886 615 291,'-10'-19'321,"2"-2"-247,-6 6-9,1-3 33,3 5-5,3-1-58,2-3 14,5 4-7,0-1-15,5 5-15,11-5 3,7 5-5,15-1-1,12-2 0,9 7-2,7 1-3,-1 4-2,0-4-1,-7 8 0,-13-4 0,-10 0-1,-13 4 2,-9-4 5,-8 0 15,0 0 15,-5-4-9,-2 4-10,2 0-7,0 4-6,-3-4-5,2 0 0,-3 4 0,-5 5 4,-13 5 2,-1 5-6,-6 8 5,-6 3-4,3 3 1,1-2-2,5-1 0,3-3 0,6 0 0,8-8 0,5-2 1,4-3 1,8-10 0,6-4 3,8-8-3,1-6-1,5-5 2,5-3-2,-11-4 0,5 7 0,-9 2 0,-2 7 0,-2 10 0,-2 10 0,4 7 0,-1 6 6,-1 8-7,-1-4 2,1 0 3,-1-4-4,1-6 5,1-7 4,5-10-3,5-8-2,7-7-3,-2-9 0,6-3-2,-6 1 3,-4-5-3,-7 8 2,-5 2-1,-7 4-2,-3 11 1,-4 2-15,-3 8-9,-2 3-12,-3 9-108,0 5-23,2 2-168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7:27.8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202 161 919,'0'-4'23,"-4"4"9,-5 9 64,1 13-44,-2 14 2,2 7 22,2 14-33,3 0-13,-1-2-3,4 1-4,3-4-10,-3-4-3,1-6-5,-1-3 0,0-7-5,-4-1 3,0-8 0,0-2-3,-1-6-12,1-3-59,0-7-69,3-1-17,1-4-116</inkml:trace>
  <inkml:trace contextRef="#ctx0" brushRef="#br0" timeOffset="278">62 592 813,'-23'-17'12,"5"-1"48,2 3 49,11-2-59,5 0-16,4 3-16,6 1-2,11-1 0,6 5 3,3-5-11,10 5-3,-1-3-4,0 7 1,2-1-2,-7 2-25,-2 4-47,-5 6-94,4 1-117</inkml:trace>
  <inkml:trace contextRef="#ctx0" brushRef="#br0" timeOffset="526">502 552 863,'-8'-10'17,"1"-3"55,4-8-12,13 2-14,3 1-15,8-2 1,5 9-8,9 2 15,2 5-8,-2 8 0,2 9-8,-4 5-11,0 5 6,-4 7-9,-6 3 3,-11 3-4,-8 2-1,-8-1-1,-8 0 0,-15-7-3,2-7 1,6-9 2,-3-5 6,9-14-6,8-13-6,6-9 1,7-9-1,9-8 1,10-2-1,2 6-1,5-1 1,0 11-1,-2 7 3,2 1-4,2 5 2,4 6 0,-5 3-2,8 3 1,-3 5 1,3 0-2,-5 1 0,-6 7 1,-8-2-2,-6 1 0,-6 7 3,-8-1-1,-7-3 0,-3 7-1,-9-2 2,-9 3-1,-1 3 1,-7 2 0,1-4 0,1 2 0,2-4 1,7-6-1,8 1-1,2-6 1,4-2 0,10-4 0,1-4-1,12-2-2,1-6 3,4 1 0,7-6 0,-7 4 0,-3-1-1,0 5 1,-4 1 2,-3 2-2,-5 2-2,3 4-1,-2 0 2,-3 4-3,7 2 4,-1-2 0,1 0 0,-1 5 2,3-5-1,-2 2-2,0-2 0,-5 0-2,2-3-3,3 3 4,-1-4 1,7-5-3,5-3-2,1-2 5,4-3-2,-6-9 3,0 3 0,-2-3 0,-2-4 0,-3-2 0,-1-3 0,-5 0 0,2 3 0,-6 1 0,2 3 0,-3 8 1,-2 4-2,2 10-3,-6 12 4,2 13 4,-6 17 8,1 18 8,-5 9-3,0 5-1,2-1-4,5 0 1,3-2-6,2-11-1,2-4-6,-6-5 7,-1-8-1,-6-5-4,-3-9 3,-5-4-3,1-6-1,0-11 2,-2-2-3,2-8-16,-1-2 1,1-7 3,1-1 0,4 1-5,0-1 3,8 5 0,3-4 1,2-1 4,3-3 2,8-1-1,2-1 6,4-4-2,3-2 1,4-2 2,1-1 0,2-3 1,-3-1 0,3-5-1,0-1 1,-3 1 0,1-3 0,-1-6 1,0 2-1,2-6 0,-9-3 0,3-5 0,2-1 0,-7-3 0,1 7 1,-4 7 0,-3 5-1,0 13 5,-9 9 0,-1 7-3,0 9-1,-1 5 0,-4 5-1,-4 13 8,-4 8 8,-1 8 1,3 9 2,1 5-2,0 2-2,9 4-4,1-1 7,1 3-3,5 1-3,-1 3-2,2 1-4,-1 6-4,-3 0 9,-3 1-10,-5 0 10,-2-1-8,-1-5 0,-3-3-1,-2-5 0,-1-10-1,2-4 0,-1-13 0,-1-8 0,5-5 5,5-10 0,0-8 3,0-6-9,0-13-3,2-7-6,-1-17-10,6-7 3,3-3 4,5-10 4,3 4-5,4 0 7,5 9 4,8 2 0,-2 10 0,8 11 2,1 5 0,2 7-3,1 1 2,-6 9 1,0 9-7,-5 1 4,-8 13 1,-4 7 0,-4 9 2,-5 7 0,-5 0-1,-4-7 0,-1 3-2,-8-6-36,-2-6-60,-2-8-62,-2-3 6,2-7-102</inkml:trace>
  <inkml:trace contextRef="#ctx0" brushRef="#br0" timeOffset="2220">2072 448 679,'13'-49'48,"-3"8"25,2 10 4,0 10-36,3 8-18,-2 7-12,1 6-11,-2 6 0,2 6 0,-4 3-2,1 6-18,2-4-24,1 6-43,6-5-46,4-5-44</inkml:trace>
  <inkml:trace contextRef="#ctx0" brushRef="#br0" timeOffset="2378">2429 414 528,'22'-10'87,"-1"-3"1,-2-1 8,-1 1-9,-1-1-9,-5 5-3,-3-5-17,-5 11-10,-3-1-10,-2 8-26,-10 5 37,-6 8 5,-6 10-17,-12 8-9,-1 11-5,6-2-7,8 6-7,8-6-3,12-6 1,11-3-2,8-5-2,7-7 0,5 0-3,5-9-3,2-5-80,5-5-130,4-4-168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7:30.5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19 953,'17'-10'56,"-12"4"-40,-5 3-8,-1 3 1,1 0-8,-3 5-2,-1 5 1,0 2-172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4:52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722 24 715,'-30'-27'4,"-27"23"-1,-30 33 9,-41 38-12,-53 40-6,-58 54-546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6:50.5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62 215 809,'-17'-4'57,"3"0"-50,2-1 48,2-5 30,1 6-29,5 0-20,0 0-3,4 4-4,0 0-4,0 0 1,0 4-4,0-4-2,0 0-8,0 0 1,4 4-4,6-4 5,11 0 0,14-4-4,10 4-6,7-5-4,8 1 3,-1 0-1,-5-2-1,-5 2-1,-6 4 1,-13 0-1,-2 0 0,-11 4 0,-3 2-7,-3-2-19,-5 0-28,-2-4-42,-1 1 30,-2 3 23,-1-4 16,-1-5-20,-2 1-5,-3-10 40,2 1 10,-3-4-1,1-2 3,-2-3 0,4 3 2,-9 2 8,2 0 19,0 3-1,-2 5 8,3-1-9,-2 6 0,3 4-15,-1 4-7,2 0 2,4 6 1,2 7 5,7-3 8,4 4-4,10 0 4,2 5 8,5-6 0,7 6-18,-4-4-3,2 6 0,-8 2-4,-1-4 2,-14 4-1,-2 1-1,-7-1-2,-4 4 0,-13-4 2,0 0-1,-3 0-1,-3-6 0,0-6-2,6 2-5,1-7-73,-1-2-23,9-3-82,4-5-350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6:51.6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614 492 856,'-7'0'0,"-7"6"1,-5 2 44,-2 1 12,3 5-18,1-1-7,-1 1-6,4-5-2,1 1-2,1-3 0,-8-1 1,3-2-3,0-4 8,0-4-4,2-2-4,-2-7 0,4 0-10,-3-5 8,2-1-8,5-2-3,5 2 3,7-2-9,2 2 0,14 1 0,-1 5 0,10-1-2,4 7 2,-1 7 0,4 7-1,-5 12 4,-2 7 0,-7 10-3,-7 8 5,-7 2 10,-11 8-12,-13-1 4,-8 5-1,-15-8 2,-5-10-9,2-4 3,-1-13 5,4-9-8,6-6 6,4-12-1,5-10-2,4-9-3,-1-3 3,9-5-3,7 0-17,6 4-49,13 8-80,11 2 17,7 3-59,16 1-193</inkml:trace>
  <inkml:trace contextRef="#ctx0" brushRef="#br0" timeOffset="532">948 318 714,'11'-35'20,"-7"-1"19,-4 3 37,0-1-30,0 1-19,0 2 4,0 1 0,0 7-1,0 0 12,-4 5-5,4 5-1,-4 7-6,-3 3-17,4 6-9,-7 16 33,-2 12 35,-1 15-30,0 16 16,-5 10-28,12 3 2,4 2-7,0 0-7,8-1-5,-2-5-2,0-4-1,0-7-3,2-7-3,-6-8-2,-6-9 3,5-13-5,-2-6 2,2-7-2,1-6-8,-3-8-39,-1 0-90,0-6-74,-2-7-16,-5-6-192</inkml:trace>
  <inkml:trace contextRef="#ctx0" brushRef="#br0" timeOffset="892">844 632 737,'8'-9'73,"5"-5"-3,0 1-21,10-1-26,0 5-13,12-3-8,3 3-2,3 5-26,-1 4-195</inkml:trace>
  <inkml:trace contextRef="#ctx0" brushRef="#br0" timeOffset="12724">411 349 1020,'-4'-14'5,"0"2"-3,-4 3 6,-2-1-3,8 14 19,14 10 36,9 13-14,19 9-18,18 10-2,12 4-13,13-2-1,1-2-7,5-6-2,-11 0 0,-7-9-3,-14-4 1,-8 0-1,-19-10-10,-6-4-24,-16-3-26,-2-5 12,-2-5-4,-4-5-37,0-9-82,3-3 14,-3-15-79</inkml:trace>
  <inkml:trace contextRef="#ctx0" brushRef="#br0" timeOffset="12972">1174 387 659,'4'-29'95,"-4"6"-15,-4 6-12,-9 9-8,-4 6-8,-13 16-6,-15 9-6,-14 19-5,-19 19-2,-10 20-7,-17 13 5,-6-4 9,-3 0-16,3-10-1,2-16-12,16-15-1,13-8-6,22-15-2,23-8-1,13-9 0,16-9 2,7 0-3,8-5-7,5-3-23,7-2-47,6-3-26,9-8-28,13-2-172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6:54.4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186 597 620,'5'-10'78,"-1"-3"-4,-4-5 18,-4 5-48,4-1-4,0 1 7,-5 4 1,0-5-24,1 6 2,-1 3 6,1-3-2,0 6 0,2 2-15,-5 0-11,-2 6 1,-4 2 0,-7 7 2,-4 6 4,6 6 4,-8 5 0,9-1-9,3 5 2,5-1-7,5-3 5,4-1-6,4-4 4,0 0-4,5-12 2,1-2 2,-2-5 2,5-12 3,5-5-5,0-14-3,6-4 1,4-13-1,-10 0 0,-1 3 0,2 6 3,-11 9 2,-2 8 18,-4 6-24,0 8-7,1 14 7,-2 3 15,3 10-10,3 4 3,2 5-2,-1 0-4,3-5-1,-1-2 1,1-4-1,-1-2-1,3-10-21,5-3-37,3-6-80,4-8 7,5-6-92,4-11-311</inkml:trace>
  <inkml:trace contextRef="#ctx0" brushRef="#br0" timeOffset="616">1185 633 726,'7'-10'40,"1"3"55,-4-3-48,1-3-14,0-1 7,4 1-5,-1-6-6,0-3-4,1 0 3,5-9 1,-10-2-14,5-3 10,-5 1-2,-3-5-9,-2-2-3,1 2 4,-4 5 9,1-1 5,-2 9-7,4 10 9,-3 3-3,4 5-5,-4 5-14,4 4-4,-5 0-5,5 4 3,-5 0 2,-1 5 4,-5 8 4,1 2 8,-7 8-12,5 4 3,-4 5-3,8 5 1,1 8-3,3 1-6,4 2-1,2 2 2,3-4-1,3-8 1,2-4-1,4-11 3,3-4-3,1-9 3,9-10 1,-1-4-2,9-8-1,1-6-4,3-3 5,-4-6-6,0-4 3,-5 0-1,-5 0 1,-1-5 0,-7 5 3,-6 0-3,-3 0 0,-4 10-1,-4 4 0,0 9-7,-2 2 2,0 8 3,-2 7 3,0 4 1,-6 6-1,4 4-1,-1-4 0,6 0 0,-2-2-25,6-3-33,1-5-9,0-3-23,8-6-12,-3-3 33,7-2-18,1-7-35,2-10 4,-2-5 23,0-4 5,-3-5 69,0-8 16,-10-4 6,1 3 14,-5 1 57,-9 4 2,-2 9-29,2 4-11,-2 10-14,1 5-15,2 6-4,0 2-3,-4 2 2,4 6 1,1-5-1,5-1 2,2 6-2,5-4 1,3 1-1,12-1 1,-6 6 0,7-1 1,1 3 3,-1 2-4,-4-1-3,0-2 3,-4 6 17,-1-3 5,-3 7 5,-2 2 7,-6 0-8,8 8 4,-7-4 0,3 0-13,-5-1 3,1-7-2,-2-1-5,-2-5 2,1-7 5,2-2 18,0-4 25,0-6-20,0-6-37,6-7 0,4-8 0,-2-9 3,9 0 11,4-3-9,3 7 16,1 5-9,3 4 2,-5 10-10,1 5-9,-5 12 4,-2 13 3,0 2-7,-3 12 2,0 1-3,-1 7 0,-5-7 3,1-1-2,-5-8 0,2-4 0,1-2-1,-2-9-3,-1-2 0,6-2-8,-8-4 5,2 0 4,7-4 1,2-6 1,1 2 0,5-5-1,1-2 0,-2-3 1,5-4-4,-6-5 4,-3 0 0,1-8 0,-6 3 1,-2-9-1,-3 1 1,0-6-2,-4 6 1,4-63 0,-2 91 1,-2 2-1,2 6 1,-2-1-1,0-5 1,-2 6 0,2 4-1,-2 0 1,2 6 0,0 7 22,0 5 0,-3 5 9,3 7-8,-4 7-4,3-1-5,1 3-7,0 3-1,0-2-1,0-5-5,4-3 2,0-1-1,0-4-2,2-10 3,-2 2-2,0-10-1,1-1 1,-1-8 4,0-4-3,7-5-2,2-12-3,4-8 1,2-6-1,1-5 0,-10 0 2,-2 4 0,-3 9 0,-5 8 0,0 11-6,-2 2-2,-1 16 6,-2 9 1,-2 8 4,1 9-4,0 8 2,5-4 0,2 1 0,9-10-2,-1 1-26,8-11-23,1-2-21,9-1-78,2-9-53,3-1-376</inkml:trace>
  <inkml:trace contextRef="#ctx0" brushRef="#br0" timeOffset="10778">271 35 622,'2'-13'31,"0"5"47,-2 2 8,0 2-40,0 0-25,0 8-13,0 2 38,0 11 29,3 1-27,1 12-7,-4 7 0,-4-1 5,-3 10-4,-3 7 4,-13 9-17,1 5-12,-3 10 1,-6 3 3,4-3-6,3 4-3,3-5-3,4-5-3,2-4-4,2-7 2,5-11-3,-4-14 2,7-8-3,1-8 1,1-11 4,3-7 9,0-2-2,4-13-10,0-7-1,3-11 0,2-16 0,1-12-1,8-15 0,-6-1 0,5-10 0,2-3 0,7 3-2,-5 5 1,2 9 1,1 10 0,-5 7-2,-2 7 5,-1 7-6,-8 9 6,0-3-3,1 8 0,-5 5-3,0 4 3,-2 9 0,0 3 0,-2 2-1,0 0 1,0 4-1,0 0-5,0 4 1,2-4 0,-2 10 3,7 7 2,-1 6 0,3 12 1,1 7 3,3 7 0,-1 13 4,1 1 8,1 14-11,0-1 5,-3 5-1,2 3 1,-3 3-2,0-3 0,-2-3-1,-4-5-2,1-9-5,-4-9 0,3-12 3,0-6-2,1-13 0,-3-8-1,0-6 5,-2-5-5,3-4-1,-3-4 0,1 0-32,-1 0-25,-1-8-52,-6-1-65,1-5 0,-2-9-169</inkml:trace>
  <inkml:trace contextRef="#ctx0" brushRef="#br0" timeOffset="11580">171 691 900,'-16'-8'16,"8"2"41,2-2-3,6 3-21,10-5-11,14 2-3,14-1 2,18-5-9,10-3-5,10 4-3,1-5-1,-7 5-3,-8 3-2,-17 5-4,-13 5-62,-9 1-139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6:57.0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0 610 837,'10'0'4,"6"-10"13,-1 2 29,3-5-5,6-1-8,6-1-2,-1-2-6,2-6 2,-2-2 2,0-2-8,-7-2 1,-1-5-9,-3 1-1,-5-3-4,-5 1 0,-3-5-4,-5 0 0,-5-1 0,-3 0-2,-3 2-1,-1 6-1,3 11 12,0 4-2,2 5 1,2 9-6,-2 8-3,-3 4 6,-9 7 15,1 12 13,-3 9-3,-1 8 12,8 6-13,2 4-7,7-1 1,2 5-4,10 1-7,-1-1-7,5-1 13,-1 3-10,1-3-5,0 7 0,-2-5-1,-4 2-1,-2-1-1,-2-3-3,-2-3 0,-6 0 2,3-12 0,-2-4 1,-2-11-3,4-12 0,-4-7-9,4-4-22,0-8-50,-3-9-55,-1-5-66,-1-9-52,-3-5-293</inkml:trace>
  <inkml:trace contextRef="#ctx0" brushRef="#br0" timeOffset="526">13 730 799,'-3'-17'80,"2"-2"9,-2 6-17,6-1-43,1 2-17,10 7-2,8-3-6,8 2 4,12-3-1,10 1 0,6 3 1,3-3-7,1 6-1,-6-6 2,-2 4-2,-11-1 1,-6-5 6,-11 2-1,-2-1 7,-11 1 24,-5 2 13,-4 2-20,-1 4-19,-6 0-7,-2 0-2,-4 8-2,-13 2 2,-1 7 1,-9 2-2,0 4-1,0-2 0,1 2 1,4 0-1,5-2 0,5-2 1,5-1-1,4-1 0,8-7 1,1-5 1,11-5 6,3-5-3,6-9-5,4-9 1,5-2-1,2-3 0,-2 1 2,-2 2 7,-7 10 16,-6 1 6,-6 6-20,-8 3-7,2 9-3,-3 1-1,0 9 6,1 5-4,2 6-1,-1 2 2,2 1-3,1-3 2,4 2-2,-1-8 0,6-5 2,2-1-2,3-9 2,7-4-1,-1-4 0,4-9-1,1-6-2,-2-7 2,-4-2 1,-3-7 0,-1-1-1,-6 0-1,1-5 1,-5 5 0,4-4 0,-6-1 1,-2 3-1,-2 1 2,-1-5-2,-2 2-1,-2 0 1,-2 0 2,2 5-2,-3 6 0,-1 8 0,3 8-1,0-1 1,-1 9 1,3 1-1,-1 4 2,1 0-2,0 0 2,0 0 1,0-4-2,-3 8-1,3-4-2,-1 4 2,-2 1 2,1 9-1,-5 7-1,3 2 3,0 9-3,1 5 2,3 3 2,4 4-2,1 0 2,-1 6 1,1-4-2,0 2 0,0-4 1,0-3-2,3-5-2,-1-4 0,3-5 2,-2-4-2,6-6 3,-4-7-1,3-2 1,-1-4 1,5-4 0,6-4-2,-2-6 1,7 2-2,-3-5 0,0-6-1,1-2 0,-5-2 0,-2 0 3,-3 2-3,-4-8 0,-3 4 0,-5 6 1,0 2-1,-4 7-2,2 2 2,-2 8-7,-2 4 3,-1 4 0,2 2 3,-2 8 1,3 8 0,4 1 1,4 1-2,4-1 2,-1-6-2,3 2 1,-2-6 0,0-2-30,-3-3-53,-4-2-82,0-6 5,0-4-101</inkml:trace>
  <inkml:trace contextRef="#ctx0" brushRef="#br0" timeOffset="1732">1350 435 775,'0'-54'81,"0"9"-9,0 8 5,0 10-48,5 10-12,-5 7-17,0 10-8,2 2 2,0 10-50,0 3-96,1 6-85</inkml:trace>
  <inkml:trace contextRef="#ctx0" brushRef="#br0" timeOffset="1912">1567 426 762,'17'-8'120,"-6"2"-9,-2 1-32,-5-3-22,-1 8-17,-2-4-14,-1 8-9,-1-4-6,-4 9 32,3-1-12,-5 7-12,-2 6-5,-3 2-7,2 4-5,-3 0 1,-1 0-2,8 0 2,2 0-3,4-5 0,4 0 2,8-9 3,2-3-1,7-5 0,5-5 0,4-5-2,-3-9 1,1-3-2,-4-10-1,-3 0 0,-4-1 1,-2-3 1,-5 0-1,-3 8 1,-3 6 2,-3 3 3,-1 9-6,-1 1-1,1 4-2,-4 4-5,-7 5 7,-2 9 0,0 5 0,-4 4-1,2 3-1,7-3 2,6 2 1,2-8 0,6-2-1,5-6 3,2-3 1,6-6-2,2-8-1,5-6-1,2-3 0,0-10 0,-2-8 0,0 3 0,-2-3 3,-8 4-5,0 4 2,-3 10 0,-2-1 2,-1 10-2,5 0 0,2 8-1,4 0-1,4 6 2,1 3-1,-4 5 0,-5 1 1,-9 2 0,-6 2 4,-8 4-4,-5-4 0,1-6 0,2-2-1,3-3 0,5-11 1,6 3 1,9-4-1,6-4 1,5 3-1,3-7 0,2-2 0,-1-3 0,-5-4 0,-1-2 0,-6-4 0,-3-4 1,-2 0-1,-2-4 0,-6 0 1,-1 5 0,-4 7 0,0 9-1,-3 2-6,2 8-12,-4 4 15,-3 10 2,1 5 0,0 7 1,5 5 0,2 0 0,7-3 1,3-1 0,6-1 0,1-7 6,8-6-4,4-7 4,11-3-7,3-6 3,6-7-2,-1 1-1,-2-1 0,-8 1 0,-10 1-1,-8 2-1,-10 2-37,-10 4-68,-10 4-1,-14 6-124</inkml:trace>
  <inkml:trace contextRef="#ctx0" brushRef="#br0" timeOffset="9902">3461 291 658,'4'-5'88,"-2"-3"3,-2 2-15,0 2-9,3 0-15,-3-1-15,-3 1-4,3 4 0,-2-4-3,0 4-8,0 4-12,-5 0-6,-5 9 13,-7 10 8,-5 8 0,-1 5-8,-3 10-5,7-2 0,6 1-7,9-4 4,7-2-5,11-1 1,6-3-3,9-8 1,2-4 5,8-2-2,0-12-5,4-3 3,-3-8 0,7-6-3,0-11 6,0-2-7,-2-11 2,2-8-4,-5-1 3,-5-7-1,-3 2 2,-7-2-2,-5 2 0,-7 10-1,-2 1 1,-7 12 2,-3 6-2,-2 7-1,-2 6-2,-7 12-2,-9 2 3,-9 13 2,-6 8-1,-4 5 1,2 4 0,7 0 0,10-5 0,6-2-1,8-7 1,5 1 0,0-9 1,4-5 0,1-3-1,2-6 1,0 1-1,3-5 1,3 0-1,2-5 1,2 1-2,0 0 0,0-2 1,-2 2 0,4 0 0,-1 3 0,-6-3 0,-2 8-2,2-3 1,-4 3 0,-1 0 0,-3 2 1,2-2 0,-2 0-3,0 1 3,0-1 0,3-4-1,-1 4-7,5-4-3,-2 0 0,2 0-7,-1 0-7,1-8-7,3 3-4,-1-3 12,2-2-3,-2-3 11,-1-1-4,-3-3-1,-1 2 12,-1 1-1,5 1-2,-8 0 4,4-1 6,-2 6 0,1 3 1,-3-3 1,-3 2 0,2 2 0,-1 0 0,-2 4 0,0 0 0,2 0-2,-2 0 1,0 0-5,0 4 4,0 0 2,0 2-2,0 3 2,0 3 2,0 2 1,0-1 6,0 2-6,0 2 1,2-3 2,2-1 1,-1-3-2,-2 2 3,-1-7-5,0-1 6,0-4 7,0 0 3,0 0 7,3-4 8,-3-1-25,4-9-6,3-3 0,-2-6 0,3-4-1,2-4-2,2-4 0,1 3 0,5 1 2,-4 3-2,2 11 4,-6 3-4,2 10 0,-1 8 0,1 13 1,0 10 8,-2 14 4,1 0-1,-1 8-5,0-8-3,0-2-3,3-6 1,-1-14 1,5-2 4,1-9 0,5-8-2,3-8-1,5-6-2,4-8-2,1-5 2,0-4-1,-6-1 0,-2-5 0,-3-2 1,-5 3-1,-4 4-1,-4 9 1,-4 2-1,-2 11 0,-2 2 0,-1 7-4,-3 1-17,-3 0-62,1 5 3,-6 5-35,-7 7-211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7:14.5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68 882,'10'-27'1,"-2"8"0,1 6 0,0 4 3,4 10-4,0 7-40,1 9-180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5:55.9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2 503 515,'-4'-23'365,"4"-8"-314,4-6 27,0-3 3,14 0-30,13 5-12,7 8-20,7 8-13,4 19 0,3 14-5,0 21 0,-1 6 1,-8 13 1,-5 4-2,-10-1 0,-15-1 3,-12-3-1,-5-3-3,-6-6 2,-7-11 5,2-16-2,-1-7 18,7-20-21,0-13-2,1-11-4,4-16 0,4-4 3,8-5-3,13 1 2,11 4 0,10 5-3,12 8 3,3 9 2,1 9-1,0 6-1,-5 9 1,0 6-5,-9 8 5,1 3-1,-6 3 2,-5 2-3,-6-5 2,-11 1 1,-8-5-4,-2-1-2,-7 5 3,0-1 3,-4 6 2,-3 5 7,-7 6-2,-5 3 0,-5 3 1,1 6-3,-3 1 0,7-1-4,7-5-1,3 3 0,9-7 1,9 3 1,8-8-2,5-2-3,9-7 2,-4-10-6,3-12 7,-3-10 0,0-5-1,-15-11-1,-3-4 2,-5-5 0,-8-3-1,-5 6 1,1 0 0,0 3 2,-2 7-1,4 3 0,2 4 15,1 5-6,3 5-9,3 4 0,-2-1-1,6 10-4,9-4-4,1 4 8,5 0-4,9 0 2,-6 4 2,3 4-7,-11-2 5,-4 1 2,-5-1 0,1 7-1,-9 6 2,0 4-2,-3 8 1,-3 5 0,-2 7 0,1 3 0,5-2-1,-2-2 1,8-3 0,6-11 1,7-5-1,14-10 3,-2-13 3,8-9-1,-2-6-2,2-10 5,-7-4-4,-7-6 0,-6 3-3,-5-3 4,-7-1-4,-5 9 1,-2 4-1,-2 6 3,0 7-4,1 6-6,-1 8-23,-2 6 26,-1 11 3,2 4-1,-4 5 0,9 9 1,4-5-2,5 1 0,9-8 2,9-4-3,4-6 0,4-4-27,0-7-16,4-12-5,2 1 11,-8-11 16,4-3 19,-10-8 5,-1-5-1,-9-4 1,-3-7 2,-1-7 0,-1-4 2,3-5 0,-3-4 4,-2-3 2,-2 7 1,-1 6 13,-2 7 0,-1 9 2,-4 12 16,0 10-10,0 7-32,-3 8 0,-1 14 0,-5 13 22,-3 13 25,2 10-1,-7 15-15,2 0 0,6 2-12,5-1-6,5-7-5,4-6 4,2-3-10,1-4 1,3-6 1,-2 1-3,-5-5-1,-4-1-11,-8-3-49,-1-5-107,-5-4-56,0-10-261</inkml:trace>
  <inkml:trace contextRef="#ctx0" brushRef="#br0" timeOffset="1396">1742 525 877,'7'-5'14,"1"-5"9,5 3 31,8 1-41,11-2-11,7 4-1,9 0-1,3-1-83,1 1-175</inkml:trace>
  <inkml:trace contextRef="#ctx0" brushRef="#br0" timeOffset="1613">2198 683 762,'4'8'13,"4"-7"-12,5-10 25,8-5-1,7-1 1,-1-6 7,4-6 6,-13-1 25,-2-3-30,-5 0 14,-7 0-12,-8 3 12,-7 2-25,-5 4 10,2 8-14,-3 5-18,-5 9-1,-1 9-2,-5 12 2,-1 8 0,3 11 3,4 4 0,9 6 3,13-4-2,9-2-1,8-4 2,9-3-1,4-8 5,6-8-5,5-6-3,-2-9-2,5-12-57,-3-6-63,-2-10-94,4-9-329</inkml:trace>
  <inkml:trace contextRef="#ctx0" brushRef="#br0" timeOffset="1980">2598 416 903,'-3'-7'14,"6"-1"71,3 1-15,2 0-22,10 10 12,3 2-3,5 5-21,6 7 1,-1 6-22,0 4-6,-13 4-3,-3 5-2,-13 4-3,-11 4-1,-5 1 3,-2-4-1,-11-4 1,10-12 3,4-15 25,4-18-17,4-17-6,5-19-6,9-14 2,3-9-1,7 4-3,12 1 1,-2 11 2,7 7-3,0 13-2,7 4-1,2 12 3,-6 7-52,1 8-111,-4 6-65,-6 7-236</inkml:trace>
  <inkml:trace contextRef="#ctx0" brushRef="#br0" timeOffset="2370">3348 457 288,'1'-12'440,"2"2"-392,-3-3 51,-3 7-19,2-1-31,1 1-5,-3 2 1,2 0-5,-2 4-5,1 0-13,0-1-13,-4 2-9,-7 5 1,-9 5 8,-5 5 4,-8 5 10,4 6-6,-5 5 3,6-1-16,8 4 2,9-5-3,9-1-2,7-6 1,11-6 5,8-3 1,9-5-2,8-5-3,-4 0-3,1 0 0,-7-3-1,-5 3 1,-10 4-2,-3-2 1,-9 7-1,-4 5 2,-9 5 3,-7-1-3,-13 9-13,-4-4-76,-6-4-34,0-10-50,9-3-264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7:09.7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174 413 528,'-15'4'56,"-2"0"0,4 0 30,3-4 5,1 0-36,3 0 1,3 0-9,3 0-17,0 0-9,0 0 6,3 0-8,-3 0-2,0 0 6,6 0-9,8-4-7,0-5-5,9 1-1,6 2 1,-3-7-2,1 5 1,-9-1 1,-1-5 0,-2 1 1,1-1 0,-8-5 0,5-2 1,-5-2 1,1 0-3,-1-4 1,-4-3-1,-2 3 0,-2-4 1,-2 2 0,-2 3 0,-4 4 2,1 3 6,-2 6 1,4 5-2,-2 4 2,3 2 1,2 2-8,2 6-3,-8 2 7,-4 7 16,0 10 5,-4 11-1,2 6 4,-1 10-13,4 2-7,2 1 2,4 3-3,0 0-2,5-8-3,0-1-4,2-3 2,1-6-1,-3-1-2,0-7-1,-3-1-1,-1-12 3,2-1-1,-2-11-2,1-1 1,2-2 2,1-4-1,-3 0-2,3 0-20,0 0-23,0-4-39,0 4-70,3 0 11,-3 0-50,1-4-163</inkml:trace>
  <inkml:trace contextRef="#ctx0" brushRef="#br0" timeOffset="652">52 538 517,'-10'-9'307,"-1"-1"-256,1 2 22,-1-1-8,2-1-22,8 6-24,1 0-18,8-1 1,5 1 0,8-4 1,9-1 1,3 3 5,8-6-1,3 3 3,-1-1-6,1 2-2,-2 3-1,-6 1-1,-2-2-1,-6 2 1,-4 0-1,-6 0 1,-5 4-1,-5-1 4,-1 1 2,-5 0 9,-2 0 14,0 0-5,-2 0-3,-1 0-8,2 5-5,-6 3 6,-3 2-1,-7 3-6,0 5-1,-5 1-2,4 2-2,1-2-2,1-2 1,5 2 0,3-1-1,4-5 0,4-4 1,4-1-1,4-2 2,5-2 6,5-8-6,5-2 2,0-4-3,7-3-1,-1-4 2,2 0-1,-5-2 0,-3 1 3,-6 1 0,-7 4 6,-3 3 3,-3 6 9,-2 0-6,-2 3-7,-2 1-1,2 0-7,-2 0-1,2 1 0,-5 3-4,4 4 4,-8 2 0,1 7 3,0-2-3,-1 6-2,5-2 2,4-1 0,4-1 1,5-4-2,7 1 1,7-9 0,1-1 0,1-4 1,2-4-1,-6-5 0,-4-1 2,-3-3-2,0-4 1,-6-3 0,-2 3-2,1-4 2,-6 6-1,2-2 0,-2 7-1,-1 2 1,0 3 0,0 5-7,-1 0 5,-2 1-4,3 7 6,-1 2 0,-2 3 0,3 0 0,-1 9 0,1-7 0,0 6 0,-3-2-29,-3 2-60,2-2-66,0-1-28,0-5-131</inkml:trace>
  <inkml:trace contextRef="#ctx0" brushRef="#br0" timeOffset="1538">746 304 401,'-14'-40'360,"4"17"-359,1 2 12,1 11-8,4 2-5,4 12-5,5 4 2,2-2-33,6 3-56,1 3-37</inkml:trace>
  <inkml:trace contextRef="#ctx0" brushRef="#br0" timeOffset="1680">990 157 546,'29'-33'55,"-3"2"62,21-49 7,-47 70-34,0 10 1,0 0-32,-2-4-35,2 8-16,-2 10 34,-1 14 40,-1 17-21,4 14-27,3 12 5,1 0-14,0 2-8,6-6-3,-1-4-2,5-9-11,-9-6 1,2-8 0,-1-8 1,-6-9-3,0-5-6,-1-9-38,1-1-37,-3-8-90,3-9-164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7:11.8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227 131 892,'-3'-12'18,"3"2"27,-4 5 27,3 1-29,1 4-24,0 4-10,1 1 26,-1 9 12,3 7 0,-2 7-3,3 11-8,1 1-22,4 6 7,-4 4-8,-1-2-7,1 2-2,0 0 0,-1-6-3,-1-4 1,-3-3-1,-3-7-1,-6-1-57,1-5-100,-3-4-18,5-7-135</inkml:trace>
  <inkml:trace contextRef="#ctx0" brushRef="#br0" timeOffset="292">119 477 787,'-32'-15'47,"3"2"29,4 1 17,6 3-40,9 3-21,6-2-18,8 3-4,8-3-10,9 2 3,12-6 1,5 3-3,8-1 0,6 1-1,-2 1 1,2-5-1,-4 3 0,0-3 0,-7-1 2,-6-3-1,-3-2 0,-4-4 2,-3-4 1,-4 0 11,-4-4 10,-3-3 1,-4 1 1,-6 7 2,-1-1-5,-3 8 16,0 7-14,-3 10-26,-1 4 5,-6 11-2,-4 18 14,-4 5 4,-6 18-1,-1 8-1,5-3-1,3-1-5,2-3-7,6-3 5,4-2-10,-2-8 1,5-2 3,2-5-4,0-12-1,5-2 1,0-8-1,-1-7 3,4-6-3,3-6 14,-3-7-11,9-12-3,1-8 2,6-3-2,-3-3 0,-1 11-1,0 5 0,-11 9-6,0 10-1,-1 14 6,-1 7 1,2 10 1,0 3 0,1 3-1,0 0 0,3-2 2,-1-9 0,8-4-1,1-9-13,3-5-8,4-9 12,2-13 0,-1-5 4,-4-3 2,-4-15 3,-2 1 0,-11-4 0,-7-2-1,-2 2 1,-3 9 0,0 8-2,-6 14-8,0 14 5,-5 15 5,0 15 2,-1 9-2,0 6-2,9 8 0,10-5 3,7-4-1,8-5 0,3-13 0,2-6-3,5-6 3,1-5 1,2-6 0,0-7-1,1 0-45,1-10-57,-1-5-56,-3-1-90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7:13.3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0 672 784,'1'4'28,"2"-4"13,-1-4 17,2-1-26,3-9-16,6 1-4,8 0 5,0-9-2,5 3 4,-3-6-1,-1-3 0,-3-3-6,-7-2 2,-1-5-7,-5-3-5,-3 5 6,-6 4 5,-1 1-4,-5 4 1,1 10 1,-2 7-7,-5 6 0,-5 12-2,-1 11 8,0 12 2,-3 9-1,3 10 1,8-2-7,8 2 0,6-4-3,8-6-1,6-5 3,6-12 5,4-6-3,8-7 1,-1-10-3,-1-8 0,4-6-3,-6-5 5,1-4-5,-2-7 0,-4-5-1,-2 2 1,-5 7-1,-1 7 1,-5 5-1,-6 6-5,-2 8-6,1 8 11,-2 2 1,6 7 0,-1 6 4,2 0-2,-4 4-1,-2-8 2,-3 2-2,0-8 3,-4-3-3,1-2 6,2-8 2,1 0-1,1-14-5,6-3-3,-1-10-2,4-9 2,-1-1-1,3 3 1,-3 11-1,-1 5 0,-4 13-3,1 6 0,5 11 3,0 3-1,3 11 2,2 0-1,-1 7 0,0-6 0,0 0 0,3-5 1,3 0-1,-1-9 0,2 1-12,0-9-1,-1-5 0,-2-9 6,2-5 5,-3-9-2,-2-14 3,-2-2 1,-5-13 0,1-4 0,-4-1-1,5-3 1,-6 7 0,1-1 0,-1 3 1,-3 12 0,-1 8-1,-1 4 4,-2 10 14,2 7-8,1 7-8,-3 10 0,-1 12 15,-5 16 5,2 15 7,-1 9 9,-1 4-12,8 3 6,1-7-19,4-5 0,2-4-4,1-10-6,-2-9 1,0-5-4,0-7 3,-3-5-1,-4-5-2,2-1 0,-5-2-14,-1 2-55,-7-4-50,-3 1-63,-4-1-58,0-8-425</inkml:trace>
  <inkml:trace contextRef="#ctx0" brushRef="#br0" timeOffset="1012">792 492 670,'13'-17'34,"-2"0"26,-1 2 43,5-3-44,6 1-24,9-1-8,5 3-5,3 2-11,0 5 1,-3 3-2,-13 5-5,-5 5 10,-6 9 8,-8 7 1,-6 6-12,2 0-2,-3 5-6,-2-5-3,0 0-2,2 0-29,-4-5-158,-5 0-549</inkml:trace>
  <inkml:trace contextRef="#ctx0" brushRef="#br0" timeOffset="1454">1295 327 839,'12'-19'43,"5"-8"48,7-3-14,5 3-31,8 4-1,1 6-5,-6 11-9,-2 8-5,-6 15 6,-8 10-13,-4 13 0,-8 4-13,-3 6 2,-2-4-3,-3-2 0,-3-8-2,-2-5 4,1-10-3,-1-9 4,5-4 14,0-8 4,2-10-24,0-7 2,-1-10-4,1-13 0,4-6 3,8-8-3,-2 0-4,6 1 3,3 4 0,3 13 1,4 9-23,-2 11-34,5 13-19,-2 3-33,0 14-7,-1 5-99,-3 8-210</inkml:trace>
  <inkml:trace contextRef="#ctx0" brushRef="#br0" timeOffset="1805">1904 358 579,'11'4'85,"-2"-8"-46,-1 0 37,0-9-12,5-1-13,0-1 0,-1-10 2,-3 2 10,-5-4-20,-4 4 11,-1 0 7,-8 10-15,1 5-29,-8 12-8,-5 9 5,-3 5-2,-1 9-4,1 9-2,7-4-2,9 5 1,8-2-2,8-5-1,8-3 2,6-8 2,6-2 0,5-7-3,3-6 4,5-8-7,-3-2-20,0-7-64,0 0-72,1-9-45,-1 3-155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7:15.4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0 259 900,'10'7'2,"-3"13"33,-6 3 47,-2 0-31,1 16-16,0-3-6,0-5-11,0 1 3,0-5 5,0-8-9,0-6 6,0-1 6,-3-6 6,6-10 7,-3-2-22,0-7-16,1-14-4,5-13 0,2-6 1,2-6-1,6 2 1,2 6-1,1 15 0,1 7 0,-6 14 0,2 12 0,-1 9 0,2 6 2,0 12 3,0 5-2,-1 0-1,0 3-1,-3 1 0,-1-7-1,1-2 1,-5-3-1,1-7-45,-5-3-105,-1-5-38,1-7-125</inkml:trace>
  <inkml:trace contextRef="#ctx0" brushRef="#br0" timeOffset="413">659 85 897,'18'-33'32,"-3"3"68,-6 7-16,-9 13-45,0 10-19,-12 10 71,-2 21-15,-11 14-27,-3 19-2,-6 7 0,3 9-25,6-3 0,5-5-12,8 0-4,3-13 1,5-2-5,3-11 0,-2-6-2,3-9 0,0-9-35,0-13-58,3-5-29,1-12-150,6-11-256</inkml:trace>
  <inkml:trace contextRef="#ctx0" brushRef="#br0" timeOffset="676">782 305 832,'1'4'34,"-1"4"18,-5 7 36,-1 2-38,2 10-14,3 0-16,2-6-7,3 2-5,6-6-3,-1-4 3,3-2 7,2-15-5,3-4-8,3-7 4,1-8-6,-4-4 6,-2 6 9,-4 2 2,-7 15-12,1 13-5,-4 13 19,6 14-2,2 4-5,0 0-11,10-3 2,2-6 1,5-16 3,7-8-2,-1-10-2,4-16-3,-3-8-3,-4-8 3,-2-5 0,-5-6 4,-5-8-4,-8-3-4,-12-7 2,-7 1-33,-11 2-24,-10 15-10,-14 13-49,-14 20-151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9:30.5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343 451 322,'0'-14'167,"0"7"-65,0 3-26,0 4-62,5 0-7,-5 2 20,-5 0 12,5 2 10,5-1-10,-5-3 12,0 0-11,0 0 21,4 0-24,-4 0-7,0-1-8,0 1-10,0 0-5,-4 0 4,4 0-4,0 1-6,0-1 10,0-1 2,0 1 5,0-4-10,0 2 2,0-4 4,0-1 0,0-7 12,0-3 29,-5 0-44,5-2 0,-4 1-7,-3 6 3,0 5-7,-3-1 0,-2 3 0,-5 5 1,-11 5-1,-6 9-2,-2 11 2,-8 5-1,5 9 1,6 7-4,4 3 3,8 1 1,10-2 7,11-6-4,11-7 2,18-10 7,12-11-8,17-7 0,3-5-2,5-2-2,-9 0 0,-10 2-2,-14 4-6,-17 1 6,-11 6 2,-10 3 3,-16-1 6,-7 3-7,-14 1-2,-3-2 4,0-4-4,-2-3-3,7-5-14,4-1-32,-2-4-60,1-4 11,12 3-46,1-1-76</inkml:trace>
  <inkml:trace contextRef="#ctx0" brushRef="#br0" timeOffset="758">718 234 849,'17'-31'20,"-8"7"32,-1 1 31,-4 7-56,0 7 9,-4 5-4,5 2-7,-5 0-6,0 2-4,-5 2-3,5 2 0,-4 2 10,4 6 22,-4 4-8,0 7 5,0 8-23,-1 5-2,1 7 0,4 5-2,0 7-1,0 5-4,0 1-2,0 0-1,0 1-1,0-9-4,0-3 0,-4-2 1,0-7 1,-5-4-3,-6-2-6,6-6-30,-3-8-38,3-5-86,9-11 47,5-9-101,11-11-488</inkml:trace>
  <inkml:trace contextRef="#ctx0" brushRef="#br0" timeOffset="1154">616 572 682,'-17'-21'111,"-3"1"-3,8 1 2,3 0-48,1 0-23,4 6-28,8 0 1,0 1-5,13 6-2,7 2 4,14 4-2,2 2-1,14 4-4,-1 1 0,-1 3-1,0 0 2,-3-1-3,-8-1 3,-3-2 0,-6-5-2,-7 2 5,-5-6-3,-7 2 33,-5-2 4,-4 3-3,-4 0-12,0 0-14,-4 0-11,0 3 3,-5 2-3,-6 3 1,-6 6-1,0 5 1,-7 4 0,2 2-1,-2 2-1,7 0 1,5-3-1,7 1 0,1-2 0,8-4 1,0-3 1,8-5-1,1-7 4,3-4 1,5-6-3,7-9 0,1-4 0,3-8-1,-3 0-1,-2 0 0,-1 4 6,-13 6 32,-1 3-13,-8 7-19,-4 3-1,0 4-3,-5 6-2,1 3-1,-2 2 0,5 9 0,-4 1 1,9 2 0,9-4 0,6 0-5,6-5 6,4-5-1,3-2 0,2-6-2,-6-1-18,-3-4-5,-4 0 1,-5-1-20,0-1-91,-4-2 9,5-1-119</inkml:trace>
  <inkml:trace contextRef="#ctx0" brushRef="#br0" timeOffset="1830">1304 632 767,'-13'-12'92,"9"-3"6,4-9 16,4-4-68,9-5 28,4-6-12,11 3 11,1 5-33,-1 12-19,-2 10-19,-5 20 3,-2 16 13,-6 10-14,4 5-2,-5 6 2,-7 2-3,-4-6-1,-2-1 1,-8-4 2,1-4 0,-5-11-3,5-6 3,-1-10 14,9-15-16,-4-6 0,8-12 0,1-11 0,3-12-1,9-7 0,0-1 0,11 0-1,-3 8 1,3 12-3,2 13 2,-7 9-24,3 13-51,-5 6-111,-6 6-77</inkml:trace>
  <inkml:trace contextRef="#ctx0" brushRef="#br0" timeOffset="2820">2865 148 682,'0'-5'145,"0"-2"-41,0 2-15,0 1-41,-4 4-34,4-2-13,0 6 0,0 0 9,0 7 17,0 7 73,4 5-39,-4 3-31,4 7 14,1 5-20,-5 0-5,4 7-10,-4 0-2,0 6-5,-4-1-2,-5-3 5,5-4-5,-5-5 1,5-8-6,0-4-31,-3-6-67,4-4-76,6-5-57,4-3-283</inkml:trace>
  <inkml:trace contextRef="#ctx0" brushRef="#br0" timeOffset="3142">2639 534 684,'-21'-14'101,"4"-2"-39,3 3 23,9-4-21,2 6-27,7-3-25,14 1 3,7-5 4,12 3 7,15-4 5,15 2 0,-1 4-5,9 3-8,-5 4-17,-4 4 1,-13 4 0,-8 2-2,-11 1-5,-6 3 5,-15 0-4,-5 3 4,-4 5 9,-8 4 7,-4 10-2,-11 6-5,1 6-7,1 0-1,5-1-2,3-5-2,13-8 3,5-8 7,8-6-1,4-7-3,7-5 3,1-6-3,4-8-2,-3-3 4,-3-6-3,-2-7 3,-6-11-5,-1-3 0,-5-8 5,-9 1-5,-4 0 1,-9 7-1,-7 9 5,-4 9-3,-10 8-2,-2 10 0,-2 6-2,-2 10-3,2 3-40,6 6-66,11 3 10,5 1-93,16-1-218</inkml:trace>
  <inkml:trace contextRef="#ctx0" brushRef="#br0" timeOffset="3704">3672 319 614,'5'-10'110,"-1"1"22,-4 1-30,0 2-15,0 2-38,0 2-19,0 4 4,4 0 44,-4 8-29,0 3 3,4 8-14,-4 12-3,0 11-8,-4 8 3,4 6-23,-4 5 1,0-2-2,4 0 1,-5-5-7,5-3 0,-8-5 3,4-2-3,-7-5 1,-2-7-1,0-3-38,1-6-32,-1-8-84,3-5-34,10-11-50</inkml:trace>
  <inkml:trace contextRef="#ctx0" brushRef="#br0" timeOffset="4026">3650 528 648,'-18'-44'83,"1"4"50,8 3-50,5 4-16,8 6-23,13 4-25,4 8 14,7 3-8,3 9 8,4 6 6,-4 7-25,0 6 1,-5 7 13,-10 5-11,-4 7-1,-17 7-7,-6 2-8,-10 0 5,-8 0-4,-4-6-2,4-5-23,5-8-98,7-9 31,13-7 14,8-9 19,9-5-7,15-11-7,6-5 41,10-9 16,1-8 14,2-1 21,2-4 61,-8 3 1,-11 4 7,-3 5-24,-10 8 0,-9 10 0,-8 5-59,-8 10-6,0 9 7,-1 9-3,-9 7 5,8 7-1,2 2-7,8 1-1,4-5 3,6-1-3,8-8 6,7-5-3,-2-9-4,8-7 0,-6-8-2,-1-10 2,1-8-1,-7-7 2,0-9-2,-5-6 0,-9-2 1,-4 2 3,-4 6-3,-4 7 0,-8 10 0,4 10-1,-5 9 0,-4 9-11,-3 9-49,-1 9-23,3 8 7,3 3-29,6 3 14,9-1-28,8-8-110</inkml:trace>
  <inkml:trace contextRef="#ctx0" brushRef="#br0" timeOffset="4718">4394 91 683,'0'-31'14,"2"6"109,-2 9-41,0 5-20,2 5-8,-2 3-23,0 3-2,-2 1 1,2 1 4,-2-2 5,-1 2 18,3-2-11,0 0-16,-1 0-10,1 0-10,0 2-5,0 4 8,1 5 3,-1 8 11,3 7 3,-3 6-18,2 7-3,-2 3 1,-2 7-5,-1 1 6,2 6-5,-3 3-3,0-1-3,4-7 2,0-4-2,8-9 1,2-9-1,12-10 1,-1-4-1,12-7-5,-4-6 0,3-8-3,-2-7 8,-5-5 0,3-6-1,-5-9-2,-1-9 0,-1-6 2,-7 0 0,-1 4 0,-5 5 1,-2 15-3,-16 8 3,0 10-1,-7 9 1,-4 8-2,-7 8-2,3 8 4,1 7-2,9 5 2,9 1-9,2-3 9,14-5 4,12-7-3,-1-8 3,10-8-2,4-5-2,-4-8 1,4-5 0,-12-8 0,3-6 3,-9-7-2,-7-4-3,-3 4 3,-7 0-4,-7 4 3,-7 5-2,-7 4 1,-7 0-5,-2 5 5,-2 3-1,3 7-2,5 2-1,11 3 0,5 1-4,3 6 5,5 0 1,5 0-1,3 5 1,5 0-1,11-4-3,1-1 2,7-2-10,6-7-9,3-1-4,4-4 3,-7-3 6,-2-2 18,-9-1 0,-1-3 1,-9 1-1,-4-1 8,-3 1-6,-2 1 1,2 1 14,-6 2-8,-4 3 8,0-1-2,0 2-12,-4 4-3,-10 4 0,-4 2 0,-8 3 0,-4 5 0,3 3-1,-4 2 0,13 6 1,5-2-1,9 0-4,0 4-1,8-4 3,4-6 2,5 1-28,-3-5 8,5-6 8,1-3 11,1-4 2,-1-5 2,4-7-1,1-7 2,0-4 0,3-6-1,-3-5-1,-4 1 7,-4 6 35,-2 2-18,-3 10 2,-4 7-16,-4 6-11,-4 10 0,0 11 21,0 14 5,-10 14-4,4 9-1,-3 4-14,1-1 7,3-1-4,5-6-3,4-5-1,4 1-2,0-4-4,5-2 2,-1-3-3,-3-3 1,-5-5-1,-5-8-6,-3-6-8,-1-6 8,5-7 4,-6-9-5,6-7-7,0-9 8,0-8 6,4-9-2,0-6-2,3-4-1,2-2 3,9 2 3,-1 4 2,8 0-1,7 0-1,1 2 0,8 0 0,1 1 0,3 7 0,-5 9-2,-11 5 0,-8 15-14,-4 13 14,-2 11-1,-11 8 1,4 7 1,1 3 0,-1-7 1,0-3 0,-4-8 2,8-5-1,-3-9 1,7-6-2,1-7 0,11-7 1,-7-8-4,4-10 3,3-8 0,-3-2 1,-5-4 0,4 4 8,-3 8-5,-7 8 7,1 10-1,-3 11-6,-1 12 2,2 17 12,-5 13 4,0 20-2,-4 7-9,0 6-3,0 2 1,0-2-2,5-7-5,7-5-1,-2-5 1,3-8-1,5-8-1,-10-3 0,-3-10-3,-5-8-5,0-5-7,-5-8 9,1-6-3,4-8-8,0-9 0,0-5 15,0-11-11,4-1 3,5-1-1,-5 7 10,0 3-6,2 6-22,-3 4-27,-2 5-58,-1 3-71,3 2-25,-6 2-298</inkml:trace>
  <inkml:trace contextRef="#ctx0" brushRef="#br0" timeOffset="7050">202 1267 515,'-2'-3'122,"-2"-1"-35,0-2 20,4 0-43,-4 2-18,4 0-19,-5 1 42,5-1-41,-4 4-16,0-2-8,4 4 0,0-2 1,0 0 9,0-2 7,4 0-17,5-2-1,5 3 0,8-3-3,-1 4-2,2 2 2,3 5 0,4 1-1,6 3 1,9 1 0,17 2 0,12-5 1,13 1-1,12-1 0,6-1 0,13 0 0,-3 1 0,13 2-2,-5 1 2,5-1 3,4 1-3,2 2 0,7-1-1,-4 0-1,3 1 0,-2 1 1,-2-2 1,282 26 0,-352-33 0,2-3 0,0 3 0,-2-2 2,73 4-2,-2-3 0,-1-1 0,-4-2-2,1-4 2,-1 1-1,-1-3-1,3 0 2,-2 0 1,0-2 0,0 0-2,0 1 4,-4-1-4,-4 0 1,-1 0-1,-8 2 1,-4-1 0,-10-1 0,1 1 0,-18-2-4,4 2 4,-13 1 0,-5 0 0,-4-2 0,-13 5 0,-9-3 0,-9 1-1,-13 2 2,-8-2 1,-5 3-2,-9 0-10,-4 3-10,-5 1-49,-18 1-129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9:45.7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3652 1568 620,'0'-2'77,"0"0"-42,-1 0 20,1 2-31,0 0-14,-3 0 5,3-2 0,3 2 10,-3 0 10,0 0 3,0 0 1,0 0-9,0-4-9,1 8-3,-2-4-8,2 0 0,-1 0-3,0 0 6,0 0-1,0 0-4,-1 2 3,1-2 0,-3 0-8,3 2 1,-2 0 2,-2 2-4,0 9 6,0 0 1,0 10 4,-1 4 3,-3 0-3,4 0 5,4 4-4,-4-4 3,4-1-5,0-3 3,4 4-1,0 0-1,-4 0-5,4 0 0,0 1 0,-4-3-4,0-2-2,0 4 2,-4-5-1,4-3 2,-4-6-4,0 4-1,0-3 3,-2-5-3,0 5 0,2-5 1,-3 3 1,2-5-2,0-1 2,5-4-3,-4-2 1,4 0-12,0 0-29,4 0-67,-4-4-45,5-5-49,0-5-196</inkml:trace>
  <inkml:trace contextRef="#ctx0" brushRef="#br0" timeOffset="810">3613 1472 639,'-4'-6'96,"-3"2"-8,0-1-29,2 1-15,0 0 15,1 0-32,-5-2 2,9 5-7,-4-2-1,4 2-5,0 1 13,0 0 4,0 0-7,0 1 0,0-1-1,0 0-5,0 0-3,4-1-9,-4-2-4,4 2-4,5-3 0,-4-2 0,7 2 0,3 0 1,2 1-1,1-1 1,9-2-2,4 6 1,4-2 0,3-2 1,2 4-1,-3 0 0,-3 0 0,2 0 1,-2 0 1,2 0-1,-2 0-1,7-2 0,4 2 0,-2-1 0,9 2-1,6-1-1,-1 2 1,1 0-1,-5 0 2,-4 0 0,-7 4-3,-1-4 2,-4 0-2,-4 0 1,0-2 2,-4-2 0,-2 0-4,4 4-32,-6-2-21,-1 3-22,-3 3 11,-7 0-50,0 1-38,-10 1-196</inkml:trace>
  <inkml:trace contextRef="#ctx0" brushRef="#br0" timeOffset="1388">4861 1409 587,'-6'-2'127,"5"-6"-57,-2 4-2,2 2-21,1 0 2,-3 1-7,2-3-8,1 4 3,0 0-3,0 0 1,0 0-3,0 0-15,0 0-1,0 0-11,1 0 2,2 0 6,-3 0-11,0-2 15,0 2-8,0 0 5,0 0-6,0 2 1,0-2 1,0-2 2,0 2-7,0 0 3,0 0-3,0 0-3,0 0 1,-3 0-3,3 0-1,-1 0-26,-2 2-131,3-2-33,-2 7-91</inkml:trace>
  <inkml:trace contextRef="#ctx0" brushRef="#br0" timeOffset="1762">4777 1426 700,'-10'-2'128,"2"0"-62,-1-2 42,5 2-52,4 2-33,0 0-14,0 0 3,4 0-9,-4 0 2,9 0 0,-1 0 30,9 2 11,15 0-7,3 0-7,10-2-15,3 2-8,-3 0 0,-3-2-8,3 0 2,-4 0-1,1-4 1,3 0-3,-5-2 0,-9 6 0,0-3 1,-10 1 0,-8 2-1,-9 0-3,0-2 0,-4 2 2,0 2 0,-3-2-9,3 0-23,-1 2-41,1-2 13,-3 2 26,3-2 7,-4 0-1,3 0 3,-8 0 20,1 0 0,-1 0 6,5 0 3,-4 0 0,8-4-1,-6 0 12,2-2 4,0 2 13,2-3 5,-1 3-2,2 0 36,-2-2-31,3 6-7,0-1-2,0 1-17,-1 0 6,2 0-2,-1 0-6,0 0-1,0 1 1,0-1-8,-1 4 5,1-2-2,0 2-4,-3 7 12,3 3-1,-1 10-1,-4 7-5,5 4-2,-4 1 3,0 5-7,0 0 3,0 6 0,-1 4-2,-3 3 0,-3 0-1,2 3 0,1-3 0,4-4 0,-5-4-1,9-6 1,-4 0 0,8-3-1,-4-7 0,4-3-1,-4 0 1,5-6 0,-5-2-1,0-1-7,-5-3-16,1-2-20,0-5-22,0 2-78,0-6-31,4 1-16</inkml:trace>
  <inkml:trace contextRef="#ctx0" brushRef="#br0" timeOffset="2992">3630 1852 460,'0'-4'173,"4"2"-124,-4 0 13,4 2 4,-4 0-39,0 0-7,-4 2 12,4-2-3,0 2 3,0-2 1,0 0-7,0 0-3,-4 0-8,4 0-3,0 4-1,-5 1-1,1 5 20,0 3 10,0 8-13,0 6-1,-2 6 2,5 3 0,2 7-9,5-2 1,-6 8-7,4-4 6,-4 8-5,4-4 0,-4 3-1,0 0-7,-4-3-3,4-3 3,-4 2-2,4-7-3,-7-3 0,0-5 3,2-9-4,1-2 0,3-9-8,-3-7-21,4-2-23,4-4-72,-4-4 5,4-6-45,0 2 4,0-5-213</inkml:trace>
  <inkml:trace contextRef="#ctx0" brushRef="#br0" timeOffset="3471">3510 2637 691,'-8'0'44,"4"4"32,-1-4 4,5-4-46,0 4-8,5 0 2,-5 0-1,4-1-7,4-2 17,5 2-10,0-1 13,10 0-9,4 2-15,4 0-11,-6 4 2,-2 0-5,3 3 5,1 1-5,0-3 1,2 3 1,8-4 4,-4-2 1,8-2 1,4-2-2,-1-2 0,5 4-2,7-4-1,6 4-5,4 4 4,0 0-2,-3 0-1,-3-2 4,-2-2 1,-13 4 3,-3-4-5,-1 0 3,-1 0 2,-5-4-8,9 0 2,1-2 0,-2 2 1,5-1-4,-3-1 1,-4 2-1,-12 0 1,-6 0-1,-5 4 0,-1 0 3,-5 0-1,1 4 0,3-4-1,0 0 1,-3 0 0,1 0-2,-1-4 0,1 8 0,-6-4 0,1 0 0,-1 2-1,-2-2 1,2 0 1,0 2-1,2-2 0,-1 2 0,-5 0-1,0-2 2,0 0-2,1 2 1,-1-2 0,-4 0 0,0 4-1,1-4 1,-1 0 0,3 0 0,-3-4 2,0 4-5,0 0 3,0 4-2,0-4 2,0 0 0,1 1-1,-1 2 1,3-3 0,-1 0-3,-2 1 3,2-1 3,3 0-3,-4 4 2,3-4-1,2 6-1,-6-4-6,0 0 6,0-2 0,0 4 0,0-4 1,4 4 3,-4-4-4,0 1 4,0-2-1,0-3-2,0 4 3,0 4 0,0-8 3,0 4-6,-4 0 5,4 0-5,0-4 1,0 2-1,0-6 2,-6 0-2,5-5-1,-2-6 0,2 2-2,-2-10 2,6-6-2,-2-7 0,9-8-4,-2-11 4,1-1-12,-1-5-1,1 0-19,-8 0-43,-2 5 3,-8 1-38,-3-2-116</inkml:trace>
  <inkml:trace contextRef="#ctx0" brushRef="#br0" timeOffset="5490">3766 1794 640,'-4'-2'95,"-1"0"-32,1 0-4,0 0-8,4 0-10,-4 2-9,4 0 3,0 0-8,-4 2-3,4-2-5,0-2 22,0 2-19,0 0-7,4 0-8,-4-4-7,4 4 2,0 0 2,0 0 0,9 0 3,4 0-1,11 0 4,11 0-7,9 0 5,10 0-4,8-1-4,5-1 0,13 0-1,-1 2 0,0-2 0,-6 2-5,-11 2 6,-14 0 0,-7 0-7,-10-1 4,-8 3-8,0-4 11,-6 0-5,-3-4 1,9 3 0,-6-3 2,1-4-3,1 4-10,-6 0-24,-8 3 24,-4-3-1,-3 4 0,-2 0 3,0 0-11,-2-2 7,2 2 0,0 0-22,-2 0-43,-1 2 10,-2-2-116</inkml:trace>
  <inkml:trace contextRef="#ctx0" brushRef="#br0" timeOffset="6098">3700 2089 650,'0'-4'137,"-4"0"-69,4 4 13,-5 0-43,10 0-24,-5 0-5,0-1 1,4 1 2,4 0 30,2-3-18,13 2-9,7-3 24,14 0-20,5 2-12,2 2 4,8 0-11,7 0 1,9 0-2,13 0 3,0-2-5,13 0 4,6-1-2,8-1 1,-1-2-3,5 2 0,-1-1 2,-7 2-5,-19 3 6,-7 0 3,-23 3-2,-20-2 1,-10-1-2,-14 0 1,0 0 0,-5 0-1,0-4 0,-3 3 0,1-3 2,-6 4-4,0 0 2,0 0-24,-10 0-44,0 0-21,0 5-28,-6 1-59,-8 2-380</inkml:trace>
  <inkml:trace contextRef="#ctx0" brushRef="#br0" timeOffset="6600">4026 2369 401,'-52'4'430,"12"1"-424,5-5 31,13 0 56,5 0-64,7 0-20,10-1 2,4 1 4,6-4 11,7 4 10,1-4 10,13 0-4,4-2-16,13 2-3,5 1-1,13 1-2,13 2-10,11 4-2,5 1-6,12 3-2,4-2 1,-3-1-1,3-2 0,-4-3-1,-12-3-1,-1 2 1,-14-3 2,-10 4 3,-12-2-4,-10 2 1,-15-2-1,-4 0 0,-13 0 0,-3 2 1,-2-2-1,-7 2-1,1 0 1,-5 0-2,0 0-16,-5 2-77,1 2 10,-7 0-49,-2 4-79</inkml:trace>
  <inkml:trace contextRef="#ctx0" brushRef="#br0" timeOffset="9012">5315 1447 671,'-5'-2'25,"1"2"6,4-2 20,-4-2-32,4 4-9,0 0 4,0 0 0,-4-1-1,4 1 6,0 1 0,0-1 2,4 0 3,-4 0-3,0 0-4,0 0-14,4-1 9,-4-2 0,0 2 5,4-3-11,1 0-5,-1-4 6,4 2 0,2-3-7,3-1 6,5 1-6,-5-3 5,3 3-5,1-1 3,-1-3-1,1 1 3,-1-1-5,8-5 6,-3-2-2,5-7-4,6-2 2,-3-4-1,4 2 1,-2 3 0,-1 5-2,-4 2 8,2 2-7,-7 1 0,1 1 1,9 0-1,-4-2-1,8 0 0,-4 1 1,8-3 0,-4 0-1,5 2 0,-4-4 0,-5 4 0,4-2 0,-5 2-1,2-3 2,-5 3-1,3-2 0,0 2 0,2-2 2,-5 2-2,4-3 3,2 0-3,0 0 0,2 2 0,4-6 0,-1 7 0,3-2 1,0-2-1,-6 2 0,0 0 1,-4 0-1,-1 0 1,-3 2 0,4-3-1,-6 3 1,3 0 0,-2 0 0,-4 0 6,5 0 3,-6 0-1,1-1 13,1 1-12,-1 0 2,5 2-1,-2-2-2,-4 3-4,3-1-2,-3 2 3,-3 1-6,5-3 3,-2 3-2,-4 3 1,3 0 0,-4-1 5,-7 5-2,1 0 10,-3 0-10,1-1 2,-1 4-5,1-1-1,-3 1 2,-1 0 2,0 2-1,0-2 0,-4 0 1,5 4-4,-5-1 1,1-1-2,-1 2 0,0 0 0,0 0 0,0 0 0,0 2 0,-1-2-4,1 1-12,-5-1-44,5 0-64,-4 6-34,-4 2-159</inkml:trace>
  <inkml:trace contextRef="#ctx0" brushRef="#br0" timeOffset="22464">4273 2731 481,'1'-19'85,"2"6"-10,-6 0-7,2 5 18,-4 2-53,1-2-3,0 4 6,0 4 5,4-1 8,-4-2-23,4 3 9,0-1-6,0 1-5,0 0-9,0 1 20,0-1-24,-5 0 4,5 3-3,0-3-9,-4 0-2,4 1-1,0 3 9,-4 6-4,4 7 11,-4 10 1,-3 9 1,4 5-6,-1 8 4,2 5-3,0 8 1,-3 5-2,4 5 8,-3 5-7,0 8 0,-5-1-2,1 4-1,-11-4 10,7 2-5,2-3-5,-7-5-1,4-3-5,5-6-2,-2-7 1,6-8-1,3-10-2,1-12 1,0-5-1,1-8 1,-1-7-1,0-7-1,0-1 0,-1-4-5,1 0-11,-3 0-1,3-4-14,-2 0-9,0-1-7,0-3-1,2 2-8,0 2 13,0-1 30,0 1-3,0 4-3,0-4-2,2 2 6,0 0-5,0-3 15,1 5-10,-3-4-42,1 2-40,2 0-16,-3 2-66,0-2-243</inkml:trace>
  <inkml:trace contextRef="#ctx0" brushRef="#br0" timeOffset="23205">3788 4347 855,'-14'-1'45,"2"-7"45,-5 4-16,-3 0-47,5-2 1,5 2-3,-3 4 2,9-1-5,0-1-6,0 2-9,4 0 5,0 0-11,4 0 3,-4 2 4,8-2 7,9 0 3,6-2-7,12-4 9,14 2-13,8-5 5,9 1-4,5 2-4,3 1-2,2 2-2,4 3 2,-6 3-2,-4 2 0,-8 1 0,-4-2 0,-9 4-4,-7-3 4,3-1 1,-9 0-1,2 1 0,-5-1 0,0 0 0,0 2-1,-7-2 1,5 0 0,-6 0-2,-8-3 2,-1-1-2,-8 0-5,1 0 5,-9-1-2,0-2-10,0 2 5,0 1 4,-5-4-2,1 0 1,-4 0 5,-2-2 1,0 1-1,2-3 1,-1 4 0,-3 2 2,3-5-2,-6 7 0,6 0-4,1-4 8,0 4-3,3 0 1,1 0-2,4 0 0,0 0 0,0 4 3,0 5 16,-4 8 7,4 5-10,0 5 5,-4 5-1,4 4 1,0 10-4,0 2-4,-5 2-2,1 8-2,-3-1-2,0 3-3,2-7-4,-4 1 5,5-10-2,-4-6-4,-1-9 1,1-6-2,-4-4-6,4-5-22,0-5-66,-1-9-93,-3-9-38,-1-9-276</inkml:trace>
  <inkml:trace contextRef="#ctx0" brushRef="#br0" timeOffset="24135">3630 4418 804,'4'0'77,"-4"0"6,0 0-19,0-4-39,0 4-14,0 0 9,0 0 4,-4 0 1,4 0 15,-5 0-28,1 0-12,0-5 0,0-3 0,0 3-29,-8-7 13,5 1 4,2-3 9,1 2 3,-1 3 0,1 3 1,4 4-1,0 0 0,0-2 4,0 4 1,0 0 29,0 0-7,0 4-16,-4 2 15,4 7 25,0 14-10,0 8-9,-4 11-12,-1 7-8,-3 1-5,4 0-3,0-4 0,-3-5-3,4-6-1,1-8-2,0-4-20,0-8-78,-1-10-89,2 1-42,-3-6-314</inkml:trace>
  <inkml:trace contextRef="#ctx0" brushRef="#br0" timeOffset="24632">3290 5055 436,'-9'0'318,"4"0"-252,1 0 27,4-4-21,0 4-54,1 0-7,2-4-2,2 0 21,2 4-19,5 0 10,0 0-6,5 0 11,4 0-1,7 4 3,3-4-8,13 0-5,1 0-13,8 0 4,5 0 3,3 0-6,5 0-2,0-4 1,-4-1-1,-4-3 0,-4-2 0,0 5-1,-1-3 0,-4-2-3,5 6 3,-1 4 0,-2 0-2,-1 4 1,2 4 0,1-2 1,-8-1 0,2-2-4,-2-6 6,-5-2-2,-5-1 1,1-6 0,-6 3 0,1 1 0,-8-1-1,-1 3-2,-5 2 2,-4 0 0,-9 3-3,0-2 3,-2 2-2,6-3 1,-1 4-1,8-4-1,-2 0 3,4-2-4,-4 2 0,2-1-6,-7 1-28,1 0-13,-9 8-44,-4 0-41,-13 1-239</inkml:trace>
  <inkml:trace contextRef="#ctx0" brushRef="#br0" timeOffset="25388">3387 4957 557,'-9'8'193,"5"3"-156,-4 5 38,-6 3-31,5 4-1,-1 9 5,-2 3-11,-5 1 3,-6 4-7,5 1 20,-11 4-9,1 0-18,-6 7-11,-3 2-1,-3 1-8,-2-1 2,-3 5-1,1-6 0,5 1 0,2-4-2,-2-2 5,8-2-3,6-6-4,1-3-2,7-7 1,4-12-1,9-1-1,4-7 0,-4-10 0,8 4 0,-4-3 1,-4-2 0,4 1-1,0 0-1,0-4 0,4 4-9,0 0 2,5-4 7,4 0-1,5-6 2,13 1-2,2-9-3,17 3 5,3-6-2,13 2 0,8-2 0,12 3-7,1 3 9,0 4-7,-1 1 4,1 1 3,-9 3 0,8-2-4,-7-1-19,-4-1 22,0-2 0,1 3 0,-6 1-1,0-2-2,0 7-7,5-3-20,-8 2-12,-1-1 33,-6 1 6,-6 0 0,-1 2 3,-8-2 0,-1 0 0,-1 4 0,2-4 1,-1 3 0,3-7 2,-2 4-2,-4-6 0,-3 6 0,-2-5 0,-9 5 0,0 2 0,-2-2 0,-7 0 1,5 0-1,-6 4 0,-3-1 0,1-3-2,1 4 2,-4 0 0,1 0 2,-8 0-1,4 0-1,-1 0 0,2 0 1,-6 4 1,5-4 2,-5-4-4,4 8-1,-3-4 1,-1 0 0,0 0 0,-4 1 0,1-1 3,-2 0 8,1 0 8,-4-1-7,0-3-1,-1 0-7,1-9 1,-4-1-2,-1-9-3,1 4 1,1-6 1,-4 2 0,1 4 3,-3-2 3,-4 3-7,-2-4 0,-2-1 1,0 0-2,-6-8 5,4-4-5,0-11 0,1-7-2,6-7 0,-5-1 2,5 2 1,-1 5 0,0 14-1,-1 9-3,1 4-21,-1 10-41,1 3-45,-5-1-119</inkml:trace>
  <inkml:trace contextRef="#ctx0" brushRef="#br0" timeOffset="27294">3595 2333 659,'4'-2'85,"-1"-2"-38,-6 4 3,1 0-10,2 2-18,-2-2-11,0 2 0,-2 0 8,0-2 8,-5 4-2,1 3-9,-5 1 3,1-1 4,-12 5-11,-2 3 0,-4-1 0,-1-1 10,-10 4-7,0 1 4,-1-3-4,-3 2-3,0-3 0,3 5-1,-100 33 0,120-41-5,-3 2 3,-8 1-4,8 1-2,-37 16 1,5 2-4,-9 3 1,0-1 0,0 1-1,4-4-2,0-1 1,5-8 1,-1 0 0,5 2 0,-5-2 1,-4 0-2,5 0 2,-9 0-3,8-2 6,1-2-8,10-5 6,7-1-4,19-3 4,5-6-2,13-1 1,3-3-2,4 0 1,-1 0-1,-3 0-2,0-3-18,0 3-28,2 0-1,0 0-29,6 0-27,-4-4-14,8-2-62,5-2-248</inkml:trace>
  <inkml:trace contextRef="#ctx0" brushRef="#br0" timeOffset="28366">520 3096 641,'-5'-23'28,"1"5"38,0 7-33,4 5 6,-4 4-13,4 2-14,0 0 0,-4 4 12,4 2 13,-5 11 15,5 10 5,5 13-24,-1 6-4,4 12 9,1-3-16,-4 1-7,5-5 5,-10-6-10,0 0 0,-6-6-1,-2-3-1,-2-3 0,-2-4-6,-1-4-1,0-8 0,2-4 1,7-3-2,4-10-13,0 0-65,4-2 17,2-10-16,4-1-40,-2-10-33,-4-5-155</inkml:trace>
  <inkml:trace contextRef="#ctx0" brushRef="#br0" timeOffset="28756">445 3090 707,'-4'-8'13,"0"-1"39,0 1 11,-1-2-23,5 1-20,0 5-2,5-2 0,3 2-2,5 0 2,-1 3-3,12 1 6,-3 0-9,7 1 10,2 3-13,6-4 3,6 6-7,12-4 0,-1 0-4,13 2 0,0 0-1,4-3 0,1-2 0,2-3 0,-3 0 0,4-6 1,-4-3-1,5-1 1,-9 1-1,0 0 0,-9-1-1,-8 9 1,-8-3 0,-11-2 0,-2 6 1,-7-1-1,-4-3 0,-3 6 0,0-6 0,-10 8 0,0 0 0,0 0 0,-4 0 2,0 0-2,0 0 0,0 0 1,0 0 0,0 0 1,0 0 5,-4 4-7,4-4 11,0 0-6,0-4 14,0 4 9,0 0-13,0-4 13,0 4-8,0 0-5,0 0-14,0 4-1,0-4 0,0 0-9,0 4 1,0 2 7,0 7 1,4 9 5,1 10 10,-1 8 3,0 9-2,4 4-4,1 6-4,-5 5 2,2 3-1,-2 5-6,2-4 10,-2-3-9,-4-6 0,4-1-3,-8-8 6,4-4-5,-4-2 3,4-8-4,-6-1-1,2-8 1,2-8-1,2-6 0,-3-5 0,3-6 1,0-2 5,0 4-6,0-4 8,3-4-7,-3 4-1,-3 0-7,3-4-3,-1-2 3,-3 1-2,0-3 2,-1 4 4,1-2-1,0 2 0,0 0 4,4 4-7,-4-4-5,4 3-12,-5-3 10,5 0-36,-8-2-9,4 2 44,0 0-5,-2-1 6,5 1 0,1 0 6,0 4-24,0-2-6,0 2-44,1 0-2,5 0 2,-6 0 11,8 0-4,-4 0 24,5-2 47,-1 0 4,0-1 28,-3 1 29,-1 0 12,-3 2-17,-1 0-7,-1 0-23,-3 2-8,-1 0 0,1 1-3,-8 1 11,-5 2 12,-3 2 10,-9-3-5,-4 5-20,-9 2 11,-3-3-2,-4-3-10,-3 3 6,-3-5 17,1 0-21,-4-4-3,-4 4-6,1-2-1,3 2 5,-4 3 0,0 3-2,5-1 5,-5 5-11,0-1-1,5 5 4,8-5-10,-1-3 6,17 1-4,2-3-1,8-5-1,7 5 0,3-6 1,-1 0 1,4 0-2,6-2 0,-5 0 0,5 0 0,0 0 2,4 0-2,-4 0-1,4 0-10,-4 0-20,4 0-27,-5-4-27,1-2 23,-2 1-1,1-3-47,1-5-43,-5 3-216</inkml:trace>
  <inkml:trace contextRef="#ctx0" brushRef="#br0" timeOffset="30188">614 3642 660,'-4'-25'9,"-1"2"31,1 8 36,-6 5-32,5 2-13,2 8-18,1 0 2,-2 8 14,0 6 19,0 5-6,0 12 1,4 6-12,-5 12-3,1 4 3,0 9-2,-4 1-8,-1-4-5,-5 3-8,4-7 2,-7-5-5,5-2-3,-7-4-1,5-6 1,2-1-2,3-10-1,5-10-8,0-9-16,8-7-32,-4-10 6,4-5-20,5 1 0,-5 0-15,0-6-42,0 7-39,-4 1-30</inkml:trace>
  <inkml:trace contextRef="#ctx0" brushRef="#br0" timeOffset="30517">490 4177 575,'0'-4'79,"0"-2"-12,-4 6-8,4-4-1,-4 4-17,4 4-12,-4-4 4,-1 4-4,-5 2 6,1 6-1,-4 3 0,-4 11-3,-9 9 6,3 7-15,-12 12-5,0-1 5,-6 9-11,-11-3 16,4-1-5,-1-8-6,9-8-6,6-8-10,10-7-2,11-13 0,9-5 1,4-1-2,0-6 3,4-2 3,-4 0 1,5-2-4,-1-2 1,0 0-2,2-1 0,8-3-6,-6 4 1,5-2-2,4-2 1,-5-1 1,12-1 5,1 1 1,12-5 2,1-3-2,15 4-2,9-5 2,12 3 0,4 2-1,-4 3-25,0 2-13,-3 4 28,-10 4 5,1 0 4,0-1 0,0-7 2,-1 2 0,10-7 2,4-8-2,14 2 0,8-3 4,12 0-4,2 0 0,-4 5 0,-12 7 0,-20 5 0,-22 1 3,-12 4-3,-16 0 0,-8 0-2,-2-2 3,2 0-1,-4-4 0,0 6 1,2-5-1,-7 1 1,-3 0 3,-1 4 0,-4 0 3,-4 0 0,4 0-6,0 0-1,0 4 3,0-8 3,0 0-6,-5 2 0,5-5 0,-4-1 0,4-3 2,-4-5-1,0-3 1,-3 0 4,0-8-6,1-4 3,-2-7-4,-5-4 3,5 1-2,-5 1 9,-7 4 2,8 3 4,-1 4-10,-4 5-5,3-2 0,4 7 0,-2-2 1,3 2-1,-3-2-31,8-2-29,-4 0-16,4-4-37,1-4-44,3 1-122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09:57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4313 1834 272,'0'0'251,"0"-3"-195,0 3 25,0-1-33,0-1-27,0 0-6,5-2 13,-5 2 1,0-2-2,0 0-12,0 3 0,0 1 1,-5-3-7,5 3-1,0 0-1,0 0 7,0-1 2,0 1-9,0-3 8,0 3 14,0-1-10,0-1-5,0 2-3,0-2-4,0 2 0,0 0 4,0 0 0,0 0-5,-4 2-1,4 0-3,0 6 9,0 9 34,-4 8-8,4 15-5,0 18 8,0 1-14,-4 4 2,-3 0-7,3-5-4,-3-6 7,1-6-10,-1-10-9,1-1 5,-2-7-6,-1-9-1,5-3-2,-10 16-1,13-32 0,1 4 1,-3-2-1,3-2 1,-1 4-1,-2 0-1,1-4-6,2 5-24,-2-1-29,0-1-36,4-2-34,-2-1-20,0-5-67</inkml:trace>
  <inkml:trace contextRef="#ctx0" brushRef="#br0" timeOffset="772">4264 1784 573,'-4'-6'116,"4"2"-28,0-2-13,-4 2-21,4 3 5,0-1-20,0 0-17,0 2-4,0 0-4,0 0-2,0-2-4,0 4 12,0-4-1,0 2-10,4 0 3,0 0-8,-2-2 5,5 0 1,5-2-6,8 3 4,5-6 0,12 2-1,6-5 0,9 2-7,6 3 5,1-1-5,3 0-3,-2 0 3,2 1 1,-5-3-1,5 0 0,4 1-1,0-1 1,4-1 0,2 1-3,1 2-2,-6 2-20,-5 0 9,-13 4-17,-14-1 13,-12 2-11,-11-1-8,-5 3 11,-7-2-39,0-1-25,-2 2-65,2-2-193</inkml:trace>
  <inkml:trace contextRef="#ctx0" brushRef="#br0" timeOffset="1276">5482 1580 414,'0'-5'219,"2"-1"-130,-2 4-10,2-1-19,-2 0-14,5 2 5,-5 1-11,0-3-14,0 3 0,0 3-10,-5-3-6,5 1 1,0-1-4,0 3 11,0-2 6,5 5 3,-5 2-1,0 5-12,5 6 9,-1 4 11,0 8-8,0 5-9,5 7 9,-4 4 3,4 7-4,-2 7-16,-3 10 14,-4 0 1,-4 4-11,0-6-5,-1-6 0,-2-9-3,3-8 0,3-6-2,-3-7-3,-1-7 1,5-8-1,0-5 0,-4-5-1,8-6-5,-4-2-16,0-4-38,0-2-73,0-2-52,0-5-63,-4-6-456</inkml:trace>
  <inkml:trace contextRef="#ctx0" brushRef="#br0" timeOffset="1846">4507 2439 419,'-4'-2'107,"-4"2"-65,8 0 1,0-2 3,0 2 10,-5-4 0,5 4 13,-4 0-5,4 0-4,-5 0-26,3-1-12,-2 1-10,0 0-5,1 0 1,-1 0-2,-1 1 4,4-1 2,-3 0-3,-5 4-4,1-2-2,0 2 2,-4 0-4,1 0 2,1 1 5,2 3-8,-5 0 0,1-1 2,-4 1-2,4 0 4,-1-2-1,4-2 0,1 0-2,4-3 5,-3-1 7,7 0-1,1 0 1,-1 0-5,0 2 2,6-2-6,-2 0 3,-4-2-7,8 2 4,5-1 19,17-3-9,10-2-2,18 2-1,5-4-7,6 8 2,-6-1-6,-5 1 0,-6 1 0,-12-1 1,-9-1 1,4-2-1,3 2 1,7-7-1,4 4-1,9-6 0,-1 5 2,0-5-1,-6 4 0,-4-1-1,-8 3 0,-8 0 1,0 0 1,0 2-1,4 0-1,-6 2 1,4-1-5,-8 1 7,-3 0-3,-3 0 1,-11 0-1,1 0 0,-9 0 1,0 0-1,0 0 1,0-3-1,0 6-3,0-3-3,-5 0-29,5 0-23,0 1-7,-4-1-8,0 2-6,0-2-69,-5 4-204</inkml:trace>
  <inkml:trace contextRef="#ctx0" brushRef="#br0" timeOffset="2956">4305 2562 303,'-4'0'135,"4"0"-24,0-2-44,4 2-21,-4 0 12,0 0-8,0 0 4,0-2-14,0 2-2,0-2 0,0-2 2,0 4-5,4-1 0,-4-2-6,0 2 2,0 1 0,0 0-16,0 0 3,0 0-11,0 1-7,-4 2 4,4 4-3,-4 1 17,-2 11 2,1 6 6,-7 7 3,-2 5-12,-7 3 4,-3 3-6,-1-2 0,-7 4-2,2-3-3,-1 0-2,5 0-5,1 0 0,-4 1-1,4-2 1,-2 2-3,1-3 2,5-6 0,-6-4 1,9-8 0,1-7-2,6-5-1,4-6 0,5-2 1,0-2-1,4-2-2,-2 2-7,0-2-30,0 2-25,0-2-61,5 2 29,-1-6-49,7 5-72</inkml:trace>
  <inkml:trace contextRef="#ctx0" brushRef="#br0" timeOffset="3488">3943 3190 735,'0'0'62,"0"-1"-7,0-3-16,4 4-26,4 0 27,2-2 11,6 0-16,8-4 1,1 3 3,11-3-19,2-2 6,7 4-7,4 3-6,0-3-7,-2 4-1,3-4-4,-2 8 0,1 0 6,5-3-5,-2 3-1,1-4 6,4 4-7,5-8 1,0 4 0,4-1 0,4-6 4,2 2-2,-2 1 1,0-2 5,-8-2 10,0 3 2,-9-3 0,-2 2-3,-1-3-10,2 1 1,2 0-5,-10 3-4,0 3 0,-3 0 2,-2 2-2,-14 2 0,-2 0 0,-1-2 0,-9 3 0,0-1 0,-4-4 1,4-1 1,1 1-2,-6 2 1,-3-4-1,0 2 1,-5 2 1,3 0 1,-3-6-1,0 6 1,1 0 2,-1-1 1,0-3-5,0-4-1,-1 0 0,2-6 2,-1-5-2,0-3 1,0-5 0,-1-2 0,-3-4 0,0-1 1,-9-1 3,5-1 1,-11 0-2,5-1 0,2-1-2,-1 7-1,-1 2 1,8 4-1,-2 2 1,4 4-2,-3 2 0,1 2 2,2 3-4,0-1 2,-1 5-1,1 1 0,4-1-1,0 0-15,0 2-11,0 2-34,0 0-81,4 3 11,-4-2-149</inkml:trace>
  <inkml:trace contextRef="#ctx0" brushRef="#br0" timeOffset="5400">2160 4772 586,'-3'0'41,"3"0"10,0 0 3,0 0-26,0 0-2,0 0-6,3-2 1,-3 0 6,0 2 4,0-3 3,1 3 18,-1-2-5,0 2-14,0-2-7,0 0-3,6 2-9,-6 0 18,0 0-14,0-2-2,0 2 1,0-2-5,0-2-6,4 4 3,-4 0-8,8 0 7,1 0-8,8 0 6,5 4 1,9 4 4,5 1-1,8 3 2,8 1-1,1 3 1,5-1-5,-5-2 2,5 1-5,-8-1-2,1 4 3,-3 1-3,-3 1-2,-8 4 3,8 2-2,-4-2 3,5 0-4,4 4 2,4-5 0,7 1-2,2-5 3,3-1-3,0-7 0,-6 3 0,-2 0 0,-9 5 0,-4-3 0,-6 1 0,5-1 1,-6-2-1,0 4 0,1-3 1,-1-1-1,2 1 0,1 1 2,-2-2-2,5-1-2,-9-3 2,0 5 0,-8-5 0,0 1 0,-11-2-1,-2 1 1,-4-5 0,3 4 2,-9-6-2,5 2 0,-5-4 0,1 0 0,4 4 3,2-3-3,4 2 0,2-2 0,-3-1 0,6 0 0,0 4 1,-8-4-1,1 0-1,-5 0 1,-2 0 0,-2 0 0,2 4 0,-2-2 0,4 2 0,1-4 0,-1 3 0,1 3 0,3-4 1,0 0-1,-4-2 0,5 4 0,-9-4 2,2 0-2,1 0 0,1 0 0,2 0 1,4 4-1,-2-3 0,5 2 0,2-2 0,3-1 3,0 0 0,5 0-1,-2 0 1,-8 0 0,3 0-3,-3 0 0,-9 0 0,-2 0 0,1 0-1,-6 0 0,2 0 1,-2 4-3,2-4 0,-3 6 3,0-4 0,0 0-5,-3-2-36,-2 4-113,1-4-91</inkml:trace>
  <inkml:trace contextRef="#ctx0" brushRef="#br0" timeOffset="6996">4707 5016 547,'2'-14'145,"-2"6"-91,0-1 31,0 3-25,-4 2-32,4 3-4,-4 1-4,4 1-14,0-1 3,0 4 15,-4 2 7,4 3 9,0 5 8,-4 3-4,4 10-13,-5 8 8,5 9-10,0 7-9,-4 13-11,4 7-3,0 5 7,-4 5-4,4-1-4,-10-3 8,4-6-6,-2-8 5,-3-9-8,1-10 0,2-8-4,-1-5 1,-2-12-2,7-1 1,1-10-8,3-3-38,0-3-82,0-2-24,0-2-45,-1-2-291</inkml:trace>
  <inkml:trace contextRef="#ctx0" brushRef="#br0" timeOffset="7574">4711 5196 760,'-10'-10'29,"6"2"36,-5 3 9,5 1-29,4 0-30,0 4 2,0 0-1,0 0 10,4 0 6,9 2 12,8-2-3,11 0-14,13 0-3,6-2-18,12 0 12,7-2-11,10 0 3,4-5-8,4 3 3,0-1-4,-14 1-1,-8 2 0,-11 0 0,-16 4 0,-12 4-4,-10-4 4,-9 0 0,-2 0 0,-2 0-1,-4-4-2,0 4 3,0 0-15,4 0-19,-4 0 12,0 0 8,0 0-7,0 0 10,0-1 5,0-2-6,0-2-8,0-1 17,0-6-2,5 7 4,-5-3-1,0 4 1,4-2 2,-4 2 0,4-1 3,0 1 1,-4 0 7,2 2 2,1 2 7,-3 2-15,-3-2 6,3 8 7,0 1 3,3 1 1,-2 7 5,3 1-12,0-1-12,1 6 11,2 1 8,-2 7 0,1 9-3,-2 5 2,-8 4-6,-2 5 2,1 4-3,0-1-6,1 3-2,4-3 0,0-1-2,0-3-5,4 1 2,-2-6-2,1-6 3,-3-3-3,1-11 0,-1-5 1,0-9-1,3-10 0,-3-1 4,0-3 0,0-3-4,0-3-15,-3-3 2,2-3-2,1-2-4,-5 1-3,1-1-4,-3 5-12,-3-1-25,-2 1 17,-15 1 14,5-1 15,-15 1 16,-1 6-1,-7 0 2,-4 2 2,-7 4 1,-3 0 4,-6 5-7,-5 1 6,3-3 3,-2 7-6,3-6 0,3-3-2,7 3-1,5-6 0,5 3 1,5-2 0,10-2-1,13-1 0,5 0-3,9-1-8,4-2-14,4-2 2,-4 1 22,0-2-1,0-2 2,0-1-1,-4 5 0,4-2-1,0 3-6,4-1 0,-2-2-5,5 2 12,-2 3-1,-1-2 4,-1 3-2,-1 0 3,-4 0 0,2 0 6,0 0-2,-3 0 3,2 3 7,-2-3-2,-2 1-7,-4 3-1,-8 6 6,-5 7-3,-1 2 4,-12 6 5,4 8-5,-8 3 0,0 12 3,-2 2-3,-8 5-2,1 7 5,-4 5 3,-1 2 0,-5-4-9,5-6-5,0-5 1,8-10-6,7-11-1,7-7 2,13-8 0,5-9-2,9-5 1,4-4 1,0 0 1,0 0-2,0 0 4,0 0-5,0 0 0,0 0 0,0 0 2,0 0-2,4 0 0,-4 0-1,0 0-4,0 0 4,8-4 1,2 0 0,13-1 0,10 1 0,8-6 2,7-3-2,19 4 0,3-5 2,13 2 1,9 3-3,6-1-3,4 5 2,-1 1-3,1 0 3,-6 0-5,-3 4 5,-4-2 0,-1 0-2,-4-4-2,3 5 0,6-3-5,-9 0-3,5 0 2,-6 4 3,-8 4 3,-2-2 5,-7 1-3,-4 1 3,-4-4 0,-5 4 3,-4-8-3,0 4 0,-9-1-3,-1-3 3,-3 2 1,-5-4 3,0 6-6,-4-4 3,-3 2-1,0-1 0,-3 3 0,-7 0-5,0-4 5,-2 4 0,-7 0 0,-5 0 1,4 0 4,-8 0-4,4 0 2,0 0-1,0 0 3,-5 0-4,5 0 2,0 0-1,-4 0 0,-4-2-1,-3-2-1,-2-4 1,0 3-1,1-5 1,3-2 5,-5-3-5,4-2-1,-1 0 9,1-2-7,-7-3-1,-1 5 4,0 2-1,-3-6-2,-6 2-2,5-3 1,-9 3-1,6-4 1,2-2 2,-1 2-3,5 4 1,5-2 0,-6 2 0,4 3-1,0 1 1,-3 6 0,0-5-1,-5 5-4,1-3 4,-5 3 4,7 1-4,-3-3 1,5-1 0,9 2-1,-3 1-1,5-3 1,-3 2 1,2 1-1,-2-1-1,1 3 1,2-3-1,-1 2 0,1 1 1,-3-1-3,2-1-13,5 1-9,-3-2-9,3 6-85,-2-1 29,2 1-65,-5 0-98</inkml:trace>
  <inkml:trace contextRef="#ctx0" brushRef="#br0" timeOffset="25808">852 144 506,'5'-1'92,"-5"-1"-20,0-2-8,0 0 3,0-4-14,0 3-5,0 1-1,0 0-11,0 2-25,0 2-10,0 6 2,0 6 24,0 8 7,-5 9 20,-4 9-27,3 7-8,-1 4 1,6-1-8,-4-3-5,5-3-2,5-8-2,-5-3 5,1-8-4,2-4 0,-3-6-3,0-7 2,0-4 15,0-4-1,0-4-8,0-1-6,-3-7-2,3-3 0,0-6-1,0-10 0,0-7-1,-1-2 0,1-6 2,0 0-2,-5 6-2,5 3 0,0 9 1,0 7-2,0 8 4,0 5-3,-4 6 3,4 3-2,0 1 3,0 1-2,0-1 1,0-1 0,-4 1 0,4-3 0,0-1 1,0 3-1,0-3 0,0 2-1,0-2-2,0 2-1,0-2-4,4 4 6,6-2 0,5 1 2,9-3 0,10-2 1,11-2-1,8 1 0,5-7-2,8 9 2,0-3 0,-9 2 0,1 1 0,-5-2 0,-9 3-2,4 1 2,-8 1 2,0 0-2,-1 2 0,-3 2 0,0 0-1,-1 0-1,-6 2 1,-5 0 1,-3-3 0,-8 3-2,-5-2 2,-2 0 2,-2-2-2,6 0 1,-2-2-1,5-1 0,-5 0 1,1-1 0,-5 0 0,-3 1 0,2-1 0,-3 0-1,0-1 0,0 1 1,0 1-3,-3-1 2,3 4-2,0 0 0,-1 3-5,1-2 6,-3 7-1,2 4 0,1 5 2,0 4 1,0 15-1,4 3 2,4 5-1,8 4 1,-4 4 0,1-2 3,-3-2 0,-2-5-4,-5-8 2,-3-4 0,-3-10-3,2-10 6,-2-5 3,3-4-4,-1-2 1,1 0 1,-3-2 2,1 2-8,-6-2 1,4 1-3,-9-3 1,1 0 0,-7 1-1,5 0 1,-7 1-1,-10 0-2,0 0-8,-9 2 0,-12 2-7,-6 4-12,-4-2 13,-5 5 8,-7-3 4,-1 6-3,-3-5 8,5 3-1,11-5-3,11 7 2,15-5-2,10 1-33,8-2-16,13 2 7,2-4 13,3-3 9,3-1 23,-2 0-2,2-1 2,1-5 1,3-2 0,1 0-3,1-1-1,-5-1 4,5 1-1,-5 1-1,-4 2-1,4 0 3,-8 3 2,4-1-2,-9 2-3,1 2-1,-9 2 4,-3 4 0,-5-1 2,1 3 2,3 0 4,0-3 2,3-1-2,8 0 5,6 0-4,0-1-9,4 0 9,0-2-6,-5 3 5,1 2 15,0 2-4,-4 4 8,-1 3-4,-6 2-6,-1 4 8,-2 4-7,-9 7-4,1 5 2,-8 4-2,-7 6 7,-2 5-8,-6 2-5,1 1 4,-6-1-7,1-1-4,0 3 4,-5-3-3,5 1 3,-1-2-4,8-2 1,10-4-3,2-7 2,11-9-1,14-7 0,0-9 1,9-9-1,0-5 4,0 0 0,0 0 2,4-4-6,5 0 0,3-3-2,8-5 2,10-1 0,6 0-1,8-1 0,5 1-1,7-1 2,6 1 0,0 2 0,-1 3-1,-3 4 1,-5 4 0,1 4 0,-7 1 0,7 1 0,3 2 0,5-3-1,8-2 1,10-3 4,3 0-4,4-3-1,3 6 1,-3-3-1,-15 1 0,-8 2 0,-10-2 1,-9-1 1,-10-1-1,4-3 0,6 0 0,-6-2 0,5 0 0,-8 3 0,-5-1 0,-4 0 0,-6 0 0,-7 2 0,-6 0-1,4 0 1,3-2 0,-2 2 0,3 0 1,3 1-1,3-1 0,-5 2 1,-3 0-1,-7 0 0,0 0 0,-3 0 0,-4 0 1,5-4 1,-1 0-2,0 0 0,4-2 1,2 1-1,1-5 1,-2 2 1,-2-3 2,1-1-1,-8 3-2,0-3-1,0-1 2,-4 2-2,-6-1 0,5 1-1,-4-3 3,1-3 0,-5-4 0,1-2-1,-8-8 0,3 0 0,0-7 1,0-5-1,-1 0 2,4-8-3,1-4 2,1 4-2,-8-5 1,3 0-1,0 0 1,-5 1-1,5 1 0,3 2 0,1 9 2,5 10-1,-3 8-2,4 13 1,3 8-7,-1 8-21,0 6-111,-4 10-104,5 2-546</inkml:trace>
  <inkml:trace contextRef="#ctx0" brushRef="#br0" timeOffset="34300">2073 5208 604,'5'-8'139,"2"2"-131,-5-2 50,-2 7 8,0-2-20,0 2-24,2 1-15,0 0 19,1 1 5,-2-1 2,2 0 13,-2 0-23,5 3-7,-6-3-2,4 1-4,0 7 2,5-2-4,-1 7-3,5 6 6,-3-2-4,4 9 0,-2-2-1,5 3 3,-4 4 12,-1 1-8,4 9 0,-3 3-2,-5 6-4,5 3 1,-1 1-2,4 9 3,5 3-5,0 2 2,11 7-3,2 2 3,2 5-2,-2 3 5,-2 9 0,-6 8-4,-3 3-3,-6 2 1,0-4 3,-1-1-3,-4-16-2,-3-5 4,3-8-4,-2-10 0,8-5 1,-1-5-1,1-3-1,2 2 0,4-2 2,-6 0-1,3 3-1,-2-7 0,-3-6 0,-6-3-2,-3-12-11,-5-10-40,-2-2-14,-5-9-81,-3-8-71,-6-5-50</inkml:trace>
  <inkml:trace contextRef="#ctx0" brushRef="#br0" timeOffset="34862">2563 7420 773,'-9'-14'72,"5"3"-28,0 5 20,4 6-24,0-4-18,0 8 0,0-4 0,4 0 2,4 6 5,9 7 3,0 4-5,7 6-2,5 8-12,4-4 0,-2 4-4,4-8-4,-4-4 0,0-6-1,-6-4-4,-3-6 7,5-7-6,-6-6 2,3-3-3,1-4-6,-8-1-3,3 3 7,-4-2 2,-3 0-2,1-5-28,4-2-1,-1-2-12,0-6-8,-3 1-17,4 0-48,-5 5-48,-5 3-219</inkml:trace>
  <inkml:trace contextRef="#ctx0" brushRef="#br0" timeOffset="36312">2612 8026 841,'-4'-18'3,"-3"5"-3,0-1 56,-3 5 20,5 1-45,1 4-15,0 4-11,4 0-1,0 0 1,4 4 4,-4 5 23,0 5 30,0 11-28,0 8 2,-4 7 0,4 10-11,-4-1-5,4 9-12,-4-4 9,4-5-6,0 0-4,4-7-4,-4-2-2,8-1-1,-8-7 2,4-5 0,-4-8-2,0-6-7,0-5-37,0-8-39,0-4-67,0-5-64,2-9-63</inkml:trace>
  <inkml:trace contextRef="#ctx0" brushRef="#br0" timeOffset="36650">2518 8363 804,'-21'-4'28,"-6"0"32,4 2 62,-2-2-44,10 4 4,6 0-52,9-4-20,13 3 3,15-11 8,3 3-3,17-5-10,5-3-2,0 3-2,5 1-4,-5 0 2,-1 9-2,-3-2-17,-5 6-118,-3 6-8,-8-2-53,-5-4-148</inkml:trace>
  <inkml:trace contextRef="#ctx0" brushRef="#br0" timeOffset="36934">3030 7973 647,'-5'-22'207,"-4"4"-189,-4-1 77,-3 6-31,0 3 14,8 2-19,1 5-26,5 1-2,2 2 10,0 0-15,0 2-20,0 5 17,0 7 10,0 7-6,0 8-1,-4 7-13,4 4 0,0 8-5,4-2 2,-2 4-10,2-2 2,3-2 1,-3-7-2,0-3 1,3-4-2,-7-1 0,-5-4-2,3-4-19,2 4-42,-2-4-66,2-2-102,4-4-73</inkml:trace>
  <inkml:trace contextRef="#ctx0" brushRef="#br0" timeOffset="37332">3259 8323 674,'4'-10'111,"0"2"-42,-2 3 23,-2 1-24,0 0-35,-2 4-12,2 4-7,-4 0-7,0 0 7,0 5 25,0 5-19,-1 4-5,1 5-10,0 8-4,4 6 2,4-3-2,0-1-2,9-6 2,0-5 3,4-8-2,2-10-1,2-8 6,5-10-3,2-5-2,-6-7 2,1-5-2,-2-2 3,-7-3-2,-3-4 0,0-4-3,-7-5 1,1 4-1,-5 4-1,0 9-9,-5 9-82,5 11-49,-10 16-98</inkml:trace>
  <inkml:trace contextRef="#ctx0" brushRef="#br0" timeOffset="37752">3683 7887 862,'13'-32'29,"-5"3"72,-2 6-24,-3 13-48,-2 20 16,-1 21 40,-1 22-33,-2 24-14,1 13 5,0 12-12,6-6-8,3-3-8,-2-12-7,9-6-1,-5-16-4,-5-13-2,-4-15 1,4-14 4,-4-13 8,4-16-9,1-16-5,3-16 1,5-15-2,2-9 1,-2 3-1,-1 6-3,-2 14 4,6 13-3,-1 11-2,6 15 3,2 10 2,8 9-1,2 6 1,4 12-1,-8 0-1,-1-3 2,-9 3-2,-8 0-2,-10-4 4,-9 0 1,-6-3-1,-7 2 0,-3-4-2,-1-3-21,-8 3-42,4-5-63,-2-3-82,8-9-151</inkml:trace>
  <inkml:trace contextRef="#ctx0" brushRef="#br0" timeOffset="38922">4825 7699 530,'4'-9'35,"-4"-4"-5,4-1 12,-4 1 11,1 5-11,-1-2-18,0 5 16,0 1-13,0 0-6,-1 4-8,1-2 0,0 2-9,-3 2-4,3-2-4,-1 4 4,1 1 1,-4-1 6,-1 4-3,1-2 3,4 6 11,-4 1 7,-5 2 0,5 12-4,-6 9 19,2 4-4,-5 18 8,-1 5 0,-8 12-8,4 2 1,-3 4 2,4-1-9,-3-3-11,5 3-5,1-2-7,5-3 7,-6 2-5,3-14-4,3-5 0,4-12-4,1-15 3,0-9-4,4-8 4,0-6 8,4-7-7,-4-1-5,0-5-20,0-1-65,6-6-33,2-7-33,8-2-89,3-6-289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0:42.8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27 655 1001,'-5'-22'0,"-4"3"3,3 1 47,2 1 1,1 17-48,10 13 33,3 10-2,8 8-9,0 5 13,13 5-21,0-5 6,13-9-8,9-10-3,9-21-4,21-19-6,19-21 4,19-15-5,30-22 1,18-13-4,20-13-4,18-14-103,5-11-82,0-6-96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0:17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4108 2395 594,'-4'-9'35,"1"3"66,1-2-37,-2 0-14,0 1-7,0 1-27,0 0 19,4 3-15,-5-3 0,1 6-13,0-6-2,0 3 5,-7-1 9,-1-2 0,-2-3 8,-3-3 0,1 2 43,-4-3-56,-1-5-1,4 5-6,-3-2-1,4-1 5,-6-1-1,3-2-8,-2 2 5,-5-6-4,-6 0 0,-2 0 5,-2-4-2,-5-4-1,-1 4 7,-7-4-4,0 3-4,-7-3-2,1 4-1,-1 1 3,0-1-4,-2-4 1,0 0 4,-3-5-5,3-1 0,1-3 0,3-2 3,5 0-3,0 1-2,7 9 2,1 4-1,3 5 0,6 7 0,2 5-3,-31-3 3,54 14 1,0 0-5,2 0-3,4-2 3,-12 2-4,1-2-8,-1 2 5,-1-4-8,0 1-26,-3-3 14,0-2 24,2-1 7,2 1-1,1-2 2,-1 5 0,4-3 0,-5 2 0,6-2 0,2 7 0,2-2 0,0 2-2,4 1 1,-4 0-1,4 0 1,4 0 1,-4 0 0,-4 0 0,4 0 0,0 0 1,0 0 0,4 0 1,-4-3-2,0 3-2,0 0 1,0 0 0,0 0-4,0 0-36,0 0-80,0 4-87</inkml:trace>
  <inkml:trace contextRef="#ctx0" brushRef="#br0" timeOffset="1346">815 734 601,'0'-8'93,"0"2"-11,-4-2-4,4 3-31,0-3 0,4 4 11,-4 0-11,0 2 16,-4 4-33,4 0-16,-4 8 6,-6 9 20,2 11 0,-2 11-3,1 11-10,1 2-10,4-3-2,4-3-6,0-8-4,0-7 0,4-2-3,-4-12 2,0-6-3,-4 0 0,0-3-1,-5-6 0,5 1-15,0-2-31,-2-6-22,6-4-105,6-6-21,-2-10-89</inkml:trace>
  <inkml:trace contextRef="#ctx0" brushRef="#br0" timeOffset="1712">749 450 733,'-4'-8'82,"4"4"-55,-4 3-4,4 1-4,0 1-12,0-1 6,4 6 28,5-2-11,-1 0 8,13 1 10,7-5 6,10 0-32,7-5-9,13 5-3,-1-2-3,5 4-3,4 3-4,-4 3 0,-5 4 1,1-3-1,-1-3 0,-5-2 0,2-7 0,-2 2 0,-3-5 3,0 0-7,-14 3 3,0 0 1,-10 2 0,-5 1-2,-3 0 2,-4 0 0,-5 0 0,-4-2 0,5 2-2,-4-2 0,9-2 2,-5 0 2,3 0-2,-3-1-2,-5 5 1,-4-2 1,4 2 0,-8 2 0,4-4 0,4 2 0,-4 0 1,0 0-1,0 0 2,0 0-2,0 2 2,0-2-1,0 0 4,-4 5-3,4 1 1,0 5 6,0 12 15,4 8-6,0 8 9,2 7-13,0 3 5,-2 5-7,0-4 1,-8 9 1,-7-3 1,-2-1-7,0-1 2,1 0-10,-1-4 3,3-5-2,6 0 0,0-5 1,7-9-2,-3 0 0,1-10 2,2-6 0,-2-7-1,-1-7 5,0-1 3,-1 0 0,1-8-8,-4-3 1,-1-6-1,-7 0-2,-1-6-4,-4 5-4,-5 1-3,-5 6 7,-9 1-2,-11 7 1,-6-1 3,-13 0 3,-14 4-3,4-2 3,-3 0 1,1 0-1,6-2-5,6 0 5,4 4 0,6 4 5,-1-4-7,3 2 4,9-2-1,5 0 1,14-2 0,5-2 1,13 3-2,-2-2 0,10 2-2,3-2 1,-2 2-3,-1 1 0,6-4-7,-6 4-24,4 0-17,5 0 18,3-2 1,5-2-4,7 0 20,1-1-9,1-2 12,-3 2 10,-2-3 2,-8 3 1,-3-1 0,0 2 9,-6 2 0,0 0-1,-4 2 1,-4 2-5,4-2-2,-4 4 9,0 0-6,-3 5-1,-2 4 9,-8 9 3,0 5-5,-1 5 15,0 7-2,-3 3-10,0 2-5,-7 8 6,2 2-9,-10 1 4,-9 4-8,-6 3 3,-10 1-4,-12 0 6,-2 3-5,5-5-1,-4-4 0,8-5 3,12-10-4,14-7 0,14-16-1,14-6-6,7-9 5,5-4 2,5-4 0,-1 3-2,-4-3-2,4 4 2,0-4 0,5-2 0,3-6-7,12 5 1,10-8-2,7-3 9,4 5-7,7-2 8,4-1-1,5 2 0,1 1 1,4 2 1,-3-2 0,13 1 1,-1-2 2,12 3 2,-3 3 0,9 3-3,5 1-3,6 5 0,-2 2 0,5-2 0,-12 5 0,-7 0 0,-20 0-5,-16 2 5,-8-3 0,-3 1 1,-8-2-1,8 4 3,0-7-1,1-1-1,3 0 1,4-4-2,-6-1 0,1 1-1,-8 2 3,-10 0-4,-12 2 4,-6 0-2,-2 0 3,-2 0-2,-8 0 3,4 0 2,0-2 1,0 2-2,0-4 2,-6 0-3,2-1-1,-2-5-3,-6-2 1,-1-1 1,0-6 1,-5 0 6,4-6-4,1-2-1,-3-8 4,-3-1-8,5-4 3,-3-2 0,1-2-3,-4 7 13,3-3-13,-4 4 7,-6-1 3,5-3-8,-9-3 0,4 3-1,2-2 0,5 10 0,4 3-1,3 6 0,9 8-7,0 7-64,4 4-115,4 6-63,0 4-301</inkml:trace>
  <inkml:trace contextRef="#ctx0" brushRef="#br0" timeOffset="4316">5115 2261 709,'-5'-6'16,"4"3"12,1-3 6,1-2-11,2-1 16,-1 3 4,0-2 1,0 3 33,-2-3-45,0-2-8,0-2 3,0-7-10,-2 2 4,4-10-8,-4-1 8,2-7 1,0-3-1,-4-8 36,0-6-50,0-5 3,0 1-3,-5-1-3,1-3 1,-1-5-1,1 3 2,-3-3 11,4-6 3,1 3-12,-2-7-3,3 2 1,-3-2-1,-5-6-1,5-1-2,-8 2-2,4-5 0,3 5 0,-3 3 0,-1 2 2,-2 2-2,2 9 0,0 7 0,1 10 0,-1 4 0,-1 7 2,6 8-4,2-3 2,-2-4-3,8-1 2,0 1 2,0 4-1,0 7 0,4 6-1,0 13 1,-4-3 0,0 6-2,0 0 2,0 0-5,0 2 2,0-2 3,0 2-7,0 0 4,0 0-2,0 0 4,0 2-1,0 0-2,-4 0 1,8 0 3,-4 2 0,0-3-1,0-1-1,4 0 1,-4 0 0,0 0 0,0 0-1,0 3 2,0-2-3,0 2-2,0-2-9,0 5-17,0-2-18,0 0 14,0 1 13,0-1 3,0 0 2,0-4-27,0 4-15,0 0-53,4 0-51,-4 2-153</inkml:trace>
  <inkml:trace contextRef="#ctx0" brushRef="#br0" timeOffset="9114">1932 1165 435,'0'-10'72,"0"1"-17,0-3 20,0 6-7,0 1-29,-5 1 7,0-2-5,1 2 7,2 2 10,-2-2-15,4 3-23,0 1-20,-4 1-3,4 5 3,4 4 12,4 5 4,8 6 5,1 6 14,12 2-14,12 1 6,8 5 0,13-4-14,4-1-6,0 1-2,-4-4 0,-9-6-5,-15-2 0,-6-2-2,-11 1 2,-12-5 0,-5 2-1,-4 2-33,-4-3-58,-1 3-9,3-2-56,4-3-174</inkml:trace>
  <inkml:trace contextRef="#ctx0" brushRef="#br0" timeOffset="91988">532 3202 683,'8'-13'29,"-4"0"28,-4-1 62,-2 1-30,0 3-14,-1 2-38,2-1 8,1 7 33,0-2-26,0 4-31,-4 0-15,4 4-1,4 7-1,-3 11 5,6 8 0,5 11-5,-4 8-2,9 1 0,-4 0-2,6-6 1,2-9-1,0-12 1,3-12 1,1-11 1,1-10-1,6-14 4,-2-11-4,-2-13 0,-3-6-2,-12-5 2,-6 5-2,-7 10 15,-7 12 19,2 14-28,3 22-6,4 19 0,0 18 3,8 12-1,2 14 2,1 10 4,4-2-6,2-10 1,-2-4 3,0-3-4,1-12-1,1-10-1,-3-9-71,5-10-131,-1-11-53</inkml:trace>
  <inkml:trace contextRef="#ctx0" brushRef="#br0" timeOffset="92624">1970 2014 800,'-9'4'69,"1"9"-67,-5 8 16,5 10 43,3 2-11,10-1-10,3 0-25,13-6 5,2-9 3,12-6-3,1-9 11,6-9 11,3 1-19,-4-6-11,-7 3-7,-2 7 3,-11 12 1,-4 9 2,-12 15 10,-5 7-8,-9 10-10,-17 7-1,-6 1-1,-10-1-2,1-5-133,-4-7-112</inkml:trace>
  <inkml:trace contextRef="#ctx0" brushRef="#br0" timeOffset="92926">1948 2225 897,'26'-33'137,"6"-1"-136,-2-3 44,6 6 4,-2 3-20,6 7 2,1 3-10,-7 5 4,-6 6 1,-3 0-3,-8 2-10,-1-1-3,-4 2-2,1-1-3,-5 1-2,1-4 0,-5 8-3,-3-4 2,2 4-2,-3 0-53,-3 4-115,-2 4-87</inkml:trace>
  <inkml:trace contextRef="#ctx0" brushRef="#br0" timeOffset="93540">4356 66 552,'-5'0'109,"-4"3"-45,-7 4 26,-8 10-21,-6 14-8,-11 11-15,-5 14 12,-3 11-17,4 6-18,10-5-1,17-5-13,14-7 3,13-14 4,18-11-2,11-6-3,11-10-3,9-7-2,-1-10-1,-3-5-2,-11-11 5,-4-4-2,-11-8 7,-11-6-6,-17-4-7,-17-4 4,-27 10-4,-41 16-6,-47 29-96,-57 33 55,-54 35-150,-44 29-374</inkml:trace>
  <inkml:trace contextRef="#ctx0" brushRef="#br0" timeOffset="98630">2196 3180 710,'0'-4'16,"0"0"0,-5-2 72,1 2-42,0-1-15,0-3-2,-2 2-7,5-2 25,-2 7-13,3-7-8,-1 4-1,-2 2 1,3 0-7,-2 0-14,2 2 0,0 2-5,0-2 0,2 2 0,1 0 4,1 6-3,7-3 0,2 9 2,-1-1 1,5 5 2,-1-3-4,0 0 3,1-1-5,-3 1 3,5-2-3,-7 1 0,1-1 1,-1 0-4,-2-3 6,4-2-3,-5-3 1,-1-2 1,-4-3 2,5-3-3,-1-2 7,1-9-5,0-1 0,5-6 1,-1-6-4,4-5-1,1-7 1,5-1 0,2 4 1,3-5 0,-3 6-1,1 2 0,-3 2 0,3 0 0,-2 8 0,-8 2 0,6 3 0,-3 5 0,-6 2 0,-5 3 0,1 6 1,-5 0-1,-4 2 0,0 2 0,0-2-2,0 0 4,0 0-4,0 2 3,0-2-2,-4 0 2,4 0-1,0 0 0,0 0 1,0 0 0,0 0-1,0 0 1,0 0 0,-5 0 0,5 0-1,0 0 0,0 4 0,0-4 0,0 0 2,0 1-2,0-2 0,0 1 0,0 0 1,0 0-1,0 0 0,0 0-1,0 0 2,0-4-2,5 4 1,-5 0 0,0 0 1,0 0-1,0 0 0,0 4 0,0-8-1,0 4 2,0 0-1,0 0 0,0 0 0,4 0 1,-8 0-2,8 0 1,-8 0 0,4 0 1,0 0-1,0 4 0,0-4-1,0 0 4,0 0-3,0 1 0,-5-1 0,5 3 1,5-2-1,-5 2 1,0-2 1,0 5-2,0-2 0,0 0-1,0-4 2,0 4-2,0-3 2,4-1-1,-4 0 0,0 0 1,0 3-1,0-3 0,0 0 1,0 0-2,0 0 1,4 1 0,0 2 0,-2-3 0,1 1-42,-3 5 6,0-2-21,-5 4-50,1-1-2,-9-1-182</inkml:trace>
  <inkml:trace contextRef="#ctx0" brushRef="#br0" timeOffset="101516">7413 1483 609,'11'-5'54,"-1"-2"-54,0 2 1,-10-1 44,0 2-10,0 0-15,0 0 21,0 3-5,0 1-11,-6 0-2,2 0-4,-1 4-19,-4-3 17,-4 11-17,-8-1 5,-9 7 5,3 3-2,-14 7 7,-2 3 10,-5 5-21,-6 9 8,-7 0-7,-5 1 5,-4 1 0,4-1 9,4-6-4,13-4-5,4-3-2,4-3-3,7 1-2,-6 0 0,2 1-2,-3-5 2,-3 4-3,9-8 1,-1-4-1,6-3 2,4-5-2,7-2 1,7-5 2,3-1 2,5-2-2,4-1-1,0 0 0,0-1-1,0 1 1,0 0 0,0-3-2,0 3 0,0 0 0,0 0-4,0 0-11,0 0-22,0 0-27,0 0-47,4-1-48,1-2-54</inkml:trace>
  <inkml:trace contextRef="#ctx0" brushRef="#br0" timeOffset="102094">6548 1960 519,'3'-5'27,"-6"1"24,-1 0 19,-2 4-37,2-2-1,0 2-14,0 0 9,-5 0-2,9 0-7,-4 0-5,4 0 6,0 0-4,0 0 0,0 2-6,-4 2-3,-7 1 12,-2 3 1,0 5 27,-8 6-27,-5 7-2,3 4-1,-9 3-3,7 7 5,-5 0-11,2 1-3,-1-5 10,5-4-9,3-2 6,0-7 0,5-6-3,8-6-2,-1-3-1,9-7 0,-4 2 4,4-3 6,0-3 5,0 3 9,4-1 9,-4-3-13,0 4-9,0 0-7,4-2 0,-4 2-8,2-2 1,6-2-2,11 2 0,-3-2 0,15 4 3,9 6-2,9 2 7,4 4-8,2 1 0,0-2 1,-3 3-1,-8-2 3,-3-3-3,-11-3 1,-9-3-2,3 3 2,-12-4-1,1-2 0,-5 2 0,2-4 3,-6 2-1,2 0-1,-2-2 2,0 0 0,-4 2 0,0-4-3,0 4 1,5 0-2,-5-1 0,0-3-9,0 0 6,0 0-2,0-1-1,0 1-2,0 0-3,0 0 1,0 0-6,-5 2-8,5-2-3,0 4 8,0 0 2,-4 0-5,4 0 2,0 0-3,0 4 3,0-4-15,0 2 1,0 0 12,0-2 6,0 2 3,-4-2 13,8 0 1,-4 0 2,0 0 2,0 0 0,0-2 1,0 2 4,4 0-4,-4-2 6,0 0-7,0 2-1,0 0 2,0-4-1,0 4 3,0 0 6,0 0 1,0 0-3,0 0-1,5-1-8,-5-2-1,0 3 3,0 0-3,0-1-2,0 2 1,0-1 0,0 0 2,0 0-1,0 0-1,0-1 2,0 1-2,4-3 0,-8 3 0,4 3 1,0-3-2,0 0 1,0 0 0,0 1-1,0-1 2,0 0-1,0-1 1,4 2-2,-4-1 3,-4-1-1,4 1-1,0 0 0,0 0 0,0-3 0,4 3 0,-4 3 0,-4-3 0,4 1 2,0-1-2,0 0-2,0-1 1,0 1 1,0 0-1,0 0 1,0 0 0,0 0 1,0 0-1,0 0-2,0 0 2,0 1 1,0-1-1,0 3-1,0-3 0,0 0 1,0 0-1,0 0 1,0-3 0,0 3-10,0 3-27,0-3-1,0 1-51,-5 3 15,1 2-133</inkml:trace>
  <inkml:trace contextRef="#ctx0" brushRef="#br0" timeOffset="104074">4841 3063 760,'-4'4'16,"4"0"-15,0-3 78,-5-1 1,5 0-48,0 0-9,0 0 20,0 0-16,0-1-11,0 1-2,5-3-3,-5-1-4,0 3 2,4-3-5,-4 4-2,0-2 0,0 2-1,0 0 0,0 0-1,0 0 0,4-2 0,-4 4 1,0-4-1,0 2-2,0 0-28,0 0-35,0 0-68,0 0-56,4-2-114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1:46.6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120 397 707,'-3'-2'70,"-1"-2"30,0 4-16,-1-2-12,4 0-22,1 1-4,0-3 3,1-2-9,-1-2-12,0 3-8,0-3-9,0 4-3,3-2-4,-3 2-4,4-1 1,1-7 1,3 2-1,2-7-1,8-6 3,-5-4-2,-1 0-1,-3-5 0,-4-3 1,0 3-1,0 1 0,-5 4 0,0 4 0,0 6 3,0 8-3,0 1 0,0 4 0,-5 2 0,5 2-3,0 2 2,-2 0 0,4 2 0,-2 3 1,0 9-1,0 1 1,0 8 0,5 6 0,-1 3 1,5 4-1,-1 6 2,-2 6 3,2 4-4,1 4 13,-1-1-11,-1-1 1,-5-3 3,3-1-5,-5-6-1,0-6 0,0-7-1,0-2-1,0-8-2,0-6-100,0-4-33,4-5-57,1-6-63</inkml:trace>
  <inkml:trace contextRef="#ctx0" brushRef="#br0" timeOffset="540">210 825 686,'-14'5'167,"4"-3"-135,3 0 61,3-4-18,2 2-58,8 0-13,5 2 14,9-2-7,2 2-8,13 0-1,3-4-2,7 0-11,4-6-65,9-1-91,4-5-485</inkml:trace>
  <inkml:trace contextRef="#ctx0" brushRef="#br0" timeOffset="1110">314 2554 851,'-9'7'22,"2"-5"55,2-4 10,0-5-43,1 1-31,4-6-2,0 3 4,0-5 10,4 9 20,-4-3-13,2 4-16,5 0-6,1-2 3,6 5 0,9-3-8,-5 4-2,7 1 1,2 3-4,-2 10 3,-1 3 5,1 6 3,-4 12-2,-1 5-1,-12 14 0,-12 11-3,-13 10-1,-15 7-3,-11-2 2,-5-7-1,-1-11-1,-5-13 0,9-18 1,7-8-1,2-15 0,11-16 2,5-15 0,13-13-3,11-12 0,19 3-1,3 4 1,9 8 1,-1 12-1,-2 17-4,-1 8 4,4 9 5,-8 16-2,8 5-3,-5 3 1,2 2-1,-1-3 0,4-5-7,-1-8-67,2-8-29,-6-8 10,2-11-26,-5-11-29,4-14-124</inkml:trace>
  <inkml:trace contextRef="#ctx0" brushRef="#br0" timeOffset="6770">33 1060 527,'0'-9'38,"0"1"22,0-2 6,0 1-20,0 3 11,0-2-7,0 4-5,-4 0-15,-1-1-3,1 1 9,0 2-13,-2-2-2,5 0 4,-2 3-12,2 1 2,-2-3-3,3 2-1,-2 1-5,2 0 4,0 0-6,0 0-4,0 1 2,0-2 0,0 2-2,2-1 1,2 3 1,0-2 0,6 5 6,3 2-4,-3 1 1,1 5 1,-3 3-3,1 4 1,-2-2-4,-3 4 1,-4 0 1,4-5-2,-4-1 0,4-4 1,5-3-1,-5 2 4,4-3-4,2-3 0,3 2 2,5-4-1,-4-3-1,3-2 3,1-2 0,3-6 1,-2 3-1,7-7 0,0-5 3,0-3-2,6-2 2,-2 0 3,5-4-5,-4 1 4,4-1-1,2-2 0,-4 2-2,8-3-3,-6-1 3,9-2-1,1-1-4,-3 5 4,-2 2-3,-3 2 2,-8 6-1,-1 3-1,-5 3 0,-6 3 1,-2 5-1,-4-1 0,2-1 1,-9 7-2,1-4 1,-1 2-1,0 0 0,-3 2 0,2 0 1,-3-2-2,2 2 0,-4 0-4,2 2-90,-4 0-22,-3 4-58,-7 3-369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5:58.8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1015,'12'17'0,"3"-5"32,-7-2 90,-4-5-55,0 7-20,-2 1-24,-2 1-18,-4 1-5,-2 6-131,-2 4-287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2:12.8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4 299 514,'0'-10'4,"-4"-3"1,4-3 28,0 1 38,4 3-29,-4 1-4,0-1-18,2 7 12,1-3-1,-3 4-8,0 0-13,1 3-10,-1-3 1,3 9-1,1 3 3,0 5 0,5 9 5,2 1-4,-3 4 2,5-1-1,-5-3 0,5-1 1,0-7 0,2 2-5,-2-8 5,-1 1-5,1-6 1,0 1 3,2-10 5,2-1-3,1-7-2,9-4 1,-1-6 5,5-8 2,0 2 12,4-5-9,0-5-6,5 3 0,-2-1 1,2 5-3,1 1-6,-3 4 4,-6 8-4,-9 6-1,-1 1 0,-13 7-1,-1 1 2,-8 4-2,0 0 0,0 0 0,0 0 1,0 0-1,0 0 0,0 0 0,0 0-1,0 0 1,0 0 1,0 0-1,0 0-1,0 0 0,0 4-2,0-4-19,-4 3-39,-5 3 22,-10 7-96,-6 9-57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1:03.0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2148 1892 393,'-6'0'61,"-1"0"-18,6 0-28,-4 0 11,5-2 0,0 2-13,0-2-6,0 2 5,0 2 0,0-2-5,0 0 0,-4 2-7,-4 2 0,-1 4 5,-3-3-3,1 3 6,-1-2 4,2 3 16,-2-5 3,-1 6-16,-2-6-4,-1 4 0,7-7-2,-4 5-4,0-2 9,-2 0-14,-2 0 7,0-3 4,-4 3 4,-3-2-1,3 0 1,-1-2-1,3 0 13,3-2 6,-1 2-16,-3-3-7,7 0 2,-3 2 15,-1-3-27,-2 4 3,5-2-3,-7 2 0,2-2 2,-2 2 3,4-2 6,-6-6 4,6 7-8,3-7-2,2 0-1,-1-2-1,2 1 6,-2-5-6,5 1 0,-5 0 3,1-5 12,-4 3-13,3-2-4,5-5 0,-5 0 2,1 0-2,1-1 0,-1 0 1,3 1-2,0-1 0,-4 0 1,1 0 3,-4-2-3,4 2-1,-1 0 3,0-3-1,-5 4 0,4-5-1,2 4 1,-1 0 1,0 0 1,2-2-3,0 2 0,5 0 0,-2-4 0,-1 6-1,5-6 1,-4 2 0,3-1-1,1-1 1,4 1-1,0 0 1,0 1-1,4-2 0,5 0-1,-1 1 2,1-1-2,-1-3 2,1-2-1,-4 4 0,5-7 0,11-61 0,-17 81 0,5 1 0,-5 5 0,-3-5 0,12-5 0,1-2-1,-1-2 2,4 2-1,-1-4 0,8-4-2,-3 1 2,0-3 1,7 2-1,-7 0 0,3 5 0,-3 2 0,-2 1 0,3 2 0,-5 0-1,0-2 3,4 3-2,3-5 0,1 1 0,3-5 0,2 5 0,-2-1-1,-3 5-2,0 0 3,3 3-1,-7 3 1,-2-1 0,7-1 0,1 7 0,4-5 0,3 1 0,6 1 0,-3 1 0,2-1-1,0 1 2,-5 1-1,3 2 0,-6 2-1,4-1 1,-9 2 0,9 0-1,-5-3 1,2 2 0,5 0 0,2-1 0,5 1 0,0 0 0,0-2 0,4 6-2,-3 0 2,-3 6 0,3 0 0,0 3 0,0 1 0,-8-1-1,4 5-2,-10-1 3,4 1 1,-4 5 1,4-2-2,-8 6 0,4 2 0,-2 2 0,-1 0 1,-5 5-1,3 1 1,0 1-1,-1 3 0,-1-3 0,1-1 1,-1 3 0,-3-1 5,0 3-5,3 2 5,-3 3-1,-7 1 0,-3 2 2,-2-2-6,-2 3 1,-7 0-2,-7-1 1,0 0 2,-2-2-3,4 0 0,-8-2 2,-8 2-2,-1 0 0,-5 1 0,-5 2 2,-2-3-3,-5 1 4,3-1-3,4-8 0,-4-4 2,2-1 1,-5-4-2,-5 0 0,-9 0 0,-9 0-1,-12-4-1,-8 3 0,-1 1-1,0-4 2,2-1-4,7-7-2,3-8 4,5-1 0,5-6 0,-5-2 2,0-2-6,0 0-2,4 4 0,4-1-3,13-1 3,12 0-12,5-2 2,11 0-13,0-1-27,3 1-10,8 0-8,-1 2-61,3 0-188</inkml:trace>
  <inkml:trace contextRef="#ctx0" brushRef="#br0" timeOffset="2310">1614 1873 587,'-12'-17'3,"3"-1"27,-5 3 64,6 0-55,2 1 7,6 5 1,0-1-13,0 2-24,0 3-9,1 9 2,8 1 14,5 7 11,3 5-10,4 4 11,1 4-13,9-2 3,-4 4-5,8-4 4,6 2-8,-2-6-6,5 0-1,0-2 0,-4-3-1,-1-1-2,-5 1 1,-2-1-1,-9-3-4,-1 2-30,-5-7-13,-9 1-34,1-4 6,-4-4-63,2-4-71</inkml:trace>
  <inkml:trace contextRef="#ctx0" brushRef="#br0" timeOffset="2714">2205 1658 438,'-1'4'196,"-6"2"-167,-3 11 45,-11 6-12,-10 12-22,0 7-10,-10 2-17,-2 6-5,4-2-1,-2-2-4,-3-8-1,9-4-1,4-4-1,5-6-1,5-7-17,5-3-39,5-6-59,5-7-241</inkml:trace>
  <inkml:trace contextRef="#ctx0" brushRef="#br0" timeOffset="3644">2681 1706 584,'-12'-2'49,"3"1"32,-5-3-34,6 4 4,4-4-20,2 4-14,2 0 6,2 0-4,0-2-4,0 2-2,1-2-3,-3 2 1,0-2 14,-3 2-7,3 0-7,-2 2 0,0-2 1,2 0 6,-2 0-9,2 2-5,0-4-1,0 2-3,0 0 1,-3-2-1,2-2 1,1 4-1,-4-4 0,0 3 0,-1-2 1,5 3-1,-4-1 0,0 1 0,0-4 0,-1 4 0,5 0 0,0 0-3,0 0 1,0 0-1,0 0-4,0 5 5,0-2-1,0 2-4,0 5-3,-4-1-9,4 3-28,4 1-17,-4 1-37,0-1-60,5 2-256</inkml:trace>
  <inkml:trace contextRef="#ctx0" brushRef="#br0" timeOffset="4560">1482 1998 327,'-12'-8'63,"-2"0"-39,8-1 10,-1 1-2,5-2-32,-2 1 0,0-5 3,0 5 1,0-1-1,-1 1-2,1-3 0,0 7-1,0-3 0,4 4 1,-4-2 0,-2 2 1,2 0 8,0-1 8,-1 1 19,1-6-5,3 5 5,-3-3-9,-1 2-4,5-2 2,-4 3 8,4 3-18,0 0-7,0-2-9,0 4 0,0 4-1,0 0 1,4 1 1,5 5 12,1 3 10,8 5-6,-1 3 0,4 2-6,7 0 5,-3 4-6,7 0-4,-2-6 0,6-1-1,-5-2 0,9-5-2,-10-1 2,10-6-3,-5 2-1,4-7 2,2-1 0,2-1-1,7-7-2,6-2 4,5-3-4,5-5 0,-4 1 0,1 0 0,-1-2 0,-6 1 0,-2-1 1,-5-2 0,-6-2 0,1 0 0,1-4-1,-11-1 0,2-5 1,-2-1 0,-2-1-1,-2 4 0,-2 4 0,-10 4 0,-3 8 0,-3 4 0,-4 3 0,0 2 0,-3-2 0,3 3 0,0-5 0,1 1 0,1-1 0,4-2 0,-6 3 0,5 1 0,-9 3 0,0-3 0,0 2-2,-4 2-5,-2 0-6,0-1 4,-1-1-2,2-2-13,1 4-2,-4-1-10,4-3 9,0 6-6,0-2-12,0-1-36,0 1-38</inkml:trace>
  <inkml:trace contextRef="#ctx0" brushRef="#br0" timeOffset="46016">402 3587 963,'-11'-12'8,"-1"-3"11,-1-2 74,0-2-60,5-3-16,4 0 14,8-9 4,4 2-5,9-1-13,6-1-2,8 8-8,-1 5-4,10 14 3,0 16-1,3 11 1,-3 10-2,-13 12-2,-5 4 5,-13 4-2,-41 87-1,20-123 0,7-7 0,1-2-2,-1-4 4,1 5 0,0-5 5,4-4 15,0-8-22,0 3 1,8-7-5,1 2 0,8-3 0,6 0-4,13 7 4,7 2 0,6 6 0,0 6-1,-7 1 1,-5 8 0,-16 5 1,-11 5-1,-14 5 3,-10 4-3,-20 10 0,-11 2 1,-13-2-1,-3-7-25,-5-8-45,4-12-53,0-15-2,5-12-161</inkml:trace>
  <inkml:trace contextRef="#ctx0" brushRef="#br0" timeOffset="61934">1145 1672 463,'-4'4'30,"0"-3"-30,4-1 25,0 0-15,0 0-3,0 0-1,0 0 19,0 3 13,0-6-18,0 3-4,0 0 15,1 0 11,-1-1-26,0 1-6,3 0-1,-3-4 8,0 4 7,0 0-9,-3 0-11,3 4 2,0-4 0,-1 1-4,-3 3-2,-1 6 0,-7 2 1,-5 5-1,-6 2 0,1 4 0,1 2 4,-7 2 9,-2 0-2,-2 1 1,-6-1 1,2 4-3,-9-3-3,-2 1 8,2 0-9,1-2 2,-4 0-8,4-1 1,4 1 2,-4-4-3,9 4 1,-6-2 1,7 2-2,-2-2 0,-1 2 0,4-1 0,-4 0-1,4-3-1,0-4 2,8-6 2,4-1 0,6-5-1,6-3 4,5 0-4,0-4 4,4 0-4,0 4 0,0-4 0,0 0 0,0 0-1,0 1 1,0-2 1,0 1 1,4 0-1,-4 0 0,0-4-2,0 4-1,0-4-17,4 0-25,-4-2-27,4 2-41,2-5-56,2 3-54</inkml:trace>
  <inkml:trace contextRef="#ctx0" brushRef="#br0" timeOffset="62586">251 2189 589,'0'-6'63,"4"6"-23,-4-1 25,-4 1-4,0 0-36,8 0-11,-4 0 13,-9 1 1,1 9-28,-5 3 4,-9 3 13,-1-1 10,-2 8-7,1-6-5,3 2-2,4-1-2,-5-1-2,8-3-1,1-1-5,1 0-2,0-3 3,8-5-4,0-2 4,1 1 1,2-4 2,1 1 4,0-1-1,0 0 3,-4 0-3,8-1-3,-4-2 3,0 3 8,0-1-10,1-2 2,2 3-2,-3 0-4,0-1-1,0 1-2,0 0-1,0 0 0,0 0 0,0 0-1,1 0-1,-1 0 2,-1 0 0,1 0 0,0 1 0,1-1-1,-1 0 1,0 0-2,3 3-2,-6-3 0,8 4 0,-3 3 4,10 1-1,0 5 2,5 5-2,-3-3 1,9-2 0,-2 0 0,1 1 0,5-2 3,-2-3-3,3 5 0,2-1 1,-2 0-3,-3 1 2,0-5 0,-1 3 0,-7-6 0,-9-2 0,-2-3 1,-2-1 0,-4 0 0,0 0 5,0 0-5,0-1 0,0 1-1,0 0 0,0 0 1,0 0-1,0 0 0,0 0 0,0 0 0,0 0 1,0 0-1,0-3 1,0 3 0,0 3-1,0-3 0,0 0 1,0 0-1,0 0 0,0 0 0,0 0 0,-1 0 0,1 0 0,0 0 1,0 1-1,0-2 0,0 1-1,-3 0 1,3 0 0,3 0 1,-3 0-1,0 0 0,1 0 1,-1 0-1,0 1 0,0-1-1,-1 0 2,1 0-1,-3 0 0,3 0-1,0 0 1,0 3 0,0-3 0,0 0 0,0 0-1,-1 0 2,1 0-2,0 0 1,0 0 0,0 0-1,0 0 1,0 0 0,0-3-8,0 3-43,1-1-14,-1 1-35,0-4-51,3-2-426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3:32.2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17 785 698,'-9'2'0,"5"-6"-3,0 0 3,4 14 6,4 11 14,4 8 5,5 1 1,-4 1-12,0-2 8,5-8 0,3-2-4,4-6 3,12-9-4,12-5-1,21-21-3,25-14 3,24-22 1,21-13-7,10-19-6,9-1 1,-5-11 1,4 2-6,-1 8 5,-7 10-3,-4 11-2,-23 15 1,-23 16 2,-22 9-2,-19 10 0,-20 6-1,-14 7-1,-8 2-7,-5 6-36,-1 4-10,2 6-15,3 5-102</inkml:trace>
  <inkml:trace contextRef="#ctx0" brushRef="#br0" timeOffset="48058">606 3902 592,'-2'-13'100,"2"3"-12,0-3-18,-2-1-29,4 3-12,-2 5 0,-5 2-8,-4 0 14,-8 8 0,-4-4-6,-7 4 11,-2 2-3,6-3-5,7 1 4,5 0-11,3-4-10,5 0-6,4 0-5,0 2-4,0-4 2,4 2-1,-4 0 0,0 0 0,4-4-2,9 4 1,0-4 0,11 4 1,-3-3-1,5 1 0,1-2 0,-10 0 1,0 4-1,-7-4 0,4 3 0,-6 1-1,5 0 1,4 0 0,-3 0 0,4 0-1,-6 0-1,1 0-3,-9 0 5,-4 0 0,0 0 0,0 0 1,0 0-1,-4 0 1,4 0-1,0 1 0,0-2 0,0 1-1,0 0-13,0 1-40,-4 3 14,4-4 9,-9 4 18,5 2 7,-28 7 1,29-13-1,2 0-13,-2 4-68,2-4-112,-4 0-420</inkml:trace>
  <inkml:trace contextRef="#ctx0" brushRef="#br0" timeOffset="48732">865 3296 877,'-4'0'0,"-2"0"0,2 0 11,-1 6 52,0 6 15,-4 11-18,1 7 15,-9 8-25,3 11-7,0 0-18,-3 1-7,0-2-2,3-2-10,2-2 1,6-7-1,-2-7 0,-1-11-5,5-5 1,4-6 3,-4-8 4,4-4 3,0-6-6,4-7-4,0-10-2,5-9 0,-1-9 1,5 0-1,2-9 0,2 6 0,-4-6-1,-1-1-3,4 1-1,-8 6-3,5-2-2,-5 10 4,1 7 6,-1 7-3,-2 4 3,-2 7 1,2 3-1,-2 7 0,-4 1-1,0 4-3,0 0 1,4 4-2,-4-4 0,-4 0 3,4 4-2,0-3 4,4 7 1,-4 6-1,0 5 1,0 8 0,0 9 7,0 12 2,0 6 4,4 5 9,-4 8-6,4 4 2,-4 10-6,0-1-1,5 2-3,-5-1 2,0-4-6,0-6 1,0-8-5,-5-5 0,5-5 2,0-7-3,0-10 3,0-5-2,5-9-1,-5-13 0,0 1-1,-5-7-9,5-3-2,0-7-31,0-3-72,0-13-40,0-4-19,5-9-93</inkml:trace>
  <inkml:trace contextRef="#ctx0" brushRef="#br0" timeOffset="49438">803 3754 659,'-18'-26'86,"-1"3"24,3 1-17,3 7-34,2 2-10,7 1-22,5 3-14,6-1-6,8 1-4,6 1-1,12-2 2,5 6-4,7 3 0,8 2 2,0-1-2,-1 8-5,0-2-21,-7-2-13,-4 0-7,1-4 9,-10-8 15,-1-2 21,-4 1 0,-6-5 2,-8 5 20,-9-3 23,-3 7-12,-2 1-10,-3 4-16,-13 0-1,-4 9 4,-7-1 11,-2 9 1,-2-2 7,-2 7-7,10 1-6,-1 3-7,8-3-4,2 4-3,6-6-1,5-2 0,4-1 0,4-1 3,0-7-2,2-1-1,-2 1 1,6-6-1,-6-4 1,5-4 0,3-6-1,5-7 4,3-6-4,1-10 0,0-5 1,-1-8-1,-8-2 0,1-2 0,0 0 1,-8 1-3,2 4 4,-1 5-4,4 8 4,-6 10-1,-4 7 10,4 3 9,-4 11-15,0 2 3,-8 13 1,-2 7 52,-4 12-17,-3 11-11,-4 6 0,1 7-20,8 1 3,3-3-3,5 3-5,4-1-7,0-7 3,0-4-3,4-6 6,-4-13-7,0-4 0,0-9 0,0-3 0,0-9-20,0 2-13,0-4-35,0-6-112,0-5 2,9-3-88,-1 1-149</inkml:trace>
  <inkml:trace contextRef="#ctx0" brushRef="#br0" timeOffset="50180">1425 3710 473,'17'-32'173,"-5"5"-32,-3 6-26,-9 6-13,4 3-59,-4 10-33,0 12 40,0 9 32,1 8-24,-1 7-16,3 12-15,-1-6-14,2 1-6,0-7-2,-1-11-4,4-4 3,1-11 4,5-8-1,4-17-1,0-10-5,7-19 2,1-12-2,-1-5-1,-7 2 1,-5 9-1,-3 14-2,-5 11 1,-3 17-51,-2 10-49,-2 10-24,2 11 61,-8 6-84,-3 13-52</inkml:trace>
  <inkml:trace contextRef="#ctx0" brushRef="#br0" timeOffset="50599">338 4374 733,'-45'8'10,"12"-7"88,12-2 8,5-7-42,12 4-22,8-2-17,7-2 6,6 3 17,8 1 5,8 0-18,13 4-5,16 0 0,23 0-14,12 0-7,26-2 0,10-2-5,13 4-2,-6-4-1,-8 0 3,-8-1-4,-17-9 2,-12 5-2,-9-4-1,-12 1 1,-12-2-1,-13 9 2,-19 1-2,-8 0 0,-8 4-1,-6 0 2,-3 0 0,-5 0 0,0 0 0,-5 4-33,1-4-24,-4 0-50,-12 4-16,-5 1-139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2:15.8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41 510 600,'-4'-8'4,"4"-1"-3,-8 5 10,1-2 46,2 1-11,1-3-17,0 4-13,0 2 13,1 0-1,1 0-16,2-2-3,0 4-1,0 0-5,0 4-3,0-2-4,2 2 3,2 4 1,3 1 10,3 1-6,4 3 3,3 5-4,0-9 2,0 0-5,-2-1 2,2 2-1,-7-5-1,2-1 0,2 4 0,-5-4 3,-1-2 0,1 2 4,-5-8 3,6-6-6,5-7 5,5-10 7,2-9 6,9-9-1,3-8 1,6-10-7,4-5-1,8 1-11,-3 4-2,-4 13-1,-10 10 0,-8 17 2,-13 10-1,-7 9-1,-6 2 2,-1 2 0,0 0-2,3 0 2,-3 0 1,-3 0-2,3 0-1,0 0-3,0 0 3,0 0 0,0 0 0,0 0 3,0 0-3,0 0 2,0 0-2,0 2-2,0-2 2,0 0 1,0 0 1,0 0-2,-1 0 1,1 0 4,0 0-5,0 0-2,0 0 2,1 0 2,-1 0 0,0 0-2,0 4-2,0-4 2,0 0-1,0 0 1,0 0 2,0 0-2,0 0 0,0 0 0,0 0 0,0 0 0,0 0 0,0 0 2,0 0-1,-1 0-1,1 0 2,0 0 2,0 0-3,0 0-2,1 0 2,-1 0-1,-1 0 1,1 0 0,0 0-1,0 0 0,-3 0-21,2 0-38,-4 0 1,-3 0-29,-9-4-46,-10 0-48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0:37.2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228 476 221,'0'-31'486,"-8"4"-470,-1 0 39,1 8 20,-6 10-29,5 1-25,-1 16 10,-6 7 18,-7 11-1,-4 15-18,-5 11-5,3 3 14,3 3-18,12-8 0,10-2-17,13-8 3,17-8-3,5-5-1,17-4 0,1-5-2,0-1-1,-10-2-1,-8-2-3,-17 1-2,-9-1 1,-10 1 5,-4-5-1,-14-1 0,-4 2-9,-2-7 4,-6 1-6,4-4 9,3-4 2,7 1 2,8-1-1,3-2 0,10-3-9,14-3 9,3-2-3,8-5 3,8-2 1,6-3-1,5-7 0,1 0 3,-8-5-2,1 3 2,-3-2 2,-9 9 2,-8 7 13,-4 5-4,-10 6-4,0 8-11,-8 10 5,0 11 5,-7 8-2,4 5 0,-2 7-1,5-5-5,3 0 0,2-5 0,8-4-3,2-4 1,4-6 1,6-7 2,-4-6-2,7-12-1,-3-11 1,0-8-2,-1-4 1,-3-1-3,-9-3 1,-2 10 1,-3 8 7,-3 5-7,0 7-4,0 9-2,0 1 3,0 9 3,1-1-1,3 0 1,3 5 0,3-1 3,4-3-2,3-5-2,-5-3 1,3 2 0,-1-4-1,-2-8 2,-2 0-1,3 0 2,-1-6-2,2-3 1,-1-1 0,-5 1 1,-2-1-2,-2 1 0,-1 0 2,-3-2-2,0-1 0,-3 2 0,3 3 1,3-1-2,1 3 1,2 5-2,1-5 1,4 5 0,6-2 1,0-2 1,4 3 0,7 1-1,-6 8-2,1 1 0,-2 9 1,-7 9 1,-6 3 0,-5 4 3,-6-2-2,-2 3-1,-4-8 2,1 0-4,0-6 5,-1 0-7,1-2 4,1 1-11,0-2-63,2-1-10,4-2-8,1-3-92,1 0-79</inkml:trace>
  <inkml:trace contextRef="#ctx0" brushRef="#br0" timeOffset="1066">1007 378 805,'-21'-33'8,"0"16"5,-3 7 9,5 6-20,5 12-2,1 2 0,3 7-3,9 2-7,5-1-43,7-1-28,2-8-52,5 1-157</inkml:trace>
  <inkml:trace contextRef="#ctx0" brushRef="#br0" timeOffset="1217">1093 349 586,'8'-23'74,"1"-2"14,-5 2 26,2 2-22,1 2-19,-2 9-24,-1 2-26,10 49 60,-14-14 1,5 3-40,-5 7 8,0-1-16,0 35-5,0 6-16,0-6-6,4 0-3,4-12-3,-3-5 1,-1-8-4,-3-6 2,-1-5-2,-4-4-17,-2-13-47,-2 1-80,-1-5-72,5-10 9,-7-4-363</inkml:trace>
  <inkml:trace contextRef="#ctx0" brushRef="#br0" timeOffset="1508">1163 790 754,'-4'-10'15,"-5"5"17,5-3 38,-3 2-18,4 4-24,3 1-10,3 1-8,4-4 1,-3 0-3,1 2 1,7-6 0,1 3 1,5-7 2,9 2-5,0 1-4,8-1 3,-9-2-4,5 3 0,-1 3-2,-6-1 1,-3-3 1,-3 2 0,-3 3-1,-3-3 5,-4 2 23,-4 2 13,-4 4-10,0 0-28,-4 4-2,-4 10 8,-6-1-3,-1 10 8,0 8-8,1 1 3,1-1 1,4-4-8,9 0-2,2 0 2,10-8 0,0 2-3,2-6 4,3-3-4,6-3 0,-5-5-7,1-8 6,5-4-4,-3-11 2,5-8-2,2-9 2,-3-14 3,3-11-2,-5-16 2,2-13 0,-3-8 0,-5 8 1,-3 10 4,-1 20 15,-3 30-10,-10 26-9,-10 29 19,1 30 2,0 26-7,-3 17-2,11 0 0,5-8-6,6-18-3,5-18 2,1-14-4,-8-21 5,1-7 11,1-16 7,2-17-19,6-6-6,1-15 2,5-10-2,-1-3 0,-2 1-1,1 10 0,-7 11-5,2 16-3,-7 23 9,1 15 0,-3 11 1,2 9-1,4 3 0,-5 0 0,3-2 0,-2-7 0,3 1-4,1 0-31,-2-5-42,-2-4-66,1-4-7,4-2-84,7-11-188</inkml:trace>
  <inkml:trace contextRef="#ctx0" brushRef="#br0" timeOffset="2356">2663 89 849,'14'-35'43,"-2"8"-6,-7 10 59,-5 7-33,-2 18 9,-2 15 21,-5 13-17,-2 14-11,-3 16-20,-1 2-12,-2 7-6,4-2-1,5 0-4,4-8-14,-5-6 0,9-1-6,-4-7-1,-3-2 1,-1-4-2,-4 0-28,2-9-54,-2-1-78,3-12-151,5-10-388</inkml:trace>
  <inkml:trace contextRef="#ctx0" brushRef="#br0" timeOffset="3006">3377 336 853,'-5'-22'4,"-4"4"44,1 0 55,-5 9-70,3 5-7,2 12 22,2 11 3,-1 7-12,2 19 11,0 8-13,1 7 5,4 7-14,-3 5-12,3-1 6,-1 2-14,1-6-5,1 0 0,-1-9-1,-1-8-2,1-6 0,-4-12-3,4-9-60,-4-7-92,4-14-14,0-8-250</inkml:trace>
  <inkml:trace contextRef="#ctx0" brushRef="#br0" timeOffset="3320">3380 265 893,'4'-19'5,"2"-3"9,4 3 45,7 2-12,8 4-10,7 5-26,2 2-1,2 14-1,-10 6 19,-7 5-6,-6 13-6,-9 4-2,-4 7-2,-8-1-1,-11 6-1,-6-6-6,-8-2 4,-10-5-4,-6-7-2,-3-2 1,6-8-3,9-8 1,9-2 0,14-3 0,10-5 4,4 0-2,9-1-1,3-3 8,8 4 3,5-4-2,3 4-1,3 8-5,0-3 10,-2 13-9,4 1-1,-7 6 0,4 2-5,-3 0 4,-1-3-3,1-3 0,-9 2-1,2-5 1,0-5 0,-2-3 1,-1-2 2,5-7-3,1-1 2,0-1-3,1-7 0,-7-2 0,4-7-1,-1-1 1,-3-5 0,1-3-2,-3-5 2,1-7-6,-12-2 5,0 1 0,-4 11 0,-8 6-4,-6 13 4,-3 17-1,-6 11 1,-5 7-1,-1 7 2,2 11 0,6-4 0,7-3-1,7-1 0,10-9 1,7 0-1,7-6 2,5-2-1,-1-6 0,0-5 0,-5-6-2,0-12 1,-10-3 0,-2-6 1,1-8-6,-5-8 4,-5-1 2,0 0 0,0 3-2,-3 4 2,8 6 0,-4 4 1,4 2-1,4 3-1,4 1 0,2 0-2,7-1 3,6 9-1,-2-3-1,1 6 0,1 2 2,-2 2 0,-7-2 0,-3 4 0,0 1 0,-7-1 0,1 6-1,-5 3 1,0 4 0,-5 5 3,1 1-3,0 7 0,-6-1 5,6 6-5,0-3 1,2-5-2,4 4 1,5-8 0,4-10 0,-3 0-1,2-9 1,7-8 0,0-9 1,5-6-1,-3-12 2,2-1-2,-3-7 1,-5 8-1,-5 7 1,-2 3-1,-4 15 0,0 8-7,-2 9 7,-2 8 2,2 4-1,2 8-1,-2 0 0,4-4-3,0-4 3,3-4 0,-1-2 0,4-7-1,-2-7 0,2-3 0,3-3-4,3-11 3,7-1-1,-6-10 3,4-8-4,3-7 1,-7-4 1,-1-11-2,-3-9 3,2-11 1,-10-1 0,-1 1-1,-3-2 1,-5 14 0,3 5-3,-4 13 5,-3 10-2,-3 8 15,7 8-2,-3 9-13,1 10 0,-2 15 13,-5 12 2,0 12 10,-5 11 3,1 9-11,7 4 8,6-1-14,4 1 4,4-1-14,2-7 4,5-5-4,-1-6 3,4 0-2,-10-4-2,0 1 1,-4 1-1,-8-2-6,-10-1-34,1-7-21,3-1-37,1-12-60,3-6-28,9-9-14</inkml:trace>
  <inkml:trace contextRef="#ctx0" brushRef="#br0" timeOffset="4842">4378 656 801,'-5'-6'14,"1"6"-2,4 0 24,4 0-15,10 6-8,8-2-2,8-4-6,6 4-4,4-8 5,0 0-3,0-6 1,-9 1 1,-1-9 12,-11-1 11,-4-6 4,-5-7-1,-6-3-3,-1 3-13,-7 5-5,-8 4-2,-2 15-4,-7 16-2,-5 11-1,-1 8-1,-8 11 7,12 4 0,7 2-4,2-3 3,14-1-5,8-8 0,10-5 0,3-9 2,12-13 4,0-6-3,8-11 0,-6-7-2,6-3 5,-2-1 9,-5 5 12,2 4-1,-5 14 2,4 14-7,-8 8-8,0 11-8,-6 2 0,-7 1 2,-6-5 1,-8 1-7,-1-9 8,-6-7-2,-2-7 4,0-9 1,0-9-2,-4-13-8,4-4-1,3-15-2,7-8-3,13-11 3,1-7-1,8-4-4,10 0-8,2 8-22,6 8-8,-2 10-24,-8 15-22,-6 12 14,-5 9-25,-8 13-25,0 9-47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23.9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44 246 725,'-7'-10'126,"0"1"-45,1 1 36,-3 2-65,1 2-9,4 0-3,0 4-22,4 0-12,0 4 1,4-4-2,8 6 15,3 2-1,15-4 4,8 1-15,11-5-1,9 0-4,4-5 2,4 1-3,-4-6-4,-1 2-18,-12 3-53,-4-3 0,-11 4 9,-10-1-10,-11 1 18,-9-2-23,-4-2-96,-4-1-33</inkml:trace>
  <inkml:trace contextRef="#ctx0" brushRef="#br0" timeOffset="242">563 89 229,'-17'-18'253,"2"5"-163,2-1 52,5 5-32,-5-5-38,5 5 2,3 5-8,5-1-25,-4 1-4,4 4-19,0 4-6,0 5 40,4 4 4,5 6-22,8 8-4,1 0-1,13 4-9,-2-4-8,4 4 0,-4-3-9,-1 7 2,-7-4-4,-8-3 5,-13 7-5,-9-3 3,-7 3-1,-17 1-3,-9 4-1,1-3-28,6-1-62,9-9-99,13-4 105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24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250 102 464,'0'-8'179,"-4"3"-121,4 1 39,-5 0-44,1 0-4,-3 4 1,-4 4-1,-3 5-5,-3 5-14,-11 3 27,-2 10-14,-2 5-5,3 7-9,-2 3-4,13 2-4,1 0-5,17 2-15,4 2 7,17-2-4,7 0-4,11-6 5,9-1-3,-3-12-2,-7-8 3,-6-6-3,-9-9 5,-5-12-1,-10-5-2,-8-10 1,-8-10-3,-6-1 1,0-7 2,-7 1-3,-3 0 0,7 3 2,0 7-1,9 3 3,4 4-2,8 4-1,4 2 0,5 3 2,5 5-3,9-5 2,2 6 0,4 3-1,0 1-1,4 4 1,-12 0 3,-1 4-3,-11 0-1,-1-3 8,-8 7 2,1 2 6,0 3-1,-2 5 1,-2 8 1,-1 3 0,3 10 0,-6 6-4,3 5 0,0 8-2,0-1 1,0 3-4,0 3-3,0 0 3,0 3-1,0 1 4,0-4-10,-1 0 3,2 0 0,2-5-4,-1-4 8,2-5-8,2-4 1,-6-9-1,0-4 3,0-9-3,-10-1 1,8-5 0,-2-8-1,0-5-9,4 2-16,0-6-9,-4 0-23,-1-6-49,1-2-108,0-9-21,4-6-214</inkml:trace>
  <inkml:trace contextRef="#ctx0" brushRef="#br0" timeOffset="870">897 305 675,'0'-4'111,"-4"4"-24,0-2-30,-1-1-22,1 6-15,-8 3 13,-2 7 5,0 5-23,-3 5 8,-4 8-5,1 5 14,7 0-10,1 1-17,3 3-1,9-5-2,4-7-1,5-1 0,4-6 1,-1-3 1,4-13 1,0-1-1,-7-8 1,4-5-4,-4-13 1,0-5 0,1-5-1,-6-8 0,-8-4 1,-1 7-1,-6 1 0,3 9 0,-1 4 1,1 6 1,4-1 0,4 9 2,4-5 3,9 1-7,10 4 1,7-5 2,11 1-2,1-1 3,3 5-2,-9 1-1,-2 4 1,-10 8-1,-12 9 11,1 5 5,-9 9-3,-4 5-2,-4 3-4,-4 5-3,-1 2-1,1-2-4,2 0 0,5-5 1,8-3 0,5-5 0,5-5 1,8-7 3,8-2 1,-4-13-4,8-1 2,-11-11 1,5-7-4,-10-8 1,-1-13-2,-7-10 0,-5-4 1,-8-4-1,-4 1 0,-9 7 0,-6 10 0,-2 7 0,-5 12 0,2 8-1,-1 7 0,-6 10-2,5 6 2,-3 3 1,8 4-2,0 2 1,13 4-2,4-5 3,8-1-1,13 2-2,9-6-8,10-3-39,13 2-51,-2-3 47,11-5-3,-2 2 17,-2-6 21,-5 0 15,-4-4 4,-8-2 1,-4-3 8,-4-3 10,-1-3 13,-2-3-2,-5 5-3,-2-4-4,-6 3 39,-5 5-18,-8 5-18,-4 4-13,-4 4-9,-9 5 1,-7 5 3,-1 7-4,-10 7 12,8 7-7,-1 1-7,7 5 0,8-1-2,5 0 1,8-7 1,4-3-2,0-3 1,9-4 1,-5-5-1,2-5 0,-1-5 0,0-6 6,4-4 0,-5-10-7,5-3 0,4-12 2,-2-8-1,2-5 0,-4-10 0,-5 1-1,1-9 1,-5 0 0,3 3-1,-7 5 0,4 6 0,-4 4 1,4 4 1,-4 5-2,0 4 1,5 9 15,-5 0 7,4 8-12,-4 2 4,0 4-11,0 4 3,-4 0-7,4 4 3,-5 6-3,-3 3 11,2 12 4,1 4 0,-2 6-2,7 10-4,2 0 8,3 8-7,6 6 3,-3 9-1,1 3 4,-5 5-7,0-5 0,-4-3-7,0-9-1,0-9 3,0-6-3,0-4 0,0-8 1,0-5 0,0-4-4,0-5-7,-4-5-46,8-9-11,-4-4-32,4-4-176,9-9-342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27.4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178 669 557,'4'-13'117,"0"-5"-74,1 1 44,-5 2-31,4 2-9,-4 5 9,4-2 6,-8 6-13,4 4 0,0 0-4,-9 4-6,-8 10 4,-5 3-9,-5 10-5,-8 5-11,9 5-5,-3 7-6,13 0-3,3 2-3,13 2 3,8-8-4,11-7 3,12-10-1,6-6 0,8-13-2,-4-12 2,-3-9-3,-6-12 2,-11-11 0,-5-10-1,-12-7 1,-8-1 0,-10 8-1,0 6-1,-7 12 1,-6 5 0,5 13-1,0 5-1,0 5-1,12 8 1,-2 1 2,7 3-2,5 6 2,0 5-4,9-6 4,3 4 0,7-3 0,7-5-1,5-5-1,4 2-2,-4-8-1,4-2-3,2-5 5,-4-9 2,-4 1-1,0-2 1,-8-6 1,-1 2 0,-3 0 0,-5 0 0,-2 2 0,-2 7 0,2 5 2,-5-1-1,-1 2 4,-4 8 0,4-1 3,-4-3-7,-4 9-1,4 7 24,-4 7 3,4 8-2,-9 13-2,3 10-3,1 4 0,1 7-7,-1 8 0,1 2 0,1 2-9,3 2 4,-1-2-2,1-6-5,0-8 4,-4-1-5,4-5 2,0-7-1,0-7 0,0-7-1,0-14-10,0-5-15,0-9-5,4-8-29,-4-9-54,4-10-113,2-12-53</inkml:trace>
  <inkml:trace contextRef="#ctx0" brushRef="#br0" timeOffset="809">570 594 684,'21'-32'105,"3"1"-15,2 8-30,5 14-18,-1 13 21,2 15-13,-7 11 42,-4 11-54,-5 1-8,-16 6-8,-10-3-1,-4-4-7,-11-1-10,-2-9 1,0 0-2,6-12-3,1-6-47,12-3-79,1-7 34,7-8-97,4-7-81</inkml:trace>
  <inkml:trace contextRef="#ctx0" brushRef="#br0" timeOffset="1132">1051 29 570,'9'-15'109,"-5"3"-28,-4 10-26,-4 2-24,4 6 30,0 7 41,-5 10-38,-3 4 13,4 13-2,-3 1-22,0 3-15,3 2 1,4 6-11,2-3-5,3 5-9,0 1-2,5 7-3,-2-3 5,1 3-5,-5 1 1,0-4-5,-8 3-2,4-7 0,-8-7-2,3-7 3,5-9-4,-4-5-3,0-10-25,4-7-35,0-6-15,-4-4-121,4-10-33,-6-7-172</inkml:trace>
  <inkml:trace contextRef="#ctx0" brushRef="#br0" timeOffset="1463">1010 719 656,'-8'-17'101,"4"2"-3,0-3-53,12 5-28,5-5-1,8 9 12,11-4-4,5 3 9,-4 2-6,4 3-7,-11 5-13,-5 9 9,-2 5 16,-11 8-7,1 5-16,-5 8 3,-3-3-5,6 5-4,-3-1-3,1-1-1,-4 1-59,-1-9-46,0-4-64,-1-10-118</inkml:trace>
  <inkml:trace contextRef="#ctx0" brushRef="#br0" timeOffset="1725">1319 435 613,'5'-34'85,"-5"15"18,-5 5-76,5 6-27,-4 12 0,4 6 0,0 3-2,-4 9-47,4 1-62,4-1-181</inkml:trace>
  <inkml:trace contextRef="#ctx0" brushRef="#br0" timeOffset="1913">1647 526 724,'8'-4'104,"0"-6"5,-2 1-27,-6 1-16,0 4-32,0-2-5,-6 6-11,1 6-4,-6 2 7,1 1-2,-7 12 2,-10 2 5,5 4-13,1 6-3,-3 1-3,7 7-6,8-5 1,5 0 3,4 1-5,9-11 4,-1-4-4,5-7 0,2-7-2,2-4-7,1-12 0,-1-6-2,1-5 2,-9-6 8,-1-3-2,-8 1-3,0-4-3,0 0-3,-4-1 11,0 5 1,0 0-1,4 4 0,4-2-3,4 6 3,6-4 0,6 6-1,4 3 1,-3 9-3,3 1 4,-3 13 15,-4 14 10,-3 8-8,0 5 3,-6 9-16,-8 0 4,0-4-5,-4-1-2,-4-5 1,1-8-2,-1-12 0,7-4 13,-2-11-3,6-13-6,6-8-3,2-16-1,10-12 1,4-5-1,3 0 0,2 4-1,2 10-1,-5 9 1,-1 14-7,0 11 8,-1 12 0,3 11 7,-3 10 4,3 9-2,-5 9-4,-6-5-2,-3 6-2,-10-2 1,-8 0-2,-12-3-10,-1-1-95,0-12-84,1-2-204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30.3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-1 574 726,'-4'0'75,"6"-4"2,2-2-35,8-6-18,7-1 6,2-1 5,1 1 5,5-6-8,-6 6-3,-3-5-7,0-1-6,-5 2 2,1-6-13,2 0 3,-1-4-4,-2-4-3,1-3 5,1-3-5,-5-3 0,-6 0-1,2-1 0,-16 5-1,1 5-1,0 8 2,0 4 0,-3 6 3,7 9-3,-3-1 11,-2 6-5,2 3 6,-5 2 15,-1 11-1,-3 4 8,-2 6 1,2 2-2,4 9-8,5-1-7,3 4 1,5 4 3,0 4-3,5 5 0,-1 0-2,0 7 0,-4-1-9,4 7-4,-4-4 3,0 0-5,0 4 1,0-3-2,-8-3 1,4-3 0,-5-12-1,2-10 0,3-5 1,0-12 0,1-7-4,3-7-2,0-5-27,0-4-15,8-23-49,-5 18-98,-1-5-61,3-3-244</inkml:trace>
  <inkml:trace contextRef="#ctx0" brushRef="#br0" timeOffset="547">78 686 425,'-4'-22'382,"0"4"-315,1 5 33,3 3-71,11 1-18,9 1 7,13 2-4,16 2-5,9 0-6,0-1 1,-1 1-4,-8 0 0,-14-1 4,-11-3 34,-8 6 15,-8-2-13,-8 4-13,0-4-16,0 8-11,-4 0-3,-9 6 3,-2 7 0,-6 6 0,0 9 2,-6 3-2,9 7 3,5 2-3,1 6-2,12-2 2,0-8 0,8-3-2,0-15-5,5-8-6,-5-10 12,6-12-3,5-15 4,-2-9 1,-1-17-1,1-10-1,3-2 1,-3 5 0,0 3-1,-2 12 2,-2 11-1,-9 11 9,0 5 0,-8 6-3,-5 4-6,-6 3 1,-5-3-2,2 4 1,1 0 0,2-4 4,2 4-4,6-4-2,6 4 2,-8 4-3,9 0 3,-4 5 0,-4 5 1,3-1-4,-4 1 3,4-1-103,8-4-63,4-1-111</inkml:trace>
  <inkml:trace contextRef="#ctx0" brushRef="#br0" timeOffset="1200">692 677 676,'-9'-4'142,"1"-9"-71,3-5 8,14-1-22,5-4-9,17 2 27,3 2-18,6 6-12,-2 13-6,0 9 0,-3 18 7,-1 17-15,-2 10-16,-7 13-4,-8-2-6,-13 0-2,-12-9 2,-7-12-3,-4-17 1,-5-10 4,3-15 1,5-16-4,-3-14-3,9-16 0,10-14 0,9-11-1,11-6-2,6 6-1,14 8-2,-3 11-2,13 14-12,3 14-11,0 7-49,1 15-56,-11 10-28,-3 7-118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32.4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111 443 840,'8'-13'25,"-8"1"56,-8 7 2,0 1-27,-8 12 9,3 7 1,1 12-24,3 11 13,-3 4-18,1 6-9,6-2-7,-2-2-11,2-3-5,2-11-1,-1-7 0,-1-9-1,4-5 4,1-9 9,0-9-6,0-9-7,1-12-3,2-16 2,1-8-2,2-13 0,1 8 0,3 5 2,0 10-3,2 7 1,-7 16 0,-1 8 0,0 11-4,-3 2-4,4 10 7,2 3 2,3 10 2,4 8-2,2 1 0,-7 4 2,-1-1-2,-2-3-1,-6-1 3,-2 0-3,-2-8 1,0-6-1,0-7 1,1-5 6,6-6 2,1-11-5,4-7-3,5-12-1,3-1 1,0-8-2,3 5 2,-4 2-2,1 10 1,-4 10 0,-8 5 0,1 3 0,-4 5-3,3 9 2,-1 5 1,3 8 1,-2 5 0,3 8-1,4 1 0,-7 1 1,9-6 0,0 1 1,8-5-2,3-6 0,1-11-2,7-5 0,-5-10 2,4-13-5,-6-9 5,0-13-1,-5 0 1,-6-2 0,-3 3 0,-5 12 0,-3 8 0,-3 6 0,0 9-3,0 4-4,-3 8 6,-1 5 1,-2 6 0,-3 4 0,5 8 0,0-4 0,8 0-1,2 0 1,5-5-5,3-4-5,4-9-7,-1-1 10,0-16 5,-3-1 0,4-14 1,-4-4 0,-1-4 1,-4-5 0,-2 0 0,-6 1 0,-1 2 0,-6 7 0,-5 4-2,-3 9-2,-3-1 4,-9 9-1,3 5-7,-9 9 7,2 9 0,-5 9 0,4 5 0,5 8-4,9 8 5,11 2 0,15-4 1,14-2 1,8-7-1,17-11 0,10-8 1,3-13-2,10-10-1,-4-9-4,6-7 3,-6-6 2,-6-1-3,-8-7 3,-8 3 1,-10-3-1,-8 3 1,-9-3-2,-7 6 2,-6 2-1,-10 2 0,-2 6-1,-7 6 1,-8 3 0,-9 10 0,-6 6-1,-9 7 1,-3 9 0,-9 4 0,6 11-1,3 3 0,14 6-1,9-2 4,16 0-3,14-7 5,10-6-3,14-9 1,6-4-2,2-9 0,4-3 0,-10-2 1,1-8-1,-8-6 0,2-7 1,2-2-1,-2-12 0,3-1 0,-3-8 0,-4-1 1,3-3-1,-10-2 0,-1-2 0,-2-2 0,-5-3 1,-1-1-1,0 0 0,-5 4 0,0 1 0,0 12 0,0 3 1,0 7-1,-5 9 0,5 9 0,-7-1 6,3 6 0,0 4 1,-3 4-2,-1 6 5,-2 3 7,1 9 0,-3 6 2,-2 7-1,9 5 0,4 6 1,5 2-10,7 2-1,2 0-6,1-1 2,2 1-4,-7 4 4,0-1-3,-4 1 2,-5-4-2,-7-2-1,3-4 1,0-11 0,0-6-2,4-5-13,0-4-46,0-5-9,0 1-66,1-9-111,3-1-86</inkml:trace>
  <inkml:trace contextRef="#ctx0" brushRef="#br0" timeOffset="1688">1469 654 369,'3'-8'410,"4"-1"-384,1 0 22,6-9-29,10 1-10,4-2 5,-3-8 18,3 4 10,-7-8-8,-2 4 8,-4-3-6,-4 3-10,-2 0 1,-5 4-5,-4 0-1,-4 2-2,-5 6-12,-5 3-1,0 6-4,-7 10 9,-10 6 4,2 9-1,-5 6-3,5 7 3,1 5-4,6 7-2,10 6-6,9-6 1,11 6 1,8-14-3,8-1 2,2-12-3,3-6-1,3-11-2,-3-10-3,1-10 4,-1-9 0,4-7 1,-4-3 0,3-7 0,1 0 1,-4 3 0,-1 10 0,-4 10 6,-11 8 4,-3 1-9,-6 12 1,-1 5 13,-2 8-12,-1 10 2,0 0-3,-1 8-2,-4-3 2,-2 1-2,3-6 3,-2-6-2,2-8 1,4-9 15,0-16-11,0-11-5,6-9 0,5-16 0,6-6-1,7 4 1,-2 5-1,9 14 10,-10 8 2,-2 15-11,3 8 5,-5 13 6,-3 9-5,6 6 1,-1 11-5,-1-3 5,-1 8-7,6-6-1,-15 3 0,1-3 5,-4-5-5,-1 2-3,-4-9-47,0-3-80,0-4-119,0-5-318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5:59.3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47 762 789,'-17'26'37,"2"-8"32,4-13 56,7-1-28,4-8-47,4-1-41,7-7-9,48-38 0,-41 41 3,-9 3-2,-4-2 2,4 0 3,8-11 5,1 2 4,-1-6-8,0-5-7,1-7 1,4-5 0,-5 3 1,-3-1 0,-3 5-2,-4 10 0,-7 10-1,0 3-8,-7 6-4,-4 8 2,-6 6 2,-5 7 6,-9 2 2,0 8-2,4 4 0,9-4-6,11-4 7,16 4 0,16-6 2,18-2 0,15 0 0,9-2 0,11 0 1,-7 2-1,-9-1-2,-13 9-20,-18 0-10,-18 3 14,-20-1-10,-13 2 18,-14-5 9,-7-4 1,6-9 1,-1-11 7,15-6-8,12-11-2,9-8-2,13 0 2,12-4-3,9 0 5,8 0-1,3 2 1,0 2 1,-2 0-1,-7 2 0,-1 2 3,-9-2-3,1 2 0,-9-4 0,2 2 0,-3 2 3,-2-3-3,-1 3 17,-5 2 10,-2 7 2,-6-1 12,2 4-14,-6 3-1,2 1-4,1 2-6,-3-3-15,3 8 1,0-4-2,-1 1-2,-2 3-1,-3 4 6,-2 2-1,-1 3 6,1 8-4,1 4 0,3 4-4,1 3 0,6 5 3,2 3-2,9-5-1,-1-7 0,5-1 4,9-14-4,-5-3 3,8-10 1,1-6-4,-2-7 1,-4-4 0,-4-10 0,-4-4 1,-3-7 1,-5-2-1,-5 3-2,0 7 0,-4 7 0,0 11-4,0 8-15,0 8 3,0 9 16,-3 10-1,6 2 1,-1 6 0,2-2 0,7 1 0,3-7 2,9-4 1,2-11-2,3-2 6,-3-12-7,0-2 8,-3-7-8,-3-6 1,-5-6 0,-5-5 0,0 1 1,-9-5 2,5 5-4,-1 2 0,2 4-6,5 6 5,3 2-2,8 7 2,-3 2-4,6 7 4,1 2 0,-4 7-5,-4 7 0,0 11 6,-14 10 6,0 4-5,-8 10 4,0 4-4,0-5-1,-3-8 1,7-3-2,0-11-17,1-8-148,5-5-153</inkml:trace>
  <inkml:trace contextRef="#ctx0" brushRef="#br0" timeOffset="1214">1600 259 1039,'-4'-27'4,"0"10"18,-6 6 1,4 7-23,6 10-3,5 5 2,0 8-3,9 4-70,-4 10-108,10-3-279</inkml:trace>
  <inkml:trace contextRef="#ctx0" brushRef="#br0" timeOffset="1416">1885 44 843,'2'-23'54,"0"8"10,-2 8-3,-7 7-51,2 13 34,-6 15 27,-2 13-16,-2 15-6,0 3 0,3 8-27,3-8-1,5 3-5,1-8-9,8-3-2,-1 1 1,3-2-4,1-4-2,-2-2 0,-3 2-24,-3-8-70,0-5-87,-3-6-2,1-2-241</inkml:trace>
  <inkml:trace contextRef="#ctx0" brushRef="#br0" timeOffset="1710">1781 612 939,'0'-21'1,"5"4"-1,3 2 49,5 1-26,9 6-14,9 4-6,3 4 0,6 4 0,1-4-2,-3 0 0,-1-4 1,-7 0 2,-2-1-1,-6-3 10,-6-2 6,-6 6 23,-1-1 7,-9 1-3,0 4-18,0 0-28,-9 4 0,-5 5 0,-4 9 3,-3 5 2,-6 4 0,5 3-2,6 5-3,11-6-2,5-3 2,4 1 3,6-4-2,5-5-1,6-5 4,3-5-2,6-7-2,-1-1-3,3-13-10,1-2 7,-2-12-2,-3-12 2,0-2 3,-4-12 1,-3-2 2,0-2 0,-2 1 0,-5 0 1,-2 6-1,-3 10 2,-4 4 2,-1 7 0,-1 8 4,-2 8 1,2 5 1,-6 6-10,3 4-10,-1 6 10,-4 13 10,-2 3 4,2 7-5,1 6-7,-1 1-1,3-1 1,2-1-2,0 0 0,4 1 3,-1-7-2,-2 1-1,2-4 0,-3-8 0,-3-2-6,3-3 6,0-10 0,3-8 4,5-10-4,5-9 0,7-7 0,-2-3 0,7-1 1,-2 3 2,-7 8 1,-3 9 6,-7 5-10,1 13-12,-3 5 12,7 9 4,-2 6 1,3 7-2,1 5 1,-3-1-6,4 1 4,-10 1-2,0-6 0,0-1-24,-4-7-86,2-1-45,-2-7-152</inkml:trace>
  <inkml:trace contextRef="#ctx0" brushRef="#br0" timeOffset="2722">2952 708 688,'-2'9'33,"6"-9"-5,10-4 62,4-9-44,10-6 14,6-2-3,2-12 2,1 2-4,-8-5-8,-3 0-26,-7-1 1,-6-1-6,-8 5-3,1 1-1,-12 7-3,-2 10-9,-2 5-1,-9 8-5,-7 14 1,-2 11-2,2 11 7,-10 8 0,14 12 0,8 0 1,10-5 7,8-4 0,10-13-3,3-5 9,10-10-10,8-3 3,5-9-1,4-5-6,8-5-40,-2-1-87,-1-2-67,-2 4-249</inkml:trace>
  <inkml:trace contextRef="#ctx0" brushRef="#br0" timeOffset="4010">3722 462 578,'0'-15'69,"-6"-2"33,1-1 14,-8-1-60,-3 6-17,-2 9-1,-8 4-23,-4 8-6,-4 9 7,-2 6-2,4 6-5,9 2-5,10-1 1,18-1 0,13-8 1,21 2 0,3-6 0,13-3-6,-2-1 1,-5 2-1,-14-3 0,-10-2 0,-14-3 0,-8-1 9,-13 0 5,-6 1-5,-12 1-8,-6 3-1,-7-3-1,1 6-10,0-5-26,7-1-37,6-2-95,14-2-192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35.0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77 535 839,'-10'21'19,"-3"6"20,-2 2 64,4 2-48,1 5-23,3-5-12,3 0-9,0-9 14,2-8 10,-2-9 27,4-10-32,0-13-29,4-14-1,-4-8 0,4-10 3,2-4-2,2 1-2,5 4 2,5 9 2,-1 8 3,1 5 5,3 14 1,3 5 2,4 12 11,5 9 2,0 10 0,8 12-9,0 5-11,-6 2 1,0 6-8,-10-2 1,-6 2 1,-1-2 6,-14-2-8,-7-4-21,-2 1-50,-4-9-93,-2-5-40,4-6-153</inkml:trace>
  <inkml:trace contextRef="#ctx0" brushRef="#br0" timeOffset="474">971 27 735,'-1'-8'83,"-2"3"25,-1-3-13,3 6-43,1-2-6,0 4-23,-3 0-2,-2 10 42,-3 3 2,-2 9-13,-8 6 2,0 7-21,-2 7-4,0 10-4,4-2-10,-1 9-1,3-1-8,-5 1 0,1 2-3,-3 3-2,-3 3 2,-5 1-2,-6 0-1,0-3-27,2-10-33,5-14-73,14-11-87,10-12-27,17-22-353</inkml:trace>
  <inkml:trace contextRef="#ctx0" brushRef="#br0" timeOffset="774">1093 414 839,'-4'8'19,"-4"6"96,-1 5-13,-3 11-36,-2 15-15,5 0-18,8 5-15,5-2-12,7-11-1,2-6 2,1-13 0,7-14 1,7-13-4,4-18-3,2-8 0,0-5-1,-2 0 2,-7 7-6,-6 16 2,-9 11-10,-3 20 12,-3 9 0,1 9 3,4 8 2,3 5 0,7-9 3,-2-5-1,5-18 1,9-9 0,0-17-6,1-14 0,2-13-1,1-9 1,-6-6-2,-1-6 2,-5-3-2,-6-7 0,-7 3-32,-16 4-56,-8 7 1,-14 13-20,-14 13-76,-19 17-234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36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115 332 834,'-31'0'44,"4"-8"66,6-1-19,2 3-27,10 2-16,1 0-25,8 4-8,4 0-1,0 0 10,6-4 13,13 4-12,-2-1-5,11 1-8,2-4-3,6 4-2,3 0-7,6 4 2,0 1 0,0-1-2,-6 0 0,1 2 3,1-6-1,-10 0 1,4-6-3,-6 2 1,0 0-1,-5-1 0,-2 1 1,-1 4-1,-1 0-4,-7 0-10,0 0-9,-2 4-43,-7 1-35,1-1-5,-5 6-30,-4-2-69,0 5-275</inkml:trace>
  <inkml:trace contextRef="#ctx0" brushRef="#br0" timeOffset="428">591 50 794,'-22'-17'13,"5"3"54,0 5 6,6 3-32,6 2-31,1 8 12,4 6 39,0 3-7,0 5-11,4 5 2,6-1-13,13 1-7,2 3 3,7-7-9,12 0 0,4-2-11,1 0 0,-4 1-3,-7 1-2,-6 2 4,-11-2-3,-7 2 3,-4 2 4,-6 0-2,-8 8 2,-6 1-1,-4 3-6,-16 11 2,-2-2-2,-10 2-3,-7 2 0,4-8 0,1-3-1,13-11 0,-1-7 1,15-8 0,5 0 1,8-10 4,-1 3 0,5-8-5,0 4 0,0-1 0,0 1 1,0 0-2,0 0-3,0 0-24,5-4-22,-5 0-34,4 0-68,0-2 8,4-3-81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41.4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40 507,'0'-10'153,"0"2"-63,0 3-3,0-3-38,0 2-5,0 2-5,0 0-19,0 4-8,0 4 14,0 0 15,0 10 23,0 3 23,-4 10-35,-1 9-3,0 5-8,-4 0-13,4 12-10,-8-4 2,0 5-14,1 0-1,-6-5 3,8-3-7,-3-5 5,9-5-5,-5-5-1,5-10 1,0-2 0,4-6 1,-4 1 3,4-10-5,0 0 2,-6-3 1,6-2 3,6 1-1,-6-8-3,8-6-2,1-5 0,8-2 0,-1-6-1,4 4 1,1 4-2,-7 2 2,-3 8-7,1 9 4,-4 9 3,5 0 2,4 9-2,1 1 0,8-2 0,1 1 0,8-5 1,-4 0 1,4-7-2,-5-6-1,2 0 1,-10-6 0,5 2 1,-6-5-2,-4-4-3,7-5 1,-3-3 0,0-2-4,3 0 2,-7-9-1,0 1 2,-2 0 4,-7 4-2,1 0 1,-9 4 1,4 5 0,-8 4-1,4 6 1,0 3-1,-4 1-3,-1 8-2,1 9 6,-11 6-1,-2 13-1,-4 9 2,-2 7 0,9-4 1,2 2-1,8-6 0,4-7 1,8-3-1,2-7 0,12-5 1,4-5-1,-4-5-1,0-6-4,0-4 0,-13-6 3,0-5-9,-5-6-1,-1-16-1,-6-1-22,2-9 10,-4 4 19,3 0 2,-3 10 1,4 9 5,-3 4-2,4 5 0,-4 3 0,-1 2 0,5-1 0,0-1-2,9-3-1,3 0 1,12-5 0,2 5 1,2-1 0,5 5-4,-7 9 5,-3 4-1,-2 5 3,-8 9-1,-2 5 5,-6 9 6,-1 3-8,-4 5 3,0 0-4,-4-3-2,4-5 2,0-5-3,4-6 0,0-7 6,4-1-6,5-4 0,0-5 2,2 2 3,-6-6-4,3-4 3,-3 2-4,-1-2 0,-2-5 1,1 5-1,4 0-2,-3 4 2,1 0 0,8 0-2,-1 4 1,13 0 1,0-4 0,3 0 0,-5 0 1,0 0-1,-6 0-1,-13 0 1,1-4 0,-5 0 2,-4-1 2,0-9-4,-4-3-3,-1-10 3,1-5 0,-8-13 0,-1 1 0,-3-2 0,0 6 0,-1 5-1,0 16 0,1 10-97,0 9-54,-1 9-57,0 10-256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43.1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37 923 755,'4'8'15,"0"-12"-5,5-10 34,3-7-11,9-7 11,7-3-6,-1-10 0,0 1-6,-6-6 3,-4 2 4,-8 0-9,-3 4-10,-12 3-6,-2 10 10,-5 5-9,3 8-11,-6 14 0,-8 10-6,3 7 4,-5 6 0,-6 12-1,7 1 3,2 4 0,9 1-3,10-1 2,8-8-1,13-9-1,16-2 5,2-6-2,10 3-3,2-5-1,-2 1 0,-15-1 4,-8 4-3,-8-3-1,-14-1 0,-10-3 0,-2-2 1,-2 1-2,1-5-1,0 2-29,-2-6-2,4-6-9,1 2-9,1-9-16,1-9-7,4 0 40,8-9-11,0-2 3,10-7 19,7 4 12,6-9 8,0 5 1,8-4 3,-8 2-1,3-2 2,0 4-1,-2-6 6,-3 2 18,-4-2 9,-1 2 0,-3-1 4,-7 9 0,-6 5 14,-1 8-32,-6 6 15,1 7 10,-2 6-21,1 3-13,2 6 16,-3 3 7,-5 6 13,1 5 1,-5 4-10,2 3-8,3 1-6,1 0-8,5 4 0,2 5-3,0-1-3,2 7-4,6 2 5,0 2-5,2 8 2,-1 7 0,-1-2-7,1-1 5,-5-3-3,0-2-3,-8-4 5,0-4-5,-5-9 1,-3 0-1,-4-9 0,3 0-16,1-4-32,-1-10-51,1 1-64,5-6-7,7-12-214</inkml:trace>
  <inkml:trace contextRef="#ctx0" brushRef="#br0" timeOffset="848">406 787 613,'-14'-21'65,"1"3"28,5 3-13,-1-2-30,5 3-10,4 1-15,4 0-7,5 3-1,5-2 8,13 3-5,2-1-4,8 1-10,9-3-5,11 6 2,2 3-2,3 1-1,0-2-2,-6 0 2,-15 0 0,-12-1 2,-5 5 0,-11-4 8,-9-2 27,0 6-6,-4 0-11,-4 0-6,-4 0-13,-11 6 3,-3 3 0,-12 8 3,-7 2 4,-2 7-3,4 6-1,2-1-5,2 0-2,13 1 0,1-1 0,5-4 2,9-4-2,7-6 0,4-4 1,10-3 0,3-6 2,6-8-1,8-4 0,-1-5-2,5-6 0,-4-8-1,4-4 1,-8 3 0,4 1 0,-8 1 0,-2 11-2,-7 7 2,-6 8-2,-4 8 2,0 7 5,1 7-5,-5 5 3,0 3-1,0-1 1,-5 2-2,-3-5-1,0-3 1,3-9-2,1-1 4,-1-13 6,10-4-5,8-11-2,5-10-3,7-3 1,10-11 0,6 6-2,-3 1 2,7 11 0,0 3 10,-3 13-8,0 9 12,-2 9-7,-11 2-7,-5 7 2,-12 0 0,-7 1 1,-14-1 2,-9-7-2,1 2 2,3-9-5,-3-6 3,2-4 3,4-6-6,5-5 0,3-6-5,10-8-5,7-4-2,13-1 2,2 1-4,8-4-1,4 3 0,-6-3 0,4 3-14,-1-5 7,-2-3 10,0 0-2,-1-5 1,-10 4 7,-1-4 5,-12 5 0,-6 4 0,-6 9 1,-4 6 2,-2 2 11,-2 9 5,-1 2 29,1 3-25,2 1-12,2 4 0,-1 4 6,-2 5 9,-2-3-1,-1 6-5,-2-3-1,3 1-3,-1 3-4,5 4 1,1 2-1,4 8-1,0 4 0,1 9 5,6 1 2,4 8-6,-2 5 1,3 5 1,2 3-11,-1 1 3,1-9-2,-1-5 0,-5-8-2,-4-5-1,0-9 4,-2-6-4,-2-6 1,-2-1-2,2-2-21,-4-3-21,0-3-27,-4-2-25,3-4-57,-9-6 26,5-7 13,-4-5 25,0-3 54,-4-8 25,6 3 9,3-5 5,4-2 19,8 3 12,4 3-13,8 4 10,-4 5-14,-2 5 9,3 0 11,-2 3-18,4 2 3,-2-1 6,4-5-7,1 5-11,5-5 7,-7 7-3,-2 1-2,5-2 5,-11 7-9,1 1 19,-5 0-23,0 0-4,-4 5 2,0 8 3,-4 5 7,0 9-7,-5 5-6,1 4 1,-3-1-1,3-4 0,4-3 0,4-6-1,4-9 2,5-7 6,5-6-8,7-6 3,-3-11 0,9-6 2,-6-12-5,1 3 2,1-5-1,-10 7 0,-1 12-1,-6 5-5,-2 9-2,0 12 7,-1 11 0,4 6 0,-3 7 4,5-1-2,3 0-2,-3-8 0,1-8 2,-2-3 1,6-12 3,-1-4-6,-1-6 1,7-11-1,3-6 0,-1-5-1,2-13 2,3 0-3,-5-3 2,2 2 0,-1 11-2,-8 8 1,-1 12-3,-6 11 2,4 14 2,-7 11 47,-4 21-11,5 19 4,-5 20-12,-5 9-9,5 4-1,-4-4-9,4-4-4,0-5 0,4-14-4,1-13 2,-5-14-2,0-13 0,0-14 4,0-7 8,-5-8-3,5-10-8,0-11-2,0-17-1,-4-16 0,8-10-9,-4-15-3,5-9 0,-1-2 3,4 0 5,5 7 1,4 9 0,7 18 2,1 14-1,3 17 0,-1 18-3,-2 9-1,2 17 7,-9 10 0,1 9 0,-3 8 0,-12 2 0,-32 79 1,15-108-1,1-7 2,-5 3-3,-3 1 1,-9 9-78,-6-4-92,12-2 30,2-9-66</inkml:trace>
  <inkml:trace contextRef="#ctx0" brushRef="#br0" timeOffset="3022">3048 344 785,'0'-6'48,"5"-2"12,-5 4-2,-5 3-16,1-3-22,-1 4 16,-4 4-10,-1 5 11,-2 1-6,-5 7-8,-3 2-12,8 8 6,-1 4-5,0 5-2,9 1-2,4 1-4,4 3 2,5-5 0,5-9-6,5 0 3,1-9 1,2-4-3,5-10 5,3-4-1,2-4-2,2-10-2,2-4 0,-1-4 3,0-9-4,-8-1 1,0-4-1,-6-5 3,-7 5-3,-3 1 0,-5 5 0,-6 11 3,0 5-3,-2 9-4,-6 6 0,-5 11 0,1 3 4,-5 6-1,-6 6 1,11 6 0,6-3 0,2 7 0,4-2-1,0-7 2,8-7-1,1-2 2,5-11 0,4-8 0,-1 0-1,-3-8 0,1 3 1,1-7-1,-8-2 0,-4-1 0,-4-2-1,-4-2 1,0-8-1,-5 0 0,0 1 0,4 0-1,4 3 1,1 0 0,11 1-1,-2 4 0,9 5 1,3-5-1,6 9 2,-1-5-1,5 5 0,-8-1-1,-2 7-1,-3-5-3,-5 12-4,-9 3 9,-4 3 1,-4 13 0,-5 8 0,-5 5 5,0 0 4,-1 5-6,5-7 3,6-1-7,4-10 3,8-2 4,9-12-1,7-3-2,5-6-1,4-2-2,-7-2 0,2 4-1,-4 4-1,-7 2-4,-3 11 5,0 1-1,-10 5 3,-8-1-2,-3 5 0,-8-5-1,-4 1-1,3-6 2,-7-4-14,6-3 4,7-5 3,2-5 7,4-5-6,4-5-2,8-7 1,5-6 1,1-2-5,8-2 4,-1-1-2,0-7 9,3-2 0,-3 1 0,0-4 0,3-4 0,-5-2 0,0-2 0,1 2 1,-12 2 0,5 3-2,-9 1 3,0 0-2,-4 7 7,0 7 7,-7-1 2,6 0 3,-7 5 1,8 7-3,-5-2 1,5 8 1,0 5-4,0 0-3,-4 4 0,4 0-6,4 4-2,-4-4-3,0 4 3,0 1 5,-4 5-1,4 7 4,0 6-2,0 4-4,4 4 11,-4 5-6,5 3-5,-1-3 12,0 4-9,-3-3 6,8 3-3,-2 4-3,-2 2-3,0 8 6,-3-1-8,-2 1 2,0 0-5,0-5 0,2-12 1,1-2-1,4-13 2,-3-3-3,0-5 0,0-6-1,1-3-19,-5-1-15,4-4-7,1-4-49,7-9-115,2-5-48,4-6-466</inkml:trace>
  <inkml:trace contextRef="#ctx0" brushRef="#br0" timeOffset="4440">3964 392 784,'-7'-12'62,"5"3"-6,7-1-35,3 6-18,7-5-3,7 5 0,-1-6-3,11 2-18,-5 3-61,8-3-145</inkml:trace>
  <inkml:trace contextRef="#ctx0" brushRef="#br0" timeOffset="32758">4475 618 466,'-3'-10'115,"-1"-3"-46,2 8-29,0-3-4,0 8-22,2 0-10,-3 0-4,2 9 15,-3 5 23,0 7-21,-1 11-1,1 3 5,0 1-6,4 1 3,0-3-9,4 3-1,5-10 1,0-5-1,11-4 4,10-13 15,22-10-10,26-22-7,37-17-6,36-23-2,42-19 1,33-12-2,30-6-1,15-7-36,4 2-69,-11-3-89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48.7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21 178 364,'0'0'90,"0"0"-44,0 0 37,0 0-10,-4 0-40,4 0 7,0-4-2,0 4-6,0 0-1,0 4 8,-5-8 3,5 4 6,0 0-5,-4-2-6,4-1-7,-4 3-4,4-4-6,0 4 11,-4-4-11,4 4-5,0 0-12,0 4 2,0-4-4,4 0 3,-4 0-3,4-4-1,0 1 3,5 2-3,4-1 0,2 2 3,6 0-1,4 0 1,8 0 2,0-4-5,4 4 2,8-5-1,-3 5-1,3-4 0,0 0 1,-6 4-1,5 0 0,-4 0-2,4 0 2,8 0 0,-7 0 0,4 0-9,-10 0-7,0 0-24,-12-6 21,4 2 6,-14 0-8,-3-1-6,0 1-18,-6 4-26,-3-4-2,-5 4 13,0-4-52,0 2-69,-5 2-3</inkml:trace>
  <inkml:trace contextRef="#ctx0" brushRef="#br0" timeOffset="488">803 38 271,'-15'-13'59,"2"5"-11,-4-2 16,0 4 18,2 5-57,2-1 45,5 2 33,-1 0-36,9-4-13,0 4-20,0 4-2,0-4-17,0 0 15,4 3 31,9 3-23,1 0-5,13 6-13,2 1 3,-1 2-5,2 7-10,-2 4 13,-7 5-8,-4 2-1,-13 3 4,-4 4-11,-13 0 2,-3 1-4,-12-5-1,2-1-2,1-3-22,1-5-80,7-10-40,9-3-167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51.7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320 352 445,'4'9'27,"0"-3"76,-4-2-4,5-4-19,-5 0-23,0-4-25,4 2 15,-4-2-8,4 0 3,-4-1-6,0 1-3,0 0-20,0-2-10,-4-2 6,0-1-6,4-5-3,-5 1 6,-3-4-2,4-2 3,-8-3 9,4 3-11,-5 2 8,1 0 11,3 7-13,-5 5-4,0 5-6,-3 5-1,1 9 5,-11 3 2,0 10 5,6 3 14,-3 7-16,7 3 4,1 0-5,4-3 1,8-6-7,8-5 0,8-3-1,0-4 1,5-9 3,11-2-1,-3-4 0,-2-8-4,4 0 2,-6-2-2,-9 2-2,-6 4-1,-2 0 2,-8 4-1,-5 6 1,-5 7 0,-7 2 0,-7 2 1,-5 6-1,0-4 0,4 0 2,1 0-4,7-2 4,8-2-2,5-1 0,2-5-5,16 0 5,2 1 1,5-1 2,11 1-1,10-5-1,3-5-1,4-4 3,-2-4-3,9-5 0,-7-5-6,-3 1-19,3-1 2,0 1 5,-10-4 8,1-6-1,-6 0-8,1-8-12,-5-1 28,-3-3-2,3-1 4,-9 5-1,2 0 1,-10 8 1,-1 7 2,-4 9 0,-8 2 2,4 1-3,-8 4 3,-1-4-2,1 8 2,-8-4 3,4 4 2,-9 1 2,4 2 3,-3 4 0,-1 2 1,0 4-9,3 6 5,4 0-1,-3 4-4,4 4-2,2-3-1,4 3-3,1 0 2,6-4-1,0-4 3,0-6-5,5-8 2,-1 1 4,7-10 5,2-4-9,4-6 6,1-8-6,8-9 2,4-8 5,-2-1 1,-7 3 21,-8 6 3,-1 2-3,-7 10 2,-5 7-9,-3 4-18,-1 8-5,-1 6 1,0 7-3,-4 0 2,-3 10 0,3 0 5,5 2-5,4-4 0,4-2-2,9-6 2,4-2 0,7-3 0,1-10 3,4-4-5,4-6 3,-4-1-1,-1-13 4,-1-3-4,0-3-1,-6-5-2,-7-3 3,4-4 0,-10-1 2,1 5-2,-5 0 0,-4 5 0,0 9 1,-4 9-1,0 8-4,-1 5 3,-3 5-1,-8 12 2,0 5 0,-1 5-3,-3 5 2,12-1 0,12-4 0,16-8 1,9-2 0,16-4 0,4-3-3,-1-2 2,-5 5 2,-6-3-3,-16 3-8,-13 2 8,-8-1-1,-8 1 2,-5-2-11,-4-1 10,3-4 0,6-8 2,2-4-2,2-6 1,8-11 0,2-2 1,7-5 0,9 1-2,3-4 2,8 0 0,0 8-3,4 0 3,-6 6-1,0 8-3,-10 5-2,-3 11 6,0 8 0,-9 7-1,-1 5 3,-4 0-4,-4-9 4,0 4-2,-4-13 0,4 1 1,4-10-1,-4 0 1,9-6-1,3-6 1,8-3 0,5-6 1,-4-10-2,3-1 1,-7-1-1,0 3 1,-2 7 0,-6 1-1,-1 9 1,-4 7-2,-4 12 4,5 11 11,-1 14 5,0 11-2,2 16 5,1 9-6,-2 9 7,5 1-16,-6 4 6,1-5-12,-1-1 6,-4-12-3,-4-13-3,-1-6 0,-3-11 0,-2-10 2,2-6 3,2-9 1,-2-8-1,-5-8-6,0-5-13,-5-10 2,4-8-10,-3-15 2,5-8 9,0-3 0,12-6 2,7 3 2,10 8 2,0 10-6,11 4-2,6 9-3,-2 4 1,-2 6-4,-8 2 11,5 2 5,-10 1-3,-5-7 3,4 2 0,-4-8-1,1 2 0,-5-2-4,1 4 1,-4 4 5,0 6 1,-3 3 0,0 6-3,-2 4-4,0 0 7,0 0-1,0 4-3,-2-4 0,2 0 0,-2 2 2,-3 2-5,0 0 5,1 1-13,-5 3-18,1-8 6,-1 3-65,1 4 2,4-3-102,-6-3-133</inkml:trace>
  <inkml:trace contextRef="#ctx0" brushRef="#br0" timeOffset="2274">2426 24 913,'-13'-12'58,"-3"6"47,-3 3-54,5 6 26,6 7-16,4 7-4,-1 6-12,-3 4-7,8 0-11,0 0 0,4 4-4,5-3 0,-5 3 4,0 0-9,-3 5-1,-1 0-5,-4 9-3,3-1 2,-3-2-6,4 2-5,-5 0 3,5-4-3,0-3 3,-4-1-1,4-9 1,-4 0-3,4-8-14,-4-6-23,4-1-18,0-7-8,0-5-34,4 0-80,-8 0-53,0-9-249</inkml:trace>
  <inkml:trace contextRef="#ctx0" brushRef="#br0" timeOffset="2604">2187 484 632,'-17'-15'85,"9"-3"-33,4 1-13,16 2-11,17-3-2,6 1-14,17-2 13,5 2 12,1 3 12,-9 6-24,-10 12-2,-8 4 4,-10 11 3,-12 12-9,-5 0-12,-3 5 0,-1 0-5,4-5 6,1-8-10,9-4-1,3-7 1,4-10 4,7-4-4,-3-11-1,3-5 1,-7-5 2,-4-8-1,-4-5-1,-8-4 0,-5-4 0,-4-2 0,-9 6 0,-1 3 0,-3 12-3,-6 10-1,-3 15-35,-9 9-21,0 10-77,-6 12-136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4:55.0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70 200 300,'0'0'424,"0"0"-351,0 0-38,0 0 20,-4 4-3,4 6 0,0 3 5,0 4-25,-4-2-4,0 7 27,0-3-16,-3 2-19,0-2-6,2 2-7,-3-2-1,2 3-1,2-4-4,0 0 3,-5-9-4,9-1 0,-4-6 4,4 2 9,0-10 6,0-2-16,4-5-1,5-10 4,-1-8-6,1-5 0,3-4-3,0-1 7,0 9-1,-3 1 6,-1 10 2,-2 11-11,-2 5 2,0 10-2,-1 13 10,1 9-2,0 5 3,3 7-4,-2-3-3,-5-4 2,0-1-3,0-12 2,0-2-4,0-3 0,0-10 3,4-4 4,-4-4 4,12-10-11,1-4 0,4-13 0,7-6 4,-3-7-5,-3 4-2,0 7 2,-5 7 0,-9 12-3,0 14-3,-4 6 6,5 15 1,-5 2 0,4 8 2,1 1-2,4 1-1,5-7 1,-1 0 0,3-11 2,5-2 1,12-5-4,-2-8 3,8-4 0,-7-9 0,2-5-3,-13-1 1,3-12-1,-12-1 0,-2-4 1,-5-5-1,-5 3 0,-6 5 0,2 11 0,-5 4 0,5 12 0,-4 6-2,-6 10 2,-3 7-3,-6 8 7,-8 10-6,0 5 2,-1 0 0,7-3-1,4-5 1,3-5-1,12-6 0,7-3 1,6-13 0,13-1 4,5-4-4,8-9 0,5-13-1,2-1 1,-6-4 0,-6 1 1,-5 3-2,-8 5-1,-4 9 0,-7 9-2,1 9 3,-1 5 2,4 3-2,-4 6 2,5-2-1,-3-2 0,-2 0 3,0-5-6,0-2 4,2-7-1,-6-1 3,0-8 5,4-1-8,4-9 0,5-7 1,4-8-1,3-1-1,5-7 1,45-61-1,-60 90 2,1 3-2,0 5-1,-2 0-5,8 0 7,1 13-1,0 5 1,-1 8 0,0 7 1,-3-2-1,0-1 0,-2-5-1,-3 0 1,-5-11 0,5-5 0,-1-3 2,5-6-1,6-2 0,2-6-1,12-5-4,-4-6 4,3-6-7,-6 2 6,-5 0 2,-6 0 0,-6 0-1,-5 6 0,-4-1-3,-4 5 2,-1-1 2,-6 9 0,-1 1-1,-5 8-4,-4 1 4,-6 13 0,0 9-1,-5-1 1,7 5-1,8 2-4,3-3 4,10-7 2,8-5 1,10-5-2,3-7 1,5-6-1,9-6 0,-4-7 0,4-1-1,-6-3 2,-8-6-3,-2-1 5,-6 4-3,-1-3 1,0 5-1,-3 9-1,-4 1 1,3 6 0,-4 2 0,0 0 0,0 0-1,3 0-2,-6 0 2,6 2-6,-6-2 6,3 0 1,0 0 0,0 0 1,-1 0 0,1 0-1,0 0-1,-3-2 1,3 2 5,3 0-3,-3 0-2,0 0 2,1 0 1,2-3-3,-3-1 0,4-2-2,-2 2 2,1 0 0,1 4 2,-4-4-2,0 4-1,0 0-1,0 0 1,0 0 0,0 4-2,-3 0-1,3 6 2,3 3 4,-2 4-4,3 6 3,6-1-3,-1-3 3,-1-2-1,0 0 3,1-2-3,-1-7 4,1 2-4,2-6 0,6-3 3,-3-2-2,11-3-2,6 0-4,6-10 2,-7 5-8,10-9-5,-7 0 7,0 0 2,-8-5 1,-3 0-2,-3 2 2,-7-6 3,-2-4 0,-3 3 2,-5-7 1,-2 7 0,0 2-1,-2 11-3,-5 8 0,-3 11 4,-7 9 0,-15 10 2,-2 13 6,-2 4-7,2 5 2,2-1-1,11-8-1,13-9-1,0 0 1,16-14 1,0 1 0,9-14 0,4-4-2,7-6 0,-6-7-2,5-6 2,-6-4 0,2-4 0,-1-1 0,-1 5 2,-3 0-2,5 10 0,-6 4 0,-5 3 4,-3 10-3,1 6 19,4 7 9,-6 10-6,5 12-6,-3 9 4,-2 6-2,-1 5-4,-3 3-3,0 3-2,-4-2-1,0 5-2,-2-3-5,-3-5 2,1 1-4,-1-3 2,-4-10 0,1-4-1,-5-7 2,5-10-2,-2-6 1,6-11 8,2-6-2,-1-6-8,-1-7-6,0-10-12,-2-8 9,-2-5-9,-1-9 5,5 5 6,0 0-1,0 3 7,-2 5 0,5 5-8,2 0 3,9 6-9,-2-6 6,9 4 0,2 0 2,7-2 6,1 1 1,8-7-1,-5 0 1,6-5 0,-6-1 1,-2-1-2,-3 0 3,-3-1-2,1-1 0,-5-2-1,-3 2 1,1 3 0,-8 7-3,-3 12 3,-10 5-1,-3 13-5,-15 8 4,-3 11 1,-9 7 0,0 11-1,2 11 2,12 2 2,9-1-1,12-4 2,4-5-3,13-8 0,4-9 3,7-1-2,1-13 0,4-1 2,-3-3-2,6-8 0,-10-3-1,5-2 0,-4-1 2,4-5-1,-10 1-1,-3-1 2,0 5-2,-5 3 1,-9 2 0,0 0-1,-4 4 0,0 0-11,0 0-37,-4 0-41,0 4-51,-5-2 42,-5 2-59,0 0-69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6:38.4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74 107 854,'-13'-44'29,"1"15"35,-4 4-46,4 16-18,3 12-2,5 7-85,-4 7-250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6:24.7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0 244 510,'4'-6'203,"-4"3"-175,4-1 30,-4-2-22,0 2-9,0 4-4,0 0-5,0 0 9,0 0 16,0 0-10,0 0 3,-4-3-4,4 6 0,0-3-8,0 0-1,0-3 5,0 6-11,0-3-9,0-3 1,4 3-2,-4 3 0,4-3-1,0 0-2,5 0 4,5 0 1,8 0-1,8 2-2,10 0-2,5 4-1,3-2 1,8-1-2,2 3 2,-1 0-2,9 2 1,-8-3-2,0-1 0,-1 0-1,-8-4 3,-2-4-1,6-1-3,-4-3 3,4 2-2,1-6 2,-1 7-3,-9-3 1,-5 3 0,-9 1-5,-7 0 4,-6 2 1,-4 2-3,-5 0 0,4 0-29,-8 0-23,-4 0 12,4 0 1,-4-4-15,0-2-17,0 3-15,-4-8 21,-5 4-5,-6-2 18,-2-5 34,-4 5 12,-7-9 0,3 5 1,-2-4 8,4 3 2,7 1 20,-7-5 25,9 5-12,1 0 25,-3 1-4,3 5 9,3 0-21,0 4-13,2 5 2,-1-1-6,5 6-8,0-2 3,4 3 10,8-4 22,1 6-9,5-5-15,13 7-6,-2-3-4,11 5-11,-6-5 2,6 5-2,-6-1-4,2 1 0,-2-1-3,-6 0-2,1-5 0,-7 2 4,5-1-3,-11-2 0,1 0-1,-1 0 0,-6-1-1,2 1 2,2 3-1,-5 0 0,-1 3-3,-4 1 3,-9 5 0,-5 6 1,-4 2 2,-16 1-2,-2 7 1,-9-3 1,-7 3-3,4-2 3,-1-7-2,4-4-1,11-3 6,11-10-1,10-1 2,4-6 3,9-2 1,0-2 1,5-6-4,-1 3-5,0-6-3,5 4-3,-1-2 3,3-1-13,-2 2-53,-5-1-106,0 5-125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6:31.3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0 156 664,'4'-5'53,"2"-5"-8,-2 1 49,-1-3-51,4 3 16,-3 3-14,4-6-4,-3 3-14,7-1 2,-3-3-3,0 3 7,6-1-6,1-1-16,1 5 5,6-1-12,3 2 0,1 2-3,4 2 1,-2 2-1,-1 6-1,-6 1-22,-6 5-67,0 6-44,-4 3-124</inkml:trace>
  <inkml:trace contextRef="#ctx0" brushRef="#br0" timeOffset="321">345 115 721,'-4'-14'89,"-6"5"10,6 1-14,3 2-35,1 2-3,-3 4-13,1 0 2,2 4-16,0 2 19,0 7 13,2 5-10,6 8-19,2 3 9,-2 6-17,1-1-6,-1 4-3,1 1-1,-5-1 0,-4 2-3,-4 2-1,0 1-1,-9 1 0,0-2-65,-2-3-122,6-3-30,1-9-258</inkml:trace>
  <inkml:trace contextRef="#ctx0" brushRef="#br0" timeOffset="616">317 640 819,'-29'0'121,"-42"4"-41,67-4-29,0 1-27,4-1-5,4 0 29,-4 0 7,4-1-24,9-3-22,8-6-4,3 2-4,10 3-1,2-5 0,-1 7-25,5-1-100,0 0-69,3 4-176</inkml:trace>
  <inkml:trace contextRef="#ctx0" brushRef="#br0" timeOffset="856">901 335 615,'0'-40'74,"-10"-1"-2,6 5 23,-1 1-60,0 7 10,-3 5 7,4 6 10,0 3-15,-1 6-2,-3 8-22,4 8 34,-10 6 8,4 9-21,1 7-7,-3 7-8,8 7-19,-1 2 0,5 2-4,5-2-6,-1-2 5,-4-4-2,0-3-1,-4 3-1,-1-4-2,-7-3-23,-8 1-87,3-1-171,5-7-113</inkml:trace>
  <inkml:trace contextRef="#ctx0" brushRef="#br0" timeOffset="1170">799 555 340,'8'-23'503,"5"1"-426,6-1 4,3-1-64,4 7-15,9 4-2,-1 1-32,-2 7-201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6:04.2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0 683 825,'-9'2'0,"13"-10"0,11 0 1,9-5 11,8-2 17,2-2 3,0-5 31,-1-2-20,-6-7-12,-10 0 1,-7 0-8,-10-5 1,-4 8 14,-5 1-7,-1 5 14,-5 13-18,-1 5-20,-6 8-7,-9 13-1,0 12 6,0 7-3,9 8-2,9 4 5,10 2-6,12-6 3,16-3 3,16-9-4,12-5 4,13-14-6,7-3-74,-1-6-29,124-26-1,-172 9-32,2-6-15,-8-2 9,1-4 76,15-24 53,-7-13 13,-9-5 17,-5-2 13,-2-6 22,-5 4-23,1 8 54,-5 8-31,-2 6 17,-2 9-9,-3 13 14,1 8-31,-3 6 4,2 5-33,-2 12-12,-2 5 11,-5 17 16,1 6 25,-5 14-9,4 8 20,3 3-21,7 2-28,6 5 9,3-3-16,5-3-6,2-4 1,1-5-3,-2-7-1,0-7-4,-5-7-99,-3-6-115,-10-3-170</inkml:trace>
  <inkml:trace contextRef="#ctx0" brushRef="#br0" timeOffset="622">621 497 800,'31'-8'3,"5"-5"17,2 3 18,9-3-27,5 0-7,1 3-4,-10-2 1,-3 3 2,-11-1 10,-9 5 49,-10-3 5,-7 6-11,-6 2-31,-3 2-17,-5 6-5,-9 9 10,-1 8 6,-1 13-6,2 4-5,7 2-7,9-2 1,6-3-2,6-7 3,9-5-3,5-9-16,5-9-37,5-9-36,2-9-62,1-9-97</inkml:trace>
  <inkml:trace contextRef="#ctx0" brushRef="#br0" timeOffset="974">1257 534 531,'8'13'0,"2"-8"-74,6-5-233</inkml:trace>
  <inkml:trace contextRef="#ctx0" brushRef="#br0" timeOffset="1124">1621 587 823,'4'4'7,"3"-8"-7,-3 0 0,6 3-3,7-3-87,7 0-204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6:33.7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143 356 760,'-4'-1'4,"-4"-3"69,-1-3-17,1 4-12,4 3-9,0 0-10,-1 3-1,-3 8 8,-3-2-4,-2 9-10,0 8 9,-3 1-15,3 6 1,-3 1-8,8-1-2,4-2-2,8-5 2,4 1 0,8-12-2,-3-3 4,3-10-3,-2-4 0,5-15-1,-7-6-2,1-12 1,-5-9 0,-2-6-1,-2-4 1,0 5 0,-1 4 2,-3 13-2,2 5 12,0 14-11,0 3-1,8 10-2,7 4 1,9 2 1,14-2 1,4 5 0,3-5-1,2 0 0,-8-4 0,-10-4 1,-5 0-1,-5-9 0,-11-1 1,1-5 0,5-7-1,-8-1 1,5-8-1,-5 3 0,2 1 0,-1 0 0,0 12 12,-9 6 14,5 3-19,-10 20-6,5 16 33,-7 19 2,0 19-3,3 17-6,0 11-9,4 2-7,3-4-4,1-3 0,-3-11-5,-1-9 5,0-7-5,-4-8 0,-4-12 1,2-8-2,-7-5 2,1-13 3,1-7 0,-5-5-1,2-7-5,1-9-9,1 1-5,-4-10 0,9-4 2,7 0 0,9-4 0,5-2 5,7-1-8,0-1-3,11-1 11,-1 0-6,4-1 6,0 1 0,5-4 0,-8 3 4,2 3 1,-6-3-1,-3 1 2,-8-3 2,0 1 2,-2-2-3,-2-4 0,-5-4 1,-2 2-1,1 6 1,-3 3-3,-3 10 4,-1 10 0,0 8-2,-1 9-2,-3 9 2,0 12 13,-5 16 3,1 7 3,-1 7 2,5 1-2,0-2-4,4 0-1,4-6-6,-4-2 4,9 6-2,-5-2 0,4 2 3,-4 6-9,-4-4 1,0 3-3,-4 1 0,0 0-1,-9-4 2,1-5-2,-7-4-1,5-11 1,6-7 2,0-12-1,3-4 10,5-14-12,-4-6-2,4-8-10,4-12 4,1-6-7,-1-5 4,8-3 7,-2 5-2,7 2 5,6 3-3,3 9-1,9 1 0,-1 2-2,7 6-3,4-2-3,-2 2 5,2-1 3,-6 3 2,-8-4 2,-8 2 1,-6-2 0,-9-2 0,-8 0 0,0 0 0,-4 6 0,-5-1-1,5 13-5,-4 8 3,-10 17-1,3 10 3,-10 11 1,-6 5 0,9 7 0,5-7 0,3-4-1,13-5 1,9-10-1,7-14 1,11-11 0,6-12 0,-3-7 0,12-11 1,-6-7-1,5 2 1,-4 3-2,-11 7 1,-2 9-4,-5 14 0,-1 14 4,-4 9-1,1 4 1,4 3 0,-10-1 0,5-4 0,-5-6 0,-3-6 2,-1-5-1,4-8 3,12-13-3,1-4-1,1-10-1,9-10 1,-5-3 0,-7-4-1,-2 0 0,-9 7 1,-3 5-1,-5 7 2,0 10-2,-5 11-6,5 8-7,5 9 14,-1 6-1,13 12 1,7 5 0,5 4 0,12-6 0,-2 3 0,0-8 1,-2-2-1,-10-2-2,-11-6 2,-13 2 6,-15-2-6,-14-5-18,-17 3-162,-6-3-89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6:35.7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4 909 836,'0'4'10,"0"0"1,-6-4 7,12 0 17,2 5-1,13 3-14,6-4-7,12-3-4,6-2-5,4-3 3,-7-4-5,-1-4 13,-16-4 5,-5-6-2,-7-6 1,-13-7-5,0-1 3,-5-1 12,-13 7-11,1 3 0,-1 5 2,-9 17-10,-3 9-3,0 5-5,-6 12 0,-1 8 0,8 6-2,2 1 0,14 1-1,8-3-9,10-1-48,8-6-8,14-5-20,-1-8 21,14-6 15,-4-8-1,2-14 38,7-7 8,-10-8 3,6-5 3,-2-12-1,-1-2 18,-2-2 21,-9 10 18,0 3 6,-15 15-18,1 14-35,-7 16 21,-3 18 24,-3 20-2,0 15 5,-3 16 1,-2 6-26,0 1-3,1-7-10,-1-6-8,-3-8-8,4-13-3,-5-10 4,5-13-1,-6-14 4,9-7 9,-2-16-13,2-13-2,1-13-2,0-18-4,4-13-1,7-13-10,6-10-2,1 0 4,6 0 9,4 19 4,-2 10-1,2 24-5,-7 18-1,-5 15-2,4 8 2,-11 15 7,-1 11-1,-4 3 1,-4 7 1,-4-1-1,-17-3 1,-3 0 2,-5-9-3,-4-6-8,8-5-65,3-5-46,12-5 2,7-6-11,14 0-23,13-8-65</inkml:trace>
  <inkml:trace contextRef="#ctx0" brushRef="#br0" timeOffset="726">819 826 465,'43'-34'79,"-3"-5"15,-5-1-13,-4 2-18,-12 2 1,-7 5-8,-6 8-9,-12 9-16,-4 9-21,-5 10 7,-3 13-1,-9 5 5,5 11-6,0-1-5,3 3-9,10-1 2,5-8 0,4-4-1,9-4 4,5-6-6,8-5 2,5-4 0,12-12-2,-5-2 0,7-11 0,-1 2 0,-5-8 0,0 6 0,-1 2 1,-6 6-2,-3 6 2,-1 10 0,-7 8 0,-4 9 1,-3 2 3,-6 5-5,-4 4 4,-4-4-2,-5-8 0,-1-2 0,2-3 1,0-9-1,3-1-2,1-8-9,4-5-37,9-9-17,3-5-2,2-5 21,7-11 26,10 1 12,-1-4 3,2-4 4,-1 0-2,4-8 2,-4 2-2,0 1 2,-9-1 10,1 2 42,-6 6-7,-9 11 11,-4 7-28,-2 12-29,-8 22 29,-2 17 13,-1 16 11,-4 23 17,-1 5-15,6 6-18,7-6-6,2-2-16,6-5-2,-1-7-4,3-3-6,0-14 0,-5-3-2,0-12 3,-4-2-4,-4-8-18,-31 1-42,22-25-29,4-2-21,0-4 33,1-6 7,-6-15 26,12-8 30,13 2 11,6-2 3,6 7 1,8 7 18,-2 5 22,3 8 5,-9 6-11,2 5-15,2 4 9,-6 8-10,3 9 11,-7 5-15,-3 8-7,-3 1-2,-5 6-2,-4 1-3,0-5-1,-4 2-95,2-8-125</inkml:trace>
  <inkml:trace contextRef="#ctx0" brushRef="#br0" timeOffset="1775">2019 635 666,'0'-6'161,"-5"-2"-70,5 3 9,-4 1-38,4-2-39,0 6-1,0 2-14,0 2 0,0 4 16,-4 1 3,4 4-8,0 6-3,0 3-9,0-6-1,4 4-5,0-3 4,1-2-1,3-1-4,-4-2 0,0-3-1,5-5-5,1-4 1,2-8-5,11-5 4,-6-6 5,4-5 2,-2-3-1,0-1 0,-3 3-1,-2 0 1,-5 10 2,-5 2-2,0 9-6,-4 4-5,-4 5 11,4 7 0,-4 7 0,0 2 1,4 2-1,0 0 0,0-5-2,4-3-1,0-2-54,5-1 9,-5-9 7,6 3-7,5-12-2,5 3 20,1-9 26,1-3 4,1 2 0,-6-5 14,-1 5 13,-3-5 13,-2 9-4,-2-1-15,-1 7-10,-8-1-11,1 8-1,2 3 1,-6 3 6,2 3-2,-3 10-1,-5-5 1,1 1 1,-3-2-2,4-4 1,1-7 3,3-2 8,2-4 9,2 0 8,6-16-29,2 1 0,6-8-2,2 0 0,0 0 0,-4 6 2,2 7-3,-2 10 3,-5 4-2,0 6 8,5 6-4,3 8 0,-4-1 1,2-2-4,6-2 3,0-1-2,1-5 2,-3-3-1,9-6 1,-9-4-3,3-12 1,1-2-3,-5-1 0,-4-2 2,-1-4-2,-2 6 0,0 1 0,-6 4-2,-4 7-1,5 6-8,-1 3 9,0 8 2,0-1 0,0 1-1,1 4 0,-4 0-99,-1-1-61,0 1-231</inkml:trace>
  <inkml:trace contextRef="#ctx0" brushRef="#br0" timeOffset="2842">2987 131 785,'24'-48'124,"-7"11"-48,0 6-11,0 16-51,-12 17 35,-9 19 32,-4 20 1,-5 12-32,3 16-3,-2 6-16,7-5-13,1-4-10,8-5 2,1-11-6,3 0-3,2-6 4,-3-4-5,-6-3-2,-2-5-64,-6-7-99,1-8-33,-6-7-100</inkml:trace>
  <inkml:trace contextRef="#ctx0" brushRef="#br0" timeOffset="3051">2980 652 669,'12'-40'78,"7"3"30,4 1-28,5-3-16,4 11-6,2 5-17,2 2-4,1 7-1,-11 9-5,3 10-11,-6 5-5,-10 11 0,-7 7-6,-4 7-5,-6 5 1,-4-3-5,-1 3-100,-3-6-108,-4-1-619</inkml:trace>
  <inkml:trace contextRef="#ctx0" brushRef="#br0" timeOffset="3283">3366 351 731,'10'-27'235,"0"10"-167,-6 7-33,1 4-34,3 12 2,-2 8-3,1 3-1,1 10-119,0 0-270</inkml:trace>
  <inkml:trace contextRef="#ctx0" brushRef="#br0" timeOffset="3455">3615 612 715,'4'-6'52,"5"-6"4,5-3 14,-2-6-20,1-2-6,1-8 8,-3-1-11,-4 1 6,-14-1 7,-1 10-5,-8 5-17,-2 11-13,-10 12-7,3 15 1,-3 6-5,7 9-5,8 9 0,10-3-2,10 2-1,7-9 3,13-3-1,-5-13-2,8-6-1,2-11-28,7-9-12,-3-7 16,3-12 16,-4-7 6,0-11 3,-5-4 2,-2-6-2,-10-1 2,-5-3-4,1 12 4,-10 8-2,-4 15 0,-4 17-12,-2 10 11,2 11-1,0 16 4,-1 1-2,8 13 1,3-1 4,4-4 10,2-4-2,-2-2-3,-2-4 2,1-4-9,-2 1-1,-3-4-2,-8 2-18,-12-2-115,-10 0-145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6:41.1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0 562 832,'0'-4'6,"3"-2"-6,-2-2 9,6-1 9,11 5 17,10-2-8,6-1-7,10-3-3,-4-3-6,0-2 5,-1-3-2,-3-3-3,-2-2 0,-2-4 0,-9-4-4,-2-1 1,-3 0-2,-8-3-1,-3-1 1,-5-1-5,-2-1 2,-6 1-3,-3 9 0,1-3 1,-6 10 3,4 6-1,-1 3 4,5 6-7,-2 6 1,-1 6 1,-5 6 0,0 7 9,-2 2 11,-1 11 12,-3 5 5,5 7 10,2 10-12,3 3-14,6 2-6,0 9 2,4 4-5,4 6-1,0 9-3,2-3-1,1 3-2,-6-10-2,-1-5-1,0-5-2,-1-5 1,-2-7-1,-1-3 1,0-11-2,-2-5 0,2-13 2,-1-6-3,0-3-17,1-13-43,2-1-52,2-5-63,-3-9-119</inkml:trace>
  <inkml:trace contextRef="#ctx0" brushRef="#br0" timeOffset="534">151 863 605,'-12'-23'122,"-1"5"-84,1-1 51,7 2-43,5 1-26,10 3-8,11-1-1,14 1-3,5 2 6,13 1-4,3 1-5,2 0 1,-5 1-3,-8 4 5,-14-2 11,-4-3 12,-11 1-7,-6-2-3,-6 1 6,-1 1-11,-6 2-12,-1 2-3,-6 10-1,-6 11-2,-7 5 2,2 10-1,3 12 1,-2 2-1,12 2 1,5 2 0,10-4 1,7-2 0,6-4-1,5-7 0,2-8-2,-2-12 2,0-13-2,-1-7 2,-7-16 0,-3-4 0,-3-14-1,-4-8 2,-7-1-1,4-4 0,-4 1 0,9 4 0,-1 13 0,10 4 0,13 10 0,0 9 1,10 7-1,7 12 4,-5 11-4,-2 14 4,-2 15-3,-16 12 1,-6 1 0,-9 4 4,-8-1-6,-10-9 4,-39 67 0,42-113 0,3-3-1,4-8 16,-2-4 6,0-7-18,4-16-7,4-15 8,2-18-8,6-3 4,3-3-3,4-1 0,7 11-2,-5 12 1,5 20-5,1 14-66,5 20-5,3 11-99,6 10-113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6:42.3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83 575 563,'3'-4'172,"1"-6"-147,2-3 63,3-10-56,5 2-2,4-2 7,6-11-6,0 1-5,-10-4-2,-2-11-2,-5 2-11,-10-8 1,-2 9 3,-8 0-1,-5 15-1,1 12-13,-4 17 1,-1 16 0,-5 15 4,0 11-2,1 12 5,3 5-3,10-3 0,9-1-4,8-4 2,13-6-1,6-9 2,5-12 0,6-10 1,5-13 1,6-9-2,-6-9-3,2-15 1,2-7-1,-5-4 0,-4-5 1,-5 1 4,-6 11 15,-9 14-13,-6 11-8,-5 14-10,-6 18 10,-1 7 3,-1 3 1,-2 12-2,1 3-1,2-5 0,-3-9 0,2-5 1,1-7-1,4-11 0,0-2 12,9-10-7,6-10-6,6-8 3,6-11-3,1-11 1,-4-6-1,0 0 0,-15-2 1,-1 10-1,-4 12 0,-4 7-1,-3 15-12,-1 16 13,-6 15-1,-4 9 1,1 12 0,1 4 2,3 2-2,12-8 1,3-2 2,10-1-2,8-12 0,9 0-1,3-14-2,9-3-15,-6-6 0,5-12 10,-6-6 3,-2-9 4,-3-4 0,-8-9 1,0-8 0,-5-2-1,-2 2-1,-1-4 0,-5 6 1,3 6 0,-7 5 0,-2 8 0,-2 5-1,-1 11-12,-6 10 11,1 11 2,-5 9 6,3 12 18,-1 5 2,0 14 6,1-1-5,4 7-7,4 3-7,2 0 0,7-2 0,2-7-7,-1-4-1,0-6-4,-8-8 2,-6-7-2,-2-8 5,-12-3-3,4-5 0,-2-7-2,3-6-2,1-6-11,0-11-18,3-6 12,1-14 2,-2-15 1,12-3-5,-2-12-2,5-8 0,5-2 10,3 5 5,9-3 5,-3 9 2,6 13-1,2 9 1,0 17-2,-3 14-6,-3 13-1,-2 19 8,-10 11 0,-8 15 2,-5 4 3,-5 1-2,-12-2 4,-7-2-5,-9-10 4,-3-5-5,1-4 2,-4-14 0,9-3 3,6-2-3,10-8-3,6 1 1,5-1-6,10 0 0,6 0 1,8 0 0,8 0-1,8-1-10,8-3-1,1 0-6,6-9 12,1-5 11,2-5-5,-2-6 5,-2-5 0,-6-6 0,-9-4 0,-8-2 0,-11-4 0,-7 2 1,-7 8 0,-3 7 3,-7 12-1,-6 15-2,-8 13 1,-8 17 3,-9 8 1,-3 9-1,2 5-4,8 2 4,4-2-2,13-6-2,6 0 1,8-5-1,8-8 1,6-4-4,6-4 0,5-8-4,-1-11-6,4-4 0,-3-15 10,3-6 0,-1-4 1,0-1 1,-6 3 0,-3 4 0,-1 10-1,-3 1-3,-4 16 4,1 0-1,-5 13 2,-2-2-1,-1 11 0,-3-7 0,-5-1 0,1 0 0,1-5 1,2-5 0,1-5 4,1-4 5,4-9-9,6-9-2,4-8 2,-1-9-1,6-4 3,2 5 3,-2 3 5,0 5 1,1 15-6,-4 12-2,-2 13 4,2 13-1,3 6 3,-3 3-5,-1 1-3,3 1 0,3-5 3,1-7-2,0-6 5,3-8-4,-1-11 2,2-7-6,-6-6-1,0-18-1,0-5-1,-4-10 2,-2-8-1,-1-8 2,0 7-1,-4 1 1,-3 14-2,-1 9-1,-6 12-9,-10 17 10,-7 14 1,-7 11-1,-1 8-1,-2 9 1,13 2 2,11 2 0,16-8 4,11-1-3,12-7 2,2-1-2,6-5-1,-15 1 0,-6-6 0,-9 6-1,-18-3 2,-11 4 0,-3-5-1,-6-2 0,5-7 6,6-6-2,5-12-4,8-7 0,8-9-4,5-6 0,9-7 4,5-1-2,4-2 1,-6 7 0,0-1 1,3 11-1,-5 5 0,1 9-3,1 5 4,-1 8 0,0 7 1,-3 9 3,0 0 3,-2 10-3,-6 0 0,-4 7 2,-8-7-3,-2 3-3,-8 2 6,-4-7-6,-6 7-99,-5-4-104,1-9-298</inkml:trace>
  <inkml:trace contextRef="#ctx0" brushRef="#br0" timeOffset="2237">2666 78 858,'4'-36'1,"0"13"8,0 5-6,-4 17-2,4 6-2,-2 14-11,-4 8-132,2 8-220</inkml:trace>
  <inkml:trace contextRef="#ctx0" brushRef="#br0" timeOffset="2439">3004 237 740,'13'-17'63,"-2"0"32,-10 3-4,-2 1-51,-6 7-21,-6 8-3,-8 6 2,-4 9-8,-3 2 0,0 8-3,2 4-3,7 5 2,5 4-6,2-3 2,7 3-2,1-8 2,4-3-1,4-6-1,0-9 1,4-9 1,6-10 0,3-13-1,7-4 0,1-17-1,4-3 0,0-6 1,-1 6 2,-3 2 2,-1 13 3,-4 13 12,1 14 8,-4 14-12,0 9-6,-5 9-3,0 7-5,-7-3 4,-2 1-5,-2-7-1,-1-7 1,3-9-1,-1-9 32,5-6-26,8-13-3,-2-11-2,8-7-1,7-5 0,-1 1-1,-4 9 1,-2 10-2,-4 9-10,-4 16 12,-2 5 1,-1 14 2,1 4 1,0 5 0,-1 0-4,-3 5 5,3-5-5,1 0-1,1-1-77,2-8-46,2-8-108,4-6-379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6:45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5 807,'-7'-2'1,"0"-2"0,-2 8-2,-3-2 0,0 10-257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7:38.5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399 184 496,'4'-6'127,"-4"1"-18,0 1-49,5 0-27,-5 2-6,0 0-9,0 2-6,0-2 0,0 2 7,0 0 2,0-2 8,4 0-7,-4 1 4,0-1-2,0 0-7,0 0-2,0 0-6,0 2-1,0 0-2,0 0-3,0 0-3,0 0 5,1 0-1,-1 0 2,0 0 4,0 0-2,0 0 0,-1 0-1,1 2-5,1 0 2,-1 5 1,3 6 12,1 9-6,3 5 8,-2 5-7,3 4 11,-4 1-6,0 0-12,1-3-4,-1 1 9,-4-3-7,0-1 8,0 1-11,0-1 4,-4-2-1,-1-4 0,5-6-1,-4-6 1,4-1-1,0-4-2,0-1 2,-4-3 0,4 2-2,0-3 0,0 1 0,0 0 0,0 0 1,-4 0-1,4-2 1,0-2-1,0 0 1,0 0-1,0-2 1,0 2 0,0 0 1,0 0-1,0-2 0,0 2 5,0-2-2,0 2 2,4 0 1,-4-1 10,-4-2-7,4-2-8,0-3-2,0 0 1,-4-2-1,8 1 1,-4 3-1,0 1-2,0 2 2,4 2 5,-4-1-5,0 2-4,0 0 4,0 0 0,0 0-1,4 0 0,5 2-3,7 2 2,4 1 4,5 5-3,6 3 2,4 1 1,-2-2-2,-4-1 1,-2-4 4,0-5-3,2-4 0,-5-3 1,1-1 1,-7-4-2,5-1-1,-6-1 0,-5 3 2,-3 1 0,-4 0-3,1 2-4,-6 5 1,0-3-15,0 4-24,-6-4-22,5 2-28,-2-2 10,2 1-43,-2-5-54,2 4-89</inkml:trace>
  <inkml:trace contextRef="#ctx0" brushRef="#br0" timeOffset="1186">1177 211 573,'0'-7'57,"0"0"-1,0 4 13,0-1-40,4 2 11,-4-2-8,0 2-3,-4 2 9,8-1 6,-4 1-10,-4 0-15,4 0-15,0 1-3,0 5 1,0 6 13,-6 7 30,2 11-21,0 11 14,-2 3-5,2 0-16,0 0 13,0-4-9,0-4 0,4-3-7,-5-4-12,1-4 6,0-6-8,4-4 2,-4-7-2,4-2 3,0-4 5,0-2 7,0 0 6,0 0 3,0-2-2,0-2-11,4-2-7,-4-3-1,4-6-3,5-7 1,-1-3-1,0-3-1,1-5 1,2-6 1,2-2-1,-5-2 0,1 1 1,-1 0 0,0 7-1,-2 5 0,-2 5-3,2 1 3,-2 9 2,0 2-2,1 5 0,-5 3 0,0 3-3,4 2-2,-4 0-3,0 2 0,0 3 8,4 3 0,-4 2 0,4 3 0,5 3 0,-5 0 0,4 8 0,2 4 0,4 7 0,-5 3-1,-1 6 1,0 5 2,-3 2-2,-1 5 0,-4-2 0,0 3-1,0-4 2,4-1-1,-4-3 1,0-9-1,4-4 0,-4-9-1,0-6-7,0-6-15,0-5-11,0-5-23,0-2-17,0-6-13,0-1-68,-4-3-62</inkml:trace>
  <inkml:trace contextRef="#ctx0" brushRef="#br0" timeOffset="2017">1186 512 758,'-5'-6'108,"1"2"-29,4 0-6,0 4-34,0 0-24,0-1 2,9-1-6,-1 0 10,9-2 5,5-2-5,13 1-7,2-2-5,5 0-5,3 3-2,0 2 2,-7 2-4,-2 2-2,-5 2-15,0 0-29,-6-1-30,-5 1-92,-3 0-135</inkml:trace>
  <inkml:trace contextRef="#ctx0" brushRef="#br0" timeOffset="2424">1982 287 643,'-3'-3'86,"3"-1"-2,-2 2-7,2 2-28,0 0-8,-4 0-2,4 2-12,0 0-5,-4 3-3,0 6 6,0 0 12,-5 8-4,5 2 2,0 2 5,0 2-13,4 2-7,0-3-7,8 3 3,-4 0-2,0 2-6,1 2 0,-5-1-2,0 1-4,-5 0-2,1-4 6,0-2-6,-4-6-15,3-4-59,1-7-84,-2-8-31,5-8-345</inkml:trace>
  <inkml:trace contextRef="#ctx0" brushRef="#br0" timeOffset="2767">1935 309 650,'-10'-14'133,"6"3"-38,0-1-5,0 1-8,2-1-38,-2 5-2,0 1 4,4 2 6,-4 3-19,4 1-15,0 0-5,4 0-4,-4 1-4,0 1-3,0 2 9,4 2 4,2 3 0,2 5 7,6 3-3,3 4-9,0 4 4,7 0 0,-3 1-4,6 0-2,-1-3-6,4-1-2,-6 0 0,-3-3 1,4 0 0,-1 2 0,-3-4-2,-4 5 2,7-5-2,-12 0-8,5-2-19,-8 0-14,0-3-42,1-2-64,-6-2 3,1-1-140</inkml:trace>
  <inkml:trace contextRef="#ctx0" brushRef="#br0" timeOffset="3324">2406 4 429,'0'-2'204,"0"0"-117,0 2 3,0 0-24,0-2-27,0 2-4,0 0-5,0 0 11,0 0-17,0 0-7,0 0-1,0 0-5,0 2-2,0 2 7,0 4 15,4 4 1,-4 7 11,0 5 1,4 7-13,-4 5-13,0 7 19,0 4-5,0 5-7,0 0-7,0 1-8,0-1 9,0-2-11,-4 0-3,4 0 0,-4-4-5,-1-6 0,5-5 1,-4-6 0,0-6 1,0-8-2,0-3 0,4-8 0,0-3-5,0-1-32,0-4-22,0-1-116,0-3-112</inkml:trace>
  <inkml:trace contextRef="#ctx0" brushRef="#br0" timeOffset="4058">37 1039 826,'-4'-5'96,"-5"-2"0,5 6-7,-4 1-35,4 0-24,-1 1-13,1 2-4,4 1-5,0-3-2,9 9-3,3-8 8,6 1 22,13 0-12,0-2-2,38 6-2,21-4-1,21-3-5,17 0-6,12 0 3,10-2-8,9 1 6,-5-3-4,9 1 1,1-2-3,-11-1-2,1 2 2,-7 0-1,-11 0 0,-12 3-1,-18-2 2,-14 3 4,-18 0-4,-16 0 1,-18-1-1,-10 1 0,-6-2 5,-7 0-5,-5 0 2,-2 0-3,-3-2 2,0 2-1,-7 1 0,0-2-2,0 3-50,0-1 42,0 1-44,-7 0-65,-1-2 49,-5 0-47,-4 0-92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8:45.4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77 968,'11'-34'13,"2"9"68,4 10 3,7 12-64,2 15-16,5 9-4,-1 9 0,-2 11-122,-14 5-99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8:04.9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0 169 591,'0'-4'54,"0"0"21,0-1-17,0 1-21,2 0-19,-2 2 5,2 0 6,-2 0-11,0 2 7,2-2 3,1 2-3,-3 0-1,1-2-6,5 1-4,-2-2-2,0 3-7,0-1 2,0 1-2,5 0-3,-1 0 1,1 1 7,5 3-1,8 2 14,3-2 4,4 5-13,0-1-4,3 0 0,2-3-4,-2 3 2,2-4-6,-2-1 1,6 0 0,-1-3-2,3-3-1,3 2 0,-7-1 3,-5 2-3,4-2 0,-14 2 0,-1-2-1,-3 2-1,-9 0 1,0 0 1,-3 0-7,-5 0-12,0 0-38,0 0 1,0 2-15,0-2-31,0 2-29,-5 0-131</inkml:trace>
  <inkml:trace contextRef="#ctx0" brushRef="#br0" timeOffset="577">548 16 176,'-5'-4'503,"1"0"-446,0 1 28,4 0-24,-4 3-24,4-2 10,0 4-23,0-2-8,0 0-6,0 0-1,0 2-5,0-1 4,4 6 26,4 2-6,5 2 30,1 5-33,13 3-2,-2-2-6,3 2-8,6 1 1,-6-3-1,1 0 1,-5 1 0,2-5-1,-10 0 1,3-1-5,-1-1-4,-10-1 5,1-4-3,-1 0-3,-2-2 7,-2 1-6,0-1 7,-4 4-5,-1 3 3,-6 5-2,-3 3 2,-7 5 3,-10 3-5,-3 2 10,-3 2-10,0-2 4,0-1 1,4-3-1,-2 0 2,4-6 4,2 0-8,1-5 2,3-1-4,8-5-1,5-2 1,-3-2-3,8-3 1,3-2 1,0-2-1,0 3 0,3-1-1,-3-1-1,0 2 0,0-2-17,1-2-22,2-2-60,4 1-70,-3-5-53,0-2-293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8:24.4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154 103 427,'0'0'51,"0"-3"-5,0 3-16,0-1-1,-1 1 2,2-3-5,-1 2 28,-1-3-14,2-2 10,2 0-19,-1 0-20,0 1 6,-2 1 16,0 0 8,0 2-1,-2 2-9,0 0-9,-1 0-8,-1 4-2,-6 4-8,-7 7 4,1 6 18,-8 8 15,-2 5-3,0 6-19,12 3-5,1 3 3,9 0-7,4 0 1,8-4-4,9-6-3,7-6 2,6-7-2,2-8-4,6-4 5,2-7 6,-4-4-8,7-6-2,-6-3 4,0-5-5,0-5 7,-2-4-7,0-4 0,-10-6 0,-1 1 0,-3-4 3,-11-1-3,-1 6 2,-4 3 0,-5 8 0,0 7 1,-7 7-3,0 9-7,2 4-4,-8 9 9,0 6 2,1 5-2,-2 4 0,9-2 1,8-3 0,9-3 0,0-5-2,5-5 3,4-7 2,3-2-2,1-6 5,-7-6-4,1-4-1,-2-3 1,-9-4 7,-4-4-8,-4-4 0,-4-2 1,0 1-1,-9-3 3,-4 4-3,-2 4 0,-2 6-4,-5 5 3,-6 7-3,-5 5 0,4 5-16,-2 3-20,8 1-30,0 5 0,10 2-44,8-1-72,9 4-151</inkml:trace>
  <inkml:trace contextRef="#ctx0" brushRef="#br0" timeOffset="878">865 185 656,'-4'-10'95,"8"4"7,-4 1-17,0 8-70,0 9 34,0 3 27,0 8 20,0 6-29,0 0-14,4-1-17,4-1-6,5-4-5,0-3-13,6-5 0,7-7-5,-4-4-3,5-7 0,-1-8 1,1-6-4,-2-8 8,-2-8-7,-1-7 0,-5-4-2,0-1 0,-2 2-1,-6 3 0,-1 5-2,-3 8 1,-1 10 1,-4 6-2,0 3-11,0 5-32,0 7-32,-4 3-75,4 6-23,-5 4-43</inkml:trace>
  <inkml:trace contextRef="#ctx0" brushRef="#br0" timeOffset="1275">1286 342 801,'20'-8'13,"-3"-1"72,5-6-6,13 1-47,-1-2-3,2-3-9,1 2-2,-8 0 4,-6-4 24,-5 0-19,-5-2-4,-5 0-3,-4-2-10,-4 2 9,0 4-11,-8 2 6,4 5-6,-5 6 5,-3 5-8,-12 4-4,-2 9 0,-9 5-1,4 6 1,-5 4-1,11 0 2,12-1 4,6-1-4,18 0 8,10-3 0,6-2-2,12-3 0,2 1-7,-7-5 0,-2-1 0,-11-5-1,-3-3 0,5-4-1,-2-5-5,-3-7-20,9-3-43,-2-3-36,-8 1 11,3 0 0,-8 0-8,1 0 39,-8-1 29,4 2 26,-5 1 8,0 0 1,2 0 44,-2 1 22,0 1-15,1 2 11,3 1-9,0 2-13,1 4-8,3 6-3,8 4 16,1 8 2,0 3-21,3 8-14,-7 5 3,-4 1 7,-9 3-14,-3 1 1,-5 0-4,-2-7-3,-2-3 1,0-6-4,3-5 5,1-9-5,0-6 12,8-11 7,-4-7-19,9-12 0,-1-9 0,5-4 0,1 3 0,4 3 0,-1 8-2,-5 7 0,2 5-7,5 7-21,-7 5-36,5 4-78,0 8-29,-2 2-146</inkml:trace>
  <inkml:trace contextRef="#ctx0" brushRef="#br0" timeOffset="2370">2611 45 624,'-14'-8'63,"0"-1"-47,2 3 87,-1 2-47,-1 0-17,1 6 7,-1 2-23,-2 5 2,-7 3 5,5 5 4,-12 4-4,2 6 30,7 2-34,-5 5-8,7 1-3,2 1-5,5 0-9,8-2 1,4-6 0,0-5-2,12-6 4,-3-7-1,5-6 2,8-10 9,3-7-12,-4-10 5,8-6-1,-4-4 10,-8 1 0,2 3 0,-10 4 9,-1 9-5,-4 7-9,-4 5 1,0 4-12,0 6-4,0 4-1,0 5 5,5 4 3,4 2-2,10 0 0,2-2 1,1-1-2,13-5 2,-4-5-2,9-6-2,-5-2 2,5-6 0,0-6 0,-2-5-1,-2-8-1,-9-4 1,-1-3 1,-9-5-1,-3 3 1,-5 1-1,1 5 0,-10 3-1,0 6 2,-12 5-2,0 6-2,-9 7-3,-14 8 1,-1 6 1,-9 9 2,6 4 1,8 4-2,10 0 3,7-1-3,13-1 4,5-1-3,7-4-2,-2-3-14,3-7-32,2-3 32,2-6-14,3-4 23,-2-8-2,6-4 11,-1-7 0,-1-6 0,2-4-2,-1-3 3,-5 1 0,0 0 0,-4 4 0,-2 9 0,-3 2 1,-4 6 2,-4 5-1,5 5 0,-5 4 0,0 7 0,-5 2 18,5 7 4,0 0 7,-4 2-3,4-5-7,0-2-3,-4-5-7,4-2 5,0-5-3,0-3 6,4 0 2,-4 0 6,0-1-2,4-3-6,-4 0-12,5 0-4,-1 0-1,0 3-1,-4 1-1,4 3-5,-2 9 4,-2 9 1,0 10 0,-2 13 1,-6 10 0,-9 5 0,2 2 2,2 4-3,0 0 2,5 2-1,-1 0-1,5-1 0,0-9 0,4-7 1,0-12-1,0-9 0,4-10 0,-8-4 0,4-7-1,-4-5-1,0-7-1,-10-6-8,-1-7-8,-6-5 3,-5-6 6,-1-3-15,-1-4 11,3-6 7,4-8-3,-2 5 7,13-6 0,6 6 1,6 4-5,6 4 6,10 3-3,8 1 2,3-1-1,12 0 0,-1 1 2,4-1 1,4-1 1,1 3-1,-8 0 0,-8 7 1,-5 1-1,-7 7 1,-11 5 0,-3 3 0,-3 2 0,-4 4 0,0-2 0,2 4-1,-2-1 1,0-2-2,-2 2 1,2-3-5,0 4-14,-2-2-59,2 2-46,0 2 14,0 0-71,2 0 10</inkml:trace>
  <inkml:trace contextRef="#ctx0" brushRef="#br0" timeOffset="3810">3267 311 512,'9'-1'90,"-1"-6"-50,5-2 56,6-2-18,-2-7-19,0-1-10,3-2-10,-4-4 1,-3-4-13,-4 0 8,-4 1-11,-5 3-6,-4 6 31,-2 4-20,-6 9-18,-5 8-10,-14 9 3,0 8 6,-4 12-3,4 7 9,7 5 7,13-1-7,14-1 6,11-6 1,13-4-4,6-4-4,8-10-1,8-6-3,-5-3-2,3-8-8,-2-8 7,0-3-4,-3-2 1,-5-7-4,-3 3 1,-6 2-2,-14 1 1,-6 5 1,-4 1-2,-4 2 0,-4 1-17,-2 1-42,-2 2-37,-5 0-97,-3 4-33,-13-2-342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8:36.4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186 184 501,'-9'1'107,"-1"3"-62,-6 2 28,-3 3-41,1 3-4,1 6 11,-4 2-8,-1 4 2,8 3-3,-3 1 4,3 0-19,8-1 2,3-1-10,6-5 2,8-4-5,-2-4 0,3-3 1,5-7 1,7 0-1,-3-9 6,2-2 0,3-5 9,-5-6-8,2-8-5,4-2-4,-11-4 5,3-1-1,-1 3 23,-10 4 17,-3 10 1,-1 6-24,-4 7-22,0 9-1,-4 11-1,4 7 3,-5 8 4,10 7 6,-1 2-7,8-5 1,5-5 5,11-3-9,-1-8 1,8-5 1,0-9-5,5-2-24,0-9-74,0-6-49,3-3-70,-6-5-361</inkml:trace>
  <inkml:trace contextRef="#ctx0" brushRef="#br0" timeOffset="510">631 316 807,'4'-14'121,"6"-3"-45,7-6 7,1-5-15,13-7 16,4 4-53,4 6-6,-12 6-19,0 13-1,-9 16-1,-3 9 9,-2 10-6,2 7 1,-6 6-1,-5-2-2,-4 1-2,-4-3 1,-5-5-3,1-6 1,-7-8 2,6-8 0,2-9 9,1-8-8,2-9-3,4-8-2,0-11 0,0-7 0,9-4 2,0 2 0,4 1-2,5 7-4,-5 9-29,0 8-28,-4 7-82,4 7-19,5 6-60,1 4-235</inkml:trace>
  <inkml:trace contextRef="#ctx0" brushRef="#br0" timeOffset="892">1156 369 652,'4'3'54,"5"-6"-10,-1-5 54,0-3-37,5-2 0,-2-3-17,2-3 6,0-2-21,-1-2 29,-2-4-25,0-1-9,-2 1-3,-8 0 1,0 6-1,0 2 4,-4 5-3,0 6-3,-2 4-8,2 3-7,0 2-4,-5 7 0,-3 6 3,-2 3-3,-9 8 1,5 5 2,5 1-1,5 0 3,12 0-4,9-3 2,9-2 0,13-5-1,6-8-2,5-3 2,1-10-2,5-8 1,1-6 2,0-7-3,-2-7 2,-2-3-2,-4-5 3,-14-3-2,0 1-1,-17 2 2,-6 1 0,-4 6-2,-4 4 2,-4 8-2,-4 7-6,-2 6 3,-11 11 1,-11 9 2,-2 10-1,-7 8 2,0 4-3,12 2 3,7-3-2,13-5 1,12-5 0,8-7-1,6-7 1,5-7 2,9-10 0,-1-6 0,2-7-1,-7-2 0,-2 2-1,-1 3-1,-13 9 1,3 5 0,-2 5 0,1 10 0,5 5 1,1 0-1,-7 2 0,2-1 0,6-2-1,-5-3 0,4-1-72,5-3-135,9-3-142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6:05.5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17 947,'12'1'9,"1"-5"-8,0-1 18,-1 1-19,5 0-4,4 2-230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8:38.2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81 304 715,'9'-14'184,"-4"1"-167,0-18 106,-10 29-18,4 2-56,-3 2-37,0 3-3,-9 9 30,0 3 0,-5 6-7,4 2-9,3 0-12,5-2-2,6-2-1,2-2-5,2-1-1,0-3-1,-4 0-1,-1-1-50,-8-2-144,1-3-114</inkml:trace>
  <inkml:trace contextRef="#ctx0" brushRef="#br0" timeOffset="248">3 66 632,'-4'-23'80,"4"3"-20,0 7-21,0 3-39,4 9-25,4 5-8,6 5-96,13 6-232</inkml:trace>
  <inkml:trace contextRef="#ctx0" brushRef="#br0" timeOffset="384">345 123 726,'9'2'38,"-5"-2"45,-4 0-11,-3 2-26,-2 7 15,-7 3-14,-2 5 4,2 6-10,-7 4-14,10-2-7,4 0 4,7-2-3,10-2-3,11-2 2,4-2-11,8-2 0,-6-1-5,-1-1-2,-7 3 2,-8 2-1,-7-1 0,-11 3 1,-3 2-1,-6-5 0,-7 2 1,-3-4-4,3-3 0,-6-7-2,6-1-68,3-5-134,-5-7-271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8:39.3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-1 782 732,'0'-2'44,"5"-3"49,-1-7-22,6-2-22,9 1-27,5-5 1,6 0 2,6-1 9,-2 0-2,-2-1-8,-1-1-1,0 2-5,-10-4 2,-3 0-5,1-4-3,-5-1 0,1-7-1,-2-2-9,2-4 2,-6-4-1,0 1 1,-2-2-3,-5 6 5,-2 1-2,-2 5-1,-2-3 1,0 9 7,0 1 0,0 4-7,-1 7-1,1 9-1,4 5-2,-7 2-1,4 4-1,-1 4 2,-2 7 1,-2 4 2,-5 10 17,5 3 5,-5 7 6,2 5-10,4 6-4,6 5-1,5 4-6,4 11 1,12 0 2,-3 5 1,5 6 1,1 1-3,-5 1-7,-5-1 0,-6-5-3,-6-10 2,-1-6-3,-1-15 0,-2-11 0,3-11-1,0-10 2,0-12 6,0-7-8,0-11-25,0-7-24,0-5-21,-2-6-66,0-4-101,-3 0-81</inkml:trace>
  <inkml:trace contextRef="#ctx0" brushRef="#br0" timeOffset="601">298 669 813,'15'-11'15,"-7"-3"65,2-3 15,5 3-79,9 1-11,-3 5-5,4 3-2,3 3-1,-2 2-101,-4 3-101</inkml:trace>
  <inkml:trace contextRef="#ctx0" brushRef="#br0" timeOffset="811">718 740 706,'-1'8'24,"1"-3"55,0-2 20,4-6-57,2 2-20,5-6 15,4-2-8,2-5-4,4-3-1,3-2 9,1-5 5,-2-6-16,-1 2-4,-8-3-4,-2 3 5,-7 4-3,-1 5 6,-1 4-5,-6 6-3,3 2-5,-4 3-4,3 3-5,-6 2 0,-3 10-1,-7 8 1,-11 7 1,-1 7 3,-4 7-2,5 3 9,14-1-5,3-2 3,18-2-6,6-3 0,16-6 3,16-9-3,8-8-1,5-8 0,0-10-1,-7-11 3,1-10-1,-5-7-1,-4-7-2,-12-3 2,-4 4 3,-15 7-1,-7 8 8,-4 12-3,-2 9-9,-4 10-1,-7 9-1,-6 8 1,4 8 1,-2 4 0,6 1 1,2-5-1,12-3 0,0-5 0,5-6 3,3-9-3,9-8 2,3-8 3,6-7-4,2-4-1,-1-2 0,0 4-1,-13 5-3,-2 6 4,-7 8-1,5 4 0,-1 5-1,1 3 0,3-1 1,1-3 1,0-2 3,2-6-2,0-8-1,2-8 5,2-6-5,0-10 0,-2-6 2,-2-2-1,-5-2-1,-6-4 2,-9-1-2,-14 3 0,-4 2-1,-6 7-1,-4 9-2,-6 10-44,-7 8-124,6 10-121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8:41.3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32 227 659,'1'-9'89,"2"1"15,-6 1 24,3-1-89,3 2 7,-3 2-9,-3 4-25,3 4-2,-1 6 18,-2 7 49,1 7-22,-2 11-7,0 8-11,-6 4-9,5 5-6,2 2-7,1 1-6,4-1 0,1-2-3,1-2-3,0-6-3,3-4 2,-3-6 1,2-7 1,2-5-3,1-9 2,-2-5 3,5-10 1,4-8-3,1-7-4,4-10 3,3-8-1,-2-7-1,-5 2 0,-2 0 0,-3 5-1,-8 12-1,0 8 0,-4 9-3,-4 6-7,0 8 10,-6 5 1,0 7 0,-3 4 0,2 3 0,3 0 1,8-2 0,7-4 1,7-2-2,12-2 4,5-5-4,13-3 0,9-5 0,-2-5-2,-1-7 2,-2-4-1,-7-5 1,-10-6 0,-8-2-1,-6 0 1,-8 2 4,-2 6-4,-6 7-2,-2 5-1,-2 2-6,2 7 3,-6 4 6,1 6 0,6 3 0,-4 4 0,4 2-5,4-2 4,6-2 0,5-2-31,2-4-55,3-1-119,1-6-31,-4-4-535</inkml:trace>
  <inkml:trace contextRef="#ctx0" brushRef="#br0" timeOffset="676">692 356 700,'-7'-22'87,"1"11"-1,3 3-19,-1 3-60,3 5-7,-2 4-1,-2 3-4,4 3-13,-3 3-57,1 0-40,7 1-9,5-4-169</inkml:trace>
  <inkml:trace contextRef="#ctx0" brushRef="#br0" timeOffset="871">949 127 590,'9'-20'97,"0"3"13,-9 1-48,0 2 0,0 3-9,0 2-15,0-1 3,-4 4-9,4-2-6,0 3 1,-5 1 16,5-2-18,0 5-8,0-2-6,0 2-5,0 1-3,0 1-3,0-1-3,5 3 3,-5 2 1,0 6 3,0 5 12,0 11 1,0 8 0,0 5 11,-5 6-13,5 5 0,0 3 0,5-1-9,-5-1 4,0-2-8,4-2 3,-4-2-4,0-2 4,0-2-5,0-5 1,0-3 2,5-5 1,7-8-2,4-3 0,8-7 2,3-7-2,4-6-2,-4-4 0,8-8 2,-9-6-2,2-6 0,-2-6 1,-1-4-2,2-7 0,-9 3 1,-1 2-1,-5 5 1,-2 8-2,-6 12 1,-4 5-9,0 10-3,-9 9 13,-4 9 0,-1 5 0,-2 9 0,7 3 0,-1-1 0,15-1 0,4-5 1,8-3 0,4-6 2,3-8-3,-2-5 2,-1-4 0,3-9-2,-3-7 3,0-7-2,-1-8-1,-1-4 1,-6-4-1,-3-2-1,-7 0 1,-7 2-2,-3 7-1,-6 3 0,-1 7-2,-3 7 1,-10 7 3,1 4-4,-2 6 5,-2 3-2,3 3 0,6-1-2,7 1-1,6-4-2,4-1-3,8-1-7,-3 0 11,12-2 5,4-3 1,5-1 0,4 0 0,4-3 0,5-1 0,2-2 2,-2 1-3,6 1 1,-3 0 0,-3 6 2,-6 1-1,-3 5-1,-5 5 3,1 6-2,-9 3-1,1 3 0,-3 2 3,-5 0 0,-4 0-3,-6-5 1,-4-1 0,1-4-1,-2-5 1,4-4-1,1-5 9,4-3 8,1-3-11,2-7-4,1-5 0,2-8-2,2-4 0,7-8 6,-2 3-6,3 1 2,-2 4 2,-2 8-1,-3 10-3,-5 5-2,0 8-2,-4 7 4,3 6 0,-2 5 0,5 2 1,-6 3-1,0-2 0,0-6 0,0-1 0,0-7 1,0-7 2,4-2 4,2-12-1,2-5-2,3 1 0,-1-1-3,1-1-1,6-12 0,-1 5 0,-4 4 0,-6 7-1,-2 8-5,0 8 2,3 8 4,0 7 0,3 2 0,2 6 0,2-2 0,1-2 0,5-4 3,-6-4-3,5-5-1,-2-2 1,-1-8 3,0-3-2,1-4 0,3-6 0,-6-4 0,6-6-1,-3-7 1,-2 0-2,-1-7 1,1-1-3,-5 0 1,-3 4 2,-2 7-2,-4 6 0,-5 9-5,-5 8-2,-5 14 7,-11 13-4,-6 11 6,2 9-1,3 5 1,11 1 0,13-3 0,8-8 1,7-3-1,5-8 2,0-10 2,3-3-4,6-10 0,-2-7-6,2-2-9,1-9-2,1 1 2,-2-6 7,-2 0 4,-1-5 4,-10 4-1,2-3 0,-6-1 1,1 0 0,-6-6-1,5 0 1,-5-3 0,-1-1 1,0-5-1,0-1-1,-4-2 1,0-2 1,0 2-1,-3 4 0,2 3 0,-2 5 1,2 5-1,-2 3 0,-1 3 1,2 2 0,2 3 1,-4 3 6,-3 3 1,4 3 2,2 3 1,1 0-5,0 2-3,0 0-3,0 0 2,-3 2-4,3 2 2,-1 1-1,1 8 3,0 9 4,0 6 9,1 9 6,2 13-7,1 7-1,3 5 6,-1 1-10,1 6 3,1-4-3,1-3-4,-4-3 0,-1-4-4,-1-8-1,-1-7 1,-2-8 0,0-7-2,0-8-2,0-5-21,-2-2-38,-1-9-35,2-1-123,-3-7-79</inkml:trace>
  <inkml:trace contextRef="#ctx0" brushRef="#br0" timeOffset="2880">2483 503 787,'-3'-9'35,"6"1"16,3 4 12,6 0-28,11 3-7,4-1-13,8 2 0,-2-2-5,5-2-2,-4-2-5,-3-2 1,-2 1-1,-1-5 3,-9-1 5,2-5 3,-3 1-2,-8-3 22,-2 0-8,-4 1-11,-4 2-4,-4 5-11,-4 8 0,-9 6 0,-4 10-1,-7 9 2,-4 9 0,2 7-1,5 3 2,8 3-1,10-6-1,10 2 0,9-8-3,7-4 3,4-8-1,6-7 1,-1-9 1,-2-6 0,5-8 2,-6-5-3,8-8 5,-4 0-3,1-2 3,2 3 3,-2 8 5,-5 6 4,-1 9-5,0 7-5,-10 5-1,1 5-5,-5 6 0,-2 0 0,2 0 1,-6 0-2,-4-3 2,2-5-1,-2-6 0,0-1-1,0-4 1,0-3 4,4-4-5,4-5 0,4-3-5,2-8 4,1-7 1,0-4-1,-2-8 0,-3-7 2,-3 0-2,-1 0 1,-2 5 0,-1 9 2,-2 12-1,-1 8-1,0 11-12,-4 11 12,0 8 3,-1 7-1,4 8 2,2 4-2,8 0-1,5-3 1,4-3 2,6-5-4,1-4 2,3-2-2,0-3 1,-5-1-1,-8 0 0,-5 2 1,-11 0-1,-12 4-2,-11-1 2,-5-1-1,-5-2 1,-2-7-82,3-5-100,8-5-229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8:45.1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136 278 820,'-3'-4'18,"2"3"45,-8-2 31,-5 2-62,0 6 4,-5 3-16,-2 6 27,0 3-28,4 2-3,4 4 6,9 0-2,4 0 13,8-4-22,5 0-2,5-4-7,2-1 0,1-4 5,0-4-7,-4-2-73,-6-3-97,-7-5-436</inkml:trace>
  <inkml:trace contextRef="#ctx0" brushRef="#br0" timeOffset="412">396 445 777,'5'-4'31,"4"-5"35,-1-6 68,1-7-64,0-1 10,1-4-44,2-1 4,-4 1 5,-2 2-12,1 4-10,-3 7-7,-3 7-12,2 9-4,3 6 0,3 9 3,4 3-3,5 7 3,9 3 0,-2-2-2,2-1 0,4-2 0,-6-2-1,-1-4-12,-3-3-82,-3-3-79,5-6-50,2-3-190</inkml:trace>
  <inkml:trace contextRef="#ctx0" brushRef="#br0" timeOffset="720">1247 129 734,'31'-31'70,"-9"-1"-20,-7 3 35,-8 8-24,-2 5-23,-10 11-29,-13 9 7,-7 9 7,-9 6 30,-4 10-8,-1 1-10,8 5-11,13-3-6,12 3 4,17-2-9,12-4-1,6-5-6,8-2-4,-3-5-2,-3 0 0,-6-2 0,-8 4-6,-9 4-6,-8 3-7,-6-2-6,-5 1 6,-1-3 12,0-9 7,4-3 0,2-5 6,4-5 7,4-8-13,3-3 2,0-6-2,8-6 0,2-4 4,2-4 0,7-4 7,0-1 7,1 1 7,0 5-16,-1 7-1,-6 10-2,2 7-1,0 6 0,-3 8 7,4 3-6,0 6 2,-4 4-2,-1 1-4,-4 2 1,-8 1-3,-3 2 1,-6 0-1,-7 0-24,-4-4-103,-5-2-144,-3-6-257</inkml:trace>
  <inkml:trace contextRef="#ctx0" brushRef="#br0" timeOffset="1222">1571 344 739,'20'-48'4,"1"0"2,0 2 81,0 9-61,0 11-13,1 10-13,-5 9-42,-7 4-244</inkml:trace>
  <inkml:trace contextRef="#ctx0" brushRef="#br0" timeOffset="1628">2061 139 926,'-25'-16'2,"1"2"37,7-2 67,6 0-38,5 6-7,3 5-17,3 1-17,3 2-4,6 2-20,7 2-1,13 0 8,7 0-8,8-2 4,-1 2-3,-6 0 2,-7-2 1,-6-2-5,-8 2 1,-6-2 3,-2 2 0,-8 0-4,0 2-1,-6 4 0,-13 10 1,-11 10 1,-13 8-1,-15 10-1,-1 4 0,4 0 1,6-2 0,10-4-1,12-3 0,8-11 0,7-4 0,11-11 0,7-6 4,12-4 0,11-7-4,9-2 3,10-2-3,0 0-1,-3 4 1,-5 3-1,-6 5 0,-2 1 1,-4 3 0,1 2 0,-4-5 0,4 1 0,4-2 3,-1-8-3,6-3 1,0-5 0,2-7 0,-2-4 2,-3-4-3,-4-8 1,-5-1 2,-7-3-3,-3-1 1,-12 4 1,-7 3-1,-5 8-1,-6 8-3,-13 10-2,-4 10 5,-10 11 0,2 10 0,1 11 1,10 5 4,11 2 2,13 3 1,11-3-1,6-4-2,6 1 0,7-7 0,3-3-5,5-3 3,1-4-3,0-7-8,6-3-87,4-8-169,8-4-148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8:47.5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22 878,'28'-13'35,"-11"7"55,-10 2-42,-7 4-16,-7 0-25,-2 4-7,-3 2-8,-1 2-269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9:55.2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43 970,'37'-26'0,"-8"11"-21,-5 8 11,-14 14-10,-10 12-83,-9 7-369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9:01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36 232 726,'-6'-5'42,"2"2"-1,0-2 5,2 1-15,2 2-13,0 2 9,-4 0 6,4 0 3,0 0-10,-4 0 3,4 0 1,-4-2 19,-1 0-15,5 2 1,-4 0-11,4-2-5,0 1-2,0 1-4,0-2 0,0 0-12,4 2 1,-4-2-2,9-2-1,1 0 0,8 0 1,11 0 0,16-1 0,9 5 2,8 0-1,8-2 0,4 4-1,1-2 0,-5 0-1,-4 0 0,-4-2-2,-9-2 3,-12 0 0,-6-1 1,0-3-1,-14 4-6,-1-2-10,-12 2-17,0 0-28,-3 4-32,-5 0 16,0 0-38,-5 4-4,1-2-77</inkml:trace>
  <inkml:trace contextRef="#ctx0" brushRef="#br0" timeOffset="495">634 18 629,'-9'-4'101,"-3"-2"-33,3 2 16,5 3-19,-6-2-17,9 3-23,-2 0-8,6 0-8,-3 0-7,7 0-2,-3 3 1,9 1 0,-1 3 4,10 6 17,6 3 5,1 1-1,8 2-7,1 0-3,11 0-11,-4-2 9,0-3-12,-3-2 9,-6-7-5,-6 5-1,-7-6-1,-10 4 1,-4-3 0,-9 3 3,-9 5 9,-4 5 2,-13 5-7,-5 5 0,-10 11-9,-12 1-1,-3 2 2,0 2-2,-2-6-2,5-3 0,8-3-1,11-6 1,6-9 0,11-4-3,9-7-19,-1-1-32,9-2-30,4-3 12,1-3-70,-1-2-64,4-3-301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9:42.7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245 562 568,'4'-6'51,"-2"2"29,3-1-27,-5 3-8,0-2-21,0-2 6,5 6-6,-5-4-4,0 3-2,0-3 0,4 0-7,-4 2-3,0 0 3,4 0 3,-4 2-7,0-2-1,0 0 7,0-2-7,0 3-3,0-6-1,0 4-2,0-3 4,4 2-4,-4-2 3,0 2-1,0 0 2,4 1 9,-8-1 1,4 2-4,0 0 25,0 0-25,0 0 0,-4 1-6,4 1 3,-4 0-4,4 0 3,-4 1-4,-1 1 0,-6 2-1,-1 0 2,-1 5 0,-8 3-1,-3 6 0,-1 6 8,-3 5-6,2 5 5,-5 5-4,9 5 3,5-2 1,0 2-1,7-2-2,10-3 0,10-7-6,7-1 10,4-8-8,11-4 0,6-11-2,12 0-16,7-8-90,5-8-16,4-6-149</inkml:trace>
  <inkml:trace contextRef="#ctx0" brushRef="#br0" timeOffset="764">780 587 694,'0'-12'68,"-4"7"26,0-3-19,-1 0-18,1 3-26,4 3-4,-4 4-25,-6 5 4,-4 11 19,-3 9 5,-4 11 7,-3 6-11,3 4-14,13-6 1,4 2-10,12-8 9,5-5-11,12-12 5,12-5 1,-1-14-3,8-6-3,-1-11 2,-6-6 3,-4-6 3,-12-5 1,-5-7-4,-8-3 9,-8-2-6,-8 0 1,-8 0-8,0 6 0,-6 7-3,0 8 1,8 10-12,-3 9-37,4 12-63,-9 6 12,4 4-78,-3 6-103</inkml:trace>
  <inkml:trace contextRef="#ctx0" brushRef="#br0" timeOffset="1206">1200 733 881,'8'9'7,"-3"-5"1,-5 2 76,0-4-27,4 2 8,0-3 5,9-1-21,3 0-9,8 0-14,2-5-11,2-3 0,1 0-10,-1 1-2,-7 1-2,-4 0 0,-7 2 1,-3 3-1,-7 1-1,0-3 0,0 6-37,-3-3-78,2 0-62,-3 0-184</inkml:trace>
  <inkml:trace contextRef="#ctx0" brushRef="#br0" timeOffset="1954">2002 589 625,'9'-8'18,"4"-3"14,-4-3 19,7-3-14,-3 0 19,7-1-1,-8-1 12,-3 4 4,-1 0-4,-8 3-16,-4 2 0,-9 3-22,5-1-14,-10 4 4,-1 4-7,3 4-9,-11 4 11,0 6-8,-2 6 3,-4 9 4,-2 4 1,9 3-6,0 0-6,7 1 2,10-3-2,9-1 4,6-6-3,5-6-1,5-4 0,5-3 1,-3-6-1,9-7-1,-6-1 3,7-13-3,-3-5 3,0-8 0,-1-11-3,1-3 0,-6 2 1,-1 3 1,-5 8 6,-5 10 9,-4 8-2,-4 5-11,-4 4-5,4 8 0,-4 3 1,-5 8 2,5 6-2,4 4 0,4 0 0,5-3-1,-1 0 1,10-6-1,5-2-3,-1-1-31,5-8-65,2 1-95,4-6-51</inkml:trace>
  <inkml:trace contextRef="#ctx0" brushRef="#br0" timeOffset="2524">2420 579 761,'4'-17'83,"2"0"-53,5-6 93,0 1-59,6-1 4,4 4-17,3 4-12,1 4 2,-4 5-19,-1 10-3,1 6 2,-8 8-7,-3 8 1,-2 6-9,-8 4 1,-1 1-2,-11-2-3,3-5-1,0-7 0,1-8 0,4-7 4,4-6 10,4-12-13,4-11-2,9-7 1,7-13-1,-3-3 0,4-2 1,-1 4-1,-3 9 2,-11 6-2,1 12 0,-5 3-1,-1 7 1,-5 3-3,5 4-7,-5 11 10,0 9 1,0 10 0,0 8-1,0 6 0,0-2 1,0 5 0,4-12 1,4-3 1,9-10-3,0-10 4,7-5-4,-3-7-2,7-6-6,-3-5-7,2-4 0,0-3 0,-5-3 0,-1 0 2,-3-1 10,-5 4 2,-5-2-6,-3 2 7,-4 1 0,-1-2-3,-1 4 3,-2 5 0,1 1-6,2 3 2,-4 4-7,0 4 6,0 5 5,0 4 1,-1 6 0,1 3 5,0 1-2,8-2-1,0-6 2,5-2-4,-1-3-1,-2-5-5,2-1-127,-1 0-31,-1-1-161</inkml:trace>
  <inkml:trace contextRef="#ctx0" brushRef="#br0" timeOffset="3214">3095 307 844,'5'-44'1,"-1"7"6,-4 10 74,4 8-62,-4 14-19,0 7-41,-4 7-30,0 8-125</inkml:trace>
  <inkml:trace contextRef="#ctx0" brushRef="#br0" timeOffset="3423">3576 391 828,'18'-13'7,"-10"0"32,-8-1 77,0 1-45,-4 5-27,0 2 9,-9 5-32,-2 2 0,-6 7 14,-5 6-10,-6 5-7,-7 7-1,4 3-7,-9 6-6,13 1-3,-1 0 0,11-1 0,8 0 0,9-7 0,8-7 3,1-3-4,7-11 2,1-5 7,5-11-1,9-9-5,2-11-1,8-5 1,-4-4 3,0 0-2,-7 7 23,-3 10-15,-6 11-4,-9 10-6,1 12 4,-4 8-4,4 6-2,0 6 1,0 0-1,3-1 3,-2-4-1,6-4-2,-1-6-6,2-5-1,1-8-13,5-8 1,-2-5-2,1-11 21,5-4-2,-6-11 2,1-2-1,1-8 1,-2-5 0,-8-4 0,-1-2 0,0-2 0,-8 5 0,-4 3 0,0 8 1,-4 3-1,-6 9 0,4 5 0,-1 6 2,3 3-1,0 7 1,2 5-1,-1 2-1,3 2-2,0 2 2,0-2-1,0 2 2,0 2 1,0-2 2,-1 3 1,1 2 4,0 2-3,0 5 0,4 6 5,0 9 1,2 12 3,1 4 0,4 8-4,-6 2 2,3 0-4,0-1-5,1-4 0,-5-4-2,0-8-1,-2-7-1,0 0 2,-2-10 0,2-6-2,-2-5 1,3-5 2,-3-5 4,1 0 1,-1-3-3,3-3-5,-2 0 1,-1-2-1,3 3 0,-2-1 0,-1 4-1,0 0 1,6-2 0,-6 4 0,0 0-1,-6 0-2,6 0-5,0 0-2,0 0-2,0 0 4,0 0-2,0 0-7,0 0 4,0-1-10,0 1-21,0-3-12,0 2-114,-4-2-46,3-2-148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9:47.9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146 357 666,'0'-8'116,"0"0"-23,-4 1-14,4-1-26,0-2-5,-5 9-15,5-6 27,0 7-24,-4-1-19,4 2-14,-4 3 6,-4 8-9,-7 5 27,-1 12-4,-7 6-5,-1 5-2,3 4 8,9 0-7,3-4-9,9 0-1,13-3-2,12-7-2,12-7 2,8-3-3,6-9 3,10-7-4,-2-8 1,-2-9-1,-3-10 1,-7-8 0,-2-13 1,-5-8-2,-1-5-1,-14-1 0,-6 8 1,-5 10 0,-14 13-1,-5 14-7,-9 11-1,-8 8 4,-8 17 1,-6 6 3,-8 7-1,9 2 1,3-2-4,15-1 4,9-8 1,3 0-1,10-8-1,7-7 1,5-8 0,7-8 1,3-6 3,4-11-3,-2-1-1,3 2 1,-6 3-2,-12 5-3,-2 10-4,2 8 8,-5 6 0,-1 6-2,1 5 2,5 4 1,-2-4-1,7-4 0,-3-3 2,7-7-2,-1-3-6,5-8-4,4-3-1,-10-5 9,1-7-3,1-4 4,-5-5 0,2-6-3,-1-3 3,-6-3 1,-4-4 4,0-4-4,-2-4-1,-2 0 1,0 2 0,-2 2 0,-2 6 0,5 9 0,-6 7 1,0 8 2,0 6 3,0 7-6,-6 3-7,5 13 7,-3 10 14,-3 12 11,1 14 9,2 5-15,0 0 10,5 3-10,3-5-6,5-2-2,2-4-4,4-6-7,-2-7 2,-7-6-2,2-10 2,-1-6-1,-5-5 3,0-6 8,0-11-7,5-11-5,4-8-1,2-8 0,1-4-1,5 7-1,5 6 3,-6 12-1,2 5 0,0 7-3,-8 9 2,1 5 0,-3 9 0,1 4 2,-7 5-3,-6 0 1,-8 2 1,-7-3-15,-8 0-6,-12 1-15,-2-5-14,-1-3 10,-56 22-19,98-41-51,-2 0 59,2 0 10,5-2 18,8-6 19,2-5 5,10-5 0,8-6 0,0-7 9,4-4 4,-2-5-2,1 0 11,-2-6-7,-2-2 14,2-2-13,-13 2 10,4 2 10,-13 2-13,-3 4 8,-7 6-2,0 0 2,-4 6-6,-4 7-3,1 2-9,-1 7 5,0 2-3,-2 5-3,6 3-5,-4 2-4,0 3 0,-5 5 3,5 6 2,-11 7 9,3 2 0,3 8-4,0 1 1,9 8-2,4 2 1,5 7 1,5 0-3,8 5-1,-9 0-5,1 2-3,-7-5 0,-1 3-1,-6-6 1,-2-8-1,-2-6-1,0-7 0,-3-7-15,3-7-36,2-7-29,2-6-64,4-8-302</inkml:trace>
  <inkml:trace contextRef="#ctx0" brushRef="#br0" timeOffset="1492">1557 581 804,'18'-4'10,"0"-6"41,2 1 16,0-3-22,2-1-17,-1-2 4,-3-4 6,-1-4-1,-7-4 17,-3 0-16,-5 0 1,-4 0-4,-5 6-12,-3 4-3,-2 15-18,-12 8 2,-6 11 2,-1 10 0,1 7 6,3 3-4,10 3 1,11-2-3,8-3-1,6-3-2,10-3 3,4-6-2,3-4 0,7-4-3,2-3-1,4-6-3,5-6-38,-5-4-62,7-6-78,-4-3-82</inkml:trace>
  <inkml:trace contextRef="#ctx0" brushRef="#br0" timeOffset="1874">2103 514 812,'10'0'21,"8"0"40,5-6 53,5-2-47,4 0 0,4 1-21,-2 1 3,3 0-11,-12 2-8,7 3-12,-11-2-14,-4 2-1,-4 1-3,-2 0 0,-11 0-25,0 0-108,0-2-49,-10 2-202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9:51.8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104 93 742,'3'-27'80,"-3"4"-11,-3 7 16,-1 5-30,3 3-12,-2 3 5,2 2-23,1 3-9,0 0-8,1 3 1,2 4 11,1 1 8,0 11-9,0 7 13,1 11 9,-4 7-13,-1 10 2,3 5-3,1 3-6,3-1-5,-3-2-9,5-5 1,-5-4 2,0-6-7,-3-4 1,2-5-4,-3-5 2,0-5-2,0-3 0,-4-7-2,4-2-48,-4-1-37,4-7-73,0-1 2,0-8-224</inkml:trace>
  <inkml:trace contextRef="#ctx0" brushRef="#br0" timeOffset="376">33 532 769,'-13'-12'110,"5"-2"5,-2 3-42,8 0-16,4-1-25,8 1-23,7-1-1,4-2 2,11 1-4,6 2-5,7-1-1,0 7-7,-2 2-85,1 3-73,-4 6-172</inkml:trace>
  <inkml:trace contextRef="#ctx0" brushRef="#br0" timeOffset="594">368 589 899,'-5'-19'22,"2"-8"95,10-11-41,8-2-31,12-5-12,12 5 6,5 4 6,4 9-17,-3 11-16,-12 11 0,0 13 0,-11 9 5,5 10-6,-9 9-2,3 4-3,-3 2 0,-9 0-2,-5-2-2,-13-5-1,-2 0 6,-6-11-3,1-8-1,-1-6 3,1-10 1,4-8-5,3-10-2,5-6 1,4-7-1,8-8 0,5 3-3,11 4 2,-6 3-1,7 8-6,2 7-6,3 5-7,2 1 7,2 4-5,3 0 9,3-1 4,-1-1 5,0-2-1,-4-1 1,-4 1 0,-10 2-1,-7 2 2,-4 3 3,-5 1-3,-10 0-1,5 1 0,-10 3 1,1 2 1,-8 3-1,-4 5 5,-14 2-2,4 1 1,-4 2-3,8 2 0,-4 4-1,9-2 0,-1 3 0,6 0 0,7-3 1,3-2-2,10-6 2,3-2-1,7-3 4,9-8-1,3-4 1,6-8 1,4 1-4,2-8 0,-8-2 2,-1 1-2,-5 1 7,-8 6 0,-6 3-1,-5 5-7,-4 3 0,0 3 0,-3 1 0,3 3-4,-1 5 8,2-3-4,2 5 0,2 3 0,5-4-8,7-3-35,-4-1-24,9-5-8,1-4-18,2-5 39,3-5 31,-3-7 8,-2 1 6,3 1 4,-9 2 5,0 3 2,-6 5-1,-2 1-1,-5 1 1,-4 3 1,0 0 0,0 0 7,0 0 9,0-1 19,4-2 7,-4-2-34,6-6 0,2-5 8,8-1-6,3-6 12,-2 0 2,2 2 2,2 0-5,1 5-9,-5 5-8,-3 5-3,4 6-3,-5 6 0,-3 4 3,2 5-3,1 2 2,5 0-2,-4 2 0,2-1 4,8-5-3,-3 1 0,1-6-1,5-5 1,-6-3-2,0-3 1,-1-9 0,1-3-1,-3-8 1,0-6 0,-1-8 0,-11 1 0,1-6 0,-7 3 0,-3 9 0,-1 5 0,-2 9 0,2 7-6,-5 9 2,-2 5 1,-2 9 2,1 7 2,1 6-1,9 5 0,8 1 2,18-3 0,8 0-2,2-6 2,2 1-3,-6-3 1,-7-2-1,-13 3 0,-7 2-3,-14 1 3,-9-3-13,-5-3 1,2-4-12,-3-7 6,8-7 19,6-7-7,11-10 0,7-11 7,5-5 2,7-6-2,9-8 2,-2 1 0,7 0 0,-1 4 9,8 9 3,-9 6 4,-2 9-10,-5 11-8,-7 10 5,-2 13 3,-5 11 1,-4 5-5,0 6 2,-3 3 1,-2-5-4,0-3 1,-2-7-1,2-4-1,-2-9 0,2-7 5,0-7 4,2-2 9,5-11-16,3-7 0,2-8-1,6-9-1,1-3 0,-3 3 2,0 9-1,-1 8 0,-10 9-3,0 12 1,4 10 1,-1 7-1,0 8 0,23 64-1,-26-77 2,-4-3-2,2-1 0,-2-6 0,3 9 4,1-9 3,6-8-2,3-8-4,8-4 3,-3-8-2,2-8-1,-3-1-1,-8 1 0,-2 3 2,-5 10-2,-2 7 0,-1 12-5,0 10 5,-1 7-1,-2 4 2,3 6-1,0 0 0,3 4 0,1-7 0,5-4 1,-1-7 7,3-3-4,3-9-2,3-6 1,3-7-3,-1-7 2,4-8-2,-3 0-1,-1-1 1,-10 7 0,1 6-3,-6 8 0,0 11 1,0 6-1,5 7 3,-1 4-1,2 2 0,-2 4-1,-4-2-75,-8 0-126,-4-2-91</inkml:trace>
  <inkml:trace contextRef="#ctx0" brushRef="#br0" timeOffset="2566">2714 227 712,'17'-44'209,"4"11"-206,3 10 23,-3 9-8,7 11-18,-2 9 0,0 7 0,2 4-19,-2 4-98,0 0-73,-5 2-259,-7-7 449,-2-9 88,-1-3 175,-11-10-162,4-5-3,-4-3-18,0 1-28,-4 2 9,-2 3-40,2 6-17,-4 8 6,-1 3 15,4 9 9,0 4-1,3 4 6,9-2-19,5 2 0,8-6 4,5 1-13,2-2-10,1-1 1,-3 3-2,-6 2 0,-15 4-3,-8 1-1,-12 1-21,-5-2-20,0-8 26,1-5-19,9-6 15,10-16 5,9-7 16,6-12 2,9-10 0,-1-5 4,5-4 9,-2-4 17,-3 2 3,1 4 16,-6 4-7,-3 6-22,-2 4 9,-2 10-3,-1 6-1,-5 4-20,-4 7-5,0 5-1,-4 9 1,-1 6 0,1 4 0,4 6 1,4 8 1,11-7-1,4 2 0,9-6 1,6-1-2,4-3 2,0-1-2,-2 0 0,-10 0 0,-8 2-2,-14 6-10,-8 0-12,-12-2-23,-5-1 35,0-8 6,9-6 6,-2-13 1,14-10-1,8-10 0,12-12 0,4-7 1,8-6 4,-6-2 1,10 5 18,-10 4 4,9 11 0,-5 11-2,2 7-7,-1 12-5,0 8-1,-6 9-10,-2 6 10,-5 8-12,-10 5 2,-6 3-3,-8-1-1,-9 0-97,-6-1-151,-5-5-257</inkml:trace>
  <inkml:trace contextRef="#ctx0" brushRef="#br0" timeOffset="3654">4412 274 807,'6'-11'10,"-4"-1"77,-9-1-4,-1 3-45,-2 5-18,-8 3 1,-3 6 16,-2 5-10,-9 7-12,3 7 1,-4 4-2,8 5-11,-2 4 5,9 3-7,5-3 5,9 1-5,0-7 1,8-5-1,6-8 2,3-5-3,2-10 9,5-6-8,1-10 7,1-9-6,5-7 8,-5-8 16,5-8-8,-6-1 10,-3 4-1,-1 4-5,3 11 4,-3 8-12,-2 11-8,5 9-4,-10 11-2,2 12 3,-5 8-1,-2 5-2,-4 5-3,-2-3 3,-4-4 1,3-3-1,0-10 0,-1-7 5,8-13 6,6-10-10,3-8 2,10-12-2,5-9-1,4 1 0,-5 1 1,-5 7 3,-6 8-4,-4 13 3,-7 10-4,1 11 3,1 9-1,3 7 1,-1 3-1,3 1 1,-1-1 3,5-5-5,3-4 0,1-4 0,3-8 1,1-4 0,3-10-1,6-5-15,0-5-10,2-7-24,-4-6-45,-4-2-72,-11-3-131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6:05.6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45 1096,'20'-8'14,"-7"-2"-4,-2 1 17,1 1-20,2 2-7,2 2-208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9:56.5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0 715 806,'12'-10'50,"-5"1"33,-1 1 14,-6 2-44,3 5-8,-6-2-28,3 3 3,-2 3-9,2 0 9,-2 1-5,2 2 3,-2 0-15,-1-2 4,3-3 3,0-1 11,0-5 28,3-7-37,3-7-10,5-8 1,5-9-1,-2-3 1,2 3 0,0 7 3,-1 10 3,-6 7-9,-5 14-2,2 14 2,2 11 0,3 5 1,2 8 0,7 1-1,-11-5 1,3-5 0,-7-10-1,2-8 0,-5-7 9,5-10-2,8-11-2,-1-6-5,6-10 0,2-7 1,1-1 3,-5 3-4,-5 5 0,-5 10-1,-2 10-2,-2 7-3,-4 12 6,0 5-3,1 6 5,6 8-4,2 1 4,5-1 0,5 0-2,7-6 0,3 1 1,3-7-1,1-6-2,-4-5-2,1-5 1,-4-9 1,-3-7 1,-6-6 1,1-6-2,-10-8 1,-3-3 0,-4 0-1,-1-1-6,-1 5 7,-4 9 1,1 10-2,0 7-7,-7 9 4,-5 6 0,-2 10 4,-10 11 0,-2 8 1,0 7 0,4 2 1,14 4 0,12-5 3,17-1 5,15-2-4,14-7-1,15-9-4,2-5 0,3-10 1,-2-12-1,-1-10 1,-2-9-1,-2-9 0,-6-11-2,-4-4 4,-8-5-2,-11 0 0,-11 2 0,-8 6 1,-11 11 2,-4 9-6,-3 8-1,-5 9 2,-8 7 2,-3 7-1,-16 9 1,1 8-2,-4 6 0,1 2 2,12 3 1,1-1-1,8-1 0,12-1-1,6-1 0,4-3 0,2-2 0,4-2 1,4-3-3,0-6-5,1-4 2,2-6 5,-1-5 1,6-5 0,4-7 0,-2-5 2,4-6-1,0-8 0,-3-5 2,3-5-2,-7-3 2,2-3-1,1-6 0,-9 0-1,-1 5 7,-3-2-6,-5 0 2,-2 6-1,-4 2 1,-1 7 0,-1 4 1,-2 11 2,-1 4-4,2 9-2,-2 1 0,1 6-1,-5 4 0,3 4 0,-5 1 0,-3 6 0,7 9 4,-11 0-4,7 9 3,5 1 0,8 11 4,8-1 0,9 2-4,7-1 1,3 0-2,4-4-1,-5-2-1,1-4 1,-6-7 0,-4-5-1,-3-5 0,1-9 2,1-7 1,2-4-2,9-7 4,2-5-5,8-1 1,-6-6-1,4-8 1,-6-1 1,-1-7-2,-9-1 1,-3-3-1,-7 5 0,-2 4 0,-7 9 0,0 7 0,0 8-4,-3 12-2,2 9 4,-4 10 1,3 8 1,2 9 0,2 3 0,7-3 0,6 1 0,6-9 0,2-5-14,1-4-109,-7-6-130,-5-7-164</inkml:trace>
  <inkml:trace contextRef="#ctx0" brushRef="#br0" timeOffset="1531">1850 86 336,'18'-36'539,"-9"9"-529,-4 13 5,2 5-15,-7 10-1,0 11-21,2 7-1,5 10-78,-1 5-138</inkml:trace>
  <inkml:trace contextRef="#ctx0" brushRef="#br0" timeOffset="1711">2262 316 805,'23'-6'32,"-6"-3"98,-4-1-55,-5 1 1,-1-3-21,-2 2-30,-4-3 7,-5 5-7,0 1-6,-1 1-2,-5 0-16,-8 6-1,-7 10 1,-7 5-1,-10 8 0,-3 8 0,3 5 0,9 2-1,8-1 1,12-4 1,9-5 4,8-9-5,9-7 3,7-10 0,2-12-1,6-7-2,2-8 4,5-4-2,-6-3-1,-1 9 0,-9 4 0,-4 9 2,-7 14 0,2 7 2,-1 12-3,2 4 5,0 10-7,2-1 5,4-3-2,2-6 0,4-4-3,2-8-19,7-7-40,2-7-51,1-6-30,3-7-69,-1-5-455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19:59.6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201 186 937,'-25'-4'5,"-8"-4"70,4 1-1,1-1-1,3 4-32,1 1-11,7-1-15,4 4-1,5-2-12,8 2-2,4 2 0,4 2 5,5 1 9,15-1 0,10 4-9,15-7-4,13 2 5,0-7-5,5 0 1,-8-4-2,-7 3 0,-7-3 0,-12 2-3,-8 2-28,-11 0-52,1 3-15,-11-2-6,5 2-66,-5 1-95</inkml:trace>
  <inkml:trace contextRef="#ctx0" brushRef="#br0" timeOffset="360">465 12 791,'-8'-4'39,"3"0"31,1 2 20,4 0-56,0 4-8,4 4 38,9 2-3,5 3-8,13 2-7,6 5-10,1-5-4,6 10-13,1-4-3,-7 2-2,-1 6-1,-16 4-3,-7 1-7,-11 3 2,-7 1 1,-9 1-5,-8 1 2,-11-4-3,-2-1 0,-7-4-17,2-2-62,4-4-63,0-4-44,4-6-164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09.1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13 322 298,'0'-4'348,"-4"-1"-252,4 1 18,0-2-31,0 0-31,0 0-19,0 1 2,0-3 9,0 2-12,0-1 1,0 3-14,0-2 8,0 2-3,0-1 7,0 1-4,0 0-13,0 4 2,0 0-8,0 0-5,0 0 1,0 0-3,0 0 1,0 0 1,0 0 7,0 0-6,0 0 4,-4 0-3,4 0-4,0 0 0,0 0-1,0 0 1,4 0 0,-4 0-1,-4 0 1,4 0 1,0 0-2,0 0 0,0 0 1,4 0-1,-8 0 0,4 4-2,0-4 2,0 0-1,0 0 0,0 0 1,0 0 0,0 0-1,0 0 1,0 0 0,0 0 0,0 0 0,0 0-1,0 0 1,0 0-3,0-4 3,0 8 0,0-4 3,0 0-3,0 0 0,0-4-4,0 4 2,0 4-6,0-4 6,0 0 2,0 0-4,0 0 0,0 0 3,0 0-3,0 0 2,0 0 2,0 0-5,0 0-1,0 0 5,0 0-2,0 0 0,0 0-3,0-4 4,0 4 1,0 0-1,4 0 0,-4 0 2,0 0-4,0 0-2,0 0-6,0 0 6,0 0-4,0 0 2,0 0 8,0 0-9,0 0-19,0 0-47,0 0 17,0 0-22,0 4-23,0-4 17,0 4-68,4-3-109</inkml:trace>
  <inkml:trace contextRef="#ctx0" brushRef="#br0" timeOffset="899">141 368 279,'0'-4'4,"0"2"-4</inkml:trace>
  <inkml:trace contextRef="#ctx0" brushRef="#br0" timeOffset="1500">109 332 345,'0'-4'155,"-5"0"-92,5-3-5,0-1 2,0-2-3,0 1 2,0-5-3,0 3-6,0-4 16,-4 3-12,4-2 7,-4 9-19,4-3 21,-4 8-43,4 0-18,-5 12 0,5 3 17,-4 12 12,0 5 0,4 8-3,0 0-9,4-1-4,5-6-9,-1 3-1,2-5 2,-2-4-5,2-2-1,-6-5-1,1-6-11,-5-6-58,0-3-74,0-5 41,0-5-122,4-10-268</inkml:trace>
  <inkml:trace contextRef="#ctx0" brushRef="#br0" timeOffset="1845">109 203 641,'0'-15'63,"1"0"-1,7 2 24,11-1-43,6 2 7,16 4 3,2 3-12,13 10-16,6 3 2,0 14 8,-5 6 17,-12 11-31,-10 3 2,-12 6-5,-19 1-14,-21 3 3,-15-4 2,-12 6-9,-3-8 0,-7-6-1,9-9-6,6-9-42,12-10-36,11-8 7,7-6-46,5-8-15,17-3-8,3-6-99</inkml:trace>
  <inkml:trace contextRef="#ctx0" brushRef="#br0" timeOffset="2130">771 345 614,'35'-27'46,"-4"0"44,-10 8 12,-8-2-26,-2 6 2,-7 3-22,-4 4-13,0 3 7,-9 5-27,-1 8-19,-3 5 6,-8 5 3,-3 4-4,-1 5 6,0 2-12,1 2-2,3-1-1,4 1 4,6-2-4,8-3 1,13-4-1,2-9 1,5-7 3,4-10-3,7-10 3,-1-10-1,4-9-1,-6 0 2,-7 2-1,1 5 6,-11 11 7,0 7-16,-8 8-2,0 8 2,0 7 3,5 2 0,-5 4-1,4 2 0,4-4 0,1-1 0,6-5 2,2-4-2,4-5 4,-1-5-2,5-11-2,-3-3 1,5-10-2,-6-2 0,-4-4 1,3-3-2,-3-5 0,-5 3 0,-3-8 0,-1 4 1,-2-5-1,-1 7 0,-5 4 2,4 7-1,-4 9-1,-4 11 0,4 5-16,0 11 3,-5 17 13,3 12 4,-5 14 4,3 11 4,4 4 4,0-4-3,7-1-9,-1-7 0,3-5-2,-4-6-2,-1-4 2,-4-5 1,0-6-3,0-7-22,-9-4-60,5-5-64,-7-5-13,-2-6-63,-3-8-208</inkml:trace>
  <inkml:trace contextRef="#ctx0" brushRef="#br0" timeOffset="2805">1062 420 657,'5'-29'39,"0"2"50,3 3-6,9 1-35,1 1-8,13 5-10,-1 4-2,10 3-4,5 2-10,-5 4-9,3 3-5,-12 2 2,0 3-2,-9 0 0,1 2 1,-11-2 1,-3-2 3,-1-2 3,-4 0 7,-4 0 5,0 2-6,-4-2-14,0 9 1,-9 4 2,-10 10 0,2 8-3,-9 4 0,-2 5 2,11-2-2,4 1-2,3-4 1,10-9-1,4-5 1,8-9 0,6-11 1,7-8 0,0-12 1,7-10 5,-2-3-3,2-7 1,-3 3 22,-7 5 1,0 12-5,-5 9-17,4 16 7,-3 7-2,4 14-5,3 6-5,0 3 3,3-1-3,-7-3 0,0-7 0,-5-3-2,4-11-73,-8-3 1,9-12-48,1-2-109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12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-1 730 716,'0'-4'5,"4"-5"-1,0-5 22,1-3 23,7 0-23,-2-6 8,7 1-6,5-4 15,-1-3-9,2-3-5,-1-5-18,-3-1 0,-3-3-8,-2 1 9,-5 4 5,-5-1-12,-8 7 4,0 3 8,-5 8-4,-2 5 18,-2 10-31,5 4-1,-9 10 1,-3 3 2,4 13-2,3-2 0,0 5-2,13 0 0,5-2 2,13-4 0,17 2 4,8-2-1,11-4-2,3-2-1,-1 2-3,-15-2-6,-14 1-9,-16 1 0,-15 0 6,-9-2-4,-12-1 4,-3-1 3,3-7-2,1-3 8,8-5 2,11 0-1,5-5-5,4-7-14,10-5 6,8-8 9,8-4 6,6-1 0,2-5 1,3 0 2,-9 3 8,-2-3 7,-8-1 0,1 5-3,-11-1-3,1 3 2,-5 2 1,1 2-8,-2 8-1,-3 3 11,0 3 5,1 5-5,-5 0-2,0 6-10,0 0-4,0 4 1,0-2-1,0 4-1,0 5 20,0 3 12,0 3-4,0 6-8,0-2 2,4 1-7,0 2-4,4 3 4,1 4 5,3 5-11,0 10 1,-4 2 1,1 11-6,-5 3 5,0 1 0,-4 4-7,-4 0 1,4-5-2,-4-7 0,4-1-1,-5-14-1,1-5 1,0-10-1,0-10 0,4-5 3,0-6 2,0-7-3,0-6-2,-6-10-11,6-8-2,0-13-4,-1-10-7,1-13 8,1-11-1,5-4 1,-6-1 1,4-1-7,0 7 12,0 4 1,9 8 4,0 7 4,1 4-1,8 15 2,-5 9-3,0 7 0,-3 15-1,4 12 3,-1 7 0,1 10 0,5 6 2,-2 1 1,-4 7 1,-2-3-2,-11-2 1,-8-3 0,-7 0-1,-6-4 0,-8-5-1,-3 0-2,2-5 2,4-2-2,8-3 2,5-1-11,5-3-6,4 0-2,4-7 7,5 7-4,10-8 15,-2 0-7,9-8 2,6 1-6,-1-12 8,4 1 4,-8-5 1,3-5 2,-4-3-1,-8-1 1,0-2-3,-5 2 0,-1 0 0,-7-1 3,-1 7-1,0 0 1,-2 5 0,-2 7-3,-2 7 0,-1 3-4,-1 6 3,-2 7 1,-6 7 2,-5 9 3,-49 90-2,59-92 6,3-2 0,4-2-7,4-1-2,3 18 4,10-5 0,1-7-4,9-4 3,-2-7-3,-2-5 0,3-6 1,-5-4-1,0-6 0,3-3 0,-7-7-2,-3-1 2,9-4 1,-11-4-1,1-3-1,-1-1-3,-3-2 3,-4 3 1,1 3 0,-2 8 0,-8 2 1,-2 9-1,2 2-1,-1 6-4,-2 6 4,-3 5 1,-7 8 0,4 8 3,-5 4-2,10 4 3,6-3-3,8-3 0,6-4 1,11-4-1,2-10 1,12 3 3,1-9-5,7-5 0,-1-5-1,1-5-2,-5-3 1,3-6 0,-8-4 2,-4-2 0,-8-2 0,-5 0-3,-5 4 6,-13 2-3,0 2 0,0 4 4,-9 3-7,-1 6 3,1 2-8,-4 6 7,-4 6 1,-10 9 0,1 6 0,0 8 0,-2 1 0,7 7-1,9-3-1,7-3 1,5-1-1,9-7 1,3-7-5,1-7 6,1-7 2,0-4 5,-1-4-5,-1-6 3,3-3-3,0-4 3,5-8 6,-4-2-6,-3-7 8,0-3-3,-2-7 1,2 4 2,-5-6-12,0 2 4,-6-1 6,2 1-3,-4 6 1,0 4 0,-1 1-8,1 8 1,-3 4 5,1 6-4,2 3 1,0 6 1,-4 1-5,4 5-4,0 4 4,-4 1 2,4 7-2,-4 7 1,0 8 0,-1 5 9,5 8-8,5 5 8,3 7-5,0-2-4,5 5 3,1-3 1,0-2-3,-1-4-2,-9 2 1,0-6 0,-4-6-1,-4-5 0,0-4-6,0-5-51,-1-8-78,1-5-25,4-6-95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15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17 135 685,'-5'-8'113,"1"4"-19,0-2-8,4 2-43,-4 3 16,4-2-31,0 2-2,0 1-5,0 0-8,8-3-7,1 2 0,0-3-2,14 2 2,2 0-5,5 2-1,2 0 2,-1 2-2,0-2 0,-5 2 0,1-2-2,-4 0 0,-7-2-14,3-2 1,-7 0 2,-3-3 0,-5-3-2,0 5 4,-2-5 5,0-2 1,-2-1-2,-2 3 6,0 1 2,-1 1 4,3 2-2,-1 4 4,1 2-5,1 6-2,2 5 14,1 7 25,2 7-13,8 4 11,-6 1-3,1 1-12,-1-2-12,-2-3-4,-3-4-6,-6 1 7,2-4-7,-8-2 0,1-4-97,-5 5-74,2-5-138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17.3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76 675,'5'-9'60,"-1"-5"22,-4 6-5,4-3-11,-4 2-17,0 1-5,0 0 29,4 2-20,-4 2-23,0 4-8,0 0-11,0 4-6,0 0-1,0 6 18,0 5 10,4 5-4,2 6 7,2 7-13,1 3-2,2 0 0,0 5-7,-2-1-2,-1-1-2,1-1-6,-5-8-1,0 5 1,-3-6-3,-2-3 0,-3 1 0,-3-1-28,1-6-55,2-3-93,0-7-52,8-10-201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17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173 335 799,'0'-12'37,"-8"4"97,0 3-66,-2 1-41,0 4-3,2 4 1,-5 9 2,-4 6-3,-3 6-7,1 4 3,0 6 0,0 1-2,6 4-9,5 0-1,8 1-6,4-1 0,6-4-1,8-3 0,3-8 2,-3-6-1,9-10 5,-6-10-3,2-11 1,3-7-2,-1-9 0,4-7 0,-8-5 3,-12-2-2,0-3-2,-9-3 0,-6-1-1,-6 4-2,-5 5 2,-6 4-2,1 13 1,1 4-8,-2 11-40,5 8-59,-7 9-28,1 5-49,3 7-72</inkml:trace>
  <inkml:trace contextRef="#ctx0" brushRef="#br0" timeOffset="433">524 329 784,'29'-19'27,"-11"1"73,-10 5 3,-4 3-69,-4 10-28,3 4 28,4 10 43,-3 3-31,1 8 16,3 5-21,1 7-1,-5-2-12,1 5-11,0 2-4,-1-2-5,-1-5-1,-2-1-6,-1-7-1,0-6 0,0-8 2,-1-5 0,1-2 2,1-4 4,-1-10-1,3-1-6,-3-9-1,4-10 0,0-8 0,3-7 1,-3-1-1,5-2 0,-5 6 0,2 3-1,-2 6 1,0 5 0,-4 3 1,4 8 0,-4 3-2,0 4 1,0 2-2,0 5-1,-1 1-2,1 1 3,0 9 1,-3-1 2,2 7-2,-3 3 3,-1 0 0,5 2-2,0 2-3,5 0 2,3-1 1,5 3 0,2-2-1,2 0 0,0-1 1,-3-3 1,0-1-1,-6-5 0,1 1-2,-1-6 0,0-4 0,2-4 2,9-4-1,-3-4-1,3-6 4,0 1-1,1-5 1,-7-1-4,1-2 3,-3-3-1,-1-6 0,4-2 0,-6 0 0,2-5 0,-3-1 0,-1 7 0,-4 2 2,-2 7 1,0 8-4,2 6 1,-4 8-13,0 12 11,-3 15 2,-3 11 2,2 16 9,-2 13-3,0 1-3,8-1 1,0-6-4,4-6-1,4-9 0,-2-8 1,1-7-4,-2-6-4,2-8-82,-5-8-138,1-5-46</inkml:trace>
  <inkml:trace contextRef="#ctx0" brushRef="#br0" timeOffset="1364">1337 22 568,'3'-9'147,"-3"3"-67,2 2-56,-2 2 13,-2 6 18,-1 5 5,3 3-3,-1 3 20,-2 6-17,2 1-20,2 6 9,-1 7-2,4 5-21,6 4 2,-1 6-9,34 121-5,-39-143-7,2-1-4,-2 0 2,0-4-2,1 21-1,-5-4-1,-5-11 2,1-8-1,0-3 0,-2-9 3,5-9 2,-2-6-1,-1-11-6,0-8 0,2-9 0,7-9-2,4-3 0,14 5 1,-2 2 0,11 10 0,-7 8-1,2 13 0,0 7 1,-9 6-1,-2 11-1,-1 7 2,-11 4 1,0 5-1,-4-1 1,-8 0-1,-10-4 0,-1-1-1,-2-5-12,-2-4-12,-1-3-24,10-2-2,1-11-14,9 5 7,4-12-38,12-3 55,9-9 20,5 3 16,6-8 6,-1-2 0,0-2 5,-4-1 7,3-7 6,-9 0 3,8-1 18,-8 4-10,0 6 2,-2 7-1,-10 10-24,1 10 1,-2 17 24,-4 13 6,-4 17-8,0 11 3,-5 8 0,-7 4-12,3 2-5,4-2-1,-3-2-5,2-8-8,5-9 6,1-10-4,-3-13-2,3-12 1,0-7 6,-1-6 2,1-12-9,0-13-1,-3-10 0,1-13-1,-2-15-4,0-11 1,1-6-1,6-6-3,3-3 6,6 10 0,7 8 1,6 12 0,3 14 0,3 13 1,0 11 1,-5 9-1,0 17-3,0 16 3,-9 12 2,-4 13 1,-5 3 1,-6 1-1,-8-8-2,-1-6 3,-6-9-1,-1-3-2,-8-6-1,-3-9-4,-2-1-34,-8-12-87,8-6-89,-4-8-158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20.5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75 734,'5'-23'78,"-3"8"27,0-2-5,-2 5-23,0 3-28,3 5-30,-6 4-10,3 4 1,-2 4 24,-2 3-3,0 6 7,0 6 6,1 4-22,6 2-2,1-1-4,6 5-5,1 2-3,5 1-2,-4 4 1,1-1-2,-5 1-1,-2-2-3,-3-2 3,-3-1-4,-3-4 0,-1-3-26,-2-2-84,-1-7-143,1 2-50</inkml:trace>
  <inkml:trace contextRef="#ctx0" brushRef="#br0" timeOffset="300">118 367 651,'21'-33'70,"11"6"4,2 6 18,7 4-16,-3 6-24,7 3 1,-5 12-11,-9 5-19,-4 5 9,-10 7-14,-9 2 4,-4 1-10,-4 2-7,0-3-1,2-2 0,5-6-2,3-3 4,12-8-2,3-4-2,12-8 0,-2-6-1,4-7 1,-2-6 0,-15-5 3,-5-3 3,-13-1-6,-9-1-2,-12 9-1,-11 3-7,-9 7 6,-4 9-4,-2 9-39,-2 9-59,2 3-40,12 3-122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21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24 130 690,'5'-23'85,"2"1"0,-5 3 30,-2 2-43,0 2 16,-2 3-9,-2 3-18,0 1-13,1 2-14,2 6-13,-2 0-12,1 0-4,0 6-2,0 2 5,-2 5 11,0 9 2,-1 4-9,5 5-4,0 2 0,9-1-2,-1 3-3,5 1 0,1 0-1,0-1-2,-6-2 2,-3-1-2,-1-3 0,-4-2-2,0-4-53,1-4-44,2-2-124,6-7-30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21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78 432 181,'-10'4'494,"2"-2"-459,2 3 65,-2 2-52,1 2-25,1 2-3,-2 5-13,3 3-2,-3 4-1,2-2-3,2 4-1,3-4 1,2 4-1,9-6 2,-2-1-1,1-5-1,-1-4-1,-2-3-4,1-2 5,-3-4 4,-3-2 3,6-6-5,-1-1-1,4-8 0,-2-2 2,1-7-3,-4 7 4,-2-3 9,-3-4-5,-4 5 2,-3-2 18,-1 2 4,-2 2 5,0 0-20,1 4 27,1 1-9,7 2-11,-2-1-10,7 5-11,7-3-2,9-1 0,1 3-1,6 1-1,4 2-3,-6 12-1,-6 2 5,-6 13 1,-7 6 1,-2 4-2,-4 5 0,-1 0-1,1 1 2,0-5-1,4-1 1,6-4 0,5-2-1,6-6 1,7-6-1,4-5 1,-2-6-2,2-6 2,-5-7 1,-6-9 6,-1-3-3,-8-5 1,-3-3-2,-5-5-4,-4-3 3,-2 3-3,-2-1-3,-7 9 3,-3 3-17,-6 11-33,-8 14-35,-5 6-20,-5 10-57,1 2-49</inkml:trace>
  <inkml:trace contextRef="#ctx0" brushRef="#br0" timeOffset="734">823 397 830,'26'-7'44,"-9"1"-14,-12 2-12,-1 8 47,1 13 27,-1 5-40,6 5-8,-6 7-13,2-4 9,1 3-24,-3-2 2,0-5-8,-4-3-1,-3-1-4,2-5-2,-2-4-2,-1-5 1,2-2 6,2-5 2,0-1 8,0-9-12,0-4-6,0-10-3,0-10 3,5-7-1,-1-3 1,1-2 0,2 0 3,-2 7 0,-4 4-6,2 12 4,-3 11-1,-3 3 0,3 8-4,0 10 4,-1 6 0,-4 3 2,1 7-2,-3 3 4,6 0 1,2-2-3,2-3 1,3-6-1,5 1 1,-1-6-2,4-5 4,-2-2-2,5-4-1,-3-4 2,6-5 1,1-5-5,-1-6-1,1-6 1,0-5 1,-2-4 2,1 1-3,-7-3 1,-4 7-1,0 2 1,-2 7 3,-6 6-2,2 4-1,-3 5-1,0 5-8,0 9 8,0 7 0,0 10 5,-3 4-3,6 7 6,-1 0-2,2-1-4,10-3-1,-4-1 6,5-4-6,-2-5 0,-1-2-2,0-3-6,-8-2-78,-4-3-143,-4-1-124</inkml:trace>
  <inkml:trace contextRef="#ctx0" brushRef="#br0" timeOffset="1514">1489 62 450,'3'-14'228,"-2"1"-175,2 0 43,-2 1-15,2 5-11,-3 3-23,2 0-8,-2 4-24,0 0-5,-2 2-5,2 4 25,-4 7 29,1 6-11,-1 8-14,3 9-8,-2 7-5,3 3-1,3 3-9,1 4 4,1-2-4,0 1-3,2-1-1,-6-3-4,-1-2-2,0-3 2,-4-9-3,-2-9 2,2-6-2,0-7 0,1-8 10,2-4 2,1-6 0,1-5-11,2-7-2,2-9 0,8-5 1,5-7 0,8 3-1,2 1-1,3 8-1,4 7 1,-9 8 1,1 8-2,-10 8 1,0 9 0,-5 10 2,-3 4-1,-4 4 0,1 0 0,-12 1-1,-2-1 2,-9 0-1,-8-3-2,-5-3-7,-2-2-19,3-5-15,5-5-9,10-3-17,0-6 30,12-7 8,8-8 8,8-5 17,4-8 0,7-5 0,6-5 3,3-1 0,-2-4 3,-1 3 1,0 0 0,-6-1 0,1 9 0,-3-1 1,-4 6 4,0 4 8,-3 3-7,-4 2 12,-2 7 2,-3 1 5,0 4-9,-7 2-10,0 2-3,0 0-2,-5 0 11,1 2 2,2 1 3,2-1 6,0 0 0,0-4-5,0 4 4,0-2-4,0 2-5,0 0 6,2 0-6,-2-3-1,0 3-2,2 0-9,0 2 9,3 2-1,0 3 1,-1 4 3,1 11-7,2 2 5,-2 11-4,-1 4-2,-7 113 0,3-128-2,-1-2 0,-2-3-1,3 3-1,-2 24-1,-2-6 1,4 2 0,-3-3 0,3-7-1,3-3 0,-3-7-2,2-4-27,0-9-48,3-7-71,3-6-68,0-4-163</inkml:trace>
  <inkml:trace contextRef="#ctx0" brushRef="#br0" timeOffset="2534">1975 384 885,'12'-32'8,"8"6"20,1 7 62,4 4-18,6 12-9,3 8-37,0 8 0,-2 9-3,-4 2 2,-7 7-5,-11 1 0,-10-1-4,-4 0-1,-9 1 1,-5-2-7,-9-3-5,-2-1-3,-4-3 1,-2 0-4,-12-1-25,4-7-118,6-2-50,-4-5-207</inkml:trace>
  <inkml:trace contextRef="#ctx0" brushRef="#br0" timeOffset="2977">2543 497 631,'17'-11'56,"-4"-2"21,1-5 33,-4 1-67,1 2 12,-3-5-13,-2 1 17,1 2-13,-6-1-30,2 3 19,-6 6-3,-1 1-17,-4 6-13,-10 8 1,-13 3 9,-4 13-5,-5 5 9,5-1-8,11 5 2,12-2-4,13-4-2,10-1 11,15-2-2,3-3-12,10-6 3,1-1-3,-1-5-1,-2 1 1,-12-3 2,-3 3-6,-3 2 2,-11-1 1,-2-1 1,-6 4 1,-5-1 6,-4 3-3,-10-1-5,-6 3 2,-9-5 1,-6 2-3,-10-1-85,-3-5-142,-2-3-180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6:22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301 121 781,'-12'0'11,"-1"0"21,3 0 49,5 0-31,2-1-17,1 2-11,-2-1 2,0 0 5,4 0-3,-4 0-9,0 4-5,-5-4 2,-4 4-9,-1 2-5,0 5 6,-7 3 1,-3 5-1,3 4 6,-4 4-4,3 3 2,3 3 4,3 5 5,-1 3 2,3-3-3,8 6-6,2-4 4,4 0-10,5-3-3,7-1-2,3-5-1,6-4 0,4-4 5,8-6-2,2-4-3,8-3 3,-2-6-1,4-4-2,-3 0 0,-1-6 3,4-2 0,-6-5-2,5-4 3,1-6-3,-6 0 0,4-8 2,-2-5-3,-3-1 1,-1-3 4,-7 0 0,-3 3-1,-10 3-2,-4 7 4,-12 4-2,-2 6 1,-4 7-3,-3 2-2,0 3-1,-5 13-2,-3 5 2,-5 11-1,0 11 2,-3 9-3,8 6 2,7-4-2,9-2-1,9 0-1,7-11 5,4-6 0,5-10 3,-2-7-3,4-6 5,-5-12 0,5-6 0,-6-5-3,-3-8-1,0-3 0,-9-7 1,-5-3-1,-8 0-1,-5-5 1,-6 0-2,-2 0-4,-4 5-13,-3 8-8,3 10-11,0 9-27,-6 13-4,5 8-3,-5 11-15,5 6-73,1 4-100</inkml:trace>
  <inkml:trace contextRef="#ctx0" brushRef="#br0" timeOffset="810">1109 380 612,'8'14'126,"0"1"4,-8 2-33,5 6-47,-5 2-5,0-2-8,-5 4-6,1 0-9,0-4-7,0 0-7,0-6-4,4 0 0,0-7 2,0-5 6,4-5 29,-4-5 9,4-9-29,4-3-17,-2-14 1,5-5-4,1-4-1,0 3 4,1 1-4,-1 9 2,-2 6 3,-1 6-3,1 7-2,-6 8-1,4 9 1,1 5 0,-1 13 1,2 3-1,-2 11 1,1-5-1,-4 0 1,0-5-1,3-4 0,-4-10 0,0-3 1,1-9 5,-1-1 6,0-13 9,4-9-17,5-12-4,3-7 3,0-5-3,-3 2 0,-5 5 1,-2 9-1,-3 12 0,-3 5-12,1 14 1,-2 9 11,1 7 0,0 11 0,1 3 0,5 5 0,-2-7 0,9-2 0,4-5 0,-3-8 0,8-9-1,-1-3 0,0-6-11,3-6-5,-3-7-24,0-5 2,-1-4-49,-3-5 12,-5 0-45,-2 0-124</inkml:trace>
  <inkml:trace contextRef="#ctx0" brushRef="#br0" timeOffset="1470">1774 434 649,'-1'-12'106,"-3"7"7,1-3 3,1 8-72,0-2-22,0 4-14,-1 2 18,2 9 20,-3 0 7,-1 10-22,1 3-7,4 2-11,-4-1 8,4 4-13,-4 1-4,4-5 0,0 0-3,0-2 0,0-10 1,0-7 4,0-3 7,0-1 1,0-13-5,4-4-8,0-9 1,0-10-2,1-8 0,3-5 0,1 9 0,2 4 0,-3 6 0,-4 11 0,1 7 0,-1 4-4,-4 8-4,0 6 6,0 7 2,4 6 1,4 8-1,-2 1 0,3-1 0,3-4 0,6 0 0,-1-6 3,2-6-2,3-3-1,-5-6 4,0-6 0,-3-6 0,4-6-3,-10-7 0,5-4 1,-7-7 0,1 3-1,-6 5-1,-1 3 0,0 12-4,-1 5-9,-2 7 10,-1 7 3,2 7 0,2 4-1,6 4 0,5 0 1,9 0-1,6-6 2,14-6-1,-2-7 1,7-8 0,4-4-1,-9-9 1,-2-6 2,-5-8-3,-8-4 2,-8 0 0,-2 4-2,-11-3 1,1 7 0,-5 4-1,-5 1 0,1 13 0,4-3 0,-5 4-7,5 8 2,0-4-3,0 0-3,0 4 7,0 1 1,0-1 2,0-4 0,0 4 0,5-4 1,-5 0 0,0 0 5,0 0 1,0 0-6,0 0 0,0 4-4,4 6 4,-4 7 5,0 6-3,5 8 0,-5 1 4,0 0-4,8 3 0,-4-2-1,9-8 3,-5-6-2,6-6 1,0-3-1,-1-6 1,4-8 1,1-6-2,5-7-2,-5-6-1,-1-8-2,1-5-2,-10-4-1,-3-1 4,-1 9 0,-8 1 1,4 8 1,-5 10 0,1 5-11,-4 16-2,-6 5 11,4 14 2,1 5-2,1 13 2,8-5 0,8 4 1,5-11-1,57 42 0,-50-75-1,-7 0-27,-1-4-19,1-4 19,15-2 8,-3-9 10,-1-8 9,-7-3-1,0-5 2,-7 3 2,-2 1 12,-4 8 26,-4 5 8,0 9-45,0 9-3,-4 8-9,0 5 9,-2 6 3,-2 8-2,4 5 0,-5-1-1,5 0 0,4-8 1,-4-6 0,8-7 8,-4-5 9,4-14 2,0-5-19,6-8 2,6-15-1,-1 1 4,2-3-4,-4 11 0,-4 6 0,3 17-2,-1 7-1,1 11 1,-3 8 0,5 6 0,1 5 0,1 3 1,-4-2 0,1-3-1,-3-7 0,3-1 1,-4-13-1,0-3 3,-1-12 0,5-7-3,-3-10 0,2-4 0,2-4 0,-1 4-2,-9 10 2,0 7-5,1 10-7,-5 10 11,5 7 1,2 1 0,2 5 0,-4 3 1,5-3-1,-6-1 0,-4-3-83,-4 2-98,0-6-194</inkml:trace>
  <inkml:trace contextRef="#ctx0" brushRef="#br0" timeOffset="3046">3098 443 265,'9'-40'593,"-1"13"-541,-4 8 68,0 3-61,1 7-48,-1 3-11,2 3-7,-4 8-78,0 8-278</inkml:trace>
  <inkml:trace contextRef="#ctx0" brushRef="#br0" timeOffset="3570">3679 353 606,'-4'-4'24,"-4"0"63,4-1-17,4-3-42,0-1 8,0 3-9,0-2 19,-6 3 7,5 1-23,-2 0-6,-3 0-14,-2 4 4,-5-2-4,0 2 12,-6 0-4,-1 0-10,2 2 3,-3 7 0,-3 3 2,-1 7 14,-8 6-4,4 4 0,-2 7 2,4 3-1,11-3-21,1 0 3,14 1 2,5 3-3,16-4-4,7 9 2,12-5-1,10-4-1,3-5 3,6-8-4,-1-14 6,4-14-5,2-13 0,-2-14 0,0-8 1,-8-14 1,-4 0-1,-22 1 1,-4-1-3,-19 4 0,-4 10-4,-16 4 4,-3 9-5,-4 9-8,-8 13 6,-4 10 1,-1 17-1,-9 10 2,11 12 0,6 2 0,13 4 0,13-2 5,11-6-6,10-3 3,6-13 3,5-7 3,6-9 0,-5-10-1,4-14 3,-2-8 1,-8-11-3,0-6 0,-5-1-3,-12 4 6,1 9-5,-9 12 9,-4 3-10,-1 12-3,1 8 0,-4 9 3,-2 2-2,6 4 1,6 4 0,10-4 1,5-2 0,8 2 2,7-9 0,-2-1-2,6-3-2,-6-6-2,-2 0-2,-3-8 6,-1 0 0,-3-10 1,-4-1-1,1-10 5,0-7-3,-5-5-1,4-11 0,-3-6 1,0-1-1,-2-8-1,-3-3 3,-5 3-1,-3 8 1,-2 3 1,-3 11 2,0 9 2,-1 11 10,1 11-16,0 6-2,4 4-3,-8 18 3,-4 5 16,0 11 13,-1 12-7,0 6 3,9 0-4,0 1 2,8 1-9,0 4-3,1-5 1,3-3-8,1 9 1,-4-5-3,-1 4-1,1 3 0,-3-5 2,-2-8-3,0-8-1,0-12-23,-2-6-34,4-13-18,-4-5-37,0-8-116,-5-9-211</inkml:trace>
  <inkml:trace contextRef="#ctx0" brushRef="#br0" timeOffset="4642">4407 497 689,'-21'-8'96,"2"-1"-8,3 5 25,2-2-79,8 2-16,3 4-11,6-4-7,3 4 3,8 0 21,7 0-6,12 0-2,9-1-5,15-3-2,0-4-2,1 2-6,-5-2 0,-9 7-1,-13-3-3,-17 8 0,-7 1 3,-7 9 5,-5 9-1,-2 4-1,2 3 0,-4 7-3,1-6 0,8 1 0,0-1-1,0-4-65,4-5-101,5-4-159</inkml:trace>
  <inkml:trace contextRef="#ctx0" brushRef="#br0" timeOffset="4966">4853 273 830,'-15'-31'68,"4"8"70,1 2-46,6 2-41,-1 11-48,1 2-3,8 6-10,-4 10-4,5 3-69,3 9-40,5 0-55,1 9-98</inkml:trace>
  <inkml:trace contextRef="#ctx0" brushRef="#br0" timeOffset="5152">5197 372 447,'7'-9'321,"-1"1"-245,-3-3 55,-3-1-49,0 6-25,-3-1-1,-3 5-24,-6 2-19,-9 6 2,-16 7-3,-6 6-4,-1 8 1,-1 11-7,2 3-2,16 1 1,10 2 1,10 0 1,8-2-2,13-7-1,3-8-5,4-5-9,3-12 2,2-6 0,-4-12 9,0-11 1,0-8 2,-1-9 1,-6-4-1,-2-9 2,-4-2-2,3 3 3,-2 4 7,4 6 16,-6 11 4,0 11-14,1 7-13,-4 13 0,8 9 15,5 14-7,-1 9 0,-3 4-2,-1 9-4,1-4-5,-10 0 2,-4-9-1,0-5 0,4-12 1,-4-6 8,0-13 7,5-9-11,3-18-6,6-8 0,7-15 0,10-9 1,-6 1-2,3 9-1,-14 8 2,2 18-9,-6 16 0,4 20 9,-2 14 7,5 13 1,11 10-3,-2 4-3,3-2 1,3-6-2,-2-6 0,-2-8 1,-6-10 4,1-13-3,2-13-3,-4-9-21,7-10-27,-1-10 20,0-7-15,-2-4-15,-15-2-14,-3 2-11,-7 4-43,-5 5-166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25.4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8 952,'19'0'0,"-6"-2"-2,-9-2 1,-4 2-1,-4 4-72,-2 4-277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48.1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-1 451 738,'9'-4'145,"-5"-6"-79,0 1 23,-8 1 7,0-2-36,-1 6-11,5-1-13,0 5-14,-4-2-3,4 4-3,0-2-12,0 0 8,0 4-10,0-4 8,4 0-6,5 0 0,12-4 6,7 2-6,14-4-2,7 0 0,9-2-2,4-1 1,4-1 0,0 5 1,0-3-2,-5 4 0,-12-5-3,-8 7-8,-16 0-11,-8-2-20,-1-2-16,1 5-43,-1-11-2,8-2-20,-3-3-1,0-6 5,-4 4 4,-5-6-127,-4 4 69</inkml:trace>
  <inkml:trace contextRef="#ctx0" brushRef="#br0" timeOffset="330">783 86 361,'-9'-17'52,"1"4"78,-5-2-22,1 1-27,-3 2 1,6 3-25,0 7-7,5-2-2,0 4-18,4 0-20,0 0-5,0 2 2,4 6 31,4 1-5,5 5 0,7 5 21,1 2-36,1 6 5,5 5-5,-6-1-8,-4 8 5,-2-1-2,-15 2-5,0 0 1,-14 8-4,-4-2-2,-7 0-1,-8-2-2,0 2-106,0-7-52,4-8-144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49.8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68 589,'0'-10'179,"0"1"-112,0 5 34,-4 0-44,4 4-42,-4 2-14,8 2-1,-4 6 33,0 5 41,4 8-34,2 8-3,1 3 5,4 7-12,-2 4-9,-1 9 5,-4 0-6,0 7-7,1-5-6,-5-3-1,0-4 1,0-8-6,-5-8 1,5-6-1,-4-10 0,4-3 0,0-5 2,0-5 7,0-6 7,4-6-12,-4-1-2,9-8-3,-1-5 0,2-2 1,8 1-1,-1 2 0,0 3 1,-7 9-1,4 1-2,-1 8 0,-1 4 1,1 5 0,-1 3 2,8 5-2,1-2 1,4 3 0,4-5 0,-7-3 0,9-1 0,-2-5 1,-1-4-1,2-4 0,2-5 2,-6-5-2,-1-5 0,-1-7 0,-3-9 1,-4-2-1,-2 1 0,-2 0 2,-5 5 1,-4 6-2,1 6 0,-1 5-1,-4 10 0,1 3-5,-1 5-8,-1 5 13,-3 10 1,-9 8 1,0 5-3,5 7 1,-3-3 0,6-1 2,11-6-1,8-3 0,-1-7 1,9-7-1,9-6-1,-1-8-1,2-6 1,-7-5 7,-4-6-7,-5-4 1,-12-6 0,-4-4 0,-4-7-1,-12 8 0,1-3 0,5 7 0,-3 2 0,1 11 0,7 2 0,0 1 0,5 3 0,5-1 0,4-2-2,3-1 1,9-2 1,8 3 0,0 2-1,3 1-1,2 7 2,-2 4-1,-6 6-1,-3 1 1,-1 9-1,-10 1 1,1 4 0,-3 2-1,-1 3 2,-4-1-1,-1 4 3,4-4-4,-3-4 3,3 0-1,-4-10 1,0 0-1,-2-5 0,1-4 2,-2-2 0,2-6-1,1-2-1,2-1 0,3-3-1,-4 1 1,3 5 0,-8 2-1,0 0-5,4 4 3,-4 0 2,5 6 1,-1-3-1,4 3 2,-2-3-1,5 3 1,0-4 0,2-2-2,4-4-1,-5 2-4,4-4 3,-8 0-1,5-5 4,-9-1-1,5-7 1,-9-4 0,4-6 0,-4-4 0,0-3-1,0-1 0,4 5 1,-4 11 0,1 1 0,2 10-1,-3 7 1,-3 2-2,3-1-1,0 3-2,0-3 5,0 0-1,0 0 0,0-3 0,0 3 1,0 0 0,0-1 0,0 1 1,0 1-1,0-2 0,0 1-3,0 0 3,3 1-1,-3-2-1,0 1 2,0 0-2,0 1 2,0-2 0,0 1-4,0 0 4,0 0-3,0 0 2,0 0 0,0 0-1,0 0 2,0-4-1,0 4 2,2 0-3,-4 4 4,2-8-3,0 8 1,0-4 0,0 0-1,-3 0 1,3 0 0,0 0-1,0 0 1,0 0 0,0 0-1,0-4 1,0 4 1,0 4-1,0-8 0,0 4 0,0 4-1,0-4 1,0 0-2,0 1 0,0-1 0,0 0 0,0 3 0,0-3 1,0 1-1,0 13 2,0-1-1,0 12 1,0 4 0,3 7 0,1 1 0,8-4 1,-4-5 0,5-1-1,-1-6 2,5-6 0,-1 3-1,5-9 1,-5 1-1,1-8 4,7-6-5,-1-8 3,8-7-2,-6-8 0,3-7 5,-11-8-6,-5-6 2,-3-12-1,-13 3-1,-1-2 2,-7 1-4,-5 4 5,-3 14-4,3 9 1,5 8-3,-1 8-3,2 7-50,0 12-91,1 6-81,-7 3-183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52.1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338 706 683,'13'-31'15,"-3"-5"58,-10-2-3,-4-3 9,-6 1-16,-3 1-9,-1 13-17,-3 3-2,-9 15 0,-1 6-12,-10 12-5,-5 13 7,-3 7-6,2 11-2,8 1-2,7 0-5,11-2-4,13-3-1,12-5-4,9-5 6,15-6-6,6-6 5,7-7-2,-4-12-1,-2 0 6,0-11-6,-12-8-1,0-7 0,-11-11 0,-1-8 0,-1-13-2,-6-7 0,0-10 1,-3 3-1,-1 3 1,0 8-1,4 9 0,-3 12 0,0 13 1,2 8-1,-2 14 7,-4 3-7,5 6-2,-6 11 2,4 7 6,-4 13 21,0 13 13,4 9-4,-4 11-12,0 7-1,4 3-7,0-3-1,5 2-10,1-12 2,2-7-4,2-8-3,-1-6 2,0-9 1,-5-4-3,-4-8-1,0-6-27,-2-5-41,-2-4-35,3-8-186,1-4-140</inkml:trace>
  <inkml:trace contextRef="#ctx0" brushRef="#br0" timeOffset="585">691 706 771,'4'-2'22,"0"-6"-7,5 4 47,-1-5-23,6 1-6,9-3-2,-1-3 0,5-3-1,-2-6 8,-4-2 13,3-4-13,-12-1-1,-2-5 1,-3-1-13,-7 7-3,-4 2-1,0 6-7,-5 6-12,1 9 3,-5 8-5,-2 11 0,-6 10 1,0 10 1,-7 7-2,7 6 2,4 0-1,3-4 1,14-1 2,10-7-1,7-7 2,8-6-4,7-5 2,3-5-1,4-7-1,-2-2 1,-8-6 0,2-6 0,0-7 0,-4-6-2,0-6 2,-2-7-2,-1-6 4,-7-6-4,-1-8 1,-6-5 1,-6-1-2,1-1 1,-5 0-2,-2 7-1,-1 7 2,-1 4 0,0 11 0,0 11 0,2 5 4,-2 7 0,4 5 2,0 4-6,-4 2 3,0 4-7,4 0 7,-9 3-6,5 5 6,0 3-3,0 3 1,0 5 1,-2 3 3,5 5-3,1 10 9,0-1-5,1 14 5,-1-1-4,0 5-4,6-3 1,-6 3-3,4-3 1,-4-7 1,8-2 0,-4-6-3,5-9 0,-1-4 0,6-8 1,5-7-1,6-7 1,0-9-1,7-3-1,-2-6-1,-2-7-1,-3-4 3,-1-3 0,1-8 1,-8-1-1,3-5 0,-8 1 0,-3 4-1,-5-4 2,-4 9-4,0 6 3,-4 9-2,-9 7-1,-5 15 2,-4 5 0,-12 8 1,-3 12 0,-2 4 0,12 3 0,6 0 0,6 3 1,11-5-1,8-4 0,1-5 1,14-5 0,-2-7 1,4-7 0,7-7-1,-2-8 3,5-6-3,-1-13 2,-2-1-4,-3-9 2,-11 4 0,-3 1 1,-4 8 0,-2 7-2,-5 11 0,0 9-3,-5 5 3,-2 9 0,0 3 0,3 6 1,0-3 0,7-1-1,-2-2 0,6-3 0,4-9 0,-2 1 2,3-10-2,1-2 0,1-10 0,4-1 0,3-1 0,-6 1-1,4 4-1,1 5 0,-3 8 1,-3 3 0,4-1 0,-1 3 0,-5 3 1,1-6-1,0-6 2,2 0-1,-2-8 1,-1-5-1,7-6 1,3-8-2,-1 0 2,2-8-1,3-3 0,-3-2 1,4 4 0,-11 1 0,-2 8-1,-2 12 3,-7 3-3,-2 18 0,4 13 7,-3 10-4,-4 21 6,0 13 1,0 12 0,-4 9 10,-6 8-2,6 6-2,4-4-2,3-4-6,1-4-4,-3-9-3,5-6 2,-13-10 1,-4-7-4,-3-8 2,-3-14-1,4-10 0,-5-13 5,4-13-6,-3-15-11,-1-12-3,1-13-5,3-15 5,6-14 3,3-3 2,10-5 4,-1 6 1,8 8-7,5 8 8,7 5-6,6 10-1,6 7-13,-5 7-16,8 3-34,-2 8-62,-8 5-58,-2 6-203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57.0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577 628 750,'10'9'33,"-6"-3"34,-4-4 72,-4-2-84,-5-2-9,-1-4-4,-2 1 4,-8-7-23,0-1-3,2-6 6,-9-3-9,5-2 0,-10-5-4,2-8-3,-9 5-3,4-8-2,-6-5 0,3 1-2,-3-6 2,9 1-5,7 3 9,8 3-7,9 1 1,8 10-1,8 7-2,5 10-3,8 3 2,3 12 0,1 4 0,-4 9-3,3 10 2,-12 16 1,-12 7 1,-8 9 0,-9 7 2,-15-3-2,-7-3 1,-1-9-1,-3-4 0,8-11 2,8-9-2,13-9 0,10-5 0,4-5 0,14-4 5,11-2-1,16-1-2,15-5 1,7 0-3,7-3 0,3-3 0,-1 2-10,-1 1-122,-5-1-65,-4 11-178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0:57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79 436 686,'5'-10'233,"-5"10"-231,-8 0 42,-6 8 27,-4 6-11,1 3-18,4 2-18,3 2-11,6 0 5,0 0-8,8 2-2,0-6-4,1 5-3,-5-9 0,4-3 0,-4-5 12,0-5 10,0 0 23,0-9-30,0-9-13,0-10-3,4-9 2,2-5-2,1-4 0,3 2 2,4 3 1,-6 4 9,5 6 10,-5 9-2,-2 9-10,-2 9-10,3 8-2,-1 9 2,8 14 0,-2 6 2,5 7 1,0 4-2,3 0 0,-8-7-2,-6-5 2,2-11-1,-4-7 0,-1-2 3,-1-12 11,2-8-10,10-14-1,-1-6-3,8-16 0,1-10 1,5 0 0,-5 6-1,-4 6 2,-5 16 2,-4 12-4,-5 10-3,-3 12 2,6 11 1,3 12 0,3 4 1,5 5-1,0-2-2,3-7 2,6 3 0,2-9 1,4-4 0,2-7-1,5-5 4,4-9-3,-5-4 2,1-11-1,-5-6-2,-3-8 1,-8-5 0,-4-11 1,-12 3-2,-4 2 0,-8 5 1,0 13-3,-5 8 2,-1 10 0,-2 14-4,-2 5 3,-7 10 1,-7 6 0,-2 9 1,-2 6-1,7-2 0,1-4 0,11-3 0,9-7-2,5-4 2,8-11 0,9-7 0,3-12 0,6-8 2,8-7-1,1-8-1,2-4 0,-1 3 1,-12 6 0,-7 7-2,-4 8-2,-9 11 1,-1 1 1,-4 8 1,4 9 3,0 1-2,2 0-1,2 3 0,1-4-4,-1-7 6,6 2-2,-1-7 0,-1-2-4,5-7 4,3-2 0,-2-7 1,3-7-2,2-7 2,-6-5-3,-3-7 2,-2-8 0,2-8 0,-5-8 0,-1-1 0,-8-2 0,4-3 2,-4 9-2,0 7 0,0 12-3,-4 9 3,4 9 0,0 10 1,-4 7-2,4 1 1,0 0-9,-4 1 6,4 3 2,-5-4-1,5 4 2,0 0 0,-4-2 1,4-2 0,0 0 6,0 0-4,0 0 0,0 0-2,4 0 3,-4 0 0,0 0 0,0 0-1,0 0-3,0 2 0,0 4 1,5 7 0,3 10 2,-2 10-1,2 7 5,1 12 1,-1 7 0,-4 4 0,0 3-2,2-3 0,2-5-4,-3-12-1,-1-10 1,0-9 0,-3-8-2,4-11 7,-3-3-2,0-5 8,5-9-10,1-6-3,1-11 3,6-10-2,3-10 0,2-11-1,0-7 1,1-3 1,-3 8-2,-1 3 0,1 10-1,-1 15 1,-3 8 0,-3 10-1,1 4 1,-12 5-10,0 13 6,0 7 3,-5 11 1,-5 11-2,-6 11 2,-7 5 0,-1-2 0,0-8 0,10-10 1,2-12 0,6-9-1,6-3 0,10-2 2,4-3 0,11 8 0,10 1-3,0 9 1,5 2-1,-9 3 0,-3 3 1,-7 0 0,1-4 0,-13-4 1,3-2-3,-6-6 2,2-5-21,-5-2-26,1-4-23,-4-1-88,0-5-83,-7-2-382</inkml:trace>
  <inkml:trace contextRef="#ctx0" brushRef="#br0" timeOffset="1748">1751 505 693,'-4'-2'18,"0"2"10,8-2 23,0-2-8,9 0-2,-1-5 10,7-5 22,3-3-30,-1-6-7,0-4 20,-1-5-33,-10-4 4,-3-3 6,-3 6-7,-8 7-9,-3 4-5,-3 9-9,-10 13-2,-5 9 0,-85 103-1,98-80 7,6-3-4,3 0 10,3-4-11,3 25 2,10-8 2,11-6 2,-2-11-5,17-6-2,-1-7 2,7-6-3,4-6 4,3-6-4,-2-6 1,-6-1-1,-4-1 0,-14 1-23,-6 2-125,-10-1-24,-10 8-119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00.9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0 243 278,'5'-13'437,"-5"-1"-379,4 5 37,-4-4 1,4 5-33,-4-2 21,2 10-65,-4 0-11,2 4-5,2 4 14,0 7 27,3 6-7,4 8-9,4 2-2,5 5-10,1 4-8,4-1 0,1-1-2,2-7 0,-4-1-2,0-7-4,-5-9 5,-4-5-1,-3-9 2,4 0 11,-6-13 0,9-6-4,4-12-10,7-9 0,-1-10 1,8-4-2,-8 1-2,-1-1 1,-3 4-1,-2 10 0,-3 5 2,-5 11-2,-3 6 0,-3 9-3,-6 6-1,2 6-9,-2 2-32,2 9-63,-3 3-61,1 6-61,-1 0-281</inkml:trace>
  <inkml:trace contextRef="#ctx0" brushRef="#br0" timeOffset="463">644 458 347,'9'4'390,"3"-8"-390,0-5 60,8-5-4,-2-2-17,7-3 3,6-3 3,-1-1-10,-1-3 2,-3-2-7,-4-3 0,-5 4 6,-4-1-18,-5 1 4,-2 2-6,-6 6-5,-2 1 0,-2 5 3,-3 3-2,-3 7-12,-7 1 0,-2 7 3,-7 5-2,-6 9 1,0 6 8,4 4-3,5 5 4,11 1 0,9 1-3,14 2 5,11-7-7,14 0-1,8-8 0,7-6-1,0-7-1,-2-5-3,-4-6-3,-3-5-59,3-7-83,-2-9-2,-3-4-136</inkml:trace>
  <inkml:trace contextRef="#ctx0" brushRef="#br0" timeOffset="928">1233 216 740,'-7'-5'48,"6"-7"44,-2-7-22,10 2-9,3-2-20,8-3-9,5 5 29,0 2-30,1 2-16,-5 9-6,-7 4-6,-1 5 3,1 11 7,-2 7-5,5 4-2,-1 4-1,8-3 3,-7 4-8,0-1 1,-7-2 3,-6-6-4,-6 0 7,-6-8-5,-6-7 5,1 0-4,-2-10 3,3-8-4,3-7 2,5-8-4,6-9 0,4-1 0,13-2-2,6 5 1,8 1 0,2 12 1,0 2 0,-4 9 0,-1 3-3,-7 10 3,-1 7 0,-6 1 0,-2 6-1,1-1 0,-2 5 1,-5-10 0,0 0 0,-2-1-1,0-6-2,-4-5 1,6-2-3,6-7 3,5-3 2,6-5 1,2-7 0,0-4-1,-1 0 1,-3 1 0,-3-1-1,1 4 2,-5 8 0,-6 1 10,0 3 3,-5 9-2,-1 0-10,-2 0 1,2 8-3,-2 7 16,5 10 14,-1 8-9,3 14 15,-7 9-13,4 16-10,-4 8-2,4 6-4,-4 5 7,2-3-8,1-8 4,-2-7-6,-1 0 0,-4-8-5,-2-5 4,-8-8 0,1-6-4,1-12 2,3-9 0,1-9 3,2-10 4,6-10-9,-4-11-4,-1-14-2,0-9-4,4-10-4,1-12 3,-3-1 0,3-2 2,-1 4 3,1 6 3,1 6 0,6 9-6,4 0-2,6 5-8,8 3-2,8 3-15,2 2-38,4 12-89,2 5-11,-6 9-203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03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-1 604 736,'0'5'64,"2"-1"-51,4-8 29,-2 0 24,8-1-37,3-5 1,7-3-9,4 0 1,2-1 10,-3-2-3,-2 1 19,-7-2-21,-2 2-13,2-6-3,-3 2 1,2-7-4,2 4 0,-5-5-1,1 0 3,-2-4-3,-5-1-2,-3 1-2,-3 0 1,-4-1-3,-1 5 6,-6 0-7,0 0 0,-2 4 0,-1 2 0,2 2 1,-4 2 0,3 5 3,5 5 0,1 3-3,3 0-1,4 4-1,-2 2 0,-2 5 1,0 5 5,-4 7 2,-4 8 14,4 8 6,1 6 0,5 4-1,2 8-7,5 9 0,0-1-1,2 4-2,-1 4-7,4 1-1,-6 4-1,-4 1 4,1-3-9,-1-4 2,-1-1-3,1-14 2,0-4-2,0-9-1,0-12 4,1-5-3,-1-9 0,0-6 2,0-7 7,0-2-10,0-7-2,3-6-37,-1-1-22,0-6-54,0-2-102,2 2-30</inkml:trace>
  <inkml:trace contextRef="#ctx0" brushRef="#br0" timeOffset="646">135 684 674,'0'-21'117,"7"4"-108,-3 2 68,5-3-6,2 5-37,3 3-15,7 1-8,6 1 7,-1 3-8,9-2-3,-1 2 0,0-3-3,-2 2 3,2-2 5,-1-1-9,0-2 6,-1-3 15,-4-3-2,-5 0 1,-7-5-2,-2-1 4,-8 6 0,-2-2-5,-4 4-4,-1 2-4,-3 1-5,-6 10-6,-4 0 1,-6 6-2,-2 9 8,-11 5-7,4 3 12,-2 3-11,9 3 5,3 4 0,5 0-6,7 1 1,7 1-1,7-3 1,7-3 4,9 0-5,2-6 3,7-7-2,2-9-2,2-5 1,-2-9-1,3-8 4,-1-6-3,-6-10-1,2-1 0,-3 5 0,-3 0 2,-7 4-1,-6 8 8,-3 4-1,-6 5 8,-1 2-11,-3 2-5,0 4-2,-3 8 2,2 2 2,-4 5-2,3 2 1,2 10-1,0-2 0,7-2 0,-2-4-3,4 0 3,5-11 0,-2-4 1,5-12-1,1-7 1,5-1-1,-5-3 0,-1 6-1,-4 9-3,-3 4 1,-2 4 2,0 9-3,5 1 4,0 5 0,6-2 0,-2-4-1,6-1 2,5-10-2,1-4 1,-1-10 0,0-3 0,-2-6 1,-7-6-1,-5-1 2,-5-5 0,-6-4-2,-8-1-2,-6-6 2,-3 0 0,-1-2 2,-2 6-2,0 5-5,1 12 0,-3 8-32,-4 13-104,-2 6-37,-10 13-150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04.9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25 519 530,'-13'5'203,"5"-5"-191,3 0 45,7 0-33,5-1-8,7-5 4,5 0 8,5-4 10,6-3 11,-1-4-18,-1-5 19,-2-2-29,-5-7-3,1 0 11,-9-1-10,-3-4-6,-2-1 2,-4 4-3,-4 1-4,-1 5 12,-6 8-17,-2 2 1,0 11-4,-10 8 1,-6 9-1,-9 8 3,-4 18 8,-1 3 2,8 10 1,9-1-3,12-4 4,14-1-4,12-8 2,6-5-3,8-8-1,9-4-9,2-7 4,2-11-2,2-6-2,-1-9-1,-1 1-53,2-10-73,-1-2-9,-5-8-184</inkml:trace>
  <inkml:trace contextRef="#ctx0" brushRef="#br0" timeOffset="456">527 160 457,'-3'-12'341,"6"-3"-307,4-2 66,2 4-22,3-1-28,2 6-24,2 3 14,1 9-12,0 5 1,2 5 3,1 13-10,-6 5 0,1 3-13,-5 6 0,-1 0-5,-2-3-2,-6-1-2,-1-10 3,-4 0 0,2-10-3,0-6 1,0-5 4,-1-4 8,3-6-2,-1-6-10,-3-3-1,0-10 0,1-8 2,3-5-2,3-6 1,2-2-1,6-4-2,-1 7 0,8 5-6,1 8-17,6 8-49,-3 10-35,1 6-4,5 8-90,1 6-217</inkml:trace>
  <inkml:trace contextRef="#ctx0" brushRef="#br0" timeOffset="914">955 205 805,'2'-12'9,"2"-2"32,5 1 40,2-1-22,6 10-37,4 3 16,3 6-13,-3 9 24,2 7-17,1 6-9,-5 4-13,-4 3 6,-5-1-8,-3-1 0,-7-3-1,-4-4-4,-5-6 4,1-2-5,-5-7 3,5-1 4,1-6 2,1-10-5,2-6-6,4-6 2,4-9-2,5-7 0,3-5 0,5-1 2,4 1-2,0 4 0,3 5-2,1 8-1,3 4 3,-4 3 2,-5 9-1,-4 3-1,-7 4 3,-2 6-2,-2 7 2,-1 8 0,-3 6-1,0 2 0,0 5-1,0-1-1,1-1 0,2-3 2,4-4-2,2-8 3,-1-5-3,5-6 0,1-1 0,4-6-6,-1-7-3,0-2 8,-5-3-3,0-6 4,-7-4 0,-2-8-1,-6-4 1,-1-5 0,-4 4-1,-8 1 0,-2 3-6,-3 13-8,-6 5-33,-4 14-15,0 6-34,0 15-47,-4 6-61</inkml:trace>
  <inkml:trace contextRef="#ctx0" brushRef="#br0" timeOffset="1792">1641 223 796,'-6'-21'20,"6"-3"59,8-3 6,7 0-35,11 6 3,5 6 17,4 3-33,-1 10-18,-2 9-4,-9 11-6,-5 5-2,-8 7-2,-6 1 1,-4 4 0,-6-7-4,-5 3 0,-2-9 5,-2-4 1,1-8-2,-3-5 1,2-6-3,3-7 1,4-9-4,7-6 1,9-8-2,12-1-8,6-5 2,9 10-5,1 1-10,0 10-6,2 5 1,-3 5-2,0-2-16,2 4 28,2-5 10,-1-1 6,-4-3 0,-2-4 0,-11 3 23,-4 1 15,-9 3 3,-8 5-26,-8 5-14,-10 7 12,-6 6-3,-6 7 4,-2 7-2,7 0-5,9 1-3,9-1 0,13-4-3,8 4 7,10-6-8,9-2 1,5 2-1,6-3 3,-2-3-2,-4 4-1,-3-4-3,-10 0 3,-5-1 0,-12-1-2,-8 1 2,-11 3 0,-10 0-17,-11 1-101,-13-3-41,-13-2-203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08.8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176 346 190,'4'-4'491,"0"-6"-443,0 5 21,5-7-16,-3-2 8,8 1 2,-6 0-22,5-2 37,-5-3-15,-7 5-14,4-1 5,-7 6-20,-2-1-11,0 3-14,-5 1-2,-3-3 1,-1 8-3,-1 4-2,0 5-1,-11 9 1,-3 5-2,-2 9 0,-1 7 1,5 1-1,3-2 0,11-2-1,7-5 3,8-4-1,6-10 0,10-3 4,6-10-5,8-8 1,0-10 2,8-3 0,-1-6-3,-1-8 4,-7-5-2,-7 5 6,-8-1 1,-4 9 7,-6 5-5,-3 13-10,-8 3-2,4 6-8,-7 9 8,4 4 2,-1 5 0,4 2-2,3 3 2,8-6 1,6-2-3,9-1 1,14-5 1,0-9-2,7-8 0,2-4 0,4-11 2,-4-8-2,-5-3 3,-5-11-2,-2-5 1,-16-7 0,-9-1 2,-7 4-4,-10 4-1,-7 8 0,-1 15 0,1 8-2,-7 12 3,5 15 0,-3 7-1,5 16 0,-2 5 1,12 2 0,12 6-1,17-6 1,4-1 0,12-3-2,-2-5 2,-7-7 0,-6-3 0,-7 0 1,-16-5 0,-6-5-1,-7 0-14,-18 5-19,-6-3-49,-11 1-86,-5-3-58,-1-7-367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6:28.6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0 135 518,'14'-8'100,"4"-2"-47,-5 1 14,-5 1-6,1 6-14,-4-2-11,0 0 0,-5 4 26,0 0-21,2 0-2,-2-3 3,0 3-18,-2 0 6,2 0-4,0 0-13,-2 0 0,2 3-7,0-3 0,-3 0-4,3 4 8,3 2 12,-3 6 10,0 3-1,0 10 0,-3 4-3,-2 11-10,1 0-7,-5 8-2,-3 2-9,2 0 2,6-4 0,2 6-2,6-6 3,3-6-2,2-4 0,-1-5-1,1-8 2,-1-6-2,0-3 1,2-1-2,0-7 2,-1-2 3,-1-1-2,2-3-2,9-7 3,10 1-3,0-7-1,3-9 1,2 3-2,-6-4-3,-5-2 3,-7 2 1,3 0-1,-11 2 0,-4 2 2,2 6 0,-3 3-3,-3 6 1,0 4-9,0 4 1,-3 6 9,2 7-1,-4 6 1,5 4-13,5 5-50,0-5-40,12 0 4,10-6-9,2-3-63,8-13-138</inkml:trace>
  <inkml:trace contextRef="#ctx0" brushRef="#br0" timeOffset="712">535 271 833,'-11'-2'17,"0"-2"53,2-4-8,3 3-58,2 5-4,4 0-18,0 0-102,0 5-19,4 3-179</inkml:trace>
  <inkml:trace contextRef="#ctx0" brushRef="#br0" timeOffset="871">667 512 566,'8'23'77,"-3"-9"19,-4-5 13,-1-5-55,3-4-10,-3 4-12,-3-4-10,3 0 6,0-4 25,-1 4 2,2 0 4,2-4-21,2-5-19,4-1-12,8-7 0,9-6-4,0 4 5,6 1 7,-10 5-13,-2 5-2,-4 8 0,-4 4 0,-3 6 2,-1 3-2,0 8 3,2 6-2,4 0-1,-5 0 0,3 1 0,38 57-1,-46-77-24,-3 1-87,3-3-21,-1 2-57,6 5-122</inkml:trace>
  <inkml:trace contextRef="#ctx0" brushRef="#br0" timeOffset="1274">1275 85 506,'3'-17'90,"-7"3"-20,-3 5 9,-2 1-18,3 2-27,-2-2 14,4 4-18,-5-1 23,5 1-13,0 2-11,-2-2 0,5 4 3,-2-4 1,3 4-13,-1 0-7,1 0-12,0 4-1,0 2 0,-3 2 6,2 5 7,-4 6 31,-2 8-1,2 4-15,-4 9-9,1 2 7,-1 10-8,-2 3 13,4 3-14,6 1-7,1 3-2,1-7-6,6-7-1,4-7 2,-2-5-3,-1-13 1,-4-2 2,1-11 1,-4-10 3,3-4 7,3-6-11,3-13-2,4-7 0,-1-3-1,-1-6 0,-3 3 0,-5 13 0,-2 4 0,-4 11-5,-1 4 0,2 8-3,-2 6 7,-1 3 1,2 10-3,4 2-1,6 2 2,8 0 2,8-8-1,5 2 1,8-11-1,-2-1 0,4-9 1,-2-4 0,-8-9-2,-1-6 4,-5-12-1,-2-1-1,-3-12-1,-5-1 1,-5-4 0,-4-1 0,-7 6 0,2 7-3,-7 11 3,-1 8-1,-2 9-7,-2 9 5,1 13-2,-1 8 1,5 8-1,3 11 3,14 0-2,5 5 4,10-9 2,8 0-2,3-5 0,4-8 0,2 2-1,-11-10 3,-2 3-2,-12-5 0,-7-3 0,-5-1 6,-12 3-6,-9 1-4,-11 2-66,-6 3-56,-11-5-34,0 4-94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11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-1 196 206,'5'-15'267,"-1"-2"-197,0-4 8,-4 3 0,2-1-17,-2 2-5,0 2-12,0 3 24,-2 1-35,2-1-1,0 7 2,-4-5 21,4 2-4,0 0-2,-4 3-13,4 1-20,0 4-16,0 0 0,0 8 0,0 1 3,0 13 2,0 10 14,0 8-3,4 6 3,0 12-7,5-4 4,3 1-1,-1-7-14,2 0 7,-5-10-7,1-3 1,-8-8 0,-1-4-2,0-2-38,0-8-145,0-2-38,3 1-172</inkml:trace>
  <inkml:trace contextRef="#ctx0" brushRef="#br0" timeOffset="413">313 555 527,'4'-6'115,"0"-5"-58,6 1 6,10-3-13,3-5-4,4-6-3,8-3 1,-5-8-2,-2 3-11,-11-3 9,-5 3 8,-8 5-9,-4 6-2,-2 11-19,-4 6-18,-2 8 2,-9 10 1,-2 8-3,-2 9 0,-1 6 3,4-1-3,9 4 0,8-3 0,9-3 1,12-3 3,2-6-3,14-8 1,-1-8 1,12-5-1,-2-8-1,-3-5 1,1-8 2,-4-8-1,-10-10-2,-1-5 0,-7-14 4,-6-3-4,-7-4 0,-5 5 4,-7 6 6,-5 14 6,-4 14-7,1 7 6,3 7-16,-2 8-1,3 10-1,4 7 2,1 14 0,10 4 0,8 5 1,10 2-1,5 2 1,6-2 0,-9-2-1,0 1 0,-15-3 0,-7-5 0,-10-6 0,-3-6 0,0-8 0,3-7 2,5-6 8,0-4-10,9-9-12,5-10 9,7-8 1,6-7 1,-1-10 0,5-2 0,-6-8 0,-1 3 2,-3-1-1,-11 5 0,-3 6 0,-7 11 1,-3 7 0,-2 8 1,-4 5-2,1 10-3,-5 12-2,-2 7 5,4 15 0,5 7 5,6 13-1,6 8-4,15-4 7,14-5 8,5-4-9,-2-9-1,3-5-4,-10-8-1,-4-6 0,-15-4 2,-3 1-1,-12-5-1,-7 9-8,-7-3-81,-11 6-112,-1 2-186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12.8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365 668 635,'0'-8'44,"0"2"13,-2-3-3,2-3 3,-4 2 14,0-3-23,-5 0-8,1-5-5,-10 3-16,4-1 7,-3 1 24,-6 8-23,1 1-23,-3 2 5,-6 8 3,4 4-3,-8 3 5,8 6 1,-4 6-5,9 8-4,1 0 2,3 0-5,12 1-1,7-5 6,12 1-7,9-6 2,8-1-1,6-10 4,2-3-6,0-3 2,2-5-1,-11-5 4,3-3-3,-9-3 4,-2-6 4,6-6-4,-6-8-1,0-2 3,3-5-4,-2-6 2,-2-6 1,-5-5-6,-2-7 0,-8-1 2,0 3 0,-5 8-1,-2 11 1,-1 10 4,-2 13 1,1 9-1,-1 9-7,1 4-1,-4 11 0,-6 14 2,-3 9 1,-1 10 4,-6 10 4,8-3 0,6-1-2,6-4-3,4-2 1,9-8-2,3-4 0,8-9-3,2-4 6,6-6-7,1-3 3,0-5-2,3-1-1,-5-8-1,4-4 1,0-4 0,4-5-8,-1-6 7,2 2-1,-5-10 2,0 0 3,-13 0-3,-2 0 0,-5 0 2,-7 4-2,0 8 1,-4 0 0,-4 5-2,4 9-6,-4 2-1,0 11 7,-8 7 1,1 4 0,1 4 0,2 4 0,8-5 0,0-3-1,8 0-2,1-1-72,5-5-96,4-2-42,-1-7-229</inkml:trace>
  <inkml:trace contextRef="#ctx0" brushRef="#br0" timeOffset="818">1047 269 720,'-4'-44'9,"0"17"115,-1 12-48,-4 3-76,7 12 0,-1 12-6,2 7 6,-2 8-55,7 9-56,10 4-73</inkml:trace>
  <inkml:trace contextRef="#ctx0" brushRef="#br0" timeOffset="944">1263 391 592,'31'-15'96,"-10"-2"25,-7 3-21,-5 1-6,-4 4-49,-5 9-26,-5 0-1,-4 3 2,-3 11 1,-2 1 1,-8 2-4,4 6-1,8-5-11,6 3-3,8-6 6,17 2 0,12 2-1,7-1-8,4-1 3,-3 0-4,-12-2 2,-11 3-1,-18-1 1,-12-2 0,-15 3 3,-8-1-4,-6-4-7,2 1-4,8-6-28,9-7 12,9-6-47,9-9 28,8-7 29,9-8 1,9-9 4,1-4 6,7-6 3,4 2 3,3-6 0,-2 2 9,4 0 13,-5 1-3,-1 8 6,-4 5-1,-6 5 22,-9 4-9,-1 8 0,-2 2 1,-4 0-8,-2 3-8,-1 9 10,-4-5-1,-4 2-6,4 4-2,0 4-12,-5-1 1,5 1-11,0 1 2,-7 9-2,-1 3 8,-1 5-2,-2 8-2,6 13 8,0 7-5,5 4 0,5 7-6,4 7 8,3-1-4,0 0-2,0-1-1,-4-3-2,-4 0-1,-4-5 3,0-2-1,-4-6-2,0-2 2,-5-8 0,-5-5-2,6-8-19,-1-10-29,4-3-17,1-6-20,-1-8-141,-3-10 6,0-1-247</inkml:trace>
  <inkml:trace contextRef="#ctx0" brushRef="#br0" timeOffset="1649">1638 537 671,'9'-26'74,"-5"4"3,-4 3 9,-2 2-13,2 3-32,7 5-24,6 1-12,5 3 11,13-3 9,11-2 4,5 5 3,5-3-7,1 0-11,-11-2 7,-4 1-4,-6-1-3,-4-1-5,-9 1-6,-4-1 12,0 3-9,-10 4 7,-1 3-2,-8 1-11,-1 5-3,-10 9 3,-2 3 3,-4 6-3,-14 4 0,4 3 0,-5 3 0,6 2 0,-60 66 0,83-86 0,2-1 1,2-3 0,3-3-1,0 15-6,8-10 3,8-5 0,8-8 2,1-9 2,7-7-1,-5-3 2,4-8 2,-9 6-4,-1-2 0,-3 0 6,-5 8 13,0 1-1,-5 3 4,-4 1 3,2 5-14,-3 1-5,-2 0-6,-1 8 0,0 0-4,0 7 3,3 4 1,-3 8 2,0 6-2,-3 2-8,3 1-38,-1-1-4,1-4 20,4-6-17,3-6 11,6-11 36,1-4 2,10-10-1,4-7 0,-3-2-1,3-6 6,-6 2 1,0-4 14,-4 4 0,-1 4 7,-5-2 4,1 2-17,2-2-8,-6 3 24,3-1-1,1 6-22,-5 3-1,1 2-3,-4 7-3,-2-1-1,-1 4 0,3 3 0,-5 3 1,5 2-1,-1 5 2,4 2-2,1 8 1,0-2-2,3 2 3,-3 0-4,6-2 1,-7 0 1,2-6 1,1 2 1,-1-5-2,-2-2 0,2-7-19,-1 3-49,-1-4-39,0-3-52,2 7-60,1-4-123</inkml:trace>
  <inkml:trace contextRef="#ctx0" brushRef="#br0" timeOffset="2714">2860 382 617,'0'-10'60,"4"2"16,-4-1 6,0-1-16,0 3 16,0-1-36,0-3 14,0 1 20,0 6-28,-4-1-23,4 5-20,-9 5-3,-10 13 12,-5 8 3,1 11 4,-12 9-5,13 7-9,-1 3-1,13-4-3,10-3-6,13-6 8,11-11-6,7-5-3,12-12 4,6-11-4,5-4-13,-4-5-88,4-9-76,-5-3-54,0 0-341</inkml:trace>
  <inkml:trace contextRef="#ctx0" brushRef="#br0" timeOffset="3060">3204 578 734,'-5'5'43,"10"-5"31,6-4-4,8-1-8,4-5-18,12-3-3,-1-9 2,6 0 10,-2-9-18,0-6-2,-3-7 3,-5-6-7,-9-7-18,-6-2-6,-10 9 12,-5 10-4,-13 13-13,-15 23 6,-6 17 4,-9 20 3,-2 11-4,3 17 0,5 10 6,12 4-6,9-6-5,12-4 1,8-13 3,12-10-6,12-6 1,13-10 4,9-11-6,12-8-2,11-11-84,1-5-155,2-8-155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16.3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23 890,'0'-5'3,"-4"-3"-3,0 2 3,-1 2-3,1 4-63,-4 6-338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18.8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11 324 762,'-4'4'41,"0"-4"22,4 0 17,-4 0-28,4 0-19,0 0-13,0 0-12,0 0-4,4-1-1,4-2-1,5 2 4,4-3 3,7 4 4,1 0-1,7-4 11,3 4-11,9-2-6,5-2-2,9 0-2,-1 0-2,1 3-3,4-3 2,-11 0 0,1 0 0,-2 2-41,-10-2-7,-2 4-53,-10-4-19,-7 0-29,-4 4-249</inkml:trace>
  <inkml:trace contextRef="#ctx0" brushRef="#br0" timeOffset="368">659 50 637,'-9'-13'81,"-3"3"5,3-3 4,1 7-12,-1 2-39,4 0-13,3 4-21,2 0-5,2 4 4,8 2-4,-6 2 15,13 9 12,1 6 13,13 4 13,4 5-24,4 9-8,2-1 6,-7 4-8,-6 0-2,-12 2-5,-7-2-1,-9-2 0,-9 2-2,-7-3-3,-8-9 1,-2-1-6,3-8 4,-3-6-4,5 1-1,3-9 0,8-1-10,2-7-30,4 3-28,4-4-35,4 0 13,-4 0-69,4-4-144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20.2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15 187 612,'-2'-10'137,"-2"1"-53,0-3 14,1-1-28,3 3-17,-1 5 6,1-3-14,0 4-2,0 2-8,0 2-8,0 0-19,0 4-8,0 2 3,0 11 14,0 6 11,0 9-1,0 9-12,0-1-6,4 4 1,2-3-5,3-5-5,0 0 3,-5-9-2,0-2 0,5-6-2,-9-5-17,4-5-67,-4-1-80,0-6-22,4-2-59</inkml:trace>
  <inkml:trace contextRef="#ctx0" brushRef="#br0" timeOffset="368">29 110 303,'-4'-9'427,"-1"-3"-332,5 3-13,0-1-14,5-3-42,7 3-11,9-2 7,7-3 34,6 6-29,7 1-11,-3 4-8,2 8 3,-3 4-9,-3 7 13,-6 6-10,-7 2 7,-4 9 3,-13-1-1,-8 0 5,-9 1-8,-8-1 1,-7 0-5,-6-8 2,-2-2-3,2-6 1,2-7 1,6-2 5,8-6-2,8 0 1,10 0-3,0-4-4,2 4-5,10-6 0,15 2 0,11-1 0,11-3-5,13 4 10,1 4-10,-7 4 6,-7 5-2,-15 5-1,-10-1-6,-11 9 8,-9-4 0,-13 0 5,-8 3-3,-5-6-1,-5-1 2,-1-3-1,3-5-2,0 0 1,1-4 2,7-4-3,-4 0 2,5-2-2,4 0 0,3 2-4,5 0-56,0 0-95,4 4 5,4 0-64,0 0-86</inkml:trace>
  <inkml:trace contextRef="#ctx0" brushRef="#br0" timeOffset="991">836 147 502,'4'-18'154,"1"-1"-68,-5 0 15,0 2-41,0 0 11,0 3-11,0 5-14,-5 5-24,5 0-17,0 8-4,-4 4 8,4 7 37,-7 6-2,0 7-2,1 7-16,2 2-6,0 3-10,4-4-2,4 3-2,6-7 0,4 1-1,3-7-4,4-4 6,3-3-3,-3-6-1,1-9 1,5 0 2,-2-12-3,-4-1-3,3-9 3,-3-5 1,-2-7-2,-1-7 0,-1-3-1,-5-6 0,-6-2-1,-3 6 0,-3 6 0,-3 9 0,-1 10 0,2 7-10,-2 8-37,4 6-68,0 8-25,0 3-26,0 6 24,4 6-72</inkml:trace>
  <inkml:trace contextRef="#ctx0" brushRef="#br0" timeOffset="1463">1528 133 545,'17'-23'75,"-8"2"10,-5 2-42,0 2 6,-4 7-29,0 1 4,0 1 1,0 6 1,0-2 11,-4 0 11,4 4-21,-4-4-5,4 4-7,-9 4-2,1 0-4,-12 6 6,3-1 5,-4 13 8,-5 1 0,7 7-9,2-1-7,9-2 1,8-1-1,8 1-1,9-9 6,11 1 5,6-4-14,3-4 7,0-3-9,4 2-4,-7-1 1,-2-1-2,-11-4-1,-5-2 0,-12 2 0,0 0 7,-12 1-1,-4 3-1,-4 2 2,-5-1-5,-10 3 1,0-7-1,-6 5-1,4-6-1,-4-4-36,3 0-94,6-4-47,-1 2-190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22.5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73 686,'1'-18'146,"2"0"-55,-6 0 60,2 9-68,1 1-35,-3 6-27,3 2-17,-1 6 5,-3 3 25,-1 9-7,1 4-13,0 5-6,0 4-3,4 2 2,-4 1-7,4 3-1,-5-1-44,1-1-136,4 1-94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23.0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101 165 290,'-4'-3'437,"-1"-1"-351,1 4-17,0 0-20,0 7 2,-6 7 13,0 5 17,-1 6-25,5 4-2,-6 7-8,8-1-10,-1 5-8,5-4-13,0 5-6,5-7-4,-5-1 0,0-6-4,0-1 0,0-7 1,0-5-2,0-1 0,0-1-49,-5-6-82,1 1-43,0-5-51</inkml:trace>
  <inkml:trace contextRef="#ctx0" brushRef="#br0" timeOffset="278">0 292 628,'7'-36'117,"0"-1"-8,-3 1 15,5-3-66,7 3 2,5 3-17,12 3-3,0 7 5,4 5-24,4 14-4,-8 8-1,4 15-1,-8 8 4,-1 4-2,-5 4-4,-8 1 0,-9 0-3,-10 1 1,-13 3-2,-10-4-4,-14 3 8,-8-7-9,-3-1 0,0-8 3,7-2-3,6-11 0,17-5-1,5-1 0,11-4 1,5 0-2,1 0 2,1 0-2,-1 0-2,6 6 1,11-2 5,4 9-1,15 5 5,13 5-5,2 3-3,2 1 1,-4 0-1,-8 0-1,-10-4-1,-4-2-14,-15-2-53,-3-1-138,-1-1-33,-4-4-215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23.7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5 224 737,'4'-12'71,"0"6"9,-4-2-8,0 8-36,0 8 53,0 6-13,0 9-25,0 3-1,2 7-8,2 2-16,0-1-14,0-1-7,0-3 0,-1 3-5,-6-6 0,-1 5-58,-8-3-147,-3 0-153</inkml:trace>
  <inkml:trace contextRef="#ctx0" brushRef="#br0" timeOffset="246">283 359 929,'26'-13'55,"-7"4"-55,-7 5 14,-5 4 50,-3 13 6,4 12-37,-4 4-13,0 11 2,0-4-1,0 3-9,5-11-10,-5 3 1,2-8-1,-2-5-1,-1-9 0,-3-1 9,1-7 2,-2-1-4,-2-9-8,-1-4 0,2-6-1,-2-12 0,0-9-1,4-5 2,0-4-2,0 4 2,5 7 0,0 4 2,2 15-2,-2 5 0,2 6-7,5 12 7,4 6 9,-2 7-1,17 2-1,-4 8 2,8 0-9,-8 0 3,2 3 2,-2-3-3,-10 4-2,-5-4-25,0 1-90,-8-2-49,-8-3-92</inkml:trace>
  <inkml:trace contextRef="#ctx0" brushRef="#br0" timeOffset="704">688 122 755,'5'-46'44,"-1"10"58,0 10 22,-2 11-65,0 11-29,-4 10 2,-4 19 55,-3 7-10,1 17-20,-6 6-11,6 3-12,6 1-14,6-1 1,8-5-10,9 1-6,-4-8-2,6-6-2,-6-4 2,-4-5-3,-5-8 0,-6-2-5,-8-3-38,-7-3-64,-8 2-142,-5 0-128</inkml:trace>
  <inkml:trace contextRef="#ctx0" brushRef="#br0" timeOffset="1184">1360 22 844,'0'-8'8,"-10"8"11,-8 4 56,-12 6-23,-9 11-9,-3 10-18,-1 5 12,-1 8-15,3 2-9,11 4-5,2 0-1,16-2-3,9-6 2,14-2-6,9-5 1,1-3 0,1-7 0,1-10-1,-6-5 5,-5-8-2,1-6 2,-3-8-5,4-6 0,-2-5 3,5-8-2,0 0 6,3-1 3,1-1 18,-3 4 15,4 5-12,-5 6 3,2 10-20,3 12 3,3 14 8,3 12-3,2 12-4,-8 12 2,5 9-13,-14 0-1,-8 4-1,-6 1-4,-3-3 1,-13 0 0,-3-3-2,-4-9-4,2-7-55,-6-10-77,7-10-139,-7-11-472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26.0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942 31 638,'0'-8'101,"0"3"-5,-5-3-29,5 2 2,-4 6-33,4-4-8,0 4-15,-4 8-3,-4 2 31,-1 3 5,-1 14-13,2 4 13,2 9-6,2 6-9,8 4-3,-4 3-11,2 1 2,2 0-6,0-8-10,-4-6 4,3-1-7,-2-11 4,-2-1-1,-3-4-3,-5-2 5,-3-2-5,-1-2-27,-7-3-50,3-5-66,5-5-12,-1-8-128</inkml:trace>
  <inkml:trace contextRef="#ctx0" brushRef="#br0" timeOffset="322">616 386 694,'-17'-8'55,"2"-2"34,2 1 23,5 5-42,-1-2-10,9 2 7,0 1-39,0 3-14,0 0-13,0 3 2,9 7 0,-5 11 21,8 6 5,8 9-1,1 9-12,4-3-1,8 6-3,-4-6-7,8-2 0,-4 0-1,4-9-2,-10-8 3,3-6 0,-7-11-3,-1-6 8,4-6-9,-4-11 2,9-6-1,-2-8 0,4-5-2,-2-8 0,0 2-1,-10-6-3,-5 7-35,0 5-10,-8 5-31,1 12-8,-5 6 11,0 9-32,-4 0-21,0 4-44</inkml:trace>
  <inkml:trace contextRef="#ctx0" brushRef="#br0" timeOffset="2830">315 1356 665,'0'-19'58,"5"-3"3,-5 3-9,4-7-15,0 4 12,-4-1 16,1 6-39,-2 4 19,-3 3 1,0 5-22,-5-3-5,-3 8-8,-7-4 7,1 4-7,-11 4 11,-4 0 10,-5 5-1,6 1-8,-2 7-12,6 6 1,3 4-4,1 7 1,12 7 1,7 1-4,5 2 1,13-8-1,7-1-4,9-8 6,3-4-6,11-14 0,-3-1 5,0-12-6,-5 0-1,-13-1 4,-8 1-2,-5 0 0,-9 4-2,-9 0 0,-6 8 2,-6-3-2,-9 5 1,-6 3-2,-1 4 2,8-3-1,-2 3 0,8-3-2,6-1 2,1 0-1,6 6-2,6-1-1,6-1 3,10 2 1,13-5 3,4-5-3,12-1 0,8-8-5,9-4-51,-5-2-53,-5-7-1,0-4 18,-8-1-32,-6-1-36,-6-4-231</inkml:trace>
  <inkml:trace contextRef="#ctx0" brushRef="#br0" timeOffset="3476">637 1095 699,'0'-9'119,"-4"1"-37,0-2 17,4 6-31,-5-1 2,5 5-42,0 0-15,0 4-10,0 1 20,0 9 48,5 8-23,-1 9-12,0 15-4,4 2-7,2 6-2,4 0-10,-5 1-4,-1-1-5,1-6-1,-5-2 2,-4-2-3,0-4 0,-4-7-1,-1-3 2,-3-7-3,4-5-29,-1-9-33,5-5-32,-4-8-134,4-5-1,4-9-54</inkml:trace>
  <inkml:trace contextRef="#ctx0" brushRef="#br0" timeOffset="3776">690 1494 540,'-12'-10'101,"-11"-1"-12,5 1 0,-7 5-5,5-3-8,3 4-10,9-2-24,-1 6-28,9-4-8,0 4-2,5-4 5,-5 4 4,8-1 1,5-3 4,10 4-4,7-8-1,6 2-8,7-3-5,2-3 5,-9 2-9,51-16 9,-79 22-4,-3-2 4,0 2-5,5-5 1,3-5 4,-5-3-5,5-6 2,-8 0-2,4-8 2,-5 4 1,-1-3-3,-3 3 0,-3-2-1,-1 3 2,-2 4 0,2 3 6,-4 2 3,3 7 10,5 6-3,-4 4-2,0 0-14,0 4-1,-5 15 1,-5 8 18,2 13 12,-2 14 10,5 13-20,1 0 4,8 5-10,8-4-3,1-2-4,-1-11-8,0-7 3,1-6 0,-3-7-1,-1-12 1,-1-6-2,1-11 8,-5-8-2,4-15-6,4-5 0,1-14-1,0 0 0,7-5 0,-1 7 0,-2 5-1,0 12-5,1 3 3,4 11 2,-1 6-2,4 5 3,-3 7-2,5 7 4,-7 1-4,-2 0 1,5-1 1,-7 0 0,-3-3 1,3-2-1,-6-4-22,2 1-11,2-5-11,-6-1-20,1-2-47,-1-2-17,4 0-35,-3-8-51</inkml:trace>
  <inkml:trace contextRef="#ctx0" brushRef="#br0" timeOffset="4577">1343 1601 705,'-17'10'19,"3"-1"25,6 1 5,4-10-23,4 4 17,8-4 1,5 0-23,5-6 6,9-2-1,2-5-12,-1-1 15,2-3-4,-2-2-4,-7-8 1,-4 0 14,2-3-32,-10-7-1,-1 1-1,-4 0 0,-8 5 6,0 12-2,-9 5 0,-5 10-5,-4 14 3,-13 13 5,4 4-3,-6 9 18,12 4-1,1 4-6,11 1-3,11-5-8,9-4-4,8-3 8,10-3-8,6-7 1,13-1-2,1-3-1,4-6-23,-7-5-90,-1-2 22,-5-6 9,-11-10-12,-4-7 37,-1-6 31,-11-8 22,3-9 4,-3-10 12,0-4 32,3-5 41,7 5-39,2 1 1,-2 8 18,7 13-5,-5 15-43,-4 21-1,7 14 16,-7 21-10,1 11-12,5 5-5,-2-1-1,-7-4 0,4-2 3,-5-8-5,-9-7 2,0-8 4,-4-12 5,-4-11 2,-5-12-12,-5-9 0,6-7-3,2-19-1,6-4 1,5-5 1,10-8-1,2-1-7,0 9 4,11 5-6,1 4-13,4 13-36,-4 5-43,-2 4 4,-1 15-68,-9 7-43</inkml:trace>
  <inkml:trace contextRef="#ctx0" brushRef="#br0" timeOffset="5486">2433 1450 887,'-9'8'5,"-6"1"25,2 8 28,5-2-15,-1 7-12,5 1-11,4 0-3,4-1 14,5 0-23,-8-9-1,3-3 19,-1-10 15,-3-6-25,0-11-10,4-6-4,1-12 0,6-5-2,2 0 1,-1-1 1,2 5 0,-1 9-1,1 4-1,-1 14 1,-5 5-1,5 4-1,-4 5 1,10 7 0,-2 3 0,-1 6 0,5 2 1,3 0 0,-3 4-2,3-6 3,1-2-2,-6-1 2,3-9 1,-9-1 4,4-12-4,-7-9-1,2-6-2,2-12 1,-1 0 2,-1 0-3,-6 3 0,-2 7 4,-4 11-4,0 10-5,-4 4 5,3 10 0,-8 4-1,5 9 1,4 4 2,4 0 0,5-3-2,-1 3 1,6-8-1,4 0 1,-1-6-1,-4-3-1,7-5-2,-4-10-7,1-7 5,1-10 5,5-4-2,-6-11-2,-5-3 4,-3-8-1,2-10 1,-7-4 0,1-9 1,3 0-1,0 8-1,-3 9 0,0 23-3,-2 18-14,-3 28 18,-4 25 15,0 25 23,-5 15-13,5 6-13,4 4-5,4-9-5,5-13 2,-1-14-3,-4-8-1,-2-20-3,-4-7-48,-5-17-77,2-16 57,-8-13 34,5-13 18,-7-12 10,7-7 8,4-7-1,7-1 2,5 5 3,8 8 9,0 14 12,5 9 8,8 10-16,0 7-12,8 6-1,-2 4-3,4 8-2,-12 10-37,-1 5-101,-13 5-221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39.5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59 692,'3'-19'114,"-3"2"-27,0 7 21,-3 2-64,2 3-36,-2 5-3,3 5 13,3 7 3,-2 7 14,2 8-11,1 5 6,5 9-8,-2-1-5,1 0-7,1-4-7,-5-1 3,-4-2-3,-4-3 2,-5 1-1,-9-4-4,4-4-30,-3-4-71,4-6-11,9-5 0,0-2 82,4-12 8,0 2 19,0-9-6,-7-6 6,4-8 3,-1 4 4,-2-2 31,2 2 9,-3 10 11,3 3-20,3 10-28,-4 4 0,1 5 17,-4 10 25,-1 8-5,-2 4-14,7 1-1,5-1-1,8 0-11,9-4-1,0-8-5,7-6 0,6-5-4,6-8 1,1-4-3,7-5-1,0-9-2,1-5 0,0-7 1,-2-3-2,-6-1 0,-6-3 2,-11 6-1,7-36-1,-28 67-1,0 0-1,0 4-7,-4-4-29,-2 4-32,-2 6-54,-1-1-52,-5 9-16</inkml:trace>
  <inkml:trace contextRef="#ctx0" brushRef="#br0" timeOffset="1925">745 1050 160,'2'-13'544,"5"-1"-440,3-3-12,8-6-24,9 4-21,8-2-13,-2 3 7,4 5-28,-12 7-12,-1 6 0,-7 10 1,-3 3-2,3 5 0,1 1-49,-4-2-74,-3-4-75,-2 5-103</inkml:trace>
  <inkml:trace contextRef="#ctx0" brushRef="#br0" timeOffset="2165">984 956 669,'-4'-5'60,"0"-3"16,-1 2 6,1-2-15,4 8-28,0 0-8,-4 0 19,4 0 14,0 0-36,0 0 12,-4 4 7,0 2-9,4-2-7,0 5-7,-6 3 2,12 3-10,-2 6-2,0 6 0,4 10-5,1 3-2,-4 6-1,0 2-3,-3 2-1,-4-5-1,-4 4 2,-2-9-1,-5 0-2,-5-7-2,4-7-56,-2-3-66,6-1-91,6-9-73</inkml:trace>
  <inkml:trace contextRef="#ctx0" brushRef="#br0" timeOffset="2473">875 1499 144,'-6'-4'590,"-5"-6"-516,1 2 10,-3 3 5,-1 5-40,9-4-12,0 4-15,5 0 20,5 0-13,3-4-5,16 2-4,1-5 5,16-3-14,0 2-5,1 3-6,-6 1 3,-2-2-3,-2 6 0,-9 0-68,3 0-50,0-4-24,-1-1-47,3-7-248</inkml:trace>
  <inkml:trace contextRef="#ctx0" brushRef="#br0" timeOffset="2743">1466 876 610,'12'-31'131,"-7"8"-34,-1 8 28,-3 3-54,-1 3-37,0 5-19,0 8-3,0 3 58,-4 8 1,3 7-20,-4 6-16,1 7 4,0 1-2,0 5-18,4 3-2,-5 2-5,5-2-4,-4-4 0,4-4-8,0-9 1,0-8 1,0-1 0,0-5-2,-5-3 3,5-7-3,-2 1-3,2-4-2,-4-4-19,0-9-7,-3-10-11,1-8 9,2-14 4,0-9 7,5-4 4,6-5 8,2 5 6,3 9-1,8 8 2,-3 13 0,4 3-2,3 11 3,1 5 1,3 9 0,-7 4-2,4 9 1,-5 0 1,-3 10 0,-9 4-72,-6 4-54,-7 1-73,-4 3-158</inkml:trace>
  <inkml:trace contextRef="#ctx0" brushRef="#br0" timeOffset="3192">1461 1140 685,'-28'14'62,"7"-1"37,-1-5-16,8-3-25,7-5 2,7 4-14,8-8 9,10-1-29,13-7-15,13-1-5,5-2-5,6-3 0,-9 5-1,-7 9-9,-12 4-101,-14 9-58,-13 9-110</inkml:trace>
  <inkml:trace contextRef="#ctx0" brushRef="#br0" timeOffset="3381">1480 1278 722,'-19'15'34,"4"-7"61,7-2-15,3-6-11,7 4 7,10-4-7,11 0-34,8-4-19,12-2-13,11-2-1,-1-1-1,-5-1-1,1 3 0,-4-3-22,-2 5-93,-9-7-51,3 2-10,-8-9-217</inkml:trace>
  <inkml:trace contextRef="#ctx0" brushRef="#br0" timeOffset="3574">2162 883 641,'13'-26'145,"-3"8"-47,-6 5-31,0 13-53,-1 9 76,-3 14 11,0 17-32,-3 14-1,2 12-22,-2-1-8,3 2-8,4-2-16,-1-13-6,1-8 0,-3-8-7,5-15 4,-12-3-3,12-13 0,-12-1 9,5-12-6,-6-5-3,1-10-1,-2-13-1,1-9 0,3-14-1,4-8-2,4-4-3,4 2-7,5-2 1,5 14 6,-1 11 3,0 11 3,1 8-1,5 14-2,-7 3 1,1 6 2,-1 4-2,1 8 0,-5 6 1,-2-1-16,-3 10-37,-7 0-14,-7 8-80,-7 1 5,-7 3-76,-10 5-251</inkml:trace>
  <inkml:trace contextRef="#ctx0" brushRef="#br0" timeOffset="3995">2158 1136 788,'0'0'85,"4"-5"8,0-3-49,9-2-15,8 5-7,8-7-7,15 2-10,0 1 1,3 0-6,-6 1-3,-10 2 3,-9 8-48,-13 11-57,-13 8-104</inkml:trace>
  <inkml:trace contextRef="#ctx0" brushRef="#br0" timeOffset="4167">2192 1361 718,'-12'17'64,"7"-9"38,5-7 22,5-1-50,8 0-3,9-1-28,4-3-3,10 0-13,4 0-14,3-2-3,6-1-7,-5 5 1,-4-6-4,-4 4-1,-14 4 0,-7-1-64,-6 1-49,-4 0-2,-5 0-108</inkml:trace>
  <inkml:trace contextRef="#ctx0" brushRef="#br0" timeOffset="5105">2912 816 515,'-4'-8'66,"-1"3"22,1-3-18,-1 2 5,5 3-12,-2-1 10,4-2-3,-2 2-10,0 4-18,-2 4-33,-1 6 15,-2 7 23,-2 10 0,-2 5-11,4 12-11,-2 2-8,5 6-3,4-6-6,0 0-6,3-11 0,-4-3 2,2-7-4,-6-10 2,-3 3-2,2-5 0,-4-3-47,4-2-88,-1-3-16,5-5-80</inkml:trace>
  <inkml:trace contextRef="#ctx0" brushRef="#br0" timeOffset="5427">2912 849 670,'10'-29'82,"7"-2"7,-1 9-30,7 0-21,-9 5-16,1 11-15,1 6-5,-8 6 0,23 48 3,-23-43-1,0-1-1,-1-1-3,-3 5-29,8 5-106,-7-2-186</inkml:trace>
  <inkml:trace contextRef="#ctx0" brushRef="#br0" timeOffset="5631">2951 1037 650,'-17'23'102,"0"-2"22,8-6-34,-5-2-20,8-5 17,3-4-28,6-4-4,8-4-15,2-4-14,9 3-12,13-5-9,9-3-3,4 0 0,1 1 0,-4 2-2,-6 1 0,-4 5-33,-14 4-81,-7 0-9,-4 8-18,-16 5-28,-3 2-137</inkml:trace>
  <inkml:trace contextRef="#ctx0" brushRef="#br0" timeOffset="5854">3017 1221 644,'-25'17'55,"2"2"31,4-6 5,2 1-18,6-5-15,5-1-17,2-2-14,4-2 24,5-4-4,11-4-21,12-2-15,6-2-5,12-5-3,6 0-2,-4-1-1,-5 5-2,-6 3-16,-8 6-81,-5 2-9,-6 2-120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10.0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8 471 722,'0'-9'13,"-3"-1"28,2 2 17,1-1-43,1 3-8,-1-2 11,4-1 5,-1 1 11,1-1 3,3-1-1,-7 6 6,5-1-11,-5 1-9,-5 0-4,5 4 2,0-4-9,0 8-1,0-4-4,0 0-6,-5 0 0,5 0-6,0 4-2,0 0 1,-2 1 7,0 13 0,0 1 6,-2 6 2,0 3-1,-1 7-1,5-7-2,0 7 5,6-2-7,1 5-2,4-5 2,-2 7-1,3-4 1,-3 1 1,-1 1-4,2-5 1,-3-3 0,4-7 3,-2-5-2,-1-9 5,1 1 8,-1-10 0,0-4-14,7-10 8,3-5-5,-1-8 3,-1-5-3,4-7 0,-7 3-2,-5 5 2,-4 3 3,1 10-1,-1 5 1,-4 9-6,1 4-10,-1 4-8,4 6 18,3 7 0,5 10 0,0 4 0,5 1 0,0-1 1,7-8 0,-7 0-1,1-10 1,0-5 6,-5-3-1,-5-5 1,1-5 4,-1-13-10,2-8 1,8-11-2,-1-11 2,0-7-1,-3-7 0,0 3-2,-1 9 1,-5 6 0,-4 8 1,0 14-1,-4 9 0,0 3-8,-4 28-84,0-1 39,0 2-37,0 4-104,4 0-209</inkml:trace>
  <inkml:trace contextRef="#ctx0" brushRef="#br0" timeOffset="824">811 799 826,'4'4'16,"-4"-4"24,0 0 45,0 0-50,-4 0-31,4 4-3,0 1 1,0 3 7,0 2 13,0 3-9,-4 5-6,0 1-3,-1 2-4,-3-2 0,0 2-58,-2-2-131,0-2-271</inkml:trace>
  <inkml:trace contextRef="#ctx0" brushRef="#br0" timeOffset="1042">815 548 799,'0'-19'5,"-4"5"-5,0 5 14,0 5-14,-1 10-3,1 5-63,4 4-161</inkml:trace>
  <inkml:trace contextRef="#ctx0" brushRef="#br0" timeOffset="1230">935 713 824,'4'-10'39,"-3"-3"53,6-8-2,3-2-46,8 0 4,3 0-3,2 2-5,-1 7-25,-1 14-7,2 10 3,-1 11 2,4 11-8,2 13-1,-7 4 1,-7 1-4,-3-2 2,-10-11 1,-2-11-2,-2-8 9,-1-13 20,-2-9 7,-2-9-29,-1-11-9,1-15 2,4-7-2,0-2-1,12-6 1,5 8-1,1 10-10,8 5-36,3 8-72,-2 14-17,4 5-75,-6 8-100</inkml:trace>
  <inkml:trace contextRef="#ctx0" brushRef="#br0" timeOffset="1604">1482 820 733,'9'10'48,"-1"-10"53,5-4-16,6-10-47,7-5-13,-1-3 6,7-9-7,-7-6-4,-1-3 3,-3 0-3,-7 0 6,-5 9 14,-6 0 3,-2 8-9,-2 14-15,-6 1-18,-7 12 0,-3 9-1,-14 10 5,0 8-4,0 9 0,13 4 1,5-2-2,13 2 0,13-7 4,9-6-2,18-5-1,5-12 4,4-6-2,12-12 0,-4-10-1,4-7-2,-3-6 2,-6-1-2,-7-7 0,-19 3 1,-3 1 0,-10 4 1,-5 4 3,-8 2-3,-4 7 0,0 1-2,-9-1-2,-7 9-1,-5 5-1,-6 4-2,0 9 5,-1 6-2,7 12 2,8 1-1,8 3 2,9 1 1,5 1-1,7-2 0,1-7-2,0-7-1,2-2-1,-2-7-3,3-12 7,3-12 0,3-7 0,5-15 0,4-7 0,-6-12 0,0-3 0,-1-5 1,-7-6-1,0-2 0,-2-2 0,-2-2 0,-5 2 0,5 12 0,-7 7 1,2 14-1,-4 7-1,0 10 1,2 7 1,-2 5 6,-4 3-7,0 6-6,-4 6 5,-2 3 1,1 13 4,-2 0 8,1 9-4,2 2 3,0 1 5,4 3-10,0 3 1,0 4-3,4 2-1,-3 4 9,2 3-4,-3 5-1,0 1 2,-4 8-8,4 5 3,-4-4-1,8-2-2,-3-3 0,11-13 0,3-4-1,6-12 7,0-3-6,7-12 6,2-5-5,-2-5 0,-3-9-2,-2 0-11,-1-4-3,-1-5-47,-7-1-16,9-7-95,-11-6-62,5-4-341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46.3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167 399 505,'12'-17'105,"1"2"-36,1-6 15,0-2-44,-1 0-11,-1-3 1,1 0 11,-5-1 9,-1 4-12,-7 4-21,-5-2 5,-1 2 6,-1 5-9,-3 6 12,-5-1-16,-3 9-7,-10 8 5,-6 5 0,-3 6-6,-2 8 6,8 9-3,10-1 3,3 1-3,12-3 2,10 2 9,16 1-5,5 0-9,16-1 2,1 1-4,3-3-2,0-3-3,-11 1 1,-6-4 2,-18-4-1,-10 0-1,-10-6 1,-14 2 0,-6-5 1,-2-1-3,0-5 0,0-4 1,6-8 4,8-4 1,3-11-6,8-8 0,7-7 0,7-16 0,8-4 0,3 0 0,8 1-2,9 3 1,4 10 0,9 3 0,5 5 0,0 1 0,1 8 1,-5 2-2,-15 7 0,-6 9 1,-11 1-3,-8 0 2,-4 8 2,-7 5 0,-1 9 0,-2 9-2,-8 9 3,-2 8-1,-2 2 2,0 8-2,4-4 0,5-6 0,8-4 5,4-5-5,5-12 0,5-10 0,7-7 4,5-6-2,-3-10 2,4-7 0,-5-10-4,-1-2 5,-4-11-4,1-8-1,-9-6 1,-5-1-1,-4 1 0,-4 6-1,-5 8 1,-4 11-3,-9 8-10,1 12-15,-1 9-55,-9 9-24,4 5-38,-1 8-59</inkml:trace>
  <inkml:trace contextRef="#ctx0" brushRef="#br0" timeOffset="857">1040 225 637,'22'-4'33,"-6"4"14,-12 4 45,-7 0-42,2 1-14,-3 3-4,-3-2 19,-2-2-1,1 0-11,-1-1 15,4-6-20,-4-1-10,2 0-2,5-10-6,0 1-8,6-10-3,3 0 0,6 0-3,4 2 0,4 2 3,3 5-2,-6 6-1,3 8 3,2 8-3,-11 11 3,2 8 8,-1 8-5,-9 7 8,-5 11-4,-8 1 5,-8 4-3,-4-4-6,-11-5-2,-2-8 0,-5-11-3,-2-7 3,6-5-6,-4-9 3,12-9 0,1-4 5,12-9-3,7-6 0,11-8-5,7 0 1,9-4 1,6 1-1,8 3 10,2 8 1,4 9-4,-5 12-1,1 10 1,-2 11-2,-3 3-5,-9 7 1,1 2-2,-15-3 2,1-1-2,-8-4 0,2-5-23,-3 1-48,1-9-68,2-1-64,1-9 15,5-4-24</inkml:trace>
  <inkml:trace contextRef="#ctx0" brushRef="#br0" timeOffset="1373">1366 570 580,'26'-40'152,"1"3"-51,-6 10-41,-7 6-14,0 8-18,-5 7-28,-5 6 0,2 6 0,1 6-28,-2 1-156,2 2-414</inkml:trace>
  <inkml:trace contextRef="#ctx0" brushRef="#br0" timeOffset="1553">1808 238 838,'7'-27'39,"-3"8"63,-7 6-71,2 9-27,-2 8 19,2 5 44,-3 9-32,4 5-6,1 4 2,6-5 3,3 1-2,8 3-18,5-3 8,5-1 1,1 5-8,-1-4-10,0 0-2,-5 2 0,-6-6-1,-3-1-2,-10-1 4,-8-2-3,-16 2 4,-8-3-3,-10 3-2,-4-3-34,-6-5-66,10-5-49,9-8 0,5-9-47,8-14 83,12-13 95,8-14 17,9-5 1,10-5 34,3-1 27,9 10 51,0 6-54,10 9 31,7 4-27,2 9 3,2 4-5,-3 2-27,-1 7-4,-7 5-5,-10 3-8,-11-2-13,-7 8-3,-10 0 0,-7 8 5,-4-2-3,-5 3-2,-2 5-9,-3-1-64,-10 5-48,-1-5-44,-10 10-61</inkml:trace>
  <inkml:trace contextRef="#ctx0" brushRef="#br0" timeOffset="2191">718 1300 921,'0'-25'0,"0"-2"63,5-1 26,-5 1-23,8 10-10,1 3-14,-1 9-30,-2 1-8,1 13 10,1 5 21,3 12 0,-1 5-8,6 10 3,-2 0-10,4 0-7,0 3-4,3-8-6,6-5 4,-1-4-4,10-8 3,3-7 0,13-11-4,14-10 1,14-9 2,14-4-5,15-11 2,15-7-1,8-8 5,10-6-6,7-5 0,-3 1-2,-9 4 0,-6 1 2,-16 7 1,-14 10-1,-4 5 2,-9 8-1,-3 2 0,-15 7-1,-8 9 0,-9-3 2,-18 2-2,-8 2 0,-13 4 0,-6 0-3,-8-4-2,-4 4 1,-2 0-6,-10 0-15,-8 0-12,-6 4-9,-9 0-41,-6 0-58,1 2 2,-9 3-65,4-1-255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32.8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324 180 517,'-15'-19'57,"2"-4"0,-4 2 25,4-2-42,-1 2 26,5 2-9,0 2-1,5 3 6,4 5-28,-8 9-17,-1 4 6,-9 15 10,-5 11 38,-2 15-20,-7 14-8,-2 17-9,6 5-9,3 8 3,8-7-14,7-7-11,10-12 7,10-17-7,3-10 2,8-11 1,-3-10-3,9-7 1,-2-4-4,-7-8-1,5 0-4,-15-1-30,0 1-35,-3 0-82,-1 0-34,4-2-132</inkml:trace>
  <inkml:trace contextRef="#ctx0" brushRef="#br0" timeOffset="421">703 242 718,'-7'-13'99,"0"-1"-11,1-3 17,2 3-45,4 1-7,0 3-13,4 1-28,2-3-2,8 7-1,-1-5-4,8 6-5,-4 4 0,7 4 2,-3 2-2,-5 1 0,4-1-86,-7 4-39,-5 1-103,1-1-217</inkml:trace>
  <inkml:trace contextRef="#ctx0" brushRef="#br0" timeOffset="683">745 225 722,'2'-6'76,"2"-2"19,-1 3-41,-2 1-14,-1 4 4,0 0-10,-1 0-14,-2 4 39,3 1-2,-2 9-14,0-1-13,0 10-7,2 0-6,-3 8-3,2 3-4,1 3-7,-4 3 3,0-4-4,-1 5 0,1-5-4,0-1-5,0-3-111,4-1-74,4-4-62</inkml:trace>
  <inkml:trace contextRef="#ctx0" brushRef="#br0" timeOffset="953">671 723 810,'-13'0'58,"5"-4"11,8-2-21,8-1-42,9 1 10,11-3-3,10-3 3,7 6-14,0 2-2,-6 4-2,1 4-17,-11-4-80,-1 4-31,-3-8 2,3-5-85</inkml:trace>
  <inkml:trace contextRef="#ctx0" brushRef="#br0" timeOffset="1118">1223 417 635,'8'-35'114,"-8"16"21,0 7-92,0 12-28,0 12 37,0 7 37,4 16 6,1 10-32,0 9-13,4 4-13,5-3-12,-6-1-12,-4-14 0,0-5-7,-4-12-5,0-10 2,0-7 15,0-8-5,-8-15-13,4-10 0,-7-10 0,2-16-1,1-9 1,8-7-3,0-6-13,10 3 0,8 1 3,3 11 7,1 16 4,9 8 1,-6 9-3,-1 14-4,-3 9 3,-4 8 5,3 9 0,-7 6-15,-1 6-30,1 2-90,-12 1 29,-2 3-98,-12 6-296</inkml:trace>
  <inkml:trace contextRef="#ctx0" brushRef="#br0" timeOffset="1500">1223 593 737,'-21'9'60,"1"-1"19,12-2 39,3-8-57,10-6-32,13-1 2,8-5 2,5-3-15,13-2-12,-3-3-5,-4 9 0,-4 4-2,-8 9-19,-7 0-107,-4 9-75,-9 4-323</inkml:trace>
  <inkml:trace contextRef="#ctx0" brushRef="#br0" timeOffset="1681">1329 696 465,'-22'21'310,"8"-2"-222,-3-5 11,9-6-46,2-3 8,16-1 20,7-4-52,8-4-15,11-1-12,9-3-2,-5 2-2,3-2 0,-8 4-72,0-1-18,-2-3-34,-4-1-15,3-5-14,-6-9-207</inkml:trace>
  <inkml:trace contextRef="#ctx0" brushRef="#br0" timeOffset="1883">1845 282 733,'8'-27'112,"-4"10"-36,-4 13-48,-8 12 69,4 15-1,-1 9-40,-3 20 2,-6 12-7,10 3-19,2-4-5,2-5-12,0-17-5,6-10-2,-2-13 1,-1-13 11,-2-10-9,5-13-8,-2-9-3,0-17 1,1-11-1,3-11 0,-4-2 1,9-4-2,0 0 1,10 9-1,-6 9 1,-3 10-4,-1 17-3,-3 13-7,2 10-3,1 8-6,1 10-55,4 9-74,3 0-36,2 71-133</inkml:trace>
  <inkml:trace contextRef="#ctx0" brushRef="#br0" timeOffset="2212">1871 413 762,'-22'19'64,"9"-6"3,2-5 36,18-8-31,6-4-10,12-6-28,11-3-12,8-4-10,5-1-12,3 3 2,-11 3-4,-3 12-2,-10 8-50,-11 10-80,-13 9-74,-13 5-379</inkml:trace>
  <inkml:trace contextRef="#ctx0" brushRef="#br0" timeOffset="2393">1968 669 746,'-26'18'69,"7"-5"7,2-7 8,13 1-14,4-3 15,17-4-39,4 0-25,11-7-13,6 1-3,3-6-5,-4 7 0,-8-3-9,-6 6-111,-1 4-60,-5-2-161</inkml:trace>
  <inkml:trace contextRef="#ctx0" brushRef="#br0" timeOffset="2641">2496 207 863,'0'-9'23,"-3"9"30,-2 9 61,-4 13-24,5 14-23,-4 14-10,3 11-25,5-2 9,0 1-27,5-7 5,3-4-13,1-13 3,-5-13-2,1-10-3,0-5 19,-5-12-12,0-13-8,-2-12-4,-1-15 4,2-14-3,2-9 1,4-9-1,-1-1 0,4 1-1,6 8 1,3 7-4,-3 19 4,3 7-1,1 16-6,3 15 4,0 4-16,3 14-64,1 3-70,-2 6-32,-1 4-87</inkml:trace>
  <inkml:trace contextRef="#ctx0" brushRef="#br0" timeOffset="2970">2566 349 721,'-21'23'79,"0"-5"12,10-9-10,7-9 5,9 0-42,18-8-1,4-7-31,12 2-2,2-9-3,5 5-6,-1 4 1,-9 7-4,-10 6-1,-8 14-102,-11 8-106,-14 9-329</inkml:trace>
  <inkml:trace contextRef="#ctx0" brushRef="#br0" timeOffset="3157">2462 691 800,'-26'13'118,"16"-4"13,10-12-19,18-7-50,17 1 14,6-9-25,10-1-14,3-2-5,2 4-22,-11-2-4,-5 9-6,-5 2-1,-10 8-3,-1 10-107,-7 2-139,1 1-147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11T09:21:36.2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205 384 750,'10'-23'29,"-6"4"5,-4-2 23,-5 4-20,-4 3-2,-2-1 0,-3 4 2,-7 5 17,-3-4 15,-1 10-29,-3 0 5,3 6-7,4 2-7,1 11-14,7-2 4,9 10-10,12 0-1,5 1-2,11 3-5,3 0 1,4 0-3,-1 5 0,1 0 1,-1 1-2,-9 3 3,-1 0-3,-12-3 0,-8 1 2,-8-5 0,-16-6 0,-2-10-1,1-8 0,-3-12 2,7-11-3,3-13 1,9-9-3,12-14-1,8-8 3,10 1-1,5 6 0,6-2 1,-1 12 0,12 0 0,-2 6 0,-2 9 0,1 3-2,-9 13-1,-5 14-1,-7 11 3,-4 12 0,0 8 1,-2 11 2,-5-2-2,2 2-1,3-2 1,5-12 0,-1-5 2,0-10-1,4-9-1,3-12 0,-6-5-1,3-8 0,2-10-2,-7-4 2,-7-5 0,1-5-1,-7-4 2,-6-4-2,-7 4 2,-3-4-1,-8 9 1,-5 8-7,-1 10 5,-8 13-1,0 13-45,-5 9-41,5 5-77,3 5-50,7-1-380</inkml:trace>
  <inkml:trace contextRef="#ctx0" brushRef="#br0" timeOffset="712">926 317 918,'17'4'1,"-8"0"1,-2-4 29,-2 0-6,-5 0-6,1 0-1,-1-4 27,0 4 59,-1-5-55,2-3-17,2-6-6,4 1-9,1-6 9,5-2-20,5 2 1,9-3-2,-6 5 9,1 6 1,5 3-11,-2 4 1,3 4 7,2 12-3,-3 3 2,3 6-6,-13 8-4,-4 9 5,-6 8-4,-18 12 0,-6 1 0,-8 8-1,-12-5 1,-2-11 0,4-3 2,-9-17 0,9-12 0,3-9 1,11-16-3,-2-11 0,13-10 0,10-6-2,6-5 1,8 5-5,3 3 6,0 7-2,7 9 0,-3 10 1,4 8-1,3 6 6,-1 7-6,4 0-2,-6 6 2,-3 0-2,5 0-4,-9-2-48,9 2-26,-2-1-76,-4-7 39,3 6 24,-3-4 33,2-2 39,-1 3 5,1-9 8,2 1 3,2-2-6,-6-8-53,3-4-15,-8-2-61</inkml:trace>
  <inkml:trace contextRef="#ctx0" brushRef="#br0" timeOffset="1358">1799 513 883,'0'-4'34,"4"0"43,-4 0-13,4-1-36,-4 5-14,-4 0-12,0 0 4,0 5 19,0-5 0,-3 4-8,0 0-1,5-4-6,-1 0-10,3 0-2,-1 4-16,-2-2-128,2 2-140</inkml:trace>
  <inkml:trace contextRef="#ctx0" brushRef="#br0" timeOffset="1614">1939 339 881,'10'-18'27,"3"-1"51,9-2 2,4 2-19,10 5-28,-2 1-2,7 1 0,-8 7 13,4 1-29,-16 12 1,-6 11-6,-11 7 4,-13 15-5,-17 12-5,-4 1-2,-15 4-1,1-3 1,9-11-3,3-11 1,15-12 0,8-8 7,5-9 7,4-8-1,9 0-5,-1-1 2,0-3 1,1 3-4,4 5-1,6 0-1,4 5-3,6 3 0,8-3-1,6 3-1,-9 2 0,2 3-2,-15 1 0,-7 5 2,-9 6 1,-14 2 0,-13 1 1,-15 3-2,-9 5 4,-16 5-4,-18-1-3,0 4-12,-7-8-21,-3-5-89,3-12-134,0-11-522</inkml:trace>
  <inkml:trace contextRef="#ctx0" brushRef="#br0" timeOffset="2578">2500-1 920,'8'-2'11,"-4"2"-11,6 10 59,13 9 0,2 12-25,16 18 16,6 13 0,7 18-4,-5 20 40,-10 17-63,-18 0-17,-21 0-1,-21-6 1,-24-17 2,-15-13-4,-8-9 3,2-14-4,5-12-2,9-15 0,21-14 8,8-17-9,18-14-1,9-12-40,9-9-15,6-7-58,4-6 8,12 2-44,-1-4-52,2 2-285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2:15.4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82 475 71,'0'0'305,"0"0"-53,0 0-54,-9-5-49,9 5-38,-9 0-17,0 0-6,9 0 1,0-5-13,-8 5-14,8 0-11,-9-5-8,9 0-2,-10 5 2,10-4 2,0 4 1,0-6 3,-8 6 7,8-5 3,0 5 3,0-4 3,0 4-2,0 0 2,-8-6 0,8 6-4,0 0-1,0 0 5,0-5 1,0 5 2,0 0-3,0 0-3,0 0-6,0 0 1,0 0-8,0 0-7,0 0-8,0 0-4,0 0-4,0 0 0,0 0-3,0 0-2,0 0 0,0 0-4,0 0 0,0 5-4,0-5-3,0 0 3,0 6 4,0 3 8,0-3 10,0 8 7,0-4 7,8 5 9,-8 5 3,0 0 3,0 0-2,0 0-6,0 4-7,0 2-1,0-2-6,0 1-6,0 0-2,0 0-5,0 0-2,0 0-4,-8-1-3,8-3-6,0-1-1,0 4-2,0-4-2,0 0-3,0-5-1,-10 5 0,10-5 0,0 0-3,0-1 1,0 1-2,0 0 1,0-4 0,0-1-2,0-1-1,0 2 1,0-7 0,0 1 0,0 1 2,0-6-2,0 4 3,0-4 2,10 0 6,-10 0 2,0 0 1,0-4 2,8-2-1,0-3 4,-8 3 1,10-3-2,-1-2-2,-9 2-5,8-1-2,1-1-3,0 2 5,-9-1-5,9 0-3,-1 5-1,2 0-3,-2 0 1,1 0-3,1 5-1,7 0-1,-9 0 0,2 0 1,7 0-1,-8 5 0,8 0-1,-7 0 5,7 0 1,-9 5 0,11-6-2,-11 2-2,10-1 3,-9-1 1,1 2 4,6-1-3,-7-1-13,1 2 8,-2-6 6,10 5 2,-9-5 0,9 0 2,-10 0-4,9-5-2,-7-1 18,-1 6-10,9-4-3,-10-1-2,-8-1 1,9 6 0,1-4-2,-10-1-4,0 5-12,8-6-19,-8 2-25,0-1-28,0 5-33,0-5-37,-8 5-39,8-5-38,0 0-36,0 0-27,0 0-51,-10-5-83,10 0-104,0 0-43,10 0 4</inkml:trace>
  <inkml:trace contextRef="#ctx0" brushRef="#br0" timeOffset="690">551 903 141,'0'0'367,"0"5"-76,-9-5-66,9 0-56,9 5-40,-9-5-28,0 0-16,8-5-12,-8 5-12,10-5-8,-2 5-6,1-5-7,1 0-2,-2 0-3,1 0-2,-1-5 3,10 1 4,-9 3 6,0-3 4,0-2 2,-1-4 0,2 6 0,-1-6-2,-1 0-6,0 0-2,-8-5-4,10 0-2,-1 0-3,-1 0 2,2 0 3,-2 1 3,-8 4 2,9-6 1,-9 7 6,10-7 5,-10 6 7,0 6 5,0-6 6,0 5 5,0 0 4,0 5 2,-10 0-5,10 0-5,-9 0-9,9 0-10,-8 5-12,-10 5-13,9 0-7,-9 0-6,10 5-4,-11 0-1,2 5-1,-1 0-3,0 4 2,10 2 4,-9-1 1,7-1-1,-7 1-1,7 0 1,2 0 0,8 0 0,-9 0-1,9 0-4,0-5-2,0 4-1,0 2-1,0-7 0,9 1-3,-1 0 1,2 0-7,-2-5 5,1 0 1,9 0 1,-9 0 0,9 0 0,-1-5-3,1 0-11,9 0-9,-11 0-31,3-5-30,-1 0-36,-1 5-31,1-5-31,-1 0-30,1-5-24,0 5-25,-1-5-30,10-5-54,-9 0-89,-9 5-69,9-10-26</inkml:trace>
  <inkml:trace contextRef="#ctx0" brushRef="#br0" timeOffset="1120">1303 515 387,'0'0'348,"-10"0"-65,10 0-58,0 0-52,-8 0-38,8 0-27,0 0-16,-8 5-13,-2-5-3,10 5-1,-9 0-2,1 5 1,0 0 1,-2 0 2,1 5 0,1-5 4,-2 5-2,2 5-6,-1-5-3,-1 4-7,10 1-6,-8-5-5,8 5-7,-9 0-10,9 5-6,0-5-3,9-1-9,-9 2-3,0-1-2,8-5-4,2 4-2,-10 1-2,9-5-1,-1 5 0,10-5 1,-9 0-4,9 0-11,-10-6-16,11 6-13,-3-4-20,-6-1-22,7-5-22,1-1-24,-1-4-20,10 6-15,-9-12-12,9 6-25,-10-9-41,9-1-53,1-5-80,0 0-65,-9 0-24</inkml:trace>
  <inkml:trace contextRef="#ctx0" brushRef="#br0" timeOffset="1414">2001 38 210,'10'-6'308,"-10"-3"-55,0 3-49,0 1-40,0 1-32,0 4-20,0 0-15,-10 0-11,10-6-9,0 6-7,0 0-7,0 0-4,0 0 1,-8 0 2,8 0 1,0 0 1,0 6 2,0-6 3,0 0 1,0 0 0,0 0-3,0 0-1,0 0-4,-9 0-6,9 0-6,0 0-4,0 4-3,0-4 0,0 5 4,-8 1 1,8-2 2,0 7 0,-10-7 1,10 6 0,0 0 0,0 0 3,0 5 3,-8-1 3,8 2 7,0-1 10,0 4 9,0 2 6,0 3 6,0-4-6,0 5-2,0-5-2,0 5-8,0 0-8,0 0-9,0 0-5,0 5-4,0-6-2,0 1-7,-9 5-3,9-5-1,0 5-3,-10 0 1,10 0-5,0-1-4,-8 1-4,-1 5-4,9-5-5,-9 0-4,0 0-4,1 0 7,-2-1-7,2 1-3,-1-5-5,1 5 2,-2-10 0,1 5-2,9-10 1,-8 4-12,8-4 3,-10 0 4,10 0 3,0 0-3,0-4 0,0-2 0,0 1 0,10-5-4,-10 0-5,8 0-8,-8 0-13,9 0-13,-9 0-11,10-5-12,-2 0-11,1 0-9,-1 0-14,10-5-10,-9 0-9,0 5-7,8-5-11,2-5-9,-11 5-15,2-5-14,7 5-6,-9-5-9,10-5-9,-9 6-12,1-6-18,-2 0-38,0-5-49,2 0-75,-1 0-69,-1-5-27</inkml:trace>
  <inkml:trace contextRef="#ctx0" brushRef="#br0" timeOffset="1911">1559 644 16,'0'0'484,"-9"0"-72,9 0-93,0-5-94,0 5-76,0-4-50,9-2-32,1 1-18,-2 5-14,1-4-9,9 4-10,-1-6-4,9 6-3,-7 0-5,-1 0-9,7 0-19,2 0-20,-9 6-27,9-6-48,-10 0-78,9 0-125,-8 0-96,1 4-44</inkml:trace>
  <inkml:trace contextRef="#ctx0" brushRef="#br0" timeOffset="2127">2507 600 202,'8'5'519,"-8"-5"-79,8 4-96,-8-4-70,9 5-38,1-5-21,-10 0-12,8 0-18,1 0-17,-9 0-22,9 0-25,0-5-24,-1 5-32,2 0-23,-2 0-25,1 0-30,1 0-35,-2 0-36,-8 0-39,0 0-41,9 0-38,-9 0-51,0 0-62,-9 0-94,9 0-98,0 0-43,-8 0-1</inkml:trace>
  <inkml:trace contextRef="#ctx0" brushRef="#br0" timeOffset="14691">3426 142 337,'9'-5'303,"-9"0"-54,0 0-47,0 0-17,0 0-4,0 0-10,0-6-26,0 7-26,0-1-14,0-5-4,0 5 5,0 0 4,-9 5 6,9-5 14,0 0 4,0 5 4,-8 0 1,8-5-5,-10 5-8,2 5-8,-1-5-15,-9 5-16,1 0-14,-1 0-6,0 5-2,-9 0-1,2 0 3,-2 5-1,0 0 10,1-1 5,-1 7-1,0-6-2,1 5-1,7-1 1,-6 6-3,-2-5-3,9 5-7,-9 0-5,11 5 1,-3-5-3,1 5-2,10 0-7,-1-1-7,-1 1-7,2 0-3,0 0-5,8 0-5,0-1-6,0-4-4,8 5 0,0-5 0,2-5 1,7 0 0,-7 0-1,7-5 1,1 0 0,-1 0 3,9-6-1,1 2 2,0-7-2,0 1-2,-1-5 1,1 0-2,0 0-4,-1-5-1,1 1-1,0-1-4,-11-5-1,3 5 1,-2-5-1,1-1-1,-10 2 3,2-1-1,-2 0 0,1 0 0,-9 0 0,0-5 1,-9 5 1,9 0 2,0-5-3,-8 5 1,-2 0-2,2 1 7,-1 3-11,-9-3-15,10 3-20,-11 6-23,3 0-24,-11 0-28,9 0-28,-9 0-41,0 6-26,-8-6-21,9 9-21,-10-3-18,10 3-11,-9-3-10,0 3-9,8 1-4,-10 0-11,12-5-20,-11 0-39,9 0-83,2 0-44,-12 0-6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2:18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18 527 259,'0'-5'413,"-10"5"-91,10-6-96,0 6-74,-8-5-44,8 5-18,0 0-12,0-4-7,0 4-6,8-5-8,-8 5-5,10-6-6,-2 6-8,1-4-8,9 4-4,-9 0-1,9-5 3,-1 5 0,9 0 2,-7 0-2,7 0-1,1-6 5,0 6-1,-1 0 2,9-4-2,-8 4-1,8 0-3,0 0-1,0-5 1,0 5-4,2 0-2,-2 0-3,0 0-3,0 0-4,0 0 0,2 5 0,-2-5-2,0 0-3,0 0-1,2 4 1,6-4 0,-8 0 5,10 0-1,-1 0 2,1 0 0,-2 0 3,11 0 1,-1-4 1,0 4 0,-1 0-3,2-5 3,7 5-2,3 0-2,-3-6-1,1 6-2,0-4-2,0 4-1,8-5-1,-8 5-3,9-5 0,-9 5 1,0-5-3,0 5 0,-1-5 2,1 0 0,1 0 0,-1 5-1,0-5-1,-9 0-1,9 0 1,0 0 0,0-4-1,-1 3 0,1-4 1,-9 0-1,9 0 2,0 0 0,0 0-1,-9 1 3,9-2-1,-9 1-1,1 5-2,-1-4 1,-1-1-2,1-1 2,1 2 0,-1-1-1,0 5-1,-9-5 1,9 0 1,1 0-1,-1 5 2,-1-5-2,1 0-2,1 0 1,-11 5-1,10-5 2,-8 0-2,-1 5 2,1-5 0,-2 5 1,2-4 0,-1 3 1,-8 1-2,8-5 1,-9 5 1,0 1 1,2-2 2,-11 1 4,9 1 3,-8-1 3,0-1 4,-10 2 2,9 4 0,-7-5 0,-3 5-1,-6-6-1,7 6-2,-9-4-2,2 4 0,-1-5 4,-1-1-1,2 6 6,-10 0 6,8-4-3,-8 4 5,0 0 1,9 0-3,-9-5-3,0 5-4,0-5-8,0 5-8,-9-5-11,9 0-24,-8 5-28,-2-5-30,2 5-36,-11-5-43,11 5-48,-9-5-77,-1 0-130,0 5-118,-9-5-49,10 0-12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2:19.6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121 304 40,'0'-5'322,"0"0"-40,0 0-43,0 0-37,0 0-34,0 0-28,0 0-21,-8 5-14,8-5-7,0 5-4,0-5-2,0 5 0,0-5 1,0 5-2,0 0 1,0-5-1,0 5-1,0 0 1,0-5-1,0 5-4,0 0-4,0 0-6,0 0-5,0 0-5,0 0-5,-10 0-6,10 0-7,0 0-2,0 0 0,0 5-2,0-5 1,0 0 0,0 5 1,0-5 7,0 10 12,0-5 5,0 0 11,0 5 10,0 0 4,-8 0 8,8 5 9,0 0 6,-9 5 1,9-1 8,0 1-3,-9 1 0,9 3 2,0 1-3,-9 0-9,9 0-10,0-5-10,0 4-16,-8 2-9,8-2-12,0 1-10,-10-5-10,10 5-7,-9-5-4,9 0-6,-8 0-5,8-5-5,-8 4-3,8-4-2,-10 0 0,10 0-4,-9-4 0,9-2-3,0 1-10,-8 0-17,8-5-27,0 5-33,0-5-36,0-5-30,0 5-31,0-5-32,0 5-30,0-5-33,0-5-20,0 0-20,0 0-10,0-5-24,0 0-35,8 0-61,-8-10-105,0 5-35,9-5 1</inkml:trace>
  <inkml:trace contextRef="#ctx0" brushRef="#br0" timeOffset="393">95 239 17,'0'-10'410,"0"0"-70,0 5-67,0 0-59,0 0-46,0 1-29,0-2-21,0 1-13,0 5-19,0 0-10,0 0-8,8 5-2,2 5 9,-2-5 10,1 5 15,9 0 12,-1 0 19,10 5 15,-9 0 5,9-5 0,-1 5-7,1-5-11,8 5-12,-8-6-18,-1 6-18,1 0-19,-2 0-15,2 0-14,-9 0-9,1 0-5,-3 5-4,-7-5-3,1 5 2,-2 0 2,-8 5 5,-8-5 5,-2 5 3,1-1-5,-7 2 3,-3-2 1,-7 1 0,-1 0-4,0 0-5,1 0-5,-1-6 0,2 7-4,-2-7-4,0 1-3,1 0-5,7 0-2,-7-5 0,9 0 1,-1 0-7,-1 0 5,11-5-9,-9-1-14,7 2-18,2-7-24,8 2-26,-9-1-31,9-5-37,0 4-40,0-4-34,0-4-31,9 4-32,-1-11-53,2 7-78,-2-7-104,1 2-37,-1-1-1</inkml:trace>
  <inkml:trace contextRef="#ctx0" brushRef="#br0" timeOffset="897">926 125 270,'0'-5'307,"10"-5"-53,-2 0-44,-8 5-33,9-5-23,-9 5-15,0 5-9,0-5-13,0 5-6,0-5-9,0 5-14,0 0-15,0 5-7,0 0 2,0 0 16,0 5 15,-9 0 11,9 5 12,-8 0 16,8 0 16,-10-1 10,10 1-1,0 6-15,-8-2-16,8-4-7,-9 5-1,-1 0-5,10 0-7,-8 5-8,8-1-5,0-4-5,-9 5 2,9 1 4,0-2-1,-9 6-5,9 0 2,0-1 0,0 1-1,0 0-4,0 0-7,-9 5-14,9-5-11,-8 5-9,8 0-11,-9-1-7,0-4-10,9 0-3,0 0-5,-9 0-2,9-5-1,-8-1-3,8 2-1,-10-7-2,10 1-2,0-5-1,0 0 3,0 0 0,0-5 0,0 0-3,0 0 0,0-5 1,10 0 3,-10 0-2,8-5-2,1 0 0,0 0-7,8-5-14,1 0-25,-1 0-32,2-5-36,-1-5-32,-1 5-36,9-5-41,1 0-34,-9 5-26,-1-5-19,10 0-10,-19 1-6,11-1-6,-1 0-9,-10 0-22,1-5-55,0 5-103,0 0-41,-9 0-6</inkml:trace>
  <inkml:trace contextRef="#ctx0" brushRef="#br0" timeOffset="1283">821 587 37,'-19'-4'566,"11"-2"19,-10 1-104,9 1-146,9 4-99,-8-5-57,-2 5-39,10-6-21,0 2-15,10 4-20,-2-5-21,1-1-24,9 2-16,-1 4-20,10-5-31,-1 5-33,1-6-33,-9 6-35,9 0-36,0 0-48,-2 6-71,-7-6-94,0 0-97,-1 5-42,1-5-7</inkml:trace>
  <inkml:trace contextRef="#ctx0" brushRef="#br0" timeOffset="2967">1387 672 301,'0'-5'535,"0"5"-46,0-5-127,0 5-115,0 0-76,0 0-43,0-5-23,0 5-19,0 0-12,-9-5-14,9 5-15,0 0-15,0-5-12,0 5-14,9 0-20,-9 0-16,0 0-24,0 0-24,8 0-29,-8 5-35,0-5-50,0 0-64,0 0-91,0 0-97,0 0-47</inkml:trace>
  <inkml:trace contextRef="#ctx0" brushRef="#br0" timeOffset="3437">2094 324 93,'9'0'378,"-9"0"-44,0 0-58,0 0-63,0 0-53,0 0-38,0 4-24,0-4-13,0 0-8,0 6-4,0-6-5,0 5-3,0-1-6,0 2-5,0-1-4,0-1-4,-9 1 0,9 1 2,0-2 5,-8 7-1,-2-7 2,2 1 2,-1 1 1,-9 3-3,9-3-6,1-2-4,-2 1-4,-7 0 5,7 0 5,2-5 6,0 5-1,-1-5 5,-1 0 6,10 0 5,-8 0 2,8 0-2,-8 0-8,8 0-7,0-5-6,0 0-9,-10 0-8,10 0-10,10 1-8,-10-2-3,0-3-3,0-2-4,8 1-3,-8 1-2,8 3 0,2-3 0,-1 4 0,-9-5-5,8 5 5,0-1-2,11-3 0,-11 3-1,2 2 0,7-1-1,1 0 1,-9 0-1,9 5 0,-10-5 1,10 5 0,-9 0 0,-1 0-1,11 0 1,-11 5 2,0-5-1,2 5-1,-1 0 1,-1 4-2,2 2 2,-2-1 1,-8-1-2,0 6 0,9 0 2,-9 0 0,0 5 2,0 0 6,-9 5 4,9 0 4,-8 0 9,-2-1 5,-7 2 1,7 4 0,-6-6-3,-3 6-4,2-5-3,-1 5-5,-8-5-5,9-1-6,-10-3-1,0-1 0,9 4-2,-9-9 0,11 5 1,-3-5-2,1 0 1,1 0 3,9-5 0,-2-5 0,-7 5 8,7-5 12,10 0 4,-8-5 3,8 0 1,-9 0 0,9-5 1,0-5-3,0 0-6,0 0-12,0 0-5,9-5-2,-1 5-4,2-5 1,7 6-2,-7-6-1,7 4-1,-9-4 1,10 6-1,1-1-1,-3-1 0,3 2 0,-3 3 2,3-3-3,-1 3 3,-1 2-1,1-1 1,-1 5 1,-7 0-1,7 0-2,-8 0 1,0 5 1,-1-1 1,2 2-1,-1 3 1,-1-3 1,0-1 0,2 5 0,-1-5 1,-1 5 1,-8-5-2,10-1 2,-2 7-3,-8-7-1,9 1 1,-9 1-2,10-2-10,-10 1-10,8 1-12,-8-2-18,8 1-15,-8-5-15,9 5-17,-9 0-20,0-5-15,10 5-11,-10-5-11,8 0-2,1 0-5,-9 0-3,9 0-3,0-5 4,-1 5 0,2-5 0,7 0-6,-7 0-13,-2-5-26,9 1-36,-7-6-48,7 4-63,-8-4-48</inkml:trace>
  <inkml:trace contextRef="#ctx0" brushRef="#br0" timeOffset="4351">2670 384 155,'8'0'209,"-8"0"-22,0 0-21,9 0-22,-9-6-17,0 6-16,0 0-13,0-5-8,0 5-5,10 0-2,-10 0-3,0 0 1,0 0-1,0 0 4,0 0 2,-10 0 1,10 0-5,0 0-3,0 0-4,-9 5-6,1-5-7,8 6-6,-10-6-3,2 4 2,-11 7 10,11-2 1,-9 1 2,-1 0 5,0 5 2,9 0 2,-9 5-5,1-5-7,9 0-11,-2 4-3,-7 2-5,7-6-4,2 5-4,8-5-6,-9 0-2,9-1-6,0 6-5,0-5-3,0-5-2,9 5-2,-9 0-3,8-5-2,2-5-1,7 4 0,-7-3 1,6-1-1,-7-1-1,9 2-1,-9-6 0,9 0 0,0 0 1,-9 0-2,7 0 2,-6-6 1,-1 2-3,-1-1-1,2-5-1,7 0 0,-7 0 1,-2-5 2,0 0-3,-8 0 2,9-5 1,-9 5 8,10-5-3,-10-5-1,0 5-1,0-4-1,0-1 1,-10 0-3,10 5 1,-9-5-6,1 5 0,8 1 1,-8 4 0,-2-6-3,1 12-12,1-6-16,-10 4-21,9 2-21,-1 3-21,-6-3-25,-3 4-32,11 5-29,-10-5-24,9 5-23,-9 0-42,9 0-71,1 0-129,0 0-59,8 5-12</inkml:trace>
  <inkml:trace contextRef="#ctx0" brushRef="#br0" timeOffset="4853">3271 55 241,'8'-10'390,"2"5"-74,-2 0-74,-8 0-62,9 0-48,-9 0-31,10 0-16,-10 0-8,0 0-7,8 5-5,-8-5-5,0 5-8,0 0-5,0 0-3,0 5 0,-8-5 2,8 5 9,-10 0 10,1 5 9,1 5 13,-10 0 19,9 0 12,-9 10 13,1 0 9,-9-1 7,7 11 2,2-5 3,-1 5-4,-8 5-3,7-5-4,2 4-3,-1 2-4,1-2-5,-9 1-4,7 0-5,3-1-6,-3 2-6,1-7-14,1 6-8,-1-5-9,0-1-13,-8 2-12,17-7-9,-18 1-7,19 0-10,-11 0 2,2-5-7,-1 0-6,1-5-4,-1 4-3,10-9-2,-2 0-3,1 0-1,1 0-1,0-10 0,8 5-1,-10-5-6,10 0-9,0 0-19,0 0-23,0-5-33,0 0-35,0 0-41,0-5-50,10 0-48,-2 0-45,0 0-33,1-5-26,1-5-27,6 5-47,-6-5-77,-1-4-69,-1 4-13,10-5 16</inkml:trace>
  <inkml:trace contextRef="#ctx0" brushRef="#br0" timeOffset="5318">3554 399 79,'0'-6'425,"0"6"-64,0-5-62,0 5-55,0 0-42,-9 0-35,9 0-26,0 0-20,0 0-16,0 5-11,0-5-9,0 0-11,-9 6-1,9-6 1,0 4 6,0-4 5,0 5 4,0 1 5,0-2 5,0-4 12,0 5 1,-8 0 5,8 0-4,0 0 0,0 5 4,0-5 1,0-5 1,0 10-1,0-5-2,0 0-3,0 5 2,0-5-1,0 10-2,0-10 0,0 10 0,0-5-6,0 5-5,0 0-8,0-1-8,0 1-11,-9 0-12,9 0-9,0 5-15,0 0-7,0-5-6,-10 0-5,10 5-6,0-6-3,-8 1-4,8 6-2,-8-6 1,-2-1-2,10 1-1,-9 0-5,1 0-18,-10 0-32,9 0-40,1-5-47,-2 0-56,2 0-58,8-5-62,-9 5-59,9-5-39,0-5-23,0 5-26,0-5-51,0 0-90,0-5-27,9 0 18</inkml:trace>
  <inkml:trace contextRef="#ctx0" brushRef="#br0" timeOffset="5692">3846 523 357,'-9'0'459,"9"-5"-96,0 5-96,0 0-81,0 5-53,0-5-28,0 4-19,-9 2-9,9-1-3,0 5 2,0-1 4,0 2 1,0-7-9,0 11-9,0-4-10,0-2-9,9 6-3,-9-5-2,9 5 4,-9-5 3,17 5 12,-7-5 0,-1 5 0,9-5 0,-1 0-1,1-1-5,-1 2-12,1-7-9,0 7-15,-1-7-1,1-4 0,-1 6 2,-7-6 7,7 0 7,-7 0 4,-2-6 4,1 2 7,-1-1-1,10-5 1,-9-1-4,-9 2-4,10-6-7,-10 5-5,0-5-4,0 0-6,0-5-2,0 5 1,-10-5 5,1 5 1,1 0 1,-2 1 1,2-1 0,-1 0 0,1 0 0,-11 0-6,11 5-5,-2-5-7,-7 5 2,8 5-4,0-5 0,1 5 0,-1 5-2,-1-5-1,2 5-1,0 0 2,-2 0-4,1 5-5,-9-5-19,10 5-20,-9 5-22,7-5-29,-7 5-27,7 0-32,-7 0-29,8 0-29,0 0-21,1-1-23,-1 2-31,0-1-51,0-5-79,9 5-76,-8-5-31</inkml:trace>
  <inkml:trace contextRef="#ctx0" brushRef="#br0" timeOffset="6151">4589 105 225,'9'-5'365,"-9"5"-73,9 0-65,-9-5-54,0 5-37,0 0-27,0 0-14,0 0-3,0 5 0,0 0 9,0 0 10,0 5 11,0-1 13,0 2 12,0 4 12,-9 4 1,0 1 0,1 0-3,8 0-7,-10 5-2,2 0-5,-9 0-12,7 0-9,-7-1-10,7 6-5,-7 0-9,-1 0-5,1 0-7,-1 5-7,0 0-3,1 0-5,-1-1-5,1 6-4,-1-5-3,-1-1-8,2 7-6,-1-7-14,1 1-5,-1 0-4,0 0-5,1-1-2,-1 2-4,-1-1-3,3-6-3,-3 1 7,3-5-6,6 0-2,1-5-4,1 0 0,-2 0-26,2-5-27,-1 4-29,1-8-37,8-2-35,-10 1-37,10-5-40,0 0-47,0-5-22,10 0-19,-10 0-22,8-5-36,1-4-61,9-2-105,-10-4-36,11-4 5</inkml:trace>
  <inkml:trace contextRef="#ctx0" brushRef="#br0" timeOffset="6661">4758 518 545,'0'-10'565,"-10"-5"-90,10 5-107,10-5-88,-10 0-45,8 5-24,1 0-18,0-5-9,0 5-13,9 1-18,-1-2-15,1 7-31,-1-7-23,1 7-19,9 4-14,-9-6-12,7 12-11,-6-6-7,-1 4-19,-1 1 4,1 5 0,-1 1 1,1-2-4,-9 1 0,0 5-2,0 0 0,-1 5 5,-8-5 2,0 5 2,0 4 1,-17-3 3,8 3 3,-8 2 0,-10-2 0,0 1 0,1 0-4,-1 0-2,0 0-2,1 0-4,9-1-2,-10 2 2,0-7-1,9 6-5,1-5 2,8 0-1,-8 0 0,7-5 1,1 0 1,1 0-2,8-6 0,-8 2 1,8 4-1,0-11 1,8 7 1,0-7-2,1 1 1,9-5 0,0 6 1,-1-12-1,10 6-13,0-5-11,-1 1-11,1-2-9,0-3-12,-1 4-11,1-5-9,0-1-11,-2 2 6,2-6 2,9 5 6,-19 0 4,10-5 8,-1 5 7,1-5 6,0 0 8,-1 0 6,1 1 1,-10-7 0,10 6 2,-9-5-1,8 1 2,-9-1 2,2 0 1,-3-5 5,3 5 4,-1-5 7,-10 0 3,9 0 5,-7 1 2,7-2 0,-7 2 2,-2-1 0,1 5 1,0 0 3,0 0 9,-1 5 15,-8 5 17,10 1 14,-10-2 11,0 7 5,0-2 7,0 6 0,0 0-1,0 6 2,-10-2 3,10 11 5,-8 0 6,8 5 16,-9 0 7,0 5 19,0 0 13,9 5 0,-8 0-6,8-6-2,-10 6-2,10-5-12,0 0-7,0-5-13,0 5-16,0-5-16,0-1-13,0 2-13,10-1-11,-10-5-12,0 0-8,0-1-9,0 1-5,0 0-3,0-5 0,0 5-3,0-5-3,-10 0-3,10 0-15,-9 0-28,9 0-37,-8-1-47,-2 2-57,2-7-62,-1 2-71,-9-1-71,10-5-59,-1 0-73,-1 0-128,-6-5-87,6-5-17,-7-1 24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2:41.15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301 433 45,'0'-5'262,"0"5"-24,0 0-34,-8 0-38,8-5-28,0 1-11,0-2 2,0 1 9,-9 5-18,9-4-21,0-2-13,0 6-8,-8-5-5,8 5-7,0-4-5,0 4-9,0-6-9,0 6-8,0-5-3,0 5-1,0 0 0,0-4 1,0 4 0,8-5 3,-8 5 4,0 0 3,0 0 2,0-6 2,0 6 5,0 0 3,0 0 2,0 0 6,0 0 6,0 0 5,-8 0 4,8 0 2,0 0-2,0 0-6,0 0-3,0 0-8,-10 0-10,10 6-8,-8-6-4,-1 9-4,0-4 3,0 1 2,-9 3-5,9 1 3,-7 1 2,6 3 4,-7-4-1,7 5 2,2 0-2,-1 5 2,-9 0 5,10-1 0,-1 2 4,-9 3 2,9-4 1,0 5 0,0 0-3,1 0 2,-2 0-2,2 5 0,8-5-5,-9 5-5,1-5-3,8 5-4,-10-6-5,10 6-5,0 0-6,0-5-6,0 0-1,10-1-3,-10 2-3,8-1-1,9-5 0,-7-1-3,7 1 0,1-5 3,9 0 0,-1 0-2,1-5 1,0-5-1,8 0 1,0 0 1,0-5-1,0 0-5,10-5 0,-10 0-1,10 0 1,-10-5-1,9 0-2,-8 0 1,-1-5-1,0 0 2,-8 0-2,0-4-1,8-1-2,-9-5-5,-9-1-7,10 2-8,-9-6-10,0 0-8,-1-5-4,2 5-1,-11-5-2,0 6 1,2-7 5,-1 12 8,-1-6 9,-8 10 4,0 0 10,0 0 4,0 6 3,0 3 5,0 7 1,-8-2 1,8 6 4,-9 6 2,-1 3-6,2 6 0,-10 5-2,9 5-1,-8 0 1,-1 5 2,10 4-7,-2-4 5,2 1 1,-1-1-1,-1 0 2,10-6 3,0 6-1,10-5 0,-1-5 3,-1 5-2,10-6 1,0-4 1,-1 0-1,2 0 0,-3-4 0,11-7-1,-9 1 2,9 1-1,-10-6-2,10 0-1,-9-6 2,8 1-10,-9-5 0,2-5 7,-1 6 0,-1-11 2,1-1 3,-1 2-1,1-6-3,0-5 11,-1 5-2,-7-10-11,-2 0-4,1 1-6,-9-6-5,8 0-4,-8 5-3,-8-5-5,8 0-5,-9 10 3,1-5 1,-2 11 2,-7-1 3,-1 0-2,10 10-3,-11 0-4,-7 5-7,9 5-11,-10 5-16,0 0-15,1 5-23,-1 0-20,-8 5-19,8 0-20,1 5-17,-1-5-20,9 5-19,-8-5-31,17 5-44,-8-6-69,17-3-104,-10 3-47,10-3-13</inkml:trace>
  <inkml:trace contextRef="#ctx0" brushRef="#br0" timeOffset="800">1576 712 494,'9'20'479,"-9"0"-87,8 0-70,-8-1-36,0 1-35,0-5-17,0 5-17,0-5-20,0 0-16,0 0-24,0 0-26,0 0-21,0 0-15,0-5-16,0 5-11,0-5-6,-8-5-9,8 5-2,0-5-13,0-1 12,0 2 12,0-6 17,0 0 12,0 0 0,0-6 1,0 6 0,0-9 5,-9-1-18,9 0-19,0-5-13,0-5-23,0 0-11,0 0-4,9-10-6,-1 6-1,2-11-2,-2 5 2,1-5-13,1 5 6,6 0 5,3 0 0,-11 1 0,10 3 0,-9 7 0,9-7-5,-1 11 3,-7 1 2,7 4 0,-8 0 3,8 5 5,-8 0 5,9 5 10,-10 5 14,11 0 17,-1 5 9,-1 0 11,1 4 8,-10 1 5,11 11 2,-3-7-2,3 7-9,-11-2-14,10 1-10,-9 5-10,-1-5-8,10-1-10,-18 6-4,9-4-6,1 4-3,-10-6-3,8 2-3,-8-2-2,0 1-5,-8 0-8,8 0-22,-10-5-36,1 4-46,1-3-53,-2-1-64,2-5-78,-1 0-78,-9-6-73,10 1-89,-1-5-126,-1-5-86,10 0-11,-8-5 29</inkml:trace>
  <inkml:trace contextRef="#ctx0" brushRef="#br0" timeOffset="1229">2354 603 356,'-8'9'484,"8"1"-110,0 0-96,0 5-41,0-5-31,0 5-11,0-4-2,0 3-10,0 1-8,8 0-4,-8 0-13,0 0-11,10-5-17,-10 5-19,0-1-19,0 1-17,8-4-14,-8-1-16,0-1-12,0 2-10,0-2-7,0 1-5,9-5-3,-9 5 0,0-5-3,0 0 0,10 0-2,-10-5 0,0 5-1,0-5 2,0 5 0,-10-5 5,10 0 9,0 0 3,0 5 11,0-5 2,0 0 5,0 0 4,0 0 5,-9-5 0,9 5-6,0-5-1,0 0-5,0 0-3,0-5-4,0 0-6,0 1-3,0-6-3,0 0-6,9-5-3,-9-1-1,0 1-1,10-4 0,-10-1 0,8 0 3,0 0 4,-8 0 9,10 5 11,-1 0 5,-1 0 8,1 1-1,0 4 8,0 4 1,-1-4-1,2 6-1,-2-1 1,1 5-1,9 0 2,-9 0 4,9 5 3,-1 0 8,1 0 4,9 0 0,-11 5-3,11 0-3,-9 0-3,1 0-7,6 5-9,-7 0-10,0-1-9,9 2-5,-10 4-4,1 0-5,-9 0-2,9 4 0,-10 1 0,11 0 0,-11 5 1,-8 0 0,0 5-3,8-5-1,-16 4-2,8 1 2,-8 0-1,-2 0-3,1 0-3,-9-5 1,10 0-2,-11 0-8,11 0-11,-9-5-23,7-1-36,2-4-44,-10 0-52,18-4-62,-9-2-65,1 1-60,8-5-57,0 0-52,-10-5-58,10 0-78,10-5-80,-10 0-17,0-5 22</inkml:trace>
  <inkml:trace contextRef="#ctx0" brushRef="#br0" timeOffset="1795">3080 911 91,'0'0'509,"0"0"-66,8-5-114,2 0-81,-1 0-54,9 0-36,-1 0-29,1-5-7,9 1-6,-10-2-8,1 1-10,0 1-11,-1-6-9,10 4-5,-9 2 2,-10-6-5,10 4-3,-1 2 4,-8-6 5,1 5-3,-2-5-1,0 0-6,2 0-5,-10 1-7,9-2-4,-9 1-8,0 0-8,0-4 2,0 4-1,-9-6 0,9 7 0,0-1 2,-10 0 2,10 5 3,-8 0 3,8 5-3,-8 0-5,-11 0-3,11 5 1,-10 5 1,-9 5 5,10 4 6,-10 7 8,-8 3 11,9 2 14,-1 8 12,0-4 10,1 5 12,-1 0 2,10 0-2,-1 4 1,0-9-7,9 5-8,1-5-8,8 0-10,0 0-17,0-1-13,8-3-5,1-1-14,9-5-9,9-1-7,-1 1-4,1-5-5,8-5-1,0 0-2,-8 0-10,16-5-23,-6 0-35,-11-5-42,10 0-45,-1-5-58,0 0-66,0 0-69,-8-5-59,-1-5-38,9 5-34,-8-4-40,0-7-64,-1 1-59,-7-4-8,7 3 32</inkml:trace>
  <inkml:trace contextRef="#ctx0" brushRef="#br0" timeOffset="2171">3894 592 232,'-8'0'459,"-2"5"-74,2-5-88,-11 6-59,11-6-43,0 4-30,-2 1-18,1 1-10,1 3-5,-10-4-6,18 0-6,-17 5-8,17 0-12,-10 0-11,2 0-10,-1 0-9,9 0-8,0 5-5,-10 0-3,10 0 1,0 0 3,10 0 3,-10 0 3,9 5 2,-9-5-3,8 0-2,2 4-6,-2 1-7,1-5-12,0 5-9,0-5-9,-1 0-4,11 5-4,-11-5-3,0 0-2,2 0-2,7-5 1,-7 5 0,7-6-1,-9-3 2,10 3-6,9-4-5,-9-5-7,8 0-24,10 0-31,-9-5-36,8 1-32,0-7-23,0 2-7,10-1-10,-10-1-7,0-4 12,0 1 23,-8-6 28,8 5 29,-17 0 18,9-5 11,-9 0 14,-1 5 15,1-9 12,-1 4 8,-7-1 5,7-3 4,-7-2 3,7 2 1,1-1 0,-10-4-6,11-2-7,-3 1-5,3 0-3,-11-4-3,10 4-3,-1-5-3,1 0 2,1 5 4,-11-5 6,9 1 1,1 4 9,-9 0 9,0 5 12,0 0 7,-9 0 9,8 6 14,-8-2 15,0 1 15,0 5 6,0 0-6,0 0-3,-8 1 0,8-1-3,0 5-7,-9 0-5,9 0-6,0 0 3,-9 5 7,9 0 14,0 0 7,0 0 7,-9 0 5,9 0 2,0 0 8,0 5 0,0-5 2,-8 5-5,8-4-2,0 4-5,-10-6 0,10 6 0,0 0-3,-8 6-7,8-6-5,0 0-4,-9 0-4,9 4-3,0-4-8,0 0-10,0 0-4,0 5-3,0-5-7,0 0-3,0 5 5,0 0 18,-8 0 22,8 5 17,0 0 17,0 5 11,-10 0 7,10 5 9,0-1 1,-9 7-14,9-7-15,-8 11-12,8-5-12,-10 5-3,2 5-4,-1-5-8,9 4-5,-10 1-5,2 1-5,8 3-3,-8 1-3,8 0-1,-9 4-1,9-4-3,-10 0-1,10 0 0,0 4-3,-8-8-2,8 4-3,0-1-5,-8-4-3,8 0-3,-10 0-3,10-6-4,-9 1-3,9 0-3,0-4-3,0-2-1,-8 1-2,8 0-4,0-5 1,0 5 1,0-5-3,0-5-7,0 0-13,0-6-20,0 1-23,0-5-29,0 5-37,0-5-54,0-5-65,0 6-71,0-6-84,0-6-81,0 1-81,0-5-107,8 1-136,-8-2-53,9-4 12,1 0 46</inkml:trace>
  <inkml:trace contextRef="#ctx0" brushRef="#br0" timeOffset="2897">4540 717 350,'-18'-10'601,"10"0"14,-1 5-142,-1-4-96,2 3-84,-1-4-43,0 5-21,0-5-19,9 5-22,0 0-29,0 0-32,9-5-24,0 5-23,0 1-20,9-7-17,9 7-6,-2-2-4,2 1-5,-1 1 0,9-2-6,-8 6 0,10-5-3,-2 5-6,0-4-5,-8 4-3,8 0-1,0-5 0,-9 5-2,1 0-1,0 0 1,-1 0 3,-7 0 0,6 5 0,-7-5-2,0 0-3,-1 0 1,2 0 1,-11 0 2,10 0-3,-9 0-3,-1-5 1,-8 5-3,10 0 2,-2 0-5,-8 5 5,9-5-3,-9 0 5,0 4 3,0 7 1,-9-2 4,1 1 4,-2 5 4,-7 5 0,7-5 1,-6 5-1,-3 0 3,11 0 0,-10 0-2,9 0 2,1-1-4,-2 1-2,2-5-4,8 6-2,0-7 0,-9 1-1,9 0-1,0 0-4,0-5 0,9 0 0,-9 0 0,8 0 1,-8 0 0,10-5-4,-2 5-4,1-5-14,0-5-27,0 5-40,-1-5-45,2 0-56,-1-5-62,-1 0-55,0 0-62,11-5-69,-11 0-105,2-5-86,7 0-24,1-4 17</inkml:trace>
  <inkml:trace contextRef="#ctx0" brushRef="#br0" timeOffset="3284">5266 190 382,'-18'0'389,"9"0"-116,0 0-102,0 4-45,-9 1-44,9 1-37,9-2-31,-8 1-24,8 0-24,0 5-39,0 0-56,8 0-78,-8 0-113,9 0-65</inkml:trace>
  <inkml:trace contextRef="#ctx0" brushRef="#br0" timeOffset="3442">5974 547 82,'0'0'615,"0"-4"39,-10-1-70,10-1-125,-9 2-89,1-1-61,-2 0-40,2 0-24,-9 0-22,7-5-26,-7 10-31,-1-5-24,10 5-20,-11 0-16,2 0-12,-9 5-14,8 0-8,-1 5-1,-6-5-3,-2 9-3,9 1-1,-9 0-6,1 5-5,9 1-4,-10 3-9,9 1-6,-9 0-5,10 5-4,8-5-5,-8 4-2,7 1-2,2-4-2,-1 3-1,-1 1-4,10-5-1,-8 0-3,8 0-2,8 0 0,-8-6-1,10 2 1,-1-1-1,-1-5 0,10 0 0,-9 0-1,9-6 3,-1 1 0,1-5 0,0 0 0,-1-5 1,10 0 0,-9-5 0,-1 0 1,10-5-3,-1 1 3,-8-6 0,9 0-3,-10-5-1,10-1-1,-9-3 2,-1-1-1,1 0 1,0-5-4,-1 0 0,-7 0 1,-2-5 0,1 6 0,-1-7 1,-8 2-1,0-1 1,0 0 0,-8 0 0,8 5-2,-9 6-1,1-1-3,-2 5-15,2 0-22,-11 0-29,11 10-30,0 0-39,-2 0-40,-7 0-46,8 10-54,0-5-42,-8 10-33,7-5-28,2 5-28,-1 0-43,-1 0-74,2 5-75,8-5-15,-9 0 19</inkml:trace>
  <inkml:trace contextRef="#ctx0" brushRef="#br0" timeOffset="3841">6151 876 316,'0'20'471,"0"-5"-110,0 0-115,0 0-28,0 0-41,0-5-22,0 0-6,0-5 5,0 0 12,0 4 16,0-9 17,0 6 17,0-6 21,8 0 27,-8 0 14,0-6 0,0 6-6,0-9-19,0-1-18,8-5-26,-8 0-33,10 0-39,-1-5-31,-1-5-20,1 0-17,0 1-12,8-6-13,-7-1-10,7 1-7,1-4-4,9 5-5,-10-2 1,1 6 1,9 1 0,-9-2 2,-1 11 2,1-4 3,-1 4-1,1 5 0,0 5-1,-9 0-1,8 0-1,1 10-3,-10 0-3,11 5 0,-1-1 2,-10 12 0,1-1 0,9-1-2,-10 7-2,1-2-1,-9 6 0,10-5-2,-2 0-2,-8 5-4,8-6-2,-8 7 1,0-6 1,10-1-2,-10-4 1,-10 5-3,10-5-17,-8 5-36,8-5-64,-8 0-84,-2-5-111,1 0-120,1 0-125,-2-6-179,2-3-141,8-1-51,-9-1 18,9-4 58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2:45.63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62 109 235,'0'-9'418,"0"3"-63,0-3-68,0 3-35,0-3 25,0-1-15,0 0-21,0 0-12,-9 5-5,9-5-2,0 5-7,0 0-13,0 0-9,0 0-22,0 5-19,0 0-22,0-5-18,-8 5-19,8 5-13,0-5-5,0 5-6,0 5 16,0 0 27,-10 5 20,10 4 14,-9 2 14,9 3 3,0-4-3,-8 10-5,8-5-19,-10 5-25,10 0-16,0 4-12,-8-4-9,8 5-2,0 0-6,0 0-8,0-5-7,8 10-7,-8-5-7,10-1-6,-10 1-7,0 0-6,8 0-6,-8-1-2,0 1-2,0 1-1,0-7-2,0 7 0,-8-7-1,8 1-10,0-5-15,0-1-26,-10-4-35,10 6-55,0-7-68,-8-4-79,8 0-93,0-5-86,0 0-74,0 0-90,0-10-135,8 5-70,-8-10 3,10 0 41</inkml:trace>
  <inkml:trace contextRef="#ctx0" brushRef="#br0" timeOffset="313">115 931 247,'0'4'541,"0"-4"-72,8-4-129,2 4-46,-1-5-42,-1 5-37,10-6-25,-1 2-13,1-1-15,1-1-17,6 2-20,2-7-24,-1 7-23,1-1-19,0 0-17,-9-5-13,17 5-9,-18 0-6,9-5-2,1 5 1,0-5 7,-1 0 2,-7 0 4,7 0-7,-9-5 12,2 0 8,-3 0 6,-6 0 5,7-5-4,-7 1 3,7-1 1,-7 0 10,-2 0-9,0 0-3,1 0 0,1-5 1,-10 11 2,0-7-1,0 6-4,0 1-3,-10-1-1,10 5-4,-9-1-9,-7 2-8,6 4-4,-7 5-6,-10 0 1,1 5 3,-1 0-3,0 10 1,0 0 3,-8 4 4,9 1 5,-9 5 3,8 5-1,0 0-3,9 5-3,1-6-7,-1 6 6,1 1-3,7-2-3,2 1-2,8-5 1,0 5-1,0-5 8,8-1 8,2 1-4,15 0-3,-6-5 0,-1 0 0,17-5-3,-8 0 9,16-5-8,-6 0-7,-2-5-4,8-1-3,11 2-3,-9-11-1,-2 4-1,10-8-7,-9-1 0,1-1 4,-2-9-3,-6 6 0,6-11-3,-7 0-3,-1 0-2,1-5-3,-9-5 1,0-4 1,-2-1 0,-7 0-1,0-5 4,-1 5 2,-7-5 3,-2 0 0,1 5 0,-9 5 2,8-4 2,-16 4 1,8 5 2,0 5-2,-9 1 0,1 4 1,-2 4-2,2 1 0,-1 1 0,-1 4-8,-6 5 4,6 5 1,-7-1-1,9 7 2,-11 4 2,11 0-1,-2-1 1,2 11 7,-1-5-4,9 5-1,0 4 1,0-3-2,0 4 1,9-6 1,-1 6 0,2 0-2,-2-5 1,1 5 2,9-5 0,-1 5 0,-7-5 1,6-6-3,3 7 2,-1-2 1,-10-4 2,1 5-2,-1-5 0,2 0 2,-2 0-2,-8-6 5,0 1-3,0 6-1,0-12 0,0 6-1,0-4-3,0-2-9,-8 1-7,8-5-10,0 1-7,0-2-6,0-4-4,0 0-1,0 5 1,8-5 5,-8 0 6,0-5 5,9 5 7,-9 0 5,0-4 3,10 4 4,-10-6 4,0 6 3,0-5 0,0 5 1,8-4 0,-8-2 0,0 6 1,0-9-1,0 3-1,0 1-2,0 1 0,0-1 2,0-5-3,0-1 2,0 2-3,9-6-1,-9 5-1,9-5 1,0-5-3,-1 0 1,11 0 4,-11 0-3,0 0 1,11-4 2,-1-2 1,-10 2 0,9-2 4,1-4 0,1 1-3,-11 4 4,10-5 2,-9 0-4,8 5 2,-8-5 0,8 6 0,-7 3 0,-1-3 0,-1 4-2,2 5 0,-2-5 1,1 10 0,-1-5-2,-8 6 0,10-2 1,-10 7 1,8-2 0,-8 1 0,9 1 0,-9 4 0,0 0 0,-9 0 0,9 4 0,-8 7 0,8-2 0,-10 6 5,2 5 7,8 0 8,-9 10 6,1-5 8,8 5 9,-10-1 7,10 1 10,0 0 4,10-5-2,-10 5-2,8 0 0,9-5 0,1-1-6,1 2-1,7-2-8,0-4-5,0 1-6,-8-6-5,9 4-6,0 1-6,-10-5-8,1 5-2,-10-5-3,2 5-3,-1-5-3,-1 4-1,-8 2-1,-8-1 1,8-1 3,-19 1-8,2 0-17,-1 0-21,-8 0-31,-1 0-40,0 0-53,1-5-75,0 0-89,0-5-97,-1 4-153,0-8-130,1-2-49,-1 1-7,9-10 26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2:47.21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326 376 63,'8'0'244,"-8"-5"-16,9 0-25,-9 0-31,9-5-21,-9-5 6,0 6 23,9-6 7,-9 0-16,8 0-15,-8-5-6,0 5 3,0-5 6,0 5 1,0-5-3,0 5-10,0 0-13,0 0-9,0 0-9,-8 5-15,8 1-14,-9-2-12,9 1-12,-9 5-9,0 1-8,1-1-12,8 5-9,-18 0-9,9 5-3,-9-1 2,1 11 2,-1-4 1,1 8 6,-1 1 5,-1 0 7,3 0 6,-11 5 5,18-1 9,-9 6 2,10 0 5,-10-4 1,9 3 3,9-4 1,0 0 0,0 0-2,0-1-9,0 2 2,9-7 1,9 1 5,-1 1 4,1-1 0,-1-1-3,9 1-3,1-5 0,8 0-6,2 0-12,-11 0-10,9 0-11,-8 0-7,0-1-5,-2 1-5,2-4-5,-1 4-1,-7-5-1,-1-1 0,-10 2-1,1-7 1,-1 1 5,2 5-1,-10-5 1,-10 1-2,10-2 0,-17 1 0,-1 0 1,1 0-1,-19 0-4,9 0 1,-8 0 0,0-5 0,0 5 1,0 0 1,-2 0-1,2-5-1,8 5-1,-8-5 1,9 5-1,-1-5-3,0 0-3,10-5-7,-9 5-17,17 0-16,-9-5-26,10 5-33,8-5-38,0 0-40,0 0-42,0-5-43,8 5-25,10 0-21,-1-5-14,1 6-6,9-7-9,8 1-30,-8 1-46,8-2-85,0 2-26,0-1-1</inkml:trace>
  <inkml:trace contextRef="#ctx0" brushRef="#br0" timeOffset="499">680 734 399,'0'6'452,"0"-12"-110,8 6-94,2-4-31,-2-1-34,1-1-36,9-3-23,-10 3-12,11-8 0,-2 4 0,1 0 5,8-5 0,-9 5 1,-7-5-4,7 0-3,1 0-3,-9 0-3,9 0-4,-10-5-13,1 5-9,1-4-8,-2-1-6,0-6-8,2 7-11,-1-6-12,-9 5-8,0-5-4,8 5-3,-8-5-4,0 5-5,0 5 0,0-4 8,0 8 9,0-4 7,0 6 4,0 3 1,0 2-2,-8-1 3,8 5-3,-9 0-8,-1 5-9,2-1-8,-10 7-5,1-1 3,-1 10 3,1-1 0,-1 1 1,-1 5 7,2 0 8,-1 0 7,10 5 15,-1-1 6,9-3 15,-9 4 14,9-6 15,9 2 7,-9-2 11,9 1-6,-1 0-10,10 0-12,-1-5-15,2 0-15,-1-1-16,7-4-13,-7 0-17,17 0-3,-8-4-1,0-2-2,-1 1-2,1 1-1,0-7-5,-1 1-2,1-5-12,0 0-22,-2 0-31,2-5-38,9-5-41,-10 1-46,10-2-53,-1-4-55,-8 0-53,8 0-45,-8 0-49,-11-9-76,3 4-123,7 0-40,-17-5 0,9 5 29</inkml:trace>
  <inkml:trace contextRef="#ctx0" brushRef="#br0" timeOffset="898">1369 356 361,'0'-10'535,"10"0"-102,-2-5-136,1 6-48,9-2-59,0 1-23,-1 1-3,1-2 10,-1 2 11,10 3 7,0 6-4,-1-4-4,1 4-1,0 4-7,-1-4-10,1 11-11,0-1-10,-11 4-10,11 1-5,-9 6-6,-1-2-9,-7 1-10,-2 0-8,1 0-12,-1 0-6,2 5-11,-10-6-5,0 2-7,0 4-6,-10-6-2,10 1-6,-8 1-5,8-6-5,-9 4-5,9-4-4,-8-5-2,-2 5 0,10-10 5,-8 5 6,8-5 8,-9-5 1,9 0 2,-9 0-1,0-5 0,1-5-3,-2 0-8,1 0-10,1-5-7,0-5-7,8 0-2,-10-5-1,10 5-1,0-10-1,0 6-2,10-6 0,-2 0 0,0 1 0,1-2-2,9 6-1,0-5 1,9 6-1,-2-2-1,2 7 2,0-1 1,-1 5-1,9 0 1,2 0 0,-10 5-6,8 5-14,-9-5-26,1 5-38,-2 5-42,2 0-52,-9 0-52,1 0-59,-3 0-68,-7 5-57,1 0-47,-2 0-54,0 0-101,-8-5-81,0 0-18,-8 5 15</inkml:trace>
  <inkml:trace contextRef="#ctx0" brushRef="#br0" timeOffset="1330">2228 271 485,'-10'0'619,"10"-4"-84,0 4-126,0 0-45,-8 0-62,8 0-48,0 0-35,0 0-29,0 4-27,0-4-25,0 0-18,0 6-5,8-1-8,2 4-2,-1 1-2,-9 5 8,8 5 10,2-5 11,7 5 1,-17 1-7,8-2-7,2 1-7,-1 0-7,-9-1-17,8 2-15,2-1-13,-2 0-11,-8-1-16,9-4-9,-9 5-8,9-5-6,-9 0 0,9-5-3,-9 0-1,0 0-2,8 0 1,-8 0-2,0-5 0,0 0 0,0 0 2,0-5 9,9 0 12,-9 0 4,10 0 1,-10-10 3,8 5 1,10-10-1,-9 0-5,9 0-8,-10 0-9,9-5-5,1-4-1,1-2-4,-11 2-2,10-2 1,-9-4 3,9 1-1,-10-5-2,9 3 1,-7 1-2,-1 0 0,-1 0 1,2 6-1,-2 4-6,-8 0-8,9 0-16,-9 10-33,9-5-40,-9 5-44,9 0-49,-1 0-52,-8 0-49,9 5-48,9 5-37,-10-4-24,2 4-15,7 0-28,-7 0-55,-2 0-97,1 4-29,-1-4 10</inkml:trace>
  <inkml:trace contextRef="#ctx0" brushRef="#br0" timeOffset="1695">2848 356 270,'0'5'546,"0"0"-90,-10 5-123,10-5-47,0 0-40,-9 5-26,9 0-20,0 0-6,-8 0 3,8 0 1,0 0-9,-9-1-14,9 6-22,0-4-24,0 4-14,0-6-17,9 2-17,-9-1-17,0 5-16,0-6-14,8 2-11,-8 4-5,0-6-6,0 1-2,9 0-13,-9 0-26,0 0-39,0 0-49,0 0-58,0 0-62,-9 0-69,9 0-79,-8 0-98,-1-5-136,0 0-48,0-5 3</inkml:trace>
  <inkml:trace contextRef="#ctx0" brushRef="#br0" timeOffset="1910">2883 98 168,'0'-20'511,"0"5"-70,0 0-153,0 0-72,0 5-67,0 0-43,0 5-20,8 0-16,-8 0-17,10 5-13,-2 0-16,1 0-13,-1 10-14,2-5-17,-2 0-20,1 5-20,1 0-24,-2 0-32,0-1-52,2 2-66,-1-1-84,-1-1-86,1 2-38</inkml:trace>
  <inkml:trace contextRef="#ctx0" brushRef="#br0" timeOffset="2082">3405 107 463,'8'-5'521,"-8"5"-89,0-4-86,0-7-31,9 11-41,-9-9-34,0 3-26,0 6-12,10-9-10,-10 3-10,0 2-16,0-1-25,0 5-27,0 0-24,0 0-16,0 0-20,-10 5-16,1-1-13,1 11-8,-10-4 0,1 8 3,-10 1 4,0 5 4,1 5 5,-1 0 10,0 0 4,-8 4 2,9 1-1,-1 0-5,0 0-4,9-5-1,1 5-3,9-6-10,-2 1-6,2-4-6,8 3-2,0-8-1,0 3-3,8-4-3,2 0-2,7-5 2,1 0 0,-1 0 1,1-5-1,9-1-1,-9 2-3,7-7-13,-7 7-29,9-7-38,-9-4-38,-1 0-43,1 0-51,-9 0-56,9 0-52,-9 0-52,-1-4-65,10-7-105,-9 7-77,-1-7-22,2 2 11</inkml:trace>
  <inkml:trace contextRef="#ctx0" brushRef="#br0" timeOffset="2469">3740 680 324,'9'0'531,"1"-5"-120,7 0-130,1 0-38,0 0-59,-1 0-33,10-5-13,8 0-2,-9 0 2,9-5 1,-8 5-3,10-5-7,-12 0-10,11 0-3,-9-5-9,-2 5-6,-6-5-8,-1 1-6,-1-7-4,-7 2-3,6-1-6,-7-5-11,1 0-11,-10 0-9,8-4-7,-8 4-9,0-5-7,0 0-9,0 5-3,0 0-1,-8 0-2,8 6-3,-10 4-1,1 0-1,1 10-1,-10 0 0,1 5 1,-1 10-1,-9 0-1,-8 10 2,8 5 8,-8 4 5,0 6 11,-2 5 8,12 10 4,-11-5 4,9 5 11,10-6 7,-1 6 4,1-4 1,7-2-6,10-4-4,0-1 1,0-3 1,10-1-2,7-6-5,1 1-7,-1 0-7,10-5-3,9 0-3,-1-5-6,0-5-6,1 0-4,-1-1-7,1-3-2,8-1-17,-9-5-28,0 0-30,1 0-38,-9-5-41,8-1-51,0 2-56,-8-1-59,0-1-43,8-3-44,-17-1-72,9-5-131,-2 0-57,-7 0-1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3:00.73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 10 207,'0'-5'295,"0"5"-166,-8-5-209,8 5-155,0 0-70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2:18.3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47 865 755,'4'-13'120,"4"-6"-41,-2-4-7,5-4-53,5-4-1,-4 0 8,-3 3 4,-5 1-13,-4 0-11,0 4 4,-4 5-6,0 3 9,-5 5-13,5 4-3,-4 9-3,-8 8-5,-1 10 11,0 12-1,1 7-2,0 6 1,12 1-3,5-5 5,12-6 1,14-1 3,2-10-2,12-8 1,-1-7-2,8-8-1,1-10-4,7-5-46,-2-14-28,-5-2-50,-6-10 26,1 3-12,-12-1 58,-6 5 46,-8 5 10,-4 7 16,-6 1 32,-8 10 11,-4-1-23,-6 2-5,2 4-3,-2 3-13,-7 2 25,0 3-4,-5 6 12,4-1-18,-8 7-13,2 2-11,3 2 4,5 2-2,-4 3-6,7 2 8,5-3-8,4 3 3,4 4-4,0-8-1,8 3 2,-4-7-1,6-6 0,1-3 2,1-10 0,0-2 2,1-10 4,1-5 2,3-12 12,5-7 18,-5-9-17,-3-9 2,4-3-10,-5-7-9,-5-2-1,1-2-1,-9 0-4,0 9 0,0 1 4,-4 14 19,-1 7-10,-3 14-5,8 10-7,-4 9-2,-1 6-21,5 9 14,-4 16 7,0 14 1,-6 11 0,6 9 6,0 2-3,4-1 2,4 1-3,10-3 0,-1-4-3,-1-2 1,5-10-1,3-6 1,-3-3-1,-1-12-2,-3-5-16,1-9 10,0-5 3,3-12 5,1-7 0,9-6 0,-2-10-1,3-6 1,-2-1 0,-4 0 0,-4 3 0,-1 8-1,-9 4 0,-8 13 0,0 6-30,0 8-8,-4 11 34,0 7 3,0 13 2,4 1-1,0 4-50,4-7-42,4-1-72,5-6-180</inkml:trace>
  <inkml:trace contextRef="#ctx0" brushRef="#br0" timeOffset="1028">928 402 708,'-4'-21'38,"4"8"58,-4 3-83,8 8-13,-4 4-10,4 8-96,5 1-122</inkml:trace>
  <inkml:trace contextRef="#ctx0" brushRef="#br0" timeOffset="1208">1268 102 653,'10'-31'122,"-6"5"-13,0 4-10,-4 9-31,0 3-21,0 6-23,-4 3-21,4 5-2,-4 5 1,4 6 14,-6 10 17,5 8 10,-3 7-15,-1 9-1,-2 2-8,2 1-9,0 2 3,-3 0-6,4 2 1,-5 2-4,5 1-2,4-1 3,-4-3-4,-3-1 3,3-6-3,-3-7-1,1-6-20,-2-8-92,3-12-53,1-2-42,4-7-273</inkml:trace>
  <inkml:trace contextRef="#ctx0" brushRef="#br0" timeOffset="1552">1154 674 257,'-10'-3'527,"6"3"-456,3 0 19,1-1-24,1-2-25,2 3-27,8-5-13,6-1-1,6-2 1,7 3-1,5-3-151,9 2-244</inkml:trace>
  <inkml:trace contextRef="#ctx0" brushRef="#br0" timeOffset="1980">1863 577 749,'0'-4'77,"0"1"48,0-1-8,0 0-50,-4 4-18,4 0-4,4 1-12,-4-1-10,0 3-10,0-3-8,0 0 1,4 0 0,5-3-3,9-1-2,13 1 0,9-3-1,0 2-7,8-2-108,-8 3-63,-6 1-232</inkml:trace>
  <inkml:trace contextRef="#ctx0" brushRef="#br0" timeOffset="2354">2415 239 367,'4'-14'394,"0"1"-297,-4-1 1,0 1-18,0-1-28,0 3-8,0 1-8,0 3 19,0 3-20,0 4-21,0 0-14,0 1-1,-4 3-4,4 4 5,-4 6 16,-1 1-4,1 8-4,4 4 0,-5 2-2,5 3 1,-2 5-2,2 2-5,0-3 1,0-3-1,0 3 0,7-7 0,-3-4 0,1-4 4,-1-6-4,4-3 4,-4-6 2,2-4 3,2-6-7,8-4 0,4-4-2,2-4-2,13-4-3,-5-5 2,-2 0 1,-3-3 2,-4-3-4,-6 0 4,2-2 0,-8 2 0,1 4 0,-2 6 3,-1 2-3,-1 4-1,3-1-1,0 5 2,-5-1-1,0 4 2,-4 5-1,4-3 5,-4 4-5,5 0 0,-5 2 0,0 0-2,0 2-4,0 0 5,0 0-1,0 4-1,1 2 6,2 3 2,-2 10 6,-1 6 6,-1 8-4,-2 7 0,3 4 2,-6 6-11,6 4 2,0 3 0,0 3-3,0 0 1,0-3 7,-4-1-9,4-7 3,-4-4-5,4-13 0,-4-12 0,4-3 6,-4-11-1,4-7 3,0-1 1,4-3-9,-8-3-7,-5-31-69,9 28-106,0 5-203</inkml:trace>
  <inkml:trace contextRef="#ctx0" brushRef="#br0" timeOffset="3352">1352 1171 679,'4'-9'137,"1"-5"3,-5 1-31,4 2-63,-4-1-14,0 6 22,0 2-34,4 0-11,-4 4-6,0 4-2,6 2 8,1 3 2,2 5 4,5 3-7,3 1-3,-4 5 0,0 2 4,6-6-5,-6 0 2,4-6-4,0-5 6,11-4 3,2-12-5,18-5-1,18-14-2,14-6-3,17-11 3,5 0-1,-2-2-2,-10 5 3,-11 7-3,-22 9 0,-15 8 0,-5 3-1,-11 6-1,5 3 2,-10 1 0,-1 2-1,-3 2 1,-5 0-4,-6 2-2,-2-2-6,-4 0-11,-1 5 1,-3-1-24,-5 0-24,-3 4-32,-1-2-108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6:32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352 50 504,'-4'-4'87,"0"4"-3,0-6-13,-1 3-22,5-1-18,-4 2 3,4-2 3,0 0-3,-5 2 7,5-1-12,-2-1-8,-1 0 9,2 2 0,-2-2-5,2 0-6,1 4-7,0 0-3,-3 0-7,2 0-2,1 0 1,0 4-1,-3-4 0,3 4 3,0 2 12,0 1 0,0 5 6,-2 9 6,2 6-4,0 5 4,-2 8-1,0 5-4,-2 4-1,0 1-9,-5 4 1,1 0-4,0-5-4,0-4-3,4-5 2,4-5-2,0-9-2,0-7 0,2-5 0,-2-5 0,0-1 2,2-6 0,-4-2-2,2 0 5,0 0-5,0 0-10,-2-2-31,2-2-35,0 0-56,-4 0 2,0-5-69,-3-1-223</inkml:trace>
  <inkml:trace contextRef="#ctx0" brushRef="#br0" timeOffset="676">22 476 623,'-4'-14'111,"-1"6"-2,0-1-14,1-1-51,3 6-10,-2 0-17,3 4-17,0 0-3,3 4-1,-2 6 4,3-2 9,6 5 1,-1 6-2,3 2 16,2 6-13,3 4 2,6 2-2,-2-1-7,0-1 2,-2-4-3,2-6-1,-4-6 5,-1-7 1,-8-3 27,1-5 17,-1-5-16,6-5-23,3-7-9,10-4 2,-1-2-3,9-4-2,-5-6 4,6-3-5,-5-3 5,9-2-3,-8-4 0,-1 5-1,0 4-1,-2 5 1,-11 8 0,1 6-1,-7 7 0,-8 2 0,1 7-2,-5 1-5,0 0-19,0 0-52,0 1 11,0-1-2,-5 8-50,1 2-90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2:52.88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43 752 365,'-10'0'460,"10"0"-87,-9 4-63,9-4-13,-8 0-16,8 0-30,-10 0-32,10 0-26,0 0-23,-8 0-16,8-4-15,0 4-17,0 0-17,0 0-17,0-5-13,0 5-9,0 0-3,0 0-6,0-6 0,0 6-2,8 0-3,-8 0-3,0-4-2,0 4-1,0 0-6,0 0-2,0 0-5,10 0-5,-10 0 0,0 0-3,0 0-6,0 0-4,0 0-3,8 0-5,-8 0-1,9 0 1,1 0 3,-2 4 7,10-4 8,-9 0 4,8 0 4,9 0 4,-7 0 3,7 0-1,1 0-6,0 0-7,-1 0-14,1-4-2,-2 4-1,2 0-2,0 0-3,-1 0 0,1 4-1,0-4 2,-1 0 5,-9 0-4,10 6-2,-9-6-2,0 0-4,8 0-6,-8 5-9,0-5-31,9 0-4,-10 0-12,1 0-11,-1 0-13,1 0-14,0-5-16,-1 5-20,1 0 3,-9 0-23,9 0-19,-10 0-19,1 0-18,1 0-16,-2 0-12,0 0-9,-8 0-15,10 0-24,-10-6-34,9 6-51,-9-4-85,8 4-17</inkml:trace>
  <inkml:trace contextRef="#ctx0" brushRef="#br0" timeOffset="516">705 528 268,'-8'5'302,"8"-5"-40,-8 5-41,8-5-28,0 0 5,-10 0 19,10 0-13,0 4-26,0-4-23,0 0-19,0 0-18,0 6-15,0-6-4,0 0 0,0 5 4,10-5 8,-10 4 14,8 2 6,-8-1 8,8 5 12,2-5 4,-1 4-1,-1-3-2,0 3-6,11 1-11,-11-5-7,10 5-3,1 0-10,-11 0-12,10 0-11,-9 0-10,-1 5-10,1-5-9,0 5-2,0 0-3,-1-1-2,-8 7-2,0-1-4,0-5-1,-8 9-1,-1-4-3,0 5-6,0-5-4,-8 5-4,-1 0-5,0-6-3,1 7-3,-1-7-4,-1 1-1,-6 1-2,7-2-4,10-4-2,-11 0-3,11-5-2,-2 0-3,2 0 1,-1-5-4,9 0-3,0 0-17,-8-5-29,8 5-42,0-5-60,0-5-71,0 0-82,8 0-80,1 0-78,-1-5-85,10 0-118,-9 0-75,1-5-8,6 5 41</inkml:trace>
  <inkml:trace contextRef="#ctx0" brushRef="#br0" timeOffset="1893">1396 563 176,'0'-6'251,"0"6"-23,0-4-34,9-1-33,-9-1-6,0 2 22,0-1 16,0 0-13,0 0-23,0 0-14,0 5-10,0-5-6,8 5-1,-8 0-4,0 0-2,0 0-1,0 0 2,0 0 3,0 0 5,0 0 7,0 0 3,0 0 3,0 0-4,0 0-7,0 0-12,0 0-16,0 0-19,0 0-20,0 0-16,0 5-14,-8 0-7,8 0 0,0 0 1,0 4 7,-9 6 11,9-4 13,0 4 10,-10-6 8,10 6 5,0 0 0,-8-5 2,8 5-5,-9 0-5,9-5-6,0 0-3,-8 5-4,8-10-5,0 5-7,0 5-6,0-10 0,0 4-5,0-3-8,0 3-5,0-3-8,0-1-4,0-1-3,0 2-3,0-1-4,0-1-2,0 1-1,0 1 2,0-2 0,0 1 0,0 1-1,0-6-1,0 4 1,0-4 1,0 5-2,0-5 0,8 0 2,-8 6-1,0-6 1,0 0 3,0 0-1,0 0 3,0 0 5,0 0 3,0-6 4,9 6 7,-9-5 0,0 5 6,0-4 4,0-2 4,8 1 0,-8 1-2,0-2-3,0-3-5,10 4-3,-10-10-5,0 5-5,0-1-7,0 2-3,0-6 0,9 0-3,-9 5-1,0-5-2,0 0 1,0 0-1,0 0 0,8 0-2,-8-4-1,0 4 2,0 0 0,10-5 2,-10 5-1,0 0 0,8 0 2,-8 0 2,0 4 5,9-3-1,-9 4 0,0 0 4,10 0 4,-10 0 5,0 1 6,0 3 3,0 1 1,0 1 0,0 4 2,0-6 1,0 6-5,0-5-3,0 5-6,0 0-2,0 0-4,0-4-3,0 4-2,0 0-3,0 0 0,0 0-1,0 0 1,0 0-4,0 0 0,0 0-2,0 0 0,0 0 0,0 0-2,0 0 0,0 0-3,0 0 1,0 0-1,0 0 1,0 0-2,0 0-1,0 4 0,0-4-1,0 0 0,0 5 0,0-5 2,8 6 0,-8-2 2,0 1 1,0 1 1,0-2 1,0 6 0,8-5 2,-8 10 0,0-5-1,10 5-1,-10 0 0,0 0 0,9 0-1,-9 0 1,8 5-2,-8-5-1,8 4 2,2 1-2,-1 1 1,-9-2 2,8-4 0,2 5 0,-10 0 0,0 0 0,8-5 1,-8 0 0,9 0-1,-9 4-1,10-8 1,-2 4 0,-8-6-2,8 1 1,-8 0 0,9 0 0,-9-5 2,10 5 0,-10-5 0,0 0 0,8 0 2,-8-5 2,9 0-1,0 5 1,0-5-2,-1-5 0,11 5 0,-11-5 2,10 0-2,-1 0-2,-7 0 4,7-5-3,1 5 1,-1-5 0,-7 1-1,7-2-1,-8 1 0,8 1 0,-7-2-1,-2-4 1,1 6 1,-1-6 1,11 0-2,-11-5 0,2 5-1,-2-10-1,1 5-5,0 0-5,0-5-6,-1 1-6,1-6-6,1 5-4,-2-5-3,0 0-1,-8 5 1,10-4 2,-1 3 5,-1 2 6,2-2 5,-10 2 4,8 3 1,-8 2 5,9-1 2,-9 5 2,8 0 1,-8 5 1,0 0 2,0 0 2,0 5 1,10 0-2,-10 0 1,0 0 0,0 0 0,0 5-2,0 0 0,0-4-2,0 4-1,0 0-2,0 0 0,0 0 0,0 0-2,0 0 0,0 0 0,0 0 2,0 0 1,0 4 1,0-4-1,0 5 1,0 0 3,-10 0-5,10 0 2,0 5 1,0-5 0,0 0 1,0 5 0,-8 0 0,8 0-1,0 0 5,0 5 0,0-1-4,-9 1 1,9 6 0,0-1 2,0-1-1,0 6 0,-8 0 2,8 0-1,0 0 5,0 5 4,-10-5 4,10 5 2,0-5 3,0 4 2,0-4 2,0 5 0,0-5 3,0 0-1,0 0-3,0 0-2,0-5 1,0 4-3,0-3 0,0-2-3,0 1-3,0 0-3,0-5-2,0 5-1,0-5-1,0 0-1,0 0-2,0-5 0,0 5 0,0-6 1,0 2-2,0-2-1,-8 1-1,8 1-10,0-7-15,0 7-17,0-7-27,-9 1-36,9 0-43,0 0-55,-10 0-61,10-5-67,0 0-69,0 0-65,0-5-63,0-5-80,0 1-112,10-2-41,-1-4 10,-1 0 49</inkml:trace>
  <inkml:trace contextRef="#ctx0" brushRef="#br0" timeOffset="3114">2404 682 201,'-8'5'446,"8"0"-72,-9 0-92,0-5-64,0 5-17,1 0-34,-2 0-33,1 0-23,1 0-19,-2 0-11,2 5-8,8-6-10,-9 2-7,9 3-7,-8-3-13,8-1-8,0 5-1,0-5 6,0-1 8,0 7 11,0-7 4,8 1 3,-8 5 8,9-5 5,-1 1 1,2-2-7,-2 6-6,1-5-9,1-5-4,-2 5-5,10 0-4,-9-5-1,-1 0 2,1 0 5,1 0 3,6 0 5,-6-5 4,-1 0 4,9 0 3,-10-5-4,9 0-13,-7 1 0,7-2-1,-7 1-3,-2-4-7,1-1-1,0-6-1,0 7 0,-9-1 10,8-5-9,-8 0-3,0 0 0,0 0 3,-8 5 0,8-4-7,-9-1-1,9-1-1,-9 6-1,0-4-4,1 9-6,-11-5-3,11 5-4,-2-1-3,-7 2-2,9 4-6,-2 0 1,-7 5-2,7 0 0,-6 5 0,-3-5 2,2 10 1,-1 0-1,0-1 1,1 2-8,-1 9 5,1-5 4,-1 0 2,-1 4-3,3 1-2,-3 1 3,3-2 0,6-4 8,1 5-6,1 0-6,-2-5 1,10 5-1,0-5 3,0 0-3,10 0-2,-2 0-7,11-6-8,-3 1-12,3-5-15,7 1-17,1-2-18,8-4-21,-8 0-18,8 0-17,0-4-14,0 4-7,0-6 0,10 1-1,-10-5 2,0 5 10,2-4 16,-2-1 19,0-1 18,0-4 20,-8 1 16,8-1 16,-8-5 17,-1 0 9,1-5 12,-9 6 8,-1-2 10,1-3 11,-1 4 13,-7-1 11,7 7 12,-17-1 16,10-6 9,-2 12 6,-8-1 3,0 0-3,0 0-10,-8 5-6,8 0-11,-10 5-12,-7 0-9,7 5-5,2 0-3,-9 5-1,-1 0 2,9 0-1,-9 5-3,9-5-3,0 5-4,0 0-3,9 0-5,0 0 2,0 0 4,0 0 1,9 0 4,0 0 2,8-1 3,2-4 2,-1 0 2,-1 5 0,9-5-8,1 0 1,0 0-2,-1 0-2,-9 0 1,10 0-7,-9 0-7,-1-1-5,-7 2-3,-2 4-2,-8 0 0,0-6-2,0 6-1,-8 5 0,-2-5 7,-7 0-1,-1 0-1,1 0-2,-1 0 0,0 0-5,1-5-10,8 0-11,-1 0-14,2-5-7,0-1-12,-2 2-15,10-6-21,-9 0-15,9 0-7,0-6-6,9 2-4,-9-1 2,10-5 3,-2 5 9,0-5 13,11-5 13,-11 5 13,10-5 13,-9 5 8,9-5 4,-1 5 4,1-5 0,-1 0 1,1 0-1,1 0-4,-3 5-3,3-4 0,7-1 1,-9-6 5,10 7 6,-9-1 6,9 0 5,-10-5 7,9 0 7,-7 5 7,7-5 4,-9 0 2,10 1 8,-9-1 6,0-5 7,-1 5 8,1-6 6,-1 7 6,-7-6 6,7 0 6,1 1 6,-9-2 4,9 2 3,-10-2 6,1 2 4,0-1 6,0 0 8,-1 5 8,2 0 6,-1 5 5,-9 0 8,8 1 4,-8 3 2,8 7-3,-8-7-7,0 7-10,0 4-14,0-6-16,0 6-16,-8 0-16,8 6-7,-8-2 0,-11 7 6,11-2 9,-10 6 16,9 0 18,-9 5 20,10 0 22,-9 5 21,-2-1 17,11 6 10,-10-4 4,9 4-3,-9-1-12,10-4-15,-1 5-17,-1-5-19,2 5-20,8-5-19,0 0-12,-8 0-10,8-1-2,8 2-7,-8-7-4,0 6-4,0-5-5,8 0-7,-8 0-7,0-5-2,0 5-3,0-5-2,0 4 1,0-4-4,0 0-3,-8 5-9,0-5-24,-2 0-39,-7 0-66,7 0-67,-7 0-84,7-5-92,-6-5-88,7 0-97,-1 0-136,2-5-115,8-5-17,-9 0 21,0 0 58</inkml:trace>
  <inkml:trace contextRef="#ctx0" brushRef="#br0" timeOffset="4167">3439 707 232,'10'-5'595,"-2"-5"3,1 0-155,9 5-85,0-5-83,-1 0-65,10 0-38,-1-5-28,10 5-16,-10 1-18,9 3-22,0-3-31,-8 3-16,10 1-19,-12 1-34,11-1-46,-9 5-57,-10 0-58,10 0-66,-9-6-100,-1 6-166,1 0-96,-10 0-37,11 0 6</inkml:trace>
  <inkml:trace contextRef="#ctx0" brushRef="#br0" timeOffset="4600">3996 5 113,'0'0'323,"10"0"-39,-10 0-48,0 0-46,0 0-20,0-5 13,0 5 3,0 0-24,0 0-22,-10 0-16,10 0-10,0 0-7,0 0-5,10 0-6,-10 0 1,0 5 8,0 0 11,0 0 8,0 0 7,0 5 8,0 0 9,0 0 10,0 4-1,0 1-3,0 6-7,0-1-1,0-1 6,0 7 5,0-2 2,-10 6-3,10 0-3,0-1-7,0 1-11,0 0-15,0 0-18,0 1-18,0-2-16,0 1-16,10-5-10,-10 5-8,0-5-6,9 5-3,-9-6-5,8 1-3,2 0-3,-10 0-1,8-5-3,-8 5 0,9-5-3,-1 0-1,2-1-1,-10 1-1,9-5-2,-1 0-1,-8-5 0,10 5 1,-2-10 0,-8 5 0,9-5 1,9 0 1,-10 0 2,2-5-1,7 0 0,1-5-1,-9 0 0,9-5-1,-1 0-1,1 0 0,-10-5 0,11 0-1,-11 6-1,10-6 0,-9-5 1,-1 5-1,2 0-1,-2-5 1,1 5-2,-9 0 2,8 0 1,-8 5-1,10-5 0,-10 5 1,0 6 0,0-2 0,9 1-1,-9 1 0,0 4-4,0 0 1,0-6-3,0 6-4,0 0-5,0 6-5,0-6-1,0 4 1,0 1 0,0 1-1,8-2 0,-8 6 3,10-5 3,-2 0 8,1 5-4,0-5-6,0 5-5,-1-5-6,11 5-10,-11-5-11,0 0-11,2 5-13,-1-10 3,9 5 4,-10 0 4,1 0 5,9-5 11,-10 0 11,1 0 10,1 0 10,-2-5 6,1 0 3,0 0 4,8-5 3,-8 5 0,0-5 0,0-5 2,-1 0 0,2 0-2,-1 1 1,-9-7-2,8 1 0,2 1-2,-2-1 2,1 0-1,-1-5 0,2 5 3,-10 0 4,8 5 4,-8 0 8,9 0 16,-9 5 15,0 1 10,10-2 5,-10 7-2,0-2-2,0 6-2,0 0-11,-10 6-10,10 3-11,-9 6 1,9 5 2,-8 5 6,-2-1 11,10 12 8,-8-7 11,-1 7 7,9 3 1,-8 1 1,8 0-2,-10 0-1,10 5-5,0-6-5,0 6-7,0-5-7,10 0-6,-10 5-5,0-6-8,8 1-7,-8 0-4,0 0-4,0-6 0,9 1-5,-9 1-2,0-2-2,-9-4-2,9 5-1,0-6 0,-8-3 0,8 4-1,-10-6 1,2 1-1,8-5 1,-9 0 2,9-5-2,-10 0 1,10-6 1,-8 2-2,8-7-1,0 2-9,-9-6-13,9-6-12,-9 2-12,9-7-12,-9 2-12,9-6-13,0-5-15,0-5-13,9 0-21,0 0-28,-9-5-30,9 1-32,9-1-40,-9-5-37,9 5-45,-1-5-37,1 10-34,-10-10-44,19 5-81,-19 6-104,19-6-44,-17 0-2,7 5 35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2:58.63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65 606 81,'0'0'334,"9"-4"-38,-9 4-48,0 0-46,9-5-17,-9 5 29,0-6 2,0 6-24,0 0-20,0 0-19,0 0-10,-9 0-10,9 0-12,0 0-11,0 0-10,-9 0-8,9 6-5,-9 3 0,1-3 0,-2 9 1,1-5 0,9 5 1,-8 0-2,0 0-6,8 0-11,-10 4-8,10-4-1,0 5 0,0 0 1,0 0 1,0 0-3,10 5 6,-2-10 5,0 4 1,1 2 1,1-7-9,7 1-5,-8 0-6,8-5-5,2 0-9,-3 0-6,3 0-9,-1-5-10,-1 0-1,1 5-1,-1-10-4,-7 5 0,6-5-2,-6 0-2,7-5-1,-7 5 4,7-10 0,-9 5-3,11-5 0,-11-5 1,10 5-1,-9-9 2,0-2 1,8 1-3,-8 1-2,1-6 1,6-5 0,-6 5-1,-1-5 0,-1 1-1,2-1-1,-2-5 1,1 5-1,1 0 5,-10 5-2,8 0-1,-8 5 2,8 1-2,-8 4 1,0-1-3,0 6-3,0 5-5,9-5-5,-9 10-9,-9-5-19,9 5-22,0 0-29,0 5-38,-8 1-45,8-2-49,-8 7-46,8-2-40,-10 2-35,10-2-40,0 1-51,0 1-65,-9-7-72,9 6-18,0-5 9</inkml:trace>
  <inkml:trace contextRef="#ctx0" brushRef="#br0" timeOffset="400">737 692 221,'0'9'445,"10"6"-83,-2-4-91,-8 4-51,0-6-21,9 1-23,-9 5-12,0-5-9,0 0 0,0 0 1,0 0-1,0 0-6,-9 0-8,9 0-9,0-1-13,-8 2-11,8-1-15,-10-5-19,10 5-12,0-5-11,-8-1-10,8 1-10,0 1-5,-9-2 4,9 1 14,0-5 20,0 0 9,0 0 5,0-5 3,9 1 0,-9-7-3,0 2-9,8-6-19,2 5-18,-10-5-13,8-5-5,1 0-3,-1 0-2,2 0 4,7 0 7,-7 0 8,-2 1 10,1-1 11,9-1 8,-10 2 6,1 4 4,9-5-1,0 5-2,-9 0-5,9 5-10,-1-5-4,1 5-3,-1 0-2,9 0 2,-7 0 1,-2 5 1,9 1-2,-7 4 0,7 0-5,-8 0-7,-1 0-4,2 4-8,-3 7-6,3-7-4,-1 6-3,-1 0-5,-9 0 1,10 5 1,-9-1-1,1-3 1,-2 4 1,1 5 1,-9-5-3,9 0-18,-9 4-39,0 1-49,0-5-53,0 0-71,0 5-78,0-5-70,0 0-66,-9 0-63,9 0-74,0-5-111,0 5-35,0-10 21</inkml:trace>
  <inkml:trace contextRef="#ctx0" brushRef="#br0" timeOffset="855">1481 602 231,'0'-11'570,"0"7"-58,9-6-131,-1 0-79,1 5-50,0-5-46,0 10-22,-1-5-15,10 10-2,-9-5 2,9 5-7,-1 5-13,1 0-12,-9 0-17,9 5-16,0 0-15,-1 5-18,1-1-19,-9 2-12,-1-1-6,10-1-11,-9 7-3,-9-7 0,10 1-5,-10 5 1,0-5-1,0 5 1,-10-6 0,10 2 0,-9-1 3,1-1 0,-2 1 0,2-5-1,-1 0 2,-1 0-4,2-10 3,0 5 2,-1 0 2,9-5 8,0-5 13,0 0 11,-10 0 5,10 0 3,0-5-2,-8 0-2,8-5-4,0 0-8,0-5-19,0 0-12,8 0-7,-8-5-4,0 1-1,10-1-3,-1-5 0,-1 5-2,0-5 1,2 0 0,-1 5 0,-1-5 0,2 5-1,7 1-1,1-1-3,-1-1-16,1 2-21,0 4-29,9-5-38,-10 5-37,10 0-44,-9 0-49,-1 5-45,9 0-32,-16 5-25,7 0-22,1 0-37,-1 0-61,-7 5-84,-2 0-22,11 0 7</inkml:trace>
  <inkml:trace contextRef="#ctx0" brushRef="#br0" timeOffset="1232">2136 945 96,'0'0'419,"8"0"-82,0 0-95,-8-4-64,10-2-16,-1-3-10,-1-2-32,10 1-19,-9-4-4,1-1 3,-2 0 11,0 0 7,1-5 8,1 0 2,-10-5 3,8 5 0,1-5 4,-9 5 5,0 1 7,0-1 4,-9 5 6,9 5-4,-8 0 0,-2-5-7,1 10-10,1 0-11,0 0-19,-11 5-8,1 0-9,10 5-1,-11 0-6,3 0-4,-3 5-5,2 5-7,-1-5-5,0 5-7,1 0-9,9-1-9,-11 7-6,11-6-5,-2 4-6,10 1-6,0 0-2,0-5-3,0 5 0,10-1-1,-2 2-2,11-6-1,-11 5-1,9-5 3,10-6-3,-9 6-1,0-5 0,7 0 0,2 0 2,0 0-1,-1-5 1,-7 0-1,7-5-1,-9 0 1,10 0-6,-9 0-14,9 0-19,-10-5-23,9 0-21,1-5-18,0 0-18,-9 0-14,9-5-9,-2 0 3,2 5 11,-1-5 12,1-5 16,0 5 11,-9-4 13,9 4 13,-2-5 11,-7 0 8,0 0 8,-1-5 6,-7 5 7,7-5 6,-9 1 6,-8-2 2,10 2 3,-1-2 0,-1-3 2,-8-1 1,10 5-1,-10-10 1,0 5 0,8 1 0,-8-7 0,0 2 0,0 4-1,0-5-1,0 6 2,0-7-1,0 12 1,0-2-2,9 2 0,-9 9 1,0 0 3,0 0-2,0 5 2,0 5 3,0 0-2,0 0 2,0 0 1,0 5-1,-9 0 2,9 5 9,-8 0 6,8 0 11,-10 5 11,2 0 11,-1 5 11,-9 0 12,9 0 6,1 0 0,-2 0 0,2 4 0,-1-4 0,-1 5-4,10-5 5,-8 6 1,0-2 2,8 1 2,0 0 0,0 0 1,-10 0-3,10 0 1,10 0-9,-10 4-7,0-3-7,0 3-4,8 2-7,-8-7-5,8 6-9,-8 0-5,10-1-7,-10 7-3,0-6-5,9 5-4,-9-6-6,0 6-4,8-5-1,-8 0-2,0 0-1,10 0-2,-10-5 0,0 5 0,0-5 0,0-5 0,0 4 0,8-9-1,-8 5-1,0-5 0,0 0 1,9-5 0,-9 0 0,8 0 0,2 0-4,-1-5-7,9 0-6,-1 0-15,1-5-14,-1 0-15,1 0-13,0 0-12,9 0-6,-10-5-7,1 0 2,-1 0 4,1 0 4,0-5 4,-1 5 4,1-5 2,-1 1 8,-7-1 9,7 0 0,-7 0 8,7-5 9,-7 5 10,-2-5 5,9 5 9,-7-5 1,-2 6 3,0-1 9,2 4 1,-1 1 1,-1 1 2,2-2 3,-10 7 0,0-1 0,8-1-2,-8 6-11,0 0 4,0 0 2,0 0 2,0 6 3,0-1 5,0 5 6,9-5 4,-9 4 8,0 1 0,0-5-5,8 5-2,-8 5-3,0-5-2,10 0-3,-10 0-10,0 0-31,0 0-51,0 0-57,0-5-66,-10 5-73,10-5-95,-8 0-130,8 0-139,-17 0-55,7-5-1,2 0 36</inkml:trace>
  <inkml:trace contextRef="#ctx0" brushRef="#br0" timeOffset="2483">3728 617 172,'8'0'298,"2"-5"-42,-2 5-49,-8-10-43,9 5-14,1-1 22,-2 2 5,-8-6-26,9 5-11,-9 0-2,0 0 7,9 0 5,-9 0 2,0 0-4,-9 0-8,9 5-13,0-5-15,0 5-14,-9-5-15,1 5-11,8 5-9,-19-5-3,11 5 3,-10 0 5,0 10 4,1-5 8,-2 5 2,3 0 0,-11 0-2,9 5-3,1-1-7,-1 2-6,-1-1-10,2 4-7,8-3-6,-8-2-4,8 6-6,0-5-6,0 0-5,1 0-2,8 0-1,0-5-3,-10 4-1,10-4-5,10-4 0,-10 4 1,8-6 0,-8 1-1,9 0 0,0-5-1,8 0-2,-8-5-12,9 0 9,0-5 3,-1-5 4,1 0 3,-1 0 3,-7-5 2,7 0 2,1-4 25,0-1-10,-9-1-1,8 2 0,-8-1 6,0 5 8,-1 0 9,2 0 12,-10 0 1,8 5 11,-8 6 4,0-7-2,9 11-12,-9-4-11,0 4-16,0 0-11,0 0-15,0 4-10,0 1-2,0 5-5,10 0-1,-10 0 0,0 5 1,8-5-1,1 5 3,0 0 0,0 0-3,8-5 1,-8 5 0,8 0 1,2 0 1,-1-6 2,-1 6-4,1-4-1,-1-2 1,1 1-7,0 0-12,-9-5-19,8 0-19,-8 0-15,8-5-13,-7 0-8,-2 0-10,11 0-2,-11-5 9,1 0 12,9 0 15,-10-5 11,1-5 12,9 5 7,-10-5 6,2-5 10,-1 1 4,7-6 6,-6 0 3,-1 0 1,-1-5 2,2-4 0,7-1-2,-7-5-9,-2 0-9,-8-5-3,8-5-3,1 0-1,1 1-1,-10-1 3,8 5 0,-8 5 11,9 0 7,-9 5 6,0 5 4,9 6 9,-9 4 11,0 0 6,0 5 5,0 5 0,0 5 0,0 0-2,0 5 1,-9 0-6,9 10-1,0 5 1,-9 5 6,9 0 12,0 10 14,-8 0 23,8 4 17,0 7 12,0-7 6,0 6 5,0-1 3,0 2 0,0-2-10,0 2-17,0-7-15,0 6-10,8-5-12,-8-5-12,0 4-10,9-4-10,-9 0-7,9-5-2,-9-5 0,0 5-5,9-5-1,-9-5-2,0 0 0,8 0 0,-8 0-2,0-6-3,0-3 1,0-2 2,0 1 2,0 1 1,0-2-1,0-4 0,0 0 2,0-4 2,0-2-2,10 1-2,-10-5 0,0-4-4,0-1-1,9 0 0,-9-5-7,8 5 2,0-10 3,2 10 1,-1-5-1,9 0 0,-10 5 0,11-4 0,-11 4 7,10 0-4,-1 4-1,1 2 0,-1-1-2,1 0 0,1 0 2,6 5-1,-15 0-1,7 0 1,1 0-1,-10 5-2,11 0 2,-11 0 0,0 5-1,2 0 0,-1 5 0,-1 0 1,2 4 1,-10-3 3,0 4 1,0 0-2,0 0 2,0 4 0,0-4-2,-10 0 0,2 0 2,-1 5-3,-9-5 7,10 0-3,-11 0-2,-7-1-1,9-3 0,-1 4-8,1 0-19,-10-6-28,9 6-46,0-5-39,1 1-45,-2-2-53,3-4-55,-3 0-51,11 0-38,-10-5-27,9 0-28,-1 0-39,2-10-67,8 0-65,0 0-16,0 1 20</inkml:trace>
  <inkml:trace contextRef="#ctx0" brushRef="#br0" timeOffset="3449">4939 50 342,'0'0'314,"0"-11"-68,0 7-58,0-2-26,0 6 12,0-5 12,0 1-11,0 4-20,0-5-18,0 5-5,0-6 4,0 6-3,0-4-2,0 4-3,10 0-3,-10-5 0,0 5-4,0 0-5,0 0-14,0 0-6,0 0-13,0 5-11,0-5-14,0 0-8,0 4 2,0 7 5,0-7 4,0 1 4,0 5 10,0 1 12,0-2 9,0 1 3,0 5-1,0-5 1,0 0 6,0 5 4,0-5 2,0 5 0,-10 0-1,10-5 1,0 5-1,0 0-5,0 5-7,0-5-7,10 0-7,-10 4-7,0 1-6,0 5-3,0 0-8,0 0-7,0 4-1,0 1 0,9 0 0,-9 0-1,0 5-4,0-5-5,8 0-2,-8 5-5,0-5-3,0-1-7,10-3-5,-10 4-5,0-6-2,0 1-2,0-5-1,0 5-3,8-5 0,-8-6 1,0 7-1,0-6-1,0-6-1,0 2-3,0-2 0,0 1 2,0 1 0,0-7-2,0 6 0,0-5-1,0 0 1,0 0-9,-8 0-17,8 0-22,0-5-29,0 5-48,-10-5-62,10 0-71,0 0-86,-8-5-84,8 0-76,0-5-86,8 0-117,-8 0-88,10-9-21,-2 4 27,1 0 66</inkml:trace>
  <inkml:trace contextRef="#ctx0" brushRef="#br0" timeOffset="3909">5153 841 56,'-10'5'490,"10"0"-56,-8-1-119,8 2-92,0-6-26,0 0-50,0 5-38,0-5-26,8 0-12,2-5-6,-2 5-6,11-6-1,-11 2-5,19-1 2,-19 0 4,10 0 4,-1-5 5,1 0 7,-1 5 9,2-5 6,-1 0 5,-10 0 4,10 0 1,-1-5 2,2 5 1,-11-5-2,10 0-5,-9 0-6,-1 0-5,10 0-2,-9 0-10,-1-4-8,2-1-7,-2 5-5,1-10-4,1 5-2,-10 0 0,8 0-5,-8-5 7,9 5 1,-9 0 7,0 5 3,0 0 10,0 0 3,0 6 2,-9-1-2,9 0-6,-8 10-4,-11 0-8,1 0-4,1 10-3,-9 5 2,-1 4 4,0 1 8,1 5 11,-1 6 8,0-1 2,10-1 1,-9 1-6,17 0-8,-9 0-5,10 0-7,-2-1-11,10 1-2,0 0-2,0-5-1,10 0 1,-2 0 0,10-5-2,-1 0-1,1-1 2,9-4-3,0 0-4,-1 0-2,0-5-6,10 0-4,-9-5-5,-2 0-2,12-5-4,-11 0-3,0 0-1,0-5-1,1 5-2,0-5-1,-1-5 1,1 5-2,-9-4-1,-1-2 1,1 1-2,-1 1-1,-7-2-8,7 2-13,-7-6-19,-2 0-20,1 5-29,0-5-43,0 5-57,-9-5-64,0 5-79,0-5-78,0 5-80,0-5-107,-9 10-174,0-5-66,-8 0-6,-1 1 33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3:10.81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69 392 41,'0'4'253,"0"-4"-48,0 0-43,0 6-50,0-6-45,0 5-9,0-1 0,8-4-5,-8 6 2,0-6-4,0 5-3,0-5 10,0 0 14,0 0-14,0 0-19,0 0-8,0 0-4,0-5-2,10 5 1,-10 0 4,0 0 2,-10 0 3,10 0 2,0 0 2,0 0-2,0 0 0,0 0-1,0 0-1,0 0-1,0 0-2,0 0-4,0 0-2,0 0-2,0 0 1,0 0 2,0 0 2,0 0 3,0 0 1,0 0 2,0 0 1,0 0-2,0-6-1,0 6-6,0 0-4,0 0-2,0-4-1,0 4-3,0 0 2,0 0 0,0-5 1,0 5 0,0 0-1,0 0-4,0 0-2,0 0 1,0 0-3,0 0-2,0 0-2,0 0 0,0 0-2,0 0 3,0 0-1,0 0 2,0-6-1,0 6 3,0 6 1,0-6 0,0 0 4,0 0 0,0 0 0,0 0 1,0 0 2,0 0-2,0 0-2,0 0 0,0 0-2,0 0-2,0 0-1,0 0-3,0 0-2,0 0-1,0 0 2,0 0-4,0 0 1,0-6 0,0 6 0,0 0 0,0-4-1,0 4 1,0-5-3,0-1 0,0 6 0,10-4-1,-10-1 8,0 0-4,9 0-2,-9 0 0,8 0-1,2-5 2,-10 10 2,8-10-1,1 5-8,-1 0 4,2 0 3,7 0 0,-7 0 3,-2 5-2,10-5-2,-9 0 3,8 5 2,1-5-1,0 5 2,-9 0-1,9 0 0,-1 0 1,-9 0 2,2 0-2,7 5-1,-7-5-1,6 5 0,-6-5-1,-1 5 0,-1 0-2,2 0 1,-2 0-2,1 0-1,-1 5 1,2-5-2,-10 0 0,8 5 1,-8-5 1,0 5 0,9-1 0,-9 6 2,0-4-2,0 4 2,0 0 1,-9-6-1,9 6-1,-8 0 0,-2 0 0,2 0 1,-1-5 0,1 5 1,-2-5-1,2 5-2,-1-5 3,-9 0-3,10-6-1,-2 7 2,-7-7-1,7 7 1,-7-7 5,9-4 5,-2 6 8,2-6 11,-1 5 9,9-5 2,-10 0 13,10 0 2,-8-5-2,8 5-5,-9-6-6,9 6-10,0-4-10,0-1-3,9-1-13,-9 2-6,8-7-1,2 7-1,-1-1-2,-1 0 1,2 0 1,-2 0 0,1 0-1,-1 0 1,2 5 1,-2-5 0,11 5-1,-11 5 0,0-5 0,11 5 1,-1 0 2,-10 0-1,9 0-1,1 5 0,-9-6 3,9 7-2,0 4-1,-9-5-1,-1 5 0,10-6 2,-18 6-1,9 0 1,-1 0-1,-8 0 0,0 5 1,-8-5 0,8 0-2,-9 0 1,-9 5 0,10 0 1,-10-5 0,1 0 0,-2 4-1,1-4 4,-7-4 0,7 3-1,-9-4-2,9 0 3,-9 0-5,10-5 7,-9 5 3,-1-10 2,9 5 5,-8-5 5,8 0 4,-9 0 5,9-5 12,1 5 4,-9-5 5,17 0 3,-9 0 1,10 0-6,-11-5 5,11 5-2,-1 0-5,9-5-5,-9 5-5,9 5-4,-9-4-5,9-2 2,0 6-6,0-5-6,-8 5-7,8 0-2,0 0-4,0-4-5,0 4 0,0 0-1,0 0-5,0 0-1,0 0-8,0-6-19,0 6-21,0 0-25,0 0-37,8 0-43,-8 0-42,0-5-43,9 5-37,0-4-39,0-2-51,-1 6-94,1-5-92,1 1-26,-2-1 7</inkml:trace>
  <inkml:trace contextRef="#ctx0" brushRef="#br0" timeOffset="2639">1387 58 33,'0'-4'323,"0"-2"-55,0 6-58,0-5-51,9 1-43,-9-2-32,10 1-22,-2 1-12,-8-2-8,8 1-3,1 1 4,-9 4 5,10-5 5,-10-1 6,0 6 6,0 0 6,8 0 8,-8 0 8,0 0 8,0 0 4,0 0 3,0 0 3,0 0-3,-8 0-5,8 0 2,0 0-13,0 0-11,0 0-10,0 0-12,0 0-13,0 6-6,0-6-3,0 0-9,-10 5 17,10-1 8,0-4 9,0 11 9,0-2 6,-9 1 11,9 1 10,0-2-1,-8 6-11,8 0-4,0 5-1,-8 0 0,8 0 5,0 0-5,-10 0-3,10 4-3,0-3-1,-9 3-3,9-4-6,0 5 8,0-5-8,-8 5-7,8-5-5,0 4 2,-10-3-3,10-1-3,0 4-3,-8-4-16,8 0-1,-9 0 0,9 0-4,0 0-5,-10-5-1,10 4-1,0-4-1,-8 0-1,8 0-3,-8 0-2,8 0 1,0-4-2,-9 3 1,9 1-3,0-5-1,-10 0 1,10 5 1,0-5-2,-8 0-1,8 5-5,-9-5-25,0 5-30,9-5-33,-9-1-35,1 2-41,8-2-40,-10 1-46,10 1-38,-8-7-18,8 1-8,0-5-4,0 6-9,0-6-18,0-6-33,0 6-58,8-5-46,-8-5-12</inkml:trace>
  <inkml:trace contextRef="#ctx0" brushRef="#br0" timeOffset="3083">1157 621 145,'-8'-5'474,"-11"-1"-73,3-3-95,6 3-90,-7 2-55,7-1-21,-7-1-5,7 6-1,2-4 0,0 4-2,8 0-4,-9-5-11,9 5-13,0 0-19,0-5-21,0 5-18,0 0-16,9-5-14,-1 5-8,0-5-2,11 0-2,7-5 3,1 5 3,0-5 2,-1 5 3,1-5 1,0 5 4,8-5 2,-9 5 1,1-5 0,-2 5-2,2 0-4,0 1-4,-9-2-2,9 6-2,-19 0-4,10 0-2,-9 0-2,-1 6-1,2-2 1,-2 6 2,-8-5-1,9 5 0,-9 5 2,0-5-2,0 5 0,0 0 0,0 0-1,0-5 0,0 5 1,0-5 1,0 5-2,0-6 0,0 2 0,0-2 1,0 1-1,0 1-1,0-7-1,8 1 0,-8 1 2,0-2 1,10-4-2,-1 5 2,-9-5 1,8 0 1,2 0 0,-2-5-1,1 5-2,1-4 0,-2-7 2,0 7 1,1-7-2,1 1-2,-2 1 2,10-2 0,-9 2 2,-1-6-3,2 5-2,-2-5-1,1 0 3,-1 5 4,11-5-2,-11 5 3,2-5 7,-2 5 6,-8 0 10,9 0 11,0 0 9,-9 0 9,9 5 14,-9 1 8,0-2 4,8 1 6,-8 1 1,0 4-6,0-6-6,0 6-6,0 0-11,0-5-10,0 5-12,0 0-9,0 5-10,0-5-5,0 0-4,0 6 4,0-6 15,0 9 14,0 1 14,0-5 8,0 10 13,-8-5 12,8 5 5,0 0 9,0 5-1,0-5-6,0 5-4,0 0-2,8-1-1,-8 7-8,0-7-1,0 7-16,0-2-13,0 1-7,10 0-11,-10 5-4,0-6-7,0 2-5,0 4-1,0-6-4,0 1-2,0 5-1,0-5 1,0 5-2,-10-6-4,10 2-1,0-2-1,0 6 0,-8-10 1,8 5 0,0 0-3,-9-5 0,9 0-1,-9 5 2,9-10-1,-9 4-1,9-4-1,-8 5 0,8-10 0,-10 5 0,10-4 0,0-2 0,-8-3 0,8 3 1,0-4 1,0 0-3,0 0 0,-9-5-4,9 5-6,0-5-4,0 5-7,0-5-7,-10 0-16,10 0-18,-8-5-16,-1 5-11,1-5-7,-2 0-9,2-5-8,-1 1 0,-1-2 1,2 1 3,0-5 6,8-5 5,-10 5 3,1-9 9,9-1 7,-8 5 6,8-5 14,0 0 12,0 1 9,0 3 7,0-4 11,0 0 7,8 5 2,1 1 2,-9-1 2,10 5 1,-2-5-1,0 5 2,11 0 0,-1 0 0,-10 0 1,9 0 1,2 0 0,-1 0 1,-1 6 1,1-6-1,0 0-1,-1 0 0,10 0 1,-9 0 1,-1 0-2,9-5 0,-7 5 1,-2-5 2,1 5 0,0-5 0,-1 5 0,-9-4-1,11 4 1,-11-5 1,2 5 1,-2 0-1,1 5-1,0-5-7,0 5 3,-1-5 5,-8 5 1,0 0 1,9 5-2,-9-5 2,0 5 8,0 0 15,0 0 7,0 0 3,0 5 7,0-5 3,0 5 3,0 0-2,0 0-7,0 0-6,0 0-12,0 0-8,0 5 2,0 0 2,0 5 7,-9 0 10,9 5 11,0 0 13,-8 5 17,8 0 13,-9 5 5,9-1 3,0 2-5,-9-2-5,9 1-6,0 0-10,-9 0-10,9 0-12,0 0-11,0-5-7,0 4-5,0-3-5,0 3-5,0-4-3,-8 5-2,8-5-1,0 0-2,0 0 0,0 0-3,0 0 0,0-1 0,0-4-3,0 5-1,0-5 0,0 0-1,0 0 0,0 0 0,0-5 0,0 0-1,0 0 1,0-5 1,0 5-5,0-5 3,0-5 1,0 5 1,0-5 2,0 4 4,0-4-1,0 0 1,0 0 5,0 0-4,0-4 1,0-1-2,0-5-2,0 0-2,0 0-1,0-5-2,0-5 0,0 1 1,0-7-3,0 2 0,8-2 1,-8-4-1,0-4 1,0 4 1,0-5-1,9 0-1,-9 0 2,9-4-2,-9 4 1,9 5-1,-1-5 1,-8 5-1,9 0 0,1 6 0,-2-1 1,0 0 8,2 5-3,-1 0-1,-1 5-2,10 0 0,-9 0-1,-1 5 0,2 0-4,-2 5-8,1-5 3,-9 5 2,10 5 2,-2-4 0,-8 8-8,9-4 6,0 5 3,0 1 2,-1 3 1,1 1 1,0 0-3,0 0 0,-1 0 10,-8 5-3,10 0-2,-1 0-2,-9 0 0,0 0 1,0 0 2,0 4-2,0 2 0,-9-7 0,-1 7 2,2-6 0,-1 4-2,0-4-1,0 0 0,1 0 0,-10 0-5,9 0-6,1 0-10,-11-5-9,11-1-7,-2 2-9,2-7-7,8 2-10,-9-1-8,1-1-7,8-4-4,0 0-4,-10 5-3,10-5-3,0 0-5,0 0-2,0 0-1,0 0 3,0 0 1,0 0 6,10 0 6,-2 0 12,1 0 10,-1 0 14,2 0 13,7-5 9,-7 5 11,7-4 8,1-1 5,-1 5-1,1-6 0,-10 2 3,11-1-2,-1-1-3,-1 2 0,1-1-2,-1-1-1,1 2 2,0-1 0,-1 5-1,-7-5 1,7 0 3,-9 0 1,2 0 1,-1 0 0,-1 0 0,2 0 1,-2 0 0,1-5 0,0 0-1,0 5 1,-1-5 1,1-5-13,1 5 6,-2 0 4,0-5 3,2 0 1,-1 1 3,-1-1-3,2 0-1,-2-6 13,-8 7-5,9-1-2,-9 0-5,0 5-1,8-5 0,-8 5 6,0 0 10,-8 5 5,8 0 1,0 0 0,0 0 3,0 1 2,0-2-3,-9 6-5,9 0-8,-8 0-6,-2 0-3,10 6 0,-8-2-3,-11 1-3,11 5 0,0 0-1,-2 5-2,1-5 3,1 5 1,-1-5-2,9 5 2,-9 0 3,9 0-1,-9 0 1,9 0 4,0 0-2,0 0-3,9 0 0,-9 0-2,9-1 1,-9 1 0,9 0 2,-1 0-1,1 0-1,9 0 3,-10-5 1,2 4 2,-1 1-2,-1-4-1,10-1-1,-9-5 1,-1-1-1,10 1 1,-9 1-1,9-2-1,-9-4 1,9 0 2,-1-4-2,1-2-1,0 1 1,9 1-1,-10-1 0,9-5-1,-7 5-1,-3-5 0,3-5 2,-2 5 0,1-5 0,0 0 0,-10 5 2,11-5 0,-11 0-1,1-5 1,-1 5 1,2 0 0,-2-5 2,-8 1-3,9-1-2,-9-1 3,0 2-2,9-1-3,-9 0 1,0 0 0,0 0 0,-9 0 0,9 0-1,0 5-1,-9 0 5,9 6-1,0-1-3,0-1-1,-8 7-3,8-1 0,0 5 0,0 0 1,0 0 0,-10 9 0,10 2 4,0-1 0,0-1 1,0 6 0,10 5 0,-2-5 1,1 5-1,0 0 0,0 0-2,-1 0 0,2-5 2,7 5 1,-7-5 2,7 4-2,1-4-1,-10 0 3,11 0 1,7 0 3,-9 0 1,1-5 3,9 5-2,-10-5 2,1-5 0,-1 5-3,1 0 0,-9-5-4,1 5-1,-2-5-1,0 5-1,2 0 0,-10-5 0,0 5 2,0-1-1,0 6 0,-10 0 0,-6 0-1,6 0 1,-7 5-1,-10 0 6,9-5-9,-9 5-17,1 0-22,0 0-24,-10-5-35,9 0-40,-8 0-48,0-6-50,8 6-45,1-4-42,-1-7-63,0 1-102,1-5-101,9 0-32,-2 0 4</inkml:trace>
  <inkml:trace contextRef="#ctx0" brushRef="#br0" timeOffset="5538">1830 1641 31,'0'-5'412,"0"0"-69,0 5-71,0-5-69,0 0-57,0 0-45,0-5-30,0 5-12,0 0 2,0 0-1,8 0 3,-8 0 5,10 0 9,-10 0 10,8 0 15,-8 0 10,0 1 8,9-2 10,-9 1 8,0 1 1,0 4 1,10 0-4,-10-6-11,0 6-11,0 0-16,0 0-18,0 0-16,0 0-13,0 0-15,0 0-13,0 0-8,0 0-9,0 0-4,0 0-2,0 0-3,0 0 1,0 0-1,0 0 0,0 0 2,0 6 3,0-6 1,0 0 2,0 0 2,0 0 5,0 0 2,0 4 6,0-4 1,0 0 3,8 5 4,-8-5 6,0 6 5,0-2 1,0 1 0,0 0 3,8 0 1,-8 0 1,0 0-2,0 0-4,0 5-4,0-5 1,0 0-2,0 5-3,0-5-3,0 0-2,9 0-3,-9 5-2,0-5 0,0 0-3,0 0 5,0 4 2,0 2 3,0-7 4,0 7 1,0-1 2,10-1 2,-10 2-1,0-2-2,0 6-2,0-5-1,-10 5-3,10 0 0,0-5 0,0 10 0,0-5-6,0 0-2,0-5 1,0 5-3,0 0-4,0 0-4,0-6-4,0 6-2,0-4 4,0 4-3,0-6-2,0 1-2,0 0 0,0 5 0,0-5 2,0-5 0,0 5-3,0 0 0,0 0 0,0-5 1,0 5-1,0 0-1,0 0 0,0-6-1,0 7 2,0-1-1,0-5 2,0 5-1,0-5 2,0 5-1,0-1-1,0-4 1,0 5 0,0-5-11,0 1 4,0 3 4,0-3-1,0-2 1,0 6 2,0-10 0,0 10 0,0-5 12,0-5-6,0 5-3,0 0 3,0 0-3,0-5 0,0 5-1,0-5-1,0 5-1,0-5 0,0 5 1,0-5-3,0 5-1,0-5 1,0 0 1,0 0 0,0 0 1,0 0 2,0 0-2,0 0 0,0 0 3,0 0-2,0 0 0,0 0 2,0 0-3,0 0 0,0 0 1,0 0 2,0 0-3,0 0 1,0 0 0,0 0 0,0 0-1,0 0 1,0 0 1,0 0 0,0 0 2,0 0 7,0 0-4,0 0-2,0 0 0,0 0-3,0 0 0,0 0-2,0 0 1,0 0-9,0 0 5,0 0 1,0 0 2,0 0 0,0 0 1,0 0 1,0 0-1,0 0 2,0 0-1,0 0-1,0 0 1,0 0 0,0 0-1,0 0 0,0 0 0,0 0 0,0 0 2,0 0-3,0 0-2,0 0-1,0 0 1,0 0 1,10 0 5,-10 0 0,0 0-2,0 0 2,0 0 3,8-5 4,1 5-1,0-5 0,0 5-3,-1-5 3,10 5 2,-9-5 1,9 5-1,-9-5-3,9 5 0,-10-5 0,10 0-2,-1 5-2,2-5 0,-3 5-2,3-5-1,-11 0 1,19 5-3,-19 0 0,10 0 0,1 0-3,-2 0 1,-8 0 1,8 0 0,1 0 0,-9 0-1,9 5 0,-9-5 0,-1 5-5,10-5 4,-9 5 2,9-5 1,-1 5 0,-7-5 3,6 0-2,3 0 0,-11 0 6,10 0-1,-1 0-6,2-5 1,-1 5 0,-1-5-1,1 5 1,-1-5 0,1 5-3,0-5 1,-1 5 1,-7-5-1,7 5-1,-9 0 0,2 0 1,7-5-2,-7 5 3,-2 0-2,1-4 2,0 4 1,0 0 1,-1 0 0,1 0-2,0 0 3,0 0-1,-1 0 1,-8 0-1,10 0-3,-1 0-1,-9 0 2,8 0 3,-8 0-3,10 0-1,-2 0 1,-8 0-2,9 0 5,-9 0-2,8 0-2,-8 0-3,0-6 3,10 6 0,-10 0-1,0 0 0,0 0 0,0 0-2,0 0 1,0 0-1,0 0-6,0 0-10,0 0-10,0 0-15,0 6-17,0-6-18,0 0-19,0 0-20,0-6-20,0 6-16,8 0-20,-8 0-14,0 0-14,0 0-14,0 0-12,0 0-15,-8 0-10,8 0-13,0 0-17,0-5-36,-10 5-56,2-4-94,8-2-55,-9 1-13</inkml:trace>
  <inkml:trace contextRef="#ctx0" brushRef="#br0" timeOffset="6782">2652 1955 122,'-8'0'415,"-2"0"-60,10-6-69,-8 6-68,8 0-53,-9 0-35,9-5-18,-8 5-11,8 0-3,0 0 3,0 0 3,0 0 3,0 0 1,0 0-3,-10 0-1,10 0-1,0-4 1,0 4 0,0 0-1,0 0-1,0 0-2,0 0-1,0 0-2,0 0-5,0 0-5,0 0-8,0 0-10,0 0-10,0 0-11,0 0-7,10 0-7,-10 0-9,0 4-5,8-4-1,1 5 0,-1-5-1,-8 6 1,10-2-3,-2 1-2,1 1 0,1-2 0,-2 6-3,1-5-4,0 5 2,-9 0 1,9 0 3,-1-5 5,1 5 2,0-5 1,0 5 6,-1-5 6,2 5 7,-1-5 6,-1 0 4,2 0 4,-2-5 4,9 4 0,-7 2-1,-2-6-5,11 0-6,-3 5-14,-6-5-4,7 0-5,-8 0-8,9 4-2,-10-4-5,10 6-1,-9-6-3,1 5 3,7-1-2,-9 2-3,2-6-1,-2 5-1,1-1-1,9 2 0,-10-6 2,2 5-1,-1-1-1,-1-4 0,2 5 2,-2-5 0,1 6-2,-1-6 2,2 4-1,-2-4 3,-8 0-1,9 5 0,-9-5 8,10 0-3,-10 0-2,8 6-4,-8-6 0,8 0-2,-8 0 1,0 0 0,0 4-10,10-4 4,-10 0 2,0 0 4,0 0-1,0 0 2,0 0-1,0 0 0,0 0 0,0 0-1,0 0 1,0 0-1,0 0 1,0 0-1,0 0 1,0 0 0,0 0-1,0 0 2,0 0 0,0 0 0,0 0-1,0 0 1,0 0-2,0 0 2,0 0 1,0 0-2,0 0 0,0 0 1,0 0-1,0 0-1,0 0 2,0 0-2,0 0 1,0 0 2,0 0-1,0 0 0,0 0 1,0 0 2,0 0-2,0 0-1,0 0 1,0 0-1,0 0 0,0 0 1,0 0-2,0 0 1,0 0 0,0 0-1,0 0 0,0 0-1,0 0 0,-10 0 1,10 0-2,0 5-1,0 1 2,-8 3 1,0-4 0,8 10 2,-19-5 1,11 5 1,-2 5 4,-7-5 5,-1 5 7,10-1 7,-11 2 8,-7-1 5,9-1 3,-1 6 4,1-5 3,-2 0 0,1 0 1,1 0-2,-1 0-2,1 0-5,-1-5-1,0 0-5,1 5-3,7-11-6,-7 6-5,9-5-8,-2 0-5,2 0 0,-1 0-2,-1 0 0,2-5-2,8 0-1,-9 0-1,9-5 0,0 5 1,-9-5-2,9 0-2,0 5-2,0-5 2,0 0-1,0 0-2,0 0 2,0 0 0,0 0 1,0 0-1,0 0 1,0 0 1,0 0 0,0 0 0,0 0-1,0 0 0,0 0-10,0 0-23,0 0-32,0 0-38,0 0-38,0 0-44,0 0-52,0 0-55,0 0-45,0-5-34,0 5-26,9 0-49,-9-5-93,0-5-98,0 5-39,0-5 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3:23.08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46 457 133,'0'0'315,"0"0"-32,0 0-41,0 0-41,0 0-35,0 0-22,0 0-19,0 0-24,0-5-15,0 5-13,0 0-10,0-5-4,0 5-4,0 0-1,0 0-2,0-5 1,0 5-1,0 0 1,0 0 0,0 0 3,0 0 1,-8 0 1,8 0 1,0 0 2,0 0 0,0 0-1,0 0-2,0 0-3,0 0-3,0 0-3,0 0-5,0 0-4,0 5-7,0-5-5,0 0-3,0 0-7,0 0-3,0 0-7,0 0-2,0 0-4,0 0-1,0 0-1,0 5-3,0 0 3,0-5 0,0 10 3,-10-6 1,10 2 4,0 3 3,0 2 2,-8-1 8,8-1 5,0 2 5,-9 4 2,9 0 5,0-6 5,0 11 3,-10-5 3,10 0-3,0 0-3,0 5-2,0-1 0,0-4-2,0 6-5,0-6-4,0 5-5,0-5-2,0 4-1,0 1-4,10-5-1,-10 0-6,9 5-2,-9-5-1,8 0 1,-8 0-4,10 0-3,-2 0 0,-8-6-2,9 2 1,-9-2 1,8-3 0,-8-2-2,10 7 2,-1-11 2,-9 4-6,8 1 4,2-5 2,-2 0 1,1 0 3,9-5 3,-10 1-4,1 4 3,1-11 8,6 7-5,-6-7-2,-1 1 0,-1 1-5,10-2-2,-9-4 2,1 0-5,6 1-5,-7-6 1,1 5 5,-2-5-2,1 0 1,0-4-2,0-2 1,-1 2 2,2-1 5,-10-1-2,8 2-5,-8-1 0,9 0 1,-9 0 1,8 0-2,-8 0 0,0 5 0,0 1-2,0-1 1,0 0 0,0 5 1,0 0-1,0 0 1,0 5 1,0 0-2,0 0-1,0 1 2,0 3-1,0-3-5,0 3-8,0 1-11,0 5-14,0-4-21,0-2-24,0 6-31,0 0-31,0 0-24,0 6-16,0-2-15,0 1-12,10 1-7,-10-2-3,0 7-7,0-2-30,0 1-62,0 0-110,0-5-55,0 5-20</inkml:trace>
  <inkml:trace contextRef="#ctx0" brushRef="#br0" timeOffset="635">595 785 150,'0'5'436,"0"0"-95,0 5-102,0-5-60,9 0-45,-9 0-30,0-5-16,0 5-9,0 0-8,0 0-2,0 0 1,0 0 2,0 0 1,0-5 0,0 5 6,-9 0 6,9 0 6,0-5 3,0 5 1,0 0 1,0-5 1,-9 0 2,9 5-2,0-5 0,0 0-3,0 0 2,0 0 1,0 0-3,0 0 4,0 0 0,0 0 2,0 0-7,0 0-6,0-5-11,0 0-11,0 0-9,0 0-15,0-5-10,0 0-14,0 0-8,0 0-4,9-5-2,-9 5-2,0-5-1,9 0 0,-9-5 1,8 5 0,-8 0 6,9-4 3,-9 4 6,10 0 7,-2 5 11,-8-5 10,8 0 10,2 5 10,-1 0 2,-1 0 0,-8 0-1,10 0-6,-2 5-7,1 0-9,-9 0-11,8 5-10,2-4-5,-2 4-2,1 0 2,1 0 4,6 4 8,-6-4 5,7 5 6,-8 0 0,9 0 5,0 0 1,-9 0-1,9 0-4,-10 5-4,10-5-5,-9 0-3,-1 0-2,1 5-4,1-5-4,-2 0-5,0 5-3,2 0-3,-1 0-2,-9 0-1,8-1-1,-8 2 2,0-1-2,0 5 0,0-1-2,0 7 0,0-6-1,0 4 0,-8 1 0,8-5-1,-9 5 0,-1 0-8,10-1-25,-8 2-33,0-1-35,-2-5-40,10 0-43,-9 0-49,9-1-52,0 1-39,-8-5-23,8 0-13,0 5-9,0-10-11,8 0-16,-8 0-37,9-5-75,-9 0-31,10 0 3</inkml:trace>
  <inkml:trace contextRef="#ctx0" brushRef="#br0" timeOffset="1226">1153 730 244,'0'-9'494,"0"3"-84,0-3-112,0-6-68,8 5-33,-8-1-47,9 2-23,-1-1-10,10 0-4,-9 0-5,9 0-5,0 0 1,-1 0 0,1 5-1,-1 0-2,1 0-7,1 5-11,-2 0-4,1 5-6,-1 0-4,-7 5-5,6 5-1,-6 0-4,-1 0 10,-1 4-1,0 2-2,2-1 1,-10 4-3,9-3-2,-9-2-3,0 1 0,0 0-11,0 0 3,0 0-2,-9-5 7,9 5-6,0-5-6,-10-6-5,10 2-3,-8-2-4,8 1-2,0-5 2,-8 1-6,8-2 10,-9-4 9,9 0 2,-10 0 0,10 0 2,-8-4-1,8-2-5,-8-3-9,8-2-5,-10 2-8,10-6-2,0 0-3,-9-5-2,9 5-5,9-5-1,-9-5-1,0 5-5,10 1 0,-2-2-2,0 1 0,11 1-2,-11-1 2,10-1 2,-1 7-2,1-1 2,1 0-1,-3 0-2,11 5-3,-9-5-1,9 10-4,-10-5-18,1 5-18,-1 0-23,1 1-23,1 4-28,7-6-24,-9 6-29,1 0-29,-1 0-21,1 6-17,1-2-16,-2 1-16,-9 0-14,19 0-27,-9 0-43,0 0-64,-9-5-95,7 10-35,-6-5-4</inkml:trace>
  <inkml:trace contextRef="#ctx0" brushRef="#br0" timeOffset="1646">1851 970 116,'0'4'525,"-9"1"-82,9-5-116,0 0-90,0-5-34,9 1-52,-9 4-46,9-11-39,0 7-21,-1-7-11,2 1-7,7 1-1,1-2 3,-1-4 5,1 0 8,1 1 9,-11-1 11,9-5 11,1 0 12,0 0 10,-9 0 7,-1 1 3,2-7 0,-2 7-1,1-1 1,-1-1-2,-8 2 2,10-1 3,-10 5-3,0 5-1,0 0-1,0 0-5,-10 5-11,10 0-10,0 0-17,0 0-19,0 5-10,-8 0-8,-1 5-9,1 0-6,-2 5-1,-7-5 6,-1 10 6,10-5 8,-11 5 9,3 0 6,6 5 11,-7-5 14,7 4 12,2 2 7,-11-7 3,11 7-1,0-2-5,-1 1-6,9-5-8,-10 5-12,10 0-13,-8-5-11,8 0-11,8 4-4,-8-4-2,10 0 1,-10 0-2,9-4 1,7 4 0,-6-6-1,7 1 2,1 0 0,1 0-3,6-5 0,-7 0-3,9 0-3,-9-5-6,7 0-14,2 0-25,0 0-34,-1-5-35,1 0-39,0 0-44,-1-5-43,1 0-46,8 0-38,-8 1-29,8-6-17,-8 0-18,8 0-27,0-5-45,-9 5-82,11-5-49,-12 0-9</inkml:trace>
  <inkml:trace contextRef="#ctx0" brushRef="#br0" timeOffset="2169">2480 138 439,'0'0'401,"0"0"-77,-10-5-74,10 5-38,-9 0-15,9 0-33,0 0-28,-8 0-21,8 0-19,0 0-14,0 5-6,-8-5-3,8 0-5,0 6 3,-10-2 4,10 1 7,0 0 11,-9 0 16,9 5 10,0 0 6,0 0 6,0 0 2,0 0-1,0 0 2,0 5 7,0 4 0,0-4 1,0 6 1,0-1 2,9-1 3,-9 1 6,10 5-8,-10 0-14,8 0-14,0 5-11,-8-5-11,9 5-12,-9 0-14,10-1-15,-10 6-10,0-5-8,0 0-5,8 4-7,-8-4-6,0 0-5,0 0-5,0 0-2,-8 0 0,8-5-2,0 5-3,0-6 1,-10 2 0,10-7 0,0 6 0,0-5-2,-9-5 0,9 5 1,0 0-1,0-5-12,0 0-25,-8-6-34,8 2-42,0-1-47,0-5-40,0-1-40,8 1-43,1-5-33,-9 6-29,18-6-15,-10-6-10,11 1-8,-1 1-25,-10-1-53,9-5-81,2-1-41,-1 2-3</inkml:trace>
  <inkml:trace contextRef="#ctx0" brushRef="#br0" timeOffset="2626">2930 715 435,'0'0'592,"0"0"-65,0 0-139,0 0-73,0 0-73,0 0-60,0 6-39,0-6-30,-8 5-22,8-1-15,0 1-10,0 1-5,8 3-2,-8-3-8,0 3-10,0-3-8,0 3-10,0 1-4,9 0-5,-9 5-1,0-5-9,0 5 0,0 0-2,0 0 0,0-1-19,-9 7-40,1-6-50,0 5-59,8-5-67,-19 0-100,11-1-165,-2-4-110,2-5-36,-1 0 6</inkml:trace>
  <inkml:trace contextRef="#ctx0" brushRef="#br0" timeOffset="2826">2965 551 190,'10'-20'650,"-10"-4"36,9 3-74,-1 6-143,-8-4-109,10 4-72,-2 0-43,9 0-35,-7 0-28,-2 10-35,11-5-34,-11 0-28,1 5-24,0 5-22,-9 0-16,9 0-10,-1 5-9,1 0-11,-9 5-18,10 0-29,-10 5-32,0 0-38,0 0-43,0 5-44,-10 0-48,10 0-42,0 4-33,0-9-27,0 6-38,0-7-54,0 1-70,0-5-14,10 5 16</inkml:trace>
  <inkml:trace contextRef="#ctx0" brushRef="#br0" timeOffset="3040">3523 601 358,'10'-5'546,"-10"0"-65,0 0-111,0 0-68,0 0-55,0 5-52,0-5-33,0 0-23,0 5-20,-10-5-20,10 5-17,-9 0-16,1 0-1,-2 0-8,2 5-1,-10 0 1,1 5 7,-2 0 9,-7 0 8,-1 5 5,10 0-5,-9 0 3,-1 5-3,0-5-1,10 4-8,-9 2-9,-1-1-7,9-1-6,-9 1-10,10 0-7,-1 0-7,10 0-7,-11 0-6,2 0-5,17-1-2,-9-4-5,0 0-1,9 0 1,0 0-1,0-4 2,0-2 1,9 1 0,0-5 2,8 0 2,-8-5-2,1 0-3,6-5 3,-6 0 0,7-5-1,1 1 2,-1-2-3,-7-4-3,7 0 6,1 0-3,0-4 6,-1-1 7,1 5 15,-9-5 14,9 5 18,-9 0 19,9 0 7,-10 5 10,1 0-6,-9 6-6,8-2-14,2 6-14,-10 0-17,8 6-15,1-6-7,-9 9-6,10 1-1,-2 0 0,-8 5 0,8 0 0,2 0-1,-10 0 1,9 0-4,-1 0-1,1 0-2,0 0 1,-9-1-2,17-4 2,-7 1-1,-2-2-2,11-3 0,-11 3-1,10-4 1,-9-5-1,8 5 1,1-10-1,0 5 0,-9-5-3,9-4-3,-10 3-7,9-3-7,-7-6-9,7 0-8,-7 0-5,-2-5-3,10 0 1,-9 0 2,-1-5 4,10 0 7,-9-4 6,-1-1 3,2 0 6,-2-5 0,1 0 1,9 0-4,-9-5-1,-1 5-3,2-4 0,-2-1 0,1 0-2,1 0 2,-2 5 3,0 0 3,2 5 2,-10 6 4,9-1 3,-9 5 2,0 5 1,0 0 2,0 0-1,0 5-1,0 0-1,0 5-2,0 1 2,0 4 1,-9 0-3,-1 9 1,2 1 6,-10 0 11,9 10 13,-9-5 10,10 5 12,-1 5 8,-9-6 19,1 7 7,7-2 3,2-3-2,-1 3-4,0-4-7,0 5-8,9-5-6,-8 5-13,8-5-6,0 0-6,0-1-5,0 1-5,0-5-4,0 6-4,0-7-2,0 6-4,8-5-2,-8 0-3,0 0-1,9 5 0,-9-10-2,9 5 2,-9 0-2,0 0 2,0-5-1,0 4-2,0 1 0,0-5 3,0 1-1,0-2-2,0 1 0,0-5-1,0 5 1,0-5 1,0-5-1,0 5 0,0 0 0,0-5 2,9 5 3,-9-5 0,0 0 1,0 0 4,0-5-3,8 0 0,-8 0 0,10-5-2,-2 5-3,1-5 0,1-4-2,-2 3-4,9-4 3,-7 0 1,-2 0-1,11 0-1,-11 0 1,10 6-1,-9-1 1,7-5-3,3 5 1,-11 0-1,10 0 3,1 5-1,-11-5-1,9 5 2,1 5-2,-9 0 0,9 0 1,-10 0 0,11 10-1,-11-5 2,0 10 1,2-5-1,-1 10-1,-1-5 2,-8 5 0,0-1-1,0 1 4,0 1-2,0 3 0,-8-4 1,-1 5 2,-1-5-1,-6 0 1,7 5 0,-9-5-2,-9-1-1,9-4-1,1 0 5,-10 5-5,9-10 1,1 5-1,-9-5-1,7 0 1,11-5 1,-10 0-5,1 0-12,7-5-12,2 0-27,-1 0-33,-9-5-38,18 0-46,-9-5-36,1 5-32,8-5-29,0 0-28,0 0-15,0 0-3,0 0 1,8 1 12,1-6 4,-9 4 5,10-4 7,-2 6 3,1-6-13,9 0-27,-10 0-50,1-5-58,9 5-21</inkml:trace>
  <inkml:trace contextRef="#ctx0" brushRef="#br0" timeOffset="4057">4444 49 408,'0'-5'375,"0"-5"-78,-10 5-73,10 0-33,-8 0-13,8 0-24,0 0-12,-9 5-5,9-5-6,0 5-4,0 0-2,0-5-4,-10 5-7,10 0-10,0 0-9,0 0-13,0 0-6,0 5 0,0-5 5,-8 5 6,8 0 4,0 0 13,-8 0 8,8 0 10,0 5 10,-9 0 7,9-1 4,0-3 1,-10 9 3,10-6 6,0 6 2,0 0 4,0 5-2,-8-5-8,8 0-15,0 5-12,0 0-17,0 0-18,0 0-15,0 4-15,8-3-9,-8 3-7,0 2 0,10-7-1,-10 6 0,0 5-3,9-5 1,-9 0-3,0 5-2,8-6 0,-8 6-6,8-5-3,-8 5-4,0-5-4,10 0-3,-10 4-1,0-3-4,0-2-2,0 1 0,0 0-5,-10 0 1,10 0 3,0-5-3,-8 0-2,8 4 0,-8-3-13,8-7-23,-9 7-29,9-6-48,-10-1-60,10-4-63,0 0-68,0-5-77,0 5-60,0-10-51,0 5-40,0-5-48,10-5-67,-10 5-46,9-10 7,-9 5 41</inkml:trace>
  <inkml:trace contextRef="#ctx0" brushRef="#br0" timeOffset="4407">4594 860 476,'0'-5'433,"17"0"-94,-7 0-96,7 0-50,-7 0-43,6-5-31,-7 5-19,9-5-6,-10 0-3,11 0 3,-11 0 3,10 1 3,-9-2 5,-1 1 7,2 1 7,7-2 5,-7 2 2,-2-6 0,1 5 1,-9-1-2,9 2-11,0-6-11,-1 0-12,2 0-8,-10 0-10,9 0 2,-9 0 3,8 0 4,0 1 6,-8-7 8,10 6 7,-10 1 3,9-1 7,-9 0-6,0 5-11,0 0-6,0 0-11,0 5-13,0 0-14,-9 5-10,-1 0-11,2 5-7,-9 0-6,-1 5-5,-9 4-1,9 1 3,-9 6 4,2 3 1,-2 2 4,9 3 4,0-4 2,1 0 8,9 5-3,-2-5-2,1-1-3,1 2-1,8-2-2,0-4-5,0 0 1,0 0-10,8-5 3,1 5 1,9-5-1,-10-6 0,11 6-2,-3-9-2,3 3-1,-1-3-3,7-1-1,-6-5-1,7 0-5,-8 0-10,9 0-20,-10-5-29,10-1-40,-1-3-46,-7 3-53,6-3-60,-7-1-65,9 0-59,-9 0-56,-1-5-60,1 0-91,-1 0-92,-7 0-40,-2-5 8,1 5 37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3:28.42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90 648 242,'9'0'248,"-1"0"-33,2 0-31,-2 0-31,-8 0-20,0 0 9,9 0 14,-9 0-2,0-5-10,0 5-2,0 0 1,0 0 1,0 0 8,0 0 2,0 0 1,0 0 1,0 0-5,0 0-10,0-6-9,0 6-8,-9 0-11,9 0-14,0 0-15,0 0-14,0 0-10,0 0-11,0 6-9,0-6-6,-8 0-7,8 5-1,-10-1-2,2 2 3,-1-1 2,1 4 4,-2 1 2,2 1 1,8-2 5,-9 6 1,-1-5 3,2 5-1,-1 0-5,9 0 2,-9 5-4,0-5-3,9 5-5,-8-5-2,8 5-7,0-5-4,0 4-1,0-4-13,0 0 4,8 0 5,1 0 5,0 0 3,0 0 6,9 0 3,-9 0 2,17-5 12,-9-1-7,1-3-6,1 3-6,7-3-5,-9-1-6,1-1-3,-1 2-2,2-6-2,-1 0 2,-1 0-4,1 0 3,9 0 1,-11-6 0,3 2 2,-3-1 3,3-5 2,7-1 4,-7 2 3,-2-1 2,1-5 0,-10 0 5,10 0 3,-1 0-1,2-5 0,-3 0 0,3 0 1,-1 1 0,-10-1 2,11-5-3,-3 0-3,-7 0 2,1 5-1,-2-5 3,-8 0 2,9 6 0,0-2 1,-9 1 5,0 5 5,0 0 1,0 6 0,0-1-6,0 5-6,0 0-4,0 0-5,0 5-8,-9 5-7,9 0-4,-9 10-4,1 0-1,-11 0 0,11 9 0,0-4 0,-2 5 1,1 0-1,1 0 1,8 0-1,-10 5-1,10-5-1,-8-1 1,8 2-1,8-7-1,-8 6 1,10-5-1,-2 0-1,1-5 4,1 0 0,6 0 2,-7-5 0,9 0 2,0-1 0,-9-3 0,9-6-6,-1 5 4,1-10 1,-1 5 1,1-6 1,0 2-3,-9-7 0,9 2 3,-9-1 6,7 0-4,-6-5-3,-1 0-1,-1-5-2,2 5 1,-2-4 0,-8-2-2,9-3-3,-9 4-1,0-5 2,10 0 1,-10 0 1,0 0 0,-10-5-1,10 5-1,0 5 2,-9-4 1,9-1 0,-8 5-2,-2 5 0,2-5-3,-1 10 2,-1-5 1,2 5-1,0 5 1,-11-5 0,11 10-2,-10 0 0,1 0 2,-1 10 0,-1-5-2,2 5 1,-1 0 1,1 5-1,-1-5 2,10 5 0,-11 0-3,11 0-6,-10 0-16,9-5-23,1 4-32,-2 1-29,10-5-38,-8 1-28,8-2-22,0-4-22,8 5-10,2-5 0,-10 0 5,8 0 3,11 0 9,-11 0 4,0-5 2,11 5 10,-2-5 11,-8 0 12,8 0 13,1-5 16,-1 0 20,10 0 19,-9 0 18,9-5 16,-9 5 12,7-5 14,-6 5 8,-1-5 12,-1 5 4,9-5 14,-7 5 12,-2-5 11,1 5 10,0 1 8,-9-1 14,7 5 11,-6 0 17,-1 5 9,9-5 13,-10 9 7,1-3 9,1 3 12,-2 1 0,0 1 6,1-2 2,1 6-3,-2-5-11,0 5-4,2 0-8,-10 0-13,9 0-3,-9-5-12,0 5-7,0-6-10,0 6-5,0-4-9,0-1-5,0-1 0,0-4-2,0 5-6,0-5-1,0 1 0,0-2 4,0 1 8,0 1 10,0-6 14,0 0 17,0 0 25,0 0 12,-9 0 3,9-6-3,0 1-11,0-5-14,-10-5-17,10 1-22,0-1-26,0-6-20,0 2-5,0-6-5,10 0-3,-10 0 0,9 5-1,-9-5-2,8 6 1,2-1 3,-2 5-1,1 0 1,9 0 4,-9 0 0,-1 5 5,2 0-1,-2 0 1,1 5-1,0 0-2,8 5 0,-8 0-1,9 0-3,-10 5 2,11 0-1,-11 5 1,2 0-2,7 0 1,-9 5-2,10 0 0,-9 0 2,9 0-3,-9 5-2,9-5-1,-10 4 1,2-4 0,-2 5 0,1 0-4,-9-5-25,8 5-28,-8-1-35,0-4-42,10 0-45,-10 0-49,0-4-51,-10 4-48,10-6-29,0 1-17,0 1-6,0-7 1,0 1-3,-8-5-21,8 0-35,0-5-68,0 1-20,8-7 5</inkml:trace>
  <inkml:trace contextRef="#ctx0" brushRef="#br0" timeOffset="1136">1806 509 387,'10'9'370,"-10"6"-76,0-5-71,0 5-19,0 5 3,0 0-29,0 0-11,0-1-3,0 2 7,0 3 0,0-4 1,0 5-11,0-5-12,0 0-5,0 0-6,0 0-6,0 0-12,0-5-11,0 5-9,0-5-11,-10 0-10,10-6-9,0 6-9,0-5-5,0 0-4,0-5-6,-8 5-4,8-5 1,0 0 6,0-5 9,0 5 16,0-5 19,0 0 19,0 0 11,0-5 3,0 0-3,0 0-8,0-5-13,0-5-21,8 0-24,-8-4-23,0-1-15,10-5-9,-2 5-4,1-5-3,-1 5-1,2-5-1,-2 5-1,11 0 2,-11 5 5,10 0 2,-1 0 5,-8 1 3,9 4 3,-10-1 4,11 7 3,-1-7-4,-1 11-4,-9-4-2,10 4-4,1 0-1,-11 4 1,10 2-4,-1-1 0,1 5 2,-9 5 1,9-6-2,-1 6 3,-7 0-3,-2 0-3,1 0 0,0 0-1,0 5-2,-1-5 0,1 0 0,-9 5-4,9-5-1,0-6 1,-9 6 0,0 0 0,0-4 0,0-2-1,0 6-7,0-5-19,0 1-35,-9 3-44,0 1-52,9-5-61,-9 0-68,1-5-73,8 5-65,-9-5-49,0 0-46,9 0-78,0-5-88,0 0-23,0 0 21</inkml:trace>
  <inkml:trace contextRef="#ctx0" brushRef="#br0" timeOffset="1561">2399 956 417,'9'-5'470,"0"0"-110,-1 5-112,2-10-43,-2 10-48,1-5-50,1-4-34,7 3-19,-9 1-10,2-5-7,7 5-4,-7 1 1,-2-7 2,0 2 3,11 3 5,-11-3 5,0-1 6,11-1 7,-11-4 7,2 6 4,7-6 3,-7 0 6,-2 0 5,0 5 2,1-10 4,1 5 3,-2 1-1,1-1 0,-9-6-2,9 7 0,-9-1-4,0 0-5,9 0-5,-9 5-5,0 0-5,0 0-6,0 5-9,-9 5-11,9-5-8,-9 5-9,9 0-6,-9 0-7,-9 5-3,9 5 1,-7 0 1,6 0 4,-17 4 5,19 1 11,-11 0 6,3 5 6,-3 1 5,3-6 5,6 4 2,-7 6-1,7-5-2,2 0-6,-1 0-7,1 0-4,8-1-6,0 2-7,0-7-6,0 7-1,0-6-4,8-1-1,1 1 3,-1 0 2,10-5 0,1 0 4,-3 0 0,3 0-3,7-5 1,-9 0-3,10 0-4,-1-5-4,1 0-3,0 0-1,0 0 0,-1 0 2,-9-5-2,10 0 0,-9 0 0,0-5-2,-1 0-1,-9 0-1,11 0 1,-11 0-2,10 0-1,-9-5 1,1 6 1,-2-6 1,1 0 1,-1 0 1,-8 4-2,10-4 2,-2 0 0,-8 6 0,9-1-1,-9 0-1,0 0 2,0 0 4,0 5 6,9 0 12,-9-5 6,0 5 5,0 5 6,0-5 1,0 0 2,0 5 1,0 0-6,0 0-12,0 0-5,0 0-7,-9 0-6,9 5 2,-9-5-4,1 5-7,-2 5 1,2-5 0,-1 5-1,9-5 0,-8 5 1,-2-5-2,1 5 0,9 0 3,-8-1 0,-2 2-1,10-1-1,0 5 1,0-6-1,0 2 1,0-2 0,0 1-2,10 1 0,-10-2 2,8-4-2,1 5 1,1 0 1,-2-5 1,1 5 1,-1-5-1,-8 5 1,18-5 1,-9 0 2,0 0-1,0-5-3,-1 0 2,11 5-2,-11-5-1,10-5 1,-9 5-2,9-5 1,-10 0-1,11 0 0,-11 0-2,9 0 3,-7-5 0,-2 5-1,1-5-1,9 0-1,-10 0 2,-8 1 1,18-2 0,-9-4-1,-1 5-1,2-4 1,-1 4 0,-1-5 0,-8 0-1,10 0 1,-2 0 0,1 0 1,1-5 0,-2 0 0,-8 0-1,8 1 0,1-2-3,1-3 1,-2-2-1,-8-3-1,8 4-1,2-5 3,-10 0-2,9 5 0,-1-5-1,-8 0-2,0 0-1,10 1 0,-10 4 2,0-5 0,0 5-1,8 0 1,-8 5 2,0 1 3,0-1 0,-8 5 0,8 0-1,0 5 0,-10-5 2,10 5-1,0 5 1,0-5 0,-8 5 1,8 0-1,0 0-1,-9 0-1,9 5 1,-10-5 0,10 5-2,-8 0 0,8 0-2,-8 0 3,-2 0-1,10 0 0,-9 0 2,9 0-3,-8 0 3,8 0 3,0 0 0,-8 0 0,8 0 0,0 0 1,0 0-2,-10 0 1,10 0-2,0 0-1,0 0-1,0 0-1,0 0-1,0 5-1,0-5 2,0 5 0,-9 0 2,9 0 0,0 0-1,0 0 3,0 5 0,0-5-1,-8 5 0,8 0 1,0 0-1,0 5 2,0-6 3,0 6-2,-10-4 2,10 4 4,0 0 2,0 0 2,0 4 2,0-4 0,0 0 3,0 5 1,0 0 1,0 0-1,0-1 2,0 2-2,0-1 0,0 4 0,0 1 0,0-5-2,0 5 3,0 0 0,-8-5-2,8 5-1,0-1-3,0-3 0,0-1-3,0 4-1,0-4-3,0 0 0,0 0-2,0-5-2,0 5 0,0 0 0,0-5-1,0 0 0,8 0-1,-8-5 0,0 4 0,10-4 1,-10 1 2,8 4-1,1-11-1,-9 6 1,10-5-2,-2 0 1,0 0 1,1 0-2,1 0 1,-2-5 2,10 0-2,-9 0 0,-1 0 2,10-5-2,-9 5 1,1-5 0,-2 0-2,9-5 0,-7 0 0,-2 0 0,10 1-1,-9-6-1,9 0 0,-9 0-3,-1 0-1,10-5 0,-9 5-1,9-5-2,-10 0-1,11 0 1,-11 5-3,0-5 2,1 0 2,9 1 1,-10 4-1,-8 0 4,10 0 0,-1 0 2,-9 5 1,8-5-1,-8 5 1,0 5-1,10 0 3,-10 0-1,0 0-1,0 0 0,0 0-2,0 5 0,0 0-2,0 0-1,-10 5-1,10 0 1,-8 0 2,8 5-1,-9 0 4,-1 5 1,10 0 1,-8-5 2,8 5 1,0 0-1,-8-1-4,8 1 9,8 0 1,-8 0-3,0 0-1,8 0-1,2 0 0,-1 0 0,-1 0 4,2-5-8,-2 5 0,1-5 1,-1-5 3,2 5-1,-1-1 2,-1-3-1,2-1-2,7-1 0,-8 2-10,0-1 5,-1-5 2,1 4 0,9-4 1,-10-4 0,11-1 0,-1 5 0,-10-6 8,9-3-7,1-1-4,-9 5-3,9-5 0,-9-1-1,9-3-7,-10 4 3,10-5-1,-9 0 4,-1 5 1,2-5 3,-1 0-2,-1 5 2,2-5 6,-2 6-1,-8-2 2,9 1-2,-9 1 1,0-2 1,10 7 2,-10-1-1,0-1-2,0 2-1,0 4-2,-10 0 0,10 0-3,0 4 1,-9 2-2,9-1 2,-8 5-3,-2 4 2,10-4 1,-8 5-1,8 0 3,-9 0-1,9 0-1,-10 5 1,10-5 2,0 0 1,0 0-3,10-1 3,-10-3-2,9 4 0,-9-5-2,8-1 1,-8 2-1,10-2-1,-2-3 0,-8-2-4,9 1-1,1 1-2,-2-6-6,0 0-5,-8 0-10,9 0-7,1 0-11,6-6-6,-6-3-3,-1 3-2,9-3 4,-10-2 1,1 2 7,-1-1 8,2-5 7,-2 4 5,1-8 3,-9 4 5,0-5 1,10 5 3,-10-10 1,0 6 2,0-2 2,-10-3-2,10-2-1,0 2 0,-9 4 2,1-5-4,8 5 2,-10 5 0,2 0 2,-1 0 4,1 6 1,-2-2 0,2 7 0,-11-2 4,11 6-2,-10 0 1,1 6-1,-1-2 0,-9 7 1,10-2 1,-1 6 0,0 0 1,1 5 0,-1 0 1,1-5-1,7 5 7,1 5-3,1-6-1,-2 1 0,2 5-4,-1-5 2,9 0 0,0 0 0,0 0 4,9 0 1,-9 0-2,8-5-2,2 0 2,-10 0-1,8-5 1,1 4 0,9-4-5,-9 1 0,9-7 3,-1 1 2,-8 1 1,8-6 1,2 0 0,7 0-1,-7-6-4,6-3 2,-7 3 3,9-3-1,-9-2-2,7 2-2,2-6-1,-9 5 2,9-5-3,-10 0 2,1 5-5,0-5 6,9 5 7,-10 0 14,-9 0 7,10 0 7,1 0 7,-11 5 6,10 5 1,-9-5 1,-1 5-8,1 0-8,9 0-9,-10 5-5,2-5-7,-1 5-5,-1 5-2,-8-5 2,10 0-2,-2 5-1,-8-5-3,9 0-1,-9 0 0,8 0 0,-8 0 2,10 0-4,-10-5 4,8 0 2,-8 0 0,9 0 0,1 0-1,-10 0 1,8-5-3,0 0-1,2 0-2,-10 0 0,9 0 1,-1-5 0,1 5 1,0-5 0,-9 0 1,9 5 1,-1-5 0,-8 0-1,10 1-2,-2-2 0,-8 1-1,9 1 0,1 3 1,-10-3-2,8-2 2,1 2-1,-9-1-7,9 5-13,-9-5-16,9 5-16,-9-5-17,8 5-16,-8-5-18,0 5-18,9 0-9,-9-5-10,0 5-9,0-5-17,0 5-21,-9 0-25,9 0-24,-8 5-25,-1-5-27,0 5-28,-8-5-43,7 5-70,-7-5-109,-10 5-37,9 0-2</inkml:trace>
  <inkml:trace contextRef="#ctx0" brushRef="#br0" timeOffset="3606">3585 404 416,'-8'-5'482,"-2"5"-107,10-5-118,0-5-48,0 5-47,0 0-54,10 0-32,-2 0-26,0 0-19,1 0-20,1 5-24,-10 0-24,8 0-29,-8 5-42,-8-5-67,8 5-104,-19 0-134,3 0-69,-11 5-21</inkml:trace>
  <inkml:trace contextRef="#ctx0" brushRef="#br0" timeOffset="3755">2629 568 411,'-9'-5'553,"1"-5"-112,-2 0-124,10 5-45,0-10-74,10 5-47,7 0-29,1-5-24,9 0-25,-1 6-21,18-6-15,1 0-7,-2 0-6,11 0-7,8 0-5,-9 0-3,9 0-8,-1 5-26,-16 0-44,7 0-53,-7 0-66,-10 5-99,0 0-160,-8 0-85,-9 5-52</inkml:trace>
  <inkml:trace contextRef="#ctx0" brushRef="#br0" timeOffset="4345">5080 16 196,'0'0'342,"0"0"-73,-10-6-68,10 6-31,0-4 2,-8 4-11,8-5-27,0 5-22,-8 0-13,8 0-3,0-6 0,0 6-2,0 0-2,0 0-3,-9 0-4,9 0-1,0 0 1,0 6 0,0-6 1,-10 0 2,10 5 3,-8-5 2,8 4 2,-8 2 3,8 3 2,0-3 3,-10 8 2,1-4 1,1 5-4,8 0-4,-10 5-5,10-5-8,0 5 12,0 0 5,0 0-1,0 5-1,0 0 5,0-1 7,0-4 1,0 5 3,0 0-11,0 0-12,0 0-5,0-5-3,0 5-7,10 0-8,-10-1-6,0 2-6,8-2-11,-8 1-7,0 0-9,9-5-7,-9 5-8,10-1-3,-10-3-4,0 3-3,0-4 0,8 0-3,-8 0-1,0-5-2,0 5 0,0-5-16,-8 0-40,8-1-43,0 1-50,0-4-54,0-1-61,8-5-54,-8-1-52,8 2-36,-8-6-14,10 0-24,7-6-41,1 2-89,-9-7-37,9 2-3,-1-1 13</inkml:trace>
  <inkml:trace contextRef="#ctx0" brushRef="#br0" timeOffset="4701">5292 702 383,'0'6'358,"9"-6"-77,-9 0-76,0 0-40,0 0-13,0 0-21,10-6-30,-10 1-25,8 5-18,0-4-8,2-2-2,-1 1-3,-1-5 1,1 5 2,9-4 3,-10-1 4,2-1 3,7 2 4,-7-1 4,7-5 3,1 0 2,-10 0 0,10 0-3,-9 0-2,9 0-2,-9-4-3,-1 4 4,0-6 0,2 6 3,-1 1 0,-9-7 1,8 6 4,-8 1 3,0-1 0,0 5-5,0-5-7,-8 5-7,8 0-8,-9 0-10,-1 0-8,2 5-9,0 0-8,-1 5-5,-1-5-3,-7 5-1,8 5 0,-8-5 0,-1 10-1,1-5 3,-2 10 0,1-5 0,1 10 2,-1-5 2,10 5 1,-11 0 1,11-1 0,0 1-6,-2 5 1,1 1 4,9-7-1,-8 6-2,8-5 0,8 5-1,-8-5 1,9-1 0,1 2 1,-2-1-2,10-1 0,-9-4 4,8 0-5,1 0 0,0-5-3,9 0 0,-10 0-2,1-5-1,8 5-1,-9-5-6,2-5 5,7 5 1,-9-5 1,1 0 0,1-5-1,6 5 0,-7-10-1,0 5 0,-1-5 1,1 0-1,-1-5 1,2 0 1,-1-4 1,9-2 0,-11 1 1,3-4 0,-3-1 1,11 0 0,-9-5-4,-1 0 0,1 0-1,1-5 3,-2 5-2,1 0 0,-1 1 1,-7 4-1,-2-5 0,-8 10 1,8 0 3,-8 5-2,10 0-2,-10 6 1,0 3-1,0 2-2,-10-1 2,10-1-1,-8 6-3,0 6 0,-2-1 3,-7-1-3,8 7 0,0-2-3,0 6 1,9 0 3,-8 0 0,8 0 1,-10 5 1,10 0 0,10 0 1,-10-5 4,8 10-2,-8-10-2,9 4-1,0 1 1,0 1 0,8-2 1,-7-4-1,-2 0-1,-8 5 1,8-5 0,2 0 2,-10 0-1,9-1 0,-9-3 0,8 4-1,-8 0 1,0 0-1,0-6 0,10 6 3,-10-5-1,0 0 1,8 0 0,-8 0 2,0-5-3,9 5-2,-9-5 0,0 0 0,0 5-4,0-5-5,0 0-1,0 0-2,0 0 3,-9 0 0,9 0 0,-8 0 1,8 0 0,-10-5 2,2 4 5,8 2-2,-9-6 2,9 0 2,0 5 1,-10-5-1,10 0-1,0 0 1,0 0-1,0 0 0,10 0 0,-10 0 0,9 0-2,-1-5-2,2 5 4,-2-6 1,11 2 1,-3-1 1,3-5-3,7 0 2,-9 5 3,10-5-1,-9-5-1,9 5 1,-1-5 0,0 0 0,-8 1-1,9-7 0,-9 1-2,7 1 1,-7-1 0,1-5 0,-2 0 1,-8 0 0,8 0-1,-8 0 1,0-5 1,0 6-1,-1-2 0,-8-3-1,10 9-2,-10-5 1,9 5 2,-9 5 0,0 0 4,0 0 0,8 5 0,-8 5-1,0 1 1,0-2-2,0 1-1,-8 5-1,-1 5-2,-1 1-1,2-2 2,-1 11 2,0-4 0,-8 3 3,8 6 4,0 0 2,0 0 2,1 0 2,-2-1-1,1 7-1,9-2 5,-8-3 2,8 3 1,8-4-1,-8 5 1,0-5 7,9 0 6,1 0 3,-2-6 2,1 7-2,0-6 1,0-1 2,-1 1-2,10 0-5,-9-5-8,-1 5-4,2-5-4,-1 0-4,9 5-7,-10-5-2,1 0-2,-9 0-1,8 5-3,2-5 4,-10 0-1,0 5-1,8-6 0,-8 2 0,0-1 0,0 4 0,0-4 3,-8 1-3,8 4-1,-10-6-4,2 1-18,-1 0-33,-9 5-34,10-5-44,-11 0-58,2 5-63,-9-5-67,8 0-67,-9 0-83,0-6-133,10 7-73,-18-7-23,9 2 25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4:40.67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99 0 94,'0'0'222,"0"0"-51,0 0-42,0 0-31,0 0-19,0 4-10,0-4-4,0 0-4,0 0-3,0 0-2,0 0-3,0 0-2,0 0-4,0 0-5,0 0-5,0 0-6,0 0-7,0 0-6,0 0-5,0 0-2,0 6 8,0-6 7,0 0 5,0 5 3,0-5 1,0 4 2,0 2 5,0-6-1,0 0-9,0 5-9,0-5-6,0 4-3,0-4-1,0 0 0,0 0-5,0 6 3,0-6 2,8 0 4,-8 0 2,0 5 2,0-1 3,0-4 7,0 5 3,0 1 2,0-2-1,0 7-2,0-7-1,0 7-4,0-7-4,0 6-5,0 0-5,0 0-2,0-5-3,0 5-1,-8 0 0,8 0-1,0-5 1,0 5-1,0 0 0,0-5-2,0 0 0,0 0 0,-10-1 4,10 2 6,0 3 4,0-3 4,0 3 1,0 2 2,10-2 1,-10 1-2,0 1-4,0 4-4,0-6-5,0 6-3,0 0-3,0 5-1,0 0 1,-10-5 2,10 5 1,0 5-2,0-6 1,0 1 2,-9 1 2,9-2 2,0 1 2,0 0 2,0-5 1,0 5 1,0-5 0,0 0-2,-8 0 0,8 0-2,0 0-1,0 0-3,0 5-2,0-5 0,-10 0-2,10 0 0,0 4 0,-8-4-1,8 0 1,-9 5-1,9-5 2,-10 5 0,10-5 3,-8 5 2,8-1 0,0-4 1,-8 0-2,8 0-2,0 0 1,0 0-3,0 0-2,0 0-3,0 0-1,0-5-2,0 5 0,0-5 1,0 5-2,0-1 0,0-3-1,0 4-5,0 0 2,0-5 3,0 4 2,0 1 2,0 0 1,0 0 3,0 0 0,0 5 7,-9-5-4,9 0-1,0 0 0,0 0 0,0 5 0,0-5 1,0 0-3,0 0 1,0 0 2,0 0-2,0-1-1,0 1 1,0 0-3,0-5 2,0 5-2,0 0 0,0 0-3,0 0 2,0-5-3,9 9-1,-9-4 4,0 0 9,0 0-2,0 0 2,0 5 2,0-5 1,0 0 3,-9 5 3,9 0-1,0 0-11,-10 0 5,10-5-1,0 5-1,0-5 0,0 4-4,0-4-1,0 5-1,0-5-1,0 0-4,0 0 3,0 0-1,0-5-3,10 5 3,-10-5-4,0 5 1,0-6 2,0 6 5,9 0 6,-9 0 6,0 0 3,8 0 7,-8 5 9,0-5 4,8 0 1,-8 5-2,0 0-5,0-5-6,0 4-2,0 2-8,0-7-2,0 7-7,0-6-1,0 4-4,0-3 0,0-1 0,0 4-1,0-4-1,0 0-2,10-5-1,-10 5 2,0 0-2,0 0 0,0-5 4,9 4 1,-9-3 0,0 4 1,0-5 0,8 4 2,-8 1 4,10-5 0,-10 5-1,8 0-1,-8 0 2,0 0 0,0 0 1,0 0-3,0 0-1,9 0 0,-9 0-1,0 4 2,0-4-5,0 0 9,0 0-2,0 0-4,0 0-2,0 0-2,0-5-1,0 5 0,0-5 1,0 5-9,0-5 4,0 0 0,0 5 2,0-6 4,0 2 3,0 4 3,0-5 0,0 4 0,0-4 5,0 5 2,0-4 7,0 3 0,0-4-6,0 5-3,0 0 2,0-5-1,-9 5 0,9-5 0,0 5-6,0 0-1,0-6 3,0 2 1,0-1-3,0-1-2,0 2-2,0-2-1,0 1 2,0 1-4,0-2-3,0-3 0,0 3-1,9 1-1,-9 0 4,0 0-4,0 0 0,0 5 5,0-5 1,0 0 4,0 5 1,0-5 0,0 5 0,0-5 1,-9 5 1,9-6-4,0 6-1,0-4 0,0 4-3,0-6 5,0 1-4,-8 5 0,8-5-3,0 0 3,0 0 0,0 0-2,0 0 2,0 0-1,0 0 0,0-5 1,0 5 4,0-1 2,0 2 5,0-1 4,0-1 5,0 6 1,0-4 3,0-2 1,0 6-4,0 0-4,0 0-2,0-5-4,8 10-2,-8-10-3,0 5-2,0 0-2,0-5 2,0 5 1,0 0 0,9-6 1,-9 2-3,0 4 3,0-6 1,0 1-1,0 1 0,10-2 0,-10 1-3,0 0 2,0 0 0,0-5-1,0 5-2,8 0-1,-8-5-1,0 5 0,0-5-2,0 5-1,0-5-1,0 0 0,0 0 2,0 0 0,0 0 0,0 0-3,0-1 1,0 2-3,0-6 2,0 5-2,0-5-2,0 4 0,8-4 0,-8 0 2,0 6 1,0-6 0,0 0 2,0 0-2,0 0 0,0 0 1,0 0 0,0 0 2,0 0 0,0 0-3,0 0-1,0 0 0,0 0 3,0 0 0,0 0-2,0 0-2,0 0 1,0 0 1,0 0-1,0 0 0,0 0 0,0 0 4,0 0 2,0 0 4,0 0 4,0-6 7,9 6 6,-9 0 3,0 0 4,0 0-1,0-4-2,10 4-7,-10-5-4,0-1-6,0 6-4,0-4-3,8-1-5,-8 0-1,0 0-1,0 5 2,0-5 2,0 0-2,9 0-2,-9 5-1,0-10 1,0 10 2,0-5-1,0 0 1,0 5-3,9-5 2,-9 5 0,0-5 0,0 0-1,0 5-1,0-5 1,9 0-1,-9 0-2,0 5 0,0-5 2,8-5-1,-8 5 2,10 0 2,-2 1-1,-8-7 2,9 7 10,-9-2 0,0 6 2,8-5 2,-8 5 3,0-4 1,0 4 1,0 0 0,0-6-9,10 6 0,-10 0-3,0 0-3,0 6-2,0-6-2,0 4 0,0-4-1,9 5-1,-9-5 1,0 6 4,8-6 2,2 4 3,-2-4 0,1 5 2,0-5 3,0 0 3,-1 6 1,11-6-1,-3 0-5,-6 0 0,7 4-3,1-4-2,-1 0-2,1 0-4,9 5 0,-9-5 0,-1 5-1,1-5-2,-1 5 2,2 0-1,-1 0 0,-1-5 0,1 5-1,-1 0 0,9-5 0,-7 5 3,-1-5-3,-1 0 2,1 0-1,-1 0 0,10 0-1,-9 0 1,-1 0-1,1 0 0,9-5-1,-9 5-1,7 0 0,-7-5 0,9 5 1,-9-5 1,-1 5-1,1 0-3,9 0 2,-10 0 0,-7-5-2,7 5 0,-9 0-1,10 0-3,-18 0-4,9 0-4,1 0-10,-10 5-13,8-5-14,-8 0-19,8 0-20,-8 0-18,0 0-21,0 0-19,0 0-14,10 0-12,-10 0-20,0-5-21,9 5-21,-1-5-20,-8 0-13,9 0-11,0 0-4,-9 5 3,0-4 10,9 4 9,-9-6 7,0 1-5,0 1-17,0-2-16,0-3-25,0 3-28,0 1-34</inkml:trace>
  <inkml:trace contextRef="#ctx0" brushRef="#br0" timeOffset="1834">895 3528 42,'0'-5'278,"-10"0"-29,10 5-22,0-5-9,0 1 6,0-2-9,0 6-24,-9-5-21,9 1-17,0 4-12,0-6-8,0 6-4,0 0-7,-8-5-8,8 5-3,0 0 4,0 0 4,0 0 2,-10 0 2,10 0 4,0 0 0,0 0 0,0 0-4,0 0-7,0 0-5,0 0-8,0 0-4,0 0-8,0 0-3,0 0 3,0 0 8,10 5 7,-10-5 6,8 6 2,-8-2-2,9 1 3,1-5 1,-2 6-12,1-2-18,0 6-13,0-5-13,-1 5-11,10-5-7,-9 5-8,-1-5-11,2 5-5,7-5-4,-7 5-5,-2 0-1,1-5-2,9 5-1,-10 0-3,11-6 1,-11 7 2,0-7 0,11 2 0,-11-1-2,1-1 0,9 2 1,-10-1 1,2-1-2,7 1 0,-7 1 0,7-2-3,-9-4 2,2 5 0,-2-5-1,1 6 1,0-2-1,0-4-1,-1 5 1,2-5 0,-1 6-1,-1-6 0,-8 0 0,10 0-3,-2 0 2,-8 0 0,9 0 2,-9 0 0,8 0 3,-8 0-1,10 0 0,-10-6 0,8 6 0,-8-5 2,9 5-4,-9-4-1,10 4-1,-10-6 0,8 6 2,-8 0-1,0 0 0,0 0 0,0 0 0,0 0 0,0 0 1,0 0 1,0 0-2,0 0 1,0 0 0,0 0 1,0 0 0,0 0 2,0 0 2,-8 0 1,8 0 0,0 0 1,0 0 2,-10 6 3,1-2 0,1 1 1,-2 1 0,2 3-1,-9 1 2,-1 0 3,-1 0-1,2 5 0,-9-5 3,8 5 2,-9 0-1,0 5 3,1-6 0,0 7-1,0-1 0,-1-1-1,9-3-3,-9 3-2,0-4 0,10 5 0,-1-5-3,1-5 0,-1 5 3,0-5 0,9 0-1,-9-1 1,10 2-1,8-6-3,-9 0-2,1 0-2,8-5-3,0 5-1,0-5 0,-10 0-3,10 0 1,0 5 2,0-5 0,0 0 3,0 0 1,0 0 0,0 0 0,0 0 2,0 0 0,0 0-1,0-5 0,0 5-3,0 0-1,0 0-1,0 0-2,0 0-3,10-5-4,-10 5-7,0-5-11,0 5-18,0-5-19,0 5-36,0-5-55,0 0-59,0 5-61,0-6-69,0-3-71,0 4-55,0 0-48,0-5-74,0 5-117,8-10-54,-8 5 1,0 0 43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4:32.47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550 215 152,'0'0'200,"0"0"-3,0-5-22,-8 5-38,8 0-38,0 0-27,-10-5-25,10 5-14,0 0-11,0 0-8,-8 5-5,8-5-4,0 0-2,0 0-3,0 0 0,0 0 0,0 0 0,0 0 0,0 0 0,0 0 1,0 0 0,0 0 3,0 0 4,0 0 8,0 0 7,0 0 10,0 0 6,0 0 8,0 0 2,0 0 4,0 0-2,0 0-5,0 0-7,8 0-5,-8 0-8,0 0-7,0 0-3,0 0-5,0 0-2,0 0-1,0 0-1,0 0-1,0 0 1,0 0 1,0 0 1,0 0 2,0 0 2,0 0 1,0 0 1,0 0 0,0 0-1,0 0 0,0 0-2,0 0-2,0 0-3,0 0-2,0 0-2,0 0-2,0 5 2,0-5-1,0 0 0,0 0 1,0 5 1,0-5 2,0 0-1,0 0 3,0 0 3,0 0 5,0 0 7,0 0 8,0 0 8,0-5 5,10 5 5,-10 0 0,0 0-1,0-5 0,0 5-5,0-5-4,8 0-8,-8 0-2,0 0-3,0 0-8,0-5-1,0 5-3,0-5-2,0 1-1,0-2-2,0 2-4,0-1-1,0-5 3,-8 4-2,8-3-1,-10-1-1,10 5-1,0-5 0,-8 5-2,8 0 0,-9 5 2,9-5-1,-10 5 0,2 5 0,-10 0 1,9 0-1,-18 5 2,11 5 0,-11 0 1,0 5 1,-8 0 6,9 0 8,-10 5 9,0-1 8,9 2 8,-8 3 8,8-4 8,1 5 7,0-5-1,8 0-7,0 5-5,-9-5-7,19 0-7,-9-5-7,7 0-6,10 4-7,0-4-4,0-4 0,0 4 1,10-6 4,7 1 3,1 0 1,-1-5-2,1 0 3,9-5-1,0 0-2,-1 5-3,1-5-7,-2 0-6,2 0-1,0 0-1,-1 0-3,-7-5-2,-3 5 0,3 0 0,-11 0-1,2 5 2,-2-5-1,1 5-2,-9 0 2,0 5-1,-9 0 1,1 0-1,-2 0-1,2 5-2,-11-5-1,3 5 0,6 0 1,-7-6 1,-1 6-1,1 0 2,7-4 1,1-2-1,1 1 2,-2 0 2,10-5-2,-8 0-1,8 5 2,-9-10 0,9 5 1,0-5-2,0 0 0,9 5 0,-9-5 3,8 0 5,2 0-1,-2-5 0,1 5 2,1 0 0,7-5 3,1 5-3,-10-5-1,11 0-5,-3 5-1,3 0-7,-1 0 0,-1 0 1,1 0-7,-1 0-20,1 0-29,0 0-30,-1 5-33,-8 0-25,0-5-29,8 5-25,-7-5-20,-1 5-8,-1-5-9,2 0-20,-2 0-38,1-5-62,0 5-74,0-5-29</inkml:trace>
  <inkml:trace contextRef="#ctx0" brushRef="#br0" timeOffset="768">700 384 157,'0'-4'413,"0"-7"-24,0 1 1,0 5-33,0 1-61,0-1-58,0-1-42,0 6-33,0 0-24,0 0-11,9 6-11,-9-1-6,0 4-4,0 1 4,10 1 6,-2 4 9,1-6 7,-9 6-2,9 0-6,0 5-17,-1-5-18,1 0-12,9 5-10,-10-5-14,2 0-13,7 0-10,-7 0-9,-2 0-5,1 0-4,-1-1-6,10-4-4,-9 5-4,1 0-7,-10-5-28,8 0-46,0 0-42,-8-5-54,10 5-54,-10-5-50,0 0-44,0 0-47,0-10-55,-10 5-64,10-10-85,-8 0-18,8 0 21</inkml:trace>
  <inkml:trace contextRef="#ctx0" brushRef="#br0" timeOffset="983">939 380 406,'0'-11'464,"9"7"-70,-9-2-42,0 1-30,0 1-59,9 4-53,-9-5-43,0 5-24,0 5-18,0-5-10,0 4-7,-9 7-4,9-2 1,0 1 5,0 1 2,-9 3-8,1-4-8,-1 5-16,-9 5-15,10-5-16,-11 5-15,1-1-10,10-4-10,-9 6-4,-1-1-4,-1-5-3,2 4-2,-1-4-4,10 0-1,-10 0-9,1 0-26,7 0-43,1-5-51,-9 0-54,10 0-50,-1-5-43,9-5-71,0 0-94,0 0-120,0-5-44,0-5 7</inkml:trace>
  <inkml:trace contextRef="#ctx0" brushRef="#br0" timeOffset="1198">992 504 234,'9'0'522,"1"0"-72,-2 0-67,1-5-41,9 5-72,-10-10-55,11 5-34,-3 0-26,-6 0-18,7 0-16,1 0-16,-1 5-26,-7-5-26,7 5-18,-7 0-13,6-5-8,-7 5-2,1 5-8,-2-5-6,1 5-17,-9 0-32,9 5-47,-9-5-51,0 0-62,9 0-110,-9-5-181,0 0-89,0 0-37,0 0 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4:34.08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23 402 306,'0'-5'446,"-8"1"-83,-1-2-51,9 1-32,0-5-61,0 5-59,0 1-41,0-1-22,9-5-16,-1 5-14,2-1-9,7 2-4,1-1-4,-1-1 1,1 2 0,1-1 0,6 0-1,2-1-2,-1 6-4,1-4-7,0-1-9,-1 5-8,1-6-7,0 2-3,-1 4-2,1-5-3,-2-1-3,2 6-1,0-4-1,-1 4 0,-8 0-2,9 0-13,-10 0-28,1 0-33,-9 0-34,9 0-36,-10 0-36,1 4-48,1-4-66,-2 0-73,0 6-93,2-6-43,-10 0-8</inkml:trace>
  <inkml:trace contextRef="#ctx0" brushRef="#br0" timeOffset="277">510 278 256,'0'0'288,"-9"0"8,9 0 0,-9 0-48,9 0-47,-8 0-34,-1 0-23,9 0-16,0 5-9,-9-5-6,9 0-3,-9 0-5,9 0 1,-8 4-1,8-4-5,0 6-2,0-1-1,-10-5-1,10 4-4,0 2 1,0-1-1,0 0 2,-9 5 7,9-5 6,0 5 3,0-1 1,9 2 0,-9-2-7,0 1-4,0 1 5,0-2 5,0 1 1,0 5-1,10 0 3,-10 0 3,0 0 7,0 5-3,8-5-11,-8 5-15,0 0-10,9-1-10,-9 1-7,0 1-10,0-2-3,0 6-2,0-5-3,0 5-4,0-5-3,-9-1-5,9 7-5,-8-7-2,8 1-7,-10 1-3,10-2-3,-9 1-3,1 0-1,-2-5-4,2 5-3,-1-5-2,1 0 1,-2-5-2,2 5 0,-1-6 0,-1 2 1,-6-2-1,6 1 2,1-5-1,1 1 0,-10-2 0,9-4 7,1 0-4,-10 0-1,-1-4-4,11-2 1,-9 1-3,7-5 1,-7 1 0,-1-2-7,10-4 5,-11 0 1,3 6-3,6-6 0,-7 0 3,7 5 0,-7-5-1,7 5 1,2 0 0,0 5 0,-1-5 0,-1 5 1,2 0-2,8 0-2,-9 0-6,9 0-10,0 5-22,-9-4-34,9 4-37,0 0-51,0 0-47,0-6-52,9 6-49,-9-5-46,9 5-31,-1-4-15,2 4 0,-1-6 4,7 1-26,3 1-48,-1-2-92,-10 1-19,19 1 8</inkml:trace>
  <inkml:trace contextRef="#ctx0" brushRef="#br0" timeOffset="798">819 577 112,'10'0'355,"-10"0"-47,0-5-23,9 5-2,-9 0-18,0 0-33,0-6-33,0 6-23,0 0-17,-9 0-7,9 0-9,0 0-7,0 0-11,0 0-10,-10 0-13,10 0-7,0 0-7,-8 0-7,8 6-2,-8-6-3,8 5-1,-10-5-3,1 4 4,9 1 2,-8 1 2,-1-2 0,9 7 2,0-2 2,-9 1 1,9 0 2,-9 0-3,9 0-6,-8 0-4,8 5-2,-10 0-6,10-5-5,0 10-8,0-5-7,-9 0-6,9 0-7,0-1-7,0 1-4,0 0-6,9 0-4,-9 0-2,0 0-3,10 0-1,-10 0 0,8 0-1,1 0-1,0 0-1,0-5-2,-1 0 2,1-1 0,1 2 0,-2-7-1,0 7 0,2-7 0,7-4 2,-7 5-2,-2-10 2,9 5-3,-7-4 0,7-7-1,-7 2 2,-2-1 1,10-1-1,-9 2 0,-1-6-1,1-5 2,0 0 0,0 0 2,-1 0-3,2 0-1,-1-5 1,-1 1 0,-8-2-1,10 2 1,-10-1-2,8 0-1,-8 5 3,9-5-2,-9 5-1,0 5-1,0 0 1,0 0-2,0 6 0,8-1-2,-8 5-5,0-1-18,-8 2-22,8 4-26,0 0-24,0 0-34,0 4-33,-9 2-36,9-1-36,-8-1-25,-2 2-21,10 3-12,-8 2-12,8-2-5,-9-3-29,9-2-43,-10 7-70,10-7-62,0-4-11</inkml:trace>
  <inkml:trace contextRef="#ctx0" brushRef="#br0" timeOffset="1237">1165 756 340,'8'5'397,"2"5"-82,-10-1-56,8-4-37,-8 5-47,0-5-35,9 1-29,-9-2-19,0 1-13,0 1-7,10-2-1,-10 1-7,0 0-7,0 0-1,0-5 4,0 5 8,0-5 14,0 0 11,-10 5 14,10-5 16,0 0 15,0-5 8,0 5-2,0-5-6,-9 0-11,9 0-14,-8-4-17,8-2-21,0-4-21,0 0-15,0 0-7,0-4-6,8 4 4,1 0 3,1-5 3,-10 5 3,8 0 8,10 0 5,-9 5 11,-1-5 13,1 5 8,0 5 1,-9-5 2,9 5-2,-1 5-6,-8-4-9,10 4 12,-1 0 4,-1 4 3,2 1 4,-2 1 2,1 3 1,-1-3 0,2 3 7,-10 6-18,8-5-20,11 5-14,-19-5-17,8 5-8,0 0-4,2 0-4,-1-6-5,-1 6-3,1 0-2,0 0-2,-9 0 1,9-4-3,-9 4-2,0-1-2,0 1-5,0-5-6,-9 5-20,9 0-40,-9 0-59,9-5-64,-9 5-80,9-10-81,-8 5-76,8-6-59,-9 2-67,9-6-91,-10-6-84,10 2-22,0-1 34,0-5 58</inkml:trace>
  <inkml:trace contextRef="#ctx0" brushRef="#br0" timeOffset="1747">1749 179 72,'-9'0'283,"9"0"11,0 0-29,0 0-45,-9 0-42,9 0-33,0 0-20,0 0-12,0 0-9,0 0-9,-9 0-12,9 0-7,0 0-8,0 0-5,0 0-7,0 0 2,0 4 8,0-4 9,0 5 16,0 1 14,0-2 13,0 7 14,-8-2 13,8 1 8,0 5 4,-10 0 3,10-1-2,0 1-2,0 0-3,0 5-1,-8 1 3,8-1-3,0-1-3,0 1-3,0 5 0,0 0-1,-9-5-1,9 5-6,0-5-10,9 5-12,-9-1-11,0-4-16,0 5-18,0-5-16,0 0-13,8 5-10,-8-5-9,0 0-6,0-1-5,0 2-2,0-6 4,0 5-5,0-5-3,0 0-2,0-1-1,0 1 1,0-5-2,10 0-1,-10-5-5,0 5 4,0-5 1,0-5 0,0 5 3,8-5 0,-8 0 3,0 0 0,9-5 0,-9 5 0,9-10-2,0 5-1,-1-5-1,2 0-1,-1-5-1,-1 0 0,10 5-1,-9-10 0,-1 5 0,2 0 1,7-4 1,-7 4-2,-2-5 0,0 0-1,2 0-1,-1 0 0,-1 5 0,1-5 2,0 5-2,0 0-2,-9 6 3,8-2 1,-8 7 1,0-1-1,0-1 1,0 2-2,0 4 0,0 0-1,0 0-2,-8 4 3,-1 7-1,9-1 2,-9-1-2,0 6 2,1 0 2,-1 0 0,-1 0 6,10 0-2,-8 0-3,8 5 0,0-5 0,0 0 0,0-1-1,0 1 1,0-4-7,8 4 3,-8-6 1,10 1 2,-1 5 0,-1-4 1,1-2-1,0 1 0,0 0 2,9 0-1,-10-5-1,1 5-4,1-5-5,-2 0-7,1 0-19,-1 0-36,2 0-50,-2 0-58,1 0-58,0-5-69,8-5-64,-7 5-61,-1-5-43,7 0-60,-6 0-103,7-5-75,-7 0-21,-2-5 27</inkml:trace>
  <inkml:trace contextRef="#ctx0" brushRef="#br0" timeOffset="2510">2590 885 252,'-10'5'465,"-7"0"-91,7-5-56,2 5-61,8-5-64,-8 0-43,8 5-31,0-5-14,0 0-7,0-5-13,8 5-14,-8 0-9,8-5-7,2 5 3,7-5 3,-7 0 1,7 0 1,1 0 1,-1-5 1,1 5-2,0-5 4,-9 0-6,9 0-6,-1 1-9,1-2-7,-9 1-6,9 1-7,-1-6-5,-8 4-4,0-4-5,8 0-2,-7 6-3,6-11-2,-6 5 0,7 0 2,-7 0 0,-2-5-4,1 5 1,-1-4-2,2 4-1,-2-5 0,-8 5-1,9-6-6,-9 6 2,10 1 6,-10-1 7,-10 5 6,10 0 1,-9 0 7,9 5 2,-8 5 5,-2 0 3,-7 5 3,9 0 0,-10 5 0,-1 5 9,3 5 3,-11 0 9,9 5 7,1-1 7,-1 2 5,-1 3 7,2-4 2,9 0-2,-2 5-4,2-5-3,-1-1-8,9 2-9,-9-2-10,9 1-8,9-5-2,-9 0-3,9-5-6,-1 0-2,10 0 0,-9 0 0,9-6-3,9-3-3,-10 3-5,1-3-6,9-6 0,-1 0-3,1 0-3,-2 0-2,-7-6 0,9-3-1,0 3 0,-10-3 1,9-6 0,-7 0-1,7 0 0,-9 0 2,-7-5-1,7-5-3,1 5 1,0 0-1,-9-4 2,-1-1 0,10 5 0,-9 0 0,-1 0 0,2 5 0,-1-5-1,-1 10 0,-8-5-1,10 5 0,-2 1 0,-8-2-1,0 7 1,9-2 0,-9 1-2,0 5 0,0-4-1,0 8 1,9-4-3,-9 5 0,0 1 2,0 3 3,0 1-4,0 1 2,0-2 3,0 1 5,0 5 7,0 0 6,0 0 4,0 0 1,0 0 9,0 0 0,0 0-3,0 0-2,0 0-6,0 0-5,0 0-6,0-6-3,-9 6-3,9-5-4,0-5-1,0 5-1,0-5 3,0 5 0,0-10 1,0 5 4,0-5 2,0 0 5,0 0 4,0-5 0,0-5 0,0 0-1,0-5-2,0-5-3,9 0-5,-9-4-2,9-1-1,-9-5-1,8 5-4,1 0 1,1 0 0,-2 6 1,-8-2 0,8 6-1,2 1-1,-10-1-1,9 5 1,-9 5 1,8-1 0,-8 6 2,10 6 11,-10-1 13,8 5 12,-8 5 8,9-1 6,-9 7 2,0-6 4,8 4-1,-8 1-12,0 0-12,0 0-9,0 0-7,10 0-4,-10 0-5,0-1-1,0-4-1,0 0-1,0 0 1,8 0 0,-8-5-1,0-5 0,0 0 3,0 5 5,0-10 8,9 5 6,-9-10 2,10 5 1,-10-10 0,8 0 0,1 0-3,0-9-4,0 4-10,-1-6-6,1 1-3,0-4-1,0-1-2,-1 5 1,-8-5-2,10 5 0,-10 0 0,9 5 0,-9 6 0,0-6-2,8 9-1,-8-3 1,0 9-2,0-5 1,0 10 1,0-1 1,0 1-1,0 5 0,0 1 2,0 4 0,10-6 0,-10 6 1,8 0 1,-8 0-2,9-5-1,-1 5 2,-8 0-2,10 0 0,-2-5 1,1-1-1,1 6 1,6-4 2,-6-7-1,7 7 1,1-2 0,-1-3 1,1-2-1,1 1 1,6 1-1,-7-6-1,0 0-2,-1 0 1,10 0 0,-9 0-1,-1-6-1,1 1-1,1-5-1,-11 5 3,10-10 0,-1 6 0,-8-1-1,9-5 1,-10 0 1,2 0 0,-1 5 1,-1-5-1,2 0 0,-2 0 0,-8 0 0,9 0 1,-9 0-2,8 6-1,-8-6 2,0 4 0,10 2-2,-10-1 2,0 5-2,0-5-1,-10 5 2,10-1-1,-8 2 1,-1-1-2,1 5 3,-10 0-6,-1 0 4,2 5-1,-9-1 1,-1 7 1,9-1 0,-9 5 1,2-1-1,7 7 1,-9-2 0,9 1 0,1 0-1,-1 5 1,9-5-1,1 0 0,-2 5 1,1-5 0,9-1 3,0 7-1,0-7 1,0 1-1,0 0 0,0-5 0,9 0 1,1 0 0,-2-5-3,1 0 2,-1 0-1,2-5 1,-2-1-1,1-4-1,9 0 0,0 0 0,-9-4 0,9-7 0,7 2 0,-7-1-1,1-5 1,-3 0 0,3-5 0,-2 5-1,1-5-2,-10 5 2,2 0 1,-1-5-1,-1 5 1,2 6-1,-10-6 2,8 9-1,-8-3 0,0 3 0,0 2-3,0 4 1,0 0 0,0 0 0,-8 4-3,-2 2 2,2 3 0,8 2 2,-9-7 1,-1 11 0,2-4 0,8-7 1,-9 11-1,9-4 1,0-2 0,0 1 1,0-5 0,0 5-1,9 0 1,-1-5 0,2 0 0,7 0-1,-7 0 0,7-5-1,9 0 0,-7 0 1,-3 0-1,3-5 2,7 0 0,-9 0 0,1 0 0,1-5-1,6 0 0,-7 5-1,-9-5 0,9-5-2,-10 6 2,11-6 0,-11 0 0,0 0 0,2 0-1,-10 0 1,9-5 0,-9 5-1,8 0-1,-8-5-1,10 10 2,-10-5 0,0 5 0,0 0 1,0 5 2,0-5 0,0 5-1,0 5-1,0-4-1,0 4-1,0 0-1,0 0 2,0 4-4,0 1 4,0 1 1,0 3-1,0 1 0,0 0 0,0 5 2,0-5-2,8 5 1,-8-5-2,0 5 0,0-5 3,0 5 0,0 0 1,9-6 0,-9 2-1,0-1-8,0 4-23,10-4-50,-10 1-71,-10-2-78,10-3-91,0 3-96,-9-4-85,9-5-131,-8 0-164,-10-5-50,9 0 7,-1-5 43</inkml:trace>
  <inkml:trace contextRef="#ctx0" brushRef="#br0" timeOffset="3982">4252 387 483,'0'-9'610,"0"-6"-29,0 4-125,10 2-122,-10-1-89,9 5-52,-1-1-29,0-3-25,11 4-38,-1 5-35,-10-6-31,11 6-14,-3 0-12,-7 6-6,9-6-6,-9 5-34,0 4-45,0-3-50,-9-1-44,0 5-44,0-5-66,0-1-83,0 2-100,0-1-83,-9-5-14</inkml:trace>
  <inkml:trace contextRef="#ctx0" brushRef="#br0" timeOffset="4179">4686 58 482,'9'-14'463,"0"4"-82,0 0-52,-9 0-26,0 5-50,8 0-40,-8 0-26,0 5-19,0 0-4,0 5-3,0 0-3,-8 5 3,8 5 7,0 0 21,0 9 37,0 2 33,0-2 11,-9 6-2,9 0-10,-9 5-13,9-5-21,-9 5-19,9-5-32,0 5-38,0-5-30,0 0-18,0-1-14,0 1-11,0-5-7,9 4-9,-9-3-9,9-1-11,-9-1-3,9 2-4,-9-7-7,8 1-3,-8 5-3,0-10-3,0 5-2,0 0-7,0-5-19,-8 0-41,8 5-75,-9-11-101,0 6-134,0-5-128,1-5-165,-2-5-185,1 0-101,1-5-29,-10 1 42</inkml:trace>
  <inkml:trace contextRef="#ctx0" brushRef="#br0" timeOffset="4760">2996 746 43,'9'4'188,"-9"-4"-24,0 6-4,0-6 6,0 0 13,0 0 8,0 0-14,0 0-15,0 0-21,0 0-12,0 0-16,0 5-16,0-5-15,0 0-15,0 0-7,0 0-2,0 4-2,0-4 1,0 0-1,0 0 3,0 0 5,0 0 5,0 0 5,0 0 3,0 0 2,9 0 0,-9 0 3,0 0 1,8 0 2,-8 0-1,0-4-4,0 4-7,0 0-10,10 0-7,-1-5-9,-9 5-10,8 0-10,2 0-10,-2 0-6,1 0-5,-1-6-2,2 6-12,-2 0-24,1 0-36,1 0-46,-2 0-44,-8 0-54,8-4-97,2-1-171,-1-1-98,-1-3-42,2 4 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3:34.75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292 473 137,'0'0'280,"8"0"-28,-8 0-35,0 0-38,0 0-31,0-5-3,0 0 2,0 0-21,10 5-33,-10-10-19,8 5-14,-8 0-7,0 0 3,9-5 2,-9 5 4,0-5 7,0 6 6,10-7 5,-10 7 3,0-7 7,0 1 2,8 1 3,-8-2-1,-8 2 1,8-1-1,0-1 0,0 2 0,-10-1 1,10 0 0,0 0-2,-9 5-4,9 0-7,0 0-9,-8 0-11,-2 0-6,2 5-15,8 0-12,-17 0-6,7 5-4,-7 0 2,-1 5-1,0-5 6,1 10 7,-2-6 7,-7 6-1,9 0 6,-1 0 4,1 0 2,-1 5 1,-1 1-3,2-2-8,8-4-3,0 5-3,1-5-3,-1 5-10,9-5-6,-9 0-2,18 0-5,-9 0-14,9-1 8,-1 1 6,10-5 3,-1 5 5,2-5 1,-1 0 1,-1 5 0,9-5 13,-7 0-10,-3 0-5,11 5-5,-9 0-4,-9-5-3,9 5-1,-1-5-2,-7 5-1,-2-6 0,1 6-2,-9-4 1,0-2 2,8 1 1,-16 1-3,8-2 0,-9 1 2,1 0 0,-2 0-1,1 0-6,-9 0-8,10-5-7,-10 5-6,1-5-10,-2 0-8,11 0-5,-10-5 0,1 5 0,-1-5 2,9 0 7,-9 0 5,10 0 9,-1 0 5,-1 0 5,10 0 5,-8 0 3,8 0 1,0-5 1,0 5 1,8-5 0,-8 0-1,19 0 0,-11 0-4,10 0 0,-1-5 2,1 5 0,9-5 1,-9 0 2,8 0 2,0 0 0,1-5 3,0 6 0,-1-6-1,1 0 1,0 0 2,-11 4-1,11-4-2,-9 6 1,1-6 0,-3 0 2,3 0 0,-2 0-2,1 0-2,-10 0 2,2 0 2,-1-5-1,-1 5-1,2 0 0,-2 1 0,1-7 2,-1 6 2,-8 1 4,10-1-4,-10 0 1,8 0 1,-8 0-1,0 0-4,0 5 4,0-4 4,0 3-6,0 1 10,0 5 1,0 1 3,-8-2 4,8 1-1,0 5-3,0 0-3,0 0 0,-10 0-9,10 0-1,-8 5-4,-1 1-2,1 3 2,-2 1 1,-7 5-2,7 0-3,2 0 4,-1 0-1,0 5 5,0 0 3,1 0 1,-2-1 0,1 2 3,9-1 0,0-1 1,-8 1-3,8 0-2,0-5-2,8 5-1,-8-5 0,0 0 1,9 0-1,1 0 0,-10 0 1,8-5-2,1-1 1,0 2-2,0-2-1,-9-3 1,8-2-1,2-4-1,-1 5 2,-1-5 0,2-5 0,-2 5 1,9-4 0,-7-2 1,7-3 1,-7-2-1,6 2-6,3-1 2,-3-5 0,3 5 0,-1-10-1,-1 5 1,1-5 0,-1 0 2,-7-5 6,7 5-2,1 0-4,0 1 3,-1-1 1,1-1-1,-1 2 1,1 4 1,1 5 2,-3-5 3,-7 5 1,9 5-1,-9 0 1,0 0-4,0 5-2,-1 5-1,2 0 0,-2 0-5,1 5 2,-1 5 2,2 0 6,-1 0 2,-9-1 4,8 7-2,-8-6 0,0 5 3,0-5 2,0 0-2,0-1-5,0 1 2,0 0-3,0 0 4,-8-5 3,8 0 3,-9 0 5,-1-5 8,10 5 14,0-5 10,-8-5 10,-1 0 3,1 0 1,8 0-4,-10-5-4,2 0-8,8 0-13,-9-5-13,9-5-10,-9 0-6,9 0-2,0-5-6,0 5-4,9-10 0,-9 5-2,9 1-1,-9-1-1,8 5-5,2 0-12,-2 0-13,1 0-20,-1 5-21,11 0-23,-11 0-19,2 0-18,-2 5-14,11 0-4,-11 0-2,9 1 5,-7 4 7,6-6 9,3 6 10,-11-5 9,10 5 9,1-4 5,-11-2 7,9 6 7,-7-5 7,-2 1 12,10-2 9,-9 6 7,-1-5 9,2 1 8,-10-1 10,9-1 8,-1 2 5,-8 4 4,8-5 3,-8-1 4,0 2 5,10 4 8,-10-5 8,0 5 8,0 0 10,0-6 8,9 6 11,-9 0 10,0 0 6,0 0 5,0 0 3,0 0 0,0 0 2,0 0-2,0-4-5,0 4-10,0 0-9,0 0-9,0 4-6,0-4-1,8 6 4,-8-1 5,10 5 10,-10-1 9,8 2 4,1 4 5,1 0 2,-2 0-6,-8-1-6,8 1-10,1 5-12,1-5-6,-2 5-7,-8-5-3,8 5-5,2-5-3,-10 5-7,9-5-8,-9 4-2,8-4-5,-8-5-1,10 5 0,-10-5 0,0-5-1,0 5 0,8-5 5,-8 0 0,0 0 1,0-5-1,0 5 3,0-5 0,9-5 0,-9 5 1,0-5 0,8-5 0,2-5-2,-1 5 0,-1-10-5,2 5 0,-2-5-2,1-4-1,9 3 0,-10-3-1,1-1-1,9 0 0,-10 0 1,11 0-2,-11 0 1,10 1 0,-9 4 4,-1 5-1,2 0-2,7 0-3,-17 5 1,10 0-1,-2 0 0,1 0 1,0 5-4,0 0 2,-1 0 2,1 5 0,0-5-9,0 5-13,-1 0-16,2 0-17,-10 0-16,9 0-19,-9 0-19,8 0-20,-8 0-19,10 0-10,-10 0-8,8 5-6,-8-5-2,9 0 6,-9 0 4,10 5 10,-10-5 13,0 0 16,0 0 18,0 5 21,8-5 16,-8 0 12,0 0 15,0 0 14,0 0 12,8 0 9,-8 0 8,0 0 8,0 5 7,0-5 9,0 0 10,0 0 8,0 0 9,0 0 10,0 0 7,0 0 6,0 0 2,0 0 1,0 0-1,-8 5-1,8-5 1,0 0 9,0 5 2,0-5 4,0 10 4,8-10 2,-8 10 6,0-5 4,0 5-2,0 0-10,0-1-5,9 2-5,-9 4-2,0 0-6,0 0-11,0 0-10,0 0-9,0-1-6,0 1-7,10 0-9,-10 5-8,0 0-7,0-5 0,0 5-3,0-5 0,8 5 1,-8-5-3,-8 0 2,8 4 0,0-4-6,0-5-26,0 5-35,0-5-42,0-5-49,0 5-51,0-10-52,0 5-48,0 0-47,0-5-31,0 0-45,0 0-57,0-10-93,0-5-31,8 5 7</inkml:trace>
  <inkml:trace contextRef="#ctx0" brushRef="#br0" timeOffset="1624">2035 55 289,'0'-15'544,"0"5"-90,0 0-140,0 0-84,0 5-79,0 0-47,0 5-37,0 0-22,0 0-19,0 5-12,0 0-9,0 5-10,0-5-15,-9 5-20,9 0-20,0 0-22,0 5-24,0-5-32,0 0-42,0 4-51,0-3-70,0-7-90,9 7-43</inkml:trace>
  <inkml:trace contextRef="#ctx0" brushRef="#br0" timeOffset="1783">2318 179 83,'8'-4'452,"-8"-2"-46,10 6-59,-2-5-58,-8 1-17,9-2-10,-9 6-16,0-5-5,0 1 2,0 4-2,0 0-5,0 0-13,0 0-10,0-5-18,0 5-27,0 0-9,0 0-15,0 0-12,0 0-15,-9 5-5,1-5-16,-2 4-11,2 1 5,-1 1-11,1 3-5,-10-3-6,9 9 1,-1-6-3,-7 1-5,8 5-7,0 0-5,1 5-10,-1-5-9,-1 5-5,10-5-6,-8 5-5,8-1-3,0 1-3,-8 5-3,8-5-1,8 0 2,-8 0-2,0 0-1,8 0 0,-8 0-1,10-5-10,-1 4-18,-1-8-25,10 4-23,-9-6-35,9 1-36,-9-5-42,9 1-42,-1-6-35,1 0-35,-1 0-29,1-6-28,9 1-22,-10 1-30,1-7-56,0 1-104,9 1-40,-10-6 1,1 0 22</inkml:trace>
  <inkml:trace contextRef="#ctx0" brushRef="#br0" timeOffset="2112">2716 393 377,'0'5'396,"0"-5"-104,0 6-93,0-6-39,9 4-13,-1-4-34,2 0-21,-2 0-16,1-4-11,1 4-6,7-6-3,-9 1 0,10 1 4,-9-2-3,9-3 5,-10-2 4,11 7 7,-11-11 6,10 4 5,-9-4 6,-1 0-1,2 1 3,7-6-12,-7 0-2,-2 5-5,0-10-2,1 6-2,-9-2-4,10 1-4,-10 1-3,8 4 2,-8 0-1,0-5-3,9 10-3,-9-5-10,0 10-10,-9-5-6,9 10-2,-8-5-6,-2 10-1,-7 0 7,-1 0 7,1 10 8,-10-5 13,9 10 14,-9 0 13,11-1 12,-11 1 8,9 5 8,1 0 10,-2 0 5,1 0-3,10 0-5,-10-1-9,9-3-7,9-1-10,-8 4-12,8-3-15,0-2-8,8 1-6,1-5-6,0 0-4,0 0 0,9-5-1,-1 5-4,-7-5-5,7-5-5,1 5-6,9-5 0,-11-5-2,3 4-4,7-4-6,-9 0-1,1 0-1,1 0 0,-3-4-1,3 4 0,-2-5-1,1 5 0,0-6 1,-1 2-2,1-1-11,-1-5-12,-7 5-19,7 0-21,-7 0-25,-2 0-25,0 0-29,2 5-33,-1-5-25,-1 0-24,-8 0-25,9 5-26,-9-5-24,9 5-25,-9 0-21,9-5-22,-9 5-42,0 0-80,0 0-79,0 0-26,-9 0 12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4:46.92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152 234 260,'9'0'341,"-9"-5"-66,9 5-65,-9 0-45,0-4-16,9 4-7,-9-6 4,0 6-12,0 0-21,-9 0-15,9 0-12,0 0-9,0 0-10,0 0-5,0 0-5,0 0-6,0 0-5,0 0-5,0 0-2,0 0-3,0 6-5,-9-2-1,9-4-2,0 5 3,-9 5 5,9-5 9,-8 5 13,-2 5 11,10-5 11,-9 5 7,1 5 5,0-5 5,8 0-2,-10 4-1,1 2-3,1-1-3,-2-1 0,10-4-2,-8 5-8,8 0-5,-9-5-2,9 5-5,-10-5 0,10 0-2,-8 4-4,8-4 2,0 0 4,-8 0 0,8 0-1,-9 0 1,9-4-8,-10 3-9,10-4-7,0 1-7,-8-2-9,8 1-4,0-5-6,0 0-4,-9 0-5,9-5 0,0 5 3,0 0 10,0-5 9,0 0 18,9 0 15,-9 0 9,0 0 8,0-5 2,0 0-2,8 0-11,-8 0-9,0-4-18,0-2-15,10 1-13,-10-5-6,9 6-4,-9-7 0,8 1-2,-8 0 0,8 0 0,-8-4-1,10 4 1,-10-5-1,9 0 0,-9 0 0,8 0 1,-8-5 0,0 0-1,10 1 0,-2-2-2,-8-4-2,9 1-6,1 4-10,-2-5-7,0 1-10,-8-1-9,9 4-5,1 2 1,-2-1-2,1 10 3,0-5 8,0 5 7,-1 0 8,-8 5 12,0 5 5,10 0-1,-10 0 5,0 0 0,0 0-2,0 5-3,9-5-1,-9 5-2,0 0-2,0 0-2,0 0-2,0-4 0,0 4 3,0 0 0,0 0-1,0 0 2,0 0 2,0 0 3,0 0 1,0 0 0,0 0 2,0 0 0,0 0 1,0 0 2,0 0-1,-9 0 2,9 0-1,0 4 2,0-4-2,0 0 1,0 5 0,0-5 5,0 10-1,0-5 0,-10 0 0,10 5-1,0 0 1,0 0-1,0 5 0,0 0-4,0 0 2,0 5-1,-8-1 0,8 2 2,0 3-1,0 2 2,0-2 4,8 1 2,-8 5 5,0 0 9,0 0 9,0 0 13,10 0 7,-10-1 9,0 1 8,0 0 6,9 0 2,-9 0-1,0 5-4,8-5-6,-8-1-6,0 1-4,0 0-7,0-6-6,8 7-7,-8-6-6,0-1-6,0 2-6,0-7-2,0 7-3,10-12-4,-10 6-3,0-5 0,0 0-3,0 0 1,0-5 1,9 0-2,-9-5 2,0 4 0,0-3-3,0-1 0,0-1-2,0-4-13,0 6-24,0-6-41,0 0-54,0-6-61,0 6-69,0-9-65,0-1-58,0 0-47,0-5-46,0 0-58,0 0-92,0-5-54,0 0 7,0 0 32</inkml:trace>
  <inkml:trace contextRef="#ctx0" brushRef="#br0" timeOffset="800">37 503 62,'-8'-5'540,"8"5"-26,0-5-118,-9 5-95,9-5-52,0 5-61,0 0-45,9-5-34,-9 5-27,8-5-23,0 0-20,2 0-14,7 5-12,1-5-3,1 0-4,-3 1-2,11-2 0,-9 6-1,-1-5 1,10 1-2,-9 4 0,-1 0-7,10-6-16,-9 6-22,-1 0-25,9-5-23,-7 5-28,-1 0-33,-1-4-45,1-2-52,-1 6-56,1 0-67,0-5-75,-9 5-30</inkml:trace>
  <inkml:trace contextRef="#ctx0" brushRef="#br0" timeOffset="1017">736 383 27,'0'0'301,"9"0"-23,-9 0-25,0 0-26,0 0-28,0 0-22,0 0-3,0 0 7,0 0-7,0 0-10,0 0-11,0 0-7,0 6-3,0-6-5,-9 0-5,9 0-2,0 0-6,-8 5-2,8-1 5,-10 1-2,-7 1 11,7 3-9,-7 1-6,-1 1-10,10 4-1,-10-1-6,1 1-13,-2 0-8,11 0-18,-10 0-2,1 5-4,7-5-6,-7 4-6,7-4-8,2 5-11,0-5-6,8 6-8,-10-7-4,10 1-6,0 0 5,0 0-4,10 0-3,-10-5 1,8 5-2,0-5 1,2 0-1,-1-5 1,9 5-6,-1-5 2,1 0 0,-1 5 2,1-5-1,0-5-1,-1 5-10,1 0-15,-1-5-24,2 5-26,-1-5-27,-1 0-29,1 0-30,-1 0-32,1 0-23,0-5-16,-1 0-9,10 0-2,-9 0 4,-1-5 9,1 5 13,0-5 16,-1-6 19,2 7 15,-3-6 13,3 0 10,-1-5 7,-1 1 3,-9-2 2,10 1 2,-9-4 6,9-2 8,-10 2 7,-8-1 8,10 0 6,-1-5 4,-9 5 5,8 0 3,-8-5 6,0 6 6,0-1 8</inkml:trace>
  <inkml:trace contextRef="#ctx0" brushRef="#br0" timeOffset="1346">1152 180 78,'0'-11'106,"0"-4"19,0 6 15,0-6 8,0 10-1,0-5-4,0 0-4,0 5-9,0 0-16,-9 0-12,9 0-7,0 0-3,-9 5-5,9-5-7,-9 5-7,9 0-8,0-5-2,-8 5 2,8 0 4,0 0 5,-9 0 8,9 0 3,0-5 6,0 5 8,0 0 4,0 0-1,0 0-2,0 0-1,0 0-6,0 0-6,0 0-2,0 0-3,0 0-5,0 0-2,0 0-2,0 0-2,0 0-5,0 0 0,0 0-7,0 0-7,0 0-6,0 0-8,0 0-8,0 0-8,0 5-1,0-5 5,0 5 7,0 5 4,0-5 9,9 5 13,-9 5 14,0 0 8,0 0 10,0 0 8,0 5 6,0-1 6,0 7 8,-9-2 3,9 1 1,0 0-2,0 0-6,0 4-10,0-3-12,0-2-11,0 6-14,0-5-16,0 0-12,0 5-5,0-5-8,0 0-6,0 0-4,0-5-3,0 4 5,0-3-5,9-1-3,-9-1-5,0-4-2,8 0-2,-8 0 1,9-5-1,-9 5-9,0-5 3,9-5 1,-9 0 3,0 0 1,9 0 1,-9 0-1,0-5 0,8 0 1,-8 0 0,10 0 2,-10 0-1,9-5 2,-1-5 0,10 5-1,-9-6 1,9-3-3,-10 4-1,11-5 0,-11 0 0,0 0 1,11-5-2,-1 1 1,-10-1 0,1 5-1,9-5 1,-10-1-1,-8 2 0,9 4-2,-9-5 1,0 5-1,10 5 2,-10-5 1,-10 10 0,10-5 2,0 5-2,0 0 0,0 5-1,-9 0 0,1 5-2,-2 0 0,2 5 1,-1 0 1,1 5 0,-2 0 0,2-5 0,-1 5 1,-1 0 1,10 0-2,-8 0 0,8 0-2,0 0 0,8-6 2,-8 6-1,10-4-2,-1-2 1,-1 1 1,10 1 0,-9-7 1,9 7 0,-1-7 0,1 1-1,0 0 3,-1 5-1,1-5 1,-1 0 1,-7 5-1,7-5 0,-7 5-3,7-6-11,-9 7-20,2-6-33,-2 0-43,-8 5-47,9-5-41,1 0-45,-10 0-37,8-5-29,-8 5-23,8-5-9,2 0 4,-10 0 9,9 0 2,-1-5-3,1 0-16,-9 0-25,9-5-39,0 0-51,-9 0-38</inkml:trace>
  <inkml:trace contextRef="#ctx0" brushRef="#br0" timeOffset="2017">1718 558 118,'0'0'430,"0"0"-58,0 5-63,0-5-60,0 4-45,0 2-31,10-1-14,-10-1-9,0 2 1,0 3-2,0 2-5,0-2-4,0 1-4,0 1-3,0-2-8,-10 2-9,10-2-13,0 1-10,0 1-11,0-7-7,0 7-14,-9-7-10,9 1-11,0 0-5,0 0 2,0-5 2,0 5 9,0-5 11,0 0 13,0 0 11,0-5 5,0 0 4,0 5-4,0-10-5,9 0-13,-9 1-14,0-2-18,0-4-11,10 0-8,-10-5-4,8 5-4,-8-4-2,8 4-2,2 0-1,-10-5-2,9 5 0,-1-5 10,0 5 3,2 5 5,-1-5 6,-1 1 7,2 3 9,7 7 7,-7-7 7,-2 7-1,0-2 0,1 1 0,-9 1-5,10 4-5,-2 0-4,-8 0-4,9 4-4,0-4-5,0 5-2,-1 5 0,-8-5 4,10 5 1,-1 1 0,-1-2-5,2 6 0,-10-5-4,8 0-1,1 5-4,-1-5-6,2 5-3,-2-5-4,1 5-2,1-5-1,-2 5-1,0-6 0,-8 6 0,10-4 1,-10 4-1,0 0 0,0-1-2,0-4-12,-10 5-25,2 0-39,8 0-44,-8-5-45,8 0-46,-10 0-50,10 0-48,0-6-32,0 2-16,0-1 2,0-5 8,0 5 12,10-10 4,-2 5 0,10-5-15,-9-5-35,8 5-65,1-5-38,0-5-8</inkml:trace>
  <inkml:trace contextRef="#ctx0" brushRef="#br0" timeOffset="2474">2470 448 93,'0'0'550,"0"0"-29,-8 6-97,8-6-107,-10 4-80,10 6-56,-8 0-40,-1-5-22,-1 5-14,10 5-9,-8-5-12,-1 5-11,9-5-11,-8 5-8,8-6-5,-10 6-4,10-4-3,-8 4 2,8-6-3,0 6-3,0-5-1,0 1-1,0-2-1,0 2-2,8-2-4,-8-3-7,10-2-6,-10 7-3,8-7-3,-8 1-2,9 0-4,-1-5 0,-8 5-2,0 0-1,10-5 1,-10 5 2,0-5 0,9 0-3,-9 0 1,0 0 2,0-5 0,8 5 0,-8-5 2,0 0-5,10 0 2,-10-4 1,0 3 0,0-3-3,0-2-1,0 1 3,0-4-2,0-1 1,0 0-1,0 0 0,8 0-1,-8 0 3,0 0 2,0 0-4,9 0 5,-9 0-5,10 0 3,-2 5 1,-8-5 1,8 5-1,1-4-2,1 3 3,6 1-1,-6 1 2,-1-2 0,9 1 0,-10 5-11,11-4 6,-11 3 4,9 2 2,-7-1 1,-10 5-1,8 0-1,1 5 1,0-1 15,-9 2 1,0 8 4,9 1 7,-18 0 6,9 6 5,0 3 6,-9-4 2,9 5 2,-9 0-4,1 0 1,8-1-5,-10-4-3,10 1-5,-9-1-2,9-1-3,0-4-1,0 0-4,9 0-5,-9-5-2,0 0-2,10 0-2,-2 0-5,1-6 1,0 2-2,0-1-4,-1 0-2,2-5-2,-10 0-1,9 0-2,-1 0 8,10-5-4,-9 0-9,-1-1 2,2 2 3,-2-1 0,1 0 0,1 0 0,-2 0-7,0 0 0,1 0 8,1 5-3,-10 0-3,8 0 0,0 0-1,2 0 1,-1 0 0,-1 5 3,2-5-1,-2 5 0,1 0 1,-1 0 0,2-5 1,-1 5 1,9-5-2,-10 5 1,1-5 2,9 0 1,-10 0-1,11 0-2,-11-5-1,10 5 1,-1-5 0,-7-5 0,7 5 0,-9-5 0,10 0 1,-9-4-2,1 3 2,-2-4-2,-8-4 1,9 3-1,0 1 1,-9-4-1,0-1-1,0-1 2,9 2 1,-9-1 0,-9 0-2,9-5-1,0 5-1,0 0 0,-9-5 1,9 5 1,-9 1-2,1-1-1,8 0-8,-10 5-24,1 0-32,1 0-34,-2 0-44,2 5-46,-1 5-48,1 0-50,-2 5-44,-7 0-56,-1 0-89,10 0-106,-11 5-45,2-5 0</inkml:trace>
  <inkml:trace contextRef="#ctx0" brushRef="#br0" timeOffset="3256">3338 100 396,'0'0'588,"0"0"-81,0 0-116,0-5-66,0 5-61,0-5-54,0 5-35,-10 0-35,10 5-31,0-5-21,0 5-12,0-5-5,0 5 7,0 0 15,0 5 22,0-5 18,0 5 21,0 5 21,0-5 14,0 5 9,0-6 9,0 6 4,0 5-8,-8-5-4,8 5-13,0 0-17,0 0-16,0 5-17,0-5-21,0 5-24,0-6-15,0 7-14,0-2-7,0 1-9,0 0-7,0 5-6,0-5-5,0 0-6,0 0-6,0-1-3,0 2-5,-9-6-1,9 4-2,0-3-1,0-2-4,0 1 2,0 0 1,-10 0-3,10-5-12,0 5-22,-8-6-28,8 1-49,-8 0-70,8-4-80,0-2-92,0 6-89,-10-5-74,10 1-84,0-7-129,-9 1-89,9-5-19,0 5 34,0-5 68</inkml:trace>
  <inkml:trace contextRef="#ctx0" brushRef="#br0" timeOffset="3559">3400 837 404,'0'0'558,"8"-6"-98,-8 2-126,9-1-73,0 0-72,8-5-49,2 5-31,-11 0-21,10-5-10,-1 0-11,1 5-7,-1-5-7,-7 5-4,7-5-1,1 5 7,0-5 8,-9 5 8,-1-5 7,10 5 8,-18-4 5,9-2 4,-1 7-3,2-7-8,-10 1-11,9 1-7,-9-2-7,8 2-1,-8-2-6,10 1-4,-10-4-1,0 4 4,8-5 5,-8 4 7,0 2 8,9-1 5,-9 0 11,-9 5 6,9 0 6,0 0-3,0 5-4,-8 0-12,8 0-10,-10 0-10,-7 5-19,7 5-11,-7 0-11,-1 0-6,1 5 2,-1 0 3,10 0 0,-11-1-1,1 7 6,10-6 6,-9 5 3,17-5 1,-10 4-4,2-4 2,8 0 1,-9 0-2,18-1-4,-9 2-7,8-6-2,2 5 2,-2-5-6,1 0-3,9-6-4,-1 7-4,1-7 1,0 2 1,-1-1-4,1-5-2,-1 4 2,2-4 0,7 0 0,-9-4 0,10 4-9,-9-5-12,9-5-11,-1 5-12,1-5-13,0 0-8,-1 0-9,-9 0-15,10-5 7,-9 5 9,9-5 10,-10 0 14,-9 0 12,10 0 6,1 0 9,-11 0 18,0 0 1,-8 1 2,10-1 1,-10 0 0,0 4 0,0-4 1,0 6 0,0-1 3,-10-1-3,10 2 0,-8-1 1,0 5-1,-2 0 0,1 0-1,1 0 0,-10 0-1,9 5 0,-9 0 1,10 0 0,-11 5 0,2 0-1,8 0 4,-8 0 0,-1 5-2,1 0 2,-2 5 1,1 0-1,10 0-2,-10 0 1,9 0-1,1 0 0,-1-1 3,-1 7-1,2-6-1,8-1 0,-8 1 1,8 0-3,0-5 0,0 5 0,0-5 0,0 5 0,0-5 0,0 0 0,0 0-1,8 0 4,-8-5-1,8 5-1,2-5 1,-1-1-2,-1 2 2,1-1-1,9-5 1,-10-5 0,2 5 1,7-6-3,1 6 0,-9-9 0,9 3-1,-10-3 1,10-1-1,-9 0-1,9 0 2,-9 0 0,9-5-1,-10-5 0,9 5 1,-7 0-2,-2-5 1,1 0-1,1 1-2,-2-1 1,0-1 1,2 1 2,-1-4 0,-1-1 1,-8 0-1,9 0 2,0 0 1,-9 0-2,0 1 1,9-2-2,-9-4-2,0 0 2,0 6 0,0-6-2,0 5-1,8 0 1,-8 1-3,0-2 6,0 7 5,0-1 13,0 0 16,0 5 16,0 5 15,0-5 14,0 5 15,0 5 5,0-5 3,0 5-12,0 5-12,0-5-14,0 5-14,0-5-14,0 5-12,-8 5-8,8-5-6,0 5 1,-9 5 1,9 0 2,-9 0 6,9 5 3,-9-5 5,1 5 5,8-1 5,0 1 1,-9 6-3,9-1 1,0-1 0,0 1 1,0 0 1,-10 0 1,10 0-7,10 5-4,-10-6-4,0 7-3,0-2-4,9 1-4,-9 1-6,8-2-6,-8 1 1,9 0-1,0 0 0,-9 0 1,9 0-1,-1-1 1,-8 2-3,10-2 0,-10 2-1,0-7 3,0 6 0,0 0-2,0-5-3,0 5-11,0-11-15,0 7-25,0-6-39,0-1-57,0 1-61,0-5-70,0 1-59,0-7-56,0 1-47,8-5-39,-8 0-41,9 0-42,1-9-73,-2 3-41,1-3 2,9-2 33</inkml:trace>
  <inkml:trace contextRef="#ctx0" brushRef="#br0" timeOffset="4498">4558 483 490,'0'-10'448,"0"5"-86,0-5-88,0 0-48,0 5-43,0 1-24,0-7-13,0 7-1,0-2-2,0 6-5,-8-5-9,8 5-8,0 0-12,0-4-18,-9 4-12,9 4-16,-18-4-14,10 5-8,-2 1-5,-7 3-2,-1 1 0,9 1 3,-9-2-2,10 6-2,-11 0 2,2 0-7,8 0-1,-8 0-7,7 0-6,1-1-6,1 1-2,0 0 1,-2 0-5,10 0 3,-9-4-2,9 4-1,0-6-2,0 2 2,0-2 0,0 1 0,0 1-1,0-7-1,9 6 0,-9-5 0,0 0 1,0 0-3,10 0-1,-10-5-3,8 5-2,-8-5-4,8-5-5,1 5-2,1-5-2,-2 0 2,1 0 7,0-5-1,0 5 0,9-5 0,-9 1 8,-1-2 1,0 1 0,2 1 3,-1-7-8,-1 6 5,2 1 3,-2-6-1,1 4 0,1-4 2,-10 6 0,8-6-3,-8 5 3,8 0-3,-8 5 2,0-5 1,0 5 0,0 0-2,0 0 3,0 5 4,0-5 1,0 5 1,0-5 1,0 5 3,0 0 4,0 0 4,0-5 1,0 5 8,0 0 5,0 0 7,0 0 5,0 0 8,0 0 5,0 0 5,0 0 7,0 0-1,0 0-1,0 0-2,0 0-2,0 0-3,0 0-4,0 0-4,0 0-6,0 0-3,0 0-5,0 0-2,0 5 0,10-5 4,-10 5 5,0-5 13,0 5 14,0 0 12,9 0 12,-9 5 8,0-5 0,0 5-1,0 0-5,0 0-10,0 0-12,8-1-13,-8 6-12,0-4-5,0 4-4,0-6-3,-8 6-5,8 5-5,0-5-2,0 0-1,0 5-1,0-5-3,0 5-3,-9 0-4,9 5-1,0-5 0,-10 5-2,10 0 0,-8-1 0,8 2-2,0-2-2,-8 1-1,-2 0 0,10 0-1,-9 0 0,9 0-4,-8-1-1,8-4 0,0 5 2,-10-5 0,10 5-1,0-10 0,-8 5-1,8-5 2,0-1-1,0-3 1,0-1 1,-9-1-2,9 2-2,0-7-1,0 1 1,0 1-2,0-2 2,0-4 0,-10 5-1,10-5 0,0 0 2,0 0 1,0-5 2,0 1 0,0-7-3,0 7-2,0-7 0,-8-4-4,8 6-2,0-1-1,-8-5-3,8 0 0,-9 0-2,-1 0-4,10 0-2,-8 0 2,-1 0-5,0-4-9,0 4-2,9 0-1,-8 4 2,8-4 0,0 0-1,0 6-2,-10-6 1,10 5 5,10-5-1,-10 5-1,0 0-1,8 0-1,-8 0-2,9 0-4,0-5-1,0 10-7,-1-4-10,11-2-12,-11 1-16,10 1-13,-9-2-19,9 7-12,-1-7-10,1-4-9,0 11-5,-1-7-7,1 2-13,-1 4-14,1-5-15,-9 5-23,1 0-20,7 5-23,-17-5-29,8 5-50,2-5-83,-10 5-110,0-5-46,0 5 1</inkml:trace>
  <inkml:trace contextRef="#ctx0" brushRef="#br0" timeOffset="6742">4877 817 430,'0'0'522,"-9"5"-118,9-5-115,-9 0-57,9 0-49,0 0-42,0 0-35,0-5-26,0 0-17,9 5-14,-9-5-14,9-5-13,-1 5-9,2 0-5,-2-5-1,1 5 0,-1-5 5,2 5 5,-10-5 9,9 5 7,-1-5 11,2 5 11,-10-5 2,8 0 4,-8 0 1,9 1-1,-9-2-1,0 1-3,10-4-7,-10-1-6,0 4-2,0-4 0,8-4-4,-8 4-6,0-5-7,0 0-5,0 0 4,0 0-3,0 5-4,0-5 0,0 5 9,-8 0 10,8 6 11,0 3 6,-10 1-6,10-5 4,-9 10 1,1 0-6,-2 0-8,-7 10-14,-1-5-11,9 5-4,-9 5-1,1 0 1,8 5 0,-8 0 6,7 0 5,1 0 8,1 5 5,0 0-2,8-5 3,0 4 0,0-3-2,0 3-11,8-4 0,0 0-6,-8-5-4,9 0-1,1 0-5,7 0 0,-8-5-2,8 0 7,1 0-6,-9-5-1,9 0 1,-1 0 0,1-5-1,9 0-2,-10 0 0,1 0-9,0-5-21,-1 5-26,1-5-33,-1 0-38,10 0-39,-9 0-41,0-5-38,-1 5-26,2-5-19,7 0-14,-9 0-21,10-5-28,-9 0-43,-1 0-67,1 0-35,0 0-3</inkml:trace>
  <inkml:trace contextRef="#ctx0" brushRef="#br0" timeOffset="7186">5416 70 223,'-8'5'449,"-1"0"-70,9 0-74,-10 0-65,2 0-49,-1 0-32,9 5-19,-8-5-8,8 5 1,-10 0 8,10 0 10,0-1 4,0 2 4,-8 4 5,8-5 0,0-1 0,0 2-5,0 4-1,0-6-11,0 1-9,0 0-5,0 0-2,0 0 2,0 0 1,0 0-5,0 0-10,0 0 0,0 5 2,0-5 1,0 10-6,0-5-12,0 5-10,0-1-8,0 1-8,0 5-12,0 0-9,0-5-12,0 5-10,-9 0-4,9 0-6,0 0-3,-9-5-2,9 4-3,0-4-2,-9 5-2,9-5-2,0 0-3,-8-5-3,8 4-1,0-3 0,0-1-2,-10 0-5,10-5 0,0 5 0,0-6 3,0-3 1,0 3 1,0-3 0,0-1-2,0-1 6,0-4-1,0 0 0,0 5 2,0-5-2,0-5-2,0 5 0,10-4 3,-10-7-2,8 2-1,1-6-1,0 0-1,0 0 0,-1-5-1,10-1 0,-9-3 0,9 4 0,-9-5-2,17 5-2,-17 1 0,9-1 2,9-1 2,-11 7-2,3-1 0,7 0-1,-9 5 1,-7 5 0,7 0 2,1 0-2,-9 5-1,9 5 1,-10 0 1,1 4-1,0 2 1,0-1 1,-1 5-1,-8-1 1,0 1-1,-8 6 1,8-7-1,-9 7 2,0-2-1,0-4 0,1 5 1,-10-5 0,9 5 1,-9-5 0,1 0 0,-1 0-2,9-6 1,-9 2 0,1-1-1,7-1-1,-6 2 0,6-7 1,1 7 0,1-7 0,-1-4 1,0 5-2,0 1 4,9-6-1,0 0-2,0 4-5,0-4-5,0 0-8,0 0-3,0 0-5,9-4-5,0 4-3,0-6-4,-1 6 2,11-5 2,-3 5-2,3-4-4,-1 4-10,-1-6-9,9 1-8,1 1-8,-9-1-10,8-1-2,0 2-2,1-7 1,0 7 7,-9-7 8,9 2 10,-1-1 12,-9 0 9,10 0 7,-9-5 9,-1 4 6,1-3 7,0 4 4,-9-5 5,8 0-1,1-5 4,-10 5 0,2 0-2,-1 0 3,-1 0 2,2 6 2,-10-6-3,8 4 0,-8 2-1,0-1 3,0-1 7,9 7 5,-9-1 5,0 0 6,0 0 1,0 5 4,-9 0 2,9 0-4,-8 5-6,-2 0-5,-7 4-5,7 2-6,-6-1 1,-3 5 0,2-1 1,8-4 4,-8 5 3,-1 1 2,-1-1 0,11 0 2,-9 0 0,7-1-1,2 1-4,-11-5-1,11 5-4,0-6 0,-2 2-2,10-1-1,-9 0-7,9 0 1,0 0 2,-8-5-1,8 0 2,8-1-1,-8-4-2,0 6-1,9-6 7,1 5-5,-2-5 1,0-5-1,2-1-2,-1 2 1,-1-1-1,10-5 1,-9 5 0,-1-5 0,11-5 0,-11 5 0,2 0 3,-2 5 0,1-5 3,0 5 4,-9 0 0,9 0 0,-9 5-2,8-5 0,-8 5-2,0 5 2,9-5-1,-9 10 0,0-5 8,0 5 10,10-1 3,-10 2 6,8-1 4,-8 5 1,0-5 1,8 0-5,-8-1-5,10 2-8,-1-1-1,-1-1-3,2-3-6,7-1-1,1-1-4,-10-4 2,11 0-3,7 0 0,-9-4-3,10-1-2,-9-1 1,-1-3-1,10-1 1,-9-1-3,-1-3 2,9-1-1,-7 0 0,-11 0 2,10-5 0,-9 0-3,9 5 1,-10-10 1,1 6-3,-9-7 2,10 2-1,-2-2-1,-8 2 0,0-1 1,0 0-1,0 0 1,0 0-2,0 6 1,-8 4 0,8 0 8,0 4-5,0 1-2,-10 1-1,10 4 1,0 5-1,-9 0 1,9 0-2,-8 5-9,8 4 5,-10 1 3,2 1 1,-1 4 0,9 0 1,0 4 0,-9 1 0,18 0 0,-9 0 1,0-5-1,9 4 1,-1 2 0,10-1 0,-9-5 1,9 4 0,-1-3-2,1-1 0,0 0 1,9-6 1,-10 6 0,1-5-2,-1 5-1,1 0 2,-9-5 1,1 5 1,-2-5 0,-8 5-3,0 0-10,0-1-12,-8 1-17,8 6-18,-19-12-21,11 6-21,-2-4-22,-7 4-17,9-6-8,-2-4-1,2 5 1,-1-5 9,9 0 12,-10 0 8,10-5 9,-8 0 5,8 0 8,0 0 8,0-5 7,0 5 9,8-5 4,2-5 9,-1 5 13,-1 0 13,2-4 9,7-2 6,1 1 5,-1 1 2,1-2 4,9 2 3,-10-6 1,9 0 1,-7 0 1,7 0-1,-9 0 0,1 0 2,9-5 0,-9 5 0,-1-5 0,1 1 0,-1 4 3,1-6 2,1 1 1,-11 0 1,1 1-2,-1-1 6,2-1 8,-2 2 7,-8-1 5,0 0 9,9 5 12,-9 0 8,0 0 5,0 6 4,0-2 2,0 1-1,0 5-2,0 1-9,0 4-11,-9 0-5,9 0-8,-8 4-8,-2 1-8,-7 5-6,-1 5-2,9 5 1,-9-5-1,1 5-2,-1 5 2,10-5 2,-11 0-1,11 5 2,0-5 2,-2-1-2,10 1-2,0 0 1,0 1-4,0-2 1,10-4-1,-2 0-3,10-1-4,-1 2-2,-9-6 0,11 0 0,7 0 2,-7-5-2,-2 0 0,9 0 0,-8-5 3,9 0 0,-2 0 0,-6 0 0,7 0-3,1-5 2,0 0 1,-10 0-1,9-5-5,1 5 0,-9-5 3,9 0-1,-10-1 1,1 2-2,0-6 1,-1 5 0,-9-5 5,11 5-3,-11-5 2,2 5-1,-2-5 1,1 6 0,1-2-3,-10 2 1,8-2 0,-8 1 1,0 5-1,0-4 3,0 3-4,0 2 0,-8-1 4,8 5-3,-10-6 0,1 6 0,1 6-1,-10-1 0,9-1 0,-9 2 2,1 3-2,-1 2 1,9-2-1,-9 1-12,10 1 5,-10 3 4,9 1 0,-1 0-1,2 0 3,-1-5 0,1 5 1,8 0 10,-10-1-3,10-3-4,0-1-1,10 5 2,-10-5-1,0 0 0,8-1-2,-8-3-1,9 3-1,-9-3 0,8-1 1,-8-1-3,10 2 0,-1-6 2,-1 5 0,2-5 1,7 0 1,-8 0-1,0-5-1,-1 5 2,2-6 0,7-3-1,-9-1-1,2-1 0,-1 2 0,9-1 0,-10-5 1,1 0 0,9-1 0,-10 2 2,1-6 0,1 0 0,7 0 0,-8 1-1,0-1 0,-1-6 0,2 2-1,-1-1-1,-1 0 1,-8 0-1,8-5 0,2 5 1,-10-5 1,9 5-2,-9-4 0,0-1 0,0 0-10,0 5 2,0-5 2,0 5 1,0-5 5,0 6 2,0-2 5,0 7 1,0-6 9,0 5-2,0 0 0,0 5 0,0 0 0,-9 5 0,9 0 6,0 1 11,0-2 4,0 7 3,0-2-1,-10 1-3,10 5 0,0 0-3,0 0-7,-8 0-13,8 0 0,-8 5-1,-1-5 3,-1 6 6,2 3 3,8-3 4,-9 3 0,0-4 7,0 5 9,9-5 7,-8 5 5,8 5 2,-10-5 2,10 0 3,0 5 6,-9 0 0,9 0-6,0 0-4,0 5-5,0-5-6,0 0-3,0 4-4,0 1-6,9 5-4,-9 0-3,0 0-2,10 0-3,-10 0-3,8-1-1,-8 2-3,9 4-3,-9-6-1,9 1-1,-9 0-3,0 0-3,9 0 2,-9 0-4,0-1 1,0-4 2,8 6-2,-8-7-1,0 6-1,0-10 1,10 5 3,-10 0-2,0-5 2,9 0-3,-9 0 1,8-1-1,-8 1 0,0-4 0,8-1-3,2-1 4,-1-4-2,-1 1 1,2-2-1,7-4 3,1 5-1,-10-5-3,11 0-13,-3 0-14,3 0-20,-11-5-25,10 1-29,-1-2-36,-7 1-31,7 1-33,1-7-27,-9 2-28,9-1-25,-10-1-24,11 2-17,-11-1-18,0-5-26,2 0-51,-1 5-93,-1-5-92,2-5-31,-2 5 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14.4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32 571 944,'-10'-40'0,"4"3"0,-1 7 42,2 16-26,1 9-7,4 5-5,0 0-4,1 4 2,-1-3 2,0-1 19,3 0 5,-3 0 0,0 0 0,0 0-9,1 0-7,-2 4-3,1-4 2,0 4-7,1 0 10,-1 1 12,3 9-2,-2-1-1,2 10 2,1 4-11,1 8 3,-1 11-8,3 3 6,-3 9 0,4 0-8,-3-3 4,3-1-9,-4-2 4,2-10-6,1-8 2,-1-1 0,1-10 1,0-6 0,1-9-1,-4-6 14,5-8-9,-1-11-5,6-14-2,9-5 1,-7-14-1,3-9 0,-2-3 1,1 3 0,-6 5-1,-3 10-1,1 17 0,-6 10-1,0 11-16,0 19 17,6 14 1,-1 14-2,-1 8 2,9 11 3,0 1-3,2-2 0,2-5 3,2-6-3,-1-7 0,-1-13 3,-4-11-1,-7-3 5,4-18 1,-1-11-4,5-20-3,9-19 0,-5-18-2,3-13 1,-2-14 0,-10 1 0,-5 4-1,-4 13 1,-4 14 0,-4 25-1,0 11-3,1 18 0,2 9-5,1 4-26,0 8-1,0 1-34,1 13-6,-1 2-19,3 11-23,-2 5-124</inkml:trace>
  <inkml:trace contextRef="#ctx0" brushRef="#br0" timeOffset="802">956 926 847,'1'-2'32,"-2"-6"54,-2 4-5,3-1-59,0 5-17,0 4 6,0-3 6,0 7 17,-2 1-16,0 5-5,0-1-4,-1 9-4,3 1-3,0 3 2,3 3-4,-3-2-58,4 4-128,-2-5-208</inkml:trace>
  <inkml:trace contextRef="#ctx0" brushRef="#br0" timeOffset="1034">1026 696 728,'4'-31'24,"-3"8"-18,-2 6 49,1 7-55,0 14-5,0 10-40,1 4-58,5 13-164</inkml:trace>
  <inkml:trace contextRef="#ctx0" brushRef="#br0" timeOffset="1252">1262 836 960,'12'-41'3,"7"1"28,-7 0 46,1 7-37,4 12-25,2 11-13,0 18 10,5 11 18,4 18-3,1 7 17,65 121-11,-90-142-14,-4 4-9,-4-4 0,-4-4-7,-3 21 2,-5-9 1,2-10 1,1-12 9,5-16-5,4-12-10,4-16 0,4-7-2,0-12 2,9-3-3,4 3 2,11 0-1,-3 12-15,5 4-36,-1 15-70,-1 13-16,-4 10-52,-3 14-51</inkml:trace>
  <inkml:trace contextRef="#ctx0" brushRef="#br0" timeOffset="1582">1825 1006 681,'8'4'62,"1"-8"8,6-9 10,-2-6-14,5-8-26,9 0-6,-6-4-4,0 0-2,-2 3-7,-10 3 27,-9 6-11,-9 9-12,-10 2-14,-7 12 4,-10 6 2,-2 11 2,-3 6-16,6 5 0,9 3 1,9-3-3,13 5-1,12-6 8,9-5-3,15-3-2,6-9-1,8-6 2,10-8-4,-2-12-4,3 2-16,-6-7-49,-6 2-22,-9 2-13,-13-1-74,-6-3-170</inkml:trace>
  <inkml:trace contextRef="#ctx0" brushRef="#br0" timeOffset="2002">2323 82 655,'2'-27'53,"-2"8"28,-2 6-9,-2-1-26,1 9-24,2 1 13,-2 4-9,-1 5 0,-6 5 14,2 3-1,-8 5-14,1 3 4,5 2 13,6 0-14,-1 8 3,5 1-6,5 4-9,-1 9-1,0-1-2,0 6-5,-2 3 7,-2 7 1,2-3 2,-2 1-9,2-4-4,2-5 1,-1-3-3,-2-2-1,2-7-2,-3-1 3,-3-1-1,2-4-2,-2-3-41,-1-1-75,4-2-68,3-6-126</inkml:trace>
  <inkml:trace contextRef="#ctx0" brushRef="#br0" timeOffset="2414">2468 912 530,'-11'4'228,"9"0"-220,8-4 38,12-4 6,7-5-35,12-1 11,-2-7 0,8-1 19,-7-5-19,-1 1 0,-9-5-9,-3 0 0,-5 0-1,-5-4-4,-2-1-8,-5-3 7,-6 4-7,-2 3-3,-5 5 16,-3 6-15,-7 13-1,-8 8-2,-16 18 1,-2 9 13,-6 11-10,9 10 11,4 4-13,15-3 4,13-5 0,12-2 4,13-6-3,15-3 1,6-12-5,12-10 1,11-7-4,6-16 6,2-5-5,-3-10-2,-9-8 0,-12-9 0,-11-2 0,-6-12 0,-11-7 1,-4 1-1,-1-1 1,-5 9-1,-2 8 0,-5 9 0,-10 12 0,0 10-7,-6 13 1,0 13 2,2 10 4,2 12 2,9 1 0,10 9 1,13-9-1,1 0-2,7 1 0,-7-3 0,0-1 1,-1 3-2,-16 3 1,-4-3-26,-10 0-7,-2-5-3,-5-8 0,3-5 17,-4-13 17,5-5 0,7-9 2,2-9-1,6-5 0,6-4 1,10 1 0,3-1 0,6-6 2,10 3-2,10-7 2,0-7 6,6-2 2,-2-6-2,-4 2-4,-12 1 2,-8 3 0,-13 6 6,-10 5-3,-8 16-6,-6 5-2,-7 10 1,-2 12-1,-1 2 6,6 9-7,10 12 10,4 1-2,10 8-2,9 8 4,5 6 3,-1-4 2,2 0-6,6-2-1,0-6 1,1-8-5,0 3-4,-4-5 1,-9-5-1,-11 4-21,-12-8-39,-13 4-25,-13-6-25,-12-6-131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4:56.46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0 587 21,'10'-5'262,"-2"0"-48,1 5-50,-1-5-27,10 5-19,-9 0-10,9-5-5,-10 0 2,2 1 7,-1-2 12,-1 1 14,1 1-1,0-2-2,0 1 1,-9 1 8,8-2 13,-8 1 12,10 5 6,-10-4 1,0 4-1,0 0-6,0-6-10,0 6-17,0 0-17,0 0-20,0 0-19,0 6-17,-10-6-12,10 4-2,-8 1 0,8 5 7,-9 1 2,0-2 2,9 1 10,-9 0 13,1 5 8,-1 0 3,9-5-1,-10 5-6,2 0-3,0 5-6,8-5-6,-10 0-13,10 0-11,0 5-12,0-5-9,-9 5-5,9-5-5,0 4-3,0-4-2,9 0-3,-9 5-1,0-5-2,10-6-4,-2 7-2,0-6-3,11 0 2,-2 0-1,1 0 1,0-5-1,9-1 0,-2-4 0,2 0 0,-1-4 1,1 4 0,8-5 0,2-5-3,-11 0 0,9-5 0,-8 5 1,8-10-1,-8 5 0,0-10-1,-1 5-1,-9-4 0,10-2-1,-9 2-1,-1-6-1,-7 0 0,-2 0 0,1 5 2,-9 0 1,8-4-4,-8 8 10,0 1 14,0 1 11,0 8 8,0-4 3,-8 11 3,8-7 1,0 7 5,-9 4-7,9 0-13,-8 0-11,-2 4-7,-7 7-8,7-1-2,2 5-3,-10-1 0,9 1-2,1 6 0,-11-2 0,11 1 2,0 0 0,-2 0 1,1 0 0,9 0-1,-8-5 0,8 5 0,0-5-1,0 0 1,0 0 2,8-6 1,1 6-2,1-4 2,-2-2 1,0-3-3,2-2 0,-1 1-1,-1 1-2,10-2 0,-9-4 1,-1 0-1,2 0 0,7-4 0,-7-2 0,-2 1-1,1 1-2,-1-7 1,10 1-3,-9 1 2,1-2-2,-10 2 1,8-6-1,0-5 3,-8 5-1,10-6-1,-10 2 1,9-1-1,-9-5 3,0 5 0,0 0 1,0 0 0,-9 5 2,9-4 0,-10 4 0,10 4 1,-8 2-1,0-1-1,8 5 0,-10-1-1,1 2 2,1 4 1,-10 4-4,9 2 1,-9 3 2,9-3 0,-9 3 0,10 6 0,-10-4 0,9 4 0,1 0 2,-11-6 1,11 6-4,0 0-9,-2 0-19,1 0-26,9-5-29,0 5-22,-8-5-18,16 0-14,-8 0-16,9 0-8,1-5 5,-2 5 10,0-5 15,11-5 5,-2 4 2,1-4 3,0-4 5,-1 4 9,10-5 10,-9-1 10,-1 2 8,9-7 15,1 2 14,-9-1 12,9 0 9,-10 0 10,9 0 6,-7 0-5,-2-5 9,1 5 7,0 0 2,-1 0 2,1 1 2,-9-2 2,-1 7 10,2-2 16,-2 6 9,1 0 13,1 0 12,-10 6 9,0-2 12,8 7 11,-8-2 1,0 6 9,0 0-5,0 0-5,0 0-2,0 0 1,0 0-4,0-1-8,0 1-5,0 0-6,0-4-4,0 4-5,0-6-10,0-3-7,0 3-8,0-3-5,0-1-4,0-1 0,0-4 6,0 0 15,0 0 10,0 0 4,0 0 1,-8-4 1,8-7-1,0 2-8,0-2-10,0-4-20,0-4-13,0-1-5,0-5-5,8 5-2,-8 0-2,8-5 0,-8 10-1,0-5 0,10 0 1,-10 5-2,9 5 0,-1-4-1,-8 8-1,8-3 4,-8 9-3,0-6 2,10 6-3,-10 6 2,9-1 1,-1-1-2,2 7 2,-2 4-1,1-6 2,1 6-2,-2 0 1,1 5 0,-1-5 0,2 0 0,-2 0 2,1 0-4,0 0 2,0 5 1,-1-5 2,2 0-1,-10-5-5,9 4-23,-1-4-36,-8 1-36,8-2-34,-8 2-33,0-7-26,10 1-23,-10-5-15,9 0 5,-9 0 12,8 0 12,2 0 11,-10-5 11,8-4 7,1 3 7,9-3 9,-10-6 11,1 4 13,1-4 20,-2-4 19,1 4 19,9-5 18,-10 5 15,2-5 14,7 0 8,-9 5 7,2-4 8,-1 4 7,-1 4 12,2 1 13,-10 1 10,8-2 9,-8 7 7,9-1 11,-9 5 22,0 5 18,0-5 11,0 9 9,0 1 8,0 5 7,-9 0 5,9 0-1,-8 5-12,8 0-14,-10 0-12,10-5-10,-8 5-11,8-6-7,-9 1-5,9 0-1,0 0-2,-10 0-5,10 0-1,0-4-11,0-6-5,0 4-9,-8-3-7,8-2-9,0 1-3,0-5 9,0 6 13,0-6 12,8-6 7,-8 6 5,0-9-1,0 3 1,10-8-5,-10 3-12,9-4-17,-1-4-16,-8-1-7,10-1-5,-2-3 0,1-1-2,1 5 1,-2-5-3,0 6-1,1 4 3,-9-6 4,10 12 6,-2-2 1,-8 2 3,0 3-1,8 6 1,-8-4-3,0 4 2,10 4-4,-10 2-4,0-1 0,9 4-1,-9 1 1,0 1 2,8 4 3,-8-6 0,0 6-2,10 0 2,-10-5-2,8 5 2,1 0-2,1 0-1,-2-5-2,0 0-1,1 4 0,-9-3 0,18-7 0,-9 7-4,0-7-1,0 2 0,9 3 2,-9-4-1,7 1 2,-6-2-3,7 1 0,-7 1 1,7-6-1,-7 4 1,6-4-1,-7 0-1,9 0-1,-10 0 0,2 0-1,-1 0 2,-1 0 0,10-4-1,-9-2 2,-1-3 0,2 3 1,-1 1-3,-1-4 2,-8-1-1,10-1 0,-2 2 0,1-6-1,0 0-1,0 0 1,-9 0 1,8-5 1,1 5-2,-9-5 0,0 5 0,10-4 0,-10 4 0,0 4 2,0-4-1,0 6 1,0 3 2,0-3 2,0 3 1,-10 2 2,10 4 0,0 0-2,-9 0 0,1 0-2,-10 10-2,9-5-2,1 5-1,-10-1 0,9 6 0,-9 0 0,9 0 1,1 0 1,-2 5 0,10 0 0,-8-5 0,8 5-1,0-5-1,0 5-1,0-6 0,8 1 1,-8 0 0,10 0-1,-2 0 1,9-4 0,-7-2 3,7 2 0,-7-7-2,7 1 0,1 5 2,-1-10-1,1 5-2,0-5 0,-1 0-1,1 0 0,9-5 0,-10 5-2,1-4-1,9-2 0,-10-3-2,1 4 1,0-6-2,-1 1 1,1 1 1,-9-2-7,1-4 5,6 6 2,-7-6 3,1 0-2,-2 0 4,0 0 0,2 0-1,-1 5 8,-9-5-2,8 5-5,-8-5 0,10 6 1,-10-2 2,0 1-3,0 1 1,0 3-1,0-3-1,0 3 1,0 6 0,0-5 1,0 5-3,-10 0 1,10 0 0,-8 0 1,-1 5 0,-1 5 0,10-5 0,-16 5-2,6 5 0,1-4-1,1 3 1,0 1 0,8 0 0,-10 5-1,10-5 1,-9 0 0,9 0 0,0 0 2,0 0 0,9-5 0,-9 4-1,10-4 1,-10 1 0,8-2 0,0-3 0,-8-1 1,9 4 0,1-3 0,-2-2 2,10-4-1,-9 5-1,9-5 0,-10 0 0,9 0-1,1 0 0,1-5 1,-2 1 2,1-2 0,-1 1 0,1-4-2,-10 3 1,19-3 1,-17-2-1,7 1-2,1-4 0,-1-1 0,-7 0-2,-2 0 0,10-5-1,-9 5 4,-1-5-2,1 0 1,0 0-2,0 0 1,-1-5 1,2 5 2,-1 1-1,-9-7-1,8 2 2,-8 4 0,10-5 1,-10-5 0,0 5-3,0 0 2,0 5 0,0-4-2,0-1-1,0 5 1,-10-5-1,10 5-2,0-5 1,0 6-1,0-2 1,0 1 1,0 5 1,-8 0 0,8 0 1,0 6 1,0-1 1,0 5 1,0 0-4,0-5 3,0 10-1,0-5 2,0 5-1,0 0-1,-9 0-1,9 0 0,0 5 4,-10-5-3,10 10 1,-8-5 2,-1 5 1,9 0 2,-9 0 3,0-1 2,9 6 3,-8-4 2,-1 4 2,9 0 1,0-6-1,0 6 1,-10 0-3,10 0-1,0 5-1,0-5-3,0 0-1,0 0-4,0 0-1,0 5 0,10-5 0,-10 4-2,0-4-1,0 5-1,0 0-1,9 0 0,-9 0 1,0 0-1,-9 0-1,9-1 0,0 2 1,0-1-1,0-1 1,-10 1-2,10 1 0,0-2 0,-8 1 1,8-5 1,0-5-1,0 5 0,0 0 0,0-5 0,0-1 2,8 2 0,-8-1-2,10-1-1,-1-3 0,-1-1 0,1-1 0,0 1 0,8 1-7,-7-2-5,7-4-7,1 0-7,-1 0-11,1 0-9,1 0-5,-3-4-4,3 4-7,-2-6 6,1 1 6,0 1 7,-10-7 10,11 7 10,-2-7 5,-8 2 5,8-1 10,-8-5 0,0 5 0,8-5 3,-7 0-1,-1 0 1,-1 0 1,2-5 0,-2 5 1,1 0-2,-1 0 2,-8 0-2,10 0 1,-10 6 0,8-1 4,-8-1 7,0 2 7,0 4 7,0 0 1,0 0 3,0 5 1,0-5-1,-8 5-7,8 5-7,-10-5-7,2 5-4,-1 5-3,1-1-2,8 2-1,-18-1-1,18-1 1,-9 6 1,9 0 0,-10-4-3,10 4-1,0-6 3,0 6-4,0-5 2,0 0 2,10 5 1,-10-5 1,9-5 1,-1 5 1,2-5 2,-2 0 3,1 0-3,-1 0 0,2 0-2,7-5 1,-7 5-1,-2-5 0,10 5-6,-9-5 2,-1 0 2,1-5 5,9 5-6,-10-5 0,2 0 0,7 0 0,-7 0 2,-2-5 1,1 0-2,-1 0-6,2 0 5,-2 0 0,1 0 0,1 5-1,-2-5 0,-8 0-2,8 1 2,-8 3-1,0-3 7,10 3-3,-10 1-1,0 1 2,0-2-2,0 6 0,0-5-1,0 5 1,0 0-5,0 0 2,0 5 1,0-5 0,-10 10 1,10-5-1,-8 10 1,8-5-3,0 1 1,-8 3-1,8 1 2,0 0 1,0 0-1,0 5 1,0-5 0,0-5 0,0 5 0,8-6 1,-8 2-1,8-1 0,2-1 2,-10 2-1,9-2 0,-1-3 1,10-2 3,-9-4-4,-1 0-1,10 0-6,-9 0-6,9-4-8,-1 4-6,-7-6-8,7-3-5,-8 3 0,8-3-1,-7-2 2,-1 2 4,-1-6 8,0 0 5,2 0 7,-1-5 5,-1 0 2,2 0 0,-10 0 7,8-4 0,-8 3 0,9-8 0,-9 4-1,0 0-2,0 0 1,-9 0 2,9 5-1,-8 0-4,-2 0 3,2 5 1,-1 0-1,-1 6-2,-6 3 3,-3 2-2,2 4 0,-1 0 2,0 4 0,-7 7-1,-2-2 0,9 6 1,-9 6-1,10-2 2,-1 1-1,10 5 0,-11-5 1,11 5 0,-2 0 0,2-5 0,8 4 2,0-3-3,0-2 2,0 1 0,0 0-3,8-5 2,2 0 3,-2-5-2,1 0 2,9 0 1,0-1 0,-1-3-4,1-6 3,-1 0 0,10 0-3,-1 0-1,-7-6 1,7 2-1,-9-6-1,10 0-1,-9 0 0,-1-5-1,1 0 0,1 5-2,-3-5 1,3 0 0,-2 0 1,-8 6 2,8-6-1,-7 4 0,-2 1 1,1 5-1,1 1-1,-2-1-1,1 5 1,-1 0 1,-8 0-1,10 5 3,-2-1-1,-8 1-1,9 5 2,0-5 0,-9 5-1,9-5-1,-1 5 2,-8-5 0,10 1 3,-10 3 0,9-4-2,-1-5 1,-8 5 2,8 0 0,2-5-1,-10 0-2,9-5-2,-1 0-2,2 5 4,-2-10 0,-8 6-1,9-2 2,1-3 0,-2-2 0,0 1 1,-8 5 0,9-10-4,1 6-8,-10-1-16,0-1-22,0 2-28,0-1-22,8 0-23,-8 0-24,0 0-18,0 0-18,0 0-12,0 0-8,0 5-9,0-5-7,-8 5-10,8 0-12,-10 0-13,10 0-24,-9 0-32,-7 0-49,6 1-68,-7-2-78,-1 1-29</inkml:trace>
  <inkml:trace contextRef="#ctx0" brushRef="#br0" timeOffset="3086">2867 264 277,'-8'-6'555,"-2"2"-44,10-6-122,-9 5-121,9 0-98,0 0-55,9 0-34,1 0-23,-10 5-29,8 0-39,1 0-46,-9 5-56,9-5-88,-9 0-132,0 0-130,-9 5-63,-8 0-27</inkml:trace>
  <inkml:trace contextRef="#ctx0" brushRef="#br0" timeOffset="3230">2345 344 147,'0'-6'499,"0"1"-82,0 1-115,8-2-92,2 1-78,7 1-52,1-2-30,9 1-18,0 1-11,-1-7-6,9 7-6,0-1-1,0-5-3,10-1-1,-9 7-4,7-1-8,2-5-30,-10 5-54,0-5-94,2 0-159,-11 0-97,0 5-42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5:00.16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241 22 392,'0'0'361,"-10"-5"-77,1-1-64,1 2-28,-1 4-8,0-5-22,0 5-25,1 0-15,-2 0-6,2-5-3,-1 5-3,9 0-7,-10 0-6,10 0-10,-8 0-5,8 0-8,-9 0-4,9 0-3,0 0-2,-8 0 4,8 0 3,0 5 9,-10-5 8,10 5 10,-8-1 5,-1 2 9,9-1 5,-9 5 8,9-1 8,-9 2 2,1-2 0,-2 1-4,1 1 7,1 4 7,8-1 1,-8-4-4,8 10-11,-10-5-5,1 0-10,9 0-6,-8 5-16,8-1-17,0-4-13,0 11-7,0-7-10,0 1-10,0 0-5,8 5-7,-8-5-1,9 0-3,-9 5-4,10-5-4,-10 5-3,8-5-3,-8 4-1,0 1 1,8 0-3,-8-5-4,0 5-1,0-1 0,0 2 3,-8-2 0,8 1-2,0-5 1,0 5 0,-8-5-7,8 0-20,0 0-35,0-5-53,0 4-58,0-4-59,-10-4-62,10-1-62,0-1-54,10-4-39,-10 5-30,8-10-39,-8 5-65,8-10-73,1 1-15,-9-2 21</inkml:trace>
  <inkml:trace contextRef="#ctx0" brushRef="#br0" timeOffset="362">241 709 164,'8'0'476,"-8"0"-77,8 0-90,2-6-79,-10 6-52,9-5-47,9 1-31,-10-2-24,9 6-13,-7-5-10,7 1-6,1-2-4,0-3-3,-1 4-3,1-1-1,-1-3 0,2-1 3,-1 5 8,-1-5 7,-9-5 6,10 5 3,-9 0 3,1-5 4,-2 0 4,0 0 0,2-5 3,-1 5-1,-1-5-1,1 1 4,0 4 8,-9 0 5,0 0 13,9 0 5,-9 5 0,0 0 3,0 0 5,-9 5-5,9 0-10,0 0-13,-9 5-20,0 0-13,-8 0-12,-1 10-14,10-5-11,-19 5-3,9 5 2,1-5 2,-1 4 6,-1 7 4,2-6 0,8-1 2,-8 7 3,8-2-3,0-4-4,0 0-5,9 5-9,-8-5-1,8 5-2,8-5-3,-8 5-3,9-5-4,0 0 0,0 0 0,-1-6 3,10 6-2,-1-5 3,2-5-2,-1 5 0,-1 0-1,1-5 0,9 0 0,-11 0 0,3-10 0,-2 5 0,1-5-1,8 0-1,-7-5 3,-2 0-1,1 1-3,-1-2 0,1-4 0,-10 0-7,11-4 1,-11-1 4,10 0 1,-9 0 0,-1-5-1,2 0 0,-2-4 0,11-1 5,-11 0-1,1 0-11,0 5 2,0-5 1,-1 5 4,1 5 2,0 0 0,0 1 1,-1 4 1,-8 4 9,10 2-7,-10 3-2,0 2-1,0-1-3,0-1-2,9 6 2,-9 6-2,0 3 1,0 2 1,0-2 2,8 6-1,-8 6 2,0-7 2,10 6 4,-2 0-3,-8 0 0,9 0 1,-1 0-2,2-6 1,-2 7-2,1-1-3,1-1-4,-2-4 2,-8 5-1,8-5 2,2 5 1,-10-5 2,9 0-1,-9 0 1,0 0 1,0 0 2,0-6-1,-9 6-3,9-4-2,0-2 1,-10 6 1,10-5-1,0-5-5,-8 5-1,8-5 1,0 1 0,0-2-3,0-4-5,0 0-7,0 0-4,8-4 1,2-2-4,-1 1-1,-1-5 2,1 5 5,0-5 3,8-5 5,-7 1 5,7 4 3,-7-5 4,7-5 3,1 5 9,-1-5-3,1 0-3,0 0-2,-1-5 0,-9 0-2,11 5 0,-1-4-3,-1-1-10,-7-5 5,-2 5 4,10 0 1,-9 5-14,-1 0 6,-8-5 5,9 10 3,-9-5-1,9 11 3,-9-6 2,0 9 2,0-3 14,-9 4-4,9 0-5,-9 5 0,1 5 0,-1 0-5,-1 4-1,-6 2-2,-3 8 2,11-4-1,-10 5-4,9 5 3,-1-5 2,2 5 1,0 0-1,8-5 1,0 5-2,-9-1-1,9 2 3,9-2-3,-9 1 0,8-5 1,-8 5-1,18-5 2,-9 0 1,-1 0 0,2 5-1,7-10-1,-7 5 0,-2-1-1,10 1-7,-9-5-21,-1 5-27,-8-5-29,9 0-30,-9 0-37,0 0-42,0 0-42,0 0-39,-9 0-30,1 0-39,-1 5-67,-1-11-122,-6 6-71,-3 0-17,-7 0 13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5:32.37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179 7 86,'0'-5'171,"0"5"-47,0 0-30,0 0-22,0 0-13,0 0 2,-10 0 11,10 0 9,0 0 11,0-4 12,0 4-3,0 0-10,10 0-12,-10 0-14,0 0-10,0 0-7,0 0-10,0 0-7,0 0-6,-10 0-5,10 0-4,0 0-3,0 0-1,0 0-2,0 0 1,0 0 1,0 0 2,0 0 1,0 0 0,0 0 0,0 0 0,0 0-1,0 0-1,0 0 0,0 0-1,0 0-1,0 0 1,0 0 3,0 0 0,0 0 3,0 0 1,0 0 0,0 0 2,0 0 0,0 4-1,-8-4-1,8 0-4,0 0-1,0 0-4,0 0-1,0 5-4,0-5-1,0 6-4,0-6 0,0 4 0,0-4 0,0 0 0,0 0 0,0 0 1,0 5 4,0-5 3,0 6 3,0-6 2,0 4 5,0-4 1,0 5 1,-9 1 1,9-2-1,0-4-2,0 10-5,0-10-1,0 10-2,0-5-2,0 0 0,0 0-1,9 5-2,-9-5 2,0 5 0,0-5 0,0 5-2,0-5 0,0 5-1,0 0 3,0-1 1,0-3 2,0 3 3,0-3 5,0 3 4,0 2 5,0-2 7,0 1 0,0 1 2,0-2 0,0 2-1,0-2-2,0 1-5,0 1-3,-9-7-5,9 7-2,0-2-5,0 1-2,0-5-2,0 5-1,0-5 0,0 5-2,0-5-2,0 0 0,0-1 0,0 7-1,0-6-1,0 0 0,0 5 3,-10 0 9,10 0 9,0 0 8,0 0 6,-8 5 6,8 0 4,-8-1-1,8 1-3,0 0-8,-9 0-9,9 0-7,0 0-7,-10 0-4,10 0-2,-8 0-3,8 0 0,0-5 0,0 5-2,0-5 2,0-1 0,-9 2-2,9-2 1,0 1-1,0 1 1,0-2 0,0 6 2,0-10-2,0 5-2,-9 0 4,9 0 0,0 0 2,0 5-1,0-5-1,0 5 1,-9-5 1,9 5-1,0 0 2,0 0-1,-8 5 1,8-5 2,0 0 0,0 0 1,0-1 0,0 1 1,0 0-1,-10 0-1,10 0-1,0-5-1,0 5-1,0-5-1,0-6-2,0 7 1,0-7-2,-8 7 4,8-7-1,0 2 5,0-1 10,0 4 11,0-3 8,0 3 5,-9-3 3,9 3 2,0 1-2,-10-5-4,10 5-13,0 0-9,-8 0-7,8 0-7,0 5-2,-9-5-3,9 0 2,0 5-2,0-5 1,0 0 1,0-1-2,-8 2-1,8-1 0,0-1-1,0 2-2,0-2 0,0-3-1,0-2 2,0 7-2,0-7 3,0 1 0,0 1 0,0-2 1,0 1 0,0 0 2,0 0-2,0 0-1,0 5-1,0-5 2,0 5 0,0 0 0,0 0 0,0 5 0,0-5 2,0 5 0,0-5 1,8 5-3,-8 0 3,0-6-2,0 6-1,0-4 0,0-2-1,0 1 1,9 1 0,-9-2-1,0 1-3,0-5 3,0 5 0,0-5 0,0 5 0,0-5-1,0 5 1,0-5 1,0 5 1,0-5 0,0 5-1,0-5 0,0 5-1,0 0 1,0-1 0,0 2-1,0-1-1,0-1 4,0 2 0,0-2-1,0 1 1,0 1-1,-9-2-1,9 1 1,0 0 0,0 0-1,0-5 0,0 5 1,0-5 3,0 0-1,0 5 0,0-5-1,0 0 2,0 0-2,9 5 1,-9-5 1,0 0-1,0 5 3,0-5 0,0-1 2,0 7 0,0-7 2,0 2-1,0-1-1,0 5 2,0-5 0,0 0 0,0 5 3,0-5-4,0-1 0,0 7 0,0-7 2,0 2-3,0 3-2,0-4-1,0 1-1,0-2 0,0 7 1,0-2 0,0-3-3,0 3 1,0-4 1,0 5-1,0-5-1,8 5 0,-8-5 0,0 5-2,0 0 2,0-5 1,0 5-1,0-5 1,0 5 1,0-5 0,0 0 0,0 4 2,0-3 6,0-1 3,0-1 3,0 7 2,0-7 2,0 2 3,-8-1 1,8-5-2,0 4 10,0 1-9,0 1-6,0-2-6,0 1-4,0 1-4,0-2-1,0 1-1,0 5-12,0-5 3,0 5 2,0 0 4,0-5-1,0 5 3,0 0-2,0 0-1,0 0-2,0-5 1,0 5 4,0 0-1,0-5 2,0 5 0,0-5 0,0 0 1,0 5-1,0-5-1,0-1-2,0 2 0,0-1 3,0-1-3,0 2 4,0-1-3,0-1 0,0 1 0,0 5 2,0-5-4,0 5-3,0 1 0,0-2 1,0 1 1,0 0 2,0 5 1,0-5-1,0 5 4,8 0 0,-8-5 4,0 5-2,0-5-1,0-1 1,0 2 0,0 4 1,0-11-1,0 7 0,0-7-5,0 1 1,0 1 0,0-6 1,0 4-1,0-4-1,0 0 8,0 0-3,10 5-3,-10-5-2,0 6-1,-10-2 1,10 1-2,0 1-4,0-2-6,10 6 6,-10 0 2,0 0 3,0 0 1,0 0-1,0 5 1,0-5 2,0 0-4,0 0 1,0 4 1,0-3-1,0-1-2,0-5 0,0 5 0,9-5 0,-9-1 3,0 1-2,0 1 0,0-6-2,0 4 4,0-4-8,0 0-8,0 0 9,0 0 4,0 0 1,0 0 1,0 0 4,0 0-13,0 0 12,0 0 11,0 0-6,0 0-5,0 0-2,0 0-2,0 0 0,0 0 13,0 0-6,0 0-4,0 0-3,0 5-4,0-5-13,0 0-20,0 0-22,0-5-21,0 5-22,0 0-19,0 0-19,8 0-6,-8 0 8,0 0 16,0-4 17,0 4 21,0 0 22,10-6 22,-10 6 17,0 0 10,0 0 7,0-5 3,0 5 3,0 0 0,0-4 0,0 4 0,0 0 0,0 0 3,0 0 0,0 0 1,0 0 0,0 0 3,0 0 5,0 0 2,0 0 5,0 0 7,0 0 3,8-5 4,-8 5-1,0 0 1,0 0-1,0-6-2,0 6-3,9 0-4,-9-4 3,0 4 1,9 0 5,-9 0 2,9-5 4,-9 5 3,8 0 5,2-6 4,-10 6-1,9 0 1,-1-4 0,10 4 1,-9 0-1,-1 0 2,2 0-4,7 0-4,-7 0-1,6 0-4,3 0-5,-2 0 11,1 0-12,-10 0-12,19-5-3,-9 5-6,-1 0-11,1 0 1,9 0 3,-10 0-15,9 0 7,-7-6 4,7 6 0,1 0 2,0-4 5,-1 4-5,0 0-3,0 0 1,-7 0-1,7-5-1,1 5 1,0 0 0,-1-5 0,-9 5-1,10-5 3,0 5-2,-9-5 2,-1 5-2,1-5 1,-1 5-1,1 0 1,0-5-1,-1 5-1,-7 0 2,7 0-2,-9 0-1,2 0 1,-2 0 1,-8 0 0,9 0 0,1 0 0,-10 0-1,8 0 1,1 5 1,-9-5 1,0 0-2,9 0 1,-9 5 1,0-5-2,0 0 1,0 0 0,9 0-1,-9 0 0,0 0 0,0 0-7,0 0-10,0 0-15,0 0-14,0-5-19,0 5-19,0 0-20,0 0-23,0 0-17,-9 0-16,9 0-12,0 0-13,-9 0-6,9 5-5,-9-5-2,9 0 3,-8-5 5,8 5 5,-10-5 6,1 5 6,9-10 0,-8 5-2,8 0-7,-10-5-7,10 0-7,-8 5-7,8-5-5,0 0 2,-9 0 3</inkml:trace>
  <inkml:trace contextRef="#ctx0" brushRef="#br0" timeOffset="1946">868 2561 6,'-8'0'186,"8"0"-8,-9 0-11,0-5-8,9 5-8,-9 0-10,1 0-7,8-6-5,-10 6-4,10 0-7,-8 0-5,8 0-7,-9 0-7,9-4-7,-10 4-3,10 0-8,0 0-8,-8 0-5,8 4-5,0-4-3,-9 0-2,9 0-2,-8 6-1,8-6-1,0 5 3,-10-5 4,10 4 8,0-4 8,0 6 7,0-6 7,0 5 3,0-5 4,0 0 1,0 0 0,0 4-3,0-4-9,0 0-6,0 5-1,0-5 4,10 6 1,-10-2-1,0 1-4,8 1-3,1-2-5,-9 1-6,8 5-7,11-5-10,-11 1-5,2 3-4,7-4-4,1 0-3,-10 5 0,11-5 0,-3 0-2,3 0 0,-1 5-3,-1-5 5,9 0 2,-7 0 5,-2 0-1,1 0 2,-1-5-1,1 5-1,0 0-3,-1 0-7,-7-5-6,7 5-4,1 0-6,-10-5-5,1 5-1,1-5-4,-2 4 0,0 2-2,2-6-1,-1 0 1,-9 5-1,8-1-1,-8-4-1,9 0 2,-9 6 1,0-6 2,0 5-1,0-5 0,0 4 0,0 2 0,0-1 4,-9-1-1,9 1 2,-8 1-2,-1-2 2,-1 7 0,-6-2 1,6 1 2,-7 0 1,-1 0-1,1 5-1,-1 0 3,-9 0 0,9 0 1,-8 0 3,8-1 4,-9 7 4,9-6 7,1 0 7,-1 5 5,1-5 2,-1-6 0,0 6-2,9 0-5,1-5-7,-10 0-6,18-5-8,-9 5-7,1-5-1,-2-5-3,10 5-3,0 0 2,0-5-3,-8 5 2,8-5-2,0 0 0,0 0 1,0 0 0,0 5 2,0-5-2,0 0 0,0-5 0,0 5 1,0 0-2,0 0-1,0 0-1,8 0 0,-8-5-1,10 5 1,-10-5-3,8 5-16,1-5-27,-9 0-31,9 5-39,-9-5-38,9-5-39,-1 5-40,-8 0-44,9-5-32,1 0-19,-2 0-16,0 6-13,-8-7-23,10-4-38,-1 5-57,-1-4-88,2 4-25,-2-5 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5:05.03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371 113 352,'10'-6'350,"-10"-3"-78,9 3-82,-1-3-53,-8 4-23,0-5-7,8-1-12,-8 2-16,10 3-7,-10-3 1,9 4 4,-9 0 14,0 0 12,0 0 11,0 0 12,0 0 17,0 5 11,0-5 12,0 5 6,-9 0-2,-1 0-10,2 0-7,0 0-10,-11 0-11,11 5-8,-19 0-12,9 0-7,-7 5-1,-2 5 1,0-5 1,9 5-1,-9 0-2,1-1-3,-1 1-6,10 0-4,-10-5-11,9 5-10,1 0-9,-1 0-12,10 0-12,-2 0-11,1-5-5,1 0-7,0 0-8,8 0-2,0-1-3,0 2 0,0-1 3,0-5-1,8 5-1,0-5 0,-8-1 4,19 1-2,-11-5 3,10 6-1,-9-6-3,9 0 4,-1 0-4,10-6 4,-9 6-2,-1 0-2,1 0-1,0-5 1,-9 5 0,7 0-2,-6 0 4,-1 0-4,-1 0 2,-8 0-1,10 0-1,-10 0 0,8 0 1,-8 0-1,0 5-6,-8-5 1,8 6 1,-10 3 4,2-3 0,-1-2 1,-9 7 0,10-2 2,-11 1 1,11-5-1,-10 5 0,9-5-2,-9 5-3,10 0 1,-9 0 0,7-5-2,1 5 1,-9 0 1,10 0 1,-1-1-2,0 2 1,0-1-1,1-1-1,8 6 1,-10-4 2,10-2-1,-9 1-2,9 1 2,0-2-1,0-4 1,0 0 3,9 0 1,1 0-1,-2 1 1,1-6-3,9 4 2,0-4 0,9-4 2,-10 4-3,18-6-3,-9 6 2,1-5 1,0 5 5,-1-5-2,1 5-12,-10 0-27,10 0-32,-9 0-28,0 5-36,-1-5-42,-9 0-39,11 0-43,-11 5-29,2-5-13,-2 0-9,1 0-9,1 0-11,-2 0-23,0-5-52,1-5-82,1 0-55,-2 0-14</inkml:trace>
  <inkml:trace contextRef="#ctx0" brushRef="#br0" timeOffset="546">646 167 449,'0'-5'626,"-9"5"-59,9-5-106,0 5-96,0 0-84,-9 0-66,9 0-43,9 5-32,-9 0-19,0 0-14,9 0-8,-9 0-3,9 5 0,-1-5 4,11 5 2,-11-5-1,10 5-7,-1 0-8,-7-1-7,7 2-9,1-1-10,-10-1-13,11 2-13,-2-1-12,-8 4-8,0-4-7,9 5-4,-10-4 0,1 8-2,-1-4-3,2 0-24,-10 0-33,9 0-43,-9 0-42,8-5-44,-8 5-44,0-6-40,0 2-34,0-7-17,10 2-15,-10-6-21,0 0-32,0-6-36,0-3-43,0-1-31</inkml:trace>
  <inkml:trace contextRef="#ctx0" brushRef="#br0" timeOffset="756">920 147 372,'0'-19'384,"0"8"-41,0 1-50,-8 1-56,8 3-33,-10 1-9,2 5-1,-1 0 3,-1 5 5,-7 10 5,9-5 10,-10 10 1,0-5-1,1 5-4,-2 0-6,3 5-9,-3-1-13,-7-3-15,7 9-17,-7-6-11,9 2-14,-10-2-16,1 1-18,7 0-18,2-5-15,-1 5-14,1-5-12,-1-1-10,0-4-7,9 0-7,1 0-6,0-5-3,8 0 2,-10 1-1,10-7-4,-9 7-14,9-11-18,-8 4-20,8 1-21,0-5-24,0 5-25,0-5-24,0 0-23,0 0-19,0-5-21,0 5-22,0-5-21,0 1-16,8-7-16,-8 7-18,9-7-34,-9 1-46,0-4-75,10 3-68,-2-4-25,-8 5 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5:06.17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-1 676 700,'0'0'754,"0"0"32,0-5-153,0 5-115,0-4-118,0 4-96,0-6-69,9 1-43,-9 1-33,10-2-27,6 1-22,-6 1-18,7-2-18,1 1-15,-1 1-11,1-1-11,1-1-8,-2 2-6,-9-1-7,10 5-4,1-6-2,-11 6-4,0 0-1,2 0-2,-1 0 1,-1 0-2,0 6 1,-8-6-5,10 0-15,-10 5-23,0-1-24,0 2-21,0-1-26,0-5-20,0 4-26,0 1-23,0-5-13,0 6-11,-10-6-13,10 4-14,0-4-11,-8 5-9,8-5-4,-8 0-8,-1 0-12,9 0-29,0 0-46,-10-5-82,10-5-59,-8 5-20</inkml:trace>
  <inkml:trace contextRef="#ctx0" brushRef="#br0" timeOffset="17024">742 298 266,'0'0'267,"0"0"-31,0 0-38,0-5-36,0 5-26,0-5-9,0 5 1,0-5 5,0 5-6,0-5-14,0 0-11,0 5-5,0-5-4,0 5 3,0-5-1,0 5 2,0-5 1,0 5 1,0 0 0,0 0-6,0 0-5,0 0-7,0 0-9,0 0-10,-8 0-9,8 0-11,0 0-8,0 0-4,0 5-5,0-5-4,0 0-1,0 0-1,0 5-2,0-5 0,0 0-10,0 0 3,0 0 4,0 0 5,0 0 5,0 5 8,0-5 6,0 5 3,0 0 18,0 0-1,0 5 1,0 0 3,0 0-1,0 0-1,0 0-3,0 5 8,-9-1-2,9 7 3,0-6 2,0 5-4,0-1-3,0-4-5,0 5-4,0-5-7,0 5-9,0 0-6,9 0-5,-9-6-6,0 7-2,0-6 0,0 0 1,0-6 2,8 6-1,-8 0 1,0-4 3,0 3 3,0 1-1,10-5 1,-10 0-3,0 5-5,0-5-3,0 0-2,0 0-2,0 5-2,0-5-5,0 5 0,0-6-2,0 6 0,0-4 0,0 4 0,0-6 0,-10 1-7,10 0-16,0 0-28,0 0-29,0-5-30,0 0-36,0-5-39,0 6-55,0-12-45,0 1-27,0 0-20,0-5-16,0 0-24,0 0-35,10-5-43,-10-4-52,8 4-28,-8 0 2</inkml:trace>
  <inkml:trace contextRef="#ctx0" brushRef="#br0" timeOffset="17513">725 228 62,'-10'-10'456,"10"1"-46,0 3-53,-8-3-57,8 4-48,-8-1-22,8 2-26,0 4-19,0-5-17,0-1-15,0 6-19,0 0-18,0-4-22,0 4-30,0 0-8,0 0-13,8 0 0,0-5 4,2 5 5,-1 0 8,-1 0 9,10-6 6,1 6 4,-11 0 0,9 0-5,1-4-9,0 4-8,-1 0-9,-7 0-3,7-5-8,1 5-5,-9 0-3,9 0-4,-10 0-4,11 5-7,-11-5-4,0 4-2,1 2 2,-9 3 2,10-3 1,-2 3 1,-8 2 3,8-2 6,-8 6 1,0 0-1,0-5-3,0 5 2,-8 0-2,8 0 2,-8 5 2,-2-5 2,10 0 4,-17 5 7,9-5 4,-11 0 5,11 0 8,-10-1 2,-1 1 2,2 0 1,-1 5-5,1-5-3,-1 0 0,-9-5-1,11 5-1,-11 0 5,9-5 3,-1 5 4,3-5 3,-3-5 4,2 5 0,8-5 1,-8-1-5,7 2-4,10-6-6,-8 5-3,8-5-2,-9 4-5,9-4-1,0 0-2,0 6-2,0-6-1,0 0 1,0 0-1,0-6-3,0 6-2,0 0-2,9 0-4,-9-4-2,8-1-5,-8 5-3,0 0-5,10-6-1,-2 6-1,1 0-3,0 0-2,0 0-2,-1 6 0,2-6 3,7 9 1,-9-3 1,11 3 2,-11 2 1,10-2 1,1 1 1,-11 5 2,9 0-3,-7 5-2,7-5 0,1 5-3,-10-5-2,10 5 1,-9-1-1,9 2-1,-9-7 0,-1 7-3,2-6-1,7-1 3,-7 1 1,-2 6-4,0-12 2,1 6-2,1 0 0,-2-5 2,0 4 1,2-3-3,-1-1 0,-1-1 0,2 2-7,-2-1-12,1-5-15,1 4-29,-2-3-39,-8 3-44,8-3-51,1-6-55,1 0-61,-2 0-56,1 0-52,9-6-43,-10-3-33,11 3-44,-3-8-70,-6-1-80,-1 0-8,-1 0 26</inkml:trace>
  <inkml:trace contextRef="#ctx0" brushRef="#br0" timeOffset="18360">1159 801 287,'0'0'420,"0"0"-63,0 0-73,0 0-59,0 0-41,0-6-37,9 6-32,-9-4-13,0-1-10,8 5-7,0-6-6,-8 2-7,10-1-5,-1-5 3,-1 5 4,2-5 1,-2 5 2,1-5 4,1 0 3,-2 0 2,0 0 3,1 0 4,1-5 0,-2 6-4,1-2-4,0-4-3,-9 5-3,9 1-3,-9-2-5,8 2-7,-8-6-7,0 5-3,0-1-3,0 7-7,0-6 3,0 0-2,0 5-1,0 0-2,0 0 3,0 0-2,-8 5 1,8 0-1,-9-5-6,0 5-2,9 0 0,-9 0 0,1 5-12,-2 0 6,-7 0 3,9 0 1,-11 0 1,11 5 2,-10 4-2,9-3 3,-9 4 12,10 0-4,-1 0 1,-1 4 1,-7-4 2,8 5-3,9 0-3,-9-5-3,1 5-5,8-5-6,-10 0-6,10 4-6,10-4-6,-10 0 0,8 0-2,1-4-1,0 4-3,0-6 1,9-3 1,-1-2 0,10 1 0,-1 0 0,1 0-2,0-5-1,8 5 1,-9-5 0,10-5-3,-1 5 0,0-5 0,-9 0-5,11 0 2,-12 1 0,2-7 0,0 1 1,-1 1 1,-8-6-1,9 4 0,-10-4 4,1-4-3,1 4 0,6-5 0,-15 0 0,6-5-1,3 5 0,-1-4 0,-10 3 0,1-3 2,-1 4-1,2-1 0,-10 2 1,8 4-1,-8-5 1,0 10 1,0 0 0,0 0 2,-8 0 0,8 5 0,-10 5-1,-7 0-1,9 0 2,-10 5-2,-1 0 0,3 5-2,-11 0 1,9 0 2,1 5-2,-10 0 0,9 0 1,0-1-1,1 1 0,-1 0-2,1 6-1,7-7-1,-7 1 2,7 6-1,-7-7-2,9-4 0,8 5 1,-10 0 0,10-5 1,-8 0 0,8 0 0,0-5 1,0 0 0,0 0 1,8 0 2,-8-5 0,10 5-2,-10-10 2,8 5 0,1-5-2,-1 0 0,10 0 0,-9-5-1,1 5-2,7-5 2,-8-5 0,8 5 0,1 0 0,-1-5 0,2 1-1,-1-1 1,-10 0 1,11 4-1,-11-4-1,9 6 0,-7-1 1,-2-1 1,0 2-1,2-1 0,-10 5 0,9-5 0,-1 5 1,-8 0 1,10 0-1,-10 0 2,0 0 6,0 0 7,8 5 4,-8 0 1,0-5 2,0 5 0,0 0 2,0 0-2,0 0-8,0 0-3,0 0-4,0 5 0,9-5 5,-9 5 4,0 5 3,0-5 7,0 5 6,0 0 3,8-1 3,-8 2 3,0-1-4,0 5-2,0 0-1,0-6-4,0 6-1,0 5 0,0 0 0,0-5-1,0 10 0,0-5-1,10 5 0,-10 0 1,0 5-3,0-6-4,0 6 0,0 0-2,0 0-2,0 0-4,0-1 0,0 7-1,0-7-3,0 1-1,0 0-3,0 0-1,0-5 0,0 5-1,8-5-1,-8-5-1,0 4 1,0-4-1,0 1-1,0 3 2,0-9-2,0 5 1,0-5-1,9 0 2,-9 0-4,0-5 2,0 0 2,0 0-2,0-1 2,0-3-2,0-1 1,0-1-1,0-4 4,0 6 0,0-6-2,0 0 3,0 0 0,0 0 2,-9-6-1,9 2-3,-8-1-1,8-5-9,-10 0-5,2 0-8,8-5-6,-9 5-6,1-5-8,-10 0-4,9 0-3,-1-5 2,2 6 3,0-1 2,-2-6 3,1 7 5,1-1 5,0 0 6,-2-5 4,1 5 3,1 0 3,8 0 3,0 0 0,0 5 1,0-5 0,0 1-1,0-1-2,0 4 2,8-4-1,1 6-1,1-6 1,6 0 1,-7 0 1,9 0 2,-10 0 2,11-5-1,-1 5 2,-1 0 0,1-5-1,9 5-2,-10-5 0,1 5 0,-1-4 3,1 4-2,0 0 0,-1 0 0,1-5 0,-1 5 2,10 0 1,-9-5 0,0 5 0,-9 0 1,17 0-1,-17 5 0,9-5 1,-9 5 0,9 0-1,-10 1-1,-8 3 1,9-3 0,-1 3 0,-8 6 0,0-5-1,0 5 0,0 5-2,0-5 1,0 6 0,0 3-2,0-3 1,0 9 1,-8-6 1,8 6 1,0 0-2,0 0 1,-9 5 0,9-5 2,0 5-1,0-1 0,0-4 0,0 5 0,0-5 2,0 0-1,0 0 1,0 0-2,9 0 1,-9 0 0,0 0-1,0 0-6,0-5-22,0 5-37,0-5-51,0-1-48,0-3-49,0-1-55,0-1-66,-9-4-62,9 0-41,0 0-31,-8-9-38,8-1-59,-10-1-91,10-8-21,-8-1 25</inkml:trace>
  <inkml:trace contextRef="#ctx0" brushRef="#br0" timeOffset="19598">2229 308 302,'0'-10'580,"0"0"-65,8 5-114,-8-5-113,0 5-95,0 5-57,0-5-42,0 5-31,0 5-23,0-5-15,0 10-12,0-5-6,10 5-2,-10 0-3,0 5 1,0-5-2,0 5-1,0 0-4,0 0-13,0 0-18,0 0-25,9-1-23,-9-4-23,0 5-24,8-4-26,1 3-28,0-4-25,-9 0-23,9-5-17,-1 0-23,2 0-29,-10-5-24</inkml:trace>
  <inkml:trace contextRef="#ctx0" brushRef="#br0" timeOffset="19759">2486 457 227,'8'-4'420,"1"-2"-20,1 1-31,-10 1-39,8-2-39,-8 6-34,0 0-30,0-5-19,0 5-23,0 5-22,0-5-26,-8 6-22,8-2-11,-10 1-9,1 5-4,1 0-5,-2 0 3,2 5 4,-1-5 6,9 5 3,-8 0-3,-10 0-1,9-5-1,9 5-5,-10 0-6,2-6-10,8 2-10,0-1-7,-9-1-11,9 2-13,9-7 3,-9 7 5,8-7 5,2 7 0,-1-2-1,9-4-7,-10 0 1,9 0-1,-7 0-11,7 0-10,1 5-7,-10-5-5,11 0 0,-11 0-1,1 0-2,0 0 0,0 0-2,-1 0 0,-8 0-3,0 0 2,10 0-1,-10-5 0,0 5 0,0 0 1,0 0 2,-10 5 0,10-5 1,-8 5-2,-1-5 1,0 5-1,-8-1-8,8 2-16,-1-7-24,-6 7-23,-3-2-24,1-3-22,10-2-24,-9 1-20,-1 0-15,9-5-7,-9 0-8,9 0-2,0 0-6,0-5-5,1 5 0,-1-9 2,0 3 5,9-3 8,0-2 14,0 1 11,0 1 13,9-2 14,-9-4 6,9 6-4,-1-6-13,1 0-19,0 5-28,0-5-32,-1 0-45,2 0-55,-1 0-58</inkml:trace>
  <inkml:trace contextRef="#ctx0" brushRef="#br0" timeOffset="20219">2778 89 275,'0'-15'301,"8"5"-16,-8-5-30,0 6-35,9-2-29,-9 7-19,0-2-18,0-3-13,0 9-21,0-6-14,0 6-11,0-5-7,-9 5-7,9 0-9,0 5-6,0-5-7,0 0 2,-8 6 4,8 3 6,0-3 7,-10 3 7,10-3 6,-8 3 8,8 1 10,0 0 9,-9 0 0,9 0 2,0 5 12,0 0 3,0-5 4,0 5 1,0 0 6,0 0 6,0 0 5,0-1 3,0 7-8,0-2-6,0 1-6,0 0-8,9 0-15,-9 0-18,0 5-11,0-6-16,0 7-10,8-2-12,-8 1-8,0 5-3,0 0-5,0 0-5,10 0-5,-10 4-3,0-4-5,0 5-1,0 0-2,0 0-1,-10-5-4,10 4-1,0-4-2,0 5 0,-8-10-2,8 6 0,-9-7-1,9 1-1,-10-5-8,10 0-27,0-1-45,-8-3-59,8-6-64,0 5-72,0-10-85,0-1-87,0-4-83,0-4-83,8-1-99,-8-5-67,0-1-9,10 2 32</inkml:trace>
  <inkml:trace contextRef="#ctx0" brushRef="#br0" timeOffset="20594">2805 746 147,'-10'0'552,"10"0"-67,-9 0-94,9 0-80,-8 0-68,8 0-53,0 0-40,0 0-28,0 0-20,0 0-16,0 0-8,0 0-8,0 0-4,8-5-5,1 5-4,1-5-4,7 0-4,-9 0-6,10-5-11,-9 5-9,9 0-4,0 0-4,-1-5-2,1 5-6,-1 0-3,-7 0-2,7 0 0,1 1-1,0 4-13,-9 0-25,-1-6-34,10 1-35,-9 5-41,9-4-44,-10 4-52,1-6-66,9 1-63,-9 1-78,-1 4-68,2-6-20</inkml:trace>
  <inkml:trace contextRef="#ctx0" brushRef="#br0" timeOffset="20816">3132 681 75,'0'0'416,"0"5"-72,0 0-73,0-5-53,0 5-35,0-5-24,8 0-16,1 0-7,-9 0-9,9 0-3,8 0-5,-7-5-5,-1 5-5,-1-5-5,0 0-7,2 0 1,-1-4-1,9 3 0,-10 1 2,1-5-2,1 1-5,-2-2 0,-8 2 0,8-1-6,1-1-7,1 2-8,-10-6-9,0 5-9,8-5-8,-8 5-4,0-5-11,0 5-7,0 0-5,0 0 3,0 0 2,0 5 6,0-5 6,0 10-2,-8-5 7,8 0 1,-10 5-3,1 5-8,1 0-5,-10 0-9,9 0-3,1 5-2,-10 5-4,9-5-1,-9 10 1,10-5 6,-11 4 1,11 2 5,-1-1 0,0-1-1,0 1 0,9 1 1,0-2 0,0 1-1,0 0-4,0 0-1,9-10-5,0 5 0,-9 0 1,17-6-1,2 2-1,-11-1-1,10-5 1,-1 4-3,1-3 0,1-6 0,-3 4 0,3-4-2,-2 0 0,-8 0 1,8-4-1,1-2 1,-9-3 3,9-2-4,-9 2 0,9-6-1,-10 0 1,1 0 0,9 0-3,-10-5-1,1 0 0,1 5 2,6-4 0,-6 4 0,-1 0 1,9 0-3,-10 0 2,1 0 3,-1 4 5,2 2 2,7 3 0,-7 2 2,-10-1 1,8 5 3,1 0 5,0 5-3,0-1-1,-1 2 1,2 3 0,-10 2-4,9-1 0,-1 5 4,-8-1-6,8 1 0,-8 0 0,10 0-4,-10 0-2,0 0 4,0 0-2,0 0-2,-10 0 3,10-5 0,0 5-2,-8-5 0,8-1 1,0-3 0,-8-1 2,8-1-2,0 2-1,0-6-1,0-6 0,0 2 0,0-1-1,0-1-12,0-3 5,0-6 0,0 5 0,0-5 1,0 5-1,0-5-9,8 0 7,-8 5 11,8-5-5,2 5-1,-10 0-1,9 1 0,-1-2-1,10 1 9,-9 1-6,1-2-2,-2 2 0,0 3 10,1-3-5,1 3-3,-2-3-1,1-1 0,0 5-1,8-5 0,-7 0 0,7 5-10,1-5 6,-9 0 2,9 5 0,-10-5 1,10 5 2,-9 0 1,-9 0 0,8 0 2,-8 0-1,9 0 4,-9 5 8,10 0 7,-10-5 9,0 5 9,0 0 8,0 0 6,0 0 5,0 0 3,0 0-5,0 5-6,0-5-7,0 0-9,-10 0-7,10 0-6,-9 5-7,1 0-3,-1-5-2,0 5-3,0 0-2,1 0-4,-2 0-1,2 5-2,-1-5 2,-1 5-1,10 0 1,-8 0-8,8 5 1,-9 0 4,9 0 1,0 0 2,0 0 1,0-1-1,0 1-1,9 0 8,-9 0 0,8 0-1,-8 0-2,10 0-2,-1-5 0,-1 5-2,2-5 1,-2 0 1,-8 0-2,18-6 1,-9 2 0,-1 3 0,1-9 0,1 0 2,6 0 1,3 0-3,-11 0 1,10-4-2,-1-1 0,1-5 1,1 5-1,-2-5 1,1-5-1,-1 5 2,1-5-2,-10 0 1,11 5 0,-11-5 1,2 1-2,-2-1 0,1-6 0,-1 7 0,2-1 0,-10-6 1,8 6-1,-8 1-2,0-6 1,0 5 3,0 0 8,0 0-4,0 5-3,0 0-1,0 0-1,-8 0-1,8 5 0,-10 5-4,10-4-6,-8 4 5,-1 4-1,1 1 1,-10 1 1,9-2 3,-1 6-1,2 5 0,-1-5 1,0 5-2,0 0 0,1 0 2,8 0 1,-9-1-1,9 7 0,-9-6-1,9 0-1,0-1 2,0 1 1,0-5 0,0 5 1,0-5-1,9 0 0,-9-5 1,0 5 0,9-5 0,-9 0 2,8 0-2,-8-5 1,9 5 1,-9-5-1,9 0-1,0 0 2,-9 0 0,8 0-3,2-5 0,-10 0 0,9 5 0,-9-10-1,0 5 0,8-5-2,2 5 1,-10-5 2,8 1 0,-8-6 0,9 4-1,-1 1 1,-8-4 0,10-1 1,-10 0-1,8-6-1,1 2 1,1-1-2,-2 0 2,-8 0-1,8-5 1,2 1-1,-10-2 1,9 2-1,-9-6 0,8 0 1,-8 5-1,10-5 1,-10 0 0,8 5 0,-8 1-2,0-2 2,0 7 1,9-1 1,-9 5-1,0 5-5,0 0 1,0 0 3,0 5-1,0 0 1,0 5 0,0 0-3,-9 5 2,9 0 10,0 5 9,-8 5 8,-2 0 9,2 5 8,-1 4 11,9-3 10,-10 8 7,2-4 4,0 5-4,-2 0-1,10 0-2,-9-5-5,9 5-5,-8-1-3,8-4-5,0 0-4,0 5-3,0-5-5,0 0-3,8-6-4,-8 2-4,0 3-3,9-4-7,-9-5-4,10 6-3,-2-7-2,-8-4-3,8 5 1,-8-5-1,10-5-2,-10 5 1,9 0 2,-9-5-4,0 0-1,8 0-3,-8 0-16,0 0-22,10-5-28,-10 5-36,0-5-52,0 5-61,0-5-68,0 0-73,0 0-75,0 0-72,8 0-95,-8-5-127,0 0-88,0 0-21,0-5 21,0 0 57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5:28.93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18 501 172,'0'-4'216,"0"4"-20,0 0-1,0-5 7,0 5 8,0 0-2,0-6-21,0 6-22,0 0-22,0 0-21,0-4-17,0 4-10,0 0-7,0 0-5,0 0 1,0 0-1,0 0-1,0 0 0,0 0-4,0 0-3,0 4 9,0-4 0,0 6 0,0 3-3,0-3 1,0 3 6,0 2 8,0 4 1,0 0-3,0 0 2,0-1 3,0 6 0,0-5-1,0 0-10,0 5-8,0-5-2,0-1-9,0 7-6,0-6-10,0-6-6,0 6-6,0 0-2,0-4-6,0 4-7,0-6-4,0-4-4,0 5-4,0 0-1,0-5-2,-9 0-2,9 0 0,0 0-1,0-5 2,0 5 4,0-5 12,0 5 19,0-5 21,0 0 16,0-5 10,0 5 4,0-5 1,0-5-4,0 0-14,-9 0-18,9-5-22,0 0-15,0 0-10,0-5-5,0 5-3,0 0-5,9-4 0,-9 4 3,0 0 0,0 0 1,9 0 2,-9 5 0,8-5 0,-8 5 2,10-5 0,-1 5 1,-1 6-1,-8-7-1,10 7-2,-2-2 0,-8 1 1,9 1-1,-1-2-2,-8 6-1,10 0-2,-2 0 1,1 6 0,1-2-1,-2 1-1,0 5 2,2 1 0,-1-2 1,-1 6-1,-8-5 3,8 5 2,2 5 2,-10-5 2,9 0 2,-9 5 5,0-5 3,0 5 2,0-5-1,8 4 0,-8-4-2,0 0 1,-8 0-3,8 0-2,0 0-5,0 0-1,0-5-3,0 0-1,0-5 1,0 0-3,0 0-4,0 0 0,0-5 5,0 0 5,0 0 4,0 0 2,8-5 2,-8 0-1,10-5 5,-10-5-2,8 0-6,1 0-4,1-5-5,-2 1-1,1-7-2,-1 7 1,2-1-2,-10-1 0,8 2 1,1 4 2,0 0-3,0 0-1,-9 0 0,8 5 0,-8 5 0,10-5 0,-10 5 0,9 0-1,-9 0 1,0 5-1,0-5-1,8 5 1,-8 5 0,0-5 0,8 5 0,-8 0 0,10 0 1,-10 0-1,9 5-1,-9-5 1,8 5 0,-8 5 1,10-5-2,-2 5 2,-8-5-1,9 5 1,-9 0-1,10-6-2,-2 6 3,0 0 0,-8 0 3,9-4-2,1 4 1,-2-6-1,1 6 2,0-5 1,0-5-4,-1 5 0,10 0 0,-9-5 0,-1 0 1,11 0 0,-11-5-1,10 5 2,-9-5-1,9-5 1,0 5 1,-9-5-2,7 0-1,3 0 1,-11-5 0,10 0-1,-9 5 1,1-5-1,6-5 0,-7 6 0,1-6 0,-2 4 1,1-4-1,-9 6-1,9-6 1,0 0-2,-1 0 1,-8 0-1,10 0 1,-10 0 0,9 0 0,-9 0 2,8 0-1,-8 0 2,0 5-1,0-5 0,0 5 2,0 5-3,0-5 0,0 5-1,0 5 1,-8 0 0,-1 0 0,-1 0-1,2 5 0,-1 5-1,-9-5 0,0 10 1,9 0-4,-7 0 3,-3 5-2,1 0 1,10 0-1,-11 5 2,11 0-1,0-5 2,-1 4 0,-1-3-6,10 3 5,-8-4 2,8 0 0,0 0-2,0-5 1,0 0 0,0-1 0,0 1 6,8-9-2,-8 3-1,10-3 0,-1-6 2,-1 5-1,10-10 2,-9 5-1,-1-10-1,10 5-1,1-5-2,-11-5 0,0 0-1,11 0 1,-11 0-1,10 0 1,-9-5 2,-1 0-1,-8 5 2,10-5-1,-1 5 0,-1 6 0,-8-6 1,0 9-2,0-3 1,8 3-2,-8 2-2,0 4 2,0 0 0,0-5-4,0 10-1,-8-5 0,8 10-1,0-5 1,0 5 2,-8 5 1,8-6-3,0 2 4,-9 4 1,9 0-1,0-6 0,0 1 1,0 0 1,0 0-1,9 0 2,-9-5-2,8 5 0,-8-5 4,8 0-2,2 0 1,-1 0-1,9-5 0,-10 0-1,11 0 2,-11-5-1,9 5 0,1-5-1,-10 0 0,11 0-1,-11-5 1,10 5 0,-9-5 0,9 5 0,-9-5-1,-1 0 0,10-4-1,-9 3 3,0-4-1,0 5-1,-1-4 1,1 4 0,1-5-1,-2 4-1,0-4 1,-8 6 0,10-6-1,-10 5 1,9 0-1,-9 0 0,0 0 2,0 5-1,8 0 1,-8 0 0,0 5 1,0 0-3,0-5-1,0 5 1,0 5-1,-8-5-3,8 5 2,0 0-1,0 0 1,-9 0-1,9 5 1,-10 0 2,10 0 0,-8 0 1,8 0-1,0-1 1,0 2 0,0-1 2,0 5-2,0-6-2,8-3 1,-8 3 1,0 2 0,10-7 0,-10 7-1,9-7 1,-9 7 1,8-7-1,-8 1-2,10 0-13,-10 0-24,8-5-34,-8 5-45,0-5-47,9 0-56,-9 0-61,0-5-64,8 0-55,-8 0-42,10-4-32,-10-2-34,8 1-31,-8-5-31,0-5-28,0 1-7,0-1 19</inkml:trace>
  <inkml:trace contextRef="#ctx0" brushRef="#br0" timeOffset="1286">1203 417 35,'0'-15'434,"0"-5"-41,0 5-51,0 6-51,0-2-48,0 1-39,0 5-38,0 1-34,0-2-33,0 6-29,0-5-22,0 5-19,0 5-10,0-5-11,-9 6-1,9-2-3,0 1-1,0 1-11,0 3-21,0-3-25,0-2-27,-8 7-33,8-7-43,0 1-40,0-5-45,8 5-37,-8-5-28,0 0-24,9 0-23</inkml:trace>
  <inkml:trace contextRef="#ctx0" brushRef="#br0" timeOffset="1462">1354 118 108,'9'-19'272,"-1"4"-13,-8-5-9,9 5-6,-9 5-2,0 0-6,0 0-6,0 0-8,0 5-12,-9 0-19,9 5-16,0 0-16,-8 0-14,8 0-7,-9 10-7,0-5-5,0 5-8,1 5-4,-2-5 2,2 5 4,-1 0 0,9 0-1,-10 5 8,10-1 9,-8 1 10,8 0 12,0 0 4,0 0 0,0 0-3,0 0-8,0-1-14,0-4-19,0 0-17,0 0-14,8 0-15,-8 0-12,0 0-9,10 0-7,-10 0-6,9-5-8,-9 5-8,0 0-4,8 0-6,2 0-3,-10 5-2,8-5-3,1 4-1,-9 1 0,9 5 1,-9 0-1,9 0-1,-9 0 0,8 0-2,-8-1 3,0 2-1,0-1-1,9-5 0,-9 4 1,0-4-2,10-5 1,-10 5 1,0-10 0,8 5-1,-8-5-2,8 0-14,-8 0-23,0-5-27,10-1-35,-10 2-43,0-1-40,0-1-47,0-4-49,9 0-45,-9-4-36,8-1-28,-8-1-25,0-3-27,10-1-46,-2 0-71,-8-5-67,9 5-14,-1-5 17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5:01.58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196 570 23,'8'0'322,"-8"0"-30,0-5-40,10 5-46,-10-5-44,0 0-30,9 1-11,-9-7-3,0 7-11,8-7-23,-8 1-16,10 1-4,-10-2 4,8 2 3,-8-1 3,0-1 4,9-4 6,-9 6 5,0-1 1,0-5 0,0 5 3,-9 0 4,9 0 0,0 0 2,-8 0-1,8 0 1,-10 5 0,10 0 0,-8 5-10,-1 0-8,-1 0-3,-6 0-6,7 0 0,-9 5 1,10 5-1,-11-5 0,1 5 6,10 0 2,-9 0-2,7 0 0,-7 5-4,7-5-9,-7 5-4,8 0-10,0 0-12,1 0-6,-1 0-7,9-6-5,0 6-6,0 0-2,0-5-4,0 0 2,9 0 3,-1 0-1,10-5-2,-9 5 0,9-5-1,-1 0-1,1 0-1,-1 5-3,1 0-5,1-5 0,-3 5 0,3 0 1,-11 0-1,0-5 1,11 5 1,-11-1-2,-8 2 2,10-2 0,-10 1-1,0 1 0,0-2 0,-10 1 0,10 0 1,-8 0 0,-1-5-2,-1 5 2,2-5-2,0 5-4,-1-5-2,-1-5-3,2 5-3,0-5-1,8 5-7,-10-5-6,10-5-3,-9 5-1,9-5-1,0 5 0,0-5-2,0 0 1,9-5 4,-9 5 7,10 0 3,6-5 3,-6 0 2,7 1 3,1-6 4,-1 4 2,10 1 3,-9-4-2,9 4 6,-1-1-2,1 2 1,0-1 0,-2-5-2,2 5 2,-1 0 0,9 0 2,-16-5-6,7 5 2,-7-5 2,-2 5 0,1-4 1,-1-1 0,-8 0-3,8 0-1,-7 0 0,-1 0 0,-9-5 0,8 5 0,0-5 1,-8 5-5,0-5 5,10 5 3,-10 0 3,0 5 5,0 1 5,0 3 2,0 1 1,0 1 4,0-2 0,-10 6-4,10 6 0,-8-2-5,0 7-4,-11-2-1,11 1 0,-10 5-2,9 0 0,-9 5 5,10-5 0,-1 0-1,1 5 2,-2-5-1,1 5-3,1-5-2,-2 4 2,10 1-2,-8-5-1,8 0-3,0 0-3,-9 0-2,9 0 1,9-5 1,-9 5-3,0-5 0,8-1 2,-8-3 0,10 3 2,-10-3 0,8-1 3,1-1 0,1 2 0,-2-6 1,9 0-1,-7-6 2,7 2-1,-8-1-2,8-5-2,2-1-2,-3 2 0,3-1 0,-1 0 1,9-5 0,-11 0-1,3 0 0,-2 0 2,1 0 0,8 0 0,-9 0-1,10 0-1,-9 0-1,9 1-1,0 4 0,-11-1-2,11 2 1,-9 3 2,1 2-1,6 4 2,-7 0 8,0 0 5,-1 4 7,-7 7 4,7-1 12,-9-1 5,11 11 15,-11-5 4,2 0 0,-2 6-1,1-2-4,-9 1-2,0 0-4,0-5-6,0 5-6,-9-5-5,9 0 0,-8 0 0,-2 0 1,2-6 0,-11 1-1,11 1-3,0-7 2,-1-4 0,-1 0-2,2 0-1,-1-4-2,0-7-1,0 1-5,9-4 0,-8-1-7,8 0-2,0-5-4,0 0-1,0 0-2,8 0-3,-8 0 2,9 1-2,0-2 0,0 6 1,-1-5-2,2 5-1,7 0-3,-9 6 2,11-1-3,-11 0 1,10-5-1,1 10 0,-3-5 0,-7 5 0,9-5 1,0 5 1,-1-5-1,1 5 2,-1 0 0,2-5 1,-11 5 0,10 0 2,0-4 0,-1 3 0,2 1 0,-11-5-2,10 5 1,-1 1 1,-7-2-2,-2 1-1,1 1 1,-1-1 0,-8 5 0,10 0 1,-10-6-1,8 6 0,-8 0-1,0 0 1,9 6-1,-9-1 2,10-1 0,-10 1-1,8 1 1,1 3 1,-9 1 0,9 5 1,0-5 2,-9 5-1,8 0 0,1 0 1,0 0 4,0 0-3,-9 0 3,8 5-2,2-5 0,-1 0 0,-9 0 1,8-6 1,-8 6-5,10 0 3,-10-5-4,8 0 1,-8 5 0,0-10 0,9 5-1,-9-5-1,0 0-1,0 0 1,0-5 3,10 5-1,-10-5-1,0 0 1,0 5 1,0-5 1,8-5 2,-8 5-2,8-5-3,1 0 1,1 0-1,-2-5-1,0 5 2,2-5-3,7 0 0,-7 5 0,-2-4 1,9-2 0,-7 1-1,-2 1 1,1-2 0,1 1 2,-2 1-1,1-2 0,0 2 1,0-6 0,-1 5-2,-8 0 0,9-5 0,-9 5-3,10 0 1,-10 0 1,8 0-1,-8 5-1,8-5 1,-8 5 1,0 0-1,10-5-1,-10 5 1,9 1 1,-1-2 1,-8 6-1,10-5 1,-10 5 0,8-4-2,1-2 0,-9 6 1,8 0 1,2 0-1,-2 0 1,1 0-1,-9 0-1,10 0 2,-2-5 1,0 5-1,2 0-2,-1 0 2,-1 0 0,1-4 0,0 4 1,-9 0 0,9 0-1,-1-6 0,2 6 0,-10 0-1,9 0-1,-9 0 5,0 0-1,0 0-1,8 0-1,-8 0 2,0 0 7,0 0-4,0 0-2,0 0-6,0 0 1,0 0 1,0 0-2,0 0 0,0 6-8,0-6 4,0 0 3,0 4 1,-8 1 0,8 5 3,0 1 3,-9-2 2,9 6 1,-10 0 2,2-5 0,8 10-2,-9-5 1,9 0 1,-9-1 0,9 7-2,0-6 0,-9-1-1,9 1-3,0 0 4,0 0-5,0-5 0,0 5 0,9-5-2,-9 0-8,0 0-28,0 0-33,9-5-37,-9 0-44,9-5-44,-1 5-49,-8-10-58,10 5-48,7-5-30,-7-5-23,-2 0-30,1-5-39,-1 0-56,2-5-70,-2-4-20,1-2 11</inkml:trace>
  <inkml:trace contextRef="#ctx0" brushRef="#br0" timeOffset="1466">2275 43 269,'0'-15'521,"0"10"-83,0-5-112,0 5-103,-8 0-75,8 5-41,0 0-28,-10 0-26,10 5-19,-8 0-16,8 5-8,-9-5-7,9 0 0,0 5-2,-9-1 0,9 2-1,0-1 1,0-1 1,0 2-2,0-2 0,0 6-7,9-5-11,-9 0-11,9 0-14,-1 0-13,-8 0-12,18 0-6,-9-5-3,1 0 4,7 5-5,-8-5-1,8 0 5,-8 0 7,9-5 8,-10 5 8,11-5 4,-11 0 12,10 0 27,-9-5 33,-1 5 28,2-5 21,-2 0 21,11 0 24,-11 0 25,-8 0 19,8 5 14,2-5 10,-10 0 9,9 5 11,-9-5 6,0 5 4,0 0-4,0-5-4,0 5-6,8-5-10,-8 5-10,0 0-8,0 0-4,-8 0-4,8 5 0,0-5-2,-9 10-9,-1-5-6,2 5-14,0 0-13,8-5-14,-19 5-19,11 0-20,-2 5-16,10-6-11,-8 6-10,-1 0-4,1 0-5,8 0-5,-10 5-5,10-5-2,0 0-2,-8 5-3,8-5-3,8 0 0,-8 0 0,10 0-1,-10 0 0,0 0-2,8-6 0,-8 2 1,9-2-2,-1 1-1,-8 1-12,10-7-15,-2 1-32,11 1-46,-11-6-54,0 0-63,11-6-64,-2 1-68,1-5-64,0 1-53,-1-2-64,1 2-80,-1-6-92,1 0-22,9 0 19,-9-5 46</inkml:trace>
  <inkml:trace contextRef="#ctx0" brushRef="#br0" timeOffset="1894">2903 361 154,'0'5'499,"0"-5"-87,0 5-105,0 0-76,10 0-54,-10-5-43,8 5-25,-8-5-17,9 0-7,1 0-4,-2 0-5,10 0-2,-9 0 1,8-5 2,-8-5 7,8 5 7,1-10 9,-9 5 7,9-5 6,-1 0 2,-7 0-1,-2 0-2,10-4-6,-9-1-5,-1 0-5,2-5-2,-10 0-4,9 0-1,-9 1 4,0 3 3,0 1 5,0 1 6,-9-1 1,9 10-5,-10-5-4,2 10-11,-1-5-12,-9 10-9,0 0-8,-7 5-5,6 5 3,-7 5 5,-1 0 5,0 0 8,1 4 7,9 7 0,-10-7-5,9 6-6,1 0-13,-1 0-10,0 0-9,9-1-7,9 2-5,-8-2-7,8-3-4,8 3-3,-8-4-2,9 0 0,0-5-3,0 0 1,9 0-1,-1 0-1,1-11-1,-1 7 1,1-1-1,9-5-1,-9-5-1,8 0-2,0 0 0,1 0-1,8-5 0,-8-5-3,-1 5 1,9-5-7,-8 0-13,0 0-20,8 0-29,-8 0-36,-1-5-45,-8 5-37,9-5-43,-10 0-40,1 5-33,1-5-29,-3 5-23,3 1-14,-11-2-15,0 2-48,2-1-86,-1-1-83,-9 2-24,0 3 13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5:50.05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140 214 21,'0'0'112,"0"0"10,0 0 8,0 0-4,0-4-9,8 4-12,-8 0-12,0-6-16,0 6-10,0 0-7,0 0-2,0-5 2,0 5 0,0 0 0,0 0-2,0-4 2,0 4 1,0 0 4,0 0-1,0 0-1,0 4-1,0-4-4,0 0-2,0 0-2,0 0-1,0 5 1,0-5 0,-8 0 2,8 6 0,0-2 3,0-4 8,0 5 7,0-5 8,-9 10 6,9-5 6,0 0 8,0 5 4,-9-5 6,9 5 2,0 0 2,0 0 0,-9 5 2,9 0 2,0 0 4,0 0 8,0 5 4,0-5 5,0 4 4,-8 1 3,8 0-4,0 5-9,0-5-8,0 0-9,0 5-7,-10-5-11,10 5-13,0-5-11,0 4-8,0-4-4,-8 5-6,8-5-12,0 0-11,0 0-6,0 0-6,-9-5-8,9 5-4,0-5-2,0 0-4,-8 0-2,8 0-1,0-6 0,0 6-1,0-10-1,0 5 1,-10-5 1,10 5-2,0-5 2,0-5-19,0 5-24,0 0-31,0-5-38,0 0-41,0 5-53,0-5-55,0 0-61,0 0-45,-9-5-40,9 0-49,-8 0-70,8 0-92,-10-5-50,10 0 3,0 0 33</inkml:trace>
  <inkml:trace contextRef="#ctx0" brushRef="#br0" timeOffset="480">70 199 256,'0'-10'256,"-10"5"-23,1 1 3,9-2 14,-8-3-14,-2 4-17,10-1-12,-8-3-10,8 3-6,-9 2 4,9-1-4,-10-1-12,10 2-7,-8-1-8,8 0-7,0 0-6,0 0-4,0 5-12,0-5-12,0 5-9,0 0-13,0-5-14,0 0-14,8 5-17,2-5-16,-10 0-13,9 0-7,9 0-8,-10 0-4,11 0-5,-11 0 0,1 0-1,9 5 2,-10 0-2,1-5-1,9 5 1,-10 0 0,2 0 3,7 0-3,-9 5 3,2-5 0,-1 5 3,9 0 0,-10 0 1,11 0 0,-11 5 2,0-5 0,11 5-1,-11 0 1,1 0 0,0 0-2,0 0 1,-1-1-1,-8 2 3,10 4 0,-10-6 2,0 6 4,0 0 5,0 0 6,0 0 9,-10 0 1,2 5 2,-1-5 1,0 5 3,-8-1-1,7-4-2,-7 6 0,-1-1-7,1-5 2,-1 4 4,-1-4 4,11 0-2,-9 0 1,-1-5 0,0 0 3,9 5 1,-9-10-1,10 5-4,-1-5-4,-9 0 0,9 0-3,1-5 3,8 5 0,-10-5 1,10 0-1,-8 0 2,8 0 4,0 0 0,0 0 1,0 0-7,0 0-5,0 0-4,0 0-4,0 0-4,0 0-6,0 0-6,0 0-3,0 0-3,8 5-1,2-5 2,-2 4 1,1 2 3,1 3 3,-2-3 4,9 3 6,1 2 6,-9-2 4,9 1 1,0 5-1,-1-4-3,1 3-2,-1-4-1,1 5-4,1 0-3,-3 0-4,3 0-3,-2 0 0,-8-1-3,8 1 1,-7 0-2,7 0-2,-7-4-4,-2 4 2,1 0-1,-1-6-1,2 1 2,-2 0-3,1 0 2,-9 0-1,9 0 0,-9-5-3,9 5-6,-9-5-13,8 0-12,-8 0-9,0-5-19,10 5-20,-10-5-21,0 0-24,9 5-28,-9-5-22,0-5-27,8 5-33,-8-5-34,8 0-24,-8-5-22,10 5-21,-1-5-13,-1 0-13,-8 0-6,10 0-18,-2 0-21,1-5-50,-9 5-82,10-5-21,-2 1 15</inkml:trace>
  <inkml:trace contextRef="#ctx0" brushRef="#br0" timeOffset="3724">732 822 178,'0'0'256,"0"0"6,0 0 8,0 4-27,0-4-26,0 0-25,0 0-20,0 0-15,0 0-12,0 0-17,0 0-10,9 0-13,-9-4-11,0 4-9,0-6-12,10 6-16,-10-5-10,8 1-8,-8-7 3,8 7 6,-8-1 6,10-1 5,-10 2 5,0-1 3,9-1 3,-9 2 8,0-1-2,8-1-1,-8 2-4,0-1-7,0-5-2,0 5-3,0 0-4,0 0-5,0-5-9,0 5-8,0-5-10,0 5-4,0-5-5,0 0-2,0 5-3,0-5-2,-8 0-3,8 0-1,0 1 4,0-6-5,0 4 0,0 1 1,-9 1-1,9-2 5,0 7 5,-10-1 6,10-1 5,0 6 4,-8 0 1,8-4-2,0 4 2,-8 4-2,-2-4-1,1 6-4,1-1-4,0 5 3,-2-1 4,1 6 8,1 0 3,-2 0 2,-7 0 5,7 5 2,2-5-1,8 5-1,-8 0-5,-1-1-2,9 2-4,0-6-1,-10 5-9,10-1-5,10 1-1,-10-5-3,0 0-3,9 0-2,-1 0-2,0-5-4,2 0 2,-1 0 1,-1-5-3,10 5 2,1-5-1,-11-5-1,9 0 1,9 0 3,-7 0-3,-1 0-3,-1-5 4,1 0-1,-1 0-1,10-5 0,-9 0 0,-1 0-4,9 0 3,-7 0 0,-1-5-4,9 0 0,-11 0-1,3 0 0,-2-5-2,1 5 2,0-4-3,-1-1-2,1 0 2,-1 0-2,-7 0 1,-2 0 0,1 5 2,0-5 1,0 5 1,-1 0 3,-8 0 2,0 0 0,0 6 4,0-1-1,0 5-2,0-5 0,0 5-1,-8 0 5,-1 5-5,0 0 0,0 0-3,-9 5-1,10 0 1,-11 5-1,2-1 1,-1 2-7,1 4 6,8 0 0,-8 0-1,7 0 3,-7-1 1,9 1-2,-2 5 3,1-5 0,1 0 0,-2 5 0,2-6 0,8 1 2,0 0-1,-9 0 1,9 0 0,0-4 0,0-2-1,0 1-1,9 1 1,-9-7-3,0 1 2,8 0-1,-8-5 1,10 0 0,-10 0-1,8 0 1,1 0 1,1-5 3,-2 0-3,-8 1 2,8-2-3,1-3 2,1 3-1,7-3 1,-8-2-1,0 2-2,-1-6 1,2 5 0,-2-1 3,1 2-2,-1-6-1,2 5 0,-1 5 0,-1-5-2,-8 0 0,10 0-1,-2 0-2,1 5 6,0-5 1,0 5 0,-9 0-3,8 0 2,1 0 5,-9 0 1,10 0 0,-10 1 0,0-2 6,8 6 3,-8-5 6,0 5 1,0 0-3,0 0 0,0 0 0,0 0 1,0 5 6,8 1 16,-8-2 17,0 1 10,0 5 8,0-5 5,0 5 6,0 0 0,0 0-2,0 5-6,0-5-8,0 5-2,0-5-2,0 5-1,0 0-2,0 0-3,0 0-5,0 5-9,0-5-8,0 4-5,0-4-6,0 5-2,0-5-1,0 5-3,0 0 0,0-1-4,0 2-4,0-1-1,0-1-1,0 1-1,0 5-2,0-5-1,0-5-2,10 5-2,-10-5 1,0 5-1,0-5-2,0 0-1,0 0-2,9-5 2,-9-1-3,0 2 2,0-2-2,0 2-1,0-7-4,0 7-8,0-7-11,0 1-15,8-5-15,-8 0-18,0 6-19,0-6-19,0 0-25,0 0-32,0-6-39,0 1-34,0 1-36,0-11-34,10 4-31,-10-4-29,0 1-22,8-7-19,-8-3-23,9-1-47,-1 0-72,-8-5-45,10-5 0</inkml:trace>
  <inkml:trace contextRef="#ctx0" brushRef="#br0" timeOffset="4736">1573 498 64,'0'0'206,"0"0"-32,0 0-14,0 0 0,0 0-1,0-5-20,0 5-24,0 0-18,0-5-16,0 5-9,0 0-4,0 0 3,0 0 3,0-5 8,0 5 4,0 0 10,0 5 7,0-5 9,0 0 6,0 0 5,0 0 2,-9 0-1,9 0 0,0 0-6,0 0-6,0 0-8,0 0-7,0 0-8,0 0-6,0 0-3,0 0-3,0 0 0,0 5 0,-9-5-6,9 0-2,0 5 7,0 0 6,0 0 5,-8 0-1,8 0 3,0 0-1,-9 0 0,9 0-1,0 5-9,-10-1 1,10-3-9,0 3-7,-8 2-3,8-2-1,0 1 0,-8 1 4,8 4-1,0-6-11,0 6 1,0-5 1,0 5-4,0-5-4,0 5-7,0 0-7,0-5-4,8 0-3,-8 5-5,0-5-8,0-5-4,8 5-1,-8-5 1,10 5 0,-1-5-2,-9-1-2,8 1-9,1 1 5,-9-2 1,9-4 1,0 5 1,-1-5-2,2 0 0,-1 0 0,-1-5 10,-8 5-3,10-4 2,-2-2-4,1-3-2,0 4-1,0-5 0,-1-1 0,1 2-2,1-1 0,-2-1-3,-8 2 3,8-1 4,-8 0-2,10 5 0,-10-5 0,9 5 1,-9 0 0,0 0 0,0 5 0,0-5 2,0 5 1,0-5 2,0 5 2,0 0-2,0 0-1,0 5 2,-9-5-1,9 5-4,-10 0-1,10 0 0,-8 0-1,8 5 0,-8 0-2,8-5 0,-10 5-5,10 5 3,0-6 2,0 2-1,0-1 1,0-1 1,0 2 1,10-2-1,-2 1 4,-8-5-3,8 5-1,11-5 1,-11 5-2,2-5 2,7-5-1,1 5 1,-1 0 1,1-5-1,0 0 0,-1-5-2,1 5 2,-1-5-2,10 0 0,-9-5 0,-1 5-2,1-5-2,-9-5 1,9 6-1,0-6-2,-1 0-1,1-5 0,-9 5 2,9-5 1,-10 5-1,11-5 2,-11 5 0,1-5 2,-1 0 0,2 5 3,-10-5-2,8 5 1,1 0 0,-9 0 0,0 1 0,0 4 0,0-5 2,0 5-1,0 0 2,0 0 1,0 0 1,0 0 1,0 5 1,0 0-1,-9 0 1,9 0 1,-8 1-3,8 4-1,-10 0-2,2 4 0,-1 1-2,1 5-1,-11 5 0,1 0-4,10 0 1,-10 5 3,1 0 0,8 0 0,-1 5 0,2-5 0,0 4 0,-2-4 2,10 5-1,0-5-1,0 5-1,10-5-1,-2 0 2,0-1 2,2-4-2,-1 5-2,8-5 2,1-5-1,-10 1-2,19-2 0,-9 1-4,-1-5-4,1 5-3,1-10 0,-3 5-3,3-5 1,-3 0 0,3 0 0,-1-5 2,-1 0 3,-7 0 3,6-5 0,-7 5 2,9-4 3,-9-6-2,9 4 3,-10-8 1,2 4 0,7 0 2,-7-5 2,7 0 0,-9 0-1,10-5 2,-9 5-1,1-5 0,6 1-1,-6-2 7,-1 7-4,-9-7-3,8 2-1,-8 4 1,9 5-1,-9-5-1,0 5 1,0 5-9,0 1 5,0-2 3,0 1-1,0 10-1,-9-5-1,9 5 0,-8 5-2,8 1 3,-9-2-4,9 7 1,-10 3 2,10-4-1,0 5 3,10 0 1,-10-5 0,9 5 0,-1 0-1,1-5 1,9 5 0,-10-6 0,10 2-3,1 4 2,-2-6 2,1 1-1,-1 1 1,-8-2-1,8 1-2,-7 0 1,7 0 2,-9 5-1,-8 0-2,10 0-1,-10 0-1,0 5-2,0 0-7,-10-1-12,2 2-13,0 3-14,-1-4-12,-9 0-11,0 0-11,9 0-8,-9 0-5,1-5 0,9 0-1,-11-6 0,11 2 1,-2-1 0,10-10 1,-8 5-1,8-5 0,-9-5 4,9 5 5,9-6 8,-9 2 10,8-7 8,-8 2 11,18-1 12,-9 0 10,9-5 10,-9 5 8,9-5 3,-1 0 3,1 0 2,0 1 1,-1-1 0,10 0 2,-9 0 1,-1-5 0,1 5 2,-1-6 0,10 2 5,-9-1 1,0 0 2,-1 0 7,1-5 6,-1 5 3,1-5 3,1 5 4,-3-4-3,-7 4-1,1-5 0,6 5-7,-6-5-5,-10 5-2,9-4-2,-1-2-2,-8 7 1,0-7-4,0 2 3,0-1 1,0 0-11,0 0 0,-8 0 1,8 0 3,0 1-1,-9-2 7,9 2 1,0 4 9,-10 0 18,10 5 6,0 0 8,-8 0 6,8 5 9,0 5 5,0-5 2,-8 10-5,8-5-4,0 5-12,-10 5 1,10 0 1,-9 0 5,1 5 4,0 5 8,8 0 18,-10 5 12,1 5 17,1-1 3,-2 6-4,10 0-3,-8 5-4,8 0-4,-9-5-9,9 5-11,0-1-15,0 1-5,0 1-2,0-7-4,0 1-3,0 0-9,0 0-7,9 0-3,-9-6-4,0 6-4,8-5-6,-8 0-7,0 0-5,0-5-3,10 5-3,-10-6-2,0 2 0,8-1-1,-8-1 0,0 1-3,0-5 2,0 5-7,0-5-9,0 0-14,0 0-19,0 0-29,0-6-36,0 2-46,0-1-50,0-1-47,0-3-47,0-1-44,0-5-48,-8 4-45,8-8-52,0 4-69,0-11-112,0 2-46,-10-6 2,10 0 32</inkml:trace>
  <inkml:trace contextRef="#ctx0" brushRef="#br0" timeOffset="6160">2962 623 325,'0'0'570,"0"-6"-98,8 6-71,-8-5-51,10 5-69,-1-4-60,-1 4-48,2-6-39,-2 1-27,1 5-19,1 0-18,-2-4-17,0 4-15,1 4-12,1-4-12,-2 0-7,1 5-23,0-5-25,0 6-31,-1-2-38,-8-4-51,10 0-73,-1 0-106,-1 0-166,0 0-68,-8 0-23,0 0 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5:56.58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44 955 252,'-9'0'553,"1"0"-75,-2 0-73,2 0-84,8 0-82,-9-6-55,9 6-38,0 0-20,0-5-19,0 5-23,9 0-25,-1 0-28,2-4-29,-2 4-33,9 0-30,-7 0-38,7-5-44,-7 5-57,-2 0-83,10-6-105,-9 2-110,-1-1-45,1-1-9</inkml:trace>
  <inkml:trace contextRef="#ctx0" brushRef="#br0" timeOffset="232">318 735 176,'0'-5'461,"0"-4"-74,0 3-31,0-3-34,9 3-51,-9-3-39,9 3-27,-1 2-20,2-1-14,-1 0-7,-1 0-7,2 5-8,7 5-7,1-5-10,-10 10-6,11-6-6,-3 11-5,3-4-10,-2 4-6,1 0-2,0 0-9,-10 4-1,11-4-3,-11 5 2,10-5-6,-9 5-3,-1 0-9,1-5-9,-9 4-1,9-4-3,-9 6-5,-9-7-9,9 1 0,0 0-2,-9-5 2,1 5 0,8-5 0,-9 0-5,9-5 1,-9 0 0,9-5-7,0 5-2,-9-10-3,9 5-6,-8-10-1,8 5-3,0-10-7,0 0-2,0 0-4,0 0 0,0-4-3,8-7-3,1 7-4,0-1-8,0-5-6,-1 5-11,10-5-13,-9 5-13,9 0-13,-9 0-16,17 1-22,-9 4-20,1-5-27,1 5-31,-3 5-27,3 0-25,-2 0-24,1 5-20,0 0-16,-1 5-20,1-5-26,-1 5-38,1-5-60,1 5-83,-11 0-27,10 5 7</inkml:trace>
  <inkml:trace contextRef="#ctx0" brushRef="#br0" timeOffset="552">1008 840 220,'0'10'267,"0"0"-57,0 0-22,0-5-1,9 0-26,-9-1-22,0 2-9,10-6-5,-10 0-3,8-6 0,1 2 0,9-1-1,-10 0 0,10 0 8,-9-5 12,9 0 16,-9 0 19,-1-5 10,0 5 6,2-5 1,-1 5 2,-1-4-5,-8 3-6,10-4-11,-10 5-12,0 1-3,8-2-2,-8 7-1,0-7-10,0 7-11,0-1-16,0-1-16,-8 6-13,8-4-19,0 4-22,0 0-17,0 0-12,-10 4-7,10-4-6,-8 6-3,-1-1-2,9 5-1,-10-5 1,2 5 0,0 4 1,-1-4-2,-1 5 1,2-4 0,8 3-1,-9 1 0,0 0 0,9 0-1,0 0 1,0 0 0,0 0 0,0 0-1,9 0 0,-9-6-2,9 2-2,9-1-2,-9-1-5,-1 2-10,10-7-13,-9 1-15,9-5-16,-1 0-12,1 0-14,0 0-10,-1-5-7,10-5 0,-9 5 7,-1-4 8,1-1 8,-1-1 11,1-4 12,0 0 5,-1 6 11,-7-11 9,7 5 6,-9 0 3,11-5 3,-11 0 2,2 0 4,7-4 7,-7 4-1,-2-1-1,0-3-5,1 4 2,1-5 0,-2 5-2,1 0 0,0 1-2,0 4 6,-9 0-1,8 0 3,2 4 4,-10 7 4,0-7 3,0 7 0,8-1 2,-8 5-1,0-6 7,0 12 12,0-6 16,0 9 12,-8 2 20,8-2 20,0 1 25,0 5 20,0 5 12,0-5 9,0 5 4,0 5 4,0-5-5,0 5-10,0 0-12,0 0-10,0-5-7,8 4-13,-8 1-10,0 0-11,9 0-8,-9 0-8,0-6-11,8 7-9,-8-7-10,0 7-7,10-7-8,-10-4-6,0 5-6,0-5-2,0 0-1,9-5 0,-9 5-2,0-5-1,0 0-1,8 0-1,-8-6 1,0 7-4,0-7-9,0-4-10,0 6-12,0-1-12,0-5-16,-8 0-21,8 0-39,0 0-48,-9-5-48,9-1-49,-10-3-48,10-1-47,0-5-49,0 0-42,0 0-32,0 0-35,0-5-51,0 0-71,0 0-9,-8 1 24</inkml:trace>
  <inkml:trace contextRef="#ctx0" brushRef="#br0" timeOffset="1166">1636 551 177,'10'-5'427,"-10"1"-68,0-2-57,8 6-20,-8-5-1,0 5-28,9-4-31,1 4-19,-10 0-12,8-6-11,0 6-10,1 0-6,1 6-10,-2-6-10,0 4-13,2-4-18,-1 5-18,-1 1-16,2 3-11,-10 1-11,8 1-10,-8-2-7,9 1-5,-9 5 2,0-5-3,0 5-2,-9 0-3,9 0-2,-8 0-3,-2 5-4,2-5-5,-1 0-8,-1 4-3,2-4-4,0 0-13,-2 0-26,-7-5-32,9 5-36,-2-5-40,1 5-38,1-5-44,-2 0-46,10-5-35,-8 0-46,8 0-72,0-5-110,-9-5-48,9 0-8</inkml:trace>
  <inkml:trace contextRef="#ctx0" brushRef="#br0" timeOffset="1473">2008 4 319,'-8'0'423,"8"0"-87,0 0-73,-10 0-29,10-5-39,0 5-45,0 0-33,0 0-25,0 0-16,0 0-9,0 0-5,0 0-2,0 0 5,0 0 5,0 0 8,0 0 12,0 5 13,0-5 7,0 0 6,0 0 0,0 0-1,0 0-5,0 0-3,0 0-8,-9 0-7,9 0-5,0 5-4,-8-5-7,8 5-9,0 0-6,-8 5-9,8-5-3,0 5-4,-10-5-9,10 10-5,-9-6-1,9 2 1,0 4 4,-8 0 1,8 0 4,0-6 2,0 6 2,0 0 0,-10 5 1,10-5 3,0 0 1,0 0 3,0 0 2,0 5 2,0-1 5,0-4 4,0 5 4,0 1-1,0-2-2,0 6-3,0-5-5,0 5-11,0 0-7,0-5-9,0 4-10,0-4-7,0 5-5,0-5-4,10 0-2,-10 0-2,0 0 0,0-5-1,8 0 1,-8 0-1,0-5 1,9 0 0,-9-1 0,10 2 1,-10-7-2,8 2 1,-8-1-1,8-5 0,1 0-4,1 0-5,-2-5-5,10-1-6,-9 2-6,-1-1-7,2-5-3,-2-1-5,1 2 0,9-1 4,-18-5 4,9 5 5,-1-5 7,2 5 8,-2-5 2,-8 5 5,9 0 4,0 1 0,-9-2 2,0 7 2,9-7 1,-9 7-1,0 4 1,0-6-2,0 6 1,0 0-1,0 0-1,0 0 0,0 0-4,0 6 1,0-2-1,0 7 1,0-2 1,-9 1-2,9 0 3,0 0-1,0 0 2,9 0 0,-9 0 0,8 0-1,-8 0-2,9 0 5,1-5 2,-10 5-3,8-5 3,0 0-1,2-1 1,-1 2 0,-1-6 3,10 0-2,-9 0-1,-1 0 2,10 0-1,-9-6-1,1 2 2,-2-6-3,1 5-1,0-5 2,0 0-3,-1 0-1,1 0 0,0-5 0,-9 5 0,9-5 1,-9 1 2,0 3-2,8-4 1,-8 5-2,0-5 3,0 6 1,10-2 5,-10 2 6,0 3 6,0-3 10,9 3 6,-9 2 8,0-1 4,0 0 0,0 5-3,0-5-1,0 5-8,0 0-9,0 0-8,0 0-7,0 0-3,0 0 0,0 0 0,0 5 2,0 5 5,0-6 5,-9 7 5,9 4 7,0-5 5,0 4 5,0 1 2,0 6 0,-10-2 3,10 1 3,0 0 2,0 5-2,0-5 0,0 10-2,0-6 1,0 2 0,0 4-5,0-1-4,0 6-1,0-5-5,0 0-2,0 4-4,0-4-2,0 5-4,0-5-2,0 5-3,0-5-2,0 5 0,-8-1-3,8-4-3,0 0-1,0 0-1,-9 0 0,9 0-2,0-5-1,0-1-2,-9-4 0,9 6 0,0-11-2,0 4 0,-9-8-1,9 3 0,0-4-1,0 0-1,0-5 1,0 0 2,0 0 1,-8-5 1,8 0-1,0-5 1,0 0-1,0-5-2,0 0-3,0-5-9,0-4-9,0 4-6,0-11-7,0 6-5,0-4-4,-9-1-6,9 0-2,0 0 2,0 0 3,-9 0 3,9 5 3,0-5 1,0 5 2,0 1 2,-9 4 1,9-5-1,0 5-1,0-5-2,0 5-2,0-5-2,0 5-4,0 0-2,9-4-5,-9 4-2,9 0-13,-9 0-17,9 0-17,-9 0-22,8 4-25,1-4-32,0 6-42,0-1-50,-1 0-47,2 0-45,-1 0-57,9 0-96,-10 0-139,1 5-56,9-5-3,-10 5 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5:59.30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195 616 36,'0'-4'125,"0"4"1,0 0 6,0-6 9,8 1 12,-8 5 9,0-4 9,0-2 7,0 1-23,10 1-22,-10-2-21,0 1-10,0 1-5,0-1 2,0-1 9,0 2 8,0-1 12,0 5 8,0-6 15,0 2 7,0-1 9,0 5 10,0-6 0,0 6-5,0-4-6,-10 4-5,10 0-13,0 0-10,-8 4-12,8-4-17,-8 6-10,-2-6-9,1 5-6,-9 5-7,10-5-5,-9 5-2,7-5-2,-7 4 5,7 1 4,2 5 0,-10-4-4,9 4-1,1-6-4,-2 6-8,2-5-4,-1 5-9,1-5-14,8 0-2,-10 5-8,10-5-6,0 0-5,0-1-1,0 2-4,0-1-4,10-1 2,-2 2 0,1-7 0,-1 7 1,10-7-1,0 7-2,-1-7 1,10-4 1,-9 11-1,9-11-3,-10 4-1,9 1 0,1-5 1,0 0-1,-9 0 0,9 0 0,-10-5-2,9 5 0,-7-4 2,-3-2-2,3 1-1,-11 1 1,10-7-2,-9 1 1,9-4 1,-1 4 0,-7-5-2,7 0 1,-9 5 3,2-5-2,-2 0 1,1 0 0,0 0 1,0 0 0,-1 0 0,-8 0 1,10 0-1,-10 6 3,0-6 0,0 4 0,0 7 3,0-7-7,0 7 1,0-1 6,0-1 1,-10 6-1,10 0 1,-8 0-1,8 0-3,-9 6 10,0 3-5,0 2-4,-9-2-4,10 1-1,-1 1 1,1 4 4,-2 0-3,1-1-2,9-4 0,0 5 0,-8 0 0,8 0-1,0 0-2,8 0-5,-8-5 2,9 0 0,1 5-2,-2-10-3,9 5-3,-7-5-3,7-1-7,-8 1-5,0-5-4,9 6-2,-9-6 0,-1 0 3,0 0 4,-8 0-1,10-6 3,-10 1 5,9-4 4,-9 3 0,8-3 1,-8-6-1,0 5-1,0 0 4,0-5 4,0 0 3,0 0-1,0-5 3,0 5 1,0 0-1,0 0 0,0-4 2,0 4 1,0 4 1,0 2 1,0-6-1,0 9 1,0 2-6,0-1-11,0-1-17,0 2-22,0 4-22,0 0-28,0 0-27,0-5-24,0 5-15,0 0-12,0 5-7,0-1-7,0-4 0,0 6 9,10-1 16,-10-5 17,8 4 13,1-4 19,1 0 25,-2 0 24,9-4 23,1 4 18,-9-5 12,9-1 13,-10 2 17,10-1 16,-9 5 19,-1-5 21,11 0 15,-19 5 14,8 0 10,2-5 10,-2 5 8,-8 5 3,9-5-1,0 5-6,-9 0-6,9 0-7,-9 5-2,8-5-7,-8 5-9,0 5-10,10-6-14,-10 6-8,0-4-7,0 4-4,0-6-8,-10 6 5,10-5-12,0 0-7,0 0-3,-8 0-5,8 0-6,0-5 0,0 0-2,0 5-11,0-10 3,0 5 1,-9 0 3,9-5 11,0 5 16,0-5 18,0 0 18,9-5 11,-9 5 7,0-5 5,0-5 0,0 0-7,0 0-17,0-5-15,8 0-12,-8 5-10,0-4 0,10-1 5,-10 4 7,9-4 8,-9 5 6,8 5 5,0-4-10,-8-1 6,10 5-2,-10-1-8,0 6-9,0 0-7,9 0-7,-9 0-5,0 0 10,8 6-8,2-1-2,-2 5 0,1-1 0,1-4 0,-2 5 0,0 1-5,-8 4-1,9-6-2,1 6-2,-2-5-2,1 0 2,0 5-7,0-5-16,-9 5-27,8-5-32,2 5-35,-1-5-38,-1-1-31,-8 2-50,8-7-41,2 2-22,-10-1 2,9-5 13,-1 4 20,-8-8 23,10 4 20,-2-11 43,1 2 41,-9-1 34,10-5 25,-2 0 18,0 0 11,1-5 17,-9 0 10,10 0 9,-2-5 9,0 10 17,2-5 17,-10 1 19,9 4 28,-9 4 18,8 2 18,-8-1 14,10 0 7,-10 5-7,0 0-8,0 5-7,0 0-14,-10 5-13,10 0-11,0 5-8,-8 0-2,8 5-3,-9 0-3,9 0-10,-10 5-3,10-5-2,-8 4-4,0 1-4,-2-5-3,10 5-7,-9-5 0,1 0-3,8 0-1,-8-5-8,8 0-3,-10 0-6,10-1-3,0 2-1,0-7 0,0-4 0,0 6 4,0-6 2,0 0 3,0-6 4,0 2 1,10-7 0,-10 2-1,8-6-2,0 0-7,1-5-1,1 5 0,-2-5 0,-8 0 2,8 0 8,2 0 11,-1 5 17,-1 0 15,2 6 15,-2-6 12,1 5 5,-9 5 0,0-5-8,8 10-13,-8-5-15,10 10-11,-10-5-12,9 10-11,-9-1-5,8 2-1,2 4 1,-10-6 1,8 6 1,1 6-3,-9-6-5,9-1-2,0 6-2,-9-5-3,8 5 0,1-5-3,-9 0-2,10-1 2,-2 1 1,0-4-2,2-1 1,-1-1 2,-1 2-1,2-7 0,7 1 2,-9 1-3,10-6 0,-9 0 0,9 0 0,0-6-3,-9 1 1,-1 1-5,10-7-1,-9 2-1,9-1 0,-9-5-1,-1 0-1,2 0 4,-2 0 0,1 0 2,-9-5 0,9 5 1,-9 0-1,9 1 3,-9-1 1,0 0-3,0 0-2,8 4 3,-8 2 2,0-1 4,0-1 6,-8 7 3,8-7 0,0 7 6,0 4 5,0-5-2,0 5-2,-9 0-3,9 0-4,0 0-5,-9 5-2,0-1-4,1 7-2,-2-1-1,2-1 1,8 6-1,-9-4-1,-1 4 0,2 4 0,8-4 0,-9 0-2,9 5 4,0-5-2,0 5 0,9-5 2,-9 5 0,8-5 1,11 0 0,-11-5-1,2 4 0,7-4 0,1 1-3,-1-7 0,1 7-4,0-7-3,-1 1-3,1-5-3,-1 5-2,1-5-2,1-5 0,7 5-1,-9-5 0,2-5-1,7 5 1,-9-5 3,1 1 3,-1-2 2,1-4 2,1 6 2,-3-6 2,3 0 4,-11 0 2,10 0-1,-9 5 2,-1-5 0,2 0 1,-1 0 1,-1 0-1,-8 0-1,0 5 4,10-5 1,-10 6 1,0-2 1,0 2 1,0 3 3,0-3 0,0 3 5,0 6-3,0-4-4,0 4-1,-10 0-1,10 4-1,-8 2-5,-1 3 0,9 2-3,-10-2 2,2 6 0,-1 0 3,9 6 1,0-7 2,-9 6 1,9 0-2,9-5 2,-9 5 0,0 0 0,9-5-2,-9 4 0,8-4-2,2 0-2,-1 0 4,-1-4-2,2 3-1,-2-4 1,1 0 0,-1-5-3,2 5-1,7-5-3,-7 0-4,6 0-5,-6-5 5,7 0-10,1 0-9,-1 0-3,1-5-3,1 0-2,-2-5-1,1 5 3,-1-10-4,1 5 9,0 0 9,-1-5 5,-7 0 4,7-4 4,-9 4 4,2-5 1,7 0 1,-7 0 0,-2-5-2,0 0 1,2 0 1,-1 0-1,-1-5 1,1 1 0,0-1 2,-9 0-2,9 0 2,-9 0-1,8 1-1,-8-1 0,10-5-1,-10 5-1,8 0-1,-8 5 1,0-5 3,0 11-1,9-7 0,-9 7 2,0-1-1,0-1 2,0 7-1,0-1 2,0 5 1,0 0 3,0 0 4,0 5 4,0 0 2,0 0 3,-9 0 0,9 5 0,0-5-2,0 5-3,0-5-4,0 5-4,0 0-2,0 5-5,-8 0 2,-2-5 0,10 10 2,-8-5-1,-1 5 2,0 0 5,0-5 2,9 5 4,-8 0 1,8 0 0,-9 5 0,-1-6 3,10 2 2,0 4-1,0 0-2,0-6-5,-8 6-2,8-5 1,0 5-1,0 0-3,0 0-3,8 0-2,-8 0 2,0 0-1,0 5-1,0-6-2,0 7 0,0-1 0,0-1-3,0 1 1,0 5-3,0-5 2,0 5 2,0-5-1,0 5 2,0 0 0,0-1 0,0-4 1,0 1 0,0 3-2,0-4-1,0 0 3,0 0 0,0-5-3,0 0 0,0 5-2,10-11-1,-10 2-4,9-1-1,-9-1-6,8-4-2,1 1 0,0-2-5,0 1-2,-1-5-5,2 0-1,-2 0-5,1 0-8,9-5-7,-9 1-6,-1-2 0,2 1-2,-2 1 0,11-1 4,-11-1 4,0-3 11,2-1 10,-1 5 5,-1-10 6,0 5 6,2 0 3,-1 0 4,-1-5 0,2 5 1,-2-5-3,1 0 4,-9 0 0,10 5 1,-2-5 4,-8 6 4,8-2 11,-8 7 7,0-7 9,0 7 6,9 4 4,-9-5 2,0 5-2,-9 0-3,9 5-8,0-5-3,-8 4-7,8 7-2,-8-2 1,8 1 1,0 1 7,-10 4-2,10-1-3,0 1-3,0 0 0,0 0-4,0 0-6,0 0-2,10 0-8,-10 0 1,8-6 1,0 6 1,-8-4-4,9-2-1,1 1 4,-2-5-2,1 5 0,9-10 0,-10 5 1,2 1-2,7-6-2,-7 0-4,7 0-5,-9-6-5,2 1-8,7 1-9,-7-7-4,-2 1-3,0 1 0,11-6 5,-11 4 3,0-4 5,2 1 6,-1-1 8,-1 0 5,2 5 2,-10-5 7,8 5 4,1-5 6,-9 5 14,10 1 5,-10-2 7,0 7 4,0-7 5,0 7 0,0-2-2,0 1-6,0 5-14,0 0-2,0 0-6,0 0-6,0 5-5,-10-5-3,10 6-2,0 3-2,-9-3 0,9 3-2,-8 1 0,8-5 2,0 5-1,0 0 1,0 5 0,0-5-1,0 0-2,0 5-2,8-5-3,-8 0-5,9 0-11,-9 0-8,0-1-10,10 2-8,-10-7-7,8 2-6,-8 3-4,9-4-1,-9 1 2,8-6 3,-8 4 5,10-4 7,-10 0 6,8-4 6,1-2 0,0 1 1,0 1 5,-1-7 2,2 2 3,-1-1 1,-1-5-9,0 5 7,2-5 10,-1-5 6,-9 5 5,8-5 1,2 5 3,-10-5 2,8 0 13,-8 1-2,9-1-3,-9-1 0,0 6 2,0 1 4,0 4 5,-9 0 1,9 0 2,-8 10 0,-2-5 0,2 0 0,-11 10-2,3 0-3,-3-5-3,2 10-4,-1 0-1,0 5 0,1-6 0,-1 6-2,9 6-2,-9-7 2,10 1 0,-1 6 0,-1-2 1,2-4-4,8 0-1,-8 5 2,8-5 0,8 0-1,-8 0-2,0-5-2,0 0 1,8 5 3,2-10 1,-1 5 0,-1-5-4,2-1-1,-2 1 2,11 1 3,-11-6-6,9 0 0,-7 0-1,7 0-1,-8-6 4,8 6 0,2-5-3,-3 1 0,-6-1 2,7-1 0,-7 2 0,7-1 1,-7-5-1,6 5 0,-7-1 0,1-3 2,7 4-1,-8 0 2,0 0 4,-1-5 1,2 5 1,-2 0 2,9 0 2,-7-5 0,-1 5 1,-1 0-3,-8-5-2,10 5 0,-2 0-1,1 0-4,-9 5-1,10-5-1,-2 0 0,-8 5-1,0 0 0,8-5 0,-8 5-1,0 5-1,0-5 2,9 0 0,-9 5 0,0-5-1,10 5-1,-10 0-4,0 0-5,0 0-11,0 0-19,0 0-22,0-5-26,0 5-28,8-5-35,-8 0-36,0 5-28,0-5-32,0 0-24,-8 0-23,8 0-29,0-5-46,0 0-60,0-5-86,-10 0-59,10 5-7</inkml:trace>
  <inkml:trace contextRef="#ctx0" brushRef="#br0" timeOffset="3038">2203 532 185,'-17'-10'381,"-1"0"-74,9 0-39,1 0-55,8 0-60,0-5-43,0 5-31,0 0-11,8 0-10,1 5-9,-1-5-4,10 5-4,-9-5-1,9 1 2,9 3 12,-10 1-5,1 1-7,9-7-7,-1 7-7,1-1-4,0-1-4,-1 2-20,0-1-39,0 5-47,1-6-80,0 6-139,-9-4-122,-1-1-65,1 5-36</inkml:trace>
  <inkml:trace contextRef="#ctx0" brushRef="#br0" timeOffset="3565">3459 14 96,'0'0'113,"0"0"3,0-5 7,0 5 10,0 0 8,0-5 11,0 5-9,0 0-16,0 0-16,0-4-11,-8 4-8,8 0-6,0 0-8,0 0-6,0 0-5,0 0-6,0 0-2,0 0 3,0 0 7,0 0 10,0 4 14,0-4 16,8 5 11,-8 0 14,0-5 18,0 5 11,0 5 6,0-5 4,0 5 1,0 5-1,0 0-2,0 0-3,0 0-2,0 5 0,0-1 2,9 7 4,-9-7-1,0 1-9,10 5-8,-10 0-9,8 0-14,-8 0-18,9 0-16,0 5-22,-9-6-16,9 2-12,-1-2-7,-8 1-8,10 0-14,-10 0-4,0 0-3,9 0-1,-9-5-2,0-1-1,0 7-4,0-7-2,0 1 9,0-5-3,0 5-3,0-5-2,0 0-6,-9 0-12,9-6-19,0 2-28,0-1-35,0-1-36,0-4-38,0-5-43,0 6-46,0-6-42,0-6-36,9 6-26,-1-5-21,0 1-23,2-7-45,-1 2-54,-1-6-80,10 5-23,-9 0 14</inkml:trace>
  <inkml:trace contextRef="#ctx0" brushRef="#br0" timeOffset="3900">3690 661 259,'0'5'355,"0"0"-66,0 0-38,0-5-18,0 5-31,0-5-43,0 0-32,0 0-21,0 0-10,0 0-9,8 0-4,-8 0-9,10 0-5,-2-5-5,1 0-2,-1 0-1,2 0 4,-1 0 3,-1-5 8,-8 5 1,10-5 1,-2-5 1,1 5-3,0-5 1,-9 6-4,9-6-5,-9 0-1,8 4-1,-8-4 6,0 6 3,0-1 6,0 0 3,0 0 4,0 0 4,-8 5-1,8 0 0,0 0-5,-9 0-3,9 5-12,-9-5-7,9 5-9,-9 0-14,9 0-11,-8 5-5,-2 0-5,-7 0-5,7 5-1,2 0-4,-1 0-4,1 0 0,-2 0 0,2 5-3,-1-6-2,9 6 0,-10-4 0,10 4 1,0 0 3,0 0-1,0-6-2,10 6 2,-10 0-2,9-5 2,-1 0-2,2 0 2,-2 5-1,9-10-2,2 5 2,-11-5-1,10 0-2,0 0-1,-1 0-3,2-5-4,-11 0-2,10 0-6,-1 0-4,1-5-5,-1-5-1,10 5-2,-9-5 2,0 0-1,-1-5 2,1 0 5,-1 0 4,2 0 2,-11-4 5,10-7 2,-9 7 2,9-7 1,-10-3-1,1 4-2,9-5 0,-10 0 2,2 1-2,-1-1 2,-1 4 2,-8 2 0,10 4 0,-10 0 5,0 5 0,0 0-2,8 0 2,-8 5-1,0 0-1,0 5-1,0 0 1,0 5-13,0 0 9,-8 5 1,8 0 1,0 5 2,0 0 0,0 5 3,0 0 10,0 0 9,0 5-4,0-5 1,0 5-1,0 0 1,0-1 3,0 1 1,8-5-6,-8 5-1,0 0-1,0-5-1,0 5 1,0-10-4,0 5-4,9 0-5,-9-5 0,0-1 0,8 2 0,-8-7-1,0 7 1,0-7 0,0 7 8,10-7-4,-10 7-11,8-7-11,-8 7-13,9-7-14,-9 1-15,10 1-7,-10-6-12,0 4 1,8-4 9,-8 0 8,0 5 11,9-5 12,-9 0 9,0-5 10,9 5 8,-9-4 2,9-2 1,-1 1 1,-8-5-1,9 1 2,1-2 1,-2 1-3,0 1-5,2-6-3,-1 0-3,-1-5 1,2 0 2,-2 5-1,9-10-1,-7 5 2,-2-4 2,1 3 5,9-3 1,-10-2 3,2 7 0,-1-6 1,-1 0 2,1 5 1,-9 0 6,9 5 6,-9 5 10,0-5 8,0 6 3,9 3 2,-9 1-1,0 5 0,-9-4-4,9 8-7,0 1-5,-9 1-6,9 3 1,0 1 2,-9 0 2,9 5 5,-8 0 4,8 5 7,-9-5 5,9 5 9,-10 5 6,10-6 8,0 7 12,0-2 4,10-3 6,-10 3 3,9-4-3,-9 0-7,8 0-3,1 0-8,0-5-11,0 5-10,-1-5-7,2 0-14,-1-6-4,-1 1-6,2 5-5,-2-4-2,1-7-3,-1 6-5,-8-5-12,0 5-14,10 0-24,-10 0-24,0-5-30,0 5-28,0 0-27,0 0-29,-10-5-20,10 5-19,-8 0-22,-9 0-25,7 5-24,2-6-33,-11 2-64,2-2-86,-1-3-90,1 3-33,-1 1 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18.8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84 937 668,'-12'-3'135,"-7"-3"-50,10-2 10,-4-1-38,4-1-14,5 1 2,0 1-1,0-2-14,4 2 11,-4 8-2,4-1-16,-6 1-10,6 0-6,-1 1-7,1-1-2,1 4 2,9 0 0,2 2 0,5 2 2,16-3 1,0 3-3,12-8 0,0 0-1,-1-8 4,3 3-2,3-9-1,-1 1-2,-3 3 2,3-1 0,-4 5-5,-11 2-45,-2 4-21,-11 8 7,-7-2-4,0 3-19,-5-1-59,-1-3-77,1-1-284</inkml:trace>
  <inkml:trace contextRef="#ctx0" brushRef="#br0" timeOffset="450">583 673 527,'-13'-4'93,"-7"-2"7,8 2-8,-5 1-40,4 3-10,2-2 8,4-2-4,1 4-12,6 0 1,0 0-9,0 0-7,0 0-7,0 0 5,0 0-5,5 6 17,0 1 6,9 7-10,3 3 0,8-2-17,3 7-4,6 0 1,-2-3-2,2 3 1,3-5-4,-11-3 2,1 1-2,-6-8 1,-8 3-1,-5-2 2,-1-3-2,-7-1 0,0 2 2,0-6 1,0 4 0,-5 4 2,0-3-1,-5 9-4,-2 3 2,-9 10-2,-11 9 7,-6 10 2,-7 8 10,-9-1 0,5 5-5,0-8 5,11-6-12,6-8 2,11-13-5,12-5-3,5-13-1,4-1 8,0-4 3,9-5-11,3-3 2,1 2-1,2-7-1,-2 1-8,0 2-42,-5 1-20,0-1-62,-3 3-24,0 1-108</inkml:trace>
  <inkml:trace contextRef="#ctx0" brushRef="#br0" timeOffset="13736">1518 583 742,'4'-18'3,"-4"0"19,0 0 48,0 5-42,0-1-7,4 5 2,-4 1 5,4-2 11,-4 5 0,0-7 3,0 3-15,0 3 0,-4-2 0,-4 4-15,-6 8-7,0 4-4,-12 6 7,-4 8 6,-6 15 5,0 7 8,-2 6-3,-3 9-7,9-1-2,7-1-11,12 3 2,9-7-2,12-7-2,9-2-2,11-3 8,6-11-5,-2-7-1,6-9-1,-1-10-1,1-12 0,2-6-1,1-13 2,-7-5-2,-2-8 2,-7-1-2,-5-3-2,-16-2 2,-4-3 0,-15 1 1,-2 2-4,-4 1 3,-7 13-2,7 7 0,-5 11-5,2 13 1,-1 10 1,-3 5 0,7 9-7,8 3 3,5 1-7,16-4 2,9-1-13,20-9 3,2-4 1,13-9-4,1-3-2,-3-7-16,-1 2 29,-11-1 2,-6 3 10,-3-7 5,-8 5 0,3-6 0,-7-1 0,1-6 0,5 2 0,-2-2 8,-3-2 12,0 5 7,-1 5-3,-8 4-4,-5 5-6,0 8-6,-4 5 20,-4 12 28,0 12-10,4 7-4,-4 4-14,4 2-8,-5-2-9,10 6 10,-5 4-7,0 3 0,0 3-10,0-3 3,-5-1-4,1-4 0,-4-6-1,3-6-2,1-9 0,4-5 2,0-7-2,0-9-5,0-2-37,4-4-25,-4-4-65,5-8-20,-1-2-120</inkml:trace>
  <inkml:trace contextRef="#ctx0" brushRef="#br0" timeOffset="14614">2020 650 774,'9'-36'132,"8"9"-123,0 5 26,6 9 22,7 9-13,11 12-23,-1 9 3,2 6 10,-1 8 4,-10 1-18,-4 9 0,-19-1-9,-12 0 1,-13 1-1,-7-1-9,-9-4-2,-4 1-14,-4-3-62,3-7-43,6-4-78,7-6-272</inkml:trace>
  <inkml:trace contextRef="#ctx0" brushRef="#br0" timeOffset="14936">2606 207 766,'0'-15'80,"-4"3"-44,4 3 38,-4 3-26,4 6-23,0 10 7,-5 3 32,1 14-7,0 9 9,-5 14-14,5 4-18,4 3-7,0-3-6,0 0-11,4-5-2,1-3 1,-1-2-6,-4 1 1,0 1-3,0-2 1,-4 0-1,-1-4 0,-4-7-1,4-3 0,5-7-56,-1-5-46,-2-9-60,3-3-37,-1-2-152</inkml:trace>
  <inkml:trace contextRef="#ctx0" brushRef="#br0" timeOffset="15266">2496 771 809,'-14'-18'18,"6"1"16,4-2-5,16-2-12,16 2-15,6-4 8,11 2 29,-1 3 16,-1 13-14,-6 9-12,-12 19 18,-1 9-11,-7 12-8,-5 6-16,-8 4 0,1-1-10,-5-7-2,0-6-55,0-1-97,0-12-186</inkml:trace>
  <inkml:trace contextRef="#ctx0" brushRef="#br0" timeOffset="15506">2836 535 677,'9'-33'145,"-1"10"-94,-4 2-5,0 8-34,-2 7-12,2 12-6,0 11-128</inkml:trace>
  <inkml:trace contextRef="#ctx0" brushRef="#br0" timeOffset="15882">3125 623 667,'-2'-13'38,"0"3"33,-1-3 29,2 5-43,-2-2-8,2 6-16,1 4-19,-4 0-4,-5 8 12,-3 6 4,-7 5-6,1 8 11,-3 3-11,4 7 3,2-5-2,6 3-9,1-3-3,12-1-3,2 0 5,10-4-7,7-4 1,6-4-1,4 2 1,2-12 2,8-1-3,2-8 0,4-8-3,-2-5 1,2-6 0,-8-8-2,-8-4 6,-5 5-5,-2-7 0,-12-2-1,4 3 0,-10-3 2,1 7-1,-5 1 0,-4 6 1,0 7-2,-8 9-2,-5 5-3,-14 9 3,1 10 2,-15 8-1,-3 4 1,5 5 0,8 0-3,13-1 2,5-4 0,13-4 2,4-8-1,13-2 3,0-7-1,11-10-2,6-8 0,2-7 1,-3-8 2,0-4-3,0-4 2,-12 8 4,-4 6 9,-7 7-13,-8 10-2,0 2-2,-2 10 1,3 1 1,4 2 0,5 3 0,1-1 3,8-4 1,7-7-4,-1 2 1,4-8-1,-6 0-4,0-8 2,-1 2 1,-3-7 1,-3-8 0,5 2-1,-6-12 1,-1-1 0,4-5 0,-7-7 1,-1-6-1,-2-3 1,1-5-1,1-5 1,-8-4 0,0-1-1,-4 9 0,0 2 0,0 7 0,0 10 1,-4 9-1,0 8 6,4 5 0,-5 9-4,0 5-2,1 4-1,-2 9 0,-5 5 2,1 7-2,-3 10 2,1 5 4,2 5-2,8-1 3,2 10 2,5-1-2,2 9-3,-3 1 3,4 5-5,-4-1 2,1 4 0,-1 0-3,0-4 1,-4-1 0,4-9 1,2-7-2,5-15 0,5-8 1,0-10-1,3-9-2,7-4-33,0 0-44,5-9-68,4 1-44,1-5-191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6:04.36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330 213 61,'-10'-5'443,"2"5"-74,-1 0-75,-9 0-26,10 0 3,-10 0-15,-9 5-20,10 0-16,-1 0-11,0 0-5,-8 5-11,8-5-14,0 10-22,1-5-32,-1 0-20,-1 5-13,11 0-12,-9 0-10,7-1-6,2 1-6,-1 0-5,0 0-5,9 5-3,0-5-8,0 0-2,0 0-16,0 0 1,9-5 0,8 4-1,-7-3-1,15-1-2,-6-1-2,-1 2-3,9-7 13,-1 1-11,0 5-6,0-5-3,-8 1-1,9 3-3,-10-3 1,1 3-1,-9-3-3,9-2 3,-10 6-1,2-5-2,-10 0 0,0 0 0,0 5 0,0-5 0,-10 5 2,-7 0 1,8-5-1,-8 5 1,7-5 2,-7 5-4,-1-5 2,1 0-7,-1 0-7,9-1-7,-9 2-11,10-6-6,-1 5-4,-1-5-2,2 4-3,0-4 5,8 0 7,-10 0 3,10 0 10,0 0 0,0 0 0,0 0-2,0 0-2,10 0-1,-2-4 0,0-1 2,11 5 3,-11-6 6,19 2 3,-9-1 6,-1 0 5,10 0 0,-1-5 2,1 5 0,0-5 1,8 0-3,-9 0 0,1-5 1,0 5 0,-1-5 0,9 6-2,-8-6 1,-10 0 0,10-6 1,-9 7 3,-1-7 0,1 2 0,-10 4 1,2-10 0,7 5 0,-7 0 2,-10 0-1,8 0 0,-8 5 0,9 0 5,-9 0 6,0 6 7,0-1 7,0-1 0,0 7 0,0 4-1,-9-5-1,1 10-2,-2-1-5,-7 2-7,7 3-5,-16 6 0,9 0 0,-1 5 0,1 1 5,-1-2 1,-1 6-1,2 0 2,9-5 0,-2 4-1,-7 2 4,8-7 0,9 7-2,-9-7-4,9 1 0,0 0-2,0 0 1,9-5-4,0 0-2,0 0-4,-1-5 2,10-1 1,-9 2-2,9-1-2,9-5 0,-10-5 1,1 4 2,9-4-1,-11 0-1,3-4-1,7-1 3,-9-1 0,1-3-1,9-1 0,-9-5-2,-1 5 1,2-5 1,-3 0-1,3-5-2,-1 0-2,-10 0 4,11 0 2,-3 1 1,-7-1 4,9-1 7,-9 6 10,0 1 14,0-1 13,9 5 8,-10 0 10,1 0 8,9 0 3,-9 5-2,-1 5-7,2-5-10,-2 10-12,1-5-9,9 5-7,-10 0-10,11 5-5,-11 0-6,0 5 0,11-5-3,-11 5-3,2 0-1,-2 0 0,1 0-1,-1 0-1,2 0 1,-10 0-2,0-6 1,0 6 0,0-5 0,-10 5-1,2-5 9,8 0-3,-9-5-4,1 5 0,-2-10-3,2 5 2,-1 0 3,-1-5-2,2 0-10,0-5 3,-2 0 2,1-5 1,1 0 0,8-5-2,0 5-4,0-10 1,0 5 2,0-4-1,0 4-2,0-5 1,8-1 1,1 6-2,1 1-4,-2-6-4,0 5-3,2 0-5,7 5-7,-7-5-9,-2 5-9,9 0-7,-7 0-9,-2 5-13,11 1-12,-11-2-12,1 1-8,0 1-8,8-2-6,1 1-4,-9 1 0,-1 4 2,2-5 0,7 5 7,-7-6 5,-2 2 12,1 4 10,9-5 11,-18 5 14,8-6 13,1 6 12,1-4 13,-10 4 8,8-5 7,-8-1 4,8 6 6,-8-4-1,0-1 3,0 5 2,10-5 1,-10 5 4,0-5 4,0 0 4,0 5 3,0-5 6,0 5 5,9-5 3,-9 0 12,0 0 8,0 5 9,8-5 9,-8 5 10,0-5 6,0 5 6,0 0 3,0-5-4,0 5-9,0 0-9,0 0-10,0 5-16,0-5-9,0 5-6,0 0-1,0 0 0,0 5 1,9 0 6,-9 5 7,9-5 12,-9 5 9,9 0-4,-9-1 1,8 7-2,2-6-2,-10 4-2,8-4-6,1 5-8,1-5-10,-10 0-2,8 5-6,1-5-5,0-6-5,-9 6-4,9 0-6,-9-4-2,0-2-1,8 1-1,-8-5 0,0 1-2,9-2 1,-9 1 1,0 1 3,0-6 0,0 0 1,10 0 0,-10 0 0,8 0 1,-8-6 0,8 1-2,2-5-1,-1 5-3,-1-5-1,2 1 1,-2-6-2,1 0-3,9 0-3,-10 0-6,1 0-2,1-10-4,7 5-7,-8 0-5,0 0-3,-1 0-3,10 5 2,-9-4 4,-1 8 2,-8-4 2,10 6 9,-1 3 2,-9-3 4,8 4 2,-8 0-4,0 5 0,10-5 0,-10 5 0,0 0-4,8 5 2,-8 0 2,9 0 2,-9 0 3,8-1 4,-8 2 1,10-1-2,-10-1 5,8 7-2,1-7 0,1 2 3,-2-1 0,-8-1-2,8 1 0,2-5 5,-1 6-3,-1-6-1,1 0-4,-9 4-2,9-4-2,0 0 1,-9-4 0,8 4-3,-8 0 3,10-6 0,-10 1 4,0 1 1,8-1 1,-8-1 0,0-3 1,0 3 2,0-3-3,9 3 0,-9-3 0,0 4 1,0-5 1,0 5 3,0 5 2,0-5 1,0 0 4,0 5-1,-9-5 1,9 5 1,0 5-2,-8-5 4,8 10 3,-10-5 4,10 5-2,-8 4 1,-1-3 1,0 4 2,9 0 2,-9 4-2,1-4-5,8 5-4,-9 0 0,9 0 1,0-5-1,0 5-1,0-5-4,0-1-2,0 1-1,0 6-2,0-12-1,0 6 0,9 0-11,-9 0-19,0-4-25,0-2-35,8-4-47,-8 5-49,9-5-51,-9 0-49,0-5-36,9 5-34,-9-5-37,9-5-52,-1-5-72,2 0-63,-10 0-12,8-5 17</inkml:trace>
  <inkml:trace contextRef="#ctx0" brushRef="#br0" timeOffset="1472">2134 14 168,'0'-5'387,"0"0"-106,0 0-95,-8 5-41,8 0-36,-10 5-43,10 0-31,-8 5-16,-1-5-8,9 5-8,0 0-8,-10-5-20,10 5-33,0 0-48,10 0-59,-10-5-75,0-1-95,9 2-57</inkml:trace>
  <inkml:trace contextRef="#ctx0" brushRef="#br0" timeOffset="1612">2408 99 574,'10'0'582,"-10"-5"-65,8 5-69,-8 0-15,0 0-57,0 0-56,0 0-47,0 0-42,0 0-34,0 5-24,0-5-20,0 4-15,-8 7-3,-2-7 3,-7 7 3,7-2-2,2 1-3,0 5-6,-11 0-10,11 0-8,0 0-15,-2 0-18,1 0-16,1 5-8,-2 0-9,2 0-9,8-1-5,-9 1-7,9 1-4,0-2-5,0-4-3,0 5-4,0-5-1,9 5-3,-9-5-1,8 0-1,2 0 2,-2 0-1,1 0 0,1-6-1,-2 2-3,10-7-3,-1 1-5,-9 1-5,11-2-7,7-4-6,-7-4-10,-2-2-5,9 1-9,-8-5-8,9 1-11,-2-6-4,-6 0-5,7-5-7,-7 0-1,6 0-2,-7-5 3,9 5 7,-9-5 13,-1 1 2,-9-2 10,11 2 12,-11 4 10,2 0 10,-2 0 5,-8 5 4,0 5 5,0 0 1,0 0 4,0 5 0,-8 0 0,8 5 0,-18 5 1,9 0-2,-1 0 0,-7 5 3,-1 5-1,10 0 1,-10 0 2,9 5-2,-9-1 2,9 2 3,1-1 5,0-1 3,8 1 2,-10 0 3,10 0 0,10 0 5,-10-5 4,8 0 2,-8-5-4,17 5 0,-7-5-3,-10-5-2,17 5-1,-8-5-5,0 5-3,9-5-4,-10-1-2,9-4-2,2 5-1,-1 1-1,-10-6 0,10 4 0,-1-4-2,2 5-1,-3-5-12,3 6-25,7-6-27,-7-6-34,-3 6-41,3 0-48,-2-5-52,1 1-53,0 4-36,-10-6-27,1 1-25,9 1-44,-18-1-67,9-1-84,-9-3-19,8 3 18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6:07.22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247 116 86,'0'4'165,"0"2"-15,10-1-11,-10-5-9,8 0 2,-8 0 12,9 0 17,-9 0 19,0-5 1,0 5-12,8-6-16,-8 2-14,0-1-10,0-1-7,0 2-4,0-1-1,0 0-5,0 0-2,0 0-3,0 5 1,0-5-2,0 0-5,0 0-9,0 5-9,-8-5-10,8-1-11,0 2-11,0-1-13,0 0-8,-9 0 0,9 0-2,0 0 3,-8 0 1,8 0 4,0 0 5,-10 0 14,10 0 3,0 5-1,-8 0-2,8 0-6,-9 0 0,-1 0-3,2 5 1,-10 0-5,9 5 1,-7 0 4,-3 5 8,1 0 11,1 0 10,-1 5 6,10-5-10,-11 5 6,11-1 9,-10 1 0,9 5-4,1-10-10,-2 5-11,1 0-10,1-5 3,8 5-15,0-5-13,0 0-7,0 0-9,0-5-3,8-1-1,-8 2-3,9-2 2,1-3-3,-2-2 2,10 1 0,-9-5 0,9 0 0,-1 0-1,1-5-2,-9 5-1,9-4 0,-1-2-2,-7 1-1,-2 5-2,-8-4-2,8-1-4,-8 5-3,9 0-7,-9 0-6,0 0-4,0 0 0,-9 0 1,9 5 1,-8 4 4,0-3 6,-2 3 4,1 1 8,1 1 5,-2-7-1,2 6 2,-1 0-1,-1 0 0,10-5 1,-8 5 0,0 0-1,8-5-1,-9 0 0,9 0 1,-10 5 0,10-5-1,0 0 0,0 5-2,0-5 2,10 5-1,-10-5 0,9 10 3,-1-5-1,0-1 1,2 2-1,7-7 1,-7 7 1,7-2 0,1-3 1,-1 3-1,1-3 2,0-2 2,-1 1 0,1 0-2,-1-5-5,10 5-20,-9-5-30,0 0-39,-9 0-47,8 0-47,1-5-52,-10 0-43,11 5-40,-11-5-20,2 1-12,-10 4-11,8-6-14,1-3-27,-9 3-43,0-3-64,0-2-14</inkml:trace>
  <inkml:trace contextRef="#ctx0" brushRef="#br0" timeOffset="570">486 200 210,'0'0'615,"0"0"-20,0 6-124,0-6-89,0 0-70,0 4-65,0 1-48,0 0-31,10 0-19,-10 0-14,0 5 0,8 0-2,1 5 0,-9-5 1,9 0-8,8 5-11,-7-5-10,-2 5-10,1-6-11,-1 6-14,2-4-9,-1 4-16,-1-6-13,2 6-9,-2-5-6,1 5-4,0-5-2,0 0-4,-1-5-5,1 5-2,-9 0-6,10-5-23,-10 0-28,8 5-37,-8-5-45,8 0-49,-8-5-49,0 5-45,0-5-36,10 0-23,-10 0-25,0 0-35,0-5-42,0 0-67,0-5-35,0 0-2</inkml:trace>
  <inkml:trace contextRef="#ctx0" brushRef="#br0" timeOffset="782">734 210 186,'0'-4'488,"0"-2"-56,0 6-69,-8 0-34,8 0-2,-10 6-35,2-2-37,-1 6-33,-1 0-28,-6 5-13,6 0-12,1 0-8,-8 0-12,8 5-16,0-5-17,-9 5-16,10-5-11,-1 4-16,-1-4-12,-7 5-12,9-5-15,-2 0-8,2 0-9,-1 0-4,0 0-8,0-5-10,1 5-22,8-5-30,-10-5-34,10 5-38,-9-5-43,9-1-45,0 2-39,0-1-29,-8-5-19,8 0-17,0 0-32,0 0-52,8-5-95,-8-1-35,0-3 1</inkml:trace>
  <inkml:trace contextRef="#ctx0" brushRef="#br0" timeOffset="1016">938 345 91,'17'0'573,"1"0"12,0 0-105,-1-5-81,1 5-60,9-6-56,0 2-37,-1-1-21,0-1-16,0 2-15,1-1-20,8-5-17,-8 5-22,-9 0-20,9 0-17,-10 0-19,1 5-16,0-5-14,-9 5-12,9 0-14,-10 0-6,1 0-5,-9 5-3,8-5-2,-8 5 0,10-5-3,-10 5-1,0 0-3,0 0-13,0 0-26,0 0-40,0 0-49,0-5-63,0 4-58,-10 2-62,10-6-82,-8 5-115,-1-5-122,1 0-48,-2-5 2,2 5 39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6:18.59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228 318 441,'-9'0'413,"9"-5"-98,0 5-62,-9 0-9,9-4-28,0 4-37,0-6-30,0 6-27,0-5-13,0 5-8,0-4-4,0 4-6,0 0-7,0 0-3,0-5 0,0 5 2,0 0 3,0 0 1,0 0 0,0 0 1,0 0-1,-9 5-1,9-5 2,0 4 2,-8 1 7,8 1 3,-10 3 7,2 6 5,-1 0 5,1 0 9,-11 5 3,11-1 1,-2 2-4,2-1-3,-1 4-5,-1-3-7,2-1-9,0-1-16,-1 1-10,9 0-12,-10 0-14,10-5-10,-8 5-12,8-5-4,-8-5-5,8 5-1,0-5-3,-10-5-1,10 5-1,0-1-1,0-3 0,0-1-1,0-1-1,-9-4 0,9 5 1,0-5 3,0 6 3,0-6 3,0 0 0,0 4 6,0-4 2,0 0 6,0 0 0,0-4-1,0 4-2,0-6-4,0 1-4,9 1-3,-9-7-7,0 7-6,0-11-4,10 4-3,-10 2-1,8-6 2,-8 0-1,8 0-1,-8-5 1,10 0 0,-10 1 0,9-7 0,-9 1 0,8 1-4,-8-2 0,8-3-3,-8-1-5,10 0-2,-10 0-2,9 0-4,-9-5-1,0 6 0,8-1 0,-8 0 0,0 0 5,0 5 0,10 5-1,-10 0 4,8 0 5,-8 5 2,0 5 0,0 1 3,9-2 1,-9 2 1,0 9 5,0-6-4,0 2-2,0 4-2,0 0 1,10 0-2,-10 0 0,0 10 2,0-5 0,0 10 1,8-6 1,-8 6 0,0 6 1,9-2 1,-9 1 4,8 5-2,-8 0 0,10 5 2,-10-6 3,8 6 5,1 0 6,-9 1 2,9 3 0,0-4 7,-9-1 5,8 7 1,2-7-1,-10 1 0,9 0-4,-1 5 0,-8-10-1,8 5-4,2 0-6,-10 0-2,9-5-1,-9-1-3,8 2-4,-8-2-5,0-4 0,10 5 1,-10-5-1,0 0 1,0-1-1,8-4 0,-8 6 1,0-7 1,0-4 0,0 5-2,0 0 0,0-5-5,0 0-11,-8 0-12,8 0-21,0-5-23,-10 0-33,10 0-40,-8 0-47,8 0-55,-9-5-61,9-5-63,-10 5-58,10-5-49,0-5-56,0 0-74,0 0-99,0-5-18,0 1 25,0-1 54</inkml:trace>
  <inkml:trace contextRef="#ctx0" brushRef="#br0" timeOffset="698">43 582 448,'-19'0'558,"11"-5"-91,-2 0-106,10 5-45,-8-5-70,8 5-51,0 0-30,0-5-27,0 5-26,0 0-24,8 0-25,-8-5-21,18 5-18,-9 0-9,9 0-7,0-4-1,-1 4-4,1 0 1,-1-6 0,1 6 1,9 0-11,-10 0-23,1 6-30,0-6-34,-1 0-35,2 0-37,-3 0-37,11 0-41,-9-6-38,1 6-35,-3-5-32,3 5-46,-11-10-54,10 5-15</inkml:trace>
  <inkml:trace contextRef="#ctx0" brushRef="#br0" timeOffset="894">582 428 221,'0'10'385,"8"0"-50,-8 5-63,0-5-33,10 5 0,-10-1-30,0 1-20,0 0-8,8 0-5,-8 0-2,0 0-3,9-5-8,-9 5-12,0 0-10,0 0-11,0-5-12,0 0-10,0 0-12,0 5-13,0-11-8,0 7-8,-9-7-3,9 2 0,0-1 2,0-5 8,0 4 11,0-4 19,0 0 13,0 0 11,0 0 1,0-4-6,-8-1-6,8-1-12,0-3-18,0-1-22,0-1-20,0-3-15,0-1-8,0 0-3,8-5-2,-8 0 3,9 5 1,-9-5 2,10 5 1,-2 0-1,0 0 2,1 1 1,1 4 0,-2-1-2,10 2-4,-9-1-1,-1 5-4,2 0-1,-1 5-1,-1 0-1,0 0 1,2 5 3,-1 0 3,-1-1 3,2 7 2,-2-1 3,1-1 0,1 6 1,-2 0-4,0-4-3,1 8-2,-9-4-5,10 0 0,-10 0-5,8-5-1,-8 5-2,9 0-1,-9-5-1,9 5-1,-9-5-1,9 0 1,-1-1 0,-8 2 0,10-7-1,-2 2-1,1 3 1,-1-4-3,2-5 1,-1 6 0,-1-2-2,2-4-5,-2 0-3,10-4-3,-9-2-5,-1 1-1,1 1-4,1-7-1,6 2-1,-6-1 5,-1-5 4,-1 5 3,2-5-1,-2 0 7,-8 0 4,9-5 0,-1 5 2,-8-4 1,0 4-1,10-6-2,-10 6 6,0 1-3,0-1 0,0 0 0,0 0 0,0 0-1,0 5-1,0 0 2,-10 0 1,10 5 0,0 0-1,0 0-1,-8 0 0,8 5-2,-9 0 3,9 5 0,-8-5-3,-2 10 0,2-5 1,-1 10 2,-1 0-1,2 0 2,0 0 0,-2 0-1,10 0 3,-9 5 0,1-5 2,8 4-2,0-4 2,0 5-1,8-5 1,1 0-2,1 0 0,-2-5 0,10 5-3,-1-5 2,10-1-1,-9 2 0,9-7-2,-1 7 1,0-7 0,-8 2 0,9 3 1,-9-4-3,-1 1-2,-7-2-2,-2 7-3,0-7-4,1 1 0,-9 5-2,0-5 1,-9 5 0,1-5-1,0 5-4,-2-5-1,-7 0-4,7 5-3,2-5-3,-11 0-5,11 0-3,-10-5 0,9 0-4,1 0-2,-1 0-2,0 0-6,0 0-4,1-5-2,8 5-2,-10-5 0,10 0 4,0 0 4,0 0 11,10 0 1,-10-5 4,8 5 3,10-5 3,-9 0 3,8 0 3,1 1 3,0-2-5,-1 1 6,1 1 7,9-6 4,-10 4 0,1 2 0,0-6 3,9 5 0,-19-5 1,9 5 0,1-5 3,1 5-4,-11-5 1,10 5 3,-9 0 1,-1-5-1,1 10 1,-9-5 0,10 1-2,-2-2 3,-8 1 2,8 5 5,-8-4 12,10 3 16,-10 2 18,0-1 14,9 5 13,-9-6 7,0 6 7,0 0 0,0 0-8,-9 0-12,9 0-8,0 11-4,0-7-4,-10 7-2,10-2-2,-8 1 0,8 5-1,0 0-3,-8-4-6,8 3-8,0 1-6,0 0-5,0 0-3,0 0-5,0 0-4,0 0 0,0-6-3,0 6-3,0-4-2,0-1 0,0-1-3,8 6 2,-8-10-2,8 5-2,-8-5 2,10 5 0,-1-5 1,-1-5 2,2 5-2,-2-5 1,1 0-1,-1 0 2,2-5-1,-2 0 0,1 1 1,1-7-3,-2 1-3,0 5 3,2-5-1,-10 1-1,9-2 0,-1 7 5,-8-1-3,9-5-1,-9 10 3,0-5-4,0-1 0,9 6 0,-9-4 0,0 4-7,0 0 1,0 0 2,0 4-2,9-4 1,-9 6 3,0-1 0,8 5 1,-8-5 1,10-1 0,-1 7 0,-9-7 2,8 7 1,2-7-1,-10 7-2,8-7 2,-8 7 0,9-7-2,-9 1 0,8 0 1,-8 0-1,0 0-3,10 0-4,-10-5-5,0 5-1,0-5-1,0 0 0,0 0-4,8 0 1,-8 0 0,0-5 2,9 0 2,-9-5 0,10 5 0,-10-4 0,8-6 1,-8 4-1,8-4 2,-8 0 2,0-4 2,10 4 3,-10-5-1,0 0 3,0 0-1,0 0 2,0 0 0,0 5-1,0-5 1,0 5-2,0 0 1,0 6 1,0-1 0,9-1-2,-9 2 5,0 3-2,0 2-4,0-1-1,0 5 0,8-5 1,-8 5 0,9 0-1,0 0-2,0 0 1,-1 5 6,2-5 1,-2 0 0,11 5-1,-11-5 0,10 4 1,-9-4 0,8 6-1,1-6 1,-10 0 0,11 0 0,-1 0-1,-1-6 1,-9 6 0,10 0-3,1-4 2,-11 4-5,10-5-4,-9 5-1,-1-5-1,1 0-4,0 0-1,0 5 2,-1-5-1,2 0 2,-10 5 5,8-5 2,-8 5 2,9-5 4,-9-1 0,0 2 0,0 4 2,0-5 1,0 5-1,0 0-1,0 0-1,0 0 0,0 0 0,0 0-1,0 0-1,-9 5-1,1-1 1,8 2 0,-10-1 0,2 5 0,-10 0 1,9 5 1,1-5 3,-11 5 0,11 0-1,-10-1 5,9 7 1,-9-6 3,10 0 0,-1 4 1,1-4-2,-10 0-1,18 5-1,-9-5-4,9 0-2,-10-1 0,10 1-2,0 0-1,0 0-1,10 0 2,-10-4 1,0-2 0,9 1 2,-1 0-3,2 0 0,-2-5 1,1 0 0,-1 0 0,2 0-5,-2 0-1,11-5-4,-11 0-2,10-5-2,-9 0-1,-1 0-1,10 0-2,-9 0 1,9-5-5,-10 0 4,11-5 2,-11 0-1,9 5 1,-7-4 1,-2-7 0,11 6 1,-11-4 4,10-1-3,-9 0-2,-1 0 3,10 0-2,-9 0 1,-1 0-1,2 5 3,7 0 1,-7 0 3,-2 6 2,9-1-1,-7-1 3,-2 7-1,-8-1-1,9 0 0,0 5 2,0 5 1,-1 0 1,2 5 0,-10-1 1,9 2 5,-1 4 4,-8 4 4,8-4 1,2 5 0,-10 0 0,9 0 0,-9 0 1,8-5-2,-8 5 0,10 0 1,-10-5 2,0 0 1,0 0 4,0 0 0,0-6 1,-10 6 2,10-5-2,0-5-3,0 0-4,0 0-2,0 0-1,0 0-1,0-5-4,-8-5-1,8 5 0,0-10 0,0 5-1,0-4-3,0-6-1,0 0-2,0 0 1,0 0-2,0-5-1,8 0-1,-8 5 0,10-5 0,-10 5-2,8 0 2,1 0-1,-9 0-1,10 0 2,-2 5 0,0 1 0,-8 3 2,10-3-2,-1 3 0,-9 1 0,8 1 0,-8 4 1,9 0-2,0 0 2,0 4 1,-1-4-1,2 5 0,-2 1 2,1-2-1,-9 7 0,10-7 1,-2 7 0,1-2 1,-9 6 0,8-5 1,2 0-1,-10 5 0,0 0 0,8-5-1,-8 5 1,0-5 0,9 5-1,-9 0 0,0-5 0,0 5 0,0-6-9,0 2-24,0-2-36,0 1-41,-9 1-49,9-2-51,0-4-56,-8 0-59,8-5-52,0 5-38,-10-5-29,10-5-46,-8 5-64,-1-10-75,9 5-11,-8-10 23</inkml:trace>
  <inkml:trace contextRef="#ctx0" brushRef="#br0" timeOffset="2766">2758 194 269,'8'0'501,"2"-5"-104,-1 5-128,-1 0-58,2 0-59,-10 5-54,8 0-38,1-1-21,1 7-8,-2 4-7,0-5-4,-8 4-4,9 1-3,1 0-5,-10 0-2,8 5-1,-8-5-2,9 5 2,-9 0 1,9 0 3,-9 0 8,9-5 5,-9 5 7,8-1 7,-8-4 2,0 0 3,10 0 3,-10-4 0,0 4-5,8-6-5,-8 1-1,0-5-2,0 0 7,0 0 12,0-5 7,9 0 6,-9 0 3,0 0 1,8-5 1,2 0-5,-10 0-8,9-5-10,-1 1-5,2-2-3,-2 1-1,1 5 5,1 1 4,-10-7 2,8 7 1,0 4 1,1 0 0,-9 0 6,10 0 3,-2 4 4,-8 1 4,8 1 5,2-2 6,-10 7-1,9-7-3,-1 7-8,-8-7-8,10 7-10,-2-7-13,-8 6-8,9-5-9,-1 0-3,-8 0-6,10 0-2,7-5 1,-7 0 0,-2 0-1,1 0-1,9 0 1,-10-5 0,11 0-1,-11 0-1,10-5-1,-9 5 0,-1-5 1,2 5-2,-2-10 1,-8 5-2,9 1 0,-9-2-1,10-4 0,-10 6 0,0-6 0,0 5 0,0-5 0,-10 5 1,10-5 7,0 5 9,0 0 9,0 5 13,-9 0 10,9 0 11,0 0 6,0 0 4,0 5-3,0-5-9,0 5-12,0 5-10,-8-5-12,8 5-8,0 0 1,0 5 7,0 0 11,-10 5 13,10 0 16,0 0 10,-8 5 10,8 0 7,0-1 1,0 7-6,0-2-3,8 1-4,-8 0-6,0 0-7,0 0-4,10 5-5,-10-5-7,0-1-3,8 6-4,-8-5-5,0 5-7,0 0-3,0-6-2,9 6-4,-9-4 0,0-2-5,0 1-4,-9 0-3,9-5-3,0 5 0,0-5-4,-8-1 1,-2 2-2,2-1 0,-1-5-1,-1 0-2,2 0-5,0-6-9,8 1-11,-9 0-13,-1-5-14,2 0-19,-1-5-21,0 0-31,0-5-31,1 0-34,8-5-30,-10 0-27,10-5-29,-9 0-28,9 0-25,0-5-25,-8 1-22,16-6-32,-8 0-66,9 0-119,-9-5-44,10 0-4,-10 0 20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6:22.42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343 234 156,'0'0'379,"0"-10"-61,0 5-67,0-1-38,0-3 6,8 4-10,-8-5-31,0 5-20,0 0-7,0 0 0,0 0 7,0 5 3,0-5 2,0 5-4,0 0-6,0 0-8,0 5-5,0 0-1,-8 0 2,8 5 5,-9 0 12,0 0 12,9 5 12,-9 0 14,9 0 1,-8 5-7,8-5-10,0 4-10,0 1-20,0-5-18,-9 6-19,9-2-19,0 1-15,0-5-12,0 5-7,0-5-10,0 5-8,0-5-6,0 4-6,0-4-10,0 0-5,0 0-2,0 0-4,0 0-2,0 0-4,0 0 2,0 0-3,0-5 3,0 5-7,-9-5-15,9 0-21,0 0-29,-9-1-40,9-3-46,0 3-58,-8-3-66,8-6-71,-10 5-66,10-5-61,-9 0-67,9-5-87,0-1-96,-8 2-27,8-11 23,-10 4 51</inkml:trace>
  <inkml:trace contextRef="#ctx0" brushRef="#br0" timeOffset="296">96 483 278,'-18'-6'597,"9"6"-2,-9 0-107,9 0-68,1 0-54,-2 0-58,2-4-31,-1 4-25,-1 0-21,10 0-27,-8 0-28,8 0-30,0 0-28,0 0-24,0 0-23,0 0-21,0 0-15,0 0-12,0 0-9,0 4-6,8-4-3,2 0-3,-1 6 0,-1-1 2,10-5 1,-9 4 0,9 2-1,9-6 1,-10 5 1,9-5 0,1 4 0,0-4-2,-1 0 2,1 0 0,0 0 0,-1-4-5,9 4 1,-8-5 2,0-1-4,-2 2 0,2-1-4,-9-5 2,9 0 2,-10 5 2,9-5 0,-8 0-2,1-5 1,-2 5 3,1 0 0,-10-5-1,1 5 1,0-4 0,0 3-1,-9-4 3,8 5-4,-8-5-1,0 1 1,0-1-2,0 0 0,0 5 0,0-10-2,0 5 2,0 0 0,0 0 1,0 0-4,10-5 10,-10 5-5,0 0 0,0 0-1,0 1 1,0 4 10,0-1 10,0 6 14,-10 1-4,10 4 5,0-6 2,-8 6 4,8 6 4,-9 3 2,0 6 4,-8 5 2,7 1 10,2 3 7,-1 1 4,-9 0 9,9 5 4,1 0-4,-2 0-6,2-1-11,-1 1-8,9 0-6,-9 0-3,0-5-7,9 5-11,-8-5-8,8 4-6,-9-4-3,9-5-3,-10 5-4,10-5-2,0-5-2,0 5-1,-8-10-2,8 4 1,0-3-1,8-1-2,-8-1 1,0-3-1,0-1-1,0-5 2,0 4 0,0-4 2,10 0 2,-10 0-1,9-9-1,-1 3-2,10-9-8,-9 6-4,9-11-5,-10 5-4,11 0-3,-11-5 0,9 5 1,-7 0 1,-2 0 7,1 0 1,0 5 5,0 5-1,-1 1 0,-8-2 2,10 6 0,-10 0 0,9 10 0,-9-5 3,0 5-1,8 5 3,-8-5 0,0 5 0,0 5 2,10-5 2,-10 0-2,8 5-3,-8-6 2,9 1 1,-1 0 0,2-4-1,-2 4 2,1-11-1,1 7 2,6-7 2,3 1-1,-2-5-1,1 0 1,0 0-2,-1-5-6,1-5-8,-1 5-6,1-10-7,1 6-6,-11-6-3,10 0-3,-9 0 0,-1 0 5,0-5 6,2 0 6,-10 0 4,9 0 7,-9 0 7,0-5 1,-9 5 0,9-4 2,-10 4 2,10 0-2,-8 0 1,0 5 0,8 0-3,-9 5 1,-1 0 1,10 5-2,-8 1-2,8-2 1,0 6-2,-8 0 1,-2 6 0,1-2 1,9 6 0,-8 0 2,-2 5 1,2 0 0,-1 0 4,9 5 0,0-5 1,0 5-1,0-5-3,0 4 1,0-4-1,0 0 3,9 5-3,-9-5-1,8-5 0,2 5-1,-2 0 2,11-5-1,-11 0 3,10 0-1,-1 5 1,-9-5-8,11-5-17,-1 5-28,-1-1-34,1-3-37,9-1-46,-10-5-41,1 0-42,17 0-37,-17 0-29,17-5-16,-8-5-7,0 5-4,8-5 0,0-5-8,-8 5-12,8-5-12,1 0-7,-1-5 2,-8 0 9,8 5 22</inkml:trace>
  <inkml:trace contextRef="#ctx0" brushRef="#br0" timeOffset="1096">1723 388 185,'18'-24'249,"-9"-2"-5,9 1-16,-1-4-26,-9 4-24,2 0-23,-1-5-14,-1 10-11,2-5 4,-2 5 10,1 5 12,-9 5 11,0 1 1,0 4-1,0-1-5,-9 6 1,9 6-2,-18 3-9,10 2-8,-11-2-10,11 12-5,-9-7-7,-1 6-5,-1 0-13,3 0-11,-3 5-8,3 0-11,6-6-15,-7 7-4,-1-7-6,-1 7-8,11-7-3,0 1-10,-1-5-10,-1 5-7,2-10 1,8 5-7,0-5-9,0 0-8,0-5-12,8-1-11,-8 2-9,10-6-10,-1 0-10,-1 0-7,10-6 0,-9 2 9,-1-1 5,2-5 10,-2 0 7,11 0 12,-11-5 9,0 0 9,1 0 2,1 0 0,-2 0 3,0 1 9,2-1 10,-1 0 12,-9 4 17,8 1 15,2 1 16,-2 4 16,-8-5 14,9 5 7,-9-1-3,0 6-10,0-4-13,8 4-9,-8 4 3,0-4 6,10 11 5,-10-1 1,0-5 3,0 10 11,9-6 6,-9 6 2,0 0-12,0 0-13,8 5-12,-8-5-9,0 0-2,10 5-7,-10 0-3,8 0-5,-8 0-3,9-5-5,-9 4-7,9 1-5,-9 0-7,9 0-4,-9-5-4,8 5-4,-8-5-4,0 5-5,0 0 1,0-5-1,0 0-12,0 0-15,-8 0-19,8 0-25,0-6-35,-9 1-41,9-5-45,-9 0-41,9 0-49,0 0-40,-9-5-38,9-5-34,0 0-22,0-5-19,0 0-24,0 1-43,0-6-45,0-5-54,9 5-3,0-10 27</inkml:trace>
  <inkml:trace contextRef="#ctx0" brushRef="#br0" timeOffset="1574">1988 323 49,'0'0'321,"0"0"-42,9 0-44,-9 0-41,0 0-19,0 0 7,0 0 15,0 0-8,0 0-13,0 0-7,0 0-1,0 0 1,0 5 2,0 1 2,0-2-1,-9 1-4,9 1-6,0-2-10,0 7-15,-8-7-14,8 6-15,0-5-16,0 0-14,0 5-11,0-5-10,0 0-13,0 0-10,0 0-11,8 0-7,-8 0-5,0 0-2,0 0-4,9-5 0,-9 5 1,10 0-2,-10 0 0,8-5-2,-8 5 3,9 0-1,-9-5 2,9 5-3,-9-5 0,9 0 1,-9 0 1,8 0 1,2-5-3,-2 5 0,9-10 1,-7 5 1,-1-5-3,-1 0 1,10 0 0,-9 0-1,0-5 4,0 5-3,-1 0-3,1 1 3,1-2-2,-2 1-1,0 1 3,-8 3 6,10 1 6,-10 1 10,0-2 7,0 6 4,9-5 4,-9 5 3,0 0-3,0 0-6,0 0-6,0 5-1,0 1 1,-9-2 6,9 7 7,0-2 5,0 1 4,0 5 3,0-5-1,0 5-4,0-5-8,0 5-12,9-5-10,-9 5-8,0-5-1,8 0-4,-8 0-1,0 0-1,10-1-1,-2-3 0,-8 3 2,9-3 1,-1-6-3,-8 5-4,10-1-10,-2-4-10,-8 0-9,9 0-12,1 0-12,-2-4-11,-8 4-9,9-11-3,0 7 2,0-7 6,-1 2 10,1-1 9,1 0 8,-10-5 10,8 5 9,0 0 8,2 0 9,-1-5 0,-1 5 3,-8 0 0,10-5 1,-2 5 0,1 1 3,-1-2 0,2 1-5,-2 1 3,1-6 0,1 10 1,-2-5 2,0-1-1,11 2 0,-11 3-1,1 2 4,9-6 2,-10 5-2,2 0 7,-1 5 4,-1 0 10,2 0 10,7 5 14,-9 0 9,2 0 7,-2 4 6,1 6 4,1 0-1,-2 0-5,0 5-5,2-5-17,-10 6-3,9-2-4,-9 1-4,0 0-5,8 0-3,-8 0-1,0-6-6,0 7 3,0-6-5,-8-6-5,8 6-4,0-4-9,-9-2 1,9 1 2,0-5 4,0 0 4,-10 0 2,10-5 0,-8 0 1,8-5 8,-8 0-4,-2 0-3,10-5-4,-9-5-3,9 6-2,-8-6-4,8-5 1,0 5-2,0-5-1,8 0 0,-8 0 0,0 5-3,9-5 3,1 5 0,-10 0-1,8 0-3,0 0 1,2 6 1,7-2-2,-7 2 1,-2-1 0,1-1-1,-1 7 2,2-1 3,-2-1-2,11 2-2,-11-1 2,1 5 1,9-5-1,-10 5-1,10 0 1,-9 0 0,9 0 1,-1 5 2,1-5 1,-9 5 3,9 5 5,-1-5 6,-7 10 1,6-5 4,-6-1 1,-1 6 0,-1 0-1,-8 0 2,9 0-3,0 5-3,-9-5-4,0 0-2,9 5-9,-9-5 4,0 0-1,-9 0-2,9 0-5,0 0-20,-9-1-36,9-4-34,-9 1-33,9-7-43,0 7-47,0-11-57,-8 4-56,8-4-39,-9-4-20,9 4-23,-10-11-21,10 1-40,0 1-49,-8-6-52,8 0-12,-8-5 31</inkml:trace>
  <inkml:trace contextRef="#ctx0" brushRef="#br0" timeOffset="2414">3077 44 224,'18'-9'455,"-10"-1"-70,1-1-91,1 2-70,-10 4-25,8 5-50,-8 0-49,8 5-37,-8 0-23,10 5-19,-10-1-8,0 2-6,9 4-6,-9 0-12,8 0-11,-8 5-13,0-5-9,0 4-10,8 1-11,-8 0-11,0-5-9,0 4-6,0 2 0,10-1 3,-10 0 7,0-1 7,9 1 10,-9 1 9,0-6 17,0 4 15,8-4 18,-8 0 16,0-5 14,0 5 13,0-5 14,0-5 10,0 5 6,0-5 10,0 0 6,0 0 7,10-5 6,-10 5 0,0-5-5,8 0-3,-8-5 1,9 5-7,-9-5-6,10 0-8,-2-5-3,-8 5 2,8-5 13,1 0 16,-9 0 10,10 5 22,-10-5 18,8 0 16,-8 0 12,0 5 7,0-5 2,0 5 2,0-5-3,-8 5-5,8 5-3,-10-4-5,10-2-11,-9 6-12,9 0-16,-8 0-16,8 0-15,-8 6-12,-2-2-14,1 1-16,1 5-10,-2-5-6,10 5-5,-8 0-4,-1 0-3,9 0-7,-10 0-7,10 5-2,0-5-6,0 0-2,0 0 0,0 0-4,10 0 1,-10-6-1,9 7-1,-9-7 0,8 2 3,2-1 0,-2-5 1,1 4-2,9-8-2,-10 4-6,11 0-8,-11-5-12,10-5-13,-1 5-11,-7-1-14,7-3-14,1-6-13,-1 5-3,10-10-2,-9 5 4,0-5 6,-1 0 9,1-5 11,-1 5 13,1-10 11,1 6 10,-11-6 11,9 0 6,-7 5 6,-2-5 2,1 5 4,-9 5 7,9-4 13,-9 9 17,0 0 15,0 4 13,0 2 10,0-1 7,0 10 3,0-5-1,0-1-13,0 6-17,-9 6-12,0-1-13,1-1-12,8 7-8,-10 4-3,2-6-1,8 6 1,0 6 1,0-7-3,0 7 1,8-2 3,-8 1 0,10-5 4,-2 5 3,1-5 0,0 5 2,0-5 5,9 4 1,-9-4-1,-1 0 0,10 0-2,-9-4-1,-1 4-6,2-6-1,7 6-3,-7-5-2,-2-5-1,0 5-2,1-5 1,-9 0 0,10 5-2,-10-10-3,8 5-5,-8-5-6,0 5-8,0 0-8,0-5-9,0 5-7,0-5-7,-8 5-8,-2 0-11,10 0-8,-17 0-12,9 0-16,-11 5-18,1-6-18,1 7-22,-9-7-26,7 7-27,-7-7-34,-1 7-35,2-7-35,-2 7-44,9-7-81,-1 1-140,-6-5-45,-1 6-8,7-6 22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6:26.02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317 656 116,'0'-4'322,"0"4"-51,0-5-58,0-1-40,0 2-5,0-1 11,0-1-15,0 2-24,0 4-20,0-5-10,10 0 0,-10 5 3,0-5 10,0 5 6,0 0 6,0 0 4,0-5 5,0 5 2,0 0 2,0 0 0,0 5-6,0-5-5,0 0-5,8 0 2,-8 5 6,0 0 10,0 0 10,-8 10 8,8-5 9,0-1 6,0 6 1,0 0-11,0 5-17,-10-5-22,10 5-20,0 1-18,0-2-19,0 1-15,0 0-13,0 0-10,0 0-7,0 0-8,0 0-6,0-5-5,0 4-4,0 1-3,0 1 0,10-2-2,-10 1-1,0 0-2,0 0 1,8 0 2,-8-6 0,-8 7-4,8-1-14,-10-1-25,10 1-37,-9-5-52,1 5-57,-2-10-62,2 5-66,-1-5-60,9 0-44,-8-5-36,8 0-41,0-5-59,0-5-104,8 0-23,-8-5 19,0-5 37</inkml:trace>
  <inkml:trace contextRef="#ctx0" brushRef="#br0" timeOffset="328">176 955 382,'-18'-5'546,"0"1"-85,1-2-119,-1 1-46,1 1-55,7 4-38,-7-6-21,7 6-9,2-5-10,0 5-7,-2 0-16,1 0-17,9 0-22,-8 0-25,8 0-18,0 0-18,-8 0-11,8 0-13,0 0-10,0 0-3,0 0-2,8 0 0,-8 0 3,0 0 5,8 0 5,1 0 7,1 0 6,-2 0 4,10 5 3,-1-5 3,1 0-5,-1 0-2,10 0-7,-9 0-6,9 0-4,0 0-5,-1 0-4,1-5-3,-2 1 0,2 4 0,0-5 3,8-1-3,-17 2 0,9-1 0,-1-1 1,-7-3 1,6 3 2,-7-3-2,0-1-4,-1 0 3,-7 0-2,7-1 2,-9-3 1,2 4-1,-2-5-2,1 0 0,1 0 0,-2 0 1,1 0 1,0-5 1,-9 5 4,9-5 5,-1 1 10,1 4 7,-9-5 10,10 0 7,-10 5 7,8-5 3,-8 5 2,0 0 2,0 0 2,0 0 5,0 5 4,0 1 6,0-2 6,-8 7 2,8-2 2,-10 1-6,10 1-9,-9 8-11,1 1-14,-1 1-11,0 3-8,-8 6 0,7 5 7,1 5 10,1 0 6,-2 5 8,2 4 3,-1 2 2,1-1 3,-2 0-3,2-1-12,8 1-7,-9 0-6,9 0-5,-10-1-6,10 1-4,0-5-6,0 5-4,0-5-3,0-5-2,0 4-5,10-3 0,-10-7-2,0 1 3,0-5-1,0 0-3,0-5 0,9 0 1,-9-5 3,0 0 1,0 0 0,0-5-1,0-5 1,8 0 4,2 0-1,-2-5-1,1-5 1,-9 0-2,8-4 0,2-1 2,-2-5-5,1 0-1,1 5-3,-10-5 0,8 0-4,1 5 1,0 0-1,-9 5-3,9 0 1,-9 5 1,8 1 2,-8 4-2,9-5-2,-9 10 0,0-5 0,10 5 2,-10 5 1,8-5-1,0 10 1,2-5 0,-1 4 4,-1 1 0,2 1 1,-2-2-3,1 1-1,-1 1 2,2-2 1,-2 1 0,1 0 0,-9 0-1,10 0-1,-2 0 3,0 0 0,-8-5 0,10 5-1,-10-5-4,9 5-9,-1 0-15,-8-6-13,9 7-24,-9-7-40,0 7-39,0-1-45,0-1-49,0 2-46,0-2-46,0 1-41,0 1-32,9-7-17,-9 6-21,0-5-33,0 0-58,0-5-58,0 0-14,9 0 23</inkml:trace>
  <inkml:trace contextRef="#ctx0" brushRef="#br0" timeOffset="1004">928 1035 413,'0'-15'419,"8"5"-82,-8-5-83,10 0-29,-10 0-1,17 0-32,-7 5-13,-2-5-6,0 1 4,11 4 3,-2-5 3,1 4-3,0 7-9,-1-6-6,10 0-16,-9 10-17,-1-5-18,1 5-15,0 0-15,9 5-11,-10 0-7,-9 5-3,10-1-3,1 2 1,-11 4-1,0 0-2,2 4-3,-10 1-6,9 1-9,-9-2-4,0 1-2,0 0-3,0-5-4,-9 5-2,9-1-2,-10-4-1,2 0 1,0 0-2,-2-4-4,-7-2-4,7 1 2,10-5 9,-8 1 7,-1-6 4,1 0 2,-2 0 3,10-6-1,-8 1 0,-1-10-5,9 5-9,0-4-11,0-7-4,0 2-5,0-1-4,9 0-3,-9 0-1,18 0 2,-10 0-1,1 0-2,9 1 0,-1 4-1,1-5 1,0 5 2,-1 0 2,10 5-1,-9 0-1,9 0 1,-2 0 1,-7 0 1,9 4 0,-9 2-1,-1-1 1,10 0 0,-9 5-1,-1-5-2,1 5 0,-1 0 2,1 0-1,0 0 0,-9 0 1,9 0-2,-9 0 2,-1 0 1,0 0 0,2 0 0,-10 0-1,9 0 1,-9 0 1,0 0 2,8 0 3,-8 0-2,0 0-1,0 0-3,0 0 1,0 0-5,0 0-3,0 5 0,0-5-3,0 0 1,-8 5 0,8 0 2,-9-1 0,9 7 5,-10-1 1,2-5-1,0 10 1,-1-6 2,-1 2-1,2-1-1,-1 5 0,0-6 0,0 2 1,1-2 0,-2 6-1,1-5-1,1 5 2,0-5-1,8 5 0,-10-5-1,10 0-2,0 0 0,-9 5 2,9-5-2,0 0 0,9 0 3,-9-1-3,0 2-2,0-1-10,10-5-12,-10-1-14,0 2-8,8-1-7,-8-1-5,0 1-1,8-5 3,-8 0 10,0 0 14,9 0 13,-9-5 10,0 1 5,10-1 3,-2-5 2,-8 5 0,9-5 0,0-5-3,-9 5-3,9-5-3,-1 0 2,2 0 1,-1-5-2,-1 5 0,0-4 3,-8-2 0,10 6 2,-1 0 3,-1-5 0,-8 5 0,10 0-1,-10 1 4,8 4 1,1-5 1,-9 4 1,10 2 1,-10-1 3,8 0 2,-8 5 2,0 0 0,8 5-3,-8-5-2,0 5 0,0 0 0,10 0 0,-10 0 0,0 5-2,0 0-2,9 0 1,-9 5 5,0 0 2,8-1 1,-8 2 1,0 4 0,0 0 5,0 0 3,0-6 0,-8 12-2,8-12-1,0 6-2,0 0-2,0 0-2,0-4-4,0 3 0,0-4-1,0-5-3,0 5-1,0-5 0,0 5-1,8-5 0,-8-5 1,9 5 3,-9-5-1,18 0 1,-10-5 1,2 5-1,7-5 1,1-5 0,-1 0-2,-7 5-2,7-10 1,-8 5 0,8-5-1,-7 0 0,7 0 0,-9 0-1,2 6-1,-1-1 0,-1-5 6,2 10 6,-10-5 6,8 5 6,-8 0 0,0 5 0,0-5-2,9 5 0,-9 0-5,0 5-10,0-5-5,0 5-6,10 4 1,-10-3-2,0 3 3,8 2 1,-8-7 0,8 7 0,1-2 2,-9-3 2,10-2-3,-2 7 5,1-7-2,9 1-1,-10-5 0,2 6 2,7-6-1,1 0-2,-9 0 0,9-6 0,-1 6-1,-7-5-1,6 1-6,3-2-5,-11 1-4,10 1 0,-9-7-5,-1 7-1,2-7-1,-2 7-1,1-7 5,-1 2 4,2-1 1,-10 0 4,0-5 3,8 0 4,1 0 1,-9 5 4,0-5 0,10 0-1,-10 5 2,0 0-1,8 1 0,-8 3-1,0-3-2,9 9 0,-9-6-1,0 1-1,0 5-2,0 5 1,0-5 3,0 6 6,0 3 13,0 1 11,0 5 9,0 5 12,0-5 7,0 5 8,0 0 1,0 0 0,0 5-10,0 0-13,0-5-5,0 4-7,0 1-7,0-5-8,0 5-4,9-5-5,-9 5 0,0-6-1,0 7-2,0-7 0,0 1-1,0 5 0,-9-5-3,9-5-9,-9 5-18,1 0-17,8-5-15,-10 0-17,-7-5-16,7-1-11,2 2-8,-1-7 1,1 2 10,-2-1 14,2-5 11,-1 0 11,-1-5 12,10-1 8,-8 2 9,8-7 7,8 2 5,-8-1 2,10-5 5,-1 5 5,-1-5 2,2 0 5,7 0 3,-9-5-1,10 5 0,-9-4 1,9 4 0,0-5 0,-1-1 0,2 2 1,-3-6-1,3 5 3,-1-5 6,9 5 3,-19-10 4,9 5 1,1 1 2,0-6 0,-9 0 0,9-5-3,-10 5-4,9-5-3,-7 0-2,-1-4 0,9-2-2,-10 7 0,1-6-2,9 5 0,-18 1 1,8 4 2,1 4 10,1 2 16,-10 9 16,0 0 8,8 0 3,-8 10 6,0-5-4,0 10-1,0 0-10,-8 5-9,8 5-4,-10 5 4,1 5 8,1 5 8,-10 10 11,9-5 6,1 9 7,-2-4 0,2 5-4,-1-5-5,-1 4-9,2-4-6,8 0-10,-9 0-5,9-1-7,-8-3-5,8-1-8,0 0-4,0-6-4,8 1-3,-8-5-3,0 0 0,0-5-1,9 0-2,-9 0 0,0-10 1,0 5 1,0-5 0,8-5 1,-8 0 1,10-5 0,-1 0-1,-1-5 0,2-5-1,-2 0-5,1-5-1,0 0-4,0-5-6,8 1-3,-7-6-3,-2 10-4,0-5-2,2 5 3,-10 0 1,9 5 3,-1 5 0,-8 0 3,10 0 1,-10 5 4,8 1-1,-8 8 1,9-4 0,-9 5 1,8 5 2,2-5 1,-2 5 0,-8 0 1,9 5 3,1-5-2,-2 0-2,1 0-7,0 0-10,-9 0-13,9 0-13,-1-1-18,1 2-22,0-1-23,-9-5-25,9-1-24,-1 7-16,2-7-15,-1-4-13,-1 5-13,2-5-15,7 6-12,-9-6-14,2 0-11,7-6-13,-7 6-10,6-5-13,3 1-17,7-2-26,-9-3-33,1-2-59,1-4-53,7 0-15</inkml:trace>
  <inkml:trace contextRef="#ctx0" brushRef="#br0" timeOffset="2644">3379 184 347,'-10'5'546,"2"4"-73,-1-3-129,9 3-54,-9 2-53,0 4-38,9-5-19,-8-1-3,8 6-2,0 0-2,0 0-8,0 0-6,0 0-5,0 5-3,8-5 4,-8 0-6,0 0-2,0-1 1,0 1 2,9 0 1,-9-4-8,9 4-11,-9-6-14,0 6-10,9-5-12,-9 0-15,0 5-13,8-5-17,-8 5-10,0 0-12,0 5-8,0-5-5,0 5-4,0-1-5,-8 2-2,-1 3-12,0-4-28,0 6-34,1-2-42,-1-4-44,0 0-44,0-5-47,1 5-47,-2-5-40,1-5-23,1 5-8,-2-5-2,10-5-5,-8-1-33,8 2-52,0-6-81,0-6-17,0 2 9</inkml:trace>
  <inkml:trace contextRef="#ctx0" brushRef="#br0" timeOffset="2888">3291 717 357,'0'0'532,"-10"-5"-68,10-1-89,0 2-52,0-1-12,0 5-43,0-6-39,0 6-34,0-5-29,0 5-22,0 0-24,0 0-22,0 0-26,0 0-19,0 0-20,10 0-12,-10 0-7,0 0-5,8 0-2,1 0-3,0-4 1,0 4-1,8 0 1,1-6 1,-10 1-2,11 5-1,-11-4 1,10-1-3,-1-1 0,-7 2 0,7-1-2,-7-1-1,6 2-5,-6-7-4,7 2-2,-8-1 1,9 0-1,-10 0-1,10 0 2,-9-5-1,1 0 4,7 5 4,-9-5 0,2-5 6,-2 5-2,1-4 2,0 4-1,-9-5 0,9-1-2,-1 2 1,-8-1 2,10 0 3,-10 0-2,0 0-1,9 6 5,-9-1 15,0 4 14,0 1 8,0 1 5,0 4-2,0-1 4,0 6 1,-9 0 2,-1 0-1,10 6 3,-17 3 15,8 6 22,0 5 24,1 5 22,-10 0 21,9 5 11,1 5 2,-11-1-7,11 1-14,-2 5-18,2-5-20,-1 5-16,0-6-19,0 2-12,1-1-12,8 0-7,-9-5-9,9-1-6,0-4-6,0 5-7,0-5-4,0-6-2,0 2-2,0-7-3,9 1-1,-9-5-1,0 1-1,0-7 2,0 1 0,0 1-1,8-6 1,-8-6 1,9 1 0,0 1 0,0-7-3,-1-4-2,2-4-5,-2 4-5,1-5-6,1 0-3,-2 5-2,1-6 0,-9 7-1,8 4-1,2 0 4,-10 5 2,0 0 2,8 0 3,-8 5 2,0 0-1,9 5 2,0-5 0,-9 5 1,9 5 2,-1-5 1,2 5 2,-10 0 0,9-6 0,-1 7-2,0-1 1,2-5 1,-1 5-5,-1 0-7,2-6-7,7 2-9,-7-1-9,6-1-7,-6-4-12,7 0-11,1 0-10,-1 0-6,1 0-7,1-4-6,-2-1-6,1-5-3,-1 5 3,1-10 9,0 5 9,-9 0 13,7-5 10,-6 0 17,7 0 15,-7 0 10,-2-5 8,1 5 5,1-4 3,-10-1 2,8-1-1,-8 1 1,9 1 1,-9-6 0,0 5 0,0 0 0,0 5 2,-9 0 5,9 0 4,0 10 0,-8-5-2,8 5 3,-10 5 1,1 5 1,1 5 1,-10 0 4,9 5 9,-1 0 8,-6 10 6,7-5 3,-1 5 3,2-1 2,8 2 2,-8-2-7,8 2-8,0-2-5,8 1-4,-8-5-4,8 0-3,2 0-4,-1-5-4,-1 0 0,10 0-2,-1 0-2,-7-5-4,7-1-11,1-4-23,-1 1-37,1-2-39,0-4-44,9 0-49,-10-4-47,10-2-49,-1-3-42,-7 4-21,6-5-9,-7-1-8,9 2-14,-1-6-27,-9 0-44,2 0-66,7-5-11</inkml:trace>
  <inkml:trace contextRef="#ctx0" brushRef="#br0" timeOffset="3648">4644 637 1,'0'15'513,"-10"4"-38,10-4-94,0 1-101,-8-1-33,8 0-43,0 0-34,-9 0-23,9 4-12,0-9-14,0 5-11,-8 0-15,8-5-15,0 0-15,-10 0-15,10 0-11,0-5-10,0 0-5,0-1 5,0 2 10,0-6 14,0 0 19,0 0 2,0 0 4,0-6-1,0-3-4,0-1-10,0 0-15,0-5-19,0 0-18,10-5-4,-10 0 2,8 0 4,-8 0 8,9 1 10,-1 4 16,2-1 15,-1 1 10,-1 0 10,-8 6 4,10 3-1,-2 2-6,-8-1-12,0-1-11,9 6-12,-9 6-4,0-1-9,10-1-2,-10 7 0,0-1 4,0-1 0,0 2 6,0 4 2,0-6-4,0 6-4,0 0-2,0-4-6,0 4-6,-10-6 3,10 1-7,0 0-8,0 0-1,0 0-2,0-5-4,0 0 3,0-1 1,0-4 2,0 6 0,0-6 5,0 0 3,0 0 0,0-6 0,10 2 2,-2-6-1,-8 0-4,8 0-2,1-5-4,1 5 0,-2-5-2,-8 5 1,8-5 2,2 1 5,-10 4 11,9-1 10,-9 2 9,0 3 5,8 1 0,-8 1 0,0 4-3,0-5-6,0 5-9,10 5-10,-10-5-9,8 4-6,-8 7-1,0-2 1,9-3 3,-1 3 0,-8 6-1,10-4 1,-1-2-2,-1 1 1,2 1-2,-2-2 0,1-4-1,0 0 0,0 0 1,-1 0 1,1 0 1,9-5-3,-10 5 1,2-5-2,-1 0-6,-1 0-11,2-5-12,-2 5-12,1-5-6,-1 0-9,2 0-5,-2 0-7,-8 0 1,9-4 3,1-2 11,-2-4 9,-8 5 9,9 1 7,-9-6 7,9 4 7,-9 2 6,0-2 8,0 2 6,0-1 13,0-1 9,0 7 9,0-1 6,0-1 2,0 6 0,-9-4-3,9 4-2,-9 0-13,1 4-8,-11 2-7,11-1-5,-10-1-2,1 7 1,-1-1-2,-1 4 0,3-4 2,-3 6-1,11-1-2,-10 0-1,9 0 2,1 0-3,-2-1-1,2 1 1,-1-5-1,9 0-2,-10 0 1,10 0 0,0 0-2,0-5 2,0 0 1,0 0 2,0-5-2,10 5 2,-1-5-1,-1-5-8,2 5 2,-2-5 1,10 0-2,-9 0 0,8 0 0,1-6-2,-10 2 2,11-1 7,-11 0-1,2 0-1,7 0-1,-9 0-1,2 0 1,-2 5 4,1-5 2,-9 5 1,10 1 1,-10 4 0,8-6 0,-8 6-1,0 0 1,0 0-6,0 0 1,0 0-2,0 6 0,9-2-2,-9 1 0,0 5 2,9-5 1,-9 1 1,0-2-1,9 1 0,-9 0 1,0 0 0,8-5 0,-8 5 1,10-5 1,-2 5-1,1-5 1,-9 0 2,8 0-1,2 0 0,-1-5 0,-1 5-2,2 0-2,-10-5-1,8 5 0,1-5-3,-9 0-3,9 5-1,-9 0 1,9-5-2,-9 1 1,8 4-1,-8-6 0,0 1 2,0 1 1,9 4 1,-9-6-1,10 1 3,-10 1 0,8-2-1,0 1 2,-8 1-1,10-1 1,-1-1 0,-9 6-1,8-4 1,-8 4-1,10-5 1,-10 5-2,8 0 1,1 0 0,-9 0 0,8 5 0,2-5 0,-10 4 1,8 2 1,-8-1 0,9-1-1,-9 1 1,10 1-1,-10-2-1,8 7-20,-8-7-26,0 1-30,0 1-35,0-2-42,0 1-47,0 0-59,0 0-60,-8-5-47,8 5-33,-10-5-42,1 0-60,9-5-84,-8 0-53,8 0 7,-10-4 35</inkml:trace>
  <inkml:trace contextRef="#ctx0" brushRef="#br0" timeOffset="4606">5237 448 193,'0'-10'559,"0"-1"-56,0 2-107,0-1-90,0 5-38,8-5-67,-8 5-50,10-5-33,-2 5-25,1-5-25,-1 5-37,2 0-48,7 5-46,-7-5-39,-2 0-43,10 0-50,-9 0-64,8 0-82,-8 0-99,0 0-61,9-5-19</inkml:trace>
  <inkml:trace contextRef="#ctx0" brushRef="#br0" timeOffset="4728">5546 89 311,'0'-15'595,"0"0"-46,0 0-81,0 0-65,0 6-27,-9-1-63,9 5-51,0-1-38,-8 6-29,8 6-18,-9-1-12,9 5-15,-10 5-5,2 5 10,0-1 7,-2 6 4,1 5 1,9-5-13,-8 5-18,8-1-20,-10 1-24,10 0-25,0 0-15,0 0-11,0 0-15,-8 0-8,8 0-5,0-5-6,0 4-2,0-4-1,0 0-3,0 0-11,-9 0-19,9-5-38,-8 5-40,-2-10-46,10 4-54,-8-4-67,-1 0-64,-1 1-55,-7-6-42,8-1-46,0-4-78,1 1-105,8-2-30,-9-4 21,9-4 43</inkml:trace>
  <inkml:trace contextRef="#ctx0" brushRef="#br0" timeOffset="4960">5405 682 165,'0'0'505,"0"0"-76,0 4-138,0-4-95,0 0-61,0 0-73,0 5-65,0-5-62,9 0-80,-9 0-106,0 0-124,0 0-65,0 0-29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2:50.62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1 120 252,'0'5'323,"0"0"-68,0 0-63,0-5-51,0 5-11,-10 0 5,10-5-26,0 0-33,0 0-23,0 0-16,0 0-11,0 0-3,0 5-1,0-5 4,0 5 5,0-5 4,10 5 3,-10 0 4,8 0 3,1 0 1,1 0-1,-2 0-10,0 0-6,11 0-5,-2-1-5,1 2-3,0-1-5,-1-5-3,1 4-2,9 2-1,0-1 0,-1-1-3,9-4 1,0 6-1,1-6-3,8 0-1,-8 5 2,7-1 0,2-4 0,-1 5 1,0-5-2,0 6 1,1-6 2,-2 4-1,2 1-2,9-5 0,-11 6 1,-8-6-3,10 4 1,-1-4 1,1 5-2,-10-5 1,10 6-1,-2-6-4,2 0-4,-1 0 2,1 0-1,8 0-1,-9 0 0,9-6 0,9 6 1,-9-5 4,17 1 3,2 4 3,-2-6 2,0 1 3,10 5 2,0-4 0,9 4 3,-9 0-1,8-6 0,1 6-2,-1 0 0,9 0-2,-8 0-3,-1 0 1,-8 0-1,8 0 0,-9 0-2,1 0 0,0 0 1,-10 0-2,10 0 2,-9 0-2,9-5 2,-10 5 1,10-4 2,-9 4 1,0-5 0,9 5 2,-2 0 3,2-6 3,0 6 4,9-4 3,-9 4 5,8-5-1,9 5 4,-8-6 2,8 6 0,-9-4-1,10-1-6,-9 5-2,-1-6-2,1 2-1,-1 4-3,1 0-2,-11 0-2,11 0-2,-9 0 1,0 0-1,-2 0-3,11 0-2,-9 0 1,8 4-5,1-4 1,-1 0 0,10 0-2,-1 0 1,0 6 0,0-6 0,10 0-1,-10 5-2,9-5 0,-9 4 2,10-4 1,-10 6 0,10-6-1,-11 5 0,11-1 3,-1 2 0,-8-6 2,7 9-3,2-9 0,0 5-2,-2 1-1,2-2-4,-2-4-4,2 5-3,-1-5-6,-9 0-5,0 6-2,1-6-2,-1 0-2,0 0 2,-8 0 2,9 0 2,-10 0 4,1 0 3,8 0 3,-9 0 0,9 0 4,-9 0 1,11 0 0,-2 0-1,-9 0 3,0 0 1,9 0-1,-8 0-1,-1-6-1,-8 6-1,0-5 0,-1 5 0,-7-4 0,8 4-5,-10-6-2,0 1-2,2 1-2,-2-1-1,-8-1-2,9 2-2,-1-1-1,-8-1 3,10 2 2,-2-1 3,0-1 3,2 6 1,-2-4 2,2-1 2,-2 0 3,10 0 1,-10 5 1,2-5 5,6 5-2,-6-5 3,-2 5 1,-8 0 0,9 0 0,0-5 0,-10 5 0,1-5 0,0 0 2,1 5-1,-1 0 2,0-5 1,0 5 2,-1-5-1,1 5 1,0-5-1,-9 5 0,9-5 1,0 5-3,0-5 0,-1 5-2,2 0 2,8-5 1,-10 5 1,10-5 0,-8 5 2,7-5-1,-8 5 0,8-5-2,2 5 1,-11 0-2,1-5-2,0 0-2,0 5 0,-9 0 9,0-5-3,9 0 1,-17 1-1,7 4 0,1-6-1,1 1-1,-9 1-1,-2 4-7,2-6 4,-1 1 0,1 1 1,-10 4-1,8-6 2,-16 1 2,0 5-2,-1-4-2,-7 4 1,-3-5 1,3 5 1,-2-6 2,-8 6-3,0-4 5,-1 4 0,2-5 1,-10 5-1,8 0-1,-8-6 0,9 6-2,-9 0 1,0 0-3,0 0-11,0 0-20,-9 0-37,1 0-74,-2 0-165,-7-4-115,-9-1-72,-9-1-40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6:53.64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513 442 107,'0'0'136,"0"0"-13,0-6-13,0 6-17,0 0-16,0 0-17,0 0-22,10 0-16,-10 0-3,0 0 7,0 0 7,0 0 10,0 0 10,-10 0 8,10 0 6,0 0 1,0 0-4,0 0-9,0 0-5,0 0-5,0 0-7,0 0-4,0 0 0,0 0 1,0 0 5,0 0 1,0 0 0,0 0 1,0 0-3,0 0 2,0 0-1,0 0 2,0 0 0,0 0 5,0 0-3,0 0-3,0 0-1,0 0-2,0 0-1,0 6-2,0-6 0,0 0-6,0 0 2,-9 0 2,9 0 1,0 0 0,0 0 2,0 0 0,0 0 1,0 0 3,0 0 2,0 0 6,9 0 1,-9 0 0,0 0 3,0 0 1,0 0 3,0 0-3,0 0-1,0 0 0,0 0 0,0 0 0,0 0-1,0 0-3,0 5-1,0-5-1,0 0 0,0 0-2,0 0 0,0 0-3,0 0 0,0 0-2,0 0-1,0 0-3,0 0 1,0 0 1,0 0-4,0 0-3,0 0-2,0 0-2,0 0-2,0 5-3,0-5-6,0 0-2,0 0-2,0 5-3,0-5-1,0 5 0,0-5 2,0 5 7,0 0 3,0 5 4,0-6 2,0 7 4,0-1 4,0-1 3,10 2-2,-10-2 0,0 1-6,0 5-1,0-4-1,0 3-6,0-4-5,0 5-3,0-5 2,8 5-5,-8-5 3,0 5-2,0-5 0,0 0 5,8 0 1,-8-1 2,0-3-4,9 3-1,-9-3-2,0-1 2,0 5 0,0-10-3,10 5-6,-10-1 2,0 1 2,0-5 0,0 0 2,8 0 0,-8 6-2,0-6-1,0 0 10,8 0-4,-8 0 0,0 0 0,10 0 1,-10 0 7,0-6 0,9 6 1,-9-5 4,0 1-3,8 4 0,2-5-2,-10-5-3,8 5-12,1-1 2,9-3 0,-9-1-6,-1 0 2,2 0-1,-2 0 0,1 5 4,0-5 3,0 5 3,-1-5 2,2 5 3,-1-5 15,-9 5 2,8 5 5,-8-10 5,8 5 2,-8 5 0,0-5-1,0 0-3,10 0-11,-10 5-1,0-5-6,0 0-1,0 5-7,0-4-3,9-2-1,-9 6-2,0-5 2,0 1-3,0 4-2,0-6-4,8 1-1,-8 5 0,0-4-1,0 4-2,0-6-3,0 6 1,0-5 0,10 5 4,-10 0 1,0-4 3,0 4 1,0 0 6,0-5 2,0 5 2,8 0 5,-8-6 1,0 6 0,0-4-3,0 4 0,0-5-5,9-1-1,-9 6-1,0-4-1,0-1 0,10-1 1,-10 2 1,8-1 1,-8 0 1,0 0 3,8 0 0,-8 0 3,0 0 2,0 0 2,0 5-1,0-5 1,0 5 1,0 0-2,0 0-1,0-6-6,0 6-1,0 0-3,0 0 0,0 0-4,0 6-6,0-6-1,0 0 0,0 5-2,0-5-1,0 5-1,0 0-4,0 0 3,0 5 3,0-5-7,-8 4 5,8 2 1,0 4 0,0-5 2,0-1 2,0 2 1,0 4 4,0-6 7,0 11 1,0-5 0,0 0 4,0 5 1,0-5 3,0 5 1,0 0 0,0 0 3,0 5-2,0-5 0,0-1-2,0 6-1,0-5 2,0 0-3,0 0-2,0 5-5,0-5 0,0-5-1,0 5-2,0-1-3,0-4 0,0 0-3,0-4 1,0 3-1,0 1-2,0-5 0,0 0-1,0 0 0,0 0 0,0 0-1,-8-5 0,8 0 0,0 0-1,0 0-1,0-5-4,0 5-11,0-5-9,-10 0-17,10 5-20,0-5-24,0 0-39,0 0-51,0-5-56,0 0-51,0 0-48,0-5-43,0 5-38,0-5-31,0 0-13,0-5-7,0 5-19,10-5-43,-10 0-69,0 0-18,0 0 15</inkml:trace>
  <inkml:trace contextRef="#ctx0" brushRef="#br0" timeOffset="1200">1027 278 238,'-10'-11'317,"10"2"-39,-9-1-41,9-1-47,0 2-42,-8-1-21,8 0-21,-9-5-15,9 5-7,-9 0-5,9-5-2,0 5 0,-9 0-3,9 0-3,-8 0-4,-2 1 1,10-2 4,-8 1 0,8 1 1,-9-2-4,9 2-3,-10-1 1,2 5 3,8-5-2,-9 5-7,-9-1-5,10-3-7,-1 4-8,0 5-2,-8-5-4,7 0-1,-7 5 0,9 0 3,-11 0 4,11 0 6,-10 0 9,-1 0 7,11 0 2,-9 0 1,7 0-1,-7 5 3,8-5-7,0 0-4,1 0-6,-10 0-8,9 5-5,1-5-6,-11 0-3,11 5-9,-10 0 1,-1-5 5,11 4 1,-10 2 2,1 3 1,-1 2 3,1-7-1,-1 11 8,-1-4-3,11-2-2,-9 6 1,-1 0 0,0-5 2,9 5 1,1 0 4,-11 0 3,11 0 8,-10 0 5,9 0 3,1 0 4,-2 0 0,2 0 3,-1 0-4,-1 0-5,2 4-9,-9-3-3,7-1 1,2 4-4,-1 1 0,0 0-5,0-5-1,1 4 0,-10 2-4,9 4-4,1-6-4,-2 7-3,1-7-3,1 7 0,-2-2-2,2-4 1,-1 5 0,0 0-3,0 0 1,1-1 1,-1 2 1,-1-2-2,10-3 7,-8 3-5,0-4 0,8 0-1,-10 0-4,10 5-4,0-6-1,0 2-2,0-1-7,10-1 3,-10-4 2,8 5 0,0 0-1,2 0 1,-1 0-1,-1-5 1,10 5 1,-1-5-2,1 0-1,-9 5 1,18-11 1,-9 6-1,-1 0 0,9-5 1,-7 5-2,7-5 0,1-5 2,-10 5-2,9-5 1,1 5 1,0-5 0,-1 0-2,1 0 0,0 0-1,0 0-1,8-5-1,-9 5-1,1-5 0,0 5 0,-2-5 2,2 0-1,-1 0 2,1-5-2,0 5 1,-1-5 0,-7 0 5,6 0-4,2 0 1,-1 0-1,-8-5 1,9 5-1,-10-5-1,10 5 0,-9-5-4,-10 0 3,19 0-2,-19 0 0,11 1 1,-11-2 2,10 1 0,-9-4 0,-1-1-2,2 5 2,-2-5 4,1-5 3,1 5 3,-2-5 1,1-5 3,0 0 0,-9 0 2,9-5 0,-1 6-3,1-6-3,0 0-3,0 0-4,-9 0-1,8 5 2,-8-5 1,10 1 2,-10 4 5,0 0 5,0 0 2,-10 0 4,10 0 2,0 1 7,-8 3-4,-1-3-4,0-2-5,0 2-2,1-1-6,-1 0 0,0 0-5,-8-4-9,7 3 1,-7-4 0,7 6-2,2-6-1,-9 4 2,-1 2-6,9-1 2,-1 0 3,-6 0-1,-3 5 2,2 0 1,-1 5 0,0 0-3,-17 0-4,8 6-9,-8 3-12,-8 2-14,-11 4-18,9 4-24,-16 2-31,7-1-49,-8 5-47,1 4-46,-1-4-55,8 1-55,-7 4-53,7-1-51,11 1-49,-2 0-71,1 0-100,-1 0-36,10-5 18,0 5 43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6:58.38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458 244 264,'0'0'235,"0"0"-37,0 0-43,0 0-35,10 6-27,-10-6-15,0 0-4,0 0 4,0-6 11,0 6 6,0 0 8,0-4-3,0 4-7,0-5-6,0-1-3,0 2-1,0-1-2,0-1 2,0 2 3,0-1 2,0 0 2,0 0 0,0 5-4,0-5-2,0 0-1,0 0 0,0 5-11,-10-5-3,10 0-4,0-1-5,0 2 2,0-1-2,0 0-2,-8 0-4,8 0 4,0 0-3,0 0-4,0-5-5,0 5-6,-8-5-6,8 0-9,0 1-7,0 3 0,0-3 2,0-2 3,-9 7 3,9-7 0,0 6 7,-10-5 4,10 5 5,0 1 1,0-2-2,0 6 4,0-5 0,-8 1-1,8 4-1,0 0-4,0 0-3,-8 0-4,8 0-6,-10 4-5,1 1-6,1-5-3,-10 10-4,9-5 0,-9 10-4,1-4 0,-1-2 0,0 6 1,1 0 7,-2 0-2,3 0-2,-3 0-3,1 0 1,1 0 0,9 0-2,-2 0 1,-7-1-6,7 7-2,2-6 3,-1-1-1,9 1 2,-9 0-1,9-5 1,0 5 0,0 0 1,9 0 3,-9 0-1,9-5 1,-1 5 0,2 0 1,7-5 1,-7 4-1,7-3 1,1-1 0,-1 5 1,1-10 1,0 4 0,-1-3 3,1 3-2,-1-3 0,2-2-1,-1-4-1,-1 5 2,9 1-2,-17-6-3,9 4-3,0-4 0,-9 5 1,-1-5 0,0 5-1,2 0-1,-1-5-1,-9 5-1,8 0 4,-8 0-1,0 0 2,-8 0-1,8 0-2,-9 5 2,-1 0 1,-6 0 0,-3 0 0,3 0-1,-11 0-3,9 5 0,-9-5 1,10-1-1,-10 2 2,1-2 1,7 1 0,-7-5-1,9 5 1,-10-5 1,9 1-1,-9-2 1,10 1-4,-1-5-1,0 6 1,1-6 0,9 0-1,-2 0-14,-7 0-16,7-6-21,10 1-28,-8 5-33,-1-4-36,9-2-42,0 6-41,0-5-31,0 5-26,9-4-21,-1-2-12,2 1-24,-2 1-32,11-7-42,-2 7-66,1-1-32</inkml:trace>
  <inkml:trace contextRef="#ctx0" brushRef="#br0" timeOffset="754">662 633 392,'0'5'346,"0"-1"-70,0 2-68,0-1-59,0-5-36,0 4-13,0 2-2,0-6 0,10 0-8,-10 0-4,8 0 1,-8 0 1,0-6 5,9 2 0,-9 4 2,10-5-3,-2-1 0,-8-3 0,8 3-1,1-3 0,1 4-4,-2-5-1,1 0-1,0 0-2,0-5-4,-1 5-9,2-5-5,-2 5-4,1-5-4,-9 5-2,10-5-4,-2 6-1,1-6-4,-9 4 3,8-4-3,-8 6-4,0-6 1,0 5 1,10-5-2,-10 5 0,0 0 3,0-5 1,-10 5 0,10 0 3,0 0-6,-8 0 1,-1 5 2,1-5-1,8 0-3,-10 5-4,1 1-5,-9-2-4,10 6-2,-1 0-5,0 0-4,-8 0-3,7 6-3,-7-2-10,9 7 5,-2-2 1,-7 1-1,7 5-1,-7 0-2,7 0 0,2 5 7,0-5 11,-1 5 5,-1 0 5,10-1 6,0-4 6,0 5 5,0-5 4,10 5 0,-1-5 3,-9 0-7,16 0-3,-6 0-4,-1-5-5,9 5-3,-1-5-5,-7-6-6,15 7-4,-7-7-5,0-4 0,9 6-4,-10-6 1,10 0-3,-9 0-1,-1 0-1,9 0 1,-7-6-7,-3 6-13,11-4-23,-9-1-37,1-1-42,-3-3-49,3-1-59,-2 0-70,1 0-69,-10-5-63,2 5-79,-1-5-109,-1 0-89,-8 0-27,0 0 17</inkml:trace>
  <inkml:trace contextRef="#ctx0" brushRef="#br0" timeOffset="1236">1026 419 553,'0'0'536,"0"0"-97,8-5-109,-8 5-46,0-5-21,0-5-32,0 5-32,0-5-15,9 5-5,-9-5-1,0 5-1,0 0-13,9-5-10,0 0-8,-1 0 1,2 0-2,-1 5 0,7-5 0,-6 0 1,7 5 1,-7 1-9,7-2-9,-7 6-12,6-5-15,-7 10-13,9-5-16,-10 10-15,11-5-14,-1 5-5,-10 0-6,9 5-3,-7 0-3,7 5-2,-7-5-5,7 5-1,-8-5-1,8 5-5,-8 0 1,1-5-3,-2 4-1,0-4-3,2 5 0,-10-5 0,9 0 0,-9 0 1,0 0-1,0 0 0,0 0 1,0-1 3,-9-3-2,9-1 1,-10-1 0,2 2 0,0-2 0,-2-3-2,1-2-2,1-4-2,-1 5 0,0-5 3,-8-5-2,7 5-1,2-10 1,-1 5-2,-1-10 1,2 0-1,-1 0 1,1 1-4,8-11 2,0 5-2,0-5 0,0 0 0,8 0 1,1 1-2,-1-2-1,2 2 2,-1-1 0,-1 0-2,10 5-1,-9-5 2,9 5-2,-1 5 1,1-4 0,0 4 0,-1 0 0,-7 4-1,7 2-4,1-1-11,-1 5-23,-7 0-41,-2 5-49,10-5-53,-9 5-61,-1 5-63,2-5-64,-2 5-56,-8 4-46,9-9-55,-9 11-114,8-7-73,-16 2-7,8-1 30</inkml:trace>
  <inkml:trace contextRef="#ctx0" brushRef="#br0" timeOffset="1854">1600 329 481,'0'-5'499,"0"0"-90,0 0-100,0 0-56,10-4-20,-10 3-26,0 1-24,0-5-15,0 10-5,0-9 4,8 9 3,-8-6-1,0 6-6,0-5-13,0 5-12,0 0-10,9 5-6,-9-5 8,0 6 17,0 3 17,9 1 13,-9 5 13,0-5 5,9 5 1,-9 5-6,8-5-19,-8 5-27,9 0-30,1 0-17,-10-1-20,8 2-11,0 3-10,2-4-10,-10 0-5,9-5-8,-1 5-7,2 0-6,-2-5-5,1 5-3,-1-5-3,-8 0 0,10-6-1,-2 2-1,-8-2 0,9-3-4,-9 3 2,0-3 1,0-6-1,10 4 1,-10-4 2,0 0 4,0 0 2,0-4 1,8-2 1,-8 1 0,9-5-1,0-4-1,0-1-3,-1 0-3,1-5-5,1 0 4,6 0-1,-6-5-4,7 0 0,-7 1-1,7-6-1,-9 4-1,10-3 1,-9 4-2,1 0 1,6 0 0,-6 5 1,-1-5 1,8 10-1,-17-5 0,9 5-1,0 0 1,-1 6 0,2-1-2,-10 0 0,0 5-5,9 0-10,-9 0-14,0 5-18,0-5-22,0 5-23,0 0-30,0 5-50,0-5-51,0 5-49,-9 0-61,9 0-59,-10 5-55,10-6-57,-8 7-77,8-1-108,-9-5-61,0-1-1,0 2 42</inkml:trace>
  <inkml:trace contextRef="#ctx0" brushRef="#br0" timeOffset="2294">2194 354 343,'0'5'578,"8"-5"-59,-8 0-86,0 0-73,0 0-38,0 0-37,9 0-31,-9 5-23,0-5-22,0 0-19,-9 0-15,9 5-19,0-5-16,0 5-16,9-5-2,-9 5 6,0 0 11,0 0 8,0 0 3,0 5-3,0-5-2,0 5-5,0-1-17,0-3-24,0 3-22,0 2-17,0-1-13,8-1-8,-8 2-5,0 4-8,0-6-4,0 1-3,0 0 3,0 0-6,10 0-4,-10 0-5,0 0-3,0 0-1,0 0-3,0 5-12,0-5-31,0 0-41,0 0-50,-10-5-56,10 5-60,0-5-65,0-5-66,0 4-51,0-4-34,0 0-22,0-4-29,0-1-42,0-5-73,0-1-11,0 2 23</inkml:trace>
  <inkml:trace contextRef="#ctx0" brushRef="#br0" timeOffset="2583">2211 25 307,'0'-4'570,"0"-2"-72,0 6-102,0 0-93,0-5-67,0 5-47,0-4-36,0 4-33,8 0-16,-8 0-18,0-5-19,10 5-18,-2 0-16,1 5-13,-9-5-7,10 0 3,-2 4-5,1-4-4,0 5-3,0 1-3,-1-2 0,1 1-5,-9 1-13,9 3-24,-9-3-24,9 3-28,-9 2-32,0-2-35,0 1-41,0 1-51,8-2-63,-8 1-79,0 0-91,0-5-34</inkml:trace>
  <inkml:trace contextRef="#ctx0" brushRef="#br0" timeOffset="2778">2653 190 247,'8'0'481,"2"-5"-40,-1 5-60,-1-5-53,2 0-39,-10 5-38,8-5-26,1-1-13,-9 2-4,10 4 0,-10-5 2,0 0-1,8 0 0,-8 5-2,0 0-8,0 0-8,0-5-12,0 5-17,0 0-17,-8 5-15,8-5-17,0 5-16,-10 0-11,1 4-13,1-3-9,-10 9-4,-1-5-5,11 5-4,-9 0-3,-1 0-4,0 4-4,9-4-3,-9 5-5,10-5-7,-1 5-3,1-5-5,-2 5-4,1-5-4,9 0-1,0 0-3,-8 0 0,16 0 2,-8 0-1,9 0-1,-9-6 1,10 6-1,-2-5-2,1 1-1,-1 3 1,2-9-1,-2 5-7,1 0-7,9-5-18,-10 5-32,2-5-45,-1 0-54,7-5-54,3 0-60,-11 0-55,10-5-53,1 0-40,7 0-24,-9-5-13,10 0-7,0 0-13,-1-5-46,1 0-54,0 0-2</inkml:trace>
  <inkml:trace contextRef="#ctx0" brushRef="#br0" timeOffset="3144">2954 439 402,'0'4'471,"-9"7"-102,9-7-113,0 2-72,0-1-22,9-1-24,-9 1-20,9-5-6,0 0-7,-1 0 6,10 0-5,1 0-8,-11 0-11,9-5-7,1 1-7,0 4-4,-1-5 0,2-1-3,-3-3 0,3 3-1,-1-3 1,-1 3-1,1-8-1,-1 9-2,-7-10-3,7 5 1,-8-5 1,0 5 0,-1-5 5,2 0-4,-2-5-2,1 5-3,-9-5-5,8 5-8,-8-4 1,0 4 3,10 4-1,-10-3 4,0 4-2,-10 5 1,10 0 1,-8 5-3,-1 0-10,1 5-9,-10 0-9,0 5-9,1 4-1,-2 1 3,3 6 4,-3-1 11,1-1 15,1 6 10,7-5 13,-6 5 10,7 0 6,9 0 1,-10-6-4,2 2-3,8-1-13,0-5-7,8 4-9,-8-4-10,10 0-9,-1-5-3,-1 5-4,10-5-6,-9 0-2,9-5-2,9 0-10,-2 0-24,-7 0-38,9-5-49,-1 0-60,1 0-68,-10-5-81,10 5-84,-1-10-95,-7 5-124,7-5-111,1-5-40,0 0 10,-2 0 41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7:02.23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-1 448 28,'0'-5'198,"0"-1"-18,8 6-25,-8-4-23,0 4-28,9-5-26,0 5-8,-9-5-2,0 5 4,0 0 7,9 0 12,-9-5 11,0 5 11,0-5 14,8 5 2,-8-5-5,0 0-4,0 5-1,0-5-1,0 0-4,0 5-1,0-5-4,0 0-2,0 0-1,0 5-4,0-4-3,0-2-3,0 1 5,0 5 4,0-4 3,0 4 5,0-6 2,0 6 1,0 0 2,0 0 4,0-5-4,0 5-1,0 0 2,0 0-7,0 0-7,0 5-7,0-5-9,0 0-10,0 0-1,0 6 7,0 3 6,0-3 5,0 3 7,0 6 4,0 0 5,0 0 3,0 0-4,0 5-13,0-5-13,0 5-8,0-1-10,0 1-5,0 5-5,0-5-2,0 5-1,10 0 0,-10 0 1,0 0-1,8 0 0,-8-1-2,9 2-3,-9-2-3,10 6-8,-10-5-8,8 5-7,-8-5-7,9 5-6,-9-1-2,0-4-2,8 1-1,-8 3 0,0-4-1,0 0 0,0-5-2,0 0 3,0 4-2,0-9 1,0 5 4,0-5-3,0-5-2,0 0-7,0 0-13,0 0-20,0-5-24,0-5-24,0 5-49,0-5-58,0 0-65,0-5-69,10 0-72,-10-5-71,0 0-63,8-4-85,-8-1-102,9-6-77,-9-3-10,0 4 32</inkml:trace>
  <inkml:trace contextRef="#ctx0" brushRef="#br0" timeOffset="478">25 348 155,'0'-4'517,"0"-7"-71,0 7-112,0-7-94,0 6-29,0-5-10,0 5-25,0 1-18,0-2-12,9 1-13,-9 1-3,8 4-10,2 0-8,-2 0-7,-8 0 0,19 4-3,-11 1 2,1 5 5,9 1 1,-1-2 0,1 6-5,0-4-9,-9 4-8,7 0-3,3-1 2,-1 1-1,-10 0-5,1 4-3,1-3 0,-2-1 0,1 0-4,-9 0-5,0 4-7,0-4-5,-9 0-4,9 0-2,-8 5-5,-11-5-4,11 0-3,-10 5-3,-1-5-9,3 0-9,7-5-7,-9 5-2,0-1-6,1-3-1,-1-1-2,9-1 0,-9-3-6,9-1-13,1 4-33,-2-3-35,2-6-46,-1 4-58,0-4-60,0-4-64,9 4-56,-8-6-47,8 6-44,0-9-64,0 4-94,0-5-35,0-1 6</inkml:trace>
  <inkml:trace contextRef="#ctx0" brushRef="#br0" timeOffset="833">388 558 421,'0'0'537,"0"-6"-67,0 1-85,8-5-72,-8 5-32,0-4-45,10-1-32,-10-1-20,8 2-9,1-1-7,1 0-7,-2 0-7,0 0-7,2 5-5,-1 0-5,8-5-10,-8 5-11,0 0-12,9 5-10,-10 0-14,1 0-7,9 0-5,-9 5-3,9 0-6,-10 5 0,10-5 0,-1 5 0,-7 0 5,7 0-1,-9 5-5,11 0-11,-11 0-4,10-1-5,-18 1-4,9 0-7,1 0-5,-10 5-4,0-5-3,0 0 1,0 0-2,-10 0 0,10 0-2,-9 0-1,1 0-1,-10-6-1,9 6 0,-1-9-1,-6 3 1,16-4-3,-9-5-1,-1 0 0,2 0-2,-1 0 0,0-5-2,9-4 2,-9 3-3,9-9 2,-8 6 0,8-6 0,0-5-1,8 5-1,-8-5 0,9 0 1,-9-5 0,9 6-1,0-2-3,-1 1-1,2 5 2,-1 0-1,-1 0 2,10 1-2,-9 4-1,9 0-2,-10 0 1,11 0-3,-3 0-3,3 0-28,-2 5-31,1 0-30,0 0-32,-1 5-32,10-5-33,-9 5-35,-1-5-37,1 5-16,-1 5-15,1-5-10,0 5-12,-1-5-19,1 0-34,-1 5-57,-7-5-89,7-5-35,-7 5-13</inkml:trace>
  <inkml:trace contextRef="#ctx0" brushRef="#br0" timeOffset="1242">1167 458 464,'0'10'507,"-10"-5"-76,2 0-96,8 4-77,-9-3-43,-1 3-28,10-3-13,-8 3-7,8-3-1,0 3-2,-8-4 0,8 5-6,0 1-12,0-2-14,0 1-14,0-5-6,0 5-2,0 0-3,0 0-8,8 0-8,-8 0-7,0 0-6,8-5-9,-8 5-9,10 0-14,-10 0-12,0-5-11,9 5-7,-9-1-4,0-3-5,0 3-3,0 2-6,0-1-23,-9-1-37,9-4-58,-10 5-68,2-5-68,-9 5-63,7-5-59,-7 1-66,8-6-72,0 0-89,-9-6-42,10 1 9</inkml:trace>
  <inkml:trace contextRef="#ctx0" brushRef="#br0" timeOffset="1458">1114 359 355,'8'-15'592,"-8"0"-65,8-1-101,2 6-92,-10-5-66,9 6-40,-9 4-31,8-5-30,-8 5-25,10-1-22,-10 2-23,0-1-24,8 5-22,-8 5-21,0-5-13,9 4-6,-9 2-3,10 3-4,-10 2-11,8-2-20,-8 6-30,0-5-36,0 6-38,8-7-40,-8 6-36,0-5-36,0 1-38,9-2-47,-9-4-61,0 0-85,0-5-47,0 0-8</inkml:trace>
  <inkml:trace contextRef="#ctx0" brushRef="#br0" timeOffset="1642">1334 532 163,'0'11'450,"0"4"-68,0-6-81,0 6-84,0-5-46,0 5-35,0-5-15,0 5-4,0 0-1,10-5 3,-10 0 0,0 5-6,0-5-8,8-1-5,-8 2-1,0-7 1,0 7-4,9-7-7,-9 2-4,0-1-3,0-1 2,0 1 1,0-5 1,0 6 9,0-6 12,0 0 19,0 0 14,0 0 7,-9-6 2,9 6-6,0-9-7,0 4-9,0-5-7,0-1-2,9 2-5,-9-6-3,0 5-5,0-5 1,9-5-3,-9 5-9,0-5-8,9 5-18,-1 0-8,-8 0-9,9 0 1,1-5-5,-2 11-1,0-6-3,2 5-2,-1-1-3,-1 2-5,2-1-2,-2 5-5,1 5-1,-1-5-3,2 5-3,-2 0-5,-8 0 1,9 5-2,1 0 2,-2 5-1,1-1 0,0 2 2,0-1 1,-1-1 1,1 6-3,0 0-2,0 0-3,-9 0-2,8 0 0,-8 5-3,10-5-1,-10 0 1,9 0-2,-9 0 1,0 0-2,8-5 1,-8 0-2,10-5-1,-10 5 0,0-5 2,8-5 3,-8 4 2,0-4 6,0 0 4,0 0 5,9-4 5,-9-1 2,8-1 0,2-3-1,-10-1-1,8 0-4,1-5-5,1 5-1,-2-5-2,-8 0-4,8-5-2,2 5-1,-1-5-2,-9 5-2,8-4 1,-8 4-3,0 0-2,10 4 0,-10 2 0,0 3-1,0 2 0,0-1-1,0 0-1,0 5 0,0 0-1,0 0-1,0 0-2,0 5 2,0 4-2,-10-3 1,10 3 1,0 2 1,0 4 1,0-6 2,0 6 0,0 0 3,0 0-1,0-5 0,10 5-1,-10-5 0,8 5 1,1-5 0,-9 0 1,8 0-4,2 0 1,-1-5 3,-1 0 0,2 0 0,-2 0 2,1 0-2,0-5-2,8 0 2,-8-5 0,9 0-3,0 0 0,-9 0-1,9-5 1,-1 5-1,-9-5 2,2 0-1,7-5 0,-7 5 1,-2-5 1,1 5 0,0-5-1,0 5 0,-1-5 0,1 6 0,-9 3-2,0-3 0,9 4 0,-9 5-4,0-6-1,0 6-5,0 0-1,0 0 1,0 6-1,0-1-3,0-1-2,-9 7 4,9-2 2,0 1 3,0 1 2,-9-2-7,9 6-6,0-5-8,0 0-11,0 5-15,0-5-25,0 0-32,0 0-41,0 0-50,0 0-44,0 0-54,0-5-56,0-1-54,0 2-40,0-6-31,0 5-42,0-5-60,0-5-95,0-1-21,0-3 26</inkml:trace>
  <inkml:trace contextRef="#ctx0" brushRef="#br0" timeOffset="2374">2007 184 298,'-9'-10'578,"9"5"-71,-8-5-125,8 10-125,0-5-93,0 0-58,-10 5-38,10 5-26,0-5-16,0 5-12,10 0-6,-10 0-1,0 5-3,0-5-1,0 5 2,0 0-4,8 0-16,-8-5-27,0 5-37,9-1-50,-9 2-81,9-7-119,-9-4-128,0 0-68,0 0-26</inkml:trace>
  <inkml:trace contextRef="#ctx0" brushRef="#br0" timeOffset="2748">2290 0 299,'0'0'303,"0"5"-33,0-5-37,0 0-46,0 5-44,-8-5-24,8 0-5,0 5 8,0 0-1,0-1 2,0 2 5,0-1 11,-10 5 14,10-1 14,0 6 12,0-4 4,-9 8 7,9-4 6,0 5 7,0 0 10,0 0 6,0 5 3,0-1 6,0 2 4,0-7 0,0 7-4,0-2-19,0 2-26,0-7-25,0 6-31,0-5-26,0 0-21,0 5-19,0-5-17,9 0-7,-9 0-2,0-1-4,0 1 1,0 5-5,0-5-6,0 0-4,0 0-4,-9 0-5,9 0-2,0 0 0,-8-1 0,8 2-2,0-7 0,0 7-2,-10-6-1,10-1 4,0 6-1,0-5-9,0 0-13,0-5-18,0 5-29,0-5-38,0 0-46,0-6-49,0 2-59,0-6-51,0 0-48,10 0-40,-2-6-28,1 2-10,1-6-5,-2 0-7,1-5-16,9 0-31,-10 0-54,-8 0-21,9 0 15</inkml:trace>
  <inkml:trace contextRef="#ctx0" brushRef="#br0" timeOffset="3074">2307 567 196,'-8'-9'469,"8"3"-61,0-3-69,0 3-52,0 1-41,0 1-32,0-1-17,0-1-11,0 2-6,0 4-10,0-5-10,8-1-15,-8 2-22,10 4-12,-2-5-14,1-1-12,0 2-9,8-1-9,2 5 1,-1-5-2,7 0-1,-7 0-4,9 5-3,-9-5-4,-1 5-11,1-5-6,-1 5-14,2 0-4,-1 0-6,-10 5-1,9-5-9,-7 5 2,-2 0 1,-8 0 3,9 5 1,1-6-1,-10 7 1,8-1 0,-8-1 3,0 6-1,0-4 0,0-2-1,0 6 0,0-5 1,0 5-1,0-5 0,0 5-2,0-10 0,0 10-1,0-5-2,0 0 1,0-5 0,0 5-3,0 0 1,0-5-3,-8 5-12,8-6-29,0 7-41,0-7-57,0-4-65,0 6-62,-10-6-72,10 0-90,-9 0-101,9-6-114,-8 2-36,-2-1 12</inkml:trace>
  <inkml:trace contextRef="#ctx0" brushRef="#br0" timeOffset="3383">2671 229 27,'0'-10'556,"0"0"-27,0 5-92,0 0-96,0 0-87,0 5-69,0-5-50,0 5-36,0 0-30,0 0-24,0 5-17,0 0-10,0 5-7,0 0-4,8 0-5,-8-1-8,0 6-24,8 0-43,-8 0-56,0-4-78,10-2-95,-10 1-124,0 1-93,9-2-53</inkml:trace>
  <inkml:trace contextRef="#ctx0" brushRef="#br0" timeOffset="3548">2812 418 5,'0'5'513,"0"5"-65,9-6-75,-9 2-61,0 4-52,0-5-23,0 5-16,0 0-7,8-1-4,-8 2-6,0 4 1,0-5-8,0 4-5,10 1-2,-1-5 0,-9 5-2,8 0 0,0 0 0,2 0-10,-10 0-5,9-5-10,-1 5-21,2 0-20,-2-5-19,-8 4-17,9-3-19,1-1-15,-10 5-13,8-10-13,0 4-5,-8-3-2,9-2 0,-9-4 2,10 5 4,-10-5 7,8 0 4,-8 0 8,9 0 3,-9-5-1,9-5 0,0 5-5,-1-4-6,-8-1-7,10-5-7,-2 0-8,1 0-4,9-5-1,-9-5-3,-1 5-1,2-5-1,-2 0-1,1 1 2,0 4-3,0-5-1,-1 5 0,2 0 2,-10 5-1,9-5-1,-9 10-2,8 0-1,-8 0 0,0 0 1,8 5-11,-8 1-19,0 4-28,0-6-38,0 6-51,0 0-56,0 6-57,0-6-60,0 4-49,0 1-43,0 0-34,0 5-33,0-10-45,0 5-69,0 5-62,0 0-8,0 0 26</inkml:trace>
  <inkml:trace contextRef="#ctx0" brushRef="#br0" timeOffset="3903">3183 682 240,'18'-5'284,"1"5"-33,-11-5-16,9 0-24,1 0-18,0-5-18,-1 0-12,10 5-5,-9-10-6,-1 5-2,1 0-4,1 0 5,-3-5 6,3 5 8,-3 1 6,-6-6-6,7 4-5,-7 2-2,7-6-2,-9 5-3,2-1-1,7-3-4,-17 4-1,10 0 3,-2 0 9,1 0 9,-9-5 2,0 5-4,0 0-10,0 5-13,0-5-17,0 5-18,0 1-22,-9-2-26,1 6-18,-10 0-15,9 0-11,-9 6-7,1 3-5,-1 1-2,-1 5-1,-7 0 1,9 5 0,-1 0 0,1 0 2,-1 5 0,-1-5 0,11 4 0,-9-3 0,7 3 2,10-4-1,-8 0 2,8-5 2,0 5-2,8-5 1,-8-1 2,10 1 0,-1 0-3,-1-4 3,10-2-1,-1 1-3,1 1-1,1-2 0,-3-3 1,3-6-2,-3 4-1,11-4-12,-9 0-23,9 0-38,-10-4-45,10-2-53,-1 1-61,-7-5-70,7 1-65,1-2-54,0-4-37,-2 0-29,2-4-29,-1-1-38,1 0-56,0-5-28,-9 5 13</inkml:trace>
  <inkml:trace contextRef="#ctx0" brushRef="#br0" timeOffset="4252">4201 279 157,'8'0'389,"-8"0"-49,10-5-44,-10 5-38,0 0-28,0 5-24,0-5-10,0 0-5,0 0 1,0 0 4,0 0 5,0 0 6,0 0 3,0 0 9,-10 0 10,10 0 10,0 0 10,0 0 3,0 0-8,0-5-14,0 5-18,-8 0-24,0 0-30,8-6-31,-10 6-33,1 0-29,-9 0-20,10 0-10,-1 0-10,-9 6-4,10-1-7,-11 4-2,3-3-2,-3 3 2,2 1-1,-1 6-1,0-1 0,1 0 2,-1 4 0,1-4 1,7 5 0,2 0-2,-11-5 1,19 0 1,-8 0-2,8 0-1,-8 0-1,8 0-1,8-6 0,-8 2 0,8-2 1,-8 6-2,10-9 1,7 3 1,-7 1-2,7-5 0,1 0 0,-1 0 0,10 0 0,-9 0-3,9 0-1,-11-5 2,11 5-3,-9-5 1,-1 5-1,10-5-1,-9 5 1,0 0 0,-9 0-2,8 0-2,-8 0 3,0 0-1,-1 0-2,-8 0 0,10 0-3,-10 0 2,0 0 0,0 5 2,-10 0 1,2-5 0,-1 5 0,0-1 1,0 2-1,-8-2 3,-1 1 0,0 1-2,1-2 1,-1-3 1,1 3-3,-1-4-9,-1 5-11,-7-5-21,9 5-25,-1-5-37,-9 0-45,10 0-52,-1-5-49,1 0-43,-1 0-42,-9 0-38,9-5-39,-8 5-29,0-5-45,8 0-66,-18 0-92,10 0-30,-9-5 13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7:17.80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256 419 28,'0'0'163,"0"0"-37,0-4-21,0 4-11,0 0-3,0-5 10,0 5 19,0-6 15,-9 6 14,9-4 10,0 4-5,0 0-15,0 0-12,0-5-13,0 5-13,-8 0-8,8 0-5,0-6-4,-10 6-3,10-4-2,0 4-2,0 0 1,0 0-2,-8-5-2,8 5-4,0 0-7,0 0-4,0 0-4,-9 0-5,9 0-6,-10 5 1,2-1 0,-1 2 2,9-1 6,-18 5 4,10-1 6,-1 2 10,0-2 5,0 6 0,-9 0 4,9 5 2,1-5-2,-10 5 0,9 0-1,1 0-7,-10-5-8,9 5-6,-1-1-7,2 1 0,8 1-6,-8-2-7,8-4-6,-9 5-5,9-5-1,0 0-2,0 0-5,9 0-6,-9 0-1,8-1-1,-8-3-2,8 4 0,2-5-1,7-1 1,-7 2-3,-2-2 1,11-3-2,-3-2-1,3 1-1,-2 1-2,1-6-1,-10 0 0,10 0 0,-1 0-1,2-6 1,-1 1 0,-10 1 0,10-2 3,-1-3 2,-8-6-3,9 4 0,-10-4 0,11 0-2,-11-4 4,10 4-3,-9-5-4,-1 0 0,2 0 3,-10 1-3,8-2 1,-8 1 0,0 1-4,0-1 2,-8 5 0,8-5 2,-10 0-2,2 0 3,-1 5 0,-9-5-1,10 10 0,-11-4 2,11 3 0,0 1-2,-11 1 1,2 3-1,8 1-1,-8 1 3,-1 4 4,9 0-3,-9 0 1,9 0-1,-9 4-1,10 1 1,-1-5-2,-9 6-15,10 3-24,-2-3-28,1-2-28,1 1-35,0 1-35,-2-2-44,10 1-38,-9 0-32,9 5-23,0-5-23,0 0-33,0 0-35,9 0-46,-9 0-67,10-5-36,-2 5 2</inkml:trace>
  <inkml:trace contextRef="#ctx0" brushRef="#br0" timeOffset="560">609 370 34,'10'-5'288,"-1"0"-31,-1 0-27,2 0-9,-2 0 2,-8 0 4,9 5-27,-9-5-30,0 5-21,0 0-13,8 5-4,-8 0 4,0-5 10,10 10 11,-10-5 9,0 5 7,9 5 2,-9-5 0,0 5-4,0 0 0,0-1-3,0 1-2,8 6-2,-8-2 1,0 1 5,10 0-4,-10 5-3,0-5-8,8 4-14,-8 2-14,0-7-17,9 7-16,-9-2-19,0 1-13,0 0-10,0 0-13,9 0-7,-9-6-8,0 7-3,0-7-3,0 1-2,9 0-5,-9 5-2,0-10 0,0 5-2,0-5-1,0 0-3,8 0-1,-8 0 0,0 0 2,0 0-1,0-6-1,0 2-1,0-2-1,0-3 1,0-2 2,0 1-2,0 5-7,0-10-14,-8 5-24,8-5-28,0 0-36,0 5-45,0-10-53,0 5-55,0-5-51,0 5-42,0-10-33,0 5-26,0-5-26,8-5-27,-8 6-36,0-6-51,0-5-44,9 5 3</inkml:trace>
  <inkml:trace contextRef="#ctx0" brushRef="#br0" timeOffset="900">751 425 49,'9'-21'376,"-9"2"-38,10 4-44,-2-5-40,-8 5-23,8 0-32,2 0-29,7 0-23,-7 0-12,-2 5-8,9 0-2,-7 1-1,-2 3 2,11 6 2,-11 0-3,1 6 0,9-2 2,-10 7 12,1 3 8,0 6 6,8-5-6,-7 5-5,-1 5 2,-1-5-2,-8 5-11,10 0-15,-10-5-15,0 4-13,0-4-4,0 5-15,-10-5-14,10 0-9,-8-5-10,8 4-6,-9 2-4,-1-6-6,2-1-10,-10 1-1,9 0-1,-8-5-1,8 1 0,-8-2-4,-2 1 0,11 0-3,-10 0 0,9-5-10,-9 0-27,10-5-34,-11 5-40,11-5-38,8-5-42,-8 5-42,-2-5-46,10 0-37,-9-5-25,9 5-15,0-5-23,9 0-37,-9 0-54,10 1-81,-2-2-21,0 1 12</inkml:trace>
  <inkml:trace contextRef="#ctx0" brushRef="#br0" timeOffset="1220">1105 594 259,'0'5'315,"0"-5"-67,0 0-37,9 0-14,-9 0-19,0 0-32,9 0-31,0 0-23,-9-5-15,8 5-11,10 0-8,-9-6-3,1 2 0,-2 4 2,9-5 3,1 0 5,-9 5 0,9-5 6,-10 0 2,11 0 3,-11 0 3,10 0 1,-9 0 1,-1 0-2,2 0 4,-2 0 2,1-5-3,-9 5-8,10 0-7,-2-5-5,0 0-7,-8 5-5,10-4-8,-1-2-4,-9 1 1,8 1 3,-8-2-3,9 2 0,-9-6 5,0 5 2,0-1 1,0 2-1,-9-1-6,9 5-6,0-5 0,-8 0-1,8 5-6,-9 0-3,-1 0-5,2 5-6,0 0-1,-11 0-3,11 0-4,-10 5-1,1 5 6,7 0-7,-7 0-2,-1 5 0,0 0-1,1 5 2,7-5 5,2 4-7,-1 1-3,9 0 8,0-5 3,0 5 3,0-5 3,9 5 0,-1-5-4,10-5 6,-9 5 0,9-5-3,0-1 1,-1 2-3,10-2-3,-9-3-1,9-2 0,-11 1-4,11 1 0,-9-6-3,9 0-14,-10 0-23,1 0-23,-1 0-35,10 0-45,-9-11-48,0 7-51,-1-2-49,1 1-41,-1-4-35,1-1-41,1 5-43,-11-5-42,1-1-45,-1 2 0</inkml:trace>
  <inkml:trace contextRef="#ctx0" brushRef="#br0" timeOffset="1618">1681 449 348,'0'-15'373,"0"6"-48,0-6-40,-10 5-23,10-1-33,0 2-30,0-1-20,0 0-7,0 5-3,0-5-2,0 5-5,10 0-14,-10 0-17,0 5-18,0-5-15,8 5-11,-8 0-6,9 5-1,-9-5-2,9 10-4,8-5 2,-7 5 1,-1 0-2,-1 5-3,10-6-9,-9 6-9,-1 0-4,2 0-3,-2 0-2,1 0-2,-9 5-2,10-5 0,-10 0-2,8 0-1,-8 0-5,8-5 1,-8 0-2,0 0 3,0 0 0,0 0 7,0-5 9,0-1 16,0 2 19,0-6 19,0 0 12,0 0 2,-8 0 1,8 0-7,0-6-10,-8-3-18,8 3-22,0-3-24,0-6-15,0 5-7,0-5-7,0-5-6,0 5-1,0-5-2,8 5-2,-8-5-1,8 5 0,-8 0 0,19-4 1,-11 4-2,1 0-5,0 0-8,0 0-13,9 5-22,-10-5-28,11 5-37,-11 0-43,1-5-40,9 10-43,-10-5-41,1 6-43,0-2-33,0 1-29,-1 5-29,2-4-39,-1 4-51,-9 0-87,8 0-30,0 0 6</inkml:trace>
  <inkml:trace contextRef="#ctx0" brushRef="#br0" timeOffset="2562">2494 345 196,'0'0'292,"0"0"-43,-9-5-41,9 0-16,0 0-1,-8 5 3,8 0-22,-9-5-28,0 0-19,0 5-8,1 0-5,-2 0-2,2 0-4,-1 0-1,-9 0-1,1 5-2,7 0-3,-7 5-5,-1-5 1,0 10 1,1-5 0,-1 0 1,1 5-5,-1 0-11,-1 0-7,3-1-6,-3 1-13,11 0 0,-1 0-13,0 0-10,0 0-7,9 0-3,0 0-1,-8 0-1,16 0 1,-8-5-11,0 5 5,9-5 3,0-1-3,0-3 6,-1-1-2,2-1 3,7 1 3,-9-5 1,11-5 1,-1 5 2,-1-4 11,-7-7 9,6 7 16,3-7 14,-11 2 14,10-1 14,-9-5 14,-1 0 8,10 0 7,-9 0 1,-1 0-6,2 0-13,-10 0-13,9 0-13,-1 5-8,-8 1-9,0 3-10,0-3-12,0 4-13,10 5-4,-10-6-4,0 6-6,0 0-8,0 0-8,0 0-4,0 6-6,0-1 0,0-1-1,0 7-1,0-7 2,0 7 0,0 4 1,8-6 1,1 1-1,-9 0 0,9 0 0,0 0-1,-1 0 0,1 0 0,1 0 0,-2-5 0,0 0-1,2 0 3,-1 0 0,-1 0 1,10 0 0,-9-1-1,1 2 1,-2-6 0,0 0-1,1 0-2,1 0 2,-2 0 0,1 0 0,0-6-3,0 2-2,-1-1-2,10-5-3,-9 0-3,-1 0-4,2 0-6,-1 0-2,-1-5-2,2 0-4,-2-5-3,1 5-1,0-4-1,0 4 1,-9-5-2,8-5-2,1 5-3,-9 0-4,0-5-3,10 0 1,-10-5-7,8 11-2,-8-7 6,0 2 2,8 3 7,-8-3 8,0 4 5,0 5 5,10-5 11,-10 5 1,0 0 3,0 5 3,0 0 1,0 0 3,0 5 0,0 0 0,0-5 0,0 10 1,0-4-1,0 4 0,0-6 0,0 6-1,0 0 1,0-5-6,0 5 3,0 0 0,0 0 2,0 5 0,0-5 1,0 0 0,0 0 0,0 0 12,0 0 1,0 0 7,0 0 7,0 6 6,0-6 6,0 0 6,0 0 2,0 0 0,0 0-2,0 4-5,0-4-5,0 0-4,0 0-8,0 0-5,0 5-5,0-5-3,0 5 2,0-5-2,0 5 0,0 5 1,-10-5 7,10 5 6,0 0 7,0 5 3,0 0 3,-8 0 3,8 5 3,0-5 1,-8 9-2,8-4-3,0 1-3,0 3-1,0 2-4,0-2-4,0 1 1,0 0-1,0 0-3,0 0-1,0-6-1,0 7-2,0-7 0,8 7 0,-8-2-4,0-4-2,8 0 1,-8 0 1,0 0-3,10 4-1,-10-9-11,0 5 1,0 1 2,0-6 0,9 4 1,-9-4-4,0 0 2,0 0 1,0 0 7,0 0-2,0-5-2,0 5-1,0-6-2,0 2 1,0-7-4,0 2-12,0-1-18,0-1-23,0 2-38,0-6-47,0 0-60,8-6-65,-8 6-72,10-9-60,-10 3-53,8-3-47,1-6-38,-1 0-38,-8 0-49,10 0-69,-10-5-1,8 0 34</inkml:trace>
  <inkml:trace contextRef="#ctx0" brushRef="#br0" timeOffset="3438">2777 355 302,'-8'0'437,"-1"0"-83,-9 0-63,10 0-22,-2 0-13,2 0-30,-1 0-30,9 0-21,-10 0-18,10 0-14,0 0-14,0 0-15,0 0-17,10-5-16,-10 5-12,9-5-12,9 5-8,-1-5-6,1 0-5,9 0-4,-1 5-3,1-10-1,8 5 1,-8 0-1,8 0 2,-8 0-4,8 0 0,-9 5-2,1-5 1,-10 0-1,9 0-3,-7 5 2,-2 0-3,-8 0 1,8-5 1,-7 5-1,-1 0-4,-1 0-5,-8 0 0,10 5-3,-10-5-2,8 5 0,-8 0-3,0 0-2,0 5 4,0-5 2,0 5 0,0 5 1,0 0 2,0 0-1,-8 0 1,8 0 1,-10 0-4,10 5-3,-8-5 1,8 0-1,-9 4-4,9-4 0,-10 0 0,10 0-5,0 0 0,-8 0 2,8-5-2,0 5 1,0-6-15,0-3-18,0 3-28,0-3-30,8-1-37,-8-1-40,0 2-39,10-6-37,-10 0-25,9-6-30,-1 2-26,2-1-34,-2-5-42,10-5-62,-9 0-46,8 0-10</inkml:trace>
  <inkml:trace contextRef="#ctx0" brushRef="#br0" timeOffset="3774">3380 81 404,'-10'-15'373,"1"5"-58,9 0-55,-8 0-49,8 5-45,-10 0-37,10 0-36,-8 0-26,8 5-20,-9 0-19,9 0-10,-8 5-8,8 0-5,0 0-3,-10 0-2,10 0-7,0 5-14,-8 1-21,8-7-31,0 11-41,8-10-48,-8 5-56,10 0-69,-10 0-82,8-5-72</inkml:trace>
  <inkml:trace contextRef="#ctx0" brushRef="#br0" timeOffset="3962">3812 181 254,'0'0'581,"0"0"-67,0 5-74,0-5-57,0 4-63,0-4-54,-8 6-35,-1-1-25,9-5-20,-10 10-17,2-10-14,-9 5-14,7 4-12,-6-3-9,6-2-9,-7 1-10,7 5-6,-7 1-10,9-7-11,-11 11-9,1 0-12,10-5-11,-10 5-10,9 0-10,1 5-4,-1-5-4,9 4-3,-10 2-2,10-6-1,-8 5-1,8-1-2,0 6 1,0-10-2,0 5-3,8 0 1,2 0 0,-10-5 1,9 0-3,-1 0 3,1-6-1,0 6 0,0-4 5,-1-7-6,2 1 5,7 1-4,-7-6 3,7 0 2,1-6-2,-1 1-1,1-5 0,0 1 2,-1-6-4,1 0 2,-1 0-2,-7-5-1,7 0 0,-7 0 3,6 0-4,-7-5 0,-9 6 2,10-7-1,-10 2 3,0-1-1,0 0 2,-10 0 4,10 5 0,-9-5-3,1 5-2,0 0 0,-2 5 2,1-4-4,-9 8-2,10 2-5,-1 3 0,-1 2 2,2-1-13,-9 5-25,7 0-31,2 5-32,-10-1-38,9 2-36,1-1-35,-2 5-36,2-5-27,-1 4-22,1 6-22,8-5-34,-10 1-49,10-7-78,0 6-77,0-5-28,0-5 2</inkml:trace>
  <inkml:trace contextRef="#ctx0" brushRef="#br0" timeOffset="4370">3989 345 444,'0'15'405,"10"-5"-76,-10 0-50,0 5-35,8-6-37,-8 6-23,9-4-14,-9 4-4,10-6 0,-10 6 1,0-5 0,8 5-3,-8-5-13,0 0-14,8 5-29,-8-5-4,0-5-10,0 5-12,0 0-7,0 0-12,0-5-4,0 0-1,0-1 17,-8 2-1,8-6 10,0 0 15,0 0 20,0 0 20,0 0 14,0 0 3,0-6-4,-8 2-10,8-1-12,0-5-17,0 0-24,0-5-24,0 0-18,0-5-12,0-5 0,8 1-8,-8-2-5,8 2-6,2-1-5,-1 0 0,-1 0-2,1 0 2,0 5-2,0 5 8,-9-5 7,8 11 3,2-2-1,-10 1-1,8 5-1,1 1-3,1 4-5,-10 0-4,8 4-5,1 7 1,-1-2-1,2 1 1,-2 5 2,1 5 2,-9-5 2,9 5 1,-9 0-2,9 0 1,-1 0 0,2 0 0,-1-1 0,-1 1-1,0 1-1,2-2-2,-1-4 0,-1 0-1,2 0 0,-2 0-1,11-5 1,-11 0-1,9-5-1,-7 0 1,7 0-1,1-5-1,-10 0 0,10 0 1,-1-5-3,10-5 2,-9 5-1,9-10 0,-10 5-2,9-10 0,-7 5-1,-1-4 0,-1-2-1,1 1 0,-1 1 0,1-1-1,-9-5 2,0 5-2,0 0 0,-1-5 0,2 5 0,-10 0-3,0 1 1,9-2 0,-9 7-1,0-1 2,0 0 1,0 4-2,0 2-1,0-1 2,0 5 0,-9-1 0,9 2 0,0 4-2,-10 0-1,2 0 1,8 10 1,-9-5 0,0 5 0,0-1 0,1 7-2,8-1 0,-10 0 2,1 0-1,9 4 1,-8-4-2,8 0 1,0 0 1,0 0 2,0-5 2,8 5-1,1-5-1,1 0 4,-2 0-1,10-5-1,-1 5 1,2-5 1,-3-1 0,3 2-1,7-1 0,-7-1-3,-3 2 1,3-6 0,-3 5 0,3-1-2,-1 2 0,-10-1 1,9-1-2,-7 1 2,-1 1 0,-1-2 1,2-4 0,-10 5-2,0 1 1,0 3 0,0-3 2,-10 3-6,2-4-10,-1 5-15,-9 0-19,1 0-26,-1 0-40,-9 0-44,0 0-53,1 0-51,-9 0-45,8 0-47,-8-1-49,0-3-48,0 3-60,8-3-91,-10-6-86,2 0-29,0 5 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36.1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37 704 791,'-13'9'35,"4"1"42,-3-6 25,8-4-41,4 0-27,0-4-1,8-2-21,10-11-5,13-1 5,7-1 6,3-6-8,0 6-3,-6 0 6,-5-2-5,-3-2 3,0 0-2,-10-4 3,0-4-10,-5 1 4,-3-7-1,-4-3 1,-5 0-3,-4-4-1,-4 2-1,-5 1-1,-1 5 1,-7-3-1,3 11 4,4 1-3,-3 10 6,8 3 2,-1 5 7,6 1-5,0 8-10,-2 4 4,-1 9 0,-2 6 16,0 16 8,-3 11-4,7 15 1,-2 7 2,9 8-4,8 5-8,-2-1-8,5-3 0,-1-4 0,-2-6-6,-2-4 2,-2-2 0,-6-7-4,-7-4 4,0-6 0,1-11-4,-2-11 0,0-4-18,8-9-22,-5-5-26,5-4-39,-4-8-89,4-5 3,-4-2-100</inkml:trace>
  <inkml:trace contextRef="#ctx0" brushRef="#br0" timeOffset="518">206 830 700,'3'-23'89,"-3"2"3,4-2 24,1 0-53,4 2-23,14 2-13,6 1 1,8 1-12,1 4-14,4 7 0,-3 2-1,-4 8-1,-4 2 0,-8 5 0,-8 8 1,-4 4-1,-6 8 0,-5 0-26,4 1-38,-4-1-54,4-4-64,-4-4-347</inkml:trace>
  <inkml:trace contextRef="#ctx0" brushRef="#br0" timeOffset="780">594 454 747,'-4'-28'4,"-2"6"14,2 9-18,0 7-20,8 12-99,6 6-335</inkml:trace>
  <inkml:trace contextRef="#ctx0" brushRef="#br0" timeOffset="938">885 107 791,'4'-40'2,"-4"9"59,0 12 25,0 6-43,-4 9-35,-1 17 59,1 14 14,-9 14 2,-1 18 3,0 17-30,2 9-19,-5-1-1,-1 2-18,8-5-9,1-14-3,1-4-1,8-5-1,-4-8-3,4-10-1,0-8 3,0-10-2,0-9 2,0-9 1,-4-12-4,4-11-13,4-12 8,-4-14-4,8-9-2,9-8 4,7 9 5,1 7-2,7 10 4,2 9 0,3 15-7,-4 12 1,4 17 5,-10 6 0,-1 8-1,-5 0 4,-8 5-3,-9 0 2,-11-1-1,-7 1 0,-18 1-4,-6-1-44,-6-9-56,2-4-65,9-10-61</inkml:trace>
  <inkml:trace contextRef="#ctx0" brushRef="#br0" timeOffset="1424">1115 776 668,'12'0'18,"3"-5"19,4-7 27,5-1-30,1-6-5,8 1-13,-8-1 9,-4-2 16,-1-2 14,-8 0-15,-8 2-5,-4 6-6,-4-3 3,-4 5-18,-5 5-1,-2 7-13,-1 6 0,-2 8 0,-2 10-1,-1 8 1,4 9 1,1-3-1,6 3 0,8-4-2,14-5 4,4-8-1,7-6 2,8-13-1,3-8 1,2-13 1,-1-11 7,4-11 17,-6-7 12,-2 2 11,4-2-21,-2 6-6,4 13-11,-8 18-8,4 10-1,-7 13-1,1 12-3,-2 9 1,-11 1 0,-1 5 0,-10-5 0,-7-1 0,-5-12 4,-2-8 1,1-11 5,2-10-5,-5-11-6,3-10-3,6-13 3,4-6 2,8-12-2,15 1-10,4-3-16,16 3-6,6 7-16,9 6-94,-8 15 14,1 16-84,-8 13-326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8:37.71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43 124 52,'0'4'260,"0"1"-23,0 1-26,-9-2-26,9 1-22,-8-5-1,8 0 18,0 5 9,-10 0-15,10-5-22,0 5-21,-8-5-13,8 5-10,0-5-9,0 0-14,0 0-11,-9 0-11,9 0-4,0 0 0,0 0-6,0 0-3,0 0-1,0 0-2,0 0 3,0 0 0,0 0 1,0 0-2,0 0-2,0 0 1,0 0 1,0 0 0,0 0-3,0 0-2,0 0-2,0 0-1,0 0-1,0 0 0,0-5-2,0 5-2,0 0 1,9 0 0,-9 0 2,0 0-3,0 0-1,0 0-4,0 0 0,0 0-2,0 0-3,0 0-1,8 0-3,-8 0-3,0 0-1,0 0-2,10 0-4,-10 0-1,8 0-1,-8 0-1,9 0-2,-1 0 0,2 0 2,-2 0 1,1 5 1,1-5-1,7 5 0,1-5 0,-10 0 3,10 5-2,-1-5-4,2 0-1,-1 0 0,-1 0 0,9 0-1,-7 0 1,7 0-4,0 0-2,0 0 0,-8 0 0,9 0 0,0 0 0,-10-5-1,9 5-5,1 0-4,-9-5-5,9 5-10,-10-5-15,-7 0-13,6 5-13,3 0-15,-11 0-16,1 0-11,-9 0-15,9-5-12,0 5-11,-9 0-15,0 5-14,8-5-15,-8 5-16,0-5-24,0 0-28,-8-5-37,8 5-56,0 0-78,-9 0-51,0 0-14</inkml:trace>
  <inkml:trace contextRef="#ctx0" brushRef="#br0" timeOffset="558">308-1 79,'0'5'221,"-8"-5"-25,8 0-26,-9 0-20,9 0-3,0 0 6,-10 0 9,10 0 11,0 0-7,0 0-18,-8 0-16,8 0-16,0 0-15,0 0-14,0 0-13,0 0-12,0 0-14,0 0-11,0 0-8,0 0-7,0 0-4,0 0-3,0 0 4,0 5 4,0-5 11,0 0 9,0 5 6,8-5 9,-8 0 5,0 0 4,0 0 2,0 5-4,10 0-3,-10-5-8,0 5-2,9-5 1,-9 5-3,8-5-2,-8 5-3,0 0-3,9-5-4,0 5-7,-9-1-4,9-4-4,-1 6-3,-8-1-3,10-5-4,-2 4 0,1 2 1,1-1 4,-2-5-1,1 4-2,-1-4 6,2 6 6,7-6 5,-8 5 1,0-5 1,9 4 0,-9-4-1,-1 5-4,10-5-6,-9 6-7,-1-6-5,2 0-4,-2 4-1,1-4-2,1 0 0,-2 5-2,0-5 1,-8 6 0,10-6-1,-1 4 2,-9 1-4,8-5 2,-8 0 2,9 0 1,-9 6-1,9-6 1,-9 4 1,9-4-4,-9 5 4,8-5-3,-8 0-3,10 5-1,-10-5 1,0 5-1,9-5 1,-9 5 1,0-5-1,8 5-3,-8-5 0,0 5 2,10-5 1,-10 0 2,0 5-1,0-5 0,0 0 0,8 5 3,-8-5 1,0 0-1,0 5-1,0-5-3,0 0-3,0 0 3,0 5 3,0-5 3,0 0 5,0 5 6,0-5 7,0 5 11,0 0 18,0-5 17,0 5 18,0 5 14,-8-5 16,-2 5 10,2 0 12,-1 0 9,-9-1 2,0 6-5,1 6-13,-10-7-8,9 7-14,-9-2-12,-8 1-14,8 0-14,1 0-13,-1 0-9,-8 0-4,8 0-4,1-1-4,0-4-4,8 5-1,-9-5-1,9 0-4,1 0-2,9 0-5,-2-5-3,-7 0 0,7 0-4,10-5-3,-8 0-2,-1 0-1,9 0-3,-9 0 2,9-5-3,0 5-3,0-5 2,-9 0-1,9 5-1,0-5 2,0 0 0,0 0 1,0 0-2,0-5-3,0 5-10,0 0-14,0 0-20,0 0-28,0-5-37,0 5-42,0 0-45,0 0-51,-8-5-48,8 0-49,0 0-47,0 0-37,-9-5-38,9 5-50,0-5-70,0 0-78,0 0-19,0 0 22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8:43.78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177 357 133,'0'-5'182,"8"5"-28,-8-5-25,10 0-25,-10 0-17,8 0-4,1-4 2,-9 3 4,10-3 4,-2-2-8,1 7-11,0-7-7,0 7-4,-1-7-4,1 7-2,-9-1-4,10-1 0,-10 2-1,8-1 1,-8 5-1,8-6 1,-8 6 4,0-4-3,0 4 2,0 0 0,0 0 2,0-5 0,0 5 1,0 0 1,0 0 0,0 0 5,0-6 1,0 6 4,0 0-1,0 0 1,0 0 2,0-4 3,0 4-1,0 0-1,0 0-3,0 0-3,0 0-5,0 0-4,0 0-3,0 0-9,0 0-7,0 0-6,-8 0-5,8 4-11,0-4 3,-8 6-3,8-1-1,-10 5 2,1-5 8,1 5 1,-1-1 2,9 2 9,-18 4-5,10 0 1,-2 0 1,1-1 3,1 6-1,-2 0 9,2 0 8,-1 5 5,1-5 8,-2 10 7,2-6 6,-1 2 2,-1 3 1,2-4 2,-10 0-3,18 0-3,-9-5 1,1 5-3,-1-5-3,0 4-2,0-3-2,1-2-1,-2-4-2,2 0 2,8 0-3,-9-5-1,-1 0-3,10 0-6,0-5-5,-8 5-5,8-10-5,0 4 1,0 2 3,0-6 2,0 0 3,0 0 0,0 0 0,0 0-2,0-6-1,8 2-10,-8 4-9,0-10-7,10 5-6,-1-5-2,-9 5-4,8-5-2,2 0-3,-2-5 1,1 5-2,0-5 0,0 0-2,-1 0-2,1 0 1,9 0 1,-10-4 1,2 4-3,7-5 1,-7-5 0,-2 5 2,9-5 0,-7 0-2,-2 5 0,11-5 2,-11 1 1,1-2-3,0 7 0,0-6-1,-1 5 0,1 0 2,1 0-1,-2 0-2,-8 1 1,8-2 1,-8 1 0,0 1 0,10-1-1,-10 0 1,0 0 0,0 5-1,0-5 1,0 5 0,0 0-1,0 1 1,0 3 0,0-4 0,0 5 0,0 1-1,0-2 0,0 2 1,0 3-1,0 2 0,0-1 1,0-1 0,0 2 4,0 4 1,0-5 1,0 5-3,0 0-2,0-5 3,0 5-1,0 0 0,0 5-4,0-5-1,0 0 0,0 5 0,0-1 3,0 7-2,0-7 1,0 7 0,0 4 1,0 0 1,-10 0-1,10 0 1,0-1 2,0 11 6,0-5 7,0 0 5,0 5-1,0 5 10,0-6 8,-8 6 8,8 5 6,0-5 0,0 5-4,0 4 1,0-3 7,-8 3-2,8-4-4,0 5-3,0-5-5,0 0-2,-10 0-2,10-1-6,0 1-3,0 0-4,-9-5-6,9 0-3,-8 0-2,8-1-2,0 1-4,-9-5-1,9 0-2,0 0-3,-9 0 1,9-6-2,-9 2 1,9-1-1,-8-1 0,8 1 1,-10-5-5,10 0-15,0-5-19,0 0-24,-9 0-23,9-5-21,0 0-21,0 0-35,0-5-47,0 0-52,0 0-53,0-10-61,9 5-54,-9-10-54,0 5-51,0-5-50,0 1-52,0-1-73,0 0-16,-9 0 31</inkml:trace>
  <inkml:trace contextRef="#ctx0" brushRef="#br0" timeOffset="865">53 775 296,'0'-5'590,"-8"0"-76,8 0-97,0 0-48,-10 0-54,10 5-58,0-5-40,0 0-28,0 1-28,0 4-26,10-6-32,-2 1-28,1 1-24,0-2-28,8 1-3,2 1-7,7-2-6,-9 1 1,10 1-2,-1-1 0,1-1-15,0 2-16,-10 4-43,9 0-46,-7 0-41,-1 0-47,-1 0-41,9 0-53,-7 0-60,-3 0-65,3-5-97,-11 5-35,10 0-7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8:44.92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265 318 16,'9'0'186,"1"-5"-22,-2 5-22,-8-5-19,8 5-4,-8-5 4,0 0 8,0 0 13,10 0-9,-10 0-11,0-5-8,0 0 0,0 5 4,0-5 4,0 5 9,0-5 10,0 5 9,0-5 12,0 6 8,0-2 9,0-3 2,0 3 2,0 1-8,-10 1-13,2 4-12,8-6-13,-8 6-14,-2 6-11,-7-2-1,7 1 2,-7 1 5,-1 3 10,1 6 15,-1 0 13,0 0 6,-8 5-2,8-5-9,10 5-12,-11-5-11,1 4-18,10 2-23,-1-1-19,-1-5-16,2 4-9,0-4-6,8-5-4,0 5-1,0 0 0,8-5 2,0 0 0,2 0 4,-1-5-1,9 0-4,-1 0-3,1 0-4,9-5-5,-1 0-4,1 0-6,-10 0-5,10 5-1,-9-5-3,-1 0-2,-7 0-2,6 5 0,-6 0-1,-1-5-1,8 0 0,-17 4 1,9 2 0,-9-1 1,9-5 1,-9 4 1,0 7 1,-9-7-1,9 2 1,-18 3 1,10 2 2,-11-7-2,3 7-2,-3-2 1,1 1 1,-7 0 0,7 0 0,-9-5-2,9 5-1,1-5-5,-2 5-12,3-5-15,-3 0-19,1 0-19,1-5-27,7 0-40,2 0-64,-9 0-40,17 0-40,-10-5-36,10-5-40,-8 5-38,8 0-29,8-10-13,-8 5-3,10 0-31,7-5-47,-9 0-75,11 0-23,-1 1 16</inkml:trace>
  <inkml:trace contextRef="#ctx0" brushRef="#br0" timeOffset="498">611 517 165,'0'5'397,"0"-5"-62,0 0-33,0 5-11,8-5-35,-8 0-43,9-5-31,-9 5-28,9-5-19,0 0-16,-9 0-14,8 0-6,2 0-5,-2-5 2,1 5 1,-1-5 8,2 0 0,-1 0 6,-1 0 1,2 0-1,-2-5-1,1 5-5,1-5-5,-2 1-4,-8-1 2,8 5 0,2-5 2,-10 0 1,9 0 1,-9 0-8,0 0-6,0 5 0,-9-5-1,9 5 4,0 0-3,-10 5-6,10 0-6,-8 0 0,0 1-4,-2 4-12,1 4-15,-9 1-18,1 0-10,-1 5-7,1 5-3,7-5-2,-7 5-3,8 0 3,0 0-3,1 5-2,-2-6 2,1 7 1,1-1-3,8-1 0,0 1-1,-8-5 0,8 5 4,8-5-2,0 5 0,-8-5 5,9 0 0,1 0-3,-2-5 2,10-1-2,-1 2 0,1-1 1,-1-5 0,2-1-5,-1 1-11,-1 1-30,1-2-38,0-4-51,-1 0-54,1-4-55,-1-2-52,1 1-53,1 1-35,-3-7-15,3 7-16,-2-11-15,1 4-20,-10-3-30,11-1-58,-11 0-23,0 5 6</inkml:trace>
  <inkml:trace contextRef="#ctx0" brushRef="#br0" timeOffset="870">956 323 219,'0'0'425,"0"0"-39,0-5-21,0 0 4,0 0-11,0 0-36,9 0-40,-9 0-33,8 0-20,0-5-3,11 5 5,-11-5 7,10 0 10,1 5 15,-3 0-3,3 0-9,-2 0-13,1 5-21,0 0-27,-10 0-26,9 5-30,2 5-37,-1 0-17,-10 5-10,10 0-11,-9 0-7,-1 5-9,1-1-10,1 2-7,-10 3-2,8-4-4,-8 1-5,0 3-2,0-4-2,0 0 1,-8 0-2,8 5 0,-10-10-2,1 4 0,1-4 1,8 0-1,-9-4 2,0-2-2,0-3 2,1-2 0,-2 1 0,2-5 1,-1 0-1,9-5 2,-10-5-2,2 1-2,8-2-1,0-8-1,0-1-2,0-1-1,8-3-1,2-1-2,-1-5 0,9 0-1,-10 0 0,10 0 2,8 0-1,-8 1-1,0 4-1,-1 0 0,10 5-2,-9 0-8,-1 5-14,1 0-16,0 6-21,-9 3-25,-1 1-38,10 1-54,-9 4-62,-1 0-67,2 0-71,-10 4-70,9 1-66,-1-5-88,2 6-124,-2-2-66,-8 1 0,0-5 41</inkml:trace>
  <inkml:trace contextRef="#ctx0" brushRef="#br0" timeOffset="1304">1664 293 77,'0'0'640,"0"0"-6,0 0-86,0-5-61,0 5-31,0 0-54,0 0-33,0 0-23,0 0-17,0 0-18,0 0-16,0 0-24,0-5-32,0 5-31,0 0-41,0 0-38,0 5-31,0-5-26,0 0-18,0 0-10,8 5-4,-8 0 1,0 5-2,0-5 0,9 5-4,-9 5 2,0-5-2,9-1-4,-9 6-6,0 0-8,9 0-5,-9 0-2,0 5-2,0-5-4,8 0 0,-8 5-1,0-5-1,9 0 0,-9-5 1,0 4 0,10-3 0,-10-1 0,0-5 1,0-1 0,8 2 2,-8-6 1,8 5-1,-8-10 0,10 5-3,-1-10 3,9-1-4,-1 2 0,1-11 0,-1 5-3,1-5 0,9 0 1,-10-5 1,1 0-1,0 1-2,9-2 2,-10-4 1,1 6 0,-10-1-1,11 5 0,-11-5 0,10 0 1,-9 10 2,-9-5-1,8 5-1,2 0-1,-2 6 2,-8-1-1,0-1-1,0 7-1,9-1-3,-9 0-18,0 0-20,0 5-25,8 0-33,-8 0-42,0 0-52,10 5-60,-10-5-63,8 5-54,-8 0-55,9-1-43,1 2-38,-10 3-41,8-3-57,-8-1-87,0-1-14,0 2 27</inkml:trace>
  <inkml:trace contextRef="#ctx0" brushRef="#br0" timeOffset="1700">2211 258 283,'0'5'572,"0"0"-58,-8 0-77,8 0-46,0 0-49,0 0-33,0 5-22,0 0-8,0-5 0,0 5 0,0 5-1,0-5-5,0 5-15,0-6-20,0 6-20,0 0-27,0-4-27,8 4-29,-8-1-31,0 1-26,10 0-19,-10-5-18,0 5-13,9 0-7,-9-5-8,0 5-5,8-5-4,-8-1-3,0 6-9,0-4-27,0-7-43,0 7-65,0-7-70,-8 7-91,8-11-92,-9 0-94,-1 0-100,10-11-115,-8 7-92,-1-7-19,9-4 26</inkml:trace>
  <inkml:trace contextRef="#ctx0" brushRef="#br0" timeOffset="1930">2318 24 293,'8'-5'578,"2"1"-81,-10-2-110,9 1-75,-1 1-78,1 4-67,0 0-49,-9 0-34,9 0-22,-1 0-18,2 4-16,-10 1-10,8 1-9,-8 3-10,9-4-25,-9 5-31,0 5-37,10-5-42,-10 0-57,0 5-77,8-5-97,-8-5-124,0 5-46,0 0-8</inkml:trace>
  <inkml:trace contextRef="#ctx0" brushRef="#br0" timeOffset="2112">2680 154 69,'0'0'550,"0"0"-37,10 0-49,-10-5-45,0 5-33,-10-6-38,10 6-25,0-4-14,0 4-8,0 0-4,0 0-5,0-5-7,-8 5-15,8 0-15,0 0-23,0 0-27,0 0-34,-9 0-34,0 0-34,0 5-27,1-5-21,-10 10-14,9-5-6,-9 5-4,1-1 1,-1 6-1,-1 0-3,3 0 0,7 0-2,-9 5-4,10 0-4,-11-5-5,11 5-2,8-5-4,-10 4 0,10-4-4,0 6 0,0-7 0,0 1 7,10 6-2,-10-7-2,8 1-2,-8 0-1,9-5 1,1 5 1,-2-5-3,0 5-7,2-5 2,-1-1-3,7 2-15,-6-1-23,7-5-32,1-1-39,-9 2-47,9-1-54,-1-5-54,1 0-57,0 0-35,-1-5-30,10-1-33,0 2-29,-1-7-40,-7 2-57,7-1-97,-9-5-25,1 0 6</inkml:trace>
  <inkml:trace contextRef="#ctx0" brushRef="#br0" timeOffset="2451">2814 467 303,'8'5'364,"-8"5"-55,9-5-48,0-5-21,0 5-21,9-5-23,-10-5-23,11 5-19,-2-5-13,1 0-9,-1 0-8,1 0-7,0-5-4,7 0-3,-6 0-5,-1 1-4,-1-2-3,9-4-2,-7 0-1,-2 0-3,1 0-2,0 0-5,-10-4 0,9 4-2,-7-5-1,-1 5-5,9 0 0,-18 0 2,8-5 7,-8 5 2,9 0 6,-9 0 12,0 6 14,0-6 7,0 4-1,0 7-8,-9-1-13,1-1-11,-2 2-11,2 4-20,-11 0-18,2 4-10,-1 2-4,1 3 3,-1 2 5,-9 4 8,11 4 2,-11 1 6,9 5 3,-1-5 0,3 10-4,7-5-1,-9 0-8,9-1-5,9-3-3,-9 3-1,9-4-8,9 0 0,-9 0 2,9 0-3,-1-5-1,11 0 1,-11 0-1,10-5-7,-1 5 2,10-5-3,-9-5-5,9-1-5,-1 2-1,1-6-3,-2 0-2,2 0 1,-9 0-1,9 0-2,0-6 2,-1 2-1,-9-1 0,1-1 1,9-3-2,-10 3-2,-7 2-11,7-6-13,-8 5-16,0-5-23,-1 5-35,2 0-51,-10 0-63,0 0-70,0-5-67,0 5-71,-10 0-75,2 0-93,-1-5-136,0 5-75,0-5-1,9 10 31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8:48.89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72 333 4,'9'-5'232,"-9"5"-20,8-5-17,-8 0-23,10 0-19,-10 0-1,0 5 3,0-5 10,0 0 0,0 0-6,0 0-4,0 0 0,0 5 5,0-5 6,0 0 6,0 5 7,0-5 4,-10 5-2,10 0-12,0-5-13,0 5-14,-8 5-7,8-5-9,-9 5-2,-1 5-1,10 0 4,-8-5 3,-1 5 7,9 0 5,-9 0-10,9 0 6,-9 0-4,9 0-5,0 5-9,0-5-10,0-1-13,0 2-14,0-2-5,0 1-20,0-5-11,9 5-12,-9-5-9,9 1-7,-9 3-6,0-4-1,9 0-3,-9 0-1,0 0-1,8 0-2,-8 0-4,0 0 0,10 0 2,-10 0 0,0 0-5,0 0-21,0 5-32,-10-5-50,10 0-60,-8 0-66,8 0-74,-9 0-83,0 0-78,0 0-89,9-5-90,-8-5-97,-1 0-27,-1 0 16</inkml:trace>
  <inkml:trace contextRef="#ctx0" brushRef="#br0" timeOffset="323">89 29 129,'0'-5'549,"0"1"-66,0-2-83,0 1-48,0 1-63,0 4-59,0-6-52,0 6-43,0 0-31,0 0-28,0 0-26,0 0-19,0 6-13,0-2-8,0 1-2,0 5-5,0 1 0,10-2-3,-10 1-12,8 5-20,-8-5-25,9 5-27,-9 0-26,8-5-25,2 0-31,-2 0-33,11-1-28,-11-3-31,10 3-38,-9-3-40,7-1-51,3-5-47</inkml:trace>
  <inkml:trace contextRef="#ctx0" brushRef="#br0" timeOffset="496">523 159 420,'8'-5'410,"-8"5"-32,10 0-39,-10-6-38,0 6-28,0 0-23,0 0-19,0-4-15,0 4-15,0 0-14,-10 0-19,10 0-17,0 0-18,-8 4-13,8 2-8,-9 3-1,0 2 0,0-7 2,1 7 5,-2 4 6,1-6 4,-7 6 0,6-5-4,1 5-8,1-5-7,8 5-15,-10-5-12,2 5-14,8-5-10,0 0-12,0 0-11,0 0-7,8 0-6,-8-1-3,10 2-3,7-1-2,-7-1-2,6 2 0,3-2-1,-2 6-4,1-9-2,0 3-2,-1 1 0,-7 0 2,7-5-2,-9 5-2,2-5 0,-2 0 0,-8 0-2,9-5 1,-9 5 2,0 0-1,-9 0 0,9-5 5,-8 5-2,-2 0 1,2 0 1,-1-5 1,-9 5-3,9-5 1,-9 5-3,10-5-2,-1 0 1,-9-5-2,10 5-19,-2 0-34,1-5-39,-7 5-41,6-5-39,10-5-43,-9 5-47,1 0-52,8 0-31,0-5-29,0 5-27,0 0-39,0-5-64,8 5-103,1-4-38,-9 3 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8:49.86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0 645 128,'10'0'373,"-10"4"-76,0-4-65,0 0-30,8 6-9,-8-6-1,9-6-16,-1 6-20,2-4-17,-2 4-15,1-5-15,1-1-8,-2 2-5,0-1-3,11-1-4,-11-3-1,1 4-2,0-5-5,8 5-1,-7-5-5,-1 0-6,9 0-7,-10 0 1,10 0 0,-9 0-3,-1 0-1,1-4-3,9 3-6,-10-4 1,11 0 5,-11 0-3,10 0-3,-9 0-1,9 0-1,-10 1 2,1-1 0,9-5 0,-9 5 0,0 0 0,0-5 0,-1 6 4,-8-1 2,9-6 1,-9 7 1,9-1 0,-9 0-2,0 0-4,9 0-5,-9 5-2,0-6-4,0 2-2,0 4-1,0-5-6,0 0-3,0 6-4,0-2 3,0-4 0,0 5 7,0 5 3,0-5 4,0 5 4,-9-4 1,9 3 4,0 1-1,0 1-1,0 4-4,0-6-5,-9 1-4,9 5-5,0 0-5,0 0-4,-9 0-5,9 0-3,-8 0-4,-1 0-3,0 0-2,9 0 0,-9 5 2,1-5 0,-2 6-1,1-2-1,1 1 1,-2-5 1,2 6 1,8-2 2,-9 1 0,1 0 1,8 5 3,0-5 5,-10 5 3,10 1 4,-8-2 1,8 1 4,-9 5 2,9-5 5,0 10 4,-10-6 0,10 2 3,0 4 2,0 5 4,0-6 2,0 7 3,0-2 2,0 1 3,0 5 2,0-5 0,0 5 1,10-6 2,-10 6-3,0 0-4,0 0-1,9 5-3,-9-5 0,0 0-5,0-1-2,0 1-1,8 0-2,-8 0 2,0 0-4,0-5-2,10 5-3,-10 0-1,0 0-2,0-1-2,-10-4-3,10 5-4,0-5-1,0 0-3,-8-5-4,8 4-2,-9-3-3,9-7-4,-10 7-1,10-6-2,-8-1-2,8 1-2,0-5-1,0 0 1,-8 0-2,8 0-9,0-5-15,0 0-19,0 0-21,0-5-22,0 0-27,0 0-34,0 0-42,0 0-55,0-5-71,0 0-61,0-5-80,0 0-73,0-5-68,0 0-80,8 0-104,-8-5-59,0 5 18,0-4 45</inkml:trace>
  <inkml:trace contextRef="#ctx0" brushRef="#br0" timeOffset="638">177 739 386,'-8'0'539,"-1"-5"-89,-1 0-95,10 5-58,-8-5-56,8 5-38,0-5-25,0 5-18,0-5-13,0 5-24,8 0-24,-8-5-26,19 5-17,-11-4-13,10 4-11,9-6-1,-10 1-1,9 1 6,1 4 4,0-6 6,-1 1 4,-7 1 3,7-2-1,0-3-4,-8 4 1,0-1 4,-1 2 0,1-7 4,-9 7 5,9-1 5,-10-1 9,1 2 10,1-1 1,-2 0 0,0 0 7,-8 0 4,10 0 4,-10 0 3,0 5 0,0-5-4,9 5-3,-9 0-11,-9 0-9,9 0-14,0 0-13,0 0-14,-10 5-14,2 0-10,0 5-6,-2 0-1,-7-1-4,7 6-4,2 0-1,-1 5 3,1-5 2,-2 6 0,2-2 0,8 1 1,-9 0-3,9 5 3,-10-5-1,10 0-2,0-5-1,10 4 1,-10-4-1,9 0 0,-9 0 2,8 0-1,2-5 1,-2 0 0,1-5 1,-1 5-2,2-5 0,7-5 2,-7 0-1,-2 0-1,10 0 0,-1-5 0,-8 0 0,0 0 2,8-5 1,-7 5-3,7-5 0,-7-5 0,-2 5 0,9-5-1,-7 1-1,-2-1 0,1-6 1,-9 2 2,10-1 0,-2 0 1,-8 0 0,0 0 0,0 0 1,0 0-1,0 1 1,-8 4 3,8-5-3,-10 5-2,1 0 0,1 5-1,-2 0-12,2 0-23,-9 5-30,7-5-40,-7 5-36,-1 0-41,9 0-44,-9 5-42,1 0-40,7 0-36,-6 5-34,-3-5-47,11 5-76,-10-5-113,9 0-47,-9 5-4</inkml:trace>
  <inkml:trace contextRef="#ctx0" brushRef="#br0" timeOffset="1260">991 699 218,'0'0'593,"0"-5"-68,0 1-96,0-7-54,0 7-34,0-2-50,9-3-47,1 4-29,-10-5-16,8 5-7,10-5-9,-9 5-7,-1-1-7,1 2-2,9-1 6,-10 0 7,10 5 2,1-5-4,-11 5-10,9 5-18,-7-5-13,7 5-22,-8 4-17,8-3-14,2 3-11,-11 6-8,10 0-5,-1 5-5,-7-5-2,7 5-5,-7 0-5,-2 0-12,9 0-9,-17-5-6,10 5-4,-2-5 1,-8 4 0,9-4-1,-9 0-3,0 0-1,0 0 0,-9-4 2,9 3-3,-8-4-2,8-5-2,-10 5 3,10-5-1,-9-5 2,1 5-1,0 0-2,-2-5-1,10-5 2,-9 0-1,1 0-3,8-5 1,-10 0-3,10-5 2,-8-4 2,8-2 0,0 1-3,0 1-1,0-6 1,0 5 0,8-5 2,-8 0-2,10 0-2,-2 0 0,11 5 1,-11 1-1,9-7 0,1 11 0,0-4 0,-1-1 1,10 5-3,-9 0-1,9 0-10,0 5-13,-2 0-18,-7 1-25,0 3-40,-1-3-47,1 3-55,-9 6-57,9 0-48,-1 0-47,-7 0-48,-2 0-34,10 6-23,-9-2-26,-1 1-38,2-5-76,-1 6-37,-1-2 4</inkml:trace>
  <inkml:trace contextRef="#ctx0" brushRef="#br0" timeOffset="1704">1814 625 524,'0'5'480,"0"-1"-79,0 2-47,0-1-9,0-1-32,-8 7-30,8-7-24,0 7-18,0-2-9,0 1-10,-10 1-20,10 3-19,0-4-16,0 5-11,-9 0-1,9 0-3,0 0-6,0 0-6,-8 0-6,8-5-10,0 5-11,0 0-16,0-5-18,0-1-13,0 6-13,0-10-16,0 5-12,8 1-9,-8-7-3,0 6-2,0-5-1,0 0-1,9 0 3,-9-5 10,0 0 11,0 5 8,0-5 5,0-5 5,0 5 4,10-5-1,-10-5-4,8 0-10,0 0-9,2-5-11,-10-5-3,9 1-6,-1-1-6,2 0 1,-2 0-3,1-5 0,-1 5-1,2 0 3,-1 0 3,-1 5 5,-8-5 6,10 5 4,-2 6 6,-8-1 4,9-1 2,-9 2-1,9 3-5,-9 6-5,0-4-5,0 4-7,0 0-5,9 0-3,-9 4-4,0 7 0,0-1-1,8-1 1,-8 2 0,0-2 1,9 6 0,-9 0 0,0-5 0,10 5 0,-10 0 2,8-5-3,-8 5 1,8-5 0,-8 5-1,10-5 1,-10-5-1,0 5 1,9-5-2,-9 0 1,0 0 1,0-5 2,0 0 4,8 4 8,-8-4 11,0 0 5,0 0 4,10-4 4,-10-1-1,0 0-1,8-5-2,-8 0-8,9 0-8,-1-5-6,-8 5-3,10-10-4,-2 5 0,1 0 0,1 0-4,-10 0 0,8 6-1,-8-2 1,9 2-2,-9-1 1,9-1-2,-9 7-2,0-1 3,0-1-2,9 6-1,-9-4-3,0 4 3,0 4-1,8-4-1,-8 6 2,9 3-1,-9 2 1,0-1 0,0 4 3,9 1 0,-9 0 0,9 0 1,-1 0 0,-8 5 1,10-5-2,-1 5 2,-1-5-1,2 0 0,-2 0 0,1 0 1,9-5-2,-10-1 0,11 2 2,-11-7-1,10 7 0,-9-7 1,9 1-1,-10-5 0,9 0 1,-7 0-1,7 0-1,-7 0 2,7 0-2,-8-5 1,8 1 0,-8-2-1,1-3 1,-2 4 0,10-5-1,-9-5 1,-1 4 2,2-3-3,-2-1 2,1 5 3,-1-5-4,2 0 1,-10 0 1,8 0-3,1 0-1,-9 5 1,10-5-3,-10 5-1,0 1 0,0-2 0,0 2-4,0 3-2,0 2-2,0-1-4,0-1-4,-10 6-4,10 0-2,-17 0-2,7 0 4,2 6 1,-1-1 2,-9 5 3,1-5 5,-1 10 4,10-6 3,-11 6 2,2 0 1,8 5 5,0-5-2,1 5 0,-11-5 1,11 5 0,8-5-1,-10 5 0,10-5 0,-8 0-4,8-1-1,0 1 5,8 0-1,-8-5 0,0-5 1,10 5-1,-2-5 0,1 0 0,1 0 3,-2-5-1,10 0 0,-9 0 0,8-5 0,1 0 1,0-5 0,-1 0 0,-7 0 0,7-5-1,1 6 1,-10-6-1,11 0-1,-11 4-1,1-4 0,0 6 1,0-6-2,-1 5 2,1 5-2,-9-5 2,9 5-1,-9 0 1,0 0-4,0 0 2,9 5 1,-9 0-3,0 0 2,0 0 2,0 5-2,0 0 0,8-5 3,-8 5-1,10 0 0,-10 5 1,9-5-1,-9 0-1,8 0 1,2 0 0,-10 5 3,8-5-2,1-1 2,-1 2-2,-8-1 0,10-1-1,-2-4 0,-8 6 0,9-6-2,1 0 0,-10 5 0,8-5 1,-8 0 1,8 4 1,-8-4 0,10 6 0,-1-6 3,-9 0 0,8 0-1,-8-6-2,9 6 2,0-4-3,-9-1 3,9-1-2,-9-3-1,8-1 0,2 0 2,-10 0 0,8 0-1,1 0 1,-9-5-2,10 0 0,-2 0-1,-8 0-1,9-5-1,0 5 2,-9-4 1,9 4-2,-9-5 0,0-1 2,8 2 2,-8-1-2,0-5 1,0 5-1,0 0 0,9-4 0,-9 3 0,0 1-1,-9-4 1,9 3 1,0 2-1,0-1-1,0 5 1,0-5 2,0 5-2,-8 0 1,8 6-1,0-2-1,0-4-2,0 11 2,0-7 0,0 7-1,0-1 3,-9-1-1,9 2 0,0 4 1,0-5 2,0 5-2,0 0-1,0 0-1,0 0-2,0 0 2,0 0 0,0 0 1,0 0 0,0 0 0,0 0 0,0 0 0,-9 0 0,9 0-1,0 0 0,0 0-1,0 0 0,0 0 0,0 0 0,0 0 1,0 0-1,0 0 2,0 0-1,0 5-1,0-5-2,0 4 3,0 2-1,0 3 0,0 2 0,-9-7-1,9 11 0,0-4 2,-8 3 2,8 1-1,0 0-1,0 5 1,0-5-1,-10 5 2,10 0 0,-9 0-1,9-1 0,0 7 3,-8-2 2,8-4 4,0 5 4,0 0 2,-10 0 2,10-1 3,0 2-1,-8-2-2,8 1 0,0-5-4,0 5-3,0-5-3,0 0-2,0 0-1,0 0-1,0-6-2,0 7-1,0-6 0,0-1 0,8-4-1,-8 5 0,0-4 0,0-2 1,10 1 2,-10-5 1,8 0-1,-8 0 1,9 0-1,1 0 1,-2-5 1,1 0 1,0 0-1,0 0 1,-1 0 0,10-5 0,-9 0 0,-1 0 0,2 0-3,-1-5-1,9 5 0,-10-4-1,1-2-2,-9 1 1,8 1 0,2-6 2,-2 4-1,1-4 1,1 0 1,-2-4-2,0 4 2,-8-5-1,10 5 0,-1-5-1,-9 0 2,8-5 1,-8 5-3,9 1 1,-9-7 0,9 7-1,-9-6 0,9 0-2,-9 0 0,0 0-1,0 1 0,0 3-7,8-3 4,-8 4 1,0-1 3,0 2 1,0 4 0,0 0 0,0 0 1,0 0 8,0 5 2,0-5-5,10 6-1,-10-2-3,0 7 0,0-7 0,0 7 0,0-7-1,0 7-7,0-1 3,0-1 1,0 2 1,0 4 2,0-5 0,-10 5 0,10-6 0,0 6 0,0 0 0,0-4 0,0 4-1,0 0 1,0 0-2,0 0 0,0 0 1,0 0 0,0 0 1,0 0 0,0 0 0,-8 0-3,8 0 0,0 0 1,0 0-1,0 0 0,0 0 0,0 4 0,0-4 2,0 6 1,-9 3 2,9-3-2,0 3 1,-9 2-2,9 4 0,0 0 0,-9-1 0,9 1-1,0 5-2,-8-5 2,8 5 1,-9 0 1,9 0-11,-10 5 5,10-5 3,0 4 1,-8 1 2,8 0-2,0 0 1,0-5 1,0 5 12,-8 0-5,8 0-4,0-1 0,0-4-1,0 5-1,0-5 1,0 0-1,0 0 0,8 0 0,-8 0 1,0-5-1,0 0 1,8-6 0,-8 6-1,10-4-1,-10-2 1,9-3-1,-1-2 0,1 1 2,0 1-2,0-6 2,-1 0 0,2 0 2,-2-6-1,1 1-2,9 1 1,-9-2 0,-1-3 1,2-2-3,-2 2 0,1-6-1,9 5 1,-10-5 0,2 0 0,-1 0-1,-9-5 0,8 0 1,10 0 2,-18 0-1,9 0-3,-1 11 0,-8-6-1,10 4 2,-10 7 0,0-1 0,0-1-3,8 2-2,-8 4 5,0 0-2,0 4 3,0-4-4,0 6 1,0 3-1,0-4-3,0 5 7,0 1 0,0-2 0,0 1-2,0 0 3,9 0-1,-9 0 1,10 0 3,-2-5-3,-8 5 0,8 0 0,-8-5-1,9 0 1,1 0 0,-2 0 1,1 0-2,0-5 2,0 5-2,-1-5-6,2 0-8,-1 0-6,-9-5-5,8 5-6,10-5-1,-9 5-5,-1-5 1,2-5 6,-2 5 6,11 0 4,-11-5 6,0 5 6,11-5 4,-11 0 3,1 0 0,0 0-1,0-5 2,-1 6 0,-8-2 3,10 1-1,-10-4 0,8 4-2,-8-1 0,0-4 0,9 6 0,-9-1 0,0 5 0,10-5-2,-10 0 0,0 5 0,0 0 2,0 0 1,0 0 1,0 0-1,0 5 3,0-5 3,0 5 6,0-5 2,0 5 2,0 0 2,0 0 0,0 0 2,0 0 0,0 0-3,0 0-1,0 5-2,0-5 0,0 5 1,0-5 3,-10 5 6,10 0 8,0 0 2,0 0 5,-9 0 4,9 0 1,0 0 1,0 0 0,0 5-3,0-5-4,0 0-2,0 4-2,0-3-3,0 3 0,0 2-2,0-1-2,0-1 2,0 2-1,0 4 2,-8 4-2,8 1 1,0-5-1,0 5-1,-10 0-2,10 0-3,0 5-4,0-6-3,-8 7-2,8-7-2,0 7-3,0-7 0,-9 6-2,9 0-1,0 0 0,0 0-1,9-1-3,-9-4 1,0 10 0,8-5-1,-8 0 1,10 0-3,-2 0 1,-8 0 0,9-1 2,-9-3-1,0 3 0,0-4-3,0 0 2,0 0 1,0 0 0,0-5 0,0 5 0,0-5-1,0 0 2,-9-6 2,9 6-2,-8-4 1,8-7-1,-10 7-1,10-7 1,0 1 0,-8 1 0,8-6-1,0 0 2,-9 0-1,9 0-1,-9-6-1,0 1-4,1-5 0,-11 1 0,11-2 0,8-4-2,-18-4 1,18 4 0,-9-5-2,1 0-3,8 0-6,0-5-3,0 1-7,0-2-5,0 2-6,0-1-1,0 0-2,8 0 3,-8 5 1,0 0-5,9 0 3,-9 0-3,10 5 0,-2-5-4,-8 5-3,0 6-6,8-6-4,2 0-5,-10 5-4,9-5-8,-1 0-10,-8 5-7,9-5-14,0 5-13,0-5-23,-1 5-35,2 0-42,-2-5-47,-8 6-49,19-2-54,-11 2-56,1-1-59,-1-5-69,2 4-99,-2-3-87,1 4-23,0-5 16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8:54.41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-1 1085 199,'0'5'406,"8"-5"-53,-8 0-60,10 5-44,-10-5-16,0 0-6,8-5-35,-8 5-34,0 0-21,9-5-17,-9 1-13,10-2-8,-2 1-11,1-5-10,0 10-8,0-9-4,8 3 3,1-3 4,-10-2 7,11 2 4,-1-1 4,-1-5 3,-9 0 3,10 0 4,-9-5 1,9 10 4,-10-5-7,2-5-4,-1 5-6,-9-5-5,8-4-8,-8 4-5,9-5-12,-9 0-9,0 0-2,0 5 4,0-5-6,-9 5-2,9 0 1,0 5-9,-8 0 4,8 0-3,0 11-2,-9-7-12,9 7 2,-10-1 1,10-1-3,-8 6 4,0 0-9,-11 6-5,11-1-4,-10 5-1,9 5-1,-9-1-2,10 1-4,-11 0 1,11 5-2,8 0 3,-9 0-3,0 0-1,9 0 0,9-1 3,0 2 3,-9-1 1,18-1 5,-9-4 5,9 0 9,7 0 3,-7-5 0,9 0 10,0 0-4,-1-5-5,9 0-3,-8 5-7,0-5-9,-1-5-1,1 5-3,-10 0-12,1 0 6,-1 0 0,-7 0 3,-2 5 2,1-5 1,-9 5-1,0-6 2,0 7-2,-9-7-5,1 7-5,-2-7-6,2 7-10,-9-7-8,7 1-12,-7 5-10,7-5-12,2-5-4,-1 6-8,0-6-13,0 4-5,1-4-2,8 0 1,-10-4 2,10 4 3,0 0 3,0-6 3,0 6 8,0 0 5,10-5 9,-10 5 5,8-4 7,10-2 8,-9 1 3,9 1 16,-1-1 7,10-1 6,-9-3 2,-1 3 3,1-3 3,9-1 3,-10 5 2,1-5-5,-10 0 2,11 0 1,-1-5 1,-10 5 1,9 0 0,-7-5 1,-2 5 11,1-5-7,1 1-2,-2-1-2,0-6-1,2 7-1,-1-1 0,-9-6-1,8 7-12,0-1 5,2 0 4,-1 0 2,-1 0 1,2 0 1,-2 5 0,-8-4-1,9 3 2,1-4-1,-10 5 0,8 5-1,-8-4 2,9 3 1,-9 2 1,0-1 4,8-1 1,-8 2 6,0 4 4,0 0 4,0-5 2,0 5 5,0 0 8,0 0 6,0 0 6,0 0 9,0 0 10,0 0 11,0 0 11,0 0 11,0 0 9,0 0 8,0 0 11,0 0 8,0 0 3,0 0 0,0 0-3,0 0-6,0 0-7,0-6-11,0 6-11,0 0-13,0 0-12,0 0-9,0 0-9,0 0-6,0 0-5,0 0-8,0 0-5,0 0-7,0 0-4,0 0-5,0 0-5,-8 0-4,8 6-3,0-6-1,-9 5-2,9 5-1,-8-1 3,-2 2 2,1 4 1,1-6 5,-2 12 0,2-7 6,-1 6 6,-1 5 3,2 0 6,8 0 4,-8 5 3,8 0-1,-9 4 5,9-4-1,0 0-4,0 5-2,0-6-6,9 1-6,-9 5-4,8-5-2,-8 0-5,8 0-4,-8 0-2,10-1-2,-1 1-3,-9-4 0,8-2-2,-8 6 1,10-5-2,-10-5 1,8 5-1,-8-6 0,0 2 2,0-1 0,0-1 0,0-4-2,0 0 1,0-5-2,-8 5 1,8-5-8,0-5-15,0 0-15,0 0-24,0-5-26,0 0-31,0-5-43,0 0-60,0-5-65,8 0-63,-8-5-67,0 0-57,0-5-60,0 1-76,0-1-100,0-5-70,0 0-5,0-5 31</inkml:trace>
  <inkml:trace contextRef="#ctx0" brushRef="#br0" timeOffset="944">813 608 174,'9'-11'575,"-1"2"-62,10 3-103,-9-3-60,0-1-66,8 5-48,2 0-27,-3 0-18,3 0-14,-1 5-13,-10 0-13,11 5-7,-3 5-9,-7-5 0,9 5 6,-9 5 7,0-6 6,0 12 6,-1-1 6,-8-1-7,0 1-8,0 5-16,-8-5-22,-1 0-19,0 5-15,0-5-14,-9 0-18,1-1-10,-10 1-11,9 1-8,-9-7-7,11 1-4,-11 0-2,9 0-3,-9 0 3,10-5-5,-1-5-2,9 5-2,1-5-17,-10 0-29,18 0-38,-9-5-43,9 0-47,0 0-39,9-5-39,-1 0-37,2 0-25,7 0-13,1-5-2,-1 5 3,1-5 3,9 0-11,0 0-22,-11 0-45,11-5-58,0 5-47,-1 0-5</inkml:trace>
  <inkml:trace contextRef="#ctx0" brushRef="#br0" timeOffset="1360">1140 891 7,'0'5'364,"0"0"-35,0 0-42,0-5-42,9 5-29,-9-5-31,0-5-27,0 5-27,9-5-17,-9 0-15,9 0-8,-1 0-2,-8 0 0,10 0 3,-1 0 0,-1-5 6,0 1 2,2-2-2,-1 1-7,-9 1-6,8-2-9,2-4-4,-2 0-6,1 6-9,1-6-7,-2 0-4,0-5 2,1 5 5,1 0 3,-2-5-3,1 1-2,-9 4-1,9 0 0,-9 0 3,9 0 4,-9 4 0,0 2 2,0-1 5,8 5 9,-8 0 2,-8 0-2,8 0-7,0 5-12,-9 0-7,0 5-12,0 5-8,-9-5-9,9 10-5,-7-5-5,6 10 1,-7-5 0,-1 4 7,9 1 10,-9 5 5,10-5 2,-1 0 2,-1 5 4,10-5 0,0 0 3,0-1-9,0 1-7,0 1-4,0-2-5,10-4 1,7 0-1,-9 0-1,2-5-5,7 0 2,1-5-2,-9 5-2,9-10 0,-1 5-1,1-5-4,9 0-1,-9 0 2,-1 0-1,1-5 1,-1-5 0,1 5-1,1-5-3,-3 0 8,3 0-4,-3-5-2,-6 5 1,7-4-3,-7-1-1,7 0 1,-9-5 2,2 5-7,-1-6 1,-1 7 2,2-6-1,-2 0 1,1 5 0,-9 0-1,9 0-1,-9 5 3,0 0 4,9-5 15,-9 10 22,0-5 17,0 5 0,0 1 14,0-1 5,-9 5 3,9 0-1,-9 0-13,0 5-21,1-1-20,-2 7 2,2-2-14,-1 6-5,-9-5-3,1 10-2,7-5-5,2 0 2,-1 5 1,-9 0 1,18-1-1,-8-4-1,-2 6 7,1-1-3,9-5 0,0 4-1,9-4 2,-9 0 1,10-5 1,6 5 3,-6-10-6,7 5 4,10-5-2,-9 0 0,9 0-1,8-5-2,-8 0 0,-1 0-3,9-5 0,0 0 0,-8 0 3,8-5 0,-8 5 0,0-10 0,-1 5 1,1-5 1,-10 0-1,9-4-1,-7 4-2,-11-5-1,10 5 2,-9-6 1,-1 7-4,2-6 2,-10 5 3,8 0 7,-8 0 10,0 5 5,0 0 4,-8 5 3,8-4 1,0 9-1,-10-6-3,10 6-6,-8 0-9,8 6-5,-9-6-6,1 9 1,-2-4-3,2 5 0,-1 0 0,-1 0-3,2 0 0,8 0 1,-8 5 1,8-5-3,0 5 1,0-6 1,0 6-1,0-4 2,0 4 1,0 0 1,0-6-2,0 6 2,8 0-2,0 0-5,-8-5-8,10 5-15,-1-5-25,-9 5-31,8 0-43,-8-5-51,10-5-48,-10 5-48,8-5-48,-8 0-49,9-5-40,-9 0-37,8 0-34,2-10-52,-2 5-91,1-10-49,1 5 2,-2-5 24</inkml:trace>
  <inkml:trace contextRef="#ctx0" brushRef="#br0" timeOffset="2126">2167 398 322,'-9'-15'525,"-1"-4"-89,2 4-110,0 5-89,-2 0-73,10-1-46,-9 7-28,1-1-20,-1 5-20,0 0-17,0 5-12,1-1-10,-2 2-6,1 4-4,1 0-7,-2 5-16,2-6-22,8 2-29,0-1-43,-9-1-62,9 2-77,9-7-111,-9 7-99,0-7-43</inkml:trace>
  <inkml:trace contextRef="#ctx0" brushRef="#br0" timeOffset="2362">2325 593 442,'19'-5'392,"-1"-1"-76,-10 2-64,9-1-30,1-1-47,1-3-35,-3 4-24,-6-5-14,7 0-6,1 0-4,-1 0-3,1 0-13,-9 0-2,9-5-1,0 5-1,-1 0 0,-8-5 0,9 0-3,-10 5 0,2-4 4,-1 4-4,-1-5-3,2 0-6,-2 0-4,-8 5-3,9-5-1,-9 5-1,0-5-3,8 0-3,-8 0 0,0 5-5,0-5-6,0 0-3,0 0-6,0 0-7,0-5-8,0 5-1,0 0-4,0-4 0,0 4 3,0 0 0,0 0 5,0 0 1,-8 0 6,8 5 2,0 5 4,0-5 2,0 5 3,0-5 4,0 10-3,-9-5 3,9 0-4,0 5 1,-8-5-1,8 5-3,0 0-1,-10 0-4,2 0 1,-1 0-3,-1 0 3,10 5 7,-8-5 5,-1 5 7,0 0 6,0 0 9,9 0 5,-8 0 5,-1 5 4,0-5 6,0 5 8,9-5 7,-8 5 7,-2 5-2,10-5 2,-9 5 1,9-6-3,-8 6-6,8 0-9,-10 0-10,10 5-11,-8-5-5,8 5-3,0 1-1,0-2 0,-9 1 0,9 5 0,0-5 0,0 5 1,-8 0-1,8-1 1,0 6-3,0-4 1,0 3-4,8 1-2,-8 0-3,9 0 2,-9 0 1,8 5-4,-8-5-3,10-1-4,-10 6-5,8-5-3,-8 4-4,9-4-3,-9 0-8,0 0-2,0-5-3,10 0-1,-10 0 0,0 0-4,0-1 1,-10-3 1,10 3-1,0-4 1,0-5 0,0 5-1,-9-5-3,9-5 3,0 5 0,0-5-1,-8 0-3,8 0-13,-10 0-22,10-6-23,-8 2-21,8-1-25,0-1-36,-9-4-53,1 6-57,8-6-49,-10 0-46,2-6-46,-1 2-45,9-1-40,-10-5-31,10 0-25,0-5-25,0 0-40,0 0-48,0-5 3,0 5 37</inkml:trace>
  <inkml:trace contextRef="#ctx0" brushRef="#br0" timeOffset="2884">2494 886 195,'8'-15'449,"2"5"-58,-2-5-62,1 0-57,1 6-42,-2-2-26,1-4-20,0 6-3,8-1 0,-8 0 3,0 5 0,8-5-4,-7 0-1,7 5-3,-7 0 1,7 5 5,-9 0 7,10-5 7,-9 5 0,1 5-1,6-5-9,-6 5-12,7 0-14,-8 0-23,0 5-27,0 0-27,-1 0-20,-8 0-17,10-1-14,-2 2-9,-8 4-7,0-6-4,0 6-3,0 0-2,0 0 0,0-5-15,-8 5-32,8 0-40,-10-5-49,2 5-55,8-10-56,-9 5-68,0-5-62,0 0-43,1 0-48,-1-5-48,-1 0-68,2 0-87,0-5-18,-2 0 22</inkml:trace>
  <inkml:trace contextRef="#ctx0" brushRef="#br0" timeOffset="3126">2777 538 125,'9'-20'544,"-9"0"-78,8 5-99,-8 0-85,10 1-78,-2 3-53,-8 7-42,0-7-25,0 11-16,9 0-17,-9 0-15,0 0-13,0 11-24,10-7-26,-10 7-26,0-2-34,8 6-39,-8 0-50,9-5-65,-9 5-82,0 0-96,8 0-64,-8 4-19</inkml:trace>
  <inkml:trace contextRef="#ctx0" brushRef="#br0" timeOffset="3264">2928 841 144,'8'5'255,"-8"1"-31,8-2-35,-8 1-30,10-5-16,-10-5-12,9 5-12,-1-4-10,2-2-4,-2 1 1,1-5 2,1 1 6,-2 4 9,0-5 7,1-5 11,-9 4 7,10-3 1,-2 4 2,-8-5 5,0 5 6,0 0-4,0 0-1,0 0-7,0 5-6,-8 0-9,-2 0-11,10 5-15,-9 0-15,1 0-10,-10 0-9,9 0-7,1 5-4,-2 0-5,2 0-7,-1 5-6,-1 0-8,2-5-8,0 10-10,-1-5-7,-1 0-4,10 5-6,0-5 0,0-1 0,0 6-1,0-4 2,10 4-2,-1-6 4,-1 6-3,0-5 1,11-5 0,-11 5-1,10 0-3,1-5 0,-11 0 1,9 0-1,1-5 1,0 5-1,-1-5 0,10 0 2,-9-5 1,9 5-2,-10-5 2,9-5-1,1 5-1,0-5 2,-9 0 1,9 0-4,-2 1 0,-7-6 0,0 4-1,-1-4 2,2 0 0,-11 6 0,0-6 0,2 0 2,-1 0 2,-9 0 15,8 0 18,-8 5 14,0-5 16,0 5 15,0 1 13,0-2 7,0 1 3,0 5-12,0 1-15,0-2-16,-8 6-16,-1-5-16,-1 5-13,-6 5-10,7-5-3,-9 6-3,0-2-1,1 1-2,-1 5 1,1 1 0,7-2 0,-7 6 0,-1 0 0,-1 0 1,11 0-1,-9 0 1,7 5-1,2-5 0,8 0-1,-8 0 2,-2-1-3,10 1 2,0 0-1,-9-5 1,9 5 1,0-5-1,0 0 4,0 0-4,9 0-4,-9 0-14,0-5-14,0 5-20,0-5-16,0 0-18,0 0-17,10 0-14,-10 0-7,8-5 0,-8 0 6,8 0 10,-8 0 15,10 0 16,-1-5 15,7 0 12,-6-5 13,-1 0 10,-1 0 9,10 0 9,-9-5 2,9 0 2,-9-5 4,-1 5 1,10 0 0,-9-5 1,9 1 0,-10-7 0,2 7 2,-1-6 0,-1 0-2,0 0 2,2 0 2,-1 1 2,-1-6 3,2 0 3,-10 5 12,8-5 13,-8 0 10,9 5 9,-9 0 10,0 0 9,0 5 3,10-4 1,-10 4-5,0 0-9,0 0-3,0 0-2,8 5-4,-8 0-2,0 0 5,0 0 0,0 6 1,0-2-5,0 1-4,0 5-4,0 0-7,0 1-4,0-2-10,0 1-6,0 5-7,0 0-1,0-4 0,0 4-5,0 0 1,0 0-3,-8 4 1,8-4 3,-10 0 5,10 5 3,-9 1 1,9-6 2,-8 4 3,8 6 1,-10-4 2,10 3-4,-8 1 3,8-5-3,-9 5 3,9 5-1,0-5 1,0 0 0,0 5 1,0 0 3,0 0-2,9 5-3,-9-5-1,8 5-2,-8-5-2,0 4-3,10-4-4,-10 11-1,8-7-5,-8 1 0,9 5 0,-9 0-3,0-1 0,0 2 0,0-1-2,0-1 0,0 2 2,0 3-3,0-4 0,0 5 2,0-5 0,0 0-2,0-1 1,-9-4 2,9 1-1,0-2 0,0 1-1,0-5 0,0 5 0,0-5 0,0-5 0,0 5-2,9-5 0,-9-6 2,0 7 1,10-7-1,-10 7 3,8-7-1,0-4-11,1 6 4,1-6 4,7 0 0,-8 0-4,8 0-11,-7 0-11,7-6-13,-9 6 1,11 0-16,-11-4-12,10 4-15,-9-5-13,9-1-11,-10 6-23,1-4-12,1-7-23,6 7-23,-6-1-25,-1-5-26,-1 0-28,2 0-37,-2 5-27,1-5-44,1-5-55,-2 0-84,0 0-117,1-5-49,1 5-9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00.45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44 29 441,'0'-6'385,"10"1"-78,-10 5-67,0-4-25,0-2-3,0 6-15,0-5-23,0 5-15,0-4-10,0 4-3,0 0-6,0 0-7,0 0-14,0 0-15,0 0-15,0 0-12,0 0-7,0 4 4,0-4 9,-10 5 9,10 1 12,0-2 8,0 7 8,0-7 5,0 1 6,-8 5-3,8-5-1,0 6-1,0-7-4,0 7 0,-9-7-2,9 7 0,0-2-4,0-3-10,0 3-8,0 1-10,-10 0-7,10 5-10,0-5-10,0 5-6,0-5-4,0 5 2,0 4-6,-8-4-6,8 6-8,0-1-1,-8-1-3,8-4-6,0 5-5,0 5-9,0-5-1,0 0-1,0 0 2,0-1 2,0 2 1,0-1 0,8-1 0,-8 1 0,0 0 1,8 0-1,-8 0-1,0-5-2,0 5-2,10-5 0,-10 0-1,0 5 1,0-5-1,0 0 1,0-6 0,0 6-2,0-5-2,0 0 0,0 0-1,0 0 1,0-5-1,0 0 0,0 0-2,0-5 2,0 5 1,0 0 1,0-5 8,0 0-4,0 0-2,0-5-1,0 0 0,0 0-1,0 0 0,9 0 0,-9-5-8,0-5 3,0 6 3,8-6-1,-8 0-1,10 0 2,-2 4-2,1-4 0,-1 0-2,2 6 0,-2-6 0,1 5-1,9 0 2,-9 0-2,9 0 2,-10 0-1,1 5 1,9 0-1,-10 0 1,2 5-2,-1 0-1,-1 0 2,2 0-1,-10 0-1,8 5 0,1 0 4,-9 0-2,8 5 1,2 0 0,-10 0 1,0 5-1,8-5 3,-8 5-1,0-5-2,9 5 1,-9 0 1,0-1 0,0 1 0,-9 0 0,9-5-1,-8 5-1,8 0-3,-10-5-5,2 5-7,-9-5-4,7 0-6,-7 0-12,-1-5-1,10 5 3,-11-5 3,11 0 6,-1-5 2,-9 5 6,10-5 4,-2 5 13,10-5-1,-9 0-1,1 0-2,8-5-2,0 5-2,0-5-2,0 5-1,8-5-5,-8 0-3,9 0 0,9 0 0,-9-5 1,9 5-2,-1-5-2,1 0 1,9 5 2,-9-5 1,7-5 1,-7 5 1,9 0 0,-9-5 5,8 0 5,-8 0 1,0 6 3,-1-6 1,1 4 0,-1 2 3,-7-1 1,-2 5-2,1-5 0,1 5 0,-2 5 0,-8-5-1,8 5-2,-8-5-2,0 5-2,0 5 3,0-5 1,0 5 0,0 0 0,0 0 2,0 0 2,0 0 1,0 5 2,0-5-1,0 5 0,0-1-1,10-3 0,-10 3-1,0-4 2,0 5 0,0-5-1,9 1 0,-9 3 0,0-9 0,8 10-3,-8-10-12,0 5-12,0-5-7,9 5-1,-9-5-4,0 0-3,9 0 0,-9-5 3,9 5 11,-9-5 12,8 1 8,-8-2 4,10-3 4,-2 3 1,-8-3-1,9-2 2,1 2-1,-2-1-1,-8-5-1,9 4-1,0 2-2,0-1 2,-1 0-1,-8 0 1,9 0 0,0 0 0,-9 0 0,0 5 0,9 0 6,-9 0 9,0 0 12,8 5 7,-8-5 6,0 5 5,0 0 3,-8 0 1,8 0 4,0 5 1,0 0 4,0 5 4,0 0 3,0 5 1,-9 5 5,9-5 4,0 10-2,0 0-6,-9-1-6,9 2-4,0 3-2,0 1-3,-9 0-3,9 5-5,-8-5-4,8 4-3,0-4-6,0 0-6,0 5-3,0-5 1,-9 5-2,9-6-2,0 7-1,0-7-2,0 1-2,0 0 0,0-5-1,-9 4-5,9-3-2,0-2-1,0-3-2,0 3 1,0-4-1,-9 0-2,9-5 0,0 0 0,0-5 1,0-1 2,0 2 0,-8-7 1,8 2 1,0-1 2,0-5-1,0 0 0,0-5 1,0 5-2,0-6 1,-10-9 0,10 6-3,0-6-1,0 0 0,0-5-1,0 0-4,0 0-6,0-5-7,-9 0-7,9 1-4,0-6-5,0 5-4,-8-5-3,8 5 1,0-5 4,0 5 4,0 0 5,-10 1 5,10 4 4,0 0 5,0 0 4,0 5 1,0-5 2,10 5 3,-10 5-1,8-5-3,1 5-3,1 1-8,7-2-4,-8-4-6,0 11-11,8-7-12,1 7-14,-10-1-17,11-1-22,-1 2-31,-10 4-38,9-5-40,-7-1-32,-2 6-29,11-4-30,-11 4-28,0 0-18,2 0-6,-10-5-3,17 0 2,-8 5-10,0-10-27,0 5-43,9-5-73,-10 0-39,11 0-3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01.75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266 484 205,'10'0'278,"-10"-6"-33,8 6-35,0-5-20,-8 1 2,0-2 12,9 1 7,-9 1-8,0-7-7,0 7 5,0-1 8,0-1 5,0 2-1,0-1-7,0-1-17,-9 2-20,1-1-24,0 5-27,-2 0-24,1 0-14,1 0-13,-10 0-11,-1 5-6,2-1-8,-1 2-1,1 3-4,-1 2-4,0-7-6,1 7-5,-1 4-8,9-6-6,-9 6-2,10-5-6,-11 5 12,11 5-14,0-5 1,-1 0 2,9 5 1,-10-5 0,10 5 2,0-5-1,0 4-10,0-4 13,10 5-2,-10-5-2,9-5 2,-1 0 2,0 0-1,2-5 1,-1 0-2,-1 0-2,2-5 2,-2-5 1,11 0 0,-3-5 2,3 0 10,7-5 17,-9 0 17,10 0 18,0-5 22,-9 1 24,9-1 19,-11 5 14,3-5 4,7 5-2,-9 0-10,-7 0-12,-2 5-18,1 0-25,-1 5-18,2 0-19,-10 5-15,8 0-13,-8 0-6,0 5-4,0 5-3,0 0-2,0 0 1,0 5-1,0 5 1,0-5 1,0 4-2,0 2 1,0-1-1,0-5-1,0 4 0,9-4-2,-9 5 2,10-5-2,-10-5-3,0 0 1,8 5 2,-8-10 2,9 0-4,-9 0 2,9 0-1,-9 0 1,0-5 3,0 0 0,9 0-1,-9 0-4,0 0-5,0 0-14,8-5-11,-8 0-19,0 0-23,9 0-29,-9 0-36,0-5-41,0 5-36,0-10-41,10 5-43,-10 0-43,0 0-46,0 0-43,0 0-53,0-5-82,8 6-100,-8-2-34,0 7 10</inkml:trace>
  <inkml:trace contextRef="#ctx0" brushRef="#br0" timeOffset="532">1053 424 219,'9'-5'467,"-9"-5"-85,10 5-87,-10-5-36,0 0-14,0 0-38,8 5-24,-8-5-10,0 5 2,0 0 0,0 0-1,0 0-10,-8 5-19,8-5-20,0 5-20,-10 5-26,1-5-13,1 5-13,-10 0-11,9 5-9,1 0 1,-10 0-3,9 5 1,-9-5 2,9 5-4,-9 0-4,10 5-2,-1-5 2,0 4-3,0-4-3,9 5 1,-8-5-5,8 5 3,0-5-3,0 5-3,8-5 0,1 0 2,0 4 2,0-4-1,8 0 0,1 0-4,0 0 2,-1 0-3,1-5 0,-1 0-6,1 5 2,1-5 0,-3 0-2,3 0 1,-2 0-3,-8-5-1,0 0 1,-1 5 1,-8-5-5,0 0 3,10-1-1,-20-4 4,10 6-5,0-1 1,-8-1-1,-1 2 0,0-6-4,-8 5-14,8-5-10,-1 0-14,-6 0-6,6 0-3,1 0-9,1 0-2,-2 4 1,2-4 14,-1 0 6,1 0 10,8 0 5,0 0 4,-10 0 3,10 0 4,10 0 1,-10 0-6,8-4 5,-8-1 3,9-1 2,9 2 1,-10-1 3,11-1-1,-11 2 2,10-6 4,-9 5-1,8-5-2,1 0 4,0 0-2,-1 0 2,1-5 2,0 0 0,-1 5 3,2-5 3,7 1 8,-9-1 0,1 0 6,-1 0 5,10 0 7,-9 0 2,9 0 3,-10-5 2,9 5-1,-7-5 3,-1 5 5,-1 0 5,1 0 5,-10 0 4,11 6 3,-11-6 4,0 4 5,2 2 3,-10-1-2,0-1-9,9 7-6,-9-7-6,-9 7-8,9-1-9,0-1-9,-10 6-7,2-4-10,0 4 1,-11 4-4,11-4-7,-2 6 3,-7-1-3,9-1-1,-10 7 0,9-7 1,-1 11-1,-7-4 0,8 4 0,0 0 0,1 0 0,-1-1-1,0 6 0,9 0-1,0 0 0,-9 0-1,9-1 0,9-4 1,-9 6 6,0-1-1,0-1 4,9-4-2,-9 0-3,9 0 3,-1 0-2,-8 0 4,9-5-7,0 5 1,8-10-5,-7 5 1,-1-5 2,-1 0 0,10 0 0,-1-5-5,-7 0 3,7 0 0,1-5 4,0 0 4,-1 0-4,1 0 1,-1-5 2,1-5-2,1 5 1,-2-5-1,1 0-2,-10 0-4,10-4 3,-9-2 1,-1 6-1,11-5 2,-11 1-2,0-6 0,2 5 1,-1-5 0,-9 5-2,8-5-1,-8 1 2,10-2-1,-10 2 0,8-1 2,-8 0 0,9-5 1,-9 0 2,0 5 4,0-4-1,0 3 15,10 2 16,-10-1 14,0 0 8,0 0 7,0 5 7,0 0 5,0 5 6,0 0-8,0 0-11,0 5-7,0 1-3,0-2-2,0 6-3,0 1-3,0-2-1,0 1 0,0 1-3,0 4-4,0-6-5,0 6-2,0 0-5,0 0-6,-10 0-5,10 0-3,0 0-6,0 0 0,0 6-4,0-2 0,-9 1-2,9 5 2,0-5 2,-8 6 5,8-2 4,0 6 6,0 0 5,0 0 3,0 0 3,0 0 1,0 5 2,0 0-1,0 0-2,0 0 0,8 4 1,-8 2-4,0-7 2,9 6-2,-9 0 1,0 5-1,0-5 0,0 5 0,0 0 0,0-6 1,0 6 1,0 0 1,0-5-2,0 5-4,0-5-2,0-1-6,0 2-3,0-2-1,0 1-3,-9-5-4,9 0-2,0 0 0,0-5 0,0 0 1,0 0 0,0-5-3,0-1 1,0 2 0,-8-1 1,8-1-2,0-3-2,0-1-14,0 4-19,0-3-24,0-2-24,-10 1-26,10-5-29,0 0-38,0 6-56,0-6-48,0 0-47,0 0-49,0-6-50,0 6-45,0-5-46,0-5-55,0 1-67,0-2-66,0-4-12,0 0 26</inkml:trace>
  <inkml:trace contextRef="#ctx0" brushRef="#br0" timeOffset="1574">1823 508 416,'0'0'417,"0"0"-68,0 0-34,10-5-12,-10 5-40,0 0-45,8-4-37,-8 4-26,8 0-15,2 0-9,-1-6-8,8 6-8,1 0-4,0 0-4,-1-5-9,10 5-8,-1-4-14,1 4-15,-9-6-16,7 1-12,-6 1-11,7 4-9,-7-6-3,-2 6-7,1 0-18,-1-5-28,-8 5-36,0 0-49,-1 0-54,2 0-62,-1 0-89,-1-4-137,-8 4-113,8-5-55,-8 5-8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04.32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338 282 8,'9'0'362,"-9"-5"-38,0 0-45,0 5-43,0-5-14,0 0 2,-9 0-6,9 5-26,0-5-29,-9 1-19,9 4-5,-8 0-1,8 0 0,-9 0-5,0 0-5,0 4-7,-9 1 0,9-5-3,-9 5-5,10 5-1,-19-5-1,19 5 2,-11 0-1,-7-5 6,9 5-1,-1 5 4,1-5-2,7 0-3,-7 5-6,-1-1-9,9-3-12,-9 4-14,10-5-12,-1 4-14,9 1-13,-10 0-9,10 0-11,-8 0-4,8 5 6,0-5-5,0 0-5,8 5-5,-8-5 0,10 0 0,-1 0-2,-9 0-1,8 0-8,2 0 3,7 0 4,-9-6 3,2 1 2,7 0-3,-7-5 2,7 5 0,-8-5-2,8-5 2,-8 0-2,9 0-1,0-5 0,-1-5 1,1 0-1,-1 1 0,-7-2 2,7-8-1,-7 4-1,7 0 0,-8-5 0,-9-1-1,9 2 4,-1-1 1,-8 0-4,0 0 2,-8 0 3,8 0-2,-9 0 1,0 1-1,-8 4-1,7-5-2,1 10 2,-9-5-1,10 5-1,-9 0 0,7 0 0,-7 5 2,7 0 1,2 0-1,0 0 0,-2 5-2,1-5-1,9 5 0,-8 0 0,8 0-1,-9 0-3,9 5 0,-9-5 1,9 5 2,0 0 0,-9-5 1,9 10 0,0-10 1,0 10 0,9-5 1,-9 0 0,0 0-2,0 5 1,9-5 2,0 0-1,-1-1 0,1 2 1,1-6-3,6 5 0,3-1 5,-11 2-1,19-6-4,-9 5 1,-1-5-3,10 0-1,-9 0 2,8 0-1,-9 0-3,2-5 1,7 5 1,-9-6 0,1 2 0,-9-1 1,9-1 1,0 6 0,-9-9 0,-1 4 1,1-5 1,0 5 0,0-5 0,-1 0 3,2 5-4,-10-5 1,8 0-1,-8-5 1,9 5-1,-9 0-3,10 0 1,-10-5 0,8 0 2,-8 6-1,9-11 2,-9 5 2,8 0 1,-8 0 2,10 0-2,-10 0-2,8 0 1,-8 5-1,9-5 0,-9 5 0,0 0-2,0-4 1,0 8 2,0-3 1,0 3-1,0 1 0,0 1 1,0-2 0,-9 1 3,9 5 6,0-4 4,0-1 5,0 5 2,-8 0 3,8 0-1,0 0 0,0 0-3,-10 0-7,10 0-4,0 5-5,-8-1-8,8 1 3,-9 1 3,1-2 1,8 7 3,-10-7 7,10 7 10,-9-7 9,9 6 13,-8 5 2,8-5 2,-10 0 3,10 0-1,0 5-5,0-5-4,-8 5-6,8-1-4,0 7 0,0-6-2,0 5 0,8 4 4,-8-4 1,0 5-1,0 5-1,0-5 2,0 9 0,10-4 2,-10 0-2,0 5 0,8 0 0,-8 0 0,0 5 0,0-5 1,0 4-4,0 1-3,0 0-2,0 0-1,0 0-1,0-1-2,-8 2-3,8-2-3,0 1 0,-10-5-2,10 0 0,-8 0-3,8-1-2,-9-4-3,9 0 0,-9 0-2,9-5-2,-9-1-1,9 2-1,0-7-1,-8 1 1,8-5-1,0 0-1,0 0 1,0-5 1,0 0-1,0 0-1,0-5 1,0 0 0,-9 0 0,9 0 4,0-5-1,-10 0 1,10 0 0,-8-5 0,8 5-1,-8-5-2,-2-5-1,1 0-1,1 0-4,-2 0-2,2-5-7,-9 0-7,7-5-5,2 5-4,-1-9-6,-1 3-4,10-3-1,-8-1-3,-1-5 0,9 5 6,0 1 6,0-6 1,0 4-1,0-3 4,0 4 2,9-1 1,-1 7 3,-8-6 0,10 6-2,-1-2 1,-1 1 1,2 0-5,7 5-2,-9 0-7,10 0-8,1 6-11,-3-1-17,3-1-23,-2 2-30,9-1-35,-8 0-37,1 0-37,6 5-37,-7-5-38,0 5-41,-1 0-40,2 0-43,-1-5-68,-1 0-134,1 0-61,-10 0-14,1 0 17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06.47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107 538 26,'0'-6'278,"8"2"-28,0-7-32,-8 7-31,10-6-19,-1 0-1,-9 0 5,8 0-2,-8 5-16,10-5-9,-10 0 2,0 0 11,8 5 13,-8-5 16,0 5 15,0 5 9,0-5 2,0 5-11,-8 0-11,8-5-15,0 5-19,0 5-17,-10-5-11,2 10-9,-1-5 3,-1 5 13,2 5 7,-10 0 3,9 0 4,1 0-1,0 0-8,-2 4-10,1-4-16,9 5-17,-8 1-16,-2-2-13,10 1-10,0 0-8,0 0-8,0 0-8,0 5-6,0-6-4,10 2-4,-10-1-2,8-1-5,1 1-4,-9-5-1,10 0-3,-10 0-2,8 0-1,-8 0 0,0 0-1,8-5 0,-8 5 0,0-5-1,0-1 2,0 2-1,0-1-1,0 4 0,0-4 2,0 1 1,0-2-3,-8 1-11,8-5-21,0 6-21,-8-2-33,8-3-40,0 3-45,0-3-42,0-6-43,0 4-33,0-4-26,0 0-35,0 0-25,0 0-22,0-4-33,0-2-53,0-3-83,8-2-70,-8-4-18,0 6 23</inkml:trace>
  <inkml:trace contextRef="#ctx0" brushRef="#br0" timeOffset="380">72 423 273,'-10'-10'549,"-7"0"-86,7 0-104,10 0-60,-8 1-57,-1-2-24,9 7 1,-10-7 7,10 7 8,-8-1 2,8-1-8,0-3-23,0 3-19,0 2-21,0 4-19,0-5-25,8 5-20,2 0-11,-1 0-5,9 0 7,-10 0-2,11 5 0,-3-1-3,11 2-2,-9 3-5,9 2-8,-2-2-13,-6 6-10,7 0-8,-8 0-6,-1 0-3,2 0-4,-3 0-3,3 5-4,-11-5-1,2 0-6,-2 5-2,-8-5-3,0 0-1,0 4-1,-8-4 2,-2 5 1,-7 0-3,-1-5 1,0 5-1,1-5-1,-10 0 1,9 0 0,-9 0-16,10 0-27,-1-5-34,1-1-38,7 2-44,-6-7-38,6 1-46,1-5-34,1 6-44,0-6-29,8 0-27,-10-6-25,10 1-36,0 1-53,0-7-73,0 7-66,10-7 4</inkml:trace>
  <inkml:trace contextRef="#ctx0" brushRef="#br0" timeOffset="674">319 558 221,'8'-11'437,"2"2"-53,7-1-56,-7-1-39,6 2-37,-7-1-39,9 0-29,-9 5-22,9 0-14,-10 0-11,2 5-8,-2 0-11,1 5-5,-1-5-2,2 10-5,-1-5 6,-1 10 2,2-6-4,-2 6-9,1 0-13,0 0-15,0 0-13,-9 5-8,0-5-12,8 0-4,-8 5-1,0 0-10,-8-5 1,8 5 0,0-6 0,-9 1-1,0 0-3,9 0-2,-9-4-7,1-2 3,8-3-2,0 3 4,-10-3 19,10-6 24,0 0 17,0 0 7,0 0 6,0-6 3,0-3-7,0-6-5,0 4-16,0-4-27,10 0-16,-10-4-11,8-1-3,-8-5-3,18 5 8,-18-5-5,17 6-4,-8-7 0,1 7-1,6-1-1,-6-1-3,7 2 0,-7 4 0,7 0 0,-9 5 1,10 0 1,1 0 5,-11 0 1,10 5 2,-1 0-1,2 0 2,-11 5 1,10 5-1,-1-5 0,1 5-3,-9 5-2,9-5-1,-1 5 2,-7 0 0,6 0-3,-6 0 1,-1 0-3,-1 0 2,1 5-1,0-5 1,-9 5 0,9-6 1,-9 6 0,0-4 0,0 4-1,0-6-18,-9 6-34,9-5-39,-9 0-43,0 5-48,1-5-51,-1 0-55,-9-5-56,10 5-41,-11-5-37,11 0-55,-2-5-93,-7-5-74,9 0-18,-10 0 15</inkml:trace>
  <inkml:trace contextRef="#ctx0" brushRef="#br0" timeOffset="1102">973 214 184,'10'-20'445,"-2"10"-93,10 1-91,-9-2-88,-1 7-69,1 4-45,1 0-20,-2 0-15,0 4-9,2 7-7,-1-2-3,-1 6-1,-8 0-4,10 0-7,-2 5-26,-8 0-25,9 0-36,-1 0-43,-8 4-43,10-4-34,-10 5-15,8 0-1,1-5 18,-9 5 38</inkml:trace>
  <inkml:trace contextRef="#ctx0" brushRef="#br0" timeOffset="1196">1177 538 62,'0'20'112,"9"-1"22,-9 1 19,0 0 4,0-5-6,0 5-10,0-5-4,0-5-3,0 5-3,0-5 1,0-5-3,0 4-5,0-3 1,0-1 5,0-1 7,0 2 12,0-6 7,0 0 5,0-6 3,0 2-3,0-1-7,9-5-7,-1 0-9,-8 0-13,9-5-8,-9 0-6,9 0-3,0 0 4,-9-5 4,8 5 6,2-5 4,-10 5 7,9 0 10,-9 0 8,8 0 7,-8 11-4,0-6-10,0 5-19,10 0-18,-10 5-20,0-5-19,0 5-23,0 5-18,0 0-11,0 0-6,8 5-3,-8 0 0,0-1-2,0 6-5,0-4 5,0 4-2,9 0 0,-9 0-1,0-1 2,8-4-3,-8 5 0,10-5 2,-10 5-1,8-5-1,1-5-1,-9 5 0,10-5 2,-2 0 1,0-5 2,2 0 0,-1 0-1,-1-5 0,10 0 2,-9 0-2,-1-5 1,2 0 3,7 0 5,-7 0 6,-2-5 4,1 0 7,-1 5 3,2-5 7,-2 0 1,-8 0 4,9 6 0,-9-1-1,10-1-1,-10 7-4,0-1-5,0-1-3,0 6-7,0 0-6,0 0-7,0 0-5,0 6-3,0-1-2,-10 5-1,10-5 0,0 5 0,-9-1 1,9 6-1,0-4 0,0-2 0,0 6 0,0-5 0,0 0 0,9 0 0,-9 0 0,10 0 0,-2-5 0,0 0 1,2 0-1,-1 0 2,-1 0 0,10-5 0,-1 0 1,-7 0 1,7-5-2,1 0 2,-10 0-3,11 0-1,-11-5 0,10 0-1,-9 0-2,-1-5 4,2 5-1,-1 1 0,-1-6 0,2 4 0,-10 1 1,8-4 1,-8 4 0,0 5-4,9-5 1,-9 5-1,0-1 1,0 6 1,0-4-2,0 4-2,0 0-1,0 0 2,0 0 0,0 4 1,0-4-2,0 6-2,0-1 4,0-1 2,0 7 0,0-7 0,0 7 0,0-7-18,0 7-16,0-7-22,0 7-37,0-2-47,0-3-51,0 3-55,0-4-62,-9 5-50,9-5-47,0 0-47,-8 0-50,8 0-73,-10 0-110,2-5-38,-1 0 14,-1 0 37</inkml:trace>
  <inkml:trace contextRef="#ctx0" brushRef="#br0" timeOffset="1834">1717 294 280,'-10'-5'586,"10"-5"-51,0 5-126,0 0-91,0 0-94,0 5-71,0-5-46,0 5-30,0 0-22,10 0-20,-10 5-15,9 0-9,-1-5-7,2 5-26,7 5-33,-9-5-36,2 0-43,7 0-53,1-1-62,0 2-84,-9-6-99,8 5-73,-8-5-25</inkml:trace>
  <inkml:trace contextRef="#ctx0" brushRef="#br0" timeOffset="1982">2053 100 226,'8'-15'456,"-8"-5"-54,10 5-59,-10 5-52,0-5-42,8 10-35,-8-5-27,0 5-21,0 5-16,0-5 1,0 10 7,9 0 3,-9 10 2,0 0 3,0 0 25,0 10 28,0-1 36,0 6 9,0 5-14,0-5-14,-9 5-15,9 0-11,0-5-26,0 4-32,0-4-35,0 5-27,0-5-18,0 0-17,0 0-13,0-5-12,0 5-9,0-6-7,0-3-3,9 3-3,-9 1-4,0-5-1,0 0 1,0 0-1,0-5-10,0 4-24,0-8-36,-9 4-53,9-6-57,-8 1-61,8 1-70,0-7-72,-10 1-63,10-5-55,-8 0-61,-1-5-78,9 1-77,-10-7-18,10 1 21</inkml:trace>
  <inkml:trace contextRef="#ctx0" brushRef="#br0" timeOffset="2254">2034 553 145,'0'-6'545,"0"2"-66,10-1-109,-10-1-84,9 2-72,9-1-55,-10-1-33,11 2-21,-3-1-11,3 0-6,-2 0-11,1 0-10,0 0-11,7-5-10,-6 5-9,-1 0-8,-1 5-5,1-5-7,-10 0-2,11 0-4,-11 5-1,0-5 0,2 5 5,-10-5 7,9 5 6,-1 0 6,-8 0 4,0-5 2,0 5 2,10 0-2,-10 0-6,0 5-6,0-5-2,0 5 0,0 0 6,0 5 4,8 0 4,-8 5 2,0-5 3,0 9 2,0-4 3,0 0-9,0 5-12,0 1-10,0-2-6,0 1-2,0 0-2,0 0-2,0-5-12,9 0 4,-9 4-7,0-8-20,10 4-35,-2-5-45,-8-1-54,0-4-61,8 1-76,1-2-105,-9-8-146,0-2-77,10 1-23,-10-4 17</inkml:trace>
  <inkml:trace contextRef="#ctx0" brushRef="#br0" timeOffset="2576">2451 209 79,'0'5'311,"0"-5"-97,0 5-87,0 5-55,0-5-30,9 5-31,-9-5-48,8 5-76,-8 0-121,10-5-82</inkml:trace>
  <inkml:trace contextRef="#ctx0" brushRef="#br0" timeOffset="2694">2655 353 350,'0'6'576,"0"3"-67,0-3-93,0 9-82,0-6-50,0 6-26,0 0-16,0 0-10,0 0-13,0 0-15,0 0-20,0 0-11,0-1-15,8 1-12,-8 0-11,0 0-6,9 0-7,-9 0-5,8 0-4,-8 0-9,10-5-8,-1 5-5,-9-5-8,8 0-11,2 0-14,-2 0-13,-8-5-12,9 0-6,0 0-6,0 0-6,-1-5-1,1 0-2,1-5-1,-2 0-1,0-5 3,2 0-2,-1 0 1,9-5 1,-10 0-3,1-5-2,9 0 1,-10 0-1,1 1-2,1-7-3,-2 2 1,-8-1-3,9 5 3,0 0-1,-9 0 1,9 0-4,-9 6-10,0 3-45,0 1-57,0 1-61,0-2-67,0 2-69,8 3-70,-8 2-59,0 4-55,0-5-38,0 5-49,0 0-76,0 0-13,0 0 22</inkml:trace>
  <inkml:trace contextRef="#ctx0" brushRef="#br0" timeOffset="2998">3026 617 275,'18'0'315,"-10"-5"-41,11 0-44,-3 1-36,-6-7-14,7 1-17,1 1-11,-9-2-5,9 2 4,-10-6 7,1 5 6,1-5 7,-2 5 6,1-5 5,0 0 2,-9 0-5,9 0-10,-9 0-14,0-5-10,0 5-9,8 0-3,-8 0-2,0 5-8,0 1-7,0 4-4,-8-1-8,8 6-12,-9 0-12,9 0-18,-18 6-19,10-1-17,-11 4-12,11 1-7,-10 5-3,9 0 0,-9 5-1,10 0-3,-1 0-2,-1-5 3,2 10 0,0-5 0,8-1-1,0 7 0,0-7 0,0 1 0,8 0 4,-8 0-5,18 0 2,-9-5 1,9 0-2,-10-5 1,9 0 2,1-1-1,1 2-1,-11-7 2,10 2 1,-1-6-3,2 5 1,-3-10 0,3 5-3,-1-6-2,-1 2 1,1-7-3,-1 7-1,1-6 2,0 0 0,-1-5 3,1 5-2,-9-5 0,9 0 3,-9-5 1,-1 6-1,10-1 1,-9-6-3,-1 1-1,-8 1 0,10-1 2,-10 0-1,8 0-3,-8-5 3,0 5 1,0 0 1,0-5 0,0 10 0,0-4-2,0 4 1,-8 0 2,8 4-1,-10 7-3,10-1-1,-8 5 2,8 0 1,-9 5-1,1-1-3,-2 2 2,10 3 0,-8 6 10,8 0-5,-9 0-2,9 0 0,0 5-1,0-5 1,9 5-2,-9 0 2,8-5-9,2 5 5,-2-5 2,-8 5 1,17-5 1,-7 5 0,-2-11 3,11 6 0,-11 0 2,0-5-1,11 5 1,-11 0-1,10-5 3,-9 5-2,9-5-2,-10 0-1,1 0-2,1-5 1,-2 5-1,1-5 10,-9-1-5,9 2-3,-9-1 1,9-1-2,-9 2 0,-9-1-8,9-1-30,-9 7-44,0-7-31,-9 1-39,1 1-41,-1-2-49,1 1-56,-1 1-60,-9-2-72,9 1-114,-9-5-89,10-5-38,-9 5-3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58.5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1958 659 736,'-5'-8'72,"-2"-1"25,6 0-30,-3 1-29,0-2 4,4 6-13,-5-1 13,5-3-3,0 6 3,0-2-5,0-4-3,5 8-14,-5-5-12,4 1-6,4 0-2,9 2 0,7 2 0,5 0 0,8 6 0,-3-2 2,-2 1-1,2-1-2,-2 4 3,-3-6-5,4 2 5,2-4-4,1-4 1,8-2 0,-6 2-21,2-1-26,-2-3-9,-4 2-7,1 2 5,-4 0-17,4 1-32,-1 1-19,6-6-71,-4 2-242</inkml:trace>
  <inkml:trace contextRef="#ctx0" brushRef="#br0" timeOffset="436">2686 358 530,'-15'-7'62,"2"1"0,5-2 25,-1 4-32,2-1-6,2 5 1,1-4 8,-5 0-18,3 2-6,2 2-6,3 0-10,-2 0-5,3 0-2,0 0-1,0 0-7,3 0 3,-3 0 1,4 2-3,7 6 20,2-4-8,8 9-13,11-3 2,-2 3-2,6 0-4,-2 1 1,-2-1 0,-11-3 2,-4 3-2,-1-5 0,-8-2-1,2 3 1,-2-1 0,-1-3 1,-1 3 0,1-2-1,-3-2 0,-2 0 1,-2 1 1,0-1 0,-2 0 0,-5 6 2,-1-1-4,-5 9 0,-5 4-1,-5 5 1,-2 4 4,-2 0-2,1-3 6,3-6 0,-3-3-1,7-2-1,7-8-4,-1-1 3,9-6-3,-2-2 2,6 4-4,0-8 0,0 4-8,6 0-44,-6-2-28,8 2-11,1-4-46,5-5-103</inkml:trace>
  <inkml:trace contextRef="#ctx0" brushRef="#br0" timeOffset="7012">3578 293 593,'3'-19'26,"-2"-4"48,2 6-14,1-2-15,-3 1-15,4 5 13,-1 0-8,0 5 16,-4-2-6,3 5-15,-3-3 3,0 2 6,-3 2-7,3 0-4,-4 4 1,4 0-12,-1 0-14,1 4 4,-3-4-7,3 4 0,-2 2 11,-5 7 8,2 8 8,-4 8 1,5 6-6,-4 5 0,8 0-4,-5 6-2,5-6-4,0 5-6,0-5 7,0-4-12,0-5 3,-5-3 0,5-1-3,-2-9-1,0-1 4,2-4 0,0-3-5,0-6 1,0-3-17,0-1-26,2-1-25,0-7-76,8-6-2,-2 1-124</inkml:trace>
  <inkml:trace contextRef="#ctx0" brushRef="#br0" timeOffset="7492">3564 188 643,'-14'-17'97,"4"3"7,-1-3-24,2-1-24,5 5-16,-2 3 2,4 1-13,0-1 2,2 7-14,0-1-1,0 4-5,0-2-2,6 2-1,5-4 1,6 4 4,11 0 1,-1 0-10,12 6 2,-4-2-4,0 5-1,-4-1-2,-4 5 0,-9 6 1,-7 4 0,-5 8 5,-10 5 6,-6 9-2,-11-1 7,-10 2-7,-4-6 0,-6 0 0,-74 41-2,100-77 2,6-4 0,1 0 1,6 0 11,-10-4 4,2 0-11,8-6-1,2 1-1,5-3-11,2 2 12,-3 1-7,0 3-3,0 3-2,2-1 2,5 8-3,6 1 2,7 3-1,5 1 5,8 9 0,2 1-2,6 2 3,-1 2-6,-7 4 0,-3-4-1,-6 4 1,-4-5 1,-3 0-3,-4-3 1,3-2-4,2-7-57,3-1-64,2-5-71,0-4-61</inkml:trace>
  <inkml:trace contextRef="#ctx0" brushRef="#br0" timeOffset="8152">4427 373 634,'6'-13'50,"-2"4"17,-8-5 21,4 1-29,0 3-8,-6 2-3,2 3-5,-2-3 1,-2 6-19,-5-2-10,-3 8-8,-8 6 19,-9 9 3,0 6-4,-5 7 0,-2 5-18,10 3 1,-1-5-8,12 1 6,7-5-6,5-8 3,8-4-1,5-6 5,6-5 0,-2-2-7,7-8 10,0-6-7,3-5-2,1-10 0,5 0-1,-9-8 6,1 0-4,-2 4 8,-5 5 20,-7 4-2,1 9-14,-5 5-2,0 2-12,4 2-2,-4 6 2,-4 2 0,-1 5 0,5 6-2,0-2 0,5 2 1,4-1 2,11-5 1,8-3-1,3-6 0,8-4-2,3-4-7,-1-2-7,0-2-3,-3-5 10,-6-1 5,-5-3 3,-1 2 0,-7-6 0,-2 2 0,-5 1-1,-2 1 0,-2 3 2,-8 5-1,0 0 0,0 5-2,-4 0-2,-10 8-1,-3 5 4,-1 4-1,-9 13 4,2 1-4,7 1 2,-2 7-1,12-7 1,5-1 0,7-2 0,5-10-3,9-3 6,-4-6-5,10-6 2,4-10-3,1 1 3,4-9-1,-7-3 1,1-6 0,-6-1 1,-4-7-1,-7-1 0,0-5 0,-6-3 0,-4 2 1,0-6-1,0 2 0,0 6 0,-4 4 0,8 1 0,-4 7 0,0 2 3,0 13 2,0 3 4,-4 5-1,4 1-8,-6 9 1,5 9 0,-4 7 14,1 12 0,0 3-2,4 8 0,-3-4-2,7 5-7,3-5 0,-1 0 1,4 0-4,0-3 1,-2-1-2,3 0 2,-1-5 0,1 0-2,1-12 1,0-2-1,5-7 0,4-6 0,4-8-5,3-10 4,1 1 0,-3-6-6,1-2 5,-13 2 1,1 1 1,-5 5 0,-3 0 0,-3 3 0,1 6-10,-5 0-7,0 8 7,1 6 9,5 7 0,-6-4-3,4 10-15,0-1-21,0-3-69,1 2-22,-8 2-107</inkml:trace>
  <inkml:trace contextRef="#ctx0" brushRef="#br0" timeOffset="9328">5142 255 774,'4'-39'11,"2"12"0,2 9-7,3 8-4,5 12-2,1 6-58,1 9-116</inkml:trace>
  <inkml:trace contextRef="#ctx0" brushRef="#br0" timeOffset="9457">5452 243 669,'17'-13'126,"-4"-1"-11,-6 1-6,-6 3-30,-1 1-17,-1 5-31,-3 8-13,-3 1-5,-7 13 22,-8 5-10,-6 15-6,-1 4-8,-2 8-9,10 4 1,11-6-2,10-2-1,10-6 7,11-5-4,10-12 0,0-4-1,4-11-2,0-12 0,-3-10-3,-2-5 2,-6-12 1,-8-5 0,-4-8 1,-11-2-2,-2-6 2,-8 2-1,-2 4 0,1 12-5,-5 5-43,-5 12-54,-1 9-21,-8 12-67,-8 13-351</inkml:trace>
  <inkml:trace contextRef="#ctx0" brushRef="#br0" timeOffset="9952">5855 257 794,'-7'0'23,"-1"0"58,4 0-14,-1 0-39,4 4-21,-3-1-3,0 11 13,-1 1-6,1 6-2,-1 6-3,5 0-3,5 0-2,-1 0 1,6-4-1,1-6 3,2-8 2,4-9-1,3-4-4,1-9 5,0 0-1,0-6 3,-4 1 3,-6 5 16,-6 3-11,0 6-16,-7 8-11,2 6 11,0 7 0,2 2 0,0 8-1,10 0 2,-4-4-1,6-2 1,3-7 5,5-11 1,1-6-6,2-7 2,2-7 2,-2-14 2,3 2-1,-5-9 0,-4-3-1,-3 5 1,-8 4-5,-6 1 4,-2 8 0,-2 2 7,-2 6 1,0 1-2,-2 1-6,5 1-2,-2 3-2,3-1-1,3 6 0,8 4-4,3 0 4,10 0 0,4 0-1,6 0 2,-1 0-1,0 0 0,-4-5 0,-1 1 1,-4 0-1,-3-2 0,-7-2 1,2 3-1,-5 1 0,-3 0 1,-8 0 0,0 4-1,0 0-2,0 4-7,-14 4 9,-3 5-1,-4 6-1,-8 12 1,-5 5 1,2 5 0,2 3 1,9-4-1,2-8 4,10-1-3,6-13-1,10-9 6,6-9-3,7-8 1,2-15-2,6-4-2,0-3 1,-1-3 1,-4-3-1,-5 9 17,-3 4 10,-5 6-13,0 9-9,-2 6-5,-3 8-2,3 7 2,0 10-1,5 4 2,0 0-2,2 0 2,-6-4-1,3-2 0,-3-8-2,-1-7-6,0-6-6,4-2 11,-3-10-1,3-6 0,0-9 3,1-8-1,2 3 1,-6 1 3,-4 8 0,3 5 5,-4 13-8,0 5-2,0 9 2,2 13 0,1 6 2,-2 3-1,5 9 0,-6 1 0,2-5-1,1-5 1,-1-8-1,1-6 3,-3-12 9,0-5-3,5-9-6,0-14-2,10-12-1,-1-10 0,3-5 3,6-4 2,-5 0 5,5 10 1,-5 4 0,-1 9-10,-2 12-1,-11 10-8,-2 14 7,-4 9-60,-2 12-129,-4 9-54</inkml:trace>
  <inkml:trace contextRef="#ctx0" brushRef="#br0" timeOffset="11144">7116 400 653,'16'0'214,"-7"-1"-198,7-11 72,-2-2-37,8-4-32,-1 0-6,5-9 7,-2 0 12,-6-5 6,-1-3-3,-6-1 10,-10 0-11,-5 1 2,-4 8-17,-6 8-11,-7 14-6,-6 6-1,-3 20 0,-2 12 6,1 15 4,7 7-8,9 7 3,13-3 1,11-9-3,11-10 6,6-5-3,14-16 0,2-6 3,11-9-7,6-4 1,6-9-4,-4-5 1,-6-3-2,-7-2 1,-14 2-12,-13 3-27,-10 5-6,-11 1-121,-13 8 31,-11 8-111</inkml:trace>
  <inkml:trace contextRef="#ctx0" brushRef="#br0" timeOffset="40348">124 454 310,'-27'0'241,"2"-5"-210,2-3 29,1-2 14,8-3-41,6 3 25,3 1-54,5-3 0,9 2 5,1 6-3,2-1 5,6 1 10,-1 4 4,6 0-5,12 0-11,10 0 1,11 0-1,28 0 2,17-4-2,23 2-2,22 2-4,17-7 4,9-3-7,10-3 6,2-9-2,1-1-3,-8-9 3,-6 1-4,-8-1 2,-21 5-4,-20 2 1,-24 11 1,-26 9 6,-16 1-6,-13 4 3,-2 4 1,3-4-1,-13 0 1,4 0-1,-9-4-1,-3 0 1,-11 2-2,-3 2 7,-5-4-3,-7 4-5,-1-4 0,-10 4-16,-8-4-65,-12 8-13,-8 0-72,-10 2-173</inkml:trace>
  <inkml:trace contextRef="#ctx0" brushRef="#br0" timeOffset="41114">155 700 306,'-6'0'50,"-1"0"6,3-4-29,4 0-24,3-6 16,2-3 9,4-1 6,-1 1 19,2-4-20,-6 3 7,-4 1 18,0 3-30,-4 1 32,4-1-41,-4 2-1,4 3 5,0 1-13,0 0 6,0 0 1,4 4-6,-4-2-1,0 4-9,0 2 0,0 9 7,0 9 3,0 6 13,0 16 0,4 10-11,0 5-2,9 3 0,-5 1-8,9-5 3,3-8-2,-2-5-4,6 0 4,0-9-2,-2-1 1,0-3 4,0-9-7,-4-2 3,6-7-3,4-9-17,7-5-6,10-9-62,4-5 2,3-3-51,-3-6-44,-11 0-152</inkml:trace>
  <inkml:trace contextRef="#ctx0" brushRef="#br0" timeOffset="41564">754 924 488,'-12'-4'38,"-7"4"41,5-4-28,-2-1 24,-6 5-3,4-4-27,1 4-15,3 0 2,2 0-12,0 0-3,5 4-8,6 1 8,2 3-4,11 7 6,7 10 0,4 4-9,16 11 4,0 4 0,11 6-9,-1 4 1,-2 3 4,-16-1-3,-8 1 2,-19-3 0,-24 0 13,-9-1-2,-16-3-5,-8-2 0,-4-6-8,5-2-3,8-5-2,8-12-1,14-6-1,9-3-5,13-9 4,9-5 1,3-5 0,11 1-6,8-6-63,-6 3-18,3 1-44,-10-2-40,-1-5-223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10.41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194 428 48,'0'-4'282,"0"4"-34,10-5-41,-10-1-42,0 2-23,8-1-9,-8-1-2,0 2-3,0-1-16,0 0-18,0 5-11,0 0-5,0-5-3,0 5-1,0 0-2,0 0-4,0 0-5,0 0-6,0 0-3,-8 5 4,8 0 6,-10 4 13,2 6 15,-11 0 15,11 5 9,-9 5 10,-1 0 6,-1 10 2,3-5-4,-3 5-5,3 0-7,-3 4-7,11-4-4,-2 0-8,2 0-5,-1-1-9,9-4-4,0 5-9,0 0-7,9-5-7,-1 0-6,2 0-3,-2-6-7,11 2-3,6-2-5,-7-3-4,9-6-5,8-1-2,-8 1-2,8-5-4,1 0 0,-11 0-3,12-5-1,-10-5-2,8 5-5,-18 0-3,9-5-1,-8 0 1,-1 0-2,2 0 6,-11 0 15,2-5 24,-2 5 23,1-5 19,0 5 12,-9-5 6,0 5 4,9-5 0,-9 0-19,0 5-18,-9-5-23,9 0-16,0 0-13,0 5-7,0-5-3,0 5-6,-9-5-1,9 0 1,0 5-3,0 0-1,0-5 2,0 5-2,0 0-7,0 0-8,0-5-18,0 5-25,-9 0-32,9 0-34,0 0-35,0 0-35,0-5-33,0 5-34,0-4-31,-8 4-27,8-6-21,0 1-17,0 1-25,0-2-46,0 6-73,0-9-83,0-2-20,0 2 9</inkml:trace>
  <inkml:trace contextRef="#ctx0" brushRef="#br0" timeOffset="464">876 732 129,'-10'5'549,"2"-5"-81,0 5-115,-2-5-67,1 5-61,1-5-56,-2 5-38,10 0-26,-8-5-18,-1 5-11,9 5-10,-8-5-14,8 5-10,-10-5-9,10 5-11,0-1-6,10 2-5,-10-1-1,8-1-1,1 2 1,-1-2 4,2 1-1,-2 1-1,11-2 1,-11-3 2,10 3-1,-1-4-1,1 0-4,-1 0-3,-7-5 1,7 0 2,1-5 1,0 0 1,-1 5 1,-8-10 1,9 6 10,-10-11 1,2 4 5,-1 1 4,-1-4 4,2-7 3,-10 6 2,8-4 5,-8-1-3,0 0 5,0 0 2,0-5 0,-8 5 1,-2 1 0,10-7-4,-8 7-4,-1-1-5,-9 0-4,10 5-2,-2 0-1,1 5-6,-8 0-3,8 0-2,0 5-3,-9 0-4,10 5 2,-11 0-5,11 0-7,-9 5-3,7 5-1,-7 0-1,-1 5-3,0-5-20,9 10-29,-9-5-34,1-1-35,9 7-39,-10-1-42,9-1-44,-1-4-47,2 5-53,8-5-66,0 0-97,-9-5-51,9 0-9</inkml:trace>
  <inkml:trace contextRef="#ctx0" brushRef="#br0" timeOffset="868">1354 528 190,'0'-5'460,"0"0"-71,0 5-70,0-5-41,0 5-23,0 0-46,0 0-45,0 5-27,-9 0-14,9 0-13,0 0-8,-10 5 0,10-5 9,0 5 6,0 0-3,0 5-5,0-5 0,0 5 6,0-5 5,10 5 2,-10 0-1,9-1 3,-1 1 9,-8-5 6,9 5-1,0 5-2,0-5 1,-9 5 4,8 0 5,2 0-2,-10 0-8,8 4-11,-8 2-13,9-7-17,-9 6-18,0 5-17,0-5-19,0 0-16,0 5-8,0-5-7,0-1-2,0 2-3,-9-2 0,9-4-3,0 0 0,0 5 1,0-10-2,0 5 2,0-5 1,0-5-1,0 5 0,0-10 1,-8 4 0,8-3-2,0-2 1,0 1 1,0-5-3,0 6 3,0-6 2,0 0-4,0 0 4,0-6 0,0 1 1,0-5-4,0 1-1,0-2-2,0-4 1,0 0 2,0-4-3,8-1-1,-8 0 0,0-5 1,9 0-1,-9-5 1,0 6 0,10-12-3,-10 7 1,0-6 2,8-5 0,-8 1-1,0-2 0,9 2 2,-9-1 0,8-5-1,-8 5 0,10 1 1,-2 4 0,1 0 0,0 5-1,8 0-2,-7 6-2,-1 3 1,-1 6 1,-8 1-4,10 4 1,-10 5-2,8-1 1,1 12 1,-1-1 2,-8 5 0,10 4 0,-2 1 0,1 6 1,-9-2 2,10 6 2,-10-5 0,8 5-1,-8-5 0,0 5-1,0-5 2,0 4-6,0-3 4,-8-6 0,-2 4-1,10-4 2,-9 0 1,-9 0 1,10 0-2,-9 0 6,7-5-2,-7-1-3,-1 2 2,0-1-5,1-5-15,-1 5-17,1-10-20,-2 5-32,1-1-33,10-4-40,-10 0-43,9-4-42,1-1-34,-1 5-31,9-6-29,0 2-23,0-1-20,0-5-30,9-1-52,-1 7-84,1-6-64,9 5-15,0-5 19</inkml:trace>
  <inkml:trace contextRef="#ctx0" brushRef="#br0" timeOffset="1498">1866 882 141,'10'4'353,"-10"1"-63,8-5-64,-8 0-45,9-5-19,1 5-7,-2-4-18,1-2-24,-1 1-18,2 1-11,7-2-5,-8-3 4,0-2 2,-1 2 3,2-1 5,7-1 5,-9 2 2,2-6 0,-1 0 1,-9 0 0,8 0 4,2 0 3,-10 0-1,0-5 3,8 5-7,-8-5-2,0 1-4,0-1-7,0 5-10,0-5-11,0 0-11,-8 0-9,8 5 1,0 0 1,-10 5 0,10 0 1,0 1-4,-8 3-2,8 1-7,0 5-4,-9 0-8,-1 5-8,2 5-11,0 0-4,-1 5 1,-1 5-6,2-5 1,-1 10-1,9-5 1,-9 5 0,9-1 0,0 2-2,9-2 0,-9 6 5,9-10 1,-1 5-1,2 0-4,-1 0 1,-1-5 1,10-5 0,-9 4-1,9-8 0,-1 4 0,1-6-2,-1-4 3,1 5 0,0-10-1,-1 0 1,1 0 2,1-5-1,-2 0 1,1-5 2,-1 0 5,1-5 7,-10 0 15,11 1 14,-3-7 1,3 2 18,-11-1 17,10-5 12,1 0 14,-3 0 3,3 5-6,-11-4-6,10 4 7,-9-1-11,-1 6-12,11 1-7,-11-1-16,-8 5-10,8 0-8,2 5-9,-10 0-9,9 5-7,-9 5-5,8 0-6,2 0-4,-2 5 0,1 5-1,1-5 1,-2 5 1,0 5 2,1-5-2,-9 4 0,10-4 0,-2 5-1,0 0 1,-8 0-1,10-5 0,-10 5 1,0-5 0,0 5-1,-10-5 0,10 0 5,-8-1-3,8-4-1,-8 1 1,-2-2-4,10-3 4,0-2 1,-9 1 0,9 0-2,0-5 2,0 0 1,-8-5-3,8-4-1,0-2-4,0 1 2,0-5 0,8 1-1,-8-1-2,0-6 0,9 7 0,1-6 1,-2 5 1,0 0 1,2 0-1,-1 0 0,-1 0 0,2 0 1,7 5 0,-9 1 1,11-2-1,-11 2 0,10-1 0,0-1 0,-1 7 0,2-7 0,-3 7 0,3-6-3,-1 5 2,-1-5-1,1 5 0,-1 0-2,-7 0 3,7 0-2,-8 0 0,0 0 2,-1 5-3,-8-5 2,10 5 1,-10 0 0,0 0-2,8 0-2,-8 0 2,0 0 1,-8 5 0,8 0-1,0 0 1,-10 0 0,10 5 1,0-5 2,-8 5-6,8 0 5,-9-1-1,0-3 2,9 3 0,-9 2 3,1-1-2,-2-1 2,1 2 3,1-2-3,0 1 0,-2 1-1,1 3 2,1-4-5,-2 0 1,10 0-1,-8 0 0,-1 0 0,9 5 1,-10-5-1,10 0-4,0 0 2,0 0 0,0-1 0,0-3 0,0 3 0,0-3 0,0-1 0,0-1-1,0-4 3,0 5 0,0-10 2,10 5 1,-1-9-2,-1 3 1,-8 2 0,18-7 2,-9 2-1,1 3-1,-2-3-3,0 4-1,1-5 2,1 5-2,-10 0 0,8 0 1,1 0-1,-9 5 0,0 0 1,9-5 1,-9 5-2,0 0 2,9 5 0,-9-5-4,0 5 2,8 0 0,-8 0 1,0 0 1,10 0-1,-10 0 0,0 0 5,8-5-4,-8 5 2,9-1-1,-9 2-1,8-1 1,-8-1 0,10 2 0,-10-6-5,9 5 5,-9-1-1,8-4-1,2 6 1,-10-6 0,8 0 0,1 0 0,-9 0 0,9 0-1,0 0-5,-1 0-1,1-6-3,1 2-4,-2-1-1,0-5-2,2 5 1,7-5 1,-7 0 3,-2 0 1,1 0 4,9-5 4,-10 5-2,1-5 4,1 0 0,-2 0 0,1-5 1,0 1 2,0-1-2,-1-1 0,1 2 1,1-6 0,-10 5-2,8-5 1,-8 0-1,8 0 1,-8 0 0,0 1-1,0 4 1,0-5-1,-8 0 1,8 5-1,0 0 2,0 5-2,-8 0 2,8 5 1,-10-5 2,10 5 3,0 1 2,-9 3 1,9 1 1,-8 1 2,-1 4-3,0 0 2,0 0-4,1 0-3,-2 4-1,1 7 1,1-2 2,-2 1 5,2 5 8,-1 0 7,-9 0 9,18 5 7,-8-5 6,-1 5 5,-1 0 2,10-1-3,-8 2-4,8-7-5,0 7-5,0-2-4,0 1-3,0 0-1,0 0-4,8-5-1,-8 5-1,10 0-3,-10 0-2,9-1-3,-9 1-4,8 1-3,-8-2-2,0 6-3,0 0-2,0 0-2,0 0 2,0-5 0,-8 5-1,8-1-1,-9 2-1,9-2 1,-10-4 2,2 5-1,0-5-11,8 0-16,-10-5-18,10 0-20,-9 0-28,9-5-33,0-5-47,-8 4-47,8-3-34,8-6-37,-8 4-38,0-4-37,9-4-35,-9-2-28,10 1-21,-2 1-33,-8-7-60,8-4-89,2 6-29,-1-6 13</inkml:trace>
  <inkml:trace contextRef="#ctx0" brushRef="#br0" timeOffset="2780">3176 672 233,'-8'-4'558,"8"-2"-75,0 1-95,-10 1-69,10-1-51,0 5-54,0 0-38,0-6-33,0 6-27,0 0-21,0 0-15,0 0-9,0 0-2,10 6 2,-10-6 4,8 0 8,1 5 5,9-5 7,-1 0-1,1 0-4,0-5-7,9 5-13,-2-6-4,2 2-10,-1-1-3,1-1-3,0-3 2,-9 3 0,9-3-1,-10 4 1,1 0-6,-1 0-1,-7 0-8,-2 5-10,0-5-14,2 5-4,-1-5-3,-9 10-4,8-5-1,-8 5-1,0-5 1,10 10 1,-20 0 5,10-1 0,0 2-1,-8 4 0,8 0 1,-9 4-2,9-4 1,-10 0-4,10 5 2,0-5-3,-8 5 1,8-5 0,0 0 0,0 0 1,0-6 2,0 6 4,0-4-4,0-1 0,0-1-5,0 2-2,0-7 1,0 7 0,0-7-1,0 1-16,8 1-20,-8-6-30,0 0-36,0 4-45,0-8-58,10 4-55,-10-6-50,9 1-37,-1-5-36,2 1-36,-10-2-37,8-4-41,1-4-52,-1 4-3</inkml:trace>
  <inkml:trace contextRef="#ctx0" brushRef="#br0" timeOffset="3124">3663 299 35,'-9'-10'350,"0"6"-71,1 4-82,-2-6-70,1 12-48,1-6-36,-2 4-19,-7 1-11,9 0-7,-2 0-12,10 5-29,-8-5-52,-1 5-79,9-5-123,0 0-70</inkml:trace>
  <inkml:trace contextRef="#ctx0" brushRef="#br0" timeOffset="3312">3902 558 103,'0'0'614,"8"-5"-48,-8 5-77,0 0-56,0 0-46,0 0-60,0 0-54,0 0-51,0 0-39,-8 0-35,8 5-21,-10 0-18,2 0-15,-10 5-7,9 0-6,1 5 5,-1-6 2,-9 12-2,10-6-6,-2 5-13,1-1-12,9 6-2,-8-5-9,8 5-13,0 0-8,0-5-4,0 4-7,8 2 1,-8-2 0,9-3-10,1 3 1,-2-4 1,0 0-2,2-5-3,-1 0 4,-1 0-1,1-5-5,0-1 4,0-3 3,-1-6-3,10 5 0,1-5 1,-2-5 0,1-1 1,-1 2-2,1-6 1,9-5-4,-11 5 1,11-10 1,-9 5-1,1-5-1,-11 0-2,9 0-1,-7-4 0,-2-2 0,1 2 2,0-1-3,-9-5 4,0 0 0,9 0 2,-9 0 2,-9 6 1,9-6 2,-9 0-2,9 5 2,-9 0-1,1 5-2,-2 0 1,1 6-4,1 3-1,0 1-8,-11 1 6,11 3 2,-10 6-6,-1 0-14,3 0-28,-3 6-28,3-2-30,-3 7-31,1-7-38,10 7-41,-9 3-39,7-4-30,1 0-25,1 0-27,-2 0-44,10 0-65,0 0-113,0-5-44,10 0-2</inkml:trace>
  <inkml:trace contextRef="#ctx0" brushRef="#br0" timeOffset="3727">4388 668 350,'10'9'544,"-10"6"-85,8 0-101,-8 0-79,9 0-57,-9 0-31,8-5-15,-8 5-12,10 0-10,-10-5-16,8 5-16,-8-6-10,0 6-14,9-4-12,-9-2-12,0 1-11,0 1-11,0-2-5,0-3-9,0 3-4,0-4-2,0 5-6,-9-5-3,9-5 1,0 5 9,0 0 11,0-5 18,0 0 22,0 0 33,0 0 27,0 0 14,0-5-9,0 0-1,0 0-10,-8-5-15,8-4-24,0-1-29,8 0-29,-8-5-14,0-1 4,9-3-10,-9 4-5,0-5 0,9 0 7,0 5 5,-9-5 7,8 10 4,2-4 4,-10 4 2,9 0 0,-1 0 0,0 5-9,2 5-8,-1-5-7,-1 10-6,-8-5-5,10 0-3,-2 5-1,1 5 0,1 0 5,-2 5 4,9 0 5,-7-1 2,-2 2 6,1 4 3,0-5 1,0 4 0,-1 1-8,2 0-3,-2-5-4,1 5-3,-1 0-3,2-5-4,-1 0-2,-1 0-1,2 0 1,-2 0 2,11-5-4,-11 0 1,9 0-1,1 0 1,0 0-2,-1-5 0,1 0 0,1-5-2,-3 5 2,3-5 0,-2-5 0,1 5 1,0-5 0,-1 0-1,1 0-1,-9 0 3,-1 0-4,2 0 0,7-10 2,-7 5-2,-2 0 0,-8 0 1,8-4-1,1-1 0,-9 5 1,10-5 0,-10 0 0,0 0 0,0 0-1,-10 5 2,10-5-1,0 10-1,-9-5 0,9 6-2,-8-2 0,8 7-1,0-1 0,-8 5-2,8 0-1,0 0 0,-10 0 1,1 5 1,9 4-1,-8-3 3,-2 3 0,10 6 0,-8-5 0,8 5 4,-9 0-1,9 0 0,0 0 0,0 0-1,0-5 0,9 5 2,-1 0-2,-8 0 0,10-6 0,-2 2 3,1-1 0,9 4-2,-10-8-1,11 3 0,-11-3 1,10 3 0,-1-3 1,1-2-1,-1 6-1,2-5 1,-1 0 0,-1 5-2,-8-5 2,8 0 0,2 5-1,-11-5-6,0 0 3,11 5 1,-11-5 0,-8 0 1,10 5-1,-10-5-3,0 0-2,0 0 0,0 5-2,0-5-4,-10-1-6,2 2-10,-1-1-9,-1-1-9,-6 2-14,6-1-18,-7-1-27,-1-4-33,1 5-35,-1-5-37,9 0-41,-9 0-43,1-5-40,-1 5-29,9-4-33,-9-1-40,10-5-59,-2-1-88,1-4-57,9 6-7,-8-6 20</inkml:trace>
  <inkml:trace contextRef="#ctx0" brushRef="#br0" timeOffset="4478">5538 30 373,'10'-9'614,"-2"-1"-56,0 5-117,2-1-95,-10 2-75,9 4-27,-1 0-4,-8 4 3,10 7 4,-2-1 0,-8-1 10,9 6 17,9 5 7,-10 0-20,1 0-23,1 0-21,-2 0-17,1 0-15,9-1-21,-10 2-25,11-1-19,-11-1-8,10 1-10,-1 1-4,-7-2-8,7 1-7,1 5-10,-1-5-9,-7 5-9,-2 0-7,0-1-7,2 2-7,-1 3-6,-9 1-2,8 0-2,-16 0-2,8 5-4,-9-1-1,-1-4-4,2 5-1,0-5-1,-19 5-3,9 0-2,1-5-1,-10 4 0,1-4-1,-1 0-2,-8 0 0,8 0-10,0-5-14,1-1-15,-9 2-21,8-7-22,0 1-29,1 0-31,-1-5-38,0 0-57,1-5-57,9 0-58,-2-5-58,-7 0-57,9-5-46,-1 0-65,9-5-86,-9 0-87,0-5-23,9 0 22,-8 0 52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18.10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488 547 263,'-18'-4'472,"10"-2"-85,-19 1-102,9 5-72,1-4-31,-1 4-31,-9 0-17,10 0-7,-10 4-11,9-4-11,0 11-8,-7-7-6,-2 7-9,9 4-4,-9-1-3,10 1 6,-9 0-8,7 0-4,1 0-2,1 5-4,-1-5-2,1 4-7,7 2-8,2-7-19,-1 1 1,0 6 0,0-7-3,9-4-3,0 5-3,0-5-3,0 0 3,0-5 4,9 5 5,-9-5 9,9-5 11,0 5 9,9-5 6,-9 0 6,7-5 2,-6 0 4,7-5 5,1 0-3,1 0-5,-3-5-3,3 0-7,-2 1-4,9-7 1,-8 6 3,1-5 2,6 1 10,-7-1 5,-9 0 17,9 5 23,0-5 16,-9 5 10,-1 5 3,0 0 0,-8 0-8,10 6-9,-10-2-21,0 1-24,0 1-19,0 4-18,0 0-18,0 4-13,0-4-8,0 11-9,-10-7-2,10 11-1,-8 0 0,8-5-1,0 5 3,-8 5-2,8-5 0,0 0 2,0 0 1,8 0 0,-8 0-1,0 0 0,8 0 1,2 0 0,-1-6 0,-1 6-1,2 0-3,-2-5-17,1 5-22,1-10-34,-2 5-42,-8 0-45,8 0-46,1-5-43,1 0-37,-2 0-31,1 0-31,0-5-17,0 0-7,-1 0-1,2-5-10,7 0-22,-9-5-36,11 0-50,-1-5-62,-10 0-10</inkml:trace>
  <inkml:trace contextRef="#ctx0" brushRef="#br0" timeOffset="409">797 543 406,'0'-11'413,"10"2"-44,-10 3-51,0 2-48,0-1-44,0 5-28,0 0-13,0 5-3,-10 5-5,10-5-2,-8 10-3,8-6-1,-9 6 8,9 0-1,0 0-8,-9 0-19,9 5-14,0-5-11,0 0-10,0 5-12,0-5-8,0 0-4,9 4-6,0-4-5,-9-4-8,18 4-10,-9-1-6,-1-4-3,0 0-9,2-5-4,7 0 2,1 0 0,-9 0 3,9-5 3,-1 0 2,1-5-1,-9 5 1,9-10-4,0 5-6,-10-5-4,9 0-6,-7-4-2,7-1-3,-7-6-4,-2 7-4,1-11-3,0 5-3,0 0-3,-1-5-1,-8 0-4,9 5 2,1 0-3,-10 0-2,8 5-1,-8 0-1,8 0 1,-8 6-1,0-1 1,0 5-11,10 0-23,-10 0-32,0 5-39,0 0-38,9 0-34,-1 0-33,2 0-33,-2 5-30,9 0-14,-7 0-2,7 5 2,-7-5 4,7-1 2,-8 2 5,8 3 11,1-3 22,-1-1 28,2-1 30,7-4 34,-17 0 34,9 0 30,-1 0 27,1 0 25,-10 0 26,11-9 27,-11 9 26,2-10 24,-2 5 22,1-1 28,-1 2 29,-8-7 28,0 7 25,10 4 17,-10-5 10,0 0 3,0 5-4,0 0-11,0 0-18,0-5-24,0 5-31,-10 0-31,2 0-28,-1 5-18,1 0-16,-10 4-8,9-3-10,-9 9-4,10-6-1,-11 6 1,1 0 0,10 0-3,-9 5-3,-1-5-12,-1 5 6,11-5-5,-1 5 1,-9 0-1,10-6-2,-1 7-2,9-6 0,-9 5 4,0-5-4,9 4 1,0-4-5,0 0-2,0 0-2,9 0 0,0-5 2,0 0 0,-1 0 2,1-5-2,9 0 4,-10-5-1,11 0 5,-1-5-1,-1 0 4,1-5-3,9-5-4,-11 5 8,3-5 8,-1-5 13,-1 5 13,1 0 22,-9 0 17,9 0 20,-10 1 17,1 4 7,0-1-1,0 2-2,-9-1-14,0 5-18,8 5-18,-8-5-17,0 0-16,0 5-13,0 0-10,0 5-10,0-5-4,0 5 0,0 4-4,0-3-3,-8 3 1,8 6 0,0-4-1,0-2 3,0 6 0,8-5-3,-8 5 2,9-5-1,1 5 3,-2-5-2,-8 0 1,18 0-2,-9 0 1,-1 0-1,2-5 1,7 0 0,1-5-1,-10 0 0,11 0 0,-2-5 0,1 0-2,8-5 2,-9 0 0,2-5 0,-11 5 0,10-5 0,-1 0 2,1-4 0,-9 4 1,9-5-1,-10-1-1,11 2 0,-11-1 1,1 0-3,0 5 0,0 0 0,-9 5 0,8 0 0,-8 5 1,10 0 0,-10 0-2,0 1 1,8 4-2,-8 4 2,0 1-1,0 0 0,9 5-2,-9 0 1,10 0 1,-10 5 1,8 0 2,-8 0-1,0 0 0,9 0 0,-9 0-1,0 5 0,0-1-18,0-4-33,0 5-52,-9-5-53,9 5-57,-8-5-60,8-5-61,-10 5-62,1-5-46,1 0-37,-2-5-41,2 0-68,-1-5-75,0 0-13,0-5 22</inkml:trace>
  <inkml:trace contextRef="#ctx0" brushRef="#br0" timeOffset="1252">2009 487 155,'10'-29'541,"-2"-1"-52,1 0-101,0 5-110,0 5-81,-1 0-46,2 5-31,-1 0-18,-9 6-14,0-1-17,8 5-17,-8-1-15,0 6-17,10 0-11,-10 6-5,0-1 1,8 5-20,-8-1-27,0 6-36,0 0-42,0 5-65,0-5-104,0 0-156,0 5-92,0-5-29</inkml:trace>
  <inkml:trace contextRef="#ctx0" brushRef="#br0" timeOffset="1666">2453 74 176,'0'-15'424,"0"11"-79,0-6-85,0 5-52,0 0-32,0 5-30,0-5-30,0 5-25,0 0-19,0 0-16,0 0-9,0 0 5,0 5 0,0 5 2,0 0 8,0-6 12,8 7 9,-8-1 9,0 5 12,9-6-7,-9 6 5,8 0 1,-8 5-1,0-5-6,10 5-4,-10 0-2,0 0-10,0 5-4,0 0-8,0-1-3,0 2-2,0 4-7,0-6-5,-10 6-4,10 0-7,-8 0-2,8-5-4,-9 5-12,1 0-6,-2-1-12,1-4 3,9 5-2,-8-5-1,-2 0-1,2-1-7,-1 2 3,9-7 1,-10 1 9,10-5-4,0 5-4,0-5 1,0-5 0,0 0 0,10 5 1,-10-10-1,9 5 0,-9-5 2,18 0-1,-10 0-2,1-5 0,1 4 2,7-4-1,-9-4 0,10 4-2,-9-5-2,9 0 0,-10 0 0,2 0 1,7-5 0,-9 5 1,2-10 0,7 5 4,-7-5-1,7 0-2,-7 0 1,6-4-2,-7-2 1,1 6-1,7-5-2,-8-4-2,0 4 0,-1 0 20,2 0-7,-2 5-2,-8 0 11,0 0 15,9 5 16,-9 0 7,0 5 11,0 1-15,0-2 6,0 6 3,-9 6-9,1-2-16,-2 1-16,2 5-6,-1 5-10,0 0-4,0 0-1,1 0 0,-2 5-2,1-5 1,1 5 1,8 0 1,-8-1-1,8 1 0,0 1 1,0-7-1,8 6 1,-8-5-1,8 5 2,1-10-2,1 5 3,-2-5 1,1 0 3,9 0-1,-10-6-2,10 2 1,-1-6-2,-7 0 1,7-6 0,1 2-2,-9-6-2,9 0 1,-10 0 1,2-5 0,7 5 3,-9-5-1,2-5 1,-10 5 2,9 0 7,-9 0 20,8 0 15,-8 0 16,0 6 16,10-1 12,-10 5 8,0-1 3,-10 2-7,10-1-17,0 5-16,0 0-17,0 0-15,-8 5-15,8-1-9,0 2-3,0 3-3,-9-3-1,9 3 0,0 2 5,0 4-3,0-6-1,0 1 0,9 0-1,-9 0 0,0 0 0,8 0 2,-8 0-9,10 0 5,-2 0 2,1-5-1,1 0 0,-2 5 0,0-5-4,1-5-7,1 5 4,-2-5-10,1 0-6,0 0-1,0 0-2,9-5-2,-9 5 4,-1-5 5,0 0-3,2 0 9,7 0 5,-7-5 0,-2 0 3,1-5 4,1 5 0,-2-5-3,0 0 2,-8 0-1,9-4 0,1-1 2,-2-5 0,0 0-2,2-5 1,-1 5 3,-1-5 1,2-5 1,-2 0 3,1 1 1,-1-6-2,2 5 1,-1-5-1,-1 5-1,2 1-1,-2 4-2,1 0-1,-9 10-3,9-5 1,-9 10-1,9 5-1,-9 1-1,0-2-1,0 11 1,0 0 1,0 11 0,0-2-1,0 11 3,0 5 17,-9 5 21,9-1 12,0 12 10,-9-7 6,9 6 8,-9 5 6,9-5 4,0 0-10,0-1-13,0-4-9,0 5-6,9-5-5,-9-5-5,0 0-6,9-1-3,-9 1-4,0-5-6,9-5-2,-9 5-3,0-10-2,0 0 0,0 0-1,0-5 0,8-1-2,-8-3 2,0-1 1,0-5 2,0 0-1,0-5 1,0-1-1,9-3-1,1-6 0,-10 0-1,8 0-4,0-10-1,2 5 1,-1-5-1,-1 0-1,2 1 0,7-2 1,-9 2-1,10-1-1,-9 5 0,9 5-1,-9-5 1,0 10-1,8-5-3,-7 5 1,-2 6 0,1-2 3,-1 6-2,11 0 1,-11 0 0,2 6 0,7-2 1,-8 6-1,0 0 1,-1 0 0,-8 0 0,9 0 1,-9 5 0,0-5 0,0 5-1,0 0 1,0 0 0,-9 0 0,1 0 0,-1 0-1,0 0 0,0 0 2,-9-1 2,10-4-2,-11 5-7,11 0-4,-9 0-7,-1 0-7,0-5-14,9 5-14,-9-5-23,1 5-25,-1-6-26,1 2-34,-1-1-33,-1-5-35,11 4-26,0-3-26,-2-2-21,1-4-17,1 5-13,-1-5-11,9 0-8,0-5-12,0 1-33,0-7-48,0 2-68,9-1-40,-1-1-1</inkml:trace>
  <inkml:trace contextRef="#ctx0" brushRef="#br0" timeOffset="2870">3788 104 203,'8'-4'443,"2"-7"-67,-10 7-67,9-7-49,-9 7-31,8-7-24,-8 7-15,0-6-11,10 5-4,-10-5 2,8 5 3,-8 0 0,0 0-3,9 0-8,-9 0-5,0 5-8,0-5-10,0 5-18,0 0-20,0 0-16,8 0-2,-8 5 18,0 0 27,-8 10 23,8 0 11,0 4 11,-9 7 9,9-1 6,-8-1-9,-2 6-29,10 0-32,-8 0-27,-1 5-17,9-6-14,-10 1-10,10 5-7,0-5-9,0 5-8,0-5-8,0 0-7,0 0-4,10-1-5,-10 1-2,0 0-1,0-5-3,0 5-1,0-5-6,0-1-25,-10-3-44,2 3-47,8-4-65,-8 0-71,-2 0-80,10-5-80,-9-5-72,9 0-60,-8 0-64,8 0-102,-9-10-57,9 0 0,0 0 39</inkml:trace>
  <inkml:trace contextRef="#ctx0" brushRef="#br0" timeOffset="3156">3983 791 112,'17'-5'574,"1"-5"-62,-1 0-86,10 1-64,-1-6-64,-7 4-46,7-4-23,1 6-24,0-12-4,-10 7-10,9-1-5,-8 0-11,-1 0-9,10 0-11,-17-5-13,7 1-9,1 4-7,-10 0-6,1-5-8,9 5-7,-10-6-13,-8 2-10,10 4-9,-1-5-7,-9 5 3,8 0 3,-8 0 2,0 5-3,0 5-3,0-5-2,0 10-5,-8-4-6,8 4-13,-9 4-16,-1 1-13,-6 5-6,6 0-2,-7 10-7,-1 0 1,1 0 2,7 5 0,-7 0 0,7 5 0,-7-6 1,8 1-1,0 5 6,9-5-3,-8 0-3,8-5 0,0 0 0,0-1 1,8 1 0,-8-5 2,9 0-1,0 0 2,8-5-1,-7 0-1,7 0 0,-7-5-2,7 0 0,1 0-1,-1 0-1,1-5-4,0 0-10,-1 0-19,1-5-18,-1 5-24,1-5-28,-9 0-21,9 0-31,-1-5-27,1 5-20,-9-5-14,1 5-19,6-4-19,-16-2-19,10 1-28,-1 5-20,-1-5-34,0 1-54,2-2-86,-10 2-82,9-6-31,-9 5 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24.36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249 74 329,'0'-10'416,"-9"5"-75,0 0-53,9-5-18,0 5-44,-9 0-29,9 0-18,0 0-6,-8 0 2,8 0 3,0 1 1,0 4-8,0-6-7,0 6-8,0 0-14,0-5-19,0 5-16,0 0-17,0 0-8,0 5 16,0 1 25,0-2 27,0 11 22,-10-5 14,10 10 13,0-5 7,0 10 2,-9-5-20,9 5-30,0 5-29,0-6-26,0 6-10,0 0-15,0 5-9,0-5-10,0 5-10,0-6-8,0 7-9,0-7-6,0 6-6,9-5-5,-9 0-5,0 0-3,10 0 0,-10 0-4,8-6 0,-8 1-3,0 0 1,9 0-1,-9-5 0,0 0 0,9-1 0,-9 1-10,0-5-17,9 0-21,-9-5-28,0 0-33,0-5-37,0 5-40,0-5-43,8 0-37,-8-5-30,0 0-33,0-5-25,0 0-15,9-5-8,-9 0-1,0 0-3,9 0-14,-9-5-19,-9 0-39,9 0-59,-9-4-26</inkml:trace>
  <inkml:trace contextRef="#ctx0" brushRef="#br0" timeOffset="313">27 566 266,'-8'-4'315,"8"-1"-48,-9-1-37,9 2-10,-10-1-11,10 5-29,0-5-32,0 0-16,0 5-6,10-5-11,-10 0-2,9 0-3,9 0-3,-1 0-8,1 0-3,9-5-8,-1 5-4,1 0-3,-2 0-6,2 5-6,9-5-7,-10 5-5,0-5-10,11 5-6,-10 0-8,-2 0-5,1 0-7,11 0-6,-20 5-3,9-5-5,1 5-2,-9-5-3,-1 5 2,2-5-3,-11 5 1,0-5 2,2 5-4,-1 0 3,-1 0 1,2 0 2,-10 0 1,0 5 2,0 5 3,-10-1 0,10 1 3,-8 0-2,-1 5 1,9-5 0,-10 6-1,2-2-1,8 1-3,-8 0-4,-2 0-2,10 0 1,0 0 0,0-5-2,-9 0-1,9-6 2,9 6-2,-9-4 14,0-2-6,10 1-5,-10 0-1,8-5-3,0 0 2,2-5 1,-1 5-1,-1-10-13,2 5 8,-2-10 3,1 5 0,-1-4 1,-8-2 1,10 1 1,-2 1-1,1-6 0,-9 0-2,10-5 1,-10 0 1,8 0 2,-8 0-1,0 0 0,0-5 3,0 0 0,0 0-2,0 1-3,-8 4-1,8-5-2,-10 0 0,1 5 1,1 0-6,8 5 7,-10-5-1,2 11 1,-9-2-3,7 1-6,2 5-13,-1 5-20,-1-4-22,2 8-33,0 1-34,-2 1-37,1-2-34,1 7-38,8-2-41,-9 1-56,9 0-67,0 5-99,9-5-37,-9 5-4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25.17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240 80 72,'8'-10'405,"1"0"-27,0 0 0,0 0-42,-9 0-60,8 5-51,-8 0-34,-8 0-21,8 0-15,0 0-18,-9 0-21,0 5-20,0 0-16,1 0-8,-1 5-7,-9 0-4,10 0-9,-11 0-9,1 0-7,1 5-6,7 0-4,-6 0-6,-3 0-3,2 5-4,8-5-2,-8 5 0,7-1-3,1 1-1,-7 0-1,6 0-2,10 0-2,-9 0-13,1 0 4,8-5 5,0 5 4,0-5 0,0 0-1,8 0 0,-8 0 0,9 0 11,1-5-3,-2-5-3,0 0-6,11 0 1,-11-5 2,10 0-1,-1-5 2,2 0 1,-3 0 2,3-5 7,-1 0 6,-1-5 6,1 5 5,0-5 8,-1 1 7,1 4 7,-9 0 6,9 5 7,-10-5 0,1 5 0,1 5 1,-10-5-6,8 5-10,-8 5-4,9 0-11,-9 0-12,8 5 2,-8 0 3,10 5 3,-10 0 3,0 5 2,8-1 5,-8 1 3,9 6 1,0-1-9,-9-1-11,9 1-5,-1 0-6,2 0-2,-10 0-6,9-5-4,-1 5-3,0-5 3,11 0-2,-11 0-10,2-6-31,-2 2-38,1-2-45,1-3-54,6-2-62,-7-4-62,9 0-60,-9 0-63,9-4-66,0-7-97,-1 1-56,1-4-1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25.69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54 309 270,'0'-5'333,"0"5"16,0-5-8,0 5-39,0 0-45,0 0-37,0 0-36,0 0-15,-10 0-13,10 0-16,0 0-18,-8 0-14,8 0-12,-8 5-10,8 0-7,0 0-5,-10 0-7,10 5 7,-9-1-1,9 2-4,0 4-6,-8 0-5,8-6-5,0 12-7,0-7-3,8 1-8,-8 5-3,9-5-4,1 0 2,-2 0-2,0 0 0,2 0-2,-1 0 2,9-5-4,-10 5-6,1-10 1,9 4 3,-10-3 4,11-6 7,-11 0 7,1 0 7,9-6 6,-10 1 11,10-4 6,-9-1-3,9-1-2,-9-4-6,9 1-4,-10-6 9,1 0-4,-1 0 0,2-5 2,-2 5 7,1-4 8,1 3 4,-10-3 0,8 9-9,-8-5-2,0 5 6,8 0-5,-8 0-9,0 5-12,0 5-4,0 0-7,0 0-5,0 5-8,0 0-11,-8 0-7,8 10-5,0-5-1,0 5-5,0 0 2,0 5 0,0 0 0,0-1-1,8 7 2,-8-1 0,10-5 0,-1 4 1,-1-4-1,10 5 1,-9-5 0,-1 0-1,10 0 0,-9-5 0,9 0 0,-9 0 0,0-5 2,0 5-2,-1-10-2,11 5 1,-11-5-1,10-5 3,-9 0-1,-1 0-1,10-5 1,-9 0 2,9-5-1,-10 0-1,11 0 1,-11-5-2,1 5 0,0-4 0,0-2-2,-1 1 1,1-4 2,0 4 1,0-5-1,-1 5 0,-8 0 0,10 0 0,-10 6-1,0-1 1,0 0 0,9 9-3,-9-3 1,0 4 1,0-1 0,0 6 0,0 0-4,0 6 2,0-1-1,8-1 1,-8 7-1,10 4 3,-2 0 0,1-1-1,-1 1 2,2 5 1,-2-5-1,1 5-1,1 0 1,-2 0-1,0-1-1,-8 1 1,0 5 1,0 0-1,0-5 0,-8 5 3,8 0-1,-8 0 2,-2-6-1,1 2-2,1-1-2,-2-5-1,2 0-1,-1 0-7,1-6-6,-2-4-6,10 5-5,-8-5-5,8 0-6,0-5-10,0 0-16,0-5-12,0 0-9,8 0-13,2 0-10,7-9-8,-9 3-4,10 1 6,-9-5 14,9 1 10,0-7 15,-1 6 14,10-4 19,-9-1 10,-1-5 10,1 5 9,-1-5 1,-7 0 7,7 1 2,1-2 1,0 2 1,-9-1 0,7-5 2,-6 5-1,-1 0 1,9-4 0,-10 3 0,1 2-1,1-1-2,-2 0 3,-8 5 1,8 0 4,-8 5 6,0 0 5,0 5 5,0 5 2,0 0 2,-8 0-2,8 10-1,-8 0 1,-2 5 7,1 5 4,1 5 4,-2 5 0,2 0 2,8 0 2,-9 5 2,-1-1-1,10 6-13,0-5-12,0 0-6,0 5-3,10-10-2,-1 4 10,-1-4-6,2 0-6,-2-5-1,11 5 3,-3-10-5,3 0-1,7-5 3,1 0-12,0-5 2,-2-5 4,12 0 2,-11-5 0,-1 0 5,12-5-3,-10 0 2,8 0-3,-9 0-1,1 0 0,-2-5-1,2 0 1,0 0 0,-1 6 1,-7-2-1,7 1 1,-9 5 1,-7 1 0,7-2 0,-9 6-2,-8 6-2,10-2-1,-10 7 1,0 4 1,0-6-1,-10 11 2,10-5 0,-8 5 0,-1-5 3,1 5 0,-2 0 1,2-5-2,-1 0 2,0 0-1,9-6 1,-9 6 1,9-10-3,-8 5 6,8-5 13,0 1 13,0-6 4,0 0 7,0-6 2,0-3 0,0-2 5,0 1-7,0-4-15,8-1-8,-8-6-7,9 2-5,0-6-3,-9 5-1,9-5-3,9 0 0,-10 0-1,1-5-1,9 0 2,-9 1-4,9-1 4,-1 0-16,1 5-21,-10 0-22,11 0-28,-11 5-31,0 1-33,2 4-32,-1 4-47,-1 2-33,-8-1-33,0 5-30,10 0-29,-10 5-44,0 0-71,0 0-128,-10 0-41,2 5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27.41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423 87 22,'10'-4'340,"-10"-2"-46,0 1-47,0 1-27,0-7-2,0 7 11,0-2-9,0 1-16,0 1-9,0-1-2,0-1 4,0 2 1,0-1-6,0-1-8,0 2-15,0-1-13,0-1-16,0 6-11,0-4-14,0 4-20,0 0-6,0 0-9,0 0-12,0 0-8,0 0-9,0 0-12,0 0-12,0 0-1,0 4-13,0 2-5,0-6 5,-10 9 8,10-3 25,0 3 31,0 6 21,-8 0 19,8 0 16,0 5 16,-9 0 5,9 0-1,0 0-27,-10 5-24,10 0-15,0-5-14,-8 10-13,8-6-13,0-3-10,-8 3-8,8 6-3,0-5-3,0 0-4,-10-1-6,10 2-3,0-2-2,0 1-3,-9 0-1,9 0 1,0-5-3,-8 5 1,8-5 0,0 0-1,-9 4 0,9-9-2,0 6 1,0-2-2,-9-4 1,9 0-1,0 0-1,-9 0 0,9-5-5,-8 5-12,8-10-23,0 5-28,0-5-37,0-1-42,0 2-44,0-1-48,0-5-47,8 0-39,-8 0-30,9-5-21,0-1-14,-9 2-9,9-1-14,-1-5-24,1-5-36,1 5-60,-10-5-25,8 5 6</inkml:trace>
  <inkml:trace contextRef="#ctx0" brushRef="#br0" timeOffset="380">104 530 289,'-8'0'350,"-9"0"-62,-1 0-59,9-5-18,0 5 5,-8-5-20,7 5-22,10-5-18,-9 5-12,9 0-10,-8 0-6,8-5-15,0 5-20,0 0-20,0-5-10,8 5-3,-8 0-9,9 0-6,1-5 1,7 5 4,1-4 3,0 4-1,7-6-4,2 1-9,0 1 1,8 4-1,1-6-7,-1 1-5,1 1-7,-1-2-4,0 1-3,10 1-3,-10-1-5,0-1-1,1 6 1,-9-4-3,8-1 0,-8-1 1,-1 2-2,-9 4-1,2-5 1,-11-1 9,10 6 5,-9-4 10,-1 4 11,-8 0 8,10 0 8,-10-5 10,0 5 9,8 0 2,-8 0 3,0-5 3,0 5-5,9 0-3,-9 0-3,0 0-5,0 0-8,0 0-4,0 0-8,0 0-8,0 0-2,0 0-1,-9 0-7,9 0 2,0 0 1,0 0-1,-8 5-2,-2-5-1,2 5-5,-1-1-2,-1 2 5,-6 3-3,-3-3-1,2 3 4,-1 2 2,0 4 4,1-6 4,7 6 4,-7 0-11,-1 0 5,1 5-1,8-5-3,-8 5-4,7 0-2,1 0-2,1 0-5,8-1 8,-8 1-1,8 1-5,0-2-2,8 1-3,-8-5-1,8 0-1,1 0 2,1 0 1,7-5-5,1 0 3,0-5 0,7-1 1,-6 2-1,7-6-2,-8 0-2,8 0 1,-8-6 1,9-3-1,-9-1 0,7 0 2,-7 0 1,1-10 1,-2 5 0,1 0 2,-10-5 0,11 1 0,-11-7 2,0 7 2,2-7 0,-10 7-2,0-6 3,0 5-4,0-5-1,-10 5-2,2-5-1,0 5-3,-2 1-3,1 4-2,1 0-1,-10 0-2,9 5-10,-9 0-24,9 10-35,-9-5-48,1 5-49,9 0-46,-10 0-44,9 5-42,-9 0-36,10 5-25,-2-1-10,1 2 0,9-1-15,0-1-34,0 2-64,0-2-65,9-3-20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28.39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207 154 100,'16'-9'425,"-6"-1"-47,-1-5-35,-1 5-54,2 0-38,-2 0-23,1 0-15,1 0-3,-10 5 3,0-5-7,0 5-4,0 0-19,0 1-30,0 4-21,0 0-15,-10 4-9,1 1-11,1 0-7,-10 5-10,9 5 4,-9 0 5,1 0-2,-9 5-7,7 0-9,1-1-8,1 2-12,9 3-6,-11 2-10,1-7-4,1 6-5,8 0 0,0-5-3,-8 4-6,7-3-3,10-1-5,-8-1-3,8-4 0,-8 5-2,8-5-1,8 0-3,-8-5 1,0 0 2,8 0 2,-8-5 2,10 5 0,-1-10 3,-1 0 3,10-5 4,-9 0 0,9-5 0,-10 0 5,11-5 6,-2 0 7,-9-5 7,10 1 17,1 4 3,-11-11 7,10 11 8,-9-4 0,-1-1 2,0 5 2,2 0 2,-1 0-12,-9 5 2,8 5-13,-8-5 1,0 5-9,0 0-6,0 5-11,0 0-11,0 0-7,0 0-7,10 5 4,-10 0-7,0 0-1,0 5-5,0 0 1,0 0 0,0 5-1,8 0 1,-8-5-2,9 5 0,-9 0 0,10 0-1,-10 0-10,8 0-21,-8-6-30,8 6-48,-8 0-53,0-5-54,10 0-55,-10-5-56,9 5-47,-9-5-31,8-5-22,1 0-5,0 0-5,0-5-17,9-5-28,-9 0-50,-1-5-30,10 6 4</inkml:trace>
  <inkml:trace contextRef="#ctx0" brushRef="#br0" timeOffset="403">631 180 7,'9'-11'383,"0"-4"-24,-1 6-30,-8-1-26,0 0-27,10 0-23,-10 5-21,0-5-15,0 5-13,0 0-9,-10 0-12,10 5-16,-8-5-12,8 10-12,-9-5-10,0 5-4,0 5 4,1-5 4,-10 10 1,9-5 1,1 5-7,-11 0-9,11 0-8,-2 5-8,2-1-13,-1 1-19,0 0-12,0 5-12,1-5-13,8 0-7,0 5-9,0-5-7,0-1-4,0 1 0,0 1-3,8-2-3,1-4-2,0 5-3,0 0-18,-1-5-38,2 0-45,7-5-53,1 0-56,-1 0-56,1-5-58,0-1-58,-1 2-54,2-6-55,7-6-76,-9-3-70,10-1-16,-9-5 21</inkml:trace>
  <inkml:trace contextRef="#ctx0" brushRef="#br0" timeOffset="650">1091 165 332,'0'-11'347,"9"2"-69,-9-6-45,0 10-37,0-5-28,0 5-23,0-5-9,-9 5-4,9 0-3,0 0-2,-8 0 1,8 5 1,0 0 1,-10-5-3,10 5-2,-9 0 2,1 5 5,8-5 6,-18 5 12,9 5 11,1 0 6,-10 0 7,9 0 3,-9 5-9,10-1-5,-1 1-7,-9 6-17,10-1-17,-11-1-11,11 1-13,-2 5-16,2-5-10,-1 0-13,9 5-12,-10 0-11,10-6-8,10 1-8,-10 5-7,9-5-1,-1 0-2,2-5-3,7 0-2,1 0-1,0 0 0,-1 0-5,1-5-27,9 0-51,-10 5-56,1-11-61,9 2-72,-10-6-73,1 0-81,9-6-102,-11 2-117,3-7-77,-1 2-24,-1-1 16</inkml:trace>
  <inkml:trace contextRef="#ctx0" brushRef="#br0" timeOffset="952">1313 413 141,'-10'11'321,"10"-2"-78,-8 1-59,8 1-27,-9-2-9,9 1-27,0-5-22,9 0-7,-9 5 2,0-5 7,8-5 4,2 5 6,-2 0 0,1-5-4,-1 0-5,11-5-3,-1 0-9,-10 0-9,10 0-7,-1 0-10,2 0-6,-11-5-4,10 0-5,-9 6-9,9-7-6,-1-4-2,-9 5-5,10-5-3,-9 6-1,9-6 2,-9-5 2,9 5 3,-10 0 2,2-5 5,-2 5 10,1-5 9,-9 5 5,8 0 7,-8 0 7,0 0 9,0 5 8,0 1 3,0 4-6,0-1-8,0 2-5,-8-1-8,-1 5-9,9 5-16,-18-1-9,10 7-13,-10-2-5,9 1-4,-9 5-5,9 5-3,1-5-3,-10 5 4,9 0-1,1 5-1,8-5 0,-10-1-3,10 7 2,0-7-2,0 1 13,0 1-7,10-2-2,-2-4-2,1 5 0,-1-5 0,10-5 2,1 5 1,7-5-12,-9-5 7,1-1-1,9 2 1,-10-1 2,1-5 2,1-5 0,6-1-2,-7 2 0,0-6 0,-1 0 6,1 0-1,-1-5-3,-7 0-2,17 0-2,-19-5-2,10 0-1,-1 0 3,-8 1-6,9-7 2,0 2-1,-9-1 4,9 0 0,-10 0 1,9 0 0,1-5-4,-9 5 3,9 1-1,-9 4 1,0 0-2,0 0 2,-1 10 1,1-5 1,-9 10 1,9-5-1,-9 5 1,0 5 0,0 5 1,0 0 1,0 5-4,-9 5 4,9 0 0,0 0-1,-9 5 3,9-5-2,0 5-2,0-1 0,-8 1 2,8 0-1,0 0 0,0-5 2,0 5-3,0 0 3,8-5 2,-8 0-1,0 0-1,0-6 1,9 2-2,-9 4 1,9-11 0,-9 7 2,9-7-2,-9 7-3,8-7 2,2-4-2,-1 5 0,-9 1-2,8-6-2,2 0-4,-2 0 2,1 0-4,-1 0-7,-8-6-1,10 1-5,-10 5-2,8-10-1,-8 5-1,0 1-2,0-7 3,0 7 7,0-2 3,-8-3 4,8 4 2,-10-1 5,10-3 2,-8 3-1,8-3-2,-9 3 1,9 2 0,-8-6 2,8 5 0,0 0-5,-10 0 3,10 0 1,0 0 2,0 0 0,0 5-1,0-5 4,0 5-1,0-5 0,0 5-1,0 0-1,0 0 1,0 0 0,10 0 2,-10 0-6,8 0 0,-8 5 2,0-5-1,9 5 2,-9-5 1,0 5 0,8 0-1,-8 0-1,0 0 4,0 5 1,0-5 1,0 0-3,0 5 0,-8-5-1,8 5 3,-9-5 2,9 5-4,-8-1 1,8-4 3,-10 5 1,2-5 2,8 1 2,0-2-2,-9-4 0,9 5 1,0-5 2,-10 0 3,10 6 6,0-6 0,0 0 3,0 0 4,0-6 2,0 6 0,0 0-1,0-5-2,0 1-6,10-2-3,-10 1-5,0 1-2,9-2-2,-9 1-1,8-4-1,2-1-5,-2-1 0,-8 2 0,9-1 3,-1 0-2,2-5-1,-2 0-2,11 0-1,-11-5 4,0 5-3,2-4 0,7-2 0,-7 1 0,7 1 0,-9-1 0,10-5 0,1 5 1,-11 0 5,1 5 5,9-5 3,-18 10 6,8-5 7,1 6 2,0 3 1,-9-3 3,0 9-1,0-6-7,0 1-3,0 5-6,0 0-2,0 5-4,-9 1 2,0 3-4,9-3-1,-8 3-1,-1 6 1,9 0 0,-9 0-1,9 0 0,-9 0 1,9 5 0,0-5 1,0 0 4,0 0 4,9 5 4,-9-5 2,9 0 0,0 0-1,-9-1 1,8-4-2,10 0 0,-18 0-8,9-5-3,-1 5-2,2-5-2,-1-5-1,-1 5 0,2 0 0,-2-5 0,9 5 3,-7-5-2,-10 5-1,8-5 1,1 5-1,1-5 0,-2 0 0,0 5 0,-8 0-2,10 5 0,-10 0-2,0-1 1,0 6 0,0 0 3,0 0-2,-10 0-2,2 5 2,8 0-2,-8-5 3,-2 0-1,1 0-2,1 0-2,8 0 1,-10 0-3,10-6 1,-8 2 3,8-1-3,0-5 2,0-1 3,0 2 0,-9-6-2,9 0 3,9 0 3,-9 0-4,0 0 0,0-6-2,8 6-1,-8-4-1,0-1-2,10-1-12,-10 2-21,0-7-28,0 7-30,8-6-37,-8 0-33,0 0-37,9 5-34,-9-5-31,0 0-24,0 0-20,0 0-24,0 0-40,10 0-70,-10 0-114,0 0-46,0-5-7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30.88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487 84 56,'-9'0'439,"9"0"-57,-10 0-61,10-6-49,-8 1-13,8 5-8,0-4-28,0-1-19,0-1-5,-8 2 4,8-1 2,0-1 4,0 6 2,0-4-5,-9-1-4,9 5-14,0 0-15,0 0-29,-10 0-18,10 5-15,-8-1-13,8 2-5,-9 3-2,0 2 1,0 4 3,9 0 10,-8 4-1,-2-4 1,10 5 0,-8 0-13,8 5-14,-9-5-12,9 0-10,0 5-6,0-5-6,0 4-11,9-3-12,-9-2-4,0 6-6,8-5-2,-8 5-11,10-5 2,-10-1 2,0 7 3,8-7-1,-8 1 0,0 5-2,0 0-1,0 0 8,0 0-12,-8 0-22,-2-1-41,2 2-56,8-7-64,-9 1-66,-1 0-65,2 0-64,8-5-51,-9-5-37,9 0-30,0-10-39,0 0-67,0 0-46,0 0 3,0 0 33</inkml:trace>
  <inkml:trace contextRef="#ctx0" brushRef="#br0" timeOffset="294">88 655 355,'-17'-4'401,"9"-1"-62,-11-5-62,11 5-37,-2 0-23,2-5-22,8 5-14,-9 0-13,9 0-11,-10 0-9,10 0-15,0 5-18,0-5-19,10 0-18,-10 0-21,9 5-15,-1-5-11,2 5-11,7-5-7,-7 5-2,6-5-3,3 5-2,-2-5-2,9 5 0,-8-5-2,9 5 0,-10-5 1,10 5-1,-1-5 0,1 0 0,0 5 0,-1-5 0,1 1 0,0 4 0,-1-6-1,1 1-1,-10 1 0,10-2 1,-9-3 2,-1 3-1,1 1 0,-1-4 1,1-1 0,0-1-1,-1-4 4,-7 1 11,7-1 12,-9 0 9,2-5 7,-1 5 6,-1-10 6,2 5 5,-2 1-3,-8-7-8,9 7-6,0-7-1,-9 2 7,9-1 4,-9 5-2,0 0 2,8-4 4,-8 3 7,0 1 6,0 5 8,0 0 4,0 6 8,0-6 9,0 5 6,0 5-2,-8 0-7,8 5-9,-9 0-15,0 5-12,-8 5-1,7 0-1,-7 9 0,-1 2 3,9 3 5,-9 6 9,10 5 4,-10-5 1,9 5-10,1 0-9,-2-1-4,1 7-5,9-7-6,0 1-7,0 5-6,0-6-7,9 7-3,-9-7-5,10 1-7,-10 0-2,8-5-1,1 0-3,0-1-3,0 1 1,-1-5-4,2 0 4,7 0 0,-9-10-2,11 5-1,-11-5 3,10-6-1,0 2 1,-1-7 2,2-4-2,-3-4-2,3-1 1,-1-5-1,-1-1 1,1-3-2,-10-1 0,11-5-1,-2 0-1,-8-5 2,8 6-2,-8-2 0,0 1 0,0 5 0,-9 0 0,8 6 0,-8-1 0,0-1 0,10 7-1,-10 4 0,0 0-3,0 0 2,0 4 0,0 2 0,9-1-1,-9 5 3,0-1-1,0 6 2,8-4 0,2 4-1,-2-6 0,1 6 1,-9-5 0,8 5-2,2-5 1,-2 0 0,11 0 1,-11-5 0,0 0-3,11 5 1,-11-10 1,10 0 3,-1 0-2,2 0 0,-1-5-2,-1 0 0,1 0 1,-1-5 0,1 0 0,-10 0-1,11 0 0,-11 0 0,2-5 1,-2 0 0,1 0 0,-1-4 1,2 4-1,-10-5 0,0 0 0,0 0-1,0 0 1,0 0-2,-10 0 2,10 1-2,-8-2 0,8 6 0,-9 6 1,1-2-3,8 2 0,-10 3-3,10 6 1,-8-4 1,8 8-2,-9 2 1,-1-1-1,2 10 2,8 0 2,-8 0 2,8 4 1,-10-4 0,10 10 0,0-5 0,10 0 2,-2 0 1,-8 0-3,8-1 0,2 1 0,7-5 0,-7 0 0,7 0-1,-9 0-1,10 0 0,1-5-5,-2 0-16,1-5-24,-1 5-44,1-5-57,0 0-67,-1-5-74,1 5-77,9-10-73,0 5-86,-1-5-124,0 0-111,10-5-40,-9 0 15,-2 0 47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9:32.25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212 175 274,'9'-6'300,"-9"-3"-15,0 3-8,0-3-12,-9-2-42,9 7-36,-8-7-18,8 7-9,-10-7-4,2 7-12,8 4-7,-17 0-16,7 0-15,1 4-17,-9 2-20,1 3-11,-1 2-5,0-2-3,1 6 8,-1 6 2,9-7 6,1 6 7,-2 0-2,2 0-2,-1 0-4,9 5 5,0-5 4,0-1 7,9 1 2,-1 1-1,2-2 3,7 1 1,1-5-3,-10 0-5,19 5-13,-9-10-13,9 4-12,-10-3-11,10-1-10,-1-1-6,-8 2-4,-1-2-6,10 1 0,-9 1-1,-9-2-2,9 1 1,-10-5 2,1 5 3,-9 0-1,0 0 0,-9 0-1,1-5 1,-2 5-2,2 0-1,-11 0-4,11-5-8,-9 5-7,-1-5-6,0 0-5,9 0-5,1 0-18,-10-5 1,18 5 4,-9-5 1,1 0 4,8-5 0,-10 5-1,10-5-2,0 5 17,10-5-3,-10 0-5,8 0 2,1 0 6,9 0 6,-10 0 4,10 0 7,-1 0 1,2 0 5,-3 0 4,11 0 0,-9 0-1,9 0 1,-10 0-1,10 0 0,-1 0 1,-7-5 0,7 1 0,-9-2 0,10 1 1,-1 1 0,1-6 1,-9 4 2,-1-4-1,10 6-2,-19-6-1,11 0 2,-11 0 2,2-5-4,-2 0 0,1 0 1,0 0-3,0 0 1,-9 1 1,8-7 1,-8 7-6,0-1 5,0 0 4,0 5-2,0 0 3,-8 0 1,8 5 0,0 0 0,-9 5 2,9 0 1,-9 0-5,0 5-1,-9 5 2,10 0 0,-1 0-1,-9 10-3,1-5 1,7 5 0,-7 5 0,7 0 1,2 0-3,0 0 0,-2-1-2,1 1 2,9 1 0,-8 3-1,8-4 4,8 0 1,-8 0 3,0 0-4,9 0 1,1-5 1,-2 4 0,0-4-1,2 0-1,7 0-3,-7 0 1,7-5 3,-9 0 0,11-5 0,-11 0-3,10 0 1,0 0 0,-9-5 0,8 0-3,1-5 1,0 0 0,-9 0-1,9-5 1,-1 0-1,1 1-2,-10-6-1,11 0 3,-2 0 1,1-5-2,0-1 2,-1 2 2,1-1 0,-1 0 0,1 0 0,0 5 2,-1 0 5,2 0 12,-11 5 7,10 1 1,-9 3 4,-1 1 2,2 1 1,-10 4 0,8 4-8,1 1-6,-1 1-5,-8 3 0,10 1 0,-10 5-3,8 0-1,-8 0 13,0 0-4,9 5-6,-9-5-4,0-1-5,0 1-2,0 6 1,0-7-2,0 1-14,0-5 4,0 5 3,0-10-1,0 5 4,0-5 3,0 0-1,0 0 3,0-5-2,0 0 1,0 0 5,0-5 1,0 0-2,0 0-2,0-5 0,0-5-5,0 6 4,0-6-1,10 0-1,-10-5-3,8-1 0,1 7 0,0-6 0,0 0 0,-1 0-1,1 0 0,1 1-2,-2 4 0,10 0 1,-9 0-3,-1 4-8,2-4-12,-2 6-16,1-1-21,-1 0-20,2 0-21,-2 5-26,1-5-26,1 5-23,-2 0-18,0 0-17,2 5-17,7-5-17,-8 0-13,0 0-16,8 0-23,-7 0-33,-1 0-46,-1 0-63,2 0-39</inkml:trace>
  <inkml:trace contextRef="#ctx0" brushRef="#br0" timeOffset="893">1504 209 307,'0'0'383,"8"0"-42,-8 0-45,0 5-48,0-5-34,0 0-22,0 5-10,0-5-8,0 5-7,0 0 1,0 0 2,10 0 2,-10 0-1,9 5-4,-9 0-17,8 0-15,2 0-14,-10 0-19,8-1-16,1 2-13,-9 4-7,8 0-18,-8-6-2,10 6-4,-2 0-6,-8-5-2,9 5-6,-9-5 0,0 5-7,10-5-4,-10 0-7,8 0-4,-8 0-2,9-5-1,-9 4-1,0-3-2,9-1 0,-9-1 0,9-4 3,-9 0-2,8 0 1,1 0 0,0-4 2,0-7-2,-1 7-2,2-6 0,-1-5-1,-1 5 2,2-5-1,7 0-2,-9 0-2,2 0 3,-2 1 1,1-1-3,1 0-1,-2 0 2,0 0 2,2 4 0,-1-4 0,-1 6-1,1-1 1,0 0 3,0 5-1,-1-5-2,2 5-1,-2 0 0,1 0-2,-9 0 1,10 0 0,-10 5 2,8 0 0,-8-5 6,9 5 2,-9 0 5,8 0 9,2 0 7,-10 5 5,8-5 5,1 5-1,-9-5 1,10 5-1,-10 0-2,8 5-3,-8-5-6,8 5-4,-8 0-2,0 0-1,10-1-1,-10 6 1,0-4-5,0 4-3,0 0 0,9 0-5,-9 0-1,0-1-1,0 1-3,0 0-5,0 0 0,0 0-11,0 0-33,0 0-32,0-6-40,0 2-47,-9 4-51,9-11-55,0 7-56,-10-2-49,10-3-50,0-6-71,0 0-109,0 0-37,-8-6 5</inkml:trace>
  <inkml:trace contextRef="#ctx0" brushRef="#br0" timeOffset="1364">2141 60 199,'0'-15'560,"0"5"-47,0 0-108,0 0-126,0 5-93,0 0-52,0 0-28,0 5-19,0 0-15,0 0-23,0 0-21,0 10-14,0-5-6,0 0-2,0 5-5,9-5-2,-9 5-4,0 5 3,8-5 1,-8 0-6,10 5-19,-10 0-27,9-1-35,-1-4-40,-8 1-47,10-2-54,-2-3-61,1-2-69,-1 1-68,2 1-45</inkml:trace>
  <inkml:trace contextRef="#ctx0" brushRef="#br0" timeOffset="1528">2407 169 352,'0'0'423,"0"0"-48,0-5-48,0 5-47,0-4-41,0-2-32,0 6-15,0-5-11,0 5-6,0-4-11,-10 4-14,10 0-22,0 0-16,0 0-11,0 4-12,0 1 0,-8 1-5,8-2-6,-9 1 2,1 1 7,8 3 4,-10 1 1,1 5-11,9-5-16,-8 0-12,8 5-5,-10-5-7,10 5-10,0 0-12,0 0-11,0 0 0,0 0-1,0 0-1,0 0-4,0 0-2,0 4 2,0-4 1,10 0-2,-10 0-16,0-5-31,8 5-38,-8-5-41,9-5-43,1 4-50,-10-3-52,8-1-58,1-1-65,-1-8-75,-8 4-115,10-5-42,-2-1-1</inkml:trace>
  <inkml:trace contextRef="#ctx0" brushRef="#br0" timeOffset="1792">2627 438 208,'0'0'377,"10"0"-60,-2-5-54,1 5-34,-1-5-37,2 0-34,7 0-27,1 0-14,1-5-6,-3 5-4,3-5 0,-3 0 3,3 6-4,-1-7-4,9 1-4,-11 1-7,3-6-8,-2 4-3,-8 2-2,8-1-4,2-1 3,-11-3-3,10 4-2,-9-5 0,-1 0 1,2 5 4,-2-5 0,1 0-7,-9 0-8,0 0-11,10 0-4,-10 0-4,-10 5-1,10 1-7,0-2-3,-9 2-3,1 3-4,-2 2 4,2 4-2,-11 0-1,3 4-8,-3 2 2,-7 3 6,9 6 5,-10 0 6,9 5 2,1-5 9,-1 10 6,-1-5 3,3 5-4,6 0-6,1-5 0,9 5 0,-8-5-2,8-1-5,0 1-5,8 5-4,-8-10-1,9 0-3,1 0-5,6 0-5,3-5-4,-1 0-3,-1 0-1,9-6-1,-7 2-3,7-1-9,1-5-30,-2 0-37,2-5-44,10-1-48,-2 2-45,0-1-47,0-5-44,10 0-36,-10-5-13,8 5-10,-6-5-8,6 0-10,-7-5-19,8 0-16,-8 1-5,-1 4 9,0-5 29</inkml:trace>
  <inkml:trace contextRef="#ctx0" brushRef="#br0" timeOffset="2100">3699 234 195,'16'-5'367,"-6"0"8,-1 5-29,-1-5-53,-8 5-62,10 0-50,-10-5-42,0 5-34,0 0-27,0 0-19,8 0-14,-8 0-10,0 5-9,-8-5-8,8 0-7,0 5-2,0 0-1,0 0-1,-10 0-4,10 0-25,-8 0-39,8-5-61,0 0-102,0 0-172,0 0-96,-9 0-51,-1 0-24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0:12.62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619 178 71,'0'-5'124,"8"5"-3,-8 0 17,0-5 13,0 5-3,10-5-7,-10 0 11,0 5 35,0-5 8,0 0-22,9-5-29,-9 5-26,0 0-19,0-5-16,8 0-10,-8 6-12,0-11-9,0 4-10,0 1-5,0-5-2,10 10 0,-10-4 1,0-1 3,0 5 7,0-1 11,0 2 8,0-1 4,0 5 5,0-6-3,-10 6-9,10-4-8,-8 4-15,-1 0-12,-1 0-7,-7 0-4,8 4-4,-8-4 7,-1 6 5,1-6 7,-2 5 10,-7-1 12,9 2 10,-1 3 3,-1-3 0,-7 3-4,9 2 0,-1-2-3,1 6-5,7-5-9,-7 1-10,-1 3-4,9 1-5,1-5-2,-2 5-6,2-5 0,-1 0-4,9 5-15,0-5 4,-10 0-2,20 0-1,-10-1 1,0-3 1,9 3-1,-1-3 2,2-1 13,7-1-6,1 1 0,-1 1 1,1-6-1,0 0 0,-1 4-2,2-4 0,-3 0-3,3 0 0,-1 5-3,-10-5-2,1 0-1,-1 0-2,-8 6 0,10-6 0,-10 0 1,0 4 1,0-4 2,-10 5-1,10 1 1,-8-2 2,-1 6-1,-9-5 3,10 5-2,-1-5 1,-9 5-2,0-5-2,9 5 6,-8 0-4,8 0-1,-8-5-3,-1 5 1,9-5-3,-9 5 0,9 0 1,1-1-8,-10-3 4,9 3 1,-1 2 0,2-7 2,8 7 0,-8-7 2,8 1-1,-10 5 3,10-5 2,0 1 7,10-2 7,-10-4 6,8 5 11,0 1 10,2-2 6,-1-4 6,9 0-1,-1 5-3,1-5-5,-1 0-7,10 0-11,-9 0-10,9 0-5,-11 0-4,11 5-1,-9-5-1,9 5-5,-10-5-10,1 5-14,0 0-21,-1-5-24,1 0-24,-9 5-26,9-5-29,-9 5-20,-1 0-16,10-5-10,-9 5-3,-1-5-4,10 0-4,-9 0-2,1-5-5,6 5-14,-6-10-22,-1 5-37,-1-5-43,1 0-60,0 1-58,8-2-16</inkml:trace>
  <inkml:trace contextRef="#ctx0" brushRef="#br0" timeOffset="633">929 168 6,'0'0'87,"0"0"-2,0 0 7,0 0 18,0 0 22,0 0 21,0 0 5,0 0-6,-10 5-10,10-5-13,0 0-13,0 0-12,0 0-12,0 0-10,0 0-8,0 0-7,0 0-2,0 0-6,0 0-3,0 0-3,0 0-2,-8 0-3,8 0-2,0 0 0,0 0-2,0 0 0,-9 5 0,9-5-2,0 0-2,0 0-1,-9 0 0,9 0-2,0 0-4,0 0-2,0 0-4,0 0-2,0 0-3,0 0-3,0 0-2,0 0-3,0 0-1,0 0-3,0 0 1,0 0-2,0 0 0,0 0 0,0 0-2,0 0-2,0 0 0,0 0-1,0 0-1,0 0-1,0 0-3,0 0 2,0 0 0,0 0 1,0 0 1,0 0 2,0 0 2,0 0 3,0 0 5,0 0-1,0 0 6,0 0 3,0 0 2,0 0 9,0 0-2,0 0-2,0 0-2,0 0 1,0 0-3,0 0-3,0 0-2,0 0-8,0 0 0,0 0-1,0 0-1,0 0-3,0 0-3,0 0 1,0 0-2,0 0-1,0 0 2,0 0 2,0 0 5,0 0 5,0 0 7,0 0 2,0 0 2,0 0 6,0 0 2,0 0 1,0 0 0,0 0-3,0 0 1,0 0-2,0 0-2,0 0-5,0 0-2,0 0 0,0 0-3,0 0 1,0 0-4,0 0 2,0 0-2,0-5 0,0 5-2,-9 0-3,9-5-4,0 5-2,0 0-1,0 0-4,0 0 11,0 0-5,0 0-2,-8 0-5,8 0-1,0 0 0,0 0-1,0 0 1,0 0-14,0 0 7,0 0 0,0 0 5,0 0 0,0 0-1,0 0 3,0 0-1,0 0-3,0 0 0,8 0 0,-8 0 0,0 0-2,0 0 1,0 0 1,0 0-1,0 0 3,0 0 2,0 0-2,0 0 1,0 0 1,0 0 3,0 0-1,0 0-1,0 0-2,-8 0-1,8 0 4,0 0-1,0 0 0,0 0-6,0 0 4,0 0 1,0 0 1,0 0 1,0 0-3,0 0-1,0 0 2,0 0 3,0 0-4,0 0 0,0 0 0,0 0 1,0 0 2,0 0-2,0 0 1,0 0 1,0 0 0,0 0 13,0 0-3,0 0 2,0 0-1,0 0 3,0 0 2,0 0-2,0-5 1,0 5-11,0 0 6,0 0-1,0 0-1,0 0-1,0 0 2,0-5 0,0 5 1,0 0 2,0 0 1,0 0 1,0 0 0,0 0 2,0 0 2,0 0 2,0 0 2,0 0 2,0 0 2,0 0 0,0 0 3,0 0 1,-10 0-4,10 0-2,0 0-5,0 0 5,0 0-2,0 0-1,0 0-5,0 0-2,0 0-1,10 0 1,-10 0 3,0 0-11,0 0-1,0 5-2,0-5-4,0 0-3,0 5-1,0-5-1,0 0-3,0 5 0,8 0 2,-8 0 0,0 0 5,0 0 7,9 0 6,-9 5 5,9-1 6,-9 6 5,9-4 7,-1 4 3,-8-6 1,10 6 1,-1 0-1,-1 0-1,2 0-4,-2 0-4,1 0-6,-1 0-3,2-5-2,-2 5-2,1-5-6,-9 5-4,10-6-1,-2 6-1,0-4-4,2-2 1,-10 6-9,9-5-27,-9 1-31,8-2-41,-8-3-43,0 3-46,9-4-44,-9 0-42,0 0-35,0 0-13,0 0-4,0-5-10,0-5-31,0 0-44,0-5-73,9-4-41,-9 3-9</inkml:trace>
  <inkml:trace contextRef="#ctx0" brushRef="#br0" timeOffset="1626">1185 53 268,'0'6'348,"-9"-2"-61,9 1-61,-8 5-32,-2-5 0,10 5-32,-8 1-33,-1 3-24,1-4-14,-2 5-8,2-5-9,-1 5-10,-1-5-18,2 5-9,-1-5-11,0 4-8,9 1-18,-9-4-21,1-1-26,-1 4-28,-1-4-29,2 1-41,-10-2-59,9 1-75,1 0-94,-10 0-80,1 0-34</inkml:trace>
  <inkml:trace contextRef="#ctx0" brushRef="#br0" timeOffset="1874">238 243 225,'-8'-5'479,"8"-1"-64,0-3-76,0 3-46,0-3 0,0-1-35,8 5-34,-8 0-30,9 0-24,1 5-21,-2-5-14,0 10-12,11-5-17,-11 5-14,10 0-10,-1 0-8,10 5-8,-9-1-10,0-3-15,8 3-13,-8 6-11,9-4-3,-9-2-6,7 6-3,-7-5-7,1 1-18,7-2-19,-9 1-24,1 0-27,-1 0-30,2 0-27,-1 0-27,-1-5-21,1 0-9,-1 0-3,1 0 1,0-5 6,-1 0 8,1 0 12,-9-5 13,9 0 18,-1-5 19,-7 0 23,-2-5 23,9 5 31,-7-10 34,7 5 31,-8-4 31,-9-1 23,9-5 19,-1 5 19,-8-5 16,0 5 16,0 0 16,0 5 19,0 0 28,-8 0 4,8 6 0,-9-2-6,0 7-4,-8 4-9,-1 0-16,1 4-14,-10 7-28,0 4-5,-8-1-3,-1 6 2,-8 0-5,9 5-12,-10 0-8,2-1-11,-2 6-20,10-4-3,-10-2-6,1 6-12,-1-5-10,10 0-4,0-1-6,-8 2-6,6-2 2,10 1-9,1-5-7,0 0-17,0 0-21,7 0-25,1-5-34,10-5-34,-9 0-40,7 0-41,10 0-41,-8-6-24,8 2-15,0-1-19,8-5-18,2-5-31,7-1-44,-9-3-74,2-1-42,7 0-8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38.8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229 319 707,'-9'-1'71,"-3"-3"26,2-4-23,0 6-19,2-2-9,-5 1-26,0 3-3,1 0-4,-4 3-1,4 1 6,-1-4-3,4 6-1,1-6 12,-6 4 9,4 0-12,-2-4-5,-1 1 3,0 3-8,5-4-6,-2 4 3,6-4-9,2 0 2,4 0 0,-2-4 1,3 4 4,2-4-1,13 3-4,8-7 1,10-2-3,18 1 4,7 1-4,10 3 0,-1-3-1,0 4 1,4-2-1,-3 2 1,-5 0-1,-5 3-4,-7-3-13,-5 0-14,-8 1-27,-12 6-35,-4 1 28,-5 0-44,-7-3-11,-1 3-23,-2-4-66</inkml:trace>
  <inkml:trace contextRef="#ctx0" brushRef="#br0" timeOffset="442">962 59 603,'-20'-14'26,"3"5"50,4-1 3,5 1-51,0 5 1,8 0 22,-5-1 3,5 1-3,-5 4-23,3 0-9,0 0-6,0 4 2,4 1 5,0 8-1,10 1 5,0 3-4,9 2-4,3-1-6,1 1 1,1 2 8,2 2-5,-7 4 1,-4 0-3,-6 6 15,-7 10-3,-8 5-5,-7 8-6,-10 1-5,0 1-4,-8-8 6,4-6 0,4-12-6,6-11 4,2-1 2,5-15-3,3 3 0,1-8 3,4 0 2,0 0-6,0-4 3,4 4 0,-4 0-5,0-4-3,0 2-1,0 2-1,5-3-40,-1-4-82,4 0-117,2-1-234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0:16.60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241 552 137,'9'4'357,"-9"-4"-51,0 0-55,0 0-47,0 0-5,0 0 7,0 0-25,0 0-27,0 0-21,8 0-13,-8-4-10,0 4-7,0 0-6,0-5-6,0 5-6,10-6-6,-10 6-7,0-4-1,0 4 1,8-5 2,-8 5 6,0-6 5,0 6 7,0 0 7,0-4 11,0 4 10,0 0 0,0 0 1,0-5-2,0 5-7,-8 0-9,8 0-10,0-5-7,0 5-15,-10 0-5,10 0-4,0-5-5,0 5-5,-8 0 0,8 0-1,0-5-5,-9 5-5,9 0-5,0 0-6,-10 0 2,2 0 5,0 5 5,-2-5 3,1 5 9,1 0 11,-1 0 9,-9 5 8,0-1 4,1 2-1,-1-1-2,1 4 0,7 1-9,-7 0-8,-1 5-8,10 1-8,-2-6-10,1 4-6,1-4-8,-1 5-6,9-5-5,0 5-2,-9-5-5,18 5 1,-9-5-2,0 0-1,9 0-1,-1 0-1,1-6 0,9 6-2,0-5 2,-1-5 0,10 5-1,-1-5 1,10 0-1,-10 0-3,9-5-7,2 5-19,-2-5-28,-8 0-38,8-5-49,0 5-42,0-5-59,1-5-67,0 5-65,7-9-49,-8-1-39,10 0-36,-10-5-41,10-1-85,-10-3-52,0-1 5,0 0 32</inkml:trace>
  <inkml:trace contextRef="#ctx0" brushRef="#br0" timeOffset="797">895 621 100,'9'0'390,"-9"-4"-38,10-1-51,-10-1-44,0 2-12,8-1 22,-8-1-10,0 2-13,0-1-6,0-1-6,0 2-4,0-1-2,0 0-7,0-1-2,0 6-4,-8-4-3,8 4-1,0 0-5,0 0-6,0 0-15,0 0-17,-10 4-15,10-4-14,-9 6-19,1 4-16,8 0-12,-18-1-15,9 6-5,0 0-5,-8 0-9,8 0-10,-9 5-8,10-5-4,-2 5-5,1-5 1,-9 5-6,18 0-8,-8-5-2,8 5-2,0 0-3,-9-1-2,18-4-4,-9 0-3,0 0-1,8 0 1,-8 0 0,10-5 2,-2 0 1,11 0-1,-11-5 3,10 5-1,-9-10 1,8 5 0,1-5 1,0-5-1,-1 0 0,1 0 0,-1 0 0,1-10-2,-9 5 1,9-5-1,-10 0 0,11-5 0,-11 1-3,0-1 1,2-5 2,-1 0-2,-9 0-1,8 0 0,-8-5 0,0 5 0,0 1 1,-8-2-1,8 7-1,-9-1 1,-1 0 0,10 5-2,-8 0-1,0 5 0,-1 0-2,9 5-1,-10 0 1,2 5 1,0 0-2,-2 0-1,-7 5-3,7 5-7,2-5-10,-9 5-11,7 5-15,1-6-19,1 7-25,-10-6-30,9 5-26,0-6-25,9 6-23,0-4-18,-9-2-16,9-3-10,9 3-1,-9-3 2,0 3 6,9-3 10,0-6 16,9 4 14,-10-4 14,11 0 19,-2 0 22,1-4 29,-1 4 20,1-6 19,0 1 19,7 1 16,-6-2 15,-1 1 18,-1 1 19,1-2 15,0 1 24,-1 1 16,1 4 12,-9 0 17,-1 0 21,2 0 11,-1 4 12,9 1 8,-10 1 1,1-2 1,-9 7 4,8-2 4,2 6-3,-10-5-10,8 5-13,1 0-9,1-5-4,-10 5-4,8 0-7,-8 0-12,0-6-11,8 6 1,-8 0 1,0 0-5,0 0-13,0-4-9,0 4-5,0-6-9,0-4-5,-8 5-12,8-5-11,0 0-7,0 0-2,0-5 2,0 5 10,0-5 13,0 0 12,0 0 7,0 0 1,0-5 1,0-5 0,8 0-4,-8 0-12,0-5-13,10-5-12,-10 5-8,0-4-5,9-1 0,-1 0 1,-8 0 3,9 0 7,0 0 3,-9 5 4,9 0 6,-1 0 4,2 0 3,-10 6 0,8-2-1,11 1-4,-11 5-1,1 1-2,-1-1-6,10 5-3,-9 0 1,9 0-11,-10 0 1,11 5 0,-11-1-2,10 7 1,-9-2-2,-1 1 1,10 1-3,-9 4 7,1-6-1,-2 6-4,0 0 0,1-5-3,1 5 0,-10 0-6,0 0-14,8 0-13,-8 0-21,0 0-32,0 0-39,-8 0-44,8-6-47,0 6-42,-10-9-40,10 3-37,0-4-29,-9 0-19,9 0-10,0-5-2,-8 0-6,8-5-7,0 0-14,0 0-23,0-4-39,0-2-26,8-4 7</inkml:trace>
  <inkml:trace contextRef="#ctx0" brushRef="#br0" timeOffset="1608">1860 576 331,'0'0'397,"8"0"-36,-8-4-43,0 4-39,0 0-10,0 0-19,0 4-18,0 2-2,-8-1-3,8 5 0,-8-1-7,-2 6 2,1 0 9,9 0-3,-8 0-7,8 5-11,-10-5-6,10 5-4,-8-5-5,8 5-11,-9-5-23,9 4-16,0-4-21,0 6-22,0-7-19,-10 7-21,10-6-14,0-1-8,0-4-7,0 5-9,0-5-4,0 0-1,0 0-5,10-5-1,-10 0-5,0 0-1,0 0 0,0 0 4,0-5 0,0 0 4,0 5 7,0-5 8,0-5 4,0 5 1,0-5 2,0 0-2,0 0-5,0-5-4,0 0-10,0-5-7,9 0-3,-9 0-4,8-5-2,2 0-3,-10 1 1,8-1 1,1-1 1,1 7-1,-2-6 1,-8 5 1,8 5 0,1 0 0,1 0 1,-10 0-2,8 0 0,1 5-2,0 0-1,-9 1-1,9 4 1,-1 0 2,2 0 6,-1 0 5,-1 4 2,10 1 3,-9 0 3,-1 0 1,2 5 1,7-5-3,-7 5-3,-2 0-6,9 0-9,-7 0 4,-2 0-3,10 0 0,-9 5 2,-9-5 0,8 5-2,2 0 0,-10-1 7,0 1-15,0 0-17,0 0-20,0 0-29,0 0-37,-10 0-46,10 0-60,-8 0-56,8 0-57,-9-5-58,9-6-49,-9 7-40,9-7-29,0 7-26,0-11-36,0 0-73,0 0-18,0 0 24</inkml:trace>
  <inkml:trace contextRef="#ctx0" brushRef="#br0" timeOffset="2043">2294 980 30,'8'0'461,"1"0"-56,-9 0-79,8 0-80,2-5-29,-2 5-30,1-5-29,1 0-25,-10 0-13,8 0-5,10-5-4,-9 5-4,-1-5-7,10 0-7,-9 0-2,-1 0 1,2-5 2,7 6 4,-7-6 1,-2 4 11,1-4 5,1 0 4,-2 6 6,0-6 12,-8 5 11,9-5 10,-9 5 12,0 0 7,0 0 6,-9-5 0,9 10-2,-8-5-16,8 5-16,-8-5-22,-2 5-20,1 0-24,1 5-21,-2 0-13,2 0-11,-1 0-7,-9 0-6,9 5-4,-9 0-1,10 0 2,-10 5 2,1 0 0,7 0 2,-7 0 0,7 5-3,2-5 0,-1 5-3,1 0 0,-2-6-5,10 12 2,-8-12-1,8 6-1,0 0-1,0 0 1,8 0 0,2-5-2,-2 5 0,1-5-4,9 5-2,-1-5-2,1-5-1,0 5-1,-1 0 2,1-5-2,-1-1 0,2 7 1,7-11 1,-7 4-1,-3-4 0,3 0-1,7-4-2,-9 4-4,1-11-5,-1 7-5,1-1-2,1-5-6,-2 0 0,1 0-3,-1-5 3,-7 5 3,6-5 4,-6 0 4,-1 0 4,-1 5 2,2-5 5,-10 0 1,8 6-1,-8-6 1,0 4-2,0 2 2,0-1-1,0 0 3,0 5 0,0 0 3,0 0-1,0 0-1,-8 5 1,8-5 1,-10 5-1,10 5 0,-8 0-3,8 0-2,-9 0-1,-1 0 0,2 5 0,0-6 0,8 11-2,-10-4 1,10-1-2,0-1 2,0 6 1,0-4 0,0 4 0,0-1 0,10 1 0,-10 0 1,0 0-1,8-5-1,0 5 1,2 0-1,-1-1 1,-9-3 0,18-1-2,-10-1-7,1 2-2,-1-7-1,2 7-8,-2-7-7,11 1-8,-11-5-7,10 0-4,-9 0-1,8 0-2,1-5 0,0 1 6,-9-2 7,9-3 6,-10-2 7,1 2 8,9-1 5,-10-10 5,11 5 2,-11-5 1,0 0 1,11-5 2,-11 5 1,2-5-2,7 1 0,-9-2-1,2-3 1,-2-1 1,1 0 0,9 0-4,-18-5 0,9 5 1,0-4 1,0-1-2,-1 0 2,-8-5 1,9 5 7,-9 0 7,9 5 6,-9-5 3,0 11 8,-9-6 2,9 5 9,0 5 4,0 0-2,-9 0 0,9 5 2,0 5 1,-8-5-1,8 10 0,0-4-7,0 3-3,0 2-5,0 4-5,-9-5-9,9 5-6,0 0-4,-9 5-6,0-1 0,9 2 2,-8 3 4,-2 2 5,1-2 6,1 1 5,-2 5 2,10-5 8,-8 5 1,-1 0 0,1 0 1,8 0-2,-10 5 0,10-5 0,0 0 1,-8 0-3,8 4 1,8 1-1,-8 1 1,0 3-1,10-4-1,-10 1-3,8 3-2,-8-4-2,9 5-3,-9-1-3,8 2-3,2-2-1,-10-4-2,8 5-1,-8 1 0,9-2-2,-9 1 3,0-5-2,0 5-1,10-6 0,-10 7-1,0-7 0,-10 7-2,10-7 1,0 1-4,0-5 2,-9 5-2,9 0-1,0-5 1,-8 0-2,8 4 0,0-4-8,0-4-15,-10 4-16,10-6-20,0 1-22,0 1-20,0-7-23,10 1-24,-10 1-20,0-2-22,8 1-28,-8-5-34,9 0-32,1-5-33,-2 5-34,1-10-29,0 5-19,0 1-8,-1-2 6,10-3 10,-9-6 4,-1 4-1,-8-4-15,10 0-33,-1 0-50,-9 1-7</inkml:trace>
  <inkml:trace contextRef="#ctx0" brushRef="#br0" timeOffset="2997">3134 746 353,'-9'0'515,"9"0"-66,-8-5-84,-2 5-45,10-5-8,-9 0-36,9 5-35,0-5-30,0 0-28,0 0-30,9 0-20,1 0-21,-2 0-18,10 0-20,-1 0-7,1 0-2,-1-4 0,10 3 14,0 1 2,-1-5 2,1 5 3,0 1 4,-1 4-3,1-6-7,-10 6-8,1 0-12,-9 0-3,-1 6-1,2-2 0,-2 7 1,1 4 2,-9-6 4,0 6 4,0 5 2,0-5 0,0 5-5,-9-5-8,9 4-13,0-4-6,-8 6-8,8-7-3,0 7-9,0-6-4,0-1-5,0 1-3,0 0-1,0-5-6,0 5-24,-10-5-33,10 5-40,0-5-41,0-1-45,0-3-46,0-1-52,0-1-47,0 7-28,-8-11-17,8 4-13,0-4-17,0 0-30,0-4-47,-9-7-67,9 2-8,9-6 17</inkml:trace>
  <inkml:trace contextRef="#ctx0" brushRef="#br0" timeOffset="3268">3532 582 316,'9'-26'440,"-9"7"-57,8 4-83,2 0-61,-10 0-13,8 5-51,-8 0-38,0 5-27,0 1-22,0-2-25,0 6-18,0 6-26,0-2-30,-8 1-27,8 5-27,-10 0-36,2 5-39,-11-5-52,11 5-72,0-6-101,-1 6-93,-1 1-37</inkml:trace>
  <inkml:trace contextRef="#ctx0" brushRef="#br0" timeOffset="3472">3699 666 532,'0'-4'560,"10"4"-92,-10 0-100,0-6-20,0 6-48,0 0-40,0 0-30,0 0-24,0 0-24,0 0-23,0 0-15,-10 0-15,10 6-4,-8-6-5,8 9-1,-8-3-5,-1-2 4,-1 6 4,10 0-2,-8 0-6,-1 0-10,0 0-7,9 5-5,-9 0-4,9 0-9,0-1-13,0 1-7,0 6-10,0-7-7,9 1-11,-9 6-10,9-7-5,-9 1-5,9 0-3,-1 0-4,-8 0-2,10 0-1,-1-5-2,-9 4 2,8-8 1,0 3 1,-8-3 1,10-1 0,7-5 3,-7 0 0,-2 0 0,11-5-2,-11-1-3,10-3-2,-1-1-6,-8 0-6,9 0-9,-10-5-10,10 0-5,-9 0-5,1 0-1,-10 0 1,8-5-1,-8 5 1,0-5 2,0 5 2,0-4 2,-8-1 0,8 0-3,-10 0-2,1 5 3,1-5 6,-2 0 5,2 5 6,-10-5 3,9 5 5,1 5 6,-1-4 3,-1 8 2,10-3 0,-8-1 1,8-1 1,0 7-1,0-1 0,0-6-2,8 7 0,2-1 0,-1-5 1,8 5 2,1-5-3,8 5 1,-7 0 0,6 0 6,-7 0 10,9 0 13,-9 5 11,7-5 9,-6 10 8,7-5 12,-7 5 7,-3 0 4,11 5-5,-9-1-7,-1 6-5,1 0-5,-9 1-4,9-1-3,-9 4-4,-1 1-4,2 5-4,-10-5-6,8 5-5,-8-5-5,9 5 0,-9 0-5,0-5-5,0-1-2,0 2-2,0-1 0,0-5 0,-9 4 1,9-4-3,0 0-2,0-5 1,0 0-1,-8 0 0,8-5 2,0 0 3,0 0 11,0-5 13,0 0 13,0 5 7,0-10 3,0 5 1,0-5 0,8-5-4,-8-5-10,0 5-14,9-5-12,-9 0-10,10-5-3,-10 1-2,8-1-1,0-5 2,1 5-3,1 0 0,-2-5 1,-8 5-1,18 0 0,-9 5 0,-1-4 0,2 8-1,-2-4 1,1 5 0,-9 1-2,8 4 0,2-1 0,-10 2 1,9-1-1,-1 5-2,2 0 2,-2 5 1,1-1 3,0 2 1,0 3 1,-9-4 3,18 5 2,-9 1 4,-1-2 4,-8 6 3,8-5 1,2 5 4,-1-5 1,-1 5 0,2 0 0,-2 0-3,-8 0-4,9 0-4,-9 0-3,10 0-5,-10 0-1,8-1-3,-8 1 0,0 0-1,0 0 0,0 0 0,0 0 2,-8-5 1,8 5-3,-10-5-17,10 0-16,0 0-17,-9 0-20,9-5-21,0-1-27,0 7-37,0-7-49,0-4-48,0 6-58,0-6-53,0-6-51,0 6-45,0-4-37,9-1-30,1-5-34,-2-5-43,0 0-37,-8 0 4,19 0 31</inkml:trace>
  <inkml:trace contextRef="#ctx0" brushRef="#br0" timeOffset="4348">4886 721 401,'0'5'685,"0"-5"29,0 5-119,0 0-113,0-5-91,0 0-86,8 0-70,-8-5-48,9 5-30,9-5-18,-10 0-14,11 0-23,-11 0-14,10 0-15,-1 0-13,-7 0-12,-2 5-12,1-5-8,9 0-9,-18 5-6,8-5-6,2 5-8,-10-4-18,9 4-27,-9 0-29,0 0-35,8 0-49,-8 0-46,0 0-57,0 0-52,0 0-46,10-6-57,-10 6-92,8-5-93,-8 1-34,0-2 0</inkml:trace>
  <inkml:trace contextRef="#ctx0" brushRef="#br0" timeOffset="5000">5690 433 19,'10'0'352,"-1"0"-37,-9 0-52,8 0-51,-8 0-21,0 0 11,10 0-5,-10 0-17,0 0-14,0 0-8,0 0-4,0 0-4,0 0-3,0 0-5,0 0-4,0 0-9,0 0-9,0 0-11,0 4-12,-10-4-10,10 0-5,0 0-3,-8 5-2,-1 5 3,-1 1 3,-7 3 5,8 1 4,-8 0 1,7 4-2,-7 2-4,-1-1-8,1 0-8,-1 5-8,0-1-7,1-4-8,8 5-6,-9 0-4,10-5-6,-2 5-5,1-5-5,9-1-5,0 2-4,0-1 0,0-5-3,0 0-5,9-6-2,1 6 0,6-5 2,-6-5 0,7 5 1,1-5-3,9-5 2,-10 0 1,10 0 1,-9-5 0,-1 0 2,9 0 3,-7-5 4,-11 5 7,10-10 8,-9 6 8,9-6 5,-10 0 3,1 0 3,1-5-2,-10 0-1,8 0-6,-8 0-7,0-5-6,0 0-6,0 1-5,0-2-4,-8 2-4,8-1 0,-10 0-4,1 0 0,1 0 7,-2 5-2,2 0-3,-1 5 0,1 0-2,-2 6-3,2-2 2,-1 2-3,-9 3-11,9 1 0,-9 5-14,10 5-17,-10 1-26,1-2-30,7 6-35,-7 0-35,7 1-38,-7-2-38,8 6-26,0 0-26,-8 0-18,7 0-16,10 0-13,-8 5-17,8-10-34,-8 4-61,8-3-71,8-1-26,-8-1 8</inkml:trace>
  <inkml:trace contextRef="#ctx0" brushRef="#br0" timeOffset="5474">5992 587 538,'9'-5'584,"-1"-1"-89,0 2-108,2-1-32,-1 0-54,9-1-40,-10 6-20,11 0-15,-2-4-13,1 8-17,-1-4-18,1 6-11,0-1-11,7 4-11,-6 2-3,-1 4-10,-1 0-12,-7 0-9,6 4-8,-7 1-11,1 0-12,-2 0-10,-8 0-18,9 5-14,-9-5-9,0 0-5,0 0-4,-9-1-4,9 1-4,-8-5-5,8 5-3,-10-5 2,1-5-2,9 0 0,-8 0-3,8 0 4,0-5 0,-8 0 4,8-5 9,0 5 7,0-5 3,-10 0 4,10-5-1,0 0 2,-9 0-3,9-5-3,0 0-8,-8-5-9,8 5-3,8-10-7,-8 5 0,0-4 0,9-7 0,-9 7 0,10-6-2,-2 5 1,0-5-2,11 5 2,-11 0-4,10 0 2,-9 0-2,9 5 2,-1-4 0,1 4 1,-1 0 2,10 4-1,-9 2 4,9-2-2,-11-4 0,11 11-1,-9-7 0,1 2-1,-3 4 1,3 0-1,-2 0 0,1 0 1,0 5-1,-1 0 1,-9 0 0,2 0-3,7 0 0,-7 5 3,-2 0 0,1 0-1,1 5 0,-2 0 1,0 5 0,1 0 2,-9-1 2,10 1 3,-2 6 3,-8-1 6,8-1 3,-8 1 1,0-5 2,0 5 1,0 0-3,0-5-1,0 0-5,0 0-2,0 0-4,0 0-1,0 0-4,0-5 1,0-1-3,0 2 1,-8-2-2,8 6 1,0-5-4,-8-5-18,8 5-29,-10 0-41,10-5-48,-9 5-48,9-5-53,-8-5-63,8 5-56,-8-5-43,8 0-29,-10-5-17,1 0-13,9-5-31,-8 0-49,8-5-45,-10 0 5,10-5 26</inkml:trace>
  <inkml:trace contextRef="#ctx0" brushRef="#br0" timeOffset="5959">6805 293 154,'10'-25'540,"7"5"-45,-9 0-108,2 0-78,-10 11-31,9-6-60,-1 4-41,-8 1-30,0 5-31,0 5-32,10-4-22,-10 8-29,8-4-37,-8 5-32,9 5-38,-9 1-38,9 4-42,-9-1-44,0 1-65,9 5-91,-9 0-123,-9 0-53,9 0-12</inkml:trace>
  <inkml:trace contextRef="#ctx0" brushRef="#br0" timeOffset="6138">6992 771 364,'8'0'506,"1"-5"-92,9 5-116,-10-5-33,1 0-54,1 0-37,7 0-24,-8 0-18,0 0-12,9 0-13,-10 0-1,1-5 1,-1 5 1,2 0 1,-1-5 0,-1 0 2,2 1-1,-10 3-5,8-9 1,-8 6 7,9-2 3,-9-4 3,0 6 0,0-1 8,0-1 5,-9 7 2,9-7-2,-8 7-13,8-1-11,-10-6-12,10 11-17,-8-4-18,-1 4-14,-1 4-17,2-4-7,-9 6-9,7-1-7,-7 0-4,8 5-2,-8-1-1,7 2-1,-7-1 2,9 4-3,-2 1 0,-7 0-1,7 0 2,2 0 1,-1 5 1,9-5 1,-10 5-3,2-5 2,8 0 0,0 4 1,0-4 0,8 0-2,-8 0 0,10 0-4,-1-4 4,9 4 2,-1-6 2,1-4 1,-1 5-1,10-5-1,-9 0 1,0 0 4,7-5-2,-6 0-2,-1 0-2,-1-5-9,1 0 3,-1 0 3,1-5 1,0 0-1,-9 0 2,9-5 0,-1-5 2,-9 5 6,10-9-5,1 4-2,-11 0 0,10-5 0,-9 0-2,-1 5 0,11 0 0,-11 1 7,0-2 11,2 7 11,-1-1 8,-1 5 4,-8 5 2,10-5 2,-10 5-4,0 5-7,0 0-9,0 0-9,8 5-7,-8-1-5,0 7-3,-8-1 0,8 5 2,0-1 3,0 1-1,-10 0-2,10 6-2,0-7 2,0 1 0,-8 5-1,8-5-1,0 0 1,0-5-1,0 0 0,-9 0 2,9 0-3,0-5 0,0-1 2,0 2 3,0-6 6,0 5 10,0-5 4,0-5 2,9-1 3,-9-3-1,8-1-1,-8-5-2,10 0-6,7 0-12,-9-5-3,2 0-4,7-4-1,-7 3 3,-2 1-2,0 1 0,2 4 0,-1 0 0,-1 4 2,-8 7 0,9-6-3,-9 4-3,9 6 1,-9 0 0,9 0 1,-9 6-2,8 4-1,2 0 1,-1-1 3,-1 6 1,2 0 0,-2 5 0,1-5 0,0 0 0,8 5-2,-8-5 5,1 0-1,6 5 0,-6-5 0,7-5-1,-7 5-1,7 0 1,1-6 3,-1 2-5,-7-1-1,7-5-9,-8 4-9,8-3-8,-8-2-5,0-4-7,8 5-10,-7-5-10,-1-5-11,-1 5-7,10-4-3,-9-2-4,-1 1-5,10-4-6,-9-1-4,1-5 0,6 4 4,-6-8 8,-1 4 6,8 0 1,-8-10 2,0 5 6,-1 1 3,2-7 7,-2 1 5,1 5 0,1-10 5,-2 6 4,1-2-2,-1 2-2,-8-1-1,10 5-7,-2-4-3,-8 4-1,9-1-9,-9 1-5,0 5 2,10 0-3,-10 0-6,0 1-2,0-1-4,0 5-6,0 0-4,0 0 6,0 0 0,0 5 3,0-5 12,0 0 8,0 5 7,0-5 9,-10 5 8,10-5 7,0 0 7,0 1 7,0-2 3,0 1 4,0 1 4,0-2 5,0 2 5,0-1 2,10-1 4,-10 2 8,0-1 12,0 5 8,8-5 12,-8 0 13,0 5 13,8-5 16,-8 5 18,0 0 11,0 0 10,0 0 10,0 0 5,0 5-1,0-5-1,0 5-4,0-5-12,0 5-8,0 0-15,0 0-12,0 0-6,0 0 0,-8 5 7,0 0 7,8 0 11,-10 0 7,1 0 10,9 5 10,-8 0 3,-2 0 3,10 0-10,-8 0-9,-1 5-11,9-5-13,-8-1-12,8 6-12,-10 0-8,10 0-8,0 0-4,0 0-2,0 0-3,0 5-2,0-5-3,0 5 1,0 0-3,10 0-3,-10 0-3,0 4-2,0 2-2,8-7-3,-8 6 3,0-4-4,9 3-4,-9 1-1,0 0-4,0-6-2,0 7-1,0-6-2,0 5-6,0-5 2,0-1 0,0 1 0,0 0-2,0 0 1,-9 0 0,9-5-2,0 5 1,0-5-7,-8 0-15,8 0-18,0 0-23,-10-6-33,10 6-43,-9-4-52,9-2-58,-8 1-57,-2 0-55,10 0-54,-8-5-42,8 0-39,-9 0-40,9-5-62,-9 0-81,9 0-7,0-5 28</inkml:trace>
  <inkml:trace contextRef="#ctx0" brushRef="#br0" timeOffset="7252">8053 711 443,'0'-5'541,"0"0"-95,0 0-111,9 0-41,-9-5-50,8 6-55,2-7-31,-2 1-26,1 5-18,9 1-13,-9-2-15,-1 1-11,10 1-10,1 4-4,-11-6-9,10 6-11,-1 0-8,1-5 0,-1 5-1,1 0-10,1 0-10,6 0 5,-7 0-3,0 0 2,-1-4 1,2 4-5,-1-5-3,7 5 4,-7-6 8,1 6-8,7-9-1,-9 3-4,1 2-1,-1-1 0,1-5-2,1 0 4,-11 4 8,9-3 8,-7-1 9,-2-1 8,1 2 8,0-1 6,-9 0 5,9 0-1,-9 0 0,0 0 3,0 0-2,0 1 0,0 3-2,-9-3-2,9 3-3,0 1 0,-9 0-5,0 5-9,1-4-6,-2 4-3,-7 4 9,9 1 6,-11 0 11,1 1 8,1 3 11,-1 1 10,1 5 6,-1 0 2,0 0-9,1 5-21,7-5-12,2 5-6,-9 0-12,17-1-12,-10 2-8,10-1-6,0 4-2,0-3 7,0-2-1,10 1-5,-2-5-2,1 5-1,9-5-1,-1 0 1,1 0-1,0 0 1,-1-6-2,1 2 3,-1-2 0,1 1-1,9-5-3,-10 1-2,10-2-7,-1-4-4,1 0 0,0 0-2,-9-4-6,9-2 1,-2-3-2,2 3 1,-1-3 4,1-2-2,0 2 1,-9-6 0,9 5 2,-11-5 2,3 5 4,-3-5 2,3 0 2,-1 0 2,-10 0 3,11 0-1,-11 0 2,0-5 1,1 1-2,1 4 1,-2-5 0,1 5-6,-9 0 2,0 0 4,9 0 1,-9 4 0,-9 2-2,9-1 0,-9 5 0,9 0 8,-8 0-3,-11 5-1,11 5-5,-10 0-1,1 0 3,-1 5-1,-1-1-1,-7 2 0,9 4 1,9 0-1,-11 5 2,1-5 2,1 4-1,7 1 0,-7 1 0,9-2 1,-2 1-1,2 0 3,-1 0-2,9 0-1,-9-5 0,9-1 0,0 7 2,0-6-1,0-1-1,0-4 1,0 5-1,0-4-2,0-2 3,9 1 1,-9-5-2,0 0-2,9 0 1,-9 0 0,8 0 1,2-5-1,-2 0-1,1 0-1,-1-5-3,2 5 2,-1-5-3,9-5-1,-10 5-4,11-5 1,-11-5 0,9 6-1,-7-6 3,6 0 1,3 0 3,-1-5 0,-10 0 2,11 0 3,-3 0 0,3 0 0,-2-5 0,-8 5-1,8-10-1,2 6 3,-11-2-2,10 2 2,-9-6 0,9 5-1,-10-5 2,1 0 1,9-5 3,-10 5 2,1 0 4,-9-4 3,10 4 1,-10-5 5,8 5 4,-8 5 7,0 0 4,0-4 2,0 8 4,0 2 1,0-1 3,0 5 2,-8 0 1,8 0-1,0 5 0,0 0 0,-10 5-3,10-5-4,0 10-4,0-5-2,0 5-9,0-4-7,-9 8-6,1-4-4,0 5-4,-2 0 4,1 0 2,1 0 1,-2 0 4,2 5 3,-1-5 6,-1 10 1,2-5 1,0 0 0,-1 0-1,9 0-1,-10 0 1,10 5 3,-8-5-5,8 5 1,-9-6 0,9 6-1,0 0-2,0 0 0,0 5-4,0-5-5,0 5-2,0 0-1,0 0-2,0 0-2,9 4-2,-9 2 0,0-7 1,0 7-1,0-2 0,0 2-2,0 3 0,0-4 0,0-1 1,0 2-2,-9-6-1,9 5 0,0-1-1,-9 2 2,9-2-2,0-4-1,-9 0 1,9 0 0,0 0 0,0-5 0,0 5 0,0-5-1,9 0 1,-9-6 1,0 6-1,9-5 1,0 1 0,-1-2-1,2 1 2,-1 0 0,-1-5-3,0 5 0,2-5-2,7-5-5,-7 5-5,-2 0-6,11-5-7,-3 0-10,-7 0-6,9 0-5,0-5-3,-1 5-4,1-5-4,-1 0-3,2 0-1,-1 0-2,-1-5-4,1 5-9,-1-5-10,9 5-11,-7-5-13,-1 1-10,-1-2-11,1 7-9,-1-7-8,-7 2-2,7 3-4,-8-3-2,0-1-1,8-1-2,-17 2 1,9 4-10,0-5-12,-9 5-12,8-5-17,-8 5-18,0 0-20,0-5-21,0 5-29,0-5-31,0 0-53,-8 0-93,8 0-59,-9 1-11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0:30.00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231 400 30,'0'0'283,"0"0"-48,0 0-50,0-5-49,0 0-31,0 5 7,0-5 10,0 0-14,0 0-27,0 0-18,8 0-13,-8 0-8,0 0-3,0 0 2,9 1-1,-9-7 6,0 7 7,0-2 6,9 1 8,-9-5 4,0 5 11,0 0 7,0-5 12,0 5 9,0 1 7,0-2 7,-9 1 3,9 1 1,-9-2-12,9 6-7,0-5-11,-8 1-14,-2 4-14,1-5-12,1 5-6,-2 0-6,2 0 3,-1 0-2,-9 5-3,1-1 3,7 1-3,2 5-2,-10 1-1,1-7-1,7 7 0,-7-2-5,9 2-2,-2-2-3,2 1-1,-1 5-4,-1-5-3,2 5-6,8-5-5,-9 5-2,9 0-2,0-6-1,0 7 0,0-1 0,9 0-3,-9 0 2,8-5-3,2 4 3,-10 1 4,17 0 5,-7-5 8,7 1 9,1 3 4,-1-4-2,1 0 7,0-5 4,-1 5-5,1-5-5,9 0-7,-10 0-8,1 0-6,0 0 0,-9 0-6,8 0-2,-8 0-2,0-5-4,-1 5 0,2 0-3,-10-5 3,0 5 1,0 0 1,0-1-1,-10 7 1,2-1 6,-1-1 0,-9-3 1,1 3-3,8 2-1,-8-2 2,-2-3-1,1 3 1,1-3-4,-1 3 1,1-4-2,7 0 1,-6 0 2,6 0-4,1 0-1,1-5-9,-2 5-13,2-5-14,8 0-25,-9-5-33,9 5-36,0-5-30,9 0-36,-1-5-25,2 5-21,-2-4-19,11 3-9,-11-3-5,10-2-10,-1 1-22,1 1-39,-1-2-80,1 2-50,1-1-13</inkml:trace>
  <inkml:trace contextRef="#ctx0" brushRef="#br0" timeOffset="533">593 614 451,'0'10'393,"-8"-10"-120,8 5-81,0 0-17,0-5-41,8 5-29,-8-5-17,0 0-9,8-5 1,2 5 1,-1-5 5,7 0 7,-6 0 7,-1 0 6,9 0 2,-10-5 1,1 0-3,1 0 0,-2 0-3,0 1-5,1-6-10,1 4-9,-2-4 1,1 0-3,0 0-1,-9 0 4,9 0 0,-9 1-5,0-1 0,0 0 0,0 0-4,-9 0-3,9 5 1,-9-5-4,0 5 0,1 6 0,-2-7-8,1 7-4,1 4-5,0-6-4,-2 6-8,-7 0-10,7 0-8,2 6-7,-1 3 0,-9 1-2,10 0-4,-1 5-1,-1 0 0,2 0 1,0 4 1,-2-3-4,10 3 0,-9-4 0,9 6 0,9-1 2,-9-5-1,10 4-3,-2-4 2,0 0 1,11 0 1,-11 0 1,10 0 0,-1-5-3,1 0-1,1 0 3,-11-5-2,9 0 2,1 4-4,-9-9 1,0 6 1,8-1 0,-17-5 1,10 4-1,-1-4 3,-9 0-4,8 0 4,-8 0-1,8-4 2,2-1-4,-10-1 3,9 2-3,-1-1 2,2-5 3,-10 0 1,8 0 1,1 0 4,1 0 2,-2-5 1,10 0 4,-9 0 4,-1 0-2,10 0 1,-1-5 2,1 5 3,1 0 4,-2-4 2,1 4 4,-1 0 1,9-1 6,-7 7 0,-3-1-1,3 0-6,-1 5-7,-1 0-3,-7 5-5,6 0-4,-7 5-2,9 0 2,-9 5 3,9 0 2,-10 5 3,10 0 0,-9 5 1,-1-5-1,2 5-3,-1-1-5,-1 1-6,-8-5-3,10 5 2,-10-5-4,0 5 0,0-5-1,0-5 0,0 5 0,-10-5 2,10-5 3,-8 4-1,8-3 7,-9-6 4,9 5 6,-10-1 5,2-4 2,-1 0 0,9-4-1,-8-1-5,-2-1-7,2-8-2,-1 4-9,0 0-4,9-5-4,0 0-1,-9-5-1,9 5-2,9-5 1,-9 0-1,0 5 0,9 0-1,0 0-3,-1 0-7,2 0-8,-2 6-9,9-1-11,2 0-16,-1 0-18,-1 5-24,1-1-21,-1 2-18,1-1-12,0 0-8,9 0-5,-10 0 4,10 0 11,-9 0 15,-1 0 18,9 0 18,-7 0 21,-3 0 16,3-4 16,-1 3 10,-10 1 11,1 1 6,9-2 8,-18 1 2,8 1 3,1-2 8,1 1 11,-10 5 8,0-5 6,8 1 6,-8 4 4,0 0 3,0 0 2,0-6-6,0 6-4,0 0-4,0 0-4,0 0 6,0 0 2,0 0 10,0 0 8,0 0 13,0 0 12,0 0 9,0 0 14,0 0 5,0 0 5,0 0 0,0 0-6,0 0-11,0 0-13,0 0-13,0 0-15,0 0-15,0 6-14,-8-2-10,8 1-4,0 6 0,0-2 2,0 6 2,0 5 2,0 0 3,0 0 2,0 0 0,0 0-1,0 5-1,0-1-2,0-4-3,8 1-2,-8 3-3,0-4 1,9 0-1,-9-5-1,9 5-1,-9-5-4,0 0 2,9-5 0,-9 0-3,0-1 0,0-3 1,8-1 0,-8-1 3,0 2-1,0-6 1,0 5 4,10-5 5,-10 4 4,0-8-2,8-1 2,1-1 0,-1-3-1,2-6-1,-1 5-4,9-5-6,-1 0-4,-8 0 3,8-5-3,2 0-3,-11 0 0,10 1 1,-9-7-3,9 2 2,-1 3 0,-9-3-1,10-2-1,-9 7 2,1-1 2,-2 5-2,1 0 5,0 0-4,0 6-1,-9-2 0,8 7 1,-8-2-2,9 1-5,-9 0 2,0 1-4,0 4 4,9 0-1,-9-6 2,0 6 0,0 0 2,0 0 2,0 0-1,0 0 2,0 0-1,0 0 0,0-5-1,0 5-3,9 0 2,-9 0 0,0 0 1,0 0-2,0 0-1,0 0 1,0 0 2,0 0 2,0 0-1,0 0 0,0 0 1,0 0-1,0 0 0,0 0-2,0 5-2,0-5-1,0 6 1,0-2-1,0 1 2,0 6-1,0-2 1,0 6 4,0-5 1,0 10 0,0-5 0,0 0 0,0 0 0,0 5-2,0-5 2,0 0-3,8 0-2,-8 0 1,10-1 1,-10 1 0,9-5-1,-1 5 2,2-4 0,-2 3-5,-8-4-10,9 0-20,-1 0-30,-8-5-41,10 5-50,-10-5-54,8 0-58,1 0-58,-9 0-52,10-5-47,-2 0-35,-8-5-31,8 0-41,2-5-69,-1-5-39,-9 0 5,8 0 33</inkml:trace>
  <inkml:trace contextRef="#ctx0" brushRef="#br0" timeOffset="1733">2274 37 329,'0'-11'487,"-9"2"-93,9 3-120,-8 2-49,8-1-51,-10 5-57,10-6-37,0 12-25,-8-6-22,8 5-14,-9-1-8,9 7-5,0-7-2,0 7-6,0-2-10,0 1-12,0 5-11,0-4-18,9 3-22,-9-4-25,8 5-27,-8-5-28,18 5-23,-9-5-24,0 0-21,0 0-16,-1 0-10,11-5 1,-11 0 11</inkml:trace>
  <inkml:trace contextRef="#ctx0" brushRef="#br0" timeOffset="1863">2451 225 104,'18'0'265,"-10"0"15,1-4 2,0 4-9,0-5-16,-9 5-14,8-6-14,-8 6-5,10 0-1,-10-4-4,0 4-4,0 0-3,0 0-9,0 0-13,0 0-15,0 0-17,0 4-9,0-4 2,0 6 6,-10-1 3,10-1 4,-8 7 0,8-1-1,-9-1 0,0 2-9,0 4-17,1-6-23,8 6-22,-9 0-16,0 0-16,0-4-9,9 3-11,-8 6-11,8-5-7,0-1-5,-10 1-3,10 1-5,0-1-2,0 4-2,0-4-3,0 0 1,0 5 1,0-5-3,0 0-11,0 0-23,0 0-30,0-5-51,0 0-51,10 0-52,-10-5-52,8 0-59,-8 5-48,9-10-37,0 5-32,8-10-26,-8 0-46,9 0-85,0-5-30,-9 5 13</inkml:trace>
  <inkml:trace contextRef="#ctx0" brushRef="#br0" timeOffset="2137">2796 485 16,'0'4'489,"0"2"-64,0-6-97,0 5-81,0-5-22,0 4-44,0-4-44,0 0-29,0 0-27,8 0-14,-8 0-8,10-4-2,-1 4-6,-1-5-3,10-1 1,-1 2-3,1-7 0,-9 7 3,9-7 3,9 2 1,-10-1-1,1-6 7,0 7 5,-1-6 6,-7 5 6,7-5 9,-9 0 6,2 1 10,-2-1 8,-8 0 5,9-1 6,-9 1 2,0 5 7,0-5-3,0 6-5,-9-2-9,9 7-9,-8-1-14,8-1-17,-10 6-12,2 0-21,-9 0-13,7 0-10,2 6-16,-11 3-2,2 2 2,-1-2-1,1 6 6,-1 0 3,0 5 5,1 1 4,-1-2 18,1 6 1,7-5 2,-7 0 0,7 5 2,2-6-1,-1 2-2,9-1-1,0-5-5,0 4 2,0-4-4,9 0-2,-1 0 1,2 0-1,-1-5-1,9 0-4,-1-5-2,9 0-3,1 5-4,0-10 0,-10 0-3,19 0-3,-9-5-1,-2 5 0,2-5-5,-9 5-16,9-10-32,-1 5-32,1 0-41,-10-5-45,1 0-49,9 0-57,-10 5-61,1-4-49,0-2-43,-1-4-71,-9 5-132,11-5-51,-11 1-4,2-1 18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0:32.77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41 487 289,'0'-5'569,"0"-5"-71,0 10-100,0-5-37,0 0-34,0 0-49,0 5-33,-8 0-30,8 0-25,0 0-17,0 5-8,0 0 2,8 5 9,-8 0 16,0 5 12,0 0 12,0 5 3,-8-5-8,8 4-12,0 2-19,0-1-24,0-1-32,0 1-25,0 6-18,8-7-8,-8 1-7,0 5-7,0-5-12,0 0-8,10-1-3,-10 7-4,0-6-3,9-1-5,-9 1-3,0 1-2,0 3-2,0-4-2,0 0-3,0 5-1,0-5-2,0-1-1,-9 7-1,9-7-1,0 1-1,-10 1-2,2-2 1,8 1-4,-9 0-12,1-5-14,8 5-20,-10-5-27,10 0-40,-8-5-48,8-1-55,0 2-53,0-7-48,0 1-46,0 1-42,0-2-36,0-4-24,8 0-23,-8-4-43,10-2-90,7-3-26,-9-2 13,2 2 37</inkml:trace>
  <inkml:trace contextRef="#ctx0" brushRef="#br0" timeOffset="322">140 716 278,'-10'-20'401,"10"5"-87,-9-5-84,9 1-24,-8 4-9,8 0-28,-9-5-12,9 5-2,0 5-1,0-5 2,0 0 0,9 5 1,-9 0-9,8 0-9,1 5-9,1 0-6,-2 0-6,0 5-7,2 0-8,7 5-11,-7 0-7,-2 5-4,9 0 1,-7 0-6,7 5-5,-7 5-6,-2-5-1,10 4 1,-9 1 2,-1 1-8,2-2-6,-2 1-3,-8-5-2,9 5-3,-9 0-4,0-5-1,0 4-1,-9-4 2,1 6-2,-2-7-3,2 1-5,-1 0-1,-9 5-5,10-10-5,-11 5-6,1 0-5,1-4-9,9-2-25,-10 1-29,-1 0-33,11-5-31,0 0-35,-11 0-41,19 0-38,-8-5-38,-1 0-18,9 0-10,-9 0-5,9-5-3,0 0 0,0-5 6,0 0 8,0 0 14,9-5 20,0-5 26,-9 5 30,8 0 43,1-4 54,9-1 66,-10 5 65,2-5 58,7 5 44,-7-5 30,7 0 23,1 5 9,-10-5 0,19 0-10,-9 5-10,-1 0-3,10 0 2,-9 0 9,9 6 8,-1-2 5,0 2-1,0 3-5,1 2-10,8 4-13,-17 0-20,9 4-24,-9-4-21,-1 11-17,2-7-10,-3 11-10,3-4-6,-11 4-11,2 0 3,-2-1 0,-8 1 4,9 6 1,-9-2-1,0 1 1,0-5 2,0 5 6,0-1 0,-9-3-4,1-1-2,8 0-4,-10-5-5,2 4-3,-1-4-10,9 1-5,-10-7-3,2 1 4,8 1 13,-8-2 10,8-4 5,0 0 1,-10-4 1,10-2 1,-9-3-5,9-2-6,0-4-16,0 0-14,0-4-7,9-1-6,-9-6-2,10-3-2,6 4 0,-6-5 1,7 6-1,-7-7 0,7 6 0,1 5 0,-1-4-1,1 4 1,9 0 1,-10 5 3,1 5 6,0 0 1,-1 0 3,10 5 3,-9 0 2,-1 0 1,1 5 0,0 5 0,-1 0-1,-7 0 1,7 5 0,1 0-1,-10 5-1,11 0 0,-11 0-1,1-1-2,0 1-2,0 0-4,-1 5-2,1-5-1,0 6-2,-9-1-5,9-5 0,-9 4-4,0 1-21,0-5-33,0 5-39,-9-5-45,9 0-55,-9 0-56,0-6-63,1 6-58,-10-4-37,9-7-27,-9 2-24,9-1-42,-9-5-64,10-5-38,-9-1 2,7-3 31</inkml:trace>
  <inkml:trace contextRef="#ctx0" brushRef="#br0" timeOffset="1007">1209 338 168,'0'-5'550,"10"0"-72,-1 0-131,-9 0-75,8 0-61,-8 5-67,0 0-46,0 5-33,0-5-26,0 10-19,9 0-10,-9 0-6,0 5-7,9 0-10,-9 5-12,0-1-11,0 1-10,9 5-5,-9 0-4,0 0-4,0 5 6,0-1 9,0-3 11,0 4 8,0-6 10,0 6 6,0-4 4,8 3 7,-8-9 7,0 5 8,0-6 9,0 1 6,0-5 10,0 0 15,0-4 15,10-2 17,-10 1 20,0-5 22,0 1 19,0-6 12,8 0 2,1 0 3,-9-6-7,10 1-6,-2 1-16,1-7-21,-1-4-13,10 0-12,-9 0-1,1-5-2,6 5 1,-6-9-1,-1 4 4,-1 0 4,0 0 6,2 0 7,-1 5 4,-9 0 2,8 0 1,-8 6-2,10 3-9,-10-3-9,8 4-18,-8-1-16,0 6-16,0 0-15,0 6-12,0-1-10,9-1-7,-9 7-1,0-2 1,0 1 4,10 5-2,-10-5 0,0 5 0,8 0 1,-8 0 1,8 0 0,-8-5 0,9 5-4,1-1 4,-2 1 0,1-4 0,0-1 1,0 0-2,9-6 2,-9 2 0,9-1 3,-10-1-1,9 2-1,1-6 2,-9 0-3,9 0 1,-10-6-1,11 6 0,-11-4 3,10-7 3,-9 7 5,-1-1 1,2-6 4,-2 2 2,1-6 1,1 5 4,-10-5-2,8 0 1,1 0-2,-9 1-2,8-1 0,-8 0-3,0 4-2,0 2-1,0 3-6,0-3-4,0 9-3,0-6-2,0 1-3,0 5-2,0 0-3,0 0-2,0 5 0,0 1 9,0-2-5,-8 1-2,8 1 5,0 3-2,-9 2 0,9-2 0,0-3 0,0 3-8,0-3 4,0 3-7,0-4 1,0 0 3,0 0 0,0 0-4,0 0-4,9 0-7,-9-5-4,0 5 8,0-5-8,8 5-3,-8-5 1,10 0 3,-2 0 5,1 0 4,-9-5 3,9 0 3,8 5 1,-17-5 2,10 0 0,-1-5 2,-1 5 2,0 0 1,2-4 0,-1 3 0,-9 1 4,8 1 0,-8 4 2,10-6-3,-10 1 0,0 5-2,8-4-1,-8 4-1,0 0-1,0 0-1,0 0-2,0 0 0,0 0 3,0 0 1,9 0-5,-9 4-6,0 1-17,0-5-16,0 6-24,0 3-28,0-3-33,0-2-36,0 6-38,-9 0-41,9-5-39,-8 5-41,-2 0-28,10 0-22,-8 0-19,-1-5-26,9-1-41,-10 2-64,10-6-44,0 0 1</inkml:trace>
  <inkml:trace contextRef="#ctx0" brushRef="#br0" timeOffset="1719">1935 492 432,'0'-15'425,"0"0"-93,0 0-95,0 0-34,0 5-52,0 1-46,0-2-25,0 7-22,0-1-24,0-1-22,9 6-18,-9 0-18,0-4-21,0 4-25,10 4-32,-2-4-34,-8 0-44,8 0-52,-8 6-75,9-6-82,-9-6-37</inkml:trace>
  <inkml:trace contextRef="#ctx0" brushRef="#br0" timeOffset="1854">2139 164 425,'8'-25'485,"1"5"-57,-9 5-65,10-5-6,-10 10-11,8-5-28,-8 5-13,0 0-14,0 5-24,0 1-25,0 4-16,0 0-7,0 9-1,0 1-3,0 5-4,0 5-2,0 5 8,0 5 6,-8 0-13,8 0-29,0 0-33,0 4-25,0 1-16,0-5-14,0 5-11,8 0-11,-8-1-9,0-4-10,8 5-5,-8-5-8,10 5-9,-1-5-8,-9-1-6,8-4-4,-8 6-4,10-7 3,-10 1-5,0-5-3,8 4-10,-8-3-18,-8-1-18,8-5-22,0 0-27,0 0-37,-10-1-42,10 1-54,-8-5-45,8-5-45,-9 1-44,9-2-46,-10-4-34,10 0-20,-8-4-1,8-7 10,-8 1 11,8 1 17,0-6 21,0-5 44,0 5 48,8 0 51,-8-5 59,0 5 79,8 0 81,-8 0 79,10 0 69,-1 5 48,-1-4 33,-8 3 18,10 1 6,-2 5-16,1-5-16,1 5-18,-2 0-9,9 1-7,-7-2-7,-2 1-2,10 1-6,-9 4-4,9-6-3,-9 6-5,7-5-6,3 5-9,-1-4-6,-1-2-8,9 1-7,-7 1-11,7-1-11,-9-1-9,10 2-10,0-7-4,-9 7-8,8-1-6,-9-1-1,2-3-1,-11 4-3,10 0-1,-9 0 2,-1-5 1,2 5 5,-2-5 5,1 0 1,-9 5 1,8-5 3,2 0-2,-10 0-3,0 0-2,8-5-3,-8 6-4,0-2-4,0-4-1,0 0-6,-8 0 5,8 6 6,-10-1 3,2-5-1,8 10 4,-9-5 4,-9 0 0,18 5 3,-17 5-4,7-5-5,2 5-5,0 0-2,-2 0-8,1 5 0,1 0 5,-1 5 9,0-5 10,0 5 6,1 5 6,-2 0 5,10 0 11,-8 0 5,-1 4 1,9 1-9,0 0-6,0 0-5,-10 0-3,10 0-3,10 0-7,-10-1-10,0-4-7,0 6-6,9-1-5,-9-5-2,8 0-5,-8-1 0,10 1-1,-2 0 0,-8-5 0,9 0 0,-9 5-1,9-5-2,0-5 0,-9 5-8,8-5-8,-8-1-9,0 2-14,9-1-6,-9-1-7,0-4-7,0 0-6,10 0 0,-10 6-5,0-6-9,0 0-14,0-6-18,8 6-20,-8-4-25,0-1-27,8-1-28,-8 2-29,0-1-23,0 0-21,0 0-17,-8 5-15,8-5-14,0 0-24,-8-5-40,8 5-64,-10 0-44,10 0 0</inkml:trace>
  <inkml:trace contextRef="#ctx0" brushRef="#br0" timeOffset="2689">2740 49 73,'0'-5'660,"0"5"46,0-5-47,0 0-138,0 1-69,0-2-72,0 6-52,0-5-40,0 5-31,10-4-31,-10-2-29,0 6-31,8-5-32,-8 5-33,0-4-30,9 4-24,-9 0-17,9 0-11,-9 0-7,9 0-5,-1 0-10,1 4-10,-9-4-29,9 5-34,0 1-35,-1-2-38,-8 1-45,10 5-49,-10 5-51,0-5-50,0 5-29,0 0-35,-10 5-55,10 0-105,-8-6-65,-1 7-10,0-6 23</inkml:trace>
  <inkml:trace contextRef="#ctx0" brushRef="#br0" timeOffset="2887">2900 393 269,'0'9'665,"0"-9"25,0 5-137,8 1-115,-8-2-75,0 1-66,9 1-43,-9-2-23,10 1-10,-2 5-3,0-5 0,2 10-8,-1-5-16,-1 0-18,2 5-25,-2 0-28,1-5-24,-9 5-17,8 0-14,2-1-6,-10 1-9,8 0-5,-8 0-8,9-4-3,-9 4-4,10 0-2,-10-6-2,0 2-2,8-2-6,-8 1 0,0-5-3,9 5-2,-9-5 2,0 0 5,9-5 6,-9 0 5,0 0 5,0 0 2,9 0 0,-1-10 1,1 6-5,9-7-6,-10 1-8,11 1-8,-1-7-6,-1 1-3,1 0-1,-1-4-3,-7-1 0,6-1 0,3-3-1,-2-1 0,1-5 5,0 5-3,-1 1-2,1-2-1,-9 2 0,9 3-3,-10 2-5,1 4-12,1 5-19,-10 0-23,8 0-38,-8 5-52,0 0-62,8 0-61,-8 5-57,-8 0-52,8 5-46,0 0-29,-8 0-14,-2 5 3,1-5-1,1 10-9,-2-5-24,10-5-21,-8 10-2</inkml:trace>
  <inkml:trace contextRef="#ctx0" brushRef="#br0" timeOffset="3185">3316 522 327,'0'10'409,"8"0"-48,-8 0-65,0-5-63,10 5-41,-2-6-26,1 2-13,-1-1-7,2-1-3,-2-4-5,1 0-5,9 0-5,-10-4-8,11-1-4,-2-1-2,1 2-2,0-6-2,-1 0-7,1 0-5,0 0-6,-1-5 7,1 5 7,-9-5 1,9 0 0,-1 0 3,-7-5 7,-2 5 12,1 0 9,-1-5 6,2 5 3,-10 0-1,8 1-2,-8-1-4,0 5-6,9-5-15,-9 5-18,0 5-18,-9 0-19,9-5-13,0 10-16,0 0-9,-8 0-8,-2 0-7,2 0-4,-1 10-4,1-5-2,-2 10-2,-7 0-2,7 5 0,-7-5 0,8 10 0,0-5-1,1 4 1,-1 1 0,0 0 2,9-5 4,0 5-2,-9-5-1,9 5 1,9-5 1,-9-1 2,0-4-3,9 0 1,0 0 0,-1 0-1,1-5 1,0 0 0,8 1-3,-7-7-6,7-4-5,-7 0-6,7 0-8,1 0-5,9-4-4,-11-7-9,11 1-2,0-4-3,-9 3 2,9-8 4,-2 4 4,2-11 3,-1 2 1,1-1 7,0 0 2,-9-5 8,9 0 5,-2 0 2,-7 1 5,0-7 7,9 2 0,-10-1-1,1 0 0,9 0 0,-19 5 0,11-4-1,-3 9 1,-6 0-1,-1 5 2,-9 5 7,8 0 5,-8 5-2,9 0-1,-9 6 4,0-2-1,-9 6-5,1 0-1,8 6-5,-9-2-2,-1 6 1,2 0 2,0 5-1,-2 0 5,1 5 10,1 0 6,8-1 6,-10 7 6,10-7 6,0 7 2,0-7 0,0 6 1,10 0-6,-10-5-3,8 0-5,11 0-3,-11 0-6,0 0-2,11-5-3,-11 0-4,10 0-3,-1 0-2,1-1-2,1-4-1,-2 5 0,1-5-2,8 0-1,-9 0 2,2 0 0,-11-5-1,10 5 1,-1 0-2,-7-5 1,7 5-1,-7-5 1,-2-1-1,0 2 0,1-1-1,1-1-1,-10 2-1,8-6-1,-8 5 2,0-1 0,0-4-3,0 6-6,-8-1-10,8-1-8,-10-4-14,1 5-24,-7 1-36,6-6-46,-7 4-49,-1-4-53,9 0-55,-9 0-55,1-4-53,-1 4-42,0-6-44,1 1-63,-10 1-104,9-7-23,1 7 21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1:04.46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521 723 193,'0'4'224,"0"-4"-22,10 6-16,-10-1-21,0-5-27,0 0-13,0 0 0,0 0 8,0 0 6,0 0-8,0 0-16,0 0-15,0 0-5,0-5-3,0 5-3,0 0-4,8 0-2,-8-6 2,0 6 2,0 0 2,0-4 2,0 4 0,0-5-1,0 5-2,0 0-1,0-6-6,0 6-3,0 0 1,0-4-2,0 4 1,0 0-1,0 0 4,0-5 1,0 5 4,0 0 1,0 0 4,0-5 3,0 5 6,0 0 5,0 0 2,0 0 1,0 0 1,0 0-4,0 0-7,0 0-8,0 0-13,0 0-13,0 0-12,0 0-13,0 0-8,0 0-8,0 0-7,0 0-4,0 0-8,0 5-4,0-5-2,-8 0 1,8 5-1,0-1-2,0-4 4,0 6 2,0-1 10,0-1 9,0 7 12,0-7 8,-10 7 8,10-7 7,0 7 1,0-2-1,0-3-5,0 3-5,0 6-4,0-5-1,-9 5-2,9 0-4,0-5 0,0 5 0,0-5-3,0 5-1,0-1-7,0-3-10,0 4-2,0 0-3,0-5 0,0 4 2,0 1 0,-8-5-3,8 5-1,0-5 0,0 5-2,0-5-2,-10 5-1,10-5-3,0 0 1,0 0 0,-8 0 3,8 0 0,0-5-2,0 5-1,0-5-18,0-1-29,0 2-43,0-1-51,0-1-54,0-4-51,0 0-60,0 0-63,0 0-52,8-4-42,2-1-39,-10-1-55,8-3-101,1-1-42,1 0 7,-10 0 37</inkml:trace>
  <inkml:trace contextRef="#ctx0" brushRef="#br0" timeOffset="600">823 354 171,'0'-10'371,"-10"1"-69,1 3-70,1-3-55,-2-2-34,10 1-22,-8 5-16,-1-4-8,1 3-5,-2-3-6,10 3-5,-8-3-4,-1 3 2,-1-3 2,2 4 2,0 0 0,-2 0 3,1 0 3,1 0-2,-10 5 0,9-5-2,-9 5-3,1 0 0,-1 5-3,0 0-2,-8 0-3,8 0-1,-9 5-2,1 5 3,-1 0 1,-8 0-2,8 5-1,-8 4-2,8-4-5,-8 5 2,9 0-2,-9 0 4,8-1 1,0 2 3,9-2 0,-9 2-1,2-2 1,7 1 0,0 1 2,1-7-3,7 11-1,-7-5-4,9 0-2,-2 0-4,1 5-2,1 0-2,8-1-8,0 6-7,0 0-8,0 5-5,0-6 0,0 11 2,8-5 2,1 0-2,1 4-2,-2-3-4,9-2-4,-7-4-5,7 0-5,1-5-2,8-5-1,1 5 3,0-10-1,8-1 4,8-4 0,2-4 4,-1-2 2,9-4 0,1-5-2,-1 0-5,0-5-3,-1-4-3,2-2-1,-1 1-2,0-5-1,-9 1-2,1-1 0,-2-6-1,-6 2 1,6-6 3,-16 5 0,8-10 0,-8 5 0,8-5-5,-8 1 2,-1-1 2,-7-5 2,7 0-2,-9-5-2,1 1 3,-1-2-1,1 2 3,-9-6-3,1 0-1,-10 1-2,0-6-1,0 5 1,-10-5-7,1 0-18,-9-4-15,1 4-15,-1 0-9,1 0-3,-9 1-4,-1 4-1,0 5 3,-8 0 16,8 5 20,-8 5 14,9 6 7,-11-2 4,12 2 1,-12 9 2,2 0 4,9 5-2,-1 0 0,-8 5-8,8 5-22,0 0-26,1 0-20,9 5-36,-10 0-34,9 5-37,-9 0-48,10 5-37,-1 0-27,1 4-20,-1-4-34,10 0-43,-2 0-81,10 0-79,-9 0-27,1 0 7</inkml:trace>
  <inkml:trace contextRef="#ctx0" brushRef="#br0" timeOffset="3490">1866 534 49,'0'-6'327,"0"6"-46,0-4-46,0 4-43,0-5-40,0 5-22,0-6-15,0 6-10,0-5-8,-9 1-5,9 4-5,0 0 0,0-6-2,0 6-2,0-5 0,0 1-2,0 4 0,0-5 0,0 5 1,0 0-3,0-6-2,0 6 0,0 0-2,0 0-2,0-4-2,0 4-2,0 0 1,0 0-1,0-5 1,0 5-5,0 0-2,0 0-2,0 0-5,0 0-1,0 0-5,0 0-2,0 0-7,0 0-3,0 0-8,0 0-5,0 0-2,0 0-4,0 0-5,0 0-5,0 5-2,0-5-7,0 0 5,0 4-2,0 2-2,0 3-2,0 2 0,0-2-1,0 2 3,0-1 7,0 4 4,-8 1 14,8 6 12,0-6 8,0 4 6,0 1 14,0 0 9,0 0 6,0 5-1,0-5-7,0-1-8,0 1-1,0 1 1,0-2-5,0 1-5,0 0-6,0 0 0,0 0 6,0 0 9,0-5 2,0 5 0,0-1-3,0-4 0,0 0 2,0 0 1,0 0-8,-10 0-13,10 0-5,0-5-7,0 5-4,0-5-4,-8 0-1,8 0-7,0 0-5,0-5-3,0 0-3,0-1-2,-9 2 1,9-1-1,0-5-5,0 4 3,0 2 4,0-6-1,0 0 4,0 0-2,0 0 6,0 0 2,0 0 3,0 0 1,0 0 2,0 0 3,0 0 0,0 0 2,0 0-7,0 0-1,0 0-2,0 0-1,0 0 1,0 0-1,0 0 1,0 0 2,0 0-1,0 0 3,0 0-1,0 0 1,0-6-3,0 6-3,0-4-1,0 4-3,0-5 0,0-1-3,0 2-3,9-1-1,-9 0 1,0 0 0,0 0-3,0 0-1,8 5 0,-8-5 0,0 0 1,0 0-2,0 5 1,10-5 0,-10 0 0,0 5 0,8-5-1,-8 5 1,9 0-1,-1 0 1,2 0-1,-1 0 0,-1 0 1,2 0-1,7 0 1,-7 0-1,6 0 1,3 0 4,-11 0-4,10 0 0,-1 5-2,-7-5 1,7 5 0,-7 0 0,6-5 1,-7 0-7,1 5 7,-2-5-1,1 5 1,0-5 0,0 5 0,-1-5 4,2 0 0,-1 5 0,-9-5-2,8 0-1,0 0-1,2 0 0,-1 0 0,-1 0-2,2 0 0,-2-5 1,1 5 0,9-5 1,-10 5 1,1-5 1,1 5-2,-10-5 1,8 5-1,1-5 2,0 0-2,-9 0 1,9 5 0,-1-5 0,-8 0 1,10 0-2,-2 0 0,-8 0 0,9 0 0,-9 0 0,8 0 0,-8 0 0,10 0 0,-10-5 0,9 5 0,-1 1 0,-8-2 1,0 1 0,0 1 2,0-2 0,10 1-2,-10 5-1,0 0-7,0-4-11,0 4-19,0 0-25,0 0-32,0 0-42,0 0-42,0 4-42,-10-4-42,10 0-39,0 5-36,-8-5-31,8 6-20,0-6-13,0 0-17,0 0-44,0 0-69,0 0-62,-9-6-11,9 6 21</inkml:trace>
  <inkml:trace contextRef="#ctx0" brushRef="#br0" timeOffset="4484">2618 539 118,'9'-5'211,"-9"5"-25,0 0-25,0 0-21,0-6-19,0 6-12,0 0-6,0-4-1,0 4-3,0 0-2,0-5-4,0 5 0,8-6 0,-8 6 1,0-5 2,0 5 2,0 0 1,0-4 0,0 4 4,0 0 2,0-6 1,0 6 1,0-5 3,0 5-3,0 0 2,-8-4 0,8 4-2,0 0-2,0 0-3,0 0-5,0 0-6,0 0-5,0 0-4,0 0-13,0 0-10,0 0-11,0 0-12,0 0-10,0 4-10,-9-4-4,9 5-6,0 1 11,0 3 12,0 2 12,0-1 13,-8 4 19,8-4 22,0 5 22,0 0 17,0-4 3,0 8-4,0-4-1,0 0 8,8 0-2,-8 0-12,0 0-18,0 4-13,0-4-11,0 0-4,0 5-6,9 1-15,-9-6-13,0 4-3,0-4-3,8 5-6,-8-5-3,0 5-4,0-5-4,0 0-6,0 0-1,10 0-5,-10 0-2,0-6-2,0 2-2,0-2-2,0 1-1,0 1 1,0-7-10,0 6-2,0-5 5,0 0 4,0-5 0,0 5 0,0 0 1,0-5 2,0 5 8,0-5 4,0 5-7,0-5-3,0 0 0,0 0-3,0 0-4,0 0-15,0 0-17,0 0-27,0-5-42,0 5-58,0-5-59,0 0-58,9-5-54,-1 5-44,2-5-38,-10-5-28,8 5-8,1 1 1,1-2-15,-2 2-32,0-1-59,1-5-24,-9 4 9</inkml:trace>
  <inkml:trace contextRef="#ctx0" brushRef="#br0" timeOffset="5034">3273 623 371,'0'-5'347,"8"0"-55,-8 0-56,0-4-50,0 3-32,0 1-28,0 1-17,0-7-9,0 7-1,-8-2-1,8-3 0,0 3 4,0 1 1,-9 1 0,9-1-2,0-1-3,-8 2-7,8-1-8,-10 5-7,2 0-8,8 0-8,-19 0-4,11 5 0,0-1 0,-11 2 9,1-1 10,10 4 9,-9 1 3,-1 1 4,-1-2-2,11 1-3,-1 1-3,-9-2-1,10 6-5,-1-5-2,9 0-6,-9 5-8,9-5-7,-9 0-7,9 0-7,0 0-10,0 0-11,9 0-8,-9-5-4,9 5 2,0-1 8,-1-3-1,10 3 2,-9-4-1,9 1 1,-1 3 0,1-3 1,-1-2-4,-7 1-9,7 5 0,1-5-11,-10 0 4,11 0 0,-11 5 0,2-5-1,-2 5 1,1-5 0,-1 5 0,-8 0 8,10-5-3,-10 5 0,8 0-1,-8 0 1,0-1-2,0 2 3,0-1 2,0-1-1,-8 2 1,8-1 1,-10-1 1,2-4 0,-1 5-1,1 1-4,-2-7-1,2 1-1,-1 5 0,-9-5-1,10 0 3,-11 0-2,11 0 2,-10-5 0,9 0-1,-9 5 2,1-5-1,-1 0-1,9 0-3,-9 0 2,1 0-1,-1 0 0,10-5 5,-11 5-5,1 0-1,10 0 0,-1-5 0,1 5-1,8 0-15,-10 0-32,10 0-42,-8 0-47,8 0-48,0-5-51,0 0-50,8 0-48,2 1-34,-2-2-29,1 1-42,-1-5-68,2 5-63,7-5-12,1 1 14</inkml:trace>
  <inkml:trace contextRef="#ctx0" brushRef="#br0" timeOffset="5646">3688 678 529,'-8'-5'485,"-10"0"-85,9 5-82,1-5-48,8 0-32,-10 0-14,2 5-7,8-5-6,-9 5-9,9-5-13,0 5-12,-8 0-15,8-5-10,0 5-15,0-5-15,0 5-14,0 0-12,0-5-10,0 0-13,8 5-14,-8-5-16,9 5-11,-1-10-8,2 5-7,-2 1-8,11-2-2,-11 1-2,10 1-2,-1-2 1,10 1-2,-9 1-2,9-2 1,-10 1 0,1 1-2,8 4 1,-9 0 0,2 0 0,7 0 2,-9 0-1,1 0-2,-9 4-11,9 1-27,-10 1-30,11-6-34,-11 4-34,10 1-33,-9 1-34,-1-6-33,2 4-21,-2 1-7,11-5-2,-11 6 0,1-6-1,-9 0-11,8 0-17,2 0-35,-10 0-52,0 0-62,8-6-20</inkml:trace>
  <inkml:trace contextRef="#ctx0" brushRef="#br0" timeOffset="6000">3822 608 174,'0'-5'470,"0"5"-56,0-4-59,-10 4-57,10-6-29,0 6-30,0-5-22,0 5-8,0 0-6,0-4-3,0 4-5,0 0-9,0 0-11,0 0-13,0 0-11,0 0-10,0 0-11,0 0-14,-8 0-16,8 4-14,0-4-15,0 0-5,0 5 10,0 1 8,0-2 5,-9 6 7,9 0 3,0 0 10,0 0 11,-8 5 3,8-5-20,-10 5-17,10 5-15,0-5-12,-9 0-5,9 0-9,0-1-12,0 1-8,0 6-2,0-7-3,0 1 1,0 5 0,0-5 0,0 0-4,0 0-2,0 0-1,9 0-2,-9 0 0,0 0-5,0 0-1,10 0-3,-10 4-2,0-4 1,8 0-1,-8 0-1,0 0-2,9 0 3,-9 0 0,8 0 1,-8 0-14,0 0-32,10-5-46,-10 5-51,0-6-67,0-4-74,0 5-72,0-5-72,8-5-54,-8 6-45,0-6-60,9-6-110,0-3-28,0-2 10,-9 2 40</inkml:trace>
  <inkml:trace contextRef="#ctx0" brushRef="#br0" timeOffset="6450">4414 638 239,'0'0'332,"0"5"-58,0-5-54,0 0-36,0 0-19,0 0-9,0 0-14,0 0-13,0 0-10,0 0-6,0 0-2,0 0-1,0 0-1,0 0 0,0 0-4,0 5-6,0-5-2,0 0 7,0 5 8,0 0 6,0 0 2,0 0 7,0 5 7,0-5 8,0 10 5,0-5-2,0 5-5,0 0-1,0 0-2,0 0-7,0 0-5,0 4 0,0-4-3,0 0-5,0 5-14,0-5-11,0 0-12,9 0-8,-9-1-11,0-3-13,0 4-13,0-5-10,0-1-9,10 2-6,-10-2-3,0 1-2,0-5-2,0 5 1,0-10 0,0 5-1,0 1 0,0-2 0,0-4 1,0 0 1,0 0 0,0 5 0,0-5-1,0 0 3,0 0 0,0-5 0,0 5 0,-10-4-1,10-2 0,0 1-7,-9-5 1,9 5 0,0-5 0,-8-4 0,8 4-1,-10-5-1,10 0 2,0-5 5,0 0-4,-8 5 0,8-5-2,0 0 0,0 0-2,0 0-1,0 5 1,8-4-1,-8-1-1,0 5 3,0 0-1,0 0 2,10 5 0,-10-5 1,0 5-2,8 0 0,-8 0 1,9 0-13,-9 5 6,10 0 1,-2 0 4,-8 0-1,8 5 2,1-4 1,1 4-3,-2 0 11,0 0-4,2 0-3,-1 0 0,-1 0-1,2 4 1,-2-4 0,9 5 0,-7 0 2,-1 0 0,-1-5 1,2 5-1,-2 0-1,1-5 0,0 5-18,-9 0-32,9-5-34,-9 5-33,8-5-34,2 5-33,-10-5-33,9 0-34,-9 0-19,0 0-9,8 0-3,-8 0-6,0 0-7,8 0-7,-8 0-15,0 0-29,10 0-43,-10-5-66,0 5-58,0 0-10</inkml:trace>
  <inkml:trace contextRef="#ctx0" brushRef="#br0" timeOffset="6991">4441 867 252,'0'10'483,"-8"-5"-73,8 0-89,-10 5-73,10-5-52,0-5-39,0 5-21,0-1-15,0-4-2,0 0-1,0 6 7,0-6 10,10 0 5,-10 0 4,8 0 0,0 0-5,11 0-6,-11-6-15,10 6-18,-1-4-20,1-1-21,-1 0-17,2-5-14,-1 5-10,-10 0-10,10 0-3,-1 0-4,2 5-2,-11-5 3,10 5-1,-9-5 0,-1 5-2,10 0-4,-9 0-14,1 0-29,-10 0-33,8 5-36,0-5-37,-8 5-33,0-5-34,0 5-27,9 0-22,-9 0-8,0-5-17,0 5-24,0 0-27,-9 0-27,9 0-39,-8 0-22</inkml:trace>
  <inkml:trace contextRef="#ctx0" brushRef="#br0" timeOffset="7201">4556 1026 166,'-18'10'380,"1"0"-30,-1 5-39,-1-5-48,3 0-39,-3 0-26,3 0-11,6-5-5,1 5-8,1-5-11,-2-1-11,10 2-13,-8-1-4,8-1-2,0 2 6,0-6 10,0 0 16,8 5 20,-8-5 19,10 0 12,-2-5 4,1 5-2,9 0-10,-1-6-21,1 2-21,0-1-31,-1-1-27,1 2-28,-1-6-22,10 5-19,-9-5-15,0 5-8,-1-5-6,2 10-5,-3-5-3,3 0 0,-11 5 0,10 0-14,-9 0-36,9 0-50,-10-5-51,11 5-56,-11 0-59,10-5-61,-9 5-62,9-5-47,-1 0-37,-9 5-46,2-5-77,7 0-64,-7-5-8,-2 5 23</inkml:trace>
  <inkml:trace contextRef="#ctx0" brushRef="#br0" timeOffset="7561">5122 678 469,'0'0'505,"0"0"-72,0 5-89,0-5-53,0 0-42,0 0-29,0 0-20,0 0-13,0 0-11,0 0-10,0 0-12,0 5-8,0-5-8,0 0-9,0 0-13,0 0-10,0 0-7,0 0-10,0 0-1,0 0 3,-9 5 6,9 0 8,0-5 10,0 5 6,0 0 3,0-1 7,-9 2 2,9 3-7,0-3-13,0 3-16,0 2-18,-9-2-9,9 1-6,0 1-7,0-2-12,0 6-10,0-5-3,0 5-4,0-5-2,0 5-2,0-5-6,9 5-5,-9-5-2,0 0-4,0 5-1,0-6 0,9 2-2,-9 4-2,0-5 1,0-1 1,0 2 0,0-2-1,9 1 1,-9 5-1,0-5 0,0 0-1,0 0-2,-9 0-21,9 0-30,0 0-47,-9-5-62,0 5-70,9 0-80,0-5-85,0-5-79,-8 5-75,8-5-89,0 0-119,-9-5-29,9 5 18,0-5 48</inkml:trace>
  <inkml:trace contextRef="#ctx0" brushRef="#br0" timeOffset="7924">5052 653 28,'-10'-5'519,"10"0"-50,-9 0-69,9 0-69,0 0-39,0 5-38,-8-5-26,8 5-14,0 0-13,0-5-11,0 5-10,0 0-14,0 0-19,0 0-18,0 0-14,0 0-16,-10 0-14,10 0-9,0 0-19,0 0-2,0 0 22,10 5 21,-10 0 27,8 0 23,-8 5 16,9-5 14,1 5 15,-2 0-1,1 0-23,0 0-27,0 0-32,-1 0-26,10 0-14,-9-1-13,9 2-8,-1 4-6,1-6-4,-1 1-3,1 5-2,1-4-5,-3-2-4,3 1-4,-1 5-4,-1-5-6,1 0-1,-9 5-3,9-5-1,-1 0-2,-8 0 0,8 0-1,-8 0 0,1-1-2,-2 2 2,0-1-2,11-5 0,-11 10 0,-8-6-1,10 1 0,-2-5 0,1 5 1,-1 1-9,-8-7-19,10 6-19,-10 0-34,8 0-44,-8 0-50,0-5-53,0 0-55,0 0-49,0 5-31,0-10-28,9 5-5,-9 0 7,0-5 21,0 0 23,0 0 33,0 0 36,0 0 26,0-5 26,0 0 15,10-5 7,-10 5-2,0-5-8,8 5-22,-8-5-29,0-5-36</inkml:trace>
  <inkml:trace contextRef="#ctx0" brushRef="#br0" timeOffset="8356">5521 469 453,'0'-6'476,"0"2"-61,-10-1-72,10 5-74,0-6-55,0 6-38,0-4-27,0 4-21,0 0-20,0 0-22,0 0-18,0 4 4,0 2 10,-9-1 14,9-1 17,0 7 23,0-1 19,0-1 23,0 2 23,0 4 1,0-6 3,0 6 4,0 0-4,0 0-12,0 5-8,0-5-15,0 5-13,0 0-15,0-5-23,9 5-23,-9 0-17,0 0-9,0-1-7,0 1-9,0-5-11,10 6-7,-10-2-2,0-4-3,8 5 0,-8 0-4,0-5-3,0 5-3,9-1 0,-9 2-3,0-6-4,0 5-1,0-5-2,0 4-4,9-4 0,-9 0-2,0 5-3,0-5 2,0 0-1,0 0 1,0-5 0,-9 5 0,9 0-1,0-5 1,0-1 1,0 2-9,0-2-22,-9 1-32,9-5-47,0 1-55,0-2-67,-8-4-85,8 0-93,0 0-79,0-4-69,-10-7-82,10 7-119,0-7-49,0 1 4,0 1 46</inkml:trace>
  <inkml:trace contextRef="#ctx0" brushRef="#br0" timeOffset="9250">1689 1583 150,'-8'0'226,"-1"-4"-24,9 4-25,-10 0-29,10 0-25,-8-5-22,8 5-8,-9 0 2,9-6-1,0 6-5,-9 0-4,9 0-2,0-4-5,0 4 0,0 0-2,-9 0 0,9 0 1,0 0 2,0 0 7,0 0 3,0 0 7,0 0 5,0 0 4,0 0 0,9 0 4,-9 0-4,0 0-4,0 0-3,0 0-8,0 0-8,0 0-10,0 0-5,0 0-15,0 0-8,0 0-9,0 0-10,0 0-9,0 0-7,0 0-3,0 0-3,0 0-1,0 4-1,0-4-2,9 0-1,-9 0 3,0 0 5,9 6-10,-9-6 8,8 0 8,2 0 9,-10 0 7,9 0 6,7 0 2,-6 0 1,-1 0 11,-1 0-5,10 0-8,-9 0-6,9 0-3,-10 0-4,11 0-1,-2 0-1,1 0 2,0 0 1,-1-6 1,1 6-3,9-4-1,-10 4-1,1-5-2,0 5-4,7-6-5,-6 6-3,-1 0-1,-1 0 0,9-4-1,-7 4 0,-2 0 8,9-5-4,-7 5-1,-3 0-7,3 0 1,7-6 2,-7 6-2,6 0-1,-7 0-10,0-4 5,9 4 3,-10 0 7,10 0-3,-9-5-1,8 5 2,0 0 0,-8 0 1,9 0-1,-1-5 1,1 0-2,-10 5 2,10 0-1,-1-5 0,-8 5-1,9 0 1,0 0 0,-10 0-1,9 0 1,-7 0 1,7 0-1,-9 0-2,1 0 2,-1 0 0,1 0 2,1 0-2,-2 0-1,1 0-4,9 5 2,-11-5 4,3 0-3,7 0-3,-9 0-2,10-5 3,0 5 2,-1 0 0,1-5 0,0 0 0,-9 5 0,7 0 0,-7-5 3,9 5-4,-9 0 1,9 0 0,-10-5 0,9 5-2,-7 0 2,7 0 2,-9-5 0,1 5 1,9 0-5,0-5 5,-10 5-1,9-5-1,1 5 3,0-5-2,-1 5-4,-9-5-1,10 0 2,0 5 1,-1-5 0,9 0 0,-8 5 0,0-5-1,-1 0 1,1 5 4,-10 0-1,10 0 6,-9-5-2,9 5-1,-1 0-4,-9 0 2,10 0-2,-1 0-1,-7 0 1,7 0-9,1 5 5,0-5 1,-2 0 0,2 0 1,-1 0 0,-7 0 0,7 0 1,1 0 1,0 0-1,-11 0 2,11 0-1,-9 0 1,9 0-1,-10 0 0,10 0 1,-9 0 3,-1 0-2,1 0 0,-1 0-1,1 0 3,0 0 4,-9 5 9,17-5 12,-9 0 8,2 0 9,-1 0 9,8 0 8,-9 0 2,10-5 3,-9 5-4,9 0-9,-10-5-6,9 5-3,1-5-3,-9 5 0,-1-5 1,10 5-1,-9-4-1,9 4-2,-10 0-3,1-6-4,-1 6-4,1 0-6,0 0-5,-1 0-4,1 0-3,-9 0 0,9 0 1,-10 0 4,11 0 1,-11 6 0,10-6 1,-1 0 0,-8 0 3,9 0 2,0 0-1,-1 0-2,1-6-2,-1 6 2,1-5-1,1 5-1,-3-4 0,3 4 0,-11-6-4,10 6-2,-1 0 2,2-5-3,-11 5-2,10 0-1,-9 0-2,9 0-4,-10 0-1,1 0-1,9 0-3,-18 0 1,8 0 0,2 0 1,-1 0 0,-1 0 0,-8 0 1,10 5 0,-2-5 2,1 0-1,-1 0 0,2 0 1,-2 0-1,-8 0 0,19 0 0,-11 0 0,1 0 1,0-5 0,0 5 1,-1 0 0,1 0 2,9 0-2,-10-4 2,2 4-1,-1 0-2,-1 0 1,-8 0-3,10 0 0,-2 0 1,-8 0-1,9 0-1,-9 0 0,0 0 1,8-6 0,-8 6 0,0 0 1,10 0 0,-10 0 1,0-5-1,8 5 2,-8 0-2,9 0-1,1-4 0,-10 4 1,8 0-1,-8 0-1,8-5-1,-8 5 1,0 0 0,10 0-1,-10 0-7,0 0-19,0 0-33,0 0-45,-10 0-50,10 5-64,-8-5-82,0 4-88,-2-4-92,1 0-110,1 0-160,-10-4-62,9 4-11,-9-5 28</inkml:trace>
  <inkml:trace contextRef="#ctx0" brushRef="#br0" timeOffset="10543">6193 941 151,'0'6'348,"-10"-6"-38,10 5-53,0-5-59,-8 0-34,8 4-13,0-4-10,-8 0-13,8 0-11,0 0-5,0 0-4,0 0 2,-10 0-3,10 6-1,0-6-3,0 0 0,0 0-1,0 0 1,-9 0-1,9 0 3,0 5-2,-8-5 0,8 0 3,-10 0-4,10 4-4,0-4-4,-8 0-4,8 0-8,0 0-5,0 0-5,-9 0-9,9 0-2,0 0-3,0 0-5,0 0 0,0 0 0,0 0 1,0 0 5,0 0 4,0 0 1,0 0 5,0 0 2,0 0 0,0 0-1,9 0-3,-9 0-7,0 0-5,0 0 1,0 0 8,8 0 9,-8 0 3,10 5 3,-2-5-1,1 6-2,1-6-4,-2 0-6,0 0-16,2 4-15,7-4-9,-9 0-5,11 0-3,-1 0 0,-10 0-1,11 0-3,-11 0 0,9-4 0,-7 4 0,7 0 0,-8 0 1,0-6 1,-1 6 1,2 0 3,-1 0-2,-1-5 1,-8 5-1,8 0 2,2 0-2,-10-4-1,9 4-3,-9 0-3,0 0-3,0 0 0,8 0-1,-8 0-2,0 0-2,0 0 1,10 0-2,-10 0 2,0 0-1,0-5-1,0 5 0,0 0-1,0 0-1,0 0 1,0 0 1,0 0 2,0 0-2,0 0 1,0 0-5,0 0-13,0 0-18,0 0-26,-10 0-41,10 0-67,-8-6-76,-1 6-92,-1 0-95,2-4-99,-9 4-150,-1-5-126,0-5-53,-9 5 8,10-1 42</inkml:trace>
  <inkml:trace contextRef="#ctx0" brushRef="#br0" timeOffset="62241">1380 1429 28,'9'-4'218,"-9"4"-24,8-6-7,-8 6-1,0-5 5,10 5-4,-10-4-20,0 4-24,0-6-20,0 6-15,8-5-11,-8 1-2,0 4-3,9-6 0,-9 6 2,0-5 2,0 5 4,8-4 3,-8 4 1,0-5 1,0 5 2,0-6 1,0 6-2,0 0-4,0 0-5,10 0-8,-10 0-7,0 0-9,0 0-7,0 0-12,0 0-10,0 0-7,0 0-9,0 0-6,0 0-2,0 0-1,0 6-4,0-6 0,0 5 4,0-5 1,0 4 6,0 7 9,0-7 10,0 1 4,-10 1 5,10 3 1,0-3 3,0-2 0,0 1-3,0 5-5,0-5-8,0 5-6,0-5-4,0 5-3,10-5-6,-10 0-2,0 5-3,0-5-2,0 0-3,8 5 0,-8-5 1,0 0 1,9 0 0,-9 4 0,0-3 6,10-1-1,-10-1-1,0 2 1,8-1 0,-8-1 3,0-4 2,8 6 3,-8-1-10,10-1 3,-10-4 5,0 5 3,0 1 2,9-6 3,-9 0-2,0 0 0,8 4 6,-8-4-1,0 0-4,9 0 0,-9 0-1,0 0-2,0 0-2,0 0 4,9 0-1,-9 0-2,0 0 1,0 0-2,0 0-2,0 0-1,9 0 0,-9 0-3,0 0-2,8 0-1,-8 0-4,0 0-2,10 0 0,-10 0-3,0 0 3,0 0-5,8 0-1,-8 0 0,0-4-3,9 4 0,-9 0 0,10 0-3,-10-6-3,8 6 3,1-5-1,-1 1 0,-8 4 5,10-5-2,-2-1 2,-8 6 0,9-4-2,0-1 1,0-1 1,-9 6 0,8-4-3,2-1 0,-10-1 0,9 2-1,-1-1 4,-8 5-3,8-5-1,2 0-1,-10 0 4,9 5-1,-1-5 1,2 0-2,-10 0 0,17 0-1,-7 0 0,-2 0 1,9 0-1,-7 0 1,-2-5-2,10 5 1,-9 0 2,9 0 1,-10-5 3,9 5 1,2 0-1,-11 1 3,10-7 4,1 7-1,-3-2 0,-6-3 1,7 3-1,1 1 5,-9 1-3,9-7-3,-10 7-5,11-1 1,-11-1-2,0 6-2,11-9-1,-11 9-6,1-6 2,9 2 4,-10-1 1,2 0 1,7 0 1,-9 5 0,2-5 1,7 0 0,-7 0 0,-2 0 0,11 0-1,-11 0-1,9 0 0,-7 0 1,-2 5 0,1-5-3,9 0 2,-10 0-1,2 5-2,-2-5-1,1 0 2,-1 5-1,2-5 2,-1 0 2,-9 5-1,8-5 2,-8 5 0,0 0 0,10 0-1,-10 0 1,0 0-4,8 0 1,-8-5-2,0 5-2,0 0 0,9 0 1,-9 0 0,0 0-2,0 0 1,0 0 0,9 0 0,-9 0 2,0 0 2,0 0-4,0 0-3,0 0 4,9 0-1,-9 0 3,0 0-1,0 0-1,0 0-2,0 0 2,0 0 5,0 0-4,-9 0-1,9 0-3,9 0 1,-9 0 1,0 0 1,0 0-2,0 0 0,0 0 2,0 0 0,0-5-5,0 5-9,0 0-16,0 0-20,0 0-33,0 0-39,-9 0-41,9 5-46,0-5-41,0 5-47,-9-5-48,0 5-47,1 0-52,-2 0-96,2 5-130,-11-5-48,2 0-4,9-5 24</inkml:trace>
  <inkml:trace contextRef="#ctx0" brushRef="#br0" timeOffset="68716">4503 1529 97,'0'0'117,"0"0"-9,0 0 5,0 0 11,0 0 10,-9-5 12,9 5 6,0 0-11,0-5-20,0 5-19,0 0-18,0 0-16,0 0-13,0 0-11,0 0-8,0 0-5,0 0-3,0 0-5,0 0-2,0 0-1,0 0 3,0-5 4,0 5 5,0 0 4,0 0 6,0 0 6,0 0 8,0 0 3,0 0 7,0 0 3,0 0 2,0 0 0,0 0-1,0 0-5,0 0-4,0 0-4,0-5-8,0 5-6,0 0-2,0 0-6,0 0-1,0 0-3,0 0-4,0 0-2,0 0-4,0 0-1,0 0-5,0 0-1,0 0 0,0 0-1,0 0 3,0 0 0,0 0 4,0 0 4,0 0 1,0 0-1,0 0-2,0 0-2,9 0-1,-9 0-4,0 0-5,0 0-3,0 0-5,0 0-2,0 0 1,0 0-1,0 0-1,0 0 1,0 0 0,0 0 2,0 0 1,0 0-1,0 0 0,0 0-2,0 0 0,0 0-1,0 0 1,0 0-1,0 5 1,0-5 0,0 0-1,0 0 2,0 5 0,0 0 3,0 0-2,0 0 3,0-1 3,0 7 3,0-7 4,0 7 5,0-1 4,8-5 1,-8 4 3,0 1 0,0 1-2,10-7 0,-10 7-2,0-7-2,0 1-1,8 0 2,-8 5-3,0-5-6,0 0 3,9 0 1,-9-5 2,0 5 2,8 0 4,-8 0 5,10-5 1,-10 5 8,9-5 1,-9 5 2,8-5-1,2 5 0,-10-5-3,8 0-3,1 0 2,0 0 3,0 0 1,-1 0-4,2 0 0,-1 0-5,-1-5 0,0 5-3,2 0-6,-1-5-3,-9 0-4,18 5-4,-10-5 0,-8 0 0,9 0-2,9 5-2,-10-5-1,1 0 3,1 0-4,7 0 2,-8 0-1,8 0-3,1 0-1,-1-5 1,2 5-2,-1 1-1,-1-7 3,1 7 1,-1-7 3,9 2 7,-7 3 6,-1-3 5,-1 3 5,1-3 2,-1 3 1,1 2-2,0-1-2,-1-5 0,1 5-6,-9 5-3,9-5-5,-9 0-3,9 0-1,-10 5-2,1-5 0,-1 5-4,10-5-3,-18 5-2,9-5-1,9 5 2,-18 0-1,8-5 0,2 5-2,-1 0-1,-1 0 1,-8-5 2,10 5-1,-2 0 0,-8 0 1,9 0-1,-9 0 0,0 0 2,0 0-2,0 0-2,0 0 1,8 0-1,-8 0 0,0 0 0,0 0 0,0 0 1,0 0 1,0 0-1,0 0-3,0 0 2,0 0-1,0 0 2,0 0 1,0 0-3,0 0 1,0 0 2,0 0 2,0 0-1,0 0-1,0 0-2,0 0-2,-8 0 1,8 0 0,0 0-3,0 0-9,0 0-13,0 0-15,0 5-17,-9-5-23,9 0-22,0 0-29,0 5-29,0-5-27,-8 5-27,8-5-23,-10 5-20,10 0-22,0-5-30,-8 5-48,8-5-69,-9 0-110,9 0-33,-10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2:20.24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33 647 1,'0'0'28,"0"0"-11,0 0-8,0 0-5,0 0 0,0 0-3,0 0 0,0 0-1,0 5 2,0-5 8,0 6 11,0-2 22,0-4 26,0 0 19,0 5 18,0-5 16,0 5 11,0-5 6,0 0 2,0 0-10,0 0-14,0 0-8,0 0-4,0 0-6,0 0-6,10 0-5,-10 0 1,0 0-2,0 5 3,0-5-1,0 0 1,0 0 1,9 0 2,-9 0 6,0 0-1,0 0-1,0 0 0,0 0-3,8 0 1,-8 5 3,0-5 1,10 0 1,-10 0-1,8 0-2,1-5-6,0 5-3,0 0-9,-1 0-10,1-5-11,1 5-10,-2-5-5,0 0-10,11 5-6,-11-10-7,2 5 1,7 5 0,-9-10 1,2 5 2,-2 1 2,1-7 6,1 2 5,-2-1-3,1 5-4,0-5 2,0-1-3,-9 2-5,8-1-4,1 0-9,-9-5-4,0 5 2,9 0-1,-9 0-4,0 0-1,0 0-2,0 0 0,0 0-1,0 0 4,0 0 1,0 5 0,0 1 1,-9-7 2,9 7 2,-9 4 2,9-6 4,-8 1-3,-10 5-3,9 5-2,-9-5-1,1 6-1,-1 3 1,1 1 2,-10 1 3,1 8 1,7-4 7,-7 0 10,9 5 9,-1 0 5,-1 0 0,11-1 4,-1 7 5,0-7 5,0 1-6,9-5-5,0 5-6,9 0-3,-9 0-3,9-5-6,0 0-5,-1 0-7,2-1-2,7 1-4,-7 0-3,7-4-1,-8-2 0,8 1-2,2-5-2,-3 1 2,3-2-3,-1-4-2,-1 0 4,1 0 1,-1 0-4,1 0 2,0 0-1,-1-4-3,-8 4-6,9-6-17,-10 1-29,11 1-35,-1-2-36,-10-3-45,9 4-52,-7-5-50,7-1-49,-7-4-35,6 6-30,-6-6-33,7 5-59,1-10-90,-9 5-40,-1 0 4</inkml:trace>
  <inkml:trace contextRef="#ctx0" brushRef="#br0" timeOffset="588">591 563 254,'0'0'404,"0"0"-72,0-6-36,0 6-24,0-4-53,0-1-48,10 0-35,-10 0-25,8 0-16,0 0-4,2 0-4,-1 0-1,-1 0 2,0 0-3,2 0 1,-10 0 0,9 5 4,-1-5 0,2 5-2,-10 0 2,8 0-1,1 5 3,-9 5 9,10 0 10,-10 0 5,8 5 3,-8-1-1,0 7-8,0-6-7,0 5-9,-8-1-21,8 1-18,0 0-13,0 0-16,0 0-6,0-5-8,0 5-4,-10 0-4,10-5 1,0 0-2,0-5-3,0-1 1,0 2 0,0-2 3,0-3 0,0-6 4,10 4 0,-10-4-9,16-4 10,-7-2 7,9 1 1,0-5 3,-1 1 0,2-2-1,-1-8 0,-1 4 9,1 0-7,9-5-2,-11 0-1,-6 0 2,7-5 5,-9 5 4,11-5 4,-11 1 3,2 4 2,-2-1 2,-8 2 4,9 4 5,-9 0 4,10 5-1,-10 0-1,0 5-4,0 0-3,0 0-4,0 5-8,-10 0-11,10 5-7,-9 0-1,1 5 3,-2 5 5,2 0 7,-1 5 6,-1-6 7,2 7 5,0-1 3,-1 4-4,-1-3-5,10-2-3,-8 6-5,8-5-7,0 0-5,0 0-2,0 0-6,8-5-2,2 4 1,-10-4-4,9 0-1,7-4-3,-6 4 0,7-6 0,1 1-2,1-5-2,-11 0 1,9 0 1,1 0-4,0-5-3,-1 0-7,2 0-7,-3-5-4,3 0-2,-1 0-4,-1 0-3,1-5-8,-1 1 3,1-2 1,9 1 4,-9-5 2,-10 6 2,9-6 1,2 0 0,-11 0 10,10 5 2,-9-5 4,1 0 4,-2 0 2,0 0 2,1 5 3,1-5 1,-10 1 1,8 3 0,-8-4-2,8 5 1,-8-4 0,0 4-1,10-5 0,-10 4 1,0 2-1,9-1 0,-9 0 2,0-5 0,8 5-1,-8 5 0,10-5-4,-10 0-1,0 5 3,0-5 0,8 5-1,-8-5 1,0 5 0,0-5 2,9 6 4,-9-2 0,0 1-3,0-5 0,0 5 0,-9-5 0,9 5-2,0-4 0,0 3 0,0-3 3,0 3-2,0-3 1,0 3 0,-8-3 1,8-1 0,0 0-1,0 0 0,0 5 1,0-5 4,0 0 2,0 5 2,0-5 4,0 5 4,0 0 2,0 0 3,0 0 0,0 0-1,0 5-2,0-5 0,0 5-6,0 0-1,0 0-4,0 0-3,0 0-4,0 0-1,0 0-2,0 5-1,0-5 1,0 5-2,-10 0 2,10-5 0,0 5 0,0 0 1,0 0 0,0-5 0,0 5 0,0-5 0,0 5-2,0-5 3,0 0-1,0 5 2,0-5 3,0 0 1,0 0 2,0 0 2,0 0 2,0 0 2,0 0 3,0 0 1,0 0-2,0 0 1,0 0-2,0 0 0,0 0-1,0 0-1,0 0-5,0 0 0,0 0-2,0 0 1,0 0-3,0 0 0,0 0 1,0 0-4,0 0 2,0-5-1,0 5 1,0 0-2,0 0 2,0 0-1,0 0-2,0 0 0,0 0 2,0 0-1,0 0-1,0 0 1,0 0-1,0 0 0,0 0 0,0 0 1,0 0-1,0 0 0,0 0 3,0 0-1,0 0 0,0 0 0,0 0-1,0-5 0,0 5 1,0 0-1,0 0-3,0 0 2,0 0 0,0 0 0,0 0-1,0 0-1,0 0 0,0 0-1,0 0 0,0 0-5,0 5 1,0-5 0,-8 0-5,8 0-3,0 5-6,0-5-9,0 0-9,0 5-4,0-5-5,0 5-14,0-5-8,0 0-4,0 0-6,0 5 2,0-5-1,0 0 0,0 0-5,0 0 7,0 0 7,0 0 4,0 0 6,0 0 6,0 0 6,0 0 7,0-5 9,0 5 6,0 0 3,0 0 8,0 0 5,0-5 1,0 5 3,0 0 1,8 0 1,-8-5 3,0 5 2,0 0-2,0 0 0,0-5 2,0 5 3,0-5 0,0 0 3,0 5 4,0 0 5,0-5 7,0 5 9,0-5 5,0 5 4,0 0 8,0 0 4,0 0-3,0 0-4,0 0-3,0 0-9,0 0-3,0 0-8,-8 0-7,8 5-6,-9 0-2,-1 0 1,2 0 0,0 0 3,-2 5 3,1-5 11,1 5 14,-10 5 7,9-5 7,-9 4 3,10 1 2,-11 0-3,11 5-2,-9-5-6,7 0-8,2 5-6,-1-5-5,0 0-3,0 0-4,1 0 1,8-5-3,0 5-3,0-1-4,0-3-2,8 4 1,1-5-4,9-1-1,-10 6-1,10-4-1,-1-2 0,10 1 5,-9 1-4,1-2-3,6 1-1,-7-5 1,9 5-1,-9-5-1,-1 5-3,9-5-12,-7 0-7,-2 0-16,1 0-22,0-5-27,-1 0-39,1 5-38,9-5-43,-10-5-48,1 5-50,-1-5-44,10 0-36,-9 0-24,0 0-23,-1-5-36,1 5-55,-9-5-83,9 0-7,-10 0 23</inkml:trace>
  <inkml:trace contextRef="#ctx0" brushRef="#br0" timeOffset="1970">2024 453 126,'-8'0'503,"-1"5"-75,9 0-100,-9-5-56,0 0-28,9 5-42,-8 0-25,-2 0-16,10-5-8,-9 5-2,1 0-1,-2 0-6,2 0-5,-1 0-6,9 0-5,-8 0-7,-2 0-6,10 0-8,-8 0-7,8-5-6,0 5-4,-9-5-7,9 5-1,0-5 1,0 5-2,0-5-3,0 5 0,0-5-8,0 5-5,0-5-9,0 4-9,0-4-9,0 6-7,0-6-8,0 5-9,0-5-2,0 4-5,0-4 0,0 6-2,0-6-1,0 5 1,-10-5 0,10 0 2,0 0 0,0 4 0,0-4 0,0 0 7,0 0 10,0 0 15,0 0 12,0 0 13,0-4 5,0 4 1,0 0 4,0 0-8,0-5-8,0 5-13,0-6-15,0 2-9,0-1-7,0 5-7,0-6-1,10 2 0,-10 4-1,0-5 0,0 0 0,0 5 0,0-10 0,0 5 3,0 5 2,-10-10-2,10 10-1,0-5 2,0 0 3,0 0-2,0 0 5,0 5 2,0-5 3,0 0 2,-8 5-1,8 0 1,0 0-1,0 0-1,0 0-3,0 0-1,0 0-8,-8 0-2,8 0-3,-10 5 1,10 0-2,-9 0-2,-8 0 0,8 5 0,-8 0 0,7 0 1,-7 0 2,7 5-2,2-6 1,-9 2 0,17 4 1,-10-5-1,2-1 3,8 2 1,-9 4 0,9-6 0,0 1 1,0 0 0,0 0-1,9 0 1,-9 0-2,8 0-3,2-5 2,-2 0-1,1 0 0,9 5-1,-1-5 1,-7-5 1,7 5-3,1 0 0,-1-5-1,-7 0 0,6 5 1,3-5 1,-11-5 0,10 5-2,-1-5 1,-7 0 1,7 0 0,1-5 0,-9 0-1,9 5 0,-1-5-1,-8 0 3,0 0-2,9 0 1,-9 0-1,-1 0 1,2 1-1,-2-2 1,1 7 0,-9-7 1,10 7 5,-10-1 8,8-5-3,-8 10 8,0-5 5,0 5 1,0-6 1,0 6 0,0 0-5,0 0-9,0 6 2,0-6-8,-8 5-6,8-1 0,-10 7-3,10-2 0,-9 1-1,1 1 1,8-2 0,0 6 1,-10 0 0,10 0-2,0 0 2,0-5 0,0 5 1,0 0 1,10-5-2,-10-1 0,8 6-2,1-4 3,1-1-2,-2-5-1,0-1-1,11 1 3,-11 1 0,10-6 0,-9 0 1,9-6-1,-10 1 0,9 1 0,-7-7 0,7 2 0,-7-6 0,-2 0 0,10 5-1,-9-5 0,-1-5 0,11 5 2,-11 5-1,0-5 1,-8 5-1,10 1 0,-1-2-2,-9 7 0,8-2-1,-8 1-1,0 5 1,0-4-2,0 8 0,10-4 1,-10 5 1,0 1-3,0-2 2,0 1 2,0 5 0,8 0 0,-8 0 1,0-5 0,9 5 2,-9 0 2,8 0-2,-8-5-1,10 0-6,-10 5-8,8-5-8,1 0-8,1 0-9,-2 0-8,-8-5-5,8 5-9,2-5-2,-1 0 0,8 0-1,-8 0 2,0-5-1,-1 0 5,2 0 5,-1 0 7,9-5 5,-10 0 8,1 0 6,9-5 9,-10 0 7,1-5 6,1 5 1,-2-4 0,10-7 3,-9 2 1,8-1 0,1 0-2,-10-10 1,10 5-1,-9 0 9,9-4-2,-9 4-3,0-5-2,0 5 0,-1 5 5,1 0 5,0 5 13,-9 1 3,9 4 13,-9 0 7,0 10 5,0-1 7,0 6 12,0 11 10,-9 4 6,-9 9 1,10 1 9,-10 10 8,1 0 9,-2 4 4,1 6-3,1-4-9,-1 3-7,1 1-8,7 0-12,-6-1-6,6 1-7,1 0-10,1-5-9,-2 0-9,10-5-4,0-1-7,-8 1-6,8-5-4,0 0-4,0-5-5,0 0-2,0-5 4,-9-1-4,9-4-3,0 0-7,0-5-10,0 0-13,0 0-12,0-5-16,0-5-22,0 0-25,0 0-35,9-5-33,-9-5-45,0 0-54,0-4-62,0-12-67,0 7-56,8-7-42,-8 2-22,0-6-20,0 0-15,0 5-9,0-5-11,0 5-5,0-4 1</inkml:trace>
  <inkml:trace contextRef="#ctx0" brushRef="#br0" timeOffset="3044">2617 637 61,'0'-5'472,"10"1"-32,-10-2-49,0 1-56,0 1-53,8-1-51,-8 5-38,8-6-29,-8 6-19,10 0-11,-1-4-14,8 4-12,-8 0-14,0 0-14,-1 0-12,10 0-7,-9 0-5,1 0-11,-2 0-7,1 0-6,0 0 2,0 0-4,-1 0 3,1 0 2,0 0-7,0 4-1,-9-4-3,8 0 2,-8 0 8,10-4-6,-10 4-6,9 0-5,-1 0 1,2-5-2,-10-1-1,8 2-3,-8-1-8,9-1 9,-9-3 10,8 3 7,-8-3 6,10-1 11,-10 0 12,0 5 14,0-5 8,0 5 7,0 0 2,0 0-4,-10 0-1,10 5-10,-8-5-11,-1 5-11,1 5-10,-2-5-7,-7 5-4,7 5 1,2-5 0,-10 5-2,9 0 6,1 0 1,-1 4 2,-9 1-2,18-4-5,-8 4-6,8 4-2,0-4-2,0 0-6,8 0-4,-8 0-4,9 0-4,0-5-1,0 5 1,-1-5-2,10 5 0,-1-5-2,-7-5 2,7 5-9,1-6-16,-1 2-13,1-1-12,1-5-11,7 4-13,-9-4-10,1-4-10,9 4 1,-10-5 10,10-1 5,-9 2 8,9-1 5,-11-5 11,3 0 10,7 5 10,-9-5 5,1-5 10,1 5 4,-2-5 4,-9 5 7,10-5 0,-9 0 3,9 5 0,-10-5 2,2 6 3,-1-6 6,-9 4 9,0 2 9,8-1 4,-8 5 4,-8-5 0,8 5 2,0 0-2,-9 5-7,-9-5-8,9 5-10,-9 5-7,10-5-4,-10 5-1,1 4 0,-2-3 0,1 3 1,1 6-3,-1-4 0,10 4 4,-1 0 1,-9 4-2,10-4-1,8 0-1,-10 5 0,1-5 1,9 0 2,0 5-3,0-5 1,0 0 0,0 0 1,0 0-3,0-6 2,0 6-4,0-4-6,0-7-11,9 7-8,-9-7-12,0 1-8,10 0-6,-10 0-6,0-5-4,8 5 0,0-5 0,2 0 1,-1 0 4,-1-5 5,10 0 4,-9-5 3,9 6 5,-10-7 5,11-4 27,-2 0 7,1 0 2,-1 0 0,1 0 2,0-4 1,-1 4 1,1-5 3,-1 0-13,1 0 5,-9-5 10,9 5 7,-10-4 9,2 3 2,-1-3 4,-1-1 5,1 0 3,0 0 12,0 0-5,-1 0-5,2 1-1,-10-6 3,8 4 5,-8 2 4,0-6 3,0 5-2,9 0 8,-9 5 12,0 1 11,0-2 9,0 1 5,-9 5 2,9 0-1,0 6-5,0-2-1,0 2-9,-8 3-10,8 2-13,0-1-11,-10 5-11,10 5 0,-8-1 2,-1 7 6,-9-1 6,10 4 8,-11 1 3,11 0 3,0 5 5,-11 1-1,11-6-3,-2 4-10,2 6-3,8-5-6,-9 0-2,9 5 1,0-6-2,-10 7-8,10-7-5,10 1 0,-10 5-4,9-5-1,-9 0-4,8 5-1,-8-5-2,10 0-2,-2-1-1,1 7-4,-9-7-2,10 1-2,-2 1-2,0-2-1,-8 1-1,10 0 1,-1 0-1,-9 0-3,0 0 0,8 0-2,-8-5 2,9 4-1,-9-4 0,0 0-2,0-5-5,0 0-8,0 0-11,9 0-12,-9-5-13,0 0-12,9 0-12,-1 0-16,2 0-15,-2-5-15,1 0-25,9 0-37,-1-5-42,1 0-48,0 0-47,-1 0-50,2-5-41,7 5-37,-9-5-23,1-5-34,9 6-61,-10-6-82,10-6-17,-1 7 18</inkml:trace>
  <inkml:trace contextRef="#ctx0" brushRef="#br0" timeOffset="4334">4581 85 52,'0'-5'298,"-8"0"-42,8 0-43,-9 0-20,9-5-4,-10 5-1,10 0-25,0 0-15,-8-5-3,8 10 4,0-5 4,0 0 4,0 0 6,0 5 5,0-5 4,0 5 3,0-5-2,0 5 10,0 0-12,0 0-9,0-5-16,0 5-15,0 0-19,0 5-18,0-5-14,-9 5-18,9 0 3,0 5-1,0-5 8,0 10 19,0 0 23,0 0 18,0 4 11,0-4-2,0 11-1,0-7 0,-9 7-5,9-2-14,9 2-17,-9-2-13,0 6-11,0 0-8,9-5-8,-9 5-6,0 0-2,8 0-7,-8-6-10,0 6-6,0 0-5,0 0-1,0-5-5,0 5-1,0-6-8,0 6-5,-8-5-1,8-5-1,-9 5-4,9-5 0,0 0-2,-9-5 2,9 0 0,0-6 0,-9 2-1,9-2 1,0-3 4,0-2 0,0-4 2,0 0-3,0 0 2,9-4-2,0-7 2,-9-4-3,17 0-1,-7 0-3,-1-4 0,9-1 0,-1 0 1,1-5 1,-1 0 0,1 6-2,0-2-2,9-3 0,-10 9 1,10-5-2,-9 5-1,-1 5-2,1 0 0,-1 0 3,1 0-1,0 10 0,-9-5-1,-1 10 2,2 0 0,-2 0 1,1 5-1,-9 5 0,8-1 2,-8 1 0,0 0 1,0 0 2,0 5-1,-8-5-1,8 6 0,-9-7 2,1 6-1,-10 0 0,9-5 0,-1 0-4,-6 0 3,6-5 2,-7 0-1,8 5-1,0-6 0,0 2 1,-9-7-1,18 1 1,-8 1-1,8-6 2,0 4-1,0-8 0,0-2-2,0 1-3,8-4-3,2-6-2,-2 5-1,10-5-4,-1 0 1,2 0 0,-3 0 1,3 0 0,-1 0 4,7 0 1,-7 5-1,1 1 2,-2 3 6,1-3-1,-1 3-2,1 1 0,-10 1 0,2 4-1,7 0 4,-7 0-3,-2 0-3,1 0-1,-1 4-2,2-4-2,-2 5-5,1 1-4,1-2-5,-10-4-4,8 5-11,0 1-10,-8-2-12,10-4-10,-10 5-12,9 0-6,-9-5-7,0 5-5,8-5 5,-8 0 11,9 0 15,-9 0 14,9-5 16,0 0 11,-1 0 10,2-5 11,-2 5 5,-8-10 2,9 5 1,1-4 0,-2 4-1,9-5 2,-7 0 1,-2 0 3,1 0 9,0 0 21,0 5 16,-9 0 13,8 0 13,2 5 7,-10-5 2,0 10-4,9-5-8,-9 5-18,0 0-15,8 0-7,-8 5-4,0 5 5,10 0 8,-10 5 8,0 5 4,8 0 11,-8 5 8,9-1 1,-9 2-1,0 8-1,0-4-3,0 5-3,0 0 3,0 0-5,0-1-5,-9 6-5,9 0-2,0-5-8,0 4-7,-8-3-5,8 3-7,-10-4-4,10 0-5,-8-5-3,-1 5-4,-9-5 0,9 0-1,-9-1-1,10-4-3,-10 0-1,9-5 0,1 0 0,-11-5 0,11 0-1,8-6 1,-10 2 1,2-7 1,8-4-4,-9 0-2,9-4-9,-9-1-7,9-5-13,0-5-13,0-5-10,0-5-10,9 0-10,-9-5-8,17 0-8,-7-5-4,-2 1-4,11 4 0,-2-5-3,-9 0-6,10 5-4,-9 6-6,0-6-11,8 0-15,-7 5-19,-1 5-28,-1-5-31,2 5-37,-2 5-47,1 0-48,-1-4-46,2 8-59,-2-4-96,1 6-101,1-6-44,-2 0 9,10 5 37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2:25.74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241 10 404,'-8'-5'463,"8"-1"-101,0 6-88,-9 0-24,1 0-31,-2 0-31,2 6-18,-1 3-13,-9 2 3,0 4 6,1 0 4,-1 4 3,1 1 5,-1 5 2,9-5-2,-9 0 7,9 5-3,-9-5-3,10 0 0,-1 4-4,9-3-14,-10-2-11,10 1-5,0 0-21,10-5-20,-10 0-16,9 5-16,9-5-13,-1 0-10,1-5-8,-1 5-19,1-10-5,9 5-5,-10-1-5,9 2-3,-7-7-3,-1 1 3,-1 5-2,-9-5 0,10 1-2,-9-2-1,-9 1-5,10 0-1,-2 0-5,-8 0-4,0 0-5,0 0-4,0 0-4,-8 0-6,-2 0-4,1 0-4,9 0-4,-8 0-11,-2 0-6,2 0-7,-1 0-4,1 0-2,-2-5 1,2 5-1,8-5-2,-9 0 5,9 0 2,-10 0 4,10 0 2,-8 5 5,8-5 0,0 0-3,0 0-1,-8 0-2,8 0-4,8 0-5,-8-5 1,8 5 8,2-5 1,-1 5 7,-1-5 10,10 0 8,-1 0 14,1-5 12,1 5 5,-2 0-2,9-5 6,-8 0 5,-1 5 1,2-5 2,7-4-2,-8 3 0,-1 1 1,10-5 4,-9 6-1,-1-6 1,1 4 0,-1-4 2,1 0 3,1 1 2,-2-1 2,1-5-1,-10 5 1,11 0 0,-3 0 3,-6-4 1,-1 4 0,-1 0-2,2 0-1,-2 0 5,-8 4 4,9-4 3,-9 6 3,0 4 7,-9-5 2,9 0 2,-8 5 0,-2 5-6,2-5-4,-1 5-4,-9 5-5,0-5-7,1 5 1,-1 5 1,1 0 3,-2 4 4,11-3 0,-10 4 2,9 0 1,-9 4 1,10-4-6,-1 5-2,-1-5-3,10 5-3,-8-5 0,8 5-2,0-5-2,0 4-2,0-4-2,8 0-1,-8 0-3,10 0 2,-10 0-1,9-4-6,-1 4-9,2-6-7,-2 1-4,1-5-2,-1 0-5,10 0-3,-9 0 0,9-5 4,0 0 8,-1 0 6,2-5 5,-3 0 3,3-5 3,-1 5 0,-1-5 0,1-5 2,-1 5-1,1-5 0,9 1 2,-10-7-1,1 6 3,9-4 0,-9 4 2,-1 0 2,9 0 8,-7 5 8,-3-5 13,3 10 6,-11-5 5,10 5 4,-9 0 2,-1 5 6,2 0 9,-2 5 2,1 0-2,-9 5-3,0 0 0,0 5 3,0 0 4,0 5-4,0-1-14,0 2-10,0-1-9,-9-5-3,9 4-4,-8 1-4,8 0-3,-10-5-4,2 0-1,8-5-1,0 5 1,0-5-1,-9-5 1,9 5 5,0-10 13,0 5 12,0-5 10,0 0 3,0-5 3,9 0-1,-9-5-2,0 0-7,8-5-14,2-5-14,-10 0-9,8 0-6,1 0-4,1-4-2,-2 3-1,1-3 2,0 4 0,8-5-5,-8 5-5,0 0-3,0 5-6,9 0-8,-9 0-8,-1 0-16,10 5-18,-9 1-15,9-2-23,-10 2-24,1 3-19,1 2-17,6-1-16,-6-1-10,7 2 0,-8 4 8,0 0 17,0 0 18,-1-5 19,10 5 22,-9 0 23,1 0 21,-2 0 18,1-5 11,-1 5 10,2-5 14,-2 5 9,1-5 15,-9 5 13,10 0 13,-10-5 12,8 5 7,-8 0 6,8 0 3,-8 5 8,0-5 12,0 0 11,0 5 8,0 0 8,10 5-4,-10-6 12,0 2 7,0 3 0,0 2-10,0-7-15,9 7-9,-9 4-8,0-6 5,8 1-12,-8 5-9,0-5-11,0 5-8,8-5-6,-8 5-11,10 0-8,-10 0-7,9 0-7,-9-5-5,8 5-2,-8-5-2,10 5-2,-10-6 0,8 2 0,-8-2-2,0-3-1,0 3-1,0-3 1,0-2 1,9 1 0,-9-5 1,0 6-1,0-6 1,0-6 3,10 6 2,-10-5-1,8-5-4,0 1 0,-8-2-4,9-4 0,9 0-4,-9-4-1,0-1 0,0 0-2,9-5 0,-9 0-2,-1 0-2,10 1 0,-9-2 1,-1 2 2,2-1 2,7 5 1,-7 0-3,-2 0-3,0 5 0,-8 0-14,10 5-23,-10 1-32,9 3-30,-9-3-40,8 3-38,-8 1-46,0 1-57,8 4-50,-8-6-34,0 12-34,10-6-47,-10 0-66,0 0-104,9 4-26,-9-4 30</inkml:trace>
  <inkml:trace contextRef="#ctx0" brushRef="#br0" timeOffset="1185">1763 373 197,'10'5'349,"-10"0"-87,8 0-65,1-5-26,1 0-7,-2 0-21,9 0-15,1-5-16,0 5-14,9-10-11,-10 5-6,1-5-4,-1 5-3,1-5-8,1 0-9,-3-5-6,3 5 1,-11-5 11,10 0 11,-9 0 11,-1 0 4,2-5 6,-2 5 11,1 0 12,-1 6 13,-8-6 6,0 5-2,0 0-6,0 0-4,0 0-12,0 5-14,-8 0-12,-1 0-19,1 5-10,-2 0-2,2 5 1,-10 5 2,1-5 4,-2 5 2,3 5 5,-11-5 10,9 10-2,-1-5-5,3 4 0,-3 1-4,11 1-1,-10-6 0,9 4-5,1 1-7,8 0-6,-10-5-6,10 5-9,0-5-4,0 4-3,10-4-6,-2-4-2,1 4 1,0-6-6,0 1-1,9-5-4,-9 5-3,7-5-1,3 1-2,-1-2 0,-10-4-9,11 0-1,-3 0-7,3 0-10,-2-4-5,1-2-11,-10 1-4,10-5-4,-1 5-2,2-5 2,-11-4 6,10 4 8,1-5 6,-11 0 10,9 0 4,-7-5 6,6 5 6,3-5-1,-1 0 2,-10 0 7,11 0 10,-3 0 11,-7 5 14,9-4 10,-9 4 11,9 0 16,-10 5 14,2-5 3,7 5-4,-9 0 1,2 5-8,7-5-6,-17 5-11,10 5-13,-2 0-7,1 0-5,9 5-2,-10 0-10,1 5-3,1 0-5,6 5 2,-6 0 1,-1 5-5,-1-5-5,2 4-1,-2-4-3,1 5-3,-1-5 2,2 5-5,-10 0-3,9-5 1,-9 5 0,0-5-1,0-1-1,0 1 3,0 0-3,-9 0 3,9-4 0,0-2 1,-10 1-1,10-5 1,0 1 1,0-2 3,-8-4 1,8 5 1,0-5 0,0 0 0,0-5 0,-9 1-4,9-7 0,0 1-1,0 1-1,0-6-5,0-5-2,0 5 1,0-5-1,9-5 0,-1 5-2,2 0-4,-1-5-2,-1 1-7,2-2-7,7 7-8,1-7-11,-1 7-9,-7-1-10,6 0-12,3 0-9,-1 5-9,-1 5-16,1 1-18,-10-2-24,11 1-27,-11 1-29,10 3-40,-1 1-43,-8 1-51,9-2-47,0 1-54,-1 5-74,-7-4-125,7 4-51,1-5-2,-1 5 27</inkml:trace>
  <inkml:trace contextRef="#ctx0" brushRef="#br0" timeOffset="1872">3534 263 356,'8'6'459,"-8"-2"-91,0 1-91,0 1-33,9-2-44,-9-4-41,0 5-31,0-5-25,0 0-24,0 0-28,0 0-36,0 0-45,0 0-44,0-5-50,0 1-68,0 4-98,0-6-145,-9 1-65,9-5-21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03.67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308 357 236,'0'0'220,"0"0"-18,0 0-4,0 0 4,-8-5 6,8 5-18,0 0-22,0 0-28,0 0-17,0 0-13,0 0-12,0 0-9,0-5-10,0 5-4,0 0-3,0-5-2,0 5-2,0 0 2,0 0 4,0-5 5,0 5 4,0 0 3,0 0 3,0-5 1,0 5-3,0 0 0,0-5-2,0 5 0,0 0-2,-10-5 1,10 5-1,0 0-3,0 0 2,0 0-2,0-5-2,0 5-3,0 0-1,0 0-4,-9 0-2,9 0-2,0 0-6,0 0-5,0 0-1,0 0-4,0 0-4,0-5-1,0 5-6,0 0 1,0 5 0,0-5-7,0 0 8,0 0 4,0 0 1,0 0 4,0 5 5,0-5 5,-8 0 4,8 5 14,0 0-4,-9 0-4,0 5-4,0 0 0,9 0-4,-8 0-3,-2 0-7,10 5-3,-8 0-4,-1 0-2,9 5-1,-10-5-3,10 4-4,-8-4-2,8 5-3,0-5-1,-9 5 1,9 0 0,-8-5 3,8 0-4,0 4 1,-10-4 2,10 0-4,0 0 0,0 0-6,-8 0-2,8 0-3,0 0-3,0 0-1,0 0-3,0-5 3,-9 5-4,9-5-1,0 0-2,0 0-3,0 0 2,0-5-4,-10 0 0,10 5-5,0-5 2,0-1 0,0 2-1,0-1-2,0-1-2,-8-4-9,8 0-9,0 6-10,0-6-15,0 0-26,0 0-37,0 0-56,0-6-56,0 2-47,8-7-43,-8 2-49,0-1-42,10 0-20,-10-10 2,9 5 22,-1 0 22,2 0-8,-2-5-28,-8 5-50,9-5-44,-9 0-17</inkml:trace>
  <inkml:trace contextRef="#ctx0" brushRef="#br0" timeOffset="527">123 198 231,'-10'-6'260,"1"2"-32,9-1-13,-8-1-2,8 2-23,-8-1-29,-2-1-26,10 2-14,-9 4-3,1-5-2,8 0 3,-10 0 4,10 0 3,-8 5 0,8-5-4,0 0-3,-9 0-1,9 5-2,-10-5-5,10 0-6,-8 0-3,8 0 1,-8 1 4,8-2-6,-9 1-7,9 5-6,0-4-6,0-2-2,0 1-4,0 1-4,0 4-10,0-6-9,0 1-6,9 0-8,-1 1-5,-8-2-7,8 1-6,2-5-7,-1 5-7,-1 1 1,10-2-1,-9 1 0,9 5 0,-10-4 1,11-2-3,-3 6 0,3 0-1,-11 0-3,10 6 1,-1-6-1,2 4 0,-1 1 0,-1 1 2,1 3 0,-1 1 1,1 1 3,0-2 1,-1 2 3,1-2 2,1 1 2,-3 5 4,-7-5 5,9 5 4,-9-5 6,0 5 10,0 0 8,-1 5 9,-8-5 10,0 5 6,0-1 4,0 1 6,-8 5 0,-1-5 0,0 5-7,0 0-7,-9-5-10,9 0-8,-7 5-8,-3-6-8,1 2-6,1-1-7,-1-1-4,-9-4-3,10 0 1,-1 0 0,0-5-4,10 5 4,-11-5 1,2-5 3,9 5 2,-10-5 1,9 0 1,-1 0 4,2 0 6,0-5-3,8 5 1,-10-5 1,10 0 0,0 0 4,-9 0-2,9 0-3,0 0-2,0 0 1,0 0-5,0 0-4,0 0-2,0 0-5,0 0-4,0 0-3,0 0-3,0 0-4,0 0-2,0 0-3,0 4-1,0-4-3,0 6 1,0-1 2,9-1 6,1 7 4,-2-1 4,0-1 6,2 2 3,-1 4 3,-1-6 3,2 6-1,7 0-4,-9 0-6,11 0 0,-1 0 0,-1 0-4,-8 0-2,8 5-2,2-5 1,-11 0-3,10 5 0,-1-5-2,-7 0-4,7 0 1,-7-1 1,-2 1-1,0 0-2,1-5 1,9 5 1,-9 0 0,0-5 1,0 5-1,-1-5-1,-8-5-1,10 5 0,-10-1 1,8 2-3,-8-7-4,9 1-11,-9 1-15,8-2-13,-8 1-20,10-5-21,-10 6-27,9-6-39,-9 4-48,8-4-43,2-4-41,7-2-55,-8-3-47,8-2-38,-8 2-29,9-1-9,0-5-13,-9 0-50,9 0-95,-1-5-23,-9 0 11</inkml:trace>
  <inkml:trace contextRef="#ctx0" brushRef="#br0" timeOffset="1257">769 800 329,'8'0'360,"-8"0"-82,0 0-45,8 0-19,2-5-42,-1 0-43,-1 0-27,2 0-16,-2 0-7,9-5 1,-7 5 0,-2-5 1,1 0 1,9 5 4,-10-5 5,2 0 1,-1 6 1,-1-7 9,1 1 12,-9 5 6,9-5 4,-9 1-6,9-2-10,-9 7-9,0-7-3,0 2-17,0-1-13,8-5-7,-8 5-5,0 0 0,0 0 2,0 0 4,0 5 9,0-5 13,0 0 9,0 5 14,0 0 19,0 0 28,-8 0 21,8 0 16,0 5 2,0-4-7,-9 4-11,9 0-20,-9 0-29,0 0-33,1 0-25,-1 4-24,-9 1-14,0 0-7,9 5-4,-9 0-4,1 0-1,9 0 1,-10 0-3,9 5 0,-9-5 0,10 5 0,-2 0 2,1-6 0,1 6 0,8 0-1,-9 0 1,9 5 0,-9-5-1,9 0-1,0 0-2,9 5 1,-9-5 0,9 0 0,-1 5 2,1-5-2,1 0-1,6 4 1,3-4-2,-1 0-1,-1 0-1,9-4 0,-7-2-3,-3 6 1,11-5-2,-9 0 0,-1-5-4,2 0 1,-1 0 2,-1-5-2,-8 5 0,8-5 2,2 0 0,-11-5 0,10 0 5,-1-5-3,1 5-2,-1-10 0,1 10 1,1-10 1,-2 0-1,1 0-1,-1 0 0,1-4 1,-10-1 2,11-5-2,-1 5-1,-10-5 0,9 0 0,-7 5-1,-2-5 0,1 5 1,1 1 1,-2-1 2,-8 5-2,8 0-3,-8 0 0,0 5 2,0 0 0,0 5 0,0 0-1,0 0-3,-8 5 1,8 0 4,-8 0 0,-2 5-1,1 0-2,1 5-1,-2 5-1,-7 0 4,9 0-1,-10 5-1,9-5 1,-1 4-1,2-4 2,-10 5 1,18 0 1,-9 0 0,1-5 0,-1 0 0,0 0-2,9 0 2,0 0 0,-9-5-2,9-1 0,0-3 0,0 3-1,0-3 0,0-1 1,0-5 0,0 0 0,9 0 1,0-5-1,-9-1 1,9-3 1,-1-1-1,1-1 1,0-3-1,0 4-1,-1-5 1,-8 0-2,10 0 1,-1 5 1,-9-5 0,8 5-1,-8 5 1,0-5-1,10 5 0,-10 5 0,0-4-1,0 4-2,0 0-1,0 4 3,0 1-1,0 0 1,0 5 1,8 5 2,-8-5-1,9 0 0,-9 0 4,8 5-4,-8-5 1,10 5 1,-2 0 1,1-5 0,9 5 0,0-6 0,-9 2 1,8-2 1,1-3-1,8-2-1,-7 1-2,-2 1 2,9-6-1,-7 0 0,-3 0-1,11 0-2,-9 0-1,-1-6 1,-7 1 0,7 1-3,1-2-1,-1-3 1,-7-2 1,7 2 2,-8-1 0,0-1 0,9 2-1,-18-6 2,9 0 1,-1 5-1,2-5 0,-10 5-1,0-5-1,0 5 0,8-5 1,-8 5-2,0 0 1,0 1 0,0 3 1,-8 1 0,8-5 2,0 5-1,0 5-1,-10-4-1,10-1 1,-8 5 0,-1 0 0,-1 0-3,2 0 1,-10 5 1,9-1 0,-9-4 1,9 11 0,1-7-3,-10 7 2,9-2 0,-9 1-2,10 0 1,-1 5-2,-1-5 2,-6 5-1,7-5 2,9 5 1,-10 0 1,2 0 0,8 0-1,0-5 2,0 5 0,0-6 1,0 2-1,8 4-2,-8-6 1,10-3-1,-1 3-1,-9-3 1,8-2-1,0 1-1,-8 0 0,10-5 2,-10 5-1,9-5 7,-1 5-3,-8-5-2,10 0-1,-2 0 1,1-5-1,1 0 0,-2 0 0,0 0-7,1 1 4,1-2 3,-2-3 0,1-2 0,0 1 1,0 1 1,-9-6-1,8 0-1,2 0 0,-10 0 0,9 0 0,-1 0-1,-8 0 1,10-5 0,-10 0-1,8 5 1,-8-5 1,9 1 1,-9-1 0,0-1-1,0 2 0,0-1-1,8-5 0,-8 5 1,0 0-1,0-4-3,0 3 2,0 1 1,0 1-1,0-1 0,0-1 1,0 7-3,0-6 2,0 5 1,0 0 0,0 0-1,-8 0 1,8 5 1,0-5 0,0 0 0,0 6-2,0-2 1,0-4 0,0 6 1,0-1-1,8-1 0,-8 2-2,0-2 2,0 7 0,0-1 0,0-1 1,0 2-1,0 4-2,0-5 2,0 5 0,0 0 1,0-6-1,0 6 0,0 0 1,0 0-1,0 0 4,0 0-4,0 0 0,0 6-2,0-6 1,0 0-1,0 0 1,0 0-2,0 5 0,-8-5 4,8 0-1,0 4 0,0 2 0,0 3 1,0-3-1,0 4 1,0 0 1,0-1-2,0 2 1,0 4 0,0-6-1,0 6 2,0 6 1,0-7-1,0 6-1,0 0-1,0 0 0,0 5 1,0-5 0,0 0-1,0 5 0,0-5 1,0 4 2,0-4 0,0 5-1,0-5 0,0 0 2,8 0 0,-8 0-2,0 0 0,0-1-1,10-4 0,-10 5 2,0 0 0,8-5-2,-8 5 0,9-5-1,-9 0 0,10-5 2,-10 5-1,8-5 1,-8-5-1,8 4 1,-8-3 0,10 3 2,-10-3 1,9-6-2,-1 5 0,1-5-1,-9 0 2,18 0-3,-10-5 0,2-1-1,7 2 0,-7-7 0,7 2 0,-9-1-1,10-5 0,-9 0 1,9 5 0,-10-5 0,2-5 0,-1 5 0,7-4 0,-16 4 2,10-6-4,-1 7 3,-9-1-2,8 0 1,-8 5 1,0 0 0,0 0-4,0 5 0,10 0 3,-10 0-2,0 0 0,0 5-2,0 0-2,0 0 1,-10 0 3,10 5-3,0-5 1,0 5 2,0 5 1,0-5 1,0 5 1,0-1-1,0 2 0,0-1 2,0-1 0,10 2-2,-10-2 0,0 1 0,8 1 0,-8-2-1,9-3 2,1 3-1,-10-4 0,8 0 1,0 0-1,-8 0 0,9 5 2,-9-10 0,10 5-2,-10-5-1,8 0 1,1 0-1,0 0 1,0-5-2,-1 5-1,2-5-1,-2 0 3,1 0-1,-1-5-2,2 0 1,-1 6 0,-1-7 1,2 1 2,-2 1-2,1-2 2,1-4-2,-2 6 2,0-1 0,1-1-1,-9 2 1,10-6-1,-2 5 1,-8 0-3,8 0 1,-8 5 0,0-5 1,10 0 0,-10 5-2,0-5 2,0 5 0,0 0 1,0 0 0,0 1 0,0 4 1,0-6-1,0 6-1,0-5 1,0 5 0,0 0 0,0 0 0,0-4 0,0 4 1,0 0 0,0 0 0,0 0 1,0 0-1,0 0 2,0 0-2,0 0 0,0 4-2,0-4 0,0 0 1,0 5 0,0-5 0,0 6 1,0-2 2,9 1 3,-9 5 2,0 0 3,0 0 4,0 0 4,8 0 5,-8 0 2,0 5 2,10 0 2,-10-1 0,0 1 0,0 6-1,0-1 0,0-1-2,0 1 0,0 10 1,0-5 0,0 0-1,0 5 0,0-6 0,0 6-2,0 5 0,-10-5 0,10 0-2,0 5-3,0-5 2,0 0-2,0-1-1,10 1-1,-10 0-1,0 0-1,0 0-2,8-5-1,-8 5-4,0-6-2,9 6 0,-9-10-2,0 5-1,0 0-1,10-5 0,-10 0 0,0 0 1,0-5 1,0 0-2,0-6-1,0 1 0,0 1 0,0-7 2,0 1 0,-10-5 2,10 6 1,0-6 1,0 0 3,0 4-1,0-8-1,0 4-4,-9-11-3,9 1-4,-8 1-5,-2-6-3,2 0-8,-1 0-9,-1 0-7,2-5-3,-10 0-3,9-5-4,1 5 1,0 0 0,-2 1 3,1-2 5,9 1 4,-8 5-3,-2-4 3,2 4 1,8 0-2,-9-5-2,9 5 0,0 0 0,0 0 1,0 0 3,0 1 1,0-1 0,9 0 2,-9 0 2,8 0 1,-8 0-2,10 0 1,-2 0-1,11 0-1,-11-5 0,9 5-3,-7-5-4,6 5-14,3 0-13,-11 0-20,10 0-31,-9 6-36,1-6-38,6 4-44,-7 2-47,9-1-39,-9 0-45,0 5-35,0-5-22,9 5-50,-9 0-105,-1-5-77,0 5-34,2 0 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09.09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229 22 3,'0'0'64,"0"0"9,0 0 15,0-4 13,10 4 15,-10 0 13,0 0 4,0-6 0,0 6 1,0 0-5,0 0-11,0 0-10,0 0-11,0-5-12,0 5-13,0 0-10,0 0-11,0-4-4,0 4-3,0 0 2,0 0 0,0-5 0,0 5 3,0 0 1,0 0 5,0 0 2,0 0 7,0 0 4,0 0 9,0 0 7,0 0 8,0 0 8,0 0 5,0 0 4,-10 0 3,10 5-4,0-5-3,-9 0-2,9 4-6,-8-4-5,8 5-4,-10 5-9,2-5-7,8 5 3,-9 1 0,1-2-1,8 6 1,0 0-2,-10 5 3,10 0 10,-8 0 1,8 5 1,0-6-4,0 2 0,-9 4 2,9 0 9,0-5 4,0 4 0,9-4 5,-9 0-3,0 5 4,0-5 0,0 0-2,8 5-12,-8-6-12,0 2-10,0 3-9,0-4-6,0 0-8,0 0-10,0 0-8,0 0-5,0 0-1,0-1-5,0 2-5,0-1-2,0-1-2,-8 1-1,8-5-7,0 0 3,-9 0-1,9 5 0,0-10 0,0 5-1,-10-5-2,10 0-1,0-5 0,0 0-10,0 0-9,0 0-15,0-1-24,0-4-28,0 6-36,10-6-38,-10-6-43,0 6-39,0-9-41,9-1-30,-9 5-18,8-10-8,-8 5 5,10 0 12,-10-5 16,8 5 12,-8-5-10,9-5-28,-9 5-44,0 0-60,0 0-47,0 1-19</inkml:trace>
  <inkml:trace contextRef="#ctx0" brushRef="#br0" timeOffset="456">114 466 114,'-9'-5'356,"1"-1"-49,-1 6-45,0-4-15,0-1-7,-9-1-25,9 2-31,1 4-17,-2 0-10,2-5-3,8 5-5,-9 0-12,9-6-12,-8 6-20,8 0-14,0 0-21,0 0-16,0 0-14,0 0-11,0 0-5,0 0-5,0 0-3,8 0 3,-8 0 6,9 0 6,-1 0 2,2 0 2,7 0 2,-7 0 0,-2 0 2,10 0-7,-9 0-6,8 0-9,-7 0-4,6 0-2,3 6-4,-11-6-1,10 0-1,-1 5 0,-7-5 1,7 0-2,1 0-1,-9 0-2,9 4 0,-1-4 1,1 0-2,0 0-1,-1 0-1,1 0 2,-9 0 0,9-4-1,-10 4-2,11 0 0,-11 0 2,0 0 1,2 0-3,-10 0 1,9 0 1,-9 0 1,0 0 0,8 0 0,-8 0 0,0 0-2,0 4 5,0-4 3,0 6 9,0-1 13,0-1 13,0 2 15,0 3 14,0-3 13,0 3 5,0 6 4,-8-4-5,8 4-10,0-6-9,-9 6-9,9 0-10,-10 0-5,10-5-5,-8 5-11,8 0-7,0 0-3,0 0-6,0-5-4,0 5-3,0-1-6,0-4-5,8 5-11,-8-4 8,10-2 2,-1 6 4,-1-10 2,1 5-1,-9 0 2,9-5 2,0 5 15,-1-5-7,2 0-3,-2-5-4,1 5-2,1-5-1,-2-5 3,1 5-1,0-5-1,0 0 2,-1 0 1,1-5 1,0 0 2,0 0 0,-1 0-3,2 0 0,-1-5 1,-9 0-2,8-5 0,2 5 0,-10-4 0,0-1-1,0 0-2,0 0 0,0 0 2,0 0-2,0 0-2,-10 1-1,10-2 2,-8 1-1,-1 5-2,9-4 2,-10 8-1,2-3 1,-1 4 1,0 0 1,0 5-1,1 0 2,-1 0 1,0 5-2,-8 0-3,7 5-4,-7 0-11,-1 0-19,9 0-9,-9 5-31,1-5-31,7 5-31,-6-6-32,6 7-31,1 4-28,1-5-19,-2-1-30,10 2-10,0-7-23,0 7-63,0-7-124,0 1-57,10 1-22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10.51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354 636 82,'0'-6'233,"0"2"-30,9-1-21,-9-1-2,0 2 5,0-1 1,0-1-16,0 2-14,-9-1-12,9 0-7,0 0 1,0 0 7,0 5 4,-10-5 4,10 0 1,-8 5 0,8-5-2,-8 5-3,8-5-5,0 5-11,-10 0-12,1 0-11,1 5-11,0-5-11,-2 5-12,-7 0-7,7 0-5,-7 0-3,7 0-2,-7 5 4,9 5 6,-10-5 1,0 5 6,9-6 4,-9 6 1,1 0 3,9 0 2,-11 0-5,1 0-10,10 5-7,-11-5-5,11-5-10,0 5-10,-1 0-5,-1-5-9,2 5-2,8-6-5,-9 2-2,9-1-7,0-5 0,0 4-2,0-3 1,0-2 1,0 1-5,9 1 2,-1-2 0,-8-4 1,10 5-2,-1-5-1,-1 0-1,0 0-3,11-5 2,-11 5-1,2-4-1,-2 4 1,11-11 1,-11 11 1,9-10 0,-7 5 0,-2-4 4,1 3 7,0-3 6,0 3 5,9-3 0,-10-1 0,1 0 5,-1 5 7,-8-5 1,10 5-1,-1-5 0,-1 5 1,-8 0 7,10 0 1,-10 0 0,0 0-3,8 0-1,-8 5-4,0-5-3,0 5-5,0-5-6,9 5-4,-9 0-2,0 0-5,0 0-4,0 0-3,-9 0-4,9 5 2,0 0 3,0-5 6,0 10 5,9-5 1,-9 5 0,0-5 2,0 5 1,10-5-1,-10 5-6,0 0-4,8-5-5,-8 5 0,8-5-1,-8 5-1,9-1 0,1 2-2,-10-7 1,8 11 0,0-4-3,-8-2-6,10 1-7,-10 0-15,9 0-24,-1 0-35,2 0-45,-10 0-51,8 0-54,1-5-37,-1 0-41,2 0-38,-2-5-30,1 0-11,9 0 0,0-5 4,-9-5-22,18 0-56,-11-5-73,-6 0-37,7 0 4</inkml:trace>
  <inkml:trace contextRef="#ctx0" brushRef="#br0" timeOffset="556">832 571 135,'0'0'327,"0"-5"-34,0 5-25,0-5-3,0 0 7,0 5-19,0-5-24,-9 0-27,9 5-8,0 0 0,0 0-1,0-5-3,-10 5-6,2 5-8,8-5-11,-8 0-13,-11 5-7,11 0-6,-1 5-1,-9-5-5,10 5 0,-10 0 0,9-1 3,-1 6 3,-7-4-7,9 4-6,-10 0-8,9 4-10,0-4-10,0 0-8,1 5-13,-11-5-14,11 5-11,8 0-12,-8-5-9,-2 4-4,10 2-4,-9-1-8,9-1-6,0-4-3,0 5-2,0-5-3,0 5-3,9-5-5,-9 0-10,10 0-34,-2 0-47,0 0-47,1-6-50,9-3-48,0-1-51,-1-5-51,1 0-41,9 0-13,-10 0 7,10-5-2,-1-5-27,1 0-52,0 0-77,-1-5-26,-9 0 9</inkml:trace>
  <inkml:trace contextRef="#ctx0" brushRef="#br0" timeOffset="893">1274 561 360,'0'0'387,"0"0"-59,0 0-31,0 0-6,-8-5-29,8 5-39,0-5-34,0 5-23,-10-5-12,10 5-5,0 0-4,0 0-2,-9-5-5,9 5-2,0 0-4,-8 0-5,8 0 1,0 0-3,-9 0 2,0 5 3,0-5 3,9 10 7,-18-5 6,10 0 9,-1 5 2,-9 5 0,1-6-2,-1 12-12,9-6-15,-9 0-15,0 5-14,1-1-16,7-4-13,2 5-14,-9 0-15,7 0-10,2 0-4,-1 0-8,-1 0-6,10-1-3,-8 1-3,8 1 0,0-6-1,0-1-3,0 1 1,8 5-1,2-10 2,-1 5-1,-1 0 0,10-5 2,-9 0-6,9 0-1,-1-1-5,1-3-13,-10 3-22,11-3-35,-11 3-50,10-9-58,-1 6-62,2-1-63,-1-5-67,-1-5-54,1 5-35,-1-6-37,9 2-78,-7-7-94,-1 2-24,-1-6 14,1 0 40</inkml:trace>
  <inkml:trace contextRef="#ctx0" brushRef="#br0" timeOffset="1256">1442 924 414,'-9'10'380,"9"-5"-95,0 0-48,9 0-39,-9 0-55,9-5-44,-1 0-27,2 0-18,7 0-13,1 0-9,-1-5-8,-7 5-5,7-5-1,1 0-1,0-5 0,-9 5 2,8 0 3,-8-5 2,8 1 7,-7 3 8,-2-3 15,1-6 8,1 4 4,-2-4 3,1 6 7,-9-6 9,8 0 5,-8-5-5,10 5-7,-10 0-2,0 0-1,0-5-1,-10 5 0,10 5-1,0-5 2,0 6-2,-8-2 0,8 2-3,-9-1-5,9 5 1,-8-1-3,-2 2-9,10 4-3,-9 0-1,1 0 6,-10 4 5,9 7 6,-9-7 9,1 11-16,-1-4 0,0 4 6,9 4 3,-9-4-6,1 5-9,9-5-3,-10 5-11,9 0 13,-1-5-2,2 4-15,8-4-5,-9 5-7,9-5-2,0 0-2,0 0-6,0 0-4,9-5-3,-9 0-12,8 0 2,2 0 5,-1 0 0,-1-5 0,2 5-2,-2-10-3,9 5-3,-7 5 12,-2-10-10,1 5-20,1 0-20,6-5-22,-6 0-17,7-5-16,1 5-19,-1-5-17,1 0-17,1 0-6,-2 0-4,1-5 5,8 0 1,-9 5 6,2-5 8,7-5 8,-9 5 12,10 0 17,-9-5 17,9 5 13,-10-5 11,1 0 7,0 1 10,-1 4 10,1-5 5,-9 0 6,9 0 3,-10 0 4,1 0 5,1 0 4,-2-5 3,0 5-4,2 1 4,-10-1 3,9 0 0,-9 0 3,0 0 1,8 4 2,-8-4 2,0 6 10,0-1 13,0 0 13,0 5 15,0 0 13,0 0 15,8 0 8,-8 5 7,0 0 7,0 0 0,-8 0 0,8 5 2,0 0 6,-8 0 5,8 5 6,-9-1 8,9 6 11,0 0 9,-10 0 12,10 0 18,0 0 11,0 5 5,-8 0 6,8-5-3,0 5-13,0-5-13,0 5-21,0-5-29,0 5-25,0-5-19,0 0-18,0 5-13,0-5-8,8 0-8,-8-1-7,0 6-5,0-5-4,0 0-5,10 5-3,-10-5-2,0 0-2,0 5 0,0-5-2,0 0-2,0-1-1,0 1 3,0 0 1,0 0-1,0 0 0,0 0-3,0 0 0,0-5-1,0 0-2,-10 0-14,10 0-16,0-5-23,0 5-32,0-6-41,-8 2-47,8-1-53,-8-5-57,8 4-55,-10-4-55,1-4-40,1 4-30,-2-11-36,10 2-48,-8-1-82,8-10-38,-9 0 9,9 0 34</inkml:trace>
  <inkml:trace contextRef="#ctx0" brushRef="#br0" timeOffset="1966">2150 576 178,'9'-10'469,"-1"0"-85,-8 5-90,10 0-52,-10 0-45,8 5-49,-8 0-24,0 0-24,9 5-7,0-5-2,0 5 1,-9 0 10,18 0 9,-9 5-3,-1 0-13,0-5-2,2 5-9,-1 5-8,-1-5 0,-8-1-2,10 2-8,-10 4-7,0 0 1,0 0-4,0-6-1,0 6-5,-10 0-8,2 5-12,-11-5-8,11 5-9,-9-5-7,-1 0-12,9 4-26,-9-4-35,0 0-44,1 0-42,-1 0-45,9-4-47,-9-2-64,10-4-79,-1 0-107,-1-5-70,2-5-14</inkml:trace>
  <inkml:trace contextRef="#ctx0" brushRef="#br0" timeOffset="2238">2531 128 231,'8'-20'450,"-8"5"-81,8 0-70,-8 0-27,0 0-42,0 5-39,10 0-16,-10 0-12,0 1-15,0 3-9,0 1-9,0 5-11,-10 0-5,10 0-5,0 5-2,-8 1 0,8 3 5,-8 1 6,8-5 7,-9 5 8,-1 0 6,10 0 2,-8 0-1,8 0-1,-9 5-1,0-5 2,9 5-5,-9-1-8,9 1-11,0-4-7,0 8-7,-8-4-9,8 0-7,0 0-13,0 5-7,8-5-3,-8 5-6,0-5-4,0 5-7,0 0-1,9 0-7,-9 0-3,0 4-1,0 2-1,0-7-1,0 7-2,0-2-2,0 1-3,0 0-2,0 0-2,0 0-4,-9 5-4,9-5-2,0 4 3,0-4-6,-8 5-1,8-5-3,0 0 0,0 0 0,-10 5-2,10-6 1,0 1-6,0-5 3,0 5 2,0-5-1,0 0-3,0-5 0,0 0-1,0 0-4,0-6-6,10 2-11,-10-1-9,8-5-2,-8-1-7,9 2-21,-9-6-29,9 0-33,8 0-36,-7-6-35,7 2-35,-9-7-40,2 2-39,7-1-24,-7 0-9,7-5-2,-7 5 5,6-5 11,-7 0 11,9-5-13,-9 5-1,0-5-18,0 1-47,-1-7-57,2 7-26</inkml:trace>
  <inkml:trace contextRef="#ctx0" brushRef="#br0" timeOffset="2654">2432 606 336,'-17'5'424,"9"-1"-85,-2-4-59,2 6-31,8-6-52,0 0-55,-9 0-40,18 0-27,-9 0-21,8 0-14,10 0-12,-1-6-11,2 6-13,-1-4-19,-1-1-19,9-1-24,1 2-24,0-1-37,-1-5-52,1 0-67,8 5-106,-17-5-91,9 0-44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13.56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434 114 8,'8'0'256,"-8"-5"-14,0 5-16,0-5-4,0 0 1,0 0-5,0 0-30,0 0-31,9 0-32,-9-5-15,0 5 7,0-5 10,0 5 13,0 0 5,-9-5 2,9 6 5,0-2 6,0 1 3,-8 1-7,8-2-8,-9 1-11,-1 5-8,2-4-3,0 4-5,-2 0-3,-7 0-6,7 4 0,-7-4 3,-1 11 9,1-7 6,-1 1-2,-9 5 0,10 0-4,-9 0-5,7 5-11,-7 0-9,9 0-14,-10-5-16,9 5-9,0 0-14,1 4-9,-1-4-8,9 0-6,-9 0-7,10 0-5,-1 5-1,-1-5-2,10 0-2,-8 0 1,8 0-1,0-5 0,0 5 0,0-5 0,0 0-1,0 0 1,8 0-1,-8-5 1,10-1 0,-1 2 2,-1-6 0,-8 0-3,10 0 1,7-6 0,-9 2 1,2-1-2,-2-5-1,11 0-2,-11-5 1,0 5-1,11-5 1,-11 0-3,2-5-2,-2 5 3,1 0-12,9 0 5,-10 0 4,1 0 4,1 1 1,-2 4 1,1-1 4,0 2 0,0-1 14,-1 0-5,-8 5-2,9-5-2,0 5 2,0 0 0,-9 0 0,8 0-2,-8 5-2,0 0 0,0-5-2,0 5-1,0 0 0,10 0-2,-10 0-3,0 5-2,0-5 1,0 0-2,9 5 1,-9 0 0,0-5 0,0 5 1,8 5-1,-8-5 3,0 5 0,0-5-2,10 5-5,-10-1-21,0 2-21,8-1-24,-8-1-27,0 2-33,9-2-37,-9-3-33,0 3-28,8-3-12,2-6-7,-10 4 0,8 1 8,-8 0 16,9-5 21,1 5 26,-10 0 25,8-5 24,0 0 24,2 5 21,-10-5 21,9 0 18,-1 0 13,-8 0 8,0 5 10,9-5 7,-9 0 3,0 5 1,9-5 1,-9 0 1,9 0-2,-9 0 2,8 5 1,-8-5-2,0 0 1,0 5-1,0-5 1,10 0 2,-10 0 7,0 0 10,0 0 9,0 0 9,0-5 4,0 5 4,0-5 8,0 0 8,0 0-1,8 0-6,-8-5-2,9 0 3,-9 6 1,10-7 1,-10-4-3,8 5-2,1 1 4,-1-6 6,2 0 1,-2 0 1,1 5-1,1-5 0,-2 0 1,0 0-3,11 0 1,-11 5 2,10 0 2,-9 0-1,-1 1 0,2 3 2,-2 1-3,1 1-1,1 4 0,-2 0-5,0 0-5,1 4 0,1 1 7,-2 5 0,1 0 1,-9 5-4,9 0-6,-9 0-5,9 0-7,-9 0-8,8 0-11,-8 5-8,10-5-5,-10 0-1,0 0 0,9 0-4,-9-6 1,8 6 0,-8-5 0,10 0 1,-10 0 1,8 0-1,1 0-3,-9-5-1,8 0-6,2-5-9,-10 5-10,8 0-9,1-5-7,-9 0-6,10 0-8,-10 0-9,8 0-23,0-5 1,-8 0 0,10 0 0,-1-5-9,-1 5-10,0-5-16,-8 0-11,10 0 0,-10 0-23,0 1-26,9-2-27,-9 1-20,8 1-22,2-2-23,-2 2-46,1-6-74,1 5-113,7-5-41,-9 0-13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40.4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216 583 501,'10'-19'46,"-1"2"62,-4-6-18,-1 5-8,-8-1-39,4 2 4,-5 4-14,5-1-1,-5 5-1,1 1 6,-1 2-15,1 2 4,-2 0-8,-6 4 14,-1 0-2,1 4-6,-7 6-8,1 3 3,-3 10 10,-6 12-11,5 1-1,-5 12-7,9-2-2,5 4-4,5-2-1,8-6-2,4 2 3,9-7-4,4-3 0,11-5 1,3-4 1,8-10 3,6-3-4,3-16 6,3-6-7,3-3 0,-1-8 0,-4-6 5,-11 0-5,-5-5 1,-8 1 0,-6-6-1,-10 3 0,-5 1-4,0 6 4,-8 6 6,4 8-6,-4 7-6,0 10 3,-8 11 1,5 10 2,-1 4-1,2 6 1,6 1-1,9 0-3,5-9 4,13-4 2,-1-6 1,9-9-3,-1-8 0,-2-4 0,-2-13-1,-6-2-2,-3-12 0,-13-5 2,-2-8-2,-3-6 2,-10-4-1,-3-5 1,-7 5-4,-6 10 4,5 8-1,-3 18-6,-3 14-20,3 14-27,-4 15-12,-68 111-12,88-109-53,5-6-63,1-6-134</inkml:trace>
  <inkml:trace contextRef="#ctx0" brushRef="#br0" timeOffset="794">1072 765 818,'-8'14'47,"-5"-9"33,3-1 38,5-8-65,5-1-28,5-3-21,9-5 3,3-1 2,4 5-8,3-1 2,-3 2-5,-3 8 4,1 4-4,-7 2-5,1 6-57,4-3-89,1 4-136</inkml:trace>
  <inkml:trace contextRef="#ctx0" brushRef="#br0" timeOffset="1020">1587 568 733,'13'-17'76,"-4"-1"-4,-2 1 40,-7 7-41,0 1-26,-6 9-14,2 0 0,-2 0-15,-2 9-6,-5-1 5,-4 11 3,-9 3-4,-1 0 9,0 11-17,5 2-4,-4-3-2,8 4-2,8 3 2,6-7 6,8-5-3,5-4-3,2-9 2,6-7-2,0-7 4,-3-11-4,8-8 0,-1-15 3,-2 1-1,-1-13-3,-1 5 3,-5 11 12,-8 3-1,1 9-4,-4 13-9,-1 6 0,0 11-1,0 11 1,3 4 0,-2 9 2,2 1 1,3 1-6,4-5 6,2-10-4,1-10 2,1-5 1,3-12 1,1-5 1,-1-17-1,-3-2-3,4-12 1,-9-5-1,3-4 1,-3 4 0,-5 9-1,1 9 0,2 10 0,-2 15-3,-1 4 2,7 11-4,-2 9 5,3 0 0,2 9 4,2 2-3,-1-3-2,2-3 1,-4-4 0,-4-5 1,4-13 0,1-1 2,-1-13 3,4-9-6,6-5 2,-2-7-2,-2-3 5,-4-6-3,-4 11-1,-6 1-1,-5 14 0,0 5-4,-5 12-1,1 9 5,-3 9-1,0 10 1,2 0 0,2 7 0,6-7 0,2-5 0,4-5 0,9-3 1,3-12 3,-3-7-2,13-4 0,-4-13 3,4-6-5,-5-4-2,1-3 2,-6 3 0,-11 4 6,-2 5-12,-4 13 4,-1 5-5,-1 5 6,2 13 0,2 1 1,-2 8 0,-4 3 0,0 1-3,-4 0-31,-3-4-104,-1-4-19,4-8-123</inkml:trace>
  <inkml:trace contextRef="#ctx0" brushRef="#br0" timeOffset="1942">2374 336 799,'4'-41'26,"0"15"57,-4 7-3,0 11-69,0 4-11,-4 16 0,0 3 0,0 10-38,-1 11-125</inkml:trace>
  <inkml:trace contextRef="#ctx0" brushRef="#br0" timeOffset="2280">3025 453 673,'-8'-6'78,"-1"2"-44,-10 4 44,-5 6-30,-3 6 15,-1 6-28,-6 4-1,-1 5-14,4 0-1,-1 5-7,-2 4-5,6 1 4,3 3-11,5-1 6,5-3-2,11-4-2,2-5-2,7-10 1,0-3 9,4-10 3,5-12 2,7-9 7,1-12-3,9-11 10,-6-8-2,3 2 2,-11-2-5,-3 15 0,-5 6-4,-2 9-19,-6 14-1,-1 13 0,3 12-1,4 12 1,1 7 0,9 4 0,0-3-1,11-5 1,-3-4 1,8-10 2,0-9-2,4-7 5,-2-12-6,4-7-4,2-13 2,-6-10 2,4-10 0,-9-8 1,-2-13-1,-7-5-4,-8-9 4,-5 5 0,-4 0 0,-4 4 0,-2 14 0,-3 8 3,1 6-6,-1 13 3,0 8-1,1 14 1,4 1-2,-4 12-8,0 4 10,-9 11 0,-2 8 1,-2 13 0,0 8 9,0 7 7,6 7-6,4 5-6,7 2-2,3-2 2,8-5-5,1-3 2,5-9-2,4-2 2,3-8-2,-1-7 0,8-7-20,-2-12-39,3-5-114,8-13-43,7-5-151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14.56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169 447 287,'-9'0'504,"-1"5"-103,2-5-82,0 0-39,-2 0-58,10 5-44,-9-5-28,1 5-17,-1-5-8,0 5 0,0 5-8,1-5-4,-2 0-5,2 10-6,-1-5 0,-1-1-3,2 6-7,-1 0-11,1 0-3,8-4-9,-10 4-7,10-1-6,0 1-11,0 0-8,0 0-3,10-5-8,-10 5-8,8-5-2,-8 5-13,9-5-2,-1-1 4,2-3 1,-1 3-3,9-3 3,-10-1 1,10-1-3,-1-4 3,2 0-14,-3 0-28,11-4-33,-9-1-36,-1-1-47,1 2-44,1-1-40,7-5-35,-9-5-45,1 0-37,-1-5-58,2 5-94,-11-10-38,2 5-5</inkml:trace>
  <inkml:trace contextRef="#ctx0" brushRef="#br0" timeOffset="259">301 58 350,'-9'6'388,"1"-1"-102,-10-1-71,9 7-40,1-7-61,-11 7-46,11 4-32,-2-6-16,2 6-7,-1-4-6,9 4-6,-8 0-13,8-1-17,0 1-27,0-5-39,0 0-42,0 0-56,0 0-76,8-5-89,-8-1-52</inkml:trace>
  <inkml:trace contextRef="#ctx0" brushRef="#br0" timeOffset="411">407 556 186,'9'10'409,"-9"5"-67,0-4-70,0-7-32,0 6-39,0-5-39,0 0-19,0 0-4,0-5 7,0 0 13,0 5 15,0-5 5,0-5-1,0 5-1,0-5-8,-9 0-9,9-5-17,0 1-20,-8-2-20,8 1-8,0-5-3,0 1-10,0-1-16,0 0-5,8-6-3,-8 7-2,9-6-4,1 0-9,-2 5-1,0 0 0,2 5 14,7-5 0,-7 5-1,-2 5-5,1-5-2,-1 5-1,2 5-1,-2-4 5,1 8-2,1-4 3,-2 11 10,1-7 5,0 11 4,0-5-2,-1 5-4,1 0-6,-9 0-4,10 5-9,-2-5-10,0 0-11,-8 0-3,10 4-3,-1-4-5,-1 0-4,2 0-4,-2-4-1,1 4-5,-9-6 1,8 6-4,2-5-9,-2 5-17,-8-5-32,9-5-35,-9 5-33,0 0-37,10-5-39,-10 0-41,0 0-38,0 0-24,0 0-15,0-5-3,0 4-5,0-4-6,0-4-23,0-1-37,0 0-70,8-5-61,-8 0-13</inkml:trace>
  <inkml:trace contextRef="#ctx0" brushRef="#br0" timeOffset="972">1010 313 196,'0'0'427,"8"-6"-55,-8 6-44,0-4-11,-8 4-22,8 0-37,0 0-35,0 0-25,-10-5-14,10 5-7,-9 5-10,1-5-10,8 0-8,-10 4-9,2 7-8,-10-7-4,9 7-1,1 4 0,-11-6-1,11 6-1,0 0-1,-2 0-6,-7 0-9,7 5-11,2-5-14,8 5-10,-9-5-8,1 4-12,8 2-14,0-6-8,0 5-6,0-5 4,8 0-6,-8-1-3,9 1-3,-1 0-2,2 0 2,7 0-3,1-5-4,-10 0-8,11 0 1,-2-1 1,1-3-1,0-1-2,-1-1 1,1-4 0,0 6-1,8-12-2,-8 6 3,0-4-1,-1-7-2,1 2-1,-1-1-2,1 0 2,1-5 0,-3 5 1,-6-10-5,7 5 1,1-5 4,-9 1 1,9-7 1,-10 7-2,1-1 0,1-1 2,-10 2 1,0 4-3,8-5 0,-8 5 2,0 5 7,0 0 8,0 0 6,0 5 4,-8 0 3,8 5 2,-10 0-4,1 0-1,1 5-7,-2 0-9,-7 5-3,-1 0-5,10 5-4,-11 0 0,11 0 8,0 0-4,-2 4-3,1 2 0,9-1 0,0-5-1,0 4 2,0 1-1,0 0-6,9-5 5,1 0 3,-10 0 1,8 0-2,0 0-1,2-5-3,-1 0 1,8-6-2,-8 2-7,8-1-5,-7-1-4,7-4-4,-7 0-6,-2 0-2,9-4-10,-7-1-4,-2-5-1,1 5-10,1-10-3,-2 5-7,0-5-3,2 0-3,-10 0 4,9-5 1,-1 0 6,0 0 4,-8-4 4,10 3 11,-10-3 8,0-1 7,0 5 3,0 0 3,0-5 1,0 10 5,0-5 1,-10 5-5,10 0-1,-8 6-4,0-2 0,-1 7-2,-1-1 1,2 5 2,0 0 2,-11 0 4,1 5 5,1 5 5,-1-5 2,1 4 3,-1 1-1,0 1 1,1 4 0,-2-6 2,11 6 1,-10-5-6,9 5-8,1-5-9,-2 5 5,10-5-9,-8 0-14,8-5-12,8 5-8,-8 0-4,10-5 6,-2 5-6,11-5-16,-3-1 1,-6 2 7,7-6 7,1 5 7,-1-5 8,1 0 5,1 0 13,-2 0 12,-9 0 11,10 0 7,-9 0 6,9 0 7,-10 0 6,11 0 7,-11 0 8,0 0 4,11 4 5,-11-4 6,2 6 4,7-6 0,-7 5-3,-2-1-1,0 1-1,1 1-1,1-2-4,-2 1-5,1 1-5,0-2-4,-9 7 0,9-7-3,-9 1-4,0 0-3,0 5 1,0-5 2,0 0 0,0 0 0,0 0-2,0 0 3,0 0 6,0-5 7,0 0 11,0 5 10,0-5 12,0-5 4,0 5 2,0-5 11,0 0-12,0 0-12,0-5-9,-9 0-15,9-5-11,0 0-4,0 0-5,0-4-10,0-1 3,9-1 5,-9 2 7,0-1 7,8 0 12,-8 5 8,10-5 8,-10 10 10,9-5 10,-9 6 5,0-2 0,8 7-7,-8-2-11,0 1-11,0 5-8,0 0-11,0 0-12,8 5-4,-8 5-3,0-5 0,10 10 4,-10-5 4,0 5 2,9 0 3,-9 0 0,0 5-2,8-5-4,-8-1 0,0 7-4,10-6-3,-10 0-4,0-1 0,8 1-5,-8 0-1,0 0 1,0-5 0,9 0-1,-9 0 0,0-5-2,0 0 1,0 0 1,0 0 3,10 0 1,-10-5 1,0 0 2,0 0 1,0-5 2,8 5 0,-8-10 0,8 5-2,-8-5-1,10-5-3,-10 5 0,9-5-1,-9 0 1,0 0 0,8-5-2,-8 5 2,0 0 2,9 0 2,-9 1 4,0 4 2,0 0 1,9 0-1,-9 5 3,0 0-3,0 0-1,0 5-2,0-5-4,0 5-5,0 5-4,0-5 0,0 5-3,0 0 0,0 5 0,0 0-1,0 0 0,0 0 1,0-1 2,9 2 4,-9 4-2,0-5-1,8-1 1,2 2-1,-2-2-1,1 1 2,1-5-1,-2 5-2,9-5 2,-7 1 0,-2-2-1,1 1 1,9 0 0,-10-5 0,2 0 0,7 5-4,-9-5 0,2-5-1,-1 5 1,9-5-1,-10 0-1,1-5 1,1 5-1,-2-10 3,0 5 0,1-4 1,1 4 1,-10-5 0,8-5 1,1 5-1,-9 0 1,9 0 0,-9 0-1,0 0 1,0 5 1,0 0-1,0 5 0,0 0 2,0 0-3,0 0-1,0 5-1,0 0-2,0 0-2,-9 0 1,9 5 1,-9 5-2,1-5 1,-2 5 2,10 0-1,-9 5 2,1-5 1,8 5 0,-8-5-1,8 5 1,0-5 1,0-1-1,0 6 1,0-4 0,0-1 1,8-1-1,-8 2 0,8-7-1,1 7 0,-9-2-3,10 1-3,-2-5-5,1 0-7,-9 0-13,9 0-12,0 0-20,-1 5-25,-8-10-28,10 5-27,-2 0-31,1-5-35,-1 0-38,2 0-41,-1-5-33,-1 0-23,10 5-15,-9-10-9,1 5-9,6-5-10,-7 0-17,1 0-33,-10-5-63,8 0-27,-8 1 2</inkml:trace>
  <inkml:trace contextRef="#ctx0" brushRef="#br0" timeOffset="2313">2141 114 347,'-8'-26'360,"0"7"-55,8 4-61,0 0-27,0 0-31,-10 5-58,10 5-37,0 0-22,-9 0-17,9 10-17,0-5-11,-8 10-10,8-5-7,0 10-3,0-6-3,-10 6-6,20 0-5,-10 0-5,0 0-5,8 0-6,-8 0-8,9 1-4,1 3-1,-2-4 1,9 0 5,-7 5 4,-2-5 5,0 0 5,2 5 8,7-5 2,-7 0 5,-2 0 3,1 0 1,-1-1 0,2 1 0,-2 0 0,1 0 0,1 0 2,-2-5-1,1 0 0,0 0 2,-9-5 3,0 0 7,9 0 11,-9 0 15,0 0 15,8-5 13,-8 0 11,9 0 13,-9-5 7,10 0 7,-2 0 9,0 0 2,-8 0 0,10-5 1,-1 5 11,-1-5 3,-8 5 3,10 5-2,-10-5-13,8 5-14,-8-5-12,0 5-10,9 5-17,-9-5-5,0 5-6,10 5-6,-10-5-2,8 5 1,-8 0-1,8 0-6,1 0-3,1 0-10,-10 0-8,8 0-7,1-6-3,0 7-11,0-7 2,9 2 4,-1-1-4,1-1 1,-1 2 2,10-6 1,-9 0-2,-1-6 9,1 6-5,0-4-1,-9-7-4,9 7-1,-1-7-3,-9 2 3,10-1 0,-9-5-1,1 0 1,7 0-1,-8 0 3,0-5-1,-1 0 2,-8 0-4,9 1 1,0-7 0,0 2-1,-9 4 0,0-5 0,8 0 0,-8 0-2,0 1 4,0 3 7,0 1 6,-8 0 13,8 5 13,0 5 10,-9 1 15,9-2 12,-9 7 4,9 4 2,-9-5 2,1 10 2,-1-5 7,9 10 12,-9-1 10,0 6 7,1 5 7,-2 1 9,1 3 4,9 6-1,-8-5-7,8 5-12,-10 4-12,10-3-9,0 3-6,-8-4-9,8 5-6,0 0-4,0-5-5,8 0-6,-8 0-8,0-1-7,10 1-5,-10-5-6,8 5-4,-8-5-7,9 0-5,-9 0-2,10 0-2,-10-1-4,8 2-3,-8-2-1,9 1 0,-9 0-1,9-5-1,-9 5-3,0-1-1,0-3 0,0 3-1,-9-4-3,9 0-5,-9 0-8,9-5-14,-8 0-15,8 0-14,-10-5-23,1 5-18,1-6-23,-2 2-24,10-7-35,-8 2-48,-1-1-54,1-5-66,-2-5-69,2-1-73,-1 2-82,-1-7-114,2-3-115,0-6-41,8 0 10,-10-5 52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23.49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674 488 115,'0'5'277,"9"-5"-72,-9 6-50,0-6-25,8 0-11,-8 0-9,0 0-12,0 4-9,0-4-5,9 0 1,-9 0 2,0 0 2,0 0 4,0 0 0,0 0-2,0 5-2,0-5 1,0 0-3,0 0 0,0 0-1,0 5 5,-9-5 7,9 0 7,0 5 7,0 0 0,-8 0 4,8 0-3,-9 5-3,9-5-8,-9 0-9,0 5-11,9-5-9,-8 0-7,-2 0-6,2 5 1,-1-5 3,9 0-3,-10 0 2,10 0 0,-8-5 1,-1 4 2,9-4 3,0 0 1,-8 6 4,8-6 6,0 0 0,0 0-2,-10 0-4,10 0-7,0 0-7,-8 0 4,8 0-15,0-6-13,-9 6-6,9 0-5,-9-4-1,9 4-1,0-5-2,-9 5-11,9-5 5,0 5 2,-8-5-1,8 5-1,0-5 1,0 5-3,0-5 1,0 0-1,0 5 1,0-5-3,0 0-2,0 0-2,8 0-3,-8 0 0,0 0-1,9 0 0,-9 0-2,9 0-1,-9 0 3,0 0 0,9 0 2,-9 0-3,8 5-2,-8-5-2,10 0 1,-10 1 1,8 4-3,-8-6 1,0 1-3,9 5 3,-9 0 1,8-4 1,-8 4 0,10 0-2,-1 0 1,-9 4 2,8-4-1,2 0 1,-2 5-1,1 1 1,0-6 1,0 4 2,-1 1 3,1-5-2,-9 5 3,10 0 2,-2 0 1,-8-5 2,8 5 0,2 0-1,-10 0-3,0-5-1,9 5 0,-9-5 0,0 5 2,8 0-1,-8 0 4,0 0 1,0-5 5,0 5 4,0 0 3,0 0 3,0 5 0,0-5 3,0 0-1,0 0-3,0 4 0,0-3-1,0-1-4,0-1 0,-8 7 1,8-7-3,0 7-1,-9-2-1,9-3-1,-10 3-1,2-3-1,8 3 0,-8-3-4,-2 3-1,10 1 1,-9 0-1,1 0-1,-1 0-1,0 0-1,0 5-2,9-5-1,-8 0 1,-2 0-1,2 5 2,-1-6 2,9 6 1,-10 0 2,2-4 5,-1-2 2,9 6 3,-8-5 0,-2-5 2,2 5-1,8 0-1,-9-5 1,0 5-4,0-5-1,1 5-5,8-5-2,-10 0-3,10 0-1,-9 0 0,1 0-1,8-5-1,-8 5 2,8-5 0,-10 0 0,1 5 2,1-5 0,8 0-5,-10 0 3,10 0 1,-8 0 0,-1 0 1,9 0 0,-10 0 0,10-5 0,0 0 2,-8 5-3,8-5-2,0 0 1,-8 0-2,8 0-4,0 0 1,0 0-2,0 0 1,0-5 0,0 5 1,0 0-2,0 0-1,0-4 1,0 3 0,8 1 2,-8-5-2,8 5 0,-8 1-1,0-7-2,10 7 3,-1-7 0,-9 7-2,8-7 0,2 7 0,-10-1 0,0-1 1,8 6 1,1-4-1,1 4-2,-10-5 1,8 5 2,-8 5-2,8-5 2,1 4-2,1-4-2,-2 6 1,1 3 1,0-3-1,0 3 2,-1-3-2,2 3 0,-10 2 0,8-2 3,1 1 1,-1 1 0,2 3 0,-10-4-1,9 0 1,-1 5-1,2-5-1,-10 0 1,8 0-1,-8 0-1,9 0 1,0 0-2,-9 0 3,9-1 0,-1-3 1,-8 3-1,9-3 1,-9 3 0,10-4-1,-2 1 0,-8-2-9,8 1 4,2-5-4,-10 6-2,9-2-5,-9 1-7,8-5-8,-8 6-9,10-6-3,-10 4-14,0-4-13,8 5-16,1-5-19,-9 0-17,8 0-24,2 0-22,-2 0-20,1 0-21,1-5-17,-2 5-14,1-4-10,0-2-11,-9 1-4,9 1-5,-9-2-5,8-3-3,1 3-6,-9-3-20,10-6-35,-10 4-44,8-4-75,-8-4-47,0-1-10</inkml:trace>
  <inkml:trace contextRef="#ctx0" brushRef="#br0" timeOffset="1143">895 115 28,'-8'-5'429,"8"0"-76,-10 0-92,1 5-61,1-5-25,-1 0-26,0 0-40,0 0-25,1 5-11,-2-5-3,1 0-1,1 0-4,-2 5-1,2-5 0,-1 5 0,1-5 6,-2 0 6,2 5 2,-1-5 3,-9 0 4,10 1 3,-2-2 1,1 6 3,-8-5-4,8 5-7,-8 0-2,7-4-2,2 4-3,-11 0-4,2 0-4,9 4-3,-10-4 0,0 5 0,-9 1-3,10-2-1,-1 1 0,1 5 7,-1 0 5,-1 0 6,-7 0 0,9 0 4,-1 5-3,-9 0 4,10 5 2,-1-5-6,1 4-9,-10 7-3,9-7-2,0 6-1,1 0 4,-1 0-2,-9 0-5,19 5 0,-11 0 3,3-1 2,-3 1 3,2 5 1,8 0-3,-8 0 0,7 5 2,-7-1-1,9 2 1,-2-2-5,1 6-6,9 0-7,-8-1-4,8-3-6,0 3-7,0 1-6,8 0-4,-8 0-5,9-1-5,1-4-2,6 5-3,-7-5 0,9-1 1,9 2-1,-9-7 0,17 1 0,-8-5-1,8-1 0,0 1-1,10-4 0,-10-7-3,9 1-1,1-5 0,8 0-1,-10-5 0,11-5 0,-1-5 1,0 0 0,-9-5-2,9 0 1,1-10 2,-11 1-1,2-1 0,-1-6-1,1 1 0,-2-4 3,2-6 2,-10 5-4,9-10 0,-8 5 1,-9-5-2,8-4 0,-8 4 1,-1-5-2,-9-5 0,10 5 1,-9-4-1,-1 4 2,1-10 0,-9 5 0,-1 1-1,10-1 1,-18-5-4,0 5 0,0-5-6,0 6-6,-8-1-2,-2-5-6,2 5-2,-9-5-3,-1 5-5,-9 1-8,9 4 1,-8 0-3,0 0-2,-11 0 0,12 10-6,-12-4-4,2 9-3,0 0-8,0 0-8,-10 5-12,10 6-24,-10-1-19,2 4-17,-2 1-15,10 5-14,-9 5-12,-1 5-14,-8 1-10,9 3-13,-1 6-15,2 5-16,-2 0-12,10 0-17,0 5-28,0-5-43,-1 0-79,0 0-73,9-5-32,2 4 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31.39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310 53 159,'0'0'243,"0"-5"-32,0 5-25,0 0-24,8-5-24,-8 5-5,0-5 1,0 5 7,0-5 9,0 5-10,0-5-21,0 1-17,0 4-14,0 0-9,0-6-4,0 1-3,0 5-2,0-4 4,0 4 5,0 0 5,0-6 5,0 6 4,0 0 1,0 0 2,0 0-2,0 0-2,0 0-4,0 0-3,0 0-5,0 0-8,0 0-6,0-5-6,-8 5-4,8 0-3,0 0-5,0 0-5,0 0-4,0 0-3,0 0-2,0 0-1,-10 0 2,10 5-3,0-5-2,-8 0 3,-1 0-3,9 6-4,-10-6-2,-7 4-2,9 1 2,-2 1 7,2-2 5,-10 1 1,9 0 9,-9 5 10,9 0 7,1-5 5,0 5 3,-11-5-6,11 5-3,-2-5-6,2 5-4,-1 0-7,-1 0-4,-6 4-3,7-3-5,9 4 3,-10 0 4,2 0 8,-1 4 4,0 1 8,9 0 1,-9 0 6,1 0 4,8 5-4,-10-5-3,10 5-7,0-6-7,-8 7-8,8-2-8,0 1-7,0-5-6,0 5-5,0-5-3,0 5-6,8-6-1,-8 2 0,0-1-2,10-5-2,-10 4-1,8-4 0,1 0-1,0 0 1,0 0 0,-1 0-1,11-5 0,-11 0 0,10 5-1,-1-10 1,1 4 0,1 2-1,6-7-1,-7-4-5,9 6-17,-1-6-33,1-6-42,0 6-53,8-4-45,-8-1-53,-1-1-54,9 2-51,-8-1-34,0 0-20,-10 0-10,9-5-4,-7 5-11,-3 0-21,3-5-47,-1 0-43,-10 5-2</inkml:trace>
  <inkml:trace contextRef="#ctx0" brushRef="#br0" timeOffset="580">956 262 185,'0'-5'283,"8"5"-47,-8-5-33,0 0-36,9 5-37,-9-5-11,0 0-6,0 0 5,0 5 1,0-9 4,0 3-12,0 6-9,0-5-2,-9 1 5,9 4 10,0 0 7,0-6 9,-8 6 5,8 0 7,-10 0 3,10-5-4,-9 5-12,1 0-13,-2 5-14,2-5-13,-1 6-9,-9-2-6,10 1-4,-11 5-8,11 0-2,-10 5-3,9 0-1,-8 0-2,8 0-3,0 5-4,1-5-10,-2 10 3,2-5 2,-1 4-4,-1-3 0,10 3-4,0-4 0,0 5-10,0-5-1,0 5-7,10-5-19,-1-5 4,-1 5-2,2-5 0,-2-6-3,1 6 5,0 0-1,0-5-3,8 0 14,-7-5-8,-2 5 0,0-5 0,2-5-2,7 5-1,-7-5 0,-2 0 4,1 0-4,-1-5 4,2 0-1,-2-5 0,1 5-1,1-5 3,-2 0-2,1 1-2,0-2 3,-9-4-6,9 0-1,-1 0 0,-8 0-1,10-4-1,-10-1 2,8 0-3,-8 0 4,0-5 1,9 5 2,-9 1 2,0-7 0,0 7 1,0-1-1,-9-5 1,9 5-3,-8 5 1,8-5-3,-10 5 0,-7 0-2,8 0-2,0 0-2,-9 6-5,1 3-10,-1 6-15,1-5-17,-1 5-18,-1 0-19,3 5-28,-11 1-27,9-2-31,1 1-29,-10 5-26,9 0-22,1 0-23,7 0-26,-7 0-31,8 0-43,0 0-63,1-5-61,-2 5-21</inkml:trace>
  <inkml:trace contextRef="#ctx0" brushRef="#br0" timeOffset="1088">1211 277 9,'10'0'500,"-2"0"-53,1 0-86,1 0-95,-10 0-52,8 5-18,-8-5-30,0 5-16,0-5-8,0 5-3,0 0 5,0 0 6,0 5 6,0 0 3,0 0-7,0 0-13,0 5-14,0-6-12,-8 6-14,8 0-10,0-4-10,0 4-13,-10 0-7,10-6-6,0 6-1,-9-5-7,9 5-2,0-5-7,-8 5-6,8-5-4,0 5-5,-10-5-3,10 0-6,0-1-1,-8 2-2,8-7-3,0 7-1,-9-7 0,9 1-2,0 1 1,0-2-1,0 1-2,0-5-3,-8 6 2,8-6 0,0 4 0,0-4-2,0-4-2,0 4-3,0-6-6,0 1-4,0-5-6,0 5-2,0-10-2,0 6-1,0-6 0,0 0 3,0 0 5,0-5 5,0 5 6,8-5 0,-8 0 1,0 0 5,0 0 0,0 1-1,0 4 1,0-5 2,0 5-2,0 0 4,0 0 2,0 5 1,0 0-1,0 0 0,0 0 0,0 0-2,0 5 0,0 0 2,0 5-3,0-5 0,0 5 3,0 0 2,0-5-3,0 5 5,0 0 2,0 5 19,9 0 26,-9 0 21,8 0 18,2 5 18,-2 0 23,1 0 20,1 0 20,7 0-10,-8 5-15,0-5-17,8 4-14,1-3-12,-10-1-20,11-1-20,-1 6-20,-10-4-14,9-2-7,-7 6-7,7-5-6,-7 0-4,7 0-2,-8 5-1,0-5-2,-1 5 0,10-5-1,-9 0-2,-1 0-1,2 0 1,-1-1 1,-9 2-1,8-7-6,2 7-16,-2-1-32,-8-5-42,9-1-53,-1 1-50,-8 1-54,0-2-58,10-4-56,-10 5-44,0-5-28,0 0-26,0 0-38,0 0-69,0 0-73,0 0-15,0 0 25</inkml:trace>
  <inkml:trace contextRef="#ctx0" brushRef="#br0" timeOffset="1676">1503 103 252,'0'-5'367,"0"0"-51,0 5-60,10-5-55,-10 0-29,0 0-3,0 5 9,0-5 7,0 0-6,0 5-7,0 0-3,0-5-6,-10 5-6,10 0-8,0 0-14,0 0-11,0 0-12,0 5-5,0-5-2,0 5 3,0 0 8,0 5 20,0-5 26,0 5 23,0 0 18,0 5 7,0 0 0,0 0-6,-8 5-11,8-5-21,0 4-27,0 1-28,-9 5-26,9-5-19,0 0-14,0 5-11,0-5-5,0 4-8,0-3-5,0 3-4,0-4-6,0 5-1,0 0-3,-9-5-4,9 0-2,0 0-1,0 0-3,0-1-1,0 1-2,0 5 1,0-5-1,0 0-2,-9-5-14,9 5-20,0-5-34,-8 0-49,8 0-61,0-5-64,0-1-75,0-3-75,0-1-61,0-1-53,0 2-45,0-6-43,0 0-68,0 0-54,8-6 9,-8 6 49</inkml:trace>
  <inkml:trace contextRef="#ctx0" brushRef="#br0" timeOffset="2016">1805 366 22,'0'0'548,"9"0"-30,-9 6-92,0-1-102,0-1-41,8 2-30,-8 3-30,0 2-17,10-2-12,-10 1 3,8 1-4,-8-2-16,9 1-19,-9 5-16,0-5-8,0 0-3,8 0-6,-8 5-20,0-5-16,0 0-9,0 0-8,0 0-13,0-1-20,0 2-13,0-7-9,0 7-5,0-7-5,-8 1 0,8 1 0,0-2-2,0 1 1,0-5-2,0 6 2,-9-6-4,9 0-8,0 0-14,0-6-18,0 6-14,-8-5-16,8-5-9,-10 5-7,10-4-7,0-1 5,-8-5 11,8 0 13,0-5 14,0 0 14,0 0 11,0 0 5,0 0 5,8 0 5,-8-5 3,0 5 2,10 1 3,-10-1-1,8 5-2,-8-5-1,9 5 6,-1 0-2,-8 5-3,10 0 2,-2 0-2,-8 5 1,9 0 3,-9 0 5,10 5 7,-10 0 14,8 0 19,0 5 20,2 0 24,-1 0 20,8 5 21,-8 0 17,0 5 10,9 0-1,-10 5-12,1-5-13,9 0-9,-9 4-21,-1-4-21,2 0-20,-2 5-15,1-5-12,9 0-9,-18 0-7,8 0-13,2 0-1,-1 0 1,-1-5-1,-8 5-1,8-5-1,-8-1 0,10 6-13,-10-9-28,0 3-35,0-3-49,9-1-47,-9-1-49,0 1-48,0-5-49,0 6-37,0-6-22,0 0-13,0 0-8,0 0-21,0 0-31,0 0-45,-9-6-49,9 1-18</inkml:trace>
  <inkml:trace contextRef="#ctx0" brushRef="#br0" timeOffset="2480">2221 93 387,'0'-5'511,"0"-5"-51,0 5-88,0 0-90,0 5-55,0-5-56,0 5-39,0 0-13,0 5 3,0 0 7,0 0 12,8 5 4,-8 5 10,0 0 17,0 0 25,0 0 8,0 0 5,9 0 2,-9 4-1,9-4 8,0 5-2,-9 0-9,0 0-22,8 0-23,-8 0-25,10 0-24,-10-1-20,0-4-15,9 6-16,-9-1-14,0-1-7,8-4-6,-8 0-7,0 5-8,0-5-6,0 0-5,0 0-3,0 0 0,0-5 0,0 5-3,0-5 0,0 5-7,0-6-16,-8 2-26,8 4-40,-9-6-59,9 1-63,-10-5-68,10 1-72,-8-2-68,8 6-48,-9-10-36,9 5-29,0-5-28,0 0-39,0 0-44,0 0-4,0-5 27</inkml:trace>
  <inkml:trace contextRef="#ctx0" brushRef="#br0" timeOffset="2755">2513 381 112,'8'0'562,"-8"0"-24,9 6-91,0 3-99,-9 2-48,0-2-52,9 6-32,-9 5-19,0-5-15,0 5-20,0 0-20,0-5-20,0 10-17,0-6 17,8 2 25,-8-1 10,0 4 0,10-9-4,-10 5-7,9-5-10,-9-5-10,0 0-39,0 0-39,8 0-23,-8-5-11,0-5-5,0 5-3,0 0 1,0-5 0,0 0 2,0-5-1,8 0 0,-8 0-1,0-5-4,0 0 1,0-5-3,0 0-1,10 0 0,-10-4-1,0-2 0,9 1-2,-9 1 3,0-7 0,8 2 0,-8-1 1,10-5 0,-10 10-1,8-5 0,-8 0 1,9 1-1,1-2 0,-10 7-2,8-1-1,0 0 0,1 0-8,1 5 2,-2 5 2,1-5 3,0 6 1,0 3-2,-1 1 1,2 5 0,-10-4 11,8 8-4,1-4-4,-1 5-12,2 1-22,-10 3-23,9-4-30,-1 5-34,-8 0-41,10 0-48,-2 0-51,-8 5-44,0-5-34,9 0-37,-9 5-50,0-5-77,0 0-85,0 0-26,-9-1 15</inkml:trace>
  <inkml:trace contextRef="#ctx0" brushRef="#br0" timeOffset="3110">2503 600 68,'-8'10'611,"-1"-5"13,9-5-88,-8 6-102,8-2-47,0-4-63,0 5-59,0-5-51,8 0-42,1 0-29,-1-5-23,10 1-21,0-2-20,-1-3-13,2 3-15,-3-3-10,11-2-6,-9 7-12,1-7-9,6 7-4,-7-7-3,0 7-4,-1-1-1,1 0-11,-1 5-22,-7-5-29,7 5-38,-7-5-43,-2 5-50,1 0-47,1 5-51,-2-5-40,-8 5-45,0-5-53,0 0-65,0 0-59,0 0-9</inkml:trace>
  <inkml:trace contextRef="#ctx0" brushRef="#br0" timeOffset="3313">2521 800 235,'-8'14'572,"-2"-4"-54,2-5-94,8 5-71,0-5-20,-9 1-45,18-2-31,-9 1-24,8 0-17,2-5-13,-2 0-11,10 0-26,-1 0-27,2 0-28,-3-5-29,3 0-22,7 1-18,-7 4-16,-3-6-16,3 1 0,-2 1-7,1-2-17,0 6-26,-1-5-43,1 5-56,-9-4-64,9-2-59,-10 6-61,1-5-61,9 5-57,-10-4-63,1-1-96,9 5-19,-10-10 21</inkml:trace>
  <inkml:trace contextRef="#ctx0" brushRef="#br0" timeOffset="3556">3379 257 445,'10'-20'402,"-2"6"-47,1-7-66,-9 6-55,8 1-9,-8 4-3,0-1-20,0 2-18,0-1-13,-8 5-12,8 0-11,-9 5-12,-9 0-12,10 5-11,-11-5-8,11 5 1,-10 5 5,1-1 9,-1-3 11,1 3 10,-1 6 11,-1 0 15,2 0 13,-1 0 7,1 5 0,-1-5-6,10 10-11,-2-5-17,1 0-22,1 4-23,0 2-24,-2-2-21,10 1-17,0 0-10,0-5-8,0 5-6,0 0-6,10-5-2,-10 0-6,8-1-1,0 1 0,1-5-3,1 6-2,-2-12-2,1 6 1,0-5 0,0 0 0,9 0-3,-10-5-13,9 0-26,-7 0-33,7-5-46,1 0-51,-9-5-55,9 0-63,-10 0-66,11 0-62,-3-5-42,-6 0-28,7-4-41,1 3-114,-1 1-49,-7-5 0,7 0 35</inkml:trace>
  <inkml:trace contextRef="#ctx0" brushRef="#br0" timeOffset="3893">3609 262 149,'0'-5'502,"0"0"-68,9-5-85,-9 0-93,10-5-42,-2 6-14,0-2-34,2-4-20,-1 6-4,9-1-3,-1-1 0,1-4 1,-1 6 4,1-1 5,0-5 0,-1 5-11,10 0-12,-9 0-7,-1 0-7,1 0-7,-1 5-8,1-5-12,1 5-13,-2 0-7,1 1-13,-10-2-10,10 6-10,-1 0-8,-7 0-9,7 6-5,-7-6-4,7 9-2,-9-4-15,10 5-34,-9 0-53,1 0-64,-10 5-67,8-5-70,0 5-86,-8 0-129,10-5-132,-10 5-57,0-5 6,0 5 41</inkml:trace>
  <inkml:trace contextRef="#ctx0" brushRef="#br0" timeOffset="4198">3883 167 456,'-8'0'482,"8"0"-77,0 0-81,0 0-35,0 0-12,0 6-27,-9-1-20,9-5-24,0 4-11,-8 7-4,8-7 6,0 1 8,-10 5 18,10-5 15,0 10 5,0-5 8,0 5-4,0-5-11,0 5-15,0-5-17,0 5-28,0 0-29,0 0-27,10-1-21,-10 1-12,0 0-11,8 0-11,-8 0-9,9 0-8,-9 0-9,8 5-8,-8-5-7,0 5-6,10-5-5,-10 5-1,0-1-6,0-4-1,0 6-1,0-7 0,0 7-3,0-6-6,0 4-11,0-4-24,-10 0-33,10-5-61,0 5-76,-8-5-81,8-5-98,0 5-96,0-10-94,0 5-108,0-5-146,0 0-33,0 0 22,0 0 52</inkml:trace>
  <inkml:trace contextRef="#ctx0" brushRef="#br0" timeOffset="4581">4379 511 35,'0'10'695,"-9"-5"46,9-5-36,0 5-122,-8 0-66,8-5-76,0 0-76,0 0-59,0 0-49,0 5-37,0-5-31,0 0-30,0 5-28,0-5-27,0 0-20,0 0-16,8 0-7,-8 0-3,0 0-2,9 0 1,1 0 3,-2 0 1,0 0-2,2-5-5,-1 5-2,-1-5-2,1 5-5,9 0-3,-10-5-5,11 0-4,-1 5-3,-10-5-5,9 5-6,1-5-6,1 0 0,-3 0-6,3 0-3,-3 5-2,3-5 0,-1 0-3,-1 5 1,1-5 1,-1 5-1,1-5 3,0 5-1,-1-5-1,10 5-2,-9-5 3,-1 0 0,10 5 3,-17-5-3,6 0-1,3 5 4,-11-5 0,1 0-1,0 5-2,0-5-3,-1 5-2,-8 0 2,10 0-1,-10 0-3,0 0 4,0 0-1,0 0 2,0 0 3,0 0-3,0 0 1,0 0-2,0 0-5,0 0-5,0 0-7,-10 0-8,10 0-11,0 0-8,0 0-9,-8 0-12,8 0-14,0 0-16,-9 0-33,9 0-28,-9 0-31,9 0-38,-9-4-38,9-2-43,-8 6-42,8-5-42,-10 1-22,1-2-42,9 1-56,-8 1-93,8-7-49,-8 7-2,8-7 31</inkml:trace>
  <inkml:trace contextRef="#ctx0" brushRef="#br0" timeOffset="5016">4813 247 140,'-9'0'528,"9"5"-34,0-5-63,-10 5-65,10-5-25,0 0-20,-8 5-38,8-5-39,0 0-37,0 5-28,0-5-26,0 0-18,0 0-16,0-5-10,0 5-8,0 0 2,0 0 2,8 0 6,-8 5 13,0-5 8,0 0 4,10 0 0,-10 5-2,9-5-3,-9 5-6,8-5-13,-8 5-19,10 0-17,-2-5-13,1 10-11,-9-5-12,10 0-12,-2 0-8,0 0-8,1 0-3,1 0-1,-2 0-2,1 0-1,0 0 0,-9 0 0,9-1 0,-1-4 0,-8 6-2,10-6 0,-10 5 0,8-5-1,-8 0-2,0 0 2,9 0-1,-9 0-1,0 0 3,0 4-2,0-4-1,10 0 0,-10 0 1,8 0-2,-8 0 1,0 0 2,9 0-3,-9 0 1,0 0-1,0 0 0,0 0 1,8 0 1,-8 0 0,0 0 0,0 0-1,0 0-2,0 0 2,0 0 1,0 0-1,0-4-1,0 4 1,0 0 0,0 0 2,10 0 2,-10 0-3,0 0 1,0-5-1,0 5 1,8-6-2,-8 6 2,0 0-2,0-4 0,0 4 1,0 0 0,0 0 1,0 0 0,0 0 0,0 4-2,0-4 0,0 0-1,0 0-2,-8 0-1,8 6 3,-10-1-2,10-1 0,-8 7 2,-1 4-1,1-6 4,-2 6 4,1 6 3,-9-2 2,10 1 3,-1 0 4,0 0 3,-8 5 5,7-5 1,-7 5 3,9-5-1,-11 4 1,11-3-2,-10-2-3,9 1-1,-1 0-4,2 0-5,0 0-4,-1-6-4,-1 1 0,2 0-2,-1 0-2,9 0 0,-9-4 0,9-2-1,-9-3 1,9 3-1,0-4 1,-8 0 0,8 0-2,0-5 2,0 5 0,0-5-2,0 0 1,0 0-3,-10 0-8,10 0-11,0-5-14,0 5-18,-8-5-26,8 0-31,0 0-38,0 0-46,-9 1-41,9-2-46,0 1-48,-8 1-43,8-2-37,-10 1-32,10 1-38,-9-2-54,9-3-98,-8 4-35,8-5 9,-10-1 37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55.12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342 329 78,'9'-5'331,"0"5"-40,0-5-53,-9 0-50,8-5-27,-8 5-12,10-5 0,-10 6-7,0-2-16,0-3-14,9 3-9,-9-3-4,0 3-7,0-3-4,0 4-3,-9-5-10,9 5-2,0-5 0,0 5 4,0-5 4,0 5 3,-10-5 3,10 5 5,0 0 4,0-5-2,-8 5-4,8 0-5,0 0-6,-9 5-5,9-5-6,-9 0-8,9 5-9,-9 0-8,1-5-8,-1 5-6,-1 0-3,-6 5-3,6-5 4,-7 0 0,7 5 3,-7-5 6,-1 5 5,10 0 3,-11 0 2,3 5 1,6-5 3,-7 10 4,-1-5 0,1 5-1,7 0-5,-7 0-2,7 0-4,-7 0-2,9 0-5,-2 4-9,2 1-2,8 0-3,-9-5 0,9 5-6,0-1-3,0-4-2,0 0-5,9 0 2,-9 0-2,8 0-4,-8 0 0,10-4 3,-2-2 0,9 1-1,-7 0 3,-2-5-3,11 0-2,-11 0 1,10 0 2,-1-5-3,2 0-1,-11 0 1,10 0 0,-1-5 1,1 5 1,-9-5 0,-1 0-3,2 5 3,-2-5-1,-8 5 0,9 0-2,-9-5 2,0 5 0,0 0 0,0 0-1,0 0-2,-9 5-2,9-5-3,-8 5 0,-2 0-3,-7 0-7,9 5-2,-10 0 0,9-5-1,-9 10 0,0-5 1,1 0-1,-1 5 0,1-6 7,-2 6 5,1 0 3,10-4 1,-9 4 1,7 0 2,-7-1 1,7 1 3,2-5-3,0 0-1,8 5-2,-10-5 0,10 0 1,10 0-1,-10-5 0,8 5 4,0-6-1,2 2-1,7-6 11,1 0-1,-1 0 3,10 0 2,0-6 3,-1 2 1,1-1 1,0-5 1,-1 0-8,1 5 1,-10-5 0,9 5-2,-7 0-3,-2 0-5,1 0-1,-10 0-1,2 5-8,-1-5-18,-1 5-29,2 0-34,-10 0-42,8 0-42,-8 0-46,0-5-45,9 5-40,-9 0-30,0 0-27,0-5-37,0 5-51,0-5-83,0 0-42,-9 0 1</inkml:trace>
  <inkml:trace contextRef="#ctx0" brushRef="#br0" timeOffset="585">484 543 153,'8'-10'507,"11"-5"-49,-11 5-71,10 1-67,-9-2-21,9-4-23,-1 5-35,1 1-24,-9 3-16,9-3-12,-1 4-8,1-1-15,-10 6-16,11-4-21,-1 8-10,-10-4-3,1 11-3,-1-2-2,2 1-3,-2 5-3,-8 0-3,0 5 0,0 0-3,0 0-8,0 0-5,-8 5-9,-2-6-10,10 2-9,-8 3-8,-1-9-8,9 5-10,-8-5-11,-2 0-7,10 0-4,-8 0-5,8-5-2,-9-5 1,9 5 0,0-10 1,0 5 3,0-5 7,0 0 4,9 0 0,-1-10-1,2 0 0,-2 0-3,1-5 0,-1 0-2,10 0-7,-9-5-2,9 5 2,-10-4-1,2 4 2,-1-5 3,-1 5 6,1 0 6,0 5 5,0 0 4,-9 0 3,8 5 2,-8 0-1,0 0-2,0 5-7,0 0-6,0 0-7,0 0-5,0 5-2,0 0-2,0 5 0,0-5 0,0 10 3,0-5 0,-8 0 3,8 5-1,0 0-1,-9 0 0,9-1-1,0 1 0,0 0-2,0-5-4,0 5 0,0 0-1,0 0 2,9-5 0,-1 0-3,-8 5 1,10-5 0,-2 0 1,1-5 0,1 5 0,-2-5-4,9-1-4,-7 2-4,-2-6-9,11 0-4,-11 0-7,0 0-5,2-6-5,7 2-1,-9-1-1,2-5 5,7 5 6,-7-5 4,-2 0 6,1 0 6,1-5 5,-2 5 2,0 0 5,1-5 0,1 0 0,-2 0 4,-8 0-1,9 0-2,-9 1 1,9-1 2,-9 0-1,0-5 2,9 5 0,-9 0-1,0-5 0,0 5 1,0 0 1,0 5-4,0 1 1,0-2 0,-9 1 0,9 5 1,0 1 0,0-2 0,0 1 0,0 5 0,0-4 0,0 4 0,0 0-2,0 0-3,0 0 0,0 0 0,0 0 0,0 4-1,0 1 3,0 1-1,0-2 4,0 7 1,0-7 6,-9 1 8,9 1 0,0-2 3,0 6-1,0-10 2,0 5 1,0-5 0,0 0 1,0 5-4,0-5 6,0 0 4,0 5 8,0-5 7,0-5 7,0 5 4,0-5-3,0 5-2,0-5-5,0 5-6,-9-10-6,9 6-9,0-2-8,-8 1-5,-2-5 0,10 5-1,-9 1-1,9-2 0,-8 6-1,0-5-1,8 5 1,-10 0 1,1 0-1,1 5-1,-2 1-1,2 3 0,-1 1-2,-1 5-1,2 0 0,-9 5 1,17 0 0,-10 0 3,2 0-1,0 0 1,8 4-1,-10-4 0,10 1-1,10-2-1,-10 1-1,0 0-1,8-5 0,0 0 0,2 0 1,-1 0 2,7-6-1,-6-3 1,7 3 0,1-3 2,1-6-1,-3 0-1,3 0-6,-2 0-11,9-6-12,-7 2-19,-1-1-25,-1-5-36,1 0-47,-1 5-51,1-5-45,0-5-39,-1 5-36,1-5-23,-1 5-12,-7-5 3,7 0 21,-7 0 30,7 5 32,-9-5 38,2 1 32,-2-1 33,1 0 28,0 5 26,0-5 23,-1 0 20,2 0 16,-1 5 11,-1-5 15,0 5 10,2-5 10,-10 5 9,9 0 12,-9 1 11,8-2 16,-8 1 20,0 5 17,0 1 21,10-2 21,-10 1 17,0 1 10,0-1 8,0 5 1,0 0-4,0-6-5,0 6-11,0 0-14,0 0-14,-10 0-16,10 6-9,0-6-6,-8 0-2,8 5 0,-9-5 2,-1 4 5,10-4 14,-8 5 13,0 1 13,8-6 1,-9 4-1,9 1 0,-10-5 0,10 6-1,-8-2-1,8 1-1,0 5-5,-9-5-4,9 1-6,-9 3-7,9-4-7,0 5-10,0 0-12,-9 0-14,9 0-11,0 0-8,0 0-5,0 5-3,0-5-5,0 4-1,0 1-6,0-4-4,0 4-3,0 0-1,0 0 1,9 0-3,-9-1 2,0-4-2,0 5 1,0-5 0,9 5-1,-9-5 1,0 0 0,9 0 3,-9-5-3,8 5 3,2-6 0,-10 2 0,9-1-1,7-5-1,-6 0-1,-1 0 1,9 0 1,-10 0-2,11-5 0,-11-1-2,9 2 2,-7-1 3,-2-5-3,1 0-1,9 0-1,-10 0-2,2 0 1,7-5 1,-9 0 3,2 0-3,-1 0 0,-1 0 0,2-5 0,7 5 1,-7-4-2,-2 4-1,0 0-2,1 0 1,-9 0 1,10 5 1,-10 0 2,0 0 0,8 5-8,-8 0 3,0 0 3,0 0-1,0 5 2,-8 0-2,8 5-3,-10 0 2,10 5 8,0-5-3,-9 5-2,1 5 2,8-5-1,-8 5 0,8 0 0,0 0-1,0 0-1,0 0 1,0-6 2,0 6-4,8-4 1,-8 4-2,8-6 3,1-4 3,1 5 2,-2-5-1,0 0-1,2 0-1,7-5 2,-7 0 0,-2 0-1,11 0-1,-11-5-1,9 0-1,-7-5 1,-2 0 1,1 1-1,9-2 2,-10 1-3,2 1 1,-1 3 0,-9-3 0,8-2-1,0 7-1,-8-1 0,10-1 0,-10 6-1,9-4-1,-9 4 1,0 4 0,8-4-1,-8 6 2,10-1-2,-10-1 3,8 2-2,-8 3 1,9-4-1,1 5 2,-2-5 0,-8 1-1,8 3 1,1-3-1,1-2 0,-2-4-4,1 5-6,0 0-6,0-5-3,-1 0-5,2 0-3,7 0-4,1-5-1,-1 0 5,-7 1 5,7-2 4,-8 1-2,8-5-5,-8 1-1,9-2 3,-10-4-3,11 0-1,-11 0-2,2-4 0,-2 4 6,9-5 8,-7 0 3,-2-5 0,1 5 4,1-4 3,-2-2 1,1-4 0,0 6 0,-9-6-2,9 0-2,-9 0 1,8 5-2,-8-5-6,0 6 1,0-1 0,0 0-3,0 5 6,-8 5 3,8 0 0,0 0 2,-9 5 9,9 0 2,0 5 3,0 0 4,-9 1 4,9 8 18,-9 1 19,9 0 15,-8 5 11,-2 5 13,1 5 8,1 0 13,-2 0 6,2 5-3,8 0-9,-9-1-6,1 2-7,8-2-5,0 1-6,0 0-7,0 0-7,0-5-9,0 4-5,0-3-4,0-1-7,8-1-6,-8 1-7,9 0-3,-1-5-5,-8 0-4,10-5-5,-2 5-5,-8-5-2,9 5-2,-9-5-1,10-1 0,-10 2-2,0-7-1,8 7-14,-8-1-21,0 4-27,0-4-37,0 1-48,-8-2-73,8 1-83,-10 0-98,1 0-88,1 0-79,-2-5-96,10 0-127,-8 0-71,-1-5 3,1 0 46</inkml:trace>
  <inkml:trace contextRef="#ctx0" brushRef="#br0" timeOffset="2315">2226 548 357,'0'0'568,"10"-5"-95,-10 5-128,9 0-65,-1-5-52,2 5-55,7 0-38,-9 0-27,10-5-19,-9 5-11,9 0-16,-9 0-17,9 0-13,-1 0-9,-8-5-9,0 5-3,9 0-4,-9 0-1,9-5-3,-10 0-2,1 5 0,1-5-1,6 5 2,-7-5 0,1 0-2,-2 1 2,0-7-1,11 7 0,-11-7 8,2 1 8,7-5 4,-9 6 5,2-2 9,-2 2 11,1-6 14,1 5 15,-10 0 6,8 5 9,-8-5 8,0 5 7,0 5 0,0-5-6,0 0-5,-8 5-5,8 0-3,-10 5 1,-7 0 3,7 0 11,-7 5 11,-1 5 12,1 0 8,7 0 1,-6 0-2,-3 0-6,11 4-11,0 1-15,-11 0-15,19-5-16,-8 5-15,8-5-9,-10 5-9,20-5-9,-10 5-5,8-5-7,1 0-4,1-1-2,6 1 0,-7-5-2,9 1-2,0-2 1,9 1-4,-10 0-3,9-5-13,-7 0-8,7 0-21,0-5-28,0 0-20,11 0-21,-12-5-26,2 0-15,-1-5-10,10 0-13,-10 0 6,1-5 18,-9 0 13,9 0 18,-10 0 27,1 0 15,0 0 22,-9-4 23,8 4 19,-8 0 16,0 0 14,-9 0 12,8 0 11,-8 0 11,0 5 5,10 1 9,-20-2 2,10 1 0,0 1-4,-8 3-10,-1 1-8,9 1-7,-18-1-4,10 5-6,-1 0-7,-9 0-4,10 0-1,-11 5 4,11-1-1,-10 1-1,9 5 0,-9 1-3,10 4-2,-11-6 0,11 6-2,-1 0-3,0 0-2,0 0 0,9 5-1,-8 0-2,-1-5 1,9 0-1,0 0-1,0-5-2,0 4-1,0-4 4,0 1 1,0-2 5,0 1-8,9-5 0,-9 5 3,0-5 1,8 0-3,-8 0-7,9-5-7,-9 5-9,9-5 4,0-5-1,-9 5-2,8-5-2,2 0 6,-1 0 1,-1 0 6,-8-5 5,10 6 4,-2-7 0,1 1 2,-9 1 2,8-2-1,2-4 4,-10 0-2,8 0 2,1 1 0,-9-1 1,10 0-5,-10 0 1,0 0 2,8 0-3,-8 0 0,8 0 0,-8-5 5,10 5-1,-10-4 3,0-1 0,9-1 0,-9 2 3,0-6 2,8 5 1,-8-5 1,9 1 8,-9-2 6,0 2 8,9 3 11,-9-3 10,0-1 10,0 5 5,0 0 5,0 5 5,0-5 2,0 10 0,0-5-2,0 6-5,0-2-10,0 1 1,-9 1-5,9 4-5,0-1-4,0 2-8,0-1-6,0 5-5,0-6-4,0 6-6,-9 0-5,9 0-7,0 0-6,0 0-4,0 0-2,0 0-1,0 6 1,-8-1 3,8-1 4,0 2 5,0 3 5,-9-4 3,9 5 4,0 1 5,0-2 3,0 6 1,-10 0-2,10-5-1,0 5 2,0 0-3,0 5-2,0-5 0,0 0-6,0 5-2,0 0-3,0-1-4,0 7 0,0-7-1,0 1-3,0 5-2,0-5-1,10 5 1,-10-6 0,0 7-2,0-7-3,0 1 2,0 1-2,0-2 0,9 1 0,-9-5-2,0 5-2,0-5 1,8 0 1,-8 0 0,9 0 0,-9 0 0,9-6 0,0 2 2,-1-2 0,2-3 1,-10 3 0,8-3-2,11-6-3,-11 4-3,1 1-4,0-5-6,8 0-4,1 0-5,-9-5-4,9 1-4,-1-2 1,1 1-3,-9 1 0,-1-2 2,10 1 0,-9-4 1,1-1-2,-2 5-6,10-5-6,-9 5-7,-1-5-10,1 5-17,0-5-25,-9 0-26,9 5-27,-9-5-23,8 0-22,2 0-25,-10 5-27,0-5-24,8 0-17,-8 0-16,0 5-11,0 0-21,0-5-29,0 5-48,-8 1-83,8-2-62,-10 1-11,2 1 16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58.77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54-3 193,'0'5'349,"0"-5"-51,0 0-62,-9 0-49,9 0-18,0 0-5,0 0-17,0 0-24,0 0-22,0 0-14,-10 0-8,10 0-7,0 5-5,0-5-5,0 0-5,0 0 6,0 0 12,0 5 21,-8-5 19,8 5 15,0 5 15,-9-5 7,9 0 19,0 5 12,-8-1-1,8 2 1,0-1 5,0 4 10,-10 1 9,10 0 3,0 0-4,0 5-10,0-5-12,0 5-16,0 0-23,0 0-23,0 4-21,0 2-12,0-2-16,0 1-13,0 0-5,10 0-3,-10 5-1,0-5-5,8 0-6,-8-1-3,9 2-2,-9-2 2,8 1-5,-8 0-9,0-5-5,0 0-4,10 0-3,-10 0-3,0-5-1,0 4-6,0-4 1,0 0-1,0-4 1,0-2 0,0 1-2,0 0 0,0-5 2,0 0-1,0 0 0,0 0 2,0-5 0,0 0 1,0 5 1,0-5 2,0 0-2,0-5 1,0 5 0,0-5-3,0-5 1,0 5-2,0-5 1,0 0-3,0-5-4,0 6-3,0-6-4,9 0 0,-1 0-2,2 4-3,-2-4-1,1 1 0,1-1 2,6 0 2,-7 5 2,9 0 3,-10-5 1,2 5 2,7 0 1,1 5-1,-9 0 1,-1 1 1,2-2 0,-2 6-1,1 0 1,1 0-1,-10 0 2,8 6-1,-8 3 3,9 1-2,-9 0 1,0 5 0,0 0 1,0 0 0,0 0 0,0 5 2,0-5-2,0 0 0,-9 4 0,9-4 1,-8 0-1,-2 5 1,10-5 0,-17-5 0,17 5-1,-10 0 0,-7-5 1,17 0 0,-8 0 0,-2-5-1,2 5 0,-1-5 0,9 0 0,-10-5 1,10 0-1,0 0-6,0 0-7,0-5-8,0 0-6,10 0-7,-10-5-7,9 0-5,-1 0-2,2-5 2,-2 5 5,9-5 7,-7 5 5,7-5 6,1 6 5,-9-2 3,9 1 5,-10 1 3,11 3 1,-11 1 2,0 1 1,2-1-1,-1-1 1,-1 6 2,2 0 0,-2 0-1,-8 0 1,9 0-1,1 6 1,-10-6 0,8 5 2,0-1-4,-8 1-3,9 1-7,-9-6-2,10 4-16,-2 1-17,-8 1-8,9-6-12,-9 4-3,9-4 0,-9 0 7,9 0 0,-9 0 17,8-4 14,2 4 9,-2-6 11,1 1 4,-1 1 2,-8-7 2,10 2 2,-1-1-1,-1-1 2,2 2 0,-2-6 0,-8 5 1,9-5 6,-9 0 6,9 5 12,-9 0 14,9-5 8,-9 10 14,0-5 6,8 5 11,-8-4 0,0 3-1,0 6-8,9-5-12,-9 5-9,0 0-14,0 0-2,0 5 3,10 1 5,-10 3 0,0 1 1,0 0 8,8 10 9,-8-5 12,0 5 3,0 5-2,8 0 0,-8 4 3,0 1 3,0 0-3,0 5-3,10 0-6,-10-1-6,0 2-3,0-1-5,0-1-4,0 1-4,0 0-4,0 4-2,0-3-2,0-1-5,0-1-4,-10 1-5,10-5-6,0 5-2,-8-5-2,0-1-3,8-4-2,-19 5 0,11-5-1,-1 0-1,0-5 0,0 4 1,1-9 0,-2 6-1,2-7 0,-1-3 1,9-1-1,-10-5 4,2-1-1,8 2-1,-9-6-4,9-6-6,-8 2-10,-2-7-10,10 2-8,-8-1-10,8-10-9,0 5-10,-9-5-4,9-5-3,0 0 0,0-5 3,0 5 1,0-4-3,9-1 4,-9 4 0,0-3 2,0 4 1,8-5 0,2 5-1,-10 0-3,8 1 0,-8 4-3,9-1 0,-9-3-6,8 4-8,2 0-10,-10 0-8,9 5-11,-1-5-10,2 5-7,-2-5-13,10 5-11,-9 0-11,-1 0-11,11 0-13,-11 0-15,10 6-20,-9-1-27,-1 0-23,2 0-26,-2 5-34,9 0-60,-7 0-117,-10 5-81,0 0-22,0 0 10</inkml:trace>
  <inkml:trace contextRef="#ctx0" brushRef="#br0" timeOffset="1398">1664 504 232,'8'0'424,"-8"0"-37,10-5-58,-10 5-47,0-4-1,0-1-3,0 5-30,0-6-23,0 2-14,0-1-11,-10-1-9,10 6-16,0-4-17,-8-1-15,8-1-8,0 2-7,0-1-8,-8 5-4,-2-5-4,10 5-2,-9-5-5,1 5 2,-10 0-3,9 5 0,-9-5 7,1 10 3,-10-6 2,9 11 0,-8-4-3,-1 4-2,0 4-12,10-4-11,-9 5-16,7 0-13,-7 0-10,9 5-6,-10-5-6,9-1-8,1 7-4,7-7-6,-7 1-4,8 1-4,0-2-3,1 1-2,8-5-3,-9 0 0,9 0-2,0 0 2,9-5-1,-1 0 1,1-5 3,9-1-1,0 2-1,-1-6 2,1-6 1,9 2-6,0-1 1,-1-5 1,0 0 0,0-5 0,-8 5 1,9-5 0,0-5 1,-10 0 5,1 1 2,0-2 1,-1 1 3,1 1 5,-9-7 3,-1 12 4,2-6 2,-2 5 4,1 0 3,-9 5 2,0 0-2,10 5-3,-10 0-4,0 0-5,0 5-5,0 0-6,0 0-5,0 10-6,0-5-3,0 10 0,-10-5-3,10 5 3,0 0 0,0 5 0,0-5 1,0 5 1,0-5-2,0 4 2,0-4-1,10 0-1,-10 0 1,0 0 0,8 0-1,0 0 0,2-5 0,-1 5-8,-1-5-15,1 0-17,9 0-27,-10-1-36,11-3-42,-11-1-55,10-1-63,-9 2-60,9-6-53,-1 0-51,9 0-39,-7-6-24,-3 2-26,11-1-35,-9-5-57,9 0-45,-10-5 3,1 0 35</inkml:trace>
  <inkml:trace contextRef="#ctx0" brushRef="#br0" timeOffset="1922">2442 499 46,'0'0'171,"0"-4"-30,10 4-30,-10 0-29,0 0-24,0 0-18,0 0-15,0 0-11,0 0-4,-10 0-4,10 4-3,0-4-2,0 5-1,0 1-6,-9-6-10,9 4-12,0-4-15,0 5-23,-8-5-28,8 6-37,-8-6-43</inkml:trace>
  <inkml:trace contextRef="#ctx0" brushRef="#br0" timeOffset="2372">1275 743 340,'9'-10'451,"-1"1"-80,2-2-94,-2 1-48,9 1-6,-7-2-31,7 2-21,1-1-17,0 5-11,-1-1-13,-8 6-7,9 6-5,0-1-3,-10 5-9,11-1-6,-11 2 3,1 4 2,-1 0 4,2 0 1,-10 0-3,0 4-7,-10-4 2,2 0-3,-1 5-10,-9-5-10,1 5-8,-1-5-8,-9 0-7,10-6-7,-9 2-11,-1-2-11,9-3-6,-9-2-2,10 1 2,-1-5-3,-9-5 5,10 1 0,8-7-3,-8 2 3,7-6-4,1 0-3,9 0-3,0 0-2,0-5-4,9 5-5,1-5 0,-2 0-3,10 6 2,-9-1-1,17 0 0,-9 0-2,2 9-3,7-3 5,1-2-1,0 7 0,-1 4 4,0 0 0,0 0-2,1 4 0,-9 2 1,9 3-1,-10-4 1,1 10-1,0-5-5,-9 1 2,-1-2 2,2 1 2,-2 0 4,-8 5 7,0-5 8,0 0 8,-8 0 10,8 0 6,-10-5 5,2 5 5,-1-5 4,-1 0 1,2 0 3,-1 0 6,9-5 0,-9 0-2,0 0-1,9 0-2,-8-5-7,8 0-4,-10 0-8,10 0-10,-8-5-10,8 0-3,0-5-4,-9 0-5,9 0 2,0 0-5,0 0-3,0 0-3,0 0 0,9 0-3,-9 0-1,8 0 0,-8 0-2,10 1 1,-2-1 2,1 5-1,0 0 0,-9 0 1,9 0 0,-1 5 0,2-5 2,-1 10-1,-9-5-1,8 10-2,2-5 1,-2 5-1,-8 0-1,9 5 0,-1 0 1,2 5 1,-10 0 0,0 5 3,0-1-1,0 2 0,-10-1 0,2-1-1,-1 7 0,1-7 0,-10 1-1,-1 0-2,2-5 0,-1 5 1,0-10 1,1 5 0,-1-6 2,9-3 0,-9-1 0,10-1 4,-1-4 4,-9-4 3,18-1 1,-8-1 0,8-3 0,-9-6 0,9 0 0,0 0-2,9-5-4,-1 0-3,1 0-2,0 0 0,8 0 1,1 1-4,1 4 0,-2-5-2,9 5-1,1-5 0,0 10 0,-9-5 0,7 5-2,2 0-6,-9 5-12,0 0-19,-1 5-29,1 0-36,-1 0-41,2 0-43,-11 5-44,10 0-40,-1 5-31,-7-5-27,7 5-15,-7 0-11,-2 0-13,10 0-22,-9 0-48,-1-1-88,10 2-61,-9-7-13,-1 2 17</inkml:trace>
  <inkml:trace contextRef="#ctx0" brushRef="#br0" timeOffset="3092">2487 559 482,'0'0'638,"0"-5"-80,0 5-117,0 0-53,0 0-47,0 0-60,-9 5-52,9-5-39,0 0-35,0 5-21,0-5-12,-9 5-8,9-5-1,0 5 5,-9 0 9,9 0 13,-8 0 18,-2 5 10,1-5-2,1 5-7,0 0-11,8 0-15,-10 0-15,1-1-19,1 2-22,-2-1-21,2-1-11,-1 6-14,9-4-5,-10 4-3,2 0-4,8 0-6,0-1-5,-8-4 0,8 5-2,0 0 3,0 5-2,8-5 0,-8 0-2,8 0-1,2-6 1,-1 6 0,9-4-2,-10-2-10,11 1-11,-11-5-15,9 1-24,1-2-33,9-4-41,-9 0-43,-1 0-45,10-4-38,-9-2-41,-1 1-42,1-5-32,-1 5-21,1-4-14,0-6-20,-1 5-30,1-10-49,-9 0-79,9 0-16,-9-5 17</inkml:trace>
  <inkml:trace contextRef="#ctx0" brushRef="#br0" timeOffset="3462">2894 131 212,'0'0'317,"0"-4"-25,0 4-33,0 0-34,0 0-11,0 0 4,0 0 10,0 0-16,0 0-20,0 0-17,0 0-12,-10 0-14,10 0-7,0 0-7,0 0-12,0 0-9,0 0-11,0 0-10,0 0-6,-8 4 3,8 1 6,0-5 12,0 5 16,0 5 13,-9-5 21,9 5 17,-8 0 15,8 5 6,-10-5-4,2 5-13,8 0-13,-9 0-9,9 5-19,-10-1-12,10 1-17,0 5-13,0 0-5,-8-5-3,8 10-8,0-5-6,0-1-8,8 6-8,-8-4-4,0 4-3,10-6-7,-10 1-6,9 0-3,-9 0-4,8 0-3,-8-6-4,10 1-5,-10 1-6,8-2-1,-8 1-3,0 0-3,9-5-1,-9 0-2,0 0 0,0 0-2,0 0 0,0-6-10,0 2-17,0-1-20,8-1-22,-8-3-26,0-1-29,0-1-42,0-4-57,0 5-61,0-10-64,0 5-58,0-9-50,0-1-47,10-1-42,-10-4-45,0 1-52,8-1-65,-8-5 7,9 0 39</inkml:trace>
  <inkml:trace contextRef="#ctx0" brushRef="#br0" timeOffset="3792">3079 544 244,'0'0'512,"9"0"-57,-9 0-81,0 5-52,0-5-12,0 10-30,0-5-28,0 5-28,10 5-19,-10-5-16,0 5-10,0 0-17,0-5-22,0 4-21,0 1-28,0 0-19,8 0-13,-8 0-11,0 0-13,0-4-13,0 4-6,8-6-7,-8 1-15,0 5-23,0-10-34,10 5-45,-10 0-51,0-5-59,0 0-56,0 0-60,0 0-73,0-5-90,0-5-95,0 5-33,-10-10 4</inkml:trace>
  <inkml:trace contextRef="#ctx0" brushRef="#br0" timeOffset="3989">3248 430 526,'0'-15'686,"8"5"-43,-8 0-135,9 0-76,1 5-90,-10 0-88,0 0-68,8 0-48,-8 5-44,0 0-32,8 0-24,-8 5-28,10 0-6,-10 0-14,9 5-15,-9-5-21,8 5-33,-8 0-40,0 0-44,10 0-41,-10 0-45,0 5-45,8-6-57,-8 2-72,0-1-95,0-1-43,9-4-4</inkml:trace>
  <inkml:trace contextRef="#ctx0" brushRef="#br0" timeOffset="4164">3433 743 273,'18'5'411,"-9"1"-71,-1-2-80,2-4-66,-1 0-25,-1 0-19,2 0-28,7-4-12,-9 4-4,2-6 4,-2 1 5,1 1 7,1-7 4,-2 7 0,0-2 3,-8-3-1,10-2 0,-10 2 1,9-1 0,-9-1-6,0-4-9,0 6-4,8-6-11,-8 0-1,0 5 5,0-5 3,0 5 2,-8 0 10,8 0 10,0 5 8,0 0 5,-9 0-2,9 5-15,-10-4-18,2 4-14,0 4-20,-2-4-19,1 5-18,-9 0-14,1 0-8,-1 5-2,10 5 3,-11-5 4,11 5 4,-10 0 1,9 0-1,1-1-2,8 7 0,-9-6 0,9-1-6,0 1 0,0 6-7,9-6-1,-1-1 1,1 1 0,0 0-3,8-5 1,2 5 1,-11-5-4,10 0-3,-1 0-7,1-5-12,1 0-9,7-1-11,-9 2-11,1-6-6,-1 0-6,1 0 1,1-6 4,-2 2 8,1-1 8,-1-5 10,9 0 11,-7 0 5,-11 0 5,10-5 3,-1 0 1,-7 0 0,7-4 5,-7 4 1,6 0 3,-6-6 6,-1 7 8,-1-1 13,1 5 14,0-1 14,0-3 11,-9 9 7,8 0 5,-8 0-1,0 0-7,0 0-9,10 5-15,-10 0-13,0 0-14,-10 0-7,10 5-7,0-5-3,-8 10-2,8-5-4,-9 5 2,9-1 0,-9 2-1,9-1 1,-9 5 1,9-6-2,0 2 1,-8-2 2,8 6-2,0-5 0,-9 1 1,9-7-2,0 6 0,0-5 2,0 5-1,0-5-1,0-5 2,-10 5 1,10 0 3,0-5 0,10-5-1,-10 0-2,0 0 1,9-5-1,-9 0-3,8-5-5,1 0 0,-9 0 0,9-5-2,0 5 1,-1-4 0,2 4 2,-2 0 2,-8 0 1,9 5 2,1 0 2,-10 0 1,8 5 4,-8-5-1,0 10-2,9 0 0,-9 0 0,0 0-3,8 5 1,-8 5-1,10-5-1,-2 5-2,-8-5 2,9 5 0,-9 0 0,10 0 0,-2 4-1,0-3 0,2-1-2,-1-1 3,-1-3-1,0 3 1,2 2 0,-1-7 0,-1 1 0,-8 1 2,10-2-1,-2 1-1,-8 1 1,9-6-1,-9 4 0,0-4 0,0 5 0,10-5-1,-10 0 1,0 0 1,8 0-2,-8 0 0,0-5 0,8 5-4,-8-4-4,9 4-1,-9-6-3,10 1-3,-10-5 1,8 5-1,1 1 0,-9-7 3,9 2 4,0-1 1,-9-1 4,8-4 3,-8 1 0,10 4 1,-10-5 2,9 0 1,-9-5-1,8 5 2,-8-5-1,0 5-2,10-4 3,-10-1-3,0-1-1,0 2-3,0-1-1,0 0 2,8 0 0,-8 5 0,0-5 0,0 5 1,0 1 0,0 3 2,0-4 1,-8 5 1,8 1 1,0-2 4,0 7 8,0-7 8,0 7 9,0-1 5,0-1 7,0 2 5,0-1 4,0 5-3,0 0-4,0-5-7,-10 5-7,10 0-7,0 0-7,0 0-6,0 5-5,0-5-2,0 0-1,-8 5 0,8-5 3,0 4 3,-9 2 2,9-1 1,0-1 0,0-4 2,0 6-1,-10-1 0,10-1-3,0-4 1,0 6 0,0-1 2,0-1 3,0-4 2,0 5 4,0 1 1,0-2 6,0 1-2,10 1 5,-10 3 0,0-3 0,0 3-3,9 1 1,-9-5-1,0 5-2,8 0-1,-8 0-3,0 5-3,10-5-2,-10 5-1,0-5-2,0 5-1,0 0 1,0 0-1,8 5 1,-8-5-3,0 4 1,0 1-2,0-5 0,0 5-1,-8-5-2,8 5-2,0-5 0,0 4 0,0-4-1,0 0-1,0 0-1,-10 0-1,10 0-3,0-4 2,0 4-2,0-1-3,0-4 1,0 5 0,0-5 1,0 0 1,10 0 1,-10-5 0,0 5-1,0 0 4,8-5-3,-8 0 0,0 0-1,9-1 1,-9 2 0,0-6-1,0 5 1,8-5-2,-8 0-2,0 0-3,10 0-7,-2 0-7,-8 0-8,9-5-9,1 5-12,-2-6-9,0 2-9,2-1-10,-1 0-6,-1 0-5,0 0-6,2 0-4,-1-5-6,-1 5-15,-8 0-19,10 0-20,-2-5-21,1 5-21,-9-5-13,10 5-13,-10-5-7,8 5 6,1-5 9,-9 0 8,8 5 2,-8-5-2,0-5-4,0 6-4,10-2-7,-10 2-10,0-1-11,8-5-13,-8 4-16,9 2-25,-9-6-39,0 5-58,0-5-58,0 5-21</inkml:trace>
  <inkml:trace contextRef="#ctx0" brushRef="#br0" timeOffset="5422">4186 490 252,'-10'0'440,"10"5"-32,-9-5-64,9 4-49,0-4-12,0 0 0,0 0-23,0 5-24,0-5-27,0 0-25,9 0-4,1 0-7,-2 0-13,10-5-6,-9 5-3,9-4-5,-1-1 15,1-1 1,-1 2 5,1-1 3,1-1 4,-3-3-3,3 3-10,-3 2-6,3-1-17,-1 0-18,-1 0-19,1 0-17,-9 0-15,9 5-15,-10-5-11,1 5-10,0-5-8,-9 5-8,9 0-9,-9 0-2,8 0-4,-8 0-1,0 0 0,0 0-1,0 0 0,0 5 1,0-5-1,0 5-6,0 0-13,0-5-16,-8 5-18,8-5-30,-9 5-37,9-5-45,-9 0-46,0 5-45,1-5-41,-2 0-40,2 0-38,-1-5-33,1 5-40,-2-5-60,1 0-116,-9 0-45,1 0-5,-1 0 24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17.89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191 445 77,'0'0'115,"0"0"-31,0 0-18,0 0-4,0 0 19,0 0 21,0 0 18,0-6 16,-9 6 15,9 0 10,0-4 0,0 4-13,0 0-17,0-5-15,0 5-7,0 0 0,0-5 3,0 5 10,0 0 9,0 0 10,0 0 9,0 0 7,0 0 2,-9 0-2,9 0-5,0 0-8,0 0-6,-8 0-10,8 5-9,-9 0-6,-1-1-3,2 2-8,-10 3-7,9-3 2,1 3 1,-2 2 2,2-2-1,-1 6-6,-9-5-7,10 5-1,-1 0-1,-1 0-8,2 0-10,-1 0-14,9 0-10,-9 0-6,9 0-9,-9-5-5,9-1-6,9 2-1,-9-1-1,9-1 3,0 2-1,-1-2 1,2-3 3,7 3-3,1-3-3,-1-2-4,1 1-2,9 1-2,-9-6-3,-1 5-1,1-5 0,9 0 2,-10 0-2,1 0-1,-1 0 0,1-5 0,1-1 1,-11 1-2,10-5-2,-1 1 0,-9-2-1,11 2 1,-1-1 1,-10-5 0,11 0 1,-11 0 0,0 0 1,1 0-1,9-5 2,-9 5-1,0-5-1,0 0 0,-1 1-1,2-2 0,-1 7 1,-1-7 2,-8 6-1,10 6-1,-10-6 0,0 5 1,0 5 1,8 0 2,-8 0-2,0 0 0,0 5 0,-8 0 0,8 0 0,0 0-2,0 5-3,-10 5 2,10 0-1,-8 0-1,-1 5 3,-1 0-1,2 0 1,-1 0 0,0 0 3,9 0-2,-9 4-1,1-4 1,8 0-1,-10 0 2,10 0-1,0 0-1,0 0-1,0-5-1,0 0-5,0 0-4,0 0 0,10-5-17,-10 5 3,8-5-3,-8-1-1,9-4 2,-9 0 4,9 0 3,-9 0-1,9 0 15,-9-4-1,8-1 4,-8-5 2,0 5-6,10-5-5,-10 0-5,0 0-4,0-5-8,0 0-5,9 0-5,-9 0-11,0 0-1,0-5 10,0 0-4,8 1 3,-8-1 2,0-1 3,10 2 6,-10-1 11,8 5 6,1 0-7,-1 0 18,2 0 1,-2 5 2,1 0-3,1 1 1,6 3 1,-6-3 0,-1 3 1,7 1-12,-16 5 5,19 0 7,-11 5 12,2 5 11,-2 1 14,1 3 14,1 1 12,-2 5 8,1 5 8,-1-5 9,-8 10-2,0-5-7,10-1-10,-10 2-8,0-2-8,0 1-8,0-5-8,0 0-11,0 0-8,0-5-1,0 0-5,0-5-5,0-1-2,8-3 0,-8-1 1,0-1 4,0 1 7,0-5 4,9 0 2,-9-5 4,0 1-2,9-7-1,0 2-1,-1-1-4,2-10-6,-1 5-7,-1-5-2,0-5-4,2 5 0,-1-4 2,-1 3 0,2-3-2,-2 4 0,1-1 0,1 2-1,-2 4 2,-8 5 0,8-5-1,-8 10-3,0-5 1,9 5 1,-9 5 0,0-5-1,0 10 0,10 0-1,-10 0-1,8 5 4,1 0-1,-9 0 0,9 5 1,0 0-1,-1 0 1,2 0 1,-2-1-1,1 7-3,-1-6-10,-8 0-17,10-1-22,-10 1-22,0 0-34,9-5-32,-9 5-30,8-5-34,-8-5-23,0 5-20,10-5-14,-10 0-3,0 0 7,0-1 16,8-4 15,-8 0 17,0 0 15,9-4 20,-9-1 23,10-5 20,-2-5 16,-8 5 14,8-5 14,1-5 17,1 0 17,6-5 14,-6 0 15,-1 1 10,-1-2 15,2 2 19,-2 4 15,1 0 19,1 0 24,-2 5 22,-8 0 21,8 5 13,-8 0 2,9 5-7,-9 1-4,0 4 2,0 4 0,0 1-2,0 5-4,0 5 5,0 0 7,0 5 2,0 5-1,0-5-7,-9 5-8,9 0-5,0-1-6,-8-4-14,8 5-6,0 0 2,-8-5-2,8 0-4,0 0-6,0 0-5,-10-5-5,10-5-3,-9 5-8,9-6-6,0-4-5,0 1-1,0-2 1,0-4-1,0 0-2,0 0-3,0-4-1,9-7-5,-9-4-3,0 0-6,10-4-11,-10-1-5,8-5-4,0 5-3,1-5-1,-9 0 3,10 1-2,-2 3 0,1 1-1,0 1-1,-9 4 0,9 0 0,-1 5 0,2 0-2,-10 5-1,9 0 2,-1 0 0,-8 5-2,8 0 3,2 5 0,-1 0 1,-1 0 1,2 5 2,-2 5-1,1-5 3,1 5 3,-2-5-2,0 5 0,1-1 0,1 1 2,-2-5-1,0 5 0,11-4-2,-11 3 0,2 1-2,7-5 0,-9 0-1,11 0-1,-11 0 0,10-5-2,-9 5 2,9-5-1,-1 0-1,-7 0-3,6 0-2,-6 0 0,7-5-3,-7 0-2,7-5 0,-9 0 0,10 0-1,-9-5 1,1 5 2,-2-5 0,1-5 1,0 5 1,0-5 1,-1 0-1,1 1 3,-9-1 3,0-6-2,9 6-2,-9 1 2,0-7 0,9 6 3,-9 1 0,0-1-2,0 5 1,0-5 1,0 5 4,0 0 4,0 0 0,0 5 3,0-5 3,0 10 3,-9-5-1,9 5 1,-9 0-2,9 5-4,-17 0-1,8 0 2,0 5 1,-8 5 0,-2 0 4,1 0 1,10 5 2,-9 0 1,7 0 0,-7-1-2,7 1-2,2 5-4,0-5-2,-2 0-3,10 0 0,0 0-1,0 0-2,0-5-1,10 0-1,-2 0 2,0 0-2,2-1 2,7-4-2,1-5 0,9 5 1,-10-5-3,10 1-6,-9-6-3,8 0-3,-9 0-4,10-6-5,-9 1-6,9 1-7,-10-7-3,1 1-1,0-4-2,-1 4 2,1-5 1,-9-5 4,9 0 8,-10 0 4,1 5 6,1-5 5,-2 0 3,1 5 2,-9 0 3,9 0 0,-9 6 1,0-2 2,0 7 3,9-1 2,-9-1 0,0 6 1,0-4-2,0 4 0,0 0-2,-9 0-2,9 4-2,0 2-1,0 3 0,-9-4 0,9 5 1,0 1-2,-9-2 0,9 1 2,0 1 0,0 3-2,0-4 1,0 0 0,0 5 1,9-5 2,-9 0-2,9 0-1,0 0-1,-9 0 1,8 0 1,1 0-1,1-5 1,-2 5-2,0-1-1,-8-3-3,10 3-2,-1-4-3,-1 1-3,2-2-2,-2 1-3,1-5-4,-1 6-2,2-6-4,-2 0-3,1-6 2,9 6-5,-10-5-3,2 1-2,7-7 3,-8 2 2,0-1 6,0-1 7,-1-4-1,2 1 8,7-1 3,-7-5 4,-2 0 3,9-5 1,-7 0 1,-2 1 1,1-2-2,1-4-1,-2 1-1,0 4 1,2-5 1,-10 0 2,0 5-1,9 0-1,-9 1 1,0-2 2,0 7 0,0 4 1,-9-5-2,9 5 1,0-5 2,-10 5 5,10 0 8,-8 6 15,8-2 15,-8 1 13,8 1 12,0-2 9,-10 7 9,10-7 7,0 7 1,0-7-7,0 7-9,0-1-7,0-1-4,0 2-7,0 4-8,0-5-6,0 5-3,0-5-6,0 5-5,0 0-1,0 0-3,0-5 3,0 5-1,0 0-1,0 0 2,0 0-1,0 0 1,0 0-1,0 0-3,0 0-5,0 0-3,-9 0-3,9 0-5,0 0-1,0 0-5,0 0-3,0 0-4,0 0-2,0 5 1,0 0 0,9 0-1,-9 5-1,0-1 3,0 6 3,10 0 4,-10 0 1,0 5 2,8-5 3,-8 5 2,0 5 1,0-5 2,0 5 0,0 0-4,8 0 0,-8-1-3,0 6-1,0-5-2,0 0 0,0 0-3,0 0-1,0-5 0,0 5-1,0-1 0,-8 2-1,8-7 1,0 6-1,0-5-2,0 0 0,0 0-4,-8 0-6,8-5-12,0 0-13,0 0-20,0-5-15,0 4-18,0-4-23,0 1-33,0-7-38,0 1-42,0 1-36,0-1-39,8-5-52,-8 0-48,8 0-38,-8-5-22,10-1-17,-1-3-32,-1-2-57,-8 1-70,9-4-7,-9-1 29</inkml:trace>
  <inkml:trace contextRef="#ctx0" brushRef="#br0" timeOffset="2100">2323 350 464,'0'5'519,"0"-5"-99,0 0-80,0 0-53,10 0-70,-10 0-60,16 0-39,-6 0-24,7 0-16,1 0-7,-1 0 2,1 0 2,1 0 1,7-5-2,0 5-1,0-5-1,-7 5 3,7-5-2,1 0 0,-10 5-2,1-5 0,0 1 1,-1 4 0,-8-6-6,0 6-2,0-5 1,-1 5-3,2 0-2,-10 5-1,0-5-2,8 0 1,-8 6 11,0-6 10,0 4 5,0 6 4,0-5 4,0 5 1,0 0 4,-8 0-5,8 5-10,0 0-16,0-5-11,0 5-9,0 0-11,0 0-9,0 0-7,0-1-6,0 1-5,0 0-1,0-5-2,0 5-7,0 0-9,0 0-23,0-5-29,0 5-33,0-5-32,0 0-37,0 5-36,0-10-40,0 5-33,0-6-29,0 2-7,0-1-2,0-5-6,8-5-14,-8-1-21,9-3-23,-9-6-27,10 0-37,-2-5-43</inkml:trace>
  <inkml:trace contextRef="#ctx0" brushRef="#br0" timeOffset="2392">2837 86 26,'8'-19'474,"-8"4"-41,-8 0-64,8 4-65,0 2-34,-9-1-71,9 5-53,0 0-32,-10 5-26,10 0-19,-8 0-16,0 5-22,8 0-14,-10 0-8,1 0-7,1 4-9,8 2-14,-10-1-17,10-1-26,0 2-18,0-2-22,10 1-28,-10 1-36,8-2-40,1-3-47,1-2-59,-2 1-77,0 0-51</inkml:trace>
  <inkml:trace contextRef="#ctx0" brushRef="#br0" timeOffset="2560">3190 196 28,'19'0'508,"-11"0"-35,1-5-49,-1 5-32,2-5-3,-2 5-40,-8-5-43,9 5-34,-9 0-27,0-5-26,0 5-23,9 0-20,-9 0-16,0 0-19,0 5-12,0-5-16,0 5-4,-9-5 8,9 5 10,-9 0 6,1 0 7,-2 5 5,2 0-4,-9 0 2,7-1-12,-7 6-16,7 0-21,-7 0-20,-1 0-15,10 0-14,-11 5-8,11 0-8,0-5-5,-11 10-5,11-5-5,8 0-3,-10-1-3,10 2-2,0-1-3,-8-1 1,8 1-1,8 0 1,-8 0 1,0-5-1,10 0-1,-2 0-2,-8 0 3,9-5-2,1-5 2,-2 5-2,0-5 1,2-5 1,7 4 1,-8-8-3,0 4-2,8-5-2,1-5-5,1 0-5,-11 0-1,9-5-4,1-5-4,0 0 1,-1 0-1,-7-5 0,7 6 1,1-7 4,-9 2-2,-1-1 2,2-5 0,-2 5-2,1 0 0,1-4-5,-10 3 1,8 2-2,-8-1 0,0 0 2,0 5-2,0 0-5,-8 5-5,-2 0-2,10 5-9,-9 0-10,1 0-15,-10 5-16,9 0-14,-9 5-14,10 0-12,-11 0-13,2 0-12,-1 5-13,10-5-15,-10 10-3,1-5-13,7 0-13,1 0-17,-9 0-18,10 5-13,-1-5-7,0 0-4,9 0-17,0-5-24,0 0-27,0 5-36,0-5-52,9 0-49,-9 0-13</inkml:trace>
  <inkml:trace contextRef="#ctx0" brushRef="#br0" timeOffset="2992">3438 216 83,'9'10'328,"8"4"-40,1 1-52,-1-4-25,-7 4-6,7-6 2,-7 6-16,-2 0-22,11 0-15,-19 0 0,16 0 1,-16 0-4,9 0-2,1 0 0,-10-5-3,0 5-1,0 0-4,8 0-10,-8-5-10,0-1-6,-8 2-10,8-2-9,0 1-5,0-5-7,0 1-8,0-2-5,0 1 2,0-5 5,-10 6 10,10-6 18,0 0 11,0 0 4,0-6 0,0 1-4,-9 1-8,9-7-16,0 1-14,0-5-25,0 1-21,0-1-1,0-6-12,0 2-7,9 4 0,-9-5 3,10 0 1,-2 0 1,0 1 4,2-2-5,-1 6 7,9 1 14,-10-1 7,9 0 4,-7 0 5,7 0 4,1 5 2,0 0 1,8 0 5,-8 0-4,0 5-4,-1-5-2,1 5-5,1 0-5,-11 5-1,9 0-3,1 5-2,-9-5-6,9 10-3,-10-5-3,2 10-2,-2-5 3,-8 5 0,9 5 1,-9 0-2,0-1 0,8 1-3,-8 5-3,0-5 1,-8 0-6,8 5-4,0-5-6,0 0 0,0-1-4,0 2 1,-9-6-1,9-1-1,0 1 0,0 0 0,0-5 0,0 1-1,0 3 1,9-4-1,-9 0 0,0 0 1,8 0-2,-8 0 0,0-5-4,10 5-3,-10-5-7,9 5-11,-9-5-12,0 5-11,8-6-13,-8 7-23,10-7-25,-10 7-33,0-7-38,0 2-36,0-1-31,8-1-36,-8-4-42,9 0-37,0-4-30,0-1-19,-1-1-10,11-3-28,-3-1-36,-6-5-55,7 0-65,1 0-7,-1-5 28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3:21.41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-3 15 88,'9'0'636,"-9"0"21,0 5-100,0-5-106,0 0-57,0-5-72,10 5-72,-10 0-58,0-5-47,8 5-33,-8-4-30,0 4-18,0 0-20,0-6-18,0 6-17,8 0-21,-8 0-29,0 0-35,0 0-41,-8 6-50,8-6-50,0 0-53,0 0-73,0 0-96,-8 0-121,-2-6-55,1 6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13.49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212 445 18,'0'-5'284,"10"5"-11,-2 0-28,-8 0-38,8-5-30,-8 5-5,0-5 20,0 5 10,0-5-11,0 5-16,0-5-12,0 5-10,0-5-8,0 1-5,0 4-5,0-6-6,0 1-10,-8 5-5,8 0-10,0-4-3,0 4 0,0-6 1,0 1 1,0 5 4,0-4 3,0 4 7,0 0 14,0 0 13,0 0 10,0 0 11,0 0 5,0 0 0,-8 0-3,8 0-14,-10 0-19,10 4-22,-9-4-23,-9 0-20,10 5-20,-1 1-16,-9-2-8,10 1-3,-11 1-2,11 3 2,-10-4 2,9 5-1,-9 5 1,10-5 0,-9 0-3,7 5-3,1-5-3,1 5-1,-2-1-2,10 1-3,-8 0-2,8 0-2,0 5-2,0-5 2,0 0-1,0 0-2,8 5 1,-8-5 4,10 0 2,7 0 1,-7 0 1,-2 0 1,9-6 3,1 6 0,0-4 0,9-1-4,-10-5-1,10 4-1,-1-3 0,1-6 2,0 4-5,-1-4-5,10-4-8,-10 4-13,9-6-17,-8 1-24,8 1-31,0-7-49,-8 7-50,8-7-53,-8-4-51,-1 6-50,1-6-44,0 0-36,-9 5-28,9-5-20,-19-5-36,9 0-61,-17 5-50,10-5-8,-10-4 24</inkml:trace>
  <inkml:trace contextRef="#ctx0" brushRef="#br0" timeOffset="476">743 17 149,'0'0'346,"9"0"-37,-9 0-42,0 0-41,9 0-20,-9 0 1,0 0 10,0-5-12,0 5-12,0-5-8,0 5-4,0-5-2,0 5 3,0 0 4,0 0-7,0-4-3,0 4-11,0 0-8,0 0-6,0 0-5,0 0-8,0 0-13,0 4-8,0-4-13,0 0-12,0 0-6,-9 5-3,9 0 4,0 0 5,0 5 2,0 0 4,-9 5-1,9-5 3,0 5-1,0 0-6,0 0-14,-9 4-11,9-4-9,0 5-2,0 1 0,0-2-2,0 1-5,0 0-7,0 0-2,9 0 2,-9 5 2,0-6-4,0 7-5,0-2-1,0 1 1,0 0 2,0 0-5,0 0-6,0 5-1,0-5-5,0-1-2,0 6-5,-9-4-5,9-2-2,0 1-1,0 0-1,-8-5-4,8 5 1,0-5-1,0-1 1,0-4 1,0 5-2,0-10-12,8 5-14,-8-5-17,0 0-22,0 0-25,0-5-37,0 5-48,0-5-52,0-5-44,0 0-44,0 0-51,9 0-48,-9-5-38,0 0-30,9 0-30,-9-10-46,9 5-79,-9-4-36,8-7 15</inkml:trace>
  <inkml:trace contextRef="#ctx0" brushRef="#br0" timeOffset="846">1061 500 424,'0'0'643,"9"0"-71,-9 0-122,0 0-77,0 5-54,0 0-51,0 0-49,0 4-37,0 2-20,0-1-13,0-1-1,0 2 0,0 4 4,0 0-13,0-6-7,0 6-3,0-5-6,0 0-6,10 5-5,-10-5-12,0 0-14,0 0-11,8 0-12,-8 0-15,0-5-11,8 5-9,-8-5-12,0 0-19,0 4-32,0-3-36,0-1-38,0-5-39,0 4-39,0-4-52,0 0-56,0 0-42,-8 0-23,8-4-17,-8-1-20,-2-10-23,10 5-28,-9-5-21,9-5-14,-8 0-15,8-5-1</inkml:trace>
  <inkml:trace contextRef="#ctx0" brushRef="#br0" timeOffset="1032">1106 390 49,'9'-20'496,"-1"5"-33,2 0-49,-2-4-66,9 4-75,-7 5-64,-2-5-47,1 10-35,-9-5-23,10 5-23,-2 0-21,0 5-22,2 0-20,-1 0-22,-1 5-29,1 0-33,0 0-37,0 5-42,-9-5-57,8 5-74,2-5-104,-10 5-98,0-5-39,0 4-5</inkml:trace>
  <inkml:trace contextRef="#ctx0" brushRef="#br0" timeOffset="1204">1353 659 31,'9'5'499,"-9"5"-56,0-5-98,10-5-92,-2 5-34,-8-5-28,8 0-34,11 0-20,-11-5-11,2 5-6,-2-5 1,9-5 1,1 5 0,-9-5 2,9 0-1,-9 0 1,9 0 0,-10 1-6,1-2-5,9-4-5,-10 6 1,-8-6-6,10 5 3,-1-1 4,-9 2-2,0-1 13,0 0 13,0 0 10,0 5 8,0 0 4,0 0-3,0 0-14,0 0-4,0 5-17,-9-5-20,9 5-22,-10 0-20,10 0-19,-8 0-10,8 0-7,-9 0-5,0 5-6,9-5-2,-9 5 0,1-5-2,-1 5 0,0 0-2,0 5 2,1-5 0,-2 5 1,1-1-1,1 2-3,-2-1 3,2-1-2,-1 6 1,1-4-2,8 4-2,-10 0 0,10 0 0,0-1 0,0-4 0,0 5 0,0 0 0,10 0 0,-10-5 1,8 5 1,1-5 1,-1 5-1,-8-6-1,10 2-1,-2-7-3,1 7-3,9-11-2,-9 4-2,0 1-3,0-5 0,-1 0 1,1 0 4,0-5 0,8 1 0,-7-7 2,-1 2 1,9-1 3,-10-1 1,1-3-2,-1-1-4,10 0 5,-9 0 1,1 0 1,6 0-1,-6-5-4,-1 5 3,8 0 0,-8-4 2,0 8-2,-1-4 0,-8 6 2,10-6 2,-2 9 3,-8 2 0,9-1 0,-9 0-1,0 5-2,10-5 2,-10 10-1,0-5 1,0 5-2,0 0-1,0 5 1,0-1-1,0 6 1,-10-4 2,10 4 0,0 0-2,0 0 1,0 0 1,0-6-2,-9 6 1,9-5-2,0 5 1,0-10-3,0 5 1,0-5-4,0 0 2,0 0 2,0-5 0,0 5 7,0-5 1,0-5 6,0 5 2,0-10 5,9 5-3,1-10-3,-10 5 1,8-5-4,1-5-3,-1 5-4,-8 0-3,10 0-2,-2 0 0,1 6 0,-9-1 0,0 5-1,10-1-2,-10-3 0,0 9 1,8 0 1,-8 0-1,8 5 1,-8-1 1,10 7 0,-10-7 1,9 7 3,-1 4-3,-8-6 1,8 6 0,2-5-2,-1 5 0,-9-5 0,8 0-1,2 0-2,-2 0 3,1 0-2,1 0 1,-2-5 1,0 5-1,1 0 1,-9-5 1,10 0 0,-2-5-1,1 0-2,-9 5-2,0-5-2,9 0 1,-9 0-1,9 0-1,-9-5-2,8 0 3,2 0 1,-10-5 1,9 0 2,-1-5-1,-8 0 1,10 0 1,-2 0 1,-8-5-1,9 1-1,-1-7 1,2 7 2,-2-7 0,1 2 0,-9-1-1,10 0-1,-2 0 0,0 0-1,-8-5 1,10 6 1,-1-6-2,-9 5-1,8 0 1,-8 5 2,8-5 0,-8 5 0,0-5 1,10 5-1,-10 5 1,0-4-1,0 8 3,0-3 6,9 4 5,-9 5 4,0-5 3,0 5 1,0 5 3,0-5 2,0 5 0,-9-5-7,9 5-5,0 0-4,0 5-4,0-5-1,0 5-2,-10-5 0,10 5-1,0-5 2,-8 5 2,8 0 2,0 0 3,0 0 4,0-5 4,-8 5 1,8 0 1,0 0 1,0-1 1,0 2-1,0-1 2,0-1-4,0 2 1,0 3 1,-9-3-1,9 3 2,0 2-1,0-2-2,9 1-1,-9 1 0,0 4 1,0-1-3,0 1-1,0 0 0,8 0-1,-8 0 2,0 5-1,0-1 2,0 2-3,0-6 0,0 5 0,0-1-1,0 1-1,0 0-1,0 0-2,0 0-1,0 0-3,0 4-1,0-3 0,8-1-1,-8-1-2,0 1-1,0-5-1,0 5 1,0-5 2,0 5-2,0-5-2,10 0 0,-10 5 0,0-10 2,9 5-2,-9-5-1,8 5-3,-8-6-3,0 2-9,10-7-10,-10 1-16,8 5-15,1-5-15,1-5-18,-10 6-22,8-6-27,1 0-38,-1 0-41,2 0-36,7-6-34,-8-3-38,0-2-33,9 1-29,-9-4-19,-1-1-1,0-6 1,2 7-7,-1-11-25,-1 5-33,2-5-51,-2 0-23,1 6 4</inkml:trace>
  <inkml:trace contextRef="#ctx0" brushRef="#br0" timeOffset="2298">2300 385 76,'-17'11'347,"7"-7"-22,-7 1-36,9 5-48,-2-5-40,1-5-18,9 5 2,-8-5-22,8 5-23,0-5-13,0 0-9,0 0-4,0 0-3,8 0-8,1 0-16,1-5-14,-2 5-16,9-5-15,1 0-14,0 1-14,9-2-28,-2 1-34,-6-5-44,7 5-50,1 1-79,0-7-123,-1 7-140,-9-1-86,10-1-34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16.17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81 388 422,'9'5'469,"-9"-5"-72,0 0-79,0 0-34,-9-5-4,9 5-18,0 0-27,0 0-25,0 0-15,0 0-9,0 0-7,-10 0-9,10 0-11,0 0-9,0 0-17,0 0-17,0 0-11,0 5-5,0-5 2,0 5 9,-8 0 8,8 5-1,-8 0 7,8 0 5,-10 0 0,10 5-6,-9-5-13,1 5-18,-1-1-20,9 1-16,0 0-10,-9 0-11,9 5-10,-9-5-7,9 0-6,0 0-3,0 0-3,0 0-2,0 0 0,9 0-3,-9 0 0,0-5 1,9 0-1,-9 5 1,9-10 0,-1 5 2,1-5-3,1-5 3,-2 4-1,0-4 0,2 0 1,7-4-2,-7-1-1,7-1 1,-9-3-1,10-1 0,-9 0 0,1 0-1,6-5 2,-6 5-1,-1-5-1,8 5 3,-8-5 2,0 5 3,-1 0 2,2 0 3,-10 1-1,9-2 5,-1 1 7,2 5-2,-10 1 0,8-1-1,-8-1-4,9 2-2,-9 4-3,0 0-2,0 0-6,8 0-4,2 0 0,-10 4-2,8 2 0,1 3 1,1-4 2,-2 5-2,0 1 0,2-2 6,7 1-3,-8 0 1,9 0-2,-10 0 1,2 0-3,7-5 1,-7 5-1,-2-5-3,1 5 2,-9-5 0,9 0 1,-9 0-3,9-5 2,-9 5 1,8-5 0,-8 0 2,0 0-2,0 0 1,0 0 0,0-5 2,0 0 1,-8-5-2,8 0-1,0-5-1,0 0 1,-9-5 0,9 0 1,0 5-1,0-9-1,0 4 0,0-1 0,9 2 1,-9-1-2,8 5 0,1-5 0,0 5 0,-9 0 1,9 5-1,-1-4 1,2 3-2,7-4 1,-7 5 0,7 5-2,-9-4-1,10 3 0,1-3 1,7 3 1,-9 2 2,10-1 1,-9-1-1,9 2-1,-2-1 1,2 0 1,-1 0-1,1 0-2,-9 5 1,9-5-2,-10 5 3,1 0 1,-1-5-2,-7 5 0,-2 0-2,1 0-1,-9-5-1,9 5 4,-9 0 0,9 0 1,-9-5 0,0 5 0,0 0 2,8 0 2,-8 0-2,0 0-2,0 0 0,0 0 0,0 0 0,0 0 0,-8 0 0,8 5-1,0-5 1,-9 5 0,0 0 1,-8 5-1,7-5-1,-7 5 1,-10 5-2,9-5 0,1 5 0,-1-1-1,-9 7 1,11-6 0,-3 4 2,1 1 0,1 0-8,-10 0 3,9 0 5,10 0 1,-10 0 4,9-5-3,1 4-3,-1-4 0,-1 5 8,10-5-1,-8 0-6,8-5-11,0 5 2,8-5 5,-8 0 3,10 0 1,-1 0-1,-1-5 0,1 0 1,0 0 14,8-5-8,-7 5-2,7-10-1,-7 5-2,7-5-1,1-5 1,-10 0-1,11 0 0,-11-5 0,10 0 0,-9 0 0,7-5 1,-6 5-6,7-4 1,-7 4 4,-2-5 0,1 5-1,1 0 1,-2 5 0,-8-5 2,9 5 15,-1 5 3,-8-5 4,0 5 2,10 0 4,-10 0 1,0 5-1,0 0-2,0-5-7,0 5-6,0 0-6,0-5-3,0 5-4,0 0-3,0 0 1,0 0-3,0 0 2,0 0 0,0 0-1,0 5 0,8 0 0,-8 0 1,0 0 1,0 5 1,0 0-4,9 0-5,-9 0-5,0 5-3,0 0-4,0 5-5,0-5-5,0 4-4,0 1-1,-9-5 6,9 5 1,0-5 2,0 0-1,0 0 1,0 0 2,0-5 2,0 4 2,0-8 0,0 3 0,0-3 4,0-1 3,9-1 3,-9-4 3,0 0 3,9-4 1,0-1 1,-1-5 3,2 5 1,-1-10 0,-1 5-1,0-5 1,2 5-2,-1-5 1,-1-5 1,2 5 0,7-4-2,-7 4 2,-2-6 0,0 1 3,2 5 2,-1 0 3,-1 0 4,10 1 4,-9-1 3,-1 5 1,2-5 3,-2 5 1,-8 0 1,9 5 0,1-5-3,-2 5-2,-8 0-5,0 0-1,9 5-4,-9-5-5,0 5-3,0 0-2,8 0-2,-8 0-2,0 5 2,10 0-1,-2 0-1,-8 0 3,9 5 1,0 0-3,0 5 0,-1-5-1,2 5 3,-1 0-1,-1-5 1,0 9-1,-8-4-2,10-4 3,-1 4 0,-1 0 1,-8 0-2,10-6 1,-10 1 0,8 0 0,1 0 3,-9 0-2,10-5-1,-10 5 2,8-5-1,0-5-4,1 5-1,-9 0-4,10-5-5,-2 0-5,1 0-4,0 0-6,8 0-6,-7-5 1,-2 0-2,1 5 0,-1-5 2,2 0 4,-1 0 2,-1 0 6,2-5 3,-2 0 3,1 0 4,1 0 0,-2 1 0,0-6-1,1 0 1,1 0 1,-2-5-2,10 5-1,-9-10-2,-1 5-1,2-5 1,-2 0 4,1 1-4,-1-6 1,2 4 2,-10-4 1,8 1 2,1-1 3,-9 0 3,10 0-1,-10 0 3,0 6 0,0-2 0,0 7 1,0-1-1,0 5 2,0 0 3,0 5 0,0 0 2,-10 5 0,10 0 0,0 5 0,-9 5-1,9 0 1,-8 5 5,-2 5 9,2 5 6,-1 5 10,1 0 11,-2-1 4,10 6 11,-8 0 5,-1 0 0,9 0-3,0 0-3,-10 0-6,10-5-6,0 4 0,0-4-4,10 5-10,-10-5-3,9 0-7,-9-5-5,8 4-3,2-3-4,-10-6-5,8 5-2,-8-5 0,9 0-3,-9-1-1,0-4 1,0 5-3,8-5-5,-8 0-13,0-5-15,0 0-17,0 0-18,-8 0-21,8 0-22,0 0-31,0-5-35,0 0-40,-9 0-40,9 0-37,0-5-35,-8 0-39,8-5-25,-10 5-13,10-5 0,-8 0 9,8 0 9,0-5 8,8 0 14,-8 0 23,0 0 26,0 0 35,0 0 44,10 0 63,-10 0 82,8 6 87,1-6 85,-9 5 70,8-5 54,2 5 34,-2 0 22,1 5 2,1-5-15,-2 0-23,1 5-24,0-5-20,0 5-16,-1 0-15,2-4-11,-1 3-10,-1 1-10,10 5-11,-9-4-10,9-2-12,-1 1-6,-7 1-9,6-2-7,3 1-7,-11 1-6,10-1-4,-9-1 1,9-3 0,-10 3-1,9 2 9,-7-1 7,-1-1 3,-9 2 12,8-1 10,2 0 9,-10 0 9,0 0 8,0 0 4,8 0 3,-8 0 1,0 0-5,0 0-12,0 5-13,-8-5-12,8 5-13,0-5-14,-10 5-12,2 5-14,8-5-9,-9 5-2,-1 0-2,2 0-5,8 5 2,-9 0 1,1 0 3,8 5 6,-10-6 1,10 6 2,-8 0 3,8 5 0,0-5 1,0 0-3,8 0-2,-8 0-1,10 0-1,-2 0 1,-8-5-1,9 0-3,-1 5 2,2-10 2,-1 5-1,9-1-3,-10-3-2,1-1-1,9-1-3,-10 2-1,1-1-4,1-1-3,6 2-1,-6-1-1,-1-1 0,-1 1 0,-8 1-1,10-2 0,-2 1 0,-8 5 0,9-5 0,-9 5 0,0-5 0,-9 5-2,9 0 2,-8 0 0,-2 0 0,2 5-9,-1-5-12,-9 0-14,0 5-22,1-5-29,-1 0-41,1-1-45,-10 2-53,0-7-54,9 7-67,-8-7-69,-1 1-88,2-5-142,6 0-89,-16 0-30,9-5 1,-1 1 40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18.53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249 9 138,'8'0'435,"-8"0"-41,0 0-50,0 0-47,10 0-8,-10-6 8,0 6-15,0 0-33,0-4-26,0 4-23,0 0-18,0 0-21,0 0-21,-10 4-15,10 2-4,0-1 3,0 4 5,-8 1 9,8 1 13,-9 4 14,-1-1 10,10 6 3,-8-5-12,-1 5-10,9 0-12,-9 0-15,0-5-17,9 4-17,0 1-17,-8 1-11,8-2-6,0 1-9,0 0-9,0 0-6,0 0-3,0 0-8,8 0-3,-8-1-5,0 2-3,9-1-4,-9-1-1,9 6-4,-9-5-4,0 0-1,9 0 3,-9-5-1,0 5-1,8-1 1,-8-4-1,0 0 2,0 0-1,0 0-3,0 0-8,0-4-14,-8 3-18,8-4-22,0 0-35,0-5-42,-9 0-45,9 0-38,0-5-36,0 5-40,0-5-42,0-5-34,0 5-19,0-10-10,0 5-14,0-5-26,0-5-35,0 0-42,-9 0-45,9 0 2</inkml:trace>
  <inkml:trace contextRef="#ctx0" brushRef="#br0" timeOffset="304">98 407 450,'-8'0'474,"-2"-6"-57,2-3-69,-11 9-36,11-10 3,-1 10-29,0-5-23,0 0-14,1 5-12,8-5-14,0 5-17,-10 0-19,10 0-25,0 0-28,0-5-30,10 5-27,-2-5-20,10 5-14,-1-5-10,2-5-11,7 5-9,9 0-5,-8 0-1,8-5-1,0 5 0,2 0 1,-2 5-4,0-5 2,0 5 2,-8 0-2,-9 0-2,9 0-2,-10 0 0,1 5-2,-10 0 1,10 0 0,-9 0 0,-1 0 3,2 10 2,-1-5 3,-9 0 1,0 5 0,0 0 3,0 5-2,0-5 1,0 4-3,0-4-1,0 5-1,0 0-1,0-5-1,0 5-3,0-5-1,0 0 0,8-5-1,-8 5 0,8-6-2,-8 2 3,10-7 4,-1 2-1,-1-1 1,10-1 3,-18-4 0,19 0 3,-11 0 1,0-4 2,1-1 0,1-1 6,-2-3 6,1-1-1,0-1 2,0 2 1,-1-6-3,2 5 0,-10-5-3,8-5-5,-8 0-3,9 0-4,-9 1-2,0-2-2,0-3 1,0 4-2,0 0-1,0-5-2,-9 5 1,9 5 3,0-5-2,-8 10 0,-2-5-1,10 6-1,-8-2 1,-1 7-1,0-2-1,0 1-2,-9 5-6,9 0-16,-7 0-19,-3 5-23,11 1-26,-10-6-26,-1 4-31,3 1-35,7 5-36,-9 1-29,0-2-32,9 1-28,1-5-36,-2 5-58,2 0-95,8 0-80,-9 0-30,1-5 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43.9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136 560 866,'-32'4'2,"2"2"39,-2-6 70,11 4-50,4-4-23,13 4-12,8-8-12,8-6-5,14-3 2,10-9-2,8-1-3,8 1-3,1-4 0,0 3-1,-3 4-1,-11-3 5,-3 0-4,-10 3-1,-4-6-1,-9 2 0,-8-4 1,0 0 1,-5-5 1,0-3-2,-5 3 1,0-5-2,-4 7-4,1-1 4,-8 8 1,1 6-1,2 7 0,4 5-1,-8 6 1,-2 7 13,1 11 33,-7 12-12,1 13 10,7 10-5,5 1-13,3 8 1,9 4 0,4 4-10,5-3-7,3-5-3,-2-2-1,1-5-4,1-3 2,-8-4-1,-4-4-2,-4 5 4,-3-6-5,-2-3 0,2-11-3,2-3-20,0-14-37,5-3 6,0-10-30,0-8-102,5-1-7,-4-10-59</inkml:trace>
  <inkml:trace contextRef="#ctx0" brushRef="#br0" timeOffset="518">325 767 538,'9'-19'206,"-5"6"-106,0-1-27,2 1-5,5 5-39,9-2 2,5 3-17,11-3-1,2 5-10,7-3-3,0 2 0,-7 2 0,-6 4-46,-15 4 4,-8 2 12,-12 7-1,-7 4 6,-7 6-20,-2-1-15,3 1-1,6 0-11,6-6 13,4-4-15,0-3-100</inkml:trace>
  <inkml:trace contextRef="#ctx0" brushRef="#br0" timeOffset="803">664 529 654,'-21'-36'6,"-6"9"6,6 10 25,7 7-37,5 10-51,9 6-81</inkml:trace>
  <inkml:trace contextRef="#ctx0" brushRef="#br0" timeOffset="982">804 125 837,'-7'-23'18,"2"6"65,0 3-4,1 10-52,4 12 9,1 15 44,4 13-4,-1 13-12,4 14-18,-1 9-1,9 5-20,-8 4-13,5-5-1,-8 1-4,4-6 0,-5-9-5,0-11 0,-5-7 3,-2-9-5,2-12 0,-2-10 0,1-9 7,0-17-7,0-14-5,2-13-13,4-22 9,5-7 2,6-2 3,11 4 4,-1 9-2,11 17 1,5 14-2,-2 13-3,5 14 6,-3 19-4,-6 16 4,0 5-1,-14 10 1,-8-4 0,-12 2 0,-9-6 1,-15-2-2,-8-1 2,-4-7-1,-8-5 0,2-4-12,6-2-62,4-7-36,13-9-13,9-1-73,9-8-148</inkml:trace>
  <inkml:trace contextRef="#ctx0" brushRef="#br0" timeOffset="1462">1291 798 651,'7'0'5,"6"-4"37,2-2 31,4-1-42,9-11-14,4 3 1,5-10 3,-2-2 12,0-1-1,-10-7 19,-7-2-25,-9-3 3,-9 0-2,-10 4-5,-3 5 3,1 4-5,-5 14-8,3 7-10,1 12-2,0 15 0,4 11 2,-4 12 0,5 6 2,8 4-2,0-8-1,12-2-1,1-9 1,8-12 5,7-10-2,1-7 2,4-12 2,-2-11 6,0-14 10,-2-11 8,3-2-9,-6-6 4,6 2 1,-5 15-8,3 16-16,-4 13 2,-4 21-4,1 14 1,-6 10-2,-3 4-1,-3 4 0,-6-4 1,-2-4 0,-3-11-1,-4-3 4,1-13 5,-1-9 6,0-10-12,0-9-1,-2-9 3,2-11-10,0-16-4,4-8-37,5-5-19,12-8-20,14 8-6,3 4-64,8 14-182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19.56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-2 806 242,'0'5'506,"10"-1"-100,-2-4-122,-8 0-74,9-4-28,9-1-45,-10-1-45,11 2-32,-2-1-16,1-5-11,-10 5-3,11-5 1,-3 5 4,3-5 5,-1 0 7,-1 0 8,-9 0 5,10 0 8,-9-5 6,9 0 4,-10 0 0,11 0-4,-11-5-4,1 5-4,-9-4-6,9-1 0,0 0-2,-9-5 0,8 5 1,2 0 4,-10 1 6,0 4 9,0-6 7,9 7 5,-9 4 1,0-1 1,0 2 0,0 3-5,0 2-9,-9-1-10,-1 0-10,2 5-7,8 0-6,-18 5-2,9 0 2,-8-1 8,7 7 10,-6-1 11,-3 5 15,1 5 13,1-5 10,9 4 6,-10 1 0,9 0-5,-1 0-9,2 0-11,0 5-14,-2-6-22,1 2-10,9-1-12,-8-1-14,8 1-7,0-5-2,0 5-4,8-5 1,1 0-1,1 0-2,-2 0-3,10-5 3,-1 0 1,1 0-3,-1-1-1,1-3 0,1 3-1,7-3-1,-9-6-1,10 5 1,0-5 0,-9-5 0,7 5-3,-7-6-6,9-3-4,0 3-2,-9-9-4,-1 6-3,9-6-4,-7-5-2,-2 5 1,1-5 5,-1-5 3,1 5 3,0-5 3,-1 1 4,-7-6 1,-2 5 2,9-5 3,-7 0 2,-2 6 1,1-6 0,-9 4 0,10 7 1,-10-7 0,0 7 2,0 4-2,0 0 0,0 0 7,0 5 5,0 0 3,-10 0-1,10 5 1,-9 0-2,1 5 2,-10 0 0,9 10-7,-9-5-6,1 5-2,7 0-2,-7 5 1,-1 0 0,10 5 0,-1-1-2,0-4 1,0 6 1,9-1 2,0-1-2,0-4 0,9 5-1,-9-5 1,18 5 2,-10-5 0,10 5 0,-1-5-1,2-5 1,7 5 1,-9 0-1,10-6 1,-9 6-2,0-4-2,-1-2 0,1 1-2,-1 5 1,1-5-1,-9 0 2,9 0-2,-9-5 1,-9 5-3,8 0-9,2 0-11,-10 0-10,0-5-12,0 5-12,-10 0-11,2-1-13,8-3-8,-17 3-2,7-3 4,1-1 2,1-1 7,-2 2 4,2-6 2,-1 0 3,9 0 2,-9 0 1,0 0-1,9 0-2,0-6-3,-8 2-4,8 4 7,0-5 7,0-1 5,0-3 7,0 9 9,0-10 10,0 5 8,0-5 9,8 5 4,-8-5 3,9 5 4,0-5 4,0 5-1,-1-5 3,2 0-1,7 5 0,-7-5-2,7 0-1,-9 0 1,10 0-3,-9 1 4,1-6-3,6 4 1,-6-4-1,7 0 3,-9 6 3,2-6-2,-1 0 1,-1-5-2,2 5-1,7-5 1,-17 5-1,10-4-2,-2-2 1,0 1 2,1 1 0,1-1 0,-2-1 0,1 2 1,-9-1 1,9 5 7,-9-5 3,9 0 6,-1 5 1,-8 0 4,0 0 10,10-4 1,-10 4 4,0 0 0,0 0 1,0 0-2,9 0-1,-9 0 0,0 0-6,0 0-1,0 5 1,0-5 2,0 5 4,0-4 12,8 3 10,-8 7 11,0-7 5,0 7 4,0-7 4,0 7-1,0 4 4,0-5-3,0-1-6,0 6-8,0 0-8,0-4-1,0 4-6,0 0-8,0-5-13,0 5-11,0 0-7,0 0-7,0 0 0,0 0-4,0 5-1,0-5 0,0 4 5,0 2 7,0 3 10,0 2 5,-8-2 5,8 1 5,0 1 1,0-2 1,0 6-2,-9-5-5,9 5-8,0 5-3,0-5 0,0 0 2,0 5 0,0 0 2,0-1 0,0 1 3,9 5 0,-9-5 2,0 5 0,0 0-3,0 0-1,8 4-1,-8-3-1,0-2-1,0 6 2,0-5-4,10 0 1,-10 0-1,0 5-2,0-5 0,0 0 1,0-1-1,0 6-3,-10-10-3,10 5-2,0 0-3,0-5-1,0 5-2,0-5-2,0-1 0,-8-4 0,8 0-2,0 0-1,0 0 1,0-4-1,-9-2-2,9 1-1,0-5 1,0 5-1,0-5-3,0 0-9,0 0-11,0 0-16,-10-5-10,10 0-13,0 5-21,0-5-21,0 0-33,0 0-48,0-5-44,0 0-47,0 0-55,0-5-46,0 0-43,0 0-40,0-4-41,10-1-40,-10 0-84,0-5-44,0-1 11,0-3 29</inkml:trace>
  <inkml:trace contextRef="#ctx0" brushRef="#br0" timeOffset="1168">989 537 21,'0'0'551,"-8"-5"-47,8 5-84,0-5-88,-10 5-32,10-5-15,0 5-47,0 0-46,0 0-34,0-5-30,0 5-25,0 0-21,0 0-22,0 0-20,0 0-14,10 0-4,-10 5 2,8-5 4,11 0 5,-11 0 4,9 0-1,1 0 3,0 0 0,9 0-4,-10-5-7,10 5-8,-1 0-5,-7-5-6,7 5-2,-1-5-1,2 5-2,0-5-2,-9 0 1,9 0 0,-1 1 1,-9-7 1,2 7 3,7-2 0,-9 1 5,1-5 6,1 5 5,-11 1 7,9-2 7,-7 1 5,-2 1 5,1 4 9,-9-5 2,9 5 3,-9 0 4,9-6 0,-9 6-2,0 0-5,0 0-6,0 0-8,0 0-5,0 6-8,-9-1-9,0-1-8,0 1-2,1 1 0,-11 3 2,11-3 1,-10 3 3,1 1 2,7 5 3,-7-5 3,-1 0 1,1 0-2,-1 5-2,0 0-4,1-5-3,-1 5-2,1-5-3,7 4-4,-7-3-3,-1 4-2,9-5-3,-1-1-1,2 2 1,0 4-3,-1-11 1,9 11 2,-10-5 0,10-5 0,0 5 1,0 0 1,0-5 0,0 5 0,0-5-2,0 0-2,10 0-1,-10-5 1,9 5 1,-1-5-1,0-5 0,2 5 2,-1-5 0,-1 5 3,2-10 0,-2 5-1,11-5 1,-11 5-3,9-5 1,-7 0 0,7 0 1,-8-5-2,0 11 0,-1-11 0,11 4 1,-11 7 0,0-7-1,2 2 5,-1 3 12,-1-3 12,-8 3 13,10 2 13,-10-1 9,8 0 7,-8 5 2,0 0-4,9-5-10,-9 5-14,0 0-12,0 0-12,0 0-9,0 0-7,10 5-3,-10 0-1,8-5 0,-8 5-1,8 5 0,1-5 1,1 5-1,-10-5 2,8 5 2,1-1-2,0-4-9,-9 5 5,9 1 3,-1-2-1,-8 1 1,10 5 0,-2-5-1,-8 0 1,0 5 8,9-5-6,-9 0-5,8-5-11,-8 5-8,0-5-6,0 0-8,0 0-5,0 0-6,10-5 0,-10 4 2,0-4 8,0 0 6,9 0 5,-1-4 6,-8 4 6,10-5 6,-2-5 2,1 5-1,1-5 0,6 0-1,-7-5 1,1 5-1,-2-5-8,0 0-7,2 1-3,-1-7 0,-1 1-2,2 1 1,-2-1-1,11-5 4,-19 0 5,8 0 4,0 0 1,1 0 2,-9-5 3,10 6-1,-10-6-1,8 5 0,-8-5 3,0 5 1,0 0 5,0 6 0,0-2 1,0 6-1,0 1 3,0-1 0,0 0-2,0 5 0,0 0 1,0 0-1,0 5-2,0 0 4,0 0-2,0 0 0,-8 0 3,8 5 0,0 0 7,0-5 3,0 5 9,0 0 4,0 0 11,0-5 9,0 5 9,0 0 5,0 0 3,0-5 3,0 5-2,0 0-1,0 0-5,0 0-5,0 0-4,0 0-6,0 0-5,0 0-8,0 0-2,0 0-3,0 0-2,0 0-4,0 0-1,0 0 0,0 0-1,0 0 0,0 0 0,0 0-2,0 0 2,0 0-1,0 0-4,0 0-2,0 0-3,0 0-2,0 0-3,0 0-3,0 0-3,0 0-1,0 5 1,0 0 1,0 0 0,0 0 0,0 10 2,0-5 1,8 5 0,-8 0 3,0 4-2,0 1 4,0 1 2,0-2 0,0 6 4,9-5 4,-9 5 5,0 5 3,0-6 3,9 2 0,-9-2-2,0 1 1,0-5-4,9 5 0,-9 0-3,0-5-1,0 5-3,8-1 1,-8-3 2,0-1 0,0 4 1,0-4-1,0 0-2,10 0-3,-10 0-3,0-5-1,0 0-1,0 0-2,0-6-2,0 2-2,0-1 0,0-5 0,0-1 1,9 2 2,-9-6-1,0 5 2,0-5 0,0 0 2,0 0 1,0 0 0,0-5-2,8-1-2,-8-3 1,8-1-3,-8-5-2,10 0 0,-1 0 0,-1-5 0,2 0 0,-2 0 0,1 0-2,1 0 0,-2 0-3,9 1-7,-7 4-3,-2-5-2,0 5 2,11 0-3,-11 0-1,2 5 0,7-5 2,-9 5 3,11 5 4,-11-5 1,2 5-3,-2 0 4,1 0 1,9 5 0,-10 0 2,1 0-1,1 0 1,-2 0 1,0 5 4,2 5-4,-1-5 3,-1 5-2,2 0 0,-2 0 1,1 0 1,-1 0 0,2 5-3,-10-5 4,8 5 0,-8-6 0,9 6 0,-9-4 2,-9 4-2,9 0-1,-8 0-2,-2-1-5,-7 1-5,-1 5-2,1-5-5,-9 0-6,7 0-2,-7 0-6,-1-5-1,10 5-1,-10-6 1,9 6-5,-9-4 0,11-7-4,-3 7-4,11-7-5,-10 1-7,9 1-6,1-2-7,-2-4-5,10 5-8,-8-5-12,8 0-17,0-5-19,0 5-17,0-4-16,8-2-15,-8 1-18,10-5-14,-10 5-11,8 1-8,11-7-3,-11 7-5,0-7-5,1 7-5,9-7-11,0 2-18,-9-6-24,9 5-35,-1-5-58,-9 0-62,11 0-21</inkml:trace>
  <inkml:trace contextRef="#ctx0" brushRef="#br0" timeOffset="2596">2440 74 130,'0'0'489,"0"0"-44,10-5-63,-10 5-65,0-5-18,0 5 3,0-4-30,0 4-35,0 0-27,0 0-26,0 0-24,0 0-21,8 0-18,-8 0-7,0 4 1,0 1 2,8 0 8,-8 5 14,10-5 12,-10 5 14,9 0 15,-1 0-2,-8 0-13,10 0-12,-10 5-15,8-5-14,-8 5-12,0 0-12,9 5-14,-9-5-14,0 4-6,0 1-4,8 0-5,-8 0-6,0 0-6,0 0-8,0 5-2,0-5-3,0 0-5,-8 4-4,8-3-2,0-2-3,0 1-3,0 0 1,-9 5-3,9-10-3,0 5-3,-8 0-1,8-1-1,0 2-3,-10-7-1,10 7-1,0-6 1,0-1 1,0-4 0,-8 5-4,8-5-9,0 5-14,0-5-16,0-5-21,-9 5-31,9 0-42,0-5-47,0 0-46,0 5-42,0-10-38,0 5-35,0-1-31,0-4-23,0 0-9,0 0-4,9-4-7,-9-1-15,8-5-16,2 0-32,-2 0-37,1 0-15</inkml:trace>
  <inkml:trace contextRef="#ctx0" brushRef="#br0" timeOffset="2904">2688 582 18,'9'-5'483,"-9"0"-9,8 0-34,-8 5-63,0-5-62,10 5-31,-10 0-36,0 5-36,0 0-26,0 0-21,0 0-13,0 0-6,0 5-2,0 0-9,0-1-13,0-3-8,0 3-10,0 2-13,0-2-10,8-3-4,-8 3-8,0 1-5,0-5-10,9 5-11,-9-5-11,0 5-7,10-5-5,-10 5-9,0-5-11,0 0-29,0 0-30,8 0-42,-8 0-43,0 0-48,0-5-48,0 5-50,-8-5-46,8 0-40,-10-5-51,10 0-66,-9 0-85,1-5-20,8 0 8</inkml:trace>
  <inkml:trace contextRef="#ctx0" brushRef="#br0" timeOffset="3110">2732 482 318,'10'-5'528,"-10"1"-71,8-7-100,0 7-76,2-2-25,-10 1-53,9 1-53,-1-2-42,1 1-31,0 5-20,0-4-14,-1 4-12,2 0-9,7 0-8,-7 0-2,-2 0-7,1 0-5,9 4-6,-10-4-12,1 0-11,1 0-11,-2 5-13,0-5-11,2 0-3,-1 0 1,8 0 2,-8 0 10,0-5 12,-1 5 9,-8-4 9,10-1 17,-2-1 21,-8 2 24,9-1 31,-9 5 32,0-6 26,0 2 25,0 4 19,0 0 6,0-5-6,-9 5-14,9 5-11,0-1-15,-8 2-5,-2-1-5,2 5 4,-1-1 9,0 6 9,9-4 9,-9 4 5,1 0-2,-1-1-11,-1-4-9,10 5-15,-8 0-16,8-5-15,0 5-14,-8-5-12,8 0-14,0 0-5,0 0-5,8 5-3,-8-6 1,8-3-1,-8 3-1,10 2-4,-1-7-3,-1 7-2,1-7-3,0 1-5,0 5-6,-1-5-4,2 0-3,-2 0 0,1 0-3,1 0-2,-2 0 0,1 0 0,-9 0 0,9 0 3,-9 0-1,0 0-3,0 0 1,9 0 1,-9 0 1,0 0 0,0 0 3,0 0-2,-9 0 1,9 0 2,0 0 1,-9 0-2,0 5-2,1-5 1,-2-1-4,1 7-4,-9-7-10,10 2-14,-10-1-20,1-5-25,-2 4-34,3 2-40,-11-6-43,9 5-40,1-5-40,-1 0-39,-1 0-41,-7-5-36,17-1-37,-8 2-52,-1-7-93,0 2-80,9-6-28,-9 0 6</inkml:trace>
  <inkml:trace contextRef="#ctx0" brushRef="#br0" timeOffset="4054">3369 79 65,'0'0'561,"0"0"-57,0 0-104,0 0-96,0 0-35,0 0-41,-8 0-50,8 5-34,-10-5-28,10 0-18,-8 5-14,8 0-9,-9-5-5,9 10 3,-8-5 6,8 0 0,-10 0 7,10 5 1,-9-5 5,9 5 9,0 0 27,0 0 3,0 5 1,-8 0 5,8 0 0,0 5-1,0-5 5,0 4 3,0 1-20,8 0-8,-8 5-11,0 0-9,0 0-9,0-1-5,0 6-13,0-4-16,-8-2-11,8 1-9,0 0-6,0 0-6,-10 5-5,10-10-3,-8 4-2,8-4-1,-9 5-4,0-10 2,9 0-3,0 0-2,-9-5-1,9 0 2,0 0 3,0-5 6,0-5 12,0 5 10,0-5 9,0 0 4,0-5 3,0 0-2,9-5-4,-9 0-6,9-5-11,0 0-14,-9 1-6,8-7-3,2-3-3,-2 4 0,11-5 0,-11 0 1,1 0-2,-1 0 1,2 0-1,7 1 0,-7-2-1,-2 7 0,10 4-2,-9 0-1,-1 4 2,0 2-1,2-1 0,-1 5 0,-1 0-2,2 5 0,-10 0 0,17 10 2,-7-5-1,-2 5 0,0 0 2,1 5-1,1 0 0,7 5 2,-8-5 0,0 4 2,-1-4 1,2 5 0,7-5 0,-9 5 1,2 0 1,-10-5-1,9 0-1,-1 0 3,2 0-2,-10-5-1,8 4 0,-8-4 0,9 5-3,-9 0-7,0-5-15,10 5-19,-10-5-23,-10 5-34,10-5-37,0 0-43,0 0-40,0 0-35,0-5-30,0 0-31,0 4-23,10-3-8,-10-1-3,8-1 1,0-4-8,2 0-17,-1 0-33,8-4-58,1-1-62,0-1-22</inkml:trace>
  <inkml:trace contextRef="#ctx0" brushRef="#br0" timeOffset="4646">4749 328 176,'0'-5'584,"9"0"-59,-9 0-114,0 0-84,0 0-28,0 0-59,-9 0-50,9 0-32,-8 0-27,8 5-20,-10-5-18,-7 5-12,9 0-6,-10 0-9,9 0 0,-9 5-1,0-5 1,1 5 0,-1 0-7,1 0-6,-10 5-5,9-5-8,1 0-6,-10 5-8,9 0-8,0 0-5,1 5-3,-10-5-1,9 4-6,1 1-2,-1 0-3,0 0 2,1 0 2,-1 5-2,1-5 1,7 0-2,-7 0 1,7 0 1,2 0 1,-1 0-1,1 0-1,-2-5 0,2-5 0,8 5-2,-9-6 2,9 2 2,0-1-1,0-5 4,0 0-2,9-5 0,9 5 2,-10-10-1,9 5 1,1-5-5,1-5 1,-2 5-2,9-5 1,-7 5 9,7-5 9,-9 5 11,1 0 14,1 1 19,-3-2 13,-7 7 13,1-7 12,7 7 2,-8-2-5,-9 6-11,9-5-11,-1 5-14,-8 0-15,10 0-13,-2 5-8,-8 1-9,9-2-2,-1 7-2,2-2-2,-1 1 0,-9-5 0,8 5-2,2 0-2,-2 0 0,1 0-3,0-5 0,0 5-2,-1-5 3,1-5 0,1 5 0,-2-5-1,10 5-1,-9-5 0,-1 0 1,10 5 1,-9-5-3,-1 0 0,2 0 1,-10 0-2,8-5 0,1 5 2,1 0-1,-2-5-1,-8 0 0,9 5 1,0-5-1,-9 0 2,9 0-2,-9 5 0,8-5 0,-8 5 1,9-5-2,-9 5-13,9-5-20,-9 0-27,0 5-25,9-5-23,-9 0-26,8 0-32,2 0-33,-10 0-30,0 0-28,9 1-28,-9-2-31,0 1-54,8 1-86,-8-2-120,0-3-51,0 3-5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25.31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194 319 194,'0'5'236,"9"-1"-40,-9-4-46,0 6-45,0-1-28,0-5-10,0 0 2,9 0 8,-9 0 4,0 0-2,0 0 0,0 0 0,8 0 4,-8 0 2,0 0 1,0-5 5,0 5 4,10 0 4,-10-6 6,0 6 6,0 0 4,0 0 4,0-4 4,0 4 2,0 0 2,0-5 1,0 5-1,0-6-3,0 6-4,0-4 0,0 4 2,-10-5 3,10 5 2,0 0 2,0 0 1,0-5 6,0 5 5,0 0 3,0 0 0,0 0-5,0 0-9,0 0-10,-8 0-11,8 5-10,-9-5-12,9 5-13,-18-1-10,10 2-7,-1 3-6,-1-3-2,2 3-6,0 2-4,-2-2-4,1 1-2,1 1-3,-2 4-2,-7 0-2,9 4-3,-2-4-2,-7 5-1,7-5-3,2 5-3,-1 0-1,0-5-5,0 10-3,9-11-3,-8 11-1,8-10 2,0 5 0,0-5-3,0 5 3,0-5 8,0 0-4,8 0 0,1-6 0,0 2-4,8 4 1,-7-11 3,17 2-5,-10-1-9,1-5 6,9 0 1,-1 0 2,0-5 1,0-1-1,1 2 1,8-7 0,-8 2 3,-1-1-1,1 0-2,-9-5-2,9 0-1,-10 5 1,1-10 0,-1 5-1,1 0 0,0 0 0,-9-5 2,-1 5-1,2-4 0,-1 4-1,-1-5-2,-8 5 1,8 0 1,-8 0-1,10 0-2,-10 5 3,0 0 0,0 0 1,0 0 0,0 6 0,0-2-1,0 1 1,0 5-1,0 0-3,0 0 1,-10 0-2,10 0 2,-8 5-1,0 5 1,8 0-1,-9 0 1,-9 0 0,9 5 0,0-5 2,0 5-1,1 0-1,-11 0 1,11-6 1,0 6-1,-2 0 1,1 0 1,9-4 0,-8-2-2,8 6 1,-10-5 0,10 0 0,0-5 0,0 0 0,0 0-2,0 0-6,0 0-4,0-5-3,10 5-2,-10-5-1,8 0 0,-8 0 0,9-5 0,1 0 7,-2 0 3,0 0 2,11 0 1,-11-5 2,1 1 0,0-2 1,0 1-1,-1-5 0,11 6 2,-11-2 1,0-4 0,2 0-2,-1 1 1,-1-6 0,2 5 1,-2-5 0,-8 5 0,0-5 0,9 5 0,-9 0 1,-9 0 0,9 0-1,0 1 0,-8 4-1,8-5 0,-10 4-2,10 2 2,-8 4-1,-1 0-1,-1 0 1,2 5-3,0 0 2,-1 0-2,-1 5 1,-7 5 0,8-5-3,-8 5-7,7-1-11,-7 6-17,-1-4-21,9 4-23,1-6-26,-10 6-28,9-5-25,9 5-20,-10-5-12,10 0-12,-8 0-8,16 0-3,-8-5-2,10 0-1,-1 0 2,-1 0 1,10-5 3,1 0 7,-3 0 13,3-5 13,7 5 16,1-5 22,-10 0 23,10 0 26,-1 0 20,1-5 19,-9 5 19,8-5 18,0 0 19,-8 0 18,1 5 17,-2-5 13,1 5 13,-1 1 15,-8-2 12,8 1 13,-7 5 8,7-4 5,-9 4 1,2 0 7,-1 4 8,-1 1 5,2 1 4,-10-2 1,8 7-4,1-7 2,-9 11 1,10-5-3,-10 5-7,0-5-4,8 5-4,-8-5-2,0 5-1,0-5-8,0 5-5,0-6-4,0 6-1,-8-4-1,8-1 1,-10-1-5,10 6-4,-9-10-3,1 5-8,8 1-5,-10-2-10,10-4-12,-8 0-13,8 0-7,0-5-6,0 5-2,-9-5 2,9 0 8,0 0 7,0 0 5,9 0 3,-9-5 2,0 0-1,0-5-4,8 1-7,2-6-13,-10 0-10,8 0-7,1 0-4,-9-5-2,10 5 0,-2 0-2,0 5 1,-8 0 4,9 0 3,1 0 5,-10 0 3,0 5 0,8 0 2,-8 5 2,0-5-3,0 5-2,0-5-5,9 5-5,-9 5-2,0-5-2,9 5-1,-9 0 0,9 5-2,-1 0 0,2-5 2,-10 5 0,8 0 2,-8 0-1,9 5 0,-1-6 0,-8 2 2,10 4-1,-1-5-1,-9 4-1,8-4-9,-8 1-10,10 4-15,-10-6-18,0 1-30,0 0-34,8 0-37,-8 0-30,0-5-27,0 0-18,0 0-12,0 0-2,9 0 8,-9-5 11,0 0 13,10-5 4,-10 5 9,8-10 7,0 5 5,1-5 5,9 0 5,-10 0 10,2-5 12,7 6 14,-7-6 16,-2 0 13,9 0 17,-7 4 13,-1-4 13,-1 0 15,2 1 10,-10 4 12,8-5 10,-8 0 7,9 5 9,-9-5 14,0 5 17,0 5 20,9-5 18,-9 5 15,0 1 13,0-2 12,0 1 2,-9 5-2,9 0-6,0 0-3,0 0-1,0 5 2,-9 5 2,9 0 0,-8 0 6,8 0 7,-10 5 6,10 0-1,-8 5-3,8-5-2,0-1-3,-9 7-1,9-6-3,0-1-8,-10-4-6,10 5-9,0 0-7,-8-5-12,8 0-8,0 0-9,-9 0-8,9-5-8,0 0-7,0 0-4,0-5-6,0 5 4,0-5 8,0 0 17,0 0 15,0 0 10,0 0 2,0-5 4,0 0 2,9-5-8,-9 0-10,8 0-18,2 0-15,-10-4-12,9-1-3,-9 0-5,8 0-2,2 0 3,-10 0-2,8 0 2,1 0 7,-9 5 4,9 0 5,-9 0 9,9 0 5,-9 5 4,0 0 0,8 0-1,-8 5-7,0-5-5,10 5-2,-10 5-2,9-5 0,-9 5 0,8 5 3,-8-5 1,8 5 1,2 0 3,-10-5-2,9 5-6,-1 5-5,-8-11-6,10 7-4,-2 4-1,-8-5-3,9-5-3,1 4 1,-10 1-1,8-5 0,-8 5 0,8 1 2,1-7-1,1 1 1,-10 0 0,8 0-1,1 0 0,0-5-1,0 5 0,9-5 0,-10 0 0,9 0 2,-7-5-2,7 5 1,1-5-1,-9 0-1,9 0-1,-1 0 0,-7 1-5,6-7 0,-6 7 0,7-7-1,-7 7 0,-2-7 2,9 2-1,-7-1 0,-2-1 1,1 7 1,-9-11 3,10 5 1,-2 0 1,-8 0-2,0 0 1,0 0 1,0-5 2,0 5 0,0-5-2,0 5 0,-8-5 2,8 6-1,-10-2 0,10 1 1,-9 5-2,9 1 1,-8-2-1,8 6 0,-10-5-1,2 10 1,-1-5 0,-9 10-1,10-5 1,-1 10-1,-1-5 1,-6 5 3,6 5 4,1-5 0,1 5 6,-10 5 2,18-5 1,-9 0 2,1-1 2,8-4-2,0 5-1,0 1-3,0-7-2,0 1-2,8 0-2,1 0 0,0-5 0,8 0 0,2 0 0,-11-5-1,19 0 3,-9 0-3,-1 0-1,9-5-1,1-5-1,-9 5-1,8-5 0,-8 0-3,9-5-4,-1 5 4,-9-5-3,1 0-2,9-5-1,-9 5 0,-1-5-2,1 5 1,-1-10 1,2 5-3,-11 0 4,10 0 1,-9 0 0,0 0 2,0 1 1,-9 4 1,8-5-1,1 5 2,-9 0 1,0 5-2,0-5 2,0 5-1,0 5 1,0-5 1,0 0 1,10 5 0,-10 0 2,0-5 1,0 5 0,0 5 0,-10-5 0,10 0 0,0 5-1,-9 0-1,1 0-4,8 5 0,-9 0 2,0-5-1,9 5 0,-9 0 0,9 5-1,-8-5 1,-2 0 0,10 5 0,0-6-1,-8 2-1,8-2-1,0 1 0,0 5 2,0-10 0,8 5 2,-8-5 0,10 5 0,-10-5 1,8 0-1,-8 5 1,9-5-1,0 0-1,-9 0-1,9 0 1,-1 0 0,1-5 1,1 5 1,-2-5-2,0 0-1,2 0 1,7 0 0,-7-5 0,-2 5-1,9-5 2,-7 0-2,7-5 1,-7 5-1,7-5 1,-8 0-1,0 0-2,8 1 0,1-6 0,-10 4-1,2-4 2,-1 0-1,-1 6 1,10-12-2,-9 7 1,-1-1 1,-8-5 0,10 0 1,-2 0-1,1 0 0,-9 1 1,10-2 0,-10-3-1,0 4 0,8-5 0,-8 5 0,0-6 0,8 2 0,-8 4 0,0 1 0,0-2 1,0 1-1,0 1 0,0-1 0,0 0-1,0 5 1,0 0-1,0 0 0,0 5 2,0 0 1,0 0 5,0 0 6,0 5 2,0 0 5,0 0 0,0 5-3,0 0 2,0-5-2,0 5-4,0 0-5,0 0-4,0 0-2,0 0-2,0 5-1,0-5-1,-8 0-1,8 5 0,0 0 3,0 0-1,0 5 0,0-5 1,0 0 0,-8 5 2,8-5-1,0 5 0,0 0 0,0-1 1,0 2-2,0-1 0,0-1 1,0 2 0,0-2-1,0 6 2,0-4 0,0 4 0,0 0 0,0-6 0,0 6-1,-10 5 0,10-5 0,0 0 0,0 0-1,0 0 0,0 5 0,-9-5 3,9 4 0,0 1-2,0-5 2,-8 6-2,8-2 2,0-4 0,0 5 1,0-5-2,-10 0 1,10 0-1,0 0-1,10-1 1,-10-3 0,0 4-3,0-5 1,8-1 1,-8 2 0,0-7 0,9 1 0,1 5 1,-2-10 0,0 11 1,11-11 1,-11 4-2,1 1 1,9-5-1,-10 0-1,10 5-1,1-5 0,-11 0-1,9 0 0,1-5 0,-9 5 1,9 0 1,-10 0 0,2-5 1,-1 5-1,-1-4 1,10 4-2,-9-6 0,-1 1-1,2 5 1,-2-10 1,1 5-1,1 1 2,-2-2-1,0-3-1,11-2 1,-11 2 1,1-1-2,0-1-1,0 2 0,-1-6-1,-8 5 1,10 0 1,-1 0 0,-9-5 0,8 10 0,-8-5 1,10 0 1,-10 5-2,0 0 2,0 0 0,0 5-1,0-4 0,0 4 0,0 0-1,0 0 0,0 0 1,0 0-1,0 0 0,-10 0 0,10 0 0,0 4-1,0-4 0,-8 5 1,8 5-2,-9-5 1,9 0-1,-10 5 1,10 0 0,0 0 0,0-5 0,0 5-2,0 0 3,0 0-1,0-5 1,0 5 0,10 0 0,-10-5 1,0 5 1,9-1-2,-9-3 0,0-1 0,8 4 0,2-3 1,-10-2-1,8 1 0,1 1 2,-1-2-1,-8-4 0,10 5 3,-2 1-1,1-6-1,1 0 1,-2 0-2,10 0-1,-9 0 0,-1-6 0,10 1-1,-9 1 1,-1-2 0,10 1-2,-9-5 0,1 5 2,-2-4-1,9-1-1,-7 5-1,-2-5 0,1-1-2,0 2 3,0-1 0,-1 0-1,2 0 1,-1 0 2,-9 0 0,8-5-2,-8 5 2,8 0 0,-8 0 0,10-5-1,-10 6 1,0-2 0,0 1 0,0 5 0,0 1-1,0-7 1,0 7 0,0 4 0,0-5-1,0-1-1,0 6-1,-10 0-1,10 0 1,0 0-1,0 6 1,-8-6-1,8 5-1,-8 4 2,-1 1 2,-1 1-1,10-2 1,-8 1 1,8 5-2,-9 0 2,9 0 0,0 0 0,0 0-1,0 0 0,0-5 1,9 5-1,-9 0 2,0-6-1,0 6 1,0-4-2,8-7-3,-8 7 3,10-2-1,-10-3-10,9-2-9,-9 1-10,8 1-8,-8-6-5,0 4-3,8-4-10,2 0-8,-10 0-1,9-4 0,-1 4-2,2-6-2,-2 1-1,-8 1-2,9-2 0,1 1 2,-10-5 9,8 5 6,0-4 9,-8-1 6,0 5 6,0-5 6,9-1 7,-9-3 1,0 4 2,0 0 2,10-5 0,-10 0 3,0 0 3,0 5 2,0-5 2,0 0 5,0 6 0,0-2 1,0-4 2,0 5 2,0 1-4,0 4 1,0-5-1,0-1-1,0 7 8,0-1 7,8-1 5,-8 2 2,0 4 3,0-5 2,0 5-2,0 0 2,9 0 1,-9 5 5,0-5 9,9 4 6,0 7 3,-9-7 2,8 7 4,2-1 3,-2-1-7,-8 2-11,9 4-12,-9-6-8,8 1-5,-8 5-2,10-5-2,-10 5-2,0-5-2,9 0-2,-9 0-1,0 5 1,0-5-1,0 0 0,0 0-1,0-5-3,0 5 0,0-5 1,0 5 2,0-5-2,0-5-1,0 4 2,0-4-2,8 0 6,-8 0-1,0 0-1,0 0-1,10-4 1,-10-1 0,0-1-3,8 2 0,-8-1 1,9-1-2,-9 2-1,9 4 0,-9 0 0,9-5-3,-9 5 2,8 0 1,-8 0-1,10 5-1,-1-5 2,-9 0 1,8 4-2,0-4 2,2 6 0,-1-6 0,-1 5 0,2-5 0,7 0 0,-7 4 0,-2-4 0,9-4-1,1 4 0,-9 0 1,9-5 1,-10-1-1,11 2-1,-11-1 2,10 0-3,-9-5 2,-1 5 1,2-5-2,-2 5-1,1-5-5,1 5-13,-10-5-19,0 0-19,8 5-24,-8-5-24,-8 5-24,8-5-31,0 6-27,-10-7-22,1 7-30,-9-2-25,10-3-24,-11 3-21,3 1-19,-11 1-16,9-2-25,-9-3-34,10 4-49,-10-5-70,1-1-16,7 2 11</inkml:trace>
  <inkml:trace contextRef="#ctx0" brushRef="#br0" timeOffset="3348">2865 194 458,'0'0'448,"-8"0"-79,8-5-90,0 1-55,0-2-17,0-3-33,8 3-49,-8 1-41,10-4-28,-1 3-21,-1-3-10,2 3-14,-10 6-25,8-5-26,-8 5-26,9 0-33,-9 5-49,0 1-74,-9-1-111,9-1-99,-18 7-48,10-7-17</inkml:trace>
  <inkml:trace contextRef="#ctx0" brushRef="#br0" timeOffset="3520">2026 343 474,'-9'-4'509,"9"-7"-119,9 2-136,-1-1-58,11 0-62,-3-5-56,11 5-34,0-5-18,8 5-10,-8 0-8,8-5-2,10 5-4,-19 0-11,9 0-15,-8 5-22,0 1-30,-1-2-42,1 1-56,0 1-80,-10 4-116,-9 0-75,10 0-33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29.70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46 493 171,'0'0'604,"0"0"-51,0 0-110,0 0-91,-8 0-28,8 0-56,0 0-49,0 0-37,0 0-32,0 0-25,-10 0-20,10 4-15,0-4-13,0 0-9,0 0-8,0 0 1,0 0 7,0 0 4,0 0 8,0 5 9,0-5 3,0 0 0,0 0-1,0 0-9,0 0-9,-8 6-6,8-6-1,0 0-1,0 4 4,0 1 7,0 1 1,0 3 2,0 1 1,0-5-5,-9 5-9,9 0-15,0 5-11,0-5-17,-10 0-9,10 0-7,0 5-1,0-5-5,0 5 1,0-5-2,0 0 2,10-1 2,-10 2 0,0-7-2,9 7 1,-9-7 0,8 1-1,-8-5 3,10 6-2,-2-2 1,1-4-3,-1 0 2,2 5-1,-2-5 0,1 0 0,1-5-1,-2 5 0,10 0 0,-9 0 1,-1 0-2,1 0 0,9-4 0,-10-2 2,2 6-1,7-5-1,-7 5 2,-2-4-3,1-1 1,-9 5 1,8-6 0,2 2 0,-2-7 2,-8 7-1,9-1-1,1-5 1,-10 5 2,8 0-2,-8 0-1,0-5 1,0 5-2,0 0 0,0 0 1,0 0 0,0 0-1,0 5 2,0-5-2,0 0 2,0 0 0,-8 0 3,8 5 6,0-5 4,0 0 6,0 0 4,0 0 5,-10 0 2,10 0 2,0 0 1,0 1-3,0-2-3,0 1-2,0 1 0,0-2-2,0 6-2,0-5-3,0 5-2,0-4-2,0 4-4,0 0-5,0 0-3,0 0-4,10 4-1,-10 1-2,8-5 3,0 10-3,2-5 1,-1 1 1,-1 3 0,1 1 1,0-5 0,0 5 1,-1 0-1,2 0 1,-1-5 1,-1 0-1,-8 5 1,0-5-1,10-5 0,-10 5-1,0 0 0,0-5 2,0 0-1,0 0 1,0 0 0,0 0-1,0 0 1,0 0 1,0 0 1,0 0-1,0 0 3,0-5-4,0 5 0,0-5 1,0 0 0,0 0-2,0-5 0,0 0 0,0 0-2,0 0 0,8 0 1,-8 0-1,9 1 0,-9-2-1,8-4 0,2 5 0,7 1 1,-7-6 1,6 10-2,3-5 2,-1-1-1,-1 2-1,1-1 0,9 5 0,-10 0 0,1-5 0,-1 10 0,1-5 1,-10 0-1,11 5 1,-11 0 0,2 0 1,-10 0-2,8 5 0,1 0-1,-9 0 1,0 5 1,0-5-1,8 5 0,-8-1 1,0 2 1,0 4 0,-8-6-1,8 6 2,0-5 0,0 5 1,0 0 0,-9 0-2,9-5 0,0 0 1,0 5-1,0-5 0,0 0-1,0 0 1,0 0-1,0 0 1,0-5-1,0 5-1,0-5 1,0 5 0,9-5 0,-9-1 1,0 2 0,0-1 0,0-5-1,0 4 2,0-4 0,0 5 1,8-5-2,-8 0 1,0 0 1,0 0-1,0 0-3,10-5-3,-2 1-7,-8-1-4,9-5-4,1-1-7,6 2-10,-6-1-8,-1 0-9,-1-5-13,1 5-12,0-5-12,0 0-14,-1-5-12,2 5-11,-10-5-13,8 1-17,-8-2-8,0 1-6,-8 1-6,8-1-6,-10 5-7,2 0-7,-1-5-4,0 10 2,0-5 3,1 5 3,-11 0 3,11 5 8,0 1 6,-2-2 11,10 1 12,-9 5 10,1-4 12,8 4 11,-10 0 14,2-6 10,8 6 17,0 0 16,-9 0 14,9-5 17,-8 5 21,8-4 26,0 4 26,-10-6 22,10 6 20,0-5 17,0 1 18,-8 4 16,8-5 6,0 5-3,-9-6-5,9 6-8,0-5-10,0 1-11,0 4-14,0-6-17,9 6-13,-9-5-12,0 5-15,8-4-9,-8 4-8,10 0-5,-2 0-4,-8 0-2,9 0-2,-9 0-8,8 0-11,2 4-14,-10-4-11,0 5-16,8 1-13,-8-6-14,0 4-18,9 1-12,-9 1-10,0-1-18,0-1-28,10 1-33,-10-5-44,8 6-60,-8-6-91,8 0-51</inkml:trace>
  <inkml:trace contextRef="#ctx0" brushRef="#br0" timeOffset="1106">1135 129 387,'8'0'507,"2"0"-71,-10 0-90,8 0-51,-8 0-16,0 0-37,9 0-30,-9 5-16,8-5-15,2 10-11,-10-5-2,8 5 4,1-5 1,-9 5-1,10 5-1,-10-5-1,8 5 1,-8 0 1,8 0 1,-8 0-10,10 4-9,-10-3-13,9 3-17,-9-4-19,8 5-20,-8-5-14,0 5-18,0-1-11,0 2-10,0-1-8,0 0-5,0-5-14,0 0 0,0 4-1,0-4 1,0 0-2,0 5 0,-8-5-1,8 0-9,0 0-6,0-5-26,-9 5-30,9-5-35,0 0-35,0 0-38,-10 0-36,10-5-31,0-1-25,0 2-18,0-1-12,0-1-6,0-4-3,0 6 2,-8-6 1,8 0-1,0-6 0,8 2-1,-8-1-4,0-1-6,10 2 4,-10-1 11,0-5 24,0 5 39</inkml:trace>
  <inkml:trace contextRef="#ctx0" brushRef="#br0" timeOffset="1340">1241 607 73,'0'-10'226,"-10"0"27,10 5 9,-8-5-10,8 0-16,-8 1-26,-2-2-25,1 7-13,-9-7-17,10 7-10,-1-2-4,1-3 2,-2 3 3,2 1-1,-1 1 1,-1 4 2,-7-5-1,8-1 3,9 6 2,-9-4 1,1 4 0,8 0 2,-10-5-8,10 5-10,0 0-8,0 0-16,0-6-14,0 6-15,0 0-16,0 0-15,10 0-9,-2-4-8,1 4-6,0 0-3,8-5-2,-7 5-6,7-6-2,1 6-2,-1-4-2,10 4-5,-9-5 0,0 5-4,-1-5-3,10 5 0,-9-5-1,-1 5 2,1-5-3,9 5 1,-10-5 1,1 0 1,0 0 1,7 0-1,-6-1 0,-1-3-2,-1 4 5,1-5 0,-1 0-4,1 0 0,0 0-1,-1-5 0,-7 0 0,7 0-1,-9 1-4,11-1 0,-11-6 2,2 7 2,-2-7 1,1 2 0,1-1-1,-10 0 1,8 0 4,-8 0-1,0 0-3,0 0 0,8 5 1,-8 0 2,0 0 3,0 6 0,-8-1 1,8 5 4,0-1 3,0 2-1,0 4 1,-8 0-2,8 0-1,-10 4 2,1 7 3,1 4 12,-2 4 13,2 1 12,-1 5 13,-1 5 13,2 0 10,-9 0 7,7 4-1,10 1-8,-8-5-8,-1 5-10,0-5-8,9 5-9,-9-5-5,9 5-7,-8-5-5,8 0-4,0-6-6,0 6-3,-10-10-5,10 5-2,0-5-4,0 0-2,0-5-2,0 0-4,0-5 0,0-1 0,0-3 2,0-1 0,0-1 2,0-4 0,0 0 0,0-4 0,0-1 1,10-10-2,-10 5-1,8-10-1,1 0-3,-9 0 1,9-5-1,0 5-1,-1-5-2,2 1 0,-2 3-1,1 1-1,-1 1 1,2 4-3,-10 5 1,9 0 2,-1 0-1,-8 5-2,0 0 0,10-1 0,-2 6 2,-8 6-1,9-1 0,1 0 0,6 5 3,-7 0 5,1 0-2,-2 5 0,0-5 0,2 5 0,-1-6-1,-1 6 0,10-4-1,-9 4-3,1-6 2,-2 1-1,0 0 2,-8 0 1,9-5-1,1 5 1,-10-5 1,8 0 0,-8 0-1,9 0 0,-9 0 1,9-5-2,-9 5-9,0-5-8,0 0-9,9 5-6,-9-5-7,0 0-6,0 0-3,0 0-3,0 0 3,0-5 0,8 5-4,-8 0-11,0-5-14,10 0-21,-10 5-25,9-5-24,-9-5-28,8 5-27,-8 0-31,8-5-29,2 0-36,-1 0-37,-9 0-31,8 5-49,-8-10-82,10 5-123,-2 1-45,-8-6-2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31.99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214 122 426,'0'-5'425,"0"-6"-70,0 7-72,0-2-27,0 1 16,0 1-22,-10-1-38,10 5-25,0 0-20,-9 0-15,1 0-8,-2 5-9,2-1-11,-1 7-9,-9-2 1,10 6 4,-11 0 2,11-4-3,-10 4-5,9 4-9,1-4-6,-10 5-6,9-5-9,1 5-9,-2-5-8,1 5-8,1-5-8,-2 0-7,10 0-7,0 0-8,0 0-4,0 0-5,10-6-1,-2 6 3,1-5 3,9 0 1,0 0-1,-1 0-1,10 0-3,-9-5-1,9 5-4,-10-5-6,9 5-3,-7-5-3,7 0-3,-9 5-1,1-10 0,-1 4-1,-7 2-1,7-1 1,-7-1 0,-10 2 2,8-6-1,1 5 2,-9-1 0,0 2-1,-9-1 3,1-1 1,-2 1-1,2 5-2,-11-5 2,2 5-2,-1-5 0,-9 5 0,11-5-3,-3 0-4,-7 0-6,9 0-6,-1 0-11,-1 0-6,3-5-4,-3 5-1,2-5 1,8 0 3,0 5 4,1-5 8,8 0 3,-10 0-3,10 0-25,0-5-22,0 5-26,0-5-22,10 0-21,-2 0-28,1 0-26,0 0-29,8-5-7,2 6-14,-3-2-13,-6 1-20,7 1-30,1-7-40,-1 7-54,-7-7-79,7 2-42,1 3-9</inkml:trace>
  <inkml:trace contextRef="#ctx0" brushRef="#br0" timeOffset="470">532 445 111,'0'5'466,"9"0"-61,-9-5-85,8 5-68,1-5-25,0 0-17,0 0-32,-1-5-34,2 5-22,7-5-17,-7 5-16,7-10-11,-9 5-8,10 0-7,-9 0-8,9 0-4,-10-5-2,2 5 1,-1-4 0,-1-2 3,1-4 1,0 5 6,0 1 3,-1-6 7,2 0 1,-10 0-2,8 0 8,-8 0 0,0 0 4,0-1 0,9-3 2,-9 4 1,0 5 3,0-5 1,0 5 0,0 1 3,-9 3-4,9 1-8,0 1-12,-8 4-10,8 0-15,-18 0-10,9 4-8,0 1-10,-8 5 2,-2 1 7,3-2 8,-3 6 8,11 0 14,-10 5 16,9-5 12,-9 5 11,10-1 1,-1 2-5,-1-1-5,10-5 3,-8 4-17,8-4-15,0 5-15,0-5-12,8 0-6,-8 0-4,10-5-3,-1 5-9,9-5 2,-10 0 0,9 0 1,1 0 1,1-5-2,-11 5-2,10-5 1,-1-1-2,1 2 0,-1-6 0,1 5 0,1-5 2,-2 4-4,-9-4 0,10-4 1,1 4 0,-3 0-2,-6-5 1,7-1-1,-9 2-2,11-1 2,-11-5 2,2 5 0,7-5-2,-7 0 2,-2 0 1,0 0-4,1-5 1,1 0-1,7 0 0,-8 0 0,0-4 0,9-2 0,-9 1-1,-1 1 0,10 4-1,-9-5 2,9 5-1,-10-5-2,11 5 3,-11 0 6,0 5 4,2 0 5,-1 5 2,-1-5-1,1 5-1,0 5 2,-9-5-1,9 10-2,-1 0-2,2 0-4,-2 5-1,1 0-2,1 5 5,-2-5-2,1 5-1,-1 0-1,2-1-4,-10 1 0,0 6-1,8-7 1,-8 1-1,0 6 2,0-6 2,0-1 0,0 1-1,0 0 1,-8-5 0,8 5-1,-10-5 0,2 0 0,-1-5-5,1 5 1,-2-5 2,1-1 0,1 2 1,-2-6 0,2-6-3,-1 6 1,0-4 1,0-6 1,1 0-3,-1 0 0,9-5 0,-10 5 1,10-10 3,0 5-2,0 0-1,10 0-1,-10 0 1,0 0 0,9-4-3,-9 8 1,8-4-5,1 0 2,0 1 1,0 4-1,9-5-3,-10 4-7,11-3-5,-11 4-10,9 0-10,-7-5-12,-2 5-19,10 0-19,-9 1-18,9-2-17,-9 1-16,7 1-13,3-2-8,-1 2-1,-1-2 3,-7 7 14,15-7 15,-15 7 19,7-7 23,1 7 21,-10-1 18,2-1 15,-2 2 14,1 4 7,-1 0 8,-8 0 2,10 0 5,-10 0 8,0 0 6,0 0 8,9 0 6,-9 0 5,0 0 4,0 0 4,0 0 1,0 0 4,0 0 10,0 0 10,0 0 4,8 4 8,-8-4 1,0 0 5,0 6 6,0-6 9,0 5-8,0-5-2,10 4-5,-10-4-2,0 6-4,0-1-2,0-1-5,0 1-11,8 5-2,-8-5-6,0 6-4,9 4-3,-9 0-2,0 0-2,0 0-2,10 4-6,-10-4-2,0 5-3,0 0-3,0 0-1,8 5-2,-8-5 0,8-1-2,-8 1-5,9 1-2,-9-2-2,10 1-3,-10-5-3,8 5-1,0-5-1,2 0 1,-10-5 0,9 0-2,-1 0-1,2-5 1,-10-1 1,8 2 2,1-1 1,-9-5 1,8-5 1,2 5 0,7-10 3,-7 5-3,-2-5-1,10 0-1,-9-5-1,8 0-2,-7 0 0,6-5-1,-6 0-3,-1 0 0,-1 0 2,2-5-2,-2 1-2,1 4 0,1-5-2,-2 0-1,-8-5-6,8 5-16,1 0-6,-9 0-9,10 1-12,-10 4-13,0 0-16,8 5-21,-8 0-24,0 0-18,0 5-30,0 0-28,0 5-22,0 0-22,0 0-22,0 0-18,0 0-4,0 5 3,0 0 8,0 5 11,0 0 7,0 0 12,0 0 12,0 0 10,0 5 4,0-5-1,0 5-7,0 0-7,0-1-8,0 2-8,0 4-2,0-6 6,0 6 11</inkml:trace>
  <inkml:trace contextRef="#ctx0" brushRef="#br0" timeOffset="1512">1983 271 124,'8'10'270,"2"-5"4,-10 4-11,8-3-24,-8-1-28,9-1-28,-1 2-21,-8-1-17,10-5-10,-10 0-6,9 4-3,-1-4 0,2 0-1,-2-4-5,1 4-5,9 0 2,-10-5-1,11-1-4,-11 2 1,10-7 0,-1 7-3,1-6-1,-1 0 1,1 5-6,1-5-8,-2-5-4,1 5-5,-10 0-1,10-5 1,-9 5 1,9-4 2,-9 3 2,-1 1 5,2 1 4,-2-6-1,1 4-2,-9 2-4,0-6-1,8 4-1,-16 2-8,8-1-9,0-1-9,-9 2-10,1-1-10,-2 5-8,2-5-10,-1 10-11,-1-5-5,2 5-4,-1 0-3,-9 0-2,1 5-2,-1 0 2,10 5 4,-19 5 1,17-5 5,-7 5 1,-1 5 8,1-5 3,7 9 5,-6-4-2,6 1-1,1 3-1,1 1-4,-1-5-1,9 0-5,0 0-2,0-1-3,0-4-3,9 0-2,-1 0-2,1 0 0,1-4 1,-2-2 0,10 1 1,-9 0-3,9-5 1,-10 0-2,9 0 1,-7-5-6,7 0-18,-7 5-28,7-5-40,-8-5-42,8 5-43,1-5-46,-1 0-50,-7 0-39,7-5-30,1 6-14,-1-7 3,-7 1 12,7 1 15,1-2 22,0 1 24,-9-4 21,8 4 24,-8-5 27,8 0 29,-7 0 27,-2 0 26,1-1 30,1 2 32,-2-6 35,-8 0 34,9 5 37,0 0 25,0 0 22,-9 1 20,8-1 16,1 0 11,1 4 11,-2-4 11,0 6 3,2-1 8,-1 5 6,-1-5 6,2 5 5,-2 0 4,1 0-3,-1 5-5,2-5-8,-10 5-8,17 5-6,-7 0-3,-2 0 3,1 0-2,9 5 1,-10-1 2,1 2 1,9 4-2,-10-6-11,2 6-12,-1 0-22,9 0-20,-10 0-20,1 0-19,-1 0-20,-8 0-15,10 0-8,-10-5-8,0 5-3,0 0 2,0 0-3,0 0 0,0-6-1,0 6 0,0-4 0,-10-1-1,10-1 1,0 2-4,-8-7 3,8 1 2,0 1-1,-9-2 2,9-4-1,0 0 1,-8 0 0,8-4-2,0-2 0,-10 1-2,10-5 1,0 1-2,0-6 1,0 4-1,0-4 0,0 1 0,0-6 1,10 4 0,-10-3 0,8 4-9,-8-5 3,9 5 2,-1 6 0,2-6 2,-2 0 0,1 4 0,1-4-1,-2 6 12,10-2-4,-9 2-3,-1-1-3,10-1 1,-9 7 1,9-7-2,-1 7 0,1-1-8,-1 0-23,1 0-37,0 0-44,-1 5-51,2-5-54,7 5-63,-9-5-65,1 5-63,9 5-50,-9-5-59,8 5-84,-8 0-87,8-5-30,-7 5 15</inkml:trace>
  <inkml:trace contextRef="#ctx0" brushRef="#br0" timeOffset="2266">3760 206 1,'0'10'676,"10"-5"37,-10 0-76,0 0-137,0 0-74,0-5-77,0 5-80,0-5-66,9 0-54,-9 0-40,0 0-30,0 0-26,0 0-36,0 0-47,0 0-60,0 0-68,0-5-72,0 5-88,0-5-116,0-5-172,0 5-74,-9-5-26,9 0 19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7:07.61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15 393 88,'0'0'73,"0"0"-29,0 0-18,0 0 2,-8 5 20,8 0 23,0-5 21,0 0 21,0 0 16,-9 5 15,9-5 13,0 0-1,0 5-10,0-5-14,0 0-9,0 0-6,0 0-5,0 0-6,0 0-3,0 0-8,0 0-7,0 0-8,0 0-11,0 0-12,0 0-11,0 0-9,0 0-9,0 0-5,0 0-3,0 0 0,0 0 4,0 0 4,9 0 2,-9 4 3,8-8 3,-8 4 0,9 0-1,0 0-3,8 0-4,-7 0-6,-2 0-6,11 0-1,-11 0-3,9 0-4,1 0-1,-9 0-2,0 0-3,8 0 0,-7 0 1,7 0-1,-7 0-1,7 4 2,-9-4-1,10 0-2,-9 0 0,9 0-1,-10 6 1,11-6 0,-2 0 0,-8 5-3,8-5 2,2 0 4,-11 0-1,10 0-1,-1 0 0,1 0 1,1 0 0,-3 0 1,3 0-2,-11 0-1,10 0-1,-1 0 0,-7 0-1,7 0 2,-7 0-2,-2 0 1,9 0 2,-7 0 0,-2 0-1,1 0 0,-9 0-4,9 0 2,0 0 0,-1 0 0,-8 0 1,19 0 0,-11 0 1,0 0 1,2-5 4,7 5-3,1-6-1,1 6 0,-3-4-1,11 4-1,0-5 0,-1 0 1,10 0 2,-1 0 1,1 0-1,-1 0-2,9 0 0,-9 0 1,10 0 1,8 0-1,-9 0-3,9 0 2,-8 5 0,7-5 0,1 0 1,1 0-1,-1 5 1,0-5-1,9 5 1,-9-5 1,-1 5-2,10-5 0,-8 0 0,-1 5 3,0-5-3,1 5-2,-2-5 1,1 5-1,-8-4 0,8 4-1,-1-6 1,-7 6-2,8 0 2,-9 0 1,1-5 3,-2 5 2,2 0-1,-1 0-2,-9 0 1,10 0-4,-10 0 2,10 0-1,-10 0-1,0 0-1,0 0-1,-8 0 2,8 0 1,2-4 5,-11 4-2,9 0 1,-8 0-3,0-6-1,8 6 2,-9 0 1,1 0-2,8-5 1,-8 5-2,0 0-2,8-4 5,-9 4-1,9 0 0,1-6-2,-1 6 2,1-5-1,8 5 0,-9-4 0,10 4-1,-2-5 0,2 5-1,-1 0 1,1 0-1,-2 0 4,2 0-1,-1 0-1,1 0 0,-2 0 4,2 0-2,-1 0-1,0 0-1,10 0-2,-11-6 1,2 6 1,7 0-2,-7 0-3,9-4 3,-1 4 0,-1 0 0,1-5 1,1 5-1,-1-6-1,0 6 1,-1-4-1,2 4-2,-1-5 0,0 5 3,-9-6-3,9 6 3,0-4-2,-9-1 1,9 5 3,1-6 0,-1 6-1,-9-4-1,9 4 1,-8-5 0,8 5 1,-9-5 1,9 5-2,-9-5 0,1 5 1,-2-5 0,2 5 0,-1 0-1,0-5 0,0 5-2,1 0 1,-10 0-3,10-5-7,-10 5 1,0-5-2,10 5 1,-10 0-6,0-5 3,0 0 2,1 5 1,0 0 8,-1-5 0,0 0-2,-8 5-1,0 0 5,-1 0-3,1-5-2,-2 5 0,2 0 2,-9 0-2,9 0 0,-1-5 3,-9 5 0,10 0 2,-9-5 0,9 5 0,-10 0 0,9 0 2,1-5 1,0 5-1,0 0 0,-1-5 0,9 5-1,-8 0 1,8 0 0,0-5 0,2 5 1,-2 0 0,0-5 1,10 5 0,-2-5-1,2 5 1,-1 0-1,1-5-2,-2 5-1,2 0 1,7 0 0,-7-5-1,-1 5 0,9 0 0,0-4-1,-8 4 3,7 0 0,-7 0-2,8 0 0,-1 0 0,-7-6 2,9 6-4,-1 0 3,-1-5 0,1 5 1,9-4 1,-9 4 4,1 0-2,8 0-2,-9 0 3,0-6 1,9 6-2,-9 0-3,9-5-1,-8 5-3,-2 0 3,1 0 2,0 0 1,1-4-3,-1 4 1,-1 0 0,1 0 1,1 0-8,-11 0 3,2 0 1,-1 0 1,1 0 1,-1 0 0,0-6 1,1 6 0,-10 0 7,9 0-2,-9 0-5,10 0 1,-10 0-1,10 0-1,-10-5 0,0 5 1,10 0 0,-10 0 0,0 0 2,-8 0-2,8 0 1,-9 0 1,1 0-2,0 0 10,-10 0-5,9 0-2,-16 0-4,7 0 1,1 0-2,-9-4 1,-1 4 2,2 0-10,-2 0 3,1 0 3,1-5 4,6 5-1,-6-6-1,-10 6 1,9-4 1,7 4-1,-16-5 4,19 5 3,-11 0 1,2-6 5,-2 6 4,1-4 6,1 4 3,-2-5 2,-8 5 1,9 0-1,-1 0-1,2 0 0,-10 0-7,8 0-5,-8-6-4,9 6-3,-9 0 0,0 0-1,0 0-2,0 6-2,0-6 2,0 0 0,0 0-3,0 0 1,0 0-1,0 0-7,0 0-17,-9 0-23,1 0-32,-2 0-42,10 0-60,-8 0-94,-1 0-141,-9-6-113,1 2-50,17 4-14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7:16.26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27 97 148,'0'0'199,"0"-5"-21,0 0-17,8 0-13,-8 5-6,0-5 9,0 5 8,-8-5 8,8 0-11,0 0-15,0 0-15,0 0-13,0 0-9,-10 0-11,10 5-7,0-5-4,0 1-5,0-2-6,0 1-7,0 1-4,0 4-3,0-6-3,0 6-6,0-5-4,0 5-3,-9-4-1,9 4-2,0-6-1,0 6-5,0 0 0,0 0-3,0 0-3,0 0-4,0 0-5,0 0-2,0 0-2,0 0 3,0 0-4,0 0-1,0 0 1,0 0 6,0 0 5,0 0 3,0 0 0,0 0-2,0 0-1,0 0 3,0 0 0,0 0-5,0 0-5,0 0 0,0 0-4,0 6-2,0-6-1,-8 4 0,8 1-2,0-5-3,8 6-1,-8-2-1,0 1 0,0 1 2,0 3 1,0-4 0,0 5 10,0 0 8,9-5 6,-9 5 7,0 0 8,10 0 3,-10 0 11,0 0 8,0 0 4,8 4 3,-8 1 5,0 0 3,0 0 6,0 0 6,0 0-2,0 5-9,0 0-3,0-5-7,0 5-1,0-5-5,0 5-8,0-6-5,0 7-5,0-6 2,0 0-1,0-1-3,0 1-4,0-5-3,8 5-5,-8-5-5,0 0-5,0 0-4,0 0-6,0 0-4,0 0-4,0 0-1,0 0-1,0 5 1,-8-10-1,8 4-2,0 2 2,0-7-2,0 7 1,-8-7 1,8 7-2,0-7-1,0 1-4,0 5-27,0-5-34,0 1-38,0-2-40,0-4-43,0 0-46,0 5-43,0-5-34,0 0-12,0 0-1,0 0 0,0 0-5,0-5-15,0 5-17,-10-4-29,10-2-47,-9 6-51,1-5-24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47:16.78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63 156 168,'0'-5'178,"-9"5"2,9 0 10,-9-5 15,9 5 11,-8 0-3,-2 0-15,10-5-14,-9 0-12,9 5-9,-8-5-5,8 0-10,0 0 3,-10 5-1,10-5-6,0 5-6,0-5-7,0 5-12,0 0-11,0-5-11,0 5-15,0 0-16,0 0-13,0 0-12,0 0-10,0 0-9,0 0-11,0 0-4,0 0-1,0 0-5,0 0-1,0 0 5,10 0 2,-10 5 10,0-5 12,8 10 11,-8-5 7,0 5 7,9-5 9,1 5 4,-10 0 5,8 5 1,1-5 2,0 0-2,-9 5-1,9-6-2,-1 6-5,1-4-6,0 4-7,0-6-8,-1 1-9,2 0-7,-1 5-4,9-10-3,-10 5-2,1 0 0,9-5 1,-10 0-2,11 0-1,-3 0 2,-6 0 1,7 0 0,-8-5 2,9 0-7,-10 0 5,10 0 6,-9 0 7,9 0 7,-9 0 4,9 0 8,-10 0 5,10 0 8,-9-5-1,9 0-4,-9 0-6,-1 0-7,10 0-7,-1-5-7,1 0-8,-9 0-5,9-5-5,0 1-3,-1-1-3,1 0-2,-1 0-2,2-5 1,-1-1 0,-10 7 1,9-6-2,1 5 0,-9 0 2,9 0-1,-10-5 3,2 10 1,-1-5-1,-1 5-1,0 1 4,2-2-1,-1 2-1,-9 3 0,0 2-2,8-1-2,-8-1-2,0 2 0,10 4-1,-10-5-2,0 5-1,0 0-1,0-6-8,0 6-15,0 0-24,0 0-35,0 0-35,0 0-50,0 0-49,0 0-50,0 0-51,0 6-45,0-1-41,-10-5-43,10 0-64,-8 4-95,-1 2-69,-1-1-12,-6-1 26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49.83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577 763 69,'0'5'236,"0"-5"-19,0 0 0,0 4 12,0-4 18,8 0-3,-8 0-12,0 6-16,0-6-12,0 0-13,0 0-11,0 0-13,0 0-13,0 0-12,0 0-10,0 0-7,-8 0-6,8 0-7,0 0-5,0 0-1,0-6 0,0 6 2,0 0-2,0 0-2,0 0-7,0-4-5,0 4-6,0-5-6,0 0-5,0 5-5,0-5-5,0 0-1,-10 0-1,10 0-2,0-5-1,0 5-1,0 0-2,0 0-3,0 0-7,-9-5-5,9 5-5,0 0-8,0-5-4,9 0-7,-9 5-8,0-5-6,0 5 1,10-5-4,-2 5-2,0-5-1,1 5 0,1-5 0,-2 5-1,0 1-1,2-1 2,-1-1 1,-1 6 0,2-4-2,-2 4 2,1 4 0,9 2 0,-9-1 2,-1-1-1,2 1 0,7 5-2,-8-5 4,0 5-1,9 1 2,-9-2 1,-1 6-2,0-5 0,2 5 0,-1 0 2,-1-5 0,-8 5-1,10 0 2,-10 0 1,0 0 2,-10-6 2,10 6 2,-8 0-2,8 0 1,-9 0 1,-9-4-1,10 3-1,-1-4-3,-1 0 0,-7 0 4,8 0-3,0-5-1,-9 5-1,10-5-1,-1 0 0,-9 0 2,9-5 6,1 5-1,-2-10 9,10 5 4,-8 0 7,8-5 0,-9 5 5,9-5 0,0 0-7,0 0-8,9 0-6,-9 0-4,8 0-5,-8-5-2,10 5-5,7 0-5,-7 0 1,-2 0 2,9 0 0,-7 0-1,7 5-1,1 0 4,-10 0-1,11 5 0,-11-5 2,10 5-1,-9 5-1,9 0 1,-10 0 2,1 0-2,9 0 0,-10 5 0,1 0-2,-9-5 0,10 5 1,-10 0-1,8 0 0,-8 0 2,-8 0 2,8 0 0,-10 0 3,1-1 2,1-4 5,-10 5 1,9-5 1,-9 5-1,1-5 1,-1-5 4,1 5-2,-1 0-2,0-5-2,1 0 0,-10-1-3,9-4-2,1 6 0,-1-6-3,-1 0-2,3 0-1,-3 0 0,3 0 0,-3 0 1,11 0 0,-10 0-1,9 0-1,-1 0-3,2 0-9,-9 0-10,7 0-17,2 0-22,-1 0-27,0 0-34,9 0-37,-9 0-33,9 0-33,0-6-41,0 2-43,0-1-40,9 0-32,0 0-30,0-5-41,9 0-59,-10-5-101,9 0-25,10 0 16</inkml:trace>
  <inkml:trace contextRef="#ctx0" brushRef="#br0" timeOffset="696">1169 957 239,'8'0'631,"1"0"2,1 5-106,-2-5-70,1 0-51,-9 0-47,0-5-33,0 5-26,9 0-24,-9 0-26,0 0-26,0-5-32,9 5-36,-9 0-36,0 0-31,0 0-30,0 0-25,0 0-26,-9 5-31,9-5-35,0 0-41,0 0-56,0 5-69,0-5-75,-9 5-76,9-1-84,0-4-120,0 0-120,0 0-45,-9 0 8,9 0 46</inkml:trace>
  <inkml:trace contextRef="#ctx0" brushRef="#br0" timeOffset="83340">1159 1171 182,'0'0'269,"0"0"-47,0 5-49,0-5-44,0 5-10,0-5 16,0 4 12,0 2-3,0-1-10,0-1-4,0 2 3,0 3 6,-8-3 9,8 3 5,0-4 6,-9 5 3,9-5 3,-8 5 2,-2-5-7,10 5-7,-8-5-9,-1 5-8,-1-5-12,-6 5-10,6-5-16,-7 5-12,-1-5-7,1 5-8,-1 0-9,-1 0-5,2 0-4,-1-5-2,-8 5-4,9-6-4,-10 7 0,9-7-1,1 7-1,-1-7 0,-9 2 1,10 3 3,-1-3 3,-9-1 1,9-5-2,1 4 0,-1 1-1,1-5-3,-10 6-4,9-6-5,0 0-5,1 0-5,-1 0-2,9 0-5,-9 0-3,1 0-1,-1 0-3,9-6-3,-9 6 1,10 0 2,-10-5-2,9 5 1,-9-4-2,9 4-1,1-5 0,-10 5 2,9-6-2,1 2-2,-2 4 0,2-5 0,-11-1 1,11 2-2,0-1-2,-11-1-1,11-3 2,-10 3-2,1-3-1,7 4 2,-7-5 0,-1 0-1,1 5 2,-1-5-1,0-5-1,1 5 1,-2 0 1,3 0-3,6-5 0,1 0 1,-9 5 1,10-5 2,-1 1 0,1-7-2,-2 6 0,2-4 2,8-1 0,-9 0-3,-1 0-1,10 0-3,-8 6 0,8-7 1,0 1 0,0-4 2,0 3-3,8 2 5,-8-6-1,10 0 2,-10 0 0,9 0-2,-1 1 0,2-6 0,-2 0 0,1 0-1,-1 5 0,2-5 0,-2 0-1,1 0 1,1 6 0,6-2 1,-16-4-1,10 6-1,-1 4 2,-1-5 0,1 5 0,0 0 1,0 1 1,-1 4 0,2-5 3,-10 5 2,8 0 0,1 0 3,1 4 0,-2-4 1,9 6 0,-7-6-1,7 0 1,1 0-3,0 5 0,-1-10-1,1 5-1,9 0 0,0 0 1,-11-5 2,11 5 6,0 0 6,-1 1 6,1-1 4,-10 0 2,1 5-1,1 0 0,-3 0-4,3 0-5,-3 5-9,3-5-5,7 5-3,-7-5-4,-2 5 3,1 0 1,-1 0-4,1 5 3,9-5 1,-11 0-1,3 5 4,7-5 0,1 5-2,0 0-3,-10 0 2,9 5-2,-8-5-1,9 10 0,-10-5-1,10 5 3,-9 5 2,-1 0 8,1 5 5,0 0 2,-1 0 5,1 4 2,-1 1 1,1 0-2,1 0 1,-2 0-2,-8 5-4,0-5 1,8-1 1,-8 6-1,0 0 1,9-5-1,-9 5 1,-9 0-2,8 5 1,2-5-1,-10 0-4,8 0 1,-8-1-1,0 6-2,0-5-2,0 5-1,0-5-2,-8 4-1,8-4-3,0 0-1,-10 5-1,10-5 0,-8 0 1,-1-1-2,-1 1 0,2 0-3,-1-4 3,0-2-2,0 1 1,1-5-2,-10 5 0,9-5 1,1 0 0,-11-5-4,1 5-8,1-5-14,-1 4-15,1-4-13,-1 0-26,-9 5-34,10-5-40,-9 0-49,8 0-44,-9-5-47,0 0-49,1-1-52,-1 2-49,2-1-40,-2-5-53,0 5-82,9-10-83,-9 5-13,1-5 23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51.08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-1 169 21,'0'0'218,"8"-5"-24,-8 0-27,0 5-12,9-5 7,-9 5 12,0-5 16,0 5 6,0-5-6,0 5-10,0 0-8,0 0-1,0-5-2,0 5-1,0 0-2,0 0-2,0-5-3,0 5-1,0 0-1,0 0-6,0 0-3,0 0-7,0 0-6,0 0-13,0 0-11,9 0-12,-9 0-9,0 5-4,0-5-4,0 5 4,0 0 4,0 0 10,0 5 10,0-5 8,0 10 2,0-5 1,0 5-4,9 0-9,-9 0-10,0-1-13,0 7-11,0-6-10,8 5-4,-8-1-5,0 1-4,0 0-7,0 5-3,0-5-4,0 0-6,10 5-3,-10-5-7,0-1-3,0 1-7,0 1-2,0-2-2,0 1-2,0 0 0,0 0 0,-10-5-2,10 0-2,0 0-2,0 0-2,0 0-8,0-5-12,-8-1-19,8 2-22,0-2-22,0-3-29,0-2-32,-9 7-33,9-11-31,0 4-31,0-4-33,9-4-39,-9 4-40,0-6-28,8 1-24,-8 1-31,10-11-45,-2 4-69,-8-4-65,9 0-10,-9 0 27</inkml:trace>
  <inkml:trace contextRef="#ctx0" brushRef="#br0" timeOffset="390">42 189 286,'0'-10'395,"-8"0"-92,8-5-71,0 5-22,-9 0-4,9-5-18,9 6-16,-9-2-11,0-4-8,8 6-1,-8-1-1,10-1-9,-10 2-7,8-1-4,1 0-9,-9 0-10,10 5-8,-10 0-13,8 0-13,1 5-12,-1 0-7,-8 0-5,10 0-1,-2 0 6,1 5 12,9-5 8,-10 5 10,11-5 7,-11 5 1,10 0 1,-1 0 0,1 0-9,1 0-8,-3-1-8,3 2-7,-2-1-9,9-1-3,-7 2-10,-11-1-9,10-1-2,-9 2-12,-1 3-8,2-4-3,-2 5-3,1-5-4,-9 5 4,0 1 1,0-2 3,0 6 4,0-5 4,0 5 0,-9 0 3,1-5 5,-2 5 4,-7 0 5,-1 0 1,1 0 1,-1 0 0,0 0 2,1-1 1,-10-4-4,9 5-4,-9 0-5,10-5-1,-9 5 2,7-5 1,-7 0 0,9 0-1,-1 0 0,9-5-1,-9 0 2,9 0 4,1 5-2,-2-10 1,10 5 0,-8-5 2,8 0 5,-9 0 3,9 0 0,0 0-1,0 0-1,0 0-1,0 0-1,0 0-3,0 0-6,0 0-4,9 0-4,-9 0-6,0 0-4,8 0-3,-8 0-4,0 0-2,10 0-2,-10 0 4,8 5 2,1-5 6,1 5 2,-2 5 3,1-5 8,9 5 2,-10 5 5,10-6 2,-9 6 2,9 0-2,-9 0 2,9 5 3,-10 0-4,9-5 1,-7 5-3,7 5-2,-7-5-4,6-1-1,-6 2-3,-1-1-4,8-1-6,-8 1-1,0 0-3,-1 0-1,2 0-2,-1 0-3,-1-5 0,2 0-1,-2 5-1,1-10 2,-1 5-4,2-6 0,-2 2-1,-8 4-8,9-11-10,1 7-14,-2-7-13,-8 1-16,8 0-16,-8 0-19,10-5-23,-1 0-29,-1 0-37,0 0-47,2-5-49,-1-5-48,-1 0-54,10 1-45,-9-6-42,9 0-36,-9-5-44,9-1-54,-10 2-63,1-1-12,0-5 32</inkml:trace>
  <inkml:trace contextRef="#ctx0" brushRef="#br0" timeOffset="1532">760 224 17,'0'0'438,"0"-5"-56,0 0-60,0 5-25,0-5 21,0 0 5,0 0-17,0 5-20,-10-5-18,10 5-21,0 0-20,0 0-22,0 5-16,0-5-14,0 10-10,0-5-2,0 5 6,0 5 10,0-1 4,-9 1 4,9 6-6,0-7-9,0 7-11,0-2-16,0 1-22,0 0-15,0 0-11,0 0-11,0 5-9,0-6-9,0 2-10,0-1-9,0-5-6,0 0-8,0 4-9,0-9-6,0 5-6,0 0-4,9-5 1,-9 0-3,0 0-3,0 0-3,0 0-4,0 0-11,0-5-14,0-1-17,0 2-22,0-1-22,0-1-26,-9-4-40,9 6-47,0-12-48,0 6-45,-8-9-43,8-1-38,0 0-29,0-5-17,0-5 3,0 0 18,0-5 23,0 6 26,8-11 29,-8 0 25,9 0 28,-9 0 30,0 0 34,10 0 41,-10 0 50,0 0 60,8 6 59,-8-1 60,0 0 51,9 5 41,-9 0 31,0 5 17,0-5 10,9 5-3,-9 5-2,0 0-8,0 0-9,0 1-9,9 3-15,-9 1-19,0 1-21,0-2-22,0 6-19,8 0-13,-8 0-7,10 0-2,-2 0-3,-8 0-3,9 6-1,1-6-1,-2 4-6,1 1-6,-1 1-12,2-2-14,-2-4-10,1 5-3,0 1-7,0-2-11,-1 1-21,2 0-34,-1 0-36,-9 5-43,8-5-41,0 0-42,-8 0-42,0 0-41,0-5-48,0 5-72,0-5-83,-8 5-26,8-5 7</inkml:trace>
  <inkml:trace contextRef="#ctx0" brushRef="#br0" timeOffset="1990">698 398 327,'-18'15'465,"9"0"-76,-1 0-82,2-6-31,0 2-18,-1-1-25,-1-5-11,10-1-9,0-4-7,0 6-8,0-6-11,0 0-12,19 0-15,-11 0-17,0-6-21,11 2-13,7-1-11,-7-1-14,6 2-14,2-1-16,-1-1-12,11-3-12,-12 4-6,2 0-8,-9 0-7,9 0-7,-11 0-18,11 0-25,-9 0-35,1 5-41,-3 0-51,-7 0-57,1 0-57,-2 5-56,-8-5-69,9 5-100,-18-5-94,9 5-32,-8-5 12</inkml:trace>
  <inkml:trace contextRef="#ctx0" brushRef="#br0" timeOffset="2209">680 722 308,'0'4'572,"0"7"-63,0-11-119,8 4-50,2-4-57,-2-4-48,1 4-38,9 0-25,-10-6-21,11 1-18,-2 1-23,1-2-24,8 6-25,-7-5-18,-2 1-15,9 4-15,-8-5-20,-1 5-29,2 0-33,-3 0-41,3 0-34,-1 0-38,-1 5-38,1-5-37,-1-5-41,1 5-49,0-6-61,-1 2-76,2-1-25,7-1 0</inkml:trace>
  <inkml:trace contextRef="#ctx0" brushRef="#br0" timeOffset="2450">1636 104 321,'0'0'560,"0"0"-82,0 0-110,-10 6-46,10-6-51,-8 4-46,-1-4-32,-1 5-21,10 1-9,-8-2-2,-1 1-6,1 5-7,-2-5-6,2 5-7,-1 0-1,0 0 3,0 0 1,1 0 0,-2 0 2,1 5 7,1-5 1,0 5-1,-11-5-7,11 5-12,-2 0-12,2-6-10,-1 6-12,-1 0-15,2 0-17,0 0-11,-2 0-9,10 0-7,-9 5-8,9-5-5,0 5-5,0-5-6,0 5-1,0-5-1,9 4-1,-9-4-1,10 5-1,-2 0-3,0-5 3,11 0 0,-11 0-5,2 0-8,7 0-16,-7-5-20,6 0-26,-7 0-36,9-1-40,0-3-37,9-6-39,-10 0-35,10 0-32,-1 0-25,1-6-16,0-3 0,-1 3 1,1-3 4,-2-1 8,2-5 12,0 0 9,-9 0 7,9 0 2,-1-5 2,-9-5-8,1 6-11,-1-2-9</inkml:trace>
  <inkml:trace contextRef="#ctx0" brushRef="#br0" timeOffset="2728">2078 249 159,'0'-10'438,"9"5"-6,-9-5-27,0 5-47,0 5-53,8-5-40,-8 5-28,0 0-24,0 5-10,0 0-7,-8 0-7,8 5 0,0 4 0,0 1 1,-9 6-1,9-7 3,0 7-6,-10 3-11,10-4-11,0 5-13,0-5-14,0 5-14,0-5-13,0 4-14,0 2-15,0-7-11,10 1-14,-10 0-10,0-5-7,9 5-6,-9-5-11,8-5-6,-8 5-2,10-5-5,-10-5-1,0 0-1,0-1 0,0 2 1,0-6 2,0 0 1,0 0-3,0-6 2,0-3-1,0-1-2,0-5-3,-10 0 2,10-5-4,0 0-2,0-4 1,0-2 0,0-4-1,0 0-1,0 1 0,0-1-6,0 0 0,0-5-2,10 5 0,-10 0 0,0 0-2,0 6-1,0-1 0,0 5 1,0 0 4,0 0 0,8 10 2,-8-5-2,0 6 1,9 3-1,-9-3 1,9 3 0,0 1 0,-1 1-1,11-1-5,-11 5-7,0 0-11,11 0-13,-11 5-19,2-1-23,-2 1-13,1 1-32,-1-2-29,2 1-30,-2 5-30,1-5-29,-9 10-28,0-5-26,-9 5-34,9-5-12,-8 10-20,-2-5-30,2 0-48,-9 0-87,7 0-45,2-5 1</inkml:trace>
  <inkml:trace contextRef="#ctx0" brushRef="#br0" timeOffset="3113">2025 508 488,'0'9'501,"0"-3"-77,0-2-77,0-4-16,0 5-33,8-5-38,-8-5-29,9 5-24,0-4-24,0-2-24,-1 6-23,11-5-26,-11 1-21,10-2-18,0 1-16,-1-4-18,2 9-11,-3-10-9,3 5-8,-1 5-4,-10-6-12,9 6-23,1-4-35,-9 4-38,1 4-43,-2-4-44,1 6-42,0-6-45,0 5-43,-1-5-48,-8 0-53,0 4-81,0 2-41,0-6-2</inkml:trace>
  <inkml:trace contextRef="#ctx0" brushRef="#br0" timeOffset="3288">2060 707 212,'-18'19'481,"9"-8"-61,1 4-84,8-6-57,-9 1-8,9-5-33,0 0-28,0 0-15,0 0-8,0 0-3,9 0-1,-1-5-12,10 0-18,-9 0-20,9 0-20,-1-5-22,1 0-21,9 5-18,-10-5-20,1 0-19,9 0-12,-9 0-11,-1 0-17,1 0-26,9 0-28,-19 1-33,10-2-34,-1 6-31,-8-5-33,9 1-28,0 4-22,-9-6-27,9 1-26,-10-5-44,1 5-75,-1-4-54,2-1-18</inkml:trace>
  <inkml:trace contextRef="#ctx0" brushRef="#br0" timeOffset="3574">2626 154 230,'0'0'478,"0"0"-63,-9 0-70,9 0-17,0 0 0,0 0-31,0 0-32,0 0-26,0 0-23,9 0-19,-9 0-5,0 5-1,0-5 3,0 10 5,-9-5 5,9 0 7,0 5 1,0 0-3,0 0-12,0 0-17,0 0-18,0 0-20,0 0-19,0 0-18,9 5-11,-9-6-8,0 6-8,10-4-9,-10 4-9,0-6-8,8 6-9,-8-5-8,8 5-9,-8 0-6,0-5-7,10 5-2,-10 0-4,0 0 0,9 0-2,-9 0-2,0 0-8,0 5-16,0-5-23,0 0-33,0 0-47,0 4-68,-9-4-76,9 0-86,-10 0-83,10 0-75,-8-5-79,8-5-109,0-5-97,0 0-12,0 0 29,0 0 64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55.18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8 139 339,'0'0'489,"0"0"-73,0 0-73,0 0-6,0-5-3,0 5-30,0 0-27,0 0-18,0 0-16,0 0-16,0 0-15,0 0-18,0 0-24,0 5-19,0-5-16,0 0-10,0 5 3,0 0 3,-8 5 4,8-5-4,0 5-2,0 5 2,0-5-3,8 5-7,-8-1-12,0 7-17,8-6-11,-8 4-9,10 1-7,-10 0-4,9 0-9,-1 5-6,2-5-6,-10-1-5,8 1-4,1 1-4,1-6-5,-10 4-3,8-4-4,0 0-3,-8 0-3,9 0-2,-9-5-3,10 0-1,-10-5-2,8 5 2,-8-5-2,9 0 1,-9-1 3,9-4 1,-9 0 0,9-4 1,-1-1 1,-8 0-1,10-5 0,-2 0 0,9-5-1,-7 0-2,-1 0-1,-1-5 1,2-5-1,-2 6-2,1-7 1,-9 2-4,10-1 1,-2-5 2,-8 0-3,8 0 0,-8 5 1,10-5 0,-10 1-2,9 4 2,-9-5-1,8 10-5,-8-5-4,8 5-5,-8 5-7,10 1-9,-10 3-10,0 1-8,9 1-11,-9-2-15,0 7-23,0 4-26,0-5-34,0 5-32,0 0-23,0 5-44,8-5-29,-8 4-32,0 7-23,0-2-19,0 1-8,-8 1-13,8-2-34,0 1-49,0 5-108,0-5-28,-9 0 11</inkml:trace>
  <inkml:trace contextRef="#ctx0" brushRef="#br0" timeOffset="564">681 178 104,'0'6'569,"0"-6"-31,0 5-100,0-5-74,-9 0-29,9 4-45,0-4-34,0 6-26,-10-1-15,10-1-8,0 2-1,-8-1-9,8 4-6,0 1-7,-9 1-7,9-7-2,0 7-6,0 3-7,-8-9-17,8 10-11,0-5-12,-10 0-17,10 5-17,0-5-19,0 5-18,-8-5-11,8 5-12,0-6-7,0 2-7,0-1-5,-9 4-1,9-4-3,0 1 0,0-2-3,0 1-8,-9 1 4,9-2 3,0 1 1,-9 0-2,9-5-6,0 5-7,-8-5-10,8 0-1,0 0-9,0 0-4,0-5-1,-10 5-4,10-5 3,0-5 7,-9 5-3,9-10 2,0 5 0,-8-10-3,8 5-5,0-5-1,0-5 1,0 5-5,0-4 13,0-7 7,0 7 6,8-6 4,-8 0 3,9 5 7,1-5 1,-10 5 3,8 0 1,1-5 0,0 11 3,0-7 4,-1 2 0,10 4 2,-9 0 3,-1 0-1,2 5 3,-1-5-2,9 5 0,-10 0 0,1 5-1,9-5 1,-10 5 0,11 0 2,-11 0 0,0-5-2,11 10-2,-11-5 0,2 5 1,-2 0-4,1 0-3,-1 0-2,2 5-1,-10 1 0,8-2 0,1 6-2,-9-5-10,10 5-16,-10 0-21,0 0-28,8 5-29,-8-5-35,0 0-41,0 0-42,0 0-43,0 0-35,0 0-30,0 0-23,0-5-29,0-1-44,0 2-64,-8-1-84,8-1-18,-10 2 16</inkml:trace>
  <inkml:trace contextRef="#ctx0" brushRef="#br0" timeOffset="1016">654 343 343,'-9'10'471,"1"0"-84,8-5-98,-10 4-33,2-3-26,8-1-38,0-1-22,0-4-13,0 6-9,0-6-5,0 0-4,0 0-11,0 0-8,8 0-10,2 0-12,-2 0-7,9 0-7,-7-6-8,7 6-8,1-4-8,0 4-11,-1-5-10,2 5-10,-3-6-11,3 2-7,-1 4-7,-1-5-11,-9 5-17,10 0-23,-9 0-29,9 0-33,-9 0-38,0 5-37,0-5-33,-1 4-31,-8-4-23,10 6-26,-10-1-32,0-5-44,0 4-60,0 2-56,-10-1-13</inkml:trace>
  <inkml:trace contextRef="#ctx0" brushRef="#br0" timeOffset="1216">592 641 242,'-18'21'447,"1"-6"-37,9-6-53,-11 1-38,11 0 9,-2 0-13,10-5-26,-8 0-21,8 0-14,0-5-2,0 5 6,8 0 0,2-5-13,-2 0-10,11 0-18,-3 0-14,3 0-19,-2 0-21,1 0-27,8-5-27,-9 0-19,2 5-15,-1-5-9,8 5-5,-9 0-6,2-5-6,-3 0-3,3 5 1,-1-5 0,-1 5-3,1-5-5,-1 5-4,-7-5-6,7 5-3,-8-5-6,8 5-6,-7 0-5,-2 0-2,1 0-4,-1 0-1,2 0 0,-10 0-6,9 0-9,-9 0-15,8 0-21,-8 0-26,0 0-30,10 0-36,-10 0-38,0 0-42,0 0-41,0 0-50,0-5-51,0 5-49,0-5-43,0-4-60,-10 3-100,10-3-78,-8-2-16,-1 1 25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9:11.4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1234 1313 779,'-22'-4'24,"-3"0"46,-6-1 46,4-3-21,-5 2-58,8 2 18,6 0-1,2 4-13,8-4-10,4 4-22,4 0 0,-3 0-7,6 0 3,-2 4 0,7-4 3,11 4 14,12-4-1,16 0-8,15-4-10,10-1-3,6 1 2,2-4-2,-5 2 0,-5 2 0,-7-1-3,-7-3-17,-7 8-13,-15-4 5,-2 2-32,-11 2-15,5-3-3,-2-1-28,-6 0-76,3 2-88</inkml:trace>
  <inkml:trace contextRef="#ctx0" brushRef="#br0" timeOffset="354">1776 1027 597,'-17'-13'47,"5"3"52,-2 5 7,4-3-35,2 4-27,1 2-10,2 2-11,5 2-9,0 6 34,3 1 0,6 9 4,0-3-2,10 6 4,2 2-16,4 0-25,7 2 9,-6-2-4,2 0-14,-3 0-1,-7 0 2,0 2 2,-8 3-4,-3-1-2,-7 4 0,-3-4 3,-6-6 0,-4 2 0,-5-4 2,-1-6-3,3 1-1,-3-6-2,5 1-6,3-5-28,5-2-38,2 2-56,4-4-29,0 0-184</inkml:trace>
  <inkml:trace contextRef="#ctx0" brushRef="#br0" timeOffset="25994">256 184 543,'-4'-19'10,"-5"-3"17,1-1 11,-2 4-7,4 2 13,2 0-15,0-2 4,1 5 0,3-3-2,0 8 3,0 5-8,-1 0-19,-4 4-6,-2 4 1,-2 3 0,-10 3 6,1 3 2,-3 6 5,-6-1-9,6 5 4,3 0-3,1 3 2,3 1-7,10 0 3,7 4-2,6 0-1,14 1 2,-1-1 3,14 1-7,1-1 2,4-4-5,-4 4 6,-4-3-2,-5 7-1,-11-4 0,-4 5 2,-12 0-2,-5 1 1,-6 3 2,-12 4-3,-8 0 3,-8 2-3,-4 0 1,-5-2-1,0-3 4,9-15-3,12-3 3,12-9-1,5-6 1,18-12-2,5-2 0,12-6-2,0 3 1,4 3-1,3 2 0,2 14-3,-8 7 3,8 12 0,-4 9 3,4-1 1,-10 7-1,-3-4 2,-8-2 7,-5 1-7,-5 1 6,-8 0 4,0 2-9,-1 6 12,0 12-9,3 7 1,4 5-1,3 7-4,4-2-1,-5-4-1,4-10-3,-3-9 5,3-6-1,1-6-3,-1-2 4,7-1-4,-2-3 7,4 0-6,1 1-2,5 3 0,-9 8 0,3 7 5,1 8-4,-6 9-1,-2-1 0,-1-3 0,-1-6 0,1-12 3,-1-16-2,6-11-1,-6-9 7,5-9 1,4-10-6,7-3 0,1-2-2,2 1 0,1-3-45,-3 7-43,2-3-64,4 2-162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59.21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88 279 60,'-9'0'472,"0"5"-72,0-5-93,9 0-49,-8 0 3,-2 0-27,1 0-23,9 0-19,-8 0-14,8 0-14,-10 0-10,10 0-9,-8 0-12,8 5-13,-9-5-15,9 0-13,0 0-9,0 0-9,0 0-8,0 0-9,0 0-3,0 0 1,0 0 8,0 0 13,9 5 16,-1-5 17,-8 5 21,10-5 21,-2 5 13,11-5 5,-11 5-5,10-5-12,-1 5-18,1-5-19,9 0-19,-10 0-21,10-5-19,-1 5-15,1 0-10,0-5-5,-1 5-8,-9-5-5,10 5-8,0 0-2,-9 0-1,-1 0 0,9 0-1,-7 0-1,-11 0 0,10 0 1,-1 0-1,-7 0 2,-2 0-1,1 0 0,1 0-1,-2-5 3,1 5-2,-1 0 2,-8 0-2,10 0 2,-10-5 0,8 5-3,1 0-2,-9-5-2,9 5-4,0 0-12,-9-5-11,8 5-21,-8 0-22,10 0-26,-10 0-25,0 0-34,0-5-36,0 1-33,0 4-27,9 0-19,-9-6-16,0 6-13,0 0-12,0-5-4,0 5 0,0-4 0,0-2-9,0 1-16,0-5-28,0 5-42,0-5-45,-9 5-9</inkml:trace>
  <inkml:trace contextRef="#ctx0" brushRef="#br0" timeOffset="396">468 45 234,'-10'-4'426,"2"4"-76,0 0-79,-11-6-28,11 1 14,-10 5-11,9-4-9,1-2-6,-10 1-1,9 1-1,1 4-3,-2-5-6,10 5-15,-9 0-16,9-6-18,0 6-18,0 0-20,0 0-16,-8 0-18,8 0-16,0 6-12,0-6-11,8 0-13,-8 0-8,0 0-4,0 5 7,9-1 14,1 1 21,-2-5 14,1 10 11,-1-5 9,2 1 5,7 3-2,1-3-10,-10 3-17,11-4-21,-3 5-16,3-5-15,-1 5-9,-1-5-7,1 5-2,-1 0-4,-7-5-1,7 5-1,1-5-4,0 5 2,-9-5-2,7 0 0,3 0 0,-11 5 1,10-5-3,-9-1-2,1 2 5,-2-1-1,10-5-1,-9 4 0,-9 2-3,8-1-3,1-5 2,0 4 2,-9-4-5,9 5 0,-9-5 3,8 6-1,-8-6 0,10 4 0,-10-4 0,0 0-3,8 0 3,-8 5 0,0-5-2,0 0 1,0 0 0,0 6 2,0-6-1,9 0 1,-9 0 0,0 4 0,0-4 1,0 0-3,0 0 1,0 5-1,0-5 0,0 0-1,-9 6 2,9-6-1,0 4 0,0-4 1,-8 5 3,8 1-2,-10-2-1,2 6 3,-1-5-3,0 0 2,-8 5 1,8 0 3,-9 5 0,-9 0 4,9 0 3,1 0 3,-9 0 0,7 0 4,-7 5 0,9-5 0,-1 0 0,1 4 5,-2-4-2,1 5-1,1-5-1,7 0-2,-6 0 0,7-5-1,-1 0-2,2-1-7,8 2-1,-8-7-1,-2 7-2,10-7 1,-9-4-4,9 6-1,0-1-2,0-5-1,0 0 2,0 4 1,0-8 0,0 4-1,0 0 0,0 0 3,0 0-2,0 0-8,0 0-8,0 0-9,0 0-11,0 0-9,0 0-19,0-5-25,0 5-38,0-6-44,0 2-45,0-1-45,0-5-45,0-1-48,9 2-42,-9-1-37,0 0-24,0 0-28,0 0-52,0 0-99,0-5-27,0 5 11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5:17.04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162 821 289,'-8'5'281,"-2"-5"-60,2 4-51,8-4-25,-9 5-8,9-5 1,-10 0-13,10-5-15,-8 5-14,8 0-6,-8 0 5,8 0 4,-10 0 9,10 0 13,-9 0 14,9 0 14,0 0 16,-8 0 12,8 0 13,0 0 6,-9 0 8,9 0-1,0 0-4,0 0-11,0 0-18,-9 0-18,9 0-23,0 0-17,0 0-23,0-4-19,9 4-15,-9 0-16,0 0-12,9 0-7,-1-5-7,1 5-3,9-6-1,-10 2-1,11-1-1,-1-1 0,-1-3-2,1 3 0,-10-3 2,11-1-2,-11 5-2,10-5-3,-9-5-2,8 5 1,-8 0 0,0-5-1,-1 5 2,2 0 1,-1 1 1,-1-6 1,-8 4 1,10-4-1,-2 5 0,-8-4 0,0 4-3,0-5 0,0 4 2,0-3-1,0-1 3,0 0 2,0 0-1,-8 0-1,-2 0 0,2 0-1,-1 0-1,-1 0 0,2 0-3,-1 1 1,0 4 1,0-1 5,1 7 2,-1-1 2,0 5 1,0 0 3,-9 5 1,9 5 10,-9-1 12,1 6 12,-1 5 13,-9 5 11,11 0 12,-3 5 9,2 0 8,-1 5-1,10-5-9,-10 4-11,9-4-8,9 0-10,-10-5-8,10 5-8,0-10-8,10 5-5,-1-5-2,-1-1-4,10-4-5,0 0-2,-1 0-2,10-5-2,0-5-2,8 0-1,-9 0-1,10-5-3,-1-5-1,1 0-3,-1 0-6,-8-5-2,8 5-7,-8-5-15,-1 6-17,1-7-24,-10 1-34,10 1-43,-18-2-52,8 2-51,-8-6-55,9 5-59,-10-5-48,2 0-35,-1 0-15,-1 0-6,10 0-22,-9 0-49,-1-5-79,-8 6-11,10-7 18</inkml:trace>
  <inkml:trace contextRef="#ctx0" brushRef="#br0" timeOffset="598">763 507 302,'-8'0'586,"8"0"-67,-9-5-96,9 0-47,0 0-23,-9 0-53,9-5-55,0 5-43,0-5-34,0 0-19,0 5-13,0-5-23,9 1-20,0-2-15,-9 2-5,8 3 2,2-3 4,7 3 0,-17-3-1,10 3 1,7 6 0,-17-4 5,8 4 2,2 4-1,-2-4 1,1 6-1,1 3 4,-2 2 6,0-1 4,-8 4-3,10 7-7,-1-2-11,-9 1-7,0 0-5,0 0-11,0 5-8,0-5-10,0-1-5,0 7-5,-9-7-4,9 1-3,-10 1-5,10-7-2,0 6-3,-8-10-2,8 0-2,-8 0-1,8-5-1,0 0 1,0 0 3,0-5 3,0 0 3,0 0 5,0 0-2,8-5 2,-8 0 0,8 0-2,2-5-4,-1-5-3,-1 5-3,1-5-4,0 5-1,8-5 1,-7 0-1,-2 0 0,11 0-2,-11-4 0,1 4 1,9 0 2,-10 0-2,1 0-1,0 0 1,0 0 0,-9 0-1,8 0 3,-8 5-4,10 1 2,-10-2 1,9 7 1,-9-2 1,0 1 0,0 5 1,0-4 4,0 4-2,-9 0-2,9 0-1,0 4-4,0 1 0,0 1 2,0-2 5,-10 7-2,10-2 7,0 1 7,0 5 4,0-5 4,0 5 3,0 0-2,0 0-2,10 0-1,-10 5-3,0-5-5,9 0-5,-1 4 0,-8-4-1,10 0-2,-2 0-3,1 0-1,-1 0-2,2 0-1,-2 0 0,1 5-1,1-5-4,-2-5-3,0 5-12,2 0-14,-10-5-17,9 4-28,-1-4-44,1 1-53,0-7-63,0 1-59,-1 1-58,2-6-64,7-6-52,1 1-37,-1 1-42,1-11-71,9 0-75,-9-5-22,-1 5 22</inkml:trace>
  <inkml:trace contextRef="#ctx0" brushRef="#br0" timeOffset="1194">1382 726 444,'0'10'398,"-8"-5"-83,8 0-60,0 0-36,-8-5-20,8 5-36,0-5-26,0 0-17,8 0-11,-8 0-4,0 0-11,0 0 2,0 0 3,8-5 1,-8 0 1,10 5 0,-1-10 5,-9 10 2,8-10 0,2 5 4,-2-5 1,1 5-2,1-5-4,-10 0-7,8 0-9,1 0-9,-9 1-3,8-2-7,2 1-4,-2 1-1,-8-6-4,0 0-3,9 4 3,-9-4-1,9 1-6,-9-1-1,0 5-4,0-5-5,0 5-2,0 0 3,0 0 1,0-5 4,0 10 9,-9 0 4,9-5 1,0 5 1,-9 5-2,9-4-6,-8 4-11,8 0-5,-10 0-11,2 4-8,-1 1-4,1 1 0,-2 3 4,-7 1 6,7 5 10,-7 0 3,7 0 9,2 0 5,-9 5 0,7 0-2,2-5-3,0 5-4,-2-1-7,1-4-4,9 5-8,0-5-1,0 5-2,0-5-5,9-5-3,1 5-2,-2 0 0,10-5-2,-1-5-1,1 5-4,-1-6-2,10 2-5,-9-1-10,9-1-15,-1-4-19,-9 0-27,10 0-41,-9 0-47,9 0-53,-10 0-46,1-4-47,-1-1-47,1-5-36,0 5-26,-1-5-6,1 0 8,1-5 16,-11 0 4,9 0 0,-7 0-2,7-5-15,-8 1-26,0-2-19</inkml:trace>
  <inkml:trace contextRef="#ctx0" brushRef="#br0" timeOffset="1603">1967 387 202,'0'0'364,"0"0"-24,0 0-35,0 0-23,0 0-1,-9 0-2,9 0-29,-8 0-31,-2 0-18,10 6-16,-9-6-8,1 5-11,0-5-10,8 4-17,-10 2-16,1-1-10,9-1-11,-8 1-8,8 5-6,-10 1-1,10-2 1,-8 1-3,8 0 0,-9-5 2,9 5 9,-10 0 7,10 0 2,-8 0-4,8 0-3,0 0-3,-8 0 2,8 0-3,0 4-7,0-3-11,0-1-8,0 5-7,0-6-5,0 6-3,0-4-8,0 4-9,0-6-9,0 6-8,0-5-3,0 0-2,0 0-7,0 0-2,0-5-3,8 5 0,-8-5 1,0 0-1,0 0-3,8 0 1,-8 0 2,10-5 4,-10 0 1,9 0 0,-9 0 0,8 0-1,2-5-7,-2 0 3,1 0 2,9 0-1,-10 0-1,1-5 2,1 0-1,-2 0 1,1 0 5,9-5-3,-10 6-6,2-2 4,-1-4-3,-1 5-1,-8 1 0,8-2 0,-8 2 2,10-1 2,-10-1 6,0 7-1,0 4 3,0-5 2,9-1-3,-9 6-1,0 0-3,0 0-1,0 6-5,0-1-1,0 5-1,0-1-2,0 2 2,0 4 1,0-6 5,0 6-10,0 0 5,8 0 2,-8 0 0,0 0 0,0 0 1,10-5 0,-10 5-1,8-5 10,1-5-4,1 5-1,-2-5-2,0-1 3,1-4-1,1 0 0,-2 0 0,0 0 0,2-4 0,7-6-3,-7 5 2,-2-5-6,9-5 1,-7 0 1,7 0-2,-7-5 0,-2 1 0,1 4 0,9-6 0,-10 6 3,1-5-12,1 5 4,-10 6 3,8-1-2,0 0 2,-8 5 1,10-5-2,-10 10 0,0-5 10,9 5-7,-9 0-1,0 0-2,8 5-1,-8-5-3,0 10 3,10-5-1,-2 0 3,1 4 2,1 2-1,-2-1 0,0-1 0,1 2 1,1-2 0,-2 1-2,1 1-5,0-2-5,0 1-2,-1 1-10,2-2-8,-2-4-11,1 5-10,-1-5 0,-8 0 0,10-5 2,-10 5 5,9-5 9,-9 0 8,8 0 11,2-5 9,-10 5 2,8-5 4,1 0 3,-9-5-1,9 0 1,0 6 0,-1-11-1,1 4 2,1 1 0,-2-5 0,0 1 0,2-1 0,-1 0-1,-1 0 1,-8 0 0,10 0 0,-2-5 0,1 0 1,-1 0 0,2 0 0,-10 0 0,8 1-1,-8-7 1,0 7-2,0-6 1,0 0 0,0 0 3,0 5 2,0 0 7,0 0 14,0 5 11,0 0 9,0 6 6,0-1 7,-8 5 0,8-5 0,0 10-7,0-5-13,0 5-12,-10 0-11,10 5-9,0-1-6,-8 7 3,-1 4 3,1 0 5,-2 4 7,2 1 7,8 5 12,-9 0 10,-1 0 8,10 0 3,-8 0 1,8-1 1,0 2-2,0-2-1,0 1-6,0 0-6,0 0-7,0 0-5,0-6-5,8 2-7,-8-1-4,0-1-5,10-4-3,-10 0-3,9 0-3,-9-5-6,0 5-11,8-5-17,-8-5-21,0 5-22,0 0-29,10-5-36,-10 0-50,-10 0-58,10 0-63,0-5-67,0-5-58,-8 0-47,8 0-38,0 0-28,0-10-29,0 5-31,-9-5-33,9 0-8,0-5 30</inkml:trace>
  <inkml:trace contextRef="#ctx0" brushRef="#br0" timeOffset="2476">2649 507 63,'8'0'515,"-8"0"-30,0 0-61,0 0-62,0 0-29,9 0-44,-9 0-53,8 0-45,-8 0-32,10 0-22,-2 5-17,1-5-13,9 0-10,-9 0-11,9 5-11,-1-5-15,1 0-10,0 0-18,-1-5-12,10 5-5,-9 0-5,9-5-2,-11 0-3,11 0-2,-9 0-7,-1 0 3,-7 0-1,7 0 1,-7 0 2,7-5 1,-8 6 5,-9-7 8,9 7 18,-9-7 18,8 7 22,-8-7 17,0 7 20,0-1 19,-8-5 15,8 5 10,0 5-3,-9-6-10,9 6-14,-9 0-16,0 0-21,1 0-21,-2 6-16,-7 3-18,-1-3-8,0 8-7,1 1-2,-2 0 1,3 0 2,-3 5 2,1-5-3,10 5 2,-9 0-4,7 5-4,-7-6-3,7 2 0,10 3-4,-8-4 0,8 1 0,0-7 0,8 1 0,2 0 2,7-5-1,-7 0-2,15 0 0,-7-5-2,9 5-3,0-5-6,-1 0-1,1-5-3,0 0-3,-1 0-5,0-5-18,10 0-13,-9 0-11,-2-5-1,2 0-4,0 0 2,-9-5 2,8 5 5,-9-5 17,2 1 16,-1-1 10,-10 0 7,1 0 4,9-5 1,-10 5 4,1 0-6,1 0 9,-10 5 8,8-5 8,-8 0 6,0 5 9,0 0 4,0 0 2,0 0 6,0 0-5,0 5-8,-8 0-9,8 5-9,-10 0-8,1 0-4,1 0-5,-2 10-3,2-5-1,-1 5-2,-9 0 1,10 5 2,-11 0-5,2 0 1,8 5 3,0-5-1,-8 5 2,8 4 0,0-3 0,1-2 0,8 1 1,-10-5-7,10 5-5,0-5-8,0 0-11,0 0-11,0-5-7,0-5-8,10 4-7,-10-3-9,8-1-6,1-1-4,0-4 5,0 0 4,8 0 5,-8 0 7,0-4 8,9-1 12,-9-1 9,9 2 12,-10-6 7,1 0 6,-1 0 2,10 0 4,-9-5-3,1 0 4,-2 0 3,0 0 2,2-5-2,-1 5 3,-1-4 2,-8-1-3,9-1 3,0-3 2,-9-1 3,9 0 3,-9 0 7,8 0 7,-8 0 8,0-4 9,0 4 4,0-5-1,0 0 0,-8-5 0,8 5 2,0-5-4,-9 0 1,9 5 2,0 1 3,-9 4 13,9 0 8,0 5 7,0 0 5,0 5-1,0 6-5,0-2-6,-9 7-9,9-1-16,0 5-11,0 0-8,0 9-4,-8 2 0,8 4 7,-9 4 9,9 1 9,-10 5 12,10 5 9,-8-5 8,8 5 2,-8-1-1,8 1-1,0 5-5,0-5-3,0 0-6,0 0-7,0-6-7,0 6-6,0-4-6,8-2-7,-8 1-6,8 0-7,-8-5-4,10 0-5,-10 0-3,9-5-3,-9 5 0,8-5-5,-8 4-7,9-4-13,-9 5-22,0-5-22,-9 5-31,9-5-36,-8 5-55,-1-5-78,-1 0-84,2 4-98,0-8-88,-2-1-100,10-5-136,0-5-99,0 0-29,0 0 32,0 0 65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5:20.58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141 24 70,'-8'0'434,"8"-4"-44,-8 4-61,-1-6-40,9 1-8,0 5 5,0-4-24,0 4-23,-10-5-15,10 5-14,0 0-7,0 0-18,0 0-17,-8 0-18,8 5-16,-9-5-6,9 4-3,-9 7 3,9-2 14,-9 1 16,1 1 14,8 3 8,-10 1 7,10 0-3,0 4-5,-8-3-15,8 4-18,0-6-16,0 7-18,0-1-15,0 4-14,-9-3-13,9 3-11,0-4-5,0 5-7,0 0-6,0 0-6,0-1-7,0 2-1,0-2-5,-8 1-3,8 0-4,0 5-4,0-5-2,0 0-5,-10-6 1,10 2-1,0 3-1,-9-9-2,9 5 0,0-5 0,-8-5 0,8 0 2,0 0-3,-10-5 2,10 0 3,0-5 2,10 5 0,-10-5 3,0-5 0,0 0-2,8 0-1,-8-5 1,9-5-1,1 1-2,-2-1-2,1 0-2,9-6 0,-1 7-1,-8-7 0,8 6-1,2 1-2,-3-1 3,-6 0-4,7 5 1,-7 0 2,7 0-2,1 0-1,-10 5 0,1 0 2,9 5-3,-9 0 2,0 0-2,8 0 1,-7 10 0,-2-5-1,1 5 2,-1 0-3,-8 0 1,10 5 1,-10 0-1,0 0 2,0 0-2,0 4 1,0 1 3,-10-5 2,10 6 1,-8-6-2,-1-1 1,1 6-1,-2-5 1,2 0-5,-1-5-6,0 0-5,0 0-3,1-5-1,-2 0-1,10 0-1,0-5 1,-9 0-3,9 0 1,0-5-1,0 0 1,0 0-3,0 0-1,0-5 0,9 0-1,1 0 4,-10 0 1,8 0 3,1 0 3,0 0 2,0 0 1,-1 1 2,2 3 3,-2 1-2,1 1 2,-1 4 3,2-6-2,-10 6-3,9 0-3,-1 0-7,2 0-6,-10 0-6,8 6-6,1-6-7,-9 4-4,10-4-2,-10 5-1,8-5-1,-8 6 0,8-6-2,1 0 1,-9 0 3,10 0 2,-2 0 2,0 0 2,-8-6 2,10 6 4,-1-5 5,-1 1 4,2-2 5,-10-3 4,8 3 6,1-3 4,-9-2 5,10 2 6,-2-1 2,-8-1 7,8-4 3,-8 6 10,9-1 17,-9 0 16,10 0 19,-10 5 13,8 0 9,-8 0 5,9 0 3,-9 0-4,0 5-11,0 0-10,0 0-13,0 0-8,9 0-4,-9 5-1,0 0 0,9 0 2,-9 5 3,0 5 2,8 5 3,-8-1 7,0 2 3,0 8 4,0 1 5,0 5 1,0 0-3,0 0-2,-8 5-6,8-1-8,-9 1-8,9 0-7,-9 0-8,0 0-7,1-1-5,8 1-5,-10-5-1,1 0-5,1 0-3,0-1-3,8-4-3,-10 0-1,1 0-4,1 0 0,8-5-1,-10 0 0,2 0 1,8-6-2,-9-4-1,9 0-3,-10 0-3,10-10-5,0 5-3,0-10-5,-8 5-7,8-10-10,0 1-5,0-2-6,0-9-6,0 0-2,0 1-6,8-7-5,-8-3-7,10-1-3,-10-5-7,0 0-3,9 0-5,-9 0-9,0 0-13,8-4-17,-8 4-23,-8 0-35,8 0-44,0 0-47,0 5-51,-9-4-46,9 4-39,0 5-31,-10-5-29,10 5-26,-8 0-53,8 0-97,-8 1-16,-2-2 9</inkml:trace>
  <inkml:trace contextRef="#ctx0" brushRef="#br0" timeOffset="1098">1231 298 6,'0'0'253,"0"0"-14,0-5-27,0 5-29,0 0-16,0-5-3,0 0-2,0 0-11,-10 0-26,10 0-20,0-5-6,0 5-1,0 1 4,0-2 5,-8 1 5,8 5 3,0-4 1,0-2 0,-9 6-4,9 0-3,-10 0-4,10 0-2,-8 6-2,-10-2-1,9 1 4,-7 10 2,6-5 12,-7 5-6,-1 0-6,-1 0-6,2 5-3,8-5-5,-8 5-3,8-5-5,0 5-14,0-5 2,1 4 6,8-4 2,-10 0-2,10 0-3,10 5-3,-10-10-2,8 5-2,1 0 3,0-5 1,8 0-2,1 0-4,-1 0-5,10-5-11,0-1-5,-1 7-9,-7-7-11,7 2-12,1-1-2,-2 4-4,2-3-2,-9-2-2,0 1-3,-1 1 0,2-2 2,-11 1 1,0 1-2,2-2-1,-10 7 5,9-7 4,-9 1 7,0 0 5,-9 5 8,9-5 5,-10 5 6,2-5 3,0 5 1,-2-5-2,-7 5-4,-1-5-6,9 5-7,-9-5-7,1 0-6,-1 0-3,1 0-2,-10 0-4,9-1-8,10 2-11,-11 3-18,3-9-23,-3 6-26,11-1-36,-10-5-38,9 4-37,-9-4-37,9 0-35,0 0-35,0-4-33,9 4-27,0-5-24,0-1-29,0 2-53,9-7-71,-9 2-67,9-1-18,0-5 11</inkml:trace>
  <inkml:trace contextRef="#ctx0" brushRef="#br0" timeOffset="1730">1363 651 466,'0'5'435,"0"-5"-110,0 6-70,8-6-32,-8-6-38,10 6-42,-1-5-30,9 5-18,-10-4-10,1-7-2,9 7-1,-10-7-2,11 2 2,-11 3 3,10-3 10,-9-1 6,-1-5 4,1 5 7,0-5-1,0 5 0,-9-5-7,8 0-5,2 0-12,-10 0-10,9 1-2,-9-1-5,0 0-5,8 0-8,-8 0-3,10 4-3,-10-4 5,0 6 2,0-1-4,0 0 7,0 5 4,0-5 9,0 10 0,0-5-4,-10 5-11,2-5-7,8 10-6,-9-5-15,-9 10-10,9 0-8,-9 5-4,1-5-1,-1 9 1,0-4-1,1 5 5,7 1 2,2-2 0,-1-4 5,1 5 6,-2 0 2,10 0 1,0 0 5,0-6 3,0 7 5,0-6 1,10 5-1,-2-5-2,9-6-1,-7 6-1,7-5-5,-7 0-5,6 0-5,3-5-3,-2 0-3,1 5-2,0-10-2,-1 5 0,1-5 0,-1 0 0,-7 0 1,7-5 2,1 0 5,-10 0 7,11-5 3,-11 0 7,1 0-2,0-5 3,8 0-1,-7-4-3,-2 4-7,1-5-8,1-1-6,-2 2-6,1-1-3,0 5-1,0-5-1,-9 5 0,8 0 3,10 0 1,-18 0-2,9 6 4,-1-2 5,2 2 2,-1 3 3,-9 2 1,8-1 0,2 5 0,-2 0 6,1 0-2,-1 0-1,2 5 0,-2 5-1,11-1 0,-11 2-2,0-2 0,2 6 0,-1-5-1,-9 5-4,8 0-4,1 5 5,-9-5-4,9 0-1,-9 0-3,0-1-1,9 1-2,-9 6 2,0-12-2,-9 6-6,9-4 1,0-2 3,0-3-1,0-2 3,0 7 2,0-11 6,-9 4 2,9-4 4,0-4 1,-9 4-1,9-6 4,0-3-3,-8-2-2,8 1-4,-9 1-4,9-6-3,0 0-3,0-5-2,-10 5-2,10-5-1,0 0-1,0 0-3,10 5 0,-10-5 0,9 5-6,-1 0-4,1 0-6,0 6-12,0-6-7,-1 4-12,2 7-12,-2-7-16,1 7-15,9-1-24,-9 0-25,-1 5-27,2-5-25,-2 5-20,1-5-9,9 0-8,-10 5-2,2-5 6,-1 5 15,-1-5 19,10 5 22,-9-5 25,-1 5 22,2-5 23,7 5 21,-7-5 21,-2 0 23,1 0 19,-9 5 18,8-5 16,-8 5 21,0 0 20,10-5 16,-10 5 16,0 0 12,0 0 14,0 0 9,0 0 3,0 0-5,0 0-4,0 0-2,0 0-1,0 0 1,0 0 5,0 0 4,0 0 1,0 0 2,0 0-2,0 0-5,0 0-3,0 0-8,0 5-8,8-5-9,-8 5-9,0 0-5,0 0-6,0 0-3,9 5-4,-9-5-2,0 10-3,0-5-4,9-1-4,-9 6-5,9 0-3,-9 5 0,8-5-4,-8 0-4,10 5-4,-10 0-11,9 0 0,-9 0-2,8 0-3,-8-5-3,8 4-5,2 2-1,-10-7-3,9 1 5,-9 0-2,8-5-3,2 1 0,-10-2 2,0-4 0,8 5 0,-8-10 2,0 5 1,0-5 2,9 0 3,-9 0 3,0 0-3,10-5 0,-2-5 0,-8 5 0,8-4-2,2-6-1,-1 0-3,-1 0-4,1-5-2,0-1 1,0-3 0,-1 4-1,2-5 1,-2 0-3,1 0 0,1-5 0,-2 6-5,1-2-3,-1 2-6,-8 4-3,10-5-8,-10 10-6,8-5-10,-8 5-12,9 5-11,-9 0-13,0 0-26,9 5-34,-9 5-41,0 0-41,0 0-38,0 0-38,0 5-42,0-5-43,0 10-32,9 0-19,-9 0-9,8 0-19,-8 0-46,10 5-77,-10-5-41,0 0 7</inkml:trace>
  <inkml:trace contextRef="#ctx0" brushRef="#br0" timeOffset="2748">2681 547 18,'9'10'409,"-9"-10"-44,10 5-46,-10-5-30,8 0-6,0 0-12,1 0-32,-9-5-29,10 5-23,-2-5-11,1 0-10,0 0-13,8 5-15,-7-5-14,-2 0-23,1 0-6,9-5-7,-9 5-9,-1 0-5,10-5 1,-9 0 6,9 0-1,-10 0 12,11 0 3,-11 1 3,0-2 7,11-4 5,-11 0 4,2 0 5,-2 0 6,1 1 1,-9-1-6,8 0-7,-8 0-10,0 0-12,10 0-16,-10 0-14,-10 0-13,10 6-10,0-2-11,-8 7-8,-1-2-5,9 1-4,-18 5-3,1 0-2,7 5-5,-6 5-3,-11-5-1,9 10 1,1 0-2,-1 0 4,-1 0-2,2 5 1,-1-5 2,10 5 2,-10-1 2,9 2 2,1-1 1,8-1 2,-10-4 3,10 5 2,0-5 8,0 0-2,10 0 0,-2 0-3,1 0 1,0-5 0,8 0 0,1-1-5,-9-3-7,18-1 2,-9-1-1,-1-4 1,9 6-1,-7-12 0,7 6-1,-9-4 1,1-1-3,9-1 3,-10-3 3,1-1 2,0-5 3,-1 5 2,2-5 6,-3 5 4,3-5 6,-1 0 3,-1 5 4,-7-5 2,6 5 1,3 1 4,-11-2-3,1 7-2,9-1-2,-18-1-7,18 6-5,-10 0-5,-8 6-6,9-6-4,-1 9-4,2 2-3,-1-2-3,-1 6 1,-8 0 0,10 0-1,-10 5 2,8 0-3,-8-5 0,0 5 0,0 0 0,9 0 0,-9-5-2,0 4 2,0-4-2,0-4 1,0 4 0,0-6 1,0-4 2,0 5 0,0-5 4,0 0 3,0-5 5,0 0 6,0 0 4,0 0 3,0-5 1,0 0 1,0-5-3,0-4-3,0 3-6,0-4-6,0 0-4,0-4-5,0-1-4,9-5-6,-9 5-2,0-5-3,9 5-3,-9-5-5,8 0-3,1 5-5,1 1-5,6-1-3,-6 5-7,7-5-5,-7 5-12,7 0-8,1 5-14,-1 0-18,1 0-19,0 0-28,-1 5-34,1 0-39,-1 0-33,2 0-42,7 0-41,-9 0-40,10 0-31,-1 0-19,1 5-6,0-4-8,0-2-17,8 6-23,-9-5-38,9 1-29,-8-2 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4:58.00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33 184 160,'-9'5'274,"9"-1"-15,0 2-27,-8-1-30,8-1-17,0-4 13,-10 6 7,10-6-18,0 5-17,0-5-12,0 0-6,-8 0 1,8 4 3,0-4-3,0 0-6,0 0-10,0 0-18,0-4-18,0 4-18,8 0-21,-8 0-20,0 0-12,0 0-11,0 0-7,0 0-4,0-5-2,0 5-3,10 0 0,-10 0 0,0 0-4,0 5 2,8-5 0,1 0 1,-9 4 2,8 2 3,2-6 5,-1 0 0,-1 5 6,2-1 3,7-4 2,-8 5 2,8-5 1,2 6-3,-3-6-1,3 4 2,-1-4-2,7 0-5,-7 0-1,9 0-3,0 5-3,-10-5-3,9 0-1,1 0-2,0 6-1,8-6-1,-9 0 0,1 0 1,0 4-2,-1-4 2,1 0 1,8 0-1,-8 5 4,8-5 1,-8 0 1,8 0 5,-9 0 2,10 0 0,0-5 4,8 5 2,-9-4 2,1 4 1,8 0 2,-9-6-6,0 6-1,10 0 0,-2-5-5,-6 1-3,-2 4-3,9-6-4,-8 6-1,-1 0-3,0 0 1,0 6 1,-8-6-2,8 4 2,-8-4-1,-1 5-3,1 1 3,0-2 1,-9 1-8,7 1 3,-6-6 6,7 4 3,1 1 4,-10 0 9,9-5 1,1 0 5,8 5 12,-8-5-1,9 0-6,-10-5-3,10 5-1,-1 0-6,0 0-1,10-5-4,-10 5-1,9 0 2,-8-5-1,8 5 2,1-4-2,-10 4 0,9 0 3,-9 0 1,1-6 6,-1 6 2,9-5 5,-8 5 1,-1-4 7,1 4 6,-1-6 5,0 1 3,1 1 2,8-2 4,-9 1 0,10 1 3,-2-1-4,2-1-5,-1-3-6,1 3-5,-2 2-9,2-1-9,-1-5-6,1 5-6,-2 0-3,2 0-3,-1 0-2,-8 0-2,-1 0-3,0 5 4,0-5-4,-8 5-1,0 0 1,-1-5 1,1 5-1,0 0 2,-10 0 3,9 0 0,-7 0 3,-3 0 5,3 0 1,7 0 4,-7 0 3,6 0 2,-7 0 3,9 0-1,-9 0 2,7 0-2,2 0 0,0-5 1,-1 5-1,9-5-1,-8 5-4,10-5 1,-2 5-3,0-5-1,0 0-4,0 5 0,2-5-1,-2 0-3,0 0 1,-9 5-1,1-5 1,0 0-3,-1 0 0,0 5-1,-8-5 1,0 0 0,9 0 1,-19 0-1,9 5-2,1-5 0,-9 5 2,9-4 0,-9 4-1,0-6 1,0 1-1,-1 5 0,-8-4 1,10 4 0,-10-6-2,8 6 0,1-5 0,-9 1-4,8 4 0,-8-6 0,10 6 0,-10 0-2,9-5 0,-1 1 0,2 4 0,-10-5 2,8 5-2,1-6 2,-9 6-1,10 0 1,-2-4 0,-8 4 0,8 0 0,-8 0-2,0-5 0,9 5 0,-9 0 0,0 0 0,0 0-1,0 0-1,0 0 0,0 0 1,0 0 1,0 0-1,0 5-5,-9-5-7,9 0-8,-8 4-15,0 2-19,-2-1-30,1 4-42,1-3-53,-10-2-55,9 1-67,-1 1-79,-7-6-72,9 0-78,-2-6-108,2 1-108,-1 1-37,0-7 12,0 2 50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5:41.28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99 606 17,'8'-5'136,"-8"5"-26,9-4-17,-9 4 2,0 0 14,0-6 11,9 1 11,-9 1 17,0 4 19,0-6 22,0 1 13,0 5-4,0-4-16,0 4-15,0-5-14,0-1-11,-9 6-10,9-4-13,0 4-10,0-5-10,0 5-8,0 0-7,0 0-4,0 0-7,0 0-3,0 0-3,0 0-3,0 0-3,0 5 1,-9-1 2,9 2 2,0-1 7,-8-1 2,-2 7 4,2-7 7,8 7 10,-9 4 7,-1 0 4,2-1 1,-1 6 4,1 0 1,-2-5-1,2 5-7,-1-5-9,9 5-14,-10-5-11,10 0-13,0 0-10,0-6-12,0 1-5,10 1-6,-10-2-1,9 1-2,-9-5-1,8 0 9,2 0-3,-2-5-2,9 0-3,-7 0-3,7-5-5,-7 0-2,7 0-6,1 0-20,0 0-13,-1-4-26,10-2-35,-9-4-39,-1 0-41,1 6-45,-1-6-44,1 0-45,-9-5-39,0 5-21,-9 0-16,9-5-18,-18 5-30,9-5-46,-9 0-65,0 0-22,-9 1 8</inkml:trace>
  <inkml:trace contextRef="#ctx0" brushRef="#br0" timeOffset="327">116 293 355,'-9'-10'391,"9"10"-71,0-10-50,-8 10-21,8-5-3,0 5-34,0-5-41,0 5-33,0-5-28,0 5-23,0 0-19,0 5-19,0-5-18,0 5-12,8-5-11,-8 5-5,9-5-13,-9 10-16,9-10-19,0 10-22,-9-5-23,18 0-23,-9 0-24,-1 5-31,-8-5-32,8 5-30,2-5-37,-1 5-41,-1-10-44,2 9-42</inkml:trace>
  <inkml:trace contextRef="#ctx0" brushRef="#br0" timeOffset="496">364 562 260,'9'20'384,"-9"-5"-46,8 0-57,-8 4-22,10-4 2,-10 0-29,8 0-21,-8 0-8,0 0-1,0-5-3,9 5-5,-9-6-8,0-3-18,0 3-12,0-3-12,0-1-7,0-1-9,0-4 0,0 6 8,0-6 11,0 0 12,0-6 3,0 6-5,0-4-11,0-7-14,0 7-17,0-11-23,0 0-23,9 0-18,-9-5-16,9 0-8,-9 5-3,8-5 2,-8 1-2,9 4 2,1-6-3,-2 7-1,-8-1 3,8 5-3,2-5 0,-10 10 0,9-5-1,-9 5-4,8 0-4,-8 5-3,10 0-2,-2 0 5,1 5 4,-9 0 2,8 5 1,2-1 8,-2-3-4,1 9 1,1-6-6,-2 2-4,-8-2-8,9 1-3,0 5-1,-9-4-8,9-2 5,-9 1-1,8 5 4,-8-5-2,9 0-2,-9 0-12,9 0-15,-9 0-23,9 0-28,-9 5-38,0-5-40,8-1-38,-8 2-36,10-7-33,-10 7-30,0-7-22,9 2-9,-9-1 2,8-5 10,2 0 12,7-5 19,-9-1 22,10 2 24,1-7 25,-3 7 24,3-7 21,-1-3 21,7 4 19,-6-5 18,-1 5 18,-1-5 20,1 0 17,-1 0 14,9 0 15,-7 0 11,-11 0 10,10 0 16,-9 5 16,9-4 16,-10-1 18,1 5 16,9-1 18,-9 2 14,-9 4 13,9 0 6,0-5 2,-9 5 2,8 5 4,-8-5 0,0 5-1,0-5 0,0 5-1,0 0 2,0 5-5,0-5 2,-8 5-1,8 0 1,-9-5-1,0 5-5,0 0 3,1 5 4,-11-5 8,11-1-6,-10 7-1,9-7-1,-9 7-1,10-1-1,-11-1-8,11 2-14,-10-2-12,9 1-9,-8 1-12,8 4-15,-8-6-13,7 1-9,2 5-10,-1-5-7,-1 0-6,2 0-7,-1 0-4,9 0-3,-8 0-1,8 0-4,0-1 1,0 2-1,0-1-1,0-1 1,0 2-3,8-7-3,-8 7-3,9-7-2,-9 1-3,8 1-3,2-2 0,-1-4-3,-1 0 4,2 0 1,-2 0 3,1-4 3,0-2 3,8-3 2,-8 3 2,1-3 4,6-6 2,-6 0-1,-1 0 1,-1 0-1,2-5 1,7 5-2,-9-10 0,10 5-2,-9-5-1,1-5-1,7 6 2,-8-6-1,0 0 0,-1 0 1,10 0 1,-9-5-1,-1 5-1,-8 1 1,10-1-1,-1 0 8,-9 5-4,8 0 3,2 5 8,-10 1 15,0 4 15,8 4 11,-8 1 7,0 1-5,0 4 4,0 5-4,0 0-6,-8 0-12,8 9-7,0 6-2,0 0 5,0 5 6,0 5 8,-10 5 8,10 0 6,0 0 6,0 0-1,0 4-2,0-4-6,0 5-5,-8-5-7,8 5-6,0-5-7,0-1-6,0-4-7,8 5-4,-8-5-7,0 0-3,10-5-2,-10 0-1,8-1 1,-8-4-2,9 0 1,-9-4-1,8-2-1,2-3 2,-2-2-4,1-4-2,1 0-2,6 0-4,-6-4-8,-1-2-1,8-3-9,-8-2-5,8-4-7,1 0-5,-9-4-8,9-1-5,-9 0 1,9 0-4,-10-5 12,10 5-3,-9 1 4,-1-7 7,2 11 5,-10 0 7,9 0 7,-9 6 3,0-1-3,8 5 6,-8 0 2,0 5 3,0 0 1,0 5-2,0 0 0,0 5 2,0 5 0,0-6 2,0 6 1,0 0 0,0 0 1,10 5 3,-10-5 0,0 5 0,8-5-8,-8 5-20,0-5-35,9 0-46,-9 0-51,8-5-62,-8 5-73,0-6-73,10-3-60,-10 3-49,0-3-58,0-6-59,0 0-92,0 0-17,0 0 27</inkml:trace>
  <inkml:trace contextRef="#ctx0" brushRef="#br0" timeOffset="1496">1541 368 413,'8'-20'645,"-8"10"-62,0-5-110,0 10-74,-8-5-90,8 5-88,0 0-67,0 5-49,0 0-30,0 0-23,8 5-22,-8 0-18,0 5-24,0-1-27,0 2-31,0 4-35,0-5-34,9 4-32,-9 1-36,0 0-42,9 0-46,-9-5-65,9 5-99,-9-5-57,8 5-14</inkml:trace>
  <inkml:trace contextRef="#ctx0" brushRef="#br0" timeOffset="1678">1956 413 200,'9'0'621,"-9"-6"-37,0 1-82,0 5-51,0-4-39,0 4-57,0 0-51,0 0-43,0 0-34,0 0-24,-9 4-21,9 1-17,-8 1-12,-2 3-12,2 1-4,-1 5-2,-1 0-2,-6 0-1,7 5-9,-1-5-10,-7 5-14,8 0-15,0-1-14,1 7-16,-2-7-9,2 6-11,-1 0-7,9-5-5,-8 5-6,8-5-2,0 0-4,0-1 1,0 1-4,8-5-3,1 0-1,-1 0-1,10-5 2,0 0-1,-1 0 1,10-10-3,8 5-1,-8-10-4,8 0-6,1-5-4,-1 0-6,1 0-2,-1-9-3,1 4 0,-1-11 1,0 2 2,-8-1 6,0-5 5,-1 5 4,-9-5 4,10 6 3,-9-6 3,-9 10 6,9-5 11,-10 5 11,1 5 7,-9 5 8,10 0 4,-10 0 3,0 5-2,-10 5-4,10-5-12,-9 5-11,1 5-8,-2-5-8,2 10-5,-11 5-3,-6-5 0,7 5-1,0 5 0,-9-5-7,10 4 3,-10 1 3,9 1 1,1-2 1,-1 1-3,-9 0 1,19 0 1,-10-5 7,9 0-6,1-5-15,8 5-1,-10-6-3,10-3-1,10-1 0,-10-1-3,8 2-1,1-6 1,9-6 13,0 6 0,-1-9 1,1 3 0,-1-3 2,10-1 2,-9 0 2,-1 0-2,10-5 3,-9 5-2,0 0 1,-1-5 1,1 10 2,-1-5-2,-7 5-1,7 0-1,-7 0-3,6 5 1,-7 0-1,1 5 0,-2-5 0,0 5 2,2 5 1,-1-5 2,-1 0 1,2 5 1,-2 0 0,1-5 1,-1 5-1,2 0 0,-1-5-1,-1 5 2,2-5-1,-10 0-2,8-1-5,1-4-8,-9 0-8,9 0-7,0 0-10,-1 0-10,1-9-10,1 4-7,-2 0 0,0-5 1,-8-5 6,10 5 6,-1-5 5,-9 0 6,8-5 12,2 0 10,-2 1 3,1-2 6,-9 1 3,10-4 1,-2-1 1,0 0 3,1-5 0,-9 5 2,10-10 2,-2 6-2,1-1-1,-9-5 2,9 5 3,-9-5-1,9 1-1,-9 4 0,0-5 2,8 5 7,-8 4 14,0 2 16,0 4 13,0 5 15,0 5 11,0 1 5,0-2 2,0 6-9,0 5-9,0 0-13,0 10-3,0 0 1,-8 10 2,8 5 7,-9 4 8,9 6 10,-9 1 5,0-1 5,1 4-1,-2 1-7,10 0-8,-9-1-7,1 2-6,8-7-4,-8 6-4,8-5-5,0-1-6,0 2-6,0-7-4,0 1-4,0 0-3,0-5-7,8 0-2,-8-5-3,0-1-5,0 2-1,8-6-4,-8-6-3,0 6-12,0-4-11,0-7-17,0 1-18,9 1-14,-9-6-19,0 4-18,0-4-22,0-4-25,0 4-44,0-6-48,0-3-47,0-2-54,0-4-53,0 0-47,0 0-32,-9-4-14,9-1 2,0 0 4,0 5 5,-8-5 12,8 0 24,0 6 35,-8-1 44,8 0 69</inkml:trace>
  <inkml:trace contextRef="#ctx0" brushRef="#br0" timeOffset="2452">2736 532 198,'0'-10'326,"0"-5"41,0 5 9,0 0-14,0 5-36,8-5-48,-8 0-42,0 5-29,8-5-19,1 5-10,1 0-10,-2 0-11,10 0-11,-9 0-16,9 0-8,-1 1-4,1-2-4,-1 1-8,1 5 1,9-4-3,-10 4-1,1 0 4,0 4-1,-1 1-2,-7 1-2,7-2 3,-9 6 1,2 0 6,-2 0 1,1 5 0,1 0-2,-2 5-7,-8-5-10,9-1-16,-9 7-15,0-6-10,0-1-17,0 7-13,0-6-12,0 0-12,0-1-20,0 1-30,0-5-45,-9 5-57,9-5-51,0 0-65,-8-5-64,8 5-62,-10-10-50,10 5-43,-9-5-53,1 0-63,-2-5-70,2-5-8,-1 0 28</inkml:trace>
  <inkml:trace contextRef="#ctx0" brushRef="#br0" timeOffset="2716">3080 268 37,'18'-5'551,"-10"0"-50,1 0-106,1 5-93,-10 0-52,8 5-74,0 0-60,2 5-40,-1 0-22,-1 5-10,2 0-9,-2-1-4,1 7-9,-9-1-7,8-5-2,2 4-6,-2 6-1,-8-5-5,9 0-1,-9-5 0,0 5 1,10 0 1,-10-1-2,0-4 1,0 0 0,8 0-1,-8 0 1,0-4 0,0-2 1,0 1-1,0-5 1,8 0 0,-8 0 2,0-5 1,0 0 0,10 0 0,-10-5-1,9 0 1,-1 0 0,1 1 0,0-7 7,0 7 4,-1-7 3,2 7 5,7-7 5,-7 7 6,-2-2 6,1 1 5,9 1 5,-10-1 2,11-1 2,-11 6-1,0 0 0,11-4-1,-11 4-1,10 0 0,-9 4-5,9-4-3,-10 0-7,11 6-4,-11-6-3,10 5-6,-9-5-7,8 0-5,-8 4-5,0-4-4,9 5-1,-9-5 1,9-5-1,-10 5 3,1 0 1,-1-4-2,2 4 0,-2-5 0,1-1 0,1 2-1,-10-1 2,8-5-1,0-1-2,2 2 2,-10-1 2,0 0 2,9 0 10,-9 0 9,0 0 9,0-5 7,0 5 16,0-5 11,0 5 9,-9-5 5,9 0 2,-10 5 8,10 1 5,-8-2 8,0 7 2,8-1-1,-10-5 4,10 10 6,-9-5-1,9 5-7,-8-6-8,8 6-12,0 0-9,-10 0-6,10 6-5,0-1-2,-8-1-3,8 7 1,-9-1 0,9-1 1,0 6 2,-8 0 2,8 0 2,0 5 0,0 0 2,0 0-1,-10 5 4,10-1 1,0 2 6,0 4 2,10 0-4,-10-1-3,0 1-5,0 0-2,0 5-1,8-5-4,-8 0-9,0 4-6,9-4 0,-9 0-8,8 5-4,-8-6-5,0 7-2,10-1 5,-2-1 2,1 6-1,-9-5-5,10-1 0,-10 7 0,8-7-3,-8 6-7,0-5-10,0 0-6,0 5-3,-8-6-2,8 1 0,0 0-2,-10 0-1,10-5 0,-9 0 1,9-6 0,-8 1-1,-2-5-3,2 0-2,-1-5-3,1 0-2,8-5-4,-10-5-6,2 0-6,-1-5-7,-1 0-3,2-10-4,-1 0-4,0 1-3,9-12-6,-9 1-3,1-4-5,-1-6-7,0-5-5,9 0-5,-9 0-7,9-5-3,-8 1-2,8-6-1,0 5 3,0-5 2,0 5 1,0 0 2,8 6 8,-8-6-6,9 5-8,0 0-8,0 6-12,-1-1-18,1 0-21,0 4-26,8 2-32,2-1-22,-11 0-29,10 5-29,-1 0-35,1 0-29,1 5-27,-3-5-36,3 5-62,-2 0-112,1 6-56,0-6-5,-10 5 24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5:46.93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388 165 134,'0'-5'221,"0"0"-15,0 5-19,0-5-11,0 5 6,0-5 14,0 5 21,-9 0 4,9-5-8,0 0-2,0 5 1,0-5 2,-10 5-3,10 0-1,-8 0-7,8 0-12,-9 0-12,9 5-14,-9-5-9,9 5-7,-9 0 1,1 5 1,-2 0 7,1 0 6,9 5 3,-8 0 1,0 0-7,8 5-9,-10-5-13,1 5-17,9-1-17,-8 7-15,8-7-12,0 1-12,-10 0-12,10 5-6,0-5-9,0 0-6,0-1-4,0 1-6,0 1-6,0-2-6,0 1-2,-8 5-2,8-10-2,0 5-1,0 0 1,0 0-5,0-1-7,0-4-14,0 5-21,0 1-30,-9-6-45,9 4-51,-10-4-49,2 0-54,8-5-46,-8 0-47,8 0-35,-10-5-27,10 0-20,0-5-37,0 0-62,0-10-82,0 0-22,0-5 16</inkml:trace>
  <inkml:trace contextRef="#ctx0" brushRef="#br0" timeOffset="290">131 578 280,'-9'-5'521,"-1"5"-62,-7 0-85,9-5-65,-2 5-5,-7 0-30,8 0-30,0 0-26,9 0-16,-8 0-13,-2 0-9,1 0-17,9 0-23,-8 0-22,8 0-23,-8-5-16,8 10-17,0-5-13,0 0-12,0 0-8,0 0-7,0 0 1,0 0-2,8-5 4,0 5 0,1 0 0,1-5 5,-2 5 1,10-5 4,9 0 1,-10 5-2,10-5-9,-1 0-7,9 1 2,-8-2-6,8 1-1,-8 1-6,8-2-5,1 1-2,0 1 2,-1 4 5,-9-6-5,9 1-1,-8 1-1,0-2-1,-1 1-8,-9-4 5,10 3 0,-9-3 4,0-1 4,-1-1 2,-8 2-1,9-1-1,-10 0 10,2-5-2,-10 5 2,9-5 1,-1 0 1,-8 5 3,0-5 0,10 0 4,-10 0-1,0 0-5,0 0-3,0-4-2,8 4-3,-8 0 0,0-5 1,0 5 8,0 0 10,0 0 15,0 0 15,0 0 15,0 5 15,0 0 11,0 1 10,-8-2 3,8 7 0,0-2-6,-10 1-11,10 1-10,0 4-15,-8 0-13,-1 0-14,9 4-10,-10 1-9,2 5-3,0 1-4,-2-2 6,1 6 6,1 5 7,-10 0 5,9 0 4,1 0 5,-2 5 3,2-5 3,-1 4-5,-1 2-4,2-7-1,-1 6 0,9 0-2,-8 0-5,-2 0-4,10-5-3,-8 5-5,-1-1-3,9-4-4,-9 5-7,9-5-3,0 5-2,-9-5-2,9 0-2,0-5-1,0 5-1,0-5 0,0 0 0,0 0-1,-8 0 1,8-6 0,0 1 1,0 1-3,0-2 1,8 1 1,-8-5-1,0 0 1,0 0 0,0-5 0,9 0 1,-9 0 0,0 0 2,0-5-3,9 0 3,0-5-4,-9 0-2,8 0-2,2 1-1,7-6 0,-9 4-1,11-4-2,-11 6 1,10-6 0,-9 5 3,9 0 1,-10 0-1,1 5 1,1-5-1,-2 5 2,0 5 0,2-5-3,-1 5 0,-1 0-3,-8 5 2,10 0-2,-2-5 1,1 10 0,-9-5 1,8 0 1,2 5 3,-2-1 0,1 2-1,-9-1 1,10-1-1,-2 2-1,1-2 0,0 1-2,0-5-5,-1 5-4,1-5-5,0-5-4,8 6-1,-7-2-1,7-4-1,-7 0-2,7-4 0,-7-2 2,6 1 1,3-5 3,-11 1 0,0-2 2,11 2-1,-11-1 3,2-5 5,7 0 2,-9-5 1,2 5 3,-10 0 0,8-5 1,1 0 2,-9 5 1,10 0-1,-10 0 1,0 5 0,0 1 1,8-2 0,-8 7-1,0-1 1,0-1-3,0 6 0,-8-4-2,8 4-2,0 0 1,0 4 0,-10 2-1,10-1 1,-9-1-2,1 7 3,-10-2 3,9 1 2,-9 5 1,1 0 0,7 0 1,-6 5 0,-3-5 1,3 5-1,6-5 2,-7 5-1,7-5-1,-7 0 0,7 0-3,2 0-6,8-6-4,-9 1-7,9 1-4,0-7-2,0 1-2,0 0-2,9-5 3,-1 0 5,2 0 5,7-5 6,-7 0 2,7-5 3,9 5 3,-7-5 5,-3-5-1,3 6 0,-1-2 0,-1 2 1,1-1-2,-1-1 2,1 2-1,-9 9-3,0-5 1,0 0-4,-1 5 2,1 0-1,1 0 2,-2 5 2,0 0 0,2 4 0,-10-3 0,9 3 3,-1-3 1,-8 3 0,10-3-2,-10 3-2,8-4-1,-8 5 1,9-5 0,-9 5 0,8-5-1,2 1 0,-10-2 2,8 1 0,1-5 0,-9 5-1,10-5 0,-2 0-3,-8 0-1,8-5 1,2 0-1,-1 1 0,-1-2 1,1-3-2,0-2 2,0 1 0,-1-4 3,-8-1-1,10 0 3,-1-5-3,-1-5 0,2 5 1,-2-5-1,1 0 1,-1 0 0,-8 1-2,10-6 0,-2 0 1,1 5 0,-9-5-2,10 0 0,-2-5 1,-8 5-2,8 0 2,-8 1 1,0 4-1,10-5 0,-10 5 1,0 5 1,0-5 0,0 6 0,0-1 3,0 5-1,0 5 1,0-1 1,0 2 1,0 4-2,0 5 0,0-6-1,0 12-2,-10-1 3,10 4 2,0 6 5,-8 6 8,8 3 8,0 2 7,0-2 8,0 6 10,-8 0 6,8 0 5,0 5-1,0-6-3,0 1-2,0 0-3,0 0-4,8 0-6,-8-5-8,0 5-6,8-6-4,-8 1-5,10-5-5,-10 0-4,9 0-1,-9 0-3,0-5 0,8 5-3,-8-5 0,0-6-3,0 6-5,0-4-13,0-1-16,0-1-20,0 2-19,0-2-25,0-3-35,0 3-40,-8-3-46,-1-2-50,9 1-51,-10 0-48,2-5-49,0 0-41,8 0-29,-10-5-31,-7 0-32,7-5-45,2 1-60,-1-6 0,1 0 29</inkml:trace>
  <inkml:trace contextRef="#ctx0" brushRef="#br0" timeOffset="1556">1361 498 7,'8'-5'560,"2"5"-38,-10-4-79,8-2-77,-8 1-31,9 5-50,-1-4-51,2-1-35,7-1-26,1 2-20,0-1-15,-1-1-18,1 2-19,-1-1-24,10-5-18,0 5-17,-9 0-22,8 0-38,-9 0-51,2 5-64,7-5-63,-17 5-70,9 0-104,-10 0-164,1 0-102,1-5-32,-10 5 11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5:52.87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317 119 140,'0'5'170,"0"1"-28,0-2-11,0 1-8,0 1-13,10-2-9,-10 1 8,0-5 27,0 6 27,0-6 14,0 0-6,0 0 1,0 0 3,0 0 3,0 0 4,0 0-2,0 0-5,0 0-11,0 0-11,0-6-13,0 1-14,0 5-14,0-4-13,0 4-8,0-6-8,0 1-1,0 1 1,0-2 6,0-3 0,0 4 0,0-5 1,0 5 3,0-5 1,0 5 3,0-5 0,0 5-8,0-5 4,0 5-2,0-5 4,-10 0-2,10 5-1,0 0-2,-8 0-6,8 0-10,-8 0-10,8 0-10,-10 5-10,10 0-11,-17 0-7,9 0-8,-2 5-3,-7 0 3,7 0 1,-7 5 2,-1 0 1,1 0 4,-1 5 0,0-1 0,1 1 0,-2 0-5,3 5 1,-3-5-3,1 6-6,1-2-1,7 1-1,2 0 2,0 0-5,-1-5 1,9 4-4,0 2-1,0-6 2,0-1 0,0 1-1,9-5-4,-1 5 3,10-4 0,-9-2-1,9 1 0,-1 0 1,1-5-1,9 0 3,-10 0-1,1 0-1,0-5-1,7 5 0,-6-5 0,-1 0 0,-10 5-3,11-5 3,-11 5-1,0-5-2,1 5-1,1-5 1,-2 5 0,-8-5 0,0 5-1,8-5-2,-8 5 2,-8 0 2,8 0 1,0 5-1,-8-1 2,-2 2-4,-7-1-2,9-1-6,-11 2-7,1-2-10,1 1-13,-1 1-14,1-7-20,-1 7-22,0-7-25,1 6-23,7-5-29,-7 0-29,-1 0-28,9-5-25,1 0-24,-2 0-24,2 0-20,8-5-15,-9-5-13,18 5-20,-9-4-30,8-6-46,2 0-67,7 0-37,-7 0 3</inkml:trace>
  <inkml:trace contextRef="#ctx0" brushRef="#br0" timeOffset="542">486 393 307,'0'10'387,"0"-5"-60,0 0-70,0 0-44,0 0-10,0-5-16,8 0-34,-8 5-24,0-5-13,0 0-8,10-5-2,-10 5 2,9-5 3,-1 0 1,10-5 3,-9 5 2,1-5 7,-2 0 0,9 0-2,-7 1 3,-2-6-5,1 4 3,0-4 2,0 6 6,-1-6 5,-8 5 3,10-5 4,-10 5-1,0-5-2,0 0-1,-10 5-6,10-5-10,-8 5-12,-1 0-8,9 0-12,-9 0-12,0 0-14,9 5-12,-8 1-14,-2-2-9,1 6-13,1 0-8,0 6-5,-2-2-5,1 7 3,-9 3-4,1-4-2,7 10 2,2-5 0,-9 5 2,7 5-1,2-5 3,-10 5-3,9-1 3,9 2 0,-8-7 1,8 6 1,0-5 1,0 0 0,8 0-1,1 0 1,0-5-3,0 0 3,-1 0-2,11 0-1,-11-6 1,10-3-2,-1-2 5,1 1 0,1-5 1,-11 0-4,19 0 2,-19-5-3,10 1 0,-1-2 2,1-3-2,-1-6 0,-7 4-2,7-4 3,1-4 1,-9-1 0,9 0 2,-10 0-2,11-5-2,-11 1 1,10-2 1,-9 7-3,-1-7 3,10 2 2,-9 4-3,9 5 4,-10 0 4,1 0 3,1 0-1,-2 10 4,-8-5-2,9 5-1,-9 5 0,9 0-4,0 0-5,-9 5 0,8 0 1,1 5-2,0 0 1,0 5 3,-1-5 1,2 5 1,-10 0 3,9 0 1,-9 5-2,0-5 1,0 0-1,0 4 1,0-4 0,0 0 1,0-5-1,0 5 0,0-5 2,0 0 2,-9-5-1,9 0 2,0 0 2,0 0 3,0 0 6,0-5 4,0 0 0,0-5-2,0 0 2,0 0-2,0-5-4,0 0-7,0-5-7,0 0-7,9-5-3,-9 1-1,0-2-2,8 1-2,2 1 0,-2-1-2,1 5-2,-1-5-5,2 5-8,-2 0-9,1 0-7,1 5-13,-2 0-14,0 6-12,2-7-12,-10 11-13,9-4-11,-1 4-12,2-6-12,-2 6-8,-8 0-1,9 0 0,-1 6 1,2-6 9,-10 0 11,9 0 19,-1 0 17,2 0 19,-2 0 16,-8 0 14,9 0 13,0-6 9,-9 6 8,9-5 6,-1 1 13,-8-2 14,9 6 14,-9-5 19,10 5 19,-10-4 20,8 4 18,-8 0 13,0 0 4,0 0-1,0 0-7,8 0-11,-8-5-14,0 5-13,0 0-15,0 0-17,0 0-12,0 5-8,0-5-8,0 0-5,0 4-1,0-4-2,0 5 0,10 5 5,-10-5 3,9 5 3,-9 1 3,8-2 0,2 6-1,-10-5 0,8 5-3,1 0-5,-1-5-3,2 5-3,-2 0-5,1 0-3,1 0 0,-2 5-2,1-5-4,0 0 2,-9 0-3,9 0-2,-1-6 0,-8 6 1,9-5-1,-9 0-1,9 0 2,-9-5 0,9 0 2,-9 0 2,0 0 1,0-5 0,0 0 2,0 0 2,8-5-3,-8 0 0,10-5 0,-1-5-1,-9 0-1,8 0-1,2-5-3,-2-5-2,9 1 1,-7-2 1,-2 2-2,11-1 0,-11 0 0,0 0-1,11 0 0,-11 6 1,1-2-5,0 1-8,0 5-6,-1 0-9,2 6-15,-2-1-14,-8 0-26,9 5-36,-9-5-41,0 10-44,10-5-47,-10 5-45,8 0-48,1 0-42,-1 5-30,2-5-15,-2 5-15,1 0-29,0 5-48,0-5-83,-9 0-18,8 5 18</inkml:trace>
  <inkml:trace contextRef="#ctx0" brushRef="#br0" timeOffset="1496">1734 323 171,'9'10'405,"-1"-5"-59,2-5-73,-10 6-56,8-6-20,1 0-14,-1-6-31,2 6-21,-2-5-10,1 1-1,1-2 2,-2-3 0,10 4-9,-9-5 0,-1-1 0,10 2 4,-9-6 3,-1 0-1,2 5 2,-1-5 2,-1-5 4,-8 5-6,10 0-3,-10 1-3,8-1 0,-8 0 2,0 4 8,0 2 7,0-1 10,0 5 7,0-1 0,0 2-7,0-1-11,-8 5-18,8 0-20,-10 0-21,2 0-20,-1 5-17,-1-1-14,-7 7-6,-1-1-5,1-1-3,-1 6 0,0-4 2,9 8 0,-9-4 4,1 0 4,9 0-4,-2 0 0,2 0 0,-1 0-1,-1 0-2,10 0 0,0 0-3,0 0-3,10-6 0,-1 6-1,-1-5 0,10 5-3,-9-4 0,17-2-5,-7 1-2,-3-5-4,11 5-5,0-10-4,-9 5-2,9-5-1,-2-5 1,-7 0 0,9 0 3,-9-5 7,-1 0 2,10 0 3,-9-5 5,-1 0 2,1-5 3,-1 1 10,1-1 8,0 0 7,-1 0 7,2 0 4,7 0 2,-9 0 5,1 5 3,1-4-4,-3 4-7,3 4-5,-2 2-5,1 3-2,-10 2-4,2-1-6,7 5-4,-9 5-2,2-1-3,-1 7-4,-1-2 1,2 1-2,-10 5 0,8 0 2,-8 0-1,0 5-1,9-5 1,-9 5 3,-9-5-3,9 5 1,0-5 3,0 4 4,0-4 4,-8-4 4,8 4 4,-10 0 1,2-6 3,8-3 1,0-2 1,-9 1 0,9 0-2,0 0 1,-10-5-1,10 0-1,0-5-3,-8 0-2,8 0-3,0-5-4,0 1-3,0-2-4,0-4-3,0 5-2,0-4-2,8-1-2,-8-6-3,10 7-2,-1-1-3,-1 0-3,2 0-4,-2 0-3,1 0-4,9 5-6,-10-4-8,11-1-9,-3 4-14,-6 1-22,7 1-29,1 4-40,-9-1-41,1-3-49,-2 3-57,0 2-63,1 4-58,1-5-53,-2 5-69,-8 0-114,0 0-73,0 0-18,0 0 26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5:55.29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6 288 385,'9'0'441,"-9"-4"-53,0 4-53,8 0-8,-8-5 11,0 5-11,0 0-25,0 0-24,0 0-30,0 0-23,0 0-23,0 0-25,0 5-20,0-5-19,0 4-7,0 7-1,0-7 9,0 1 4,0 5 9,0 1 2,0 3-4,0-4-8,0 0-17,0 0-19,10 5-21,-10 0-21,0 0-19,9-5-14,-9 0-12,0 5-6,8-5-13,-8 5-24,0-1-32,0-4-42,-8 1-46,8-2-49,0 1-56,-9-5-66,9 1-61,-10-2-49,10 1-45,-8-5-58,8 0-87,-9-5-71,1-5-11,8 1 29</inkml:trace>
  <inkml:trace contextRef="#ctx0" brushRef="#br0" timeOffset="230">112 24 65,'10'-9'441,"-10"9"-87,8-6-101,-8 2-67,0 4-29,8-5-15,-8 10-30,0-5-34,10 4-27,-1 2-18,-1 3-8,2-4-7,7 6-5,1-1-4,-10-1-4,19-3-1,-9-1 0,-1 4-1,10-3-2,0-6 1,-9 4-1,7 1-1,-7-5 3,1 0 4,-11 0 12,10 0 18,-9-5 22,-9 5 27,8 0 28,-8 0 25,0 0 20,0 0 13,0 5 6,0-5-4,-8 6-12,8-2-14,-9 1-19,-1 5-18,-6 0-13,6 5-14,1-5-4,-9 5-6,10 0 1,-1 0-5,1 0 2,-2 0 0,2 5-2,-1-5-4,-1-6-6,10 6-1,-8 0-11,8-4-7,0-2-4,8 1-5,-8 0 0,10 0 5,7 0 5,-7-5-3,7 5 3,1-5 1,-1 5-3,9-5-2,-7 5-6,-2-5-8,1 5-10,0-5-4,-1 5-1,1 0-3,-9-5-1,-1 5-7,2-5 8,-2 5 8,-8-5 7,0 4 5,0-3 6,0-2 8,0 7 3,0-7 8,0 7-4,-8-7-8,8 1-8,-10 1-7,2-6-6,8 4-8,-9 1-16,1-5-25,-2 5-30,2-5-41,-1 0-40,-1 5-47,2-5-53,-10-5-56,9 5-48,1 0-40,-1-5-37,-9 0-55,10 1-86,-2-7-72,1 1-18,1 1 22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5:56.01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0 642 291,'8'-5'647,"-8"-5"17,10 0-115,7 1-105,-9-6-53,11 0-64,-11 0-42,19 0-26,-9 0-12,-1 0-8,1 0-7,9 0-12,-9 0-13,-1 5-15,10 0-13,-9 5-22,9 0-29,-11 5-26,11 0-22,-9 5-14,-1 5-14,10 0-12,-9 0-8,9 5 0,-10 5-1,1-5 2,0 5-1,-1-1-2,-9 7 1,2-7 1,-1 1 3,-1 5-1,2-5 0,-10 0-2,0 0 0,-10 5-1,10-10 1,0 5-5,-8-5-3,8 0-4,-9-6-4,-1 1-3,2-5 0,0 1-4,-1-2-1,-1-4 2,2 0-2,-1-4-1,0-2 2,9-3-2,-9-2-3,9-4-5,0 0-7,0-4-8,0-1-7,9-5-12,0 0-13,0 0-10,-1-5-13,2 5-12,7 0-17,1 1-23,-9 4-31,9 0-32,-10 0-31,11 5-38,-3 0-46,-7 5-31,9 0-26,-9 5-15,9 0-2,-10 5-3,2 0-4,7 5-6,-9-5-8,11 5-26,-11 5-39,-8 0-49,10-5-2</inkml:trace>
  <inkml:trace contextRef="#ctx0" brushRef="#br0" timeOffset="321">804 657 140,'10'5'319,"-1"0"-36,-9 0-40,8 0-39,2-5-21,-10-5 0,8 0-16,11 0-15,-11 0-10,0 0 1,11-5 8,-11 0 13,1-5 19,9 6 15,-10-6 19,2 0 10,7 0 16,-9 0 10,2 0 7,-1 5 7,-1-5 3,-8 0-4,10 5-13,-10 5-12,8-5-21,-8 5-25,0 0-24,0 0-27,0 0-29,0 5-24,0-5-19,-8 5-18,8 0-14,0 5-11,-10-5-11,2 5-9,-1 5-4,-1-5-4,2 5-2,0 0 0,-1 5 0,-1-5 0,2 5 2,-1 0-1,0-6 2,0 6 0,9 0-1,-8 0 0,8 0 2,8 0-1,-8 0-1,9-5 2,0 5-2,0-5 2,-1 0-1,11 0 2,-3 0 0,3-5 0,-1 0-2,9 0-1,-11-5-5,11 0-6,0 0-4,-1-5-4,1 0-1,-10-5-3,10 0 2,-9 0 0,9-5 4,-11 0 5,3 0 4,-1 1 1,-1-7 3,-9 1 3,2 1-1,-2-1 3,1 0 0,-9 5 1,0-5 2,10 10 3,-10-5 2,0 5 1,-10 0 3,10 5-1,0 0-3,0 0 0,-9 5-3,9-5-3,-8 10-4,-10-5-1,9 5 0,-9 0-3,1 5 2,-1 0 1,0 0-1,1 5 1,-10-5 0,9 5-1,1 0 1,-1 5 1,9-5-1,-9-6-1,10 6 0,-1 0 0,-1 0 2,10 0-1,-8 0-1,8 0-3,8-5-2,-8 0 0,10-5 0,-1 5 0,-1-5 0,10 0 1,-9-5-1,9 0 3,-1 0 1,1 0 3,-9 0 0,17-10 0,-17 10 0,9-10 0,0 5 1,-1 0 0,1-5 1,-9 5 0,9 0-1,-10 0-1,1 5 0,1-5 0,-2 0-1,1 5-1,0 0 0,0 0 0,-1 0-2,1 5 1,0-5 0,8 5 1,-7-5 1,7 5 0,-7 0 1,7 0 1,1-5 1,-1 5 1,1 0 0,-10 0 0,19 0-1,-9 0 1,-1 0 1,1 0-2,1 0-3,-2-5-4,-8 5-2,8 0-8,2-5 3,-11 0 0,0 0-1,11 0-1,-11 0 4,2-5 4,-2 0 0,9 0 7,-17 0-3,10-5-2,7 0 3,-17-5-1,10 5-2,-2-5 1,0 0-1,2 0 3,-10 0-2,9 1-1,-9-1 0,8-6 0,-8 7 1,0-1 1,0 0 1,0 0-1,-8 5 0,8 0 0,-9 0 1,9 5 1,-10 0 0,2-5-5,0 10 3,-2 0-3,-7 0 1,7 0 1,-7 5 0,-1 0-2,-9 5 1,11-5 1,-3 10 1,-7-5-1,9 5 3,-2 0-1,1 0 0,1 5 0,9-5-1,-2 0 0,-7-1-1,17 7 2,-10-6-3,10-1 2,0 1 2,0 0 0,10-5 0,-10 5 1,9-5 0,-1 0 1,2 0-2,-10 0 0,8-6-1,1 2 0,-1 3-1,2-9-1,7 0 9,-7 0-6,-2-4 1,10-1-2,-9 5 2,8-10 0,-7 5 1,6-5 0,-6 0-5,7-5 3,-7 5 1,7-5 2,-9 0 1,2 0 0,-2 1 3,1-7 3,1-3 1,-2 4 2,0-5 0,2 5 1,-1-10 1,-1 5-2,-8-5-2,9 5-4,0-5-2,0 1-2,-9-6 1,8 5-1,-8 0-2,0 0 1,10 5-2,-10-5 2,0 11 1,0-7 4,0 7 1,0-1 4,0 5 2,0 0 4,0 5 3,0 0 3,0 0-1,0 0 0,0 5-3,-10 0-2,10 5-1,0-5-5,0 5-4,0 0 0,0 0-4,0 5-4,0 0 0,-8 0 0,8 5-1,-9 0 2,9 5 5,-9 0 0,9 5 3,-9-5 5,1 5 3,8-1 3,-9 1 2,9 0-2,-10 5 0,10-5-2,0 0-2,0 5-2,0-5-5,0-1-1,0-4-1,0 5-2,10 1 0,-10-7-2,9 7 2,-9-6-4,8-1 3,1-4-2,-9 5 0,9-5 2,-9 0-3,9 0 0,-1 5-2,2-5-6,-1 0-14,-1-5-10,-8 5-12,10-5-7,-2-1-5,1 2-5,-9-6-1,8 5 3,2-5 9,-10 0 8,8-5 11,1 5 4,1-10 5,-2 5 6,0 0 1,2-5 3,7 0 3,-8 0 2,0 0-1,8 5 5,-7-5 0,-2 0 0,1 5-1,1-5 3,-10 5 0,8-5 0,-8 10-1,9-5-2,-9 5 0,9 0-3,-9 0 1,0 0 0,0 5-1,9 0 0,-1 0 4,-8 5 0,9 0 2,-9 0 0,0 5 2,9-5-1,-9 5 3,0-5 0,9 5-3,-9-5 0,0-1-1,8 2-1,-8-1 0,10-5 0,-10-1-8,9 1-1,-9 1-1,8-6-2,2 0 0,-2 0-1,1 0 1,-1-6-1,2 1 5,7 1-1,-7-7 3,-2-4 3,0 6-1,2-6 2,-1 0-1,8-5 0,-8 5 3,0 0 1,-1-5 0,2 0 0,-2 0 2,-8 0-1,9 1 5,1-1 6,-10 5 4,8 4 8,-8-4 6,0 6 5,9-1 5,-9 5 5,0-1 0,0 2-6,0-1-5,0 5-7,0 0-6,0 5-1,0-1-1,0 2 2,0 9 5,0 0 8,0-1 8,0 12 10,-9-2 8,9 1 7,0 0 7,0 5 3,-8 0 4,8 5 1,0-5-1,0 4 0,0 1-5,0 5-4,-10-5-8,10 0-8,0 4-8,0-9-7,0 5-6,0-5-8,0 5-5,0 0-7,0-5-1,-9 0-4,9 0-2,0-1-5,0 1-1,0-5 1,0 0-1,0 0-1,-8-5 1,8 5-1,-10-11-1,10 7 2,0-6-4,-8-6-6,8 6-5,-9-5-3,9 0-4,0-5-3,-9 0-2,9 0-2,0-5-2,-9-5-1,1 5-1,8-10-3,-9 5 0,-1-10-11,2 0-6,8 0-8,-8-5-7,8 1-4,-10-7-3,10 7-1,-9-6-4,9 0 10,0 5 4,0-5 5,0 5 7,0-4 3,9 3 2,-9-3 3,10 4-3,-10 5-6,0-5-8,8 0-13,0 5-18,-8-5-27,10 5-40,-1-5-44,-1 5-38,1 0-51,0-5-47,0 5-49,-1 0-42,2 0-43,-2 1-52,-8-1-93,9 0-65,1 0-13,-10 0 26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5:58.10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334 58 72,'0'0'456,"0"0"-61,0-5-86,10 0-71,-10 5-16,0-5-1,0 0-25,0 5-23,0-5-18,0 0-9,0 0-4,0 5-1,0-5-3,0 0-6,0 5-6,0-5-4,-10 5-2,10 0-1,0-5-2,0 5 0,0 0 3,-8 0 0,8 0 2,0 0-2,-8-5-4,8 5 0,0 0-3,0 0-4,-10 5-3,10-5 1,0 5 2,-9 0 5,9 0 4,-8 0-1,0 0 2,8 5 3,-10 5-5,1-6-8,1 12-4,-2-6-7,2 5-5,-1 4-1,9 1-1,-10 0-3,2 5 1,-1 0 1,9 5-4,0-5-1,-8 4-2,8 1-5,0 0-5,0 0-5,0-5-3,8 4-6,-8 1-6,0 0-8,9-5-8,-9 0-5,8 0-7,-8 5-8,10-5-3,-10-6-5,0 6 0,0-4-2,9 3-1,-9-4-1,0-5 1,0 0 0,0-1-2,0 2 0,0-6-4,-9-1-7,9 1-14,0-5-14,0 1-19,0-2-21,0-3-24,-10-2-24,10 1-26,0-5-23,0 0-35,-8 0-39,8 0-62,0-5-64,-9 1-63,9-7-55,-8 1-42,8-5-39,-10 0-32,10 1-45,-8-7-48,-1 2 7,0-1 42</inkml:trace>
  <inkml:trace contextRef="#ctx0" brushRef="#br0" timeOffset="362">17 670 114,'-10'-5'586,"10"-5"-28,-8 5-71,8-5-89,0 5-36,0-5-26,0 5-55,8 0-51,2-5-40,-1 5-27,7-5-18,3 5-13,7-5-8,1 5-2,8 1 8,-8-1 8,8-5 14,0 5 6,-8-1 4,8 2 2,-9 4-7,1-5-10,0 5-16,-1-6-15,-7 6-23,-2 0-18,1 0-18,-1 0-14,-7 6-10,-2-6-9,10 5-5,-18-1-6,9 2-2,-1-1 0,2 5-2,-10-1 0,0 6-1,0-4-1,8 4 1,-8-1-1,0 6 0,0-5-2,0 5-1,0 0-2,0 0 1,0-5-1,9 4 0,-9 2-2,0-1 2,0-5 0,10 4-1,-10-4 3,8-5-1,-8 5 0,8-5 1,1 0 1,1 0-3,-10 0 3,8-5 1,10-5-1,-9 5-1,-1-5 2,2 0-3,-2-5 2,9 5 2,-7-10-2,7 5 1,-7-5 2,-2 0 4,1 0 2,9-5 3,-10 0-1,1 1 0,1-7 2,-2 6-2,0-5-3,2-4-3,-1 4 0,-9-5-2,8 0-2,-8 0 0,0 0-4,0 0 0,0 0-1,-8 1-1,-1 4-7,9 0-8,-10 5-6,-6 0-5,6 5-14,-7 0-16,-1 5-20,1 5-23,-10 0-35,0 0-39,1 0-43,-1 5-52,0 0-47,1 0-58,-1 5-47,0-5-53,1 5-60,0-1-111,0-3-75,-11-1-11,2-1 22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9:12.7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180 439 459,'6'4'36,"2"-4"11,1 0 37,-2 4-24,-3-4 16,-3 0-7,-1 0-5,0 0 12,0 0-10,0 0-20,0-4-18,0-4-1,6-1-9,-6 0 0,0-9 4,0-1 1,0 2-4,0-2-8,-6-2 6,1 2-5,-4 5-7,2-3 2,-1 3 1,0 6 2,2 3-8,2 1 6,4 0 0,-5 4-7,5 4 2,-4-4-3,-6 8 0,-2 1 0,-6 10 0,1 3 2,-10 4-1,6 1 4,7 4 2,-2-2-6,5 1 2,3 3 0,4 2 0,4-5 2,4-1-2,4-2 0,15-5 4,2 0-4,16-9 2,11 1-3,15-9 0,3 3-2,-4-4 3,-12-2-7,-19 2 5,-16 0-2,-12 5 2,-21 4 0,-11 1 2,-9 3-1,-8 1-1,-10-3-1,2-6 2,5-1-2,7-4 0,7-4-5,13 0-4,9-4-22,5 0-7,10-1-40,6-3-10,8 2 3,8-3-25,2 1-61,6 2-143</inkml:trace>
  <inkml:trace contextRef="#ctx0" brushRef="#br0" timeOffset="668">877 556 735,'22'-15'33,"-4"2"41,-9-4 0,-9 7-22,1-3-19,-1 5 9,-1 2 0,1 2-12,-9 0-2,-2 4-9,-4 0-3,-3 4 12,-8 2 7,-6 7-8,-5 9-6,0 0-11,-3 9-1,5 6-7,0-5 0,13 3-2,3-5 1,15-3-1,13-8 5,10-1 1,13-13-2,6-5-4,10-9 3,0-9 1,0-5 0,-8-7 2,-6 1 14,-10-2 14,-7 5-18,-7 7 2,-8 7-14,0 6-4,-2 10-2,-2 2 2,-2 11 0,1 2 0,2 4 0,1 4 0,4-2 1,6-6-1,12-2 2,5-7 2,12-6-1,-1-4-2,3-8-1,-4-2 6,-8-3-6,-6-6 0,-4-2 2,-3-2-2,-7-8-1,-2-1 0,-1-5 1,1-1 0,0-4 3,-3-2-3,-4-1-3,0-1-5,0 2 6,-4 4 2,-3 4 0,0 13 0,3 1-1,0 13-1,-1 3-2,4 6-13,-2 6 12,2 11 5,-3 6 4,1 10 8,-1 11 5,2 6-1,4 3-2,0 1 1,4 0-7,2-5-2,1 5-2,-1-6-3,2-2 1,-1-6 0,-5 1 1,-3-5-3,-1-1 0,-1-3-3,-3-5-24,-5-6-25,4-7-30,3-1-56,-1-7-34,3-6-28</inkml:trace>
  <inkml:trace contextRef="#ctx0" brushRef="#br0" timeOffset="1484">1231 664 525,'-20'-6'2,"7"2"11,6 0 8,10-1-17,7-3 25,5 2 36,1 2 16,1 0-28,-1 0-29,4 4-17,-3 0-7,4 4-8,3-4-175</inkml:trace>
  <inkml:trace contextRef="#ctx0" brushRef="#br0" timeOffset="2640">1496 767 711,'-18'14'73,"2"-5"19,8-5 23,8-4-81,12-5-3,14-9 6,12-7-6,9-6-5,7-2-5,-5 3-7,0-1 1,-11 0 4,-10 6 2,-7 2-10,-4 1-2,-9 1 3,-2 2-6,0 1 3,-2-3-3,-8 4 2,4 3 0,-12 2-8,4 4 1,-9 12-2,-4 6 2,-11 9 7,2 11 2,-6 8 7,10 6 8,7-6-20,12 2 4,10-9 3,16-6-8,7-6 1,18-6 2,14-9-2,8-7-5,1-2-28,4-7-69,-3-2-65,-6-3-37,-7-6-140</inkml:trace>
  <inkml:trace contextRef="#ctx0" brushRef="#br0" timeOffset="3090">2365 112 244,'-6'-10'470,"2"1"-390,-6 5-1,1-4 11,2 6-16,1-2-9,-2 0-2,3 4 3,1 0-12,0 0-29,0 4-13,-1 10 12,1 3 9,-1 6-13,0 9-1,4 9 0,1 3 6,4 2-12,3 6 1,-3-2-10,1-5-3,3 0 1,-2-1 2,-3-2-3,-2-2 1,-1 0 2,-4 1-8,-1-11-9,1 1-55,0-12-36,4-5-91,4-5 62,5-13-97,6-7-274</inkml:trace>
  <inkml:trace contextRef="#ctx0" brushRef="#br0" timeOffset="3464">2541 165 633,'0'-17'75,"0"2"32,-7 2-33,4 1-11,1 6-3,0-2-11,0 7-7,-1-3 1,-1 4-14,3 0-16,-4 5 1,1 7 31,-3 7-8,2 4-2,-2 12-9,1 5-5,2 113 4,4-126-5,4 4-5,-4-4-12,4-4 3,0 30-3,5-7-3,-1-6 2,2-3 3,-1-2-5,-2-9-47,0 1-79,1-4-73,-7-5-68</inkml:trace>
  <inkml:trace contextRef="#ctx0" brushRef="#br0" timeOffset="3772">2739 627 783,'12'-4'90,"-6"4"-60,-6 4 40,0 6-25,0-1-13,0 9-15,-2-1-11,2 0-4,2-2-2,-2 3-13,-2-1-163,-2 1-227</inkml:trace>
  <inkml:trace contextRef="#ctx0" brushRef="#br0" timeOffset="3960">2786 336 814,'10'-23'63,"-10"10"-7,0 3-43,4 6-13,5 8 0,1 10-14,5-1-53,5 6-107,-2-2-71</inkml:trace>
  <inkml:trace contextRef="#ctx0" brushRef="#br0" timeOffset="4124">3091 45 729,'0'-19'130,"-1"1"6,-4 9-52,1 9-68,-7 13 72,2 14 38,-5 15-64,-1 16-1,-2 9-18,5 4-3,3 1-23,5-4-4,4-5-4,1-6-3,2-7-2,3-4 1,-2-7-4,0-3-2,-1-9-5,-6 0-55,-1-4-74,-6-1-131,-3 0 63</inkml:trace>
  <inkml:trace contextRef="#ctx0" brushRef="#br0" timeOffset="4380">2972 668 928,'9'-14'29,"1"-3"42,2-1 5,0 3-35,6 2-34,5 5-7,-1 7-3,5 2-23,-6 3-106,0 6-187</inkml:trace>
  <inkml:trace contextRef="#ctx0" brushRef="#br0" timeOffset="4566">3313 637 786,'-4'13'20,"2"-3"-11,6-6 62,6-4-33,7-4-26,7-2 6,5-3 5,7-9 1,-11-5-7,-4 2 6,-6-11 4,-10 1-6,-10 0 5,-9 3 16,-3 2-11,-4 11-18,-3 8-10,-1 11 0,3 9 10,-2 10 5,3 12 2,5 6-7,11 8-2,5 0-5,8-3 1,13-2-2,12-9-2,2-6 2,12-12 0,7-8 4,5-9-9,7-9 1,2-8 1,-6-10-2,-8 4-5,-12-4-56,-14 8-57,-14 2-75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5:59.62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424 580 49,'0'0'288,"0"0"-18,0 0-32,0-5-35,0 5-25,0-5 13,0 1 32,-9-2 13,9 1-12,0 1-14,0-2-5,-10 1-3,10 1-7,0-2-6,-8 1-11,8 1-7,-8-1-11,8-1-11,-10 2-9,10-1-8,-9 5-8,1-6-9,0 2-4,-2 4-5,1 0-1,-9-5 6,10 5-1,-1 0 0,-9 0 2,9 5 0,-9-1-2,1 2-1,-1-1-8,0-1-10,1 11-8,-1-4-10,1-2-7,-1 1-4,-1 5-5,3 0-9,7 0-7,-9 5-4,9-5-6,-9 5-2,10-5-2,-2 0-5,2 5-4,-1-5-3,9 0-2,0 0-3,-8 0 0,8 0-4,8-6-3,-8 6 0,0-5 0,9-5-1,-9 5 0,8-5 2,2 5-1,-10-5 1,8 0 1,-8-5 0,9 0 1,-9 0 5,9 0 2,-9 0 1,9-10 2,-1 5 1,2-5-1,-1 0 0,7 0-2,-6-5-2,-1 1-3,-1-1-1,2 0 2,-2 0 2,1 0 5,1 0 6,-2 0 6,-8 0 4,8 5 3,-8 0 5,9 0 3,-9 0 4,0 5-2,0 0-5,10 0-5,-10 5-3,0-5-7,0 5-6,0 0-8,0 0-7,0 0-3,0 5-3,0 0-2,0 0 0,0 5 1,8 0 1,-8 0 1,0 5 0,0-5-1,9-1 1,-9 6 0,9-4 1,-9 4 0,9-6 2,-9 1-1,8 1 0,2-2-2,-2 6-10,-8-5-14,9 0-20,-1 0-20,2 0-26,-10 0-30,9 0-48,-1 0-46,2 0-55,-10-5-51,8 0-46,1 0-48,1 0-40,-2-5-29,0 0-15,11-5-26,-11 0-32,0-5-55,11-5-19,-11 5 18</inkml:trace>
  <inkml:trace contextRef="#ctx0" brushRef="#br0" timeOffset="513">751 516 327,'8'-6'335,"-8"2"-31,0 4-36,10-5-30,-10-1 11,0 2 26,0 4 0,0-5-20,0-1-20,0 6-16,-10-4-17,10 4-16,0 0-19,-8 0-19,8 0-18,-9 0-13,1 0-7,-2 4 4,2 2 8,-10 3 9,9 2 11,1-1 9,-11-1 7,11 6 3,-10-4-2,9 4-9,-9 4-11,10-4-16,-11 5-17,11-5-16,0 5-17,-1 0-12,-1-1-15,2 2-10,8-1-11,-9-5-6,9 4-5,-9 1-5,9 0-3,0 0-4,0-5-8,9 5-14,-9 0-23,9 0-32,-9-1-42,8-4-44,2 0-46,-1 0-46,-1-4-30,0-2-42,11 1-36,-11-5-24,10 0-12,9-5-12,-10-5-24,10-5-40,-1 0-73,1 0-42,-9-5 8</inkml:trace>
  <inkml:trace contextRef="#ctx0" brushRef="#br0" timeOffset="785">1096 575 107,'9'-9'300,"-1"-2"-22,2 1-30,-2 5-41,-8-5-29,0 5 9,9-4 30,-9 3 21,0 2-10,0-1-8,0 5-3,0-6-5,0 6-4,0 0-12,0 0-18,-9 0-21,9 0-16,-8 6-12,8-6-3,-10 5 3,2 5 3,-9-5 9,7 4 9,2 1 13,-11 1 8,11 4 4,-1-1-10,-9 1-9,10 0-14,-1 0-15,-9 5-15,10 0-17,-2 0-18,1-5-19,1 9-10,-2-4-9,2 1-7,8-2-7,-9 1-7,9 0-6,0-5-5,0 5 0,0 0-3,0-6-1,9 1-8,-9 0-9,8 0-15,2 0-20,-2-4-29,1-2-38,1 1-41,-2 0-47,10-5-47,-1 0-47,1-5-48,-9 5-39,9-5-31,-1 0-29,10-5-40,-9-5-68,9 0-77,-11 0-20,3-5 20</inkml:trace>
  <inkml:trace contextRef="#ctx0" brushRef="#br0" timeOffset="1123">1238 854 205,'-10'10'404,"2"5"-76,8-5-84,-9-6-66,1 7-18,8-7 10,0 7-16,0-7-20,0 2-11,8-1-3,1-5 3,-1 0 1,2 4 0,-1-8-6,9 4-11,-1 0-9,1-5-13,-1-1-11,1 2-6,9-7-5,-9 2-3,-1-1 0,1 0-1,-1 0 1,1-5 2,-9 0 3,9 0-3,-10 0 0,10-5-4,-9 5-3,-1-5-3,2 1-2,-1-1-3,-9-1-5,8 2 1,-8-1 2,0 5 4,10 0 9,-10 0 7,-10 5 7,10-5 8,0 5 6,0 1 6,-8 3-4,8 1-8,0 5-11,-9-4-9,-1 8-11,2 1-11,-10 1-8,9 3-5,-8 6 2,8 0 2,-8 0 11,-2 5 9,1 0 10,10 5 8,-9-5 2,7 5-3,2-5-3,-1 4-5,-1-4-11,10 0-11,-8-5-7,8 5-9,0 0-4,8-5-3,2 0-3,-1 0-2,-1-6-1,2 6-2,7-4-3,9-7 2,-7 7-8,7-7-10,-9-4-15,10 5-19,0-5-16,-1-5-15,-9 5-16,10-4-13,-1-7-9,1 7-1,-9-7 6,9-4 14,-10 6 14,1-6 11,9 0 14,-10-5 14,1 0 10,0 5 12,-9-5 11,9-5 2,-1 6 4,-9-2 4,2-3 0,-2 4 0,11-1 5,-11 2 4,-8-1 9,8 5 12,2 0 14,-10 0 17,9 5 21,-9-5 24,8 11 15,-8-7 9,0 7 0,0-2-6,0 1-12,0 5-17,0-4-20,0 8-20,0-4-15,0 5-6,0 5 0,0 1 4,0-2 10,0 6 10,-8 5 9,8 0 8,0 5 4,0-5 2,0-1 0,0 7 1,0-2-3,0 6-1,0-5-4,0 0 2,0 0-2,0 5-2,8-5-2,-8 0-5,0 4-4,0-4-3,9 0-4,-9 0-6,0-5-7,9 5-8,-9-5-5,0 0-5,0-5-5,0 4-4,9-4-4,-9 0-5,0 0-3,0-5-8,0 0-14,0 0-17,0-5-19,0 0-20,0 5-21,0-10-27,-9 5-30,0 0-41,9-5-54,-9-5-55,9 0-50,-8-5-51,8 0-47,-9 0-35,9-5-26,0 0-12,0-5-3,9-4-13,-9-1-28,0 0-26,8-5 14</inkml:trace>
  <inkml:trace contextRef="#ctx0" brushRef="#br0" timeOffset="1743">2026 620 48,'8'-15'357,"1"-5"-11,-1 5-24,-8 0-40,10 5-35,-10 1-10,8-2 17,-8 2-19,0 3-29,0 2-24,9 4-13,-9 0-2,10 0-7,-2 4-9,-8 2-6,8 3-3,11 2 9,-11-2 2,0 1-3,2 1-10,-1-2-3,-9 6-2,8-5-1,2 5 0,-10-5-7,8 5-17,-8 0-6,0 0-7,0 0-13,-8 0-16,-2 0-15,2 5-12,-1-5-13,-9 4-1,10 1-20,-11 0-31,3-5-37,-3 5-44,11 0-44,-10-5-48,1-5-46,7 0-61,-7-1-52,7 2-39,2-1-30,-1-10-45,0 0-67,0-6-83,9-3-30,-8 3 24</inkml:trace>
  <inkml:trace contextRef="#ctx0" brushRef="#br0" timeOffset="2048">2423 28 175,'9'-11'350,"-9"7"-23,9-1-52,-9 0-55,0 0-28,0 5 9,0 0-2,0 0-18,0 0-16,0 5-1,0 5 4,0 5 9,-9-5 11,9 5 8,0 5 14,-9-1 8,9 1 16,0 0 6,0 5 1,0-5-2,-8 0-4,8 5-4,0-5-17,0-1-15,0 7-26,-10-7-22,10 1-21,0 0-10,0 1-16,0-2-13,0 1-9,0 4-6,0-3-4,0-1-5,10 4-4,-10-3-10,0 3-4,0-4-4,0 5-5,0 0-3,0 0-5,0 0-7,0 5-5,0-5-2,0-1-3,0 2-2,-10 3-3,10-4-3,-9 0 0,9 0-1,-8-1-1,0-3-12,-2 3-20,10-4-15,-9-5-21,1 5-24,-2-5-36,10 0-41,-8-5-51,8 0-45,0 0-38,0-5-45,-9 0-50,9-5-39,0 0-30,0-5-16,0 0-19,0 0-28,0-10-49,0 5-53,0-5 6,0 0 33</inkml:trace>
  <inkml:trace contextRef="#ctx0" brushRef="#br0" timeOffset="2353">2335 694 226,'0'-4'429,"0"-1"-51,0-1-63,0 2-61,0-1-8,0 0 10,8 0-29,-8 5-30,0-5-26,10 5-20,-10 0-12,0 0-10,0 0-15,8 0-2,-8 5-3,9-5-4,-9 5-1,10-5-5,-2 5-8,0-5-15,11 5-14,-11-5-12,10 0-13,-1 0-31,10 0-50,-9 0-65,-1-5-73,10 5-72,-9-5-98,0 0-140,-1 0-129,-9 0-61,11-5-9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6:02.47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496 485 79,'0'-5'531,"-8"0"-45,8 5-77,0-5-80,-10 5-14,10 0-12,-9-5-33,9 5-32,-8 0-30,8 5-21,-10-5-16,10 5-12,-8-5-11,8 5-4,0 0 4,-9 5 0,9-5 5,-8 5 5,8-1 4,0-3 2,0 4-1,-10 0-8,10 0-17,0 0-15,10 0-14,-10-1-16,0 2-14,0-1-16,8 4-12,-8-4-12,9 5-6,-9 0-6,8 0-5,-8 0-2,10 0-4,-10 5-1,8-5-2,-8 5-2,9-5-1,-9 5-2,0-1-2,10 1-2,-10 1-1,0-2-2,0 1 2,0 5-1,0-5-10,0 0-12,0 0-20,0-1-28,0 2-41,-10-1-49,10-1-53,0-4-60,0 0-57,-9-5-56,9 5-49,0-10-40,-8 5-33,8-10-47,0 0-73,0 0-37,0 0 10,-10 0 56</inkml:trace>
  <inkml:trace contextRef="#ctx0" brushRef="#br0" timeOffset="304">196 943 44,'-19'0'389,"2"5"-36,-1-5-46,0 0-48,1 0-19,-1 0 12,1 0 13,7 0-15,-7 0-12,8 0-13,0 0-8,1 0-14,-2-5-16,10 5-29,-9 0-26,9 0-23,0 0-25,9-5-22,-9 5-13,10 0-6,7-5-11,-8 5-3,8 0-3,10-5-1,0 5 0,-1-5 2,9 5-2,-8-5-5,8 0-2,0 5 1,10-5-4,-10 0-5,0 0 0,10 5-2,-10-5 0,10 0 0,-10 0-1,1 0-3,-1 5 1,0-5 4,-9 1-2,1-2-1,0-3-5,-1 3-1,1-3 0,0 3 2,-10-3 1,1-2 10,0-4 5,-9 6 7,9-6 8,-10 5 9,1-5 8,-1 0 5,10-5 6,-9 5-5,-9-5-1,10 5-5,-2-5-3,-8 5-5,8-4-6,-8-1-1,10-1-4,-10 2-1,0-1 0,0 5 4,0-5 2,0 5 0,0-5 3,0 5 3,0-4 4,0 4 2,0-1 1,-10 1 1,10 5 1,0 1-2,0-2 0,-8 2-4,8 3-6,0 2-5,-8-1-3,8 5-9,0-6-5,-10 12-6,10-1 0,-9-1-1,-9 7 6,10 8 4,-1-4 8,-9 5 9,1 6 9,7-2 10,-7 1 3,8 5 4,-8 0 0,8 0-1,-9 0-3,10 0-3,-11 0-5,11-1-6,-2 1-5,2 0-6,-1 0-6,1-6-6,8 6-2,0-4-6,-10 3-3,10-4-4,0 0-2,0-5 0,0 5 1,0-6-2,10 2 0,-10-7-2,0 1 2,8 0-2,-8 0 3,0-5-4,9-5 1,-9 5 1,0-5-1,0 0 2,8 0 0,-8 0 2,0-5-1,0 5 2,0-10 0,10 0-1,-10 0 0,0-5-2,8 0-2,1-5-1,1 6 0,-2-6-3,1 0 0,0 0-1,0 0-1,-1 0-1,1 4 0,0 2 0,0-1-1,-1 5 0,2-5 1,-1 5-2,-9 5 2,8-5-1,-8 5 0,10 5 0,-10-5 0,0 5 1,8 5 0,-8-5 2,9 5 1,-9-1 0,0 6 1,8-4 0,-8 4 0,10-6 1,-10 6 1,8-5 3,1 1-2,-9-2-1,10 1-2,-2 0-2,0-5-3,2 0-1,-1 0-2,8-5-5,1 0 1,0 0-3,-1 0-1,1-5 1,-1 0-1,1 0-1,1-5 2,-3 5-1,3-5 2,-3 0 3,-6-5 2,7 6 1,-7-6 3,-2 0-1,1 0 1,1 0 3,-2 0-2,-8-5-2,8 0 0,-8 5-1,0-5-1,0 5 2,-8 0 0,8 0 0,0 0 2,0 6 1,-8-1 2,8-1-1,0 7 0,-10-1-1,10-1 1,0 6-2,0 0 2,-9 0-1,9 0-1,-8 0 0,8 6 2,-10-1 0,2 5-1,8-1 1,-9 2 0,-1-2 0,10 1 2,-8 1 0,8 4 0,0-1-1,0 1 1,0-5-1,0 5 2,8 0 0,-8 0 1,10-5 0,-1 5 3,-1-5 2,2 5 1,7-6 1,1 2-1,-10-2 0,11 1-1,-2-5-3,1 5 1,0-5-2,-1 1-1,1-2-5,-9-4-12,9 5-16,-1-5-23,1 0-37,-10 0-53,2 0-62,7-5-71,1 1-73,-9-7-71,9 1-70,-1 1-82,-7-2-111,7-4-80,-9-4-17,2 4 25,7-5 56</inkml:trace>
  <inkml:trace contextRef="#ctx0" brushRef="#br0" timeOffset="1274">1930 629 399,'-10'5'385,"1"5"-86,1-5-80,8 1-39,-8-2-5,8 1-11,0 0-25,0 0-23,0 0-11,0 0-3,8-5-1,0 5 3,1-5-7,1 0-9,-2 0-8,0 0-2,11 0-4,-11 0-3,2-5 0,7 5-4,-7-5-1,-2 5 3,9-10 2,-7 5-3,-2 0-1,10 1-2,-9-7-4,-1 7-3,2-7-4,7 1-4,-9 1-6,11-2-7,-1-4-4,-10 6-7,11-6-4,-3 0-2,-7 0-3,9 0 0,0-5 1,-1 5 3,-7-5 1,7 1 4,-9-2 0,11 6 1,-1-5-1,-10 0 1,1 1-1,9-1 0,-10 5 5,1-5 1,1 0 6,-10 5 6,8 0 7,-8-5 6,0 10 5,8-5 2,-8 0 1,0 0 1,-8 5-3,8-4-4,-8 4-12,8-5-5,-10 0-4,1 5-3,1 0 2,-1 0 0,9 0-3,-9 0 2,0 0 6,1 5 2,8-5 0,-10 5-3,10 0-6,-8 5-1,8-5-1,-9 0 1,9 5-1,-10-5 1,10 5-1,-8 0 0,8-5-1,0 5-4,-9 0-3,9 0-6,-8 0-4,8 0-3,-10 5-2,2-5-1,-1 5-1,-1 0 2,2 0 1,0 0 3,-2 0 5,10 5 5,-9 0 7,1 0 3,0 0 4,8 0-1,-10 5 9,10-1 4,-9 1 2,9 6 1,-8-7-1,8 11 2,0-5 4,0 5 6,0 5-2,0-5-1,0 5-3,8 0 1,-8-1 0,9 1 0,-9 0-1,0 5-2,0-5-4,0 5 1,0 0-3,0-5 0,0 4-1,0 1-2,0-5-3,0 5 2,0 4 0,-9-3-3,9-1-1,0-1-4,-8 1-2,8 0-2,0-5-2,0 5-3,-10-1-4,10-4-3,-8 0-2,8 0-1,0 0-4,-9-5-3,9-1-3,-10-3-2,10-1-4,0-1 0,-8-4-2,8-5 0,0 0 1,0 0-2,0-5-1,0 0-5,0 0-7,0 0-9,0-5-12,-8 0-12,8 0-16,0 0-15,0 0-20,0 0-20,0-5-19,0 0-17,0 0-24,0 0-33,0-5-47,8 0-49,-8 0-51,0-5-48,8 5-44,-8-5-41,0 1-32,0-7-34,0 2-36,0-1-67,0-5-23,0 5 17</inkml:trace>
  <inkml:trace contextRef="#ctx0" brushRef="#br0" timeOffset="1918">2018 854 448,'-8'-6'545,"-2"6"-83,1-5-91,9 5-43,-8-4-26,8 4-46,0-6-35,-10 1-34,20 5-25,-10-4-18,0-1-26,8-1-27,11 6-20,-3-4-15,3-7-10,7 7 1,1-1 0,-2-1 3,2 2 1,0-1-1,-1-5-1,1 5-1,0 0-2,-1 0-1,-9 0-2,2 5 3,-1-5 6,-10 0 1,1 5 6,0 0 2,0-5 0,-9 5-4,8 0-5,-8 0-8,0 0-9,9 5-2,-9-5-5,0 5-6,0 0-2,0 5 1,0 0 0,10 0 3,-10-1-1,0 6-4,0 0-1,8 0-2,-8 0-2,0 0-6,8 0 0,-8 0-1,10 0 1,-10 0 0,9 0-3,-9 5-10,8-5 4,-8-1 6,10-3-16,-10 4-27,0-5-35,8-1-34,-8-4-39,0 1-32,9-2-48,-9 1-46,0-5-34,8 0-27,-8 0-27,0-5-36,10-5-50,-2 1-88,1-6-52,-9 0-9</inkml:trace>
  <inkml:trace contextRef="#ctx0" brushRef="#br0" timeOffset="2235">2592 475 420,'0'-10'511,"0"1"-91,-8-2-120,8 7-64,0 4-46,-9-6-51,9 6-40,-9 0-30,0 6-22,9-2-14,-8 1-12,-1 5-9,9 0-10,0-5-15,-9 5-15,9 5-18,0-5-24,-9 5-25,9-5-31,0 5-38,0-5-48,0 5-63,0-6-95,0 6-78,0 0-34</inkml:trace>
  <inkml:trace contextRef="#ctx0" brushRef="#br0" timeOffset="2422">2681 828 386,'0'-4'637,"0"-7"-49,0 7-120,0-11-76,0 4-51,10-4-63,-10 6-32,8-6-19,0 5-3,2 0 0,-1 0-3,-1 0-6,2 0-7,-10 5-11,8 0-17,-8 0-19,9 5-21,-1 0-21,-8 0-20,10 5-15,-10 5-14,8 0-12,1 0-8,-9 5-4,10 0-2,-10 5-4,0-1-4,0 7-5,0-2-7,-10-3-4,10 3-2,0 1-2,0-5-6,0 5-2,0-5-2,-9 5 0,9-6-2,-8 1 2,8-5-2,0 6 0,0-12 0,-10 6 0,10-5 1,0-5 1,0 0 0,0-5 0,-8 5-1,8-10-2,0 5 1,0-10-2,0 0-4,0-5-7,0 6-5,0-12-5,0 6-10,0-5-2,8 1-4,-8-1-1,10 5 0,-10-5 3,8 0 4,1 5 3,1 0 10,-2 0 2,1 0 4,0 0 2,0 5 1,-1-4 2,1 4 4,1-5 1,-2 4-3,0 2 3,11-1 0,-11 0 0,2 0 0,7 0 2,-9 0-4,2 0 1,7 0 2,-7 0-1,-2 0 1,1 5 0,0-5 1,0 5 0,-9 0 2,8 5 2,-8-4-1,9 4 1,-9-6 0,0 6-1,0 0-1,0 0-1,0 0-1,0 0-2,-9 6-1,9-2 1,0 1 0,-8 0 1,8 0-1,-9 5 2,9-5-1,-9 5 1,9 0-1,-9 0 1,9 0-2,0 5 0,0-5 0,0 0-1,0 0 1,0-1 0,0 6 0,0-4 1,9 4 4,-9-6 1,9 1 1,-9 1 3,9-2 1,-9 1 1,8 0 3,1-5-2,0 5 1,0-5 0,-1 0 4,2 0-3,-1 0-1,-1 0-1,10-5-1,-9 5 1,-1-5-3,2 0-4,7 5-4,-7-5 1,-2 5-1,0 0-3,2-5-3,-1 5-4,-9 0-5,0 0-4,0 5-6,0-5-1,0 4-2,-9 6 0,-1-4-1,2 4-2,-10-6 3,1 6 5,7 0 1,-7 0-1,9-5-4,-10 5-4,-1-5-4,11 0-2,-1 0-2,0 0 1,0-5-1,1 0 3,-1 0 3,9-5 3,0 0-1,-9 0-1,9-5-4,9 0-5,-9-5-3,9 0-4,-1 0 1,1 0-1,0 0 7,0-5 5,-1 1 6,11-1 6,-11-6 5,10 7 3,-9-1 0,9 0 4,-1 0 2,-7-5 0,6 5 2,-6-5 1,7 5 0,1-5-2,-9 0 3,9 0-1,-10 1-1,11-1 0,-2-1 4,-8-3 1,0 4 1,8-5 0,-8 5 2,0-5-1,-1 0 2,2 0-1,-10 1-2,9-2-1,-9-3-2,8 4 3,-8-5 2,0 5 7,10 0 7,-10 1 15,0 4 18,0-6 18,8 11 18,-8-4 10,0 8 7,-8-4 3,8 6 0,0 4-15,0 0-17,0 0-18,-10 5-16,10 5-6,-8 5-3,8 10 3,-9-1 7,-1 7 11,2 4 12,-1-1 15,-9 7 13,10 3 10,-1-4 7,9 4 0,-9 2-4,0-7-3,9 1-4,0 5-7,-8-10-7,8 4-12,8 2-10,-8-7-10,0 1-9,9 0-5,-9-5-6,9 0-9,0-1-3,-1-3-6,-8-1-3,9-1-3,0-4 0,-9 0-2,9 0-9,-9-5-13,0 0-22,0 0-21,0-5-27,0 0-25,0 0-32,0 0-44,-9 0-67,9-5-65,-9 0-69,0 0-72,1-5-68,-10 0-67,9-5-81,1-5-101,-11 0-52,11-5 17,8 1 55</inkml:trace>
  <inkml:trace contextRef="#ctx0" brushRef="#br0" timeOffset="3352">3327 824 549,'9'-11'631,"8"2"-68,-7-1-109,-1-1-74,9 2-50,-10 3-66,9-3-54,-7-1-42,7 0-34,1 5-25,0-5-27,-1 5-22,10-5-32,-9 5-42,-1 0-53,1 0-72,-1 5-80,-7-5-99,-2 0-147,11 0-133,-11 0-86,-8 0-25,8 0 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6:06.30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-4 851 150,'0'0'620,"0"0"-39,0 0-101,0-5-92,0-5-21,10 0-52,-10 0-46,9 0-34,-1-5-22,10 0-12,-1 0-9,-7-5-6,17 5-5,-11 0-2,3-4 1,7 4-4,1 0-5,-10 4-7,10-3-16,-9 4-17,9 5-21,-11 0-23,3 5-22,-3 0-19,3 5-13,-1 5-12,-1 0-3,1 5-3,-1 0-1,-7 5 0,7-5 2,-8 4 0,0 7 0,-9-7-1,8 6 6,2-5 2,-10 5 4,0-5 1,-10-1 2,10 7 2,-8-11 3,-1 4 0,0-4-2,0 0-4,1 0-3,-2-5-2,2-5-3,-1 5 1,-1-10 0,2 0-2,-1 0 0,9 0 1,-8-10-2,-2 0-1,10-5-1,0 0-4,0-5-4,0 1-2,0-1-4,10-5-1,-2 0 0,-8 0-1,9-5-1,-1 5-2,11 0-1,-11 1-2,10-2 0,0 2-3,-9 3-9,18-3-12,-11 9-13,3-5-17,-1 5-25,9 5-34,-11 0-44,3 0-47,-2 5-48,1 1-45,0-2-47,-1 6-41,1 0-35,-1 0-30,1 6-29,0-2-48,-9-4-92,8 5-41,-7 5 4,-2-5 30</inkml:trace>
  <inkml:trace contextRef="#ctx0" brushRef="#br0" timeOffset="382">854 861 555,'10'4'517,"-2"-8"-91,1 4-100,9-10-32,-9 5-23,0-5-35,8 0-26,1-5-15,-9 0-3,9 0 2,-1 0 2,1 1 0,-9-7 8,-1 6 6,2 1 7,-2-1 7,1 0 2,1 0-5,-10 5-9,0 0-16,0 0-23,0 0-26,0 5-27,-10 0-26,10 5-23,-9 0-18,1 0-14,-2 0-12,2 5-8,-1 0-7,-9 0-5,10 5-3,-11 0-2,11-1 0,-10 6 0,9-4 0,1 4-3,-1 0 0,0 0 0,0 4 3,9-4-1,0 0 5,0 5-2,0-5-1,0 0 0,0 0 1,9 0-2,0-1 0,8 1 0,1-4-4,-1 4 2,2-6 0,-1-3-2,-1 3-3,9-3-4,-7-2-3,7-4-2,-9 0-6,10-4-2,-9-2 0,-1 1 2,10-5 4,-9-4 1,9-1 2,-11 0 2,3-5 5,-1 0 1,-1 0 0,1 0 3,-10 0 0,11 1 0,-11-2 1,-8 1 2,9 1 2,-9-1-1,9 5 0,-9 0 1,0 0 1,0 5 1,0 0 1,-9 0-1,9 0-1,0 5-1,-9 0 0,1 5 1,8 0-3,-19 0-1,11 0 0,-2 5-3,-7 0 1,9 5 2,-10 0 0,-1 0-1,11 0 0,-10 5 0,1 0 0,8 0 1,-9 5 1,18-5-3,-8 0-3,-2 0-8,2 4-11,8-4-10,0 0-11,-9 5-15,9-5-13,0 0-12,0-5-8,9 0 0,-9-1 2,0 2 10,0-7 9,8-4 13,-8 6 13,10-6 15,-2-6 12,1 2 9,0-1 8,0-5 4,-1 5-1,11-5 1,-3-5 3,-6 0-5,7 0 0,1 0 0,-1-5 0,-7 0 0,7 5 0,1 0 9,-9 1 14,9-1 22,-18 5 18,8-5 14,1 10 14,0-5 7,0 5 7,-9-5-1,0 5-16,0 5-18,0 0-17,8 0-10,-8 5-2,0 5 0,0-1 5,0 6 6,0 6 9,0-1 12,0-1 11,0 7 4,0 3 1,0 1 1,10 0 1,-10 0 1,0 5-3,0-5-4,0 4-6,9 1-4,-9-5-3,0 5-7,0-5-11,0-1-8,8 1-4,-8 0-9,0-5-6,0 0-6,0 0-5,0 0-5,0-6-1,0-4-2,0 0-4,0 0 0,0 0 0,0-5-4,0-5 0,0 5-12,0-5-13,0 0-9,0-5-13,-8 0-19,8 0-23,0 0-21,0-5-26,0 0-14,-9 0-17,9-5-27,-10 0-40,2 0-52,8-10-40,0 5-45,8-9-45,-8-1-45,10 0-34,-1 0-25,-1-5-9,2-5-2,7 0-15,1 5-26,-10-4-13,11-1 21</inkml:trace>
  <inkml:trace contextRef="#ctx0" brushRef="#br0" timeOffset="1116">1695 637 139,'9'-5'389,"-9"0"-21,0 0-42,0 0-50,0 0-28,0 0 12,0 0 8,0 0-18,0 0-14,0 5-9,-9-5-8,9 5-5,0 0-9,0-5-15,0 5-15,0 0-17,0 0-15,0 0-14,0 0-9,0 0-12,0 5-4,0-5-6,0 0-5,0 0-3,0 0-1,0 5-3,0-5-5,0 0-6,0 0-7,0 5-5,0-5-8,0 5-6,0-5-7,0 5-6,0 0-2,0 0-1,0 0-2,0 0 2,0 0 2,9 5 1,-9-5-3,9 5-2,-9-1 2,9 2-3,-9-1-2,8-1-3,-8 6-5,10-4-5,-10 4-2,9-6 0,-9 6-4,0-5 3,0 5-4,8-5-4,-8-5 0,0 5-1,10-5 0,-10 5-1,8-10 0,-8 5-6,9 0 4,-1-5 3,2 0 1,-2-5 0,1 0 0,1 0 0,-2 0 0,0-5-2,11 0 1,-11-5-1,1 5-1,9-9 0,-10 4 0,2 0 0,-1-5 1,-1-1 0,2 6-2,7-4 0,-9-1 0,2 5 1,-10 0-2,8 5 2,-8 0-1,0 5 0,9-5 0,-9 10-1,0-5-2,0 5 0,0 0 0,0 0-2,-9 5 2,9 5 0,0-5-1,-8 5 1,8 0 0,-10 0 1,10 0 2,0 5 0,0 0-3,-8 0 2,8 0 2,8 0-1,-8 0 0,0 0 1,10-6 1,-2 6 0,1-5 0,1-5 8,-2 5-3,0-5-2,11 0-1,-11 0-3,10-5 1,-1 5 1,1-5-1,1-5-8,-2 5 3,1-5 3,-1 0-1,1 0 2,9-5-3,-11 1-4,3-6-2,7 4-5,-7-4 0,-11 0-1,9 0 0,1-4-1,-9 4 2,0-5 3,0 0 1,-1 0 4,2 5 1,-2-5 2,1 0 3,-1 5 0,2 0 3,-10 1 4,9 4 9,-9-1 3,0 7 3,0-7 4,0 7 0,0-1 0,0 5-2,-9 0-5,-1 0-4,2 0-5,-9 5-12,-1-1-1,0 2 1,1 3 1,-2 2 0,3 4-1,6 0 0,-7 4 1,7-4 7,2 5-4,-1 0-2,-1 0-3,10 0 2,-8 0 3,8 0-1,0-1 0,8-4-1,-8 5 2,10 1-2,-1-6 2,-1-1-1,2 1 3,-2 0 0,1 0-3,9-5-1,-10 0 0,1 0 1,9 0-2,-9-5-3,9 4-6,-10-3-5,10-6-6,-1 5-2,2-5-5,7-5-2,-8 5-2,-1-6-1,10-3-1,0-1 3,-1 0 3,1 0 4,0-10 2,-1 5 3,1 0 4,-2-5-1,-6 1 4,-1-2 3,9 1 4,-11 1 0,-7-7 3,9 7-1,-10-6-1,2 0 5,-1 0 0,-1-5 0,2 5 0,-2-4-1,-8 4-3,9-5 2,-9 10 1,0-5-1,0 5 0,0 0 1,0 11 0,0-6 0,-9 4 2,9 7-2,-8-2-2,-2 1-1,2 5 1,-1 5-1,-1-5-2,2 10 1,-10-5 0,9 10 1,1 0 2,0 0 1,-2 0 0,1 0 1,1 5 1,8 0-2,-10 0 2,10 0 0,0-5 3,0 5-6,0-1 1,10-4 3,-10 0 1,8 5 2,-8-5 4,9 0-3,1-5 0,6 0 5,-7 0 0,9-5-3,-10 5-2,11-5-1,-1 4-3,-1-3-1,-9-1-1,11-1-2,-1-4 0,-1 6 0,1-1-1,-10-1-3,11-4-3,-3 6-7,3-1-9,-11-1-9,10-4-11,-1 6-17,-7-1-17,-2-1-23,1-4-20,1 5-19,-10 1-7,0-2-5,8-4 2,-8 5 11,-8 1 14,8 3 20,-10-3 25,1 3 20,-9 1 19,10-5 12,-9 5 6,-1 0 4,-1 0 5,11-5 4,-10 5-1,9 0 3,-8-5 2,8 5 1,0-5 4,-9 0 2,10 0 0,8-5-2,-9 4 3,9-4 6,0 0-3,9 0-3,-9 0-1,0 0-3,8-4 0,-8-1 1,10-5 1,-2 5-7,1-5 2,0-5 3,0 5 1,-1 0 1,11 0-1,-11 0-1,0-5 0,2 6 1,7-6 5,-7 4 0,-2-4 3,1 0 2,9 6-7,-10-6 12,1 0 9,9 0 5,-9 0 4,9-5 4,-10 5 3,10 0 0,-9-5 16,9 1-5,-9 4-5,9-6-1,-10 1 1,10 1 6,-9 4 5,-1-5 8,1 0 2,1 5 3,-2-5-1,0 5 9,2-4 4,-1 4-4,-1-6-9,2 1-5,-2 5-2,1-5 1,-9 5-1,8-4-10,-8 4-9,0 0-6,10-5-2,-10 5-2,0 0-3,0 0-3,0 0-1,-10 5 1,10 0 2,0 1 1,0-2 2,0 1-1,-8 5-1,8-5-1,0 5-1,-9-4 2,9 3 0,-8 6 1,8-4-2,-10-1-3,10 5-2,0-6 1,-8 6-4,8-4-4,0 4-3,-9 0-3,9 0-2,0 0-1,0 0-2,0 0-4,-10 0 0,10 0 0,0 4-2,0-4 1,0 6 0,-8-1-1,8-1 2,0 7 3,-8-7 2,8 7 4,0-2 5,-10 1 3,10 5 3,0 0 5,0 0 2,-9 0 1,9 5-1,0-5 0,0 5-1,0 4-2,0-3-2,0-1-4,0 4-4,0-4 0,0 5 0,0 1 2,0-7-2,0 6-1,0-6 8,0 7-1,0-6 4,0 5-2,9-5-3,-9-1-1,0 1-3,10 0-2,-10 0-6,0 0-1,0 0-3,8 0 0,-8-5-2,0 4-1,0-4 0,8 0 0,-8 5-2,0-5 1,0 0 0,0-5 2,10 5-3,-10-5 0,0 0 0,9 0 0,-9 0 0,0-5 0,0 5-1,8-5-6,-8 0-2,0 0-5,0 0-6,0-5-3,0 5-3,10-5-4,-10 0 1,8 0 1,-8 0-1,9-5-1,-1 5-2,2 0-2,-2-5-3,1 0-3,1 0-6,-2 0-6,1-5 0,9 5-2,-10-5 1,1 0 1,1 0 1,6 0-1,-6-5-2,7 5-3,-7-5-7,7 0-11,-9-5-17,10 5-25,-9 0-27,1 0-38,-2-4-24,0 4-21,2 0-22,-1-5-17,-1 5-16,-8 0-15,9 5-11,-9 0 2,0 1-13,-9-2-20,9 1-32,-8 1-53,-1-2-87,-9 7-56,10-1-7</inkml:trace>
  <inkml:trace contextRef="#ctx0" brushRef="#br0" timeOffset="2784">3191 458 472,'-19'0'748,"11"0"45,8 0-149,-9 0-112,9 0-90,0-6-94,0 6-71,0-4-57,0-1-38,9 0-35,-1 0-31,2 0-35,7 0-31,1-5-21,0 5-30,-1-1-37,10-3-43,0-1-43,-9 0-47,7 0-46,2 0-50,0 0-55,-1 6-37,1-2-25,0-3-24,-1 3-33,1 1-45,0 1-72,-1-2-15,0 1 17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6:09.23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18-1 203,'18'5'613,"-1"-5"-36,1 6-70,-9-2-76,-1-4-18,2 0-42,-2 0-42,1 0-30,-9 0-28,10 0-30,-10 0-33,0 0-30,0 0-32,0 0-32,0 5-39,-10-5-60,10 6-64,-9-6-78,1 0-97,-2 4-107,-7-4-141,9-4-213,-11 4-103,-7-6-42,8 1 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6:10.96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698 547 294,'0'0'377,"0"0"-66,0 0-71,0 0-51,0-5 3,0 5 8,0 0-22,0 0-24,0-5-20,0 5-9,0 0-3,0-5-5,0 5-1,0-5-5,0 5-5,0-5-1,8 5-3,-8 0-1,0-5-1,0 5 3,0 0-1,0-5 1,0 5-1,0 0 3,0-5 3,0 5 2,0 0 3,0-5 1,0 5-1,0 0-1,0 0 0,0 0-10,0 0-10,0 0-8,0 0-14,0 0-10,0 0-10,0 0-8,0 0-12,0 0-2,0 0-4,0 0-2,0 0-2,0 5-2,0-5-1,0 0 1,-8 0 5,8 5 7,0-5 8,0 0 3,0 5 5,0-5 7,0 5 2,0-5 4,0 5 1,0 5-4,0-5-6,0 0-3,-9 5-6,9-5-4,0 5-1,0 0-4,0 5-7,0-6 0,0 6-4,0-4 0,0 4 0,0-6-3,0 6-5,0 0-1,-9-5-2,9 0-1,0 5 0,0-5-2,0 0-3,0 0 0,0 0 1,0-5-2,0 5 1,0-5-2,0 0-2,9 0 0,-9 0 0,0 0 1,0-5 1,0 5 0,0-5-1,9 0-1,-9 5 1,0-5 1,0 0 1,0 0-1,8 0-1,-8 0 2,10 0 0,-10-5 1,9 5-1,-1-5 0,0 0-1,2 0 0,-1-5-2,-1 5 1,2-5 0,7 0 0,-7 0 1,-2 0-1,9-5 0,-7 0-1,-2 1 2,10-1 1,-9 0-1,-1 4-2,2-4 1,7 0 1,-17 0-2,8 6 2,2-6-1,-1 5-2,-9 0 0,8 5 1,-8 0-3,0 0 1,0 0 1,0 0-1,10 5-1,-10-5 1,0 0-1,0 5 1,0 0-1,0 0-1,0 5 1,0 0 0,-10 0 3,10 5 7,0-5 6,0 5 9,0 0 8,0 5 7,0-5 7,0 5 10,-8 0 8,8 4 4,0 1 2,0-5-3,0 5 1,-9 0-2,9 0-2,0 0-5,-10 5-7,10-5-6,0-5-7,0 5-2,0-1-3,0 1-6,0-5-5,0 5-4,-8-5-3,8-5-3,0 5-1,0-5-5,0 0-3,0 0 1,0 0 0,0 0-1,0-1-1,0-3 1,0 3-1,0-3 1,0 3-1,-9-3 3,9 3-2,0 2-2,-8-7-7,-2 1-7,10 1-10,0-2-15,0-4-13,0 5-14,-8 1-13,8-6-14,0 0-15,0 0-17,0-6-21,-9 1-30,9 5-33,0-4-25,0-2-51,0-3-46,0 3-41,0 1-40,0-4-29,0-1-16,0-1-24,9 2-47,-1-1-45,-8-5-50,10 0-9,-2 0 27</inkml:trace>
  <inkml:trace contextRef="#ctx0" brushRef="#br0" timeOffset="812">1247 273 188,'0'-15'323,"8"-5"-31,-8 5-39,-8-4-50,8-1-29,0 5 13,-10-5 15,10 5-18,-8-5-14,-1 5-6,-1 0-1,-7 0 4,8 0 1,-8 5-3,-1 0 0,1 0-4,-2 1-5,-7 3-4,-1 1-2,-8 1-6,0 4 0,0 4 1,-10 7 7,1-2 13,-1 6 11,2 10 4,-10 5 1,-1 0 0,-8 4-9,1 7-11,7 3-16,-8 6-19,1 0-18,7-1-16,-7 2-10,7-1-7,11 4-9,-2-4-3,10 4-7,8-4-7,0 5-6,9-5-4,10 0-8,8 0-5,8-1-4,10 6-4,9-10-6,0 5-3,8-1-2,10 1-3,-2-6-1,19 1 0,-9-5-1,9 0-2,0-5-5,10 0-9,-11-5-7,10-6-9,-10-3-10,1-6-11,-9-6-8,9-4-4,-8-5 2,-1-10 6,-10 0 8,11-10 8,-19-5 9,10-4 9,-2-11 8,-6 0 6,-2-5 5,0-5 4,0-9 1,0-1 0,2-5 4,-11 1 1,0-6-1,0-5 1,-7 1-1,-11 4-3,2-5-7,-20 1-15,2 4-23,-11 5-29,3 0-41,-20 6-48,0 5-52,-16-2-52,7 17-45,-17-2-46,0 17-48,-9-1-44,9 11-40,-8 3-58,-2 6-96,11 5-49,-1 5-5,-8 6 29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6:16.21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433 119 172,'0'4'234,"10"1"-25,-10-5-26,0 0-25,8 6-27,-8-6-14,0 4 11,0-4 19,0-4 20,0 4-4,0 0-6,0-6-4,8 6-3,-8 0-1,0 0 1,0-5-1,0 5-3,0-4-5,-8 4-5,8-6-7,0 6-4,0-5-9,-8 5-9,8-4-7,0-1-2,0-1-4,0 2 0,-10-1-2,10-1 1,0-3 2,0 3 4,-9-3-2,9 3 2,0-3 2,-8 4 2,8 0 3,-10-5 2,10 5-3,-8 0-5,8 5-4,-9-5-11,9 0-13,-10 5-12,2 5-14,0 0-11,-1 0-8,-9 0 0,9 5-5,-9 0 5,0-1 0,-7 6 2,6 6 4,1-1 1,1-1 6,-1 1 0,1 5 2,-1 0-2,0-5-1,1 5 0,-1-1-3,9 2-4,1-2-8,-2-3-3,1-2-8,9 6-5,0-5-1,0-5-3,9 5-1,-9-5 0,10 0 0,7-5 0,1 0 2,-1-1-2,1 2 1,9-7-1,-11 2-3,11-1 0,0-1 1,-1-4-1,1 5 1,-9 1 0,9-2 0,-10-4 1,1 5 2,-1 1-3,-7-2 0,7-4-2,-7 5 2,-10-5-2,8 6 1,-8-2 0,0 1 0,0 0 0,-8 5 1,-2 0 1,1-5-2,-9 5 1,10 0 0,-11 0 4,-6 5-2,7-5-2,0 0-1,-9-5 2,2 5-1,6-5-1,-7 5-3,7-10-9,-6 5-3,7-1-4,-9 2-4,9-6-6,1 0-9,-1 0-11,1-6-13,7 6-17,-7-4-21,8-1-25,0 5-28,9-6-31,-8 2-27,8-1-27,-10-1-30,10 6-32,10-4-21,-10-1-18,8 0-15,1 0-14,0 0-25,0 0-41,-1 0-65,10 0-47,1-5-17</inkml:trace>
  <inkml:trace contextRef="#ctx0" brushRef="#br0" timeOffset="561">796 333 55,'9'-6'580,"-1"1"-10,-8 1-77,10-2-96,-10 1-17,0 1-36,8 4-50,-8 0-39,0-5-27,0 5-12,0 5-2,9-5 2,-9 9-2,0-3-3,0 3-1,0 6-2,0-5-2,0 5-9,0 0-22,0 5-23,0-5-21,0 0-19,0 5-20,8-5-9,-8 5-10,0-5-10,0 4-10,0-4-8,0 5-9,0-5-8,10 0-1,-10 0-10,0-5-4,0 0-2,0 0-4,0 0-2,0 0-1,0 0-1,0-5-6,0 4-9,0-3-12,0-1-15,0 5-11,-10-10-13,10 5-20,-8-1-23,-1-4-25,1 0-33,8 0-35,-10-9-30,2 3-25,-1-3-21,0-6-14,0 0-5,9-5 7,-8 0 18,8-5 29,0 1 34,0-2 32,0 2 33,8-1 30,-8-5 33,9 5 30,0 0 34,0 0 32,-1 0 25,2 1 19,-2 3 22,1-3 21,-1 4 14,2 0 13,-1 5 5,9-5-2,-10 5-4,1-5-4,9 10-3,-10-5-8,11 5-11,-11 1-10,10 3-12,-9-3-12,-1 9-9,2-6-16,-2 6-13,1 0-12,-1 6-2,2-6-9,-2 9-3,1-3-4,1 3-2,-2 1 0,1 0-10,0 5-22,0 0-36,-9 0-37,8-5-44,-8 5-51,0 0-55,0-1-58,0 1-53,0-4-54,0 4-65,-8-6-97,-1 1-51,0 1 0</inkml:trace>
  <inkml:trace contextRef="#ctx0" brushRef="#br0" timeOffset="989">823 566 329,'0'10'636,"-10"-5"-55,10 5-110,-8-5-74,8 0-32,0-5-50,0 0-34,0 0-24,0 0-19,8 0-11,2-5-16,-2 0-16,1 0-17,9 0-18,-1 0-24,1-5-24,0 6-21,-1-2-21,2 1-19,-3 1-14,3-2-13,-1 6-13,-1 0-18,-9 0-28,10 6-39,-9-6-38,1 4-41,7 1-43,-8 1-43,-9-2-47,9 6-30,-9-5-19,0 5-6,-9 0 2,0 0 9,0 0 16,1 0 27,-11 0 36,1 0 40,1 0 48,-1 0 50,1 0 52,-1-1 52,0 2 49,1-1 42,-1-1 34,1 2 31,-1-7 25,9 7 16,-9-7 10,9 1 3,1 1-3,-2-2-4,2 1-8,8 0-12,-9-5-16,9 5-10,0-5-3,0 0 4,0 5 9,9-5 9,-1 0 9,2 0 8,7 0 7,1-5 0,-1 5-14,10-5-23,-9 0-26,9 0-26,-1 1-25,1-2-25,8-3-17,-8 3-15,-1 1-21,-9 5-31,2-4-37,7-2-43,-9 6-48,1-5-54,-9 5-58,9-4-62,-1 4-49,-7-5-41,-2 5-45,0-6-66,11 2-102,-11-1-29,-8-5 16</inkml:trace>
  <inkml:trace contextRef="#ctx0" brushRef="#br0" timeOffset="1387">1574 348 282,'0'0'640,"0"0"-5,0 0-127,0 0-105,0 0-64,0 0-67,9 4-51,-9 1-30,0 0-16,0 0 0,0 0 4,9 0 11,-9 5 11,0 5 8,9-5-2,-9 0-11,0 5-11,0 0-15,8 0-11,-8 0-14,0 0-20,0 0-26,0 5-18,0-5-12,-8 0-14,8-1-12,0 1-12,0 0-10,0-5-5,0 5-3,-9-5-3,9 0-1,0 0-5,0 0-1,0-6-6,0 2-6,-9-1-7,9-1-3,0 2-6,0-6-8,0 0-7,-9-6-10,1 2-2,8-1-4,-9-1-1,0-3 0,9-6 2,-9 0 1,1 0 8,8-5 8,0 0 6,0-5 9,0 5 8,0-4 3,0 3 1,0-3 6,8 4 6,-8 0 5,0 5 7,9 0 7,-9 0 6,9 5 10,-9 0 7,0 0 3,9 6-1,-9-2-3,8 1-6,-8 1-5,0 4-7,9 0-5,0 4 0,0-4 2,-1 5 4,2 5 1,7-5 1,-7 5 4,-2 0 4,9 0-3,1 5-3,1-5-3,-11 0-5,10 0-1,-1 5 0,1 0-4,-1-5-4,-7 5-2,7 0-3,-7-5-4,7 4 1,-9 1-2,2-5-4,-2 5-5,1-5-8,1 5-13,-10 0-18,8-5-24,-8 5-39,0-5-47,0 5-49,8-5-51,-8-1-50,0 2-52,0-1-49,0-1-42,0-3-32,10-1-32,-10-5-54,0 0-87,0 0-21,0 0 23</inkml:trace>
  <inkml:trace contextRef="#ctx0" brushRef="#br0" timeOffset="1883">2026 149 335,'-10'0'433,"10"0"-64,0 0-69,-8 0-40,8 0 4,0 0 1,0 0-17,0 0-17,0 4-11,0-4-6,0 0 0,0 5-1,-8-5 1,8 5 1,0-5 7,-10 5 8,10 0 6,0 0-1,0 0-8,-9 5-10,9-5-18,0 0-16,0 5-30,-8-5-20,8 5-16,0-5-12,0 5-9,0-5-4,0 5-8,0 0-5,0-1 1,0 2-8,0-1-3,8 4-5,-8 1-3,9 0-8,-9 0-2,0 5-5,0-5-2,10 5-2,-10 0-6,0 5-4,0-6-3,0 7-3,0-2-3,8-3-4,-8 3-3,0-4-4,0 5 0,0-5-3,0 0-2,0-1-2,0 2-1,0-1 1,0-1-2,0-4-1,0 0-14,-8 0-17,8 0-19,0 0-25,0 0-30,-10 0-36,10-5-43,-9 0-63,1 0-65,8-5-69,0 0-73,-10 4-73,10-9-67,0 0-84,0 0-121,0 0-50,0-4 18,0-6 55</inkml:trace>
  <inkml:trace contextRef="#ctx0" brushRef="#br0" timeOffset="2277">2300 258 6,'0'0'571,"0"0"-32,-8 0-81,8 0-86,0 0-23,0 4-26,0-4-40,0 0-34,-10 0-28,10 6-13,-9-6-7,9 5 2,0-1 2,-8 2 6,8-1 4,0-1 2,0 7-1,0-2-7,0 1-10,-10 1-15,10 4-16,0-1-18,0 1-13,10 0-15,-10 5-8,0 0-6,0-5-9,0 5-10,8 0-9,-8-1-7,0 1-9,9-5-7,1 6-9,-10-7-10,0 6-8,0-5-6,8-5-8,-8 5-5,0 0-4,0-5-2,0 0-1,0 0-2,9-1-3,-9-3-11,0 3-13,0-3-19,0-1-18,0-1-25,0 1-26,-9-5-32,9 6-49,0-6-55,-8 0-57,-2 0-59,1 0-62,1-6-54,8 1-48,-10-4-47,10 3-44,-8-9-69,8 0-33,-9-4 19,9 4 53</inkml:trace>
  <inkml:trace contextRef="#ctx0" brushRef="#br0" timeOffset="2549">2255 268 171,'10'-10'564,"-2"-5"-58,-8 5-93,9 0-78,1 0-5,-10 0-43,8 5-37,1 0-26,-1 0-21,2 0-14,-2 5-1,10 0-3,-9 0-5,9 5 3,-1 0 9,1 5 7,-1-5 1,1 5-6,9 5-16,-10-5-20,1 5-17,0-5-21,-1 5-22,1 0-18,9 5-13,-18-5-8,9 4-4,-10-4-3,1 10 2,1-5-5,-2 0-4,-8 5-6,0 0-7,0-1-1,-8 2-3,-2-2-7,1-4-7,-9 5-2,1 0-6,-1 0-3,1-5 0,-1 5-5,0-10-11,1 5-8,-2-1-12,3-4-18,-11 0-24,9-5-33,-1 0-45,-6-5-50,7 0-42,0 0-52,1-5-56,-1-5-52,9 5-49,-9-5-53,9-5-67,1 5-113,-2-10-35,2 5 15,-1 0 33</inkml:trace>
  <inkml:trace contextRef="#ctx0" brushRef="#br0" timeOffset="3041">3051 601 519,'-8'5'698,"-1"0"-48,9 0-116,-8-5-55,-2 0-40,10 0-45,-8 0-33,8 0-25,-9 5-19,9-5-25,0 0-32,0 0-33,0 0-42,0-5-44,0 5-37,9 0-29,-9 0-23,8-5-9,10 5-7,-9-5-3,9 5-2,-1-5-5,-7 5 0,7 0-4,9 0 1,-7 0-1,-3 0-2,3 0-2,-1 0-2,-1 0 1,1 0-1,-1 0-2,1 0-1,0 0-5,-1 0-1,1 5-2,-1-5-3,2 5 1,-1-5-2,-1 5 0,1-5 0,-1 5-1,-7-5 0,6 5-3,3-5-7,-1 5-6,-1-5-5,1 5-6,-10-5-10,11 0-7,-2 0-11,-8 0-13,8 0-5,-8 0-7,9 0-10,-10 0-10,-8 0-12,10 0-14,-10-5-20,9 5-19,-9-5-24,8 5-21,-8-5-21,10 5-18,-10-5-18,8 0-16,-8 0-10,0 0-4,0 5-11,0-5-15,0 0-25,0 5-38,0 0-64,9-10-62,-18 0-16</inkml:trace>
  <inkml:trace contextRef="#ctx0" brushRef="#br0" timeOffset="3463">3485 298 192,'-8'5'599,"8"-5"-50,-9 0-93,-1 0-68,10 4-9,0-4-40,-8 0-43,8 0-35,0 0-23,0 0-15,0 0-20,0 0-18,0 0-20,0 0-18,0 0-5,0 0 8,0 5 2,0-5-1,0 6 3,8-2 0,-8 1 3,10 1-3,-10 3-9,9-3-16,9-2-12,-10 1-8,9 5-10,-7 0-8,17 0-10,-10 0-9,1 0-7,9 0-9,-11 5-8,11-5-8,-9 5-7,9 0-6,-10 0-4,1 4-2,0-4-2,-1 0 0,1 5-4,-9-5 0,9 0 0,-9 5-2,-1-5-1,2 0-1,-2 0-1,1 0-2,-9 0 0,8 0 0,-8 0-1,0-6 0,10 6 0,-10-4 0,0-2 0,0 6 0,0-5 0,-10 0-1,10 0 0,-8 5 0,-1-5-1,1 5-1,-10 0 1,-1-5-2,2 5 0,-1 0-1,1 0-1,-1 0 0,-9-1 2,1 1-3,9 0 0,-10 0 0,1-5 0,-1 0 0,9 5 0,1-5 0,-10 0-2,9 0 2,1 0-1,-1 0 0,-1 0 0,11-5 2,0-1-1,-2 2 0,1-1-2,9-5-5,-8 0-6,8 4-5,-8-4-7,8 0-10,0 0-9,0 0-12,0 0-14,0-4-11,0 4-11,0-5-10,0-1-13,8 6-10,-8 0-16,0-4-20,8-1-27,-8 0-29,9 0-31,-9 0-33,10-5-28,-10 5-30,8-5-22,0 0-17,2 5-10,-10-5-11,9-5-28,-1 5-52,-8 0-92,10 0-30,-2 1 5</inkml:trace>
  <inkml:trace contextRef="#ctx0" brushRef="#br0" timeOffset="14173">62 1298 252,'0'4'294,"0"-4"-58,0 6-56,-10-1-43,10-5-11,0 0 3,0 0 7,0 0-16,0 4-20,0-4-14,0 0-11,0 0-6,0 0-5,0 0-1,0 0-6,0 0-4,0 0-3,0 0-4,0 0-7,-8 0-4,8 0-2,0 0-5,0 0 0,0 0-1,0-4-1,0 4 2,0 0 3,0 0 0,0 0 1,0 0-3,0 0 3,0 0-1,0 0 2,0 0 3,0 0-1,0 0 3,0 0 3,0 0 8,0 0 3,0 0 3,0 0 4,0 0 0,0 0 2,0 0 4,0 0-2,0-5-4,0 5-7,0 0-7,0 0-6,0-6-6,8 6-6,-8-4-11,0 4-6,10-5-3,-10 5-2,8-5 1,1 5-3,-9-5 3,10 5 3,-2 0 2,1-5 7,-1 5-2,2 0 4,-2 0 8,1-5 1,0 5 0,8 0 2,-7 0 1,7 0 1,-9-5 2,11 0 0,-1 5-8,-1-5 2,1 0 1,-1 5 1,10-5 2,-9 0 0,0 0 1,-1 5-1,1-5 0,-1 0-1,1 0-4,1 5-2,-3-5-5,3 0-4,7 5-4,-9-5-3,-7 5 0,15 0-2,-15 0-3,7 0 1,1 0-3,0 0 1,-1 0-1,2 0 2,-3 0-2,3 0-1,-1 0 3,-1 0 1,1 0 2,-1 0 5,1 0 2,9 0 3,-9 0 2,7-5 2,2 5 2,0-5 1,-9 5-3,9-5-3,-1 5-2,1-4-3,-10 4-2,9-6-3,-7 6-2,7-5-2,-9 5-1,2 0 0,-3 0-1,3-4 0,-1 4-1,-10 0 0,9 0 0,-7 0 0,7 0-2,-7 4-1,-2-4-2,10 0 2,-9 0 3,8 0 1,1 0 0,0 0 0,-1 0 1,-7 0 0,7 0 3,9 0 0,-7 0-4,-3 0 1,3 0 2,-1-4-1,7 4-1,-7 0 0,9 0-1,-9 0-1,-1-6 1,1 6-1,9 0-2,-10 0 1,1 0 1,-1 0 0,1 0-1,1 0 0,-3 0 0,3 0 1,-2 0-3,1 0 1,0 6 0,-1-6-1,1 0 1,-1 0 0,1 0 1,1 0 1,-3 0-1,3 0-1,-3 0 1,3 4 0,-1-4-1,-1 0 2,1 0-2,0 0-1,-1 0 3,1 0 0,-1 0-3,2 0 0,-1 0 2,-1 0 0,1 0 0,-1 0-1,1 0 0,0 0 0,8 0 1,-8-4 2,0 4-3,-1 0-2,10 0 1,-9-6 2,-1 6 0,9-5-1,-7 5 2,-3-4-2,3 4 2,-1-6-1,9 6 2,-19-5-1,9 5-1,1-4-1,-9 4 0,0-6 0,8 6 1,-7 0 0,-2 0-1,-8-5 4,9 5-1,-9 0 0,8 0-3,-8 0 7,10 0-3,-10 0-1,0-4 0,0 4-3,9 0 3,-9 0 4,0 0 3,0 0-9,0 0 6,0 0 0,8-5 2,-8 5 0,0 0-2,0 0-1,0 0-1,0 0 1,10 0-2,-10-6-1,0 6 1,0 0-3,0 0-1,0 0 0,0 0-1,0 0 1,0 0-1,0 0-4,0 0-7,0 0-8,0 0-11,0 0-15,0 0-16,0 6-18,0-6-19,0 0-17,-10 5-20,10-5-17,0 0-19,-8 4-15,8-4-14,-9 5-16,9-5-13,-10 6-15,2-6-10,8 0-12,-9 4-17,1-4-37,8 0-67,-10 0-85,2 0-32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6:37.03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222 503 230,'0'-6'440,"0"2"-42,0-6-52,0 5-51,0 0 5,-8 0 20,8 5-24,-10 0-30,10 0-20,-9-5-23,9 0-27,0 0-19,-8 5-22,0 0-21,-2-5-12,1 10-9,1-5-7,-2 10-2,2-5 8,-1 5 0,-1 5 9,-6 0 9,7 0 3,-1 9 1,-7-3-3,8-2-8,0 6-8,1 0-15,-2 0-14,2 0-16,-1-5-14,9 5-10,-10-5-6,10-1-9,0 6-4,0-10-7,10 5-2,-10-5-3,9 0-3,-1 0-1,10-5-3,-9 0-1,9 0 0,9-6-1,-11 2-2,11-1-1,10-5-1,-12-5-3,11 5-10,-1-6-15,-8-3-21,8 4-26,-8-5-38,8 0-41,-8-5-44,8 5-47,-9-5-37,1-5-33,8 5-35,-8-4-24,-9-2-18,-1 1-16,10 1-21,-9-1-36,-1 0-66,-7-5-47,6 5-17,-6 0 16</inkml:trace>
  <inkml:trace contextRef="#ctx0" brushRef="#br0" timeOffset="378">753 179 257,'8'-9'379,"-8"-2"-53,10 1-54,-10 1-37,0-2 12,9 2 23,-9 3-9,0-3-9,0 3-11,0 2-2,8-1-1,-8-1-3,0 2-6,0-1-18,0 5-18,0 0-21,0-6-20,0 6-25,0 0-17,0 0-13,0 6-2,0-1 15,0 5 12,0-1 9,0 6 9,10 0 9,-10 5 9,0 1 1,8 3-9,-8 1-18,0 0-21,9 0-9,-9 4-6,0 1-5,9 0-7,-9 0-7,0 0-8,9 0-5,-9 0-6,0 0-7,8 0-7,-8 0-3,0-1-4,0-4-6,9 5-4,-9-5-3,0 0-4,10 5-3,-10-10-3,0 4-4,0 1-2,8-5-1,-8 0-1,0 0-2,0 0-1,0-5 0,0 5-2,-8-5-4,8 0-11,0-6-17,0 2-22,0-2-21,0 1-24,0-5-24,0 1-29,0-6-30,0 0-39,0 0-44,0 0-42,0-6-50,8-3-46,0-2-45,2-4-38,-1 0-38,-1 0-31,2-4-50,7-1-65,-17 0-4,8-5 29</inkml:trace>
  <inkml:trace contextRef="#ctx0" brushRef="#br0" timeOffset="718">1204 592 301,'0'0'507,"9"5"-70,-9-5-89,0 5-41,0 5 7,0-5-29,-9 5-25,9 0-19,0 0-17,-9 0-7,9 0-8,0 0-14,0 0-15,0-1-10,0 2-4,0-1-1,0-1-1,0 2-9,0-2-12,0-3-14,0 3-15,0-3-14,9 3-19,-9-3-21,0 3-17,0-4-14,0 0-9,0 0-7,0 0-8,0 0-20,0 0-29,0 0-36,-9 0-39,9 0-42,0 0-48,-8 0-53,-1-5-52,-1 0-40,2 0-33,0 0-27,-2-5-37,10 0-48,-9-5-83,1 0-38,-2-5 6</inkml:trace>
  <inkml:trace contextRef="#ctx0" brushRef="#br0" timeOffset="924">1204 453 173,'9'-15'497,"0"0"-52,-1 0-75,2 5-60,-10-5-8,8 5-10,1 0-33,1 5-32,-2-5-27,1 1-23,-9-2-22,8 7-25,2-7-27,-2 7-23,-8 4-20,0-5-12,9 5-16,-9-6-21,0 12-19,9-6-20,-9 5-28,0-1-30,0 7-32,0-2-41,0 1-38,0 5-33,0-4-36,-9 3-40,9 1-42,0-5-55,0 5-76,0-5-50,0 0-7</inkml:trace>
  <inkml:trace contextRef="#ctx0" brushRef="#br0" timeOffset="1138">1470 756 361,'9'5'535,"-9"1"-94,8-6-119,-8 0-55,9 0-31,0 0-42,0-6-29,-1 1-15,11 1-10,-11-2-5,10 1-2,-9-4-2,9 3-8,-1-3-6,1-1-9,-10-1-7,11 2-8,-3-6-3,3 5-4,-1-5-2,-10 0 4,11-5 0,-11 0-2,1 0-1,-1 1 1,-8-1 5,10 5 4,-10 0 5,0 5 0,0 0 1,0 0 4,0 5-3,0 0-2,0 0-13,0 0-15,-10 5-12,2 0-14,8 0-13,-9 5-8,1 5-8,-2-5-8,1 10-2,1-6 1,-10 12 2,9-6-2,-1-1 3,2 7-1,0-2 3,-1 1 1,-1 0-1,2 0 1,8 0-2,-8 0 0,8 0 1,0-1-1,8 1-3,-8-5 0,8 6-2,2-7-2,7-4-2,-9 5 2,11-5 0,-1 0-1,-1-5 0,10 0-3,-9 5 2,-1-10 0,9 0 0,-7 0 0,-3 0-2,3 0 0,-1-5-1,-1-5 2,1 5 0,-10-5 0,11 0 5,-11-5-1,1 5-2,9-4-1,-10-7 0,2 6 0,-2 1-2,1-7 0,-9 6-5,10 1 1,-2-1 3,1 0 6,-9 0 7,8 5 7,-8 0 10,0 5 2,10 0 4,-10 0 2,0 0-3,0 5-6,8 0-6,-8 0-7,0 0-7,0 0-5,0 0-4,0 5-3,0 5 2,-8-5 2,8 5 1,0 0-2,0 0-1,0 5 1,-10-5-1,10 0 1,0 4 0,0-3 0,0-1-1,-8 5 1,8-6 0,0-4 0,0 5 0,0-5 1,0 5-1,0-5 1,-9 1-1,9-6 2,0 0 1,0 4 2,0-4 1,9-4 0,-9 4-1,0-11 0,8 1 1,-8-5 1,10 1-4,-2-1-2,1-6-1,0 2 0,0-1 4,-1 0-3,2 0 5,-1 0 0,-1 6 7,0 3 7,-8-4 6,10 5 1,-10 5 0,9-4 0,-9 9-4,0-6-4,8 6-6,-8 0-7,10 6-4,-10-1-2,8 4 1,1 1-1,-9 1 1,10-2-8,-2 6 4,0 0 3,1 0 2,1-5-2,-2 5 0,1 0 1,0 0-1,0-5 10,-1 5-3,11-6-5,-11 2-1,0-1-1,11-1-4,-11 2 4,2-7 0,-2 1 1,1 1 0,1-6 1,-2 4 0,-8-4 2,8 5 3,-8-5-4,9 0 2,-9 0-3,10-5-1,-10 5 3,8-4-3,0-7 2,-8 7 0,10-7-2,-10 2-1,9-1 0,-1-1-1,-8-4-4,10 1 2,-10-1-2,8-5-2,1 5 1,-9-5 2,8 0-1,2 0-2,-10-5 2,9 1-1,-1 4 2,-8-5-3,10 0 5,-10 0-1,8-5-2,-8 5 3,0 0-1,9 5 0,-9-4 0,0-1 1,0 5-4,0-5 2,0 5 4,0 0-1,0 5 1,0 0-1,0 0 1,0 0 1,0 1-1,-9-1-1,9 5-1,0-1 1,0 2 0,0-1 2,0 0-1,0 0 0,0 5 1,0-5 2,0 5 0,0 0 2,0 0 2,-8 0 0,8 0 3,0 0 1,0 5 0,0 0 1,0-5-3,0 5-1,0 0-4,0 0-3,0 0-2,0 0-2,0 0-1,0 5-1,0-5 1,0 5 0,0 0 1,0 5 4,0-5 5,0 5 6,0 0 4,0 0 4,0 4 4,8-3 5,-8 4 5,0 0 3,0 0 2,0 4-3,0 1-1,0 0 1,0 0-2,0 5-1,0 0 1,0 0-3,-8 0 1,8 4-1,-10 1 1,10 0-1,0 0 2,-8 0 0,8 0-5,0-5-1,-9 5-3,9-6-3,-10 1-1,10 0-6,0-5-2,0 5-2,0-5-3,0 5 0,0-5-2,0-1-2,0-4 2,0 0-2,0 5 0,0-10-1,0 5-2,10-5 0,-10 5 0,0-5 0,9 0 0,-9-5 0,0 0-1,8 5 1,-8-5 2,10 0-1,-2 0-2,1-5-1,0 0-6,0 5-4,-1-5-3,11-5-7,-11 5-6,10 0-5,-9-5-4,-1 0-3,10 0-2,-9 0-4,1 0-1,-2 0-4,9 0-1,-7-5-2,-2 0-6,1 0-7,0 0-5,0 0-8,-9 5-8,8-5-11,2 0-14,-10-5-24,8 5-27,1-5-32,-9 1-30,8 4-28,-8-5-25,0 0-23,10-5-19,-10 5-16,0 0-11,0-5-1,0 5-7,0 0-16,-10 0-36,10 0-58,-17 6-83,9-2-19</inkml:trace>
  <inkml:trace contextRef="#ctx0" brushRef="#br0" timeOffset="2338">2372 443 313,'-17'0'672,"17"-5"23,-10 5-114,2-5-101,8 5-53,0-5-61,0 0-42,0 0-28,0 0-19,8 0-21,2 0-26,-2 0-27,11 0-32,-3 0-31,3 0-26,-3 0-22,11 0-19,0 1-19,0-2-13,-1 1-12,1 5-10,0-4-11,-1-2-24,1 6-42,0-5-57,-11 1-65,3 4-79,-2 0-85,1-6-88,0 6-95,-10 0-124,9 0-107,-7 0-47,-1-5 8,-1 1 47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7:22.37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259 503 78,'0'0'233,"0"0"-37,0 0-24,0 0-21,0 4-28,9-8-25,-9 4-6,0 0 30,0-5 18,0 5-3,0 0-13,0-6-13,0 6-8,-9 0-2,9-4 1,0 4 5,0 0 0,0 0 4,0-5 1,0 5 7,0 0 0,0 0-7,0 0-4,0 0-5,0 0 1,0 0-7,9 0-5,-9 0-15,0-5 0,0 5-5,0 0-6,0-5-6,0 5-6,0 0-3,0 0-4,0-5-4,0 5-3,0 0 1,0-5 2,0 5 1,-9 0 4,9 0 1,0 0 3,0-5 1,0 5 8,0 0-3,0 0 1,0-5 1,0 5-4,0 0-5,0-5 2,0 5-4,0-5-3,0 5 3,0-5-4,-10 5-6,10 0-1,0 0-2,0 0-8,0 0-1,0 0-6,0 0-6,0 0-1,0 0-2,0 0-1,0 0-3,0 0 2,0-5-2,0 5-1,0 0 0,0 0-2,0 0-3,0 0-1,0 0 2,0 0-1,0 0-2,0 0-1,0 0-1,0 0 1,0 0-3,0 0 2,0 0 0,0 0 1,0 0 2,0 0-2,0 0 1,0 0-2,0 0 4,0 0-2,0 0 0,0 0 0,0 0-4,0 0 2,0 0 2,0 0 2,0 0-2,0 0 3,0 0 2,0 0 4,0 0 6,0 0 5,0 0 4,0 0 2,0 0 6,0 0 2,0 0 1,0 0-1,0 0-1,0 0-5,0 0-4,0 0-1,0 0-6,0 0-4,0 0-4,0 0-3,0 0-2,0 0-2,0 0-2,0 0 0,0 0 0,0 0-1,0 0-6,0 0-12,0 0-20,0 0-28,0 0-34,-8 0-37,8 0-43,0 5-50,0-5-43,-9 5-43,9-5-37,0 5-36,0 0-39,0-5-68,0 0-117,0 0-31,0 0 1</inkml:trace>
  <inkml:trace contextRef="#ctx0" brushRef="#br0" timeOffset="4122">72 373 148,'0'6'321,"0"-2"-28,0 1-37,0 0-37,0-5-32,-8 5 2,8-5 18,0 0-5,0 0-14,0 0-11,0 0-7,0 0-6,0 0-7,-9 0-4,9 0-5,0 0-8,0 0-12,0 0-10,0 0-9,0 0-6,-8 0-4,8 5-4,0-5-2,0 0-3,0 0 2,-10 0-2,10 0-2,0 0-1,0 0 1,0 0 3,0-5-4,-8 5 0,8 0-4,0 0-7,0 0-6,0-5-12,-9 5-5,9 0-6,0-5-3,0 5-5,-9-5-4,9 5-2,0-4-1,-9 4 2,9-6-5,0 1-3,0 5-4,0-4-1,0 4-3,0-6-1,0 6-4,0-5 1,0 5-4,0-4-1,0 4-1,0-6-3,0 1-2,0 1-2,9-1 2,-9-1-3,9 2 0,0-1-2,-1-5 0,2 5 0,-2-5 2,1 5-2,9 0-1,-1-5 1,1 5-1,1 0 1,-3 0 0,11 0 2,-9 5-2,9-5 0,-10 5 0,10 0-5,-9 0 5,8-5 2,1 5 1,-2 0-1,2 0-3,-9 0-6,9 0-13,0 0-12,-10 0-20,1 0-18,8 5-22,-9-5-22,2 0-24,-1 0-18,-10-5-12,10 5-8,-1 0-10,2 0-10,-11 0-9,0 5-5,11-5-3,-19 5-3,8-5-3,2 5-3,-2 0-4,1-5 0,-9 5 0,8-5 3,-8 5-6,10-5-14,-10 0-25,0 0-40,0 0-62,0 0-49</inkml:trace>
  <inkml:trace contextRef="#ctx0" brushRef="#br0" timeOffset="4660">409 284 133,'0'0'275,"0"0"-21,0 0-25,0 0-29,0 0-27,0 0 2,0-5 22,0 5 18,0-5-6,0 0-10,0 0-5,0 5-1,0-5 0,0 0-1,0 0-2,0 5-4,0-5-8,0 5-4,0-5-8,0 5-8,0 0-11,0 0-13,0 0-11,0 0-14,0 5-14,0-5-14,0 0-16,0 0-9,0 5-10,-8-5 1,8 5 2,0 5 6,0-5 12,-10 10 9,10-6 10,0 6 6,-8 6 0,8-7-2,0 7-8,-9-2-4,9 6-13,0-5-8,0 5-4,-10 0-8,10-5-3,0 4-4,0 2-4,0-2-5,0-3-4,0 3-2,0-4-4,0 5 0,0-5-5,0 0 0,0-5-2,0 4-3,0-4 0,0 5-2,0-5-2,0 0-2,0-5 1,-8 5-2,8 0 2,0-5-2,0 0 0,0 0-1,0 0-7,0 0-8,0-5-15,0 0-17,0-1-23,-8 2-25,8-6-33,0 5-31,0-5-30,0 4-24,0-4-29,8-4-33,-8 4-34,0-5-33,0-1-26,8-3-25,-8-1-22,10 0-34,-1-5-54,-9 0-88,8-5-20,2 5 14</inkml:trace>
  <inkml:trace contextRef="#ctx0" brushRef="#br0" timeOffset="5504">745 607 254,'0'0'373,"0"0"-58,0 0-58,0 0-51,0-5-9,0 5 12,0-5-11,0 1-18,0-2-14,0 1-4,0-5 2,0 5 4,0 1-4,0-7-4,0 7-8,10-7-9,-10 7-7,0-1-10,0-1-12,0 2-13,0 4-9,0 0-14,0-5-14,8 5-8,-8 0-4,0 0 1,9 5 4,-9-1 9,9-4 6,0 6 7,-1 3 11,10-4 8,-9 5 1,-1 1-3,2 4-7,-1-6-6,-1 6-7,2-5-3,-2 5-8,1 0-8,-1 0-6,2-5-4,-10 5-2,8 0-3,-8 0-3,0 0-2,0 5-1,0-5 0,0 0-3,0 0-4,-8-1-3,8 1-6,-10 0-3,2-5-6,-1 5-3,9-5-1,-8 0 0,-2-5 0,10 0 5,0 0 6,-8-5 3,8 5 4,0-5 4,-9-5-1,9 0 0,0-5-2,-10 0-6,10-5-6,0 0-6,0-5-2,0 0-5,0 0-4,0 1 0,0-1 2,0-5 1,0 5-1,10 0 0,-10 0 0,9 0 1,-1 0 3,2 5-1,-2-5-2,1 5 0,9 0-2,-10 5 0,11 1 0,-3-2 1,3 2-1,-1 3-2,-1-3 3,10 3-1,-9 2 1,8-1-1,-9 5-3,2-5-8,-3 0-4,3 5-4,-1 0-7,-1 0-6,-9 0-2,10 0-3,-9 0-2,1 0 3,-2 0 2,1 0 4,0 0 0,0 0 2,-1 0-1,1 0-2,0 0-2,-9 0 0,9 0 0,-1 0 0,2 0 1,-10 0 5,9 0 5,-1 0 4,-8 0 1,0 0 6,10 0 3,-10 0 4,0 0 4,0 0 1,0 0 0,0-5 1,0 5 5,0 0 0,0 0-1,0 0 4,0 0 2,0 0 3,0 5 3,0-5 4,0 0 1,0 0-1,0 0 3,-10 5-1,10 0-3,-8-5-4,-1 9 0,-9-3-2,9 3 0,-9 2 0,10-1-3,-10 4-1,9-4-1,-9 5-1,9 0-1,1 0-1,-10 0-2,9 5-1,-9-5 1,10 5 1,-1-5-1,9 5 0,-10-1-2,2-4-2,8 0 1,-8 0 0,8 0 0,0 0-1,0 0 0,0-5 0,0 0 1,0 0 1,0-5 0,8 5 2,-8-10-2,8 5 1,-8-5 2,10 0 2,-1 0-2,-1-5 0,-8-5-2,18 5 2,-9-10-1,-1 5-1,2-5-1,-2 0 0,11-5-1,-11 1 0,1 4 2,9-5 2,-10 0 3,1 0 5,0 5 6,0 0 6,-1 0 8,2 0 8,-1 5 4,-9 5 0,8-5 1,-8 5-4,0 5-5,0-4-7,10-2-9,-10 6-7,0 0-6,0 0-6,0 0-3,0 6-1,0-2 0,0 1 1,0 1 1,0 3 0,8 1 2,-8 0 2,0 0-2,0 5 1,0-5-1,9 0-1,-9 5 1,0-5-1,0 4-2,0-3 0,8-1-5,-8-1-10,0 2-6,10-2-6,-10-3-8,0-2-8,0 1-8,0 1-2,8-2 1,-8-4 4,0 0 4,0 5 4,0-5 7,9-5 5,-9 5 7,10-4 3,-2-2 5,0 1 2,2 1 3,-1 4 3,-1-6-1,-8 1 3,9 1 1,0 4 2,-9 0-2,9 0 1,-9-5-2,0 5-1,8 0 2,-8 5 1,0-5 0,0 0-1,0 0 2,10 4 0,-10 1 1,0-5 1,0 6 1,0-2-1,0-4 1,0 5-1,0-5 1,0 6-2,0-6 1,0 0 3,0 0-1,0 0 2,0 0 9,0 0 8,0 0 9,0 0 7,0-6 2,0 1-3,0 1 3,0-2-2,0-3-4,0-2-9,8-4-10,-8 6-3,0-6-2,0 5-1,9-5 0,-9 0 0,0 5-1,10-5-1,-10 5 1,8-5-1,1 5 1,-9 6-2,8-7-1,2 7-1,-2-2 1,-8 1-1,9 1-2,0 4 1,0 0 0,-1 0 1,2 4-4,-1 1 2,-1 1-1,2-2 0,7 1 0,-9 5 1,2-5-1,-2 5 1,1 0-1,9 0 3,-10 0 1,2 0 1,-1 0-1,-1-5 1,10 5 0,-9 0-2,-1-5 2,2 5-2,-1-6-3,-1 2-2,2-6 2,-2 5-2,1-1 2,-1-4 3,2 0 0,-2-4 1,1 4 0,9-5 1,-10-5-3,2 5 2,-1-5-1,-1-5-2,0 5 1,2-5-2,-1 0 1,-1-5 2,2 5-1,-2-4 1,1-2 0,-9 1 3,10 1 8,-10-1 4,0 5 6,0 0 3,0 0 3,0 5 4,0 0 1,0 5-1,0 0-6,0 0-5,-10 5-4,10-5-6,0 5-4,0 0-3,-9 5-3,1 0-1,-2 5-1,-7 0-1,7 5-1,2 0 1,0 0-1,-1 4 1,-1-4-2,2 5 1,0 1 0,8-2-2,0 1 1,0 0-1,0 0 1,8 0 0,0 0 2,2 0-2,-1-5 2,-1 0 1,10 0-1,-9 0 0,-1-6 0,10 1 1,-9 5-1,1-5 2,-2-5-3,1 5 0,-1 0-3,2-5-5,-2 5-11,-8-5-6,0 0-7,9 0-7,-9 0-6,0 0-7,0 0-2,0 0-3,0-5 2,0 5-4,0 0-2,0 0-3,0-5-3,0 0 0,0 5-2,0-5 1,-9 4-4,9-4 3,-8 6 3,-2-6 4,10 0 12,-8 0 6,-1-6 8,9 6 6,-8-4 13,8-1 8,0 0 5,0-5 2,0 5 0,0-5-1,8 0 2,-8-5 1,9 5-5,-1 0 3,2-5 3,-2 1 8,10-1 10,-9-6 13,-1 7 9,11-1 10,-3-6 12,-6 7 12,7-1 7,1-5 1,1 5-3,-11 0-3,9-5-4,1 6-6,-9 3-5,9-4-12,-10 11-6,2-7-9,-2 7-6,-8-2-7,9 6-7,1 0-4,-2 6-2,1-2 0,-9 7 3,8 4 4,2-6 2,-10 11 3,8-5-3,-8 5 1,0 0-2,0 0 0,0 4-4,-8-3-4,8-1 0,0 4-1,0-3-1,-10-2 1,10 1 0,-8-5-1,8 5 1,0-5 0,-9-5-3,9 0 0,-8 0 1,8-5-3,0-1 4,0 2 7,0-1 5,0-5 6,0-5 2,0-1 1,8 2 3,-8-7 0,9-3-4,-9-1-7,8 0-8,10-5-4,-9-5-1,0 5-2,0-5-1,-1 1-1,11 4 4,-11-1 0,0 2 1,2 4 0,-1 0 0,-1 5 0,2 5-1,-2 0 0,-8 0-4,9 5-1,1 0 0,-2 5-8,0 5 5,1 0 2,1 0 0,-2 5 0,1-5 2,0 4 2,0 7-2,-9-6 7,8-1-3,-8 7-2,10-6-1,-10-1 1,9 1-2,-9 0-2,0-5 1,8 0 2,-8 0-2,0-5-1,0 5 0,0-10 1,8 5 1,-8-5 3,0 0 0,0 0 0,10-5 0,-10 5 2,0-10 0,9 5-3,-1-5-1,-8-5-2,10 0-1,-2 0 0,1-4 0,-9 4-2,10-6 0,-2 7-2,0-1 2,-8 5 0,9-1-1,-9 2 1,10 4-3,-10 0 1,0 0 1,8 5-2,-8 0 2,8 5-2,-8 0 3,0 5 0,10 0 2,-10-5 1,9 5-1,-9-1 0,8 2 0,-8-2 2,0 1-2,10 1 0,-10-2 0,8 1 0,-8 0 1,9 0 0,-9 0 1,0-5-1,8 0 0,-8 0-6,0 0-3,0-5-6,10 5-3,-10-5-1,0 0-2,0 0 0,0 0-2,9 0 2,-9-5 1,8 0 1,-8 0 2,10-5-3,-10 5-2,0-5-1,8 5-4,-8 0 0,9 0-1,-9 1-6,9-2-10,-9 6-13,0-5-23,0 5-31,0 0-34,0 5-43,9-5-40,-9 0-38,0 0-42,0 6-42,0-2-36,0-4-29,0 5-26,0-5-39,0 0-65,0-5-81,0 5-26,0-4 21</inkml:trace>
  <inkml:trace contextRef="#ctx0" brushRef="#br0" timeOffset="7540">2833 522 175,'0'-19'641,"0"4"-12,0 0-75,0 0-109,0 0-71,0 0-67,0 5-50,0 0-40,0 0-36,0 5-35,10-5-38,-10 6-40,0-2-44,0 1-48,0 1-52,0 4-50,0 0-45,8 0-45,-8 0-42,0 0-39,8 0-34,-8 0-40,10 0-51,-10-6-72,9 1-41,-9 1-5</inkml:trace>
  <inkml:trace contextRef="#ctx0" brushRef="#br0" timeOffset="7672">3028 135 333,'8'-20'640,"11"-1"-34,-11 2-75,-8 4-84,10-5-53,-2 10-33,1 0-31,-9 0-39,9 5-21,-9 0 0,9 10-10,-1 0-16,-8 5-27,9 5-26,-9 5-20,10 0-1,-10 5-9,0-1-30,0 6-24,0 0-16,0 5-14,-10-5-12,10 5-9,-9 0-9,9-5-8,-8 9-9,-1-4-9,9 0-7,-9-5-6,0 4-4,9 1-12,-8-5-19,8 0-22,-10 5-25,10-5-38,-8-6-49,-1 6-55,9-10-53,-10 1-46,10-6-38,0 4-34,0-9-22,-8 0-8,8-5 5,-9 0 13,9-5 21,0-5 21,0 0 24,-8-5 28,8-5 38,0 1 46,8-1 67,-8 0 75,0 0 73,9-5 62,-9 5 55,8-5 47,-8 5 32,0 0 18,10 0 0,-10 5-11,0-5-15,9 5-10,-9 0-6,0 5-4,8-5-3,-8 5-3,10 1-6,-10-7-10,8 7-12,1-2-9,0-3-12,8 3-14,-8-3-16,9-2-13,0 2-16,-1 3-10,1-3-18,-1-1-20,-7 5-26,7-5-34,-7 5-44,-2 5-58,1-5-61,0 5-74,0 0-101,-1-5-166,-8 0-78,9 0-30,-9 0 10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7:30.75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177 601 189,'9'0'305,"-9"5"-24,8-5-34,-8 0-39,0 0-13,0 0 18,0-5 7,0 5-2,0 0-2,0-5 4,0 0 5,0 5 7,0 0 5,0 0-8,0 0-10,0 0-22,-8 5-21,8-5-18,-9 5-14,-1 0-7,2 5-6,-9 0-2,7 0 1,-6 0 2,6 0 0,-7 5-6,7 0-10,-7 5-12,9-5-12,-11 0-13,11 4-11,-2-4-12,2 5-9,8-5-10,-9 5-7,9-5-6,0 0-5,0 0-5,0 0-4,9 0-3,-1-6-1,2 6-2,-2-4 1,1-2-2,1 1-1,-2 1-2,9-7-8,-7 6-17,-2-5-14,1-5-24,9 5-36,-10-5-43,2-5-32,7 5-52,1-10-51,-1 1-36,1-6-36,1 0-21,-11 0-10,9-5-2,-7-5-12,7 5 4,-8-10 1,0 0-10,-9 1-8,8-1-5,-8-5 11</inkml:trace>
  <inkml:trace contextRef="#ctx0" brushRef="#br0" timeOffset="256">239 457 199,'-8'-25'372,"-2"5"3,-7 0-21,7 0-41,10 5-48,-8 0-46,-1 0-25,9 5-9,-10 1-11,10 3-10,0 1-15,0 1-18,0-1-25,0-1-18,0 2-23,0 4-22,0 0-15,0 0-15,0 0-5,0 4-9,0 2-14,10-6-12,-10 5-11,9-1-18,-9 1-23,8 5-24,-8-5-34,10 1-29,-2-2-25,1 1-33,1-5-38,-2 0-51,0 0-78,11 0-78,-11 0-32</inkml:trace>
  <inkml:trace contextRef="#ctx0" brushRef="#br0" timeOffset="472">548 14 425,'0'-5'475,"0"5"-66,0-6-73,0 6-31,0-4-2,0 4-39,0 0-37,0 0-26,0 4-11,0 2-6,0-1 6,-8 5 8,8 5 12,0-1 12,-9 1 14,9 6 2,-8-1-6,8 4-10,-10-4-13,10 5-22,-9 0-22,9 0-21,0 5-18,-8-6-11,8 2-11,0 4-11,0-1-23,0-4-1,8 5-4,-8 0-5,0-1-7,0 1-9,9 0-9,-9 0-8,10 0 5,-10-5-8,0 5-7,0-6-4,0 2-5,0-2-1,0 1-2,0-5-3,0 5 1,0-5 1,-10 0-2,10 0 1,-9-1-1,9-4-2,-8 0-5,-2 0-11,10 0-19,-8 0-19,8-4-26,-9-2-36,0 1-48,9 0-58,0-5-58,-9 0-57,9 0-62,0-5-72,0 0-65,0-5-74,0 0-104,0-5-52,0 0-1,0-4 28</inkml:trace>
  <inkml:trace contextRef="#ctx0" brushRef="#br0" timeOffset="776">548 611 504,'0'-5'518,"0"5"-91,10 0-104,-10-5-38,0 5-52,0-5-57,0 5-46,0 0-38,0-5-27,8 5-20,-8 0-17,0 5-12,9-5-7,-9 0 0,9 5 2,0-5 2,-1 0 3,11 0 1,-11-5 2,10 5 0,-1-5-2,-7 0-2,7 0-1,-7 0 1,6 0 2,-7 0 9,9-5 8,-9 6 8,0-7 15,0 1 12,-1 1 15,-8 3 9,0-3 10,10 4 3,-10-1 5,0 2 3,0 4-2,0-5-6,0 5-10,0-6-11,0 6-14,-10 0-13,10 6-13,0-6-11,-8 5-8,8-1-6,-9 2-5,0 3 0,9 2 2,-9-2 3,9 1 3,0 5 1,0 0 2,0 0 0,0 0 1,0 0-2,9 0 6,-9 0-2,9 0 5,0 0-3,-1 0 1,2 0 3,7 0 0,-9 0 1,2 0-7,-1 0 0,-1-1-4,2 1-6,-2 0-3,1 0-3,1-5-4,-10 5-1,0-5-1,8 0-3,-8-1-3,0 2 3,0-1-1,0-5-3,0 5 5,0-5-2,0-1-1,0 7 1,-8-7 1,8 1-5,-19 1-22,11-2-29,-2 1-38,2 1-41,-11-2-40,11-4-59,-9 5-65,-1-5-66,9 0-59,-9 0-83,10-5-138,-11 1-64,11-2-11,0-3 28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7:32.22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-3 562 130,'0'0'520,"0"-4"-68,0-1-91,0 0-65,0-5-11,0 0-42,0-5-36,0 0-20,9 0-12,-1 0-4,-8 0-3,10 0-10,-2 0-2,11 5-8,-11 1-7,1-2-6,9 7-8,-10-1-8,10-1-16,-9 2-5,-1 8-4,2-4 5,7 11 3,1-1 2,-9 4 4,-1 1 3,10 6 4,1-2-3,-11 1-7,10 5-17,-9 0-13,-1-1-15,10 2-13,-9-2-9,-1-3-10,-8 3-3,10 1-4,-10-5 0,0 0-3,-10-5-1,10 5-3,-8-5 1,-1 0-1,9-5-1,-9-1-1,0 2 4,9-2 7,-8-3 7,8-6 4,0 0 4,-9 0-2,-1-6 0,10-3-2,-8-2-5,8-4-9,-8 0-8,8 1-5,0-6-5,0-5-2,0 0 1,0 0 0,8-5-1,-8 0 2,8 6-2,11-6-2,-11 0-2,1 5-3,9 0-9,0 5-8,-1 1-9,1-2-15,-1 7-18,1-1-25,1 5-31,-3-1-29,3 7-27,-3-1-29,3 0-32,-1 5-31,9 0-31,-11 0-23,3 5-18,-2 4-15,1-3-12,0 9-17,-9-6-32,7 2-55,-6-2-69,-1 6-22,9 0 11</inkml:trace>
  <inkml:trace contextRef="#ctx0" brushRef="#br0" timeOffset="374">785 732 242,'8'10'371,"1"-5"-43,1 0-54,-2-5-40,1 0-6,-1-5 5,2 0-25,7 0-10,-8-5-12,0 0-1,-1 0 5,2 0 6,-1 0 6,-1 0-3,0-4-2,-8 3-5,0-4 3,10 0 9,-10 5-1,-10 1-6,10-6-2,0 10-12,-8-5-13,8-1-18,-8 7-21,8-1-32,-9 0-23,-1 5-22,2-5-21,-1 10-12,0-5-8,0 5-6,-9 0-3,10 5-1,-1-1-1,1 2-2,-11-1 0,19 4 0,-8-4 1,-2 5-1,2 0 1,8 0 0,-9 0-2,9 0 0,0 0 0,0 0-1,9 0 0,-1 0 2,2 0 1,-2 0 0,11 0 0,6 0 2,-7-6-2,9 1 2,0 1 1,-1-7-2,1 1 2,8-5 0,-8 0 0,-1 0 0,1-5 1,-2-5-3,12 1 1,-10-6-1,-2 0-2,1-5 0,-7 5 0,7-10 0,-9 5-2,2-5 2,-1 0 2,-1 1-1,1-2 2,-10 7 1,11-7 2,-19 7 3,8-1 3,0 5 3,-8 0 5,10 5 3,-10 0 1,0 0-1,0 5-1,0 0-2,-10 5-3,10 0-7,-16 0-6,7 10-4,-9 0 1,-9 0-2,9 0-1,-9 5 0,10 0 0,-9 0 2,7 5 0,-7-1 0,1-4-3,6 5 2,1 1-1,1-2-1,-1 1-4,1 0-4,7-5-8,-7 5-6,17 0-8,-9-6-9,9 1-5,0 0-4,9-4-5,-9-2 2,9 1 7,-1 1 5,10-7 8,-9-4 8,-1 5 6,11-5 8,-1-5 7,-10 1 3,11-2 1,-3-3 0,3-2 2,-11-4-1,10 6 0,-1-6 0,1 0 0,-1 0 0,-7-5 2,17 5 3,-19-5 3,10 0 9,-1 6 7,2-7 4,-11 6 6,10 0 9,-9 1 9,9-1 5,-10 5 3,1 5-1,-9-5-6,10 5-4,-10 5-6,8-5-8,-8 10 0,0-5 1,0 9 3,0 2 2,0 4 4,0 4 8,8 7 5,-8-2 5,-8 1-2,8 5-3,0 5 1,0-6-3,0 7-3,0-1-4,-8-1-2,8 6-4,0-5-4,0-1-6,0 1-7,0-5-5,-10 5-2,10-5-3,0 0-4,0-5-3,0 0-1,0 0-2,-9-5-2,9-1-1,0 1-1,0-5 1,-8 0-1,8-5-2,0 0 0,0 0-6,0-5-4,0 0-8,0 0-4,-10-5-8,10 5-10,0-5-19,0-5-20,0 0-16,0-5-15,0-5-21,0 0-25,0 0-35,0-5-31,0-5-29,10 1-23,-2-6-25,1 0-21,-9 0-17,10 0-14,-2 0-2,0-4 4,1 4 10,1 0 13,-2 0 16,10 0 12,-9 0 11,-1-4 18,10 4 12,-9-5 19,9 5 21,-9 0 25,-1 5 29,10-5 32,-9 5 39,0 5 45,0 1 50,-1-1 52,-8-1 43,9 6 35,1 1 21,-10-1 19,8 5 11,-8-5 4,0 5-1,8 0-5,-8 0-6,0 0-2,0 5 6,0 0 8,0 0 10,0 1 6,0-2 2,0 1-3,0 5-8,0-4-12,0 4-19,0 0-20,0 0-18,0 0-14,0 4-11,0-4-3,-8 5 1,8 1 2,-8-2 5,8 1 5,0 0-1,-10 0-3,1 0-4,9 0-9,0 0-7,-8 0-7,8-5-8,0 5-9,-9 0-5,9 0-6,0-5-8,0 5-6,-9 0-8,9 0-10,0-5-5,0 5-2,0 0-4,0-5-1,0 5-3,0 5 2,0-5-3,0 0 1,0 4 0,0 2-2,0-1 2,0-1-1,0 2 0,0 4-5,0 0 2,0-6-1,0 6 2,0-5 1,0 5-4,0 0-1,0-5 1,0 0 3,0 0-2,0 0 0,9-5 0,-9 5 0,0-5 1,9 5 1,-9-5 0,8-1 1,-8 2-1,9-6 2,1 0-2,-2 0 0,0-6 1,2 2-1,-1-1 0,-1 0 2,10-5-1,-9 0-1,-1 0 1,2-5-3,7 5 2,-7-5 1,-2 0 1,10-5 1,-9 5-4,-1 0 1,-8-5-1,9 5 2,0 0 3,-9 0 7,0 6 7,9-6 5,-9 10 6,0-5 7,8 5 2,-8 0-1,0 0-4,0 0-7,0 5-9,0 0-8,0 0-4,-8 5-7,8 0 0,0 5-2,0 0 0,-9 0 1,9 0 1,0 5 0,-9 0-1,9 0 0,0 5-1,0-5 1,9 0 2,-9 0 0,0 4 1,9-4 0,-1 0 1,2 0-2,-1-5 1,-1 5 0,10-5 0,-9-5-1,-1 4-1,10-3 3,1-1-2,-3-5 2,-6 4-1,7-8-1,1 4-1,-1-5 2,2-1 0,-11 2-2,10-6-2,0 0 3,-1 0 0,2-5-1,-11 0 1,10 0 1,-9-5-1,9 0 0,-10 0 4,1 1-5,-1-7 3,2 7 1,-2-1-3,-8-5-1,9 5 1,-9 0 1,0 0-1,10 5 1,-10 0 4,0 0 1,-10 5 0,10 5 1,0 1 3,-9-1-2,1-1 0,-2 6-2,2 0-2,-1 6-4,-9 3-1,10-4 0,-11 10-2,3-5 1,6 10 4,-7-5-2,8 0 1,0 5-1,9 0-1,-9 0-2,9 0 2,-8 0 0,8-5-7,8 4 5,-8 1-2,0-5 2,9 0 2,0 0 0,-9-5 0,9 5 0,-1-5 1,11 0 1,-11-5-1,0 0 0,11 5 1,-1-10 0,-1 5 0,1 0 0,-1-5-2,1 0-1,0 0-2,-1 0 0,10 0-7,-9-5-1,-1 0-4,1 5-2,-1-10 2,1 5 1,1-5 3,-3 0-1,3 0 5,-11 0 3,10-5 4,-9 5 0,9-5-2,-10 0 1,1 0 1,1 0 0,-2-5 0,-8 1 0,9-1 0,-9-5 0,0 5 1,0-5 0,0 0 0,0 5 3,0-5-1,0 5 1,-9 1 2,9-1 2,-8 5 1,8 5 1,0 0 0,0 0-1,-10 5-2,10 0-2,0 5-1,0-5-2,0 10-3,0 0-3,10 0 1,-10 5-2,0 0 1,8 5 0,1 0 3,-1 4-3,2 2 2,-2-1 2,10-1-1,-9 6 2,9-5 0,-9 0 0,-1 5 0,10-5 1,-9 0 0,-1 0 0,10-1-1,-18 1 0,9 1-1,1-6 0,-2-1 0,-8 6 1,8-5 0,-8 0 0,10-5-1,-10 5-2,0-5 1,0 0-3,0 0-7,0-5-6,0-1-7,0 7-8,0-7-5,0 2-10,0-1-10,0-5-3,0 0 1,0 4-1,0-4 2,0 0 2,0 0 0,0 0 2,-10 0 1,10 0-1,0-4-1,-8 4 3,8-5 1,0-1 1,0 6 3,0-4 4,0-7 4,0 7 5,0-1 6,0-5 0,0 0 2,8 0 7,-8 0 3,10 0 0,-1 0 7,-1 0 3,-8 0 1,9-5 4,9 5 2,-10 0 3,2-5 5,-1 5 12,9-5 8,-10 0 7,9-5 5,1 5 9,-9-4 6,9-1 8,9 0 3,-11 0-2,3-5 0,-1 1 0,9-2 0,-10 7-5,1-7-6,-1 2-2,1 4-2,-10-5-2,11 5-5,-11 0-3,0 5 0,2 0 3,-1 0 2,-1 0-1,2 5 1,-2-4 0,-8 4 2,9-1-2,-9 2-3,0-1-3,0 0-4,10-5-2,-10 10-4,0-5-5,0 0-3,0 0-2,0 5-4,-10-5-1,10 0 0,0 5-6,0-5 2,-9 5 0,9-5 3,0 5 2,-8 1 5,8-2 1,0 1 2,0 5 2,-10-4-1,10 4 0,0-6 0,0 6-6,0 0-3,-8 0-4,8 0-2,0 0-2,0 0-3,0 0 0,0 6-2,-9-6-1,9 4 0,-10 7 4,10-2 2,-8 1 7,8 5 7,-8-5 1,8 5 5,-9 5 5,9-5 4,0 5 0,0-6 0,-10 7-5,10-1 1,0-1 0,0 1 0,0 5 0,0 0-2,10 0 4,-10-5 2,0 5 3,0 4-1,0-3-1,0-2 0,0 1-8,9 5 2,-9-5 0,0 0-4,0 0-2,0 0-3,0-1-3,-9 2-4,9-2 4,0-4-7,0 5-4,0-5-2,0 0-2,0 0-3,0 0 1,-10 0 1,10-1-2,0-4 1,-8 5-10,8-5-14,-9 0-17,9 0-19,0 0-20,0-5-23,-9 0-26,9 0-28,0-5-23,0 5-29,0-5-37,0 0-53,-9-5-56,9 0-62,9-5-58,-9 0-51,0-5-49,0 0-55,0-5-81,0 0-49,9-5 9,-9 0 45</inkml:trace>
  <inkml:trace contextRef="#ctx0" brushRef="#br0" timeOffset="2590">3155 508 629,'0'-10'676,"10"0"-51,-10-5-133,8 5-105,-8 0-83,9 0-57,-9 5-42,18-5-27,-10 1-23,1 3-24,9-3-24,-9 4-22,9-5-25,0 5-18,-1-5-14,-9 5-25,11-5-31,-11 5-36,10 0-40,-9 0-49,0 5-52,0-5-57,-1 0-64,-8 0-72,10 0-114,-10 0-92,9 0-44,-9 0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2:24.0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37 336 812,'-14'0'4,"4"4"42,1-3 19,5 2-20,4-2-15,4-1 11,1-5-11,3-3 5,-2-2-3,8 3-10,-2-3-15,1 1-6,0 5 1,-1 4-2,8 2 0,1 0 0,12 6 1,0-7-1,12 3-1,5-8 1,0-1 0,8-7 1,0-2-1,-1-5-5,1 6-46,-9-1-3,-4 7-40,-7-1-43,-5 5-67</inkml:trace>
  <inkml:trace contextRef="#ctx0" brushRef="#br0" timeOffset="374">694 18 526,'-13'-2'94,"5"-4"0,4 0 7,4 5-49,0-2-20,0 3 6,4-1-13,-4 2-9,4 2 2,4 2 52,5 5-39,1 3-3,9 6-2,-2 2-5,1 2 8,5 4-8,-2 0-6,-1 0-4,-7 4-4,0 1-1,-11-1 10,-6 4 2,-2-3-9,-6 0-6,-5-1 6,0-4-5,-5-2-3,8-10-1,2 3 1,-1-9-1,5 1-45,-4 1-77,4 0-35,-1-3-187</inkml:trace>
  <inkml:trace contextRef="#ctx0" brushRef="#br0" timeOffset="41472">628 1459 478,'0'-2'66,"0"-2"16,0 4-27,0 0-3,0-1-2,4 1-14,-4-3 3,0 2 2,4-3 2,-4 0-3,4-2-14,-4-1-7,5 3 0,-4-2-7,2 2-5,-2 4-3,-1 0-4,3 0-1,-3 0-1,0 0-2,0 0-3,0 0 5,0 0-5,1 4 0,-1-4 0,0 2 2,6-2-2,-6 0 6,0 0-1,0 0-10,0 0 1,-6 0-24,6 2-41,0-2-16,-1 2-44,1 0-233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9:18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191 639 627,'12'-14'111,"-6"1"-4,-3-6 7,-6 5-36,3 1-18,-2-1 14,-2 7-4,0 1-17,-4 6-31,-5 10-4,-8 3 11,-6 10-2,-2 8-2,-1 9-13,5 0-2,1 4-1,9-2-8,9 3-1,6-1 4,10-4-2,12-4-1,9-3 5,13-10 0,9-6-6,10-9 0,6-8-5,-2-12 0,-2-7 3,-6-12 2,-13-5 1,-6-8-1,-12-2 0,-10 0 0,-10-2-1,-3 8 2,-5 3-2,-5 10 2,0 6-5,1 12 1,-1 3-5,1 12 2,-4 7 6,-6 8 0,0 12 1,-2 7-2,4 0 2,7 1-2,8-1-8,7-9-16,10-4-1,8-12 5,3-7 10,8-12-3,0-10 2,1-5 5,-7-12 0,-9-3 7,-10-3 0,-10 1 0,-8-4 0,-6-1 1,-7 5-1,-2 9-1,-2 4 1,0 10-3,-3 9-3,-1 8 4,-6 9-1,-3 6 1,-3 12 2,2 0-1,0 5 1,9-3-10,6 1-62,16-7 11,9-8 20,19-1 16,17-15 13,12-6-3,5-7 8,4-7 6,-1-10 1,-6 0 2,-3-5 13,-7 1 21,-7 8 7,-13 5-2,-8 5 5,-6 9-29,-9 8-12,1 6 12,-3 7 11,0 6-9,-3 4-5,1 3-8,-5 3-5,-1-2 4,-2-4-1,2-9-2,-6-4 0,9-6 9,4-8 7,1-14-16,4-16-1,5-7-1,2-13 0,6 1 0,0 1 5,1 15-2,-3 12-2,-4 11-1,2 14 0,0 10 6,1 13-5,5 1 3,1 11-3,-3-3-1,-2 0 2,-6-9-1,-1-4 5,-2-9-2,1-7 8,1-10-6,5-11-4,2-13-1,4-5 1,-3-8-1,3 1-1,-11 10 0,-2 8-1,-3 12 0,-3 5-6,0 12-3,1 11 10,6 3-1,1 9 1,2 0 0,9 1 2,-1-1-1,3-8-1,5-5-28,4-9-33,2-9-17,-1-9 0,1-9 49,-6-10 19,-9-11 8,-6-3 2,-11-2 2,-4 0 13,-1 11 30,-2 10-9,2 6-19,2 17-17,-1 6 0,0 15 0,-2 11 9,-1 9 5,-2 7-7,8 1 3,-5-3-2,5-1-1,-2-13-5,3-5 1,0-6 2,0-11 10,0-10 2,4-14-15,3-9 2,2-13-4,4-12-3,2-8 3,-2 3 0,-1 8 0,-1 11 1,-6 15 0,-1 13-1,-3 12-1,4 11 1,-1 10 3,3 5 0,1 5 0,1 3 1,2-5-1,-1-3 1,2-5 1,1-10-2,2-3 10,1-10-8,1-8 4,0-10-5,1-9-2,1-3 5,-3-11-6,-8-1-1,-3 1-1,-5 10 1,-3 4 4,-2 14-4,4 5-2,-3 8-4,0 5 2,-5 9 3,-2 5 1,0 8 2,1-3-2,3 3-1,10-4 1,2-4 1,9-6 0,3-4 3,6-3 0,3-10-1,0-4-3,0-6 3,2-3-3,-7-10 0,-1-8 1,-3-1 0,-6-4 0,-7 1 0,-2 2 0,1 7 0,-6 4 2,3 13-6,-2 5 2,0 8-1,-4 13 1,-1 10-2,-1 5 6,2 13-3,3 0 0,6 0-1,7-9 1,5-1 0,2-12 0,4-10 1,4-7-1,1-8-2,5-11 1,2-9-7,1-10 5,-2-8 1,-4-9 2,-5 0-4,-8 4 3,-4 9 0,-9 9 1,-2 14 0,-4 7-13,-8 12 7,-4 11 5,-3 10 1,-5 9-5,3 5 5,9 3 1,5-4-1,7-3-12,8-7-39,5-7-6,5-9 12,7-10 16,5-8-22,4-14 34,-1-5 11,2-7 6,-5-3 0,-2-3 0,-7-3 5,-1 7 36,-8 5 21,-2 10-17,-3 3-20,-3 9-25,-2 6-3,0 11 3,-2 11 0,0 4 5,0 4-5,-4 5 2,0 0 0,0-5 1,-3-8-2,1-6 0,3-7 11,3-10 2,3-10-13,6-15-1,3-3 0,2-9 0,5 3 0,2 3 1,-3 12-1,4 9 1,-3 10 4,4 14-2,-1 5 6,1 8-7,-2 3 3,-1 1-4,-3-8-1,-3-4 4,1-6 3,1-9-2,-2-4-3,1-13-2,-1-8-10,2-8 5,-3-6 4,-1-10-1,-1 0-3,-1 5 4,1 4 2,-2 13-2,-2 9-4,1 11-2,1 6 4,1 7 1,2 7 0,-1 10 2,-2 0-47,-6 9-110,-8-3-46,-6 1-269</inkml:trace>
  <inkml:trace contextRef="#ctx0" brushRef="#br0" timeOffset="2528">2874 424 893,'-2'-37'8,"7"11"-8,0 3 27,2 5-27,2 17-2,-4 2-90,-1 13-336</inkml:trace>
  <inkml:trace contextRef="#ctx0" brushRef="#br0" timeOffset="2910">3376 495 657,'0'-10'73,"0"1"38,-1-3-36,-3 3-7,0 3-27,-3 2-8,-2 0-18,-6 8 4,-6 6 8,-7-1-1,-2 12 6,1 2-12,-1 4 0,5 8 1,2 1-11,9 0-2,3 5-5,11-1-2,7 0 5,7-3-2,9-7 2,7-3-1,10-12 4,6-3-8,12-12 2,1-8-1,2-9 1,-3-6-3,-9-4 0,-8-5 2,-9-12-2,-7-1 0,-5 3 1,-7-2 2,-3 4-3,-6 13 2,-4 4-5,-6 14 1,-5 5-7,-10 13 8,-9 13-3,-8 10 3,-6 8-1,0 6 1,6 6 1,10-2 0,11 0 0,13-10 0,12-9 3,12-8-2,8-10 4,7-17 2,9-9-7,-2-14 2,3-9-1,-3-9 1,-6 3-2,-6 8 11,-9 3 7,-6 4-4,-15 27-14,0 8-4,0 1 3,3 9 1,1 5 1,1 11 0,3-1 0,5-2-1,4-5 3,-1-3-3,1-9-2,3-1-28,-7-9-8,-1-4 7,4-8-18,0-9 26,6-6 11,6-13 10,1-9 1,1-10 1,-5-10 0,-3-4 0,-3-8 0,-7-3 1,-3-1 2,-5 1 4,-6 7 2,-2 11 11,-3 13 2,-1 12 6,-1 20-11,1 7-16,-5 10 1,-4 14 11,-4 9 14,-7 9-1,-1 8 8,1 9-3,8 4-8,7-3 1,12 4-6,5-5-8,5-3 3,3-1-10,4-1 0,-4-4-2,-2-4 0,1 1 1,-6-3 0,-4-1-2,-2 2 0,-6 1-24,-3-4-26,-6-1-14,0-4-64,-1-4-30,1-6-68,8-3-121</inkml:trace>
  <inkml:trace contextRef="#ctx0" brushRef="#br0" timeOffset="3870">4108 710 542,'17'-27'204,"-12"0"-142,2 6 19,-2 2-15,0 5-32,4 5-27,10 1-4,5 2 3,8-2 3,6 3-4,3 1 3,-10 4-8,-7 4 2,-9 9 8,-13 10 16,-7 8-1,-3 5-4,-7 9-11,5-4-6,-1 4 2,5-9-6,3-5 0,6-8-16,1-6-86,-2-7-148</inkml:trace>
  <inkml:trace contextRef="#ctx0" brushRef="#br0" timeOffset="4140">4397 391 413,'0'-53'441,"0"12"-400,-3 14 11,2 9-50,-3 14-2,5 13-1,3 12-44,8 6-76,0 10-112</inkml:trace>
  <inkml:trace contextRef="#ctx0" brushRef="#br0" timeOffset="4299">4786 481 729,'10'-13'69,"-4"3"17,-2 1 22,-4-3-63,0 11-16,0 1-13,-6 1-2,-12 7-6,-5 2 16,-5 3-14,-5 4-4,-4 6-1,8 4-2,2 0 0,6 0-3,4-4 1,7-2-1,3-2-1,7-6-3,7-5 2,3-8 0,11-4 1,7-9 2,2-10 0,5-2-1,-2 2 4,1 0-9,-6 6 10,2 11-5,-2 10 14,0 5 10,-6 1-6,-1 7-6,-1-3-3,-4-5-5,-2 1 1,-2-6 6,1 0 3,5-4-14,0-4 0,2 4 0,0 0 0,-4 0-1,-1 4-1,-3 1 2,2-1 0,-1 2-2,-1 1-20,1-3-10,0-4-18,-1 0-6,0 0-28,-4-4-67,-4 1-166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7:35.30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0 765 112,'9'11'365,"-9"-7"-60,8 1-63,-8 0-51,9 0-11,-9-5 11,9 0-13,0-5-14,-1 0-6,11 0-2,-11 1 3,2-2 6,7 1-1,-9-5-2,10 1-8,-9-2-9,1 2-9,6-6-10,3 5-9,-11-5-8,1 5-9,9-5-8,-10 5-3,2-5-5,-2 0-6,1 5-6,1-5-4,-2 0-8,1 0-2,-1-4-11,2 4-4,-2 0 0,1 0 1,1-5 0,-2 5 3,0-5-1,-8 0-1,10 0 0,-10 5-1,9-5-2,-9 0 1,0 5 4,0-4 3,0 4 1,0-5 3,0 5 4,-9-5-1,9 5 3,0 0-1,-10 0-4,10 5-2,0-5-4,-8 5-3,8 0-3,0 1 0,-8-2-4,8 7-1,0-2-2,0 1-2,0 1-1,0 4-4,-10-6-3,10 6-5,0 0-2,0 0-7,0 0-5,0 6-3,-9-6 0,1 9 1,-2-3 4,10 9 7,-8-6 6,-1 11 10,1-5 6,-2 4 4,1 7 6,1-6 4,-2 5 4,2-1-1,8 6 0,-9-4-1,9 3 0,0 1 1,0 5-3,0-5-1,0 4-2,0 1 3,9 0-1,-9 0-2,0 5-2,8-1-1,-8-4-1,10 5-5,-2-5-2,1 5-6,-9 0-5,10-5-3,-2-1-2,-8 1-4,9-5-4,-9 5-2,8-5-5,-8 5-2,10-5-1,-10 0 0,0-6-11,8 6 2,-8-5 4,0 0-1,0-5-6,0 5-13,-8-5-18,8-5-19,0 4-12,-10-4-25,10-5-27,-8 5-30,8-10-30,0 5-34,-9-5-49,9-5-56,-8 0-57,8-5-57,0-5-43,-10 0-32,10-5-28,0 0-24,0-5-29,0 1-52,0-7 0,0-4 30</inkml:trace>
  <inkml:trace contextRef="#ctx0" brushRef="#br0" timeOffset="501">221 999 497,'0'-5'465,"-9"1"-69,9-2-69,0 1-25,0 1-28,0 4-41,0-6-42,9 1-33,-1 1-23,2-7-16,-2 7-13,11-7-9,-2 7 2,1-7-6,-1 7-2,9-7-2,1 2-4,0 3-7,8-3-7,-9-1-5,10 5-10,0-5-7,-1 5-5,-8 0-5,8 0-1,-8-5-1,-1 5-1,1 0 3,-10 0 3,10-5 5,-9 5 6,-1 5 10,-8-5 9,0 0 14,-1 0 13,2 5 14,-1-5 8,-9 5 4,8 0 1,-8-4-11,0 4-13,0 0-18,0 4-21,-8-4-19,-1 5-18,-1 5-9,2-5-10,-10 10-3,1 0-4,-1-5 0,9 10 0,-9-5 1,1 5 1,7 0 0,-7-1-3,7 1 1,2 1-2,8-2 0,-8 1 1,8 0-2,-9 0 0,9 0-3,9 0 0,-9-5-6,8 5-6,0-5-7,-8 0-10,10 0-7,7-6-5,-7-3-3,-2 3-3,1-9-3,1 5 5,7-5 2,-9-5 4,2 0 7,7-5 1,-8 1 2,0-6 5,9 0 5,-9-5 4,-1-1 6,0-3 4,2-1 3,-1 0 2,-9-5 4,8 0 4,-8 0 1,0 1 1,0 4-1,0 0 4,0 0 0,0 5-1,0 0-1,-8 5-1,8 0 0,-9 5 0,-1 1 1,10-2-1,-8 7-3,0-1 2,8 5-1,-9-6-2,-1 6-2,2 6-2,-1-1-4,0-5-9,0 4-14,1 1-16,8 5-17,0-5-15,-10 1-20,10-2-11,0 7-7,10-7-1,-2 1 7,1 5 8,-9-5 9,18 0 12,-10 5 12,2-10 9,7 10 8,1-5 4,-9-5 6,9 5 8,-1-5 8,1 0 9,-1 0 5,1 0 6,0-5 0,-1 5 8,1-5 0,-9-5 12,9 5 11,-9-5 7,9 0 10,-10 0 9,1-5 11,1 0 8,6 0 10,-7 0-2,1-4-6,-2-1-1,0 0-4,2 0-3,-1 0-7,-1-5-5,2 0-4,-10 1-1,8 3 1,1-3 1,1-2 5,-10 7 5,8-1 10,-8 0 15,8 5 12,-8 0 12,0 5 6,0 0 0,0 0-4,0 5-6,0 1-14,0-2-17,0 6-18,0 0-19,0 10-12,0 1-3,-8 3 0,8 1 4,-8 5 7,8 5 7,-10 5 8,1 0 13,1 5 8,8-1 3,-10 1 2,10 0 0,0 0-1,-8 5-5,8-5-4,0 4-8,0-4-10,0 0-8,0-1-7,8 2-9,-8-7-7,0 1-3,10-5-3,-10 0-3,8 0-2,-8-5-2,9 0 0,1-1 0,-2-4 0,-8-4-3,8 4-4,1-11 0,-9 7-2,10-11-3,-2 4-4,1-8-5,9-2-5,-10-3-1,2-2-4,7-4-3,-9-4-4,11-1-4,-11-5-2,10-5-4,1-5-4,-11 6-3,9-12-5,1 2 1,-10-1-4,11 0-5,-11-5-1,10 1 1,-9 4 0,-1-5-1,11 5 3,-11 1 2,2 3 6,-2-3 10,1 4 6,-9 5 6,9 0 12,-9 5 8,9 0 8,-9 10 5,0 1 6,0-1 8,0 5 4,0-1 5,0 7-5,0-1-1,0 0 0,0 5-2,-9 5-3,9 0-1,-9 5 6,0 5 6,1 5 9,-2 4 12,2 1 8,-1 5 11,-9 0 6,9 5 4,1-6 1,-2 6-1,2 1-2,-1-2-4,-1 1-4,2 5-6,8-6-1,-8 1-8,8 1-6,0-7-6,0 6-5,8-5-7,-8-5-4,8 5-3,2-10-5,-10 4-3,9-3 0,-1-7-2,2 1 0,7 0 1,-9-5-1,2 0-1,7 0 0,-7-5-1,-2 0-2,1 0-2,9 0-4,-10-5-4,1 5-7,9-5-5,-10 0-5,2 0-3,7 0-3,-7-5-5,7 0-1,1 0 0,-1 0-1,1 0 6,0-5 1,-1 0 1,1 0 3,-9 0 3,9 0 4,-1 0 6,-7-4 3,-2-1 1,11 0 2,-19 0 2,8 0 1,0 0 3,1-5 2,-9 5 2,10 0 0,-10 5 1,0-5 2,8 5 1,-8 5 3,0 0-1,0 0-1,0 5-2,0 0-1,-8 0-1,-2 0 0,10 10-1,-17 0-1,9 0-1,-2 5 1,-7 0 0,7-1 0,2 7-1,-1-6 0,-1 5 1,10-5-2,-8 4 0,8-4 2,8 5-2,-8-5 1,0 5 1,19-5 0,-11 0 3,2-5 0,7 4 1,1-3-1,-1-1-2,1-5 1,0-1 1,9 7 0,-10-11-2,-9 0-2,10 0 0,-9 0-1,1 0 3,-2-5-3,1-5-5,0 5-4,-9-5-2,9-1-3,-9-3-2,0 4-2,0-10 2,0 5 1,0 0 4,-9-5 3,9 1 1,-9-2 4,0-3 1,9 4 2,-8-1 2,-2 2 1,10 4-1,-9 0 1,9 0 0,0 0 0,-8 5 3,8 0-2,0 0-1,0 5-1,0-5 1,0 6-1,0-2 0,0 1 0,8 5-3,1-4 2,-9-2-2,18 1 0,-9 5 2,9-4-2,-1-2 3,-7 1 1,6 5-1,3-4 0,-1-1 2,-10-1 0,9 6-1,-7-4 1,-2 4-2,1 0 0,-9-5-1,10 5-1,-10 0-2,0 0 1,0 5 1,0-1 1,0 2 5,0-1 2,0 4 3,-10 1 3,10 5 2,-9-4 1,9 3-1,-8 1-1,8 0-2,-10 5-2,10-5-2,-8 0-4,8 0 1,0 4-3,0-4 1,0 0-1,0 0 0,0 5 0,0-10-1,8 5 1,-8-5 1,10 0-2,-10 0-1,8 0-1,1-5-3,-9 5 0,10-5-2,-2-5 0,0 5 1,2-5 0,7 0 2,-8-5 2,0 0-1,8 0 2,-7-5 3,-1 0-1,9 0 0,-10-5 0,1 0 0,-1 6 0,2-6 3,-2 4-3,1-4 0,1 6-1,-2-1 1,0-1-1,-8 7 1,10-1 1,-10-1-2,0 6 1,9 0 0,-9 6 2,0-6 1,8 9 4,-8-3 1,9 3 2,-9 6 1,9-4 3,-9 4 1,9 0-1,-9 0-1,8-1-1,-8 1-4,0 0-2,10 0 1,-2 0-1,-8 0-2,9-5-1,1 0 0,-10 0-3,8-1 0,-8 2 1,9-7-2,-9 2-1,0-1 0,0-5 2,9 0 0,-9 0 0,0 0-4,0-5-3,9-5-1,-9 5-3,8-10-1,1 5-1,-9-10-4,9 5 0,-9-5 4,9 0 0,-1-5-1,-8 5 4,10-5 1,-10 1 2,9-2 2,-9 2 1,8-1 0,-8 10 1,0-5 3,0 5-1,0 5-1,10 0-1,-10 5 0,0-5-1,0 5 3,0 1-1,8 4 0,-8-6 0,9 6 1,-1 0 1,2 0 0,-2 0 2,1 0-3,1 6 1,-2-6-1,0 0 0,11 4-3,-11-4 2,1 0-2,9 5-2,-10-5-1,10 0 0,-9 0 0,1 0 0,7 0 0,-9-5-1,2 5 2,-2-4 2,11 4 3,-19-11 0,8 7 1,0-2 0,2-3 1,-1 4-7,-1-5 4,0-1 1,-8 2 0,10-1 1,-10 0-3,0 0 4,0 5 1,0-5 10,0 0 1,0 5 1,0 0-2,0 0 0,-10 0 3,2 0-3,0 5-1,-1 5-4,-1-5-7,-6 10-2,-3-5 2,1 5-1,1 5 3,-1 0 0,1 5 0,-1-5 2,0 5 6,1 4 2,-2 1-1,3 0-1,6 0-1,1 0-1,1 0 1,8-1 0,-10 2-4,10-2-2,10-3 0,-10 3 0,8-4-1,1 0 1,1-5-1,6 0 0,3-5 0,-2 5 0,1-6-1,0-3 2,9-1-1,-2-1-1,2-4 0,-1 0-1,1-4 0,0-1-2,-1-1-1,1-3 1,0-1-1,-1-5 1,10 5 1,-10-5-1,1-5 0,0 5 2,-1-4 1,0-7 0,0 7 1,-8-7 0,9 2-2,-10-1 3,1 0-1,0 5 1,-1-5-1,-7 5 1,-1 5 4,-1 0 5,0 0 5,-8 6 2,0 3 0,10 2 0,-10-1-2,-10-1-2,10 6-4,-8 0-4,-9 0-3,7 6-3,2-1-1,-10 5-1,1-1-1,-1 6 2,1 0 0,-2 0 0,11 5 0,-10 5-1,0-5 1,9 5 1,1 0 3,-1-1-3,-1 2-1,2 4-1,0-11 0,-2 6 0,10 0 0,-9-5 1,9 0-2,0-5 0,0 0 3,0 0-2,0 0 0,0-6-2,0 1-1,9 1-2,-9-7 0,0 1-1,10-5-1,-2 6 0,-8-6-3,8-6-2,2 1-1,7 1 0,-8-2-2,0-3 2,0-6-1,9 4 3,-10-4 1,1 0 3,1-4 2,-2-1 2,1 0 1,9 0 1,-10-5 1,1 1-2,0-6 1,0 4 2,-1-4 2,2 1 1,7-1-2,-9-5 2,2 1 0,-1 4-1,-1-5 0,-8 5-3,10-5-1,-10 5 2,8 0 0,-8 6 0,9-6 0,-9 10 0,0-5 1,10 0 3,-10 10 1,0-5 2,8 0-1,-8 5 3,0 1 4,8-1 5,-8 4 3,0 1 1,0 1 4,9 4 1,-9-5 1,0 5-1,0-1-3,0 6-3,0 0-6,0-4-3,0 4-5,0 0-5,0 4 0,-9 2-2,9-1 0,-8 5 4,0-1 3,8 6 5,-10-4 6,1 8 4,1-4 5,-2 0 6,2 5 6,8 0 0,-9 0 2,-1-1 0,10 2 1,0 3 1,0-4 1,-8 5-4,8 0-2,0-5-6,0 5-2,0-5-4,0 5-4,8-1-4,-8 2-6,0-7-3,0 7 0,10-2-2,-10 1 0,0 0-1,9-5-3,-9 5 1,0-5-3,0-1 1,8 1-2,-8 1 2,0-2 6,0 1-3,0 0-2,0-5-2,10 0 0,-10 0-1,0 0-1,0 0 0,8-6-6,-8 2 1,9-1 4,-9-5 2,10 4 0,-10-9 0,16 6 1,-7-6-2,9 0-5,-9-6-3,9 6-2,0-9-4,7 4-2,-6-1-2,-1-3-3,-1-1 1,1-1 2,-1 2 1,1-6 1,0 5-1,-1 0 1,1 0-2,-1-5-1,-7 5 0,7 0-5,-7 0-4,-2 0-4,1 6-2,-9-7-9,9 7-9,-9-7-7,0 7-19,9-2-21,-9-3-35,-9 9-42,9-11-44,0 7-46,-9-1-53,9-5-58,-9 5-51,1-1-48,-2 2-45,-7-1-69,7-1-95,2 2-30,-9-1 19</inkml:trace>
  <inkml:trace contextRef="#ctx0" brushRef="#br0" timeOffset="3319">4158 34 208,'-9'-6'573,"9"-3"-67,0 3-99,0 2-40,0-1-23,0 5-36,0-5-29,-8 5-20,8 5-10,0 0-8,0 5-6,-10-1 0,2 12 0,8-1 4,-9 4 7,9 2 3,0 4-9,-10-1-17,10 5-21,0 2-24,0-7-20,-8 7-18,8-1-15,0-6-13,0 6-10,0 0-12,0-6-12,0 7-11,0-7-11,0 6-8,0-5-8,-8-5-7,8 5-8,0-1-6,0 1-4,0-4-3,0-2-3,0 1-2,0-5 0,0 0-1,0 0-3,-10 0 0,10-6-1,0 1-2,0 0 1,0-4 0,0-2-1,0 1-8,0-5 3,0 1 2,0 3-2,0-9-1,0 6 0,0-6-2,0 0 1,0 0 7,0 0-3,0 0-2,0-6-2,10 1 0,-10-5 0,8 1-3,0-2 0,2-4-1,-1 0 2,-1 0 2,2 1 1,7-6 1,-9 5 1,10-5 3,1 0-2,-2 5 2,-8 0-2,8 0 0,1 0 0,-9 1 2,9 4-2,-1-1-1,-7 2 1,7 3-1,-9 2 2,2-1-1,-2 5 2,11 0-1,-19 0-1,8 5 1,0-1 0,2 2 0,-10 3-1,9 2 2,-9-1-1,8 4-1,-8-4 1,0 5 2,-8 5 0,8-5 0,-9 0-1,9 0-2,-10 5-2,2-5-3,0 0-3,8 0-3,-10 5-5,1-10-5,1 4-7,-2-4-4,10 1-3,-8-2-4,-1-3-6,9 3 3,0-3-5,-8-6 0,8 4 0,0 1-3,0-5-2,0 0-5,8-5-4,-8 1-6,9-7-2,-1 1-4,2 1-3,7-2 3,-7 1 1,6 1 7,-6-2 8,-1 2 5,8-1 11,-8-1 6,0 7 11,9-1 4,-18-5 8,8 5 3,1 0 5,1 0 2,-2 5 1,1-5-1,0 5-3,0 0 1,-9-5-8,8 5-11,1 5-15,1-5-14,-10 0-14,8 5-12,-8 0-6,8-5-6,-8 5 1,10 0 5,-10 0 13,9 0 13,-9-5 15,8 9 11,-8-3 8,10-1 9,-10-1 7,8-4 6,-8 6 5,0-6 9,9 0 8,-1 0-3,-8-6 15,10 6 12,-2-9 5,1 3 13,9 2 6,-9-1 10,0-5 8,0 0 21,8 0 3,-8 0 1,0 0 4,-1-5-2,2 5-1,-1 0-6,-1 0-5,2 1-5,-2-2-7,1 1 5,-9 1 1,8 3 3,-8-3 3,10 4-2,-10 5-3,0-6-7,0 6-9,0-4-16,0 4-10,0 4-10,0-4 0,0 11 3,0-2 5,0 6 5,0 6 10,-10-2 8,10 6 8,-8 5 3,8-5-4,-9 4-7,1 6-5,8-5-6,-10 0-8,2 5-10,8-5-5,0 5-5,-9-5-6,9 0-5,0 4-2,0 1-6,0-5-2,-10 5 0,10-5-3,0 5-3,-8-5-1,8-1-1,-9 1-1,9 0-1,-9 0 0,0 0 0,1-1 0,-1-4-1,0 0-1,0-5 1,1 0 0,-2 0 0,1-5-1,9-5 0,-8 0 0,-2 0 0,10-5-1,-8-1-4,8 2-6,0-6-7,-9-6-9,9 2-10,-8-7-12,8-3-13,-10-1-11,10-5-8,0-5-8,0 0-6,10 0-8,-10-9-2,8 4-4,-8-5-3,9 0-8,-1-5-6,-8 5-4,10 0-5,-2 1-15,1-1-17,1 10-28,-10-5-32,8 5-31,1 5-38,-9 1-44,9-1-43,-9 5-38,0 0-42,0 0-54,9 0-103,-9 0-74,0 0-17,0 5 21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7:40.79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133 751 132,'0'5'523,"-10"0"-84,10 0-126,0 0-67,0-5-30,-8 5-28,8-5-12,0 0 0,0 5 3,0-5 6,0 0 0,0-5-7,8 5-13,2-5-19,-1-5-20,9 0-18,-1 0-17,1-5-15,-1 5-10,10-5-6,-9 0 0,-1 0 1,1 0-1,0 1 7,-1-7 6,1 12 5,-9-6 1,9 0 7,-10 0 0,1 5-12,-9-5 8,10 5-4,-10 0-1,8 0-7,-8 0-3,0-5-8,0 6-10,0-2 13,-8 7-17,8-7-12,-10 1-12,10 1-8,-9-2-6,9 2-5,-8 3 0,8-3-10,-10-1 2,2 5 2,-1-5 1,1 5 2,-2-5 0,2 5-1,-1 5 0,-1-5-3,2 5 0,-10 5 1,1-5-2,-1 5 0,9 5 0,-18 0 1,9 0 2,1 5 3,-1 0 0,1 4 1,-1 1 5,0 5 2,1 0-1,-1 0 6,1 0 0,7 5 3,2 0 3,-1-5 1,-1 4 1,2-4 2,8 0-1,0 5-3,0-5 0,0 0-1,8-6-3,2 7 1,-1-7-3,-1 1-1,2-5 0,7 0 0,1-5-1,-1 0-2,1 0-1,9-5-1,-9 0-2,-1 0-2,9-5 0,-7-5-2,7 0 0,-9 5 0,10-10 2,-9 0-1,-1 0 0,1 0-2,9-5 2,-10 5-2,1-10 1,-10 5-1,11 0 0,-2-4 0,-8-6 1,8 5 1,-7-5 2,7-5-1,-7 6-1,7-6 0,-9 4-1,10-4 0,-9 6-1,9-6 0,-10 5 0,2 5 1,-1 0 2,-1 5-1,0 6 1,2-2-1,-10 1 1,9 5-1,-9 5-2,8 0-1,2 5 1,-10 5 5,8 5 3,-8 0 8,9 5 2,-9 0 3,10 5 2,-10 0 3,8 0 2,-8-1-5,0 2-3,0-2-3,0 1-4,0 0-2,0-5 0,-8 5-2,8-5-2,-10-5-1,10 0 0,0 0-3,0-5 2,0-1-1,0-3-1,0-1-3,0-1 2,0 1 4,0-5 1,0 0 2,0 0 1,10-5 0,-2-4-1,1-1 3,-1-5-2,2 0-3,7-5-2,-8 0-1,0 0-1,9-5 0,-9 0 0,-1 0-3,0 0 0,2 1 0,-1-2 0,-9 2 1,8 4 1,-8-5 2,0 5 3,0 5 2,0 0 4,0 6 2,0-2 3,0 1 3,0 5-3,-8 1 0,8-2-5,0 6-5,0-5-2,0 5-5,0 5-4,-9-5-3,9 10 1,0-5 1,0 5 9,-10 1 0,10 4-4,0-6 0,0 6 0,0 0-1,0 0 1,0 0-1,0 0-8,10 0 3,-1-1 1,-1-3 3,2 4-1,-2 0 1,11-6-1,-11 6 2,10 0-6,-9-5-11,8 0-13,1 0-10,-10 0-15,10 0-15,-9-5-21,1 5-22,7-10-17,-9 5-10,10 0-12,-9-5-16,9 0-14,0 0-10,-9-5-7,7 0-5,3 0-6,-1 0-7,-1-5-6,1 0-2,-1 0 0,1 0 2,-9 1 3,9-6 4,0 4 8,-10-4 9,9 6 13,-7-6 12,-1 5 9,-1-5 4,10 5 0,-9 0-14,1 0-24,-2 0-37,-8 0-51,8 0-64</inkml:trace>
  <inkml:trace contextRef="#ctx0" brushRef="#br0" timeOffset="871">1362 602 313,'-9'15'383,"9"0"-64,-8-5-69,8-5-45,-8 4-14,8-3-35,0-2-23,-10 1-8,10 1 1,0-6 4,0 4 5,10-4 5,-10 0 2,8-4 1,0-2-7,1 1-8,9 1-9,-10-7-8,2 7-12,7-7-8,-7-4-9,7 6-8,-9-1-1,11-5-4,-11 5-3,2-5-7,-2 0 1,1-5 5,0 5 9,-9 0 7,9 0 0,-9-4 1,0 4 1,0 0 4,0-5-4,-9 5-9,0 0-11,9 5-9,-9-5-5,1 5-6,-2 0-8,-7 0-6,7 5-4,-7 5-5,9 0-6,-10 0-3,-1 5-2,3 5 2,-3 5 2,3-5-1,-11 10-1,9-5 2,-1 5 2,2-1-2,-1 1 1,10 5-5,-1-5-1,-9 5-1,18-5-2,-8 0-2,8 5-2,0-5 1,0 0 0,8-1 1,1 1-1,0-5 2,8 5 0,1-5-1,-1 0 2,2-5 0,7-5-2,1 5-1,8-5-1,-8-5 0,8 5-1,0-5 1,-8-5 1,9 0-2,-1 0 3,-8-5 0,8 0 1,-8 0-2,-1-5 2,9 0 0,-18 0 0,10 0-1,-9 0 1,9-4-1,-10 4 1,1-5 0,-10 0 0,11-5 1,-11 5-1,2 0 5,-2 1 4,1-2 7,-1 6 7,-8-5 7,10 1 3,-10 4 4,0 0 7,8 5 1,-8-5 2,0 5 1,0 5 0,0 0-1,0 0-2,0 0-2,0 0-6,0 5-4,0 0-9,0-5-8,0 5-7,0 5-7,0-5-5,-8 5-3,-2 5 0,2 0 1,-1 0 0,-9 5 0,10 5 1,-11-5 0,11 5 0,0-1 1,-11-4 2,11 5-2,-1 5 1,0-5 1,0 0 1,1 0-1,-2 0 0,2 0-1,8 0-1,-9-5-1,9 0 0,0 4 0,0-4 0,9 0 2,-9 0 1,8 0-3,10 0 0,-9-5 1,9 0 2,-1 0-2,1 0 1,9-5 0,-9-1-2,7-4 3,2 0 1,0 0-2,-1 0 0,1-4 0,0-6 0,-1 0-2,-9 0 1,10-5 1,-9 0-1,9-5-1,-9 5-1,-1-5-1,-9-4 0,11 4 4,-11-5-2,2 5-1,7 0 1,-17 0 4,9 5 4,-9 0 5,9 0 5,-9 5 2,0 1 5,0 3 2,0-3-3,0 9-2,0-6-4,0 6-4,0 0-7,0 0-3,-9 6-4,0 3 1,9 1-1,-17 0 0,7 5-7,2-5 3,8 5 3,-9 0-1,-1 0 0,2 0 1,8-1 0,-9 1 1,1 0 6,8 0-4,0-4-1,0 4-2,0-6-3,0 6-4,8-5-2,1-5-2,-1 5 0,2-5-1,-1 0-1,9 0 1,-1-5 1,1 0 3,-1 0 2,1-5 0,9 5 0,-9-5 3,-1 0 1,1-5-1,-10 5 1,11 0 1,-2 0 0,-8 0 3,0 1-1,-1-2-1,1 1-1,-9 5 1,9 0 0,-9 0-4,9 0 2,-1 0-2,-8 0-1,10 5 4,-1 1 0,-9-2 0,8 1 1,2 5 1,-10-5 0,8 0 1,1 5-1,-1-5-2,2 5 0,-2-5 0,1 5 0,1-5 1,6 5 0,-6-5 0,7-5-3,-8 5 0,9-5-4,0 0-2,-1 0-2,1-5 1,-1 0-5,1 0-1,0-5 2,-1 0 2,2-5 1,-1 0 4,-1 0 1,1-5 0,-1 0 2,1 1 2,0-11 3,-1 5 0,-8-5 0,9 0 0,-10 0 0,2-5-3,7 5-1,-7-4-3,-2-1-4,-8-5-2,9 5 0,-1 0-1,-8 0-1,10 5 3,-10 1 2,0-1 0,8 5 4,-8 0 3,0 6 2,0 4 0,0 0 3,0 0-1,0 10-1,0-5 1,0 5-2,0 5-2,-8 0-1,8 5-1,0-1 0,-10 11 7,10 0 10,-8 5 11,-1 5 12,9 5 8,-8 0 11,-2 5 12,10 5 6,0-6 5,-8 6 1,8 0-4,-9 0-4,9 0-1,-10-1-5,10 2-6,0-2-6,0-4-6,0 0-7,0-1-8,0 1-5,0-5-5,0 0-5,10-5-3,-10 0-4,0-1-2,9-3-2,-9-1 0,8-5-4,-8 0-1,0-6-1,10 1-12,-10 1-9,0-2-14,8-4-13,-8-5-12,0 5-16,0 0-14,0-5-14,0 0-20,-8 0-34,8-5-41,-10 5-44,2-5-41,-1-5-34,-1 0-39,2 1-31,-1-2-18,0-4 11,0 6 27,9-6 38,-8 0 44,-1 0 41,9 0 51,-10 0 50,10 5 49,-8-5 41,8 0 40,0 0 28,-8 5 26,8 0 27,0-4 21,0 3 18,0 1 14,8 1 12,-8-2 7,0 7 2,0-7-3,0 7-9,8-1-6,2-5-13,-1 5-9,-1-1-8,1 2-9,9-6-3,0 5 3,-1 0 2,1-5 5,9 5 8,-10-5 5,9 0 4,1 5 3,-9-5-3,9 5-1,-10 5-1,1-5-15,-1 5-16,1 0-2,-9 0-6,9 5 1,-10 0 0,2 5 1,-1 0-3,-1 0 7,-8 5 7,8 0-12,-8-1-8,0 1-10,0 6-9,0-7-12,0 1-8,0 6-7,0-7-4,0 1-2,0 0-5,0 0-9,0 0-25,0 0-34,0 0-41,0-6-40,0 2-47,0-1-51,0-5-52,0 5-50,0-5-32,0-1-16,0 2-14,0-6-32,0 0-56,0 0-85,10-10-19,-10 5 12</inkml:trace>
  <inkml:trace contextRef="#ctx0" brushRef="#br0" timeOffset="2312">3451 333 273,'8'-25'468,"1"5"-75,1 5-88,-10 0-88,8 6-67,-8-2-45,0 11-30,9-4-20,-9 4-16,0 4-14,0 1-12,0 5-7,0 1-5,0 4-10,0-1-11,0 6-14,8-5-16,-8 5-16,0 0-19,10 0-26,-10-1-29,8 2-28,1-7-28,0 1-28,0 0-21,-1-5-19,2-5-4</inkml:trace>
  <inkml:trace contextRef="#ctx0" brushRef="#br0" timeOffset="2440">3743 482 46,'17'-10'273,"1"5"5,-9-5-3,9 1-13,-10-2-18,11 2-21,-11-1-19,0-1-13,1 2 1,9-1 7,-18 0 11,8 5 10,-8-5 8,10 5 10,-10 0 4,0 5-1,0-5-7,0 0-16,0 0-23,-10 5-23,10 0-23,-8 0-28,-10 0-17,1 5-14,-1 0-8,1 5-3,-10 0-3,9 0-1,-9 4-4,1 1-2,9 0-12,-10 5-10,9 1-12,-9-2-9,10 1-7,-1 0-7,1 5-4,7-5-1,-7 5-3,8 0-1,0 0-3,1-5-2,-2 4 2,10 1 0,0-5-3,0 0-5,0 5-9,0-5-9,10 0-5,-2-5-4,1 4-3,9-8 0,0 4-8,-1-6-2,10-3-3,-9-2-1,9-4-1,-2 0 1,2-4-1,-1-2 1,1-3 6,0-2 6,-9 2 14,9-6 9,-11 0 8,3-6 3,-3 2 2,3-1 3,-1-5 0,-10 0 1,1 1-1,-1-2 2,11 2 5,-11-1 10,-8 0 12,10 0 12,7 0 14,-17 5 13,9 0 8,0 0 7,-1 5 1,1 0-4,-9 0-8,10 6-10,-10 3-12,8-3-15,-8 3-9,0 6-7,0 0-8,0 6-4,8 3-3,-8 6 0,-8 0-1,8 5 4,0 5 1,-8 0 1,8 0 0,-10 0 0,10 0-2,-9-1-1,9 2-1,0-2-1,-8 1 0,8 0-3,0-5 0,-9 0-2,9 0 1,0-5-3,0-6 1,0 2 1,0-1 0,0-1 5,0-9 1,0 6 2,0-6 2,0-6 1,9 2 0,-1-11-1,1 0 0,9-5-3,0 0 0,-1-5-3,1-5-2,1 5 0,-3-5 1,3 0-1,-2 6-1,1-1 2,0 5 4,-1 5 2,-9 0 3,2 0 1,7 5-3,-17 0 2,10 10 2,7-5 1,-8 5 1,0 5-1,8 1-2,-7 3 1,-2-4 1,0 10 1,11-5-1,-11 5-3,2 5-2,-2-5-3,-8 5-12,9-5-15,-1 4-18,-8 1-31,10 1-40,-10-2-46,8-4-47,-8 5-46,9-10-44,-9 5-46,10-5-42,-10 5-28,8-10-16,1 5-13,0-5-34,8-5-48,-8 0-68,9 0-9,9-10 25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7:43.87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106 264 525,'10'-5'666,"-10"5"-5,8 0-129,-8 0-135,-8 5-101,8 4-69,-10 2-39,2 4-25,-1 0 0,0 0 2,0 4-8,1 1-16,-1-5-19,-9 10-19,10 0-20,-2-5-13,10 5-18,-9-1-16,1-3-9,8 3-7,0-4-8,0 5-5,0-5-3,0 0-2,0-5-1,8 0 3,1 0 2,1-6-2,6 2 1,-6-7 1,7 2 0,-8-6-2,9 0 0,0-6-3,-1 2-2,1-7 0,-9 2-2,9-6-1,-1 0-2,1-5 2,-10-5-1,2 5-1,7-4 1,-9-2 4,2-4 5,-1 1-4,-9 4 2,8-10 1,-8 5 0,-8 0 1,8 6 1,-9-6 0,-1 4-4,10 7 6,-8-1-2,0 5 0,-1 5-1,-1 0-3,2 0 0,0 5 0,-2 5-1,1 0-3,-9 5-7,10 0-20,-9 5-26,7 0-35,1 5-32,1-5-35,-2 5-43,2 0-43,8 0-40,-9 0-26,9 0-18,0 0-8,9 0-16,-9-6-20,8-3-27,2 3-29,-2-9-38,1 0-14</inkml:trace>
  <inkml:trace contextRef="#ctx0" brushRef="#br0" timeOffset="322">425 184 407,'18'-20'398,"-9"1"-27,9-2-32,-1 1-35,1 5-30,0-4-8,-9 4-4,7 0 1,-6 5 5,-1 0-4,-1 0-12,-8 5-21,10 0-28,-10 5-17,8 0 0,-8 0 6,9 10-7,-9 0-4,10 5-6,-10 5 0,0-1 7,0 11-5,0 0-17,0 0-21,0 5-11,0 0-10,0 4-4,0-3-4,0 3-6,0 1-12,0 0-6,0 0-11,0-6-11,0 7-8,-10-7-8,10 1-7,0 0-8,0 0-5,0-1-8,-9-4-3,9 5-3,0 0-4,-8-5-3,8 0-3,0 0-3,-10-6 2,10 6 0,-8-4-2,8-2 0,-9 1 0,9 0 1,-10-5 1,10 0 1,-8-6-3,8 1 0,-8 0 0,8-4 0,0-7 2,-9 7-1,9-7 1,0-4 1,0 5 3,0-5 0,0-5-7,-10 1-8,10-7-8,0-4-5,0 0-8,0 0-5,0-4-7,0-6-6,0 0-1,0 0 0,0 0 2,0-5-2,10 1-5,-10-1 0,0 0 0,0 0-3,0 0-2,0 5-5,0 0-5,0 1-9,0 4-5,9-1-32,-9 2-47,0 4-47,0 0-51,8-5-59,-8 5-67,8 0-67,-8 5-68,10-5-67,-10 5-116,9-5-58,-9 6-4,0-6 34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7:44.87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62 39 220,'0'-5'553,"-8"0"-58,8 0-90,-10 5-71,10-5-42,0 0-35,-9 5-13,9-5-13,0 5-4,-8 0-10,8-5-11,0 5-11,0 0-11,0-5-16,0 5-15,0 0-11,0 0-14,0 0-19,0 0-15,0 0-18,0 0-15,0 5-17,0-5-11,0 5 0,0 0 11,0 0 8,-10 5 12,10 5 10,0 0 10,0 0 12,0 5 9,-8-5-3,8 4-14,0 7-9,0-7-6,0 7-7,0-2-10,0 6-4,-9-5-6,9 5-3,0-5-3,0 4-7,9-4-7,-9 5-4,0-5-1,0 5-5,0-5-6,0 0-3,0-6-3,0 7-3,0-2 0,8-3 0,-8-2 0,0 1-1,0-5 0,0 0 0,0 0 1,0-5 0,0 0 0,0-1 0,0-3-1,0-1 2,0-1 1,0-4 1,0 6 2,0-6 0,0 0 1,0 0-3,0 0 1,0-6-1,0 2 4,0-7-4,0 2-3,0-1 1,0-5-2,0 0-3,0-5-1,0 0-6,0 0-9,10 1-3,-10-7-3,0 2-4,0-1-5,0 0-3,8-5-4,-8 5 1,9 0 4,-9 0 4,10 1 0,-10 4 4,8-1 5,-8 6 4,0 1 6,0 4 3,9 0 1,-9 0-1,0 5 4,0 0 0,0 0 2,0 0-1,9 5-2,-9-5-3,0 5 0,0-5 0,0 5-2,9-5 0,-9 5 0,8-5 0,1 0 1,1 0 3,-10 0 1,8 0 3,0 0-1,2 1 1,7-2 2,-7-3 2,-2 3-1,1 1 1,-1 1-1,2-2-1,-10 1 3,8 5-1,1-4 0,-9 4-2,0-5 0,10 5 0,-10 0-1,0 0 0,8 0-2,1 5 3,-9-5-1,9 4 0,0 1-1,-1 1 3,1-2-1,-9 1-1,9 1 2,0 3 1,-9-3 0,8-2 1,-8 1 1,10 0-2,-10 0 1,0 0 1,0 5 0,0-5-1,-10 5 1,10-5 1,-8 5-1,-1 0 0,-9 5 0,1-5 0,8 0-1,-8 5 1,-2-5-4,1 5 1,1-1 1,-1-4-2,1 5 2,-1-4 0,0-2 0,9 1-1,-8 0 2,8-5-1,0 5 0,9-5 0,-8-5 0,8 5 0,-10-5 0,10 5 1,0-5 1,0 0-1,-9 0 0,9 0 3,0 0 1,0 0 3,0 0 5,0 0 5,0 0 3,0 0 7,0 0 4,0 0 1,0 0 3,9 0-3,-9 0-3,0 0-4,0 0-3,0 0-5,0 0-3,0 0-4,0 0-4,0 0 0,0 0-3,0 0-2,0 0-2,0 0 1,0 0-2,0 0 0,0 0 2,0 0-2,0 0 1,0 0-1,0 0 2,0 0-4,0 0 3,0 0 1,0 0-8,0 0 3,0 0 3,0 0 2,0 0 0,0 0 6,0 0-4,0 0-2,0 0 11,0 0-6,0 0-2,0 0 1,0 0-4,0 0 0,0 0 0,0 0 0,0 0 1,0 0-2,0 0 0,0 0-1,0 0 0,0 0 0,0 0 1,0 0-1,0 0-2,0 0 0,10 0 0,-10 5 2,0 0 0,0 0 1,8 5 0,1 0 0,0 0 3,-9 5 6,9 0 2,8 5 2,-7-5 0,-2 4 2,0 1 1,11 0 2,-11 5-1,10-5-3,-1 0 1,-7 5-1,7-5 1,1-1 2,0 7 0,8-7 1,-8 1-3,0 0 2,-1-5-3,1 5-1,-1-5-1,1 0-5,1 0-3,-3 0 0,-6 0 0,7 0-3,-8-5 0,0-1 0,0 6-1,-1-10 2,2 5 0,-10-5-1,8 5-1,-8-5 1,0-5-1,9 5 1,-9-5-1,0 5-8,0-5-11,0 5-11,10-5-12,-10 0-14,0 0-17,0 0-19,0 0-37,-10-5-52,10 5-51,-9-5-55,9 0-54,-8-4-52,-2-2-53,10 1-57,-8 1-55,-1-6-72,9-5-62,0-1-15,0 2 22</inkml:trace>
  <inkml:trace contextRef="#ctx0" brushRef="#br0" timeOffset="1116">593 616 521,'0'0'520,"0"5"-112,0-5-112,0 0-59,0 0-43,0 0-29,0 0-14,0 0-8,8 0-5,2 0-3,-1 0-7,-1-5-11,2 5-10,-2-4-10,1-2-10,9 1-5,-10 1-4,11-7-2,-11 1 0,10 1 6,-9-2 0,8-4 3,-8 6-3,0-6-4,-1-5 0,2 5-1,-2-5 2,1 0-2,-9 0 0,10 5-1,-10-5 2,8 1-4,-8-1-3,0-1-2,0 6-5,0-4-2,0 4 0,0 0-3,-8 0 1,8 0 1,-10 5 3,10 0-4,0 5-6,-9 0-6,1 1-10,8 4-8,-10 0-6,-7 0-7,-1 4-6,10 1-2,-11 0 3,3 5-1,-3 0 3,11 0 3,-10 5 1,9 0 3,-9 0 2,10 0-1,-11 0 1,11 0-3,-1 5-1,9-5-4,-9 0-2,0 4-4,9-4-2,-8 0-1,8 0-6,0 0 2,8 0 0,-8 5 0,9-5 0,0-1-1,0 1 1,-1 0 0,2 0-2,-1 0-1,-1 0 1,2-4 2,-2 3-1,1-4-1,9 0 1,-10 0-1,1 5 1,1-5 1,-2-5-2,0 5-3,2 0 0,-1-5-10,-1 5-18,-8-6-24,9 7-32,0-11-38,-9 4-38,0 2-37,9-1-40,-9-5-28,8 4-21,-8-4-15,10 0-6,-10 0-3,8-4 3,1 4-2,1-5 4,-2-1 4,-8 2-2,9-7-4,-9 7-12,8-1-24,-8-5-41,10 5-34</inkml:trace>
  <inkml:trace contextRef="#ctx0" brushRef="#br0" timeOffset="2218">788 208 217,'0'-5'392,"0"1"-40,0-2-37,0 1-38,-10 1-31,10-2-18,0 1-12,0 1-2,0 4 4,0-6 3,-8 6-7,8 0-9,0-5-13,0 5-18,-9 0-17,9 0-13,0 5-10,0 1-4,-9-2 5,0 7 8,1-2 14,-1 6 11,9 0 6,-10 0 0,2 5-7,8 0-10,-8 5-14,8-5-17,0-1-15,0 7-14,-10-2-9,10 1-7,0-5-4,0 5-4,0 0-6,0 0-4,0 0-7,0 5-3,10-6-5,-10 1-4,0 0-6,0-5-3,0 5-2,0 0-4,0 0-4,8-6-2,-8 2-6,0-1-2,0-5-4,0 4-3,0-4-2,-8 0-1,8 0-2,0 0 1,0-5 0,0 0-1,0 0-1,0-5 1,-10 5 0,10-6-7,0 2-5,0-6-13,0 5-8,0-5-8,0 0-4,0 0-7,0 0-11,0 0-13,0-5-9,0-1-16,0-3 2,0-1-3,-9-5-7,9 0-10,0-5-12,0 0-3,0-4-1,9-2 10,-9-4-4,10 0 1,-2 1 7,0-6 10,2 0 15,-1 0 19,-1 0 16,10-4 14,-9-1 11,-1 5 9,2 0 5,-2-4 8,1 9 8,9-5 1,-9 10 1,-1-5 2,2 5 0,7 0 6,-7 5 7,6 0 1,3 5 5,-11 0 5,10 0 3,-1 0 5,1 6 5,1-1-3,-11 5-4,9-5-3,-7 5-5,-2 0-3,1 5-4,0 0-6,-9 0-3,9 5 0,-9 0-5,8 5 0,-8-5 0,0 10-1,0-5-5,0 5-17,-8 0-25,8-6-30,-9 11-36,0-5-35,9 0-46,-9 0-48,1 0-47,-2 0-40,1 0-33,1-5-45,-10 5-57,9-5-96,-9-1-58,10 6-4</inkml:trace>
  <inkml:trace contextRef="#ctx0" brushRef="#br0" timeOffset="2740">700 576 161,'0'10'558,"0"-5"-52,-10 5-94,10-5-92,10-5-54,-10 10-16,0-10-12,8 5-7,0 0-7,11-5-11,-2-5-15,1 5-11,0 0-21,9-5-33,-2 1-19,-7-2-20,9 1-19,0 1-18,-1-2-13,-9 1-16,10 1-14,-9-2-16,-1 6-23,-7-5-27,7 5-27,-8 0-35,0 0-38,-1 0-42,2 5-37,-1-5-33,-9 6-25,0-2-20,0 7-31,0-7-41,-9 7-63,-1-2-82,2-4-28</inkml:trace>
  <inkml:trace contextRef="#ctx0" brushRef="#br0" timeOffset="2920">805 855 322,'-9'10'580,"1"0"-54,-2 0-97,10 0-96,-8 0-63,8 0-28,0-5-16,0 5-3,0-5-4,8-5-5,2 4-2,-2-4-2,11 6-7,-11-6-14,9-6-17,1 6-24,1-4-24,7-1-24,-9 0-22,10 0-22,-9-5-20,9 5-22,-11-5-25,11 5-29,-9 0-19,-1 0-42,2-5-46,-3 10-36,3-5-40,-1 0-40,-10 0-33,11 0-25,-3 0-30,3 0-19,-2 0-29,1-4-63,8-2-89,-7 1-23,6 1 4</inkml:trace>
  <inkml:trace contextRef="#ctx0" brushRef="#br0" timeOffset="3194">1805 293 168,'0'-5'326,"0"-5"-22,0 0-26,0 0-33,0 5-38,0-5-30,0 5-20,0 0-13,-9-5-6,9 10-8,0-5-7,0 0-8,0 5-12,0-5-14,-8 5-15,8 0-17,0 0-13,0-5-10,0 5-9,-10 0-4,10 0 2,-8 5 7,8-5 10,0 0 9,-9 0 14,9 0 12,0 0 11,0 5 8,0-5 5,-10 0 2,10 0 3,0 0-2,-8 0-2,8 0-1,0 0-3,-9 0-5,9 0-4,0 0-3,0 0-4,-8 0-5,8 0-4,0 0-10,0 0-7,0 0-7,0 0-4,0 0-6,0 0-7,0 0-3,0 0-5,0-5-2,0 5-2,0 0 1,0 0 0,8 0-1,-8 0 2,0 0 1,0 5 0,0-5 4,0 0 1,0 0 0,0 0 0,0 0 1,0 0 1,0 0-3,-8 0 1,8 0 0,0 0 1,0 0-1,0 0-1,-10 0 2,10 0 2,-8 5 4,-1-5-4,-1 0 1,2 0-2,0 5-2,8-5 0,-10 0-3,-7 0-2,9 5-7,-2 0 4,-7 5-1,7-5 0,-7 5 1,-1 5 4,9-5 3,-9 10 3,1-5 5,-1 9-2,10 2 1,-11-7 0,3 11 1,6-5-2,1 0-2,1 0-3,-2 0-6,10-1-1,-8 2-2,8-2-2,0-3-1,8-2-2,-8 1-5,10 0-1,-10-5-1,8 0 0,1 5-2,1-10 0,-2 5 0,9-6 0,-7 2-6,7-1-12,1-5-19,0 4-25,-1-3-29,1-2-41,-1-4-47,1 0-47,1 0-40,6-4-38,-7-2-26,9 1-21,-9-4-10,7-1 2,-6-1 15,7-4 14,-8 0 19,9 1 21,-2-1 18,-6 0 16,7-5 14,1 0 12,-10 0-1,10-4-14,-9-2-21,0 2-22</inkml:trace>
  <inkml:trace contextRef="#ctx0" brushRef="#br0" timeOffset="3686">2150 327 193,'0'-9'412,"8"-1"-2,-8 5-25,0 0-45,10 0-44,-10 5-33,0 0-28,0 5-7,0 5-8,0 0 5,0 5 12,0 5 19,-10-1 6,10 7-2,0-2-3,-8 1-11,8 0-15,0 0-25,0 4-24,0-3-26,0-2-23,0 6-25,0-10-22,0 5-20,8 0-10,-8-5-8,0 5-8,0-10-8,0 4-5,0-4-7,0-4-2,0-2-3,0 1-4,0 1-1,0-7-1,0 1 2,0-5 1,0 6-1,0-12-1,0 6 1,0-9 0,-8 3-1,8-9-2,0 1-2,0-1-3,0-6-2,0 2-3,0-6-4,8 0-6,-8-5-4,0-5-5,10 5-7,-10-5-2,9 1 0,-9-1-1,8 0 3,2 0 2,-2 5 6,1 0 3,-1 6 5,2 4 4,7 0 1,-7 0 2,-2 5 1,1 5 2,9-5-2,-10 5 2,1 1-1,0 3-1,8 1-1,-7 1 4,-1 4-4,-1 0-1,10 0-16,-9 0-22,-1 4-32,2 1-29,-2 1-35,-8 3-36,9-4-40,1 5-36,-2 0-28,-8 0-25,0 0-23,0 5-22,0 0-25,-8 5-21,8-5-41,-10 5-61,1-5-85,1 4-25,-10-4 15</inkml:trace>
  <inkml:trace contextRef="#ctx0" brushRef="#br0" timeOffset="4066">2158 631 191,'-8'5'544,"8"0"-60,-8-5-86,8 5-87,0-5-55,8 0-32,-8 0-21,8 0-12,2 0-11,-1-5-12,9 0-14,-1 5-15,1-5-16,-1 0-14,1-5-13,9 6-14,-1-2-11,1 1-12,0-5-9,-2 5-9,2 1-12,-1-7-13,1 7-15,0 4-19,0-5-22,-1-1-26,-8 6-37,8 0-35,-8 0-41,0 0-45,-9 0-41,-1 0-29,2 6-31,-2-1-36,-8-1-36,-8 1-46,-2 5-52,2-5-18</inkml:trace>
  <inkml:trace contextRef="#ctx0" brushRef="#br0" timeOffset="4238">2300 770 190,'-26'11'495,"-1"4"-48,0 0-62,10-6-80,-1 1-71,1 0-43,7 0-28,2 0-16,8 0-8,0-5 1,-8 0 3,16 0 0,-8 0 9,8 0 3,2 0 4,-1 0-3,-1-5-6,10 0-13,-1 0-19,1 0-18,1-5-18,7 5-18,-9-5-15,10 0-11,0 0-12,-1 0-6,-9-5-10,10 5-9,-9-5-18,9 5-25,-1 0-30,1 0-38,-10-5-43,10 6-49,-9-2-50,9 1-46,-11 1-43,3-2-50,7 1-66,-9-5-99,1 1-47,1 4-5</inkml:trace>
  <inkml:trace contextRef="#ctx0" brushRef="#br0" timeOffset="4506">2981 253 217,'0'-5'696,"0"5"36,0 0-66,0-5-151,-8 5-121,8 0-81,0-5-45,0 5-17,8 5-1,-8-5-2,10 5-4,-2 0-7,1 5-7,1-5-8,-2 5-20,1 0-30,-1 0-35,10 0-23,-9 5-15,0-5-12,0 5-10,9-1-11,-9 1-7,-1 0-9,2 0-9,7 0-10,-9 0-8,-8 0-8,10 5-5,-2-5-4,-8 5-1,0-1-9,0 2-13,-8-1-23,-2 4-25,2-3-38,-9 3-54,7-4-70,-7 5-69,7-5-79,-7 0-79,8-5-70,0 0-75,1 0-90,-2-5-97,2-5-22,-1-1 23,9-4 60</inkml:trace>
  <inkml:trace contextRef="#ctx0" brushRef="#br0" timeOffset="4756">3539 407 679,'18'-15'753,"9"-5"46,-11 5-132,11 0-136,-9 0-95,-9 0-63,9 11-54,-10-6-40,1 10-32,1 0-31,-2 5-36,-8 0-40,9 5-35,-9 5-22,9 5-8,-9 4-1,0-3-8,0 3-7,0 6-9,0-5-2,0 0-7,0 5-6,0-6-4,-9 2-5,9-2-3,0 1-3,9 0-2,-9-5-7,0 0-2,0 0 0,0-5-3,9 0-1,-9 0 0,0-6-1,0 2 0,8-7 0,-8 7 3,0-7-1,0-4 0,10 0 0,-2-10 0,1 5-1,-1-4-2,2-6 1,-1 0-4,9-6-1,-10-3-1,10-1-1,-9 0-4,9-5-6,-1-5-4,-9 5-5,11-9-1,-11 4-2,2-5-1,7 0-1,-7 0 0,-2 1 5,0 9 5,-8-5 1,9 10 0,1 0-6,-10 5-9,0 5-15,8 0-26,-8 11-42,0-7-49,0 7-58,0-1-62,0-1-65,0 6-60,0 0-52,-8 6-44,-2-1-54,1-1-100,9 2-57,-8 3 1,0-4 40</inkml:trace>
  <inkml:trace contextRef="#ctx0" brushRef="#br0" timeOffset="5118">4238 383 595,'8'4'685,"-8"1"-4,0 1-141,10-2-111,-10 1-75,9 5-42,-9-5-23,8 0-11,2 5-15,-10-5-25,8 5-23,1 0-20,-9 0-27,9 5-25,-9-5-23,9 0-23,-9 5-23,0 0-17,0-5-11,0 5-10,0-1-6,0 1-2,0 0-7,0 0-3,-9-5-3,9 5-2,0 0-3,0 0 0,-9-5-2,9 5-2,-9-5-2,9 4-3,-8-3 0,8-1 2,0-5-1,-10-1 0,10 2 2,0-6 1,0 0 1,0 0 1,0-6 1,0 2-2,0-7 1,10 2-3,-10-6-1,8-5 0,-8 0-2,9 0-1,0-5 1,0 0 0,-1-5-1,-8-5 1,9 6-1,9-6 1,-18 0 1,8 0-1,2-4-1,-1 4 1,9 0 2,-10 5-2,1 0 0,9 5-4,-10 0 1,1 6 1,9-1-3,-9 5 0,9 0-3,-10 5-6,2 0-8,-2 5-9,1 0-10,9 5-15,-9 0-20,-1 0-27,2 5-34,-2 5-30,1-5-30,-9 5-33,9 5-35,0 0-39,-9-1-33,0 7-27,-9-2-20,9 1-25,-9 0-43,0 5-78,1 0-76,-10-6-13,9 7 19</inkml:trace>
  <inkml:trace contextRef="#ctx0" brushRef="#br0" timeOffset="5484">4318 621 75,'-9'5'598,"9"-5"-25,0 5-67,0-5-92,-9 0-66,18 5-46,-9-5-38,9-5-33,-9 5-29,8-5-28,11 5-30,-3-5-33,-6-4-7,7 3-12,1 1-6,-1-5-7,1 5-9,9 1-10,-9-2-6,9-3 4,-2 4-16,-6-1-10,7-3-10,-8 3-7,-1 2-9,10 4-18,-9-5-28,-9 5-36,9 0-42,-10 0-53,1 5-57,-1-5-56,-8 4-60,-8 7-62,8-7-78,-17 7-118,7-2-56,-7 6 0</inkml:trace>
  <inkml:trace contextRef="#ctx0" brushRef="#br0" timeOffset="5680">4221 965 241,'0'10'637,"-10"-1"2,10 2-93,0-7-103,10 1-61,-2 1-32,1-6-22,-1-6-31,11 6-30,-1-5-23,-1 1-32,1-2-20,-1-3-32,1-2-26,9 2-29,-1-1-17,-9-1-18,10 2-19,0-6-15,-1 0-18,-8 5-7,9 0-6,-10 0-11,1 0-20,-9 0-27,9 5-31,-10-5-33,-8 5-40,9 1-50,-9-2-64,0 1-57,0 1-45,-9 4-34,1-6-33,-10 1-45,1 1-59,-1-2-81,-9 6-6,0-5 28</inkml:trace>
  <inkml:trace contextRef="#ctx0" brushRef="#br0" timeOffset="6214">3070 149 236,'0'-6'382,"0"6"-46,0 0-51,-9 0-52,9 0-40,0 0-25,0 0-13,0 0-6,0 0-4,0 0-2,0 0 1,-8 6 1,8-6-1,0 0-3,-10 5-6,10-5-10,0 0-9,-8 4-8,8-4-12,0 0-10,0 0-8,0 0-6,-9 5-9,9-5-4,0 0 1,0 0 0,0 0 6,0 0 3,0 0 2,0 0 6,0 0 7,0-5 4,9 5-2,-9 0-7,8 0-3,2-4-9,7 4-8,-8-5-12,18-1-12,-10 2-12,1-1-8,-1-1-9,1 6-20,-9-4-21,9 4-30,-10-5-28,2 5-31,-1 0-29,-1 0-27,-8 0-20,9 5-18,-9-5-15,0 4-8,0 2-12,0-1-3,-9-1-8,9 2-11,-8-1-19,8-1-21,-9 1-30,-1 1-49,2-2-62,0-4-23</inkml:trace>
  <inkml:trace contextRef="#ctx0" brushRef="#br0" timeOffset="6514">3079 169 64,'0'0'425,"0"-6"-24,0 6-32,0 0-44,0-5-40,0 5-28,0 0-20,0 0-14,0 0-13,0 0-11,0 0-12,0 0-11,0 0-12,0 0-14,0 0-14,0 0-14,0 0-12,0 0-12,0 0-9,0 0-11,0 0-4,0 0-5,0 0-6,0 0 10,0 5 6,0-5 7,0 6 7,0-2 9,0 1 3,0 1 5,0-2 6,0 1-14,0 5-4,0 0-7,-9 0-8,9 5-10,0 0-6,-9 0-5,9 0-10,0 0-2,0 5-4,0 0-4,0-1-2,-8 1-4,8 1-4,0-2-1,0 1-2,0 5-3,0-5-6,0 0-3,8 4-1,-8-3 5,0-1-5,0-1-3,0 1-1,0 5-2,0-10-1,0 5-2,0 0-6,0 0-4,0-5 2,0 0 2,0 0 2,0 0-3,0-5 0,0-1 1,0 6-1,0-10-14,-8 5-13,8 1-19,0-7-22,0 1-25,-10 5-38,10-5-37,-8 0-41,8 0-32,-9 0-34,9-5-29,-8 0-25,8 0-14,-10 0-1,10 0 12,0 0 23,0-5 32,-9 5 39,9-5 42,0 5 45,0-5 40,0 0 37,0 5 34,0-5 30,0 5 25,0-5 24,0 5 21,0-5 18,0 5 18,0-4 15,9 4 12,-9 0 4,0-6 7,10 6 1,-10 0-1,0 0-3,8-5-1,-8 5-4,9 0-3,-1 0 0,-8 0 0,10-4 2,-2 4 6,1 0 6,9 0 4,-10 4 7,11-4 4,-11 0-4,10 0-6,-1 0-15,1 0-18,1 0-19,-3 0-19,3 0-17,-2 0-18,1 0-20,0 0-26,-1 0-34,-7 0-42,7 5-43,-9-5-49,10 0-56,-9 0-62,1 6-59,-2-6-55,10 0-55,-9 0-81,-1 0-112,0-6-41,2 6 3,-1-5 33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8:21.26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496 722 9,'0'0'153,"0"-6"-8,0 6-2,0-5-4,0 5 7,0-4 7,0 4 13,0-6 14,0 1 7,0 1-16,0 4-25,-10-5-20,10 5-21,0-6-7,0 2-4,0-1-2,0-6-3,0 7-1,0-2 11,0 1-1,0 1 5,0-1 1,0-1-7,0 2 0,10-1 0,-10-5-4,0 5-15,0-1 0,8-3-2,-8 4-5,9-5-3,-9 0-8,0 5 0,9-5-3,-9 5-1,9-5 0,-9 10 2,0-5 2,0 0 3,0 0 1,0 5-1,0 0-3,0 0-2,0 0-5,0 0-7,0-5-5,0 5-5,0 0-7,0 5-1,-9-5-1,9 5-3,0 0-2,0 0 2,0 0 2,-9 5 4,9 0 6,0 5 7,-9 5 3,9-5 4,-8 4 3,8 1 4,-10-5 1,2 6 2,8-1 2,-9 4-5,9-3-3,-8-2-2,8 6-3,0-5-6,-10 0-3,10 0-5,0-5-9,0 0-2,0 5-3,0-11-1,0 6 0,10-5 1,-10 1-1,8-2-1,1 1 1,-9-5 2,18 0 4,-10 0 0,1-5 0,9 0 1,0 0-1,-1 0-2,1-5-3,-1 5-2,1-10-6,1 10-3,-3-10-1,11 10-2,-18-5-2,9 1-1,0 4-2,-10-6 0,1 6 2,-1 0-1,2 6 0,-10-6 1,9 4 2,-1 1 5,-8 0 5,0 0 0,0 5 4,0-5 2,0 5 3,0 0 0,-8 5 0,-1-5-2,-1 5-3,2-5-1,-9 5-4,-1-6-5,9 6-1,-9-4-2,-9 4-3,11 0 0,-3 0 0,-7 0-2,7-1 0,3-4 1,-11 5 0,9-5-2,-9 0 0,10 0-5,-1-5-11,1 0-17,-1 0-31,-1-5-40,11 0-52,-10-5-56,9-5-65,9 0-67,-8-5-60,8 0-48,0-10-35,8 6-54,-8-7-62,9-4-88,1 0-18,-2 1 27</inkml:trace>
  <inkml:trace contextRef="#ctx0" brushRef="#br0" timeOffset="590">513 572 318,'0'-5'456,"-9"0"-50,9 0-30,0 5 4,-8-5-35,8 0-48,0 0-31,8 0-27,-8 0-27,0 0-21,9 0-21,-9 0-19,9 0-17,0-5-8,-1 5-7,11 0-8,-11 1 2,10-2-3,-9-3-10,-1 9-16,10-6-13,-9 6-15,1-5-13,6 5-9,-7 0-12,1 0-9,7 5-5,-8 1-4,0-6-4,-1 9-1,10-3-16,-9 3-32,-1-4-36,11 5-40,-11-5-43,2 0-48,-2 5-52,1-5-48,0 0-34,0 0-13,-1-5-29,1 0-37,1 0-72,-2-5-58,0 0-15</inkml:trace>
  <inkml:trace contextRef="#ctx0" brushRef="#br0" timeOffset="888">1008 119 77,'0'-5'255,"-8"0"-33,8 5-36,0-5-31,0 0-13,0-5-2,-9 5-2,9 0-11,0 1-15,-9-7-14,9 7-16,-9-2-14,9 1-12,-8-5-9,-2 5 9,1-4 16,1 9 3,8-6 3,-10 6 3,2-4 5,-1-1 4,-9 5 9,10-6-3,-11 2-10,11 4 0,-10 0-3,1 0 4,-1 0 0,-9 4 8,10 2 1,-10-6 3,1 5 3,-1-1 1,0 2 0,1 3 1,-1 2 5,0-2 2,-8 1-1,9 5-2,-1 0-4,-8 0-5,8 0 13,0 5-1,1 0-5,9 0 1,-10 5-2,1-1 1,7 6 1,-6 0 0,7 0-9,-9 5-7,9 0-5,-7 4-10,6 2-8,1-7-7,1 6-7,-1 0-7,1 0-11,7-1-2,-7-4-4,-1 5-1,10-5-3,-2 5 0,10 0-4,-8-5-1,-1 4-1,9 1-2,0 0-3,0 0 1,0 0 0,9-1-3,-9 1 1,8 0 0,2-5-4,-2 5-1,10-5 1,-1-5-2,2 4-1,7-4-1,1 0 1,0-5 0,8-5 2,0-1 0,8-4-1,2 0-2,-1-4-3,1-2 3,8 1-4,0-5 7,-1-5-4,2 0-1,-1 0-3,0-5-1,1 1 5,-2-2-3,1-3-2,-8 3-5,8-3 3,-9-6 1,-9 4 1,10-4 0,-10 1 0,0-1 2,0-5 1,2 5 0,-11-5 0,10 0-3,-10-4 1,1-2 1,-2 7-1,2-11-3,0 5 2,-9-5 0,8 0-1,-9-5 3,2 5-1,-1-4-2,-1-1-1,-9-5 2,2 0-3,-2 1 2,1-6 1,-9 0-2,0 0 1,0-5 0,0 0 1,-9 0-2,9 0 2,-8 1-1,-2 4-1,-7-4-1,9 8 0,-10-3-3,-1 4 0,2 5 0,-1 0-1,-8 1 0,9 4 0,-10 4 0,0 2-2,1 4 1,-1 5 1,0 0-6,-8 5-1,9 0-6,-10 5-6,10 0-10,-9 0-16,0 5-19,8 0-32,0 5-33,0-5-40,1 5-39,8-5-41,1 0-34,-2 5-39,1 5-32,10-5-18,-1 5-15,-9-5-18,18 0-25,-8 0-46,-1 0-88,9-5-29,0 0 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8:26.64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115 199 207,'0'0'181,"0"-5"-23,0 5-20,8 0-18,-8-5-9,0 5 0,0-4 4,0 4 7,0-6 6,0 6-12,-8-5-17,8 1-14,0 4-9,0 0-6,0-6-5,-10 1-6,10 5-4,0-4 1,0 4 3,0-6 5,0 6 5,0-5 9,0 5 9,0 0 10,-8-4 7,8 4 7,0 0 5,0 0 3,0-5 6,0 5 0,-9 0 2,9 0 1,0 0-2,0-6-5,0 6-7,0 0-5,0 0-6,0 0-1,0-4-6,0 4-4,0 0-3,0 0-4,0 0-2,0 0-6,0 0-7,0 0-9,-10 0-9,10 4-7,0-4-9,0 0-3,0 6-6,-8-1-2,8-1 4,0 7 14,-8-2 17,8 6 13,-9-5 12,9 5 6,-10 5 5,10-5 4,-8 0-2,8 5-11,-9-5-15,9 5-13,0-5-11,-9 4-4,9-4-5,0 5-1,0-5-2,0 5-4,0 1-1,0-6-4,0 4 1,0-4-2,0 5-3,0-5-6,0 0-5,0 5 1,0-5-5,0 0-1,0 0-4,0-1 1,0-4 0,0 5-1,0-4 2,0-2-3,0 1-1,0 0 1,0-5 1,0 5-2,0-5-1,0 0 0,0 0 1,0 0 3,0-5-2,0 5 1,0-5-2,0 0 0,0 5-1,0-5-4,0 0-3,0 0-6,0 0-7,0 0-13,0 0-20,0 0-24,0-5-37,9 5-44,-9 0-44,0-5-39,0 0-38,0 0-37,9 0-31,-9 0-20,8-5-7,-8 5 6,10-5 12,-10 5-4,9-5-16,-1 0-18,0 1-39,-8-6-65,10 0-25</inkml:trace>
  <inkml:trace contextRef="#ctx0" brushRef="#br0" timeOffset="550">97 244 187,'0'0'177,"-9"-5"-10,9 0 3,-10 5 6,2-5 8,8 5 7,-8-5-8,8 0-13,-9 0-5,9 0-7,-10 0 0,10 5 5,-8-5 6,8 0 0,0 5-5,-9-5-5,9 1-8,-9-2-10,9 6-12,0-5-12,-9 1-11,9-2-6,0 6-2,-8-5-7,8 5-6,0-4-2,0 4-3,8 0 1,-8-6 3,0 6-7,0-5-2,0 5 2,0 0-6,0 0-6,0-4-3,9 4-10,-9 0-9,0 0-4,0-5-7,0 5-12,9 0-6,-9 0-3,9 5-4,-1-5-1,2 4 0,-1-4 0,-1 5-2,0 1 5,11 3 8,-11-3 10,2 3 7,7 1 8,-7 0 2,6 0 2,3 0 6,-2 5 0,1-5 0,0 5-6,-1-5-5,10 5-6,-9-5-1,-1 0-3,9-1-6,-7 6-5,-3-4-6,3-2-9,-1 1-2,-1 6 0,-7-6-2,6-1 2,-7 2 4,1 4 3,-2 0 3,1-6 9,-9 6-1,0 5 6,0 0 6,-9-5 5,1 5-1,-2 5-1,-7-6 1,-1 7-3,-9-7 4,0 1-7,11 5-4,-11-5-5,0 0-2,1-5-4,9 5-4,-10-5-3,9 0 0,0 0-1,1 0-1,-2-5 1,3 4-1,-3-8 2,11 3 5,-10-3-1,9-2 0,-1 1 2,2-5 1,0 6 4,-1-6 3,-1 0 1,10 0 1,-8 0 2,8 0 0,0 0 2,-9 0 0,9-6-1,0 6-2,0-5-5,-9 5-3,9 0-3,0-4-1,0-2-5,0 6-2,0-5-2,0 5-2,0 0 1,0-4-1,0 4-1,0 0-2,0-6 1,0 6-1,0 0 0,0 0-1,0 0-4,0 0 0,0 0 1,0 0-1,0 0-4,0 0-3,0-5-7,0 5-9,0 0-6,0 0-13,9 0-12,-9 0-13,0 0-23,0 0-22,0 0-34,0 0-33,0 0-26,0 0-22,0 0-31,0-4-32,9 4-27,-9 0-20,0-5-4,0 5 3,8-6-3,-8 2-17,10 4-30,-1-5-58,-9-1-79,8 2-25,0-1 0</inkml:trace>
  <inkml:trace contextRef="#ctx0" brushRef="#br0" timeOffset="1480">973 234 156,'0'0'207,"0"-5"-26,8 5-29,-8 0-22,0-5-5,0 0-1,10-5 5,-10 5 9,0 0-3,8-5-9,-8 6 0,0-2 0,0-3 6,9 3 7,-9 1 10,0 1 9,0-2 7,0 1 3,0 1 1,0-1-4,0-1-5,-9 2-3,9 4-6,0-5-7,0 5-6,0-6-7,0 6-6,0-4-3,0 4-3,0 0-2,0 0-3,0 0-2,0 0-5,0 0-5,0 0-9,-8 0-12,8 0-15,0 0-10,0 4-3,0-4 6,8 6 5,-8-1 4,0 5 5,0-1 10,0 2 7,0 4 3,0 0-4,0-1-6,0 6-9,0 0-4,0 0-8,0 5-6,0-5-6,0 4-1,0 2 0,0-2-4,9 2-3,-9-2-1,0 1 1,0 5 2,0-5 1,0 0-2,0 0-6,0 0-1,0-5-2,0 4-3,0-3-2,0-2-5,0 6-3,0-10-5,0 5-1,0-5-3,0 0-1,0-5-2,-9 5-5,9-6-1,0 2-1,0-1 1,0-1 1,0-4 0,-8 1-2,8-2-2,0 1 2,0 1-1,0-2-1,0-4-1,0 0-2,0 0 0,0 0-4,0 0-3,0 0-6,0 0-14,0 0-16,0 0-17,0-4-22,0-2-24,-10 6-29,10-5-34,0 1-40,-8-2-39,8-3-35,0 4-36,0-1-32,-9 2-34,9-1-23,0-5-9,0 5-6,0-1-19,0 2-44,0-7-89,0 7-38,0-6 4</inkml:trace>
  <inkml:trace contextRef="#ctx0" brushRef="#br0" timeOffset="2252">1450 363 190,'0'0'200,"9"6"-37,-9-6-23,0 5-9,0-5-3,0 0 2,0 0 0,0 0-12,0 0-12,9 0-11,-9 0-11,0-5-7,0 5-7,0 0-6,0-6-8,0 6-4,0-5 0,9 1 0,-9-2 6,0-3 1,0 4 0,8-5 4,-8-1 5,0 2 5,10-1 0,-10 0-2,0-5-2,0 5 2,0-5 0,0 0 0,0 5-1,0-5-6,0 5 0,0-5 0,-10 6-3,10-2-6,-8 1-4,8 1 1,-9 4-3,9-5-2,-9 5-3,9 5 5,-9-6 0,1 2 5,8 4 1,-9 0-2,-9 4 3,10 2 6,-2-1 7,1 5 1,-9-1 8,1 11 2,9-5 5,-10 5 2,9 0 6,-9 0 6,10 5 2,-11-5 6,11 5 0,-1 0-2,0-1-6,9-4-5,-9 6-7,9-7-11,0 1-6,0 0-9,0 0-11,9-5-3,0 0-1,-9 0 0,17 0-4,-8-5-3,9-1-3,0 2-5,-1-1-3,1-5-2,-1-1-4,1 7-7,1-7-1,-3 1-2,-6 1-5,7-6-2,-8 4-1,0 1-2,0-5 0,-1 6 0,2-6-1,-10 0-1,9 0 0,-9 4 2,0-4 1,0 0 1,0 0 1,-9 5 3,9-5-1,-10 6 0,2-2 0,-1 1-1,0 0 0,-8 0-3,-2 5 1,3-5-3,-11 5 2,9-5 0,-9 5-2,10-5-1,-19 5-1,19-5-6,-10 0-4,0 0-7,1 5-32,9-5-25,-10-5-31,9 5-36,0-1-38,9-4-42,1 0-40,-1 0-45,9 0-23,-9-4-29,9-1-16,9 0-16,-9 0-30,17-5-44,-8 5-80,9-5-49,0 0-1</inkml:trace>
  <inkml:trace contextRef="#ctx0" brushRef="#br0" timeOffset="2842">1919 298 148,'9'-4'277,"-9"-6"-21,0 5-4,0-5-2,0 5-37,0-5-33,0 5-28,0 0-17,0-5 3,0 5 7,0 0 5,0 0 7,0 5 4,0-5-3,0 5-5,-9 0-8,9 0-10,0 0-10,-8 0-9,8 5-2,-9 0-5,-1 0 0,10 0 9,-8 5 4,0 0 6,-2 0 3,-7 5 5,7 0-1,2 0 1,-1 0-3,1 4-11,-2-4-4,2 5-5,-1 0-8,-1 1-9,10-2-14,-8 1-12,-1 0-7,9 0-6,-9 0-10,9 0-11,0 0-4,9-1-6,-9 2-1,9-1-3,-1-1-4,2-4-6,-1 0-3,-1 5-1,10-5-2,-9 0 0,9 0-2,-10-5-1,11 5-2,-3-5-5,3-1-9,-2 2-26,-8-1-40,8-5-42,1 5-47,1-10-52,6 0-51,-7 0-51,9-6-41,-9 2-33,7-1-21,-6-5-32,-1-1-40,9 2-63,-11-6-63,3 0-9,-2 0 14</inkml:trace>
  <inkml:trace contextRef="#ctx0" brushRef="#br0" timeOffset="3159">2512 319 132,'0'-6'427,"-9"6"-47,9-4-17,0 4 4,-8 4-43,8 2-49,-10-1-45,2 5-26,-1 4-10,1 1-3,-2 0-2,1 0-11,1 0-7,-2 5-9,2 1-8,-1-2-8,0-4-13,0 5-13,1 0-8,8 0 0,0-1-6,-9 2-9,9-1-13,9-5-7,-9 4-1,8-4-4,1 0-7,0 0-13,8 0-9,-7-5-7,17 0-2,-10 0-4,9-5-6,1 0-4,0-5-6,-1 0-3,-9 0-2,10-5 0,-9 0-5,9 0-1,-10-5-2,1 0-2,0 0 1,-1-5 0,-9 5 1,2-9-1,-1 4 1,-1 0-1,2-5 0,-10-1 2,0 2 2,0-6 3,0 5 1,-10 0 1,2-5 3,-1 0 2,-1 5 1,2 1-2,-9-7-3,7 11-3,2-5-3,-1 5-3,-9 0-2,10 6 1,-2-1-2,1 0 0,1 10 0,0-5 0,-11 0 0,11 10-2,-10 0-3,9 0-6,-17 4-15,7 2-28,2-1-29,-1 5-34,0-1-38,-7 7-42,6-6-40,1 5-50,1-1-49,-1 7-35,1-7-54,-1 1-72,10 0-133,-11-5-51,11 0-3,-2 5 28</inkml:trace>
  <inkml:trace contextRef="#ctx0" brushRef="#br0" timeOffset="3708">3167 358 285,'0'0'426,"0"5"-65,-9-5-40,9 0-47,0 0-67,0 0-58,0 6-44,0-6-28,-9 0-15,9 0-5,0 5 3,0-5-1,0 0 0,0 4 5,-8-4 2,8 6 8,0-1 7,0-5 4,0 4-1,-10 1-2,10 1-3,0-2-3,-9 7 2,9-7-3,-8 1-5,8 5-6,0-5-2,-8 5-3,8 0-3,-10-5-4,10 5-9,0 0-8,0 0-7,0 0-4,-9 0-4,9 0-4,0-5-1,0 5-7,0 0-4,0-5 1,0-1-1,0 2-4,0-1-1,0-1 3,0-4-3,0 6 6,0-6 8,0 5 10,0-5 10,0 0 20,0 0 15,0-5 11,0 5 6,0 0 0,0-6-2,0 2-9,0-1-8,0-5-19,0 0-15,9 0-12,-9 0-4,0-5-3,0 5-6,0-5 1,0 0 4,0 0 9,0 0 6,0 0 8,0-5 7,0 5 12,0 6 11,0-6 4,10 0 0,-10 4-4,0-4-1,8 6 1,-8-1-1,0-1-6,0 2-6,8 4-5,-8 0-2,0 0-5,9 5-5,1 0-2,-2 0-3,1 5 2,0 0-1,8 0 2,1 4 0,-9-3 3,9 3 1,-1 2-2,1-1-3,0 4-6,-1-4-1,2 6-3,-11-1-4,10 0 1,-1 0 0,-7 0-4,7 0-2,-9 4-2,10-4-3,-9 5 0,1-5 0,7 0-3,-8 5-3,-9 0 0,9-5 1,-1 4-1,-8 1-4,0-5-5,0 5-13,10-5-22,-10 5-31,0-10-45,0 5-41,0-5-43,0 0-48,0 0-52,8-1-48,1-3-40,-9-6-30,8 5-20,-8-5-60,10-5-92,-1-1-71,-9 2-15,8-6 24</inkml:trace>
  <inkml:trace contextRef="#ctx0" brushRef="#br0" timeOffset="4352">3600 15 145,'0'-5'401,"0"5"-28,0 0-18,0-5-61,-9 5-69,9 0-57,0 0-34,0-5-21,0 5-14,0 0-8,0 0-4,-8 0-3,8 0 0,0 5 3,0-5 7,-8 5 10,8 0 14,-10 0 13,10 5 12,-9-5 3,9 10 4,-8 0 4,8 0 9,-10 0 8,10 4 3,-8-4 3,8 11 2,-9-7 7,9 6 5,0 5-5,0-5-12,-10 5-17,10-5-17,0 5-15,-8 0-18,8-6-15,0 6-15,0 0-11,0-5-13,0 5-7,0-5-6,0 0-7,0 0-6,0-5-6,0 4-5,0 1-3,0-5-2,0 0-2,0-5-2,0 5-3,0-10-1,0 5 0,0 0 0,0-6 0,0 2 0,-9-1-3,9-1 0,0 2-1,0-7-7,0 7-10,0-7-20,-8-4-26,8 5-38,0 1-56,0-6-69,0 0-80,0-6-87,-10 6-80,10-9-85,0 3-125,0-3-110,10-6-41,-10 0 14,0 0 58</inkml:trace>
  <inkml:trace contextRef="#ctx0" brushRef="#br0" timeOffset="5788">3990 339 237,'9'-5'239,"-1"5"-7,-8-6 6,10 6 13,-10 0-18,0 0-17,0-4-10,0 4-9,0 0-2,0 0-11,-10 4-11,10-4-8,0 0-6,-8 6-8,8-6-8,0 5-2,-9 4 2,9-3 4,0 3 4,-10 2-1,10-1-4,0-1 0,-8 2 0,8 4-9,0 0-8,0-6-3,-9 6-4,9-5-9,0 5-9,0-5-13,0 5-10,0-5-9,-9 5-11,9 0-16,0-5-11,0 0-9,-9-1-6,9 2-5,0-1-7,-8-1-2,8 2 0,0-7-3,0 1 1,-9 1 1,9-2-1,0 1-1,0-5-2,0 6 1,0-6 1,0 0 0,0 0-2,0 0 2,0 0 4,0 0 1,0-6 4,0 1-2,0 1-2,9-7 2,-9 1-2,0-4-2,0-1-3,0 0-1,0 0-2,8-5 1,-8 0 0,0 0 0,9 0 0,-9 0 0,0 1 0,0-2 0,0 1 1,0 5-2,0 6 1,0-6 0,0 4-2,0 2 1,0 3-1,0 2 1,0-1 0,0 5 1,0-6-1,0 6 1,0 0 0,0 0 0,0 0 1,0 0-1,9 6 6,-9-1 10,9 5 10,-9-1 10,8 2 12,2 4 7,-1-6 3,9 6 5,-10-4-4,1 4-8,-1 0-7,10 0-11,-9-6-10,9 6-4,-10 0-4,11 0-2,-1-5-3,-10 5 1,1-5-1,9 5-4,-10-6-1,11 6-2,-2-4-1,-8 4-1,0 0 0,8 0-2,-8-6-3,0 6 2,-1 0-4,2 0-9,-1 0-10,-9-5-11,8 10-27,-8-10-38,0 5-47,10 0-48,-10-5-39,8 5-47,-8-10-49,0 5-50,0-1-38,-8-4-21,8 1-37,0-2-55,-10-4-115,10 0-34,-8-4 13</inkml:trace>
  <inkml:trace contextRef="#ctx0" brushRef="#br0" timeOffset="6345">4379 135 421,'8'-10'482,"-8"-1"-74,0 7-52,0 4-45,0 0-30,0 4-11,0 7-4,0-1 1,-8 10 3,8-1 10,0 6 14,0 0 10,0 0-1,0 0-20,0 5-18,0-6-20,0 2-22,0 4-25,0-6-25,0 2-35,0-2-27,8 1-17,-8-5-12,0 5-14,0-5-7,0 5-10,0-6-7,0 1-6,0-5-7,0 0-5,0 0-6,0-5-6,0 5-4,0-5-3,0 0-1,0 5-2,0-5-3,0 0 1,0 5-2,0-6-6,-8 2-12,8-1-17,0 5-20,-8-6-26,-2 2-41,10-2-55,-9 1-53,9-5-49,-8 5-47,8-10-47,0 5-48,0-5-40,0 0-23,0-5-32,0 5-43,0-10-71,0 1-40,8-6 9</inkml:trace>
  <inkml:trace contextRef="#ctx0" brushRef="#br0" timeOffset="6618">4653 498 375,'18'-5'389,"-18"-5"-41,9 10-63,-9-5-50,8 5-18,-8 0-12,0 5-8,0 5 7,0 0 6,0 5 5,0 0 6,0 0-4,0 5-18,0-5-18,0 5-15,0-5-20,0 0-17,0 4-15,0-4-10,0 0-12,0 0-11,0 0-8,0 0-7,0-5-8,0 5-13,0-6-10,0-3-9,0 3-7,0-3-6,0-6 4,0 5 6,0-1 14,0-4 23,0 6 13,0-6-1,0-6 10,0 2 4,0-1-3,0-5-10,0-1-17,0-3-23,0-1-12,0 0-3,0-5-9,0 0-3,0 0-4,0-4-2,0-2 0,0 2 0,0-1-1,0-5 1,0 5 1,0 0-2,10 5 1,-10-4 0,0 3 1,8 1 2,-8 5 2,9-5 0,-9 10 0,9-4-1,0 4 1,-9 5 0,8-5 0,2 5-4,-1 5-6,-1-6 0,10 6-4,-9 6-14,9-6-23,-10 9-26,1-3-34,9 3-31,0 2-28,-9-2-35,8-3-38,-8 9-41,8-6-34,-7 2-28,-2 4-27,1-6-44,-9 1-49,10 1-68,-10-2-79,0-3-11,0 3 18</inkml:trace>
  <inkml:trace contextRef="#ctx0" brushRef="#br0" timeOffset="6984">4591 702 394,'-8'10'449,"8"-5"-26,-9 0-62,9 0-61,-10 0-50,10-5-30,10 0-13,-10 0-4,9 0-4,-9 0 0,16 0-6,3 0-9,-1-5-10,-1 0-14,10 0-16,-1-5-18,1 5-18,8-5-21,-8 0-22,8 5-15,1-5-12,-10 5-12,10 0-13,-9 0-7,-2 1-10,-7 4-8,9-6-18,-9 6-29,-1 0-33,1 0-41,-9 0-42,9 0-49,-10 0-40,-8 6-42,9-6-39,-9 4-48,0-4-65,-9 5-89,9-5-39,-18 5 4</inkml:trace>
  <inkml:trace contextRef="#ctx0" brushRef="#br0" timeOffset="7170">4821 806 208,'-18'11'525,"10"-2"-26,-11 1-67,11-5-91,8 5-74,-8-10-50,8 5-31,-9 1-15,9-2-6,0-4-2,0 5-5,9 0-5,-1-5-5,0 0-15,11 0-13,-1-5-14,-1 5-24,1-5-20,9 5-21,-1-4-14,1-2-20,0 1-9,-2 5-21,2-4-29,-9-2-29,9 1-35,-1 1-45,-9 4-45,1-6-36,9 1-34,-10 1-41,1-1-57,0-5-79,-1-1-93,1 2-30,-1-1 4</inkml:trace>
  <inkml:trace contextRef="#ctx0" brushRef="#br0" timeOffset="7400">5689 378 126,'0'-15'438,"0"6"-73,-10-6-45,10 4-39,0 2-47,-8-1-28,8-1-7,0 2 2,0 4 1,-9 5-2,9-5-14,0 0-6,-9 5-4,0 5 11,1-5-4,-2 5 3,1 5 9,-7 5 12,-3-5 18,1 10 4,1-5 1,-1 5-20,1-1-7,-1 7-18,0-7-21,1 1-30,-1 5-26,-1-5-20,11 0-15,-9 5-14,7-5-11,2 0-8,-1-1-7,-1 1-5,2 1-7,8-7-5,0 6-5,0-5-2,0-5 0,8 5-2,2-5-1,-1 5-2,-1-5-1,10-6-2,-1 7 0,2-7-3,-1-4-8,8 6-11,-9-1-14,2-5-19,7 0-26,-9 0-40,1 0-52,9-5-53,0 5-51,-10-6-50,1 2-52,8-1-53,-9-1-38,2 2-58,-1-6-76,-1 0-85,1 0-27,-10 0 17</inkml:trace>
  <inkml:trace contextRef="#ctx0" brushRef="#br0" timeOffset="7714">5928 334 397,'0'-10'472,"8"-1"-58,-8 2-50,9-1-82,0 0-56,0 0-29,-1 0-14,10 5-9,-1-5-6,2 0-1,-1 0-5,7 0-13,-7 0-13,9 5-15,-9 0-15,-1 0-13,10 0-15,-19 1-24,11 4-21,-1 0-9,-1 4-13,-8 1-5,8 0-1,-8 0-5,1 5-4,-2 5-4,-8-5-21,0 5-35,0 0-38,0 0-66,0-1-64,-8 1-77,8-4-103,-10 4-152,10-6-81,-9 1-26,1 1 5</inkml:trace>
  <inkml:trace contextRef="#ctx0" brushRef="#br0" timeOffset="7934">6131 348 252,'0'-5'634,"-10"1"-53,10 4-61,0-5-71,-8 5-92,8 0-72,0 0-49,0 0-29,0 0-14,0 0-3,0 0-4,0 9 3,0 2 5,0-2 18,0 2 16,-8 4 2,8 0-11,0 0-18,0 0-18,-10 0-21,10 4-23,0-4-26,0 5-19,0-5-14,-9 5-10,9 0-9,0-5-10,0 0-10,0 4-8,0-4-8,0 0-6,0 0-6,0 0-3,0 0-3,0 0-1,0-5-2,0 5-1,9 0-3,-9-5-9,0 4-16,10-3-24,-10-1-30,0-1-55,0 2-73,0-1-76,8-1-81,-8-4-83,0 1-76,0-2-86,0-4-129,8 5-82,-8-5-10,0-5 32,0 5 57</inkml:trace>
  <inkml:trace contextRef="#ctx0" brushRef="#br0" timeOffset="8310">6750 618 41,'0'0'627,"0"4"-21,-9 1-60,9-5-81,0 6-93,-9-6-76,9 0-55,0 0-38,0 4-27,0-4-18,0 0-12,0 0-5,0 0 1,0 0 5,0 0 9,0 0 14,0 0 8,-8 0 11,8 0 5,0 0-6,0 0-8,0 0-11,0 0-18,0 0-20,0 0-17,0 0-15,0 0-13,0 0-10,0 0-10,0 0-5,0 0-7,0 0-6,8 0-5,-8 0-8,0 0-5,9-4-7,0 4-4,0-6-5,9 6-5,-9-5-3,9 5-1,-1-4-2,9 4-1,-7-6 0,7 1 0,0 1-1,0 4 0,11-5 1,-12-1 1,2 2-1,9-1 2,-1-1-1,0 2 1,1-1-2,-1-1-6,-9 2 1,9-1 2,2 0 1,-2-5 0,-8 5 1,-1 0 0,9 0 1,-16 0 7,6 0-4,2 5-1,-9-5-4,0 0 0,-1 5-4,1-5-3,-1 5-6,-7 0-8,-2-5-11,1 5-15,-9 0-12,10 0-16,-10-5-13,8 5-14,-8 0-16,0 0-13,8 0-16,-8 0-8,0 0-5,0 0-7,0 0-12,0 0-5,0-5-1,0 5 11,0-10 13,-8 5 18,8 0 14,-8-5 20,8 0 27,-10 1 22,1-2 19,1 1 13,-2-5 11,2 1 9,-1 4 4,-1-10 4,2 5-1,-9 0 4,7 0 3,2-5 0,-1 5 1,0 0-1,0 0 6,1 5 2,-2-5 12,2 10 12,8-5 16,-9 5 13,9 0 10,0 0 4,-8 1 2,8 4 14,-10 4 11,10-4 7,0 10 8,-9 0 12,9 0 9,-8 5 12,8 0 8,-10 0-7,10 5-8,0-6-9,0 7-12,10-1-15,-10-5-10,8 5-4,1-1-2,-9 1-2,10 1-2,7-6-7,-9 4-4,2-4-3,7 0-4,1 0-9,-10 0-10,11 0-6,-11-5-7,10 5-4,-9-6-8,-1 6-7,10-4-4,-9 4-4,-9 0-3,10 0-3,-2-1-2,-8 1-3,0 5 0,0 0-1,-8 0-2,8 0-1,-10 5-7,1-5-14,1-1-20,-10 1-21,9-5-24,-1 5-27,-6-5-35,7-5-43,-9 5-57,9-10-55,0 5-50,-8-5-61,7 0-62,-7-5-55,9-5-57,-11 0-78,11 5-97,-10-10-24,0 5 14,9-5 48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8:43.58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407 535 112,'0'-5'326,"0"5"-15,0-5-5,0 5-46,0-5-60,8 5-57,-8-5-53,0 5-21,0-5-3,0 5 0,0-5 2,10 5 5,-10-5 7,0 5 10,0-5 14,0 0 3,9 5-2,-9-5-1,0 0-8,0 0-8,0 0-5,0 1-6,0-2-1,-9-3 3,9 3 2,0 1-1,0 1 1,0-7-2,0 7-4,-10-7-3,10 7-3,0-7-9,-8 7-6,-1-7-2,9 6-2,-9 1-2,0-7 2,-8 7-2,8-1-4,-8 5-8,7 0 2,-7 0 4,-1 5 4,1-1 10,-1 1 12,-9 5 8,9 6 12,-8 3 12,8 1 9,-8 1 10,-1 3 8,9 6-2,1-5-6,-2 5-6,3-5-9,-3 5-10,11-6-13,-2 6-16,2-5-15,8 0-11,0 5-4,0-10-7,0 4-5,8-3-3,10-1-1,-9-5-5,9 4-2,9-8-2,-1 3-2,1-9 0,8 5-3,0-5-2,0-5 0,2 0 0,6 0-8,2-5-10,-10 0-20,1 0-42,-1-5-51,0 5-55,1-5-62,-1 1-72,-8-2-73,0 1-63,-2-4-75,2-1-99,-1 0-89,1-6-40,-19 7 7,11-11 42</inkml:trace>
  <inkml:trace contextRef="#ctx0" brushRef="#br0" timeOffset="496">921 131 225,'0'-9'374,"8"3"-31,-8-3-4,0-1-38,0 5-54,9 0-32,-9 0-13,0 0-5,0 0 1,0 0-1,0 5-7,0 0-12,0-5-7,0 5-10,0 0-10,0 5-4,0-5 0,-9 5 1,9 5 8,0-5 10,-8 5 8,8 0 9,0 5 6,0 0-4,0 0-12,-10-1-14,10 1-18,0 0-16,0 5-17,0 0-14,0-5-16,-8 5-10,8 5-6,0-6-7,0 7-6,0-2-9,0-3-4,0 3-3,0-4-5,0 5-4,0 0-4,0-5-1,0 5 1,0 0-1,0-5-3,-9 4-3,9 2 0,0-7-3,-10 7-5,2-7-3,-1 6 0,9-5-2,-9 0 1,0 5 0,1-10-4,-2 4-5,10-4-10,-9 0-20,1 0-23,8 0-39,-8-10-50,8 5-55,0-5-54,0 0-61,0-5-71,0 0-67,8 0-55,-8-10-80,8 0-122,1 1-65,9-2-9,-9-4 30</inkml:trace>
  <inkml:trace contextRef="#ctx0" brushRef="#br0" timeOffset="822">1336 545 275,'0'0'572,"9"0"-44,-9 5-48,0-5-95,0 10-76,0-5-50,-9 5-27,9 0-16,0-1-7,0 6-9,0-4-17,-9 4-21,9 0-18,0-6-4,0 6-7,0-5-3,0 5-10,0 0-7,0-5-6,0 5-1,0-5-6,0 5-16,0-5-18,0 0-16,0-1-10,0 2-8,0-1-10,0-1-7,0 2-6,0-2-3,0 1-7,0 5-5,-9-10-19,9 5-26,-8 0-39,8-5-43,0 0-47,-10 0-52,10 0-56,0-5-58,-9 0-40,9-5-44,0 0-49,0-5-64,0-4-94,0-1-22,0 0 19</inkml:trace>
  <inkml:trace contextRef="#ctx0" brushRef="#br0" timeOffset="1035">1398 451 2,'9'-26'481,"-9"7"-62,8 4-63,-8-5-61,0 5-62,0 4-36,0 2-28,0 3-27,0 2-25,0-1-23,0 5-19,0 0-19,0 0-21,0 5-17,0-1-11,0 7-7,0-1-6,0-1-20,-8 6-37,8 1-50,0-6-78,0 4-115,0 1-141,0 0-86,0-5-44</inkml:trace>
  <inkml:trace contextRef="#ctx0" brushRef="#br0" timeOffset="1242">1583 814 351,'0'5'334,"9"-5"-35,-9 0-73,10 0-57,-2-5-39,10-1-30,-9 2-22,9-1-5,-9-5 1,7 5-3,11-5-7,-9 0-4,1 0 3,-3-5 11,3 0 16,-2 5 13,-8-5 9,8 0 10,-7-4 15,-2 4 15,-8 0 8,9-5 3,-9 5-6,0 0-7,0 0-3,0 0-5,-9 0-7,9 5-4,-8 0-4,-2 5-6,10-5-6,-8 5-11,-1 5-18,0 0-16,-8 0-14,7 0-17,-7 10-12,-1 0-3,1 0 2,-1 0 5,9 5 8,-9 0 7,1 0 9,7 5 7,-7-1 3,8 1 1,0-5-7,1 5-3,-2 0-3,10 0-6,0-5 0,-9 5-5,9-5-4,9 0-5,-9 0 1,10 0-20,-2 0 7,1-6-2,9 2-3,0-2-2,-1 1-3,1-5-1,9 1-2,0-2 15,-2-4-10,2 0-5,-1 5-3,-8-5-1,9-5-2,0 5 0,-10-4 0,9-2 1,-7 1-3,-3-5 2,3 1-2,-1-6-1,-1 0 1,-9 0 0,10 0-1,-9 0 1,9-5 0,-9 5 0,0 0 1,0 0 2,-1 5-1,1-5-1,-9 5 4,9 1 1,-9-2 4,9 1 3,-9 5 0,8 1 1,-8-2 1,0 6 1,0 0-2,0-5-2,0 5-4,0 5-4,0-5-2,0 6-1,-8-2 0,8 7-1,0-2 2,0-3-1,-9 3-1,9 6 1,-9-5 0,9 0 0,0 5-1,-9-5 0,9-5-1,-8 5 2,8 0 0,0 0 1,-9-5-1,9-1 0,0 2 1,0-1 0,0-5 0,0 4 0,0-4 0,0 0 0,0 0-2,9-4 2,-9-1 0,8-5-2,-8 0 0,9-5 1,0 5-1,0-5 1,-1 5 1,2-5-3,-1 5 1,-1-5 3,2 10-3,-2-5-1,-8 5 0,9 1-1,1-2 1,-10 1 1,8 5-2,0 0-2,-8 5 1,9 1 0,1-2 2,-2 1-1,-8 1 1,8 3 2,2 1-1,-1 0 1,-1-5 1,2 5-2,-2 0 0,-8 0 1,9-5-3,-1 5 0,2-5 1,-2 5 2,-8-5 1,9 0 0,1 0-1,-10 5-1,8-5 0,-8-5-2,9 4-1,-9 2-4,0-6-2,9 0-2,-9 0 0,0 0 1,9 0 1,-1 0 0,-8-6 1,9 2 0,1-1 1,-2-5 4,0 0 2,2 0 1,-1 0 0,-1 0 1,2-5-1,-2 5 0,-8-5 0,9-5-1,-1 5-2,2-5 1,-10 1-1,8-1 2,1-1 0,-9 2 0,10-6 1,-10 5 0,8-10 2,-8 5-1,8 1 0,-8-6-2,10-1 2,-10 1-2,0 0-1,9 1 0,-9-1 1,0 0 0,0 6 1,0-6 0,0 4 0,0 7 0,0-1 2,0 0-1,0 5 1,0 0-1,0 0 0,0 5 1,0 0 0,0 5 0,0-5 0,0 10 0,0-5 2,0 0-2,0 5 1,0 0 1,0-5 0,0 5-1,0 0-1,0 5 0,0-5-2,0 0 2,0 5-1,0 0 1,-9 0 0,9 0 1,0 0 1,0 0 0,0 5 3,0-5-1,0 0 1,0 0-2,0 0 1,0 0 1,0 5-2,0-5 1,0 0 2,0 5 3,0 0 2,0 0 2,0 0-1,0-1 1,0 6 4,0-4 5,0 8 3,0-4 2,0 5-1,0 0-1,0 0 0,0 0-1,0 0-2,0 0-7,0-1-4,0 7-4,0-7 1,0 1 0,-10 6-1,10-11 0,0 9-1,0 1 1,0-5-2,0 0 2,0 5-1,0-5 0,0 0-1,0-1 1,0 7 0,0-7-1,0 1 0,-8 5 0,8-5-2,0 0-1,0 0-1,0-5-1,0 4 2,-8-4-1,8-4-2,0 4-1,8-6 2,-8 6-1,0-5 0,0-5-1,0 5 0,8 0 0,-8-5 2,0 0-3,10 0 1,-10 0 4,9 0-1,-9 0 1,8 5-1,1-5 2,-9 0-4,9 0 4,0-5-3,-1 5-2,2 0 0,-1 0-4,-1-5 1,2 5-3,-2-5 2,1 0 0,-1 0-3,10 0-1,-9 0 0,9-5-1,-10 5-5,2-5-3,7 0-4,1 0-9,-9-5-8,9 0-9,-1 0-11,-7 0-14,7 0-18,-8-5-20,0 5-24,-1-5-26,-8 0-30,9 6-24,0-6-34,-9-5-34,0 5-31,9 0-28,-9-5-22,0 5-13,-9 0-29,9-5-50,0 5-78,0-4-64,-9-2-16,0 6 10</inkml:trace>
  <inkml:trace contextRef="#ctx0" brushRef="#br0" timeOffset="2476">2575 401 294,'-9'0'578,"9"0"-48,-10 0-35,10 0-77,-8 5-89,8-5-65,0 0-47,0 0-38,0 0-29,0 0-20,0 0-21,8 0-14,-8-5-12,10 5-13,-1 0-10,8-6-9,1 6-10,-10-4-7,11 4-7,-11 0-11,10 0-9,-9 0-19,-1 0-40,2 0-62,7 4-84,-17-4-101,0 0-151,0 0-145,0 0-105,0 0-44,0 0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8:51.46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11 309 182,'0'0'469,"0"5"-52,0-5-71,0 0-58,0 4-44,0-4-32,0-4-22,0 4-18,0 0-17,-10-5-17,10 5-11,0-5-7,0-1-9,0 2-8,0-1-9,0-1-4,0 2-6,0-7 2,0 7-1,10-11-1,-10 5-5,8 0-3,-8-5 4,9 0 1,9 0-4,-10-5-5,11 5-7,-11-5-10,19 5 1,-9-4-11,-1 4-12,10 0-6,-9 0 0,9 0-7,-1 5-5,-9 0-1,10 5-6,-1 0-1,1 0-2,0 5-3,-10 0-2,9 5 0,1 0 0,-9 0-1,9 5-1,0-5-4,-11 5-4,11 0-6,-9 0-20,9-1-26,-10 6-35,1-4-33,-1 4-42,1-6-45,-9 6-43,0-5-44,8 5-35,-17-5-34,10 0-43,-10 1-59,9-2-78,-18 6-17,9-5 12</inkml:trace>
  <inkml:trace contextRef="#ctx0" brushRef="#br0" timeOffset="353">445 244 28,'0'0'322,"0"-5"8,-10 0 16,10 5-13,-8-5-30,8 5-33,0-5-25,-9 5-10,9-5-5,0 5-1,-10 0-1,10 0-9,0-5-8,-8 5-12,8-5-13,0 5-5,-9 0 1,9 0-2,0-4 3,0 4 0,0 0 0,0-6-3,0 6-6,-9 0-13,9 0-17,0 0-27,0 0-18,0 6-17,0-6-16,-9 0-10,9 4-9,0-4-8,0 5-1,0 0 11,-8 0 0,-1 5 3,9 0 3,-9 0 1,0 0 0,1 5-1,8 0-2,-10 0-5,1-6-6,9 12-3,0-6-4,-8-1-1,8 1 0,0 0-1,-10 5-3,10-5-3,0 5 0,0 0-1,0 0 0,0 0-5,-8-5-2,8 4-3,0-4 0,0 5-2,0 1-4,0-6-6,0-1 1,-9 1-3,9 0 1,0 0-1,0 0-1,0 0-2,0 0 1,0 0-6,0-6-8,0 2-13,0 4-21,0-6-21,0 1-24,0 1-24,0-7-34,0 7-42,0-7-43,9 1-35,-9-5-30,8 0-39,2-5-40,-2 1-41,11-2-27,-2 1-21,-8-5-47,8 1-73,1-6-84,-9 4-20,9-4 24</inkml:trace>
  <inkml:trace contextRef="#ctx0" brushRef="#br0" timeOffset="812">745 722 246,'9'0'383,"-9"5"-62,8-10-74,10 5-51,-9-5-30,1 0-26,6 0-21,-6 0-13,7 0-8,-8-5-6,9 5-3,0-5-4,-9 0-9,9 0 0,-10 0 0,9 5-3,-7-5 4,-2 1 1,1-2-2,1 1 1,-2 1 6,0-2 3,-8 2-2,10-6 4,-1 5-3,-1-5-6,-8 4-2,8-3-5,-8 4 1,10-5-8,-10 0-3,9 5-5,-9-5 0,0 5 6,0 0 3,0 0 4,0-5 3,0 11 9,0-7 9,0 7 6,-9-2 1,9 6-7,-10-5-5,10 5-8,-8 0-11,0 5-10,-1 1-8,-9-2-5,10 11 0,-11-4 8,11 3 4,-10 1 11,9 5 12,1 0 8,-10 5 6,9-6 0,-1 7-8,2-7-9,8 7-6,-9-7-11,9 1-10,0 0-8,0 0-12,0-5-5,9 0-2,-1 0-3,2 0 0,-1-5-5,9-1-3,-1 2-4,1-7-5,-1 7-1,9-7-8,-7 1-6,7 1-13,-9-2-24,10-4-32,-9 0-42,9 0-43,-10 0-46,1-4-44,9-2-54,-11 1-50,3-4-40,-1-1-27,-1-1-49,1-4-71,-10 1-103,11-1-43,-11-5 14</inkml:trace>
  <inkml:trace contextRef="#ctx0" brushRef="#br0" timeOffset="1302">1364 448 187,'0'-5'396,"0"-5"-27,9 5-51,-9-5-65,0 5-57,0-4-29,0-2-7,10 1 6,-10 1 0,8-2 3,-8 2 2,9-1 3,-9 5-4,0-1-14,0 2-14,0 4-19,0 0-19,8 0-5,-8 0 2,0 4 2,10 7 2,-2-1 4,1-1 12,0 2 17,0 8 14,-1-4 0,2 0-13,7 5-6,-9 0-6,2 0-6,-1 0-8,-1 0-9,2 0-13,-2-1-13,1-4-7,1 5-11,-10-5-9,8 5-4,-8-5-9,0-5-7,0 5-4,0-5-2,0 0 0,0 0-5,-8 0-1,8 0-6,-10-5 0,10-1-3,-9 2 0,9-6-2,-8 0 0,-2-6-1,10 2 1,-8-1 4,8-5-5,-9 0 0,9-5-2,0-5-2,0 0-2,0 0-1,0-4-1,9-2 0,-9 2-6,8-1-7,2-5 7,-2 5 0,1 0 0,9 0 1,-10 6 0,11-2 0,-2 1 6,1 5 4,-10 0-11,11 6-9,-3-1-17,3 0-24,-1 4-36,-1 2-42,-7 4-42,6 0-40,3 0-37,-3 0-43,-6 4-44,7 2-41,-7-1-39,7-5-62,-9 5-106,2-1-87,-1-4-32,-1 6 9</inkml:trace>
  <inkml:trace contextRef="#ctx0" brushRef="#br0" timeOffset="3135">2002 538 7,'0'0'182,"8"-6"-1,-8 2-11,0 4-15,0 0-22,0-5-23,9-1-18,-9 2-14,0 4-9,0-5 2,10 0-1,-10 0-1,0 0 6,8 0 8,-8 0 14,0 0 15,0 0 13,0 0 12,8 0 9,-8 0 9,0 0 7,0 0 7,0 5 5,0-5 1,0 5 0,0 0-4,0 0-11,0-5-7,0 5-16,0 0-16,0 5-15,-8-5-10,8 5-5,0 0-1,0 5 9,0-5 7,0 5 10,-8 5 5,8-5 5,0 4 4,0 1-4,0 0-8,0-4-14,0 4-14,0-6-12,0 6-10,0 0-9,0-5-8,0 5-7,-10-5-8,10 0-4,0 0-3,0 5-4,0-5-1,0-5-4,0 5-4,-9-5-2,9 0 0,0 0-3,0 0-4,0-5 0,0 4-1,0-4 3,0 6 3,0-6 4,0 0 4,0 0 6,0 0 5,0 0 3,0 0 4,0 0-2,0-6-3,0 2-4,0 4-4,0-5-4,0-5-6,0 5-5,0 0-2,0-5-2,0 0-1,0 0 0,0-5-2,0 0-2,0 5 0,9-4 1,-9-1-1,0 0-1,0 0 2,10 4-2,-10-4 1,0 6 0,8-6 3,-8 5 1,0 0 0,8 5 1,-8 0-1,0 0-10,0 0 4,0 5 2,0-5 1,9 5-1,-9 0-1,0 0-3,10 5 2,-10-5 8,8 5-5,1 0-2,0 5 0,0-5-2,-1 4 2,2 2 0,-2-7 1,1 7 1,-1-1-1,-8-1 2,10 2-2,-10 4 3,0-6-2,9 1 1,-9 5-2,0-5 1,8 0-1,-8 5 1,0-5 0,0 0-1,0 0 0,0-5 0,0 5 1,0 0 0,10-5 0,-10 5-1,0-10-1,0 10 1,0-10-1,0 5 0,0-5 0,0 4 0,0-4-1,8 0 1,-8 0 1,0 0 3,0 0 0,0 0 3,0 0 5,0 0 1,0 0 6,0-4-1,0-1 0,0-1-2,0 2 0,0-1-4,0 0-3,9-5-1,-9 5-5,0-5-1,0 5 2,0-5-1,9 5-1,-9-5 1,0 5-1,9-5 1,-9 5 0,0 0-1,8-5-1,-8 5 0,9 1-1,-9-2 1,0-3-1,10 3-1,-10 1-1,8 1 2,-8-2-1,8 1 0,-8 5 1,10-4-1,-10 4-1,9-5 3,-9 5-2,8 0 0,-8 0-1,0 0 1,10 0-2,-10 5 1,8-1 2,-8-4-2,9 11 0,-1-7 0,-8 7 2,10 4-2,-2-6 1,1 6 0,1-5-1,-2 5 2,1-5-1,0 5 0,0-5 1,-1 5 2,1-5-1,1 5-1,6-5 1,-6-1-2,-1 2 1,-1-7 0,2 7 2,-2-7-2,1 1 0,-1 1 0,-8-2 1,10-4 0,-2 0 1,1 0 1,1 0-2,-2-4 1,0-2 0,2 1 0,7 1-1,-8-7 3,9 2-3,0-6-1,-9 5-2,9-5 1,-1-5 1,-8 5-1,8 0-2,-8 0-2,1-5 2,-2 5-1,0 0 1,-8 0-2,10 0 1,-10 6 1,9-6 1,-9 4 1,0 2-1,0-1 1,0 5 0,0-1 1,0 2 0,0-1-2,0 5 0,0 0-1,0 0 1,0 0-2,-9 5-1,9-5 0,0 10 1,0-1 2,0 6-1,-10-4 2,10 4-1,0 4 2,0-4 0,0 5 0,0-5 0,0 5-3,0-5 1,10 5 1,-10-5-5,9 0-10,-9 4-13,0-4-23,0 0-26,0 0-39,8 0-52,-8-4-50,0-2-41,0 1-35,0-5-46,10-5-45,-10 0-34,0 0-14,8-10-10,-8 0-21,9-9-20,-9-2-14,8 1 6,2-4 29,-10-6 37,8 0 41</inkml:trace>
  <inkml:trace contextRef="#ctx0" brushRef="#br0" timeOffset="4124">2903 239 192,'0'-30'284,"10"5"-17,-10 5-42,9 0-38,-9 5-36,0 0-32,8 5-17,-8 1-23,0 9-12,0 0-13,0 0-17,0 4-15,0 7-10,0 4-5,0 0-5,0 0 0,0 5-3,0-1-1,0 1-2,0 5-1,0 0-14,0 0-26,-8 0-45,8 0-57,0-1-63,0 2-67,0-7-66,0 6-52</inkml:trace>
  <inkml:trace contextRef="#ctx0" brushRef="#br0" timeOffset="4272">2948 677 77,'0'5'394,"0"0"-29,0 0-41,0-5-28,0 0-13,0 0-8,9-5-14,-9 0-13,8-5-14,-8 5-11,10-10-15,-2 5-17,-8-5-16,9 0-13,1 0-7,-2 0-1,0 1-1,2-1 2,-1 0 3,8 5 1,-8-5 8,0 5 1,-9 0-6,8 0-13,2 5-16,-10 0-22,8 0-26,-8 5-17,9-5-20,-9 5-17,10 5-9,-10 0-6,8-5-1,1 10 0,-1-5 4,2 5 1,-2 0 2,1-1 3,1 6 0,-10 0 0,8-4-3,0 4-3,2 0-4,-1 0-6,-1 0 0,0-6-1,2 6-4,-1 0 0,-1 0-1,10-5 1,-9 5 0,1-5 1,6-5-4,-7 5 0,9-5 1,-9-1 0,9 2-1,0-1-1,-1-5-2,1-5 0,-1 5 1,-7-6 0,7 2 1,1-6-1,0 0 0,-9 0 0,7 0 1,-6-5-1,-1 5 1,-1-5-2,2 0 1,-2 1 0,1-7 2,-9 6-2,10 1 1,-10-1 1,0 0-1,0 0 1,0 5 0,0 0-1,0 5-2,0 0 2,0 0-4,0 0 1,0 5 1,0 0-2,-10 5 2,1 0 0,1 0 0,-2 5 0,-7-1 3,7 2 1,-6 4 0,-3 0 0,3 0 0,-3 4 1,1-4-2,1 0 0,-1 5-1,1-5-2,-1 5 1,9-5 1,-9 5-2,10-5 0,-2 0 2,1-5 0,9 5 0,0-6 2,-8 2-1,16-7 1,-8 7 0,9-7 1,-9-4 1,18 5-1,0-10 0,-1 5-1,2-10 0,-1 5-1,7-10 0,2 0-2,-1 0 1,-7 0-1,7-4 0,1 4-1,-10-5 2,10 5 0,-9 0-1,-1 0 1,-8 5 0,8 0 0,-7 1 1,-1 3-1,-9 1 0,8 5 0,0 0 0,-8 0 1,10 11 2,-10-7 2,9 7 0,-9-2 2,8 6 2,-8 0 2,0 0-1,0 0 0,10 0 0,-10 0-3,8-1 0,-8 1-1,0-4-3,9 4 1,1-6-2,-10 1 1,8 1-1,-8-7 1,8 1 0,1 1-1,-9-6 0,10 0 0,-2 0-1,10 0 0,-9-6-1,-1 1-1,2 1-1,-2-7-1,9-4 2,-7 6-1,7-6-3,-7 0 2,-2-5-1,11 0 0,-11 0 0,0 0-1,1-5 0,1 0-2,-2-5 6,0 6-2,2-6-3,-1 0 1,-1 0-1,2-5-1,-2 0 1,1 1 1,-9-1-6,10 0 4,-2 0-2,-8 0 2,8 6 0,-8-2 3,0 6 2,0 1 1,0 9 1,0 0 1,0 0 8,0 4-4,0 7 2,0-1-1,0 5 1,-8 5 0,8-1 0,-8 11 3,-2 6 9,10 3 13,-9 6 12,1 1 18,8 3 13,-10 1 15,10 4 11,-8 2 5,8-2-1,0 2-2,0-2-4,-9 1-11,9 0-6,0-5-9,0 4-8,0-4-10,0 0-8,0-5-7,9 0-7,-9 0-7,0 0-6,0-6-6,0 6-2,0-10-3,0 0 0,0 0-5,0 0 0,0-5-2,0 0-1,0-6-2,0 6-9,0-9-18,0 3-22,0-4-25,-9 5-29,9-5-29,-10-5-36,10 6-60,-8-6-73,0 0-63,-2-6-69,1-3-67,1-6-53,0 0-64,-2-5-80,1 0-77,9-5-26,-8 5 19,-2-5 61</inkml:trace>
  <inkml:trace contextRef="#ctx0" brushRef="#br0" timeOffset="5167">3956 657 161,'0'-5'413,"9"0"7,-9 5-38,10 0-61,-10-5-55,8 5-38,10-5-20,-9 5-15,9-5-13,-10 0-12,11 0-8,6 1-9,-7-2-13,9 1-17,-9 1-21,-1-7-18,10 7-16,-9-2-14,9 1-12,-11 1-12,3-1-9,-2-1-6,-8 2-4,8-1-5,1-1 0,-9-3 0,9 3-3,-1 2 1,-7-7 0,7 2-1,-8-1 3,8 0 5,-8-5 5,9 0 5,-10 0 2,2 5 6,7-5 4,-7-5 11,-10 5 12,8 0 2,-8 1 10,9-1 12,-9 5 15,0-5 11,0 5 8,-9 4-4,9 2-5,0 4-7,-8-5-13,-2 10-14,2-1-16,-11 2-9,3 4 1,-3 5 8,2 4 8,-1 1 5,0 1 9,1-2 5,7 6 6,2 0-2,-1-5-7,1 5-13,8-5-11,0 4-7,0-3-6,0-1-6,8-1-4,1 1-4,-1-5-4,11 0-2,-11 0-2,10 0-2,0-5-5,-1 0 0,2-5-2,7 5-1,1-5-1,-10-5-4,9 4 1,-7-4-2,7 6 2,-9-6-3,1-6-3,-1 6-8,-7-4-4,7 4-10,-7 0-20,-2-5-29,11 5-51,-19-5-58,8 0-59,0 0-69,1 0-94,-9 0-90,0-5-146,10 0-133,-10 0-61,0-5-1,0 0 27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8:57.29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334 55 158,'0'-5'328,"0"-1"-2,0 2-21,0-1-43,-8-5-40,8 10-19,0-10-3,-10 5 6,10 5 6,0-5 4,-8 0-3,8 5-9,-9 0-9,1 0-8,-2 0-5,2 5-11,-11 0-11,11 5-7,-10-1-2,1 2 5,8 8 5,-9-3 10,10 3 3,-10 2-2,-1-1-7,2 4-11,9-4-17,-10 5-18,9 0-21,-9 0-26,10-5-20,-2 5-13,-7-1-11,9-4-8,-2 5-4,1-5-4,9-5-4,-8 5-2,8-5 0,0-5-3,0 0 0,0 0 1,0-5 0,8 0 0,-8 0 3,9-10 0,1 0-3,6 0 2,3-5-1,-11-5 1,10 0-5,-1-10 5,1 5-2,-1-5 4,-7 1 4,7-6 1,1 4 5,-9 2 0,9 4 8,-10-5 4,1 10 5,1 0 2,-10 5 0,8 0-2,-8 5-3,0 1-2,8 4-5,-8 0-4,0 4-4,10 7-1,-10-2 0,9 6 3,-1 5 0,2-5 2,-2 5 4,-8 0-4,9 5-4,-1-6-4,2-4-2,-2 5-3,1 1-4,1-6-1,-2 4-1,1-4 1,0 0-2,0-5 1,-1 0 1,1 0-3,9 0-3,-10-5-9,2 0-18,7 0-20,1 0-24,-9-5-43,-1 0-51,10 0-61,-9 0-65,9-5-67,-10 0-77,11-5-74,-1 0-127,-10 0-139,9-5-59,2 0-2,-11 0 35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8:58.07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105 528 180,'10'-11'232,"-1"7"10,-9-7-21,8 1-44,-8 0-26,8 6-12,-8-7-5,0 7 0,10-2 5,-10 1-2,0 1 0,0-2 7,0 6 5,0-5 9,0 5 11,0-4 9,0 4 4,0 0 2,-10 0 1,10 4-4,0-4-5,-8 0-7,8 5-8,-8 5-10,-1-5-4,-1 5-2,2 1 1,-1 3 6,0 1 1,0 0-3,9 0-10,-8 5-8,-2-5-16,2 4-14,-1 2-15,9-1-20,-10 0-14,2-5-12,8 4-9,0 1-5,-9 1-4,9-2-3,0-4-5,-8 5-3,8-5-4,0 0-1,8 0 2,-8-1-2,0-3-2,9 4-2,-9-5-1,8 5 1,-8-6-2,10 2 0,-1-7-4,9 7 3,-10-7 1,10 1 1,-9 1 1,9-2-2,-1-4 2,-9 5 0,11-10-1,-1 5-1,-1-4 1,1-2 0,-1 1-1,1-5 1,-9 1 0,9-2-1,0-4-1,-1 6 1,-9-6-1,11 0 1,-11-5-1,10 5 0,-9-5 0,1 0 1,6 0 2,-7 0-1,1 1-1,-2-2 0,-8 7-1,8-7 2,-8 6 4,10 1 8,-10 4 6,9-5 5,-9 10 1,0-1 2,-9 2 0,9 4-2,0-5-4,0 5-8,0 5-7,-10-5-4,10 10-1,-8-5-2,8 10 0,-8 0 1,-2 0 0,10 0 0,-9 0 4,1 5-1,8-1-4,-8-4-1,8 0 1,0 5 0,0-5 0,0 0 1,0 0-5,8 0 4,-8-1 0,8 1 1,1-4 1,1-1-2,-2-1-2,10 2 0,-9-7 1,9 1-2,-1 1 0,-9-2 0,11-4-1,-11 0-2,10-4 3,-9-2-2,0 1 0,8-4 2,-8-1-1,1-1 1,-2-4 1,-8 0 1,8 1 0,-8-1 1,10-5 1,-10-5-2,0 5 2,0-5-1,0 1-2,0 4 1,0-5 0,-10 5 0,2 0-3,8 5 3,-8 0-3,-2 5 1,1 0 3,9 5-2,-8 0-1,-1 0 1,0 5 1,0 5 0,1 0 1,-2 0 0,-7 5 0,7 0-1,-7-1 2,9 6-1,-10 0-1,9 1 0,-1-1-3,-6 0-7,6 0-8,1 0-15,9-6-27,-8 6-34,8-5-38,0 0-38,0-5-26,0 0-26,8 0-23,1 0-16,9-5-2,-10 0 0,11 0 6,-1 0 2,7-5-1,-6 0 1,7 0 12,1-5 13,0 5 21,-11-5 27,11 1 30,0-2 35,-1-4 30,-7 6 29,7-6 22,-9 0 17,1 0 11,-1 0 9,2 4 19,-11 2 20,10-1 19,-9 0 20,0 0 15,0 5 25,-1 5 27,-8 0 22,9 0 12,1 5 7,-10 5 5,8 0 5,-8 0 21,0 5-12,8 0-17,-8-1-14,0 1-13,0 0-12,0 5-15,0-5-11,-8 0-22,8 5 3,0-5 2,0 0-1,-8 0-8,8 0-7,-10 0-7,10-5-10,-9 0-13,9 5-14,0-11-10,-8 7-9,8-7-1,0-4 6,0 6 7,0-6 0,0 0 1,0-6 1,0 2-1,0-7-2,0-4-6,0 1-11,8-1-8,-8-5-4,0 0-1,9 0-2,-9-4-2,10 3 4,-2 1 2,-8 1 3,8 4-1,2-5 2,-10 9 2,9-4-2,-9 11-1,8-7-1,-8 7-5,10 4-2,-10-5-2,8 10-2,1-5-1,-1 4-2,10 7 1,-9-1 1,1-1-3,-2 2 4,10-2 1,-9 6 1,-1 0 0,1 0 1,1 5-1,-2-5-1,0 5 1,2-5-4,-1 5-8,-1-5-14,-8 5-17,10-5-30,-10-1-44,8 1-43,-8 0-41,0-4-40,9-1-34,-9-1-30,0 2-33,0-7-21,8 1-7,-8-5-5,0 0-19,10-5-33,-10-5-45,8 1-60,-8-2-48,9-4 2</inkml:trace>
  <inkml:trace contextRef="#ctx0" brushRef="#br0" timeOffset="1013">1335 587 199,'19'-15'426,"-11"0"-20,-8 10-54,8-5-55,2 10-33,-10 0-16,9 0-9,-9 10 2,8 0-5,-8 10 3,10 0 8,-10-1-2,8 7-15,-8 4-22,0-1-14,9 1-13,-9-5-5,0 5-4,8 0-10,-8 0-10,0 0-6,10-6-10,-10 1-16,0-5-18,0 0-22,0 0-17,8-5-14,-8-5-7,0 5-12,0-10-4,0 5-3,0-5 3,0-5 6,0 4 1,0-8 0,0 4-1,0-10-1,9 0-2,-9-5-3,0 0-8,10-5-9,-10-5-5,8 0-2,1 0-2,0-4 0,0 4 0,-1-5-2,1 0 1,0 5 1,0 0-1,-1 5 0,-8 5 1,10 0-2,-1 6 2,-9-2 0,0 7 0,8-1-1,-8-1 0,0 2-1,10 8 2,-10 2 0,8-1 0,1 5-1,-9-1 1,18 6 1,-10 0-1,1 0 1,1 0-2,-2 0 1,0 5 0,2-5 1,7 0 1,-8 0-1,0-1 2,0 7-1,-1-12 0,2 6 1,7-4 0,-7 4 1,-2-6-2,1 1 2,-1-5-3,2 5-1,-2-5 3,1 0-2,-9 0-1,10-5-3,-2 5 1,0-5-2,-8-5 0,10 5-1,7-5-2,-9 0 0,2-4-1,-1 3 1,-1-3 0,10-6-1,-9 0 1,-9 0 1,10 0 0,-2-5 2,0 0 1,-8 0 1,9 0 0,-9 0 1,10 0-1,-10 1 2,8-2-2,-8 1 2,0 1-1,0 4 1,0 0 0,-8 5-1,8 0 2,0-1 0,-10 7 0,10-1 0,0 5-1,-9 0 1,9 0 0,-8 0 1,-10 5-1,9 5-1,1 5 0,-10-1 1,9 7-1,-1-1 1,-6-1-1,7 7 5,-1-2 1,2-4 1,8 10 2,-8-10 0,8 5 4,0-1 1,8 2 0,0-7 0,2 1-4,-1-5 1,7 5 2,-6-5-3,7-5-1,10 5-1,-9-10-2,9 5 0,-10-5 2,9-5-2,1 0-2,0 0 1,-9-5-3,9 0 2,-1 0-1,-1-5-3,-6 0 0,-1-5-2,9 5 1,-10-5-3,1-5 0,-1 5 0,-8-5-2,8 1 3,-7-1 0,7-5 1,-9 5-1,2 0 1,-1-5 0,-1 5 1,2 0 0,-10 5-1,8-4 0,-8 4 2,9 4 0,-9 2 0,0-1 1,0-1-1,0 7 1,0-1 1,0 0 0,0 5-1,0 0 0,0 0-1,0 0-1,-9 5 1,1 0 2,8 5-1,-10-5 0,2 10-1,8-5 1,-9 4 0,-1-4 1,10 5-2,0 0 0,-8 0 1,8 0 1,0-5 0,0 5-1,0 0 1,8-5 2,-8 0 0,10 5 0,-10-11 1,9 7-2,-1-1 3,-8-1-4,10-3 2,-2 3-4,1-3 1,1 3-1,-2-4 0,0 1 0,1-2 0,-9 1 1,10 1-2,-2-6 1,1 0-5,0 4 0,0-4-3,-1-4 0,2 4 0,-2-6 0,9 1 1,-7-5-9,-1 1 4,9-2 5,-10 2 4,1-6-1,1 5 2,-2-5 0,0-5 2,1 5 11,9-5-5,-10-5-3,2 5-2,-1-4 0,-1-6-2,2 0 1,-2-1-3,11 1 1,-19-4 0,8-1 1,0 0 0,1 0 1,-9-4 0,10 3-1,-10 2 1,0-1-1,0 5 0,0 1-1,0-1 0,0 0 1,0 5-1,0 0-2,0 5 3,0 0 0,0 5 0,-10 0 1,10 0 1,0 5 0,0 1 3,-9-2 3,9 7 0,0-7 0,0 11 0,-8-4 0,8 4 1,0-5-1,0 5 0,0 0-3,-8 0 0,8 5-3,0-1 0,-10 1-1,10 1-1,-9-2 1,9 1-3,-8 5 1,8-5 1,0 5 2,-10-5 4,10 5 4,0 0 5,0 0 3,-8 0 0,8 0 3,0 0-2,0 0 0,-9 0 0,9 5-2,0 0 0,0 0-2,0 0 0,-10 0-1,10 5 2,0-1 0,-8 6 0,8 0-1,0 0-2,0 0 0,0-1-4,0 6 1,-8-4 0,8 4-1,0-6-2,0 6-1,0 0-1,0-5 0,0 5 1,-10-5-1,10 0-2,0 0 1,0-1-2,0 2-1,0-2 0,0-4 1,0 0 2,0 0 0,0-5-1,10-1-2,-10 1 3,8 0 0,0-4-2,-8-1-1,10-1-4,-1-4 1,-1 5 3,10-5 0,-9 1-2,9-6-2,-1 0-1,1-6 2,0 1 0,-1 5-2,2-10-3,-3 5-2,-6-4 1,7-1 1,1-1 2,1-4-1,-3 0 3,-7 6 1,9-6 1,0-5 0,-9 5 0,9-5-1,-1 0 0,-9 0 1,11 0-4,-11 1-1,10-1 1,-9-5 1,9 5 1,-10 0 3,1 0-2,1 0 0,-2 5 3,-8 1 2,8 3 2,-8 1-4,0 1 3,0 3 2,0 6-1,0-5-1,0 5 0,0 0 1,-8 0-3,0 5 5,8 5-4,-10 1-1,1-2 0,1 6 2,-1 0 0,0 5-1,0-5-1,9 4 0,-8 2-1,8-1 2,0 0 2,0-5-1,0 4 2,8-4 0,-8 5-1,9-5 1,0 0 1,0 5-3,-1-10 1,11 5-2,-11-5 2,10 0-2,-1-5 3,-7 5-1,7-5 1,1-1-1,-1 2-2,1-6 0,0 0-2,-1 0 2,1 0-2,-1-6-2,2 2 0,-1-1-1,-10-5 0,11 0-1,-3 0-1,-7-5-1,9 0 0,-10 0 0,11 0 2,-11 0 2,2-5 1,-2 5 0,1 0-1,-1 1 0,-8-1 0,10 0 1,-10 0 1,8 4-2,-8 2-1,0-1 3,0-1 1,0 7 1,0-1 0,0 0 2,0 0-1,0 5 0,0 0 1,0-5-3,-8 5 2,-2 5 0,10 0-2,-8 0-1,-1 0 1,1 5-1,-2-1 0,10 6 2,-8-4-2,-1 4 0,9 0-1,-10 0 1,10-1-1,-8 1-1,8 0 2,0 0-2,0 0 1,0 0-1,0 0 2,8-5 0,-8 5-1,0-5 1,10 0-1,-10 0-5,9 0-2,-9-1-4,8 2-6,-8-7-6,10 2-4,-2-1-3,-8-5-4,9 0-3,-1 0 0,2 0 2,-2 0 4,1-5 5,1-1 2,-2-3 1,1-1 4,0-1 2,8 2 4,-8-1 2,1-5 2,-2 0 1,0 0 0,2 0 2,-1-5 1,-1 6 3,2-7-1,-10 1-1,0 1-1,8 4 1,-8-5 2,0 5 1,-8 0 0,8 0-3,0 0 1,0 5 1,-10 0 1,10 5-2,-8 0 1,-1 0 0,9 0-2,-10 1 5,10 4-1,-8-6 0,0 6 0,8 0-1,0 0 1,-10-5 1,10 5 2,0 0-1,0 0 1,0-4 1,0 4 2,0 0 0,0 0 1,0-6-1,0 6 0,10-5 1,-10 1 0,8-2-3,0 1 0,-8 0 0,10 1-1,-1-2 0,9 1 0,-10 1-2,1-2 1,-1 1-1,2 1 0,7 4 0,-7-6-1,-2 6 1,0 6-1,2-2 1,-1 1-1,-1 5 4,1 1-1,9-2 3,-10 2 0,2 4 2,-1 0 0,-1-1 2,-8 6 2,10-5-1,-10 5 2,8-5-2,-8 5-1,0 0-2,9-5 2,-9 0-4,0 4-4,0-4 1,8 0 0,-8 0-1,10-5 2,-10 5-1,0-5-2,0-5 3,0 5 1,0-5-2,0 0-1,0 0 1,0 0 0,0-5 1,0 5 1,0-5-2,8-5 2,-8 0-2,9 0 1,-9 0 0,10-5-1,-2 0-1,-8 0 0,8-5-1,2 5 0,-1-5-1,-9 5 3,8-5-2,1 6 0,-9-2-1,9 2 0,-9-1 2,9 5 2,-9-5-2,8 5-2,-8-1 1,0 6-2,0 0 2,10 0 0,-10 0-3,0 0-1,8 6 4,1-1 0,-9 5 0,10-5 0,-2-1-1,-8 2 0,9 3 4,0-4-1,0 5 4,-1-5-4,1 5 1,9-5 1,-10 1 0,2-2 0,7 1-1,-7 0-1,-2 0-1,9-5 3,-7 0-1,-2 0 2,11 0 0,-11 0-1,10-5 0,-9 5-2,8-5 0,-8-4-3,8 3 2,-7 1-3,-2-5 0,11 1 0,-11-2 0,1 2 0,-9-1 0,8-1 1,-8 2-3,10-6-2,-10 4 1,0-4-3,0 0-2,0 1-8,-10-1-9,10 0-14,-8 0-19,-1 0-24,1 0-25,-11 0-36,11 0-33,-10 6-30,9-6-28,-9 4-25,1 1-20,-9 1-15,7 4-20,-7-5-6,9 5-13,-10-1-15,-9 6-35,10-4-50,0-1-87,-1-1-58,-9 6-12</inkml:trace>
  <inkml:trace contextRef="#ctx0" brushRef="#br0" timeOffset="3293">2999 308 482,'0'-5'590,"-10"-5"-38,10 5-67,0 0-123,0-5-96,0 5-54,10-5-39,-10 5-40,9-5-30,-1 5-24,10-5-20,-9 5-12,9 1-10,-10-1-10,1-1-6,1 2-3,-10 4-10,8 0-8,-8 4-6,0 7-10,0-7-29,-8 7-42,-2 4-46,1-6-60,-17 6-65,9 5-96,-1-5-137,-9 0-106,0 0-35,-8 0 1</inkml:trace>
  <inkml:trace contextRef="#ctx0" brushRef="#br0" timeOffset="3460">2423 422 247,'-8'-9'595,"-10"-12"-44,18 6-73,-9 1-106,9-1-98,0 0-61,9 0-33,9 0-33,-10 0-30,19 0-25,0 0-29,-1 0-17,10 0-11,-1 1-11,10 4-8,-2-5-8,10 4-11,-8 7-22,-1-6-48,9 5-65,-9 0-74,1 5-122,-2-5-172,-6 0-101,6 0-50,-8 5-12</inkml:trace>
  <inkml:trace contextRef="#ctx0" brushRef="#br0" timeOffset="3641">4237 139 374,'9'0'754,"1"-5"15,-2 5-48,1 0-163,-1 0-188,2-5-123,-2 5-78,1 0-50,1 5-31,-10-5-22,8 5-19,0 0-24,-8 0-19,10 0-25,-10 5-45,0 0-54,0 0-67,0-1-75,0-3-94,0-1-136,0-1-143,0-4-73,0 0-13,-10 0 24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46.8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82 313 736,'-10'0'52,"-3"-4"43,0-2-14,5 2-15,-6-4-20,8 3-19,-2-5 12,4 6-6,0 1-7,4 1-18,0 2-8,0 2-5,0 1 5,8 1 0,2 6 1,16-5 0,8 3 4,11-8-3,13 0 0,3-6 0,5-1-2,0-3-4,9 3-3,-5-3-66,7 5 16,-2-3-38,-5 2-43,-8-2-78</inkml:trace>
  <inkml:trace contextRef="#ctx0" brushRef="#br0" timeOffset="390">774 2 753,'-31'0'24,"3"0"52,7 0 5,4 0-36,8 2-23,5 6-11,8-4 8,1 1 21,7 3-14,1 6 4,9-1 7,14 2-15,0 6-7,10 6-9,4-4-4,3 8 4,-8-3-5,-7 3 0,-10-4 0,-11 0 3,-9 4-1,-16-4 6,-9 5-5,-14-1 0,-4 1-2,-6 3 2,2-7-2,4-1-1,2-2-1,12-10 0,9-3 0,7-6-10,5-6-64,5 0-36,12-6-180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7:52.41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114 1279 252,'0'-5'217,"-10"5"-49,10-5-44,0 5-38,0-5-28,0 5-6,-9 0-4,9-5 0,0 5 5,0 0 3,-8 0 4,8 0-1,-8 0-3,8 0-2,-10 0-1,10 5 2,-9-5 1,1 0 3,-2 0 3,10 0 5,-8 0 9,-1 0 10,-1 0 13,10 0 14,-8 0 12,8-5 13,0 5 12,0 0 7,-9 0-1,9-4-8,0 4-15,0 0-15,0 0-13,0-6-15,9 6-13,-9 0-12,0-5-5,0 5-6,0 0 0,0-4 2,0 4 3,0 0-6,0 0-3,0 0-8,0 0-1,0 0 4,8 0 1,-8 0-1,10 0-2,-1 0 4,-1 0 2,2-6 9,7 6 1,-7 0 0,6 0-1,3-5 1,7 5-2,-9-4-1,10 4-1,-9-6-1,9 6-2,-1-5-5,-9 5-4,10 0-6,-9 0-4,9-4-6,-10 4-2,9 0-4,1 0-3,-9 4 2,8-4 2,0 0 5,1 0 5,0 0 1,-1 0 0,1 0 4,8 0 2,0 0-1,2 0 0,-2-4-3,0 4-1,0-5-1,10 5-2,-10-6-8,9 6-3,-8-4 0,8 4-6,-9-5 0,10-1-4,-10 6-2,0 0-1,10 0 2,-10 0-1,8-4-4,-6 4 1,-2-5-1,9 5-2,0 0 3,-8 0 1,8-6 0,-8 6-1,7 0 1,2 0 0,-10 0 1,10-4 0,-10 4 0,9 0 0,-9-5 2,1 5 3,8-5-1,-9 5 0,1 0 2,0-5-1,-1 5-1,10-5 0,-10 5-3,0-5-1,0 5 5,10-5-3,-10 5-2,-8-5-2,8 5-2,0-5 0,0 0 0,1 5 1,-1 0-8,-8-5 2,8 5 1,-8 0 1,8 0 0,-8 0-1,-1-5 1,10 5 0,-10 0-3,1 0 2,0 5 1,-1-5-1,1 0 1,8 5 0,-8-5-2,-1 0 1,0 0 3,10 0 0,-9 0-1,8-5 2,0 5-1,0 0-2,0-5 3,2 5 3,6-5-1,-8 5-3,2-5-1,6 0-1,2 0 1,-10 5 4,9-5-3,-9 0-1,10 5 3,-10-5 3,0 5 2,2-5 3,-2 0 2,0 0 3,0 1 3,-8-2 4,-1 1-2,1 1 0,8-2 0,-8 1 1,-1 1-3,-9-2-8,10 1 2,0 1-4,-1-2 1,9 1-2,-8-4 1,0 3-1,-1 2-2,1-1 3,0-1-5,8 2-1,-8-1 1,-1-1-1,1 2 0,0-1 0,-11 0 3,11 0 2,0 5 0,-9 0 2,-1-5 0,1 5 1,0-5-1,-1 5 0,-8-6-2,9 6 0,-10 0 1,11 0-1,-1 0-2,-10-4 0,9 4-3,1 0 2,-9-5 0,1 5-3,7 0-1,-8 0 0,0-6-1,-1 6-1,2 0 1,-2 0-1,1 0 0,-9 0 0,8 0 0,-8 0 0,0 0 1,10 0-1,-10 0 0,0 0-1,0 0 1,0 0-2,0 0-1,0 0-10,0 0-8,0 0-7,0 6-9,-10-6-17,10 9-24,0-9-35,-8 11-44,8-6-45,-9 0-49,9 0-56,-8-5-67,8 5-67,0-10-70,-10 0-86,20 0-131,-10-11-45,8 7 5,9-11 29</inkml:trace>
  <inkml:trace contextRef="#ctx0" brushRef="#br0" timeOffset="936">5926 25 575,'0'-5'873,"0"0"22,0 0 26,0 5-230,0-5-224,0 5-137,0 0-93,0-5-64,0 5-46,0 0-41,0 0-59,9 0-69,-9 0-75,0 5-87,8-5-99,2 0-97,-10 0-118,0 0-192,0 0-99,0 0-22,0 0 20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1:02.26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278 429 185,'9'0'300,"-9"-5"-36,0 5-33,0-5-10,0 5 12,0-5 16,0 1-10,0-2-20,0 6-22,0-5-14,0 1-8,0-2-8,0 1-7,-9 1-7,9 4-6,0-6-7,0 6-2,0 0-3,0 0-4,-10 0-5,10 0-2,0 0-2,-8 0 2,-9 6 7,7 3 8,2-3 4,-10 3 4,9 1 4,-9 5-2,1 0-1,-1 0-10,1 0-12,7 5-14,-7 5-14,-1-6-14,0 7-9,9-2-10,-7 1-6,6 0-8,1 0-10,1-5-9,-2 5-6,10-5-6,0 0-6,0-1-1,0 1-5,0-5-3,10 0 0,-2 0-1,11 0-1,-11-4 1,9-2-2,10 1-3,-9-5-8,0 5-13,9-10-17,-10 5-22,9 0-26,1-5-39,-9 0-51,7 0-55,2-5-52,-9 0-50,9-5-48,-10 1-43,10-2-33,-9 1-31,9-5-37,-11 1-55,3-1-68,-11-6-6,10 1 25</inkml:trace>
  <inkml:trace contextRef="#ctx0" brushRef="#br0" timeOffset="370">774 56 17,'0'-5'390,"0"0"-57,0 5-58,0-10-28,0 5 5,0 0 7,0 0-16,0 0-21,0 5-18,0-5-14,0 0-13,0 0-6,0 1-10,0 4-13,0 0-8,0-6-9,0 6-2,0 0-3,0 0-1,0 0 4,0 0 4,0 0 5,0 0 2,0 0 1,0 6-2,0-6-6,0 0 0,0 0-7,0 4-2,0 1-3,0 5-3,-10 0-6,10 5-6,0 0-3,-8 0-5,8 5-6,0-1-7,0 7-7,0-1-6,-9-1-5,9 2-1,0 3-2,0 1-2,0 0-1,0 0-2,-10 0 0,10-1-3,0 6-1,0-5-2,0 0-1,0 5-5,0-5-5,0 4-4,0-4-8,-8 0-3,8 1-6,0-2-6,-8-4-5,-2 5-3,10-6-1,-9 2-2,1-2 1,8 2-3,-9-7 0,9 1-5,-9-5-15,9 0-15,-9 0-19,9-5-22,0-5-22,0 5-30,0-5-28,0 0-32,0-5-33,0 0-47,0 0-45,9 0-46,-9-5-47,9-5-36,-9 0-32,9 0-26,8 0-23,-7-5-24,-2 0-39,0-5-49,11 0 6</inkml:trace>
  <inkml:trace contextRef="#ctx0" brushRef="#br0" timeOffset="729">1021 574 9,'8'0'515,"-8"0"-35,10 0-57,-10 0-49,9 0-5,-9 5-5,0 4-34,0-3-31,0 3-28,0 1-16,0 1-10,0-2-3,0 6-15,-9 0-15,9-4-15,0 3-18,0 1-16,0 0-18,0 0-23,0-5-24,-10 5-19,10-6-19,0 2-13,0 4-12,0-6-12,-8-3-7,8 3-8,0 2-15,0-2-30,0-3-38,-8 3-48,8-3-50,-10-2-54,10 1-62,0-5-59,-9 6-48,9-6-33,-8 0-31,-1 0-43,9-6-67,-9 1-73,0 1-12,1-7 22</inkml:trace>
  <inkml:trace contextRef="#ctx0" brushRef="#br0" timeOffset="936">1074 419 326,'9'-15'658,"-1"0"-58,2 0-93,-10 1-59,8 4-52,-8-1-70,9 7-62,-9-7-50,0 11-40,10-4-35,-10-1-36,0 5-28,0 0-25,0 0-28,0 5-30,8-1-31,-8-4-32,0 6-40,9 3-43,0-3-45,-9 3-49,0 2-47,9-2-58,-1-3-77,-8 3-109,9 1-65,-9-5-16,0 5 11</inkml:trace>
  <inkml:trace contextRef="#ctx0" brushRef="#br0" timeOffset="1141">1313 728 192,'8'5'533,"2"-1"-74,-10-4-92,9 0-52,-9 0-28,8 0-50,1-4-45,-9-1-37,9 5-31,0-5-25,-1-5-20,11 5-16,-11-5-13,2 5-10,7-10-12,-8 5 0,8 0 12,-8-5 6,1 0 10,-2 0 12,0 0 2,2 0 6,-1-4 9,-1 4 6,-8-5-3,10 5 0,-10-5-1,0 5 0,0 5 5,0-5 6,-10 5 4,10-5 2,0 10-3,-8-5-1,8 6-4,-9-2-7,-1 6-10,10 0-13,-8 0-12,0 6-14,-2-2-13,1 6-8,-8 0-6,8 5 0,-8 5-3,7 0-2,-7 0 0,7 5 1,2 0 0,-10 4 1,9-4 0,1 0-4,-1 0 4,9 5 0,-10-10 0,10 4 1,0-3 2,10-1-1,-1 0-1,-1-5 1,1 0-1,9 0 0,0-6 2,9 1-2,-1-5-3,0 1 2,0-2-3,1-4 0,0 0 0,-1-4-3,1-2-2,-9 1 0,8-5 2,0 1-4,-7-6 0,-1 0 2,7-5-2,-7 0 3,1-1 1,-11-3-4,10-1 1,-9 0 4,8 0 6,-8 0 8,0 0 13,-9 1 10,8 4 5,2-1 9,-10 7 6,8-1 4,-8 0-3,0 5-5,9 5-9,-9 0-10,0 0-5,0 5-7,0 0-7,0 0-5,-9 5-4,9 0-4,0 5-4,-8 5-1,8 0-2,-10 0 1,10 0 0,0 0 0,-8 4-1,8-4 0,0 0 0,0 0-1,0 0-3,0 0 2,0-5 0,0 0 0,0 0 1,0-5 2,0 5 0,8-10 0,-8 5 6,10-5-3,-2-5 1,1 0-3,1-5 1,-2 0-2,1 0 0,-1-5 2,10-5-2,-9 5 1,1-5-2,-2 1 1,10-1 1,-9 5 2,-1 0-3,0 5-1,2 0 0,-10 5-1,9 0-1,-9 0 0,8 5-1,-8 0-2,10 5 3,-10 5 1,8 0 1,-8 5 2,9 0 5,-9 0 3,10 4 2,-2 1 1,0 1 0,2-2-1,-10 1-2,0 0 0,9 0-1,-1-5-3,-8 0-3,9 0 1,0 0-1,0-5 0,-1-1 1,-8 2-2,10-6-4,-1-1 1,-9 2 3,8-6 1,2 0 0,-2 0-2,-8-6 1,9 2 0,-1-7 3,2-3-3,-2 4-4,1-5-1,1 0-2,-2-5-2,0 0-2,2-5 1,-1 0-2,-9 0 0,17 1 2,-17-6 1,9 0 0,0 0 2,-1 0 3,-8 0 1,10 0 1,-10-4 0,8 4-1,1 0-2,1 0 0,-10 0-1,0 5 0,8-5-1,-8 6-1,0 4 0,9-1 1,-9 2 2,0-1-1,0 5 1,0 0 2,0 5-2,0 0 2,-9 5 0,9 0 0,0 0-1,0 0 0,0 5-1,-8 0 0,8 5 1,-10 0-2,10 0-1,-9 5 0,1 0 3,-2 0 4,2 5 5,8 0 5,-9 4 3,0 2 8,0-1 5,1-5 5,-1 4 2,9 1 2,-10 5 0,10-10-1,0 10 1,-8-5-1,8-1-1,0 2-2,0-1-1,0-5-4,0 4-2,0 1-3,0 0-6,0-5-2,0 5-3,8-5-3,-8 5-2,0-5 0,10 5-1,-10 0-3,9-1 0,-9 1-2,0-5 0,8 5 0,-8 0-1,0 0-8,0 0-13,0-5-15,-8 5-19,8-5-30,-9 0-41,9 0-65,-10 0-77,2-6-84,0 2-85,-2-1-79,1-1-97,1-4-115,-10-5-100,9 0-19,1 0 28,-2-5 62</inkml:trace>
  <inkml:trace contextRef="#ctx0" brushRef="#br0" timeOffset="2118">2286 504 133,'9'0'621,"0"-5"-42,0 0-106,9 5-90,-1-5-51,1 0-73,-1 0-61,1-5-43,0 5-31,-1 0-20,2-5-18,7 5-23,-9 0-20,1-5-25,9 5-36,-10 5-44,1-5-48,0 5-54,-9 0-58,9 0-53,-1 0-79,1 5-112,-1-5-97,1 5-36,1 0 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1:04.67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-1 440 478,'0'10'719,"9"5"29,-9-5-163,8 0-107,-8 1-108,10 3-72,-10-4-37,0 0-15,0 5-12,8-5-17,-8 0-15,-8 5-23,8-6-26,0 2-28,0-2-25,-10 2-24,10-1-15,0-5-11,0 5-8,-8-5-2,8-1-4,0 1 0,0 1 6,0-6 7,0 0 8,0 4 4,0-4 7,0-4 2,0 4 1,8-11-5,-8 7-5,0-7-7,10-4-8,-10 0-6,8 1-5,-8-7-7,9 2-5,-1-6-3,2 0-1,-10 0-6,9-5-2,-1 5-4,-8 1-2,10-2 2,-2 2 3,-8 4 3,9 0 3,-9 5 4,0 0 5,10 0 5,-10 5 3,0 0-2,0 5-3,0 0-4,0 5-5,0 0-6,0 0-6,0 5-4,0 5-4,0 0 0,0 5-3,0 0 3,0 5 0,0 0 0,0 0 2,8 0 0,-8 5 0,0-1-1,8-4 0,-8 5 1,9-5 0,-9 0 0,10 5-1,-2-10 0,0 5 0,2-5 0,-1 0 0,-1-1 0,2-3 1,-2-7 0,1 7 0,-1-7 0,10 2 2,-9-1 0,1-5 1,7 0 0,-8-5-1,0-1 2,8-3 1,-7-1-2,6-1 0,-6-3 0,-1-1-3,9-6 0,-10 2 1,-8-6 0,9 6-1,-1-7 1,-8 2-1,10 3 1,-10 1 0,0 1 0,0 4 0,0 0 0,0 5 1,0 0 0,0 5-1,0 0-1,0 0 0,0 5-3,0 0 1,0 5-3,0 0 0,0 0 1,0 5 0,-10 0 2,10 0 0,0 5 1,0 0 0,0-1 0,0 1 0,10 0 0,-10 0 1,8 0-3,-8 0 1,9 0 0,1 0 1,-2 0 1,1-5 0,9 5-2,-10-5-12,1-1-14,0 2-19,0-1-22,-1-5-29,2 4-36,-1-3-48,-9-1-55,8-1-45,2 2-43,-2-6-40,1 0-33,-1-6-36,2 2-25,-2-7-12,1-3-11,1-1-18,-2-6-28,10 2-39,-9-6-31,-1-5 18</inkml:trace>
  <inkml:trace contextRef="#ctx0" brushRef="#br0" timeOffset="554">812 97 262,'10'-20'502,"7"0"-13,-7 0-28,-2 5-38,-8 5-3,9 1-38,-9 3-47,8 6-28,-8 0-13,0 10 3,0 5 2,0 5-3,-8 5-4,-1 10 0,1 5-5,-2 9-20,-7 1-26,-1 10-38,0-1-29,1 1-17,-1 0-13,1 0-16,-2 0-12,1-1-11,1-4-18,-1 0-10,10-5-11,-11-1-15,11-4-11,0 0-10,-11 0-8,11-5-8,-2-1-1,2-4-18,-1 0-24,1-5-29,-2-5-37,10 0-39,-8-6-55,8-4-72,0 0-87,0-4-93,0-11-91,8 0-85,2-6-96,-2-3-127,1-6-70,9-5 1,-10-5 47</inkml:trace>
  <inkml:trace contextRef="#ctx0" brushRef="#br0" timeOffset="867">1353 396 506,'8'0'609,"-8"-6"-79,9 6-89,-9-4-27,0-1-48,0-1-47,0 2-37,0-1-27,0-5-5,0 5 4,0 0 4,0 0-5,-9 0-12,9 0-20,-8 5-21,8 0-17,-10 0-32,2 0-32,-1 10-25,-9 0-17,10-1-10,-11 12-4,2 3-3,-1 2-1,0 3-4,1 1-3,-1 5-3,9-5-4,-9 4-7,10-3-5,-1-1-7,9 0-6,-10-1-2,10-4-5,0-5-4,0 5-1,10-5 0,-10-5-1,9 5-1,-1-10-1,2 5 1,-2-6-2,1-4 0,9 5-4,-9-5-12,9 1-11,-10-6-19,10 0-19,-9 0-19,9 0-40,-1 0-60,1 0-62,-1-6-68,1 6-76,1-5-70,-3 1-69,3-7-100,-2 7-122,1-7-65,-10 2-5,10-6 39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9:41.98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80 5847 55,'0'0'82,"0"0"-3,0 0-14,0 6-14,0-6 11,0 5 17,0-1 18,0 2 14,0-6 10,-8 0 14,8 5 14,0-5 12,0 0-17,0 0-25,0 0-27,-10 0-23,10 0-18,0 0-12,0 0-6,0 0 0,0 0 2,-8-5 3,8 5 2,0 0 3,0 0-2,0 0 0,0 0-4,0 0-4,0 0-2,0 0-3,0-6-1,0 6 1,8 0 2,-8 0 1,0 0 0,0 0 5,0 0-2,0 0 1,0 0 0,0 0-1,0 0 1,0 0 2,0-4 1,0 4-3,0 0 5,0 0 0,0 0 2,0 0 0,0 0-1,0-5-2,0 5-3,0 0-3,0 0-3,0 0-2,0 0-7,0 0-1,0 0-3,0 0-1,0 0-3,0 0 0,0 0-2,0 0-3,0 0 0,0 0 2,0 0-4,0 0 1,0 0 4,0 0-7,0 0 8,0 0 7,0 0 11,0 0 4,0 0 11,0 0 7,0 0 6,0 0 17,0 0 0,0 0-3,0 0-7,0-6-5,0 6-10,0 0-6,0 0-4,0-4-3,0 4-5,0 0-4,0 0 1,-8 0 1,8 0 0,0 0-1,0 0-7,0 0-7,0 0-3,0 0-3,0 0-3,0 0-4,0 0 3,0 0-4,0 0 1,0 0-1,0 0-3,0 4 1,0-4-2,0 0 4,0 0-3,0 0 2,0 0-4,0 0 3,0 0 0,8 0 1,-8 0 0,0-4-4,10 4 2,-2 0 0,-8 0 2,9-5-2,0 5 1,0-5 0,-1 5 1,1 0 0,1 0 1,-2 0 3,0 0-2,2 0 2,-1 0 0,-1 0 3,2 0-3,-2 0-2,1 0-1,-1 0-3,2 0 2,-2 0-1,-8 0 1,9 0-3,9 0 1,-18 0 3,9 0 1,0 0 3,8 0-3,-17 0 1,18 0-1,-9 0 0,-9 0 17,18 0-10,-9 0-5,-1 0-3,2 0 0,-2 0-2,1 0 0,-1 0 1,10 0-18,-9 5 7,1-5 5,-2 0 0,0 0 2,2 0 4,-1 0-3,-1 5-2,10-5 2,-9 0 4,-1 0-1,2 4 0,-1-4 2,-1 0-4,2 0 3,7 0 2,-8 0 0,0 0-3,-1 0 0,11 0 0,-11 0-3,0 0 3,2 0 0,-1 0 0,-1 0-1,2 0 0,7 0 3,-9 0-1,2 0 1,-2 0-2,11 0 3,-11 0 0,1 0-3,9 6-1,-10-6-1,1 0 3,0 0 0,8 0 0,-7 0-4,-1 5 3,9-5 1,-10 0 2,1 0-3,9 0 0,-10 0-2,11 0 1,-11 0 2,10 0 0,-1 4-1,-8-4-1,9 0 1,0 0 1,-1 0 0,1 0-1,9 0 0,-10 0 1,1 0 0,0 0 1,9 0-1,-10 0 1,1 0-1,-1 0 3,9 0-2,-7 0-1,-2 0 1,1 0 0,9 0-2,-9 0 0,-1-4 1,1 4-3,-1 0-2,1 0 0,0-5-1,-1 5 1,1 0 3,-1 0 1,1 0-4,1 0 5,-2 0 0,1 0-1,-1 0 0,1 0-1,0 0-1,-1-6-1,1 6 1,-1 0 1,1 0 1,-9 0 1,9 0-1,-1 0-2,1 0-3,0 0 4,-1 0 3,10-4-2,-9 4 0,-1 0 1,10 0 2,-9 0-2,9 0 4,-1 0-2,1 0-3,0-5-1,8 5-1,-9 0-1,10 0 2,-10-5 4,9 5 2,-8 0-3,8 0-1,-8 0-1,8 0 0,-8 0-1,-1 0-3,-8 0 1,8 0-2,0 0 3,-7 0 1,-1 0-3,-1 0 4,1 0 2,-1 0 1,-7 0-2,7 0 0,-8 0 2,8 0-2,-7 0 0,-2 0 0,9 0 1,-7 0-2,7 0 2,-7 0 0,7 0-3,1-5-1,-10 5 0,11 0 1,-3 0 0,11 0 1,-9 0 0,-1 0 7,10-5-4,-9 5 0,9 0 0,0 0 1,-11 0-3,11 0-1,0 0-1,-9 0-9,-1 0 7,9 0 2,-7 0-2,-2 0 0,1 0 0,0 0 3,-1 0-1,-7 0 1,7 0 0,1 0-2,-10 0 3,11 0 1,-3 0-1,3 0 0,-1 0-1,-10 0 0,9 5 1,10-5 1,-9 0-2,0 0-1,-1 0 2,1 0-3,-1 0 2,10 0-2,-9 0-3,-1 0 5,1 5 0,1-5-2,-3 0 0,3 0 3,-2 0-1,1 0 1,0 0 2,-1-5-2,1 5 1,-9 0 1,9 0-2,-1 0-2,1 0-1,0 0-2,-1 0-1,1 0 0,-1 0 0,10-5 2,-9 5-1,-10 0 5,11 0 2,-2 0-1,1 0 1,0 0 2,-1 0-3,1 0 2,-1 0-1,1 0 0,1 0-1,-3 5 3,11-5-2,-9 0 0,-1 0-1,10 0-1,-9 0-2,9 0 1,-10 0-1,9 0-2,-7 0 2,7 0 0,1 0 2,0 0 1,-11 0 0,11 0 0,0 5 2,-1-5 1,10 0 0,-10 0 2,1 5-6,0-5 0,8 0 1,-9 0 0,1 5-2,0-5 0,-1 0-3,1 0-4,8 4 4,-8-4 3,0 0 0,8 0-2,-9 0-1,9 0 3,-8 0 2,8 0 1,-8 0-3,8 0 1,-8 0 0,-1 0 2,1 0-1,0 0-2,-1 0 1,0 0 2,0 0 3,1 0-5,0 0-1,-1 0-1,1 0 2,0 0-1,-1 0 1,-9 0-1,10 0-1,0 0 0,-1 0 1,1 0 0,-9 0-2,9 0 1,-2 0-1,-7 0 5,9 0-2,-9 0 0,8 0-1,-8 0 0,0 0 3,9 0-2,-10 0-1,9 0-5,-7 0 3,7 0 0,-9 0 1,1 0 1,9 0 0,-10 0-1,1 0 1,9 6-1,-10-6 1,9 0 2,-7 0-1,7 0-1,-9 0-5,10 0 5,-9 0-1,9 0 1,-1 0 0,-9 0-1,10 0 1,-9 5 1,9-5 5,-10 0-4,9 0 2,1 0-1,-9-5 4,9 5 0,0 0 0,-2 0-6,-7 0-1,9 0 3,0-6-2,-11 6-1,11 0-4,-9 0 2,9 0-3,-9 0 5,8 0 2,-8 0-4,0 0 1,-1 0 1,10 0-1,-9 0 9,-1-4-3,1 4-3,9 0 3,-11 0 1,3 0-3,-1 0 0,-1 0-1,1 0-10,9-5 4,-10 5 0,1 0-3,0 0 2,-1-5 1,1 5 3,-1 0 0,1 0-1,1 0 1,-3-5 1,3 5 7,7-5-9,-9 5 3,1 0-1,9 0 0,-10-5 3,1 5-3,9 0-1,-9 0-5,7 0 8,-6-5-4,-1 5 2,-1 0 1,1-5-1,-1 5 4,1 0-2,0 0 1,-1 0-1,1-5 0,-1 5-2,-7 0 2,7 0-2,1 0 0,-9 0 0,0 0 0,8 0 0,-8-5 0,1 5 0,6 0-3,-6-5 0,-1 5 2,-1 0-5,10 0 5,-1-5 1,-7 5 0,-2 0 3,11 0 1,-11-5-4,10 5-1,-1 0 3,1 0-2,-1 0 0,-7 0-1,7 0 1,1 0-2,-9-5 3,-1 5 1,2 0-1,7 0-4,1 0 2,-10 0-1,2 0 2,-1 0 2,-1 0-1,2 0-2,-2 0 0,-8 0 4,9 0-3,-1 0 2,2 0-2,-1 0-1,-9-5 3,8 5 7,2 0-2,-2 0-5,1 0 1,0 0-1,-9-5 2,9 5 0,-1 0-4,1-5-7,1 5 4,-2 0 2,0 0-1,2-5 3,-1 5-4,-1 0 1,10-5 5,-9 5 2,-1 0-1,2 0 1,-2 0-1,1 0-1,1 0 1,-2 0 2,1 0 4,0 0-8,0-5 2,-9 5 0,8 0 2,1 0 0,0 0-2,0 0 1,-1 0-8,-8 0 5,10-5-1,-1 5 0,-9 0 1,8-5 0,2 5-1,-2 0 0,1 0 2,9 0-3,-10 0 2,11 0 0,-11-4 0,10 4-1,-1 0 0,-8 0-1,9 0 0,0 0 0,-10 0 2,1 0-2,9 0 0,-9 0 0,-1 0-2,2 0 1,-2 0 1,1 0 5,0 0-5,0 0 2,9 0 1,-9 0 3,-1 0 2,2 0-1,-2 0-4,-8 0-1,9 0 3,-1 0 0,2 0-2,-2 0-1,-8 0-1,9 0 1,1 0 0,-2 0 1,0 0-1,2 0 0,-1 0 0,-1 0-1,1 0-1,0 0 0,0 0 2,-9 0-2,8 0 1,2 0-1,-1-6 1,-1 6-2,2 0 4,-2 0-3,1-5-1,-9 5 2,8 0 0,2 0 4,-2 0-4,-8 0 1,9 0-2,1 0 2,-10 0 1,8-4-2,-8 4-2,8 0 0,2 0 3,-10-6 5,9 6 0,-9 0 5,8 0-1,-8 0 4,0 0 3,8-5-1,-8 5 1,10 0-8,-10 0-1,9 0-1,-9 0 1,0 0-4,8 0-4,-8 0 0,10 0-1,-10 0 4,8 0-2,-8-4-2,9 4 0,-9 0 0,10 0 3,-2 0-3,-8 0 2,9-6 0,-1 6 0,-8 0 2,10 0-3,-2 0-1,-8 0 2,9 0 2,-9 0-3,9 0 6,0 0-2,-1 0-3,2 0-1,-1-5 2,-9 5 0,8 0-3,-8 0 0,8 0-5,-8 0 5,10 0 0,-10 0 2,0 0 1,0 0 0,0 0 3,9 0 0,-9 0 4,0-4 4,0 4 3,0 0 4,0 0 1,0 0 5,0 0-1,0 0 3,8 0-3,2 0-6,-10-5-2,8 5-4,1 0-5,1 0-3,-2-6-4,-8 6-2,8 0-3,-8 0 2,0 0 0,9 0 0,-9 0 2,0 0-1,0 0 2,0-4 0,0 4 4,10 0-2,-10 0-1,0 0 1,0 0-11,0 0-18,-10 0-27,10 0-42,0 0-48,-9-5-56,9 5-59,-16-6-63,6 6-62,-7-4-76,-1-1-101,-9-1-84,0-3-28,-8-1 15</inkml:trace>
  <inkml:trace contextRef="#ctx0" brushRef="#br0" timeOffset="43170">35 7356 35,'0'0'174,"0"0"-37,0 5-23,-8-5-8,8 0-7,0 4-6,0-4 1,0 0 5,0 0 7,0-4 9,0 4 2,-9 0-12,9 0-15,0 0-13,0 0-10,0-5-3,0 5-3,0 0-1,0 0-2,0 0-3,0-6-1,0 6-1,0 0-1,0-4-4,0 4-2,0-5-1,0 5-2,0-5 3,0 5 0,0-5 0,0 5 0,0 0 3,0-5-1,0 5-1,0 0 0,0 0-1,0-5-2,0 5-3,-8 0-1,8 0-2,0-5 1,0 5-1,0 0 2,0 0-5,-10-5 4,10 5-2,0 0-1,0 0-4,0 0-3,0 0-3,0 0-6,0 0-3,0 0-6,0 0-1,0 0-5,0 0-2,0 0-2,0 0-1,0 0 0,0 0-1,0 0-2,0 0 2,0 0 1,0 0-2,0 0 2,0 0 2,0 0 1,0 0-1,0 0 0,0 0-1,0 0-1,0 0 2,0 0-1,0 0-4,10 0 0,-10 0 1,0 5 0,8-5 0,-8 0 2,9 0 1,-1 0-1,2 0 5,-1 0-2,-9 0 1,8 0-1,2 0 1,-2 0-2,-8 0-1,9 0 3,0 0-2,0 0 0,-1 0 2,1 0 2,1 0-1,-2 0 3,0 0 0,2 0-1,-1 0 0,-1 0 0,2 0 0,-2 0 0,1 0-3,-1 0-3,2 0-1,-2 5 0,1-5-2,9 0 4,-9 0-1,0 0-1,8 0 3,-8 0 1,9 0 1,-10 0 2,2 0 0,7 5-4,-7-5 4,7 0 0,-9 0 0,2 0 2,7 0 3,-7 0 1,6 0 3,-6 0 4,7 0-2,1 0-1,-9 0 2,9 0-4,-1 0-1,1 0-5,-9 0-1,9 0-2,-1 0 0,1 0 1,0 0-1,-1 0-1,-7 0 0,7 0 1,1 0-1,-1 0 0,10 0 1,-9 0-1,-1 0-2,1 0 0,0 0 0,-1 0 1,1 0-1,-1 5-1,1-5-6,1 5 3,-3-5 1,3 5 0,-11-5-1,10 5 1,-1-5 1,1 4-1,-9 2 7,9-1-6,-1-1 3,1-4 3,0 6-1,-1-6 0,2 5-1,-11-5 2,10 4 0,-1-4 2,1 6-1,1-6-1,7 0-1,-9 0-1,1 0 0,9 0 0,-10 0-4,10 0-6,-9 0 5,-1 0-1,9 0 1,-7 0 1,-3 0 0,3 5-1,-1-5 2,-1 0 4,1 0-2,-1 0-2,1 0 1,0 0 0,-1 0 11,10 4-1,-9-4-1,-1 0 1,1 0 1,1 0 0,-3 0 1,11 0-1,-9 0-10,-1 0 3,10 0 0,-9 0-1,-1 0-2,1 0-3,0 0 0,-1 0 0,10 0-2,-9 0 0,-1 0-1,1 0 1,-9 0 2,9 0 3,-1 5-3,1-5-1,-9 0 5,9 0 0,0 0 3,-1 0 0,1 0 1,-1 0 3,1 0 1,1 0 3,-3 0 0,11 0 2,-9 0-3,-1 0-1,1 0 0,-1 0-2,10 0 1,-9 0-3,0 0-3,8-5-3,-8 5 5,9 0 2,-9 0 2,9-4-2,-11 4-3,11 0 1,0 0 1,-9 0 0,7 0-2,2 0-3,-9-5 2,9 5 2,0 0 3,-1 0-3,-9 0 3,10 0-1,-1 0 2,-7 0 12,7 0-7,0 0-6,-8 0-1,9 0-2,-9-6 2,7 6-2,2 0-2,-9 0-13,9 0 6,-1-4 4,-9 4-13,10 0 9,-9 0 4,0 0 0,8 0 1,-8 0 3,0-5-1,-1 5 4,1 0 13,-1 0-8,1 0-5,1 0 1,-2-6 2,1 6-3,-1 0 0,1 0 1,9 0-4,-9-4 1,-1 4 3,1 0-3,-1 0-1,9 0 3,-7-5 0,-2 5-4,1 0 0,0 0 0,-1 0 2,1 0 0,-1-6-2,1 6-2,-9 0-2,9 0 2,0 0 0,-1 0-3,1 0 0,-9-4 0,9 4 2,-1 0 3,1 0-1,-10 0-1,11 0 2,-2 0 2,-8 0-5,8 4 1,-7-4-1,7 0-2,1 0 1,-1 0 4,-7 0 1,7 0-1,1 0 3,0 0-2,-9 0 0,7 0 0,-6 0-1,7 0-2,-7 6-3,7-6 1,-7 0-3,7 0 0,-9 0 4,10 0-1,-9 0-1,9 0 0,-10 0 1,11 0 2,-11 0 1,10 0 1,-9 0-2,9 0 4,-1 0 2,1 0 2,-10 0-1,11 0-3,-2 0-2,1 0-2,0 0-1,-10 0-1,9 0-2,2 0-1,-1-6 1,-1 6-1,1 0 0,-1 0 1,1 0 4,0 0-4,-9 0 0,9 0-1,-1-4 1,1 4 6,-1 0 0,-7 0 2,7 0-1,1 0 1,0 0 1,-9 0 1,7 0-1,3-5-4,-11 5 0,10 0 0,1 0-1,-3 0 0,-7 0 0,9 0 1,0-5 1,-1 5 0,1 0 1,-1 0-1,2 0-1,-1 0 1,-10 0 0,10-5-2,-1 5-4,2 0 3,-3 0 0,3 0-2,-1-5 3,-1 5-2,1 0 1,-1 0 0,1-5 3,0 5-4,-1 0-2,1 0 0,-9-5-1,9 5 0,-1 0 2,-7 0 1,7-5-2,-7 5 5,6 0 2,-7 0 4,9 0 3,-10 0 0,2-5-1,7 5 1,-7 0-1,-2 0-2,1 0-1,-1 0-1,2 0-3,-2 0-3,11 0-1,-11 0 1,1 0 0,0 0 1,0 0-2,8 0-2,-7 0-1,-2 0 2,0 0 0,11 0-2,-11 0 2,10 0 0,-9 0 0,9 0 2,-10 0 0,11 0 0,-11 0-1,0 0 4,11-5-1,-11 5-2,10 0 0,-9 0 0,9 0 1,-9 0 0,9 0 1,-10-5-1,9 5 0,-7 0 3,7 0 3,-7 0 1,6 0 9,3 0-1,-2 0-4,-8 0-2,8 0-1,-7 0-2,7 0-3,1 0-1,-9 0-11,9 0 1,-10 0 4,10 0 1,-9 5 0,9-5 2,-1 0-2,1 0 2,-9 5-1,9-5 3,-1 0-3,1 0 1,0 5-1,-1-5 2,1 0 0,-9 0-1,9 0 1,-1 0-2,1 0 3,-9 0 0,9 0 0,-1 0-3,1 0 0,0 0 1,-9 0 1,7 0 1,3 0-3,-1 0 0,-1-5-1,1 5 3,-1 0-3,-7 0 0,16-5-1,-9 5-2,2 0 3,-3-5-1,11 5-1,-9 0 0,1-5 0,-3 5 0,3 0 0,-2 0 1,1-5-1,0 5 0,-1 0 0,1-5-1,-1 5 1,-7 0-1,7 0 1,-8 0 0,8 0 0,-7 0-1,-1 0 1,-1 0 0,0 0-1,2 0 1,7 0 0,-7 0 0,7 0 0,-7 0 3,6 0-2,3 0 0,-2 0 2,1 0-1,0-5-1,-1 5 1,1 0-1,9 0-1,-10-5 3,1 5-3,9 0 1,-11 0 1,3 0 1,-1 0 0,-1 5 2,1-5 0,-1 0-1,-7 0 6,7 0 2,-8 5 0,8-5 1,-7 0 1,-1 0 1,7 0 1,-6 0 1,-1 0-3,9 0-4,-10 0 2,11 0-2,-11 0-1,9 0-2,-7 0-2,7 0 1,-8 0 0,0 0 1,9 0-3,-10 0-1,1 0 0,9 0 1,-9-5-2,-1 5 1,10 0-1,-9 0 0,0-5-2,0 5 2,8 0-1,-7 0-1,6 0 2,-6 0-2,-1 0-2,-1 0 1,10 0 0,-9 0 0,-1 0-1,2 0 1,-2 0-1,1 0-2,1 0 4,-2 0 0,1 0 0,0 0 2,0 0 1,8 0-2,-8 0 0,0 0 2,-1-5-2,11 5 0,-11 0-1,10 0 0,-9-5-2,9 5 1,-1 0 2,1 0-1,9-5 0,-9 5 1,-1 0 1,10 0-1,-9-5 2,-1 5-5,1 0 1,-1-5 1,1 5 0,0 0 0,-9-5-1,9 5-1,-1-4 2,1 4 2,-10-6-1,11 6-1,-2 0-1,-8-5 1,0 5-1,-1 0 1,1 0 0,0 0 1,0-4-1,-1 4 1,-8 0 0,10-6 2,-10 6-3,9 0 1,-9 0 2,8 0-1,-8-5-1,10 5-2,-10 0 8,8 0-3,1 0-4,-1-4 1,2 4-4,-10 0 2,8-6 0,1 6 0,1 0-8,-2 0 2,-8-5 5,8 5-2,2 0 2,-1 0-1,-1-4 2,1 4 1,0 0 1,0 0 1,-1-5 1,-8 5-1,10 0-1,-2 0-1,1 0 0,1 0 0,-2 0 0,1 0 0,-1-6-2,10 6 3,-9 0 0,0 0 0,0 0 0,-1 0-1,2 0 0,-1 0-1,-1 0-2,2 0 1,-2 0 2,-8 0-1,9 0 0,-9 0 1,8 0-1,-8 0 0,10 0 2,-10 0-1,8 0 0,-8 0 1,9 0 1,-9 0 0,10 0 0,-10-4 1,0 4-2,8 0 0,-8 0 0,8 0 1,2 0 0,-10-5-1,9 5-3,-1 0-1,1-6 2,0 6 0,0-4 0,-1 4 0,2 0-1,-1 0 0,-9 0 4,8-5-2,2 5-2,-2 0 0,-8 0 2,9-6 0,-1 6-1,2-5-1,-10 5 2,8 0 1,-8 0 1,9 0-2,-9-4 0,10 4-1,-10 0 1,8-5 0,-8 5 0,8 0-4,-8 0 1,10 0 3,-1-6 0,-9 6 0,8 0-1,0 0 2,-8 0-1,10 0 3,-1-4-1,-1 4 0,10 0-2,-9 0-2,1 0 1,-2-5 1,9 5-1,-7 0 1,-2 0 0,10 0 0,-9 0-1,9 5 2,-9-5 0,-1 0-1,10 0 0,-9 4 0,-9-4 0,8 0-2,2 0 2,-10 0 1,0 0-1,8 0-1,-8 0 2,0 0-1,0 0-8,0 0 6,9 0 2,-9 0 0,0 0 1,0 0 1,0 0-2,0 0 0,0 0 9,0 0-3,0 0-2,0-4-4,0 4-7,0 0-6,0 0-7,0 0-16,-9 0-26,9 0-34,0 0-36,0 0-34,-8-5-26,8 5-24,-10-6-25,10 2-22,-8 4-18,-1-5-9,9-1-5,-10 2-4,2-1-11,8-1-11,-8 2-19,8-6-34,-9 5-46,-1-5-68,2 5-37</inkml:trace>
  <inkml:trace contextRef="#ctx0" brushRef="#br0" timeOffset="75490">134 8490 42,'-10'5'216,"10"0"-32,0-5-21,0 0-22,0 0-12,0 0-3,0 0-3,0-5-19,0 0-23,0 5-15,-9 0-13,9-5-5,0 5-2,0-5 2,0 5 5,0 0 1,0-4 3,0 4 0,0 0 0,0 0 3,0-6 1,0 6 1,0 0-2,0 0-2,0 0-3,0 0-3,0 0-3,0 0-4,0 0-5,0 0-4,0 0-4,9 0-2,-9 0-5,0 0-7,0 0-3,0 0-3,10-5-4,-10 5-1,0 0-3,0 0-2,0 0 0,8 0 0,-8 0 2,0 0-1,0 0-2,0 0 1,0 0 0,8 0 0,-8 0-2,0 0 0,0 0 1,10 0 1,-10 0 2,0 0-1,9 0 3,-9 0 4,8 5 2,2-5 3,-2 0 0,1 0 1,-1 6-1,2-6 3,-2 0-1,1 0-1,1 4-3,-2-4 1,10 0 1,-9 0 1,8 0 4,1 5 0,-10-5 0,11 0 2,-1 0 4,-1 0 1,1 5-2,-1-5-2,1 0-2,0 0-1,-1 0-2,1 5 0,-1-5-4,2 0 0,-11 0 4,19 0 3,-9 0 2,-1 0 0,1 0 3,0 0-1,-1 0 1,1 0 2,-1 0-1,1 0-4,1 0-1,7-5-2,-9 5-3,1 0 0,-1 0 1,10 0-3,-9 0-4,-1 0-1,1 0 0,9-5 0,-9 5 1,8 0 0,-8 0-3,8 0 1,-7 0 3,6 0 0,-7-5-1,9 5 2,-9 0 1,9 0 0,-2 0 1,-7 0-1,9 0 0,-9 0 0,-1 0-1,10 0-2,-9 0-1,9 0-2,-10 0 2,1 0-2,-1 0-3,1 0-1,9 0 1,-11 0 3,3 0 1,-1 0 0,-1-4 2,1 4 2,-1 0 7,1 0 4,0-6 1,-1 6-3,2 0-1,-3 0 1,3-5-2,7 5-2,-7 0-5,-3-4-2,11 4-3,-9 0 0,9-6-1,-10 6-1,10 0 1,-9 0 0,-1 0 0,1 0 0,9 0-4,-11 0 3,3 0-1,-1 0 0,-1 0-2,1 0 2,-1-5-4,10 5-1,-9 0 3,0 0 1,-1 0 1,10 0 2,-9 0-2,9-4 0,-2 4 1,1 0 4,-7-6 1,7 6-2,1 0 0,0-5 3,-1 5 2,0 0 1,10-4 1,-9 4-3,0 0-1,-2-5 0,2 5 1,-1 0-3,9 0-2,-8 0-3,0 0-2,-1 0 1,-7-6 3,7 6 2,1 0-1,-2 0 3,2 0 3,0 0 5,-1 0 3,9 0 5,-8 0-4,0 0-2,-1 0 4,-7 0-7,7 0 0,0 6-4,-8-6-6,9 0 1,-1 0 0,-8 5 0,8-5-1,0 0 3,-7 4 2,7-4 3,1 0 1,0 0 2,-10 0-2,9 5 3,1-5 0,0 0-1,-1 0 0,9 0-1,-8 0 3,0 0 2,8 0 3,-9 0 2,1 0 0,8 0 1,-8-5-2,8 5-1,-8 0-3,8 0-2,-9 0-4,1-4-6,0 4-1,0 0-2,-1-5-1,1 5-3,0 0 0,-1 0-2,-1 0-2,-6 0 2,7 0 2,-7 0-3,6 0 1,2-6 0,-9 6-1,0 0 0,7 0 0,-6 0-1,-1 0 0,9 0 10,-11 0-6,11 0 1,-9 0-1,9 0 1,-2 0 1,-6 0-2,7 0-4,1 0-10,0 0 6,-1 0 1,1 0 2,0 0 0,-2 0 0,2 0 0,9 0 5,-11 0 0,2 0-1,0 0-2,-1 0 1,-7 0-2,7 0 0,1 0 0,-2 0 0,2 0 0,0 0 2,-1 0 0,1 0 0,0-4-1,-1 4 1,1 0 1,0 0-1,-1 0 1,0 0-3,-8 0 0,9 0 0,-1 0-1,1 0 0,0 0 1,-11 0 0,11 0-1,0 0 2,-9-5-1,9 5 0,-10 0 3,9 0-4,-7 0 1,-3 0-2,11 0-1,-9 0-1,-1 0 3,10 0 0,-9 0-1,0 0 3,-1 5-1,1-5 2,9 0 2,-10 0-2,1 0-1,9 0 10,0 0 0,-11 0-5,11 0-2,-9 0-3,9 0 1,0 0 3,-10 0 1,9 0-13,1 0 1,-9 0 5,9 0 1,-2 0 0,-7 0-1,9 0-2,0 0 10,-10 0-3,1 0-4,8 0-1,-7 0 1,-2 0-1,9-5 2,-7 5-1,-3 0-9,3 0 4,-3 0 1,3 0 2,-1 0 2,-1 0 0,1 0 0,-1 0 0,-7 0 0,16 0 1,-9 0 1,2 0 0,-3 0-1,3 0-1,-1 0 0,-1 0 0,1 0-1,0 0 0,-1 0 1,1 0-1,-9 0 0,9 0 2,-1 0 0,1 0 0,-1 0 0,-7 0-1,7 0 3,1 0-1,0 5 0,-1-5-2,1 0 1,-1 0-1,1 0 1,1 0-1,-3 0-1,3 0 1,-2 0-1,1 0 1,0 4-2,-1-4 1,1 0 2,9 0-2,-10 0 0,1 0 0,-1 6 0,1-6 1,0 0 0,9 0-1,-10 0 0,1 0 1,-1 0 2,1 0-9,0 0 7,-1 0-1,2 5 0,-3-5-1,3 0 1,-1 0 1,-1 0-2,1 0 7,-1 0-3,1 0-2,0 0 1,-1 0 3,1-5-2,-9 5-1,9 0 0,-1 0 1,1 0-3,0 0 3,-9 0 0,18 0-2,-19 0 2,19 0 1,-9 0 0,-1 0 1,1 0 1,-1 0-3,1 0 0,0 0 0,-1 0-1,1 0-1,-1 0 1,2 0 1,-1 0-3,-10 0 3,9 0-3,-7 0 2,7 0-1,1-6 0,-10 6 0,11 0-1,-11 0 1,10-4-5,-9 4 4,-1 0-1,2 0 0,-1-5 0,-1 5 1,2 0 1,-2 0 0,1 0-1,0 0 0,0 0-1,-9 0 1,8 0 1,1 0 0,-9 0 1,10 0 1,-2 0 2,-8 0 0,8 0-1,2 0 2,-10 0-2,9 0 1,-1 0 0,-8 0 1,10 0-3,-2 0 1,1 0 3,-1 0-1,2 0 1,-2 0-1,1 0-1,1 0-2,-2 0 4,1 0 3,9 0-3,-10 0-2,1 5-1,9-5 1,-10 0-1,2 0-3,-1 0 1,-1 0-5,2 0 4,7 0 1,-9 0 1,2 0 0,-2 0 3,1 0-1,1 0 1,-2 0 3,0 0 0,11 0 0,-11 0 0,10-5 0,-9 5 0,17 0 0,-7 0-1,-2-6-3,9 6 0,-8-4-1,9 4-3,-10 0 1,1 0-1,9-5 1,-10 5 2,1 0-1,0 0-3,-1-6 0,1 6 3,-1 0-1,2 0 0,-1-4-1,-1 4 0,1 0-1,-10 0 1,11 0 2,-11 0 1,0 0-1,2 0 2,-1 0 6,-1 0 3,-8 0 9,0 0 2,0 0 2,8-5 1,-8 5-2,0 0 3,0 0-3,0 0-3,0 0-3,-8 0-5,8 0-3,0 0 0,0 0-1,0 0-3,0-5-3,0 5-2,-8 0-6,8-5-7,0 5-13,-9-5-19,-1 0-20,2 5-28,0-5-33,-2 0-37,1 5-40,1-5-44,-10 0-36,9 0-36,-9 0-37,1 5-34,-1-10-52,0 5-82,1 0-98,-2 0-26,3-5 5</inkml:trace>
  <inkml:trace contextRef="#ctx0" brushRef="#br0" timeOffset="130270">2937 1150 136,'0'-5'439,"0"-1"-96,0-3-101,0 3-86,-8 2-44,8-1-20,0 0-24,0 0-21,0 0-9,0 0-5,0 0-8,0 0-2,0 0-1,0 0-2,0 0 1,0 0 4,0 5-1,0-5-2,0 5 0,0-5-3,0 5-2,0 0-3,0 0-1,0 0-6,0 0 0,0 0 0,0 0-2,0 0-1,0-5 2,0 5-3,0 0 1,0 0-3,0 0 1,0 0-1,0 0 2,0 0-2,0 0 1,0 0 1,0 0-1,0 5 2,0-5-2,0 0 2,0 0 0,0 0 2,0 0-1,0 0 1,0 0 2,0 5 0,8-5 3,-8 0 0,0 5 1,10-5-3,-10 0 5,9 5-3,-9 0 1,8 0 0,1-5 0,-9 10 0,9-5-1,0 0 1,-1 0-1,2-5-1,-1 5-3,-9 0-1,8 0-3,-8-1 0,10 2 1,-2-1-3,-8-1 0,9 2 0,0-1 1,-9-1 0,9 2-1,-9-1 1,8-1-1,-8 1 1,9-5-1,-9 6 1,0-2 0,10-4-1,-10 5 1,0 1-2,8-6 0,-8 0 0,0 4 0,8-4 1,-8 0-1,0 5 2,10-5-2,-10 0-1,0 6 0,0-6 1,0 0 2,9 0-1,-9 4 1,0-4-3,8 0 1,-8 0 1,0 0 0,10 0 1,-10-4-1,8 4-1,-8 0 0,0 0 4,9 0-3,-9-6 2,0 6-1,8 0-1,-8-5 0,0 5 3,10 0-2,-2-4 0,-8 4 0,9 0-1,1-6 1,-10 6 0,8-5 0,-8 5 0,9-4-1,-9 4 0,9 0 1,-9 0 2,9-6-2,-9 6-1,8-5-1,-8 5 2,9-4 0,-9 4 0,9-5 0,-9 5-2,9-6 1,-1 6 3,-8-4 2,10-1 0,-10-1 1,9 6 0,-1-4 0,-8-1 4,10-1-1,-2-3 1,1 4 0,-1-5 2,2 0 1,-2 0-1,1 0 2,9 0-3,-10 0 1,11-5-3,-2 0 0,-8 0-2,8 0-2,-7 0 1,7 1 0,1-1 1,-9 0-1,-1 0 0,10 5 0,-9-5-3,9 0 2,-10 5-2,2-5-1,7 5 0,-9 0 0,2 0 0,-1 0 0,-1 0 0,2 6-1,-2-7 0,1 7-1,1-7-3,-2 7 3,0-7 0,11 2-1,-11 3-1,10-3 2,-9-1 0,9-1 1,-1-3 5,1 4 1,-1-5 2,10-5 9,-9 5 9,9-5 7,-1 1 9,1-2 4,0 6 3,-2-10 1,2 10 4,-9-4-3,9-1-5,-11 5-6,11-5-5,-9 5-2,1 0 0,-11 5 2,9 0 0,-7 0-6,7 0 10,-8 0-1,0 5-2,-1-5 1,-8 5-2,10 0-2,-10 0-7,8 1 1,-8-2-12,9 1-1,-1 5-1,-8-4-6,0-2-2,0 6-3,10-5-2,-10 5 0,0-4-1,0 4-1,0 0 0,9 0-4,-9-6 0,0 6 4,0 0-1,0 0 0,0 0 0,0 0 1,0 0-1,0 0 8,0 0-4,0 0-1,0-5-1,8 5 1,-8 0 0,0 0-1,0 0-1,0 0-1,0 0-1,0 0 0,0-4 1,0 4-2,0 0 2,0 0-5,0 0-1,0 0 1,0 0 0,0 0-8,0 0-13,0 0-16,-8 4-16,8-4-17,-9 5-14,9 1-24,-10 3-24,-7 1-19,9 1-16,-2-2-4,-7 11-20,-1-5-22,0 0-49,9 5-78,-7-5-114,-11 5-45,9 0-10</inkml:trace>
  <inkml:trace contextRef="#ctx0" brushRef="#br0" timeOffset="133617">3567 1095 106,'0'0'211,"0"0"-66,-10-5-54,10 5-28,0-5-16,0 0-5,10 5-3,-10-5-2,0 0-7,0 0-10,8 0-3,-8 0 1,8 0 3,-8 0 2,10 0 4,-10 0 1,0 0 0,9 0 1,-9 0-2,0 5-3,0-5-4,0 5-5,8 0-3,-8 0-4,0 0-1,0 0-2,0 0-2,0 0 0,0 0 0,0 0 3,0 0 1,0 0 1,0 0 1,0 0 2,8 0 3,-8 0 2,0 5 1,10-5-1,-1 5 1,-9-5-3,8 5-1,-8 0-2,10-5-3,-10 5 0,8 0 2,1 0 1,-9 0 1,10 5 0,-2 0 0,-8-5 2,8 5 0,1-5-1,1 5-3,-2-5-2,-8 5-2,9-6-2,0 2-1,0 3 0,-1-3-1,2-1 1,-10-1 0,9 2 0,-1-1 0,2-1-2,-2 1 2,1-5 0,-9 6 0,8-6-1,2 0 0,-2 4-1,11-4 5,-11 0 4,0-4 4,11 4 2,-3-6 0,3 1 1,-1 1 1,-1-7-1,10 2-2,-9-1-5,8-1-3,1-3-1,-2 4 1,2-10-3,0 5 0,-1-5 1,10 0-3,0-5 0,-1 0 0,0-4 0,0 4-1,10 0 1,-1-5-2,-9 0 3,18 0 1,-8 0 0,-1 6-1,9-6 1,-8 5-1,-1-5 1,9 5 0,-10 0 0,2 0-3,-1 5 1,-8-4 0,-1 3 0,9-3 0,-7 4 1,-2-1 0,0 7 1,0-6 0,0 0 2,-8 5 1,8-5 1,-9 5 0,1 0-1,0-5 0,-1 5 0,1 0 0,0 0 0,-10 0-3,9 0 2,-7 1 0,-1 4 0,7-5 0,-7 5 0,1 0 0,-3 0 0,-6 0 1,7-5-1,-8 10-1,9-5 1,-10 0 1,2 5 0,-2 1 3,1-2 0,-9 1 3,10 1 4,-10-2 0,8 1 3,-8 5-2,0-4 0,0 4-1,9-5-3,-9 5-2,0-6-2,0 6-3,0-4-2,0 4 0,0-5-1,0 5-3,9 0 1,-9-6 0,0 6-1,0 0 1,0-4 0,0 4-2,0 0 0,0 0 0,0-5 0,0 5 1,0 0 0,0 0-1,0 0 0,0 0 0,0 0 2,0 0-1,0 0-1,0 0 1,0 0-1,0 0 1,0 0-1,0 0 0,0 0 0,0 0-2,0 0 1,0 0 0,0 0-1,0 0 1,0 0 0,0 0 0,0 0 0,0 0 0,9 0 1,-9 0 0,0 0 1,-9 0-1,9 0 0,0 0 1,0 0 1,0 0-2,0 0 0,0 0 0,0 0-6,0 0 5,0 0 5,9 0 3,-9 0 3,0 0 3,0 0 2,-9 0-1,9 0 9,0 0-4,0 0-4,0 0-7,0 0-1,0 0-1,0 0-3,0 0-1,0 0-2,0 0 1,0 0-1,0 0 1,0 0 1,0 0-1,0 0 0,0 0 0,0 0 0,0 0-1,0 0 0,0 0 0,0 0-1,0 0-2,0 0 1,0 0 0,0 0 0,0 0 2,0 0-2,0 0 2,0 0 1,0 0 1,0 0-1,0 0 0,0 0 0,0 0 0,0 0 0,0 0-1,0 0 2,0 0-1,0 0 0,0 0 0,0 0-1,0 0 0,0 0 1,0 0 0,0 0-1,0 0 0,0 0-1,0 0 2,0 0 0,0 0-1,0 0 0,0 0 0,0 0 1,0 0-1,0 0 0,0 0-1,0 0-1,0 0 2,0 0 0,0 0-1,0 0 0,0 0 1,0 0 1,0 0 0,0 0 1,0 0-2,0 0 0,0 0-2,0 0 1,0 0 0,0 0 0,0 0 0,0 0 1,0-6 0,0 6 1,0 0 2,0 0 0,0 0-1,0 0-1,9 0 0,-9 0 0,0 0-1,0-4 0,0 4-1,0 0-1,0 0 1,0 0 0,8 0 1,-8 0-1,0 0 1,0 0 1,0 0 0,0 0 0,0-5-1,0 5 0,0 0 0,0 0 0,0 0 0,0 0-1,0 0-1,0 0 2,0 0 1,0 0-1,0 0 1,0 0 0,0 0-1,0 0 2,0 0 0,0 0-2,0 0 0,0 0 0,0 0 0,0 0 1,0 0-1,0 0-1,0 0 1,0 0 1,0 0-1,0 0 2,0 0-2,0 0-1,0 0 1,0 0-1,0 0-1,0 0-1,0 0 3,0 0-2,0 0 0,0 0 1,0 0 0,0 0 1,0 0 1,0 0 0,0 0-1,0 0 2,0 0 0,9 0-1,-9 0 1,0 0-2,0 0 0,0 0 1,0 0 0,0 0-1,0 0 0,0 0 0,-9 0-1,9 0 0,0 0 1,0 0 0,0 0 0,0 0 0,0 0 0,0 0-1,0 0 2,0 0-1,0 0 0,0 0 0,0 0 0,0 0 0,0 0-1,0 0-1,0 0 1,0 0 1,0 0 0,0 0 0,0 0-1,0 0 1,0 0 0,0 0 2,0 0-3,0 0-1,0 0 0,0 0 1,0 0 0,0 0 1,0 0-1,0 0 1,0 0 1,0 0-1,0 0 0,0 0 0,0 0 0,0 0 0,0 0 1,0 0-1,0 0 0,0 0 1,0 0 1,0 0-1,0 0 0,0 0 0,0 0-1,9 0-6,-9 0 4,0 0 0,0 0 1,9-6 0,-9 6 0,0 0 0,9 0 0,-9-4 6,0 4-4,0 0 1,8 0-2,-8 0 0,0 0 1,0 0 0,0 0-1,10 0-1,-10-5 2,0 5 0,0 0 0,0 0 0,0 0-1,9 0 0,-9-5 0,0 5 1,0 0-1,0 0-1,0 0-1,0 0 1,8 0 0,-8 0 0,0 0 1,0 0-1,0-5-1,0 5 2,0 0 1,10-5-1,-10 5 1,0 0 0,8-5 1,-8 5-1,0 0 0,0 0 1,0-5-2,0 5 1,0 0-1,0 0 0,0 0 0,0 0 0,0 0 0,0 0-2,0 0 1,0 0 1,0 0-2,0 0 1,0 0 1,0 0-1,0 0 1,0 0 0,0 0 0,0 0 0,0 0 0,0 0 0,0 0-2,0 0 1,0 0 0,0 0 0,0 0-2,0 0 0,-8 0 1,8 0 0,-10 5-1,10-5 0,-8 5-11,-1 0-21,-1 0-19,2 0-30,-1 0-64,-9-1-93,1-4-154,-1 0-84,0 0-32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1:06.81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206 120 48,'0'10'307,"8"-10"-36,-8 5-45,9-5-28,-9 0-4,0 5 6,8-5-6,-8 0-16,0 0-18,0 5-13,0-5-11,10 0-10,-10 0-10,0 0-7,0 5-9,0-5-7,0 0-7,0 0-8,0 5-4,0-5-5,8 5-5,-8-5-4,0 5-10,0-5-5,0 5-6,0-5-2,9 0 2,-9 0 3,0 0 8,0 0 5,10 0 12,-10-5 7,0 0 8,8 5 2,-8-5-1,0 0-2,8 0-1,-8-5-1,0 5-2,0-5 0,0 5 0,0-5 0,0 0-4,0 1 1,0-2-1,-8 7-6,0-7-6,8 1-10,-10 1-4,1 4-8,9-5-1,-8 5-4,-2-1-3,2 2-3,8 4-3,-9 0-1,1 0-3,-2 4-2,-7-4-1,7 11-2,2-7-1,-10 7 2,9 4 5,-8 0 8,7 4 5,-6-4 8,-3 10 3,11-5 2,-2 5-1,-7-5-1,9 5-5,-2-5-7,2 4 0,8-3-10,-9 3-10,9-4-3,0 1-4,0-7 0,9 6-4,-9-5-1,8-5-7,2 5 5,7-5 0,1 5 1,-1-6 1,1 2 0,9-2 1,-1 2 2,1-1-4,-10-5-1,10 4 2,-1-3 1,1 3-2,-9-3 0,-1 3 1,1-3-2,-1-2 4,1 6-1,-9-5-1,1 0-2,-2 5 2,-8-5-1,9 0 0,-9 0 2,0 0-2,0 0-1,0 0 2,-9 0 4,1 5-3,-2-5 0,-7 5-1,-1-5-2,1 0 1,-1 5 2,-9-5-1,9 4-2,-9-3 1,2-1-1,-2 5-6,9-10-9,0 5-9,1-1-16,-2-4-26,3 0-32,-3 0-33,11 0-32,-10 0-32,9-9-26,1 3-25,8-3-21,0-1-15,0-5-8,0 5-5,8-5-8,1 5 0,-1-5-7,10 5-18,-9-5-28,9 0-46,0 5-71,-1 1-38,1-2-5</inkml:trace>
  <inkml:trace contextRef="#ctx0" brushRef="#br0" timeOffset="594">630 553 65,'8'5'385,"-8"0"-72,10-5-68,-2 0-31,1 0-9,-9 0-11,10-5-23,7 0-23,-9 1-22,10-2-9,-9-3-4,1 3 0,6-3-1,-6-6-1,7 4 0,-9 2-1,11-6 5,-11 0 4,2 0 7,7 0 5,-17 0 6,10 0 8,-2 0 12,-8 0 4,8 1 6,-8 3 7,0-4-4,0 10-5,-8-5 0,8 5-15,0 1-24,-8-2-18,-2 6-20,10 0-27,-9 0-14,1 6-15,-2-2-18,2 6-7,-11 5-3,11-5-2,0 5-1,-11 0 1,11 0 1,0 5-1,-2 0 0,10-5-3,-9 4 2,9-3-1,0 3-1,0 1 0,0-5-1,0 0-1,9 0 2,1 0 2,-2 0 0,0-5 0,11 0 2,-3 0 3,3-5-3,-1 5 2,-1-5 0,1 0-3,-1-5-6,10 0-14,-9 0-24,0 0-30,-1 0-30,1-5-31,-1 0-31,10 5-27,-17-10-24,6 5-20,-6-5-14,7 0-4,-9 5-3,2-5 3,-1-5 8,-9 5 11,8-5 17,-8 0 27,0 0 33,0 1 29,0-7 33,0 6 31,0-5 30,0 1 31,0-1 34,0-5 34,10 5 33,-10-5 31,8 5 32,1-5 24,1 6 15,-2-1 12,1-1 1,9 2 0,-10 4-6,10-5-5,-9 10-9,9 0-8,-9 0-8,7 0-6,3 10-2,-1-5-9,-10 10-11,11-5-9,-3 10-9,3 0-12,-2 5-7,1 0-14,0 0-12,-1 5-10,1 0-9,-9 4-11,-1 1-10,10 0-4,-9 5-6,1-5-1,-2 0-8,-8 5-4,0-5-1,8 0-2,-8 0-1,0-1-4,-8-4 1,8 0-3,-8 0-1,-2-5-1,10 0-4,-9-5 2,1 0-1,8 0-1,-10-5 0,10 0 0,0-5 0,-8 0-1,8-5-1,-9 0-2,9-5-1,0-5 1,-10 0-1,10-5-2,10 0 0,-10 0 0,0-4-2,9 4 1,-9-5 0,8 0-4,-8 0-6,10 0-6,-2 5-8,1-5-5,1 5-9,6 0-12,-7 0-17,9 0-18,-10 5-25,11-4-31,-11 4-31,2 0-31,7 0-24,-7 5-21,6-5-13,-7 5-4,1 5 4,-2-5 17,1 5 24,0 0 25,0 0 26,-9 0 29,8 0 24,2 5 26,-10-5 25,9 5 18,-9 0 16,0 0 15,8 0 13,-8 0 18,0 5 18,0-5 9,8 5 19,-8 0 20,0 0 19,10 0 14,-10 5 12,0 0 5,0 0 1,9-5 13,-9 10 1,0-5 2,8 4 1,-8-3 1,10 4 5,-10-5 9,8 4 8,-8 1-1,9 0-8,1 5-11,-2-5-16,0 0-13,1-5-16,-9 5-25,10 0-20,-2 0-15,-8-5-9,8 0-11,2 5-4,-10-6-5,9 2-3,-9-2-4,8 2-3,-8-1-3,0-5-3,10 5 3,-10-5-2,0-1 1,0 1 0,8 1-2,-8-6 1,0 0 2,0 0 1,9 0 1,-9-6 1,0 1 0,8-4-1,2-1 2,-10-1-1,9-4-3,-1-5 0,2 1-2,-10-1-2,8-5-2,1 0 0,0 0-1,0 0 1,-1-5 0,-8 6 0,9-1 0,-9 5 0,10 0 1,-10 0 1,8 5 0,-8 0-6,0 0-11,0 0-22,8 5-31,-8 5-45,0-5-52,0 1-50,0 3-57,0 1-55,10-5-49,-1 10-37,-9-5-25,8 1-18,2-1-21,-2-1-32,-8 6-39,0 0-46,0 0 7</inkml:trace>
  <inkml:trace contextRef="#ctx0" brushRef="#br0" timeOffset="1567">2214 399 247,'8'5'370,"2"0"-50,-2-1-53,1-4-19,1 0-2,-2 0-21,0-4-26,1-6-21,1 5-20,6-5-8,-6-5-1,-1 5-1,9-5 2,-10 0 1,1 0-3,-1-5-4,-8 5-4,10-5-1,-2 1-3,-8-1 2,9 0 0,-9 5-1,0 0-3,0 0 1,0 5 2,0 0-4,0 0-8,0 5-13,0 5-20,0-5-15,0 5-16,-9 0-17,9 5-15,-8 0-13,-2 5-9,10 0-5,-8 5-2,-1 5-1,1 0-2,-2 0 2,10 4-2,-8 2 2,-1-2 0,9 1 0,0 0 0,0 0-1,0 0 1,0-6 0,0 7 3,9-7 0,-9-3-2,8 3-1,2-8 1,-2 4 0,1-6 0,-1-3 1,2-2-1,7 1 0,-7-5-1,7-5 2,-8 1 4,8-2-3,2-3 3,-3-2-2,3-4 1,-1 0 0,-1-5 3,-9 5 8,10-4 4,1-1 8,-3 0 7,-6 0 4,7 6 5,-8-2 3,9 1-2,-10 0-4,11 11-5,-11-7-3,10 11-8,-9-4-2,-1 8-2,2-4-4,7 5 0,-7 5-3,-2 0-5,-8 0 0,8 0 0,2 6-7,-10-7 1,9 6 2,-9 0-3,0 0 2,0-6 2,8 6-1,-8-4-1,0-1 6,-8-1-2,8 2 0,0-6 3,0-1 2,0 2 4,0-1 3,0-1 4,-9-4 1,9 0 2,0 0 1,0-4-5,0-1-2,-10-1-8,10-3-2,0-2-4,-8 2-3,8-6-2,0 0-4,0 0-2,0-5-6,0 0-7,0-5-11,0 0-19,0 0-24,0 0-32,8-4-37,2 4-43,-10 0-37,9-5-47,-1 10-47,1-5-47,-9 5-45,9 1-46,0 4-53,-1-5-74,10 5-86,1 5-27,-2-1 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1:08.99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26 301 56,'0'-5'625,"9"5"-27,-9 0-101,9 0-80,-9-6-35,0 6-67,0 0-53,0 6-38,0-6-25,0 5-19,0-1-10,0 1-4,0 5-2,0 1-8,0-2 4,0 1 5,0 5-4,0 0-8,-9 0-8,9 5-14,0-5-14,0 5-10,0 0-22,-9-5-22,9 4-15,0 1-11,0 1-9,0-2-3,-8 1-7,8 0-2,0-5-3,0 5-2,-10-5-6,10-5-1,0 5 1,0-6-4,0 2 1,0-1 2,-9-5 1,9-1-2,0 1 4,0-5 6,0 6 8,0-6 5,0-6 3,0 1-3,9-4 0,-9-1 0,0-5-2,10-5-6,-10 0-4,8-5-7,1-5-3,0 1 5,0-1 5,-1 0 4,2 0 7,-2 5 5,1-5 10,-1 10 10,2-5 12,-10 5 3,9 5 4,-9 5 4,0 1-4,0-2-3,8 7-8,-8-1-11,0-1-10,0 2-9,0 4-9,0 0-8,0 4-5,0 2-3,-8-1-3,8 4 0,0 1-5,0 1 3,0 4 0,8-1 2,-8 1 0,0 5 0,10 0-1,-2-5 0,1 10 2,1-6-1,-2 2 0,9-6-2,-7 5 1,6-1 0,-6-4 1,7 0 2,1 0 0,-9 1 1,9-7-1,-10 1-1,11-5 1,-11 0-2,1 0 0,0-5-3,0 0 3,8-5-3,-7 0 2,-2-5 0,0 0 1,2 0 1,-1-5-1,9-5 1,-18 5 0,8-5-3,1 1 2,1-1-2,-2-1 1,-8 2 1,8 4 0,-8-5-1,9 5 0,-9 0 3,0 5-3,10 0 2,-10 0-1,0 5 1,0 0-2,0 1 0,0-2-2,0 6 1,0 0-1,0 0-2,0 0 0,0 6-1,0-2 3,-10 6-1,10 0 1,0 5 0,0 0 0,0 5 2,0 0-1,0 0 1,0 0 1,0 4 0,0-4-2,10 5 1,-10 0 1,0-5 0,8 0 0,-8 5 0,9-5-1,-9 0-6,0 0-8,9-1-18,-9-3-16,0 3-21,0-4-23,-9 0-32,9 0-43,0-4-49,0 3-48,0-9-42,0 0-40,0 0-41,9-5-37,-9 0-29,9-5-17,-1-5-19,2 0-23,-2-5-51,9 0-60,-7-9-11,-1 3 26</inkml:trace>
  <inkml:trace contextRef="#ctx0" brushRef="#br0" timeOffset="657">1088 2 163,'9'-5'676,"0"5"19,-1 0-104,-8 5-102,9 5-58,-9 0-67,10 0-31,-10 10-6,0 0-4,0-1-11,-10 7-14,10-2-16,-9 6-29,1 0-31,8 0-38,-9 5-31,0-5-26,-8 5-15,7-1-12,1 6-11,1-5-10,-2-1-6,2-4-12,-1 5-12,9-5-10,-9 0-11,0 0-6,1 0-7,8-5-5,-9 0-5,-1-5-9,10 4-19,-8-4-23,0-5-30,8 6-39,-10-7-57,1 1-67,1-5-75,-2 0-79,2 0-67,-1-5-58,9 0-55,0-5-63,0 0-81,0 0-54,0-10 3,0 0 44</inkml:trace>
  <inkml:trace contextRef="#ctx0" brushRef="#br0" timeOffset="908">1521 355 693,'9'-9'765,"1"-2"-57,-2-4-123,1 5-60,-1 1-84,2-2-78,-2 7-54,-8-7-31,9 7-21,-9-1-21,0-1-17,0 6-32,-9-4-32,9 4-34,-8 0-31,-2 0-27,2 0-17,-1 4-7,1 2-10,-11 3-3,11 2 0,-10 4-2,0 4-1,1 1 0,8 5-1,-9 0-2,10 5 0,-11 0 1,11 0-1,-2 5-3,2-1 0,-1-4-3,1 5-1,8-5-3,-10-1-1,10-3-3,0-2 0,10 2 0,-10-2 0,8-9-3,-8 6 1,9-7 0,-1 1 0,2-5 0,-2 0 0,1 0 0,1 0-4,6-5 3,-6-5 2,-1 5-2,8-5-6,-8 0-11,8 0-12,1-5-18,-9 5-19,9-5-30,-9 5-39,9-5-52,-10 0-55,10 0-57,-9 0-60,-1 0-64,2 0-51,-1 0-66,7 0-79,-6-5-119,-10 5-22,9-5 14,-9 6 40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9:41.79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11 1658 20,'8'-5'85,"-8"0"-17,0 5-20,0-5-13,0 5-11,0-5-9,0 5-3,0 0-4,0 0-1,0-5-3,0 5 0,0 0 2,0 0 4,0-5 1,0 5 3,0 0 0,9-5 0,-9 5 2,0 0-9,0 0 0,9-5-1,-9 5-2,9-4-2,-1 4 0,-8 0 15,9 0 8,-9-6 22,0 6 5,9 0 8,-9 0 10,0 0 9,0 0 9,0 0-10,0-5-1,0 5-6,0 0-4,0-4-4,0 4-5,0 0-6,0 0-5,0-6-2,0 6-7,0 0-5,0 0-2,9-5-2,-9 5 1,0 0 3,0-4 5,0 4 5,0 0 6,0-6 6,0 6 4,8-5 7,-8 5 7,0 0 3,0-4 3,0 4 4,0 0 2,0 0 3,0 0 4,0 0 1,0 0-1,0 0-2,0 0-7,0 0-5,0 4-6,0-8-7,0 4-10,0 0-9,0 0-8,0 0-7,-8 0-5,8 4-6,0-4-15,0 0 0,0 5-2,0-5-3,0 10 3,0-5-2,-9 5-1,9 1 3,-9-2 14,9 6 5,0 0 6,0 5 6,-9-5 2,9 5 5,0-1 7,0 7 6,0-7-1,9 1-4,-9 5-5,0-5-4,0 0-14,9 5 4,-9-5-4,0-5-5,9 5-1,-9-1-1,0-4-3,0 0-5,0 0 12,8 0-6,-8-4-5,0 3-5,0-4-2,-8 0 0,8 0 2,0 0 0,0-5-4,0 0 1,0 0 1,0 0-3,0-5-1,0 5-2,0-5 1,0 0 3,-9 0 2,9 0-1,0 0 3,0-5 3,0 5 3,0 0 1,-9-5 0,9 0-6,0 0-1,0 0 0,-9-5-1,9 5-4,0 0 1,0-5-2,9 0-1,-9 0 5,0 0-2,0 1-3,0-2-2,0-4-2,0 0 6,0 6 0,0-6-2,0 0-1,0 0 1,0-5 2,0 5 0,0-5 4,0 0-8,0 0 1,-9-4 1,9-2-1,0 7 0,0-7 1,-8 7 1,8-1-1,-9-5-2,9 5 0,0 0 1,-9-4-1,9 9 0,0-5 0,-9 5 2,9 0 0,-8 0-2,8 5 2,0-5-4,0 5 2,-10 0 2,10 0 0,0 0-6,0 5 4,0-5-1,0 0 4,0 0-3,0 0 2,0 5-1,0-5-2,0 1 3,0-2-1,0 1 5,0 5-4,0-4 4,0-1-1,0 5-3,10-5 0,-10 5-1,8-5 2,-8 5-3,0-5 0,0 5 0,0-5 2,9 5-1,-9 0 1,0-1 1,0-3-2,0 4-2,0 0 0,0 0 3,0 0 0,0 0-1,0 0 2,0 0-2,0 0 1,9 0 1,-9 0-1,0 1 0,0-7-1,0 7 1,0-7-2,9 7 1,-9-7 2,0 7-2,0-2 1,0 1 0,8 0 1,-8 1-1,0-2 0,0 1 2,0 1-1,0-2 2,0 1-2,0 1 1,0-2-1,0 1 1,0 1 2,0 4-3,0-5-2,0-1-1,0 2 2,0-1-2,0-1-2,0 2 0,0-7 0,0 7 2,0-1 0,0 0 5,0 0-3,0 0 0,0 5 5,0-5-2,0 0-2,0 0 1,0 5 2,0-5-4,0 5-2,0-5 0,0 5 3,0 0 1,0 0-1,0-5-1,0 5-1,9 0 1,-9-5 1,0 5 1,0 0-7,0-5 3,0 0 0,0 0 0,0 0 0,0 0 1,0 0 1,0 0 1,0-5 1,0 5 1,0 1 1,0-7-1,0 7-1,0-2-1,0 1-1,0 1 0,0-2 1,0 1-1,0 1-2,0-1 2,0-1 2,0 2-2,0 4-1,0-5-2,0-1 1,0 2 1,0 4 2,0-5 1,-9 5-4,9 0 1,0-6 0,0 2 2,0-1-2,0 0 1,0 5-2,0-5-3,0 5 5,0-5 2,0 5-2,0-5-2,0 5 5,0-5-4,0 0 0,0 5 2,0-5-1,0 5-2,0 0 2,0 0 1,0-5-3,0 5 3,0 0 1,0 0-2,0-5 0,0 5 0,0-5 1,0 5-1,0 0 0,0 0 1,0 0-2,0 0-1,0 0 0,0 0-1,0 0-1,0 0 2,0 0-2,0 0-2,0 0 5,0 0 0,0 0-1,0 0 3,0 0 0,0 0-1,0 0 0,0 0 0,9 0 0,-9 0-1,0 0 1,0 0-1,9-5 1,0 5 2,-9-5 1,8 5-2,2 0-1,-1-5 2,-1 5-1,-8-5-1,10 5-3,-2 0 0,1 0 3,1-5 2,-2 5 0,0 0-1,1-5-1,1 5 0,-2 0 1,0-5-1,11 5-5,-11 0 0,2 0 1,-2-5 4,1 5 0,9 0 2,-9 0-1,9 0-4,-1 0 4,-8 0 1,8 0 1,-8 0-3,9 0 1,0 0-6,-1 0 4,1 0 5,-1 0-4,1 0 0,-9 0 0,9 0-1,0 0 0,-1 0 4,1 0-2,-1 0-1,-7 0 3,7 0-2,1 0-1,9 0 0,-10 0 0,1 0 0,0 0 0,-1 0 0,1 0-3,-1 0 2,1 0 1,-9 0 2,9 0-3,-1 5 1,-7-5-1,7 0 3,1 0 1,-10 0-1,11 0-2,-11 0-2,2 0 2,7 0 0,1 0 0,-10 0-1,11 0 0,-11 0 1,10 0 1,-1 0 0,-8 0 1,9 0-2,-10 0 1,11 0-1,-11 0 0,10 0 0,-9 0 0,-1 0 0,10 0 0,-9 0 1,9 0-1,-10 0-1,11 5 0,-11-5 1,10 0-1,-9 0-1,9-5 2,-1 5-2,-7 0 3,7 0 0,1 0-1,-10 0-3,10 0 2,-1 0 1,2 0-2,-3 0 2,3 0-2,-1 0-1,-1 0-1,1 0 3,-1 0 1,1 0 1,-9 0 0,9 0-1,0 5 0,-1-5 3,1 0-2,-9 0 4,9 5-7,-1-5 0,1 0 1,-10 0 1,11 0 1,-3 0-1,3 0 2,-11 0-2,10 0 1,1 0-1,-3 0-1,-7 0 0,9 0 2,0 0 0,-1 0 0,2 0-1,-3-5 2,3 5-3,7 0 3,-7 0-2,-3-5-2,3 5 0,7 0 1,-9 0 1,10 0 0,-9 0 0,-1 0 3,10 0-2,-9 0 1,-1 0 0,1 0-2,0-5 0,-1 5 2,1 0-1,9 0-2,-10 0-2,1 0 3,9 0 2,-9 0-1,-1 0-1,1 0-3,9 0 0,-10 0 4,1 0 1,-1 0-1,9 0-2,-7 0 1,-1 0 1,-1 5 1,1-5-2,-1 0-1,1 0-1,9 5-2,-10-5 4,-7 0-3,16 0-1,-17 5 3,9-5 2,-1 0 0,1 0 1,-1 0 0,1 0-2,9 0 1,-10 0 1,1 0 1,9 0-3,-9 0 0,-1 0-2,9 0 2,-7 0-2,7 0 2,-9 0 0,10 0-2,-9 0 0,9 0 1,-10 0 1,1 0 0,8 0 1,-9 0-1,10 0-2,-9 0 3,-1 0-1,1 0 0,1 0 2,-3 0-2,3 0 0,-2 0 0,1 0 1,0 0-2,9 0 2,-10-5-4,1 5-2,-1 0 3,1 0 2,9-5 3,-11 5-1,3 0 3,-1 0 0,9-5 5,-11 5-2,3 0-1,7 0 1,-9-5-1,2 5 0,-1 0 0,-1 5 2,1-5-2,-1 0 4,1 0-4,0 0 1,8 0 0,-8 5-1,0-5-2,-1 0 0,1 0 1,-1 5 1,1-5 4,0 0 2,9 0 8,-10 5 0,1-5 0,9 0 4,-10 0 2,9 0-2,-7 0-4,7 0-4,-9-5-6,10 5-1,-9 0-2,9 0 1,-10 0-2,1 0-2,0 0-2,-1 0-1,1 5 0,-1-5 1,1 0 2,1 0-3,-3 5-1,-7-5 4,9 0-1,0 0 7,-1 5 1,2-5-3,-11 0 5,10 0 0,-1 5 5,1-5 1,1 0 4,-3 0-3,11 0 0,-9 0 0,-1 0-1,1 0-3,9 0-3,-10 0-2,1 0-4,0 0 1,-1 0-2,2 0-3,-3 0 0,3 0-1,-1 0-2,-10 0-1,9 5 1,-7-5-1,7 0 3,-7 5-1,7-5 1,-8 0 2,0 0 1,-1 5 4,10-5 1,-9 0-2,-1 5 4,2-5 5,7 0 1,-7 5 1,-2-5 2,11 0-2,-11 0-1,0 5-3,11-5-4,-11 0-2,0 0-2,2 0-4,-1 5-4,-1-5 0,2 0 0,-2 5 0,1-5 1,-1 0-1,2 0-1,-10 0 2,8 0 0,1 0 0,-9 0-1,10 0 1,-2 0-4,-8 0 2,9 0 1,0 0 1,0 0 3,-9 0-4,17 0 2,-7 0 1,-10 0 2,16-5-2,-6 5-1,-1 0-2,-1 0 0,2 0 2,7-5-1,-9 5 1,2 0-1,-2 0 0,11-5-1,-11 5 2,1 0-3,9 0 1,-1 0 0,-8 0-1,8 0 1,-7 0 0,-1 0 0,9 0-3,-10 0 3,9 0-1,-7 0 1,-2 0 0,1 0 0,1 0 0,-2 0 2,0 0 0,2 0-1,-1 5 4,-9-5-4,8 0 0,2 0 0,-2 0 6,1 0-5,-1 0-2,2 0 0,-2 0-5,11 0 4,-11 0 0,10 0 0,-9 0-6,8 0 4,-8 0 2,8 0 1,-7 0 1,7-5 0,1 5 3,-9 0-2,9 0 0,-10-5-2,11 5 0,-3 0-3,-6 0 1,7-5 1,-8 5-2,9 0 1,-10-5 0,10 5 4,-9 0-3,9 0 5,-9 0-2,-1 5-2,2-5 0,7 5 1,-7-5-4,-2 5 1,10-5 3,-9 5 0,-1-5-1,0 5 3,2 0-1,-1-5-2,-1 5 1,10-5-1,-18 5 0,9-5-2,9 0 0,-9 0-1,-1 5 0,2-5 4,-2 0 1,1 0-2,0 0 0,8-5 0,-7 5 0,-1 0 3,-1 0 1,0 0-3,2 0 1,7-5 1,-7 5-2,-2 0 0,1 0 0,1 0 0,-2-5 1,0 5-3,2 0-1,-1 0 1,-1 0 2,1 0 0,0 0-1,0 0 0,-1 0-3,2 0 3,-2-5 0,1 5 0,1 0-1,-2-5 1,1 5 0,-1 0 0,2-5 3,-2 5 1,1-5 3,-9 5-2,9 0-1,0-5-2,-1 5-1,2 0-1,-10 0-1,0-5 0,9 5-4,-9 0 3,0 0 5,0 0-1,0 0-12,-9 0-19,9 0-26,-10 0-34,10 0-43,-8 5-52,-10-5-66,9 5-75,-9-5-71,1 0-100,-1-5-155,9 0-59,-17 0-19,8 0 15</inkml:trace>
  <inkml:trace contextRef="#ctx0" brushRef="#br0" timeOffset="113903">1027 1429 70,'0'10'425,"10"-10"-66,-10 5-77,0-5-47,0 0-5,9 0-4,-9-5-26,0 5-29,0-5-19,0 0-16,0 0-3,8-5-1,-8 5 6,0-4 6,0-2 7,0 1 11,0 5 6,-8-5 10,8 5 8,0-4 10,-9 3 3,9-3 5,-10 3 2,2 6-5,8-4-10,-9-1-14,0 5-19,-8 5-21,8-5-24,-9 10-21,0-5-20,-9 10-10,10 0-10,-1 0-4,-9 4-2,10 1-3,-9 0 0,8 0-3,1 5-3,7-5-5,-7 5-4,7-5-4,2-1 1,8 1-3,-9 1-2,9-2-1,0-4-3,0 0-2,9 0-1,-1 0-1,2-5-2,-2 0-1,1 0-2,9-6-1,-1 2 1,10-1-2,-9-5 1,9 0-2,-1 0-10,9-5-15,-8 5-14,0-6-23,-1 2-34,-9-1-44,10 0-50,-9 0-55,-1 0-54,1-5-50,1 5-45,-3 0-44,-6 0-33,-1 0-34,-1-5-46,0 0-74,2 0-44,-10-5-5,0 5 27</inkml:trace>
  <inkml:trace contextRef="#ctx0" brushRef="#br0" timeOffset="114297">1319 1056 93,'0'-6'352,"10"2"-59,-10 4-56,9 0-20,-9-5-2,0 5 2,0 0-17,0 0-20,0 0-14,0 5-5,-9-5 2,9 4 3,-10 2 8,10-1 5,0-1 1,-8 2 0,-1-1-4,9 5-4,-9-5-9,9-1-4,0 7 0,-9-2 0,9 1 2,-8 1 1,8-2 3,0 2-2,-10-2-2,10 1-9,0 5-10,-8-4-16,8-2-12,0 6-12,0 0-10,0 0-11,-9 0-3,9 5-6,0-5-7,0 5-3,0-1 0,0-4-1,0 11-9,0-7-5,0 1-9,0 0-5,0 0-5,0 0-6,9 0 1,-9 0-8,0-1-5,0-4-1,0 5-1,0 1-2,0-6-1,0 4-3,0-4-6,0 5-1,0-5-9,-9 0-17,9 0-23,0-1-29,-8-3-43,8 4-49,-10-5-60,10-5-58,0-1-62,-9 1-64,9-5-53,0 0-49,0-5-49,0-4-54,0-1-77,0-5-29,9 0 23</inkml:trace>
  <inkml:trace contextRef="#ctx0" brushRef="#br0" timeOffset="114630">1533 1459 441,'0'0'483,"8"0"-73,1 5-64,-9-5-22,0 0-13,0 5-39,0 0-32,0 0-23,0 5-17,-9-5 0,9 5 3,0-1-3,0 2-8,0 4-10,0-5-1,0-1-5,0 6-1,0-4-7,-8-2-8,8 6-12,0-9-12,0 3-13,0 6-19,0-10-21,0 5-17,0 0-19,0 0-15,0-5-10,0 5-6,0-5-6,-10 0-5,10 0-12,0 0-23,0 0-34,0 0-40,0 0-50,0-5-51,-9 4-63,9-4-71,-8 0-57,-2 0-44,10-4-42,-8-1-46,-1-5-66,0 0-75,0 0-9,-9-5 32</inkml:trace>
  <inkml:trace contextRef="#ctx0" brushRef="#br0" timeOffset="114855">1443 1280 386,'10'-10'577,"-2"0"-73,-8 5-93,9-5-48,-9 5-44,9 0-64,-9 0-59,9 0-50,-9 5-34,8 0-27,2 0-23,-2 0-20,1 5-21,1 0-22,-2 0-31,9 0-34,-7 5-41,-2-5-42,1 5-39,0 0-44,0-5-54,-9 5-62,8-5-78,2 5-89,-10-6-30,0 2-2</inkml:trace>
  <inkml:trace contextRef="#ctx0" brushRef="#br0" timeOffset="115047">1762 1569 369,'0'4'342,"9"1"-53,-9-5-31,9 6-7,-9-6 5,8 0-19,-8-6-27,10 6-21,-10-5-21,9 1-12,-1 4-13,0-11-13,2 11-15,-1-9-14,-1 3-9,2-3-7,-2 3-11,1-3-3,1-1 0,-2 5 4,0-10-3,1 5 3,-9 0-3,10 0-3,-2 0 7,-8 0 5,8 0-5,-8 0-2,0 0 6,0 1 7,0-2 5,-8 1 3,8 5-1,0 1-8,-8-2-1,8 6-5,-10-5-10,1 5-13,1 0-13,0 5-11,-2 1-7,-7-2-10,7 7-5,-7-2-2,-1 1-1,1 5-1,7 0 1,-7-5 7,8 5 3,0 5 2,1-5 5,-2 4 0,1-4-1,1 0 2,8 6-4,0-7-6,0 1-3,0 0-1,8 0-5,-8 0 0,9-5-3,1 0-1,7-5 4,-8 0 0,8 0-3,-7 0-1,7 0 3,1-5-4,-1 0 3,1 0-2,1-5-2,-11 0 0,9 0-1,1-5 0,0 5-2,-1-5 1,-7-5-2,7 5-1,-9-5 2,11 0-2,-11 5 2,2-4-1,7 4-1,-8-5 1,-9 4 2,9 2 1,-1-1 0,-8 5-3,9 0-1,-9 0 2,0 0 1,10 5 0,-10 0-1,0 0-1,0 5-1,0 0 3,0 5 1,0-6-2,0 7 3,0-1-2,0-1 3,0 2 0,0-1 0,0-1-2,0 2 0,0-2 0,0 1 0,0 1-2,0-7-3,0 1 1,0 0 2,0 0 4,0 0 1,8-5 2,-8 0-1,0-5 2,0 5 3,8-10-4,-8 1-1,10-2-1,-1 1-1,-1-5 0,2 1 1,-2-7-2,1 6-2,1 0 5,-10-4-2,8 4 1,0 0 1,1 0-2,-9 5-1,10-5 0,-10 10 1,8 0-1,-8 0-1,0 0-4,9 5 1,0 5 0,-9 0 2,0 0 4,9 0 1,-9 10 2,8-5 2,-8 0-1,10 5 4,-2 0-4,-8-5 0,9 4-2,-1-3-1,-8 4 1,10-5-2,-1-1 0,-1 2-1,2-2 0,-2 1 0,1-5-1,0 1-2,0-2-1,-1 1 3,1-5 0,-9 0-1,10 6 2,-2-6 0,0-6-2,2 6 3,-1 0-2,-1-9-3,2 3 8,-2 1-7,1-5-6,-1 1-1,2-2-2,-2 2-1,1-6-2,-9 0 4,10 0-7,-10 0 5,8-5 5,-8 5 3,0-5 0,9 0 1,-9 0 1,0-4-1,0 4-2,0-5 2,0 0 2,0 0-2,0 5 2,0-5 0,0 5 2,0 0-1,0 1 0,0 4 0,0-1-2,0 6 2,0 1 0,0-2 1,0 11-1,0-4-4,0 4 12,0 4 10,-9 7 9,9-2 6,0 6 11,-8 5 7,8 1 6,0 3 12,-10 1-2,10 0-3,-9 0-1,9 4-1,0-3-2,0 4 0,0-6-4,0 1-2,0-5-7,0 5-4,0-5-3,9 0-6,-9-5-9,10 0-5,-10 5-4,0-10-4,8-1-2,-8 2-3,9-2-3,-9 1-2,0-5 1,9 1-6,-9-2-12,0 1-15,0-5-19,0 0-25,0 5-25,0-5-39,-9 0-55,9 0-55,-9 0-52,9-5-49,-8 0-47,-2-5-39,1 5-31,1-5-22,-2 1-12,10-6-16,-8 0-28,-1-5-29,1 5-10,8 0 28</inkml:trace>
  <inkml:trace contextRef="#ctx0" brushRef="#br0" timeOffset="115930">2469 1374 142,'10'0'396,"-2"-4"-10,1-2-29,1 6-34,-10-5-12,8 5 0,1-4-34,0 4-35,0-5-31,-1 5-23,1-6-19,9 6-20,-10 0-24,11 0-21,-11-4-16,10 4-24,-1 0-17,1 0-14,-9 0-13,9 0-16,0 0-24,-1 0-28,-8 0-42,0 0-43,8 0-51,-7 4-54,-1-4-64,9 0-82,-10 0-100,1-4-100,0-1-33,0-1 3</inkml:trace>
  <inkml:trace contextRef="#ctx0" brushRef="#br0" timeOffset="116325">3602 1106 302,'0'4'524,"0"-4"-51,0 5-65,0-5-27,0 0-3,0 6-37,0-6-42,0 4-26,0 1-9,0 1-8,-8-2-2,8 1 2,0 10-8,-10-10-5,10 10-7,0 0-19,-8 0-26,8 0-24,0 0-26,0 0-22,0 0-13,0 5-11,0-5-11,0 0-12,0 5-4,0-5-9,0 0-4,0 0-7,8-6-8,-8 6-7,0 0-6,10-5-4,-10 0-5,0 0-4,0 5-5,0-5-2,0 0-1,0 0-1,0 4-2,0-3-2,0-1-11,0-1-16,0 6-22,0-4-28,0-2-35,-10 1-41,10 1-50,-8-2-48,8-3-44,-9-2-51,9-4-50,0 5-46,-8-10-42,8 1-40,0-2-43,8-3-58,-8-2-48,0-4-6,0 0 33</inkml:trace>
  <inkml:trace contextRef="#ctx0" brushRef="#br0" timeOffset="116608">3602 1071 56,'0'-6'599,"0"-3"-60,-8-1-88,8 5-75,0-5-17,0 10-50,0-5-55,0 0-44,0 5-23,0 0-11,8 0-27,-8 0 4,9 0-2,1 0-4,-2 5-2,0-5 10,2 5 8,-1 0 8,8 0 17,-8 0-16,8 5-10,1-1-10,-9 2-14,9-1-23,-9-1-22,9 2-21,-10 4-19,1 0-9,0-1-6,0 1-4,-1 0-5,-8 6-3,0-7 0,0 6-5,0 0-2,0-5-5,-8 0-4,8 0-3,-9-1-2,0 1 2,0-4-1,1-1-9,-2-1-15,2 2-18,-1-7-31,-9 7-41,9-2-47,1-3-52,-10-2-58,9-4-59,0 0-52,-8 5-48,8-5-36,-1-5-39,2 5-48,0-4-74,-11-7-50,11 7 3,-2-7 34</inkml:trace>
  <inkml:trace contextRef="#ctx0" brushRef="#br0" timeOffset="116903">3814 1255 473,'10'5'626,"7"-5"-60,1 0-84,-1 4-37,1-4-33,9 6-51,-10-1-41,10 0-22,-1 5-21,-8-5-20,9 10-17,-10-5-22,10-1-28,-9 2-28,9 4-26,-11 0-25,-6 0-22,7 0-14,-7-1-16,-2 6-9,1-5-8,-9 0-4,0 0-5,0 0-3,0 4-6,-9-8-1,1 4-4,-2 0-4,2-5-2,-1-1-2,-1-4-3,2 5-1,0-5 0,-1-5 0,-1 0 0,2 0 0,0-5 0,-2 1-3,1-7 0,9-4-2,0 6 0,-8-6 0,8 0-1,8-5-1,-8 0-1,0 0 1,9-5 0,1 5 0,-2 0 0,0 0-1,2 5 0,-1-4-1,-1 8 0,0-4 2,2 6-2,-1-1-1,-1 0 0,2 0 0,-2 5 0,11-1 3,-11 6 0,0 0-2,11 0 0,-11 0 1,10 6 1,-1-1 1,2 0-1,-11 5-1,10 0 2,-1 0 1,-7 0-1,7-1 2,1 2-1,-10 4 1,1 0 0,9-6 1,-9 1-3,0 5-1,0-5 3,-1 0-2,2 0 1,-10 0-1,8 0-1,-8 0-1,0-5-5,9 0-5,-9 0-7,0 0-9,8 0-6,-8-5-5,10 0-3,-10 0-4,9 0-3,-9 0 3,8 0-2,2-5 9,-2 0 7,1 0 6,-9 0 2,9-5 6,0 5 8,-1-5 3,-8 0 10,9 0-4,-9 0 2,0 0 0,0 0 2,0-5-1,0 6 0,0-2 0,0-4 3,0 6 1,0-1-1,0-1-1,-9-3 0,9 4 2,-8 0-2,-1 0-1,0 0-3,0 0-1,1 5 0,-2 0 1,2-5-2,-1 10-3,-9-5-8,9 10-13,1-5-18,-2 5-9,-7 0-27,8 5-34,0 0-30,1 0-28,-2 5-31,1-5-20,1 5-14,0-5-26,8 5-13,-10 0-8,10-1-14,-9 1-15,9 0-19,0-5-37,0 0-49,0 0-80,0 0-52,9-5-10</inkml:trace>
  <inkml:trace contextRef="#ctx0" brushRef="#br0" timeOffset="117497">4832 1320 434,'9'-6'557,"-9"2"-60,10 4-77,-10-5-30,0 5-19,8-5-45,-8 5-52,0 0-40,0 0-34,0 0-29,0 0-18,0 5-8,-8 0-3,8-1 0,-10 7 8,10-1 5,-9-1 5,1 6 1,-2 0-8,2-4-15,-1 4-12,-1 4-15,2-4-20,-1 0-20,9 5-16,-8-5-14,8 0-7,0-1-6,0 1-8,0-4-4,0 4-3,8-5-4,-8-1 0,9 2 0,-1-2-2,2-3 0,-1-2 1,-1 1-2,10 1-3,-9-6 0,9 0 0,-10 0-3,11 0-4,-11-6-9,0 6-7,11-5-5,-1 1-7,-10-2-14,9 1-20,1-5-14,1 5-4,-2-10-6,-8 6-8,8-1-8,2-5 1,-11 0 10,0 0 17,11 0 15,-11-5 7,2 5 16,-2 0 18,-8 0 16,9 1 19,-9 3 25,0 1 23,0 1 17,0 3 17,0 1 8,0 1 5,0 4-3,-9-5-8,9 5-18,-8 5-18,-2-1-16,2 1-11,-1 1-7,-1 3-4,2 6-3,0-5 0,8 5-2,-10 0-2,1 0-1,9 0-3,-8 0-3,8 0-3,0 4-2,0-4 0,8 0-2,-8 0 0,9 0-1,-9-4 3,10 4 0,-10-6-2,8 6 0,0-5 3,-8-5-3,10 5 1,-1-5-5,-1 0-6,2 0-4,-2-5-7,1 0-9,9 0-9,-10 0-8,11 0-16,-11-5-12,10 0-8,-1 0-11,1-5-5,-1 5 0,2-5-1,-1-5 3,-1 6 14,1-6 13,-10 4 10,11-4 16,-3-4 13,-6 4 9,-1 0 7,-1-5 4,2 0 5,-2 5 2,1-5 10,-9 5 14,8 0 14,-8 0 16,0 0 16,0 0 11,0 6 9,0-1 8,-8-1 1,8 7-10,0-7-11,0 7-17,0 4-14,0 0-10,0-5-10,0 10-11,0-5-8,0 4-5,8 2-2,-8 3 0,0 2 0,10-1 1,-10-1 1,8 6 0,1 0 2,1 0 1,-10 5 0,8-5 0,1 0 2,0 0-2,0 0 0,-1 0 2,1-1 0,0-3-2,-9 4 0,9-5 1,-9 5-1,8-1 0,-8-4-1,10 5-1,-10-4 1,0-2-1,0 1 0,0 0-11,0-5-14,0 5-19,0 0-21,0-5-20,0 5-23,-10-5-20,10 0-17,0 0-10,-8 0-6,8-5 5,0 0 7,-9 5 12,9-5 16,0 0 16,0 0 17,0 0 18,-9-5 19,9 5 14,0-5 12,0 5 10,9-10 6,-9 5 5,0 0 1,9-5 3,-1 0 0,2 0 1,-1 0 1,-1-5 1,2 0-2,-2 0 3,9 0 1,-7 1 4,7-7 2,-7 6 4,6-4 7,-6 4 9,7-5 3,1 0 7,-9 0 11,9 0 5,-10 0 14,11 0 11,-11 1 6,1 4 8,-1 0 8,2 0 3,-2 5-1,-8 0 0,9 5-9,-9 0-13,10 0-14,-10 0-11,0 5-6,0 5-3,8 0 0,-8 0-6,0 5-4,0 5 1,0 0-1,0 0-4,0 4-2,0-4-5,0 5-7,0 0-1,0 0-1,0 0-1,0-5 2,8 5 3,-8-5-5,10 0-3,-10-6-1,9 6-2,-1-4-2,0 4-1,2-6-3,-1 1-2,-1-5 0,2 5 0,-2 1 0,1-7-2,9 1-1,-9 0 1,-1 0-3,2 0 2,7 0-3,-8 0 1,0 0-2,-9 0 1,8 5-1,-8-5 1,0 5 0,0 0-1,-8 5-2,8-5-8,-9 5-11,-9 0-18,10 5-17,-2-5-26,-7 4-35,-10 1-40,9 0-41,1-5-46,-9 5-51,-1-5-55,9 5-65,-9-5-71,2-1-98,-2-3-103,0-1-42,1-5 0,-1 5 31</inkml:trace>
  <inkml:trace contextRef="#ctx0" brushRef="#br0" timeOffset="121102">17032 1340 121,'0'4'194,"-8"2"-25,8-1-24,0-1-9,0-4 2,0 0 8,0 0 9,0 5-8,0-5-13,0 0-11,0 6-10,0-6-7,0 0-5,8 0-2,-8 0-3,10 0-4,-2-6-5,1 6-4,1-5-7,-2 5-5,0-4-3,2-1-1,-1-1-2,-1-3-2,1 3-4,9-3-1,-10-1 5,2 0 7,-1-5 0,-1 5 2,2-5-1,-2 0 3,-8 0 5,9 5 3,-9-5 1,0 0-5,0 5 2,0 1 1,0-2 3,0 1 2,-9 5 3,9 0-2,-8 1-6,8-2-5,-10 1-12,2 5-11,-11 5-11,11-5-9,-10 10-6,9-5-3,-8 10 0,7-4 2,-6 4 0,6 0 2,1-1 4,1 1 1,-2 0-4,2 4-3,8-3-3,-9-1-4,9 4-2,0-4-3,0 0-4,9 0 1,-9-4-3,8 4 3,2-6-2,-2 1 2,1-5 2,1 5 3,6-5 2,3 0 0,-11 0 2,10-5-4,-1 5 0,2-5-4,-11 0-2,10 0-3,-9 0-4,-1 0 0,2 0 1,-2 0-2,1 0 4,1-5-2,-2 5 0,0-5-1,2 0 0,-1-5 0,-1 5-3,2 0 5,-2-5 5,1 1 5,-1-2 5,10-4 4,-9 6 12,1-6 3,7 0 3,-8 5 0,0-5-3,8 5-1,-8 0-1,0-1-4,-1 2-9,2 4 0,-1 0-3,-1 5-4,-8-5-1,10 10-1,-2-5 1,1 5-1,-9 0 0,8 4 1,2 2 1,-2-1 2,-8 5-1,9-1-1,-9 1-3,10-4-1,-10 4-3,8 0-3,-8 0-2,0 0 1,0-6-1,8 6-1,-8 0-1,0-5 1,-8 0 3,8 0 0,0 0 0,-8 0-3,8-5 0,0 5 1,-10-5 0,10-5 0,0 4-2,0 2 1,0-6 1,0 0 3,-9-6 1,9 6-2,0-4 0,0-6 0,0 0-2,0 0-2,0 0 0,9-5-2,-9 0-1,10 0 0,-10 0-1,8 0 1,0-5 0,11 1-1,-11-1 0,1 5 1,0-5-2,0 0 2,9 4 1,-10 2 0,1 4 0,1-5-1,-2 5-10,1 5-10,-9-4-12,8 3-20,-8 6-26,10-5-27,-10 5-27,8 0-25,1 0-20,-9 0-12,10 5-4,-10-5-2,8 6 6,0-2 13,-8-4 15,0 5 15,10 0 19,-10 0 16,0 0 17,9 0 17,-9-5 17,0 5 15,8 0 13,-8-5 11,0 5 9,0-5 6,0 0 6,0 5 10,0-5 6,0 0 8,0 0 9,0 5 8,0-5 8,8 5 7,-8-5 4,0 4-1,0 2 5,0-1 5,10 0 0,-10 0 2,0 0 3,0 0 0,9 5 2,-9-5 0,0 5 1,8-5-1,-8 5 6,10-5-1,-10 5 0,8-1-2,-8 2 1,9-7 0,-9 11-5,10-4-6,-10-2-9,0 1-9,8 0-7,-8 0-5,8 0-6,-8 0-8,0 5-5,9-5-7,-9 0-5,0 0-3,10-5 0,-10 5-3,0-5 0,8-1-1,-8 2 1,0-1 3,0-5-1,0 4 1,0-4 2,0 0 7,9 0 4,-9-4 8,0 4 2,9-5 0,-9-1-2,9-3 4,-1-1-4,-8-5-6,10 5-5,-1-5-6,-1-5-5,10 5-1,-9-10-1,-1 5-2,10 1 1,-9-7-1,9 7 0,-10-1-3,2 0 3,7 5-1,-9 0-2,2 0 0,-1 0-8,-1 10-18,-8-5-25,10 5-30,-10 1-36,8-2-33,-8 1-38,9 1-39,-9 4-37,10 0-29,-10 0-24,0 4-21,8-4-18,-8 5-28,9-5-40,-9 0-59,0 0-74,0 0-25,0 0 11</inkml:trace>
  <inkml:trace contextRef="#ctx0" brushRef="#br0" timeOffset="122106">18112 1424 14,'0'15'403,"0"-5"-53,0 0-61,0-5-43,0 5-9,0-5-12,10-5-28,-10 5-30,8-5-20,1 0-14,-1-5-8,10 5-10,-9-5-8,0 0-5,8 0-9,-7-5 1,7 0-3,-9 5-5,11-10 0,-11 5 0,10 0 0,-9 0 12,1 1-1,-2-2-7,0 1-4,-8 1-1,9-6-2,-9 4 0,10-4-3,-10 1-16,0-1 4,8 0 3,-8 5 2,0 0 6,0 0-2,0 0-3,0 0-7,0 5-5,-8 0-7,8 5-9,0-5-7,0 5-13,-10 0-5,10 0-7,-9 5-5,9 0-4,-8 5-4,0-5-2,-2 5 1,1 5-1,1-6-1,-2 2-2,10-1 2,-8 5-2,8-1 3,-9-3 1,9 4-3,0-5 3,0-1 0,0 6 2,9-4-2,-9-2 2,8-3-2,-8 3 0,10-4 0,-10 5 0,8-5 1,1 0 2,1 0 2,-2-5 1,0 0-1,1 0 0,1 0 1,-2 0-1,1 0 0,9-5-4,-10 0 6,2 0-1,7 0-1,-9-5-2,2 5-3,-1-5 0,-1 5 0,2 1 2,-2-7-4,1 11 3,1-4 5,-2-2 3,0 6 5,1 0 4,1 0 2,-10 6-2,8-6 2,0 4 0,2 1 2,-10 1-1,9 3-1,-1-3 0,2 3-1,-10 6 3,8-5-4,1 0-1,-9 5-3,10-5-4,-10 0 1,0 0-4,8-5-4,-8 5 1,0-1-2,0-3-1,0-1-1,0-1 2,0-4 2,0 6-10,0-6 6,8 5 2,-8-5 4,0 0 4,0 0 3,0 0 2,0-5 0,0-1 8,0 2-2,0-7-3,0 2-4,0-1-4,0 0-4,0 0-4,9-5 0,-9 0-2,10 0 0,-10 0-1,8-5 6,1 0-2,0 5-2,0-4 0,-1 4-1,2-5 0,7 5-3,-9-5-1,2 5-9,7 5-8,-7-5-15,-2 5-19,1 5-27,1-5-30,-2 6-36,0-2-38,1 1-38,1 1-38,-10-2-37,8 6-33,0 0-30,2 0-38,-1 0-55,-1 0-85,2 6-76,-10-6-22,0 0 9</inkml:trace>
  <inkml:trace contextRef="#ctx0" brushRef="#br0" timeOffset="123242">20537 1235 16,'8'-10'264,"1"5"-8,0 0-19,-9-5-25,9 6-10,-1-7 8,-8 7 15,10-7-6,-10 7-22,0-7-16,0 7-10,0-2-5,8 1-2,-8-4 1,0 3 0,0 1-2,0 5-6,-8-4-6,8 4-9,0-6-9,0 6-6,0-5-11,0 5-7,0 0-15,0 0-3,-10 5-4,10-5 1,0 6 3,-8-6 10,8 4 10,-9 7 7,9-7 11,0 6 2,-9 0 0,9 1-6,0-2-5,-9 6-10,9-5-13,0 5-11,0 0-9,0 0-5,0-1-2,9 2-3,-9 4-4,0-6-7,9 1-5,-9 6-5,0-7-5,9 1-9,-9 6-4,0-7-7,8 6-3,-8 0-4,0-5-1,10 5-2,-10-5 1,0 0-3,0 5-2,0-5 0,0 4-3,0-4 0,0 0-2,0 5 1,0-5-2,0 0 1,0 0 0,0 0 0,0 0-8,0 0-13,0-1-12,-10-3-19,10 4-26,0-5-38,0-1-53,0 2-61,0-7-50,0 7-48,0-11-44,0 4-34,0 1-27,0-5-19,0 0-9,0-5-23,0-5-43,0 5-66,0-5-27,0-4 4</inkml:trace>
  <inkml:trace contextRef="#ctx0" brushRef="#br0" timeOffset="123644">20660 1086 529,'9'-10'576,"0"-1"-89,-9 2-94,9-1-36,-1 5-64,-8-5-58,10 5-35,-1 0-21,-9 0-12,16 5-12,-6 0-3,-1 0-7,9 0-7,-10 5 0,1 0 2,9 0 7,-10 5 4,11-1-1,-11 6-7,1-4-10,0 4-10,8 0-11,-7 0-16,-10 0-14,8-1-14,-8 1-10,9 6-7,-9-6-5,-9-1-12,9 1-3,-8 5-6,8-6-4,-10 2-3,-7-1-6,8 0-3,-8 0-3,-2 0 6,3-5-5,-3 4-1,1-4-4,-9 1-12,11-2-17,-3 1-25,2 0-37,-1-5-41,0 0-42,1 0-43,9-5-45,-2 0-42,1 0-41,1 0-36,-2 0-26,10-5-37,0 5-54,-8-5-85,8 0-60,0 0-6,0 0 34</inkml:trace>
  <inkml:trace contextRef="#ctx0" brushRef="#br0" timeOffset="123952">20882 1558 378,'8'6'604,"1"-6"-77,-1 5-98,11-5-41,-11-5-37,2 5-48,7-6-35,1 6-28,-10 0-18,11-4-19,-11 4-12,10 0-15,-9 0-15,9 0-17,-10 4-22,9-4-21,-7 6-22,-2-1-15,1 4-10,1-3-12,-10 3-9,8 1-6,-8 1 0,9-2-1,-9 6 0,0 0-3,0 0-4,0-5-8,0 5-1,0 0-3,0 0-1,0-5-2,-9 5 0,9 0-3,0-6 0,-8 2 5,8-2-1,-10 6-1,1-9 1,1 3 0,-2-4 1,10 0 0,-8 0 1,-1-5 0,9 5 3,-8-10-3,-2 5-2,10-5-2,-8 0-3,-1-5 0,9 0 0,-10 1 0,10-2-5,0-4 1,0 0-1,0 0 2,0-4 0,10 4 2,-1-5 0,-1 5-1,2-5 0,-10 5 1,8 0 0,9 0 0,-7 0 0,-2 6-1,1-2 0,1-4 1,7 6 1,-8-1-2,0 5 1,8-5 2,-7 5-1,6-1 0,3 2-2,-11-1 1,10 5-2,1 0 4,-11 0-2,9 0-2,-7 5 2,7-1-1,-8 2 4,0 3 2,9 2-7,-10-1 4,1-1 4,-1 6 1,2 0 1,-10-4 2,9 4-3,-1-1-2,-8 1 9,10-5-5,-10 5-1,8 0-1,-8-5-2,9 5-1,-9-5-1,9-1 0,-9 2-2,9-7-1,-9 7 1,0-7-1,8-4 1,1 6-1,1-6-1,-10 0-2,16 0-2,-6-6-2,-1 6-5,-1-4 1,2-7 2,-2 7-4,1-7 4,-1 7 2,2-6 5,-2 0 3,1-5 1,-9 5 1,10 0 0,-10-5 5,8 5-5,-8-5 1,0 1-1,0-1-8,0 0 2,-8 0 2,8 4 0,0-4-2,-10 0 5,1 0-1,1 6 0,-2-1 7,2 5-4,-1-5-2,1 5 0,-10 5-2,9 0-4,-9 5 1,0 0-1,1 0 1,-1 0-1,1 5-13,-1 5-20,-1-6-20,2 2-16,-1 4-18,1-5-24,8 4-24,0-4-21,1 1-17,-2-2-13,1 6-14,1-5-16,8 0-20,-8 0-16,8 0-18,8-5-27,-8 0-38,8 0-54,1-5-83,1-5-69,7 5-19</inkml:trace>
  <inkml:trace contextRef="#ctx0" brushRef="#br0" timeOffset="124615">21890 1439 592,'9'-5'544,"-9"5"-84,9-5-81,-9 5-24,0-5-53,0 5-56,0 5-44,0-5-28,-9 5-16,9 0-13,-9 5-3,1 5 2,-2-5 3,1 5-1,1 0-1,-2 0-2,2 5-3,-1-5 0,0 0-1,0 4-12,1 1-8,8-5-9,-9 5-12,9-5-14,0 0-19,0 0-16,0 0-14,0-5-11,0 0-9,9 5-4,-9-5-3,8-1-2,1-3 0,0 3-3,0-4-6,-1 1-18,2 3-19,-2-3-35,1-2-39,1 1-42,-2-5-46,1 0-46,0 6-41,0-6-28,-1 0-24,11 0-2,-11-6-6,10 6-6,-9-9-15,9 3-24,-1-9-40,1 1-67,-1 4-31</inkml:trace>
  <inkml:trace contextRef="#ctx0" brushRef="#br0" timeOffset="124999">22076 1738 471,'0'10'489,"-9"-5"-90,9-1-87,0 2-34,0-1-31,0-5-49,0 0-37,9 0-30,0 0-20,0 0-22,-1-5-16,1-1-20,9 2-10,0-7-5,-9 2-1,9-1 4,-1 0 9,1 0 10,-10-5 7,11 5 12,-11-5 5,10 0 3,-9 5 1,8-5-3,-8 0-8,8-5-4,-7 5-2,-2 0-3,1 6-4,1-6 0,-2 0-3,-8 5 2,9-5 2,-1 5 2,-8-5 1,10 5 1,-10 0 1,0 0-1,0 5 1,0 0 9,0 0-11,0 5-8,0 0-10,-10 0-8,2 0-8,-1 5-2,-9 5-2,9-5-7,-9 5 7,1 0 7,8 5 5,-8 0 7,8 0 3,-9 0-5,10 4-4,-2-4-7,1 5-5,9-5-7,-8 0-4,8 0-7,0 5-3,0-10-1,0 5-2,0 0 0,8-5-1,-8 0 0,9 0-1,1 0 2,-2-6 0,0 2-3,11-1 1,-11-5-3,1 4 2,9-4-3,0 0-5,-10 0-8,11-4-11,-2-1-6,1-1-11,-10-3-8,10-1-11,-1 0-9,2 0-4,-3-5 5,11 0 4,-9 0 3,1 0 8,-3-5 7,3 5 8,-2-5 10,1 1 7,0-7 2,-10 7 5,11-1 4,-11 0 6,1 5 1,-1 0 3,-8 0 9,10 5 14,-10 0 12,0 6 12,0-2 6,8 1 3,-8 1 2,0 4-2,-8-6-7,8 6-12,0 6-13,8-6-13,-8 4-6,0 1-3,0 1-4,0 3 1,9 1-1,-9 5 1,10-5 0,-10 0 1,8 5 1,0 0 1,2-5 1,-1 9-1,-1-4 2,0 0 2,2 0 1,-10 5 4,9-5 1,-1 0 1,2 5 2,-10 0 2,0-5-1,8 0-1,-8 5-3,0-5-1,0-1-4,0 1-1,0-4-2,0 4-1,0-6-3,0-3 0,0 3-1,0 1-1,-8-5 1,8 1-1,0-2-1,0-4-3,0 0-3,0 0-10,0 0-5,0-4-7,0-2-4,0 6-4,0-5 1,0 1-1,0-2 3,0 1 9,0 1 8,8-2 3,-8-3 1,0 4 3,0-1-1,9 2 4,-9-7-2,10 7-2,-10-7 2,8 2 1,1 4 3,-1-5 2,2-5 0,-10 5-1,17-5 2,-8 5 3,0-5 0,9-5 3,-9 5-3,-1-4-2,10-1 2,-9-1 0,9 2 0,-10-1-2,1 0 0,1 5-3,-2-5 10,0 10 12,1-5 9,-9 5 4,10 0 3,-10 6 3,0-2-2,0 6 0,0-5-8,0 5-8,0 0-9,0 5-3,0-5-7,0 6-1,0 3 1,0 1 0,8-5 0,-8 5-7,0 0 2,0 0 1,9 5 3,-9-5 2,9 5 2,-9 0 3,9-5-2,-1-1 11,-8 6-2,10-4-1,-10-1 0,8 4 0,1-4 0,-9 1-2,8-2 3,2 6-3,-10-5-2,0 0 1,9 5-2,-9-5-3,8 0-1,-8 0 1,0 5-2,0-5 0,0 0 2,0 0-2,0-1-3,0 6-14,0-4-23,0-7-31,0 7-35,-8-2-40,8-3-47,0-2-56,-9 1-60,9 1-55,0-2-49,-10-4-73,10 5-117,-8-10-80,-1 5-22,9-4 12</inkml:trace>
  <inkml:trace contextRef="#ctx0" brushRef="#br0" timeOffset="258321">3160 5983 83,'0'0'182,"0"0"-23,0-5-14,0 5 3,0-6 3,0 6 12,0-4 10,0 4 9,0 0-14,0 0-21,0-5-21,0 5-21,0 0-10,0 0-8,0 0-1,0-5-2,0 5 0,0 0-4,0 0-5,0 0-2,0 0-5,0-5-3,0 5-6,0 0-5,0 0-4,0-5-2,0 5-7,0 0-5,0 0-4,0-5-8,0 5-7,0 0-3,0 0-3,8 0-4,-8 0-1,0 0-3,0 5 1,0-5 1,10 5-9,-10 0 10,0 0 5,0 4 10,9-3 7,-9 3 6,8 2 3,1-1 2,-9-1 13,9 2-5,0-2-7,-9 2-7,8 4-7,2-5-5,-10-1 0,8 2-3,1-2-1,1 1-4,-10 1 1,8-2-2,1-4-1,-1 5 1,2 0 0,-10-5-5,8 5 0,1-5-3,1 0-1,-10 0-2,8 0 4,0-5-3,2 5 4,-1 0 1,-1-5 5,0 0 2,2 0 6,-1 0 5,9-5 10,-1 0 11,-7-5 4,6 0 2,3 0 0,-2-5 4,1-5-1,0 5 6,9-4 0,-10-1-5,9-5 0,1 5 0,0-6 10,-1 2-5,1-1-1,0 0-8,-2-5-8,11 5 2,-9 0 2,8-5 2,0 6-6,0-1 1,1 5-3,0-5-2,-11 5 0,12 0-5,-2 0-8,-8 5-1,8-4-4,-9 4 4,1 0 5,0 4 0,-10-4 0,9 6-2,-7-1 1,-3 5-4,3-5 0,-1 5-9,-1 0-5,-7 0-3,6 0 1,-7 5-3,1-5-5,-2 0-2,-8 5 0,9 0 1,-9-5 3,9 5-3,-9 0-1,0-5 3,0 5 3,0 0-1,0 0-3,0 0-2,0 0 2,0 0 3,0 0 0,0 5-6,0-5-5,0 0-4,0 0-3,0 0-7,0 0-10,0 5-11,0-5-11,0 0-10,-9 5-8,9-5-15,0 5-14,-9 0-17,9 0-10,-8 0-13,8-5-18,-10 5-18,10 0-21,-9-5-18,9 5-17,0 0-17,-8-5-21,8 4-20,0-4-20,0 0-35,0 0-55,-8-4-89,8-1-38,0-5-6</inkml:trace>
  <inkml:trace contextRef="#ctx0" brushRef="#br0" timeOffset="444576">877 2440 302,'0'-6'244,"0"1"-42,10 1-26,-10 4-38,0-6-35,0 6-23,0 0-12,0-5-8,0 5 2,0 0-5,0 0-2,0 0-6,0 0-3,0 0-7,0 0-5,0 0-7,0 0-7,0 0-6,0 0-4,0 0-3,0 0-2,0 5-3,0 1 0,0-2 2,0 1 1,0 1 0,0-2 1,0 6 1,0 0 0,0-5-2,0 5 1,0 0-5,8 0 0,-8-5 9,9 5-6,-9 0 1,8-5-1,-8 0 3,10 0 8,-2 0 9,1-5 4,9 5 0,-10-10 7,11 5 5,-2-5 0,9 0-2,-7 0-5,7-5-6,1 0-5,0 0-5,8 0-3,-9 0-2,9-5-2,1 0 1,-1 6-4,10-6-1,-10 0-1,10 0 0,-10 0 0,8 0-3,2 4 0,-1-3 0,1-1 1,-10 5 0,10 0 1,-2 0-2,2 5-4,-10 0-14,0 5-16,0 0-16,0 0-24,-8 10-25,-9-5-28,-1 5-52,-7 5-88,-1-5-134,-9 5-67,-9 4-29</inkml:trace>
  <inkml:trace contextRef="#ctx0" brushRef="#br0" timeOffset="445548">692 6028 65,'8'4'109,"1"1"3,0 1 8,0-1 4,-1-5 3,2 0 0,7 4-1,-7-4-12,7 0-4,1 0-1,-1-4-3,-8-1-3,18-1-6,-10 1-8,1-4-9,-1-1-1,10-5-7,-9 4-6,9 2-3,-1-6-5,-9 0-7,10 0-5,0-5-4,-9 5-1,9 0-4,-11-5-3,11 5-2,0 5-2,-9-5-2,-1 6-1,1-2-2,-1 2-3,1-1-1,0-1-6,-1 7-2,2-1-3,-3 0 1,3 0-3,-11 0-1,10 0-3,1 0-2,-3 0 3,-7 5-3,9 0-1,-9 0-1,9 0-2,-10 0-9,2 0-12,-2 0-11,-8 0-13,9 0-9,-9 5-16,0-5-16,0 5-19,0 5-20,-9-5-35,1 0-59,-2 0-78,2 5-104,-1-5-57</inkml:trace>
  <inkml:trace contextRef="#ctx0" brushRef="#br0" timeOffset="448624">17466 1599 276,'10'0'303,"-2"0"-88,-8 0-38,9-6-21,-9 6-37,8 0-28,2-5-13,-2 5-3,-8-4 2,9 4 1,1-6 2,-2 6-1,-8 0-7,8 0-6,-8 0-6,10 0-6,-10 6-5,9-2-4,-9 1-4,8 5-1,-8 1 4,9 3 5,-9 6 4,9-5 6,-9 5 2,9 0 3,-1 0 4,-8-1-2,10 7-4,-2-7-2,1 1 0,1-5-3,7 5-1,-9 0 2,10-5 1,1-5 7,-3 5 9,11-5 2,0-5 1,-1 0 0,9-5-2,10-5-3,-1 0-2,9-5-6,9-5-10,0 0-5,9-5-2,0 0-2,9-5-2,-2 5 0,2-4-9,0-1-4,9 0 0,-9 0-5,8 0-7,-9 0-3,-7 1-4,6 3-7,-15 1 0,-1 5-4,-8-4 0,-3 8 1,-14-4 3,-2 6 0,0-1-5,-17 5-1,8 0-5,-8 0-13,-10 0-13,2 5-13,-1-5-17,-1 5-9,2 0-3,-10 0-3,8 0 1,-8 5 7,9-5 0,-9 5 0,0 5-1,8-5-3,-8 5-11,0-1-11,0-3-13,0 3-11,0 2-5,0 4-6,0-5-2,0-1-8,0 2-7,-8-2-11,8 1-16,-9 1-27,9-2-36,-8-4-47,8 0-87,-10 0-72,10 0-26</inkml:trace>
  <inkml:trace contextRef="#ctx0" brushRef="#br0" timeOffset="494872">6947 1240 14,'0'0'48,"0"0"6,0 5 7,0-5 7,8 0 9,-8 5 7,0-5 6,0 0 6,0 0 3,0 0-8,0 0-7,0 0-5,-8 0-2,8 0 0,0 0 1,0 0 2,0 0-2,0 0-6,0 0-12,-9 0-1,9 0 0,0 0-5,-9 0-4,9 0-5,0 0-1,0 0-2,-9 0 5,9 0-8,0 0-6,0 0-2,0 0 0,0 0-1,-8-5-3,8 5-3,0 0 1,0 0 7,0 0 6,0 0 6,0 0 3,-10 0 9,10 0 8,0 0 12,0 0 4,0 0 1,-9 0-4,9 0-2,0 5-1,-8-5-2,8 0-6,0 0-2,0 0-5,0 0-6,-8 0-3,8 5-6,0-5-5,0 0 0,0 0-4,-10 0-4,10 0-1,0 0 3,-9 0 1,9 0 2,0 0 5,0 0 1,-8 0 3,8 0 0,0 0-1,0 0-4,-10 0 3,10 0-3,-8 0-3,8 0-3,0 0-5,-9-5-1,9 5-2,0 0-3,-10 0-2,2-5 0,8 5 2,-8 0 1,8 0-2,-9 0 0,9 0-1,-10 0 1,10-5-2,-8 5-4,8 0-7,0 0-2,-9 0-1,9 0-4,0 0-1,0 0-2,0 0 2,-9 0-2,9 0 2,0 0-1,0 0-2,0 0 4,0 0 0,0 0 1,0 0-3,0 0 3,0 0-2,0 0 0,-9 0 1,9 0-2,0 0 0,0 0 0,0 0 0,0 0 0,0 0 1,0 0 1,0 0 0,-8 0 1,8 0-2,0 0 2,0 0 0,0-5-3,0 5 0,0 0 2,0 0 3,0 0 1,0 0 2,0 0 1,0 0 5,0 0 7,0 0 1,-10 0 3,10 0 1,0 0 0,0 0-1,0 0-1,0 0 0,0 0-5,0 0-1,0 0-5,0 0-3,0 0-2,0 0 2,0 0-3,0 0-4,0 0 2,0 0-1,0 0 0,0 0 0,0 0-1,0 0-2,0 0 0,-8 0-3,8 0-2,0 0 1,0 0 1,0 0-2,0 0 3,0 0-1,0 0 3,0 0 1,0 0 1,0 0 0,0 0-3,0 0 0,0 0 0,0 0 3,0 0-2,0 0 1,0 0-2,0 0 0,0 0 1,0 0 0,0 0-1,0 0 0,0 0-1,0 0 1,0 0 0,0 0 1,0 0-1,0 0-2,0 0 2,0 0-1,0 0-1,0 0 0,0 0 2,0 0-1,0 0 3,0 0 0,0 0-3,0 0 1,0 0 1,0 0 2,0 0-3,0 0 0,-9 0 0,9 0 1,0 0 2,9 0-2,-9 0-1,0 0-2,0 0 2,0 0 0,0 0-1,0 0 0,0 0 0,0 0 0,0 0 2,0 0 0,0 0 0,0 0-1,0 0 2,0 0 0,0 0-1,0 0-1,0 0 0,0 0 0,0 0-2,0 0 0,0 0 0,0 0 2,0 0-1,0 0 1,0 0-2,0 0 4,0 0-1,0 0 2,0 0-2,0 0-1,0 0-10,0 0 4,0 0 3,0 0-1,0 0 1,0 0 0,0 0 0,0 0 2,0 0 11,0 5-4,0-5-2,0 0-3,0 0 1,0 0-2,0 0-2,0 0 3,0 0-2,0 0 1,0 0 0,0 0 0,0 0-2,0 0 1,0 0 0,0 0-3,0 0 2,0 0 1,0 0-2,0-5 2,0 5 0,0 5 3,0-5-2,0 0 1,0 0 1,0 0-2,0 0 0,0 0 0,0 0 1,0 0-2,0 0 3,0 0-2,0 0-3,0 0 3,0 0 2,0 0-2,0 0 0,0 0 0,0 0 0,0 0 1,0 0-2,0 0 1,0 0-2,0 0 2,0 0-1,0 0 1,0 0 0,0 0 1,0 0 1,0 5-2,0-5 0,0 0 3,0-5-2,0 5-2,0 0 0,0 0-1,0 0 2,0 0 13,0 0-6,0 0-6,0 0-1,0 0 1,0 0-3,0 0-1,0 0 2,0 0-12,0 0 6,0 0 5,0 0-1,8 5 0,-8-5 3,0 0 0,10 5-1,-10-5-2,8 0 1,1 0-2,0 5 3,0-5 3,-1 0-1,2 0 3,-1 0-1,-1 0-1,0 5-1,2-5 0,-1 0 0,-1 0-1,2 4 0,-2-4-6,1 0 3,1 6 2,-2-6 0,0 5 0,-8-5 0,9 0 0,1 5 3,-10-5 1,8 0-1,-8 0-2,9 5 2,0-5-17,0 5 7,-9-5 2,8 5 2,2-5 1,-2 5 2,1-5 1,9 5-1,-9-5 16,9 5-11,-10-5-1,10 4-2,-9-4-1,-1 6-1,11-6-2,-11 5 2,-8-5 2,8 4 2,2 2 1,-1-6 0,-1 5-2,2-5-1,-2 4 6,1-4-4,-9 0-3,8 6-1,-8-6-1,10 0 2,-10 5 0,8-5 0,-8 4-1,9-4 0,-9 0 1,10 0 2,-10 0 1,8 5-5,-8-5 1,9 0 3,-9 6-1,9-6-3,-9 0 1,9 0 0,-1 4 0,10-4 3,-9 0-1,9 5-4,-1-5 1,1 6 4,-1-6-2,1 4-1,1-4-2,-3 5 1,-6 1-1,7-2 5,1-4 0,-1 5-2,2-5 2,-11 5-1,10-5 0,0 5 1,-1 0-4,-8-5-3,9 0 2,-10 5-1,2-5-1,-1 5 6,-1-5-1,-8 5 0,10-5 3,-2 0-1,1 0-2,-9 0 1,8 5 3,2-5-3,-2 0-1,1 0-1,-9 0 1,10 0 0,7 0 9,-8 0-2,8 0-5,1 5-2,-1-5 1,10 0-1,0 0-1,-1 0 3,1 0-10,0 5 2,8-5 1,-9 0 1,1 5 2,0-5-4,-1 0 5,1 5-4,-10-5 2,10 5 0,-9-5 0,-1 0 2,1 5 1,0-5 2,-9 0-2,-1 0 1,1 5 3,0-5-1,0 0 4,-1 0-9,2 5-1,-1-5 1,-9 0 0,8 0 1,2 0-4,-10 0 2,8 0-1,1 0 4,-9 0 4,8 0-2,2 0 2,-2 0-2,1 0-2,9 0-1,0 0 1,-1 0 0,1 0-2,9 0-1,-10 0 1,10 0 2,-9 0 2,8 5-2,1-5 0,8 0 0,-8 0 0,0 0 2,8 5-4,0-5 0,0 0-1,0 5 1,1-5 2,0 5 0,-1-5 2,10 5-2,-10-5 3,0 4-1,0 2-3,0-6 1,10 5 2,-10-1 1,0-4 0,0 6-1,2-6-1,-2 5 0,0-5 0,0 4 2,2-4-4,-2 6-3,0-1 4,0-5-3,0 4 3,-8-4-7,8 0 3,-9 6 1,11-1 3,-12-5 0,2 4-4,9-4 1,-10 0 1,0 5 8,1-5-1,0 0-2,-9 0-3,9 6-3,-1-6 3,-9 0 2,10 0-2,-9 0-2,9 0-4,-10 4 3,9-4 4,-7 0 1,-3 0-2,11 0 3,-9 0-2,9 0 1,-10 0 4,10 0-6,-9 5 0,-1-5 0,1 0-1,9 0-1,-9 0 1,-1 0 0,1 0 0,-1 0 1,1 0 1,0 0-1,-1 0 0,1 0 0,-1 0-1,10 0 0,-9 0 2,-1 0 12,1 0-7,1 0-3,7 0 0,-9 0-4,1 0 1,-1 0 2,10 0-2,-9 0-12,9 0 6,-1 0 4,-9 0 1,10 6 1,0-6 1,-1 0-7,1 0 4,0 0 0,-1 0 0,1 0-1,0 0 3,-2 0 0,2 0-1,-1 0 4,9 0-1,-8 0 0,0 0-2,-1 0 0,1 0-1,0 0 1,-1 4 0,1-4 0,-10 0 6,10 0-3,-1 0-1,1 5 2,-9-5-3,9 0-1,0 0 2,-11 0-1,11 6-6,-9-6 3,9 0 0,-10 0 1,10 0 0,-9 0 0,9 0-1,-11 0 4,11 0-2,-9 0 2,9 0-2,-10 0-3,10 0-1,-9 0 3,8 0 2,0 0-2,-8 0 1,0 0-5,9-6 4,-10 6 0,1 0 2,9 0-1,-10 0-3,1-5 0,-1 5 1,-8 0 3,8-4 0,2 4 2,-1 0-1,-10 0-2,11-6 0,-3 6 0,-7 0 1,9 0-3,-10-5-11,2 5 6,-1 0-10,-1 0 7,2 0 4,-2 0 3,1 0 2,-1 0 1,2 0 10,-10 0-6,17 0 11,-17-4-8,10 4 0,-2 0-5,1 0-2,9-6 0,-10 6 0,11 0 0,-3-5 0,3 5 1,-1 0-2,-1 0 2,1-4-2,9 4 2,-10 0 0,9 0 3,1-5-4,-9 5-1,9 0 2,-2 0-2,2-6 6,-1 6-2,1 0-2,0 0-3,-1 0 2,1 0 0,0 0 1,-1 0 0,-9 0-4,10 0 0,0 0 2,-1 0 2,1 0 0,0 0-1,-1 0 1,-9 0 0,10 0 1,0 0 0,-1-4 0,1 4-2,0 0-1,-1 0 1,-9-5-2,10 5 1,-1 0 0,1 0 1,0 0-2,0 0 9,-1-6-1,1 6-3,0 0-2,-1 0 1,0-4 3,10 4-5,-19 0-1,10 0-9,-1 0 2,1 0 2,0 0 2,-11-5 0,3 5 1,-1 0 1,9 0 2,-11-6 2,3 6 1,-2 0 0,-8 0-2,18 0 1,-19 0-2,9-4-2,2 4-2,-1 0 4,-10 0-1,11 0-6,-11 0 5,0 0-2,11 0 3,-11 0 1,0 0 2,2 0-3,-1 0 0,-1 0 8,2 0-3,-2-5-1,-8 5 1,9 0-4,-1 0 0,2 0 3,-1 0-1,-1 0-3,2 0 1,-2 0 0,1 0-2,0 0 3,0 0 1,9 0 7,-9-6-4,-1 6 0,10 0-3,-9 0-4,9 0 2,-10 0-2,11 0-1,-11 0-8,19 0 4,-10 0 2,1 0 0,8 0 4,-9 0 1,10 0-2,-9 0 0,9 0 0,0 0 0,-1 0 1,1 0 1,-2 0 1,-7 0 1,9 0 0,0 0 0,-1 0 0,1 0 3,-10 0-2,10 0 0,-9 0-1,-1 0 0,1 0-1,0 0-1,-1 0 0,1 0-2,-1 0 0,2 0-1,-11 0 3,10 6 0,-9-6 1,9 0 2,-10 0-3,1 0 4,9 0 1,-10 0 0,2 0-3,-1 0-2,9-6 0,-10 6 1,1 0-1,9 0 0,-10-4-2,1 4 1,1 0 0,7 0 2,-8 0 3,0-5-4,8 5 1,-8 0 3,0 0 1,9 0-5,-9 0 3,-1 0-5,10-5-1,-1 5 1,-7 0 0,7 0-2,1-5 0,0 5 2,-1 0 0,1 0 2,-1 0 2,1 5 1,1-5 0,6 0-4,-7 0 0,0 0 3,9 0-5,-10 5 3,10-5-1,-1 0-3,-7 0 0,7 0 5,-9 5-4,1-5 1,9 0 4,-10 0-2,1 0 7,9 0-1,-10 0-2,1 0-3,-10 0 2,11 0-2,-11 0-1,0 0-1,2 0-7,-1 0 3,-1 0 2,2 0 2,-2 0 0,1 0 1,1-5-1,-10 5 2,8 0-1,1 0-3,-9 0 5,8-5-2,-8 5 0,10 0 0,-2-5 1,-8 5-1,9 0 0,0 0 3,0-5-3,-9 5 0,8 0 0,2-5 1,-1 5-3,-1-5 1,0 5-1,2 0 1,-1-5 2,-1 5 1,2 0-1,-2-5 1,1 5-1,1 0 1,-2 0-2,0-5 2,1 5-3,1 0-13,-2 0 5,1-5 3,0 5 0,0 0 4,-9 0 2,8 0-2,-8 0 2,0 0 13,10 0-5,-10-5-5,8 5 1,-8 0-2,0 0-2,0 0 0,0 0-2,0 0 0,0 0 3,0 0 2,0 0-1,0 0-1,0 0 2,0 0 1,0 0-1,0 0-1,0 0-1,0 0-1,0 0 1,0 0 2,0 0-1,0 0-5,0 0 2,0 0 0,0 0 0,0 0 3,0 0-1,0 0-1,0 0-1,0 0 1,-8 0-8,8 0-8,0 0-3,0 0-12,0 0-11,-10-5-13,10 5-14,0 0-16,0-5-10,-8 5-13,8-5-22,-9 5-11,0 0-10,0 0-7,1 0-4,-2-5-2,1 5 1,-7 0 9,6 0 12,-7-5 9,7 5 11,-7-5 10,7 5 12,2-5 15,0 5 14,-1-5 9,-1 0 7,2 0 7,8 1 3,0-2 5,-9 1 3,9 1 1,0-2 0,0 1 0,0-5 4,0 5 4,0 1 6,0-7 4,0 7 4,-9-1 5,9-1 2,0-3 4,0 3 1,0 2 3,0-1 2,-9-5 0,9 5 2,0 0 0,-8 0 8,8 0 12,-10 0 9,10-1 9,-8 2 8,-1-1 9,1 0 8,-2 5 5,1-5 4,9 0-4,-8 5 0,-2 0-3,2-5-1,-1 0-1,-1 5 0,2 0 1,8 0-5,-8-5-2,-1 5-1,-1 0 0,10 0 0,-8-5-1,8 5-3,0 0-4,0 0-1,-8 0-3,8 0-2,0 0-7,0 0-5,0 0-2,0 0-4,0 0-3,0 0-3,0 0-3,0-5 0,0 5 1,0 0 1,8 0-2,-8 0 1,0 0-1,0 0 2,0 5 0,0-5 0,0 0 2,8 5-1,-8 0-1,10-5 3,-10 5 0,0 0 0,9 0 2,-9 0 6,8 5 4,-8-6-1,0 2-1,8-1-5,2 5-1,-10-5-1,9 0-8,-1 5-5,2-5-5,-2 5-1,1-5 0,1 5 1,-2-5 3,9 5-2,1-1 5,-9-4-2,9 1-3,-10-2 2,11 7-2,-3-7 2,3 1-1,-1 1 1,-1-2-4,1 1 0,-10 0 3,19 0-3,-18 0-4,9-5-1,0 5-3,-1 0 0,-9-5 3,2 5-1,-1-5-4,-1 0-3,2 0 3,-2 0 2,-8 5 1,9-5 1,-9 0-5,0 0 1,0 0 3,0 0 5,9 0 2,-9 0 4,0 0 6,0 0 4,0 0 11,0 0 3,-9 0 4,9 0 1,0 0-2,0 0-1,0 0-5,0 0-7,0 0-6,0 0-4,-9 0-4,9 0-4,0 0-2,0 0-7,0 5 0,-8-5 2,8 5-1,-10-5-1,2 5 0,-1 0 7,-1 0-11,-7 0 6,9 0 0,-10 5-1,0-5 2,9 5 1,-9-5 3,1 5 2,-1-5 16,1 5 2,-1-1 2,-1 2 1,3-7 4,-3 7 2,-7-2 3,9 1-1,-1 1-5,1-2 1,-2 1-1,1 0 1,1 0 0,-1 0 1,10-5-3,-11 5 6,3-5-1,6 5-3,1-5-2,1 5-1,-2-5-1,2 0-7,-1 0-2,1 0-13,8-5-1,-10 5-1,10-5 0,0 0-4,-8 5 1,8-5-3,0 0 2,0 0-1,0 0 1,0 0-2,0 0 0,0 0 0,0 0-1,0 0 4,0 0 0,0 0 0,0 0 7,0 0-2,0 0 3,0 0 0,0 0 2,0 0 1,0 0 1,0-5-10,0 5 0,8 0 5,-8 0 1,0 0-3,0-5 0,0 5 0,0 0-2,0 0 1,0 0-4,10 0 1,-10 0-2,0 0 1,0 0-1,0 0-2,0 0 1,0-5 10,0 5-5,0 0-3,0 0-2,0 0 0,0 0 0,0 0-1,0 0 0,0 0-2,0 0 2,0 0-1,0 0 1,0 0 0,0 0 1,0 0-1,0 0 0,0 0 2,0 0-1,0 0-1,0 0 1,0 0 1,0 0-2,0 0 1,8 0-1,-8 0 0,0 0 1,0 0 1,0 0-2,0 0-1,0 0 1,0 0-1,0 0 2,0 0-1,0 0 0,0 0-2,0 0 2,0 0 0,0 0-1,0 0 0,0 0-1,0 0 0,0 0 1,0 0 1,0 0-1,-8 0-1,8 0 2,0 0 1,0 0 0,0 0 0,0 0-1,0 0 0,0 0 0,0 5 1,0-10 0,0 5 1,0 0 0,0 0-1,0 0-13,0 0 8,0 0 0,0 5 3,0-5 1,0 0-4,0 0 0,0-5 1,0 5 13,0 0-4,0 0-4,0-5-2,0 5 0,0 0 1,0 0 2,0 0-1,0 0-1,0 0-3,0 0 0,0 0 0,0 0 1,0 0 1,0 0 0,0 0-1,0 0 2,0 0 0,0 0 2,0 0-2,0 5 0,0-5-1,0 0 2,0 0 3,0 0-4,0 0-1,0 0 0,0 0 0,0 0 5,0 0-3,0 0-4,0 0-3,0 0 4,0 0-1,0 0 1,0 0-1,0 0-3,0 0 5,0-5 0,0 5 2,0 0-2,0 0 2,0 0-1,0 0-9,0 0 6,0 0-1,0 0 1,0 0 2,0 0 1,0 0-1,0 0 1,0 0 10,0 0-6,0 0-2,0 0 0,0 0-2,0 0-1,0 0 1,0 0 1,0 0-2,0 0 0,0 0-2,0 0 0,0 0 0,0 0-2,0 0 0,0 0 0,0 0 1,0 0 1,0 0 2,0 0 0,0 0 1,0 0 3,0 0-2,0 0 0,0 0-2,0 0 1,0 0-1,0 0-1,0 0 1,0 0 0,0 0 0,0 0 1,0 0-1,0 0 0,0 0 0,0 0-1,0 0 1,0 0-2,0 0 1,0 5-1,0-5 3,0 0 1,0 0-2,0 0 2,-10 0-4,10 0-2,0-5 4,0 5 0,0 0-1,10 0-1,-10 0 1,0 0-1,0 0 0,0 0 2,0 0-7,0 0-3,0 0-10,0 5-10,-10-5-29,10 0-32,0 0-32,0 0-32,0 0-41,0 0-47,0-5-48,0 0-48,0 0-22,10 0-20,-10-5-30,0 0-61,8 0-92,-8 0-48,0 0-3,-8 0 29</inkml:trace>
  <inkml:trace contextRef="#ctx0" brushRef="#br0" timeOffset="500954">8504 648 57,'-9'-5'273,"9"5"-36,0 0-21,0-6-11,0 6-19,0 0-34,0-4-35,0 4-27,-9 0-14,9 0-1,0-5 7,0 5 10,0 0 4,0 0 6,0-5 4,0 5 5,0 0 3,0 0 7,0 0 2,0 0 2,0-5 3,0 5-6,0 0-8,0 0-7,0 0-9,0 0-13,0 5-10,0-5-8,0 0-7,0 0-4,-9 5 0,9-5-6,0 0 0,-8 5-5,8-1-5,0-4-7,0 6 0,-10-1-4,10-1 0,0 7 2,0-7-1,-8 2 3,8 3 6,0-4 9,0 5 4,-9 1 9,9-2 2,0 1 0,-8 5 4,8 0 4,0 0 2,-10 0 2,10 5-4,0-5-6,0 5-4,-9 0-1,9-5-4,0 4-9,0-4-12,0 5-10,0 0-5,0-5-7,0 5-3,0-5-2,0 0-3,9 0-4,-9 0 2,0-5-1,0 5 0,0-6 0,0 6-5,0-4-7,0-2-10,0 6-26,0-9-36,0 3-39,0-4-41,0 1-47,0-2-51,-9-4-51,9 0-45,0-4-33,0-2-35,-8 1-45,8-4-84,-10-2-59,10-4 0</inkml:trace>
  <inkml:trace contextRef="#ctx0" brushRef="#br0" timeOffset="501444">8592 533 189,'0'-5'171,"0"-5"-36,0 5-17,0-5-4,0 5 2,0-5 0,-8 5 2,8 1-9,0-7-14,0 7-12,-10-1-13,10-1-7,-8 2 0,8-1 13,-9-1 10,-1 6-2,2-4-5,8 4 0,-8-5 13,-11 5 12,19 0 6,-8 0-8,-10 0 1,9 0 2,1 0 1,-2 0 0,2 0-14,-9 0-17,7 5-13,-7-1-2,-1 2-6,-1-1-5,3 5 0,-3 5 2,-7-6 9,9 6 5,-10 5 5,1 0 1,-1 0 2,0 5-2,10 5 2,-9-6 2,-1 6-7,9 0-2,1 0-1,-1 5 0,-1 0-6,2 0-5,8-1-7,0 1-8,1 1-4,8 3-5,0-4-6,0 0-9,8-1-2,1-4-4,0 5-2,0-5 0,9 0 0,-1 0-1,1-1 0,9-3-1,0-2-2,-1 2 2,0-7-2,10-4-1,-9 5 4,8-5-1,0 0-1,-8-5 0,8-5 1,0 0-3,0 0 0,1-10 2,0 0-3,-1 0 1,-9 0 1,9-5-1,1-5 1,-10 0 1,11 0 3,-12-4-2,2-1 0,-1-5 1,1 0 2,0-5-8,-9 0 5,-1-5 2,1 5 3,-1-9 0,-7-2 2,7 2 1,-8-1-3,-9 0 7,9-5-5,-9 6-1,0-1-6,0 0-1,0 0-2,-9 6-4,0-2 1,0-3-2,1 9 0,-11-5-3,11 5 1,-10 1-7,1 3-2,-1 2-12,-1-1-20,-6 5-27,7 0-27,-9 5-31,1 0-36,-1 0-33,0 5-42,1 0-36,-10 5-31,10 0-45,-1 0-73,-8 5-125,0 0-54,8 0-4</inkml:trace>
  <inkml:trace contextRef="#ctx0" brushRef="#br0" timeOffset="504564">9522 613 16,'0'5'47,"8"-5"11,-8 0 11,0 5 12,0-5 12,0 0 5,0 0 2,0 0-4,0-5-9,0 5-7,0 0-6,0 0-7,0-5-3,0 5-2,0 0-2,0-5-1,0 5-3,0-5-3,0 5-7,0-5-2,0 5-3,0 0 2,0-5-1,0 5 2,0 0 2,0-5 5,0 5 3,0-5 3,0 5-2,0 0-5,0 0-2,0-5-2,0 5 4,-8-5-2,8 5-3,0 0-2,0 0-4,0-5-1,0 5-5,0 0-3,0-5-10,0 5-6,-10 0-2,10 0-4,0-5 0,0 5-3,0 0 2,0 0-3,0 0-1,0 0 1,0 0-1,0 0-1,0-5 2,0 5 3,0 0 1,0 0 3,0-5 6,-8 5 3,8 0 2,0 0 2,0-5 2,0 5 0,0 0 0,-9-5 3,9 5 3,0 0-1,0-5 0,0 5 1,-10 0 1,10 0-4,0-5 1,0 5-8,-8 0-5,8-4-3,-9-2-3,9 6 1,-8 0-4,8 0 3,0-5 0,-10 5 3,10 0 4,0-4 5,0 4 2,-8 0 0,8 0 7,0-6-1,0 6 3,0 0-1,-9 0 0,9 0 1,0 0 4,0 0 2,-9 6-2,9-6 2,-9 0-1,1 4-1,-2-4 1,10 5 3,-9 1 0,1-2 3,-10 6 8,9 0 6,1 0 1,-10 5-1,9-5 0,-9 5-1,10 5 0,-11-5-5,11 4-4,-1-4-7,0 5 7,-8 1 0,7 3 1,2 1-3,-1-5 0,-1 5-1,2 0-3,8-1-4,0-3-9,-9 3-3,9-4-3,0 5-2,0-5-7,0 0-3,9 0 3,-9 0 2,0 0 3,8 0-3,-8-1-5,10-4 0,-1 5 0,-9-5-2,8 0-4,2-4-2,-10-2-3,8 6-4,1-5-3,0 1-2,0-7-6,-1 1-14,1 0-25,1 0-34,-2-5-34,0 0-39,2 0-39,7 0-39,-7-5-37,7 0-25,-7-4-5,6 3 1,-7-3 1,9-6-7,0 4-17,-9-4-30,9 0-50,-10 0-54,9-5-17</inkml:trace>
  <inkml:trace contextRef="#ctx0" brushRef="#br0" timeOffset="505202">9680 827 63,'0'0'341,"0"5"-45,-8-5-51,8 0-35,-10 0-16,10 5-8,-8 0-28,-1-5-31,1 5-16,8 5-17,-10-5-6,2-1-5,-1 7-4,9-7 9,-10 7-3,2-2-7,0 1-12,-2 1 0,10 4-5,0-6-5,-9 1 1,9 5-9,-8-5-6,8 5-3,-9-5-6,9 5-6,0-5-6,0 5-4,0 0-6,0-5-6,9 5 1,-9-6 1,0 6-2,0-4-5,8-2 1,-8 1 1,0 0-1,9 0 3,-9-5-3,10 5 4,-2-5 6,-8-5 9,8 6 2,2-6 3,-1 0 5,-1 0 1,2-6 2,-2 1-1,1 1-8,-1-7-1,2 7-5,-2-7 1,1 2 0,-9-2 4,10 1 1,-2-5 1,-8 1 1,9-1-2,-9-6 2,0 7-3,0-6-3,0 0-3,0 0-6,0 0-2,0 1 1,-9-2-4,9 1-5,0 5 0,0 0 0,0 0-1,-8 1 0,8 4 0,0 0 0,-10 5 1,10-5 5,0 5-4,-9 0-2,9 5-2,-8 0 0,-2 0 1,10 0-2,-17 5-1,9 0-6,-2 0-10,2 5-13,-11 0-22,11-5-34,0 5-36,-2-1-33,10 2-35,-9-7-35,9 7-34,-8-7-47,8 7-51,0-7-70,0-4-68,0 0-26</inkml:trace>
  <inkml:trace contextRef="#ctx0" brushRef="#br0" timeOffset="505646">9902 911 404,'0'11'344,"9"-7"-86,-9 11-41,8-5-22,-8 0-29,0 5-14,0 0-7,0-5-10,0 5-9,0 0-2,0-5-4,0 5-7,0-6-9,0 6-6,9-4-7,-9-2-5,0 1-1,0 1-5,0-7-5,0 7-4,-9-7-5,9 1-5,0 0 2,0-5 1,0 6 1,0-6 6,0 0-2,0 0-1,0 0 1,0-6-4,0 1-5,0 0-11,0-5-10,9 1-7,-9-6-6,0 4-1,0-4-4,0 0 3,9-4-4,-9 4 0,9-5 2,-9 5 1,8-5 8,2 5 3,-1 0 6,-9 0 1,8 6 17,2-2 7,-10 1 8,8 1 6,1-2 0,-9 7 5,9-1-1,0-1 1,-9 2-12,8-1-2,1 5-7,-9-6-6,10 6-6,-10 0-5,8-4-6,0 4-6,2 4 1,-1-4 3,-1 6 5,2-1 2,-2-1 3,1 2-2,-1-1 0,2 5-3,-10-1-4,8-4-9,1 5-5,1 5-5,-10-4-6,8 3-1,1-4-3,-9 5 1,9-5-1,-9 0-2,0 0-1,9 5 1,-9-5-1,0 0-1,0 5 0,0-6-2,0 2 0,0 4-1,0 0-2,-9-6-1,0 6-3,9-5-4,-9 6-5,1-7-15,-2 1-16,1 1-25,1-2-29,-2 1-32,2-5-31,-1 0-26,9-5-31,0 5-20,-8-5-40,8-5-36,0 5-27,0-5-13,0 0-8,8-5-21,-8 1-17,9-2-22,-1-4-5,2 0-18,-2 0-35,1 0-12</inkml:trace>
  <inkml:trace contextRef="#ctx0" brushRef="#br0" timeOffset="506154">10300 872 140,'0'5'277,"0"-1"-23,0 2-18,0-1 3,0-1-25,0 7-38,-9-2-28,9 1-15,0 1-10,0 3 0,0-4 5,0 5-2,0-5-2,0 5-6,0-5-6,0 5-4,0 0-3,0-6-9,0 2-13,0-1-10,0-1-8,0 2-1,0-2-4,0 1-7,0-5-9,-8 5-5,8-5-3,0-5-5,0 6-4,0-2-2,0-4 4,0 0 4,0 0 12,0 0 5,0 0 4,0 0 5,0-4 0,0-2-9,0-3-9,0-2-8,0 1-10,0 1-5,0-2-7,0 2-5,8-6-1,-8 0 1,0 0 2,0 0-2,0 5 1,0-5 10,9 5 14,-9-5 10,0 5 10,8 0 6,-8 0 12,0 1 5,10-2 6,-2 1-3,1 5-4,1-4 1,-10 3-4,8 2-2,0 4-10,2-5-2,-10 5-4,9-6 0,-1 6 0,1 6 4,0-6 3,0 5-1,-1-1 2,-8 2-1,10 3 4,-2 2-4,1-7-8,1 11-12,-10-4-6,8-2-2,-8 6-5,9-5-4,-9 5-5,8-5-2,-8 5 0,0-5-4,10 5-4,-10-5 0,0 5-2,0 0 0,0-5-3,8 4 3,-8 1-3,0-5 0,-8 5-1,8-5-1,0 5 0,-10-5-5,2 5-3,8 0-13,-9-5-20,1 5-28,-2-5-31,10 0-41,-9 0-39,9-6-35,0 2-32,0-6-34,0 5-30,-8-5-25,8 0-17,0 0-3,8 0-13,-8-5-26,9-1-29,1-3-36,-2-1-42,1 0-30,-1 0 7</inkml:trace>
  <inkml:trace contextRef="#ctx0" brushRef="#br0" timeOffset="506670">10592 1130 182,'0'-5'271,"8"5"-5,-8 0-40,10-4-44,-10-2-36,8 1-28,1 1-12,1-7-5,-2 7 3,0-1-4,1-5-6,1 5-2,-2-5-1,1-1-3,0 2-4,0-1-1,-1 0 2,2 0 5,-10 0 9,9 0-2,-1 0 0,-8 5 4,10-5 5,-10 0 6,0 5 4,0-5 0,0 6-9,8-7-2,-8 7-7,0-7-7,0 11-6,0-4-6,-8 4-5,8 0 1,0-6-1,0 6-1,0 0 0,-10 0-5,10 0-7,-8 6-7,-1-2-9,-1 1-9,10 1-8,-8-2-5,-1 7-1,0-2-5,0 1-3,1 0 0,-2 5 1,10 0 0,-9 0 1,9 0 1,-8 0-4,8 0 3,0-6 4,0 6 2,0-4-2,0 4 2,8-6 1,1 1 1,1 1 2,-2-2-3,10-4-1,-9 5-1,9-5-3,-1 1-8,-7-2 0,7-4-3,1 0-2,-1 5 0,1-5-4,-10 0-1,11 0 0,-11-5 6,10 5-4,-9-4 0,9-2-1,-10 1-1,11-5 1,-11 5 0,1-4-1,-1-2-1,10 1 0,-9-5-1,0 6-1,0-6 2,-1 0 0,2 0 3,-1 0-3,-9-5 2,8 5-1,0 0 0,-8 0 2,10 0-2,-10 1 0,9 3-1,-9 1 1,0 1-2,0 3 0,8 1 2,-8 1 0,0-1 2,0-1 0,-8 6-2,8 0 1,0 0 3,0 0-2,0 0 0,-9 6-1,9 3 0,0-4-1,-10 5 1,10 5 1,-8-4-2,8-2 1,0 6-1,0 0 0,0-5 0,0 5 0,0-5 1,0 5-2,8-5 2,-8 0 2,0 0-2,10-1 0,-10 2 2,9-1 1,-1-1 3,-8-4-2,10 5-4,-10-5-1,8 5 1,-8-5-1,9 1 0,1-6 0,-10 4-8,8 1 3,-8-5 3,8 5-2,1-5 2,-9 0-1,10 0 0,-10 0 1,8 0 2,1-5-1,0 0-1,-9 1 2,9-7-1,9 1 2,-10 1 2,1-2-2,-1-4-1,2 0 0,-1 0 1,-1 1-1,2-1 2,7-5-2,-7 5-2,-2-5 1,0 0 1,1 0 0,1-5 0,-2 5 0,-8 1 1,8-6-1,2 5 0,-10 0-2,0 0 2,9 0 0,-9 0 2,0 0-1,0 0 0,0 5 13,0-4-3,0 4-1,0 0-2,0 5-1,0-5 0,0 5 2,0 0 0,0 0-9,0 0 10,0 5 7,0-5 8,0 5 7,0 0 8,0 0 6,0 0 5,0 5 3,0-5-1,0 5-1,0 0-6,0 0-6,0 0-6,0 0-6,-9 0-4,9 0-6,0 0-4,0 0-1,0 5 0,0-5-1,0 5-1,0 0 0,0 5 2,0-5 0,9 5 2,-9 0-2,0 0 4,0 0 2,0 5 5,0-5 1,0 4 0,0 1 1,0 0-1,0 0 2,0 5 3,0 1 1,0-2 0,0 1-4,0 0 2,0 0 0,0 0 3,0 5-1,0 0-5,0-5-1,0 4-5,-9 1 0,9 0-4,0 0-3,-10 5-1,10-5-2,-8 0 2,0 4-3,8-4-2,-10 0-1,10-4 0,-9 3-1,9-4-9,-8 5 3,8-10 0,-8 5 0,8-5 2,0 0 0,0 0 0,-10 0-1,10-6 5,0 2-3,0-7-3,0 7-3,0-7-4,0-4-5,0 5-6,10 1-7,-10-6-11,0 0-17,0 0-24,8-6-37,-8 6-41,0-5-41,8 1-38,-8-2-35,9 1-31,-9-4-27,0-1-19,10 5-4,-10-5 3,0-1 12,0 7 1,8-11-2,-8 5-17,0 0-22,8-5-36,-8 0-60,0 0-32</inkml:trace>
  <inkml:trace contextRef="#ctx0" brushRef="#br0" timeOffset="507690">11371 872 28,'0'-6'417,"-10"6"-61,10-4-60,0 4-31,-8-5-17,8 5-40,0 0-45,0 0-33,0 0-22,0 0-20,0 0-19,0 0-14,0 0-10,0 0-15,0 0-9,0 0-7,8 0-4,-8 0 0,0 0 8,10 0 11,-10 0 12,8 0 18,1 0 10,1 0 6,-2 0 6,0 0 5,1 0 3,1-6-4,-2 6-3,10 0-10,-9-4-6,9 4-4,-9-5-4,7 0-6,-6 0-6,7 5-4,-7-5-8,-2 5-7,1-5-3,1 5-3,-2-5-3,0 5 0,1 0-3,-9-5-4,10 5-1,-2 0 1,-8 0 1,0 0-2,8 0 1,-8 0-3,0 0-2,0 0-2,10 0-2,-10 0-2,0-5-2,0 5 2,0 0-2,0 0-2,0 0 2,0 0-2,0 0-4,0 0-12,-10 0-28,10 0-42,0 0-54,-8-5-54,8 5-60,-8-5-92,8 5-136,0-5-117,-10-5-46,10 5-1</inkml:trace>
  <inkml:trace contextRef="#ctx0" brushRef="#br0" timeOffset="508376">12157 648 133,'10'-5'98,"-10"-1"-37,8 2-14,-8-1-1,9 0 14,-9-5 7,10 5 6,-10 0 1,0 0 3,0-5 6,0 5-4,8 0-6,-8 0-3,0 0-5,0 0 0,9 0 3,-9 0 7,0 0 4,0 0 1,0 5 3,9-5 1,-9 0 12,0 5 10,0-5 15,0 5 9,0 0 6,0 0 1,0 0 2,0 0-1,0 0-7,0 0-5,-9 5-7,9-5-6,0 0-1,0 5 3,-9 0-2,9 0 3,0 0 6,-8 0 1,8 5 1,0-5 0,-10 5-4,10 0-2,0 0-2,-9 0-4,9 5-4,-8 0-3,8 0-4,-10 0-2,10 5 0,-8-1-7,8-4-8,-9 5-6,9-5-8,0 5-5,-8-5 0,8 5-7,0 0-8,0 0-4,0-5-6,0 5-5,0-5-4,0 4-8,8-4-6,-8 0-6,0 5-3,0-5 0,0 0-1,0 0-2,0 0-2,0-5-3,0 5 0,0-5-2,0-1-3,0 2-2,0-2-6,0 1-8,0-5-23,0 1-33,0-2-40,0-4-46,0 5-53,9-5-66,-9-5-63,0 5-57,8-4-34,-8-2-35,10-3-46,-2-6-68,-8 0-68,9 0-5,-9 0 34</inkml:trace>
  <inkml:trace contextRef="#ctx0" brushRef="#br0" timeOffset="508802">12264 524 30,'8'-11'419,"2"1"-92,-10-5-96,9 6-49,-9 4-21,8-5-30,2 5-30,-10-1-17,8 2-3,-8-1-1,9 5 3,-9-6 2,8 6 1,-8 0 0,10 0 4,-10 0 7,8 0 3,1 6 5,-9-6 5,10 0 5,-10 5-1,8-1 5,1-4-1,-9 11-10,9-7 0,-9 2-3,0 3-5,9 2-5,-9-7-2,0 7-8,8-2-9,-8 1-8,0 5-6,0-5-2,0 0 0,0 5-1,0-5-5,-8 5-1,8-5 0,-9 5 0,0 0 1,0-6-8,1 6-8,-2 0-5,1-4-6,-9 4-4,10-6-6,-9 1-4,7 0-8,-7 0 2,7 0 0,2-5 0,-10 5 0,9-5 0,1 0 0,-1 0 3,0 0 5,0-5 4,1 0 10,8 5 10,-10-5 15,1 5 14,9-5 13,-8 0 6,8 0 6,0 0 3,0 0-4,0 0-6,0 0-11,0 0-11,0 0-12,0 0-6,0 0-8,0 0-7,0 0-6,0 0-3,0 0-5,0 0-5,0 0-1,8 0-2,-8 0 3,9 5 8,-9 0 6,10 0 3,-2 5 5,1 0 6,0 0 5,8 0 5,-8 5-1,1 0-6,-2-1-3,10 1-3,-9 6-2,-1-7-6,2 6-2,-2 0-8,9-5-3,-7 5-3,-10-5-3,17 5-1,-17-5-3,10 0-2,-2 4 0,1-8-1,-9-2-1,9 6-2,-9-10 0,9 5 0,-9 1-1,8-7-3,1 7-5,-9-7-8,0 1-12,9-5-13,-9 6-14,0-2-22,0-4-27,9 0-41,-9 0-48,0 0-50,0-4-51,8-2-47,2-3-43,-10-2-30,9 1-18,-1-5-5,2 5-3,-2-5-14,1-4-29,-1 4-59,2 0-29,-2-5 12</inkml:trace>
  <inkml:trace contextRef="#ctx0" brushRef="#br0" timeOffset="509414">12538 981 110,'10'0'315,"-10"0"-36,0 5-52,0-5-52,8 0-41,-8 0-21,8-5-14,2 5-4,-10-5 2,9 0 1,-1 0-2,1 0-3,0 0-1,0-5-7,-1 5-3,2 1-2,-2-7 1,1 7-2,1-2-3,-10 1-6,8-5-2,-8 5-1,9-4-2,0 3-6,-9 2-9,9-7-11,-9 7-4,0-7-1,0 7-2,8-6 2,-8 0 2,0 5-2,9-5 1,-9 0 0,0-5-5,0 5-4,0 0-1,9-5-1,-9 5 3,0 5 5,0-5 6,0 6 11,-9-2 12,9 1 8,0 5 5,0-4 3,0 4 4,0 0 2,-9 0 2,9 4-3,-8 1-3,-1 5-2,0 0 0,-8 5-4,7 0-8,-7 0-2,7 5-2,-7 0-4,8 0-7,0 4-2,1-3-8,-1-1 0,9-1-3,0 1-4,0 0-6,0-5-2,0 5 1,9-5-9,-1 0 0,1 0-1,0-5-1,8-1-1,-7 2-6,7-7 0,1 7-3,0-11 2,-1 4 0,1-4-2,-1 0-3,2 0 1,7-4 1,-17-1-3,9-1-1,-1-3-1,1-1 1,-10-1-5,11 2 0,-11-6-2,10 0 1,-9 0 1,-1 0 1,2 0-2,7-5 0,-7 5-1,-2-5 0,1 5 1,-9-4 0,8 4 0,2 0 2,-10 0 1,8 5 0,-8-5 3,0 5 0,9 0 1,-9 0 0,0 5 1,-9 0 2,9 0-3,0 0 0,-8 5 0,8 0-1,-10-5 0,2 5-1,8 5 0,-9-5-4,-9 5 1,9-5 3,1 5-9,-2 5 5,2-5 1,-1 5 1,-9 0 2,10 0 1,-1 0 2,9 0-2,-10 0 9,2-1-4,8 2-1,-8-1-1,8-1-1,0-3-2,-10 3 0,10 6-2,0-10-1,0 5 3,0-10-1,0 5-3,0 1-2,0-2 2,0-4 0,0 5 2,10-5 1,-10 0-2,0 5-1,0-5 2,8-5 1,-8 5-4,8-5 2,2 5 0,-1-4-1,-1-7 0,10 7 1,-9-7-1,-1 7 0,2-7 5,-2 2-16,1-1 8,9 5 3,-18-5 3,9-1 1,-1 2 1,2 4 1,-10-5 1,8 5 14,1-5-9,-9 5-3,0 5-3,10-5-2,-10 5 0,0-5 2,0 5 0,0 0 1,0 0 7,8 5 19,-8 0 22,0 5 16,8 5 17,-8 0 18,10 0 11,-10 4 13,0 7 4,9-2-8,-9 6-11,0-5-13,0 5-7,0 0-10,8 0-8,-8 0-8,0-6-4,0 6-5,0-4-7,-8-2-2,8 1-6,0 0-5,0-5-5,0 5-4,0-10-2,0 5-3,-9-1-4,9-4-1,0-4-4,0 4-3,0-6 0,0-4-5,0 5 0,0-5-4,0 0 0,0 0-2,0-5-5,0 5-5,0-5-12,0-5-10,0 5-17,0-5-26,0 0-40,0 0-57,0-5-67,0 0-74,-10-5-70,10 0-68,0 0-57,0 6-55,10-6-69,-10-6-93,0 7-40,9-1 18,-9-6 53</inkml:trace>
  <inkml:trace contextRef="#ctx0" brushRef="#br0" timeOffset="510472">13193 847 179,'0'-5'219,"0"5"-13,0 0 4,0-5 14,0 5 20,0 0 6,0 0-10,0-5-9,0 5-4,0 0 3,-9 0 6,9 0 4,0 0-2,0 0-7,0 0-7,-9 0-9,9 0-3,0 0-7,0 0-5,0 0-5,0 0-4,-8 0-8,8 0-16,0 5-14,0 0-21,0-5-16,0 5-22,0-1-17,0 2-17,0-1-12,0-1-9,0 2-5,0 3-4,0-3-4,8 3-5,-8 2 0,9-7-6,-9 7-3,9-2-3,-9 1-1,9 0-2,-9-5-4,8 0 0,-8 5-4,10-5 1,-10 0 2,9 0 1,-9 0-3,0 0-1,8 0 2,-8 0-1,8 0 2,-8-5 2,10 5-1,-10-5-2,9 5 3,-9-5 1,8 0-2,-8-5 2,10 5-4,-2-5-1,-8 0-1,9 0 1,1 0-1,-2 0 2,-8 0 0,8-5-1,2 0 0,-1 0 0,-1 0 2,-8 1-1,9-6 0,0 4 0,-9-4 0,9 6-2,-9-6 1,8 5 1,-8-1-1,0 2 0,10 4 0,-10-5 2,0 5-2,0 0 2,0 5-1,0-5-1,0 5-2,0 0 1,-10 0-2,10 0-1,0 0-1,-8 5-1,8 0 1,0 5 1,0-5 1,-9 5 1,9 5 2,0-5 0,0 5 0,0-6 1,-9 6 0,9-4 0,9 4 0,-9-6 0,0 1 1,0 5-1,9-5 3,-1 0-1,-8 0-1,10-5 1,-2 5 0,1-5-1,1 0-1,7 0-2,-9 0-1,2 0-2,-2-5-1,10 0 2,-9 0-2,9-5 0,-9 5-1,7-5-1,-6 0 2,-1-5 1,9 5-1,-10-5 0,1 0 1,1 0 1,-2-5 0,0 5 2,1-5-2,1 0 2,-2 0 2,1 0 0,0 0-2,-9 0 1,9 0 0,-9 1 2,8 4 2,-8-5-2,0 5-2,0 0 0,0 0 1,0 0-1,0 5 2,0 0-4,0 0 1,0 5-1,0 0 0,-8 0 1,-1 0-4,9 5 2,-9 0 1,9 5 0,-9 0 0,1 5 3,8-5-2,-10 5 2,1 5 2,9-5-2,0 4 0,0-4 1,0 5-1,0-5-1,0 0 1,9 0 0,-9 0 0,10 0 0,-2 0 0,1-5-2,0 0-1,0-5 0,-1 5-2,2-10-2,7 5-2,-9-1-2,11-4 2,-1-4 1,-10 4-1,11-5 2,-3 0-2,3 0 2,-11-5 0,10 0-1,-9 0 0,9-5-1,-10 5 1,9-5 2,-7 0-1,-1-5 0,-1 5-1,2-4 2,-2 4-1,1-5 2,-9 0 0,0 0-2,9 5 3,-9-5-1,0 0 4,0 5-2,0-5 1,-9 5 1,9 0-2,0 5 1,0 1 0,0 4 0,0-5 0,-9 5 0,9-1 1,0 6-1,0 0 1,0 0-1,0 0 2,0 6-2,9-1 2,-9 5 0,0-1 0,9 6 0,0-4 0,-1 4 1,2-1-2,-10 1 2,9 0 1,-1 0-2,0 0 0,2 0 1,-10-5 0,9 5-2,-1-1 1,2-3-13,-2 4 7,-8-5 3,0 4 4,9-4 1,-9 5-1,0-4 0,0-2-1,0 1 12,0 0-10,0 0-3,0 0-5,-9-5-8,9 5-13,0-5-14,0 0-15,0 0-14,0 0-16,-8 0-13,8-5-12,0 5-8,0-5-1,0 0 0,0 0 3,0 0 10,0 0 10,0 0 12,0 0 10,0 0 15,0-5 9,8 5 8,-8-5 8,0 0 6,0 0 3,9-5 3,1 5 2,-10-5 2,8 0 7,0 0 5,1-5 5,1 5 2,-2-5-1,1 0 3,0 0 2,8-4-3,-7 4 2,-2-5 0,9 5-1,-7-5-5,-1 0 4,9 0 1,-10-5 5,10 6 4,-9-2 0,8-3 5,-7-2 3,-2 7 11,10-6-2,-9 0 4,-1 0 6,10 5 13,-18 0 20,9 0 21,-1 5 19,-8 0 16,10 6 18,-10-6 9,0 9 5,0-3-4,0 3-14,0 6-21,0-4-16,0 4-21,0 4-16,-10 2-11,2 3-8,-1 6-8,9 6-4,-8-1 4,-2 4 2,2 6 4,-1 0 4,-1 5 2,2-5 3,0 5 0,-2-1-2,1 1-6,9 0 1,-8-5-5,8 5-5,0-5-6,0 4-6,8-8-6,-16 3-3,8-4-2,0 0-5,0 0-1,0-5-3,0-1-2,8-4-1,-8 5-1,0-5-2,0-5-4,0 6-7,0-7-11,0 1-20,0-5-24,0 1-34,-8-2-48,8-4-61,-9 5-65,0-10-70,9 5-75,-9-10-61,1 5-45,-2-5-50,10-5-45,-8 1-49,8-1-48,-9-6 14,9 1 50</inkml:trace>
  <inkml:trace contextRef="#ctx0" brushRef="#br0" timeOffset="511715">14246 827 132,'9'-10'392,"-1"5"-51,-8 0-20,19 0-6,-11 0-45,0 0-52,11 0-41,-11 0-28,10 0-24,-9 0-20,9 5-20,-10-5-22,11 0-18,-11 5-15,1 0-12,0 0-10,0 0-4,-1 5-9,1-5-20,-9 5-31,9 0-38,-9-5-41,0 5-61,0-5-81,0 0-110,0 0-111,0 0-46,0 10-2</inkml:trace>
  <inkml:trace contextRef="#ctx0" brushRef="#br0" timeOffset="543806">7167 2200 91,'10'-4'144,"-2"-2"-14,1 1-21,1 5-23,-2 0-21,1 0-17,0 0-8,0 0-5,-1 0-1,-8 0 7,0 0 7,0 0 6,9 0 8,-9 0 10,0 0 3,0 0 0,0 0-2,0 0-1,0 0-4,0 5-1,0-5-2,0 0-5,-9 0-2,9 0-3,0 6-2,0-6-1,0 4 0,-8-4 1,8 0 1,-9 5 4,9 1 1,-9-2 4,0-4-1,9 5 5,-8 1 5,-2-2 5,1 1 1,-9 5-1,10-5 3,-1 0-1,-9 5 5,10-5 2,-11 0-2,11 5-1,-10-5-3,1 0 0,8 0-1,-9 5-7,10-5-5,-10 0-8,9 0-3,-1 0-4,2 0-2,-1 0-9,1 0-5,-2-5-3,2 5 0,8-5 0,-9 0-2,9 4 1,-9-4 3,9 0 8,0 0 6,-9 0 6,9 0 3,0 0 3,0 0 6,0 0 6,0 0 2,0 0 2,0 0 2,0 0-1,0 0 2,0 0 0,0 0-3,0 0-7,0 0-7,0 0-4,0 0-8,0 0-6,0 0-8,0 0-6,0 0-9,0 0-2,0 0-4,0 0-5,0 0-3,0 0-5,0 0 1,0 0-4,0 0 2,0 6-3,0-6 1,0 0-1,0 0 1,0 5-2,0-5 5,0 0 8,0 4 7,0-4 11,0 6 5,0-1 7,0-1 4,0-4 8,0 6 3,9 3-3,-9-9-6,0 11-5,9-7 1,-9 1 1,9 5 3,-1-5-2,2 5-3,7 0 1,-9 5-1,11-5 0,-11 0-6,10 5-3,0 0-8,-9 0-5,8 0 0,1 4-7,0 2-3,-9-1-3,9-1-1,-1 1-1,1 0-3,-10 0 0,11 0 0,-11 0 0,1-5 1,0 0-1,0 5-1,-1-5 0,1 0 0,0-6 1,-9 6-2,9-9 1,-9 3 1,0 2-1,0-7 2,8 7-1,-8-7 1,0-4-1,0 5 0,0 1-1,0-6 2,0 0-1,0 4-2,0-4-7,0 0-16,0 0-18,-8-4-26,8-2-52,-9 1-58,9 1-56,-9-7-68,9-4-76,-9 6-69,9-6-70,0 0-89,9-5-132,-9-1-50,0 2-8,9-1 36</inkml:trace>
  <inkml:trace contextRef="#ctx0" brushRef="#br0" timeOffset="544998">8415 1862 254,'0'15'257,"9"-5"-49,-9 0-47,0 0-28,10 0-3,-10 0 8,0 0-10,0 0-10,8-1-12,-8-3-8,0 3-6,0-3-4,0-1-4,0-1 0,0 1 0,0 1-3,-8-2-2,8 1-3,-10 1 7,10-6-2,0 4 0,-9-4-5,9 5-3,-8-5 0,8 6 3,-10-6 1,10 0-4,0 0-3,-8-6-2,8 6-1,0-5-5,0 5-5,0-4-4,-9-2-1,9 1-3,0 1 5,0-2 2,0 1 2,0 1 5,-10-1 5,10-1-2,10 2 0,-10-1-5,0-1-5,0-3 0,0 3-3,9 2-5,-9-6-5,8 0 0,2 5-4,-10-5 0,8 5 2,1 0-5,1 0-2,-2 0-2,1-5-2,-1 10-2,2-5 1,-2 5 3,10 0-1,-9 0 0,-1 5 0,11-5-2,-11 5 3,0 0 1,2 0 0,-1 5 3,9-5 5,-10 5 5,1 0 1,1 5 2,-10-5 0,8-1 4,0 6-1,-8 0 1,0 0-3,0 0-6,0 0-2,-8 5-2,0-5-3,-2 0-5,1 0-6,-9 5-6,10-5-5,-11 5-2,3-5-2,-11 4 0,9-4-2,1 5-2,-10 0-1,9-5-1,-9 0-2,10 0-1,-1 0 1,1 0 0,-1-5-2,0 0 1,1 0 1,-1-5 1,9-1 6,1 2 6,-2-6 4,2 0 5,-1 0 4,9 0 0,-10-6 1,10 2-1,-8-6-3,8 5-9,0-5-5,0 0-3,8 0-4,-8-5-2,10 5-2,-10 0-1,9 0-2,-9 0 2,8 0-1,-8 0-1,10 0 2,-2 5-1,-8 1 0,9-7 1,-1 11 0,2-4 1,-2-2-2,1 6-3,1 0 3,-2 0 0,10 0 1,-9 6 0,7-2 0,3 1-2,-11 1 2,10-2 2,1 7-3,-11-7 1,9 6-1,1 0-1,-9-5 2,0 5 0,8 0 0,-7 0 0,-1 0 2,-1 5-2,-8-5-10,8 0-10,2 5-17,-1-6-19,-9 2-26,0-1-29,8-1-33,-8 2-29,0-2-21,0 1-18,0-5-13,0 1-11,0-2-5,10 1 3,-10 1 6,0-2 7,0-4 8,0 5 5,8-10 7,-8 5 5,9-4 8,-9-2 8,10-3 7,-2-2 6,0 1 5,1-4 5,9 4 10,-9-5 2,0 0 3,0 0 2,-1 0 4,10-5 5,-9 0 1,1 5 8,-2-5 6,1 1 8,-1-2 10,2 1 6,-2 5 5</inkml:trace>
  <inkml:trace contextRef="#ctx0" brushRef="#br0" timeOffset="545710">8831 1727 266,'0'-9'280,"-8"-1"-35,8 0-40,-9 0-37,-1 5-34,10-5-25,-8 5-18,-1 0-10,0 0-8,-8 0-7,7 0-1,-7 0-1,9 5-1,-11-5 0,11 5 0,-10-5 1,0 5 2,1-5 1,-2 5 1,-7-5-6,9 5 1,-10 0 3,1 0 1,-1 0 3,-8 0 3,0 0-1,-2 5 2,2 0 4,0 0 2,-10 0 2,2 5 0,-2 0-1,1 0-2,-1 5 1,2 0-2,-2 5-1,10-1-2,-1 11 1,1-4 5,9 3 8,-9 1 0,16 5 2,-7 0 5,9 0 0,7 0-1,-7-1-3,17 1-4,-10 0-3,20 0 1,-10-1-1,17 7-2,1-12-3,-1 6-3,10-5-6,9 0-9,-1 0-11,0 0-12,9-6-7,1 1-9,0-5-4,-2-5-6,2 0-1,-1-5-4,9 0-5,-9-5 3,9-5-2,-8 0 0,7-5 0,1-5-1,-8 0 0,9-5-1,-11 0-1,2-5-2,-10 1 1,9-7 0,-18 2 0,9-6 0,-8 5 1,0-10 0,-9 5 2,-1-5 1,1 0-3,-9-4-1,0-1 1,-9 0-1,9-5-4,-9 1-23,-9-1-20,0 0-29,0-5-29,-9 0-23,9 1-24,-7-1-28,-11 5-20,9 1-2,-9 3-10,0 2-1,1 4-5,-9 5-14,8 0-12,-17 10-8,8 1-19,-8-2-33,-1 7-37,-7-1-61,-1 5-83,0-1-32,-9 7 0</inkml:trace>
  <inkml:trace contextRef="#ctx0" brushRef="#br0" timeOffset="548178">9662 1997 140,'0'0'158,"0"0"-30,0 0-36,0 0-29,0 4-25,0-4-10,0 5-3,0-5 3,0 0 6,0 0 14,0 0 15,0 0 22,0 0 19,0 0 5,0 0 1,0 0 1,10 0 1,-10 0 0,0 0 0,0-5-2,0 5-3,0-4-3,0-2-1,0 6-1,0-5 3,0 5 0,0-4-4,0-1-2,0-1-5,0 6-3,0-4-5,0-1-11,0-1-10,0 2-6,0 4-2,0-5-5,0-1 0,0 6-1,0-4 5,0 4 3,0 0 2,0-5 1,0 5-3,0 0 2,0-5 1,0 5 1,0 0-7,0 0-4,0 0-4,0 0-3,0 0-6,0 0-6,-10 0-6,10 0-9,0 5 8,0 0 8,0 5 1,-8-1 8,8 2 5,-9-1 5,1 4 6,8-4 5,-10 5-4,10 0-5,-8 0 0,-1 0-2,9 0-7,-10 0 2,10 0 1,-8 0 1,0 0 2,8 0-2,-10 0-3,10 0-5,-9 0-1,9-6-3,-8 6-5,8-5-8,0 0-5,-9 0-2,9 0-3,0 0 2,-9-5 1,9 0-1,0 0 0,0 0 1,0-5 6,0 5 6,0-5 8,0 0 5,0 0 7,0 0 5,0-5-1,0 5 0,0-5-4,0 5-8,0-5-9,9 0-6,-9 0-10,0-5-6,9 0-4,-9 0-3,8 0-2,-8-5 0,9 5 1,-9-5-3,10 1 0,-10-1 1,8 0-1,0-5 1,2 5-2,-1-5 1,-9 0 0,8-5 0,2 10 0,-2-4 0,-8-2 0,9 1 1,-1 1 1,2 4-2,-10-5 0,8 5 0,1-5 0,-9 5 0,10 0 2,-10 0-1,8 0-1,1 6-1,-9-2 2,9 1-1,-9 1-1,9 3-1,-9-3-2,8 4 1,-8-1-1,9 2 1,-9-1 1,0-1 1,10 6 0,-10-4 2,0 4 1,0 0-1,0-5-1,8 5 1,-8 0-1,0 0-2,0 0-1,0 0 0,0 0 0,0 0-1,0 0 0,0 5-3,0-5 1,0 0 2,0 4 3,0-4 0,0 6-2,0-6 2,0 5 0,0-1 4,0 2 0,0-1-2,0-1-1,0 1 0,0 5 1,8-5 1,-8 5 0,0 1 0,0-2 0,0 6 0,0 0 0,10-5-1,-10 10-3,0-5 1,0 0 0,0 0 1,9-1 1,-9 7 4,0-6 5,0-1 3,0 7 5,0-2 2,0 1 1,0-5-1,0 5 0,0 0-4,0-5-4,-9 4-3,9-4-2,0 6-1,0-7-2,0 1-1,0 0-2,0-5 2,0 5 1,0 0-3,0-5 3,0 5-2,0-5-2,0 0 1,0 0 1,0 0-2,0-5 0,0 5 1,0-5-1,0 0-1,0-1 1,9 2 2,-9-1-2,0-5-3,0 4-6,0-4-11,0 6-11,0-6-13,0 0-19,0 0-23,0 5-25,0-5-24,0 0-27,0-5-27,0 5-34,0-6-27,0 2-26,0-1-26,0-1-24,8 2-22,-8-1-15,0-5-19,0 0-25,0-5-47,0 5-74,0-5-37,0 0 3</inkml:trace>
  <inkml:trace contextRef="#ctx0" brushRef="#br0" timeOffset="549070">9645 2091 210,'-8'0'350,"-2"5"-62,10-5-63,0 0-30,-8 0-6,8 5-1,0-5-25,0 0-24,0 0-20,0 0-7,0 0-9,0 0-9,0 0-5,0 0-6,0 0-5,0 0-5,8-5 0,-8 5-6,10 0 6,-2 0 2,9-5 3,-7 5-1,-2 0-1,1 0-5,9-5-7,-9 5-12,9-5-10,-10 5-9,1-5-9,9 0-5,-10 5-6,2 0-6,7 0 0,-7 0-5,-2 0-15,1 0-18,-1 0-22,-8 0-27,10 0-28,-2 0-29,-8 5-31,9-5-26,-9 0-16,10 5-17,-2-5-24,-8 0-22,0 0-33,8-5-44,-8 5-70,10-5-45</inkml:trace>
  <inkml:trace contextRef="#ctx0" brushRef="#br0" timeOffset="549388">10246 2031 149,'10'0'167,"-1"0"-25,-9 0-24,8-4-6,-8 4 7,10 0 13,-10 0 14,0-6 1,8 6-11,-8-5-11,0 5-8,0-4-10,9-2-7,-9 1-7,0 1-7,0-2-3,0 1-3,0 5-4,0-4 2,0-1 6,8 5 5,-8-6 8,0 6 7,0-4 4,0 4 4,-8 0 1,8 0-2,0-5-11,0 5-10,-9 0-11,9 5-10,-8-5-10,-2 4-8,2 2-4,-11-1-3,11 4 5,-10 1 5,9-5 4,-8 10 2,-1-5 7,0 5 1,9 5-2,-9-5 0,10 5-3,-9-5 1,7 5-1,2-5 0,8 4-8,-9-4-3,-1 0-6,10 0-2,10 0-2,-10 0-2,9 0-1,-1-5-1,2 0 0,-2 0-3,1 0 2,9 0-4,-1-5-6,1 0-7,0 0-3,-1-5-6,10 5-2,-9-5-5,-1 0-14,1-5-25,-1 5-24,10-5-24,-9 5-28,0-5-26,-1 0-31,-8 5-27,0-5-22,0 5-11,-1 0-18,-8-5-17,10 5-16,-2-5-23,-8 0-33,9 0-46,-9 5-61,0-5-78,0 5-21</inkml:trace>
  <inkml:trace contextRef="#ctx0" brushRef="#br0" timeOffset="549950">10698 1867 100,'0'-5'124,"9"5"-26,-9-5-27,0 5-26,0 0-20,0 0-3,0 0 15,0 0 19,0 0 23,0 0 19,0 5 19,0-5 20,0-5 14,0 5 2,0 0-5,0-5-7,0 5-8,0 0-8,0 0-9,0-5-9,0 5-4,0 0-5,0 0-2,0-5-4,0 5-1,0 0-1,0 0-2,0-5-1,8 5-3,-8 0 3,0 0-1,0 0 0,0 0-2,0-5 0,0 5 0,10 0-4,-10 0 0,0 0-8,0 0-4,0 5 5,0-5 0,0 5 3,0 5 11,0-5 11,0 5 11,0 0 13,0 0 17,0 0 0,0 5 8,0 0 2,0-1-8,0 1-7,0 0-11,0 5-11,0-5-13,0 6-13,0-2-11,0-4-12,0 5-8,0 0-8,-10 0-2,10-5-6,0 4-5,0-4-2,0 0-2,0 5-5,-8-5-2,8 0-2,0 0-3,0-5-3,0 0-3,-9 5-4,9-5-4,0-5 1,0 5-4,0-5 0,0 0 0,0 0-1,0 0 0,0 0 2,0-5 1,0 0 0,0 0 0,0 0 2,0 0 0,0 0 2,0 0 0,0 0 1,0 0 2,0 0 1,9-5-1,-9 5 0,0-10-1,8 10-2,2-10-1,-10 5-2,9-5-2,-1 5-1,2-5 0,-2 0-1,1 0-1,-1 0 0,2 0 0,7-4 0,-7 3 1,-2-4-1,10 0 1,-9-4 0,8 4 0,-8-5 0,0 5 1,9-5-1,-10 0 0,1 0 1,1 0-1,-2 5 1,1 0 0,-1-5-1,-8 5-1,10 6 0,-2-6 0,-8 5 0,9 0 0,-9 5-1,0 0 0,0 0 1,9 0 1,-9 5-1,0-5 1,0 5 0,0 0-4,0 0 2,0 0 1,0 0-2,-9 5-2,9 0 1,0 5 2,-9-5 2,1 5-1,-2 0-1,10 5 2,-8-6-3,-1 2 3,1-2 0,8 6-1,-10-5-1,1 1 1,9-2 0,-8 1-2,-2 0 3,10 0 0,0-5-2,-8 5 0,8 0 0,0-5-1,0 5 1,0-5 2,8 5-1,-8 0-1,0-5 5,10 10 0,-2-5-1,1-1 3,1 2-3,-2 4-2,1-6 0,9 6 0,-10 0-1,10 0 1,-9 0 0,9-5-1,-9 5-1,7 0 2,-6 0 0,-1 0 2,-1-5-1,10 5 0,-9-6-1,1 6 0,-2-9 1,0 3 0,-8 2 1,9-2-2,1-3 0,-10-2-1,8 1-1,-8 1 0,9-2 1,-9 1 1,0-5-2,9 5 0,-9-5 1,0 5-2,0-5-11,0 5-12,0-5-13,0 0-21,0 5-25,0-5-33,-9 5-41,9-5-43,-9 0-34,9 0-41,-8 0-47,8 0-41,-10 0-36,10 0-27,-9-5-39,9 0-54,0 0-95,-8 0-42,0 0 7</inkml:trace>
  <inkml:trace contextRef="#ctx0" brushRef="#br0" timeOffset="737923">8142 2579 65,'8'4'154,"-8"2"-6,8-1-8,-8-1-10,10-4-19,-10 5-12,0-5-7,0 0-4,0 6-10,0-6-21,9 0-21,-9 0-16,0 0-8,0 0-5,0 0-2,0 0-1,0 0-2,0 0 0,0 0 1,0 0 1,0 0-3,0 0-2,0 0 0,0 0 0,0 0-1,0 0 0,0 0-3,0 0 0,0 0 2,0 4-8,0-4-12,0 0-22,0 0-33,0 0-40,0 0-53,0 0-70,0-4-93</inkml:trace>
  <inkml:trace contextRef="#ctx0" brushRef="#br0" timeOffset="741038">10008 494 84,'0'-6'94,"0"1"-20,0 1-22,0-1-17,0-1-13,0 2-8,0 4-2,0-5-5,0 5-3,0 0-2,0-6-2,0 6 7,0 0 13,0 0 10,0-4 10,0 4 5,0-5 3,0 5 1,0-6 1,0 6-5,0-4-12,0 4-12,0-5-8,0 5-5,0-6 0,0 6 7,0 0 6,0-4 5,0 4 5,0-5 2,0 5-1,0 0 1,0 0-5,0 0-6,0 0-6,0-5-5,0 5-6,9 0-3,-9 0 1,0 0-2,0 5 1,9-5 2,-9 0 0,8 0 0,-8 5 3,9-5 1,-9 4 0,10 2 3,-2-6 0,0 5 1,-8-1-2,10 2 1,-1-1-3,-1-1-1,-8 7 1,10-7-1,-2 7 3,1-7 1,-1 7 0,-8-7 1,10 7 0,-2-2-2,1-3 0,1 3-3,-10-4-3,8 5-2,1-5-2,-9 5 0,9-5 2,0 5-1,-1-5 0,1 0 2,0 0-1,-9 0-2,9 0 0,-1 0 1,-8-5-1,10 0 1,-1 5 1,-1-5-1,2 0-1,-2-5 2,1 5 0,-1 0 0,10-5 1,-9 0 1,1 0 3,6 0 1,3-5 1,-2 0 1,1 5 0,-10-5 0,19-5 0,-9 5-1,-1-5-1,1 0-1,1-4-1,7 4 0,-1-5 1,-6-1-1,7 7-2,-7-11 1,6 5-3,2 5 1,-1-10 0,1 5 0,-9 0 0,9 1-2,0-1 1,-11-1 0,11 2 0,-9 4 1,9-5-1,-10 5 0,1 0-2,-1 0 2,10 1 1,-18-1-1,8 4-1,2 1 2,-11 1-2,10-2-1,-9 7 0,-1-1 0,-8-1-2,10 2 1,-2-1 0,-8 5 0,9-6 0,-9 6 1,10-4 0,-10 4 0,0 0 1,0-5-1,0 5 0,0 0 0,0 0 0,0 0 0,0 0 0,0-6 1,0 6-1,8 0 1,-8-4 0,0 4 2,0 0-2,0 0-1,0 0 2,0 0-3,0 0 1,0 0 0,-8 0-1,8-5 0,0 5 2,0 0-1,0 0-1,0 0 1,0 0 0,-10 0 0,10 0 1,-9 0-2,9 0-1,-8 0 0,8 0 0,-10 5 2,10-1-1,-8 2-2,-1-6 0,-1 9-2,10-3-9,-16-1-19,7 5-35,9-1-52,-18 2-77,9-7-117,0 7-76</inkml:trace>
  <inkml:trace contextRef="#ctx0" brushRef="#br0" timeOffset="743139">10637 2877 140,'0'0'128,"0"-4"-24,0 4-20,0 0-22,8 0-16,-8-6-15,0 6-14,0 0-6,0 0-5,0 0-5,0 6 5,8-6 8,-8 0 13,0 0 14,0 0 11,0 0 6,0-6 7,0 6 4,0 0-2,0 0-7,0 0-7,0 0-12,0 0-7,0-5-4,0 5-1,0 0-2,0 0 0,0-4 1,0 4-7,0 0 0,9-5-2,-9-1-3,0 6-1,0-4 0,0 4-1,0-5 1,0 5 1,10-6 0,-10 6 0,0-4 1,0 4-1,0-5 0,0 5-1,0 0-1,0 0-1,0-6-1,0 6-1,0 0-1,0 0-2,0 0-1,0 0-1,0 0 1,0 0-5,0 0 2,0 0-2,0 0 0,0 0-2,0 0 0,0 0 1,0 0-2,0 0 9,0 6-4,0-6-2,0 0-1,0 5 1,0-5-1,8 4 0,-8 2 1,9-1-9,-9-1 4,0 7 2,9-7 1,0 7 0,-9-2 0,8 1 0,-8 1 0,10-2 1,-1 1 0,-9 0 0,8 5-1,2-5 2,-2 0 1,-8 5-2,9-5 0,-1 0 1,2 4-2,-2-8 2,1 3-1,1 6-1,-2-4 0,0-7 1,2 7 0,-1-2-1,-1 1 1,1-5-1,0 5 1,0-5 0,-1 1-1,2-2-1,-2 1 1,1 0 0,-9 0 0,10-5-1,-2 5 0,-8-5 1,9 5 0,-1-5 0,2 5 0,-10-5 5,17 0 9,-8 0 7,0-5 5,-1 5 3,11-5 1,-3-5 3,-6 5-2,7-4-3,1 3-7,1-9-6,6 6-5,-7-2-3,9-4 0,-9 6-1,7-12 0,2 6 1,0 1-1,-1-6-2,1 0 2,8-5 1,-8 0-3,8 1-1,-8-2 0,9-4 0,-1 6 0,0-6 2,0 0 0,0 0-1,2 0 3,-2 5 1,-8 1-1,8-2 2,-8 7-1,-1-7 0,1 7-3,-10 4 0,9-5-1,-7 5-3,7 0 2,-9 0-1,1 0-1,-1 1 0,2 3 1,-1-4-1,-1 5 0,-7-4 2,6 8-3,3-9 0,-11 11 1,0-7 2,2 2 0,-1 4-2,-1 0 3,2-5 0,-2 5 1,-8 0 4,9 0 0,-1 0-3,-8 0-1,10 5 2,-10-5-1,0 5-1,0-5-1,8 5-3,-8 0-1,0-5 1,0 5 1,0 0-2,0 0 0,0 0 0,0 0 0,0 5 1,0-5-1,0-5 1,0 5 0,0 0 1,0 0 0,0 0-1,0 0-1,0 0 0,0 0 0,0 0 0,0 0 0,0 0 0,0 0 0,0 0 0,0 0 0,0 0 1,0 0 8,0 0-2,0 0-2,0 0-4,0 0 2,0 0-1,0 0-2,0 0 1,0 0-8,0 0 3,0 0 0,0 0 4,0 0 0,0 0 0,0 0 0,0 0 0,0 0 0,0 0 1,0 0 0,0 0 1,0 0-2,0 0 0,0 0 0,0 0 0,0 0 7,0 0-3,0 0 0,0 0-3,0 0 0,0 0-1,0 0 2,0 5-1,0-5-6,0 0 1,0 0 3,0 0 1,0-5 0,0 5 0,0 0 1,0 0 1,0 0-1,0 0 1,0 0-1,0 0-1,0 0 1,0 0 0,0 0-2,0 0 0,0 0 1,0 0-2,0 0 0,0 0 2,0 0-2,0 0 1,0 0 2,0 0 2,0 0 0,0 0-1,0 0 0,0 0-2,0 0 0,0 0 1,0 0 1,0 0-2,0 0 0,0 0 1,-8 0 4,8 0-1,0 0 1,0 0 1,0 0 0,0 0-1,0 0 0,0 0-1,0 0-2,0 0 2,0 0-2,0 0-2,0 0 0,0 0 0,0 0 0,0 0 0,0 0-3,0 0 4,-10 0-1,10 5 0,-8-5 0,8 5-4,-9 0-2,1 0-13,-2 0-20,2 5-29,-1-5-25,-9 5-26,10 0-54,-11-5-83,3-1-150,-3 2-67,-7-1-25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9:34.51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19 975 125,'0'0'178,"-10"0"-37,10 0-36,0 0-31,0 0-26,0 0-21,0 0-9,0 0 2,0 0 8,0 0 9,0 0 11,0 0 11,0 6 11,0-6 12,0 0 9,0 0 4,0 0-3,0 0-1,0 0-2,0 0-4,0 0-2,0 0-8,0 0-7,0 0-6,-9 0-3,9 0-4,0 0-2,0 0-4,0 0-4,0 0-1,0 0-3,0 0 0,0 0-2,0 0-1,0 0 1,0 0-1,0 0 1,9 0 4,-9 0 1,0 0 3,0 0-1,0 0-1,0 0-3,0 0-2,0 0-1,0 0-4,0 0-2,0 0-6,0 0 1,0 0 0,0 0-2,0 0 1,0 0-3,0 0-2,0 0-2,0 0-1,0 0-4,0 0-2,0 0-1,0 0-2,0 0-3,0 0 0,0 0-3,0 0 0,0 0 8,0 0-7,0 0-2,0 0-2,0 0 3,0 5-4,0-5 3,0 0-4,0 0-5,0 0 5,0 0 2,0 0-1,0 0-2,0 0 3,0 0 0,0 0 3,0 0-2,0 0-2,0 0 1,0 0 0,0 0 3,0 4-2,0-4-2,0 0 0,0 0 2,0 5 3,10-5 0,-10 0-1,0 0 1,0 6 2,0-6 2,0 0 4,8 0 0,-8 4-3,0-4 1,0 5 0,0-5 1,0 6 1,0-6 0,0 4-2,8 1-1,-8-5 3,0 0 0,0 6 4,0-2-3,0-4-1,0 5-1,0-5-2,10 5 1,-10 0-4,0 0 1,0 0-3,0-5 2,0 5 0,9 0 0,-9-5 0,0 5-3,0-5 1,0 5-2,0-5 1,8 5-3,-8-5 1,0 5-3,0-5 1,0 0 0,0 0 1,0 5-3,0 0 2,0-5 0,0 5 1,0-5-1,0 0 3,10 5 0,-10 0 0,0-5 4,0 5 1,0-5 0,8 5-1,-8-5 2,0 5-2,0 0 0,0 0 0,0-5-2,0 5-3,0-5 0,0 0-1,0 5 0,0-5 1,0 0-1,0 0-1,0 0-1,0 0 0,0 0 1,0 5 2,0-5 0,9 0 0,-9 0 0,0 0-1,0 4 1,0-4-1,0 6-2,0-6 0,0 5 1,0-1 2,0-4 1,8 6 1,-8-1 0,0-1 0,0-4 1,0 6 0,0-1 0,10-1-3,-10 1 6,0 1 3,0-2 1,0 1 2,0 1 5,0-2 1,8 1 0,-8 1 0,0-2-4,0-4-2,0 5 0,0 0 1,0 0-5,0 0 0,0 0 0,0 0-1,0 0-1,0 0-1,0 0-2,0 0-4,0 0 0,0 0 0,0 0 2,0 0-1,0 0 0,0 0-1,0 0 2,9 0 5,-9 0 0,0 0-1,0 0 0,0 5 1,0-5 0,0 5 1,0-5 1,0-1-2,0 7 3,0-7 0,0 1 1,0 5 0,0-5-2,0 5 2,0-5-3,0 1 0,0-2-3,0 1-1,0 0-2,0 0 1,0 0-1,0 0 0,0 5-1,0-10-1,0 5 0,0 0 1,0 0-1,0 0 1,0 0 5,0 0 0,-9 0 0,9 5 2,0-5 4,0 0 1,0 5 3,0-5-2,0 5 0,0-5 0,0 5 3,0-1-3,0-3 1,0 3-3,0 2-1,0-7 0,0 7-2,0-2-2,0-3-2,-8 3-1,8-3-1,0 3 1,0-4 1,0 5-1,0 0-1,-10-5 1,10 5-2,0-5 2,0 5 0,0-5-2,0 5-4,0-5 0,0 5 4,0-5-3,10 5 0,-10 0 5,0-1-2,0 6 1,0-4 1,0-2 1,0 1-2,0 5 1,0-4 1,0-2-7,0 6 0,0 0 2,0-5-1,0 6 0,0-7 0,0 6 0,0-5-2,0 5 5,0-1-3,0-3 4,0 4-1,0-5 0,0-1-1,0 7-2,0-6 3,8-1-2,-8 6 3,0-4-4,0-2-2,0 6-2,0-5 2,0 0 7,0 5-3,0-5 0,0 5-2,0-5 0,0 5-1,0-5 2,0 5 0,0 0-4,0-6 2,0 6 1,0 0 0,0 0 1,0 0 0,0 0 2,0-4-1,0 3-1,0-4 2,0 5-3,0-5 1,0 5 1,0-5-15,0 5 7,0-5 3,0 4 2,0-3-2,0-1 3,0 5 2,0-6-2,0 6 17,0-4-9,0 4-4,0-6-2,0 6 1,0-5-3,9 5-2,-9 0 1,0-5 1,0 5 4,0 0 0,0 0-1,0 0 0,0 0-1,-9-6 1,9 6 3,0-4-3,0 4-5,0-6 1,0 6-1,0 0 2,0-5 0,0 5 0,0-5 0,0 0-2,0 5 2,0-5-2,0 5 3,0-5-3,0 5 1,0 0 0,0-6 1,-8 6 1,8 0-1,0 0 2,0-5 0,0 5 0,-10 0 1,10 0-3,0-5 0,0 5 2,10-5-2,-10 5 1,0-5-1,0 5 1,0 0-2,0-6 1,0 2 1,0 4-2,0-6 3,0 1-2,0 1 0,8-2 0,-8 1 1,0 0-1,0 5 0,0-5 3,0 0-3,0 5 1,0-5-1,0 5 1,0-6 2,0 6 1,-8 0-2,8-4-2,0-2 0,0 6 0,0 0 1,0 0 1,-10-5-2,10 5-1,0 0 0,0-5 1,0 5 2,-8-5-2,8 0 0,0 0-3,0 5 1,0-6 0,0 2 1,0-1-3,0 5 2,0-6 0,-9 2 2,9-2 0,0 1-3,0 5 2,0-5 1,0 5 1,0-5 1,0 1-2,0 3-1,0-4 1,0 5 0,0-5 1,0 0 2,0 5-1,0-5-2,-8 5 3,8 0-1,0-1-2,0 1 2,0 0 2,0-4-3,0-2 0,0 1 2,0 1-1,0 4-1,0-6 4,0 1 2,0 5-4,0-5 3,0 5-1,0-5 6,0 5-3,0-5-1,0 0-1,0-1-3,0 6-1,0-4 1,0-1-2,0-1-7,0 2 4,0-2 0,0-3 1,0 3 1,0 1 0,0 0-2,0 0 0,0 0 1,-10 0 3,10 0-2,0 5 0,0-5-1,0 5 1,0-5 2,0 0 0,0 4 1,0-3-2,0 4 1,0 0 0,0-6 3,0 6-3,0 0 4,0 0 5,0 0 5,0 5 1,0-5 4,0 0 0,0-5 3,0 0-3,0 5-2,0-5-8,0-1-6,0 2-3,0-1-2,0-1-1,0 2 1,0-7 0,0 7 1,0-2 2,0-3-1,0 3 1,0-3 1,10 3 3,-10-4-2,0 0 2,0 5 2,0 0 9,0 0 7,0 0 2,0 0-1,0 0-1,0 0-1,0 0 0,0 0-6,0 0-7,0-1-5,0 2-3,0-1-1,0-1 0,0 2-1,0-2-1,8 1-7,-8 1 3,0-2 2,0-4 1,0 5 0,0-5 1,0 5 0,0-5 3,0 0 12,0 5-2,0 0 0,0-5 1,0 10 3,0-10 0,0 5 2,9-1 6,-9 2 1,0 4 2,0-11-5,0 7 0,0 4 1,0-6-4,0 1-2,0 5-7,0-10-4,0 5 0,0 5-2,0-5-4,0-5-1,0 5 2,0 0 0,0-5-1,0 5 2,0 0 3,0 0 2,0-5 6,0 5-1,0-1 1,0 6 0,0-4 6,0 4 9,0 0 3,0 4 0,0-4 1,0 0-1,0 0 0,0 0-1,0 0-5,0-5-12,0 5-4,0-5-3,0 0 0,0 5-3,0-5-2,0-1 1,0 2 12,0 4-10,0-6 0,0 2-1,0-1-2,0 5 4,0-6 1,0 2 0,0-2-10,0 1 7,0 1 3,0 3 2,0-4 1,0 0-1,0 0-2,0 5 4,0-5 0,0 0 1,0 0-1,0 0-2,0 0-2,0 0 0,0-1 0,0 2-2,0-7-2,0 7 8,0-7-3,0 7 1,0-7 1,0 7 1,0-7 2,0 7 1,0-7 4,0 6-7,0 0 4,0-5 1,0 5-3,0-5 0,0 5-1,0-5-1,0 5-4,0-5-2,8 0 2,-8 0-1,0 5 0,0-5-4,0 5 0,0-5-1,0 0 2,0 4 0,0 2-3,0-1 3,0-1 3,0 2 2,0 4 2,0-6 7,0 6 3,0 0 0,0 0 2,0 0 0,0 0-2,0 5-2,0-10-3,0 5-4,0-1-4,0-3-3,0 4-2,0-5 0,10 4 1,-10-4 0,0 5-1,0 0 2,0 0-2,0-5 2,0 5-2,0 0 0,0 0 0,0-5 2,0 5 3,8 5 3,-8-5 1,0 5 3,0-5 5,0 0-1,0 4 1,0-8-2,0 3-4,0 1-3,0-5-3,0 0-5,0 5-1,0-5-1,0 0 0,0 0 0,0 0 0,0-5 0,0 10 2,0-5 2,0-5-1,0 5 1,0-1-4,0-3 1,0 3 1,0-4 0,0 10-2,0-5 0,0 1 0,0-2 2,0 1 1,0 5-1,0-5 2,0 0 0,0 0-1,0-5 0,0 5-1,0-5-2,0 5 0,0-5 1,9 0-2,-9-5 0,0 5 1,0-5 1,0 0-2,0 0 3,0 0-2,0 0 0,0 0-4,0 0-8,0 0-12,0 0-15,-9 0-20,9 0-33,0 0-46,-8 0-57,8 0-59,-10 0-66,2 0-66,8-5-61,-9 0-55,9 0-59,0-10-70,-8 5-100,8-5-25,-10-5 30</inkml:trace>
  <inkml:trace contextRef="#ctx0" brushRef="#br0" timeOffset="10598">6432 20 62,'0'0'183,"0"0"-47,0 5-42,0-5-26,0 0-11,0 0-2,0 0 8,0 0 7,0 0 9,0 0 11,0 0 10,0 0-3,10 0-3,-10 0-1,0 0-6,0 0-3,9 0-4,-9 0 0,8-5-8,0 5-4,2 0-7,-1 0-8,-1 0-5,2 0-6,7 0-8,-7 0-10,-2-5-5,9 5-5,-7 0-6,-2 0-2,1 5-1,9-5-2,-10 5-1,2-5 0,7 0-2,-9 0 1,2 5 0,-1-5-1,-1 5 0,2-5 1,-2 5 2,1-5-2,1 0 2,-2 0 2,-8 5 1,8-5 3,1 0 2,1 0 2,-10 0 5,8 0 3,-8 0 3,8 0 0,-8 0-2,10 0 0,-10 0 1,9 0-2,-9-5-2,8 5 0,2 0-2,-2-5 3,1 5 1,-1-5 5,2 5-2,7-5 1,-7 5 0,-2-5 0,10 5-2,-9-5-3,-1 0-4,2 5-5,-10-5-3,9 0-1,-9 5-1,8 0-2,-8 0 0,0-5 2,0 5 2,0 0 2,0 0 0,0 0 1,0 0-1,0 0 1,0 5-2,0-5-2,0 0-1,0 0-2,0 0-1,0 5-1,0 0-1,0-5 0,0 0-1,-8 0 1,8 0 1,0 5 0,0-5 2,0 0-1,0 5 2,0-5 1,-9 0 1,9 0 1,0 5 1,0-5 0,0 5 2,0 0 3,0 0 2,0 0 4,0 0-1,0 0 3,0 0 0,0 4 3,0-3 1,0 3 2,0 2 5,0-1 2,0-1 10,0 2 1,0 4 3,0-6 3,0 6 6,0 0 0,0 0-2,9 0-2,-9 0-5,0 0 0,0 5 3,0-5-2,0 0-6,0 0-4,0 5-5,0-5-3,0 4-3,0-3-3,0 3-5,0-4-3,0 5 1,8-5 2,-8 5 1,0-5 2,0 5 2,0-5 0,0 4 2,0 2-1,0-1 0,0-1-1,0-4 1,0 5-1,0 5-4,0-5-16,0 0 6,0 0 4,0-1 1,0 2 0,0 3-4,0-4 2,-8 1 0,8-2 13,0 1-10,0 0 1,0 0-6,0 0 0,0 0-2,0 0-1,0-1-1,8-4 6,-8 5 2,0 1-3,0-2 14,0 1-2,0 0 0,0-5 0,0 5 2,0 0 0,0 0-1,0 0-1,-8-1-11,8 1 1,0 1 3,0-2-3,0-4 0,0 5-2,0 0-1,0 0 0,0-1-2,0 2-1,0-6-1,8 5-1,-8-1-1,0-4 0,0 5 0,8 0-3,-8-5 3,0 5 2,10 0-1,-10 0 2,0-5 0,9 9 2,-9-9 2,8 11 0,-8-7 0,0 1 0,0 0 4,0 5-1,0 0 1,0-6 4,0 7 0,0-2 1,-8-3 2,8 3-5,0 1-1,0-5 1,0 5 0,-9 0-6,9-5-7,0 5 1,0-5 0,0 4 4,0 2 0,0-7-1,0 7 1,0-7 2,0 6 7,0-5 6,0 5-5,0-1-1,0-3 0,0 3 1,9-4-2,-9 5 2,0 0-2,0 0-6,0 0 5,8-5 3,-8 5 0,0 0-2,0-5-3,0 4-4,0 1 0,0-5-4,0 5-2,0 0-2,0 0 2,0 0-2,0 0 1,-8-1 1,8 6-1,0-5 0,0 0-1,0 5-1,0-5-3,0 0 5,0 5-1,0-6-3,0 2 0,0-2-1,0-4-1,0 5 1,0-5 3,0 0-5,0-1 1,0 7 4,8-11 2,-8 4-2,10 1 3,-10 0-3,0-5-2,0 5 2,8-5 2,-8 0-1,0 0-2,0 4 2,0 2-1,9-6 0,-9 5 1,0 4-2,10-3 0,-10-2-1,0 6-2,0 0 0,0 0-1,8 0 0,-8-1 1,0 2 0,0-2-1,0 2 0,0-2 2,0 1 1,0 0 0,0-6-1,8 2 1,-8 4-1,0-6 0,0 2 2,9-1-3,-9-5 0,10 4 1,-10-4 0,0 0 1,8 5-2,-8-5 0,0 0-1,0 5 1,9-5 1,-9 5-1,0-5 1,0 4 3,9 1 0,-9 1-1,0 3 0,0-4-1,0 0-1,0 5 1,0-5 2,0 5-7,0-1 3,0 2 1,0-7 1,0 6 0,0 0 0,0-5 0,0 5-2,9-5 1,-9 0 1,0-1-4,0 7 2,0-11 0,0 9 0,0-4 0,0 0 0,-9 0 1,9 0-1,0 5 2,0-5-2,-9 0 0,9-1 0,0 1 1,-9 1-1,9 3 2,0-4-1,0 0 0,0 5 1,0-5-2,-8-1 0,8 2-2,0-1 2,0-1-1,0 1-2,0 5 2,0-5 0,0 0 0,0 5 1,0-5 1,0 0 0,0 5 0,0-5-1,0-1 0,0 1 0,0 0 1,0 5 1,0-10-1,0 5 1,-10 0-1,10-1 2,0-4-1,0 6 0,0-1-1,0-5-1,0 0 0,0 5 0,0-5 0,0 0-2,0 4 1,0-4 0,0 0 0,0 0 0,10 0 2,-10 0-1,0 0 0,0 4 0,0-4-1,0 0 2,0 0 0,0 5 3,0 0-2,0-5-1,0 5 2,0-5 1,0 0 2,0 0-2,0 0-1,0 0-1,0 0 1,0 4-2,0-4 1,0 0-2,0 0 1,0 5 0,0-10 1,0 5-2,0 0 2,0 0 1,0 0-1,0 0 0,0-5 2,0 5 0,8-6 3,-8 6-1,0-4-1,0 4-1,0-6 2,0 1-2,0 1-2,0-2-1,0 1 0,0 0 1,0 0 0,0 0-1,0 5-1,0-5 4,0 5-1,0-5-1,-8 5 1,8-5-1,0 5-2,0-5-1,0-1 1,0 2-3,0-2 3,0 1 0,0 5 0,8-10-1,-8 5 4,0 0-1,0 0-2,0-5 0,0 0-7,0 0 3,0 0 1,0-5 1,0 0-2,0 5 3,0-5 1,0 0 0,0 0 6,0 0-5,0 5 2,0-5-3,0 0-1,0 0 2,0 0-2,0 0 1,0 0 2,0 0 0,0 0-2,0 0 1,0 0-2,0 0-1,0 0 2,0 0 0,0 0-1,0 0 3,0 0-4,0-5-8,0 5-3,0 0-14,0-5-13,0 5-23,-8-5-32,8-5-32,0 0-25,-10 0-17,10-5-14,-9 0-16,9 6-15,0-6-8,0 0-1,-8 0-11,8 0-16,-8 5-27,-2-5-32,1 5-39,9 10-58,-8-20-93,-2 5-85,2-5-25,-11 5 2</inkml:trace>
  <inkml:trace contextRef="#ctx0" brushRef="#br0" timeOffset="13248">107 6345 69,'0'0'148,"0"0"-38,8 0-33,-8 0-17,0 0-3,9 0 9,-9 0 12,0 0 17,0 0 11,0 0 9,0 0 8,0 0-6,0 0-12,0 0-13,0 0-13,0 0-11,0 0-9,0 0-6,-9 0-4,9 6-4,0-6 1,0 0-5,0 4 0,0-4-5,0 5 1,0 1 0,0-2 0,0 1 2,0 1-1,-8-2 2,8 1-2,0 0 6,0 0-1,0 5 0,0 0-2,0-5-4,0 5-3,8 0 1,-8 0-1,-8 0 0,8 5-1,0-5-2,0 5 1,0 0 3,0 4 0,0-4 1,0 5 0,-10-5-3,10 5 0,0 0 1,0 0 0,0 0-1,0 5-1,0-5 1,0 0-2,0-1 4,0 1 3,0 1 1,0 3-2,0-9-3,0 5 1,0 0-3,10-5 1,-10 0-6,0 4-7,0-4-5,0 1 0,8-1 1,-8 0-2,0 0-1,0 0-5,0 0 2,0 0 3,0 0 1,0-1 2,0-4-2,0 5 0,0-5 3,0 5 3,0 0 2,0-5 2,0 5-3,0-6-1,0 2-1,0-1 1,0-1-6,0-3-2,0 3-7,9-4-3,-9 1 0,0-2-1,0 1 0,0 1 2,0-2-2,10-4-1,-10 5 0,0-5 1,0 0 0,0 6-1,0-6 2,0 0-3,0 0 2,0 0-1,0 0 2,0 0 3,0 0 0,0 0-2,0 0-2,0 0 1,0 0-2,0 0 1,0 0-2,0 0-3,0 0 1,0 0 2,8 0 2,-8 0 1,0-6 1,0 6-1,9 0 1,-9 0 0,0-5-1,9 5-2,-9-4 1,9 4-2,-1 0 1,-8-6 1,9 6-1,0 0 0,0 0 0,-1-5 2,2 5-2,-1 0 2,9 0-2,-10 0-1,1 0 1,9 0 3,-1 0 0,1 0-2,0 0-1,-1 0 1,1 5 1,9-5-1,-10 0 0,10 0-5,-9 0 0,9 0 4,-1 0 1,1 6 0,-2-6-3,2 0 2,9 0 0,-10 4 5,10-4-3,-1 5-2,-8-5 0,8 6-1,-8-6 4,-1 4 0,1-4-3,0 5 0,-2 0 0,2 0 1,-1 0 1,-7-5 0,7 5-3,-9 0 2,10-5 3,-9 5 4,9-5 3,-10 0 1,9 5 1,1-5 0,0 0 0,-1 0 3,1 0 0,0 0-2,-1 0-2,9 0 0,-8 0-3,8 0 1,-8 5-2,8-5-1,-8 0-3,8 5 1,-9 0 1,1 0-4,8 0 4,-8 0 0,0 0 6,-1 0 3,-8 0 2,9 0 6,-2 0 3,2 0 7,0 4 5,-9-3 4,9-1 0,-1-1-3,-9-4 2,10 6-5,-9-1-3,-1-5-3,10 4-4,-1-4-2,-7 6-3,7-6-1,1 0 0,-2 0 11,2 5-7,0-5-4,-1 0-3,9 0-1,-8 4-3,10-4 0,-2 5 0,0-5-14,0 6 9,10-2 6,-10 1 6,8-5 2,-6 10 6,6-5 5,-7 1-1,-1-2 1,1 1-5,-9 1-2,8-6-3,-8 4-2,-1 1-8,0 0 0,0-5 3,1 5 0,0-5 5,-1 5 3,1-5-3,0 0-1,-1 0 3,-9 0-4,10-5-3,0 5-3,-1 0-7,-8-5-2,9 0-1,0 5 0,-2-5 0,2 1 1,-1-2 3,10 6 3,-10-5 1,1 5-1,8 0 3,-8-4 2,9 4 3,-1 0-4,0 0 6,0 0 5,1 0 1,0 0 5,-1 0-3,0 0-3,0 0-1,1 4 1,0-4-6,-9 0-9,8 0-3,-9 0-2,10 0 1,-10 0-4,9 0 2,-8 0-3,0 0 0,-1 0-1,1 0 0,8 0 0,-18 0 0,10 0 0,-1-4 0,1 4 2,0 0-1,-1 0 2,1-6-2,0 6 0,-1 0 2,1 0-1,-2-5-1,2 5 1,0 0 4,8 0 3,-8 0 6,-1 5 4,1-5 3,0 0 5,-1 0 4,1 0 0,8 0-1,-8 0-2,-1 0-3,1 0-2,0 0 2,-1-5-4,9 5-3,-8 0-1,0-4-2,0 4 0,-2-6-2,-7 6 1,9-5-5,-1 5-2,-9 0-1,10 0 0,-9 0-3,9 5 0,-10-5-1,1 0 0,9 6 2,-9-2 0,-1 1 1,1-5 1,-1 6 0,1-6 3,0 4 0,8 1 1,-8-5 4,0 6-2,-1-6 0,1 0 1,-1 0 0,1 0-1,9 0 1,-9-6-1,9 6-3,-10-5 0,1 5-1,9-4-1,-10-2-1,9 1 0,-8 5-4,-1-4 1,2 4 0,7-6-3,-9 6 1,1 0 1,1-5 2,-3 5-3,3 0 1,-2-4 1,1 4-2,0 0 2,-10 0 1,19-6 1,-18 6-1,9 0 1,-1 0-2,9-5 1,-7 5-1,-3 0 1,3 0-3,-1 0 1,-1 0-1,1 0 0,-1-4 0,-7 4 0,7 0 0,1 0 0,0 0 0,-9 0 0,7 0 0,3 0 1,-11 4-1,10-4 0,1 0 0,-11 0 0,10 0 1,-9 5-1,8-5 2,1 0-1,-10 0 1,10 0 0,-9 0 1,9 0 2,-9 6 4,9-6-1,-10 0-5,1 0 1,9 0-2,-10 0-1,2 0-1,-1 0-1,-1 0-7,0 0 2,2 0 3,-1 0 0,-1 0 0,2 0-1,-2 0 1,1 0 0,1 0 1,-2 0 0,-8 0 1,8 0 0,1 4 0,1-4 6,-2 0-4,-8 5 1,9-5 0,0 0 2,0 0-1,-1 0 0,10 6-4,-18-6 0,9 0 2,-1 4 1,2-4-1,-1 5 0,-1-5 0,-8 0 0,10 0 4,-2 0-6,-8 0 0,9 0 2,-9 0-1,10 0 2,-2 0-1,-8 0 0,8 0-1,-8 0 5,9 0-3,1 0-3,-10 0 1,8 0-1,0 0-1,-8 0 0,10 0 0,-1 0 0,-1-5 2,2 5-1,-2 0 2,1-4 2,9 4-1,-9 0 0,-1-6 1,2 6 0,-2 0 2,1-5 2,0 1-1,-9 4-3,9 0 1,-1-6 2,2 6-2,-10 0 1,9-5-6,-9 5 1,8 0-1,-8 0 7,8 0-3,-8 0-2,0 0 0,10 0 2,-10 0 0,0 0-1,9 0-3,-9 0-2,0 0 2,0 0 0,8 0-1,-8 0-1,10 0 2,-10 0 0,0 0 0,8 0 3,-8 0-1,0 0 0,9 0 1,-9-4 1,0 4-3,10 0 0,-10 0 2,0-5-3,8 5 0,-8 0 0,8 0 0,-8 0 0,0 0 1,0 0 0,9 0-1,-9-6 0,10 6 0,-10 0-1,0 0 0,8 0 1,-8 0-3,0 0 2,0-4 1,9 4 0,-9 0 0,0 0 1,9-5-1,-9 5 0,9-6 3,-9 6 0,8 0-2,-8-4 1,0 4 0,10 0-2,-10 0 1,8-5-1,-8 5 0,9 0 0,-18 0-3,9 0 5,0 0-1,0-6-1,0 6 0,0 0 1,0 0 0,0 0 0,0 0 2,0 0-1,0 0-1,0 0 1,9 0 0,-9 0 0,0 0-1,0 0 0,0 0 1,0-4-3,0 4 2,0-5-1,0 5 0,8-5 0,-8 5 1,0-5 0,0 5-1,0-5 0,10 5 0,-10 0 1,0-5 0,9 5 1,-9 0 0,0-5-2,0 5 0,0 0 0,0 0-2,0-5 1,0 5-1,0 0 1,0 0 3,0 0 0,0 0-1,0 0 2,8 0 2,-8 0-2,0 0 1,0-5-1,0 5-1,0 0 1,0-5-1,0 5-1,10-5-1,-10 0-1,0 0 2,0 0-1,8 0 0,-8 0 0,0-5 0,0 5 1,0 0 2,0 0-1,0 0 0,0 1-1,0-2-1,0-3 1,0 3 0,0 1 0,0-5-1,0 5 0,0 1-1,0-7 1,0 7 0,0-7 0,0-4 0,0 6 0,9-1-1,-9-5 0,0 0 1,0 5-3,0-5 1,9 5-1,-9-5 1,0 5 4,9 0-1,-9 1-1,0-2-1,0 1 5,0 1 0,8 3-2,-8-3-1,0-2-2,0 7 0,0-7 1,0 7 2,0-1-1,-8-5 1,8 5 0,0-6 2,0 7-1,0-7 0,0 2 1,0-1-12,0 0 6,0 0 1,0 0 2,0 5-1,0-5 1,0 0-1,0 0 0,0 1 10,0-2-5,0 1-3,0-4 0,0 3-1,0 7-1,0-7 0,0 7 0,0-7-1,0 7 2,0-1-1,0-1-1,0-3 4,0 3-1,0-3-2,0 3 0,0-3 1,0 4-2,0 0 0,0-5 0,0 5-4,0-5 2,0 5 2,0-5-1,0 0 1,0 5 1,0-5 1,0 0 0,0 5-2,0-5 1,0 5 0,0-5 1,0 6 1,0-2-1,0 1-2,0 1 1,-9-2 1,9 1-2,0 1-4,0-2-2,-9 6-2,9-5-2,0 1 3,0-1-2,-9-1-1,9 2 1,0 4 4,0-5 0,0-1 1,-8 2 4,8-1-3,0-5 2,0 10 0,0-5-1,0-5 1,-10 5 1,10 0 8,0-5-6,0 5 1,0 0-2,0 0 1,0 0-1,0 0 0,10 0 0,-10 0-8,0-5 4,0 5 1,0 0 2,0 0 0,0 0 1,0 0 2,0 1-1,0-2-1,8 1 0,-8 1 0,0-2 1,0 6 0,0-5-1,0 1-3,0-2 1,0 1 2,0 1 0,0-1 0,0 5-3,0-6 3,0 2 1,9 4-1,-9-5 0,0-1 1,0 2-1,0-1 0,0-1-1,0 2-1,0-1-1,0-1 3,0 6 0,0-4 0,0-1 0,0 0 0,0 5 0,0-5 1,0 0 1,0 5-2,0-5 0,0 5 2,0-5-1,0 0 0,0 5-1,0-5 0,0 5-1,0-5 1,0 0-1,0 0-3,0 0-1,0 0-2,0 5-3,0-10 2,0 10 0,-9-5 0,9 0 1,0 0 1,0 5 1,0-5-1,0 0 5,0 5-4,0-5-2,0 5-2,0-4-3,0-2-3,-8 6-5,8 0-6,0-5-8,0 5-11,0-4-10,0-2-15,-10 6-24,10-5-29,0 5-32,-8-4-37,8 4-35,0-6-35,-9 6-39,-1-5-35,2 5-28,8-4-19,-9 4-23,1-5-36,-2 5-53,2-6-96,-1-3-32,9 9 6</inkml:trace>
  <inkml:trace contextRef="#ctx0" brushRef="#br0" timeOffset="547461">7016 1553 89,'0'5'150,"0"0"-26,0-5-27,-8 0-15,8 5-2,0-5 4,0 0 8,0 0 10,0 0 6,0 0-5,-8 0-6,8 0-7,0 0-3,0 0-6,0 0-2,0 0-2,0 0-3,0 0 0,0 0-3,0 0-1,0 0-3,0 0 1,0 0 0,0 0-1,0 0-1,0 0-4,0 0-3,0 0-2,0 0-4,8-5-5,-8 5-4,0 0-1,8 0-2,-8-5-3,0 5-2,0 0-1,0 0-2,0 0-2,0-5-5,0 5-5,0 0-4,0 0-3,9 0-2,-9-5-1,0 5 0,0 0 1,0 0 1,10 0 1,-10 0 0,0 0 2,0 0-1,0 0-1,0 0-2,0 0-2,0 0-1,0 0-1,0 0-1,0 0 0,0 0-8,0 0 1,8 0 5,-8 0-1,0 0-1,0 0 2,0 0 2,0 0 0,9 0 6,-9 0-2,0 0-2,0 0 2,9 0 3,-9 0 4,0 0-4,9 0 3,-9 0 0,8 0 0,-8 0-2,0 0 2,10 0-6,-10 0-2,8 0-2,-8 0 1,9 0-2,-9 0 6,8 0-2,2 0-6,-10 0 3,9 5-3,-1-5 0,-8 0 0,10 0-2,-2 0-4,-8 0 1,9 5 4,0-5 3,0 5-2,-1-5 0,1 0-2,1 5 3,-2-5-2,0 0 1,2 4-5,-1-4 2,-1 0 1,2 0 0,7 6 5,-9-6-2,2 0 0,-2 0 0,1 0 2,9 0-2,-18 0 0,9 0 11,0 0-5,0 0-7,-1 0-1,1 0-1,0 0-2,0 0 0,-1 0 0,-8 0-9,10 0 5,-1 0 5,-1 5 0,2-5 1,-2 0 3,-8 0-2,9 0 3,-1 4 1,2-4-3,-2 0 2,1 0 2,1 6-2,-2-6-1,0 0 3,2 0-3,-1 5-4,-1-5 3,2 0-3,-2 4-1,1-4 1,-1 0 1,2 0-1,-1 0-2,-1 6 1,2-6 2,7 0-1,-8 0 1,0 5-1,-1-5-1,1 0-1,1 4 1,-2-4-2,0 0-2,2 0 3,-1 5-2,-1-5-1,2 0 4,-2 6 0,1-6 1,-1 0 4,2 0-1,-2 4-3,1-4 0,1 0 2,-2 0 3,1 0-3,0 0 2,0 0-1,-1 0-3,10 0 4,-9 0 0,-1 0-1,11 0-3,-11 0 1,2 0-2,7 0 0,-9 0 2,2 0 0,-2 0 1,11 0-1,-3 0 1,-6 0-1,-1 0-1,-1 0 3,1 5-3,9-5 1,-10 0-2,2 0 2,7 0-1,-7 0-2,-2 0 2,9 0-1,1 0-1,-9 0 1,9 6-3,0-6 1,-1 0 4,-7 0 3,7 0-2,1 0 0,-10 0-1,11 0 0,-11 0 5,10 0-4,-9 0-3,8 0-2,-8 0-1,8-6 0,-7 6 1,-1 0-5,9 0 1,-10 0 2,1 0 2,-1 0-1,2 0 4,-2 0 2,11 0-2,-11 0 6,0 0 0,11 0-1,-3 0-1,3 0 1,-1 6-2,-1-6-2,1 0 3,9 0 0,-10 0 0,1 4 0,9-4 1,-11 0-3,3 0 1,-1 5-1,9-5-1,-11 0 0,3 0-1,-2 6 0,1-6 0,0 0 3,-1 0-1,1 4 0,-9-4-2,9 0 2,-10 5 0,10-5 2,-9 0 5,-1 0 2,11 0 1,-11 0 6,10 0 1,-9 0 2,9 0 2,-10 5 1,11-5 0,-11 0-3,9 0 8,1 0-1,0 0 3,-1 0 2,2 5 2,7-5-1,-9 0-3,10 0-2,-9 0-8,-1 0-1,9 5-3,-7-5-7,-1 0-3,7 0-1,-6 0-2,-1 5 2,-1-5 0,1 5 0,-1-5-1,1 0 1,0 0 1,-1 0-1,-7 0 1,7 0 3,1 0-1,-10 0 2,11 0 3,-2 0 2,-8 0-3,8 0 2,1 0 3,-1 5-2,-7-5-1,7 0-3,1 0-7,0 0 1,-1 5 1,10-5-1,-9 0-2,-1 0-3,10 0 0,-9 0 1,9 0 4,-10 5-2,1-5-2,9 0 1,-11 0 1,3 0 1,-1 0-2,-1 0 1,1 0-3,-1 5 1,1-5 0,-10 0-2,11 0 0,-2 0-1,1 0 2,0 0 10,-1 0 3,-7 0 6,16 0 1,-9 0 4,2 0 0,-3 0 0,3-5 2,-1 5-8,-1 0-4,1 0-4,-1 0-3,1 0-2,0 0-4,-1 0 2,1 0-1,-1 0-2,-7 0 2,7 0-4,1 0 1,-9 0-1,9 0 3,-1 0-1,-7 0 0,6 0-2,-6 0 5,7 0 6,1 0-2,-1 0 4,1 0 2,1-5 2,6 5-2,-7 0 1,1-5-4,7 5-4,-1 0 0,-6-5-4,7 5-1,-7 0-2,6 0-3,2-5-1,-9 5 1,9 0 0,-9 0 0,7-5 0,2 5 0,-9 0 2,0 0 3,-1 0-2,1 0-1,-1 0 3,1 0 1,1 0 0,-2 0-2,1 0-2,-10 0-2,10 0 2,-1-5 3,-7 5 2,7 0 0,1 0 1,-1-5 3,1 5 4,1 0 7,-3-5-1,3 5-2,7 0-3,-9 0-1,10-5-1,-9 5-3,9 0-4,0 0-5,-11-4 0,11 4 0,-9 0 0,9 0 0,-10-6 1,1 6-1,-1 0 3,1 0-4,0 0-1,-1 0 2,2 0 1,-3 0-1,-6 0 0,7 0 0,-7 0-1,-2 0 5,1 0-2,1 0 0,-2 0-3,0 0 1,1 0 1,1 6 2,-2-6-1,1 0-2,0 0 1,8 0-1,1 0 2,-1 0 0,2 0 0,7 4-1,-8-4 3,8 0-1,0 0 3,1 0 2,0 0 0,-1 0 3,1 5-2,-9-5 3,8 0 0,-8 0-1,0 0 0,-1 0-4,1 0-7,1 0 3,-3 5 3,-7-5-4,1 0 1,6 0 0,-6 0 3,-1 5 1,9-5 7,-10 0-6,1 0-2,9 5 1,-1-5-3,-7 0 0,7 0-1,1 0 0,-1-5-1,1 5 1,0 0 0,-1 0-1,1 0 1,9 0-2,-10-5 0,1 5 1,0 0 2,-1 0-1,10 0 3,-9 0 1,-1 0 1,1 0 3,-1 5 3,-7-5-1,7 0 1,1 0 0,-10 0 1,11 0-4,-11 0 2,10 5-2,-9-5-3,-1 0 2,2 0-2,7 5-1,-7-5 0,7 0 0,1 0-3,-10 0 1,10 0-11,-1 0 6,2 0 2,-1 0 2,-10 0-2,9 0 3,1 0-1,1 0 1,-3 0 10,3 0-5,-2 0-2,1 0-1,-10 5-4,10-5 1,1 0 0,-2 0 0,-9 0 2,10 0-2,1 0-1,-3 0-3,3 5 3,-3-5-1,3 0-2,7 0 0,-7 0 2,-2 5-2,1-5 1,8 0 1,-9 0 1,10 5 2,-9-5 3,9 0 1,0 0-2,-11 0 0,11-5 1,-9 5-1,9 0 2,0 0-2,-2-5-2,-7 5-1,9 0 1,0-5 2,-1 5 1,1 0 2,-10-5-3,9 5 0,-7-5 0,7 5-1,1-5-1,-10 0-1,10 5 1,-9-5-4,9 5 1,-11-5 2,11 5-3,-9-4 2,9 4 0,-2-6-2,2 6-1,-9-5 0,9 5 0,-9-4 0,7 4-2,-6-6 0,7 6-1,-7-5 1,6 5 2,-7-4 1,0 4 0,-1-6-1,10 1 3,-9 5-1,-1 0 0,1-4 2,0-1-2,-1 5-2,2-6 1,-11 6-1,10 0 0,-9-4-3,9-1 3,-10 5-1,9 0-4,-7-6 3,7 6-1,1 0 2,-9 0 0,9-4 3,-1 4-3,-8 0 2,8 0 4,2 0-4,-11 0 2,10 0-1,-9 0 1,9 0-10,-1 0 4,-7 0 5,6 0-1,3 0 1,-11-5-3,10 5 3,-1 0-2,-7 0 7,-1 0-2,-1 0-6,10 0-1,-9 0 2,0-6 1,0 6 0,-1 0-1,11 0 0,-11 0 0,0 0-1,2 0 1,-1 0 0,-1 0 0,2 0 0,-2 0 1,1 0 2,-1 0 1,10 0 0,-9 0-1,1-4-2,-2 4 4,1 0-2,0 0 0,0-5-1,-9 5 0,8 0 3,10 0-3,-9 0 1,-1 0-1,-8 0 2,10-5 1,-1 5-1,-9 0-2,8-5 2,2 5-1,-10 0 2,8 0-2,-8 0 1,9 0-3,-1 0 2,-8 0 0,10 0-3,-2 0 3,-8 0 1,9 0-2,-9 0-1,10 0-1,-2 0-1,0 0 0,2 0 2,-10 0-1,9 0-1,-1 0-1,1 0 1,0-5 3,0 5-1,-1 0 0,2 0 0,-10 0-1,8 0 2,1 0 1,1-5 1,-2 5-2,1 0-1,-1 0 0,2-5 0,-2 5 0,10 0 0,-1 0 1,2 0-2,-1 0 0,-1 0 0,9 0 0,-7 0 0,7 5 1,-9-5-1,10 0 0,-9 0 0,-1 0 0,1 0 0,-9 0 1,9 0-1,-1-5-1,-7 5 1,6 0 0,-6 0 0,7 0 0,-9 0 0,2 0 0,-1 0 1,9 0 1,-10-5 0,-8 5 0,9 0-2,1 0 2,-2 0 1,-8-5 2,9 5-2,-1 0-3,-8 0 0,10 0-1,-10 0 0,8 0-1,-8 0 0,9-5-2,0 5 1,-9 0 1,9 0 1,-9 0 1,0 0 0,8 0 0,-8 0 2,0 0 0,0 0 0,10 0 0,-10 0 0,0 0-2,0 0 1,0 0 1,0 0 1,0 0-2,0 0 1,0 0-2,9 0 0,-9 0 0,0-5 1,0 5-1,8 0-2,-8 0 0,8-5-1,-8 5 0,10 0 1,-1 0 1,-9 0 0,8 0 1,2-5 0,-2 5 1,-8 0 0,9 0 3,1-5-1,-10 5-1,8 0 1,-8 0 1,8 0-4,-8 0 1,0 0 3,9 0-3,-9-5 1,0 5 1,10 0-1,-10 0-1,0-5 2,8 5 0,-8 0-4,0-5 1,0 5-5,0 0 1,9 0 1,-9 0-1,9-5 3,-9 5 0,9 0 2,-1 0-1,-8 0 4,10-5-2,-2 5 1,1 0-3,-1 0-1,2 0 0,-10 0-1,9-5 2,-1 5 0,-8 0 6,10 0-4,-10 0 1,0 0-1,8 0-1,-8 0-1,0 0 0,0 0 0,0 0-6,0 0 4,0 0 0,0 0 0,0 0-3,0 0-8,0 0-14,0 0-24,0 0-39,0 0-48,0-5-51,0 5-54,-8-5-53,8 0-57,-10 5-53,2-5-48,-1 0-54,-1-5-79,-7 1-80,-9-2-23,-1 1 14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7:59:54.44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300 333 49,'9'0'175,"-9"0"-36,0 0-33,8 0-26,-8 6-14,0-6-11,10 0-4,-10 4 7,0-4 10,0 0 11,0 0 11,9 0 11,-9 0-2,0 0-6,0 0-3,0 0-5,0 0-2,0 0-5,0 0-1,0 0-5,0 0-2,0 0-2,0-4-4,8 4-4,-8 0-2,0-6-4,0 6-3,0 0-1,0 0-2,0-5 0,0 5-1,0 0-2,0 0-3,0 0-1,0 0-3,0 0-5,10 0-4,-10 0-5,0 0-4,0 0-1,0 0-2,0 0-1,0 0-2,0 0 1,0 0 2,0 0 1,0 0 2,0-4 2,0 4 5,0 0-1,0 0 0,0 0 2,0 0-2,0 0 1,0 0-4,0 0-1,0 0-3,0 0-3,0 4 1,0-4-4,0 0-1,0 0 0,0 0-3,0 0 1,0 0-1,0 0-2,0 0-1,0 0-1,0 0-1,0 0 0,-10 0-3,10 0-1,0 0 0,0 0-1,0 5-1,0-5 1,0 0 0,0 6 0,0-6 3,0 4 0,0 1 0,0 1 2,0-2 3,0 7 2,0-7 5,-8 6 7,8 0 5,0 1 3,0-2 2,0 6 4,0-5 0,0 5 2,0-5 1,0 5-4,0 0-2,0 0-1,-9 5 0,9-5-3,0 4-4,0-4-2,0 5-1,0 1 2,-10-6 1,10 9 1,0-9 0,-8 10 1,8-5 2,0 0-1,0-5-5,0 5-3,-9-1-2,9 1 5,0 1 4,0-2 8,0 1 1,0 0 1,0 0 4,0 5-1,0-5-3,0-1-5,0 7-5,0-7-6,0 1 0,0 0 4,0 0 1,0 5 7,0-10 8,0 5 5,0 0 1,0-6 0,-8 7 1,8-1-3,0-5-5,0 4-7,-10-4-7,10 5-4,0-5-2,-8 5-6,8-5-3,0 5 0,0-5 0,-9 4-3,9 2 0,0-1-2,0-1 0,-9 1 3,9 0-2,0 0-2,0 0 1,-9 0 2,9 0-1,0-1 0,0 2 0,0 3 0,0-4 0,0 1 1,0 3 0,-8-4 0,8 5 2,0-5 0,0 4-2,0-3 1,0 3 1,-10-4-1,10 1-1,0 3-2,-9-4-5,9 1 2,0 3 3,0-4-2,0-1-1,0 2 1,0 3 0,-8-4-1,8 1 3,0 3 0,0-4-4,0 0 2,0 0-2,0 0-1,0 0 0,-8 0 1,8-1 0,0 2-2,0-1 2,0-1 1,0 1 1,0-5 0,0 5 2,0 0-3,0 0 1,-10 0 0,10 0-2,0-1 0,0 2 3,0-6-4,0 5 1,0-1-1,0 1 0,0 0 3,0 0 0,0 0-2,0-5-1,0 5 1,0-5 1,0 5 0,0-5-1,0 0-2,0 4 1,0-4 0,0 0 2,0 5-1,0-5 1,0 5 1,0-5-2,0 0 0,0 5 1,0-5 0,0 0-2,0 0 2,0 0 0,10 0 4,-10 0 2,0-1 3,0 6 12,0-5 11,0 5 4,0 0 3,0-5 0,0 5-2,0-1 0,0 2 0,0-1-13,0-1-10,0 1-6,0 5 0,0 0-1,0-5-2,0 5-2,0-1-1,-10 2 0,10-2-2,0 1 4,0 5-4,0-5 0,0 0 1,0 0 2,0 0 1,0-1 1,0 2 0,0-7 3,0 1 1,0 6 2,0-7 2,0-4-2,0 5-2,0 0 2,0-1 0,0 2 0,0-1-8,0 0 5,0-1 6,0 7 7,0-7 4,0 6 0,0 0 1,-9-5-1,9 5 7,0-5-8,0 4-8,0-3-6,0-1-4,0 4-1,-8-4 0,8 5-2,0-5-2,0 0 4,0 0 0,0-5 0,0 5 0,0 0-1,0-1-1,0 7 1,-10-7 6,10 1 1,0 0 2,0 0 2,0 0 0,-8 0 3,8-5-3,0 5 0,0-1-7,0-4-3,0 5 0,0 1-1,-9-7-2,9 6 1,0 0 0,0 0 0,0-5 1,0 5-1,-10-5 0,10 0-1,0 0-1,0 0 1,0 4-2,0-4 2,-8 5 0,8 0 3,0 0 0,0-5 0,0 5 3,0-6-1,0 7 3,-8-6-1,8 5-1,0-5 1,0 4-1,0-4-1,0 5-2,0 0-2,0 0-1,0 5 2,0-1-3,0 2 1,0-2-2,0 1 3,0-5 0,0 5 1,0 0 0,0 0-2,0 0-1,0 0 0,0-1-1,-9 2 3,9-2 1,0 6 1,-10-4 2,10-2 0,-8 1 2,8 0 1,0-5 0,0 5 0,0-5-2,0-5 0,0 4-2,0-4-1,0 0-1,0 0 1,0 5-1,0-10-2,0 5-1,0 0-2,0 0 1,0 0 0,0-5 0,0 5-2,0 0-1,0 0 3,0-1 1,0 1 3,0 6 0,0-7 2,0 6-1,0 0 0,0-5 1,0 5-1,0-5-1,0 0-2,0 0-2,0 0-1,0-1-1,0 1 0,0-5 0,0 5 0,0 0-1,0-5 1,0 5 0,0-5-1,0 5 2,0 0 0,0 0-1,0 0 0,0-1 1,0 1 0,0 0 0,0-4-1,0 4 1,0 0-1,0 0 1,0-1-1,0-4-1,-9 5 1,9-5-1,0 5 1,0 0 0,0-5 2,0 0-2,0 4 1,0-3 0,0-1-1,-9-1 0,9 2 0,0-1 0,0-1-1,0 2 1,0-2 0,0 1 1,0 1-1,0-2 0,0 1-1,0 0-1,0 0 1,-9-5 1,9 10 0,0-5 0,0 0 1,0 0 3,0-5-1,0 5 0,0-1-1,0 2 0,-8-1-1,8-1-1,0 2 1,0-2-3,0 1 1,0 1 0,0-2 1,0 6-1,0-5 0,0 0 1,-10 0-10,10 0 5,0 5 3,0-5 1,0 0 0,0 0 1,0 0 0,0 0 0,0 0 9,0-6-4,-8 7-4,8-1-1,0-1 1,0 2-1,0-7 0,0 7 0,0-2 1,0-3-2,0 3 2,0 1 0,0 0-1,0 0 1,0 1-1,0-2 2,0-3-2,0 3 2,0 1-1,0 0-2,0 0 1,0-5 1,0 5 0,0-1-1,0-3 1,0 3-1,0 2 0,0-7 4,0 7-1,0-6-1,0-1-1,0 7 0,0-7-1,0 2 1,0-1-1,0-1 0,0 2 0,0-6-1,0 5 2,0-1 0,-9 1-1,9-5 0,0 6 1,0-2-1,0-4 0,0 5 2,0 1-2,0-2 2,0 1 1,-8 1 5,8-2-2,0 1-3,-10 1 0,10-2-2,0 1 1,0 0-2,0 0 0,-9 0-5,9 0 2,0 0 2,0 0 1,0-5 0,0 0 0,0 5-1,0-5-12,0-5-18,0 5-26,0-10-40,-8 0-66,8-5-80,8-10-98,-8-5-110,0-5-110,9-15-141,1 1-141,7-16-67,-9-9 3,2-6 48</inkml:trace>
  <inkml:trace contextRef="#ctx0" brushRef="#br0" timeOffset="2540">239 573 91,'8'4'144,"-8"2"-57,0-6-35,9 5-16,-9-1-2,0-4 5,0 0 8,0 0 5,9 5 6,-9-5 6,0 0 0,0 0-4,0 0-4,0 0-6,0 0-4,0 0-4,0 0-2,0 0-3,0 0-2,0-5-2,9 5-3,-9 0-3,0 0-5,0-4-5,0 4 0,0-5 0,8 5 3,-8-6 4,0 2 6,10-1 7,-10 5 6,0-6 5,8 2 3,-8 4 0,9-5-3,-9-1-2,0 2-1,8 4-4,-8-5-1,0 0 0,0 0-1,0 0 0,10 0-1,-10 0-6,0-5-4,0 4-5,0 2-4,0-1-6,9-5-5,-9 5-1,0-5-1,8 0 4,-8 5 3,0-5 9,0 6 8,10-7 10,-10 7 8,0-7 7,0 7 1,0-7-1,8 7-5,-8-7-5,0 2-6,0-2-8,9 7-6,-9-7-5,0-4-5,0 6 2,9-1 1,-9-1 3,0 2-2,0-1-2,0 0 1,9 0-1,-9 0 2,0 0 1,0 0-2,8 0-2,-8 0 1,0-5-2,0 5 0,10-4-2,-10 3-2,9-4-4,-9 5 0,0-4-3,8 4-2,-8-5 0,0 4-1,0-3 3,8 4 1,-8 5 1,0-5-1,10 5 0,-10-5-1,0 5 1,0 0-3,0 0 0,9 0 1,-9 5-2,0-5 13,0 5-7,0 0-4,0-5 0,0 5-5,0 0 1,0 0-4,0 0 0,0 0-12,0 0 10,0 0 3,0 0 0,0 0 7,8 0-2,-8 5 0,0-5 1,0 0 2,0 0-4,0 0 0,0 0 0,0 0-3,0 0 1,0 0 7,0 0-1,0 0-4,0 0 0,0 0 2,0 0-1,0 0-1,0 0 1,0 5-4,0-5-3,0 0 3,0 0 1,0 0 1,0 0 0,0 0 2,0 0-1,0 0-1,0 0 1,10 5 0,-10-5 0,0 0 0,8 0-1,-8 5-3,9-5 5,-9 0 0,10 5 0,-10-5-1,8 0 0,0 0 0,1 0 0,1 5 3,-2-5-5,10 0 2,-9 5 0,-1-5 2,11 0-2,-11 0 0,10 5 0,-9-5 0,9 0 2,-10 0-1,11 0 0,-3 0 0,3 0 1,-3 5 1,3-5 0,7 0-1,-9 0-1,2 0 2,7 0-2,1 0 0,-10 5 3,9-5-1,1 0 0,0 0-1,-1 0 1,10 0-1,-10 0 2,1 0-1,8 5-1,-8-5 2,-1 0-1,1 5 0,8-5 0,-8 5 0,-1-5 0,1 5-1,0-5 0,0 5-2,-1-5 2,-9 5 0,10-5-2,-1 0-1,-7 0 0,7 4 1,0-4 2,0 0-1,1 0-1,-9 0 0,9 0 2,0 0 0,-1 0 1,1 0-1,-2 0 1,2 0 1,0 0 1,-1 0-1,9 6 0,-8-6-3,0 5 1,8-5-2,-9 4 1,1 2-2,0-6-1,8 5 2,-8-1 3,-1 2 0,1-1 0,8-1 0,-8 1-1,-1 1 8,1-6 0,0 4 3,8-4 1,-8 0 5,8 0 2,-9 0 7,9 0 7,0 0-2,-8 0 4,10 0-4,-2 0 0,0 0-4,0 0-2,0 0-5,2 0-6,-2 0-4,0 0-4,0 0 1,0 0-2,-8 0-1,8 0 0,1 5-1,-1-5-2,0 0 3,-8 6 4,18-6-3,-10 0 3,0 0-3,0 4 4,0-4 0,10 0 1,-1 0-3,-8 0-3,8 0 1,1 0-2,-2 0 3,2 0-5,-10 0 1,9 0 1,-7 0-2,6 0 1,-8 0-1,0 0 3,2 5-3,-11-5 0,10 0-2,-10 6 0,1-6 1,-2 4 2,2-4-2,-1 5-1,1-5 2,-9 0-2,9 5 1,0-5-1,-2 0 0,2 0 1,-9 0 0,9 0-1,8 0-1,-9 0 3,1 0-2,0 0 1,8 0 1,-8 0 0,8 0 0,-9 0 0,9 0 1,-8-5 2,0 5 0,8 0 0,-8 0-5,-1 0 2,1 0 0,0 0-1,-1-5 2,1 5-2,-10 0 2,9 0 2,1 0 3,0 0 0,-9 0 1,7 0 3,2 0 1,0 0 3,-1-4 0,1 4 0,0 0 1,8 0 0,-8-6 1,8 6-1,-9 0-3,9-5-2,2 5-1,-2 0-1,0 0 1,0 0-3,0-4-4,-8 4-1,10 0-1,-2 0 0,-9 0 0,9-6-3,-8 6-3,0-5 3,-1 5 1,0 0-1,0 0 1,1 0 0,0-4 0,-9 4 1,9 0 0,-1 0-1,1-6-1,-2 6 1,2 0-1,0 0 0,-1-5-3,1 5 3,0 0 0,8 0-1,-9 0 0,10-4 1,-10 4-1,1 0 0,0 0 1,-1 0-2,1 0 2,0 0 0,-11 0 2,11-5-1,0 5 2,-9 0 1,9 0 0,-1 0-1,-9 0 0,10 0 1,-9 0-3,9 0 1,-2 0-2,2 0 1,0-6-1,-9 6 1,8 0-4,1 0 2,0 0 2,-2 0 1,2 0-1,-1-4-1,1 4 1,0 0-2,-9 0 2,9 0-1,-2-5-1,2 5 0,9 0 0,-11 0 1,2 0-2,-9 0 2,9 0 2,0 0 0,-1-6-1,1 6 0,0 0 0,-2 0 3,2 0 0,-1 0-1,1 0-1,0 0-2,-1 0 0,-7-4 0,6 4 0,-7 0-1,0 0-1,-1 0 1,2 0-2,-3 0 3,-6 0-1,7 0 0,-7 0 3,7 0 3,-7 0-2,-2 0-1,9 0 2,-7 0-3,-2 0 5,1 0-1,0 0-7,0 0-1,-1 0 1,10 0-1,-9 0-4,-1 0 4,2 0-3,-1 0 3,9 0 2,-10 0 1,1 0 0,9 0 0,-10 0 6,11 0-2,-11 0-3,10 0-2,-9 0 1,-1 0 0,10 0 1,-9 0 0,1 0-2,-2 0 0,9 0 2,-7 0 1,-2-5-2,10 5 0,-9 0-2,-1 0 2,2 0 0,-2 0-2,1 0 0,-1 0-1,2 0 3,-1 0-2,-9 0 0,8 0 1,-8 0 3,10 0-2,-10 0 1,0 0 1,8 0 2,-8 0-1,0 0 3,0 0-4,0 0-3,0 0 1,9 0-2,-9 0-1,10 0 1,-2 0 1,-8 0-2,8 0 1,1 0 1,1 5 1,-2-5-2,10 0 2,-9 0-1,-1 0-3,10 0 2,-1 0-1,2 0 2,-11 0 2,10 0 2,0 0-3,-9 0 1,-1 0 5,1 0-3,1 0 5,-2 0-3,-8 0-1,0 0-1,8 0 8,-8 0 6,0 0 2,10 0 5,-10 0 2,0 0 2,0 0 1,0 0 1,0 0-6,9 0-6,-9 0-1,0 0-5,0 0-5,0 0 2,-9 0-1,9 0 0,0 0-1,0 0-3,0 0-1,0 0-3,0 0 5,-10 4-3,10-4 0,0 6-1,-8-6 0,8 5 5,0-1-6,0-4 4,-8 6-4,8-1-4,-10-1 2,10 1 1,0 1 1,-9-2-3,9 1 3,0 1-1,-8-2 3,8 7 0,0-7 1,0 1-1,-9 5-2,9-5-1,0 5-2,-9 0 1,9 0-2,0 0 0,-9 0-1,9 0 2,0 0 3,0 5 0,-8 0 2,8-5 1,-10 5 0,10-1 0,-8-4-1,8 5-2,0 0-3,-9 1 3,9-1-1,0 0-1,0-6-2,-10 6 4,10 0 0,0 0 1,0 0 0,-8 0-1,8-5 1,0 5 3,0 0-2,0 0-1,0 0 0,-9 0-1,9 0-2,0 0 4,0 0-1,0-1-2,0 1 1,0 0 0,0 0-1,0 0 5,0 5-1,0-5-1,0 0 0,0 4 1,0-4 4,0 0 7,0 5 8,-8 1 5,8-7 7,0 6 2,0-5 1,0 0 1,-10 0-2,10 0-5,0 0-9,0 4-5,0-4-3,0 0-2,-8-4-1,8 4 2,0 4 7,0-4 5,-9 0 4,9 0 2,0 0 1,-10 5 3,10-5 3,0 0-5,-8-1-3,8 7-4,0-1-2,0-5-3,0 4-1,-8-4-5,8 5-3,-10 0 0,10-5-4,0 5 1,-9 0-1,9 0-3,0 0-3,-8-5 0,8 4 1,0 1 2,0 0-3,-8 0 0,8 0 0,0 0 2,-10 0 0,10 0 2,0 0-2,0 0 3,-9-1 1,9 1 1,0 1 0,0-2 5,0 1 8,-8 0 8,8 0 3,0 0-1,-10 5 1,10-6-1,0 1 0,0 5-5,0-5-6,0 0-6,-8 0-4,8 0-2,0 0-3,0 0 1,-9-1 0,9-4-1,0 6 1,0-7-1,0 1 0,0 6 1,0-7 2,9 1-1,-9 0 0,0 0 1,0 5-3,0-5-1,0 0-1,0 0 0,0 0-1,0 0 1,0 5 0,0-5 0,0 0 1,0 4-1,8-4 3,-8 5 0,0-5 0,0 5 0,10-5 5,-10 5-1,0 0 1,8-5 0,-8 5-3,0 0 2,9-1-4,-9-4 0,0 5-3,0-5 2,0 5-2,0-5 3,0 5 0,0-5-2,0 5 2,0-5-2,0-1 1,0 1-2,0 0 0,0 0 2,0 0 0,0 0 2,0-4 1,-9 3 1,9 1 0,0 0 0,0-5 1,0 5-4,0 0 0,0 0 0,0-5-2,0 5 0,0 0 1,0 0-1,0 0 0,0 0-2,0 0 2,0-1-1,0 1 0,0 5-1,0-5 0,0 0-1,0 5 3,0-5 2,-8-1-1,8 7 1,0-6 0,0-1 1,0 7 0,-10-6-1,10-1 0,0 1-1,0 5 0,0-5 0,0 5 1,0-5-1,0 5 0,0-5-1,0 5-2,0-5 1,0 4 1,0 1-1,0-5-1,0 5-1,0 0 3,0 0-2,10 0 2,-10 0-3,0-5 1,0 4 0,0 1 1,8-5 1,-8 6 1,0-1 1,0-5 1,0 4 1,0-4 1,0 0-2,0 5 1,-8-5-2,8 5 0,0-5-1,-10 0-1,10 0 0,0 0-2,-8 0 0,8-1-1,0 1-1,-9 0-1,9 0 1,0-5 0,0 5 0,0 0 0,-10-5 0,10 5 1,0-5 2,0 5 0,0-1 0,-8 1 0,8-4 1,0 4 2,-9 0-2,9 0-2,0 0 3,-8-1-2,8 6 0,0-5 2,0 5-5,0-5 1,0 0 1,0 0-1,0 5-1,0 0 0,8-5-1,-8 4 1,0-4 2,0 0 0,9 5-2,-9-5 1,8 0 0,-8 5 2,10-5 0,-1 0-2,-9 5 1,8-5 2,-8 4 1,10-4 2,-10 5 0,8-5 0,-8 5 4,0 0 1,9-5 2,-9 5 2,0 0 3,0 0-1,0-5 1,0 4 0,0 7 0,0-11-1,0 4-1,0 1-2,-9 0-1,9 0-1,0 5 1,0-5 3,-8-1-2,8-4 1,-10 5-2,10 1-1,-8-2 2,8-4-1,-9 5-2,9 0 1,0-5 1,-10 5 3,10-5 0,0 4-2,-8-4-2,8 0-1,0 0-1,0 0-5,0 0-2,-9 0-5,9-5 0,0 5 2,0-5-2,0 5 0,0-5 2,0 0 1,0-5-1,9 5 2,-9 0-1,0-5-3,0 4 2,0-3 1,0-1-1,0 5-2,0-5 2,0-1 0,0-4 0,0 6-1,8-1 0,-8-5-1,0 4 0,0-4 0,0 0 1,0 6 1,0-6 1,0 0 1,0 0-1,0 0-5,0-6-12,0 6-17,0 0-20,0-4-25,0-1-30,-8-1-38,8-3-49,-9 3-55,1 2-55,-2-7-62,-7 2-64,8-1-66,-8-5-78,-2 5-98,3-10-101,-3 5-31,-7-5 16,7 0 43</inkml:trace>
  <inkml:trace contextRef="#ctx0" brushRef="#br0" timeOffset="6136">8024 4718 180,'9'-5'168,"-9"0"-22,0 5-29,0-5-31,0 0-18,9 5 3,-9 0 7,0 0 6,9 0 10,-9 0 18,0-5 14,0 5 14,0 0 0,0-5-12,0 5-15,0 0-12,0-5-10,0 5-7,0-4-5,0 4-2,0-6-6,0 6-5,0-5-7,0 5-5,0-4-6,0 4-4,0-6-1,0 6-2,0-5 4,-9 1 1,9 4 3,0 0 2,0 0 3,0 0 1,0-6-5,0 6-2,0 0-6,0 0-6,0 0-4,0 0-4,0 0 1,0 0-5,0 0-1,-9 0 1,9 0-3,0 0 8,0 0-8,0 0-2,0 0-7,0 0 0,0 0-1,0 0-3,0 6 2,0-6-3,-9 4 8,9 1 9,0 1 11,0-2 8,0 7 6,-8-2 6,8 1-2,0 0 0,0 0 2,0 5 2,-10 0-4,10 0-3,0 0 1,0-1 0,0 1 3,0 0 2,-8 5 3,8-5 6,0 6 6,0-2 0,0 1-2,-9 0 0,9 5-3,0-5-3,0 4-3,0 2-10,-10-2-10,10 1 1,0 5 4,0 0 1,-8 0 1,8 0 4,0 0 1,-9 0-1,9 0 3,0-1-4,-8 1-5,8 0-1,0 0 0,0-5-3,-10 5-5,10-5-4,0-1-4,0 2-3,0-7 1,0 1-7,-8 5-2,8-5-3,0 0-1,0 0-1,-9 5-2,9-5-1,0-1-3,-10-4 3,10 5-3,0 0 0,-8 0 0,8 0-3,0-5 1,0 5 2,0-5 0,-8 0 1,8 0-1,0 5-1,0-11 1,0 6 1,-10 0 2,10-5-2,0 5-1,0-5-2,0 5-2,0-5 2,-9 0-2,9 0 0,0 5-2,0-5 0,0 0-1,-8 0 4,8-1 0,0 2-2,0-1 1,-8-1-1,8 2 0,-10-2-1,10 1 2,0 5-2,-9-10 0,9 10 0,0-5 0,-8 0-1,8 0 1,0 0-1,-10 0 0,10 0 0,0 0 0,0 5 4,0-5-1,10-1-1,-10 6 0,0-4 3,0 4-3,0-5 1,8 4-1,-8-4-2,0 5 1,0-4 1,0-2 0,0 1 0,0 5-1,-8-5 0,8 5 1,0-5-1,0 5 0,0-5 1,-10 5-1,10-5 2,0 5 2,0-6-2,-8 6-1,8-4-1,0 4 3,-9-6-1,9 6-1,0 5 1,0-5-1,-10 0 2,10 5-1,0-5 2,0 0-2,-8 0 1,8 0 3,0 0-3,-9 0-1,9 0-1,0-6 1,0 6 0,0-5-1,-8 0 1,8 0-2,0 1 0,-10-2 0,10-3 2,0 3 1,0 1-3,0-5 3,0 5 1,-8-5 3,8 5 3,0-5 2,0 4 2,-9-3 0,9 3 1,0 2 1,0-7-2,0 2-2,0 4-4,0-6-2,-9 7-1,9-7 0,0 7 0,0-7-1,0 7-2,-9-7 2,9 1 0,0 5 0,0-5-2,0-5-2,0 6 0,0-2 4,0-4-3,0 5-1,0-5 1,0 0 1,0 0 2,0 0 3,0 0-2,0 0-8,0 0 5,0 0 1,0 0-3,0 0 2,0 0 0,0 0-4,0-5 2,9 5 5,-9 0-4,0 0-2,0 0 1,0 0 0,0 0-2,0 0-6,0 0-8,0 0-9,0-4-12,0 4-5,0 0-31,0 0-35,9-6-44,-9 6-48,9-5-51,-9-5-60,8 5-66,2 1-66,-2-7-62,-8 2-85,0-1-114,0-5-42,-8-1 13,-2 7 43</inkml:trace>
  <inkml:trace contextRef="#ctx0" brushRef="#br0" timeOffset="107937">1335 264 144,'0'5'366,"0"-5"-52,0 0-62,0 0-36,0 0-5,0 0 3,0 0-21,0-5-33,0 5-29,0-5-20,-8 5-11,8-5-11,0 5-7,-9-5-5,9 0-2,0 0-3,-9 0 3,9 0-1,-9 0 1,9 0 7,-8 0 4,8 0 5,-10 0-3,10 5-3,-9-5-6,1 5-7,8 0-8,-10 0-9,-7 5-8,9 0-5,-2 0 7,-7 5 0,-1 0 3,0 0 6,9 0 4,-8 5-1,-1-5 4,10 5-5,-10 0-6,9 0-6,-1 4-8,2-8-3,-1 4-6,1-1-3,-2-4-6,10 5-4,0-4-4,-8-2-1,16 1-2,-8-5-3,0 5 3,10-5 0,-10 5 2,8-5 5,9 5 4,-7 0 2,7-6 0,1 7 3,-9-6-3,9 5 0,-1-5-4,1 5-5,0-1-7,-9-3-1,9 3-4,-10 2-1,9-7-2,-7 7-1,-2-7 2,1 7 2,1-7 2,-10 1-2,8 1-1,-8-2 0,0-4 0,0 5 2,0 1 0,0-6 3,0 4-1,0 1 1,-8-5 4,-2 5-1,1 5 0,1-10 0,-10 10-3,1-5-3,-1-5 0,-1 5 0,3 0-1,-3 0-1,11-5 0,-10 5 0,1-5-1,-1 0-2,9 0-1,-9 0-6,9 0-10,1 0-15,-2-5-17,-7 0-26,17-5-22,-9 5-22,0 0-29,9 0-28,0-5-26,0 5-24,0 0-23,0-5-13,9 5-8,0 1-19,0-2-17,-1 1-23,2-5-24,7 5-38,-9 1-55,11-7-40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1:22.49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1022 1682 9,'0'0'160,"0"0"-23,0 0-27,0 5-15,10-5-3,-10 5 2,0-5 5,0 4 8,0-4 10,0 0 8,0 0 8,0 0-3,0 0-14,0 0-17,0 0-14,0 0-10,0 0-6,0 0-4,0 0-6,0 0-5,0 0-3,0 0-4,0 0-2,0 6 1,-10-6-2,10 0 2,-8 5 2,8-1 4,-9-4 5,9 0 3,-10 6 1,10-1 1,-8-5 1,-1 4 0,9-4 0,-9 0 2,9 6 0,-9-6 1,9 0-1,-8 0-1,-1 0 4,9 0-2,-10 5-3,2-5-3,8 0-4,-8 0-3,-2 4-2,10-4-1,-9 0-11,1 0 0,8 0-6,-10 6 1,2-6-1,-1 0-1,1 0-3,8 5-6,-10-5 5,-7 0 3,7 0 6,10 0 2,-8 0 3,0 0 4,-2 0 4,1 0 6,1 0-3,-1 4-1,0-4-4,0 0-5,1 0-1,-2 0-3,10 0-5,-9 0-6,1 0 2,-2 0-2,2 0 0,8 0-1,-9 0 0,1 0-2,-2 0 2,10 0 2,-8 0-3,-1 0-3,-1 0-1,2 0 0,8-4-2,-8 4-3,-2 0 0,1 0-4,1-5 0,0 5-1,-2-6 0,1 6 1,1 0 7,-2 0 5,2-4 1,-1 4 4,-1-5 3,2 5 2,-1 0 2,0-6-1,9 6-5,-9-4 0,1-1-3,-10-1-1,18 6-2,-9-4-4,1-1 0,-2-1-2,1 6 1,1-4-3,-2-1 1,2 0-3,-1 5-3,-9-5 1,10 0-1,-1 0-4,-1 5-1,2-5-4,0 0 1,-2 0-1,1 0 1,1 5 1,-1-5-2,0 0 2,9 0-1,-9 5 1,1-5-1,-2 0-2,2 0 0,-1 0 0,-1 0 1,2-5 3,8 5 2,-9 0 6,1-5 2,-2 5 4,2-5 0,-1 5 2,-1-5 0,2 1-4,8-2-4,-8-4-5,-2 6-2,1-2 0,9 2-1,-8-6 0,0 5-1,8-1 0,-10-3 0,1 4 0,9 0-1,-8 0-3,8 0 0,-10 1-1,10-2 0,-8 1 0,8 0 1,0-5-2,-9 5 0,9 1 1,0-6 2,-10 4 0,10 1 1,-8-4 0,8 4-2,-8-5 1,8 0 1,0 5-1,-9-5-2,9 5 3,0-5-2,-10 5 1,10 0 2,-8 0 2,8 0-1,0 0 2,-9 1-1,9-2-3,0-4-1,-9 5 1,9 1-3,0-2 0,0-4 4,0 6-2,0-1-1,0-5 2,0 0 0,0 5-1,0 0 1,0-5-1,9 5-3,-9 0 1,0-5-1,0 5 0,0 0 0,0 0 0,9 1 0,-9-2 1,0-4 0,8 6 0,-8-1 3,10-5-3,-10 4 2,0 2-2,9-1 1,-9 0 1,8 0 0,-8-5-2,8 5-1,2 0 0,-10-5 1,9 5 0,-1 0-1,2-5-1,-10 5 5,8 1 0,1-2 0,1 2-2,-2-1 1,-8-1-1,8 2 1,-8-1 0,9 0-4,-9 5 3,0-5-1,10 5 0,-10-5-1,8 0 2,-8 0-1,8 0 0,2 0-2,-10-5-2,9 5 1,-1-5 0,2 0 3,-2 0-1,1 0 1,-1 0 0,2 0 0,-1 0 0,-1 6 0,-8-1 0,10 0 0,-2 0-2,1 0 0,0 0 0,0 5 0,-1 0 0,1-5 3,1 5-1,-2 0-1,-8 0-6,8-5 2,2 10 5,-1-9 0,-1 3 0,2 1-1,-2 1 1,9-2 0,-7-3 6,-2 3-2,1 1-3,9-4 0,-9 3-2,9-3 1,-10 3 0,1-3 1,9 3 0,-10-3-1,11 3 0,-11 2 0,2-6 0,-2 5-1,1 0 1,1-5-2,-2 5 0,0 0 1,1 0 1,-9 5 0,10-5-1,-2 0 0,0 0-1,-8 5 2,10-5 0,-1 0 1,-1 0-1,2 5-1,-2-10 2,9 10 1,-7-10-1,-2 5-1,1 5 0,9-5-1,-9 1-1,0-2-1,0 6 2,-1-5 0,1 5 1,-9-4 1,10 4 0,-2-6 3,0 1-2,2 5-2,-1 0 1,9-4-1,-10-2 0,1 1-2,-1 5-3,2-4 1,7-1 4,-7 5 1,6-6-2,-6 6 1,7-4 7,-8 4-2,9-5-2,-10 5-2,11 0-1,-11-6 0,10 6-1,-9 0 1,9 0-8,-10-4 3,11 4 4,-11 0 1,0 0 0,11-5 0,-11 5 0,1 0 1,0 0 0,0 0 0,-1 0 0,2 0-2,-2 0 1,1 0-1,1 0 1,-2 0-2,1 5-1,0-5 1,0 0 1,-1 4 0,1-4 0,9 6 1,-10-6-1,2 5 1,-1-5 0,-1 4 1,2-4-1,-2 6 1,1-6-1,-1 5 1,10-1 0,-9-4-1,1 5 2,-2 1-2,0-2 0,11-4 0,-11 11 1,1-7-3,0 1 2,0 1 0,9-2-1,-10 6 1,1-5 0,1 5 0,-2-5-1,1 5 1,-1 0-1,2 0 0,-2-5 1,11 5-1,-19 0 0,8 0 0,0 0 2,2-6-2,-1 7 1,-9-1 0,8-1 0,0 2 0,2-7 0,-10 7 0,9-2 0,-1 1 1,-8-5 0,10 5 0,-10 1 0,8-2-1,1 1 0,-9 0-2,10 0 1,-2 0 1,-8 5-1,8-5 1,1 0 0,-9 5 0,0-5 0,10 0 3,-10-1-1,8 6 0,-8-4-1,9 4 1,-9 0-2,9-6 1,-9 6 2,9 0-3,-9 0 0,8 0 0,-8 0 0,10-5-1,-10 5 0,9-5 0,-9 0-1,8 4 1,-8-3 2,0-1-1,8-1-1,-8 2 2,0-2-1,10 1 0,-10-5 0,0 5 1,0 1-2,0-2 1,0 6 0,0-5 0,0 0 1,0 5-1,0 0 0,0-5-1,0 5 1,0-1-1,0 1 1,0-4 0,0 4 0,0 4 0,0-8 1,0 4-2,0-1 0,0-4 1,0 5-1,0 0 1,0-5 0,9 5 0,-9-5 0,0 0 1,0 0 0,0 5 0,0-5-1,0-1-4,0 2 2,0-1 2,0-1-2,0 6-1,0-4 0,0-2 1,0 6 2,-9-5 7,9 0-4,0 5 1,0-5 2,0 0-1,-10 5 0,10-5 0,0 5-2,-8-6-2,8 6-1,0 0 0,-8-4-3,8-2 3,-9 1 0,9 5-1,-10-4 1,10-2 0,0 1 0,-8 0 0,8-5 0,-9 5 0,9 0 0,-9 1 0,9-2 0,-9 1 0,9 0-1,-8 0-1,-2 0 1,10-5 0,-9 4 1,1 2 0,8-1-1,-8-1 3,-2-3 0,10 3 0,-9-4 4,1 6-3,-2-7-1,2 7-2,8-7 0,-9 2-3,-1 3 2,2-4 1,-9 1-6,7 3 4,2-3 0,0 3 2,-2-3-2,-7 3 2,7-4 0,2 5 0,-1-5 0,-9 5 1,9-5 1,1 0-1,-2 0 2,2 5 0,-1-10-1,9 10-2,-9-5 0,0 0 0,9 0 0,-8-5-2,8 5 1,-9 0 0,9-5 1,-10 5-1,10-5 1,-8 5-1,8-1-1,-8-4 1,8 0-3,-10 6-1,1-6-1,1 5-1,-2-1 2,-7-4-1,9 0 1,-2 6 2,2-1-2,-1-5 1,-9 0 2,9 4 2,0-4-1,0 6 0,1-6 0,-1 0 0,9 5 1,-9-5 0,0 0 0,9 0-4,-8 4 3,8-4 1,-10 0-1,10 0 1,0 0 1,-9 0-1,9 0 0,-8 0 0,8 0 0,0 0-2,-10 0 1,10 0 1,-8 0-2,8 0 0,-9 0 2,9 0 0,-9 0 0,9 0 1,-9 0 1,9 0-2,-8 0-2,8 0 3,-9 0-3,-1 0 2,10 0-1,-8 0-1,8 0-1,-8 0 2,-2 0 6,10 0-5,-9 0 2,9 0-2,-8 0-2,8 0 2,-10 0 1,10 0-1,-8 0-5,8 0 5,-9 0 1,9 0 1,0 0 3,-8 0-3,8-4-2,-10 4 1,10 0-1,-8 0-3,8 0 2,-9 0 0,9-5 0,-10 5-1,10 0 2,-8 0-1,8 0 2,-9 0 0,9 0 0,0 0-1,-9 0 0,9 0 0,0 0-3,-9 0 1,9 0 2,0 0 0,-8 0-1,8 0 1,0 0 0,0 0 0,0-6 0,-9 6 0,9 0-3,0 0 1,0 0 0,0 0 1,0 0-1,0 0-1,0 0 1,0 0-2,0 0-1,0 0-5,0 0-5,0 0-8,9 0-4,-9 0-5,0 0-2,0 0-2,0 0 1,0 0-1,0 0 1,0 0 4,0 0 0,0 0 2,0 0 3,0 0 0,0 0-1,0 0 3,0 0 4,0 0 2,0 0 3,0 0 2,0 0-1,0 0 0,0 0-1,0 0-4,0 0-1,8 0-6,-8 0-4,0 0-3,0 0 0,0 0-2,0 0-4,9 0-1,-9 0-4,0 6 1,0-6 1,0 0-1,0 0 0,0 0 2,0 0 3,0 0 5,0 0-1,0 0 8,0 0 0,0 0 1,0 0-4,0 0-7,0 0-6,0 0-7,0 0-6,0 0-12,-9 0-10,9 0-5,0 0-4,0 0 0,0 0-4,0 0 2,0 0 2,-8 5 3,8-5 6,0 0 6,0 0 8,0 0 9,0 0 9,0 0 10,-9 0 6,9 0 9,0 0 7,0 0 4,0 0 4,0 0 3,-10 0 2,10 0 0,0 0 1,-8 0-1,8 0-1,0 4 0,-8-4-1,8 0-2,0 0 1,-10 0 1,10 0 0,0 0 2,-9 0 0,9 6 0,0-6 1,-8 0 1,8 0 0,0 0-3,0 0 1,0 0 1,0 0-1,-10 0 0,10 0-2,0 0 1,0 0 0,0 0 1,0 0 0,0 0-1,-8 0 1,8 0 0,0 0 5,0 0-2,0 0 4,0 0 3,-9 0 1,9 0 4,0 0 4,0 0-1,0 0 0,0 0 1,0 0-2,0 0 2,0 0 2,0 0-2,0 0 3,0 0 1,0 0 4,0 0 5,0 0 1,0 0-2,0 0 0,0 0 6,0 0-2,0 0-3,0 0-3,0 0-2,0 0-3,0 0 1,0 0-1,0 0-3,0 0-3,0 0-1,0 0 1,0 0 1,0 0 3,0 0 0,0 5 4,0-5 4,0 0 5,0 0 5,0 4 6,0-4 4,-8 0-1,8 5 3,0-5-2,0 6-1,0-6-7,-10 4-2,10 1-5,-8-5-5,8 6-2,-9-2-5,9 1-1,-10 1-2,10-2-1,-8 1-1,8 0 1,-8 0 2,-2 0 5,10 0 2,-9 0 2,1 0 3,-1 0 0,0 5-3,0-5-2,9 0-1,-8 0-5,-2 0-3,1 0-6,9 5-4,-8-5-1,-2 0-1,2 0-2,8 0-3,-9-1-1,1 2 0,8-1 4,-10 5-4,2-5 2,-1-1 1,9 2 1,-10 3 0,2-4 2,0 1 0,-2 3 0,1-3 3,1-2 3,0 1-2,-2 5 1,1-5 1,1 0 0,-2 5-1,2-5-2,-1 5-2,-1-5-1,10 0 0,-8 5-1,-1-5-1,0 0-3,9 0-2,-9-5 0,1 5 1,8 0-2,-9 0-2,0-5 0,9 5 2,-9 0-3,9 0 2,-8 0 1,8-5 4,0 5 0,-10-5-2,10 5 2,0 0-1,-9-5 0,9 4-1,-8 2 1,-2-1-3,10-5 2,-8 4 0,-1 2-1,9-1-1,-8-1 1,-2 2 0,10-1 0,-8-1-4,-1 1 0,9 5 2,-10-5 2,2 1 2,8-6-3,-8 4 1,8-4 0,-10 5 3,10-5-2,0 0-4,0 0 1,0 6-3,0-6 4,0 0 0,0 0 1,0 0 0,0 0 0,0 0 3,0 0 0,0 0-1,0 0 0,0 0-1,0 0 2,0 4-3,-9-4 2,9 0-2,0 0 0,0 5 0,0-5-2,0 0 2,0 5-1,0-5-1,0 0 0,0 0 1,0 0 0,0 0 1,0 0 0,0 0 3,0 0-1,0 0 2,0 0 0,0 0-2,0-5 1,0 5-3,0 0 3,0-5-3,9 5 0,-9 0 0,0 0-1,0 0 1,0 0 1,0 0-1,0 0 1,0 0-1,0 0 0,0 0 0,0 0-1,0 0 1,0 0 0,0 0 3,0 0-6,10 0-4,-10 0-3,0 0 0,0 0 0,0 0-2,0 0 2,8 0-2,-8 0 6,0-4 2,8 4 1,-16 0 2,8 0 1,0 0 1,0 0-1,0 0 0,0 0-1,0 0 1,0 0 2,0 0-1,0 0 1,0 0-2,0 0-3,0 0 0,0 0 16,8 0-4,-8 0-8,10 0 2,-10 0-3,9 0-1,-9 0 4,8 0-2,-8 0-4,0 0 1,10 0 3,-2 0-2,1 0 0,-9 0 1,8 0 0,2 0 2,-2 0-11,1 0 3,1 0 3,-2-6 1,1 6 2,0 0-1,0-5-1,-1 5 4,1 0-2,0 0 1,0-4 0,-1 4-1,-8 0 1,10 0 0,-1 0 0,-1 0-3,2 0 2,-10 0 0,8 0 0,1 0 1,1 0-2,-2 0 2,0 0-1,-8 0 0,9 0 0,1 0 0,-2 0-1,0 0 0,2 0 1,-1 0 0,-9 0-1,8 0 2,2 0-1,-10 0 1,8 0 0,-8 0-14,0 0 5,9 0 4,-9 0 2,0 0-1,0 0 3,0 0 0,0 0-2,8 0 15,-8 0-6,0 0-6,0 0-2,0 4 3,0-4-1,0 0-3,0 0 2,10 0 0,-10 5-2,0-5 2,8 0 0,-8 0 0,9 0-3,-9 0 3,0 0 2,10 0-1,-10 6 3,0-6-1,8 0-2,-8 0 1,0 0 0,0 0 0,0 0 0,0 0 0,0 0 1,0 0 0,0 0 2,0 0 1,0 0-2,0 0 0,0 0 0,0 0 0,0 0-5,0 0 4,0 0-1,0-6-1,0 6 1,0 0-2,-8 0-1,8-5 0,0 5 1,0 0 0,0 0-2,0 0-1,-10 0 2,10 0 1,0 0 1,0 0-1,0 0 0,0 0-1,0 0 2,0 0-1,0 0-1,-9 0-1,9 0 0,0 0-2,0 0 2,0 0-2,-8 0 1,8 0 1,0 0-1,0 0 0,0 5 1,-10-5 0,10 0 1,0 0-1,0 6 0,0-6 1,0 0 0,0 0 1,0 4 0,0-4-2,0 5 1,0-5-1,0 5 1,0-5 2,0 5 5,0 0 2,0 0 10,0 0 8,10 0 8,-10 5 11,8-5 2,-8 5 4,0 0 3,0 0 3,9 0-9,-9 0-8,0-1-7,10 2-5,-10-1-5,0 5 3,8-6-4,-8 2-2,0 4 0,9 0 0,-9-6 0,0 6-3,9-5 1,-9 0-6,0 5-5,0-5-2,0 0-3,9 5 1,-9-5-1,0 0 0,0 4 3,0-3-3,8 4 3,-8-5-1,0 4 0,0-4 2,0 5 1,0 0 1,0-5 1,-8 5 1,8-5-1,0 5 0,0-5 1,0 5-1,0-5-1,0 0-3,0 4-1,0-3-3,0-1 0,-9-1 0,9 2-1,0-7 0,0 7 0,0-7 0,0 7 0,0-7 2,0 1-1,0 1 6,0 3-3,0-3-4,0 3 1,0-4-2,0 5 1,0 0 0,0-5 0,0 5-6,0 0 2,0 0 2,0 5 0,0-5 3,0 5-2,0 0 0,9-5 1,-9 5 1,0-6-1,0 2 0,0-2 1,0 1-1,0 1 2,8-7-2,-8 6 0,0-4 0,0 3 1,0-3 1,0-2-1,0 7 0,0-7 0,0 1 2,0 5-2,0-5-1,0 0 1,9 5-1,-9 0 0,0 0 0,0 0 0,0-1-1,0 2 1,0-1-1,0 5 1,0-5 0,10 0-1,-10-1 0,0-3-1,0 3 2,0 2-1,0-2 1,8-3 0,-8 3 2,0-3 0,0-2-1,0 1 0,0 1 0,0-2 0,0 1 0,0 5-1,8-5-1,-8 0 1,0 0 1,0 5 0,0-5-2,0 5-1,0 0 1,0 0 2,0 0 0,0 0 0,0 0-2,0 0 1,0-1 3,0-3-1,0 3-1,0 2-2,0-7 1,0 7 1,0-7-1,0 1 1,0 1 1,0-6 0,0 4 0,0 1 1,0 1-3,0-2 0,0-4 1,0 10 1,0-5-3,10 0 1,-10 0-1,0 0 0,0 0 1,0 0 0,0 0 0,9 5 0,-9-5 1,0 5-1,0-5 0,8 5 0,-8-5-1,0 5-1,0-5 1,10 0 1,-10 0 1,0 0 1,0 5 1,0-10-2,0 5 1,0-1 0,0 2 1,0-1-3,0-5 1,8 4 0,-8 2-2,0-6 2,0 5 1,0-5 0,0 4-2,0 1 1,0-5-1,0 6-1,9-2 1,-9 7-1,0-7 0,0 1 1,0 1 0,0-2 0,0 6-2,0-5 2,0 0-1,0 0 1,0 0 0,0 0 0,0 0-1,0 0 0,0 0 2,0-5 0,8 5 1,-8 0-2,0-5 3,0 5-2,0-5 0,0 0-1,0 5 2,0-5-1,-8 5 0,8-5 1,0 5-3,0-5 2,8 5-1,-8-5 1,0 5-2,0-5 1,0 5-1,0 0 0,0-5 0,0 5-1,0-5 1,0 4 0,0 2 1,0-1 0,0-1 0,0-4 1,0 6 1,0-6 2,0 5-3,0-1 5,0-4-2,0 6-2,0-6-1,0 5-2,10-5 1,-10 0-1,0 4 1,0-4-4,0 0 2,0 0 0,0 5 2,0-5 1,0 6-2,8-6 1,-8 4 0,0-4 0,0 5 0,0 1 0,0-2 0,0 1 2,0 1 0,0-2 2,0 1-4,0 1 1,0-2 1,0-4 0,0 5 0,0 0-1,0 0-1,0-5-1,0 5 2,0 0 0,0 0-1,0 0 0,0-5 3,0 5 0,9 0 1,-9-5 0,0 5 3,0-5-2,0 5 2,0-5-1,0 5-2,0-5 1,0 5 0,0-5-2,0 5-1,0-5 10,0 5-5,0-5 0,0 5-1,0-5 0,0 5-4,0-5 3,0 5-3,0-5-9,0 0 6,0 5 1,0-5-1,0 0-2,0 0 3,0 5-1,0-5 1,0 0 0,0 0 0,0 5 0,0-5 1,0 0-2,0 0 0,0 0-1,0 0 2,0 0 0,0 0-1,0 0 1,0 0 1,0 0 1,0 0 2,0 0 1,0 0-1,0 0-2,0 0 2,0 0-2,0 0-2,0 0 2,0 0 0,0 0-2,0 0 0,0 0 0,0 0-3,0 0 2,0 0 1,0 0 0,0 0 0,0 0 0,0 0 0,0 0 0,0 0 1,0 0 0,0 0 1,0 0 1,0 0-2,0 0 0,0 0 0,0 0 2,0-5-1,0 5 1,0 0-3,0 0-1,0-5 1,-9 5 0,9 0 0,0-5-3,-8 0-1,8 5-2,0 0-2,-10-5-5,10 0-1,-8 5 0,8 0-2,-9 0 4,1-5 1,8 5 0,-10 0 4,2 0 0,-1-5-3,-1 5 4,10 0 0,-8 0 1,0 0 1,-2 0 0,1 5 1,-8-5 3,8 0 3,0 5-3,1 0 1,-2 0-2,1-5-2,1 5 1,-2 0 0,2 0-1,-1-5 0,1 5 0,-2-1-1,2-4 0,-1 6 4,9-6-2,-10 0-1,10 0 2,0 5 2,-8-5-1,8 0 2,0 0 0,0 4-1,-8-4 1,8 0-1,0 0 0,0 0-1,0 0 1,0 0 0,0 0-1,0 0-2,0 0-1,0 0 2,0 0-4,0 0 1,0 0-1,8 0-1,-8 0 0,0 0 1,0 0 1,0 0 1,0 0 0,8 6 2,-8-6 0,10 5 1,-10-5 0,9 4 1,-1-4-1,-8 6 2,10-1 0,-2-5-4,-8 4 1,9 1 0,-1 1 2,2-6 0,-2 9 0,1-3-1,-9-2-1,10 1 2,-2 1 0,1-2 0,0 1-1,0 5-1,-1-10 1,-8 5 0,9 0 2,1 0 0,-10 0 0,8-5-1,0 5 0,2 0-1,-1 0 0,-9-5 1,8 5-2,2 0 1,-10-5 2,8 5-2,1 0 1,-1-5 2,-8 5 0,10 0 1,-2 0 0,-8-5-3,9 5 0,1 0 2,-10-5 1,8 5-2,0 0 0,2-5 0,-10 4 4,9 2 3,-1-6 4,1 5-1,0-1 2,0-4-3,-9 6 0,8-1 1,2-5-5,-10 0-1,9 4-4,-1 2-1,2-1 0,-2-5 3,1 0-3,-1 4 0,-8 1 1,10-5-2,-2 6 1,-8-6 2,9 4-1,-9-4-2,10 5 1,-10-5-1,8 6 0,-8-6 1,8 4-1,-8-4-1,10 5 1,-10-5 1,9 6 0,-9-2 0,8-4 0,-8 5-1,9-5 1,-9 6 0,0-2-1,9-4-1,-9 0 0,9 5 1,-9 0 0,8 0 0,-8 0 0,10-5-1,-10 5 1,8 0 1,-8 0-1,9-5 0,1 5 0,-10 0 0,0 0 0,8 0 1,-8 0 1,9 0-3,0 0 1,-9 0 0,0 0-1,9 0 1,-9 0 0,8 0 2,1 0-1,-9 0 0,0-1 0,9-4-1,-9 6 1,0-1-1,9-1-1,-9 2-3,0-6 4,0 5-1,8-5-1,-8 4-1,0-4 1,0 6 1,0-6 3,10 5 0,-10-5-2,0 0 1,0 4 2,0-4 1,0 0-1,0 0 0,0 0-2,0 0 0,0 0-1,0 0 1,0 0 0,0 0-1,0 0-1,0 0 1,0 0-1,0 0 1,0 0 0,0 0-2,0 0 0,0 0 7,0 0-4,0 0-1,0 5 2,0-5-4,9 0 0,-9 0 1,0 0 1,0 0-6,0 0 8,0 0 0,0 0-1,0 0 1,0 0-1,0 0-1,0 0 0,0 0 1,0 0-5,0 0 1,0 0 3,0 0 0,0 0 0,0-5 3,8 5 0,-8-4-4,0 4 1,10-5 1,-10-1-1,0 6 0,0-4 0,8-1 0,-8-1 0,0 2 0,9 4 1,-9-11-1,8 7-1,-8-1 2,0 0 1,0 0-2,0-5 1,10 5 1,-10-5-1,8 0 0,-8 0 1,9 5-2,-9-5 0,10 0 1,-10 0-1,8-4-2,0 3 2,2-4-1,-10 5 0,9-5 0,-1 6 1,1-6-1,0 0 1,0 4 0,-1 2 0,2-6-1,-2 5 0,-8-5 1,9 5-1,1 0 2,-2 5-1,-8-5 0,9 0 0,-1 5 2,-8-5-1,0 6 0,10-2-1,-10 1 0,8 1 1,-8-2 0,9 1-1,-9 1 0,10-2 0,-10-3 0,8 9-1,-8-11-2,8 7 0,-8-1 0,0-1 1,10 2-1,-10-7 1,0 7-2,9-1 2,-9 0 2,0 0-1,0 0 1,8 5 0,-8-5 0,0 5-1,0-5 1,0 5 1,0 0 0,0-5 0,0 5-1,0 0 0,0-5 0,0 5 1,8-5-1,-8 5 0,0-5 0,0 5-2,0-5 1,0 0 2,10 5-1,-10-5-2,0 0 0,0 0 1,0 5-1,0-5 2,9 0 0,-9 0-3,0 5 3,0-5-1,0 5 0,0 0 1,0 0 0,0-5 0,0 5 0,0 0-1,0 0 0,0 0 1,0 0 1,0 0-2,0 0 0,0 0-1,-9 0 2,9 0-3,0 0 2,-10 5 1,10-5-3,-8 0 2,0 0-2,-1 5-3,9-5 3,-10 5 2,2-5-2,0 5 2,8-5 1,-10 5 0,1-5 0,1 0 3,8 5 2,-10-5 0,2 0-2,-1 0-1,9 5-2,-8-5 3,8 0 0,0 0-2,-10 0-1,10 0 0,0 0-1,-9 0 0,9 0 1,-8 0-2,8 0 2,-10 0 0,2 0-1,-1 0 0,0 5 1,0-5 0,1 0 0,8 0 2,-9 5-2,-1-5 0,2 0 1,0 5-2,8-5 1,-10 5-2,1-5 2,1 0-1,-2 5 0,2-5 1,8 0 0,-9 0 0,9 5 0,-8-5 0,8 0 0,-10 5 2,10-5-1,-8 0 0,8 5 1,-9-5 2,9 0-2,-10 5 3,10-5-4,-8 0 0,8 0 0,-9 5-2,9-5 0,-9 0-1,9 5 2,0-5 0,0 0 1,0 0-1,0 0 1,-9 0-1,9 0 2,0 0-2,0 0-1,0 0 0,0 0 0,0 0 2,0 0-1,0 0 0,9-5 1,-9 5 1,0-5 0,0 5 0,0 0 1,9-5-4,-9 0 0,0 5 2,9-5 0,-9 5 2,0 0-2,0 0-1,0-5 0,0 5 2,8 0 0,-8 0 0,0-5-1,0 5 1,0-5 1,0 5-1,0-5 1,0 5-2,10 0-1,-10-5 0,0 5 0,0-5-2,0 5 3,0-5-1,9 0 0,-9 5 1,0-5 1,0 5-2,0-5 1,0 5-1,0-5-4,0 0 4,0 5-2,0-5 4,0 0-2,0 1 0,0 4 0,0-6 0,0 1 3,0 1-3,0-2 0,0 1-2,-9 1 0,9-7 2,0 7 0,0-2 0,0-3-2,0 4 2,0-5 0,0-1 0,0 2 0,-10-1-1,10 0-1,0 0 0,0 0 1,0 0 1,0 0-1,0 0-2,0 0 0,0 0 2,0 5-1,0-5 0,0 0 0,0 6 1,0-7 1,10 7 0,-10-2 0,0 1 0,0-5 0,0 5-1,0 1 0,0-1 0,0-1 0,0 2 0,0-1 0,0-1 0,0-3 0,0 3-3,0 2-1,-10-6-1,10 5 1,0-5-2,0 0 0,0 0-2,0 0 2,-8 5 0,8-5 2,0 5 0,0-5-1,0 5 1,0-5 1,0 5 2,0 0 0,0 0 0,-9 0 2,9-5-2,0 5 2,0 1 0,0-7 1,0 7 0,-9-2-1,9 1 0,0-4 0,0 3 2,0-3-1,0 3-1,0-3-1,0-1 1,0 0 0,0 5-2,0-5 2,0-5-2,0 5-4,0 0 4,0 0-3,0 0 0,0 0 1,0 5 0,0-5 1,0 0 1,0 1 2,0 3 0,0-3 1,0 3-2,0-3 1,0 4 2,0-5-1,0 5-1,0-5 0,0 5 0,0-5 0,0 0-3,0 0-4,0 0-1,0 0-1,0-5 1,-9 5-2,9 0 0,0-5 1,0 5 3,0 0 4,-8-4 1,8 3 1,0 1-1,-9 1 0,9-2 0,0 2 1,0-2-1,-9 1-2,9 1-1,0 3 1,0-3 3,0-2 0,-9 2-1,9-1 2,0 5 2,0-5-1,0 0 0,0-5 4,0 5-2,0 0-1,0 0 0,0 0-3,0-5-4,0 5 5,0 0 0,0-5-5,0 6 2,0-2-1,0 1 1,0 1 2,0-2 0,0 7-1,0-7-1,0 7 2,0-7-1,0 7 2,0-7-1,0 7-1,0-6 1,0 5-3,0-5 3,0 5-1,0 0 2,0-5-2,0 5 1,0-5 1,0 5-1,0 0 0,0 0 0,0-5-1,0 5-6,0 0 5,-8 0 2,8 0 0,0 1-3,0-2 2,0 1 1,0 1 0,0 4 6,-10-6-5,10 1-1,0 1 0,0-2 1,0 1 1,-9 1-2,9-1 0,0 5 0,0-6 0,0 2 0,0-1 0,-8-1-3,8 6 5,0-9 0,0 3 0,0 6-1,0-9 0,-10 4 0,10 0 0,0 0 2,0 0-5,0 0 2,0 0-1,0 0 1,-8 0-1,8 5 1,0 0 0,0-5 0,0 0-2,0 5 2,0 0 0,0-5-4,0 5 2,0 0 1,0-5 0,0 5 1,0-5 0,0 5 0,0-5-1,0 5 3,0-5 1,0 0-3,0 5 1,0-5 0,0 0-1,0 0 0,0 0 1,0 0-1,0 0-1,0 0 2,0 1 0,-9-2-1,9 1 0,0 1 1,0 4 0,0-6 1,0 6-2,0 0 0,0-5 0,0 5 0,0-4-1,0 4 1,0 0 0,0-6-1,0 6 1,0 0 0,0 0 0,0-5 0,0 5-2,0 0 2,0 0 0,0-4 0,0 4 1,0 0-2,0-5 1,0 5 0,0-6 0,0 6 0,0-4 0,0-1 0,0-5-2,0 5 7,0-1-4,0 6 1,0-4-2,0-1 1,0 5-1,0-5 0,0 0 1,0 5-3,0-5 1,0 5 1,0-5 0,0 5-2,0 0 1,0-5 1,0 5-1,0 0 1,0-5 6,0 5-6,0-5 0,0 5 2,0-5 0,0 5-2,0-5 0,0 5-1,0-5-4,0 5 5,0 0 0,0-5 1,0 5-2,0-5 0,0 5 1,0 0 0,0 0 4,0-5-1,0 5-2,0 0-2,0 0 2,0-5-2,0 5 0,-9 0-1,9 0-5,0 0 2,0 0 3,0 0 2,0 0 0,0 0 1,0 0-1,0-5 0,0 5-2,0 0 2,0 0 0,0 0-2,0 0 2,0 0 0,0 0 0,0 0 0,0 0 2,0 0 1,0 0-3,0 0 0,0 0 0,0 0 1,0 0 1,0 0-3,0 0 0,0 0-3,0 0 2,0 0 1,0-5 0,0 5 0,0 0 1,0 0 0,0 0 1,0 0 2,0 0-1,0 0-2,0 0 2,0 0-1,0 0-1,0 0 0,0 0-3,0 0 2,0 0-2,0 0 1,0 0-1,0 0-4,9 5 1,-9-5-1,0 0 2,9 0 0,-9 5 3,8-5 0,-8 0 0,10 5 3,-2-5 0,1 0 0,1 0 5,-2 5-3,1-5-3,0 0 2,0 0 0,-1 0 0,1 0 1,9 0-2,-10 0-3,2-5 3,7 5 0,-7-5 0,7 5-2,-9-5 2,2 5-1,7-5 0,-7 0 0,-2 0 0,0 5 1,2 0 0,7-5 3,-8 0-6,0 5 1,0-4 1,-1 4 0,2-6-1,-2 1 3,11 5-2,-11-4-2,1 4 4,-9-6-1,8 6-1,-8 0 0,10 0 1,-10-5-2,0 5 0,0 0 1,8 0 0,-8 0-2,0 0 2,0 0 1,0 0 2,0 0-2,0 0-1,0 0 1,0 0 0,0 0 2,0 0-1,0-4-2,0 4-1,0 0 1,0 0 0,0 4 1,0-4 0,0 0 0,0 0 1,0 0 1,0 0-2,-8 0 2,8 0-1,0 0 0,0-4-2,0 4 0,0 0-1,-10 0 0,10-6 0,-8 1-1,8 5 1,-9-4 0,9 4 0,-8 0 1,8 0 1,-10-5 0,10 5 0,-9-6 0,1 6 0,8-4-1,-10-1 2,10 5-2,-8-6 0,8 2 2,-9-1-4,9-1-1,-9 2 0,0-1 2,9 0 0,-8 0 1,-1 5-2,9-5 1,-10 0 3,10 0 0,-8 0-1,0 0 1,8 0-1,-10 0-4,1 0 2,9 0 1,-8 0 0,8 0 0,-10 0 0,10 0 1,-8-5 0,8 5 2,-9 0-2,9 0-3,-8 0 1,8 0 1,-10 0-1,10 1 0,-8-2 1,-1 1 1,9-5 0,-10 10 2,2-5-1,8 1 0,-9-2-2,0 6 0,0-5-2,1 5 1,-1-4 2,0 4-2,9-5 1,-9 5 0,1-6 0,8 6 1,-10-4 2,1 4-2,9-5 1,-8 5 3,8-6-2,-10 6 3,10-4-1,0 4-1,0-5 0,-8-1 1,8 6-3,-9 0-1,9-4 1,0 4-1,-9-5 0,9 0 1,0 5-1,-9-5 0,1 0 1,8 0 1,-9 5-1,9-5 2,0 0-2,-10 5 2,10-5 0,0 0 1,-8 5-1,8-5 1,-8 0-1,8 0-2,-10 5 1,10-5-2,0 5 0,-9-5 0,9 5 0,0-5-1,-8 5 1,8-5 3,0 5-2,-10 0 0,10-5 2,0 5-3,-8 0 2,8 0-1,0-5-2,-9 5-2,9 0 1,0 0 2,-8-5-4,8 5 2,-10-5 0,10 5 1,0 0 2,-8-5 1,8 5 0,0-4-1,-9 4 5,9-6 0,0 6-12,-10-5 6,10 5 3,0-4 2,0 4 1,0-6 0,-8 6-2,8-5-3,0 1 12,0-2-7,-9 6-6,9-5-1,0 5 0,0-4-1,-9 4 1,9 0 0,0-5 0,0 5 0,0 0 0,0 0 1,0-6 1,0 6-2,0 0 0,0 0-2,0 0 1,0 0 1,0 0 0,0 0 0,0 0-1,0 0 1,0 0-2,0 0 1,0 0 1,0 0 0,0 0-1,0 0 1,0 0 0,0 0 0,-9 0 3,9 0 0,0 0-2,0 0 1,9 0 0,-9 0-2,0 0 1,0 0 2,0 0-3,0 0-2,0-4 2,0 4 0,0 0 0,0 0 0,0 0-1,0 0-1,0 0 0,0 0 1,0 0 0,0 0 0,0 0-1,0 0-1,0 0 1,0 0 1,0 0-6,0 0-10,0 0-10,0 0-14,0 0-20,0 0-23,0 0-32,0 0-33,0 0-27,0 0-29,0 4-31,0-4-29,0 0-23,0 0-21,0 6-23,0-6-23,0 5-44,0-5-74,0 0-119,0 0-35,0 0-6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47.9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183 325 723,'-24'7'28,"-1"-3"44,-7 1 4,-2 3-16,6-6-5,11 2-11,4-4-8,5 0-13,4-10-8,4 1-5,4-5-5,13-7 2,4-2 7,11-4 9,9 0-10,5 8-3,8 2-10,-5 8 0,4 9 1,-9 9-1,3 4-2,-2 5-51,-10 5-24,5-4-51,0 2-90,-10-6-311</inkml:trace>
  <inkml:trace contextRef="#ctx0" brushRef="#br0" timeOffset="390">402 314 592,'-12'0'62,"-1"-2"34,0 0 4,3 1-49,6 1 16,-1-4-15,5 4-9,-5 0-4,1 0-3,0 0 8,0 4-23,0-3 8,4 11 23,-5 3-18,5 7-11,5 8 7,-1 3-17,4 3-1,5 2-8,2 1-1,-2 5-3,0-4 3,-1 4-2,-8 2 3,-4 8-4,-8-6-17,4 2-50,-5-8-69,5-4-16,4-11-59,9-8 117</inkml:trace>
  <inkml:trace contextRef="#ctx0" brushRef="#br0" timeOffset="750">748 731 763,'0'-12'65,"-5"6"20,-4-2 22,0 7-63,5-3-15,2 4-15,-2 4 10,4-4-12,-4 5-9,0 3 5,0 6 2,-1-1-10,-3 2 2,8 2-1,-4 5 0,8-3-1,4-2 1,1 0 1,-1-6-2,2-3 1,-1-2 1,5-8 3,-2-6-2,5-7-1,0-6-1,3-6 0,-4-4 0,-3-1-1,-3-3 3,-3 7 14,0 5 18,-3 6-19,-4 7-15,0 6 0,4 10-2,-4 6-1,9 7 2,-5 3 0,9 9 0,-5-4 0,5-4 1,2-2-1,-2-7 0,4-5 1,-3-9 0,8-8 0,-1-1 1,-3-9-2,5 3 0,-10 2 0,-1 0 0,-2 9-1,-3-3 0,-1 7 1,3 7 0,0-2-2,-1 9 2,1-1 0,-1 0 1,-2 1-4,2-1-13,-4-1-85,2-2-16,-6-1-65,-7-1-293</inkml:trace>
  <inkml:trace contextRef="#ctx0" brushRef="#br0" timeOffset="1334">1113 426 866,'-2'-23'36,"-1"5"43,2 1-32,1 8-47,6 5 0,8 8 0,-2 5-44,5 8-111,1 2-174</inkml:trace>
  <inkml:trace contextRef="#ctx0" brushRef="#br0" timeOffset="1501">1493 422 815,'13'-23'38,"-5"5"32,-8 0 34,0 6-48,0 6-30,0 10-17,-8 6 17,-5 9 12,-5 11-11,0 7 3,-3 11-16,-2-2 1,9-2-12,10-4 1,4-7-3,12-3 7,12-12-6,2-3 0,10-2-1,2-1 1,-1-3-4,-4 1 1,-9 3-26,-11-3-6,-9 7 8,-12-3-16,-9 3-8,-2-4-9,5 1-21,-2-9-18,3-1-26,-3-8-38,8-5-193</inkml:trace>
  <inkml:trace contextRef="#ctx0" brushRef="#br0" timeOffset="1814">1695 547 342,'27'-53'181,"0"2"-135,-2-1 29,-7 2-10,5 4-21,-7-2 2,-3 6 9,0 2-13,-2 5 21,-7 6-17,0 13-20,-8 4 4,0 6-10,-10 6-7,0 4 5,1 2 12,-4 7 6,6 4 10,0 6-3,5 0-2,-2 3-19,8 0-1,-4 3-4,4 2 0,0 5 4,4 0-11,0 8-9,5 5 6,-1 2-3,7 4 3,-6 5-3,-1-2 0,-4-5-2,5-1-1,-9-4 1,4-11 2,0-4-3,-2 1 0,2-11-1,-1-2-15,-3-2-58,-3-2-72,2-3-43,-2-5-38,-1-5-203</inkml:trace>
  <inkml:trace contextRef="#ctx0" brushRef="#br0" timeOffset="2228">1938 700 630,'9'-23'112,"-1"6"-12,-4 3-36,5 1-16,-1-1-23,2 5-16,4-1-6,-6 6-3,5 0-3,0 4-171</inkml:trace>
  <inkml:trace contextRef="#ctx0" brushRef="#br0" timeOffset="2602">2194 784 641,'4'-17'3,"0"-3"-2,0 0 45,1-2 2,-1 3-2,0-2-20,-3 2 10,-1 0-5,-1 2-4,-3-1 7,-5 1-6,1 4-2,0 3-10,-8 1-2,-1 5 12,0 1-13,-4 10-3,-3 6-1,3 4 5,-5 6 6,7 4-10,7 4 4,3 1-3,14-5 2,7 4-5,11-8-1,12-4-1,6-2-5,5-3 2,11-6-3,7-7 3,2-1-6,2-1 7,-4-11-9,-4-3 5,-9-3 0,-4-5 5,-10-3-5,-12-1 1,-4-4-1,-5 0 1,-12 3 0,0-3 1,-8 4-2,-6 0 1,0 4 0,-3 6-2,1 9-3,-9 8-1,-7 13 3,-2 13 1,-6 6 0,-1 8 0,3 5 1,9-2 0,6 4-1,14-7-1,5-8 2,6-1 0,7-10 0,9-8 0,-5-3 0,5-8 1,9-8 0,0-7-1,8-6-4,2-12 0,-3-5 1,-6-8 0,-9-6 3,-6-12 0,5-158 0,-22 184 0,4-1 1,-4 0-1,5 7 0,-5-37 0,4 9 5,0 13 10,-4 8 3,-4 10 20,0 14 1,4 5-35,-5 12-3,-3 9-1,-5 14 16,-1 14 1,0 8-1,2 9 5,3 1 1,9 2-13,4 3-4,9 3 0,4-8 0,7-1-3,5-8-2,4-10 1,-4-4-1,-1-5 0,-3-2-1,-2-3-38,-1 0-17,-1-3-32,-2-10-10,3-3 7,3-10-40,1-10-93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1:13.26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1005 1788 194,'0'0'292,"0"6"-43,0-6-41,0 4-24,0-4-7,0 0 8,0 0-6,0 5-21,0-5-21,0 0-16,0 5-10,0-5-9,0 0-5,0 0-5,0 0-6,-10 0-6,10 0-5,0 0-8,0 0-4,10 5-2,-10-5-2,0 0 2,0 5-3,0-5 3,-10 0 1,10 0 3,0 5 3,0-5-1,-9 5 0,9-5 1,-8 5 3,8 0-3,-10 0-1,2-5-2,8 5-5,-9 0-4,1 0 0,8-5-5,-10 5-4,-7-5-5,17 5 0,-10-5-2,2 5 3,-1-5 0,9 5-1,-9-5-1,9 0-2,-9 0 5,9 5-6,0-5 3,-8 0-6,-1 0-6,9 0-4,-10 0-3,10 0-2,-8 0-2,0 0 1,-2 0-1,10 0-1,-9 0 0,1 5 1,-2-5 2,2 0 4,-1 0 1,1 5 1,-2-5-1,2 0 2,8 0 1,-9 0 1,-1 5 0,2-5 2,-1 0-1,0 0-1,0 0 1,1 0 1,-1 0 1,0 0 0,0-5 4,9 5 2,-8 0 1,-2 0 2,1-5-2,9 5-1,-8-5-4,-2 5-1,2-5-6,8 5-4,-9-5-5,1 0-5,-2 5-3,10-5-1,-8 5-1,-1-5 4,-1 5 2,2-5 0,0 5 4,-2-5 1,10 0 2,-9 0-1,1 5-1,-1-5-4,0 5-3,-8-5-3,7 5-7,2-5 0,-1 0 0,-1 0 1,-7 0-3,8 0 0,9 0 0,-9 1 0,1-2 0,-1 1 0,-1 1 0,2-2 1,0 1 1,8 1 2,-10-2-2,10 1 1,-9-4-1,1 9 2,-2-10-1,10 5 0,-8 5 1,-1-6 2,1 2 2,8-1 0,-10-1 0,2 2 0,-1-1-1,9 0-2,-10 0-1,2-5-4,0 5 0,-2 0 1,1-5-1,1 5 0,-1-5 0,0 0 0,0 0 1,1 0 0,8 5-1,-10-5-1,1 0 1,1 1-1,8-2 2,-10 1 0,2 5-1,8-5 1,-9 1 0,9-2 0,-8 7 0,8-7 0,-10 2-1,2-1 0,8 0 1,-9-5-1,9 5 0,-10-5 0,2 5 1,0-5 1,8 5 0,-10 0 0,1-4-2,1 3 0,8 1 1,-9-5 2,9 6-3,-9-2 0,9 2 1,-9-1-3,9-1 2,0 2 0,0-1-1,-8 0-1,8 0 1,0 0 1,0-5 0,0 5 1,0 0-1,0 0 0,0 0 0,0 0 2,0-4 1,0-1-2,0 4-1,0-4-1,0 0 1,0 0 1,8 0-1,-8 1-2,0-1-1,0 0 2,0 0 1,9 0 1,-9 0-1,9-5 0,-9 5 1,0 0 0,0 0-1,9 0-1,-9 0 1,0 0 0,8 0 0,-8-5 0,0 5-1,0 6 0,0-6 1,0 0 0,0 0 0,0 5-1,0-5 2,0 5 1,0-5-2,9 0 1,-9 0 0,0 6 0,0-6-2,0-5 0,10 5 1,-10 5-3,8-5 1,0 0-3,2 0 3,-10 0 2,9 5 0,-1-5-3,-8 0-1,10 0 2,-10 5 0,8 0 4,-8 0-3,9 1-1,-9-6 1,8 4 0,-8 2 2,10-6-4,-10 5 0,8-1-1,-8-3-3,9 4-4,-9-5-4,10 5-1,-2-5-4,-8 0 1,9 5-1,0 0 2,-9 0 3,9 0 3,-1 1 3,1 3 1,-9-3 1,10-2 4,-2 7-2,10-1 0,-9-5-1,-1 5 3,2-1-1,-2 2 1,1-7 2,9 7 2,-10-1-2,1 0 0,1 0 2,-2 0 0,0 0-1,2 0 2,7 0-1,-8-5-4,0 5 3,8 0 0,-7-5-2,-1 5-2,9-5 3,-10 5 1,1 0-2,9-5 2,-10 5 2,11 0-2,-11 0 1,0-4 2,11 3-1,-11 6-4,2-5 1,-2 1 0,1-2-1,-1 6-1,2-5 4,-2 5-2,1-4-1,1 4 4,-2-6 0,1 6-1,0-5 0,8 5 2,-8-4-4,9 4 0,-10-5 0,11-1 0,-1 6 1,-10-4 0,9 4-1,-7-5-1,7 5 1,-7-6 1,6 6-1,-6-4-1,7 4 2,-8 0 0,0 0 0,8 0 0,-7 0 0,-2 0 0,1 0 0,1 0 1,-2 0-2,1 0 0,-1 0 1,10 0-1,-9 0 1,1 0 0,6 4-1,-6-4 0,-1 0 1,7 0 0,-6 6-4,-1-6 2,-1 0 2,10 0-1,-9 5 3,1-5-1,-2 0 0,10 0-1,-9 4 3,-1-4-3,1 0 2,0 6 0,0-6 0,-1 5-1,11-1 1,-11-4 1,2 5 3,7 1 7,-9-2 2,2 1 3,7 1 0,-7-2 2,6 1 2,-6 5 0,7-5 0,1 0-1,-9 5 0,9-5-1,-10 0 0,11 5 0,-11-5-3,9 0 0,-7 0-3,-2 5-5,1-5-1,0 0-2,0 5 0,-1-5-2,2 5 2,-1-5 2,-1 5 2,0-5 1,-8 5 0,10-5 1,-1 5 2,-9-1-1,8 2-1,2-2-1,-10 1-2,8 1-1,-8-2 0,9 1-1,-9 5-4,10-5 2,-10 0-1,8 5 0,-8-5-3,8 5 2,-8-5-1,9 5 0,1-6 2,-10 6-1,8-4 3,-8 4-3,9-6 2,0 1 1,-9 5 0,9 0 0,-1-5-1,-8 5-1,10-5 1,-2 5 0,-8 0 0,9-5 1,-1 5-2,-8 0 0,10 0 1,-10 0-1,9 0 1,-9 0 0,8 0-2,-8-6 2,0 6 0,10 0-1,-10 5 1,0-5-1,0 0 0,0 0-1,0 5 1,0-5 1,-10 4-1,10-4-1,0 5 0,0 1 2,-8-6-3,8 4 2,-9 1-2,9 0-2,0 0 2,-10 0 1,10 0-1,-8-5-2,8 5 0,0-5-1,-9 0 1,9 0 0,0 0-1,0-1 1,-8 1-3,8 0 1,0 0 4,0 0 0,0 0 0,0-5-1,0 5 0,-10 0 1,10-5 0,0 5 0,0-6 0,0 6-1,0 0 0,0-4 0,-8 4 0,8-6 0,0 6 0,0-5-1,0 5 0,0-5 0,-9 5 0,9-5 0,0 5 0,-9-5 0,9 5 1,0-5 1,-9 0 0,9 0-1,-8 0 0,8-1 0,-10 2 1,1-1-1,1-1-1,8-4 0,-8 5 0,-2 1 1,1-2-1,1-3 0,-2 3 1,2-4-1,-1 5 2,-1 0 0,2 0 0,0 0-1,-1-5 0,-9 5 0,9 0-3,0 0 2,0 0 0,1-5 0,-2 5 1,2-5 0,-1 0 0,1 5-1,-2-5 2,1-1 0,1 2-1,-2 3-2,2-3 0,-1-1 0,0-1 1,-8-4-1,8 5 0,-9 1 1,10-2-3,-2 7 3,-7-7 0,7 1-1,-7 1 1,9-2 1,-10 6-1,9-10 0,-9 10 1,9-5-1,0-5 1,-8 5 0,8 0-2,-1-5-1,-6 0 2,6 5-2,1-5 1,1 0 1,8 0 0,-10 0-2,2 0 2,-1 0 0,-1 0-1,10 0 1,-8 0-2,0 0-1,-1 0 0,-1 0 0,2 0 0,0 0-2,-2 5-1,1-5 1,-9 0 2,10 0-1,-1 0 0,-9 0 2,9 0-2,1 0 2,-2 0 1,2 0 0,-1 0-1,0 0 1,9 0 1,-9 0-1,9 0 2,-8 0-1,8 0 0,0 0 1,0 0 1,-9 0-1,9 0-1,0 0 0,0 0 1,0 0 1,0 0 0,0 0-2,0 0 2,0 0-1,0-5 1,-10 5-1,10 0-1,0 0 0,0 0-1,0 0 1,0 0-2,-8 0 2,8 0-1,0 0 0,0 0-5,0 0-7,0 0-4,0 0-8,0 0-5,0 0-8,-8 0-2,8 0-7,0 0-7,0 0-9,0 0-16,0 0-19,0 0-32,0-5-30,0 5-36,0 0-32,0 0-35,0 0-29,0 0-28,0 0-20,0 0-12,0 0-8,0 0-13,0 0-24,0 0-44,0 0-68,0 0-45,-10 0-5</inkml:trace>
  <inkml:trace contextRef="#ctx0" brushRef="#br0" timeOffset="2250">703 1888 55,'0'0'190,"0"0"-36,9 0-35,-9 0-24,0 0-17,0 5-4,0-5 5,0 0 6,0 0 8,0-5 9,0 5-1,0 0-8,0 0-11,0 0-10,0 0-4,0 0-7,0 0-3,0 5-4,0-5-2,0 0 1,0 0-3,0 0-2,0 0-3,0 0-2,0 0-2,9 0 0,-9 0 2,0 0-2,0 0 4,0 0 1,0 0 3,0 0 7,0 0 1,0 0 5,0 0 1,0 0 6,0 0 1,0 0-2,0 0-2,0 0-6,0 0-1,0 0-7,0 0-6,0 5-6,0-5-7,0 0-2,0 0-2,0 0 1,-9 5 0,9-5 3,0 4 7,0 2 2,0-6 6,-9 5 3,9-1 1,0 2 0,0-6 0,-9 5 1,9-1-1,-8-4 1,8 6-4,-9-1-2,0 4 3,9-3 2,-9-2 2,1 1 2,-11 1 0,11 3-1,-2-3-1,-7 3 0,9-4-1,-10 5-3,9 0-4,-9 0-3,0 0 0,9 0 0,-8-5 4,8 5 0,-8 0 1,7 0 0,2-5 1,-1 0 3,-1 5 0,2-5-3,-1-1-3,0 2-1,9-1-6,-9-1-5,1 2-3,-1-1-5,-1-1-6,2 7-5,0-7-4,-2 1-1,1 1-3,1 3 0,-2-3-4,10-2 1,-8 7-1,-1-7-1,1 1 3,-2 0-2,10-5 1,-8 5 0,8 0 0,-9-5 0,9 0-2,0 0 4,0 5-2,0-5 0,-10 0 0,10 0-1,0 0 0,0 0-1,0 0 0,0 0-2,0 0 0,0 0 0,0 0 1,0 0 1,0 0-1,0 0-1,0 0-2,0 0 1,0 0 2,0 0 0,0 0 0,0 0 1,0 0 0,0 0 2,10 0 0,-10 0 1,0-5-1,0 5-3,0 0 1,0-5-1,0 5 0,0 0-1,9-5 0,-9 5 0,0 0-3,0-5-1,0 5-3,0 0-3,0 0-3,0-5 3,0 5-3,0 0 0,0-4 0,0 4 2,8 0 1,-8-6 4,0 6 1,0 0 4,0-5 1,0 5-2,0 0-3,0-4 4,0 4 1,0 0-1,0 0 2,0 0-2,0 0 1,0 0 0,0 0 1,0 0-2,0 0-1,0 0-2,0 0 2,0 0 1,0 0 1,0 0 0,0 0 1,0 0 1,0 0 4,0 0-1,10 0-3,-10-6 0,0 6 1,0-5 0,0 5 4,0-4 2,0 4 2,8 0 5,-8 0 4,0 0 1,0 0 1,0 0-3,0 0-5,0 0 0,0 0 0,9 0 0,-9 0 3,0 0 8,8 4 6,-8-4 5,10 0 6,-10 0 1,8 5 1,-8-5-2,9 0-4,-9 6-4,10-6-3,-2 0-1,0 0-2,2 0-5,-1 0-2,-1 0-2,-8 4-5,9-4-4,-9 0-3,9 5-3,0-5-3,-9 0 1,8 6 0,2-6-1,-10 4-1,9 1 0,-9-5-1,8 5-1,-8 0 3,10-5-1,-10 5 1,8-5-1,-8 5 0,9-5 1,-9 0 0,9 5 0,0-5-2,-9 0 1,8 0 0,1 5 0,-9-5 1,10 0 0,-2 0 2,-8 5-4,8-5 1,-8 0 0,10 5 2,-10-5-2,0 0 0,9 5 0,-9 0-2,0-5 5,8 0-1,-8 0-1,0 5-2,10-5 1,-10 5 0,0-5 0,0 0 0,0 5-3,8-5 0,-8 0 0,0 5 1,0-5-2,0 0-3,9 0-1,-9 5-1,0-5-2,0 0 4,0 0-4,0 0-4,8 0-2,-8 0 0,0 0 0,0 0-2,0 0-2,0 0-6,0 0 2,0 0 0,0 0-2,0 0-3,0 5-3,0-5-3,0 0-2,0 0-4,0 0-2,0 0 1,0 0 1,0 0 1,0 0 0,0 0 3,0 0 5,0 0 0,0 0 5,0-5 4,0 5 2,0 0 0,0 0 3,0 0 0,0 0-3,0 0-4,0 0 1,0 0-7,0 0-2,0 0 0,0 0-2,0 0 0,0 0 2,0 0 6,0 0 3,0 0 9,0 0 1,0 0 5,0 0 4,0 0-12,0 0 10,0 0 6,-8 0 0,8 0 0,0-5 2,0 5 0,0 0-2,0 0 13,0-5-6,0 5-4,0 0-1,-9 0 0,9 0 0,0-5 0,0 5 4,0 0-3,0-5 1,0 5 1,-8 0-3,8 0 0,0 0 0,0-5 3,0 5 3,0 0 10,0 0 6,0 0 5,0 0 9,0 0 3,0 0 8,0 0 5,0 0 0,0 0-3,0 0-1,0 0-3,0 0-3,0 0-1,0 0-4,0 0-2,0 0 0,0 0-2,0 0-4,0 0 0,0 0-3,0 0-3,0 0 2,0 0-2,0 0-3,0 0 0,0 0 1,0 0 1,0 0 1,0 0-1,0 0-1,0 0-1,0 0 2,0 0-2,0 0-2,0 0-4,0 0-3,0 0-1,0 5-3,0-5-4,0 0-3,0 0 0,0 0 2,0 5 1,0 0 2,0 0 3,0-5 4,0 5 4,0 0 3,0 0 5,0 5 1,0-1 4,8-3-1,-8 3-2,0-3-3,0 3-2,0-3-3,0 3-4,0 2 0,0-7-7,9 7-1,-9-2-2,0 1 3,0-5-2,0 5 1,0 5-3,8-5 2,-8 0 3,0 0-2,0 0 5,0 0-4,0 0 2,0 0-2,10 0 2,-10 0-4,0 0-1,0-1 1,0-3-3,8 3 0,-8 2-1,0-2 3,0-3 0,0 3-1,0 1 0,9 1-1,-9-7 0,0 6 1,0-4-2,0 3-1,0-3 0,0-2-1,0 7 1,0-2 0,0 1 2,0-5-2,10 5 0,-10-5-1,0 5 0,0-5 1,0 0 0,0-1 0,0 2-1,0-1 0,0-1 1,0 2 0,0-1 1,8 0-1,-8 0 0,0-5 0,0 5-1,0 0 1,0 0 0,0-5 0,0 5 0,0 0 0,0-1 1,0 2 0,0-1 2,0-1-2,0 7 0,0-7 1,0 7 2,0-7-3,0 7-1,0-7 0,9 1 0,-9 5 1,0-5-1,0 1 0,0-2-2,0 6-6,0-5 3,0-5 2,0 5 1,0 0 2,0 0-1,0-5 0,0 5 1,0 0 8,0 0-2,0-5-4,9 5-2,-9 0 1,0 5 0,0-5-1,0 0 0,0 5 2,0-5-1,0 5 1,0-1 0,0 2-2,0-7 0,-9 7 0,9-7 0,0 7-3,0-7 3,0 1 0,0 1 0,0-2 0,0 1 0,0 1-1,0-2 1,0-4 0,0 5-2,0 1 1,0-2 1,0-4 0,0 5-1,0 0 1,0 0-1,9 0 1,-9 0 2,0 5-3,0-5 1,0 5 0,0-5 0,0 5 1,0-5 0,0 5-1,0 0-1,0 0 1,0-5 0,0 5-1,0-5 3,0-1 0,0 2-1,0-1 0,0-1 0,0-4 3,0 6-2,0-6 0,0 5-1,0-1-3,0-4 1,0 6 1,0-1 1,0-5-3,0 4 2,0 1 0,0 1 0,0 3 0,0-3 1,0-2-2,0 7 1,0-2 1,0 1 0,0 0-1,0 0 1,0 5-1,9-5 1,-9 0 1,0 0-2,0-5 0,0 5-2,0-5 0,0 0 1,0-1 1,0 2-1,0-1 1,0-1-2,0 2 2,0-1 2,0-1 0,0-4-2,0 6 6,0-1-4,0-1-2,0-4 0,0 11 0,0-11-2,0 4 1,0 7 1,0-11-5,0 9 4,8-3 2,-8-2-1,0 1 0,0-5 0,0 6-1,0-2 0,9-4-3,-9 5 2,0 0 0,0-5 1,0 5 0,0 0 2,0-5 1,0 5 1,0-5 0,0 5-2,0 0 0,0-5-1,0 5 0,0-5 1,0 5 0,-9 0-1,9 0 0,0-5 7,0 5-2,0 0-1,0 0-1,0 0-4,0-5 0,0 5 1,0 0-1,0-5-5,0 0 2,0 5 3,0-5 1,0 0 0,0 0 1,0 0 1,0 0 3,0 0 0,0 5 2,0-5-2,0 0-2,-8 0 1,8 0-2,0 0-1,0 0-2,0 0 1,0 0-2,0 0-1,0 0 2,0 0-1,0 0 1,0 0 1,0 0 0,0 5-2,0-5 0,0 0 2,-9 0 0,9 0 0,0 0 0,0 0 0,0 5-2,0-5 1,0 0 1,0 0-1,0 0 0,0 0 0,0 0 1,0 0-1,0 0 1,0 0 1,0 0-1,0 0 1,0 0-1,0 0-1,0 0 0,0 4 1,0-4 0,0 0 0,0 6-1,0-6-1,0 5 1,0-5 4,0 4-2,0-4 2,0 6-5,0-6 1,0 5-1,9-5 2,-9 4-2,0-4-1,0 6 2,0-1 1,0-5 1,0 0-1,0 4 1,8 1-8,-8 1 5,0-6 2,0 4-3,-8 1 2,8 1 1,0-2 1,0-4-2,0 5 8,-9 1-3,9-2-3,0 1-1,0 0-12,0 0 5,0 0 5,0 0 2,0 0 0,-9 5 0,9-5 0,0 0 1,0 0 12,0 5-7,0-5-5,0 0 0,0 0 0,0 0-1,0-5 1,0 5-1,0 0 1,0-5 0,0 0-1,0 0 2,0 0-2,0 0 1,0 0 1,0 0 1,9 0-2,-9-5 0,0 0 2,0 5 0,0-5-2,0 0 2,0 0-1,9 5-1,-9-5 2,0 0-1,0 0 0,0 5-2,0-5 0,0 5 0,-9-5 0,9 5 0,0-5-1,0 5-2,0-5 3,0 5 1,0 0 0,0-5-1,-9 5 0,9-5 2,0 5-1,0 0 2,0-5-3,0 5-2,0-5-3,0 5 4,0-5 0,0 5 0,0-5 0,0 5 0,0 0 0,-9 0-1,9-5 6,0 5-4,0 0 0,0 0 0,-8-4 0,8 4-2,0 0-2,-10 0 3,10 0-1,-9 0-2,1 0 2,-2 0-2,2 4 2,-1-4 1,1 5 1,-2-5-1,2 5 2,-1 0-8,-1 0 3,2 0 2,0-5 0,-2 5 1,1 0 1,-8 0 1,8-5 0,0 5 7,1 0-2,8-5-1,-10 5-2,2-5 0,-1 5-2,-1-5 1,2 5-1,-1-5-1,0 0 0,9 0 0,-9 5 1,1-5-1,-1 0-1,-1 0 0,2 0-1,0 0 0,-2 0 1,1 0 0,1 0 7,-2 0-2,2 0-1,8 0-2,-9 0 1,1 0-1,8 0-2,0 0 1,-10 0-9,10 0 4,0 0 1,0 0 2,0 0 1,0 0-2,0 0 1,0 0 0,0 0 0,0 0-1,0 0 0,0 0 2,0 0-2,0 0 2,10 0 1,-10 0-2,8 5 2,-8-5 1,9 5-2,-1-5 1,2 5 0,-2-5 1,1 5-1,1 0 1,-2-5-2,0 5-1,2 0 4,7-1-2,-8-4 1,0 6-1,8-1 0,-7-1-1,-1 7 2,9-11 0,-10 4 0,1 7-2,0-11-2,0 9 2,-1-3 1,1-2 0,1 7 0,-2-7 0,0 1 1,2 5 0,-10-5 1,9 1-2,-1-2 2,-8 6-2,10-5 1,-2 0 0,-8 5-2,9-5 1,-1 0 1,-8 0 1,10 0-2,-2-5 3,-8 5-2,9 0-1,1 0 1,-10-5 2,8 0-1,1 5-1,-9-5 1,9 0 0,0 0-2,-9 5 3,8-5-2,1 0-1,-9 0 2,9 5 0,-9-5-2,9 0-2,-9 0 1,0 5-1,8-5 2,-8 0 0,10 0-1,-10 5-1,9-5 0,-9 0 1,8 0 2,-8 0 1,10 0 1,-10 0-3,8 0 3,-8 5 0,9-5 0,-9 0 0,8 5-3,2-5 0,-2 5-1,-8-1-1,9 2 0,1-1 2,-2-1-1,0 2 0,-8-1 2,10-1 0,-10 2-1,9-6 0,-1 5 0,-8-1 0,9 1 0,-9-5-3,9 6-1,-9-6 2,0 4 1,9-4 1,-9 5 0,0-5 0,0 6 0,8-2 2,-8-4-1,0 0-1,0 0 0,0 0 1,0 0-1,0 0 0,0 0 2,0 0-1,10 0 3,-10 0-1,0 0 0,0 0-3,0 0 0,0 0 0,0 5-3,0-5 0,0 0-2,0 0 2,0 0 1,0 0 1,0 0 1,0 0-1,0 0 1,0 0 0,0 0 1,0 0-1,0 0 0,0 0-1,0 0 0,0 0-1,0 0 2,0 0 0,8 0 0,-8 0 0,0-5 0,9 5-1,-9 0 1,10-4 0,-10-2-1,8 6 0,1-5-2,-9 1 1,8-2 1,2 6 0,-10-5-1,8 1 2,1-1 0,-9-1 0,10 6 1,-10-4 0,8-1-2,-8-1-1,8 2 2,2 4 0,-10-5-1,9-1 2,-9 2 0,8-1 1,0 0 1,-8 0 2,10 0-3,-1 0-3,-1 0 1,2-5-2,-10 5 1,8-5-2,1 0-1,1 5 0,-2-5 0,0 0 5,2 0 0,-1 1 1,-1-2-3,1 1 2,0 5 0,-9-5 0,9 5 0,-1 1-2,-8-7 0,10 7 1,-10-1 0,0-1 0,9 2 0,-9-1 0,8-1-1,2 2 1,-10-1 0,8-1-2,-8 2-1,9-1 3,-9-5 1,8 5-1,-8 0 1,10-5 0,-2 5-1,1 0 1,-9 0 1,10-5-2,-10 5 0,0 0 0,8 0 1,-8 0 0,0 0 2,8 0-3,-8 0 0,0 0 0,0 5 1,0-5 0,0 5-2,0-4-1,10 4-2,-10-6 3,0 6 0,0-5 0,0 5 0,0-4-6,0 4 4,9-6-1,-9 6-8,0-5 5,0 1 4,0 4 1,8 0 7,-8-6 4,0 6-3,0 0 2,0-5 6,0 5-7,0 0-1,0 0-3,0 0-6,0 0-1,0 0 2,0 5-1,-8-5 3,8 0 0,-9 6 0,9-6-1,-10 4 1,2 1 1,0 1 1,-2-2-2,1 1 1,1 1-1,-2-6-1,2 4 2,-1 1 0,1-5-1,-2 5 0,2 0 1,8-5-1,-9 0 0,-1 0-1,10 0 0,-8 0 1,-1 0 0,9 0-1,-9 0-2,0 0 2,1 0 1,-1 0 2,9 0-1,-10 0 0,2 0-1,0 0 2,-2 0 2,1 0-2,1 0 0,-2 0-1,2 0 0,-1 5-1,-1-5 0,2 0-2,8 0-1,-8 0 0,-1 0 2,-1 0 0,10 0 3,-8-5 0,8 5-3,-8 0 1,8 0 3,-10 0 1,10 0-3,0 0 1,-9 0-2,9 0-2,0 0 2,-8 0 0,8 0-4,0 0 2,-10 0 2,10 0-2,0 0 2,0 0 2,-8 0-1,8 0-1,0 0 2,0 0-2,-9 0 0,9 0-1,0 0-1,-8 0-1,8 0 0,0 0 3,0 0 0,0 0-2,0 0 0,0 0 1,0 0 1,0 0 1,0 0-1,0 0 2,0 0-1,0 0 0,0 0 2,0 0-2,0 0 2,0 0-2,0-5 2,0 5-4,0 0 0,0-5 0,0 5 1,0 0 1,0-5-1,0 5 0,0 0 0,0-4 1,8-2 3,-8 6-4,0-5 0,0 1-1,0-2-1,0 6 1,9-5-1,-9 1 1,0-2-3,0 1 2,0 1 1,0-1 2,8-5-1,-8 5 0,0-1 1,0 2-1,0-7 2,0 7 1,0-6 1,0 5-3,0 0-3,10-5 2,-10 0 2,0 5 2,0-5-1,0 0-3,0 5-1,0-5 1,0 0 2,0 0-1,0 1-1,-10 3-4,10-3 2,0 3 1,0-3 1,0 3 0,0-3 0,0 3 0,0-3-2,0 4 2,0-5-2,0 5 0,10-5 1,-10-1 0,0 2 1,0-1-1,0 0 1,0 0 0,0 0 0,0-5 1,0 5-1,8 0 1,-8-5 1,0 5 2,0 0-2,0 5-1,0-10 0,0 11-1,0-11 0,0 4-1,0 2 0,-8-1-1,8-1 1,0 2 1,0-1-1,0 5 1,-10-5 0,10 0-1,0 5 0,0-5 1,0 5-2,0-5 2,0 0-1,0 0 1,0 5 0,-8-5 0,8 0-3,0 1 1,0-2 2,0 1 0,0 5 0,-9-5 0,9 1 0,0-2 0,0 2 1,0 3-1,0-3-1,-8 3-1,8 2 0,0-6 0,0 5 2,0 0-1,0 0 1,0-5 0,-10 5 0,10 0 2,0-5-1,0 5 0,0-5-1,0 5 0,0-5 0,0 5 1,0-5-1,0 1-1,0-2 1,0 1-2,-9 5 2,9-5 0,0 1 0,0-2 5,0 7-1,0-7-2,0 7-1,0-7 1,0 7 0,0-1-3,0-5 0,0 5-6,0 0 2,0 0 2,0 0 1,9 0 1,-9-1-2,0 2 1,0-1 1,0-1 1,0 2 0,10-1 0,-10 0-1,0-5 1,0 5 1,0 0 0,0 0-1,0 0 0,0-5 2,0 5-1,0 1 1,0-2-1,0-3-2,0 3 1,0 1 1,0 1-2,0-7 1,0 6-1,0 5 1,0-4 0,-10-2 0,10 1 0,0 5 0,0-4 0,0-2-1,0 1 1,0 5 2,-9-4-1,9-2 0,0 1 1,0 1-1,0-1 1,-8-1 0,8-3-1,0 3-1,0 2-2,0-7 0,0 7 0,0-6 2,0 5-1,0-5 0,-10 5 1,10-5-1,0 5 2,0 0 3,0 0-2,0-5-2,0 5 0,0 0 0,0 0-1,0 5 1,0-5 1,0 0-2,0 0 1,0 0 0,0 5 0,0-5-1,0 5 1,0-4-1,-8 4 0,8-6 1,0 1-1,0 1 1,0 4 1,0-6-1,0-3 0,0 9 0,0-6 0,0-3 0,0 3 2,0 1-2,0 1 0,0 4 0,0-5 0,0-1 1,0 6 0,0-4-1,0 4-1,0-5 0,0 5-1,0 0 2,0-6 0,0 6-1,0 0-1,0 0 1,0 0 1,0 0 1,0 0-1,0 0 0,0 0 0,0 0-1,0 0 1,0 0 1,0 0-1,0 0 0,0 0 0,0 0 0,0 0 0,0 0 0,0 0-1,0 0-1,0 0 1,0 0 1,0 0-3,0 0 3,0 0 0,0 0-1,0 0 1,0 0-1,0 0 0,0 0-1,0 0 2,0 0-2,0 0 2,0 0 0,0 0-2,0 0 0,0 0-1,0 0-2,0 0 2,0 0 0,0 0 0,8 0 0,-8 0 0,10 0 2,-10 0 1,8-4 2,-8 4 0,9 0-1,1 0 0,-10 0-1,8 0 0,1 0 0,-1 0 0,-8 0 0,10 0 0,-2 0-2,1 0 0,1 0 2,-10 0-1,8 0 1,0 4 0,2-4 0,-1 0 0,7 0 1,-6 0 1,-1 0-1,-1 0-2,2 0-1,-2 0 0,1 0 2,1 0-1,6 0 0,-6-4 0,-1 4 0,8 0 2,-8-5 2,0 5-2,-1-6-1,2 6 1,-1 0-1,-1 0-2,2 0 2,-10-4 0,8 4-1,-8 0-2,9 0 2,-9 0 1,8 0 2,-8 0 1,10 4-3,-10-4 0,0 0 0,8 0 3,1 0 0,-9 0-2,10 0-2,-10 0 1,8 0 0,-8 0-1,8 0-2,-8-4 1,0 4-3,10 0 0,-10 0-2,0 0 4,0 0 1,0 0 0,0 0-5,0 0 3,0 0 4,0 0 2,0 0 2,0 0-3,0 0-1,0 0 2,0-5 6,0 5-4,0 0-2,0 0 0,0-5 0,0 5-1,0-5-1,0 0 0,0 5 0,0-5 0,0 0 0,0 0 0,0 0-1,0 0-2,-10 0 1,10 0 1,0 0 1,0 0-1,-8 0-1,8 0 1,0 5-1,0-5 2,-8 0-1,8 0 0,-10 5 1,10-5 1,0 0-1,-9 0-1,9 1 1,-8 4 0,8-6 0,-10-3 0,10 9-1,-8-11 2,8 7 0,-9-2-1,1 1 0,8-4 0,-10 3 0,2 2 0,8-1 0,-9-5-2,9 5 1,0-5 7,-10 5-4,2 0 0,8-5 0,-9 5-1,9 0 0,0 0 0,0 0-1,-9 0-5,9 0 4,0 0 1,-9 5 0,9-5 0,-8 0 1,8 0-1,-9 5 0,9-5 1,0 0-1,-10 0-1,10 5 1,-8-5 0,8 0 0,-8 0 0,8-5 1,-10 10-2,10-5 1,-9 0 2,9 1-3,-8-2 1,8 1 0,-10 1 0,10-2-1,-8 6-2,8-5 1,0 1 0,-9-2 2,9 6 0,0-5 0,-10 5 0,10-4 0,0 4 2,0-5-1,-8 5 1,8-6-5,0 6 1,-8-4 0,8 4 1,0-5 1,-9 5 0,9 0 1,-10-6-2,10 2 3,0 4 0,-8-5 0,8 5 0,0-6-2,-8 6 1,8-4-2,0 4 2,-10-5 0,10 5-1,0-5 0,0 5 0,0-5 0,0 5 0,-9-5 0,9 5-2,0 0 2,0 0 2,0-5-1,0 5-2,-8 0 1,8 0-2,0 0 1,0 0 1,0 0 1,0 0-3,0 0 1,0 0 3,0 0-2,0 0-1,0 0 1,0 0-2,0 0 1,0 0-1,0 0-1,0 0 0,0 0 0,0 0 3,0 0-2,0 0-3,0 0-5,0 0-6,0 0-3,0 0-12,0 0-15,0-5-18,0 5-23,0 0-25,-10 0-32,10 0-32,0 0-38,0 0-32,0-5-36,0 5-34,0 0-28,10 0-23,-10 5-18,0-5-31,0 0-54,0 0-98,0 0-48,0 0-5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9:06.65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17 1178 214,'0'0'182,"0"0"-50,0 0-45,0 0-32,0 0-28,0 5-9,0-5-1,0 5-3,0-5-3,0 0 9,0 0 15,0 0 7,0 0 6,0 0-10,0 0-14,0 0-10,0 0-5,0 0-2,0 0 0,0 0 2,0 0 2,0 0 0,0 0 2,0 0 0,0 0 0,0 0 1,0 0-1,0 0 0,0 0-2,0 0 3,0 0 1,0 0-1,0 0 4,0 0 2,0 0-1,0 0 1,0 0-1,0 0-1,0 0-1,0 0 1,0 0-3,0 0-2,0 0 0,0 0-2,0 0 2,0 0 2,0 0 1,0 0 3,0 0 1,0 0 3,0 0 3,0 0 0,0 0 1,0 0-3,0 0 1,0 0-1,0 0 2,0 0-1,0 0 1,0 0 0,0 0 1,0 0 4,0 0 3,0 0 2,0 0 0,0 0 2,0 0-1,0 0-1,0 0-1,0-5-3,0 5-3,0 0-2,0 0-1,0 0-2,-9 0-1,9 0-2,0 0-1,0 0-3,0 0-1,0 0 0,0 0-2,0 0 0,0 0-1,0 0-3,0-5 3,0 5-2,0 0-1,0 0-1,0 0-3,0 0 1,0 0-2,0 0 1,0 0-3,0 0 2,0 0-3,0-5-2,-9 5 0,9 0 0,0 0 3,0 0 3,0 0-1,0 0 0,0 0-1,0 0 1,0 0 2,0 0 0,0-5-1,0 5-3,0 0 1,0 0 3,0 0-4,0 0 2,0 0 1,0 0 0,0 0 1,0 0 1,0 0-1,0-5 0,0 5 6,0 0 0,9 0 0,-9 0-2,0 0 2,0 0 0,0 0 0,0 0 1,0 0-2,0 0-1,0 0-3,0 0 2,0 0-2,0 0 0,0 0-2,0 0-2,0 0 0,0 0-1,0 0 2,0 0-4,0 0 2,0 0-2,0 0 0,0 0-2,0 0 1,0 0-5,0 0-9,-9 0-10,9 0-17,0 0-20,0 0-19,9 5-25,-9-5-35,9 0-50,-1-5-67,2 5-119,-10 0-94,0 0-40</inkml:trace>
  <inkml:trace contextRef="#ctx0" brushRef="#br0" timeOffset="15132">123 1188 82,'-9'0'249,"9"0"-35,0 0-36,0 0-32,-9 0-29,9-5-13,0 5 17,-8 0 1,8-5-21,0 5-30,-10 0-19,10-5-12,0 5-8,-8 0-6,8 0-4,0-5 1,0 5-1,0-5 0,0 5-2,0-5-6,0 5 0,0 0-1,-9 0 0,9 0 2,0-5 0,0 5 2,0 0 1,0 0 3,0-5 1,0 5 0,0 0 1,0 0-3,0 0-1,0 0-1,0 0-3,0 0-3,0 0-2,0 0-3,0 0-1,0 0-2,0 0 0,0 0-2,0 0 0,0 0 1,0 0 3,0 0 4,0 0 7,0 0 4,0 0 7,0 0 5,0 0 9,0 0 5,0 0 4,0 0 0,0 0-3,0 0-1,-10 0-6,10 0-5,0 0-8,0 0-7,0 0-5,0 0-6,-8-5-3,8 5-2,0 0-3,0 0 2,0 0-1,0 0 0,0 0-1,0 0 0,0 0-1,-9 0 2,9 0 0,0 0-3,0 0 0,0 0 2,0-5-1,0 5-1,0 0-1,0 0 0,0 0 1,0 0 2,0 0 0,0 0-1,-8 0 0,8 0 3,0 0-1,0 0 1,0-5-3,-10 5 1,10 0 0,0 0 2,0 0 0,0 0-2,0 0 0,0 0 0,0 0 1,0 0-2,0 0-1,0 0-2,0 0 0,0 0 2,0 0-1,0 0 0,0 0 0,0 0 1,0 0 0,0 0 1,0 0-1,0 0-2,0 0 0,0 0 1,0 0 0,0 0 0,0 0-2,0 0 3,0 0-1,0 0 1,0 0 1,0 0 1,0 0-2,0 0 1,0 0 2,0 0-2,0 0 0,0 0 0,0-5 0,0 5-3,0 0 2,0 0 0,0 0 1,0 0 0,0 0-1,0 0 2,0 0-1,0 0 3,0 0-4,0 0 0,0 0 0,0 0-1,0 0 1,0 0 0,0 0 0,0 0 0,0 0 1,0 0 1,0 0-1,0 0-1,0 0 1,10 0-1,-10 0 1,0 0 0,0 0 0,0 0-1,0 0 0,0 0 2,0 0-1,0 0 1,0 0 0,0 0 0,0 0 1,0 0 2,0 0 1,0 0 0,0 0 2,0 0 0,0 0 1,0 0-2,0 0 1,0 0 0,0 0-1,0 0-1,0 0-2,0-5 0,0 5 1,0 0-2,0 0 2,0 0-2,0 0 1,0-5-2,8 5 2,-8 0-2,0 0-1,0 0 3,0 0 0,0 0 1,0 0 5,0 0 4,0 0 3,0-5 3,0 5 3,0 0 3,0 0 0,0 0-3,0 0-3,0 0-3,0 0-3,0 0 0,0-5-2,0 5-3,0 0 0,0 0 1,0 0-1,0 0 2,0 0-1,0 0 0,-8-5-3,8 5 0,0 0 0,0 0-2,0 0 2,0 0-4,0 0 7,0 0-3,0 0 0,0 0-2,0 0-3,0 0 0,0 0-2,0 0 2,0 0-8,0 0 3,0 0-2,0 0 2,0 0 0,0 0 1,0 0 2,0 0 0,0 0-1,0 0-1,0 0 2,0 0-1,0 0 2,0 0-1,0 0-2,0 0 1,0 0-1,0 0 9,0 0-2,0 0-4,0 0-1,0 0 0,-10 0 0,10 0-1,0 0-1,10 0-10,-10 0 5,0 0 4,0 0-1,0 0 4,0 0 1,0 0 0,0 0 1,0 0 1,0 0-3,0 0 2,0 0 2,0 0-3,0 0-1,0 0 0,0 0 0,0 0 0,0 0 0,0 0 0,0 0 1,0 0 3,0 0 0,0 0 1,0 0-1,0 0-1,0 0 2,0 0-2,0 0 0,0 0 0,0 0-3,0 0 0,0 0 2,0 0 3,0 0-2,0 0 0,0 0-2,0 0 2,0 0 0,0 0-1,0 0-1,0 0-3,0 0 2,0 0 0,0 0 0,0 0 1,0 0 5,0 0 1,0 0 5,0 0 1,0 0 4,0 0-1,0 0 4,0 0 0,0 0-4,0 0-1,0 0-1,0 0 2,0 0-4,0 0-1,0 0-2,0 0-3,0 0 0,0 0-3,0 0-1,0 0-9,0 0 2,0 0-1,0 0 1,0 0 3,0 0 2,8 0 0,-8 0-2,0 0 3,0 0-1,0 0 3,0 0 1,0 0-2,0 0-2,0 0-2,0 0 2,0 0 2,0 0-1,0 0-1,0 0-2,0 0 1,0 0 1,0 0 3,9 0-2,-9 0-1,0 0 3,8 0-1,-8 0 0,10 0-1,-10 0 1,0 0-2,9 0 0,-9 0 2,0 0-1,8 0 3,-8 0-3,10 0-1,-2 0-1,-8-5 1,0 5 0,9 0-3,-9 0 0,9 0-2,-9 0 2,9 0 1,-9-5 0,8 5 2,-8 0-2,9 0 3,-9 0 1,10 0-2,-10 0 0,8 0 1,-8 0 1,8 0 0,2 0 0,-10 0-1,9 0-2,-9 0 1,8 0 1,2 0-1,-2 0-2,-8 0-1,9 0 3,-9 0-1,8 0 1,-8 0 1,0 0-1,10 0 0,-10 0 0,8 0 3,-8 0-1,9 0-2,-9-5 1,10 5-2,-2 0 2,-8 0 0,9 0-1,0 0-1,-9 0 1,9 0 1,-1-5-1,-8 5 0,9 0 0,0 0 0,0 0 0,-9 0 0,8 0 0,2 0 1,-1 0 0,-9 0-1,8 0-8,-8 0 3,10 0 1,-2 0 1,1 0 0,-9 0 1,8 0-2,2 0 3,-10 0 6,8 0-2,1 0-1,1 0-2,-2 0 3,-8 0-2,8 0 1,2 0-1,-1 0 1,-1 0 0,2 0-1,7 0-2,-9 0-1,2 0 0,-1-4 2,-9 4 0,8 0-1,2 0 0,-2 0 0,1 0 1,-9 0 1,9 4-1,0-4-1,-1 0 1,1 0 0,-9 0 0,10 0 2,-2 0 1,0 5-3,-8-5 0,10 0 1,-1 0 1,-1 0-1,-8 0-1,10 0-1,-2 0 0,1 0 1,-1 0 0,-8 0-2,10 0-2,-2 0 3,1 0 0,1 0 0,-10 0-2,8 0 3,1 0 0,0 5 0,0-5 0,-1 0 0,1 0 0,0 0 0,0 0 2,-1 0 1,2 0-2,-1 0 3,-1 0-1,2 0 0,7 0 0,-9 0-1,2 0-2,-2 0 0,1 0 0,9 0-2,-10 0 2,2 0-2,-1 0 0,-1 0-1,10 0 4,-9 0-2,-1 0 1,2 0 0,-2 0-1,1 0 0,1 0 2,7 0-1,-9 0 0,2 0-1,-2 0 1,10 0-3,-9 0 1,9 0 2,-9-5 0,-1 5 1,10 0-2,-9 0 1,9 0 0,-10-5 2,11 5 0,-11 0-1,10 0-1,-9 0 0,8 0 1,-8 0-2,0 0 0,9 0-1,-1 0 1,-7 0 0,-2 0 0,9-4-1,-7 4 2,7 0 2,-7 0-1,-2 0 1,10 0 0,-9 0 0,-1 0-1,10 0-1,-9 0-1,9 0 0,-10 0 10,1 0-4,1 0-3,7 0-2,-9 0 1,2 0 1,7 0 1,-8 0-2,0 0-9,-1 0 5,11 0 3,-11 0-1,0 0 0,2 0 1,-1 0 1,9 0 0,-10 0-1,1-6-1,-9 6-1,10 0 1,-2 0 0,0 0 0,11 0-1,-11 0 2,1 0 0,0 0 2,0 0 1,-1 0-1,2 0 1,-2 0-1,1 0 14,1 0-9,-2 0-2,1 0-4,9 0-1,-10 0-1,1 0 1,9 0-2,-10 0-14,2 0 7,7 0 2,-9 0 6,11 0 0,-11 0-1,10 0 0,-9 0 1,9 0 0,-10 0 0,11 0 0,-2 0 0,-8 0 1,8 0 1,-7 0 1,7 0-1,1 0 1,-9 0 0,-1 0 0,10 0-2,-9 0-1,1 0 2,-2 6-2,0-6-1,11 0 1,-11 0-2,0 0 3,2 0-1,-1 0 1,-1 0-1,10 0 0,-9 0 1,9 0-1,-9 0 3,-1 0-2,10 0 2,0 0-2,-1-6 0,-8 6 2,9 0-1,0-5-2,-1 5 1,-7 0 0,7 0-2,1 0-2,-10 0 3,11 0-1,-2 0 2,-8 0 0,8 0 0,-7 0 0,7 0 2,-9 0 0,11 0-3,-11-4 1,10 4 0,-9 0 0,0 0 0,8 0 0,-8 0 1,1 0-1,6 0 2,-6 0-2,7 0 0,-7 0-1,7 0-1,-9 0 0,10 0 1,-9-6 0,9 6-2,0 0 5,-1 0-2,2 0 2,-3 0-1,3 0 2,-11 0-1,10 0-1,-1 0 3,1 0-4,1 0 0,-3 0 0,3 0 1,-2 0 1,1 0 3,0 0-2,-9 0 2,9 0 3,-1 6 0,-8-6 1,8 0 1,-8 0-2,9 4-1,-10-4 4,11 0 0,-1 0 0,-10 0 0,9 5 1,-7-5-3,7 0-2,-7 6 2,7-6-2,1 0 0,-10 0-2,10 0 0,-1 0 2,2 0 3,-1 0 1,-1 4 3,1-4-2,-1 0 3,9 5 1,-7-5-1,-2 0-1,9 0-3,-8 0 0,1 5-3,6-5 1,-7 0 0,1 0 1,-3 0 0,3 0 1,-3 0 2,-6 0-1,7 0 2,1 0 0,1 0-4,-11 0 0,9 0 0,-7 0-1,7 0 0,-8 0 5,8 0-5,-7 0-2,7 0 0,-7 0 0,7 0-3,-9 0 0,10 0 0,1 0-5,-11 0 7,10 0-2,-9-5 2,8 5-1,1 0-2,0 0 2,-1 0-4,-7 0 1,7 0-5,1 0 3,-1 0 0,1 0 2,0 0 1,-9 0-1,7 0 0,3 0 0,-1 0 0,-10 0-2,11-5 0,-3 5 0,-7 0 1,9 0-1,-9 0 1,9 0-1,0-4 3,-10 4 0,9 0-3,-7 0 2,7 0-1,1 0 1,1 0-2,-11 0 4,9 0-2,1-6-2,0 6 2,-9 0-2,9 0-3,-1 0 1,1-5 2,-1 5 1,-7 0-1,7 0-1,1 0 1,0 0 0,-9 0 2,7 0 0,3 0-2,-1 0-2,-1-4 1,1 4 2,-1 4 1,1-4-1,0 0 2,-1 0-1,1-4 0,-1 4-1,10 0 0,-9 0-1,0-6 0,-1 6 3,2 0-4,-3 0 1,3 0 4,-1 0-3,-1 0 3,1 0-2,-1 0-2,1 0 4,0 0-1,-9 0-1,8 0-1,1 0 1,0 0 1,-1 0 4,1 0 1,1 0-3,-3 0 2,11-5 2,-9 5 0,-1 0 1,10 0 1,-9-4 0,9 4-3,-10 0-1,1 0 1,-1 0-2,9-6-1,-7 6-1,-1 0-1,-1 0 1,1 0 0,-1 0 2,1 0 0,0 0-1,8 0 1,-8 0-1,0 0 1,-9 0-3,9 0 0,-1 0 0,1-5-1,-1 5 1,1 0 3,0 0-1,-1 0-1,1 0 1,-1 0 0,1 0-1,1-4 3,-2 4-1,1 0-3,-1-5 2,1 5-1,0 0 3,-1 0 2,1 0 1,-1-6 0,1 6 4,1-4 1,-3 4 0,3-5 4,-2 5-2,1 0-1,0 0-1,-1-6-2,1 6-4,-9-4-1,9 4-4,-1 0-4,1 0 1,0-5 1,-9 5-2,7 0 1,3 0 0,-1-6 0,-10 6 3,11 0 2,-3 0-4,3-4-2,-2 4 1,1 0-2,0-5 0,-9 5 1,7 0 0,11-5 0,-9 5 0,1 0 2,-3-5-1,3 5 0,-2-5 1,1 5-2,0 0 1,-1-5-1,1 5 3,-1 0-1,1 0 0,0-5 1,-9 5 1,9 0 0,-1 0 2,1-5-6,-1 5-1,-7 0 0,7 0 0,1-5 1,-10 5-3,11 0 1,-11 0-2,10 0 5,-9 0 0,-1 0 0,10 0 1,-9 0 0,-1 0 1,2 0 1,7 0-6,-7 0 1,-2 0 0,11 0 2,-11 0-1,9 0 0,-7 0 1,-2 0-1,0 0 5,11 0-1,-11 0-1,10 0 1,-9 0-13,9 0 10,-9 0 2,9 0 3,-1 0 0,-8 0 3,8 0 2,2 0-3,-3 0 15,-6 0-8,17 0-2,-19 0-1,11 0-3,-3 0-2,3 0 0,-11 0 1,10-5-1,-9 5-1,9 0 1,-1 0-2,1-5 4,-9 5 0,9 0 2,-1 0 0,1 0 2,-10 0 0,11 0 1,-11 0-1,10 0-5,-9 0 1,-1-5-2,10 5-1,-9 0-1,-1 0-2,10 0 0,-9 0 2,9 0 2,-9 0 1,0 0-2,8 0 1,-8 0-2,0 0-1,8 0 1,2-5-1,-11 5-3,10 0-1,-1 0 2,1 0-2,1 0 2,-3 0 0,3 0 1,-1-5 0,-1 5 3,1 0-2,-9 0-2,9 0 2,-1 0 1,1 0-2,-10 0 0,11 0-2,-3 0 2,-6 0-2,-1 0 0,9 0 1,-10 0-3,1 0 1,-1 0 0,2 0 0,-2 0-3,1-5 3,9 5 0,-9 0-2,0 0 1,0 0-2,-1 0 0,1 0 3,0 0 2,0 0 0,-1 0-1,11 0 0,-11 0 2,2 0 1,-2 0-2,1 0-2,-1 0-2,10 0 1,-9 0 0,1-5-2,6 5 2,-6 0 1,-1 0 0,-1 0 0,10 0 11,-9 0-5,9 0-4,-10 0 0,11 0 1,-11 0-3,9 0 1,1 0-1,-9 0-8,9 0 6,-10 0 3,11 0 0,-11 0-1,10-5 2,-9 5-1,9 0-1,-10 0 1,1 0-2,1 0 1,-2 0 0,0-5 0,2 5 0,-1 0 0,-1 0 3,1 0-2,0 0-2,0 0 2,-9 0 0,8-5 1,2 5 1,-1 0-3,-1 0 1,-8 0 0,10-5 1,-2 5-3,-8 0 0,9 0 0,-9 5-1,8-5 2,-8 0 8,0 0-4,10 0-1,-10 0-1,0-5-2,0 5 1,0 0 0,0 0-1,8 0-10,-8 0 6,0 0 4,0-5 0,9 5 2,-9 0-1,10 0 0,-10 0 1,8 0 0,0 0-2,2 0-1,-10 0 1,9 0 0,-1 0 2,0 0-2,-8 0 0,10 0 0,-1 0 3,-1 0-1,2 0 1,-2 0-2,-8 0-1,9 0 1,-9 0-1,10 0-1,-2 0-3,-8 0 3,9-5 0,-9 5 1,0 0 2,8 0-2,-8 0 1,10 0 1,-10 0 2,0 0-1,8 0-3,-8-4 1,0 4-3,9 0 1,-9 0 2,9 0 0,-9 0-2,9 0 0,-9 0 1,0-6 0,8 6 1,2 0 1,-10 0-2,9-5 0,-9 5-1,0 0 2,8 0-2,-8 0 0,0 0 0,0 0 0,8 0 1,-8 0-1,0 0 2,0 0-1,0 0 0,0 0-1,0 0 1,0 0 1,0 0-3,0 0 0,10 0 0,-10 0 1,0 0 2,0 0-1,0 0 1,0 0-2,9 0 3,-9 0-1,0 0-1,0-4 0,8 4-1,-8 0 0,10 0 0,-10 0 0,8 0 0,-8 0 1,0 0 1,9 0 0,-9 0-1,10 0 1,-10 0-1,8 0 3,-8 0-2,8 0-5,-8-6-11,0 6-11,0 0-12,0 0-12,0 0-16,9 0-13,-9 0-12,0 0-7,0 0-5,0 0-2,0 0-1,-9 0-3,9 0 3,0 0-6,-8 0-2,8 0 0,-8 0 4,8 0-2,-10-5-3,10 5-7,-9-4-7,9 4-4,0-6-7,0 1-9,0-4-10,0 3-5,0-3-1,0 3 0,0-3-1,0 3 0,0-3 2,-8 4 6,8-5 9,0 5 11,0-5 10,-10 5 17,10 0 19,-8 0 22,8 0 18,-9 0 16,-1 0 15,2 0 13,8 0 12,-8 5 9,-1-5 10,-1 0 11,2 5 11,-1-5 10,0 0 8,0 5 8,1-5 6,8 0 3,-10 0 3,2 5-2,8-5-3,-9 0-4,9 5-7,0-4-5,0-2-4,0 1-5,-8 1-4,8-2-1,0 1 3,0 1 3,0 4 5,0-6 6,0 1 5,0 1 4,-10 4 4,10-5 3,0 5 0,0-6 2,-9 6 0,9 0 1,0 0 0,0 0-1,-8 0-3,8 0 0,-10 0-3,10 0-2,0 0-1,-8 0 0,8 0 1,0 0 3,0 0 3,-9-4-3,9 4 5,0 0-2,0 0-2,0 0-6,0 0-2,-10 0-4,10 0-4,0-5-6,0 5-5,0 0-4,0 0-2,-8 0-8,8 0-3,0 0-3,0 0-7,0 0-1,0 0-6,0 0-2,0 0-5,0 0 3,0 0-5,8 0-3,-8 0 0,0 0-3,0 0 0,0 0-1,0 5-2,0-5 0,0 0 3,0 4-3,0 2 10,0-6 6,0 5 4,10-1 4,-10 1 5,0 1 3,9-2-1,-9 1 4,0 1-3,0-2-3,8 1-5,2 1-2,-10-2-5,8 6-1,1-5 2,1 5-5,-2-5-3,1 5-2,-1-5 2,2 0-3,-2 0 1,1 0-1,0 0-2,0 5 0,9-5 0,-9 0-2,-1 0 0,0 0 0,-8 0 0,10 0-2,-1 0 0,-9 0-1,8 0-1,-8-1 1,10 2 1,-10-1-1,0 5 1,0-5 4,-10-1 0,10 2 5,0 3-1,-8-4 4,8 10 5,-9-5 2,-1 1 2,2 3 3,0 1 2,-1 0 2,-9-5 3,0 5-2,9-5-2,-9 5-2,1-5 0,-1 5-5,1 0-2,-10 0-3,9-1-3,1-4-1,-1 5-3,0-4 0,1-2-3,-1 1 4,9 0-5,-9 0-1,10-5-3,-1 0 1,-1 0-1,2 0 1,-1 0-2,9-5-4,-9 5 4,9-5-1,-9 0 1,9 5 0,0-5 0,0 0 0,0 0 1,0 0 2,0 0 0,0 0 1,0 0-2,0 0 0,0-5-6,0 5-17,0 0-24,0 0-25,0-5-25,0 5-22,0-5-14,0 0-22,0 0-14,0 5-2,9-5 4,-9 0 2,0 0-1,0 0-1,0 0-8,0 0-4,0 0-6,0 0-6,0 0-6,0 1-3,0-2-3,0 1-8,0 1-16,-9-2-18,9 6-28,0-5-39,0-5-60,-8 5-54</inkml:trace>
  <inkml:trace contextRef="#ctx0" brushRef="#br0" timeOffset="21140">1582 481 42,'0'0'170,"10"5"-32,-10-5-36,0 0-36,0 5-14,9 0 5,-9 0 8,0-5 6,8 5 11,-8-5 7,0 5 7,0-5 11,0 0-2,0 0-13,8 0-15,-8 0-8,0 0-4,0 0-3,0 0 4,0 0 0,-8 0 1,8 5 1,0-5 2,0 0-2,0 0-1,0 0 0,0 0 2,0 0-2,0 0 3,0 0 0,0 0-5,0-5-4,-8 5-5,8 0-7,0 0-5,0 0 1,-9 0-1,9-5-2,0 5 3,0 0-1,0-5 0,0 5 4,0 0 1,0-5-5,0 0-7,0 0-5,9 0-3,-9 0-1,0 0-1,8 1-1,-8-2 1,8 1 1,-8 1 2,10-2 1,-10 1-3,9 1 0,-1-2-1,-8 1-4,10 1-5,-2-1-3,1-1 0,1 2 0,-2-1-1,-8-1-3,8 6-1,1-4-2,1 4-1,-2 0-4,-8 0-1,9 0-1,0 0 3,-9 4 4,9 7 7,-9-7 7,8 7 6,-8-2 8,0 1 7,0 1 4,0-2 4,0 6-1,-8-5-2,8 5-2,-9-5 0,0 5-5,9-5-4,-9 5 0,1 0 0,-2-5-3,1 5-1,-7-5-4,6-1-3,1 6-2,1-4-1,-2-2-7,2-3-4,-1-2-2,9 1-3,-10 1-1,10-2-1,-8-4 6,8 0 8,0 5 13,0-5 12,0 0 11,0-5 4,0 5 5,0 0 1,0-4-6,0-2-10,0 1-11,8 1-7,-8-2-14,0 1-4,10 1-5,-1-2-3,-9 1 0,8 1 0,2 4-1,-2-5-4,1-1-4,1 2 1,-2 4 4,9-5 1,-7 5-4,7-6 1,-8 6-3,8 0 0,1 0 5,-9 0-1,9 6 0,-9-6-2,-1 5 1,10-1 0,-9 7 4,-9-2-1,9 1 0,-9 1 1,0 4-1,0-6 2,0 6 2,-9 0-2,0 0 0,1 5 0,-10 0-1,9 0-1,-9-6 0,1 7 1,-1-6-8,0 5 5,9-5 0,-9 0 0,1-1 0,-1 1 0,9-5-1,-9 0 1,10 0 7,-1-5-5,-1 5 0,2-5 0,0 0 0,-1-5-1,-1 5 2,2-5 0,8 0-2,-9 0 1,0 0-4,9-5-19,-9 0-18,9-5-22,0 5-28,-8-5-25,8-5-25,0 5-27,8-5-25,-8 5-16,0-5-18,9 0-13,-9 0-7,9 0-10,0 0-10,-1 0-11,2 1-17,-1-1-23,-1 0-25,10 0-41,-9 0-61,-1-5-34</inkml:trace>
  <inkml:trace contextRef="#ctx0" brushRef="#br0" timeOffset="21908">1973 292 82,'0'-10'257,"8"-5"-29,-8 1-21,-8-1-6,8 0 1,0 0 7,-10 0-19,1 0-30,1-1-19,-2 1-14,2 6-13,-1-1-8,-1-1-6,2 2-5,-9-1-1,7 5-3,-7 0-8,-1 0-6,0 5 1,1 0 2,-10 5 6,9 0 0,-8 5-2,-1 0 6,2 5 5,-2 0 0,0 4-4,1 7-3,-10 3-1,10 1-3,-1 5 0,-8 0-7,8 0-6,1 5-2,-1-1 1,0 1-6,9 0-3,1 0-3,-1 0-1,10-1 1,-1 1-5,-1 0-5,10 0 0,0-5-12,10 0-3,-1-1-6,-1-4-5,2 0-4,7 0-3,9-5 1,1-1-7,0-3 2,-1-6 1,1-1 0,8-4-2,0 1-1,0-7 0,-8 1-2,18-10-2,-10 1 0,0-2 0,0-3-1,2-6 1,-2 0-1,0 0 1,0-5 1,-8-5-3,8 0 2,-9 0-1,1 0 1,-9-5-3,-1-4 2,10 4-3,-19-5 0,2 0 2,-1-5 0,-1 5-1,-8-9 1,0 4-1,0 0 0,-8-5-2,-1 6-2,-1-2-5,-6-3-17,-3 4-25,2 0-24,-1 0-19,0 5-22,-7 0-24,6 5-23,-7 1-28,-1 4-26,0 5-11,-8 0-15,9 5-21,-1 5-19,-8 0-34,8 5-54,-8 5-81,0 0-73,-2 0-29,2 0 5</inkml:trace>
  <inkml:trace contextRef="#ctx0" brushRef="#br0" timeOffset="25687">2609 282 177,'0'0'250,"0"0"-37,0-5-9,0 5 9,0 0 15,0 0-14,0 0-22,0 0-28,0 0-21,0 5-18,0-5-14,0 0-13,0 0-11,0 0-7,-9 0 1,9 0 6,0 5 4,0-5 8,-8 5 5,8 0 2,-10 0 11,10 5 4,-8 0 1,-1 0-1,-1 0-4,2 5-5,-1 0 1,1 0 5,-2 5-2,2-5 2,8 9-1,-9-3-10,0-2-2,9 1-5,-9 0-5,9 5-10,-8-5-7,8 0-9,0-1-4,-10 1-3,10 5-11,0-10-6,0 5-9,0 0-9,0-5-4,-9 5-5,9-5-6,0 5-6,-8-6 2,8 1-2,-8 0-2,-2 0-1,10-4 0,-9 4-9,1-6-25,-2 1-26,2 0-32,-1-5-39,9 5-39,-10-5-39,10 0-44,-8-5-44,0 5-33,8-5-33,0-5-38,0 0-47,0-5-71,8 0-85,-8-4-26,0-7 13</inkml:trace>
  <inkml:trace contextRef="#ctx0" brushRef="#br0" timeOffset="26068">2574 262 95,'0'-5'449,"-9"1"-83,9-2-74,0 1-28,0 1-12,0-2-39,0 1-44,0 1-26,0-2-13,0 1-6,0 1-7,0-1-3,0-1-3,0 6-9,0-4-7,9-1-11,-9-1-5,8 6-2,2-4 2,-2-1 5,1-1-4,0 6 1,0-5-5,-1 5-4,1 0-5,1 0-7,6 0-3,-6 5-7,-1-5-3,-1 6-1,2 3 4,-2-3 3,1 3 2,-1 2-3,2 4-5,-2-6-4,-8 6-1,9 0 0,-9 5-4,0-5-5,0 0-6,0 5-1,0-5 0,0 0 1,0 4 2,-9-4 0,1 0 1,-2 0-3,2 0-1,-1 0-1,-9 0-1,1-5-3,7 5-5,-6 0 0,-3-5-1,2 5 5,-1-5-1,0-5 2,1 5 0,7 0 1,-7-5 2,-1-1 0,10 2 2,-1-1 2,0-1 6,0-4 7,9 6 10,-8-6 9,-2 0 4,10 0 5,0 0-1,0 5 1,0-5-5,0 0-5,0 0-7,0 0-7,0 0-3,0 0 0,0-5-6,0 5-3,0 0-2,0 0-4,0 5-3,0-5-7,0 0-3,0 0-5,0 4-2,10 2-2,-2-1 2,1 4 0,0-3 3,8 3 4,-7 6 2,7-5 2,-9 5 2,11-5 0,-11 10-3,10-10-1,0 5-2,-9 0-2,8 0-2,-7 0-2,-2 0-1,10 0 0,-9 0 0,-1-1-3,2-4-2,-2 5-1,9-4-1,-17-2 0,10 1 0,-2 0 0,1 0 0,-9-5 0,10 5-2,-10-5-13,8 0-15,-8 0-17,0 5-25,9-10-34,-9 5-40,0 0-45,9-5-39,0 0-37,-1 0-35,1-5-40,9 0-30,0 0-16,-1 0-8,-7-5-13,7 5-20,1-10-33,-1 5-64,1-5-41,0 1-4</inkml:trace>
  <inkml:trace contextRef="#ctx0" brushRef="#br0" timeOffset="26731">2954 794 179,'0'6'243,"0"-6"-36,0 5-17,0-5-7,0 0 12,0 0-12,8 0-17,-8-5-17,10 5-17,-1-6-13,-1 2-5,1-1-3,0 0-6,0 0-6,9-5-6,-9 0-7,-1 0 5,10 0 1,-9 0-7,9 0-6,-10-5-5,1 5-1,9-5-1,-10 0 0,2 0-8,-1 0-7,-1 1-5,2 4-4,-10-5-6,8 0-4,1 0-6,-9 5 1,8-5 0,-8 5 7,0 0 8,0 5 11,0-5 6,0 5 5,0 0 6,0 0-2,0 0 1,0 5-6,0-5-11,-8 5-13,8 0-9,-9 5-9,-9 0-8,10 0-5,-11 5-8,3 0-1,-3 0 2,2 5 4,-1 0 3,0 0 8,10 5 7,-11-5 7,11 5 4,-1-1-2,0 1 1,0 0-3,9 0-4,0 0-7,0-5-9,0 5-5,0 0-4,9-5 0,0 0-3,0 0 2,-1 0-2,2-6 2,7 1 0,1 1-2,0-7 2,-1 1-2,2 1 0,-3-2-2,11-4 0,-9 0 1,9-4-2,-10-2 1,10 1-3,-9 1-1,8-7 3,-9 7 2,10-7-1,-9-4-2,-1 6 3,1-6-1,1-5 0,-3 5 0,3-5-4,-11 0 3,10 0 1,-9 0 5,-1 1-2,2-2-2,-2 6 0,1-5 4,1 5 3,-10 0-5,8 1-1,-8-1-1,0 5 8,0 0 9,0 5 4,0 0 2,0 0 0,-8 5 1,8-5-1,-10 5 6,1 0-11,-9 5-10,1 0-6,8 0-2,-8 0-1,-2 0-1,3 5 1,6-5-4,-7 5 2,-1 0 2,1-1 0,7 2-3,-7 4-1,7-5 1,-7-1 0,8 2-3,0-2 2,9 6 2,-8-5 0,-1-5 0,9 5 1,0 0-1,0-5-1,0 5 1,0-5-5,0 0 1,9 0 0,-9 0 2,8-5-3,-8 5 1,9-5 0,-9 0 3,9 0 1,0 0-1,-1-5-1,2 5 0,-1-5 3,-1 0 0,2 0 1,-2 0 0,1-5-2,-1 5 0,2-5 2,-2 5-1,1-5 2,9 6-2,-10-7-1,2 1 1,-10 5 0,17-5 0,-8 5 0,-9-4-1,9 3 5,0 2 14,-1-1 11,-8-1 14,10 2 11,-10 4 6,8-5 5,-8 5 2,0 0-4,0 0-9,0 0-4,0 5-5,9-1-1,-9 7 4,0-1 1,0 4 5,0-4 2,0 5 0,10 5-1,-10 0-7,0-5-7,0 5-6,0 5-1,0-5-5,0-1-1,0 7 6,0-7-7,0 1-3,0 1-5,0-2-4,0 1-3,0-5-2,0 0-3,0 5-10,0-10 1,0 4 0,0-3 2,0 4 0,0-5 1,0-1 0,-10-4 0,10 5 1,0-5 0,0 1 1,0-2-1,0 1 0,0 1-3,-9-6-8,9 0-6,0 4-16,0-4-18,0 5-21,0-5-32,0-5-48,-8 5-45,8-4-38,-10-7-37,10 7-31,0-7-35,0 1-32,0-4-15,0-1-2,0 0-1,10 0-13,-10-5-21,8 0-21,1 0-26,1-5-36,-10 0-24</inkml:trace>
  <inkml:trace contextRef="#ctx0" brushRef="#br0" timeOffset="27620">3723 476 114,'0'0'243,"0"-5"-6,0 5 3,0 0 10,0 0 14,0-4 1,0 4-23,0 0-26,0 0-26,0 0-22,0 0-21,0 0-13,0 0-8,0 0-13,0 0-12,0 0-15,0 0-12,0 0-12,0 4-9,0-4 0,0 0 1,0 5 7,-8-5 7,8 5 5,0 5 6,0-5 7,-8 0 5,8 5-1,0-5-3,-10 0-4,10 5 1,0-5 1,-9 5 2,9 0-6,-8 0-4,8 0-4,0 0-6,-10 5-10,10-6-9,0 2-12,0-2-6,0 6-4,0-5-4,0 5-5,0-5-6,0 0-1,0 0-2,0 0-1,0 0-5,0 0 0,10-5-1,-10 0 3,0 5 2,8-5-2,1-5 1,-9 5 0,0 0 4,10-5 3,-10 0 2,0 0 4,8 0 6,0 0 4,1-5 3,-9 0 3,10 0 5,-2 0-2,1-5-1,0 5-3,0-5-4,-1 0-3,2 0-5,-1 0-5,-1-5-3,-8 6-4,10-6-2,-2 4 2,-8 1 3,9 1 5,-9 4 3,8-5 4,-8 5 4,0-1 2,0 6 2,0-4-5,0 4-4,0 0-8,0 0-4,0 0-7,0 4-3,-8 2-4,8-1 1,0 5-2,-9-1 1,9 2 0,-8-2 1,8 6 3,0-5 0,0 5 0,-10 0 0,10 0 0,0-5-3,10 5 2,-10-5 0,0 5 0,8-5 0,-8 0 1,9-1 1,-1-3-1,2 3 4,7-3-3,-7-6 1,6 5 2,-6-5 0,7 0 0,1 0 0,-1-5 0,1 5-2,1-10 3,-2 5-1,1-1 0,-1-3-3,-8-1 0,8 0 1,-7-5-1,7 5 1,-9-5-2,11 0 3,-11 0-2,2-5 0,-2 5 0,-8-5-1,9 5 0,1-4 1,-10 4 3,8 0 1,-8 0 5,0 0 5,0 5 4,0-5 2,0 5 6,0 0 1,0 5 2,0 0 0,0 0-2,0 0-5,-8 5-4,8 0-3,0-5-3,0 5-4,0 5-3,-10-5-4,1 5-2,1 5-1,-2 0 0,2 0 1,-1 5-2,-1-5 0,2 5-2,0 5 0,-1-5 0,-1 0 1,2 4 0,8-4-2,0 5 3,-9-5 1,9 0 0,9 0 1,-9 0-2,0 0 1,8 0 0,2-5 6,-10 0-6,9 0 0,-1-5 0,0 4 0,2-3 2,7-1 1,-7-5-1,-2 4-3,11-4 4,-11 6-1,9-6 1,1 0 0,-9-6 0,9 6-2,0-4 1,-10 4 1,9-5-1,2-1-2,-11 2 3,10-1 0,1 0-2,-11-5 2,9 0-1,-7 0 0,6 0-2,3-5 1,-11 5-1,10-5 4,-9 0-3,1 5-1,6-5-1,-7 0 0,1 0 1,-2 1 0,-8-7 0,9 6-3,-9 1 2,9-1 1,-9 5 0,0-5 1,0 5-1,0 0 0,-9 0 1,9 0-2,0 5 1,0 5-2,0-5-2,-9 0 0,9 5 0,0 0 0,0 0-1,0 5-1,0 0 1,0 0 3,0 0-2,0 0 1,0 5 0,0 0 1,9 0 1,-9 0 0,9 0 1,0 5-1,-1-5 0,2-1 0,-1 6 2,7 0 0,-6-4-2,7 4 1,-7-6 1,-2 6 0,1 0 1,1-5-1,-2 5 0,0 0 1,1-5 0,-9 5-1,0-5-1,10 5 0,-10-5 1,0 0-1,0-1-1,-10 2-6,10-1-2,0-5-7,0 5-7,-9-5-9,9-1-16,0 1-8,0 1-9,-8-6-10,8 4-7,0-4-4,0 0-3,0 0 3,0 0 9,0 0 3,0 0 6,0 0 8,0 0 8,8 0 4,-8 0 1,0 0 1,9-4 2,-9-2 1,10 1-12,-2-4 9,10 3 8,-9-3 9,9 3 9,-10-3 10,9-1 1,-7 0 5,7 0 17,-7-5-7,7 0-4,1 5-1,-1-5 1,1-5 2,-10 5 0,11 1 0,-1-7 2,-1 1 4,1 1 1,-1-7 3,-7 7 1,7-1 4,1-5 10,-10 0 7,10 1 6,-9-6 5,-1 10 9,11-5 6,-11 5 12,2 0 9,-2 0 3,1 5 3,-9 0 2,10 5 2,-10 0-5,0 5-9,0 0-11,0 0-17,0 5-11,0 0-10,0 10 0,-10 0-1,10 10 2,-9 0 9,1 10 6,-2 0 5,2 5 7,-1-1 5,-1 6 1,2-5 0,-1 5-3,9-1-3,0 2-4,0-2-2,0 1-5,0-5-6,0 0-7,0 0-6,0-5-6,0-1-5,0 1-6,9 0-2,-9-5-7,0 0 1,0-6 0,0 1-1,0 1-1,0-6-13,0-1-17,0 1-21,0-5-26,0 0-37,0-5-46,-9 0-59,0 0-64,9-5-66,-9 0-58,-8-5-56,8 0-46,0-5-51,1 0-61,-2-10-83,1 6-38,1-12 21,-2 2 42</inkml:trace>
  <inkml:trace contextRef="#ctx0" brushRef="#br0" timeOffset="28902">5077 660 158,'10'-9'534,"7"3"-59,-7-3-82,6-2-34,-7 7-31,9-7-59,-10 7-54,11-1-42,-11-5-37,2 5-40,7-1-19,-9 6-20,2-4-20,7-1-29,-7 5-41,-10 0-50,8 0-56,1 0-62,-9 5-82,9-5-113,-9 0-134,0 0-66,0 0-13</inkml:trace>
  <inkml:trace contextRef="#ctx0" brushRef="#br0" timeOffset="29240">5830 740 511,'8'-5'433,"10"5"-89,-9 0-32,-1-5-29,2 0-38,7 0-32,-7-5-22,6 5-17,-6 0-6,-1 0-10,8-5-8,-8 5-14,0 0-12,9 0-11,-18 1-13,8-2-3,1-3-8,9 3 1,-18-3 0,9 3-3,-1 1-2,2-4-4,-10 3-1,8-3-4,-8-1-4,9-1-7,1 2-12,-10-1-10,8 0-6,-8-5-5,8 5-5,-8-5-2,10 5 0,-1-5 1,-9 0 4,8 0 4,-8 5-3,8-5 1,-8 1-1,10-1 1,-10 0-1,0 5 1,0-1-1,0-3 2,9 4 3,-9 0 0,0 5 0,0-5-1,0 0 2,-9 5 0,9 0-1,0 0 1,0 0 0,0 5 1,0-5 2,0 5-4,-10 0-1,10 0-14,-8-5-1,8 5-4,-8 5-2,-1-5-2,9 5-6,-10 0 3,2 0 5,-10 0 12,9 5 5,1 0 5,-2 5 3,-7-5 3,9 5 4,-2 0 0,1 4 1,1-4-2,-2 0-1,2 5-5,8 1 1,-9-2 1,9 1-1,-9 5 1,0-5-1,9 5-6,0 0 1,0 4 2,-8-4-2,8 5-3,0 0-1,8 0 0,-8 0 0,0 0 1,0 4-3,0-4-5,0 0-2,0 0-2,0 0-2,0 0-5,0 0-1,-8 0-5,8 0 0,0-6 0,0 1 0,-9 0 0,9-5 0,-10 5-1,10-5-3,0-1 1,-8-4-3,8 0 0,-8 5 0,8-10 0,0 5 2,-10-5-1,10-5-1,0 5-8,-9-5-9,9 0-13,0 0-17,0-5-17,9 0-23,-9 0-26,0 0-36,10-5-42,-10 0-40,0-5-38,8 5-35,-8-5-26,8 0-21,2 0-13,-10 0-6,9 1 8,-9-2 16,0 1 19,8 1 20,-8-2 12,0 2 12,0-1 18,0-1 21,0-3 22,-8 4 24,8 0 26,0-5 26,-9 5 29,9 0 33,-10-5 34,2 5 35,8 0 36,-8-5 34,-2 6 29,1-6 33,1 4 26,8 1 23,-10-4 15,2 8 12,-1-3 0,9-1 1,-8-1-3,8 7-10,0-6-11,-10 5-13,10 0-11,0 0-14,0 0-14,0 0-14,10 0-13,-10 0-9,8 0-4,1 0-1,-1 0-2,2 0 1,7 0-1,1 0 5,0 0-5,-1 0-3,1 0-5,-1 0-10,1 0-11,9-4-9,0 3-6,-10 1-13,9 5-3,-7-4-2,7-2-5,-9 1-2,1 5-1,9-4 1,-10-2 0,1 1 2,0 1 5,9-1 6,-18-1 13,7 2 8,3-1 12,-11-1 14,2 2 15,-2 4 15,1-5 11,-9 5 7,0 0 3,10-6 0,-10 6-4,0 0-6,0 0-13,0 0-12,0 0-13,0-4-18,0 4-15,-10 0-11,1 0-9,9 4-9,-8-4 1,-2 6-7,2 3-4,-1-3 0,-1 3 2,2 2-2,0-2 2,-1 1 1,-1 5-6,2-4 3,8 3 2,-9-4 0,9 5 0,-9 0 1,9 0-1,0 0 0,0-5-2,0 5-1,0-5-2,9 5-1,-9-6-5,9-3-10,-9 3-10,8 2-11,-8-7-9,10 1-6,-10 1-3,9-6-7,-1 0-2,0 0 0,2 0 3,7-6 0,-7 1 7,-2-5 8,11 5 3,-3-10 2,-6 6 11,-1-6 10,8 0 8,-8 0 9,0-5 2,9 0 2,-10-5 4,-8 1 2,9 3-1,1-3 0,-2-2-1,-8 2 3,9-1 1,-9 5-2,8-5 0,-8 5 3,0 0-2,10 5-2,-10 0 1,8 0-4,-8 1 0,9-1 2,-9 5 0,9-1-3,0 2 1,-1 4-1,2-5 3,-1 5 8,-1 5-3,10-5-3,-1 5 0,1 0 4,1 0 5,-3 5 8,3 0 1,-2 5-6,1-5 10,0 4 8,-1 6 10,1 0 3,-1 5 2,1-5-1,1 6 0,-11-2-1,0 1-4,11 0-7,-19 0-5,8 0-1,0-5-6,-8 5 1,0 0 1,0-5 2,0 4 0,-8-4 3,8-4-2,-8 3-1,-2-4-1,10 0-3,-9 0-1,1-5-1,8 0 5,-8 0 6,8-5 2,-10 0 1,10 0-3,0-5 1,-9-5-2,9 0-2,0 0-6,0-10-8,9 5-3,-9-4-1,10-1-2,-2-5-3,9 0 0,-7 0-3,6 0 0,3 0-2,-1 5-1,-10-5-3,9 10 0,2-5 3,-1 5 0,-10 0-6,1 0-11,0 11-14,0-6-25,-1 5-29,2 0-42,-10 0-45,9 0-46,-9 5-41,0 0-35,8 0-31,-8 0-26,0 5-24,8 0-15,-8 0-24,10 0-34,-10 0-57,0 4-75,9-3-22,-9-1 14</inkml:trace>
  <inkml:trace contextRef="#ctx0" brushRef="#br0" timeOffset="30531">7413 645 224,'0'0'343,"0"-5"-37,0 1-25,9-2 2,-9 6 13,0-5-10,0 1-22,0-1-26,0-1-16,8 6-18,-8-4-10,0 4-18,-8 0-19,8 0-21,0-5-27,-9 5-19,9 0-16,-8 5-19,-2-5-11,2 0-5,-11 4 0,11 2 4,-10-1 7,1-1 4,8 1 1,-9 5 3,0 1-2,1-2-5,7 1-5,-7 5-4,9-5-7,-10 5-7,9 0-7,0 0-6,-8 0-1,17 0-4,-10 0-1,10 0-5,-9 0-1,9 0-1,0-1 2,0-4 3,0 5-2,9-4 0,-9 3-1,10-4 2,-10 0-1,8-5 1,1 0-1,-9 0-4,9 0 0,0 0 2,-1-5 0,2 0 0,-2 0 1,1-5-1,-1 0 0,2 0-2,-1-5-1,9 5 0,-10-10 0,1 5-1,0-5 0,0 0-1,8 0 1,-7-4 2,-2-1 1,10 0 1,-9 0 0,-1-5 1,10 5-2,-9-5 1,-1 1 1,2-6-2,-2 4 0,11-4-1,-11 6-2,1-6 0,0 5 1,0 0 1,-1-5-1,1 10 0,0-4 10,0 3 16,-1 6 24,-8-4 22,10 9 14,-10 0 11,9 5 10,-9 0 3,0 0-6,0 0-16,0 5-22,0 0-21,-9 5-11,-1 0-7,2 10-5,-1 0 0,-9 4 2,1 2 2,-1 3 8,0 2 7,1 4 0,7-6-1,-7 6-1,-1 0-3,10-1-3,-1 1-3,9 5-6,-10-10-5,2 5-3,8 0-6,0-5-2,0 5 1,0-10-3,8 5 1,-8-5-2,10-1-1,-1-4-1,-9 0 3,8 0 1,10-5-4,-9-5 1,-1 5-4,10-5-8,1-5-7,-2 0-10,1 0-9,-1-5-12,1-5-12,0 0-9,9 0-9,-10-5-7,1 1-4,-1-7-3,1 1-1,0 1 2,-1-1 7,1 0 10,-1-5 9,2 5 12,-1 0 12,-10 0 10,1 5 10,9 1 10,-18-1 4,8 0 0,1 9 6,-9-3 10,10 4 13,-10-1 9,0 2 6,0-1 3,0 5 4,-10-6 2,10 12-2,-9-6-9,1 5-11,-1-5-7,-9 4-5,10 7-5,-10-7 1,9 7-2,-1-2-1,2-3-1,-9 3-2,7 1 2,2 0-4,-1 0 3,-1 0-5,2 5 0,8-5 0,-8 0 0,8 0 1,-10 0-1,10 0 0,0 0 1,0-5 1,0 0-2,0 0 5,10-1-2,-10 2-2,0-1-3,8-5-1,-8 0-1,8 4-2,-8-4 2,10 0-4,-1-4 1,-1 4 1,-8 0 5,10-5-2,-2 5 2,-8 0-1,9-6 2,-1 6-2,2 0 0,-10 0 1,9 0-3,-1 6-1,-8-6 1,10 0 2,-2 5 0,-8-5-1,9 4 1,0-4 1,-9 6 1,9-6 0,-1 5-1,-8-5 1,9 0 0,1 0-8,-2 4 3,0-4 0,2 0 2,-10 6 2,9-6-4,-9 0-12,8 0-10,-8 0 1,10 0-11,-10 0-10,8-6-11,-8 6-5,9 0 2,-9-4 7,0 4 10,8 0 3,-8-5 8,0 5 10,10-6 9,-10 2 3,8-1 2,-8-1 2,9 2 1,-9-1 5,10 0 1,-10-5 0,8 5-1,-8-5 1,9 0 0,0-5-4,-9 5-8,9-5-14,-9 5-3,8-10-6,1 5-7,0 0-4,0-5-3,-9 1 6,8-7 10,2 7 11,-1-6 4,-1 0 5,-8 0 3,10 0 4,-2 1 3,-8-2 1,9 7-3,-1-7 2,-8 7-1,10 4 2,-2-5 10,-8 5 15,0 5 16,9 0 21,-9 0 16,0 5 12,0 0 10,0 1 4,0 4 1,0 4 6,-9 1 0,9 5-4,-8 5-2,-2 5 0,2 5-1,-1-5 3,1 9-1,-10-3-8,9 4-12,-1 0-7,2-1-7,8 6-5,-9-5-2,0 0-4,9 0-6,0-6-7,-9 6-7,9-5-6,0 5-6,0-10-7,0 5-5,0-6-5,0 2-4,0-6 0,0 5-1,0-11-4,0 6-5,0-5-13,0 0-16,0-5-19,0 0-19,0 0-19,0-5-31,0 0-44,-8 0-44,8-5-36,0 0-28,-9-5-17,9 1-17,-9-6-11,9 0 3,-9-5 15,9 5 25,0-6 28,0-3 33,0 4 30,0 0 34,9 0 26,-9 0 28,9 0 26,-9 5 25,9 0 23,-1 0 15,-8 0 17,9 6 15,0-1 16,0-1 11,-1 7 14,2-6 11,-1 5 5,-1 0 7,2 0-2,-2 5-3,1-5-3,9 5-3,-10-5 0,1 5-2,9 0 1,-10-5 0,11 5-4,-11 0 1,10-5-3,-1 5 3,1-5-2,1 5 0,-2-5-3,1 5-1,-1-5 0,-8 0-4,8 5-1,2-5-1,-11 0-2,2 5-4,-2 0-1,1-5-4,-9 5 2,8 0 2,-8 0 1,10-5 1,-10 5 7,0 0 8,8 0 6,-8-5 6,0 5 4,0 0 3,0 0 0,0 0-3,0 0-8,0 0-5,0 0-9,0 0-6,0 0-9,0 0-10,0 0-7,-8 0-9,8 0-7,-10 5-7,-7 0-5,9 0-3,-10 0-3,-1 5-1,2-5 0,-1 5 1,0 0 0,10 5-1,-9-5 0,-2 4 1,11 1 1,-10 0-2,9 0 1,-9 0 0,10 0 3,-1 0 0,9 0-2,-10 0-1,2 0-1,0-5-6,8 5-7,0-5-8,-10 0-8,10 0-6,0-5-3,0 0-2,-9 0 1,9 0 5,0-5 5,9 0 7,-9-5 8,0 0 4,10 0 6,6-5 4,-6-5 0,-1 5 2,8-5 0,1 0 1,0 0 0,-1-5 0,1 11 1,-1-6 0,1 4 0,0 1 2,-1 1 2,-7 4 0,-1-1 0,-1 6 1,2 0 2,-2 0-1,1 6 3,-1 3-3,2-4 3,-2 10 1,1-5 0,-9 1 0,10-2-2,-2 6-3,0-5-1,11 5-1,-11-5-3,1 0 2,9 0 0,-10 0-3,11 0-4,-1 0-13,-1-5-17,1 0-30,9-5-43,-1 5-51,-1-5-58,2-5-59,10 0-65,-12 0-59,11-5-62,-9 0-69,8-5-87,-8 5-80,8-5-17,-8-5 20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9:45.38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468 0 126,'8'9'194,"-8"-3"-15,0 3-14,0-4-14,0 5 0,-8-5 7,8 5 6,-10 0-23,10 0-22,-9 0-20,1-1-10,-2-3-7,2 3-6,-1 2-3,1-1-2,-2-5-2,2 4 1,-1-3 0,-9 3-3,9 2 1,0-1-1,-8-5-5,-1 4-6,1 1-4,-2 1-2,1-7-3,1 7-1,-1-2-1,1 1 3,-1 0 1,0-5 2,1 5 3,-10 0 1,19-5 4,-10 5 2,-1-5-3,11 0-3,-9 0 3,7 0 3,2 0-5,-1 0 4,9-5 4,-9 5 1,9-5 8,-9 0 3,9 0-3,0 5-1,-8-5 5,8 0 0,0 0-4,0 0-4,0 0-1,0 0-4,0 0 2,0 0-1,0 0-6,0-5-6,0 5-5,8-5-6,-8 5-9,0-5-6,9 0-8,-9 0-6,9 5-6,-9-5-4,9 0-2,-9 5 1,0-5 0,8 5-1,-8 0-1,10 0-1,-2 5 1,-8-5 1,9 10-1,-1-5-1,2 5 0,-1 0 1,9 0 1,-10 5-1,1-6 3,9 6 1,-10 0 1,11 5 1,-11-5-1,0 0 0,11 5 2,-11-5-1,10 0-1,-9 0-1,-1 0 1,2 0-3,-2 0 2,1 0-2,9-6 1,-18 6 1,9-4-4,0 4 0,-9-6-1,9 1-16,-9 0-26,8 0-27,-8-5-28,9 0-27,0 0-25,0 0-32,-1-5-35,2 5-19,-1-5-14,9 0-13,-1-10-18,1 5-21,-1-5-33,9-5-42,1 0-63,-9-5-76,-1 5-25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9:46.17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160 811 4,'0'0'63,"8"0"-6,-8 0-7,8 0-11,-8 0-9,0 0 13,9 5 18,-9-5 23,10 0 20,-10 0 19,0 0 17,8-5 16,-8 5 15,0 0-8,9-5-17,-9 5-15,0-5-9,0 5-8,9-5-4,-9 0-5,9 5 0,-9-5-3,8 1 0,-8-2 2,10 6 0,-10-5 3,0 5 1,8-4 0,-8 4 1,0 0 0,0 0-2,0 0-6,0 0-8,0 0-8,0 0-8,0 0-8,0 0-7,0 0-9,0 0-8,-8 4-4,8-4-3,0 5-1,0 1 3,-10-2 0,10 6 0,0-5 3,0 5 0,0 0-4,0 0-1,0 0-4,0 0-6,0 5-1,0-5-7,0 5-3,0-5-3,0-1 4,0 2-5,10-1-2,-10 4-1,0-8-2,8 3 0,-8 1-1,0-5 2,9 1-2,-9-2 0,0 1 2,0-5-1,0 5 4,0-5 3,0 6 6,10-6 3,-10 0 5,0 0 6,0 0 8,0 0 8,0 0 9,8-6 0,-8 6-4,9-5-2,-1 0-1,2 1-9,-2-7-9,1 7-7,9-7-12,-10 1-4,2 1-2,7 4-4,-9-10-3,2 5 1,7-1 3,-7-3-2,-2 4 0,1-5 3,1 5 7,-2 0 6,0-5 8,-8 5 7,9 0 11,-9 5 10,10 0 7,-10 0 5,0 1-1,0-2-4,0 1-6,0 5-8,0 0-11,0-4-10,0 4-9,0 4-8,0-4-7,0 0-3,0 5-2,0 5-2,-10 0 1,10 5 2,0 5 5,0 0 3,-9 0 3,9 4 3,0-3 3,0 3 4,0-4 5,-8 5-1,8-5-1,0 0-7,0 0 2,0 0-1,0-5-2,0 5-3,-8-5-6,8 0-1,0 0-2,0-5 6,0 0-4,0-1-5,0 2 1,0-1 1,-10-5 0,10 4 1,0-3-3,0 3-1,0-3 2,0-2-4,0-4-10,0 5-12,0-5-15,0 6-13,0-6-15,0 0-19,0 4-28,0-4-30,0-4-47,0-2-27,0 1-25,10-5-21,-10 1-21,8-2-18,0 2-6,-8-6-1,9 5 21,9-5 2,-9 0-5,0-1-12,0 1-24,-1 0-29,-8 1-42,10-6-60,7 5-31</inkml:trace>
  <inkml:trace contextRef="#ctx0" brushRef="#br0" timeOffset="716">654 523 101,'0'-5'114,"10"-1"-8,-2 2-1,-8-1 8,8-1 13,-8-3 12,10 3 15,-10-3 15,0-1-4,9 5-16,-9-5-12,0 5-9,0 0-4,-9 0 0,9-5-3,0 5-3,0 5-4,-10-5-7,10 0-6,-8 0-11,8 5-11,-18-5-12,9 5-5,1 0-2,0 0-1,-11 0 3,1 0 1,10 0 4,-19 5 4,10 0 3,-10 0 1,9 0 1,-9 5-2,1-5-2,-1 10-5,0-5-4,2 5-7,-11 0-5,9 5-6,2-1-5,-12 7 0,11-7 1,-10 6 1,10-5-2,9 5 6,-10 0 0,1 4-3,7-3 0,2 4-5,-1 0 0,10-1-1,-2 1 2,2 0-2,8 0-2,0 5 0,0-5-6,8-1-2,2 1-3,-2 0-7,1 0-4,9-6-5,9 7 0,-11-12 0,3 7 0,7-7 0,1 1 0,0 1 3,-1-7 1,1 1 0,8-5-1,-8 0 0,-1-5-1,1 0 0,-2 0-2,2-5 0,0 0 0,-1-5 1,1 0 0,0 0 0,-9-5 2,7 0-2,-6-5-2,7 5-2,-7-9-2,-3 4-2,11 0 0,-9-5 1,-1-1-1,1-3-1,-9 4 0,9-5 1,-1 0 1,-7-5 1,-2 0-1,1 0-1,0 0-1,0-5 1,-9 6 0,0-1-1,0-5-1,0 5-8,0 0-14,-9 5-11,0-4-13,9 4-14,-17 5-17,7-5-17,2 10-12,-1-5-13,-9 5-9,9 5-15,1 0-16,-2 1-20,2-2-23,-11 7-21,11 4-29,-10-6-35,9 6-47,1 6-65,0-6-96,-2 4-42,1-4-2</inkml:trace>
  <inkml:trace contextRef="#ctx0" brushRef="#br0" timeOffset="1354">1353 597 66,'0'0'319,"10"0"-19,-10 0-29,0-5-17,0 5 5,0-5 15,0 5-9,0-5-28,0 5-30,-10 0-22,10-5-14,0 5-18,0 0-20,0 0-17,0 0-22,0 0-19,0 5-20,0-5-12,0 5-13,0 0-2,0 0 2,0 5 7,0 0 11,0 0 12,0 5 8,0 0 8,0 0 8,0 0 2,0 5-1,0-5-2,0 4 8,0 1-11,10 1-6,-10-2-9,0 6-12,0-5-6,0 0-7,0 0-4,-10 0-17,10-1-2,0 1-1,0 1-4,0-2-1,-8 1-3,8-5-1,-9 0-1,9 5-2,-10-5-1,10 0 0,-8 0-1,8-6 1,-8 6 3,8-4-7,0-1-26,-10 0-29,10-6-35,0 2-35,0-1-33,0-5-37,0 4-38,0-4-32,0 0-19,0 0-10,10-4-9,-2-1-17,0-5-30,2-5-43,-1-1-64,-1 1-52,-8-4-13</inkml:trace>
  <inkml:trace contextRef="#ctx0" brushRef="#br0" timeOffset="1686">1441 538 307,'10'-6'271,"-10"1"-44,9 1-17,-9-1 7,8-1 14,-8 2-20,9-1-22,-9-1-18,9-3-15,0 9-9,-9-6-8,8 2-6,2 4-10,-1-5-8,-1 5-7,2 0-8,-2 0-5,1 5-10,0-1-9,0-4-4,-1 11-4,1-1-4,-9-1-4,10 6-2,-10 0-2,8 0-3,-8 5-3,0-5-6,8 5-3,-8 0-5,-8 0-1,8 0 0,0 0-3,-8-1 2,-2-4 4,10 5 2,-9-5 2,-8 0 3,8 0 4,0 0-1,-9 0 2,10-5-1,-11 5-4,2-5-5,-1 0-5,10-5-4,-11 0-1,11 0-1,-10 0-1,9 0 3,1-1 3,-2-4 5,2 6 4,-1-6 6,1 5 0,8-5 1,0 0 2,-10 0-1,10 0-1,0 4 0,0-4-2,0 0-4,0 0-4,0 0-4,0 0-5,0 0-7,0 0-7,0 0-6,0 0-1,0 6 0,10-1 9,-10 5 9,0-1 5,8 2 4,-8 4 2,9-6 7,-1 6 2,-8 5 1,10-5-10,-2 0-8,1 0-3,1 5-2,-2-5 0,0 0-3,2 4-3,-1-3-5,-1-1-3,1 0 0,0 0-4,0 0-4,-1 0 0,2-6-4,-1 1 1,-9 5 3,8-5-2,2 0 2,-10 0-1,8-5 1,-8 5-2,9 0-11,-9-5-22,9 5-29,-9-5-37,0 0-44,0 0-45,9-5-44,-9 5-42,0-5-31,8 0-26,-8 0-21,9 0-14,-9-5-8,10 0-23,-2 0-44,0-5-75,-8 0-71,10-5-21,-1 0 12</inkml:trace>
  <inkml:trace contextRef="#ctx0" brushRef="#br0" timeOffset="2197">1795 1065 108,'0'0'373,"0"5"-84,0 0-73,0-5-36,0 0-14,0 0-30,10 0-30,-10 0-23,9 0-14,-1 0-8,2 0 0,-2-5 0,1 0 1,-1 5 3,2-10-1,-2 5 0,1 0 1,1 0 2,-10 0 4,8-5 0,0 1-1,2 3 3,-10-3-5,9-7 3,-9 6 3,8 1 0,-8-2-3,0-4 7,0 6 5,0-6-7,0 5 3,0-1-2,0-3 0,0 4 0,0 5 0,-8-5-6,8 5-3,-9 0-5,9 0-5,0 0-7,-10 0-12,2 5-7,8 0-11,-8 5-9,-2-5-6,-7 5 0,7 5-4,2-5 0,-9 5 2,7 0 1,2 5 3,-11-5-1,19-1 2,-8 6-3,-1 0 3,0 0-2,9 0-8,-9-4 2,9 3 0,0 1 2,0 0 2,0 0 0,0-5-2,9 5-2,-9 0 7,9-5-1,0 0-3,-1-5-2,2 5-2,-1-5-1,-1-1 1,2 2 2,7-1 3,-9-5-1,10 5 2,-9-5-1,9 0-2,-10 0 1,11-5 2,-2 0-4,-8 5-2,8-10 0,-7 5 0,7-1 0,-7-3 0,7-1 1,-9 0-1,10 0 0,-9-5 1,1 5 0,-2 0-1,0-5 1,2 0 0,-1 0 0,-1 6 0,-8-6 2,8 0-1,2 0 0,-1 0 0,-9 0 1,8 0 1,2 5 4,-10-5 1,8 5 3,-8 0 3,9 0 3,-9 0 2,10 5 1,-10 0 2,0 0 1,8 0-1,-8 0-1,0 5 0,0-5-2,0 5-1,0 0-3,0 0-2,0 0-2,0 0 0,0 0-3,0 0-3,0 0-4,0 0 1,0 5-2,0-5-1,0 0-1,0 0-2,0 0 3,-8 0 3,8 5 4,0-5 3,0 5 1,0-5 3,0 5 0,0-5 3,-10 0-2,10 5-1,0-5-1,0 0 0,0 0 1,0 0-1,0 0 3,0 0-2,0 0 1,0 0 3,0 0 4,0 0 4,0 0 2,0 0 9,0 0 6,0-5 12,0 5 6,0 0 6,0 0 2,0 0 3,0 0-2,0 0-6,0 0-8,-9 0-10,9-5-9,0 5-6,-8 0-9,8 0-10,-10-5-2,2 5-7,8 0-1,-9 0-2,-1 0-2,2 0-2,0 5 1,-1 0 2,-1 0-2,-6 5 0,6-5 0,-7 5 0,7 0-1,2 0 1,-1 5-2,1-5-1,-2 5 3,1 0-1,9-5-1,-8 4 0,8 1 1,-10-5 2,10 5-2,0-5 3,0 0-1,0 1 3,10-2-1,-10 1 1,8-5 1,-8 5-1,9-5 3,1 0 0,-2 0-1,1-5-1,-1 5 3,10-5-4,-9-5 2,1 5 0,6 0 2,-6-5-2,7 0 1,-9 0-2,11-5 0,-11 5 2,2-5-3,7 5-1,-7-5 0,-2 1 0,0-2 1,1 2-1,1-6 1,-2 4 0,1-4 6,0 6-2,-9-6 1,9 0-6,-1 0 2,2 0 0,-10 5-2,0-5 0,9 5-4,-9 0 1,8 0 2,-8 0 1,0 5 0,0-5 0,0 5 2,10 1 0,-10-2-1,0 6 1,0-5-1,0 5-1,0 0 0,0-4-2,0 4 1,0 0 1,0 0-1,0 0-5,0 0 1,0 0 0,0 0 0,0 0 1,0 4 0,0-4-2,0 0 1,0 0 3,0 5-1,0-5 3,0 0-1,0 0 0,0 0 0,0 0 1,0 0-1,0 0 1,0 0 0,0 0-1,0 0 1,0 0 0,0 0 1,0 0 9,0 0-3,0 0-3,0 0 3,0 0-1,0 0-4,0 0 1,0 0-3,0 0-8,0 0 7,0 0 2,0 0 2,0 0 1,0 0 2,0-5 3,0 5 1,0 0-1,0 0-4,0-4 0,0 4-4,0 0 0,0 0 0,0-6-2,0 6 0,0 0 0,0 0 2,0 0-1,0 0 1,0 0-1,0 0-7,0 0-16,0 0-22,0 0-20,0 0-31,0 0-28,0 0-27,0 0-24,0 6-15,0-6-17,0 4 1,-10-4-3,10 5-1,0 1-4,0-2-6,-8 1-8,8 0-6,0 0 11,-9 0-2,9 0-4,0 0-3,-10 0-2,10 0-2,-8 0-4,-1 0-8,0 0-13,0 0-22,1 0-11</inkml:trace>
  <inkml:trace contextRef="#ctx0" brushRef="#br0" timeOffset="3434">2079 921 71,'8'0'111,"-8"0"-5,10 0 0,-10 0 4,0 0 11,9 0 15,-9 0 15,0 0 9,0 0-8,0 0-16,8-5-12,-8 5-10,0-6-6,0 6-4,0-4-1,0 4-2,0 0-1,0 0-2,0-5-1,0 5-5,0 0-6,0 0-3,0 0-5,0 0-5,0 0-5,0 0-4,0 0-4,0 0 0,0 0-2,0 0-1,0 0-1,0 0 2,0 0 0,0 0 0,0 0 3,0 0-2,0 0-1,0 0-2,0 0-2,0 0 0,0 0-3,0 0-2,0 0-7,0 0 4,0 0 2,0 0 4,0 0 2,0 0-1,0 0 1,0 0 1,0 0-1,0 0-8,0 0-6,0 0-9,0 0-9,0 5-4,0-5-6,0 0-5,0 4 3,0 2 3,-8 3 6,8-3 4,0 8 5,0-4 3,0 1 11,0 4 15,0-6 12,-9 11 6,9-5 8,0 0 3,0 5 4,0 0 4,0-6-6,0 7-8,0-6-13,0 5-7,9 0-10,-9-5-5,0 4-7,0 1-5,0 1-1,8-2-5,-8 1-1,0 5 0,0-5 0,0 0-3,0 4 2,0-3-3,0-1-1,0-1-1,0 1-4,0 0-2,0 0-2,0-5-2,0 5-1,0-5-1,-8 0-2,8-5-2,0 5 7,0-5-6,0-1-1,0-3-1,-9 3-2,9-4-2,0 1 3,0-2-1,0-4-7,0 5 4,0-5-2,0 0-7,0 0-10,0 0-22,0 0-41,0 0-47,9-5-52,-9 1-48,8-7-48,-8 2-43,8-1-44,-8-1-32,10-4-15,-1-4-17,-1 4-37,2-10-67,-2 5-68,1 0-18,-9-5 14</inkml:trace>
  <inkml:trace contextRef="#ctx0" brushRef="#br0" timeOffset="4245">2468 493 20,'0'-5'318,"10"5"-41,-10-6-42,0 2-24,0-1 8,0 0 17,0 0-13,0 0-19,0 5-18,0-5-6,8 5-7,-8 0-4,0 0-12,0-5-10,0 5-13,0 0-15,0 0-11,0 0-15,9 0-9,-9 0-11,0 0-7,0 5-9,0-5-7,0 0-5,0 0-7,0 0-6,0 0-9,0 0 0,0 5 7,0 0 6,0 0 8,0 0 8,0 0 8,0 5 7,0-1 8,0 2 2,0 4 1,0-6 0,0 12-4,0-6-7,0-1-1,0 1 3,0 5 0,0 0 2,0 0-8,0-5-8,0 9-10,0-9-1,0 5-5,0 1-8,0 3-6,-9-4-4,9 0-2,0 0-3,0 0 4,0 0-5,0-1-1,0 2-1,0-1-3,0-1-3,0-4-1,0 5-3,0-5-1,0 0-1,0 0 0,-8-5-1,8 5 0,0-5 0,0 0-1,0 0 1,0 0 0,0-5 1,0-1 1,0 7 0,8-7-2,-8 2-3,0-6 8,0 5-1,9-5-1,-9 5 2,0-5-1,8 5 2,-8-5 1,10 0 4,-10 0-8,8-5 1,1 5 1,-9 0-2,9-5-1,0 0-1,-9 5 2,8-10-1,2 5 1,-1-5 0,-1-1-2,0 2 0,2-1 1,-1 0-1,-1-5-1,2 0 0,-2 0 0,1 0-1,1 0 1,-10 0 0,8 6 0,0-6 0,-8 4 0,0 2-2,9 3 1,-9 2 1,0-1 0,0-1 0,0 2-2,0 4-1,0-5-1,0 5 0,0 0 1,0 5-2,0-5 0,0 4 0,-9 2 1,9-1 1,0 5 1,-8-5 0,8 10 0,0-6 2,0 1-1,-8 1 1,8-2 0,0 2 0,0-2-1,0 1 1,8 1 2,-8-2-2,0 1 2,8-5 0,-8 5 3,9-5-2,-9 0 1,10 0-1,-2 0-1,-8 0 0,9-1-2,0-4-1,-9 6-1,9-6 2,-1 0 1,2 0-1,-2 0-1,-8 0 0,17 0 4,-7-6 1,-1 2 0,-1-1 0,2 0-1,-2 0 0,11-5 1,-11 5 2,0-5-4,1 0-1,1 1 0,-2-2-1,0 1 0,2 1 0,-1-2 1,-1 2 0,2-2 0,-10 1-1,8 1 1,1-2 2,-9 2 0,10-1-2,-10 5-1,8-5 0,-8 5 1,8-5 0,-8 5 0,0 0 0,9 0 2,-9 0 6,0 0 3,0 5 3,0-5 5,0 0 1,0 5 5,0 0-1,0 0 1,0 0-8,0 0-2,0 0-7,0 0-3,0 0-4,0 5-3,0 0 0,0 5-2,-9 0 0,9 5 3,-8 0 6,8 5 4,0-1 8,-8 1 7,8 0 6,0 5 2,-10-5 3,10 5 1,0-5 2,0 4-2,0-3-4,0 4-4,0 0-3,0-5 2,0 4 0,0 1 1,0-5-4,0 0-1,0 0-5,0 0-1,0 0-3,-9 0-5,9-1-2,-8 1-3,8 1-1,-10-6 2,2 4 0,8-4 0,-9 0-2,-1 0 1,2 0-1,0-5-3,8 0 2,-10 0-2,10-5 0,-9 5 0,9-6 2,0 2-2,-8-6 3,8 0-1,0 0 1,0 0 1,-8 0 0,8-6-1,-10 2-2,1-1-1,9-5 0,-8 0 2,-2 0-3,10 0 2,0-5-2,-8 0 0,8-5-1,-9 5 3,9-10-2,0 6-7,-10-1 0,10-5-5,0 0-3,10 5-5,-10 0-5,0 0-6,9 0 1,-1 1 1,-8-2-1,10 6 1,-2 1 3,1-7 3,1 12 2,-2-6-1,9 5 2,-7-6 1,6 7-5,-6-1-9,-1-1-11,9 7-14,-10-6-14,1 5-22,1 0-24,-2 0-22,0 0-16,1 0-13,1 0-8,-2 5-10,1-5-5,0 5-3,0-5-1,-9 5 5,8 0-1,-8 0-5,10 0-5,-10 5-6,9-5-3,-9 0-3,8 5-5,-8-5-15,8 0-22,-8 0-31,0 0-45,10 0-73,-10 0-51,0 0-18</inkml:trace>
  <inkml:trace contextRef="#ctx0" brushRef="#br0" timeOffset="144585">3212 398 253,'0'0'253,"0"-5"-63,0 5-53,0 0-34,0-5-20,-10 5-7,10 0-4,0 0-1,0-5 0,0 5 1,0 0-9,0-5-17,-8 5-17,8 0-9,0 0-5,0-5-2,0 5-1,0 0-1,0-5 0,0 5-1,0 0-1,0 0-1,0 0-1,8 0-1,-8 0-2,0 0 2,0 0 1,0 0-2,0 0 1,0 0-2,0 0 1,0 0-1,10 0 1,-10 0 2,0 0 1,0 0 5,0 5 2,0 0 5,8-5 1,-8 5 0,9 0 0,-9 0 0,8 0-2,-8 5-2,0-5-4,10 5 0,-10-5-2,9 5 0,-9 0-1,8 0-2,-8-5-1,10 5-2,-10-1 0,8-3-1,1 3-2,-9 2-1,9-7 1,-9 2 2,9-1 0,-1 4 0,-8-3 3,9-2-7,-9 7 2,10-11 2,-2 9-3,-8-9 1,8 6-2,2-2 0,-1-4 0,-9 5 5,8-5-2,2 0-1,-10 5-1,8-5 1,1 0 0,-1 5 0,2-5 0,-2-5-1,1 5 0,1 0 1,-2-5 1,1 5-1,0-5 3,0 1-3,8-2 5,-8 1 3,8-5 2,2 1 2,-1-2 0,-1 2-2,1-6 2,-1 0 4,1-5-2,0 5-2,9-5-1,-10 5 0,9-5 2,1 0 3,-9-4 0,8 3-3,-8 1 0,9 1 1,-1-1-3,-9 0 0,10 5-2,-9-5 0,0 5 0,8 0-3,-8-5-1,0 10 0,-1-5 3,1 5-3,-9 1 0,9-2-3,-10 2 0,1 3-2,1-3 2,-2 3-2,10 2-1,-18-1-1,9-1 1,8 2 0,-17 4-1,9-5 1,0 0-1,-9 5 0,8-5 1,-8 5 0,10 0-2,-10 0 4,0 0-6,8-5 2,-8 5 1,0 0 1,9-5 3,-9 5-1,0 0-2,0 0-5,0 0 8,0 0-2,0 0-1,0 0 0,0 0-4,0 0 0,0 0 2,0 0 1,0 0 0,0 0 0,0 0 0,0 0 0,0 0 3,0 0-1,0 0 6,0 0-1,0 0-1,0 0-5,0 0 1,0 0-1,0 0-5,0 0 3,0 0-6,0 0 4,-9 0 0,9 0 3,0 0 0,0 0 1,0 0 5,0 0-2,0 0-1,0 0-3,0 0 1,9 0 3,-9 0 0,0 0 1,0 0 2,0 0-1,0 0 0,0 0 1,0 0 0,0 0-2,0 0 1,-9 0-1,9 0-2,0 0-1,0 0 2,0 0 1,0 5 0,0-5-1,0 0-3,0 0 1,0 0 0,0 0 3,0 0-4,0 0 0,0 0 0,0 0 3,0 0 0,0 0 1,0 0 0,0 5-3,0-5 2,0 0 1,0 0-2,0 0-1,0-5 0,0 5-2,0 0 1,0 0 1,0 0 0,0 0-2,0 0 1,0 0 1,0 0-2,0 0 2,0 0 0,0 0 1,0 0-1,0 0 0,0 0-2,0 0 0,0 0 0,0 0 0,0 0 0,0 0 0,0 0 0,0 0 0,0 0 0,0 0 0,0 0 4,0 0-2,0 0-1,0 0-1,0-5 1,0 5 0,9 0 2,-9 0-1,0 0-2,0 0-4,0-5 1,0 5 3,0 0-1,0 0 1,0 0 0,0 0-1,0 0 1,0 0 5,0 0-1,0 0-3,0 0 0,0 0-1,0 0-1,0 0 1,0 0 0,-9 0-1,9 0 0,0 0-2,0-5 0,-8 5-4,8 0-6,0 0-9,0 0-9,0 0-10,-10-5-14,10 5-14,0 0-13,0-5-11,-8 5-15,8-5-19,-9 5-31,9-5-44,-9 5-60,0-5-89,1 5-74,-1-5-30</inkml:trace>
  <inkml:trace contextRef="#ctx0" brushRef="#br0" timeOffset="146488">3176 916 155,'9'-6'180,"-9"6"-15,0-4-16,9 4-23,-9-5-28,0 5-22,8 0-20,-8-6-16,0 6-12,10 0 4,-10 0 6,8 0 9,-8 0 15,0 0 3,9 0 2,-9 0 3,0 0 2,0 0-12,0 0-15,0 0-13,0 0-8,0 0-10,0 0-1,0 0-5,0 0-4,0 0 0,8 0-1,-8 0-1,0 0-2,0 0 0,0 0 0,0 0 0,10 0 2,-10 0 2,0 0 3,9 6 2,-9-1 3,0-5 1,8 4 3,-8 2 4,10-1 4,-10-1 3,8-4 0,1 6 2,-9-1-1,9 4 1,0 1 1,-9 1 1,8-2-6,1 1-1,-9 6-2,10-1-1,-2-6-2,-8 6-1,8-5-1,2 5-4,-10-5 0,9 5 0,-1-5-2,-8 5 0,10 0 0,-10-5-4,8 0 0,1-1 2,-9 2-2,8-1-3,-8-5 0,0 5-1,10-5-2,-2-5 2,-8 4-1,9-4-1,-9 5 0,10-5 1,-10 0 1,8 0 0,10-5 3,-9 1 1,-1-1 0,1-5-1,9-1 1,0-4 1,-1 6 3,1-6-1,9 0 4,-10 0-2,9-5 2,-7 5 2,7-5 3,-9 5 3,10-4 0,0-2 0,-1 1-2,-7 0 1,7-4 5,1 3-3,-2 2 4,2-6 1,-9 5 3,9 0-6,-1-5 6,1 6 5,-10-2 0,10 1 6,-9 5-2,9-4-3,-11 4-1,11-5 8,-9 5-3,-1 5-5,1-5-1,1 0-2,-2 5-4,-8 0 4,8-5-2,1 5-6,-9 0-4,9 1-2,-9 3-2,-1-3-6,2 3-1,-2 1-6,1 1-1,-1-1 0,-8-1 0,10 2-3,-2-1 0,-8 5 0,0-6-2,9 6 0,-9-4 0,0 4-1,0 0 2,10-5 1,-10 5 0,0 0 2,0 0 2,0 0 1,0 0-1,0 0-2,0 0 0,0 0 1,0 0-1,0 0-1,0 0-6,0 0 0,0 0 3,0 0 3,0 0 3,0 0-4,0 0 0,0 0 3,0 0 4,0 0-1,0 0 1,0 0 0,0 0-2,0 0 2,0 0-1,0 0-3,0 0 4,0 0-2,0 0 0,0 0-2,0 0-2,0 0 0,0 0 1,-10 0-2,10 0 2,0 0 0,0 0-2,0 0 0,0 0 1,0 0 2,0 0 4,0 0 2,-9 5-4,9-5 3,0 0 3,0 4 1,0-4-2,0 0 0,0 0-3,-8 0 0,8 0 0,0 0-5,0 6-1,0-6 0,0 0-1,0 0-3,-10 5 0,10-5 0,0 0 6,-8 0 0,8 4-2,0-4 0,0 6 1,0-6 1,0 5-1,-9-5-2,9 0-5,0 4 1,0-4 2,0 0 0,0 0 1,0 5 0,0-5 2,0 0 0,0 0 0,0 0-1,0 0 0,0 0-1,0 0 1,0 0 0,0 0-3,0 0 3,0 0-1,0 0 0,0 0 1,0 0 1,0 0 0,0 0-1,0 0 0,0 0 2,-8 0-1,16 0 1,-8 0-4,0 0-1,0 0 2,0 0-1,0 0 0,0 0 0,0 0 0,0 0 2,0 0 2,0 0 0,0 0-2,0 0 0,0 0 0,0 0 3,9 0-3,-9 0 0,0 0-1,0 0 1,0 0 2,0 0 0,0 0-2,0 0-1,0 0 1,0 0 0,0 0-2,0 0-1,0 0 0,0 0 1,0 0 1,0 0 1,0 0-3,0 0 0,0 0 2,0 0 0,0 0-5,0-5-9,0 5-8,0 0-13,0 0-16,0 0-14,0 0-24,0 0-22,0 0-26,0 0-19,0 0-22,0 0-20,-9 5-22,9-5-34,-8 6-54,-2-6-85,2 0-71,-1 4-28</inkml:trace>
  <inkml:trace contextRef="#ctx0" brushRef="#br0" timeOffset="154277">3035 2105 72,'0'-5'276,"0"5"-27,0-5-20,0 0-34,0 5-46,0 0-42,0-5-29,0 0-15,-10 5-6,10-5-5,0 5-1,0-4-4,0-2-4,0 1-2,0 5 0,0-4-1,0 4 2,0 0 2,0-6 3,0 6 1,0 0-3,-8-5-5,8 5-5,0 0-5,0-4-6,0 4-1,0 0-2,0 0 0,0 0-1,0 0-3,0 0-1,0 0-2,0 0 1,0 0-4,0 0-2,0 0-3,0 0 0,0 0 1,0 0 0,0 4-1,0-4-13,0 0 4,0 0 1,0 0 2,0 0 0,0 0 1,0 0 3,0 5 3,0-5 15,0 6 0,8-6 2,-8 4 0,0 1 3,10 1-4,-10-2-2,9 1-1,-9 0-3,8 0-1,-8 0-4,8 0 0,-8 0 0,10 5 1,-10-5 0,9 0-3,-9 5-1,0-5-1,8 5 2,-8 0-2,0-5-1,10 5 1,-10-1-1,0 2 1,8-1-2,-8-5 0,0 5-1,9-1-2,-9 2 0,0-7 0,10 7 2,-10-2-3,0-3 1,8 3 1,-8-3 0,8 3-1,-8-4 1,0 5-2,9-5-1,-9 0 4,0 5-4,0-5 2,10 0-1,-10 0-1,0-5 1,8 5-1,-8 0 0,0-5-1,0 5 1,0-5-1,0 0 3,9 0 5,-9 0 4,0 0 5,9 0 6,-9-5 3,9 5 3,-1-5 2,2 0-12,-10-5 0,17 5 0,-9-5-6,2 5-4,-1-5-4,9 0-2,-10 1-1,1-2 12,9 1-6,-10 1-5,11-2-1,-11-4 2,10 6 0,-1-6 0,1 0 1,-1 0-1,10 0 1,-9 0-1,9 0 2,-1-5-1,1 0 1,0 5 1,0-4 2,-2-2 0,1 1 1,11 1 2,-12-1 1,12-5 3,-11 5 2,10-5 3,-10 0 3,9 5 6,0-5 6,0 5 6,1-4 4,-10-1-1,11 0 2,-2 5-5,0-5 0,0 5-7,-8 1-5,8-7-3,-8 11-5,-1-4-3,1 4-3,0-5 0,-1 5 1,-9 0-3,1 5-1,1 0-2,-3-5 1,3 5 2,-11 0-1,1 5 1,0 0-4,0 0 5,-9 0 6,8 0 2,-8 5-3,0-5 2,10 5-1,-10 0 0,0-4-1,0 4-4,0 0-4,0 0-4,0 0 0,0 0-2,0 0-14,0 0 6,0 0 0,0 0 3,0 0-3,0 0 2,0 0-1,0 0-1,0 0 13,0 0-5,0 0 0,0 0-4,0 0 2,0 0-2,0 0 0,0 0 2,0 0-2,0 0-2,0-6-1,0 6-4,0 0 4,0 0 0,0 0 1,0 0 0,0 0-1,0 0 2,0 0-1,0 0 2,0 0-3,0 0 3,0 0-1,0 0-2,0 0 1,0 6-3,0-6 2,0 0-3,0 0-3,0 0-3,0 0-12,0 0-24,-10 4-32,2-4-34,-1 5-38,0 5-42,-8-5-47,-2 5-62,3-5-80,-3 0-127,-7 0-75,9 0-24,-10 0 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2:24.59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70 667 57,'0'-5'68,"0"5"-26,0-5-20,-8 5-9,8-5-5,0 5-3,0-5-2,0 5-1,0-5-1,0 5-1,0 0 1,0 0 1,0-5-1,-9 5 5,9 0 3,0 0 1,0-5 0,-9 5 1,9-5-1,0 5 1,0-5-2,0 0-5,-9 0-2,9 5-1,0-4 2,0-2 4,0 6 3,0-5 0,0 5 4,0-4 7,0-2 15,-8 6 12,8-5 9,0 1 3,0-2 2,0 6-2,0-5 0,0 1-5,0-2-10,0 6-10,0-5-9,0 1-5,0-1 0,-10 5 3,10-6 0,0 2-2,0 4-1,0-5 1,-8 5 1,8-6 0,0 6-2,0-4-3,0 4 1,0-5 1,0 5 2,0-6-1,0 6 1,-9-4 2,9 4 3,0-5 4,0 5 3,0 0 1,0 0 0,0-5-1,0 5-1,0-5-1,0 5-3,0-5 0,0 5 1,0-5 2,0 5 3,0 0 2,0-5 3,0 5-1,0 0 2,0 0-4,0 0-5,0 0-5,0 0-5,0 0-5,0 0 5,0 0-6,0 0-1,9 5-1,-9-5 3,0 5 1,8 5 6,-8-5 1,10 4-7,-2 2 1,-8-1-2,9 5 1,0-6-3,0 6-2,-1-4-8,-8-2-2,9 6-1,1-5-1,-2 0 3,0 0-2,2 0-1,-1 0 3,9-5 5,-10-5 1,1 5 7,-1-5 4,10 0 4,-9 0 5,9 0 2,0-5 1,-9 0-1,17-5 6,-9 0 2,2 0-3,7-4 1,1-7-1,-10 1-1,9 1 1,1-7 0,8 2-4,-8-1-5,9-5 0,-10 0-3,10 5-1,-1-5 3,0 1 3,1-1 3,-1 0 9,1 0-4,-1 0-1,0 1 0,-8 3-4,8 2-3,0 3-8,-8 2-7,0 4-11,-9 0 3,-1 5-4,1 0-3,0 5 1,-9-5-3,-1 5 2,-8 5 1,10-5-2,-10 0 0,8 5 0,-8-5 2,0 5-1,0-5 2,0 5-1,0 0-3,0 0 2,0 0 0,0 0-1,9 0 2,-9 0-2,0 0 0,0 5-1,0-5 4,0 0-2,0 0-2,0 0 1,0 0-3,0 0-2,0 0 1,0 5-1,0-5-5,0 0-2,0 5-3,0-5-6,-9 5-5,9-5-11,0 5-13,-8 0-18,8 0-13,-10 5-14,2 0-14,-1-5-12,9 0-15,-10 0-14,10-5-15,-8 5-14,8 0-27,0-5-34,0 0-48,0 0-66,0 10-65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0:02.06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17015 2708 42,'-8'0'234,"8"5"-36,-10-1-38,10-4-42,0 0-39,-8 6-30,8-6-20,0 5-14,-9-1-8,9-4 0,-10 6 4,2-1 10,8-5 14,-8 4 10,-1-4 10,-1 6 9,2-6 6,-1 5 1,0-5-2,0 4-6,1-4-6,-10 5-4,9-5-1,1 0 1,-2 6-1,1-6 5,1 0 4,-2 0 3,2 0 4,8 0-2,-9 4-3,9-4-3,-10 0-5,10 0-5,0 0-8,0 0-8,0 5-8,0-5-5,0 0-3,-8 0-5,8 0 0,0 0 0,0 0 1,0 0 4,0 0-1,0 0 5,0 0 4,0 0 7,0 0 6,0 0 5,0 0 5,0 0 4,0 0 6,0 0 0,0 0 2,0 0-4,0 0-2,0 0-3,0 0-4,0 0-5,8 0-6,-8 0-7,10 0-5,-1 0-2,-9 0-6,8 0-2,2 0-5,-2 0-1,1 0-1,9 0-1,-9 6 0,-1-6-1,2 0-2,7 0-1,-8 4 3,8-4 0,2 5 1,-3-5-1,3 0-1,-1 6 0,9-6 2,-11 0-2,11 0 1,0 0-3,-9 0 0,7 4-1,-6-4 1,7 0 0,1 0-1,0 0 11,-11 0-6,11 0-5,0 0 0,-9 0 1,9-4-3,-1 4 0,1 0 0,-2 0-11,2 0 6,0-6 5,-1 6 0,9 0 1,-8 0 0,0-5 1,0 5-1,-1 0 0,1-4-1,0 4-2,-1 0 7,1 0 7,8-6 7,-8 6 4,8 0 1,0 0 4,0 0 2,1 6-1,-10-6-5,0 4-5,1 1-9,0-5-4,-1 6-1,-7-6-4,7 0-2,-9 4 1,10-4 2,-9 0-6,-1 0 2,1 5 1,-1-5-6,1 0 3,9 0 4,-9-5 0,-1 5 2,10 0 10,0 0-5,-1-4 6,1 4 6,0-6 1,-1 6-1,1-5-1,-2 5 0,2-4-5,0 4 4,8 0-5,-9 0-3,1 0-4,0 4 0,8-4 6,1 5 3,-1 1 1,0-2 3,1-4-1,-1 5 1,1 0-1,-1 0-2,0 0-4,0 0-5,10-5-3,-9 5 3,7 0 4,2 0 2,-2-5 6,-6 5 2,7 0 3,0 0 4,8-5 4,-15 5-2,15-5-3,-16 0 0,8 0-2,1 5 0,-10-5 0,0-5-5,0 5-2,10 0 1,-10-5-3,0 5-3,0 0-2,2-5 0,-2 5 0,0 0 4,0 0-1,-8 0-1,8 0 4,1 0 1,0 0-1,-1 0-2,0 0 4,0 5-5,-8-5-2,8 5-2,-9-5-4,11 5-1,-2 0 1,0 0 0,-8 0-8,8 0 3,0 0 2,1 0 0,-10 0 1,10 0 4,-1-1 0,-8 2-7,8-1 8,0-1 2,-8-4 3,8 6 4,-8-6 1,8 5 0,1-5 3,-10 0 8,10 0-3,-1 4 0,-8-4-3,8 0-2,0-4-1,0 4-2,2 0-4,-11 0-5,9-5-2,0 5-3,1-6-4,-10 6 0,9 0-1,-8-4-1,0 4 2,-1 0 2,1 0-2,0-5 0,-1 5 1,1 0 0,-10 0-1,1 0 0,-1-6-1,1 6-2,1 0 1,-3 0 1,3 0 2,7-4-1,-9 4 3,1 0-3,9 0 0,0 0 1,-1 0-1,1-5 0,8 5-2,0 0 1,0 0 2,1 0-5,0 5 2,-11-5 2,12 0 1,-2 4 0,-8-4 5,-1 0-4,1 0-3,-2 0 7,2 0 0,0 0-3,-9 0-2,9 0-2,-11 0 0,3 0 0,-1 0 1,9 0-3,-19 0 0,9 0 1,1-4 0,0 4 0,-1 0 0,1-5 3,-1 5 1,2 0-3,-1 0-1,8 0 2,-9 0 1,10 0 1,0 0-3,-1 0-1,1 0 2,0 5 5,8-5-3,-9 4-1,1-4 12,0 6-8,-2-6 0,-7 0-4,9 5 0,-9-5-1,-1 0-1,1 0 2,-1 4-14,1-4 7,1 0 4,-2 0 1,1 0-1,-10 0 0,11 0 2,-3 0 0,-6 0-1,7 0 0,1 0 1,-1 0 2,1 0-2,-9 0 2,9 0-2,0 0 0,-1 0 0,1 0-2,-1 0 1,2 0-2,-11 0 1,10 0 3,-1 0 0,1 6 3,1-6 2,-3 0 2,3 0 0,-2-6 3,-8 6 1,8 0-1,1 0 1,1-4-2,-2 4 0,1-5-2,-1-1-2,1 6-1,0-4-1,-1-1-1,1 0-2,-1 0-6,1 0 3,1 0-1,-3 0 2,3 0-1,-2 0 2,9 0-3,-8 5 3,-9-5 6,9 0-4,-1 5 1,-7-5-1,7 5-2,-7-5 0,-2 5 0,10-5-2,-9 5 1,-1 0 0,0-5 2,2 5 0,-1 0 0,-1 0 1,2 0-2,7-5 0,-7 5-1,7-5 1,1 5-3,-10 0 0,10 0 1,-9-5-2,-1 5 2,11 0 5,-11 0 2,10-5-3,-9 5-2,9 0 0,-1 0 1,-7 0 2,6 0-2,-7 0-1,1 0-1,7 5 1,-8-5 0,0 0 1,-1 0 0,2 5-1,-2-5 1,1 0 0,-9 0-2,8 5 3,2-5 2,-1 0 2,-1 0 5,2 0 4,-2 0 3,-8 0 3,9 5 7,0-5 2,-9 0-1,9 0 0,-1 0-2,-8 0-2,10 0-1,-1 0-1,-9 0-2,8 0-1,0 0 1,-8 0-1,10 0-5,-1 0 2,-9 0-1,8 0 2,2 0-2,-2 0-8,1-5 1,-9 5-1,10 0 5,-2 0 3,-8 0 2,8 0-4,-8 0 1,9 0 7,-9-5 1,10 5 1,-10 0-2,8 0-2,-8 0-1,0 0-2,9 0-2,-9 0-1,9 0-1,-9 0-5,9 0-1,-9 0-1,8 0-3,-8 0 0,10 0-1,-10 0-1,0-5 1,8 5 1,-8 0 1,9 0-1,-1-5 1,-8 5-1,10 0 1,-1 0 2,-9-5 2,8 5 2,-8 0 8,10 0-1,-10 0-3,8 0 0,-8 0 1,9 0-1,1 0-2,-10-5-4,8 5-9,0 0 2,-8 0 0,9 0 0,-9 0-1,10 0-1,-2 0 1,-8-4 0,0 4 0,0 0 9,8 0-6,-8 0-1,10 0 1,-10 0-2,9 0 0,-9 0 0,0 0 0,8 0-9,-8 0 7,0 0 0,0 0 1,10 0 2,-10 0-2,0 0 2,8 0-2,-8 0 2,0 0-1,0 0-1,0 0 1,9 0 1,-9 4 3,0-4 0,0 0 2,0-4 2,0 4 2,0 0 2,0 0 3,0 0-1,0 0 1,0 0-1,0 0-2,0 0 3,-9 0-2,9 0-1,0 0 0,0 0-3,0 0-1,0 0-1,0 0 1,0 0-3,0-6 1,0 6-4,0 0 0,-8 0 0,8 0 1,0 0-3,0 0-2,-10 0 0,10 0 0,-8 0 1,8 0-1,0 0-2,-9-5 1,9 5 0,-10 0 1,10 0 3,0 0-3,0 0 0,-8 0 3,8 0 0,0 0 0,0-4 2,0 4-2,0 0-1,0 0 1,0-6 0,0 6-2,0 0 0,0-5-1,0 5 0,0-4 1,0-2-1,0 1 1,0 1-1,0-1 1,0 5-1,0-6 0,0 2-1,0-1 2,0-1 0,0 6 0,0-4 0,0-1 0,0-1 0,0 6 0,0-4 0,0-1 0,0 0 0,0 0 0,0 0 1,0 0-1,0-5 0,0 5 0,0 0 0,8-5 0,-8 5-1,0-5 0,0 5 0,10-5 1,-10 5-2,0-5 2,0 1 0,0 3 0,0-3 0,0 3 0,0-3-2,9 3 1,-9-3 1,0-2-1,0 2-1,0-1 1,0-1-1,0 2 0,0-1 0,0-6-5,0 1-5,0 6-7,8-11-6,-8 5-7,10-5-7,-10-5-6,8 6-14,-8-12-12,9 6-15,-1-4-23,2 4-25,-1-5-31,-1-5-25,10 5-26,-9-5-20,0 0-14,0 1-9,-1 4-13,1-5-6,1 5-6,-2-5-8,0 5-14,-8 1-24,0 4-45,0 0-71,0 0-76,-8 0-24,8 0 9</inkml:trace>
  <inkml:trace contextRef="#ctx0" brushRef="#br0" timeOffset="4743">1258 642 2,'0'0'52,"0"-5"-16,0 5-10,0-5-10,0 0-8,0 5-4,0 0 2,0-4 3,9 4 5,-9 0 7,0-6 4,0 6 6,0 0 6,0 0 5,0 0-1,0 0-3,0 0-4,0 0-6,-9 0-7,9 0-6,0 0-6,0 0-4,0 0-4,0 0-1,0 0-1,0 0 1,0 0 9,0 6 15,0-6 14,0 0 15,0 0 17,0 0 14,-9 0 9,9 0 10,0 0-2,0-6-3,0 6-13,0 0-9,-8-5-9,8 5-4,0 0-4,0 0-2,0 0-3,0-4 0,0 4 5,0 0 2,0 0 1,0 0-3,0 0-1,0 0 0,0 0 0,0 0-4,-10 0-1,10 0-1,0 0 0,0 0-2,0 0-2,0 0-3,0 0-6,-9 0-4,9 0-3,0 0-4,0 0-3,-8-6 0,8 6 3,-10 0 4,10 0 6,0-5 9,-8 5 6,8 0 9,0 0 4,0 0 1,0 0 1,-9 0 1,9 0-5,0 0-6,0 0-8,0 0-10,0 0-6,0 0-6,0 0-5,0 0-3,0 0-2,0 0-3,0 0-2,0 0-1,0 0-1,0 0 3,0 0-2,0 0 1,9 0 4,-9 5 0,8-5 3,-8 0 5,10 0 0,-2 6-3,1-6-1,1 0-2,-2 4-3,1-4-2,9 0-2,-10 0-4,10 5 0,-9-5-1,9 6-4,-1-6 0,-7 4 1,7-4-1,1 5 0,-1 0-1,1 0-1,0-5 1,-1 5 1,1-5 1,-1 5-4,2-5-2,-1 5 0,-1-5 2,1 5 0,-1-5 2,1 0 0,0 5-4,-1-5 3,1 0 3,-1 0-1,1 5-1,-9-5 0,18 0-2,-9 5 1,-1-5 1,1 0 2,0 0-3,-1 0-2,1 5 1,-1-5-1,1 0 1,1 0-2,7 0 2,-9 0-3,1 0 3,-1 0 5,10 0-3,-9 0 0,-1-5-1,1 5 1,0 0 2,-1 0 0,2 0 1,-1-5-5,-1 5 2,1-5-2,-1 5 0,1 0 1,0 0-2,-1-5 1,-8 5 0,9 0 4,0 0-1,-1 0 2,1-5 3,-1 5 0,1 0 2,1 0 1,-3 0 3,3 0-1,-3 0 3,3-5 1,7 5 0,-7 0-1,6 0-4,-7-5 0,9 5-6,-9 0 4,7 0-3,-6-5 0,7 0-2,1 5 2,-10-5 3,10 0 2,-1 5 0,1-4-1,0-2 2,8 1-2,-9 5 0,1-4 1,0 4 0,-1-6-2,1 6 2,0 0-1,-1-5 1,1 5-5,-2 0 3,2 0 1,0 0-4,-9 5-2,9-5 0,-1 0 2,1 6 1,-10-6 5,10 4 10,-9-4-1,8 0 4,0 0 3,-8 5-3,9-5-1,-9 6 2,9-6-2,-2 0-11,-7 4 0,9-4-1,-9 0-2,7 0 3,2 0-2,-9 0-2,9 0 0,-10 0 1,9 0-4,1 0 0,-9 0 1,9 0-1,0 0-1,-10 0 10,9 0-4,-7 0-5,7 0 0,1 0-1,-10 0-2,9 0-1,1 0 1,0 0-12,-10-4 6,9 4 3,1-6 3,0 6-1,-1-5 4,1 5 0,0 0 0,-1 0 2,-9-4 1,20 4-3,-20-6 1,9 6-1,1 0 0,-9 0-1,9-5 0,-10 5 0,9 0-3,-7 0 4,-3 0 0,11 0 1,-9 0 2,-1 0 2,1 0 0,1-4 2,-2 4 1,1 0 0,9 0 0,-11 0 1,3 0-3,-3 0-1,11 0 0,-9 0 0,9 0-4,-9 0-2,8 0 0,-8 0 7,9 4-3,-9-4-3,7 0-2,2 0-2,-1 5 2,10-5-2,-10 0 2,1 0-10,8 6 4,1-6 2,-9 0-1,8 4 3,0-4 0,0 0-1,1 0-1,0 0 0,-1 0 0,-8 0-1,8 0 2,0 0-2,-8 0 0,8 0 1,-9-4 2,1 4 0,0 0-2,0 0 2,-1 0 0,1-6-3,0 6 2,-11 0-2,11 0 1,-9-5 1,9 5-1,-2 0 0,-6 0-1,7-4 2,1 4-2,-10-6 3,9 6-1,1-5-2,0 5 2,-9 0 2,9 0-3,-1-4 10,1 4-4,-10 0-4,10 0 0,-1 0-3,-7 0-2,6 0 1,-7 0 1,9 0-12,-1 0 7,-9-5 1,10 5 2,0 0-1,-1 0 2,1 0-1,0 0-1,-1 0 3,1 0 0,0-6-1,-1 6 2,9 0 2,-8 0-3,8 0 1,-8 0 1,0 0-2,8 0 1,-9 0 1,1 0 2,8 6-1,-8-6 0,-1 0 4,1 0 0,0 0 0,-2 0 1,2 0 4,9 0-4,-10 0 4,0 0-1,1 0-3,0-6 0,-1 6 1,1-4-2,0 4-2,-1-5-1,1 5-1,0-6-2,-2 6 3,2-4-1,-1 4-2,1 0-1,8 0 0,-17-5 0,9 5 0,0 0 1,-1 0-2,1 0 1,-10 0-1,10 0 1,-1 0 0,-8 5 1,9-5 0,-10 0-1,1 4 0,-1 2 2,1-6 1,9 0 1,-10 0 1,1 0-2,0 0 1,-1 5 2,1-5 1,-9 0 0,9 0-1,-1 0 1,-7 0 1,7 0 6,1 0 0,-10 0-1,11 0 0,-3 0 1,-6-5 1,7 5-2,1 0-1,-9 0-3,9-6 0,-9 6 4,9 0-3,-10-4-1,10 4-1,-9 0 2,-1 0-2,2 0-2,-1-5 0,-1 5-5,0 0 3,2 0 1,-1 0 2,-9 0-3,8 0 3,2 0 0,-10 0 1,8 0 0,-8 0-1,9 0-2,-9 0 0,10 0-2,-10 0 2,8 0-3,-8 0-1,0 0-1,8 0 0,-8 0 0,0 5 0,0-5 0,0 0 1,9 0 1,-9 0 4,0 0 0,0 0-1,0 0 1,0 0 1,0 0-2,0 0-3,0 0-1,0 0-3,0 0 2,0 4-2,0-4 2,10 0 0,-10 6 2,0-6-1,0 5 1,0-5 0,8 4-2,-8-4 2,0 0-2,0 6 0,0-6-1,0 0-1,9 0 2,-9 5 1,0-5 1,0 0-1,0 0 1,0 4 1,0-4 0,0 0-1,0 0-1,0 0-1,0 0 1,0 0 1,0 0 0,0 0 0,0 0 1,0 0-1,0 0 2,0 0-1,-9 0-12,9 0-21,-8 5-29,-2-5-32,1 0-40,-7 0-42,6 0-56,-7 0-65,-1 0-62,-9 0-61,10 0-82,-1-5-133,-9 1-81,9-7-27,-9 2 11</inkml:trace>
  <inkml:trace contextRef="#ctx0" brushRef="#br0" timeOffset="7302">17050 508 140,'0'5'113,"0"-5"-21,0 5-9,0-5 1,0 5 8,0-5 8,0 0 6,0 0 7,0 0 1,9 0-9,-9 0-15,0 0-13,0 0-8,0-5-5,10 5-5,-10-5 0,0 5-2,0-5-2,0 5-3,0-5-4,-10 0-1,10 0-1,0 5 0,0-5 0,-9 0 4,9 0 2,0 5 1,0-5-3,-8 0-4,8 5-1,0-5-1,-8 5-3,8-5-6,0 5-4,0-5-2,-10 5 0,10-5-1,0 5-8,0-5-4,0 5-3,0-5 2,0 5 5,-9-5 5,9 0 4,0 5 4,0-4 9,0-2 6,0 1 5,0 5-1,0 0-4,0 0-2,0-4 0,0 4 2,0-6-2,0 6-4,0-5-1,0 5 2,0 0 3,0 0-1,0-4 1,0 4 3,0 0-4,0 0 1,0-6-2,0 6-4,0 0-5,-8 0 0,8-5-4,0 5-3,0-4 0,0 4-1,0-6-1,0 6-1,0-5-1,0 5-1,0-4 3,0 4-2,0 0 1,0 0-4,0-5 4,0 5-3,0 0-3,0-6-2,0 6-6,0 0-2,0 0-4,0-4-1,0 4-2,0 0 3,0 0 1,0 0 3,0-5 2,0 5 2,0 0 2,-10-6 2,10 6 1,0 0 1,0 0-2,0-4-2,0 4 0,0 0 0,0 0-2,0 0 0,0 0-3,0 0-2,0 0-5,0 0 4,0 0-6,0 0-3,0 0-2,0 0 1,0 0-2,0 0 2,0 4 0,0-4-4,0 0 4,10 0 2,-10 6-1,0-6 1,8 5 1,-8-5-1,9 4 3,9 2-1,-10-1-1,11-5 0,-2 4 3,-8-4 1,8 5-3,1 1 1,-1-2-1,2 1 2,7 1 2,-8 3 2,-1-3-1,10-2-1,-9 1 3,9 5 0,-10-10 0,9 10 0,1-5 0,0-5 0,0 5 0,-1 0 3,-9-5 2,10 5 0,-1-5 4,1 5 1,0-5 2,-1 0 0,1 0 0,-10 0-2,10 0-4,-1 0-2,1 0-1,-9 0-1,9 0-3,-10 0-2,9 0-4,-7 0 0,7 0 3,-9 5-1,10-5 0,-9 0-1,9 0 0,-10 5-2,9-5 4,1 0-2,-9 5-1,9-5-1,-2 0 2,2 5-1,0-5-4,-1 5 3,-7 0 0,7-5 2,1 5-1,-2 0 1,2-5-3,-1 5 1,1 0 3,0 0 1,0-5-3,-9 5 0,7 0-2,2 0 2,-9-5 0,9 4 1,-1-4 1,-9 6-3,10-1-2,-9-5 2,9 4 1,-10-4-2,9 0 0,1 6 1,-9-6 0,9 0 0,0 0 0,-11 0 0,11 0 0,0 0 4,-1 0-2,-7-6 2,6 6-1,2 0 0,-1 0 3,1 0 0,0 6-1,-1-6-3,1 0 3,-10 0-3,10 0 0,-1 5-1,1-5-2,0 0 0,-1 4 0,1-4 0,0 6 1,-1-6 0,1 5 0,8-5 4,-8 4 3,-1-4 5,10 0 2,-10 5 4,9-5-1,0 0 3,-8 0 1,8 6-2,0-6-1,-8 0-3,10 0-2,-12 4-3,1-4-2,11 0-1,-10 0-1,8 0 1,-9 0-3,1 0 0,8 0 1,-8 0-1,8 0 3,-8 0-3,-1 0-1,9 0 0,-8 0 0,0-4 0,8 4-2,-8 0-1,8 0 1,-9-6 3,9 6 0,-8 0 0,8-5 0,-8 5-2,8-4 1,-8 4 1,8 0 1,-9 0 0,11-5 1,-12 5 0,12 0-2,-2 0 4,-8 0 0,8-6-1,-9 6-2,9-4 2,0 4-2,-8-5-2,0 5-1,8-6 0,-8 2 3,-1 4-2,9-5 2,-8-1-2,0 2 2,-1 4 0,10-5 2,-10 5-1,1 0-3,0-5 1,-1 5-1,1 0 0,0-5-3,-1 5 0,0-5 1,0 5-1,-8-5 2,9 5-2,-10 0 0,10 0 0,-1-5 2,-7 5-1,7 0 1,-9-5 1,10 5-3,-1 0 6,-7-5-5,7 5-1,1 0 0,-2-5 1,2 5-1,0 0 0,-1-5 4,1 5-4,0 0-1,-9 0 1,9 0 1,-2-5 0,2 5 0,-1 0 0,1-5-1,0 5 2,-1-5 3,1 5 1,0-5 1,-1 0 4,1 5 5,-2-5 4,2 0 4,0 0 4,-1 5-1,1-5 2,0 5-1,-1-5-4,-9 0-5,10 5-6,0 0-3,-9 0-2,9-4-1,-11 4-3,3-6-3,7 6 3,-7 0-3,-3-5 4,3 5-2,7 0-1,-9 0-2,1-4 2,9 4 2,-10-6 0,10 6 1,-9 0-1,9 0-2,-11-5 1,3 5 1,7 0-1,1-4-2,-10 4 0,1 0 0,9 0 0,-10-6 1,1 6-2,9 0 1,-9 0 1,-1 0 0,9 0-1,-7 0 1,7 0-1,0 0 0,-8-5 0,8 5-1,1 0 2,0 0-1,0-4 0,-1 4-1,1 0 0,-2-6 0,2 6 0,0-5-1,-9 1-2,8 4 0,1 0 2,-10-5 0,10 5-1,-9-6 1,-1 6 2,1 0-1,9-4 1,-19 4-1,19 0 2,-9-5-1,-1 5 1,1-6-1,-1 6 0,1-4-1,0 4 1,9 0-1,-10-5 0,1 5 0,9 0-2,-10 0 1,1-6-1,0 6 3,-1 0-2,1-4 2,9 4-3,-19 0 2,11 0-1,-2-5 1,1 5 0,-1 0-1,1 0 2,0-5-2,-1 5 2,1 0 1,-1 0-2,1 0-2,1 0 3,-2 0-1,1-5 0,-1 5 0,-8 0 0,8-5-1,2 5 3,-3 0-2,3 0 0,-1 0 0,-1-5 1,1 5 1,-1 0 6,1-5-5,0 5 1,-9-5-1,9 5-2,-1-5 1,1 5-2,-1-5 0,-7 5-7,7-5 4,1 5 1,-10 0 2,11-5 1,-11 5-1,0 0-1,11 0 0,-11-5-1,2 5 2,-2 0 0,1-5-2,1 5-1,-2 0 3,9 0 1,-7-5-1,-2 5 2,1-5 0,9 5 1,-10-5 1,2 5 3,-2 0 5,1-5 1,-1 0 6,2 5 1,-10 0 1,9 0 1,-1 0 0,-8-5-3,10 5-2,-2 0-2,-8-5-2,0 5-5,9 0-1,-9-5 0,10 5-1,-10 0-2,8 0 0,-8-4-8,8 4 2,1 0 1,1 0 0,-2 0 1,-8 0 0,18 0 0,-9 0 1,-1 0 5,2 0-4,7 0-2,-9 0 2,2 0-3,-1-6 1,-1 6 0,10 0-1,-9 0 1,0 0 0,-9-5 2,9 5-2,-1 0 1,-8 0 3,9 0 1,-9 0 1,10 0 0,-10 0 2,8 0 1,-8 0-1,0 0 0,0 0-2,8 0 0,-8 0-1,0 0-5,10 0-1,-10 0 1,0 0 0,0 0 2,0 0-2,0 0-1,0 0 1,0 0 1,0 0-1,0 0-1,0 0 1,0 0-10,0 0-13,0 0-19,0 0-31,0 0-32,0 0-41,-10 0-38,10 0-50,-8 5-48,-10-5-48,1 0-46,-1 0-42,-9 0-66,-8 0-112,8-5-80,-8 1-13,0-7 21</inkml:trace>
  <inkml:trace contextRef="#ctx0" brushRef="#br0" timeOffset="10734">3117 623 6,'0'0'52,"0"0"-10,0 0-9,0 4-9,0-4-5,0 0-4,0 10-5,8-5 6,-8 0 12,0-5 19,0 5 11,0 0 13,0-5 9,8 0 8,-8 0 11,0 0-2,0 0-8,0 0-7,0 0-5,0 0-3,0 0-1,0 0 0,0 0-2,0 0-2,0 0-5,0 0-4,0 0-9,0 0-8,0 0-7,0 0-6,0 0-8,0 0-5,0 0-2,9 0-5,-9 0-4,0 0-2,0 0 0,0 0-3,0 5-1,0-5 1,0 0-1,0 0 2,10 0-1,-10 5-1,0-5 0,0 0 1,0 5-1,0-5-1,8 5 2,-8-10-1,0 5 1,8 0 0,-8-5 0,0 5-1,10 0 0,-10 0 0,9 0-2,-9 0-1,8-5 3,-8 5 0,10 0 0,-2 0 0,1-5 1,-1 5-1,2 0 0,-1 0 1,-1 0-1,-8 0 0,10 0 0,-2 0 0,1 0-1,-9 0 1,9 0 1,-9 0-1,0 0 0,0 0 0,9 0 2,-9 0 2,0 0 6,0 0 5,0 0 5,0 0 2,0 0 7,0 0 5,0 0 1,0 0 0,0 0-2,0 0-6,0 0-3,0 0-4,0 0-5,0 0-4,0 0-4,0 0-4,0 0-1,0 0-2,0 0 0,0 0-1,0 0 0,0 5 1,0-5-2,0 0-3,0 0-7,0 5-5,0-5-7,0 0-4,0 5-3,0-5-4,0 5-4,0-5-1,8 0 2,-8 0 3,0 5 2,0-5-5,0 0-5,0 0-10,9 0-10,-9 0-10,0 0-6,0 5-10,0-5-9,10 0-7,-10 0-11,8 0-5,0 0-3,-8 0-3,10 0-3,-10 0 2,9 0 10,-9 0 14,0 0 21,0 0 25</inkml:trace>
  <inkml:trace contextRef="#ctx0" brushRef="#br0" timeOffset="11193">3372 687 12,'0'0'51,"0"0"17,0-5 16,0 5 9,-8 0 1,8 0-2,0 0-5,0 0-7,0 0-6,-9 0-5,9 0-9,0 0-5,0 0-4,0 0-3,-10 0-4,10 0-5,0 0-4,0 0-3,-8 0-3,8 0-1,0 0 1,0 0 4,0 0 3,0 0 5,0 0 2,0 0 4,0 0 0,0 0 1,0 0-1,0 0-2,0 0-4,0 0-2,0 0-4,0 0-2,0 0-1,0 0-1,0 0-2,-8 0-3,8 0 2,0 0-3,0 0 1,0 0 0,0 0 4,0 0 3,0 0 6,8 0 6,-8 0 4,0 0 12,0 0 8,0 0 5,0 0 5,0 0 5,0 0 5,0 0 5,0 0 4,0 0-1,0 0-4,0 0-1,0 0 0,0 0-4,0 0-5,0 0-9,0 0-7,0 0-8,0 0-8,0 0-8,0 0-10,0 0-8,0 0-7,0 0-4,0 5-5,0-5 5,0 0 8,0 5 5,0 0 7,0 0 8,8 0 8,-8 5 6,0-5 5,10 5 0,-10-6-5,9 7-4,-9-1-3,0-1-2,8-3 1,-8 3-2,10 6 1,-10-4-3,8-6-2,-8 10-3,9-5 0,-9-1 1,10 2-2,-10-2 7,0 1 4,0 5 4,8-5 6,-8 5 2,0-5 0,0 5-4,0-5-2,8 5-6,-8-5-3,0 5-5,0 0-3,0 0-2,0-6 1,0 6 0,-8 0-4,8 0-3,0 0-7,0 0-2,0 0-3,0 0-2,-8 0-1,8 0-3,0-5-2,0 5 1,0 0-1,-10 0 0,10-6-2,0 6-1,0-4-1,0 4 1,0-6-1,0 1-2,0 5-1,0-5 1,-9 0 1,9 5 0,0-5 1,0 5 1,0-5 2,0 5 0,-8 0 2,8 0-1,0 0-2,0 0 2,0-1-1,-10 1-1,10 0 0,0 0-1,-8 0 1,8 5 1,0-5-1,0 0 0,0 0 0,-9-5-3,9 5 2,0-1 0,0-3 2,0 4-2,0 0-2,0-6-2,0 6 2,-10-5 2,10 5 1,0-5 0,0 5-3,0 0 4,-8 0 3,8-5 1,0 5 0,-8 0 1,8-5-3,0 5-1,-10 0-2,10-5-1,0 5-2,-9-1 1,9 1 0,0 0-2,-8-5 0,8 5 2,0 0 1,0-5 0,0 5 2,-9 0 2,9 0-1,0 0 4,0 0 1,0 5-1,0-5 3,0 4 0,0-4 1,0 5-3,0-5 2,0 5 0,0 0-2,0-5 0,0 5 0,0 0 0,-9-5-3,9 5-1,0-1-1,0-4 0,0 0 0,0 5-2,-9-5-1,9 0-1,0 0 1,0 0-1,-8 0-3,8-5 0,0 5-2,0-5 0,0 5 2,-10-6 1,10 7-2,0-1 2,0-5-2,0 5 1,0-1 0,-8 1 1,8 0-1,0-5 3,0 5 2,-9-5-4,9 5 1,0-5 0,0 0-1,0 0-1,0 0 0,0 0 0,0 0-3,0-5 1,0 5 1,0-1-1,0-3 0,0-1 1,0-1-1,0 7 0,0-7 1,0 2 0,0 3 0,0-4 3,0 1-1,0 3 1,0-3-1,0 3 3,0-3 1,0 3 1,0-4 0,0 5 0,0-5 1,0 5 2,0 0-2,0-5-1,0 0-2,0 0-1,0 5-1,0-5-2,0 0 0,0 0-1,0-5 1,0 5 0,0 0 2,0 0-1,0-5 2,0 5 3,0-1 2,0-4 3,0 6 3,-10-1 1,10-1 3,0 7 0,0-7 1,0 2-1,0 3-2,0 2-2,-8-2-3,8-3-1,0 3-1,-9 1-2,9 1 0,0-7-1,0 6 1,-8-5-1,8 5 1,0-5-1,0 0-2,0 0 0,0-5-1,0 5-1,0-5 1,0 0-2,0 5 0,0-5 0,0 0 0,0 0 0,0 0 0,0 0 1,0 0-1,0-5 1,0 5 0,0 0-1,0 0-1,0 0-2,0-5-1,-10 5 0,10-5 0,0 5 0,0-5-1,0 5-5,-8-5-7,8 0-10,0 0-13,-9 0-19,9 0-15,0 0-24,-10 1-24,10-2-38,0-3-45,0-2-59,0-4-62,0 0-68,0-4-77,0 4-82,0-10-121,10 0-125,-10-5-47,0 0 15,0-5 44</inkml:trace>
  <inkml:trace contextRef="#ctx0" brushRef="#br0" timeOffset="15855">5708 727 93,'0'0'135,"0"0"-28,0 0-15,0 0-7,0 0 7,0 0 11,-8 0 9,8-5 7,0 5 8,0-5-4,8 5-15,-8-5-18,0 0-22,9 0-14,-9 0-8,8-5-1,-8 0-3,10 5-3,-10 0-4,9 0 0,-9-5 7,0 5 9,8 0 7,-8 0 5,0 0 3,0 0 6,0 5 3,0 0 1,0-4-2,0 4 1,0-6-4,0 6-4,0 0-3,0-5-7,0 5-2,0 0-5,0 0-5,0 0-8,0 0-3,0 0-6,0 0-6,0 0-2,0 0-1,0 0 1,0 0 3,0 0 5,0 0 4,0 0 6,0 0 9,0 0 6,0 0 4,0 0 0,0 0 2,0 0-2,0 0-4,0 0-3,0 0-9,0 0-3,0 0-7,0 0-4,-8 0-5,8 5-2,0 1 1,0-2 0,0 1 2,-9 5 1,9-5-1,0 5 4,0-5 0,0 0 3,0 5 5,0 0 11,0 0 6,0 0 5,9 0 4,-9 0 3,0 5 6,8-6 2,-8 6-3,0-4-7,10 4-6,-10 0 3,0 0 2,8-6 1,-8 6-4,9 0-6,-9 0-4,9 5-2,-9-5 5,0 5-4,0 0 0,9 0-3,-9 0 3,0 0 3,0-1 3,0 1-2,0 1-7,8-2 1,-8 1-3,0 0 2,0 0-2,9 0-6,-9 0-1,0 0-3,10-1 7,-10-4-9,0 5-7,0 1-7,0-2-3,8 1-2,-8-5-3,0 5 1,0 0-10,0 0 4,0 0 4,0 0 1,0 4-1,0-3 0,-8-2 2,8 1 0,0 0-1,0 0 2,0 0-3,0 0 0,-10-5-1,10 5 0,0-1-2,0 1-2,0-5-2,0 6 1,0-2 2,0 1-2,0 0 1,0-5-2,0 5 2,0-1 0,0 2 1,0-1 1,0-5 1,0 4 2,0 1 3,0 0 1,0 0 1,0-5 5,0 5-1,0 0-3,0-5-2,0 5 2,0-1-3,0 1 1,0 1 2,0-6-6,-9 4 0,9 1 1,0 0 1,0 0-2,0-5 0,0 5-1,-8 0-2,8-5-3,0 5 2,0-5 0,0 0-1,0 4 0,0-3 1,0-1 0,0 0 3,-9-1 1,9 1 1,0 0 1,0 0 4,0-5 1,0 5 2,0 0-2,0-1 1,0 1 1,0 0-2,0-4 2,0 4 0,0 0-2,-9 0-1,9 0 0,0-1-1,0-4-2,0 5-1,0-5-1,0 0-3,0 5-1,0-5 2,0 0-4,0 0 2,-9-1-2,9 2 1,0-7 0,0 7 1,0-1 0,0-1-1,0 2-1,0-2 0,0 1 0,0-5-1,0 5 0,0-5-1,0 5 0,0-5 1,0 5 1,0-5 1,0 5 0,0 0 4,0-5-1,0 5-2,0-5 1,0 5 1,0-5-1,0 5 0,-8-5 1,8-1-1,0 7 2,0-7 0,0 7-1,0-7 2,0 2-1,0-1 0,0-1-2,0 1-1,0 1 0,0-6-1,0 4 1,0 1-3,0 1-1,0-2 0,0-4 0,0 5 0,0-5 1,0 6 1,0-6 0,0 4 1,0-4 2,0 5 1,0-5 0,0 6 0,0-6-2,0 4 2,0-4-1,0 0 0,0 0 0,0 5 0,0-5-1,0 0 1,0 0 2,0 0-1,0 0 1,0 0 1,0 0 2,0 0 2,0 0 3,0 0 4,0 0 2,0 0 4,0 0 0,0 0 2,0 0-2,0 0-2,0 0-3,0 0-2,0 0-3,0 0-4,0-5-2,0 5-2,0 0-2,8 0 1,-8 0-2,0 0-1,0 0 0,0 0 2,0 0-2,0 0-1,0 0-1,0-4 0,0 4-1,0-6 1,0 1-2,0 5 1,0-4 0,9-2-1,-9 1 1,0 5 0,0-4-1,0-2-1,0 6-2,0-5-5,9 1-6,-9 4-4,0-6-4,0 6-8,0-5-7,0 5-9,0 0-10,0 0-13,0-4-14,0 4-16,0-5-29,0 5-42,-9-6-55,9 2-63,0-1-80,0-5-81,0-5-89,9-5-132,-9-5-128,9 0-48,-1-5 7,-8-5 41</inkml:trace>
  <inkml:trace contextRef="#ctx0" brushRef="#br0" timeOffset="18888">1541 1080 131,'0'0'116,"0"0"-15,0 0-5,0 0 5,0 0 12,0 0 16,0-5 15,0 5 18,0 0 5,0-4-10,0 4-14,0 0-11,0-6-8,0 6-7,-8 0-7,8-5-11,0 5-3,0-4 0,0 4 0,0 0-5,-10-6-6,10 6-7,0-5-2,0 5 4,0-4-1,0 4 1,0 0 0,0 0 2,0 0 5,0 0 6,0 0 4,0-5-1,0 5 0,0 0-4,0 0-1,0 0 1,0 0-1,-8-6-3,8 6-2,0 0 0,0 0-4,0 6-1,0-6-2,0 0-10,0 0-7,0 0-8,0 5-9,0-5-7,0 0 3,0 4 8,0 7 10,-9-7 13,9 11 6,0-4 8,-10 3 6,10-4 6,0 5-4,-8 5-8,8-5-11,0 5-9,0-5-8,-9 4-5,9 2-4,-8-1-5,8-1-4,0 1-6,-10 0-6,10 0-4,0 0-3,0 0-4,-8 0-1,8-1-1,0 2-2,0-1-3,0-5-1,0 0-1,-9 4-1,9-4-2,0 0-1,0-5-3,0 0 0,0 0 0,0 0 0,0 0-3,0-5 1,0-5 0,0 5 1,0 0 2,0-5 3,0 5-2,0-5 2,0 0 5,9-5 2,-9 5-1,0 0 0,8-5 0,2 0-3,-2-5 1,1 5-2,-1-5-2,11 0-4,-11 0 3,2-5-3,7 1 0,-8-1 2,0 0 0,-1 0-2,11-5 1,-11 5 1,0 0-2,11-5 0,-11 5-1,2 0 0,-2-5 0,1 5 0,9 5 0,-10-5 0,1 6-1,1-2 2,-10 1-1,8 1 0,1-2 0,-9 7 0,9-1-2,-9-1 2,0 2-1,0-1-1,9 5 0,-9 0 1,0-6 1,0 6 0,0 0 1,0 0-2,0 0 1,-9 6-2,9-6 2,0 0-1,0 5-1,-9-1 1,9-4 0,-9 6 0,1-1 1,8-1 0,-10 1 0,1 1 1,9-2 0,-8 1-1,8 1 0,-10-2 3,10 1-5,0 1 1,-8-6 0,8 9 0,0-9-2,0 5-4,0 5 3,0-5-1,0 0 2,0 5 1,0-5 1,0 5 0,0 5 1,8-5 6,-8 5-3,0-1 3,10 1 1,-10 6 2,8-1 2,1-5 4,-9 4 5,10 1 1,-10 0 0,8 0 0,1 0 0,-9-5 2,9 5 0,0 0-3,-1-1-2,1 1 0,0 1-1,0-2-2,-1-4 1,2 5-5,-1-5-4,-1 0-2,2 5-3,-10-5 0,8 0-1,1 5 0,-1-5-1,2 0 2,-2-6-1,1 6-2,-9-5 1,0 1 1,10-2 0,-10-4 0,8 0 0,-8 5-1,0-5-4,0 0-11,8-5-15,-8 5-20,0-5-18,0 0-24,0 0-37,0 0-53,-8-5-56,8 5-56,0-10-57,0 5-50,0-5-47,0 0-46,0-5-49,0 0-54,8 0-91,-8-4-17,0-1 23</inkml:trace>
  <inkml:trace contextRef="#ctx0" brushRef="#br0" timeOffset="19803">1895 1528 197,'0'5'423,"0"-5"-88,0 0-79,0 0-32,8 0-15,-8 0-40,10 0-30,-1-5-22,-1 0-17,1 5-8,9-5-3,-10-5-3,10 5-4,-9 1 1,9-2-3,-9-3-2,9 3 1,-10-3-1,10 3 0,-9-3-3,-1-2-3,2 7-4,-1-7-2,-1 2 1,2 3-4,-2-3-3,-8 4-5,9-5-3,-9 0-3,8 5-6,-8-5-4,0 0-5,0 0-6,0 0-5,0 0-1,0-5-4,0 6 1,0-2 2,-8 1 1,8 1-5,-9-2 4,1 2-1,-2 3-2,10-3 0,-8 9-3,-11-6 1,11 6-2,-1 0 3,0 0 1,-8 6 7,-1 3 12,1 2 13,-2-2 10,1 6 12,10 0 14,-10 0 10,9 5 9,-8 0 8,7 5 5,2-5 3,8 5-1,-8-1-6,8 2-8,0-7-7,8 1-6,-8 0-2,8 0-15,2-5-10,-1 0-6,-1 0-4,10 0-4,-9-5-4,9-1-6,-1 2-13,-7-7-1,7 7-7,1-7-7,-1-4 0,1 6-5,-10-1-1,11-5-2,-1 0 0,-10 4-3,9-4-2,-7 0 1,-2 0-9,11 5-13,-11-5-15,0 0-21,2 0-28,-1-5-31,-1 5-40,1 0-44,0-4-44,0-1-36,-1-1-41,2 2-36,-1-7-27,-1 7-22,2-7-21,-2 2-35,1-1-53,-1 0-84,2-5-21,-10 5 17</inkml:trace>
  <inkml:trace contextRef="#ctx0" brushRef="#br0" timeOffset="20294">2346 1359 124,'0'0'419,"-9"0"-55,9 0-64,0 0-34,-8 0-10,8 0-14,0-5-32,0 5-34,-10-5-26,10 5-12,0-5-5,0 5-3,0 0-3,0 0-5,0-5-6,0 5-4,10-5-4,-10 0-6,0 0-7,8 5-5,-8-5-4,9 0 1,-9 5 4,10-5 1,-2 5 0,0 0 6,2 0 4,-1 0 7,-1 5 2,0 0 1,11 0-3,-11 5-8,2 0-4,-2 0-10,1 0-14,1 5-13,-2 0-8,1 0-13,-1 0-6,2 0-3,-2 4-8,-8-4-4,9 0 1,-9 5-3,0-5-3,0 0 0,0 0-3,0-5 1,0 5-2,0 0-1,-9-5-2,1 5-1,-2-6-2,2 2 1,-1-7-2,1 2 1,-2-1 0,10-5-1,-9 4 1,1-4-1,-2-4 0,2-1 1,-1-1 0,9 2-2,-10-7-2,10 2 1,-8-1 0,8-5 0,0 0-5,0-5 2,8 5-2,-8-5 4,10 5-2,-10-5 2,9 5-1,-1-4 1,2 4 1,-2-5 0,1 5 1,1 0-1,7 0 0,-9 5-1,10-5 1,-9 0 0,0 5 0,8-5-1,-7 6-2,7-2 1,-9 1 1,2 5 1,7-5-2,-7 5 0,-2 1 2,1-7 0,9 11 1,-10-9-1,1 9 0,9-6-2,-9 2 0,0 4 2,0 0 0,-1 0 0,-8 0-2,10 0 0,-2 0 1,1 4 1,1-4 0,-10 6 0,8-1-1,-8-1 1,9 2 4,-9-1 0,8-1 4,-8 7 3,0-2 3,10 6 5,-10-5 2,0 0 3,0 5 1,8 0 1,-8 0-1,0 0 0,0 5-3,0-5-4,0 4-2,-8-4-3,8 5-2,0-5-4,0 6-1,-10-6-4,10-1-1,0 1 0,0 0 0,0 0-1,-8-5 1,8 0 0,0 0 0,0-5-1,0 5 0,-9-5 1,9-1 1,0 2 2,0-6-2,0 5 1,0-5 1,0 0 1,0 0 2,0 0-1,0 0 0,0 0-1,0-5-1,0-1-2,0-3 3,0-1-4,0 0 0,0 0-1,9-5 0,-9 5-1,0-5 1,8 0 3,-8 5-4,10-5 3,-10 0-2,8 0 0,1 6 1,-9-6 0,9 4 1,0-4-1,-1 6 3,2-1-1,-10 0 5,9 5 2,-9 0 1,8-5 0,-8 5 1,8 5-1,-8-5 0,0 5 0,10 0-4,-10 0-3,9 0 0,-9 5-1,8-5 2,2 5 1,-10 0 2,8 0 2,-8 5 4,9 0 1,-9-6-1,10 7 2,-10-1 2,8 5 1,-8-6-1,8 2-2,-8 4-2,0-6 0,0 6-1,9 0-1,-9-5-3,0 0-3,0 0-3,0 5-1,0-5 0,0 0 1,0 5-1,0-5 2,0 4-3,0-3 0,-9 4 4,9-5-2,0 4 0,0-4-1,0 5-9,0 0-17,0-5-15,0 0-17,-8 0-27,8-5-30,0 0-40,0 0-40,0 0-31,0 0-21,0-5-25,0 5-18,0-5-19,8-5-9,-8 5-3,0-5 3,9 0 7,-9 0 3,10-5 3,-2 0-1,1 0 1,-9 0 0,9-5-2,-9 5 0,9 1 2,-1-6 7,-8 4 21</inkml:trace>
  <inkml:trace contextRef="#ctx0" brushRef="#br0" timeOffset="21143">3037 1608 164,'0'0'221,"8"0"-4,-8-5-9,0 5-17,0 0-19,0 0-16,0 0-18,0 0-15,0 5-12,0-5-10,0 0-7,0 0-5,0 0 1,8 0 2,-8 0 5,0 0 4,0 0 4,0 0 1,10-5-4,-10 5-3,9-5-9,-1 0-10,-8 0-7,10 0-11,-2 0-7,1 0-2,1 0 6,-2 0 6,0 0 2,1-5 0,1 5-3,-2 0-3,0 0-3,2-5-8,-1 5-11,-1 1-8,-8-2-8,10-3-3,-2 3 1,-8-3 3,9-2 5,-9 1 7,8 5 7,-8-4 4,10-1 2,-10-1 5,0 7 7,0-7 5,9 2 1,-9-1 3,0 5-5,-9 0-2,9 0 0,0 0-3,0 5-9,-10-5-7,10 5-5,0-5-11,-8 5-6,8 5-5,-9 0-4,1-5-3,-2 10-2,2 0-3,-11 0-4,11 5 0,0-6 3,-2 6 3,1 5 0,1-5 5,0 0 2,8 6 2,-10-7 2,10 1 0,-9 0 0,9 0 1,0 0-3,0-5-3,0 5-1,0-5-4,9 0 1,-9-5-9,10 5 4,-10-5 0,8-1 0,-8 2 2,8-1-5,1-1 5,1-4-6,-10 5 9,8-5-2,0 0-2,2 0-4,-1 0 0,-9-5 2,8 5-8,2-4-5,-10-1-10,8-1-11,1 2-11,-1-1-3,-8-5-4,10-1-2,-1 7 4,-9-6 3,8 0 6,-8-5 7,0 5 9,10-5 4,-10 0-1,8 0 0,1 0-5,-9-4-2,9 4-7,-9-6-7,9 1-7,-9 1-3,0-1-4,8 0-4,-8 0 3,0 0 3,0 0 6,0-4 5,0 3 6,0 1 5,-8 1 2,8-1 7,0 0 4,0 0 4,0 5 2,0 0 8,0 0-3,0 5 3,0-5 3,0 5 0,0 0-1,0 0 3,8 5 1,-8 1-4,0-7 3,0 11-1,0-4-1,0 4 4,0 0 4,0 4 5,0-4 10,0 5 18,0 5 10,0-5 14,0 5 15,0 0 16,0 0 14,0 5 13,0-5-3,0 5 7,0 0 5,0 0 8,0 0-1,9 4-8,-9 2-11,0-1-13,0-5-4,0 4-18,0 1-14,0 0-17,0 0-12,0 5-8,0-5-4,0-1-3,0 2-6,0-1-4,0-1-4,0 1-2,0-5-2,0 5-2,0 0-5,0 0 0,0 0 1,0 0-2,-9-5 1,9 4-9,0 2-16,-8-7-23,8 1-33,-9 0-46,9 5-54,-9-10-62,9 5-68,0-5-71,0 0-63,0 0-69,-9-5-94,9-5-120,0 0-35,0 0 3,0 0 37</inkml:trace>
  <inkml:trace contextRef="#ctx0" brushRef="#br0" timeOffset="22340">4090 916 86,'0'-5'152,"0"5"-11,0 0-6,0 0 3,0-5 12,0 5 12,0 0 8,0 0 7,0-5-12,0 5-24,-10 0-24,10-5-23,0 5-16,0 0-12,0 0-5,0 0-2,0 0-2,0 0-1,0-5 0,-9 5 1,9 0 1,0 0 1,0 0 0,0 0 6,0 0 1,0 0 7,0 0-2,0 0-4,0 0 0,0 0-3,0 0-6,0 0-5,0 0-3,0 0-7,0 0-1,0 0 3,0 5-1,0-5-1,0 0 0,0 0-1,-8 0-2,8 0 11,0 0-7,0 0-4,0 0-4,0 0-1,0 0 3,0 0 0,0 0 0,0 5-11,0-5 9,0 0-1,0 0 5,0 0 2,0 0-2,0 0 1,0 0 3,0 0-4,0 0-3,0 0 0,0 0-4,0 0-4,0 0-3,0 0-5,0 0-7,0 0-1,0 0-3,0 0-2,0 0-4,0 0-3,0 5 3,0 0 11,-9 0 15,9 5 6,0 0 21,-9 5 13,9 0 16,-9 0 19,1 10 17,8-5 3,0-1-3,-10 11 3,10-5-13,-8 0-9,8 5-10,0 0-13,-9-1-11,9 1-11,0-4-7,0 4-8,0-1-3,0 1-3,0 0-2,-10-6-2,10 6-9,0-4-4,0-2-5,0 1-2,0-5-1,0 5-4,0-5-1,0 0-2,0-5-1,0 0-3,-8 0 1,8 0-1,0-6 0,0 2-1,0-2 0,0 1 0,0-5 0,0 1-2,0-2-8,0 1-13,0-5-14,0 5-21,0-5-29,0 0-41,0 0-46,0-5-44,0 0-42,8-5-36,-8 1-34,10-2-33,-10 1-24,9-4-18,-1-1-25,2 0-49,-10-5-83,8-5-55,1 5-12,-9-10 26</inkml:trace>
  <inkml:trace contextRef="#ctx0" brushRef="#br0" timeOffset="23118">3929 921 77,'0'0'376,"0"0"-66,0-5-65,0 5-31,0 0-8,0-5-10,0 5-31,0 0-34,0 0-21,0 0-11,10 0-9,-10 0-6,9 0 1,-1 0 5,1 0 6,0 0 8,8 0 8,-7 5 4,-1-5 4,9 5 7,-10 0 3,10 0-2,-1 5-1,-8-5-3,9 5-11,0 0-4,-1 0-4,1 0-10,-9 0-6,9 0 0,-10-1-5,11 6-7,-11-4 1,1-2-4,0 6-12,-9-5-2,9 5-3,-9-5-5,0 5-4,0-5-4,-9 5-7,9 0-3,-9-5 0,0 5-4,1 0-9,-11-5-6,1 5-4,10 0-3,-9-6-2,-1 6-3,-1-4-11,3 4 4,-3-6 2,2 1 1,-1 0 1,10 0 0,-10-5-2,-1 5-6,11-5-4,-10-5-21,9 5-14,1 0-18,-1-5-20,-1 0-22,2 0-27,8 0-21,-8 0-18,8 0-26,0 0-26,-10 0-30,10-5-25,0 5-22,0-5-21,10 5-29,-10-5-31,8 5-31,0-5-54,2 0-45,-1 0-3</inkml:trace>
  <inkml:trace contextRef="#ctx0" brushRef="#br0" timeOffset="23502">4178 1304 149,'0'5'346,"8"-5"-37,1 0-36,-9-5-17,10 5 3,-2 0-6,1-4-21,0 4-22,0 0-15,-1 0-12,1-6-7,0 6-7,8 0-8,-7 0-12,-1 0-16,9 0-11,-10 6-12,1-2-8,-1 1-5,2 0 0,-2 5-5,1 0 0,1 0 3,-2 0-1,-8 0-4,8 5-4,2 0-5,-10 0-10,0 0-6,0 0-8,0 4-8,0-4-9,0 0-6,0 0-7,0 0-8,-10 0-6,10-5-2,-8 5-3,8-5-3,-8 0-1,-2 0 1,10 0-2,-9-5 1,1 0 3,-2 0-1,10-5 1,-8 0-4,-1 0 2,9 0-2,-8-5 1,8 0-3,0 0-2,-10-5-1,10 0-1,0-5 2,0 0 0,10 0 2,-10-4-2,8-2 0,1 1-1,-1 1 1,-8-1 0,18 5 1,-9 0-3,1 0-1,-2 0 1,0 0 3,2 5-1,7 0 0,-8 0-1,0 0 1,0 0 3,9 5-2,-10 1 4,1-2 2,9 6 1,-9 0 0,-1 0 0,10 0 4,-9 6 2,1-2 4,6 1 1,-6 0 1,-1 0 0,-1 0 0,0 5 1,2 0-3,-1-5-3,-1 5-4,2-5-4,-2 5-1,1-5-3,-9 5 5,10-5-3,-10 5-4,8-5 1,0-1-1,-8 2 4,10-1-1,-10-1 0,9-4-3,-9 6 0,8-1 0,-8-1-1,9-4 2,-9 0 1,0 0-1,9 0-1,-9 0 2,9 0 2,-9-4 0,8-1 1,-8 5 0,10-6-4,-10-3 1,9 3-1,-9-3-1,8 4 0,-8-5 0,10 0 0,-10 0-3,0 0 1,0 0 0,0 0 2,0-5-2,0 5 2,0-4 0,0 3 1,0-4-1,-10 5-3,2 1-3,8-2-5,-9 2-6,-1 3-4,2 2-4,-1-1-1,0 5-1,-8 0 2,8 0 1,-9 5 4,10 5 5,-11-1 2,1 2 4,10 4-8,-11-6-15,3 6-14,7 0-17,-9 5-16,10-5-17,-2 5-19,10-5-20,-9 0-12,9 4-7,-8-4-4,8 0-10,0-4-10,0 4-10,0-6-12,0 1-9,0 1-9,0-7-12,0 1-25,8 5-23,-8-10-41,0 0-64,0 0-88,0 0-33</inkml:trace>
  <inkml:trace contextRef="#ctx0" brushRef="#br0" timeOffset="24290">4966 872 161,'0'4'185,"8"-4"-23,-8 0-18,0 5 1,0-5 7,0-5 12,0 5 11,0 0-2,0 0-9,0 0-7,0 0-6,0-4-4,0 4 0,0 0-1,0-6-6,0 6-4,9 0-6,-9 0-11,0 0-8,0 0-12,0 0-11,0 0-15,0 0-10,0 0-13,0 0-10,0 0-5,0 0-11,0 0-5,0 0-6,0 0 0,0 0 1,0 0 2,0 0 2,0 0 4,0 0 2,0 0 8,0 0 5,0 0 3,0 0 3,0 0 2,0 0 4,0 0-2,0 0-1,0 0-3,0 0-6,0 0-3,-9 0-4,9 0-4,0 0-6,0 0-2,0 0-7,0 0-4,0 0-2,0 0 1,0 0-6,0 0 0,0 0-1,0 0-1,0 0 4,0 0 1,0 0 2,0 0 3,0 0 7,0 0 7,0-5 4,0 5 6,0 0 6,0 0 2,0 0 1,0 0 0,0 0-4,0-4-5,0 4-6,0 0-2,0-6-4,0 6-2,0 0-2,0 0-1,0 0 0,0 0-1,0 0-3,0 0-1,0 0-2,0 0-1,0 0-1,0 0-5,0 0 0,0 0 1,0 0 2,0 0-2,0 0 1,0 0 0,0 0 2,0 0-1,0 0-1,0 0 0,0 0 1,0 0 2,0 0 1,0 0 0,0 0 1,0 6 3,0-6-1,0 4-6,0-4 13,-8 11 19,8-2 12,0 6 16,-10 0 19,10 0 14,-9 5 11,9 0 17,-8 5-7,8-1-11,-10 2-7,10-2-10,-8 1-16,8 5-11,0-5-6,-9 0-9,9 0-3,0 5-6,-9-11-1,9 7-5,0-2-4,0 1-3,-9-5-5,9 0 2,0 0-5,0 0-3,0 0-7,0 0-1,0-5 0,-8 0-2,8 0-2,0 0-1,0 0-2,0-6 0,0 1 2,-9 0-1,9 0-8,0 0-12,0-5-18,0 0-23,0 0-26,0-5-35,-10 5-42,20-5-47,-10-5-44,0 0-35,0 0-36,0-5-27,0 5-14,9-10-7,-9 5 5,8-4 11,1-1 9,0 0 6,-9-6 4,9 1 0,-1 1-3,2-1 0,-2 5-2,-8-5 10</inkml:trace>
  <inkml:trace contextRef="#ctx0" brushRef="#br0" timeOffset="24883">4966 1225 269,'0'-5'288,"0"-5"-11,0 5-16,-10-5-26,10 5-26,-9 0-20,9 0-19,0 0-7,0 0-8,0 5-7,0-5-6,0 5-7,0-5-5,0 5-7,0 0-8,0-5-11,0 5-10,0 0-6,9 0-11,-9-5-7,10 5-7,-10-5-6,8 5-11,1-5 7,-1 5 3,2 0 2,-2-5 4,1 5 3,0-5 0,0 5 2,9 0 11,-18 0-11,9 0-8,-1 0-7,0 0-6,2 5-3,-1 0 0,-9 0 8,8 0-6,2 0-4,-10 0-2,8 5 0,-8 0-1,9 0-5,-9 5-12,0-6-15,10 2 5,-10-1-4,0 5-2,0-6-1,0 6-3,0-4 0,0-2 8,0 6-5,0-10-4,0 5 1,0 0 1,0 0 11,8-5-6,-8 5-3,0-5-4,0 0 0,0 0-2,0 0-7,0-5-5,0 5-18,8 0 3,-8-5 2,0 0 3,0 0 2,0 0 1,9 0 2,-9-5 4,0 0 3,0 0 0,10 0 2,-10-5-3,0 0-1,8 5 0,-8-5-1,9 0-7,-9-5-1,0 6 0,9-6-4,-9 4 1,0-4 0,0 6-2,0-6 0,0 5 3,0-5 2,0 0-2,0 5-4,0-5-1,-9 5 0,0-5 0,9 5 1,-8 0 1,-2 0 2,1 5 1,1 0 4,0 0-4,-11 0 0,11 5-3,-2 0-1,2 5-3,-1-5-4,-1 5-6,2 0-8,-9 5-11,17-5-15,-10 5-19,2-5-22,-1 5-22,0-5-22,9 5-18,-9-5-14,9 5-11,0 0-11,0-5-10,0 5-17,9-5-20,-9-1-25,0-4-28,9 6-35,-9-6-38</inkml:trace>
  <inkml:trace contextRef="#ctx0" brushRef="#br0" timeOffset="25414">5320 1145 70,'8'0'244,"-8"-5"-4,8 5-13,-8 0-10,0 0 6,10 0 12,-10 0 8,0 0-16,0 0-22,0 0-25,0 0-20,0 0-18,0 0-13,0 0-12,0 5-6,0-5-3,0 5-3,-10-5-3,10 5-1,0 5-3,-8-5-3,8 5 1,-8 0-4,8 0-1,-10 0-1,1 0 0,9-1-2,-8 2 5,-2 4-6,10-6-4,0 6-10,-8-5-7,8 1-12,0 3-4,0-4-6,-9 0-8,9 0 8,0 0 5,9 0 5,-9 0 1,8 0 2,-8 0-2,10-5-5,-2 5-2,-8-6-7,9 2-9,1-1-7,-2-5-4,10 0-2,-9 4-5,-1-4-1,0 0-3,11-4-2,-11 4-2,2-5 0,7-1-3,1 2-3,-10-1 2,1 0-2,9 0 2,-9-5 1,0 0-2,0 0 0,9 0 1,-9 0-1,-9 0-1,8 0 1,0-5-1,2 6-1,-1-2 2,-9 1 1,8 5-1,-8-5 2,10 5-2,-10 1 1,0-1-1,0-1-1,0 6-2,0 0 0,0 0-2,0 0 0,-10 6 0,2 3 1,8-4 1,-9 5 0,-1 5 0,10-4-1,0-2 1,-8 6 1,8-5 0,0 5-1,0-5-3,0 0 0,0 0 2,0 0-1,8 0 2,-8-5 0,0 4-1,10-3 2,-10-1 2,9-1-2,-9 2 4,8-6 0,2 5 0,-2-5 0,-8 0 2,9 0 1,9 0-1,-18-5 2,8-1-3,1 2 8,1-1-6,-2-1-1,1-3-3,0-1 0,0 5 1,-1-10-3,2 5 1,-10 0-13,8-5 2,-8 0-2,9 0-4,-9 6-1,0-6-2,0 0-1,0 4 3,0-4 2,0 6 3,-9-6 1,9 5 3,0 5 2,-8-5 1,-2 5 1,10 5-2,-8-5-1,8 0 1,-9 5 4,0 0-4,0 0-1,1 0 0,8 0-2,-10 0-5,10 0-6,-9 5-9,9 0-15,-8-5-10,8 5-15,0-5-19,-8 0-17,8 0-9,0 0-7,8 5-3,-8-5 6,0 0 5,8 0 3,1 0 8,1 0 10,-10 0 7,8-5 5,1 5 6,9-5 2,-10 5 6,2-5 8,-2 0 9,1 5 5,-1-5 4,2-5 9,-1 5 9,-1-5 2,2 0 7,-2 5 4,1-5 2,0 0 4,0 0 5,-1 0 0,1 1-3,1-2 1,-10-4 1,8 5 0,-8-4 2,8-1 0,-8 5 6,10-5 5,-10 0 8,9 0 9,-9 5 8,0-5 16,0 5 17,0 5 10,0-5 4,0 5 1,0 5 0,0-5-6,0 5-7,-9 0-8,9 5-6,-10 5 5,2 0 13,0 5 17,8 0 16,-19 5 19,11 5 21,-1-1 19,9 6 6,-9-4-2,0 3-13,1 1-13,8 0-17,0 0-19,-10-6-19,10 6-22,0-4-13,0-2-12,0 6-9,0-10-9,0 5-3,0-5-4,10 0-5,-10-5-3,0 4-2,0-4-3,0 0-4,8 0 2,-8-4-6,0-2-14,0 6-21,0-5-36,0-5-49,-8 5-58,8-5-57,0 0-67,-10 0-65,10 0-46,-8-5-50,-1 0-40,9 0-46,0 0-69,-10 0-52,-7-5-1,9 0 32</inkml:trace>
  <inkml:trace contextRef="#ctx0" brushRef="#br0" timeOffset="26508">4098 2130 8,'-18'5'114,"9"5"-29,-8 0-30,8-5-24,-8 0-6,7 0 7,2 0 3,-1 0 7,-1 0 2,2 0 3,-1 0 0,9-5 1,-9 5-9,9-5-9,0 5-12,-9-5-9,9 0-4,0 0-3,0 0-1,0 5-1,0-5-1,0 0 0,0 0 0,0 5 1,0-5 0,0 0 1,0 0 4,0 0 5,0 0 9,0 0 9,0 0 13,0 0 11,0 0 14,0 0 13,9-5 12,-9 5 3,0 0 2,9-5-4,-9 0-6,9 0-7,-1 0-7,2-5-2,-1 5-1,-1-5-1,-8 0 3,10 5 5,-2-10 6,1 6 8,-9-2 3,9-4 5,0 5 9,-1-4 10,-8 4 6,9-5 8,-9 4 3,10 2 6,-10-1 0,0 0 1,0 0-8,0 5-12,-10 0-13,10 0-16,-9 0-16,9 5-14,-8-5-9,-10 5-4,9 5-8,1 0-1,-10 0 3,-1 5 5,2 0 10,-1 0 9,1 5 5,-1 0-2,0 4 6,1-4-4,7 5 1,-7-5-1,9 5-8,-2-5-8,2 5-7,-1-5-8,9 0-11,-10 0 0,10 0-6,0-5-4,0-1 0,0 6 4,10-4 4,-10-1 4,9-1 1,-1 2 4,2-7-1,7 7-3,-9-2-1,2-3-5,7 3-9,-7-4-5,-2 5-2,10-5-4,-9 5-2,-1-5-1,1 1-2,-9 3-1,9-4 2,-9 0 0,0 5-1,0-5-2,0 0-8,-9 5-12,9-5-16,-9 4-17,1-3-24,-11 3-23,11-3-26,-10-1-24,1-1-16,-1 2-12,1-1-7,-1 0-8,-1-5-4,3 4-7,-3-4-5,2 6-1,-1-6-8,10 0-3,-11-6-4,11 6-4,-2-4-12,10-1-19,-8-6-26,8 7-37,-9-7-51,9-4-69,0 6-27</inkml:trace>
  <inkml:trace contextRef="#ctx0" brushRef="#br0" timeOffset="27113">4283 1707 328,'10'-5'392,"-1"1"-37,-9-2-37,0 1-14,8 5 3,-8-4-34,0 4-38,0 0-34,0 0-25,0 0-20,10 0-14,-10 4-4,0-4-5,0 5-1,0 1-2,0-2 1,0 1 3,0 5 11,0 0 7,0 0 9,0 0 3,0 5 3,0 0 1,0 0-4,0 5-6,0-6-16,0 1-17,0 6-18,0-6-17,0 5-14,0-1-12,0-4-7,0 5-7,0 0-4,0 0-5,0 0-3,0 5-6,0-6-6,0 2-3,0 3-3,0-4-3,0 5-3,0-5-2,0 5-5,0 0 0,0 0 0,0 0-1,-10 0-3,10 4-1,-8-4 1,8 0-2,-9 0 2,-1 0-1,10 0-2,-8-5-3,8-1-10,-9 1-14,9-5-20,0-4-25,-9-1-33,9-1-40,0 2-40,0-7-41,0 1-28,0 1-28,0-6-28,0 0-23,9 0-16,-9-6-5,9 1-5,-1 1-11,-8-7-24,10 2-29,-10-6-42,9 5-65,-9-5-18</inkml:trace>
  <inkml:trace contextRef="#ctx0" brushRef="#br0" timeOffset="27483">4186 2115 200,'0'0'470,"-8"0"-63,8-4-65,0 4-30,0 0-4,0 0-38,0-6-50,8 6-44,-8-5-31,0 5-22,9-4-16,1-2-16,-2 1-15,10 5-9,-9-4-6,8-1-1,1-1-6,0 6-2,-1-4-4,-7-1-4,7-1 0,1 6-3,-1-4-4,1-1-3,0 5-1,-1-6-2,1 2-2,-1 4-4,-7 0-5,7 0-6,1-5-1,-9 5-4,-1 0-2,10 0-1,-9 0-5,1 0 0,-2 0-1,0 0 2,2 0-2,-1-5 0,-1 5-2,0 0 0,-8 0 0,10 0 1,-10 0 1,9 0 2,-9 0-1,8 0 3,-8 0 1,0-5 1,10 5 0,-10 0 8,0 0 0,0 0 2,0 0 5,0 0 3,0 0 2,0 0 4,-10 0 1,10 0-4,0 0-2,-8 5-1,8 0 1,-9 0 1,-1-5 4,10 10 1,-8-5 2,0 5 1,-1-1 1,-9 2 1,10-2-3,-2 1-3,1 5-6,1-4-5,-2 3-1,10 1-2,-8 0-2,-1-5-3,1 5-2,8-5-2,-10 5-1,10-5 0,0 0-3,-9 0-2,9 0-2,0-1-2,0-3 2,0-1 0,0-1 0,0 2-3,0-1 2,0-1 2,9-4 3,-9 5 0,10-5-2,-10 0 0,8 0 3,1-5 2,-9 1-3,8-1 2,2-1-3,-2 2 1,1-7-1,1 7 0,-2-7 1,0 2 1,2-1-1,-10 5 3,9-5 2,-1 0 9,0 5 9,-8-5 13,10 5 16,-10-5 14,9 5 16,-9 0 5,0 0 10,8 5 3,-8-5-5,0 5-9,0 0-12,0-5-13,0 5-13,0 0-7,0 0-14,0 0-12,0 5-4,0-5-3,0 5-4,0-5-4,-8 5-2,8 0-1,0 5 0,0-5 1,-9 5-1,9-5 0,0 5-1,0-5 0,0 0-1,0 5 2,0-5 0,9 0-1,-9 0 1,8-1 0,2 2-1,-10-1 1,17-1 8,-7-4-10,-2 0-8,0 0-9,2 0-7,-1 0-13,-1-4-12,10-1-9,-9-1-13,-1 2 0,2-1 4,-1 0 4,-1-5 8,10 5 8,-9-5 11,-1 0 10,2 5 6,-2-5 8,11 5 4,-11-5 8,0 0 0,2 0 3,-1 5-1,-1-5 2,1 0-1,0 0 0,-9 5-1,9-5-1,-1 5 1,-8-5 2,10 5 4,-10 1 8,0-1 13,8-1 10,-8 6 9,0-4 4,0 4 6,0 0 2,0 0-3,0 0-8,0 0-11,-8 4-12,8 2-7,-10 3-7,2 2-5,8 4-2,-9-6-2,0 6 1,0 0-1,1 0 4,8 5 1,-9-5 0,9 0 2,0 5 1,-10-5 0,10 0 2,10-5-6,-10 5 3,0-1 1,0-4 1,9 1-2,-1-2 0,1-3 2,0 3-3,-9-4 4,9-5-4,9 6-3,-10-2-1,1-4 0,9 0-2,-9 0-1,-1 0 1,2 0 0,7 0 1,-8 0-2,0-4 0,-1 4-1,2-6-1,7 1-3,-9 5 1,2-9-1,-1 3 0,-1 1 0,2-5 1,-2 5 2,1-5-1,1 1 0,6-6 1,-7 4 1,1-4 0,-2 1 1,1-1-3,0 0 2,0 0 1,-1-5 0,2 5 1,-2 0 0,1-4 0,-1-2-2,2 1 2,-10 1 0,9-1 0,-1 0 2,-8 0-3,10 0 0,-10 0 0,0 0 2,0 1-2,8-2-1,-8 1 0,0 5 0,0 0 1,9-4 0,-9 8 3,0-3 4,0 4 6,0 0 8,0 5 9,0 0 8,0-5 8,0 10 3,0-5 3,0 0-6,0 5-4,0 0-7,0 0-7,-9 5-4,9 0 3,0 5 3,0 0 4,-8 0 5,8 5 6,-10 5 4,10-5 5,-8 0-3,8 4-3,-9 1-2,9-5-2,0 0-4,0 5-2,0-5-3,0 5-4,0-5 1,0 0-6,0 4-5,0-4-4,0 0-2,0 0-3,0 5-2,0-5-1,9-5-3,-9 5 1,0-5-3,0 5-1,8-5-3,-8 0 1,0 0-1,0-5 0,10 0 0,-10 5-2,0-5 2,0 0 0,0 0 1,0-5-1,0 5 1,8 0-1,-8-5-1,0 0-3,0 0-6,0 0-2,0 0-4,9 0-3,-9-5-4,0 0-3,10 0-3,-10-5 0,8 0 1,0 0-1,-8 0 0,10-5 2,-1-5-1,-1 5 3,0-5 1,2 0 4,-10 1 2,9-1 5,-1 5 3,-8-5 2,10 5 2,-10 0 2,0 5 0,8-5 1,-8 10 2,0 0-2,0 0 0,0 0-1,0 5 1,0 0-1,0 5 0,0 5 1,-8 0 0,8 5 0,0 0 0,0 0 1,0 4 3,0 2 0,0 3 0,0-4-1,8 1-1,-8-2 0,9 1 1,1 0 0,-2 0-1,0-5-2,11 5 2,-11 0-2,10 0 2,-1-5 0,2 0-3,-3-6-11,3 1-16,-11-5-16,10 1-14,1 3-20,-3-9-44,3 5-48,-2-5-55,-8 0-47,8-5-47,1 5-49,-9-9-56,-1 3-49,11-3-50,-11-2-76,2 1-85,-2-4-28,1-7 11</inkml:trace>
  <inkml:trace contextRef="#ctx0" brushRef="#br0" timeOffset="29382">6257 1384 58,'9'-5'63,"-9"0"-5,8 5-7,1-5-7,-9 0-8,10 5-9,-10-5-7,0 5-7,8-5-4,-8 5-4,8 0 2,-8 0 13,10 0 17,-10-5 18,9 0 13,-9 5 12,8-5 14,2 0 6,-10 0 0,8 0-9,-8-5-10,9 5-7,-9 0-3,8-5-3,-8 5-3,10 1 1,-10-2-3,8 1-2,-8 1-1,0-2-6,9 1-3,-9 1-2,0-1 0,10-1 2,-10 2 6,0-1 8,8 5 7,-8-6 6,0 6 6,0-4 0,0 4 2,0-5 2,9 5 2,-9-6-5,0 6-2,0 0-6,0 0-6,0 0 0,0 0-2,0 0-3,0 0-2,-9 0 1,9 0-1,0 0 2,0 0-2,0 6 0,0-6 4,0 0 2,0 5-1,0-5 0,0 4 1,0-4 5,0 6 7,0-1 6,0-1 1,0 2 3,0-1 6,0-1 5,0 7 4,0-2-2,0 1 1,0 1 3,0-2 1,-8 6 1,8 0 0,0 0-9,0 0-7,0 5-6,-10-5-11,10 5-10,0-5-12,0 4-12,0 1-10,0-5 0,0 6-3,0-2 2,0 1-5,0 0 0,-9-5-1,9 5-2,0-1-2,0 2-3,0-6-4,0 5-5,0-5-2,0 0-3,0-1 0,0 1-2,0 0 0,0 0-1,0 0-1,0-5-1,0 0 1,0 5-1,9-5-1,-9-5-1,0 5 0,0-5-1,0-1-6,0 2-7,0-1-14,0-1-17,0-4-24,0 0-31,10 6-34,-10-6-33,0 0-27,0 0-27,0-6-30,0 6-28,8-4-22,-8-1-16,9-5-8,-9-1-12,9-4-14,0 1-22,-9-1-35,0 0-50,8-10-75,-8 5-24,0-4 6</inkml:trace>
  <inkml:trace contextRef="#ctx0" brushRef="#br0" timeOffset="29938">6328 1214 216,'0'0'417,"0"-4"-62,0 4-61,0 0-33,0-5-11,0 5-31,0 0-41,0-5-39,0 5-26,0 0-15,0 0-13,0 0-9,0 0-9,0 0-4,8 0-2,2 0 5,-2 0 4,1 5 8,-1-5 9,2 5 10,7-5 5,-7 4 2,7 2-1,-8-1 1,8 5-5,1-5-2,-1 5-6,10-1 1,-9 2 2,-1-2-2,1 1-2,9 5-3,-9-5-1,-1 5 0,1 0 2,-1 5 2,1-5-3,1 5 3,-2-6-1,1 7 0,-10-1-3,10-5-5,-9 4-3,-1 1-7,2-5-6,-1 5-8,-9 0-4,0 0-7,0 0-3,0 0-4,0-1-5,0 2-6,-9 3-3,-1-4-5,2 0-3,-1 5-2,0-5-5,-8 0-1,8-5-2,0 4 0,-8-4-2,-2 6 0,11-6 0,-10-6-3,9 6 1,-9-4 0,10-2-2,-11 1 1,11 0-5,0 0 3,-11-5 3,11 0 0,-2 0-1,2-5 0,-1 5 1,1-5-6,8 5-1,-10-5-13,2 0-14,8 5-18,-9-5-21,9 0-26,0 0-26,0 0-24,0 0-24,-10 0-24,10-5-30,0 5-23,10-5-17,-10 0-7,0 0-2,9 0-2,-9-5 4,8 5 9,2-5 17,-2 6 12,-8-7 4,9 1-6,-1-5-19,2 6-22,-2-2-32,1 2-39,1-6-46,6 5-41</inkml:trace>
  <inkml:trace contextRef="#ctx0" brushRef="#br0" timeOffset="30966">6867 1488 98,'0'0'151,"0"0"-26,0 0-18,10 0-7,-10-4 11,0 4 14,0-6 21,0 6 18,0 0 18,0 0 2,0-5-7,0 5-11,0 0-12,8 0-12,-8 0-14,0 0-14,0 0-8,8 0-9,-8 0-5,10 0 0,-10 0 0,9 5-2,-1 1 3,1-2 5,0 1 2,0 5 5,-1 1 0,10-2 0,-9 1-2,1 0-1,-2 5-4,9-5-5,-7 5-5,-2-5-3,1 5-7,1 0-6,-2 0-2,0 0-4,2 0-3,-10 0-6,0 0-4,0 0-7,0-1-6,0-4-3,-10 5-8,2-5-5,8 5-3,-8-5-1,-2 0-7,1 0-3,1 0-1,8-5-1,-10-1-1,2 2 0,8-1-1,-9-5-1,1 0 1,8 0-4,-10-5 3,1-1-2,9 2 0,-8-1-3,8 0 0,-10-5-3,10-5 0,-8 5 3,8-5 0,0 0-2,0 0 0,0-4 3,0-2 2,0 1-3,0 5-1,8 0 0,-8 0-4,10 1 0,-2 4 1,11-5-1,-11 5 0,9 0 1,-7 0 3,7 0 1,1 0-1,0 5 0,-9-5 0,7 1 1,3 3 0,-1 1-1,-1-5 0,10 5 0,-9 1 3,-1-2-1,1 1 3,0 1-4,-1 4 0,1-6 1,-1 1 0,-7 5-1,7-4 1,-7 4-1,6 0-1,-6 0 2,-1-5 0,-9 5 1,8 0-3,-8 0 1,0 5-3,9-5 4,-9 0-2,0 4-2,0 7 5,0-7 5,9 7 10,-9-2 4,0 6 5,-9-5 5,9 5 7,0 0 2,-9-5-1,9 5-2,0 0-7,-8 0-1,8 0 0,0 5 0,-9-5-4,9-5-2,0 4-2,-10 1-1,10-5-3,0 5-4,0-5-4,0-5-7,0 5 1,0 0 0,0-5 0,0 0-1,0 5 0,0-5 0,0 0 0,0 0-8,0 0-22,-8-5-30,8 5-36,0-5-36,0 0-38,0 0-45,0 0-51,8-5-44,-8 5-29,0-10-18,0 5-13,10-5-17,-10 0-29,9-5-37,-9-5-59,8 5-33,-8-9 5</inkml:trace>
  <inkml:trace contextRef="#ctx0" brushRef="#br0" timeOffset="31564">7442 1210 231,'0'-10'504,"0"5"-72,0 0-84,-8 5-50,8 0-36,0-5-60,0 5-62,0 0-50,0 5-37,-10-5-25,10 5-13,0 5-8,-8-5-5,8 5-1,0-1-1,-9 2-1,9-1-1,0-1-9,0 2-15,-9-2-20,9 1-25,0 1-27,9-2-30,-9-4-34,0 0-37,0 0-35,9 0-28,-9 0-26,8 0-27,2-5-26,-10 0-28</inkml:trace>
  <inkml:trace contextRef="#ctx0" brushRef="#br0" timeOffset="31720">7522 1359 244,'9'5'397,"-9"0"-30,0 0-48,8 5-39,-8 0-39,0 0-28,0-1-14,0 2-8,0 4-1,10-5-4,-10 4-5,0 1-6,0 0-9,0 0-8,9-5-10,-9 5-8,0-5-12,8 5-2,-8 0-2,0-5 1,8 5-1,-8-5-3,0 5 0,10-5-2,-10-1-1,0 6-13,9-4-15,-9-2-14,8 1-14,-8-5-11,0 5-11,10-5-12,-10 1-8,0-2-6,8 1-4,-8 0-6,0 0-1,0-5-2,9 5-1,-9-5 0,0 0 1,0 5 3,0-5 0,0 0 7,0 0 5,10-5 8,-10 5 5,0 0 2,0-5-2,8 0-1,-8-5-1,8 0-4,1 5-7,1-10-7,-2 5-4,1-4-4,0-1-1,0 5 0,-1-10 1,2 5-1,-2 0 2,-8 0-1,9 5 0,-1-5 0,2 5 0,-10 0 0,9 5-9,-9-4 3,8 3 0,-8 1-9,0 1-13,10-2-20,-10 1-21,0 1-25,0-2-19,8 1-29,-8 5-26,0-4-21,0-2-11,9 1-11,-9 5-8,0-4-6,10 4-5,-10 0-6,0-5-3,0 5-2,0 0-4,8 0 0,-8 0-5,0 0-12,0 0-18,0 0-25,0 0-40,0 0-55,0 0-40</inkml:trace>
  <inkml:trace contextRef="#ctx0" brushRef="#br0" timeOffset="32257">7815 1742 94,'0'5'297,"0"0"-29,0 0-36,0 0-27,8 0-6,-8-5 6,0 5-18,0-5-19,0 0-15,0 0-6,0 0-8,0 0-10,0 0-4,8 0-9,-8 0-8,9-5-12,1 5-12,-2-5-12,0 0-7,2 0-3,-1 0-9,-1 0-6,2 0-7,-2-5-3,9 5-5,-7 0-4,-1-5-5,-1 5-1,2-5-1,-2 5 1,1-5 0,0 5-2,0-4 0,-1 3 1,2-3 2,-1-1-1,-9-1-2,8 7-3,-8-6-1,8 0-2,-8 0 0,10 0-3,-10 0-6,0 0 1,0 0 1,0 0-1,0 0-2,-10 0-4,10 1 0,0-2 0,0 1 2,-8 5-4,8-5 0,0 5 2,0 1 2,-8-2 1,-1 6-1,9 0-2,-10 0-2,2 0 2,-1 6 3,-9-2-1,10 1 4,-2 5 6,-7 5 8,-1-4 12,9 3 7,-9 1 4,10 0 5,-1 0 3,-9 0 2,10 0-1,8 0 1,-10 0-7,1 0-3,9 0-3,0-1-7,-8 1-1,8 0-3,8-5-3,-8 0-6,9 0 0,1 0 0,-2 0 3,0-5-2,2 5-1,-1-10-2,9 5-3,-1 0-4,1-5-3,-1 0-3,1 0-3,0-5-2,-1 5-2,2 0-6,-3-5-11,3 5-10,-1 0-29,-10-5-13,11 5-17,-3-5-16,-7 5-21,9-5-21,-18 5-19,9 0-20,0 0-6,-9 0-22,0 0-18,9 0-16,-9 0-14,0 0-17,0 0-29,0 0-43,0 0-71,-9 0-45,-9 0-13</inkml:trace>
  <inkml:trace contextRef="#ctx0" brushRef="#br0" timeOffset="32916">6523 2419 72,'-10'0'502,"2"0"-60,-1-5-78,-1 5-55,2-10-7,-1 10-32,9-10-44,-9 6-27,9-2-22,0 1-11,9-5-10,-9 5-14,9-5-13,-1 0-7,2 0-4,-1 5 0,9 1 4,-1-7 10,1 7 9,-1 4 6,1-6 1,0 6 1,-1 0-1,1 6-7,9-6-9,-10 9-16,1-3-14,0 3-10,-1 1-7,1 6-9,-1-7-7,2 6-7,-1 0-11,-10 0-6,1 0-7,-1 5-7,2-5-4,-10 0-3,0 5-4,0-5-2,0 0 1,0 0-4,-10 0-4,2 0 0,-1 0-2,-9-6-2,10 6-2,-1-5-3,-9 0 0,9 0 1,-9-5 3,10 0-1,-1-5-3,0 5-1,0-10 0,1 5 3,-2-10-2,10 5 2,-9-10-2,9 5-2,0-10 0,0 1 0,0-2 3,9 1-6,1-4 2,-2-2-4,10 2-1,-9-1 2,8 5-2,1-4-5,0 3-5,-1 1-2,1 0-7,9 1-9,-10-1-9,9-1-17,-7 6-15,7 1-18,-9 4-18,10-5-20,-9 5-17,9 0-11,-10 0-8,1 5-4,9 0 6,-11-5 8,3 5 13,-1 0 19,-1 5 22,1-5 20,-9 0 17,9 0 20,-10 0 14,1 5 11,0-5 13,0 1 14,-9 4 14,8-6 15,2 6 17,-10 0 11,0 0 11,0 0 13,9 0 9,-9 0 1,0 0-3,-9 0 0,9 6 7,0-2 10,-10 6 10,10 5 5,-8-5-1,-1 5 1,0 0 1,-8 0-8,7 5-19,2-5-18,-1 0-21,9 0-14,-8-6-9,-2 6-8,1-4-9,9-2-3,0 1-2,0 1-2,0 3 1,9-8 1,-9 3 2,18 1-3,-9 1 1,-1-7-1,10 6-1,-9 0-1,9 0-2,9-5-4,-11 5 0,3-5-1,-1 4 0,-1 2 0,1-7 0,0 7-2,-1-7 1,1 7 2,-1-6-3,-7-1 0,7 7-2,-7-7 1,-2-4-2,-8 6 0,9-1 2,-9-5-2,0 4 2,0-4 1,0 6-1,0-1-1,-9-1 2,-9 7-2,9-7-8,-17 7-11,8-7-16,1 7-26,-10-7-31,0 7-41,1-7-48,-1 6-57,0-5-59,1-5-66,-1 5-66,2-5-74,-2 0-111,-10-5-103,12 0-47,-1-5-8,-11 0 36</inkml:trace>
  <inkml:trace contextRef="#ctx0" brushRef="#br0" timeOffset="35069">19404 623 129,'0'4'121,"-9"-4"-22,1 5-23,8 0-23,-10-5-20,2 5-17,-1 0 1,1 0 9,8-5 13,-10 5 14,1-5 15,1 0 14,8 5 11,0-5 11,-10 0 0,10 0-5,0 0-9,0 0-7,0 0-11,0 0-10,0 0-7,0-5-9,0 5-7,0 0-6,0 0-4,0-5-2,0 5 3,0 0 3,0-5 4,0 5 3,0-5 4,0 5 5,0-5 0,0 5 2,0-5 0,0 5 0,0-5-1,0 5 2,0 0-1,0 0 1,0-4 4,0 4 4,0-6 2,0 6-3,0 0-2,0-5-2,0 5-1,0 0-3,0 0-4,0 0-3,0-4-6,0 4 1,0 0 1,0 0-2,0 0 2,0 0-2,0 0 0,10 0-1,-10 0-1,0 0-5,0 0-5,0 0-5,0 4-2,0-4-8,0 0-4,0 0-4,0 0-4,0 5 3,0 1 15,0-2 16,0 1 14,0 0 7,0 5 6,0 0 6,0 0 10,0 5 12,0 0 0,8 0-7,-8 0-6,0 5-1,0-5 1,0 4-1,0-4-2,0 11-2,9-6-1,-9-1-5,0 7-2,0-7-5,0 1 0,10 5 1,-10 0-5,0-5-6,0 5-8,0-1 1,0 2 2,0-2 4,0 1 2,0 0 2,0 0-1,0 5-1,-10-1 1,10 1-1,0 0-4,0 0-6,-9 0-4,9 0-6,-8 4-3,8-4-5,-10 5-2,10-5-4,0 0 0,0 5-1,-8-5-1,8 0-1,0 0-2,-9-1-1,9 1-1,-10-5-3,10 5-2,0-5-2,-8-1 0,8 2-1,0-1 1,-8-1 0,8 2 0,0-2-3,-9 1 2,9 0 1,0-5 1,0 5 0,0-1 0,-10 2-1,10-2 1,0 1 4,0 0 1,0 0-3,-8 0 0,8-5 1,0 5 1,0 0 2,0-5 0,0 4 4,0-4 1,0 5 4,0-5 1,0 0 1,0 0 0,8 0-2,-8-5 0,0 5-3,0-5-2,0 5-2,10-5 1,-10 0-1,0 4 0,0-4-1,0 0 1,0 0-1,9 0-1,-9 0 2,0 0 0,-9 0 0,9 0 2,0 4 2,0-4-1,-10 0 0,10 0 0,0 0-1,-8 0-1,8 0-2,-8-5-1,8 5 0,0-5-1,-10 0-1,10 0 0,0-5-4,0 5 2,0-5 0,0 0-4,-9 0 0,9 0 1,0 0-1,0 0 1,0 0 2,0-5-1,0 4 0,0-4 4,0 0-1,0 6 1,0-6-3,0 0 1,0 0 0,0 0 0,0 0 0,0 0 1,0 0-1,0 0 1,0 0 0,0 0 2,0 0-1,0 0-1,0 0-2,0 0-1,0 0-1,0 0-1,0 0-2,0 0 0,0 0 0,0 0-4,0 0 5,0 0 1,0 0-1,0 0 0,0 0 1,0 0-1,0 5 0,0-5 5,0 0-3,0 0 0,0 0 1,0 0 0,0 0 1,0 0 1,0 0-3,0 0 1,0 0-4,0 0-13,0 0-22,0-5-32,-8 5-50,8-6-61,0 2-62,-10-6-66,10 0-68,-8 0-67,-1-5-72,-9 0-97,10-5-109,-11-5-33,-7-5 9,-1-4 35</inkml:trace>
  <inkml:trace contextRef="#ctx0" brushRef="#br0" timeOffset="36368">17227 857 12,'0'-6'121,"10"6"-16,-10 0-17,0 0-21,9 0-17,-9 0-13,8 0-2,-8 0 7,8 0 12,-8 0 16,10-5 16,-10 10 16,9-5 16,-9 0 8,8 0 1,-8-5-4,10 1-6,-10-1-5,8 5-5,-8-6-4,0 6-1,9-4-4,-9 4-7,0-5 0,0 5-7,0-6-6,0 2-8,10 4-5,-10 0-6,0-5-2,0 5-1,8-6 0,-8 1 5,0 5 4,0 0 5,0 0 5,0-4 0,0 4-1,0 0-6,0 0-4,0 0-8,0 0-8,0 4-11,0-4-4,-8 5-1,8 6 4,-10-1 5,10 5 5,-9-1 5,1 7 10,-2-2 10,2 6 6,8 0 5,-9-5 3,9 5 4,-10 0 1,10 0 2,-8-1-1,8-4-3,-8 5-3,-1-5-2,9 5-4,-10-5-5,10 0 3,-8 0-9,8-1-7,-9 2-6,9-7-5,-9 1-9,9-5-7,0 5-7,-9-5-9,9 0 0,0 0-4,0 0-1,0-5-6,0-5 2,0 5-2,0 0 1,0-5 1,0 0 0,0 5 9,0-5 12,0 0 13,0 0 8,0 0 7,9-5 3,-9 5 0,0-5-3,9 0-6,0 0-14,-1-5-10,2 0-10,7-5-8,-9 0-4,2 6-2,7-6-1,-7-5 0,7 5-1,-7-6-2,6 2 0,-7-1-2,9 0 0,-9 0 0,9 0 0,-10 0-1,11 0 3,-11 5 1,0 0 0,2 0-1,-1 6 2,-9-1 0,8-1-2,-8 7 0,0-6-1,10 5 1,-10 0 0,0 0 0,8 5-3,-8-5 0,0 5-1,0 0-2,0 0-1,0 0-1,-8 0 1,8 5 2,-10 0 0,10 0 1,-8 5 1,-1-1 1,9 2 1,-10-7 0,2 7 1,0-1-2,-1-1 2,-1-4-1,2 5 2,-1 1 0,0-7 0,0 1 0,9 1-1,0-2 1,-8-4 0,8 5 0,-10-5-2,10 5-1,0-5 0,0 5 0,0 0-1,-9 0 0,9 5 1,0 0-1,0 0 1,0 5 2,0-5 0,0 5-1,0 0 1,0-1 1,9 1-2,-9 6 1,0-7 2,0 1-3,10 0 1,-2 0 3,-8 0 1,0 0 2,9 0 1,-9 5 6,9-10 0,-9 5 2,9-1-1,-9 1-1,8 0 0,-8-4-3,10 4 4,-10-6-3,9 6-5,-9-5 0,8 5-1,-8-5-1,0 0-2,8 0-1,-8 0-3,0 5 0,0-10 1,0 5 1,0 0 0,0 0 0,0-5 0,0 5-8,0 0-16,0-5-23,0-1-30,0 7-36,0-7-40,0 2-38,0-1-38,0-5-32,0 4-24,0-4-22,0 0-15,0 0-6,0 0-3,0-4-5,10-1-11,-10-1-27,0-3-47,9-1-75,-9 10-44,0 0-4</inkml:trace>
  <inkml:trace contextRef="#ctx0" brushRef="#br0" timeOffset="37226">17528 1285 186,'0'4'353,"10"1"-57,-2 1-60,-8-6-31,8 0-6,-8 4-25,10-4-30,-1-4-20,-1 4-18,2 0-10,7-6-9,-9 1-4,2 5-6,-1-4-6,9-2-1,-10-3-2,10 3-3,-9 1 2,-1 1 0,1-7 0,9 2-3,-10 3-4,2-3-8,-1 3-3,-1-3-4,2 4-2,-2-5-4,1 5-4,-1-5-1,2 0-2,-2 0-1,-8 0 3,9 0 1,1 0 0,-10 0 4,8 0 0,-8 0 0,9 1-2,-9-2-3,0-4-6,0 5-5,0 1-5,0-2-9,-9 2-1,9 3-2,0-3 2,-8-1 2,8 5 1,0 0 1,-10 0 2,1 0-1,9 0 0,-8 0 0,-2 5-4,2-5-1,-1 5-1,1 5-4,-2-5-3,-7 5-1,7 0 0,-6 0-1,-3 10 2,11-5 2,-1 5 5,-9 0 6,10-1 8,-2 7 6,2-6 6,-1 4 3,-1 1 3,10 0 1,-8-5-2,8 5 0,0-5-7,0 4-2,0-4-2,0 0-5,0 0 1,0 0 1,0 0-1,8 0 1,-8 0 3,10 0 3,-10-5 0,9 5-2,-1 0-1,2 0-5,-2-5-1,1 4-4,-9-3-5,9-1-6,0 5 0,-1-6-2,1 2 1,9-7-1,-10 7-6,2-2-11,-1-3-21,-1-2-17,2 1-21,7 1-19,-9-6-22,2 4-26,-2-4-20,1-4-18,9 4-6,-9-6-13,0 1-11,0 1-9,-1-2-7,-8 1-13,10 1-23,-2-7-35,-8 1-49,9 1-71,-9-2-59,0-4-23</inkml:trace>
  <inkml:trace contextRef="#ctx0" brushRef="#br0" timeOffset="37721">17856 1160 273,'9'5'322,"-9"-5"-33,0 0-35,0 0-16,0 0 1,0 0-13,0 0-28,8 0-29,-8 0-18,10 0-9,-2 0-5,1 0-3,-1 0-4,11 0 1,-11 0-3,2 5-6,7-5-5,-8 5-10,8 5-8,-8-5-9,9 5-8,-10 0-10,11 0-6,-11-1-2,2 6-11,-10-4-5,8-2-3,1 6-6,-9-5-4,0 5-5,0 0-4,0 0-4,0-5-2,-9 5-3,9-5-3,-8 0-2,8 5 2,-10-10 0,2 5-1,-1 0-2,-1-5-1,2 5 0,0-5 1,-2-1 0,1-4-1,1 6 7,8-1 10,-9-5 9,9 0 4,-9-5 2,9-1 0,0 2 0,0-7 1,0 2-7,0-6-10,0 0-9,0 0-5,0-5 5,9 0-17,-9-5 2,9 5 1,-1-5-3,-8 5-1,9-4 1,1 4-2,6-5-8,-6 10 16,7-5-3,-7 5-3,7-5 0,1 5 0,-1 5-3,1 1 1,0-2 1,-1 1-3,-8 5-1,9 1 4,0-1 1,-9 5-3,9 0-12,-10 0-21,9 5-24,-7-5-21,-2 4-20,11-4-26,-11 5-31,0 1-21,2-2-13,-10 7-15,9-7-18,-9 1-12,0 5-15,0-5-14,0 0-9,0 5-36,-9-5-43,9 0-57,-10 0-59,2-5-26</inkml:trace>
  <inkml:trace contextRef="#ctx0" brushRef="#br0" timeOffset="38196">18351 1255 222,'0'15'393,"0"0"-47,9 0-67,-9-1-43,0 1-19,0 0-45,0 0-21,0 5-11,0-5-6,0 0 4,0 0-4,0 0-1,0 0-7,0-6-11,0 1-7,0 1-6,0-2-5,0 1-15,0-5-4,0 1 0,0-2 3,0-4 4,0 5 4,0-5 14,0 0 13,0 0 7,0-5-1,0 5-6,-9-10-10,9 5-13,0-5-13,0 1-21,0-2-23,0-4-13,0 0-8,0 0-7,0 0-2,0 1-2,0-6-2,0 5 2,0 0-3,9 0 10,-9-5-6,0 6 0,9-1-1,-9 4-1,0-4 4,8 6 3,2-1 3,-1-1-12,-1 2 6,2-1 5,7 5 3,-9-5 4,10 5 1,-9 0 2,1 0 4,6 0 4,-6 5-1,-1-5 1,-1 5-3,2 0-3,-2 0-2,1 0-2,9 0-3,-10 5 0,1 0 1,1-5 6,-2 10 9,1-5 6,9 5 0,-10-1-2,1-3-1,0 3-1,0 6-1,-1-4-7,-8-2-7,10 6-5,-1 0-2,-9 0 1,8 0-1,-8 0-1,0 0 2,0 0-3,0 5-3,0-5-1,0 0-1,0 0-1,-8 5-1,-1-5-1,9 0-1,-10 0-1,2 0 1,-1-1 0,0 1-1,-8 0 0,8 0-20,0 0-35,-8-5-38,7 0-41,1 0-46,9-5-48,-8-1-51,-2 7-50,10-11-29,0 4-10,-8-4-14,8 0-27,0 0-49,0 0-86,0-4-53,0-7-8,0 2 15</inkml:trace>
  <inkml:trace contextRef="#ctx0" brushRef="#br0" timeOffset="38680">18768 1458 106,'0'5'336,"0"1"-43,0-6-52,0 4-33,8-4-10,-8 0-7,0 0-38,0 0-29,8 0-23,-8 0-19,10 0-20,-1 0-1,-1-4-7,1 4-5,0-6-3,0 1-6,-1 5-3,2-4 1,-2-1 11,1-1-3,1-3 5,-2 3 6,1 2 5,-1-1 7,2-5 6,-10 5 3,8 0-2,-8 0-1,9 0-5,-9-5-11,0 0-8,10 5-7,-10-5-8,0 0-5,0 0-2,0 5-5,0-5-3,0 5 4,0 0 0,-10-4 2,10 3-4,0 1 2,-9 5-2,9-4 2,0 4-4,-8-6-3,8 6-4,-10 0-1,2 0-1,8 0-3,-9 0-1,1 0-3,-2 6 1,1-6 0,9 4 3,-18 1 2,18 1 6,-8-2 3,-1 1 1,0 0 1,0 5-1,9-5 0,-8 5 0,8 0-3,-9 0-3,9 0-1,0 0 2,0 0-2,0 5 5,9-6 7,-9 6 0,8 0 1,-8-4-1,9-2 0,0 6-1,0-5 2,-9 1-6,8-2-5,2 1-2,-2 0-4,1 0-3,-9 0 0,10-5-2,-2 5 0,1 0-1,-1-5-1,-8 0-2,10 0 2,-2-5 0,1 5-2,-9-5 2,10-5 0,-2 5 0,0-5-1,2 5 3,-1-5-2,-1 0-2,-8 5 3,8-10-1,2 5-1,-1-5-3,-1 0 1,-8-5 0,10 6 2,-2-6-1,1 0-3,-9 0-1,10 0-4,-2-5-5,-8 5-8,8-5-12,1 0-8,1-5-5,-10 5-8,8-5-6,1 5 0,-9 1 3,9-1 3,0-1 7,-9 2 7,8-1 4,-8 0 7,10 5 6,-1-5 5,-1 5 4,2 0 6,-10 0 0,8 5 3,1-5 3,-1 6-8,-8-2 2,10 2 0,-2-1 4,1-1 1,-9 2 2,10-1 0,-10 5 0,8 0 10,-8 0-3,8 0-2,-8 5-4,0-5 1,0 5-1,0-5 1,0 5 0,0 0 2,0-5 3,0 5 3,0 0 3,0 0 0,0 0-1,0 0 2,0 0 0,0 0 0,0 0-2,0 0 8,0 0-4,0 0-7,0 0-1,0 5-2,0-5-1,0 0-3,-8 5 5,8 0-8,0 0 8,-8 5 12,8-5 6,-10 5 4,1-1 3,9 2 6,-8-1 7,-2 4 1,10-4 4,0 5 5,-8 0 5,8 0 2,-9 5 0,9-5 3,0 5-3,0-5 3,-8 5 0,8-5-5,0 4-4,0-4 4,0 5 0,0 1-5,0-6-2,-10-1-8,10 6-3,0 0-6,0-5 2,0 5-10,0-5-5,0 0-3,0 0-6,0 0-3,-8-1-10,8 1 1,0 0-5,0 0 3,0-5 1,0 0 1,-9 0 0,9 0 1,0 0 6,0 0-2,0 0-3,-10-5-10,10 5-21,0-5-32,0 0-33,0 0-33,-8 0-41,8 0-47,0 0-53,0-5-44,0 4-31,-9-4-29,9 0-49,0 0-91,0 0-90,0-4-33,0-6 3</inkml:trace>
  <inkml:trace contextRef="#ctx0" brushRef="#br0" timeOffset="40384">21890 503 41,'9'0'194,"-9"5"-30,0-5-28,9 5-16,-9-5-10,0 5 4,0-5 10,0 0 10,9 0 7,-9 0-8,0 0-12,0 0-14,0 0-14,8 0-12,-8 0-10,0 0-7,10 0-4,-10 0-4,9 0-5,-9 0-4,0 0-5,8 0-4,-8 0-4,0 0-4,8 0-4,-8 0-4,0 0-1,0 0 5,0 5 8,0-5 4,10 5 4,-10 0 5,0-1 5,0 7 1,0-1-1,9-1-4,-9 2 2,0-2-9,0 1-1,8 5 0,-8 0 0,0 0 8,10-5 0,-10 5 0,0 5-8,8-5 9,-8 0 8,0 4 4,9-4-1,-9 6-4,0-1 2,0 0-2,0-1 4,10 1 0,-10 1 0,0-2 1,0 1 0,0 5 1,-10-5 2,10 5 4,0-6 4,0 7-3,0-2-3,0 1-5,0-5 2,0 5 3,0 0-2,0 0-4,0 0-8,0 0-4,0-1-5,10 2-3,-10-2-11,0 1-6,0 0-5,0-5-2,0 5 0,0-1-2,0 2 3,0-2-1,0 1 9,0 5-2,0-10 2,0 5-1,0 0-3,0 0-1,0 0-1,0-6-2,0 7-8,0-2-1,0-4-2,0 5 1,0-5-1,0 5 0,0 0-1,0-6-2,8 7 3,-8-7 2,0 7-1,8-7-1,-8 6 4,0 0 0,9-5-2,-9 5 1,0-5 3,10 4-5,-10-4 4,0 5-1,0-5-1,8 5 1,-8 0 0,0-5 3,0 0-6,0 5 1,0-6 0,0 2-2,0-1 0,0-1 0,0 1-3,0-5-2,0 5 1,0-5 0,0 0-2,9 5 2,-9-5-1,0 0 2,0 0-2,0 5 1,0-5 0,0 0-1,0 0 1,0 0 0,0 0 3,9 4 2,-9-4 5,0 0 6,0 5 8,0-5 7,0 0 0,0 5 1,0-5-1,0 0-3,0-6-4,0 6-12,0 0-5,0 0-2,0-4-1,0 4-4,0-6 0,0 1 0,0 0 0,0 0 7,0 0-3,0 0-3,0 0-4,0-5 1,0 0 2,0 0-2,0 5 1,0-5 1,0 0-1,0 4 3,0-3 3,0 3 0,-9-3 0,9 3 3,0 2 2,0-2 0,0 1-2,0-5 1,0 5-3,-9 1 1,9-2 0,0 1-2,0-5-2,0 5 0,0 0 2,0-5-1,0 5 1,-8-5 0,8 5-3,0-5 0,0-5-6,0 5 2,0 0 0,0-5 2,0 0 0,0 5 0,0-5 1,0 0 1,0 0 6,0 0-2,0 0-1,0-5-2,0 5 2,0 0-3,0-5-1,0-5 0,0 5 3,0 0-2,0-5-7,0 0-16,0-5-23,0 5-26,-10-5-51,10 0-49,0-4-59,-9 4-52,9-11-66,0 7-60,-8-1-58,0-10-88,8 0-136,-19 1-43,11-12-3,-10 7 22</inkml:trace>
  <inkml:trace contextRef="#ctx0" brushRef="#br0" timeOffset="41732">19882 996 211,'0'-10'201,"9"5"-39,-9 0-22,0 0-1,0 0 8,8 0 10,-8 0-11,0-5-14,0 5-8,0-5-7,0 5-8,10 0-8,-10 0-3,0 0-1,0 0-5,0 0-6,0 5-5,0-5-2,0 0 1,0 5 5,0-4 0,0 4-2,0 0-1,0 0-2,0 0-3,0 0-2,0 0-5,0 0-7,0 0-3,0 0-8,0 0-3,0 4 1,0 1 6,-10 0 6,10 5 7,0 0 16,-8 0 9,8 5 8,-9 0 4,9 5 3,-9-5-4,9 4 2,0 2-8,-9 3 0,9-9 4,0 10 4,0-5 5,0 0 2,0 5 0,-8-5-8,8 0 2,0 4-15,0-3-12,0-1-6,0 4-13,-10-4-10,10 5-7,0 0-5,0-5-2,-9 5-5,9-6-4,-8 7-6,8-2-2,-8-3 0,8-2-7,-10 1-1,10-5-5,-9 5-2,9-10-2,-8 5 0,8-5-3,0 0 0,0-1 2,0 2-1,0-1-1,0-5 3,0-1-1,0 2-3,-10-1-1,10-1-5,0-4-9,0 0-16,0 5-20,0-5-25,0 0-26,0 0-31,0-5-41,0 5-43,0-4-39,10-1-35,-10-5-29,8-1-24,-8-4-22,9 6-18,1-11-23,-2 5-38,9-10-74,-7 0-61,-2 0-15,1-5 15</inkml:trace>
  <inkml:trace contextRef="#ctx0" brushRef="#br0" timeOffset="42189">19864 906 191,'0'-5'438,"-8"0"-83,8 0-84,-10 1-37,10-2-15,0 1-36,-9 1-37,9-2-20,0 1-14,0 1-7,0-2 0,0 1 0,0 1-10,0-1-12,0-1-5,9 2-8,-9-1-4,10-1 0,-10 2-3,8-1-3,10-1-1,-9 1 2,-1 1-3,11-1-5,-11 5-8,10 5-6,-9-1-3,-1 1-1,2 6-4,7 4 1,-7 0 2,-2 4 8,0-4 7,1 5 6,1 5 0,-2-5 1,0 0-2,-8 0-6,10-1 2,-10 2 3,0-6-7,0-1-6,-10 7 0,10-6-4,-8-1 7,0 6 4,-2-5-9,-7 0-9,-1 0-4,1 0-2,-1 0-5,-9 0-4,10-5-6,-1 5-6,-9-6 0,9 2 0,-7-2-1,6 1 2,1-5 0,10 5 0,-11-5-2,11 1 3,0-6 1,-2 4-4,10-4-8,-9 5-16,9-5-21,0 0-31,0 0-37,0-5-41,0 5-42,9-4-35,-9-2-30,0 1-18,0 5-11,10-4-7,-10-2-3,8 6-12,0-5-25,2 1-42,-1-2-66,-1 1-34</inkml:trace>
  <inkml:trace contextRef="#ctx0" brushRef="#br0" timeOffset="42593">20006 1240 21,'0'0'306,"8"4"-24,-8-4-30,9 0-20,-9 0-2,0 0 0,0 0-18,10 0-24,-10-4-21,8-1-14,0 5-8,2-6-2,-1 2-6,-1 4-1,2-5-10,7 5-10,-9-6-11,11 6-10,-11 0-9,10 6-10,-9-6-7,9 5 0,-10 5-4,11-1-3,-11 2-5,10 4-5,-9-6-5,9 6-5,-10 5-2,1-5-8,-1 5-7,2 0-2,-2 0 0,1-5 0,1 5-1,-10-5 1,8 0 0,-8 0 0,0 0 1,0-6-1,0 6 0,-8 0-1,8-5-2,-10 0-2,1 0-1,1-5-3,-2 5-2,2-5 0,-1 0-2,1 0-1,-2-5 6,2 0 6,8 0 3,-9 0 2,-1-5 4,10 0 0,-8 0 2,8 0-1,-8-5-8,8-5-5,8 0-3,-8 0-4,0-5-6,8 1-3,-8 4-2,10-5 2,-1-1 0,-1 2-1,2-1-4,7 5 2,-9-5 2,10 5-1,-9 0 2,9 6-3,-9-2 1,9 1-2,-1 1 0,1-2 0,-10 7 0,11-7 2,-11 7-1,10-1-1,-9 5-1,1 0 3,6-6 2,-7 6 0,-9 0-11,10 6 2,-2-6 3,0 0 1,-8 5 4,10-1-2,-10 7-1,9-7-1,-9 7 12,8-2-5,-8 1-1,0 1-2,10-2-1,-10 6 0,0-5 0,0 5-1,0-5 0,8 5 0,-8-5 2,0 0-1,0 5 1,0-5 0,9-1-2,-9 6 2,0-4 0,0-2 1,8-3 1,-8-2-2,0 1-3,10 1-1,-10-2 3,0 1-2,0-5 4,0 0-1,8 6-2,-8-6 2,0 0 1,0 0 2,0-6-1,0 6 3,9 0-3,-9-5-3,10 1 2,-10-2-1,8-3 1,-8 3 0,9-3 1,0-2-2,-9 2-2,9-1 1,-9-5 2,8 5-2,-8-5-1,0 0-3,9 0 3,-9 5 0,0-10 1,-9 5-1,9 0-3,0 0 2,-8 0 0,-1 1-1,9-1-3,-9 0-2,0 0-5,9 5-2,-8 0-3,-2 0-6,1 5-7,9 0-8,-8 0-7,-2 5-5,2 0-5,-9 0-3,7 5-3,-7 0-5,7 0-5,2 0 0,-10 5-1,9 0-7,1 0-10,0 0-16,-11-1-20,11 6-20,-2-4-18,2-2-20,-1 6-18,9-5-11,-10 1-18,10-2-22,0-4-26,0 0-35,0 0-51,0-5-76,0 0-42</inkml:trace>
  <inkml:trace contextRef="#ctx0" brushRef="#br0" timeOffset="43365">20846 866 343,'0'0'325,"9"0"-49,-9 0-33,9 0-13,-9 0-15,0 0-38,8 0-35,-8 0-27,0 6-19,10-2 1,-10-4 1,9 5 2,-9 1 3,8-2-3,-8 1 0,0 5 1,10-5-3,-10 5-4,0 0 2,0 0 0,0 5-4,0-5 4,0 5-1,0 0 0,0 0-3,0 4-6,0-4-2,0 5-3,0-5-1,0 5-1,0-5-1,0 5-1,0 0-2,0-5-6,0 5-6,0 0-8,0-5-7,0 4-9,0-4-8,0 5-7,0 1-7,0-2-4,0 1-4,0-5-1,-10 5-1,10 0-2,0-5 0,0 0-1,-8 4 1,8-4-1,0 0 1,-9 0-1,9-4-6,0-2 5,0 6 0,-10-10-6,10 5-12,0-5-16,0 5-21,-8-5-20,8-5-14,0 5-24,0 0-16,0-5-15,0 5-8,0-5-11,0-5-12,0 5-13,0-5-8,0 0-4,0-5-1,0 5 3,0-5 7,8-5 16,-8 5 24,0-5 23,10 0 26,-10-5 13,9 5 14,-9-4 11,0 4 12,8-5 12,-8 5 8,0-5 8,10 5 3,-10 0 8,0 0 6,0 0 7,0 0 5,0 6 8,0-2 11,-10 7 12,10-7 10,0 7 10,0-1 9,-8-1 3,8 2 0,0-1-3,-9-1-2,9 6 0,0-4-7,-10 4 3,10-5 0,0 5 1,-8 0 4,8 0 3,0 0-2,-9 0-3,9 0 3,0 0-5,0 0-2,0 0-3,0 0-3,0 0-6,0 0-6,0 0-1,0 0-8,0-5-4,0 5-4,0 0-1,0 0 1,9 0 3,-9 0 4,8 0 4,2-5 3,-1 5 2,9 0 1,-10 0-2,9-5-5,-7 5-3,7-5-6,1 0 6,0 0-11,-1 0-11,1 0 0,-1 0-3,1 5 0,1-5-1,-11 0-2,10 5-12,-9-5 6,8 5 5,-8 0 0,0 0-1,-1 0-2,2 0 3,-10 0-1,9 5-1,-9 0 1,0 0 0,8 0 0,-8 0 2,0 0 12,0 0-9,0 5-1,0 0 3,-8 0 1,8 0 2,0-1 0,-9 2 0,9 4-9,0-6 8,-10 1 1,2 1 0,8 4-4,-9-6-2,0 1-1,9 5 1,-9-5-1,9 5-3,-8-5-3,8 5 0,-9-5 1,9 5 1,0-5-2,0-1-1,0 6-2,0-4 1,0-2 1,0 1 1,0-5 1,0 1-2,0-2 4,0 1-2,0 1 2,9-6 5,-9 0 2,8 0 2,1-6-1,-9 1 3,9 1 15,0-2-4,-1 1-4,2-5-6,-1 5-5,-1-4 0,-8-1 0,10-5-3,-10 4-16,8-3 5,-8-1 2,0 0 2,9-5 3,-9 5-2,0-5-1,0 0 0,0 5 0,0-5 0,-9 1 0,9-1 0,-8 5 2,8-5-2,-10 5-1,10 0 3,-8 5-1,8-5-2,-9 10-1,9-5 0,-10 0-13,10 5-12,0 0-14,-8 5-14,8 0-13,-9 0-13,9 0-11,-9 0-13,9 5-4,-9 0-2,1 0-4,8 0-7,-9 5-6,9 0-6,0-5-6,0 0-2,-9 5-4,9-5-2,0 0-1,9 0 0,-9 5-5,0-5-5,9 0-8,-9 0-7,8 0-6,1-5-3,0 5 5,0-5 13,-1 5 20,2-5 25,7 0 23,-7 0 28,-2 0 27,1 0 26,-1 0 25,10 0 24,-9-5 18,1 5 19,-2 0 16,10 0 11,-9-5 10,-1 5 9,1-5 6,9 5 2,-10 0 0,2-5-2,-2 5-3,11-5-3,-11 5-3,-8-5-3,9 5-6,-1 0-5,-8 0-8,10-5-2,-10 5-3,0 0-2,8 0-3,-8 0-2,0 0-6,0 0-2,0 0-5,0 0-3,0 0-4,0 0-5,0 0-5,0 5 0,-8-5 3,8 5 2,0 0 8,0 0 4,-10 0 0,10 5-1,-8-6 0,8 7-4,-9-7-6,9 11-6,-8-4-7,8-7-5,-10 11 1,10-4-1,-9 4-2,9-6 10,-8 6-6,8-5-7,0 5-8,0-5-3,0 5-5,0-5-3,0 0-3,8 5-14,-8-5 5,0-1 2,9 6 3,-9-4-6,10-2 3,-10 1 1,8 1-1,-8-7 0,0 7-3,9-7 0,-9 1 1,8 5 6,-8-10-3,10 5 0,-10-5 0,8 5 1,1-5 2,1-5 0,-2 5-1,0-5-3,2 5 2,-1-10-2,7 5 0,-6-5-1,7 5 1,-7-5-3,7 1 0,-7-6-1,-2 4 1,9-4-2,-7 6 2,-2-6 0,1 0-1,-9 0 1,9 0 0,0 0-1,-1 0 1,-8 0 5,0 5-4,10 0-1,-10 1 2,0 3-1,0-3 0,0 3 0,0 1-1,0 5-6,0-4 2,0 4 2,-10 0 1,10 4-1,0-4 1,-8 11-1,-1-7-1,0 7 3,0-7 0,9 7-2,-8 3-1,-2-4 0,10 5-1,0-5 0,-9 5 2,9-5-2,0 5 1,0-5-1,0 4 2,0-3-4,0-1 6,9-1-1,-9-3 1,0 3 2,10-4 3,-10 1 1,8-2-2,-8 1 4,0-5-2,9 0-2,-9 0-3,9 0 1,-9 0 0,9-5-1,-1 1 1,2-2-1,-1 1-1,-1 1 5,0-7-1,2 2-4,-1 3-2,-1-3 1,2-6-3,-10 5-7,8-5-2,1 5-3,-9-5-3,10-5-1,-2 5-3,-8-4-2,8 4 3,-8-6 6,0 1 1,0 5 2,0-4 1,0 4 5,0 0 1,-8 5 4,8 0 0,-8 0 1,8 5 1,-10 0-1,1 0-1,9 0 0,-8 0 0,-2 5 0,2 0 0,-1 0 0,-1 0 0,2 0-1,0 5 1,8 0 2,-9 0 0,9-5-3,-10 5 1,10 0-5,0-5 0,0 5-5,0-5-6,0 5-8,10-5-8,-10 5-8,0-5-7,9 0-4,-9 5-3,8-5 0,0 0 5,2 0 3,7 0 4,-7 0 6,-2 0 5,1-5 7,1 5 6,-2-5 3,10 0 2,-9 0 3,-1 0 4,10 0 3,-9-5 2,9 0 1,-10 0-2,1 0 3,9 0 3,-9 0 0,9 1 1,-10-6-2,1 0-1,9 4 1,-10-4 1,-8 6-2,10-6-5,-10 5 1,9 0 2,-9 0 1,0 0 2,0 0 0,0 5 5,0 0 4,0 0 2,0 0 2,0 5-2,0 0 1,0 0-1,0 0 0,0 5 9,0 5 11,-9 0 7,9 0 14,-10 5 14,10 5 10,0 0 14,-8-1 15,8 7-1,0-2-4,0 1 4,-9-5 1,9 5 2,0 0 4,0 0-5,0 0-11,0-6-4,0 7-6,0-7-6,0 6-10,0-5-13,0 0-12,0-5-9,0 5-4,0-5-5,0 0-4,0 0-7,0 0-3,0-1-6,0-4-8,-9 1 3,9-2 2,0 6-8,0-9-21,0 3-32,-9-4-34,9 5-42,0-5-41,-8 0-59,8 0-58,-10 0-56,10-5-47,-8 5-66,8-5-120,-9-5-65,1 5-15,-11-5 12</inkml:trace>
  <inkml:trace contextRef="#ctx0" brushRef="#br0" timeOffset="45694">19934 2284 66,'10'-4'211,"-1"-1"-26,-1-5-28,-8-1-9,10-3 1,-10-1 3,0-5 3,8 5-17,-8 0-19,0-5-11,0 5-3,0 1-1,0-1 3,0 4 5,0 1 5,0 1 5,0-2 4,-8 7 2,8-1-3,0-1-8,0 6-12,-10-4-8,10 4-17,-8 4-14,-1-4-13,-1 6-11,2-1-7,-9 5-1,7-1-2,-7 6-2,8-4 5,-8 4 4,7-1 1,-7 1 2,9 5-2,-2-5-6,1 0-1,1 5-5,-2-5-4,10-1-3,0 1-3,0 0-1,0-4-3,0 4 3,0-6 10,10 1 7,-2 5 6,11-5 3,-3 0 4,3 1-4,-2-7-3,1 7-3,0-2-12,7 1-8,-6 0-6,-1 0-4,-1 0-3,1 0 0,-10-6 0,1 7 2,9-7-3,-18 7-1,8-7 0,2 7 0,-10-6 0,0-1 0,0 7-1,0-7-2,-10 2 2,2 3-1,0-3-1,-2-1 2,-7-1-1,9 7-2,-11-7-9,1 1-13,10-5-14,-11 6-12,3-2-15,-3-4-22,2 5-19,8-5-24,-8 0-16,-2 0-13,3 0-13,6-5-12,-7 1-5,7-2-7,2-3-10,-1-2-14,9 2-19,-10-6-30,2 0-47,8 0-67,0-5-67,-8 5-24</inkml:trace>
  <inkml:trace contextRef="#ctx0" brushRef="#br0" timeOffset="46166">20395 1782 254,'8'-5'322,"2"0"-51,-1 0-33,-1 0-8,-8 0 4,0 0-24,10 5-36,-10-5-28,0 5-18,0 0-15,0 0-15,0 0-16,0 0-11,0 0 0,0 5 3,0 0 10,0 0 7,0 5 8,0-5 10,0 5 7,-10 0 2,10 0-3,0 0-3,0-1-6,0 2-11,0 4-5,0-5-2,-8 5-2,8-6 3,0 6 2,0 0-5,0 0-6,0 5-5,-9-5-7,9 0-5,0 5-5,0 0-6,0-5-5,-10 4-2,10 2-1,0-1 0,0-1 0,0 1-5,0 0-1,0 0-5,0 5-7,0-5-5,-8 0-1,8 5-5,0-6-1,0 1-3,0 5-2,-9-5-4,9 0 1,0 1 0,-9-2-1,9 1-2,0 0 0,0-1-1,-9-4 1,9 1-1,-8-1-2,8 0-11,-9-5-24,9 4-31,-9-4-33,9 1-33,0-7-37,0 1-35,0 1-38,-9-2-29,9 1-11,0 1-3,0-6-6,0 0-15,0 0-27,0-6-45,-8 1-66,8-5-72,0 1-29,0-2 0</inkml:trace>
  <inkml:trace contextRef="#ctx0" brushRef="#br0" timeOffset="46541">20245 2205 232,'0'0'328,"-9"-5"-52,9 5-43,-10 0-21,10-5-10,-8 5-16,8-5-34,0 5-39,0 0-27,0-5-18,0 5-6,0 0-7,0-5-4,8 5-4,-8-5-9,10 5-5,-1-5-4,9 5-3,-10-5-3,9 0 3,-7 0 3,7 5 0,1-5 4,0 0 1,8 0-1,-8 5-2,9-5-2,-9 0-2,9 1 3,-11 4 3,11-6 2,-9 1-2,9 1 0,-2 4 0,-7-6-1,9 6-2,-9-5-8,-1 5-6,2 0-5,-3-4-3,3 4 0,-11 0-2,10-6 0,-9 6 3,-1 0 5,2 0 5,-2 0 7,1 0 9,1 0 9,-10 0 6,8 0 6,-8-5 2,0 5-1,0 0 0,8 0-4,-8 0-7,0 0-19,0 0-1,0 0-6,0 0 0,0 0-3,0 0-5,0 0 0,0 0 0,0 0 7,-8 5-5,8-5 1,0 0-1,-8 6-1,8-2 0,-10 7-8,1-7 2,-9 7 4,10-7 1,-1 6-1,1-5-5,-2 5 1,2 0 2,-1 0 5,-1-5-5,-6 5-3,6 0-2,1 0-2,1 0-1,-1-5-1,9 5-2,-9-5-1,0 5 2,9-6 0,-8 7 1,8-7 0,0 2 1,0 3-1,-10-3 1,10-1 1,0-1-1,10 1 0,-10 1-1,0-2 1,8-4-1,1 5 1,0-5 4,8 0-4,-8 0 3,9-5-2,0 1-2,-1-2 0,-7 1 1,7 1 2,1-7-4,-1 2 0,-7-1-1,6-1 2,-6 2 0,7-1 7,-8 0 7,0 0 10,0 0 15,-1 0 10,-8 0 10,10 5 10,-10 0 12,9 0 15,-9 0 4,8 0-8,-8 0-11,0 5-2,0 0-8,0 0-8,0 0-9,0 0-21,0 0-9,0 0-4,0 0-4,0 0-4,0 0-6,-8 0-1,8 0-2,0 0-3,0 0 0,0 5-2,0-5-1,0 5 2,-9 0 1,9 0-5,0 0 3,0 0 1,0-5-1,-10 5 2,10 0 0,0 0-1,0 0-1,0 0 11,10 0-4,-10 0-3,9 0-1,-1 0 0,-8 0-2,10 0 0,-2 0 1,-8 0-9,9-1 2,-1 2 4,2-1 2,-2-1 1,1-4-1,1 0 0,-2 6 1,-8-6 3,8 0-1,-8 0 0,10 0 0,-1 0 0,-9-6 3,8 2-1,1-1 0,-9-1-1,9-3 0,0 4-1,-9-5 1,8 0 0,-8 0-1,0 5 0,10-5-2,-10 5-1,0-5 4,0 5-4,8 0 1,-8 0 2,0 0-1,0 0-3,0 5 1,0 0 0,0 0-1,-8 0 1,8 0-2,0 0-2,0 5 1,-10 0 2,10 0-2,-8 5 3,-1-5 0,9 5 1,-9 0 0,9 0-1,-9 0 1,1 0-3,8 0 2,0-1-1,0 2-2,0-7 2,0 7-1,0-1-1,0-1 1,0 2-3,8-7 4,-8 7 2,9-2-2,-9 1-1,9 0 3,-9-4 0,9 3 1,-1 1 5,-8-5-4,10 5 0,-10 0 1,8-5 0,1 0 0,1 0-1,-2 0-1,-8 0-1,9-5 0,0 5 0,0-5 1,-1 0 2,1 0 0,0-5-1,0 0-1,-1 5 3,2-5-3,-1-5 0,-1 5 1,2-5-2,-2 0 0,1 1-1,-1-6 3,2 4 0,-2-9 2,1 5-2,1-4-1,-2-1-1,0-1 1,2 2 1,-10-6-3,9 0-1,-1 0-1,1 0 3,0 1 0,-9-2 0,9 2-2,-1-1 1,2 0 5,-10 0-2,8 0-1,-8 5 0,9 0 0,-9 0-1,10 5-1,-10 0 1,0 6-2,0-1 1,0 5 1,8-5 0,-8 10-2,0-5 0,0-1 0,0 6-5,0 0 0,0 6 2,-8-1-2,8 5-4,0 5 6,-10 0 3,1-1 4,9 11 7,-8-5 13,8 0 13,0 5 11,-10 0 14,10 0-5,0-1 6,0 2 6,0-2 0,0 1-9,0 0-12,0 0-10,0 0-10,10-5 4,-10 0-10,0 4-5,8-9-7,-8 0-1,9 0-1,-9 0-2,10-4 0,-10-2-1,0 2-2,0-2 1,8-3 0,-8-2-2,0 1 3,0-5-1,0 6 1,0-6 0,9 0 3,-9 0-1,0 0 1,0 0 3,0-6-2,8-3 0,-8 3-1,10-9 0,-2 1-1,1-1-4,1-6-1,-10 1-3,8 5 0,0-4 1,2-1 0,-10 0-2,9 5 0,-1 0 3,-8 5 1,8 0 0,-8 5 2,0-5-4,10 5-1,-10 0 2,0 5-2,0 0-2,0 0 1,0 0-1,9 5-1,-9 0 2,8 5 1,-8 0-2,10 5 4,-2 0 1,1 0 0,1 5 0,-2-5 1,0 5-1,1-5 2,1 0-1,-2 4 0,1-4-1,0 0 2,0 1-2,-1-7 0,-8 6 0,10-5 0,-1 0-3,-9 5-23,8-5-27,-8-5-29,8 5-30,-8-1-32,0-3-34,0 3-36,10-9-33,-10 6-17,0-1-17,0-1-16,0-4-15,0 6-22,0-6-36,0 0-69,0-6-123,0 2-45,0-7-13</inkml:trace>
  <inkml:trace contextRef="#ctx0" brushRef="#br0" timeOffset="48692">22474 1274 113,'0'0'216,"9"0"-29,-9-4-32,10-2-14,-10 1 9,8 5 11,-8-4 7,0-7-10,8 11-13,-8-9-3,0 3-2,0 2-4,0-1-3,0-1 0,0 2 1,0-1-3,0 0 0,0 0-7,-8 0-3,8 5 0,0-5-3,0 0-2,0 5-11,0 0-1,0 0-6,0 0-10,0 0-10,0 0-12,0 0-11,0 0-16,0 0-5,-8 5-9,8 0-7,0 0 5,-10 5 4,1-1 11,9 6 6,-8 0 13,8-4 17,-10 4 12,10 4 13,-8-4 5,8 5 6,-9 0 2,9 0 4,0 0 0,0 0-10,0 0-9,0-1-12,0 1-10,0 1-10,0 3-14,0-9-11,9 5-14,-9 0-7,0 0-3,0 0 0,0-5-4,0 5-4,0-5-2,0 0-2,0 0 3,0 4-1,0-8-2,0 3-4,0 1-15,0-5-28,0 0-33,0 0-35,0-5-36,0 5-39,8-5-32,-8-5-32,0 5-16,0 0-1,0-5 5,0 0 5,0 0 0,0 0 5,0-5 0,0 0 4,0-5-3,0 0 0,0 0 1,0-5 7,0 0 15,0-4 24,0-2 24,0 1 27,0-4 31,0-1 29,0 0 27,0-5 28,0 0 28,0 0 32,0-5 29,0 5 27,0 0 24,0 1 22,10-1 14,-10 0 16,0 6 5,0 3-4,0-3-7,8 4-8,-8 5-8,9 0-4,1 0 3,-10 0-4,8 5-1,0 5-4,1-5-4,1 5-5,-2 0-5,1 5 0,9 0-4,0 0-2,-10 5-1,9 0 2,2 5 0,-1 0 2,-10 0-2,10 0-7,-1 5-3,2-6-1,-3 6-2,-6-4-4,7 4-8,-7 0-7,-2-6-2,9 6-1,-7 0-1,-2 0-6,1 0-4,1 0-5,-2 0-1,1 0-3,0 5-6,0-5-7,-9 0-5,8 5-2,-8-5-2,0 0-1,0 4 1,-8-4 0,8 5-1,-9-5 2,0 5-1,0-5-3,-9 0-5,1 5 0,-1-5-4,1 0-1,-10 0-2,9-6-4,0 6-1,-8 0-1,8-5-1,-8 0-1,7 0 0,2 0-1,-9 0 0,8 0-2,1 0 1,-2 0-5,3-5-16,-3 5-27,11-5-30,-2 0-27,2 0-33,-1 0-34,9-5-36,-10 0-36,10 0-23,0 0-17,0 0-16,0 0-19,0-5-23,10 0-35,-1 0-45,-1-5-67,2 0-57,7 0-9</inkml:trace>
  <inkml:trace contextRef="#ctx0" brushRef="#br0" timeOffset="49400">22758 1508 42,'8'0'364,"-8"0"-35,0-5-44,9 5-35,-9-4-16,8 4-2,2-6-28,-2 6-28,11 0-18,-11 0-8,10 0 2,-1 0 0,10 6 6,-9-6-5,-1 4-7,1 1-7,9-5-8,-10 6-9,9 3-15,-7-4-11,-2 5-7,1 0-3,0 0-3,-1 5-8,-7-5-9,-2 5-9,1-5-3,0 5 0,-9 0-2,9 0-5,-9 0-6,0 0-3,-9 0-3,9-6-2,-9 6-3,0 0-7,1-5-5,-2 0-5,-7 0-4,7 0 0,2 0 0,-1-5-3,0 0-1,0 0 1,1-5 2,-1 0 1,-1 0 2,2 0-3,8-5-1,-8-5 3,8 0-3,-10-5 2,10 0-3,0 0-3,0-4-2,0-7 4,10 7 1,-10-7 0,8 2 0,0-1-1,2 5-1,-1-5 4,8 0-1,1 5-1,-10 1 1,10-2 1,9 1-1,-9 1 3,-1 4 2,10-5 0,0 5 0,-9 0 4,7 5 1,-7 0-1,9 0 1,-9 5 1,-1 0-1,1 5-3,-1 0 0,2 5 1,-11 0 3,10 5 5,-1 0 2,-7 0 5,-2 5 2,11 0 4,-11 0 2,-8 5 0,8-1-4,2-4-7,-10 5-1,9 1-6,-9-6-4,0 4-4,0-4-3,0 0-5,-9 5-1,9-5 0,0 0 0,-10-5-1,2 5 1,0 0-16,-2 0-32,1-6-34,1 6-40,-10-5-42,9 1-46,1-2-49,-10 1-52,9-5-34,-1 0-21,2-5-16,-10 0-26,18 0-40,-9-5-64,1-5-66,-1 0-16,0 0 13</inkml:trace>
  <inkml:trace contextRef="#ctx0" brushRef="#br0" timeOffset="49867">23447 1259 91,'19'-9'355,"-19"-6"-63,8 9-71,0-3-42,-8 3-15,0 2-31,10 4-42,-10-5-35,0 10-28,0-5-26,0 4-27,0 2-34,0-1-43,0-1-61,0 2-83,0 3-107,0-9-62</inkml:trace>
  <inkml:trace contextRef="#ctx0" brushRef="#br0" timeOffset="50008">23536 1289 196,'0'0'413,"8"5"-68,-8-5-59,10 6-18,-10-6-19,8 4-33,-8 1-26,9 0-8,1 0-4,-2 0 1,1 0-4,-1 5-8,2-5-8,-2 5-6,1 0-10,0 0-16,0 0-13,9 0-11,-9 0-12,-9 5-13,8-6-8,0 6-8,2 0-4,-1 0-3,-1 0 0,-8 0-8,10 0-6,-10 5-7,0-5-6,8 0-6,-8 0-6,9 0-3,-9-5-4,0 0-3,0-1-3,0 2-2,10-1-1,-10-5 2,0-1 0,0 2-1,0-6 1,0 5 2,0-5 1,0 0 3,8 0-1,-8-11-2,0 7 0,8-11-1,2 4-2,-1-3 1,-1-6-3,1 0-2,0 0 2,0-5 0,-1 0-1,2 0 3,-2 1 1,1-2-2,1 2 0,-2-1 2,1 0-3,-1 5 1,2-5 0,-10 10 0,8 0-1,1 0-1,1 6 0,-10-2-3,8 2 1,0 3-13,2 2-17,-1-1-21,-9-1-18,8 6-19,10 0-19,-18 0-25,17 0-25,-7 0-21,-2 6-10,-8-1-11,9-1-7,1 2-8,-2 3-5,-8 2 4,0-7 8,9 7 9,-9-2 9,0 1 10,8 1 14,-8 3 14,0-4 15,-8 5 18,8-5 17,0 5 18,0-5 21,0 5 17,-9-5 16,9 4 12,0-3 7,0-1 3,0-1 5,0 6 5,0-10 2,0 1 7,0-2 14,0 1 26,0 1 28,0-6 26,0 0 19,9 0 18,-1 0 14,-8 0 6,10-6-3,-2 6-15,1-5-17,0-5-14,8 5-12,-7-4-10,7-1-8,-9-1-5,11 2-6,-11-1-5,10-5-1,-9 0 2,9 0 1,-10 0 4,1 0 5,1 5 7,-2-5 1,1 0 7,-9 0 5,9 6 2,-9-6-3,0 4-1,0 2-2,0 3-2,0 2-3,0-1-7,-9-1-9,9 2-12,-9-1-11,9 5-11,-8 5 1,-2-5-16,1 10-10,1-1-7,-10 2-4,9 4-2,1 0-1,-10 0 2,9 4-14,-1 1 6,2 0 3,0 0 4,-1 0-3,9 0 3,-10 0 3,10-1 1,0-4 0,10 0 1,-10 5 0,9-5 1,-1 0 0,10-5 1,-9 0-4,9 0 2,-1 0-3,1-5 0,-1 0 3,1-5-1,0 0-2,-1 0 5,1-5-2,-1-5-1,2 5 0,-1-10 0,-1 5-2,1-4 1,-10-1 3,11-6-5,-11 6 0,10 1 5,-9-1 6,9 5 7,-10-5 3,1 5 1,1 5-1,-2 0 4,-8 0-3,8 0-4,1 5-6,-9 0-5,10 5-3,-10 5-1,0-5-3,8 5 0,-8-6 4,0 7-1,-8-1 0,8-1 1,0-3-2,0 3 0,0-4 3,0 5-1,-10-5-3,10 1 0,0-2 0,0-4-1,0 5 0,0-5 0,0 0 1,0 0 2,10 0-2,-10-5 1,8 1 0,-8-2 1,9-3 2,0 3 1,0-3-4,-1-6-1,2 4 0,-2-4 0,1 1 1,-1-6-1,2 0-1,-1 0-2,-1 5 3,2-5-11,-2 1 6,-8 4 0,9 0 2,1 0 1,-10 4 5,8 2 14,-8-1-2,0 5 10,0 0-4,0 5-3,0-5 0,8 5-3,-8 5-3,0 0-10,0 4-1,0 2 4,0-1 1,0 5 3,0-6-1,-8 11-1,8-5 0,0 0-1,0 0 1,-8 5-2,8-5-3,0 5-1,-10-5 0,10 0 3,0 4-3,0-4-2,-9 0 1,9-4 3,0-2-2,0 6 2,-8-5 0,-2 1-6,10-2-14,-8 1-18,-1-5-26,-9 5-28,9 0-27,-9-5-36,10 5-42,-10-5-38,1 0-28,-2 0-23,3 5-24,-3-5-30,1-5-58,1 5-82,-9-5-59,7-5-22,-7 5 6</inkml:trace>
  <inkml:trace contextRef="#ctx0" brushRef="#br0" timeOffset="53996">780 702 205,'9'0'201,"-9"0"-36,0 0-31,9 0-21,-9 0 5,0-5 10,9 5 7,-9 0-10,0 0-13,0 0-8,8 0-9,-8 0 2,0 0-5,0 0-7,0 0-6,0 0 1,0 0 1,0 0 4,0 0 5,0 0 1,0 0 5,0 0 2,0 0 1,0 0 0,0-5-1,0 5-3,0 0-6,0 0-6,0 0-9,0-5-9,0 5-11,0 0-10,0-5-8,0 5-7,0-5-3,0 5-5,0 0 0,0 0 0,0-5 1,0 5 7,0 0 2,0 0 2,0 0 0,0 0 3,0 0-3,0 0 4,0 0-3,0 0-5,0 0-2,0 0-5,0-5-2,0 5-5,0 0-1,0 0-4,-8 0-3,8 0-2,0 0-5,0-5 3,0 5-2,0 0 1,0 0 0,0 0 2,0 0 1,-9 0 0,9 0-1,0 0 0,-9 0-2,9 0-2,-9 0 0,9 0 1,-8 0-1,8 0 2,-10 0 0,10 5 0,-8-5-2,8 0 0,0 0 3,0 0-3,-9 0 4,9 5-3,0-5 1,0 0 2,0 5 0,-8-5 1,8 0-5,0 0 3,-10 5-3,10 0-1,0 0 2,-9 0 0,1 0-1,8 0 2,-10 5 1,2-5-1,-1 5 0,-1-6 4,10 7-1,-8-7 4,0 2 2,8 3-3,-10-3 4,1-1 2,9-1-1,-8-4-1,8 6 0,-8-1-4,8-1-1,0-4-2,0 0-2,-10 5-3,10 1 1,0-6-1,0 5 0,-9-5 0,9 10-1,-8-5 3,8-1 0,-10 2 1,10-1 3,-8-1 2,8 7-1,-9-7 2,9 7 0,-10-7 1,10 7-1,-8-2 1,8 1-2,-9-5-1,9 5-2,0-5-1,0 0 1,0 5 3,0-5 5,0 0 0,0 0 7,0 5 3,0-5 2,0 0 2,0 0 6,0 0 0,0 5 10,0-6 7,0 7 3,0-7 6,0 7 0,0-7 1,0 7-6,9-2-2,-9 1-10,0 1-8,0-2-10,0 1-5,0 0-2,8 5-2,-8-5 1,0 5-2,10-5-2,-10 5-3,0-5 0,9 5-2,-9-5-2,0 0-2,8 0 1,-8-1-4,0 6 2,10-4 1,-10-7-1,8 11-2,-8-10 1,0 5 1,9 1 1,-9-2 2,0-4 5,0 5 4,10 0 7,-10 0 12,8 0 5,0 5 3,-8-5 5,9 0-1,1 5-1,-10-6-4,8 2-6,0-1-12,-8-1-5,10 2-2,-1-2-5,-9 1-3,8 5 0,2-4-4,-10-2 1,0 6 2,8-5-2,-8 5 0,0-5 2,0 5 0,0-5 2,-8 5-2,8 0-2,-10-5-2,10 5 0,-8 0-1,8 0-1,-9 0 0,-1 0-3,2-6 1,8 6 2,-8-5 0,-2 5 0,1-5 0,1 0 1,0-5-3,8 5-1,-10-5-2,1 5 1,9-10-3,-8 5-1,8 0-1,-10-5-4,10 0-13,-8 0-12,8 0-4,-9-5-6,9 0 0,-10 5 0,10-5-1,0 0 3,0 0 14,0 5 12,0-5 8,0 5 3,0-5 3,0 5 2,0-5-1,0 5 3,0-5 0,0 5 0,10-5-1,-10 5 2,9-5 1,-9 5 0,8-5 0,-8 5 0,10 0 0,-2-5 0,-8 5 0,9-5 0,-9 5-2,10 0-1,-2 0 1,-8 0 0,8 0 1,1 0-1,-9 0 2,10 0 0,-10 5 2,8 0 0,-8 5 1,8-5-1,-8 0 0,10 0-1,-10 5-3,0 0 0,0 0 1,9-5 7,-9 10-6,0-11 1,0 7-2,0 4 1,-9-5 2,9 5 0,0-6-1,0 6-6,-10 0 3,10-4 2,-8 3 2,8 1 0,0 0-3,-8-5 1,-2 5 0,10 0-8,-9 0 4,9-1 1,-8 1 0,8 0 0,-8-4 3,8 4 1,-10-6 0,10 6 7,0-5-5,0 0-2,0 0 0,0-5 0,0 5 1,0 0-1,0-5-3,0 5 2,0-5 1,0 5-1,10 0 0,-10 0 1,8 5 0,-8-5-1,0 5 1,8 0 0,-8 4 0,0 7 2,0-2-2,0 2 0,0-2 0,0 1 3,0 4-3,-8-3-1,8-2 2,0 2-2,0-2 12,-8 1 3,8 1 5,0-2 0,0 1 2,0-5 2,0-5-1,0 5 1,0-5-10,0-6-11,0 6 0,0-4-2,8-7 1,-8 7-2,0-2 1,8-3-3,-8-2 2,9 1 6,1 1-9,-10-6-9,8 0-4,0 4-8,2-4-6,-1 0-4,-9 0-5,8 0-2,2 0 1,-2 0 7,1 0 3,-9 0 1,10 0 0,-2 0-5,1 0-7,-9 0-10,8 0-8,2 0-9,-2-4-6,1 4-4,0-6-5,0 6 1,-1-5 1,2 1 1,-1 4 2,-1-6 0,-8 6-4,8-5-5,-8 5-9,10 0-9,-10-4-15,0 4-27,0 0-31,0 0-32,0 0-34,0-6-43,0 1-57,-10 1-81,10-1-99,-8-1-31,0-3-1</inkml:trace>
  <inkml:trace contextRef="#ctx0" brushRef="#br0" timeOffset="55670">453 1767 154,'8'0'196,"-8"5"-30,9-5-29,-9 0-11,0 0 1,0 0 9,10 0 1,-10 0-10,0 0-8,0 0-8,0 5-5,0-5-3,-10 5-5,10-5-7,0 0-7,0 0-6,0 5-8,0-5-6,0 0-5,0 5-4,0-5-2,-9 0-3,9 5-3,0-5-1,0 5-2,-8-5 0,8 5 0,-8 0 0,8-5 0,-10 5-1,10 0-2,-9-1-1,9-4-5,-8 6-5,-2-1 0,10-1-2,-8 2-2,-1-1 0,9-1 2,-10 2-3,2-1-1,8-1 4,-8 2 3,8-1 2,-9-1 3,-1 1 0,10 1-1,-8-2 1,8 1 2,-9 5-5,0-5-3,9 1-3,-9-2-5,1 6-1,-2-5-3,10 0-3,-8 0 12,-1 5-2,1-5-1,-2 5 0,10 0 1,-9-5 3,1 5 3,-2 0 2,2-5-13,-1 10 7,9-5-1,-9-1 2,0 2-1,1-1-1,8-1-2,-9 6-3,-1-4 1,10 4-2,-8-6 0,8 6 0,-8 0-3,8 0-4,-10 0 0,10 0 3,-9 0 15,1 0-6,8 5 2,-10-5 6,2 5 4,8-1 10,-9-4 3,9 5 3,-8 0-12,-2 1 5,10-2 3,-8 1 1,-1-5-2,9 9 1,-10-9-1,2 11 2,8-6-1,-9-1-1,9 7-2,-9-7-5,9 6-1,0-5-5,-9 5-2,9 0-3,0 0-2,-8-6 0,8 11 3,0-4 7,0-2 2,0 1 3,0 0 1,-10 0 5,10 0 8,0 0 9,0-1 0,0 6-4,0-4-5,0-2-3,0 1-5,0 0-7,10 0-14,-10-5-11,8 0-6,-8 4-4,9-3-3,0-2 1,0-4-1,-1 5 3,2 0 10,7 0 5,-7 0-9,7 0 9,-9 0 5,10-5 1,1 0-1,-11 0-3,10 0-10,-1-6-4,-8 6 7,9-5-8,0 0-5,-10 0 0,11 0-2,-11-5-1,9 5 0,-7-5 1,7 5 6,-8 0-4,8-5-2,-7 0-5,7 5-4,-9-6-7,2 2-9,-1-1-8,9-1-16,-10 2-10,1 3-11,1-3-15,-2-1-21,0-1-22,1 1-21,1 1-25,-10-2-20,8-4-22,1 5-20,-9 1-16,9-6-12,-9 4-16,0-4-10,9 0-13,-9 0-15,0 0-16,0-4-21,0 4-24,0-6-27,8-3-34,-8-2-43,0 2-16</inkml:trace>
  <inkml:trace contextRef="#ctx0" brushRef="#br0" timeOffset="56351">523 3325 178,'0'4'457,"0"7"-41,0-1-56,-8-1-39,8 2-3,0-1-16,0 4-33,8-4-27,-8 5-23,0 0-12,10 0-9,-10 0-7,8 0-3,-8 0-6,9 0-2,-1 0-5,2 0-14,-10 0-19,9-5-17,-9 5-14,8-1-23,-8 1-19,0 0-23,-8 0-16,8 5-12,-9 0-27,-1-5-38,2 5-43,-1 0-50,-9 0-66,10-1-74,-10 2-76,1-7-88,-2 1-89,11 0-136,-10 0-56,1 0-5,-10-5 22</inkml:trace>
  <inkml:trace contextRef="#ctx0" brushRef="#br0" timeOffset="114626">16617 463 28,'0'0'45,"0"0"8,0 0 8,0 5 8,0-5 4,0 0-2,0 0 0,0 0-1,0 0-4,-9 0-5,9 0-8,0 0-14,0 5-17,9 0 4,-9-5 9,0 5 11,0 0 8,0 0 6,9-5 9,-9 0 14,0 5 15,0-5-7,-9 0-8,9 0-11,0 0-4,0 0-2,0 0 2,0 0 1,0 0 0,0 0 3,0 5-2,0-5-1,0 0-6,0 0-4,0 0-4,0 0-3,0 0-1,0 0-2,0 0 0,0 0 0,0 0 0,0 0-4,0 0 0,0-5-4,0 5-3,0 0-1,0 0 0,0 0 1,0 0 1,0 0 1,0 0 2,0 0 3,0 0 1,-9 0-1,9-5-2,0 5-2,0 0-2,0 0 0,0-5-4,0 5-4,0 0 2,0-5-5,-8 5-8,8-5-5,0 5-2,0 0-5,0-5-2,0 5-1,0-5-3,0 5-1,0-5 4,-9 5-1,9-5 1,0 5 0,0-5-1,0 5-1,0 0-1,0 0-1,0-5 2,0 5 0,0 0 0,0 0 0,-10-5-1,10 5 4,0 0-1,0 0 1,0 0-2,0 0-2,0 0 0,0 0 2,0 0 1,0 0-2,0 0-2,0 0 0,0 0 1,0 0 0,0 0 1,0 0-1,0 0-2,0 0-1,0 0 2,0 0-1,0 0 0,0 0 0,0 0 1,0 0-2,0 0 0,0 0 3,0 0 1,0 0-2,0 0-1,0 0 0,0 0 0,0 0 1,0 0 0,0 0-3,0 0-2,0 0 2,0 0 1,0 0 1,0 0 0,0 0 2,0 0-2,0 0 3,0 0 0,0 0-1,0 0-1,0 0 1,0 0-1,0 0-3,0 0 0,0 0-1,0 0 1,0 0 2,0 0 1,0 0-2,0 0 1,0 0 1,0 0 2,0 0 0,0 0-3,0 0-1,0 0-1,0 0 2,0 0-1,0 0-1,0 0 1,0 0-1,0 0 3,0 0-1,0 0 1,0 0-1,0 0 2,0 0-1,0 0 0,0 0-1,0 0 0,0 0 2,0 0 0,0 0-2,0 0 1,0 0 1,0 0-1,0 0 0,0 0-2,0 0 1,0 0-1,0 0 1,0 0-1,0 0-1,0 0-2,0 0 4,0 0 0,0 0-1,0 0 1,0 0-2,0 0 1,0 0 0,0 0 2,0 0-1,0 0 0,0 0 0,0 0 1,0 0-1,0 0 0,0 0-1,0 0-1,0 0 2,0 0 2,0 0-1,0 0-1,0 0 1,0 0 1,0 0 0,0 0-1,0 0-1,0 0-1,0 0-1,0 0 1,0 0 1,0 0-1,0 0 1,0 0 0,0 0 0,0 0 1,0 0 0,0 0 0,0 0 0,0 0 1,0 0-1,0 0 0,0 0 0,0 0-1,0 0 0,0 0 1,0 0-2,0 0-1,0 0 2,0 0 0,0 0-1,0 0 1,0 0-1,0 0 2,0 0 1,0 0-1,0 0-2,0 0 1,0 0 0,0 0-2,0 0 2,0 0-3,0 0 2,0 0 1,0 0 0,0 0 0,0 0 1,0 0-1,0 0-2,0 0 0,0 0-2,0 0-6,0 0-14,0 5-17,0-5-28,0 5-36,-8 0-46,8-5-57,8 5-80,-8 0-135,0-5-118,10 0-58,-10 0-18</inkml:trace>
  <inkml:trace contextRef="#ctx0" brushRef="#br0" timeOffset="116741">25200 329 241,'-10'5'221,"10"-1"-39,0-4-35,-9 6-21,9-6-12,0 0-4,-8 5 4,8-5-13,-9 0-20,9 0-12,-9 0-6,9-5-5,-9 5 6,9 0 15,0-6-1,-8 6 0,8 0-4,0-4-5,-10 4-3,10-5-2,-8 5-3,8-6-14,0 6 2,-9-4 2,9 4 3,-10-5 2,10 5 0,0 0-3,0-5 2,0 5-2,-8 0-1,8 0-4,0-5-3,0 5-5,0 0-5,0-5-3,0 5-6,0 0-3,0 0-3,0 0-3,8 0-4,-8 0-1,0 0-1,0 0-1,0 0-1,0 0 0,0 0-2,0 0 1,0 0 1,0 0 2,0 0 1,0 0 1,0 0 1,0 0-2,0 0 1,0 0-1,0 0-3,0 0 0,0 0-3,0 0-1,0 0-1,0 0-1,0 0-3,0 0 1,0 0 2,0 0-1,0 0-2,0 0 0,0 0 0,0 0 1,0 0 1,0 0-2,10 0-2,-10 0 2,0 0 1,0 0 0,9 0 1,-9 0-2,8 0 1,-8 0 3,10 0 3,-2 0 0,1 0-1,-9 0 1,9 0 0,-9 0-1,9 0-2,-9 0-2,0 0-2,0 0-2,8 0 3,-8 0 0,0 0 0,0 0-1,0 0 1,0 0 1,0 0-1,0 0 0,0 0-1,0 0-1,0 5-1,0-5 2,0 5 0,0-5 0,0 5 1,0-5 0,0 5-2,0-5 1,0 4 2,0-4-1,0 6 0,0-1-1,0-5 0,0 4 0,-8 2 4,8-1 0,0-5-3,0 4 0,0-4 2,0 6 0,0-6-2,-9 5 1,9-5-3,0 4-1,0 1 1,0-5 0,0 6-1,0-6-4,0 4 2,0-4 2,0 5 2,0-5-1,0 6 0,0-6-2,0 0 2,0 0 4,0 0-1,0 0-1,0 0-1,0 0 1,0 0 2,0 0 0,0 0 0,0 0-1,0 0 0,0 0 4,0 0 1,0 0 0,0 0 1,0 0 2,0 0 3,0 0 5,0 0 2,0 0-1,-9 0 1,9 0 0,0 0 1,0 0 0,0 0 1,0-6-2,0 6-3,0 0 0,0 0-3,0-5-4,-9 5-3,9 0-2,0 0-3,0 0-3,0 0 0,0 0-1,0 0-2,0 0 0,0 0 2,0 0-1,0 0 3,0 0-1,0 0-2,0 0 1,-8 5 1,8-5 0,0 6-2,-10-2 1,10-4 1,-8 5-1,8 1 0,0-2-1,0-4 2,-9 5 0,9 1 0,0-2 0,0 1-1,-10 0 1,10 0 1,0 0 0,0 0 0,0 0-2,0-5 0,-8 5-1,8 0 3,0-5 0,0 5 2,0-5-2,0 5 1,0-5 0,0 5 2,0-5-1,0 0 2,0 5-3,0-5-1,0 0 1,0 0-1,0 0 0,0 0-3,0 5 0,0-5-2,0 0 2,0 0 1,0 5 1,0-5-1,0 0 2,0 5 2,0-5 0,0 5 1,0-5 0,0 5-2,0-5-1,0 5 2,0 0-1,0 0 1,0 0 0,0-1-2,0 2 0,0-1 0,0-1 0,0 2-2,0-1 1,0-1 1,0 2 0,0-1 3,0 4 5,0-3 7,0 3 4,-9 1 2,9 1 4,0-2 0,0 6 2,-8-5-1,8 0-6,0 0-3,-10 5-1,10-5 0,0 5-3,-8 0 1,8 0 4,-9-5-1,9 5 0,-9-6-2,9 6 1,-9 1-2,9-6-2,-8 5 1,8-6-3,-10 6-1,10 0 1,-9 0-1,9-5 0,0 5 2,-8-5 2,-2 5-1,10-5 2,-8 5 3,8-5 3,-9 5 1,9-6 3,0 6 2,-8-4 1,8 4 1,-10-6-2,10 6-4,-8-5-4,8 5-2,0-5-3,0 5-2,-9-5-1,9 0-3,0 5-1,-10-5 2,10 0-1,0 0 0,0 0-2,0 0-1,0 0 1,0 0 0,0-1 1,0-3 1,0 3 6,10 2 0,-10-7 2,0 7 5,9-7-2,-9 1 1,0 5 1,8-5-3,-8 5 2,10-5-2,-10 5 2,8-5-5,1 5-2,-9-5 1,8 5-4,2-5 0,-10 0-5,8 5-1,-8-5-1,9 0 0,-9 5 2,0-5-4,10 0 1,-10 0 1,0 4-2,8-3 2,-8-1-2,0-5 3,0 4-2,9-4 1,-9 6 0,0-6 0,0 5 0,0-1 0,0-4 3,0 0-3,0 0-1,0 0 1,0 6 0,0-1 2,0-5 1,-9 4 0,9-4-3,-8 5 2,8 1-2,-10-2 0,1 1-1,1 1-2,-2-2-2,2 1-1,8 1 4,-9 3-1,1-3 2,-2 3 1,2-4 0,8 5-2,-9 0 1,-1 0 4,10 5-4,0-5 0,-8 5-2,8 0 1,0-1 1,0 1 7,-8 0 4,16 0 3,-8 5 12,0-5 16,0 5 12,8-5 7,2 5 4,-10 5 4,9-5 4,-9 5 4,8-1-4,2 2-8,-10 4-8,8-1-3,-8 1-4,0 0-5,0 0-7,0 5-8,0-1-5,0-4-5,-8 5-2,8 0-2,-10-5 0,2 5 0,-1-5-1,-1 0-1,2-6 0,0 6-2,-2-5-2,-7 0-1,8-5-2,0 5-1,0-5-1,-9 0-1,10-1-2,-1-4 2,-1 0-1,2 0-2,-1 0 0,-9-4-1,10 3 0,-1-4 2,-1-5-1,2 5-1,8-5-1,-8 0 1,-2 0-1,10 0 1,0 0 0,-9-5 0,9 0 0,0 5 0,0-5 3,0 0-2,0 0 0,0 0 2,0 0-3,0 0 1,0 0 0,0 0-1,0 0 0,0 0-1,0 0-1,0 0-2,0 0-2,0 0-6,0 0-8,0 0-10,9 0-14,-9 0-21,0 0-22,0 0-15,0 0-28,10 0-31,-10-5-28,8 5-29,-8 0-29,8 0-28,-8-5-29,10 5-40,-10-5-31,9 0-46,-1 0-71,-8-5-120,10 0-44,-2-5 2</inkml:trace>
  <inkml:trace contextRef="#ctx0" brushRef="#br0" timeOffset="118623">25341 1264 444,'-9'6'451,"0"-2"-84,1 1-71,-2 1-29,1-2-16,1 7-38,-2-2-31,-7 1-17,9 0-16,-2 5-10,2-5-9,-11 5-11,11 0-16,0 0-15,-2-1-12,1 7-10,9-6-10,-8-1-4,8 7-2,0-6 5,8 0 5,-8 4 2,9-4-4,1-5-3,-2 5 2,0-5-2,11 0-5,-11 0-9,2 0-10,-2-5-7,9 4-1,-7-3-2,-10-1-6,8-5-2,1 0 1,-9 4 3,10-4 6,-2-4 2,-8 4-1,9-5 1,0-1 1,0-3 4,-9 4-3,8-5 4,-8 0-3,9 0-1,-9-5 0,9 0 1,-9 0-2,0 0-5,0 0-1,0-5-7,0 1-5,0-1-4,0-1-2,0 2 0,-9-1 0,9 0 3,0 0-5,-9 5 0,9 0 2,0 0-2,-8 0 2,8 5-9,-9 1-17,9-2-14,-9 7-19,9-1-18,0-1-25,-9 6-21,9-4-23,0 4-20,-8 0-8,8 0-14,0 4-11,-10-4-11,10 11-7,0-7-8,0 1-7,10 1-10,-2 3-21,1-3-28,0-2-42,0 1-59,8-5-72,1 0-21</inkml:trace>
  <inkml:trace contextRef="#ctx0" brushRef="#br0" timeOffset="118971">25722 1279 276,'8'0'476,"-8"0"-37,9 0-57,-9 6-37,0-6-16,8 0-48,-8 0-50,0 4-43,0-4-35,-8 0-21,8 5-11,-9 1-4,9 3-1,-18-4-1,10 5-1,-1 0 0,-9 5-2,0-5-5,1 5-8,-1-5-11,1 5-7,-1-1-9,9-3-5,-9 8-10,9-4-8,0 0-6,0-4-8,1 4-9,8 0-6,0-1-3,0 1-3,8-5 0,-8 5 1,9-5 0,0 0 3,0 5 4,9-5 4,-9 4 0,9-3 3,-10-1 1,9-1 1,1 2 4,-9-2-1,9 1-1,0-5-2,-9 5 0,-1-5-1,10 5-1,-9-5-2,9 0-4,-10 0-4,1 0-4,1 0-1,-10-5-3,8 5-2,-8-5-4,9 5-1,-9-5-1,0 5 1,0-5 1,0 0-1,-9 0-1,9 5-1,-8-5 3,-11 10-6,11-10-20,-19 10-30,1-5-37,-1 0-38,0 0-45,-8 0-50,0 0-52,-1 0-58,-8 0-50,9 0-55,-10-5-93,10 4-114,-9-4-47,-9-4-2,8 4 23</inkml:trace>
  <inkml:trace contextRef="#ctx0" brushRef="#br0" timeOffset="426107">5124 1742 312,'0'-5'374,"0"5"-80,-8-5-43,8 5-61,0-5-67,0 5-51,0 0-32,0 5-12,0-5-3,0 5 0,0-5 2,0 5 1,0 0 3,0 0 9,8 0 4,-8-5-2,9 5-3,1 5-1,-2-10 0,0 5 1,1 0 1,1 0-5,7-5-4,1 5 0,0-5-1,-1 0-2,1 0-1,-1-5-1,1 5-1,1-5-1,7 5 1,-9-10 2,10 10-1,-1-10 1,1 5 3,0-5 0,-10 0 4,9 0 5,1 0 6,0 0 1,-9 1 1,9-2 5,-11 1 0,3 1 1,-2-2-7,1 7-6,0-7-8,-10 7-5,1-1-2,-1-1-7,2 2-5,-1-1-4,-9 5-2,8-5 0,-8 5-2,10 0-1,-10 0-4,0-5-1,0 5 0,0 0 1,0-5 0,0 10 3,0-5-1,0 0-4,0 0-8,0 0-3,0 0-10,0 0-8,0 0-8,0 0-12,0 0-10,0 0-6,0 0-2,0 0 0,0 5-2,0-5-6,-10 5-8,10 0-8,-8-1-11,8 2-14,-9-1-23,-1-1-34,2 7-47,-1-1-65,1-5-96,-2 4-68,2 1-26</inkml:trace>
  <inkml:trace contextRef="#ctx0" brushRef="#br0" timeOffset="625789">16697 503 3,'-9'0'453,"9"0"-61,-8 0-71,8 0-65,0 0-52,0 0-41,0 0-29,0 0-22,0 5-5,0-5-11,0 0-6,0 0-7,0 5-8,0-5-4,0 5-1,0-5 5,0 5 0,0-5 6,0 5 1,8 0 4,-8-5 4,0 4 7,0 2 3,0-1-4,0-5-9,9 10-9,-9-5-1,0-1-7,0 2 0,0-1-2,8-1-1,-8 1-4,0 1-2,10-2-5,-10 1-6,0 1-5,0-2-7,8 7-4,-8-7-6,0 1 6,0 5-2,0-5-1,9 0 0,-9 5 2,0-5 0,10 5-2,-10 0-3,0-5-3,8 0 4,-8 5 4,0-5 4,8 5 1,-8-5 2,0 0-3,10-1 2,-10 2-5,9-1-1,-9-1 0,8 2-4,-8-1-2,0-1-3,8-4 1,-8 6-4,0-6 0,10 5-1,-10-5 0,9 0 2,-9 0 0,8 4 3,-8-4-1,0 6 5,10-6-1,-10 5-1,0-5-4,8 0-5,-8 0-3,0 0-2,0 0-4,0 0-2,9 0-3,-9 0-2,0 0 2,0 0-1,0 0-3,0 0 0,0 0 2,0 4-1,0-4-1,0 0 0,0 0 0,0 0 1,0 0 0,10 0 1,-10 5 1,0-5 0,0 0 0,0 6 0,0-6-1,0 5 2,0-5 3,0 10 1,0-5 2,0-1 3,0 2 1,-10-1 2,10 4 3,0 1 2,-9-5-1,9 5-1,-8 5-2,-2-5 2,2 0-1,8 5-2,-9-5-2,-1 0-4,2 0-1,0 0 1,-11 0 0,11 5 3,0-6-1,-2 2 2,1-1 2,1-1 1,-10 2 0,9-2-3,1 1-2,-10-5 0,9 5-1,-1 1 0,-7-2-1,8 1-2,0-5 3,1 5-1,-11-5-1,11 5-2,0-5-1,-2 5-2,1-5-2,9-5 2,-8 5-1,8 0-2,-10-5 0,10 5 1,0-5 0,0 0-1,-8 5 0,8-5 1,0 0-3,0 0 2,0 0 2,0 0-2,0 0 0,0 0-12,0 0 2,0 0-3,0 0-2,0 0-6,0-5-11,0 5-15,0 0-20,0 0-10,0-5-26,0 5-30,0-5-29,0 0-27,0 0-30,8 0-24,-8 0-24,0 0-24,-8-5-28,8 5-22,0-5-21,-9 5-38,9-5-49,-8-5-95,-2 6-58,2-2-4</inkml:trace>
  <inkml:trace contextRef="#ctx0" brushRef="#br0" timeOffset="629221">9876 508 44,'0'-5'278,"0"0"-77,0 5-70,8 0-44,-8-5-23,9 5-11,-9-5-1,9 0 4,-9 5 11,9-5 10,-9 0 10,8 0-9,-8 5-12,10-5-7,-2 0-3,-8 5 3,9-5 1,-9 0 3,10 5 0,-10-5-1,8 0 2,-8 5-1,0-5 0,9 0 1,-9 5 4,0 0-5,0 0 1,0 0-1,0-4-3,0 4-4,0 0-5,8-6-8,-8 6-6,0 0-3,0 0-7,0 0-6,0 0-4,0 0-5,0 6-4,-8-6-4,8 0-3,0 4 3,0-4 0,0 5 4,0 0 3,0 5 3,0-5 5,-9 5 5,9 0 3,0-5 2,-8 10 7,8-5 7,-10 0 2,10 0-2,0 0-5,0 0-2,0-1-3,0 2-4,0-1-9,0 4-8,0-4-7,0 1 0,0-2 0,0 1-1,0 0-1,0-5-1,0 5 2,10 0 2,-10-5 3,8 0-2,-8 0 12,9 5 2,-9-10 4,8 5 5,2 0 0,7-5 1,-8 0-3,0 0 3,-1 0-8,11 0-2,-11 0-4,10 0-4,-9-5-1,9 5-1,-10 0 0,1 0-4,1-5-2,-2 5-2,0 0 0,1 0-1,-9 0-4,10 0-1,-10 5 1,8-5-2,-8 5 1,0 0 3,0 0 0,0 5 2,-8-5 5,8 5-1,-10 0 0,1-1 2,1 6 0,-10-4-1,9 4 0,-9 0 0,1-6-5,-1 6 0,1-4 0,-10 4 0,9-6-5,-8 6-11,9-5-14,-2 5-25,-7-5-20,8 0-26,-9-5-32,10 5-31,-1 0-26,1-5-22,-1 0-24,-1 0-35,3-5-46,7 0-79,-9 0-76,9-5-30</inkml:trace>
  <inkml:trace contextRef="#ctx0" brushRef="#br0" timeOffset="629826">9946 394 199,'0'0'517,"10"-6"-90,-2 6-114,1 0-54,-1 0-43,2-5-40,-2 5-22,1 0-11,9 0-8,-10-4-7,11 4-8,-11 0-8,10 0-14,-9 0-13,9 4-16,-1-4-4,-7 0-13,6 5-8,-7-5-8,9 6-8,-9-2-7,0-4-2,0 5-5,-1 1-10,2-6 2,-1 4-3,-1-4-1,-8 0 1,0 5 0,8-5-1,-8 0-1,10 6-1,-10-6-10,0 4-17,9-4-20,-9 0-22,0 5-22,0 0-28,-9-5-31,9 5-30,-10 0-26,2-5-23,0 5-27,-1-5-40,-1 0-65,2 0-93,-1 0-40</inkml:trace>
  <inkml:trace contextRef="#ctx0" brushRef="#br0" timeOffset="630145">10326 45 253,'0'-5'285,"-8"5"-49,0 0-45,-2-5-40,1 5-23,1 0-20,-2-5-16,-7 5-7,7 0-5,2 0-2,-9 0-1,7 0 3,-7 0-1,-1 0 0,0 0 1,1 0 6,-1 5 1,-9-5 7,10 5 2,-9 5 4,-1-5 4,0 5 5,1 0-1,-1 5-3,-8 0-3,8 4-6,-8 2-7,8 3-4,-8 6-2,0 0-7,-1 5-5,9 0-4,-8 4-5,8 2-4,0-2-3,11 6-2,-11-5-7,19 5 2,-11 0-2,19-6-4,-8 6-6,8-5-5,8 0-4,1-1-6,1-4-4,6 0-6,3 0-4,7-5 0,1 0-2,0 0 0,-2-6 0,2-3-1,9-1 0,-11-1 3,12-8 0,-2-2-1,0 1-2,0-5-2,10-5-1,-10 0 1,10-5-1,-10 0-1,9-5-3,1 0 4,-10-5 3,8 0 0,-6-5 3,-2-4 6,8-1 7,-16 0 4,8-5 4,-8 0 1,0 0-2,-1-5 2,1 0 1,-9-4-9,-1-6-3,1 5-7,1-5-4,-11 5-3,0 1-1,-8-6-1,9 5 0,-9 1-2,-9-2-5,9 7-4,-8-6-8,-10 5-5,9 0-7,-9 0-10,-9 5-16,11 1-14,-11-1 0,9 5-15,-9 5-13,-8 0-15,8 5-18,0 0-14,1 6-11,-9 3-11,8 1-26,0 5-9,-8 0-9,9 0-10,-10 5-11,10 1-24,-1-2-33,-8 1-61,8 5-100,10-5-45</inkml:trace>
  <inkml:trace contextRef="#ctx0" brushRef="#br0" timeOffset="632367">10884 463 230,'0'-5'321,"0"5"-44,0-5-41,0 5-40,-9-5-35,9 0-18,0 0-20,0 5-13,0-5-6,0 0 0,0 1 2,0-2 2,0 6-1,0-5 0,0 1 0,0-2-1,0 6 0,0-5 0,0 5-2,0 0-4,0 0-4,0-4-4,0 4-9,0 0-10,0 0-13,-8 0-11,8 0-10,0 0-12,0 4-10,0-4-6,0 0 2,0 5 5,0 1 7,0-2 10,0 1 6,-10 5 7,10-5 11,0 5 8,0 5 6,0-5 2,0 5 0,0 0-1,-8 0 4,8 0 1,0 0 3,-9 5-2,9-5-1,0 4-1,-10 1-6,10-5-7,0 5-7,-8-5-10,8 5-7,0-5-7,-8 0-8,8 0-8,0 0-4,-10-5-3,10 5-2,0-6 0,0 6-6,-9-4-2,9-2 3,0 2-1,-8-1 2,8-1-3,0-4-1,-9 5-10,9-5-14,0 1-24,0-2-33,0 1-25,0-5-30,0 6-28,0-6-29,0 0-27,0 0-28,0 0-25,0-6-19,9 1-25,-9-5-23,8 5-32,-8-10-52,9 0-84,-9 0-47,0 0-1</inkml:trace>
  <inkml:trace contextRef="#ctx0" brushRef="#br0" timeOffset="632757">10830 364 126,'0'-5'532,"0"-1"-71,0 2-100,0-1-91,0 5-69,0-6-50,0 6-19,10-4-11,-1 4-2,-1 0 1,2 0 1,-2 0-1,9 4-4,1 2-1,1-1-3,-2-1 0,1 7-6,-1-2-2,1 1-13,0 1 0,-1 8 0,-7-4-2,7 5-3,-9 0-1,2 0-5,-2 5-6,-8-5 2,9 5-4,-9-1-4,-9 2-5,9-2-6,-8 6-5,-2-5-3,-7 0-6,-1-1-8,1 2-8,-1-7-6,0 7-4,-8-6-4,8-1-2,0 1-4,-9-5-3,10 0 0,-1 0-2,1-5-2,-1 5 0,10-5-9,-2-5-11,-7 0-13,17 0-19,-9 0-18,0 0-21,9-5-26,0 0-38,0 0-39,0-5-32,0 0-26,0 0-19,0-5-22,9 0-21,0 0-19,-1-5-13,1 5-8,1-4-27,-2-1-53,0 0-35</inkml:trace>
  <inkml:trace contextRef="#ctx0" brushRef="#br0" timeOffset="633347">11326 498 154,'0'0'263,"0"-5"-30,10 5-36,-10 0-33,0-5-26,0 0-17,8 5-14,-8-5-10,0 5-5,9 0-5,-9-5 2,0 5 0,0-5 3,8 5 2,-8 0 5,0-5 2,0 5-1,0 0-1,0 0 1,0-5 2,0 5 0,0 0 0,0-5 3,0 5 1,0 0 1,0 0 3,0-5-1,0 5-3,0 0 0,0 0-3,0 0-7,0 0-4,0 0-4,0 0-7,0 0-7,0 0-8,0 0-9,0 0-8,0 0-6,0 0-7,0 0-9,0 5-4,0-5-2,0 0 1,0 0 2,0 5 12,-8 0 14,8 0 8,0 0 10,0 5 11,-9 0 8,9 0 7,0 0 5,-8 0-4,8 4-6,0 7-2,0-6-5,0-1-7,-10 7-9,10-2-6,0-4-9,0 5-9,0-5-7,0 5-7,0-5-1,0 0-3,0 0-2,0 0-1,0-6-3,0 6-1,0-4-3,0-2-2,0 2-4,0-7-2,0 7 0,0-7-1,0 2-3,0-6-1,0 5 2,0-1 0,0-4-2,0 0 1,0 5-1,0-5-2,0 0 2,0 0 0,0 0 1,0 0-2,0 0 1,0 0 0,0 0 2,0 6-1,0-6-2,0 0 2,0 4-2,0-4 0,0 0 1,0 0-1,0 0-1,0 5 1,0-5 2,0 0-3,0 0 1,0 6 0,0-6 1,0 0-3,0 0-5,0 0-3,0 0-9,0 0-8,0 0-10,0 0-14,0 0-17,0 0-19,0 0-23,0 0-29,0 0-36,0-6-42,-8 6-58,8-5-52,0 5-46,0-10-49,0 1-57,0-2-76,0-4-104,0 0-31,0-5 22</inkml:trace>
  <inkml:trace contextRef="#ctx0" brushRef="#br0" timeOffset="633883">11424 274 411,'0'5'497,"0"-5"-122,0 5-116,-9-5-76,9 5-53,0 0-34,-9 0-19,9-5-12,0 5-9,-8 0-9,8 0-14,0 0-11,0-1-9,8 7-7,-8-7-12,0 2-18,9-1-21,-9-1-22,9-4-35,-9 6-45,9-6-63,-9 0-95,0 0-109,0 0-56</inkml:trace>
  <inkml:trace contextRef="#ctx0" brushRef="#br0" timeOffset="634081">11663 403 399,'0'0'448,"0"0"-73,0 0-78,0 0-56,0 0-43,0 0-35,-10 0-24,10 6-17,0-6-12,0 4-10,-8-4-4,8 5-2,-9 5-4,0-5-1,9 5-1,-9 0-3,1-5-3,-1 5-2,9 0-7,0 5-8,-10-5-6,10 0-7,0 0-6,0 0 1,0 5-3,0-5-6,0-1-4,0 6-1,10-4-2,-10-2-5,0 6 1,9-5-4,-1 0-10,-8 5 4,9-5 3,-9 0-3,0 5-2,0-5 0,9-5-4,-9 5-1,0 0 7,0-5-7,0 0-3,0 5 0,0-5 0,0-5 0,0 10 0,-9-10-5,9 5 3,0-1 2,-9 2 0,1-6-2,-1 5-1,-1-5 1,2 4 2,0-4 1,-2 0-3,1 0-2,9 0 1,-8 0 0,-2-4 0,2 4 2,-1-5-4,1-1-1,8 2 4,-10-1-1,2-1-1,8 2-1,-9 4-2,9-5-13,0-1-13,0 6-18,-10-4-22,10 4-30,0-5-34,0 5-39,0 0-32,0 0-26,0 0-19,10-5-12,-10 5-11,9 0-5,-1 0-10,2 0-14,-2-5-35,1 0-58,-1 5-45</inkml:trace>
  <inkml:trace contextRef="#ctx0" brushRef="#br0" timeOffset="634482">11892 518 66,'0'-10'375,"10"5"-35,-2-5-38,1 0-40,-9 5-32,9 0-22,-9 0-7,0 0-1,9 0 2,-9 5-2,0-5-7,0 5-11,0 0-18,0 0-18,0 0-23,0 0-24,0 0-15,-9 5-5,9 0-2,-9 5-1,9 0 7,-9 0 1,1 0 1,-2 5 5,10 0-2,-9 0-8,1 0-9,8 0-9,-8 0-10,-2 4-8,10-4-7,0 0-8,-9 0-9,9 0-4,0 0-4,9 0-4,-9 0-3,0 0 3,10 0-1,-2-5 0,0-1 0,1 2 0,9-1-4,-9-1 1,9-4 1,0 1-3,-9-1 0,9-5-4,-1 0 2,1 0 2,-1 0 4,9-5 0,-7-1-3,-2 1 1,1-4-1,-10 3 3,10-3-3,1-6-2,-2 5-1,-9-5-3,10 0 2,-9 0-1,0 0 2,0 0 0,-1 0 3,2 0 6,-10 0 7,9 0 10,-9 0 6,8 5 8,-8 1 9,0-2 4,0 2 5,0 3-6,0 2-6,0 4-7,-8 0-7,8-5-8,-9 5-8,9 5-7,-10-5-12,2 4 3,-1 7-2,0-1 0,-8 4-1,7-4 0,-7 5 2,9 0-1,-11 0 4,11 0-3,8 0 2,-10 0-3,10 0 1,-8 0 1,8 0 0,8 0-1,-8 0 1,0-5 0,10 5-2,-2-6 2,1 2 0,1-2-1,-2-3-1,1-1 2,-1-1 0,-8-4-3,10 6 3,7-6-1,-8-6 2,0 2 0,-1-1-1,2-1 0,-1 2-1,-1-7 1,0 2-1,-8-6 0,10 4 1,-1-4 0,-9 0 5,0 1-2,8-1 0,-8-5 0,0 0-3,0 5 3,0-5-2,0 0-2,-8 1-2,8 4-3,0 0 3,-9 0-1,9 4 3,0 2-3,-10-1-3,10 5-6,0 0-10,0 0-16,-8 5-22,8-5-27,0 5-25,0 0-24,-8 0-21,8 5-15,0 0-20,0 5-17,0-5-2,0 5 0,0 0 0,0-5 1,8 5 6,0-1 15,-8-3 24,10 3 26,-1-4 22,9-5 22,-10 6 27,11-6 22,-11 0 15,9 0 11,-7-6 9,-2 6 13,10-5 12,-9 5 13,9-4 12,-10 4 14,9-5 10,-7 5 11,-1 0 10,-1 0 5,2 0 3,-2 0-2,1 5-1,1-5-3,-2 4 2,-8 7 1,8-7-7,1 7-5,-9-7-4,10 7-6,-10-2-2,0 1-7,8 0-10,-8 0-3,0 5 0,0-5 2,-8 0-2,8 0-1,0 0-2,0-5 2,0 5-7,-10-6-2,10 2 0,0-1 2,0-1 3,0-4 8,0 6 12,-9-6 11,9 0 25,0 0 13,0 0 6,0-6-2,0 2-7,0-1-10,0-5-13,0 0-19,0 0-19,0-5-19,0 0-12,9 0-6,-9 0 0,0 0-1,10 5 4,-10-5 8,8 5 8,-8 5 11,8-5 5,-8 5 4,0 1 2,10-1-5,-10 5-3,9 0-7,-9 0-7,8 0-8,-8 5-5,10-1-4,-2 1-2,-8 1 0,9 3-1,1 1-4,-10 1 1,8-2 0,-8 6-3,8 0 0,-8 0 0,9-5 0,-9 5-14,0 0-18,0-5-31,0 5-31,0 0-34,0-6-38,0 2-33,-9-1-34,9-1-28,0 2-15,0-2-9,0-3 0,-8-1 9,8-1 7,0-4 3,0 0 4,0 0 8,8-4 9,-8-1 7,0-5 3,9 5 4,-9-10 9,10 4 20,-2-4 24,1-4 32,0 4 37,0 0 49,-1 0 52,2-5 51,7 5 54,-9-5 36,11 5 30,-11 0 25,2 0 14,7 0 2,-7 6-1,-2-2-11,-8 2-17,8 3-16,-8 2-8,9 4-7,-9 0-1,10 4-1,-10 2-3,0 3-5,8 2 4,-8 4 11,0 4 4,0-4-5,0 10-4,0-10 2,0 10-9,0-5-4,0 0-4,0-1-13,0 2-11,0-1-7,-8-5-11,8 5-19,0-5-4,0-6-10,0 6-12,0-5-5,0 1-5,0-7-6,0 1-2,0 0-1,0-5 13,0 5 10,0-10 5,0 5 2,8-10 0,-8 6 0,8-11 1,-8 0-8,10 0-14,-1-5-16,-9 5-7,8-11-5,-8 7-1,10-1-2,-2 0-1,1 0 0,-9 0 1,8 0 2,2 5 3,-1 5 2,-9 0 2,8 0 2,-8 5-3,0 1 1,10 4-1,-10-6 0,0 6-2,0 6-3,8-2 0,1-4-1,0 11 5,0-2 0,-9 1 1,8 0-2,1 0 2,1 5-1,-2-5-1,0 5 2,2 0-4,-1 0 1,-1-5 0,2 5 1,-2-6-2,1 6-2,-1-4 1,-8 4-1,18-10 1,-9 10-1,1-11-2,-10 7-1,8-2 2,1 1 0,0-5 0,0 1-1,-9-2-1,8 7 0,1-7 1,-9-4 1,9 5-1,-9 0-1,0-5 1,9 0 0,-9 5 4,0-5-3,0 0 1,0 0 1,8-5-2,-8 5 2,10-5-3,-1 0 1,-1 1-1,2-2 1,-2 1-2,-8-5 2,9 1 0,1-2-1,-2 2-2,0-1 1,1-1 0,1-4 1,-10 6 1,8-6-1,0 0-2,-8 0 2,10 0 4,-10 0-3,0 0 0,0 0-1,0 5-3,0-5 2,0 5 0,-10 5 0,10-5 0,0 5 0,-8 0 0,8 5-1,-8 0 0,-2 0-3,1 0-1,1 5-2,0 0 2,-2 5 0,1 0-3,1 5 1,8 0 2,-10 0 3,2 0-1,8 0 2,0 4-1,-9-4 0,18 6 4,-9-7-3,0 1 0,8 0-2,-8 0 3,10 0 0,-2-4 0,1-2 0,1 1-2,6-5 2,3 0 0,-11 0 1,10 0-3,-1-5-9,-7 0-8,7 0-9,1 0-7,-1-5-8,1 0-9,0 0-4,-1-4-2,2-2 6,-11 1 8,10 1 9,-9-6 8,9 4 7,-10-4 8,1 0 6,-1 1 5,2-1 2,-2 0-1,1 0 0,-9 0 0,10 0 0,-10 5 0,0-5 6,0 5 5,8 0 3,-8 5 7,0 0-1,0 5 3,0 0-2,0-5 0,0 10-5,-8-5-8,8 5-3,0 0-5,-10 5 0,1 0-1,9 0 1,-8 5 0,8 0 2,-10 0 2,10-6-4,0 6 0,0 0 0,0 0 0,10 1-1,-10-1 1,8 0-1,-8-6-1,9 6 2,1-5 1,-2 1-2,1-2-3,0 1 3,0 0 0,-1-5-2,10 5-2,-9-5-7,-1 0-9,2 0-7,-1 0-4,9 0-6,-10-5-4,1 0-3,-1 0 1,10-5 3,-9 0 8,9 0 7,-10 0 4,2-5 4,7 0 3,-8 0 2,0 0 5,8-5 8,-7 0-2,-2-5 4,11 1 0,-11-1 2,1 0 7,0-5-6,0-1-3,-1 2-4,10-6 3,-9 0-3,-1 1 2,-8-1 0,10-5-4,-1 5 4,-9-5 0,0 5 4,8-5-4,-8 5 2,0 0-2,0 0-1,0 6-1,0-1 3,-8 0 1,8 5 5,0 0 11,0 0 13,-9 5 11,9 6 7,0-6 9,0 10 8,0-5 10,0 5 3,-10-1-2,10 2-10,0-1-7,0 5-6,0-6-8,0 6-10,0 0-10,0 0-11,0 0-8,0 0-3,0 0-2,0 0 0,0 6 1,-8-6 5,8 0 2,0 5 5,0-5 4,0 4 1,0-4 0,0 6 1,0-6-3,0 0-3,0 5-2,0-5 2,0 4 3,0 2 2,0-1 6,0-1 1,8 7 3,-8-7 1,0 7 1,0-2-2,0 1-3,0 0-3,10 0-5,-10 0-2,0 5 1,0 0 1,0-5-2,0 5-1,0 0-1,0 0 1,0 5-1,0-5-1,0 4-1,0-4-2,0 5-1,0 0-1,0-5 1,-10 5-1,10 0-1,0 0 1,-8 0-1,8 5-1,0-5 0,0-1 0,0 1-5,-9 0 2,9 0 0,0 5-1,0-5-2,0 0-1,0 0 0,0 0 2,0-1-2,0 1 1,0-5-1,0 6 1,0-7 0,9 1 1,-9 0 1,0 0-2,8-5 2,2 5 1,-10-10-3,9 5 1,-9 0 0,8-5 0,2 0-2,-10 0 0,8 0 0,1-5 0,-1 5 2,2-5-1,-2 0 2,1 0-2,1 0-1,6-5-2,-6 0-7,7 0-8,1 0-9,-9 0-10,9 0-12,-10 0-14,11 0-15,-11-5-20,9 5-16,-7-5-21,-2 5-25,11-5-18,-11 6-18,0-7-17,-8 1-20,10 1-21,-1-2-18,-9 7-21,8-7-16,-8 2-27,0-6-30,0 4-41,0-4-57,-8 0-96,8-4-43,0 4 0</inkml:trace>
  <inkml:trace contextRef="#ctx0" brushRef="#br0" timeOffset="636756">13874 558 374,'0'9'585,"0"-3"-69,9-1-127,1-1-105,-2-4-67,10 5-39,-1-5-32,1 0-26,9-5-25,0 5-24,-2-4-19,2-1-16,9-1-22,-10 2-27,0-7-32,1 7-41,0-7-44,-9 7-55,9-6-80,-19 5-122,10-5-124,-9 5-64,-1-5-20</inkml:trace>
  <inkml:trace contextRef="#ctx0" brushRef="#br0" timeOffset="657904">8884 2011 19,'0'0'240,"9"0"-31,-9 0-37,0 0-31,0-5-12,0 5-1,0 0 3,0-5-12,0 5-15,0 0-13,0-5-7,0 5-2,0 0-2,0-5-1,0 5-1,0-5 1,0 5-4,-9-5-3,9 5-4,0-5-3,0 5-3,-8 0-1,8-5-1,-10 5-7,10 0-2,-8 0-2,8 0-2,-9 0 2,1 0 1,-2 5 1,2-5 4,-1 5 4,-9-5 7,10 5 4,-2 0 3,-7-5-1,8 5 3,-9 0 4,0 0-2,10 0-2,-11 0-3,2 0-3,-1 5 1,1-5-2,-1-1-4,10 7-12,-11-7-4,1 7-5,1-7-1,-1 7-2,1-2-6,-10 1-1,9 1-3,-8-2 3,9-3 4,-2 3 7,1 1 3,1 0 2,-1-5 7,1 0 0,7 0 4,-6 5 2,6-5 0,1 0-1,-8 0-4,17 0-1,-9 0-2,0-5 3,9 0-2,0 0 1,0 0 1,0 0 6,0 0 0,0 0-1,0 0-4,0 0-7,0-5-7,0 0-7,0 5-8,0-5-11,0 0-6,0 0-4,0 0-4,0 0 0,9 0 5,-9 0 4,0 0 0,0 0 7,9 5 0,-9-5 0,0 5 3,0-5-1,9 5-7,-9-5-3,8 5-3,1-5-5,1 5 0,6 0-2,-6 0 0,7 0 1,1 5 0,-1 0 1,1 0 2,1 5-2,-2-5 0,1 5 1,-1 0-1,1 0 0,0 5-1,-9-5 0,9 5-1,-10-5-2,9 4 1,-7 1-1,-2 0 1,1 0 1,1 0-1,-2 0 0,0-4-1,2 3-13,-1 1-20,-1 0-30,-8 0-38,10 0-46,-2-5-45,1 0-48,-1 0-55,2-1-53,-1 2-35,-1-7-35,10 7-32,-9-7-43,9-4-75,-10 0-65,11 0-4,-11-4 26</inkml:trace>
  <inkml:trace contextRef="#ctx0" brushRef="#br0" timeOffset="658977">10265 1458 128,'0'-4'224,"8"4"-23,-8 0-24,0-5-7,0-1 0,0 6-8,0 0-21,0-4-16,10-1-13,-10 5-8,0-6-4,0 2-1,0-1-1,0 5 5,0-6 6,0 2 5,0-1 3,0 5-1,0-5 1,0 0-3,0 5-1,0-5-4,-10 5-10,10-5-8,0 5-5,0 0-5,-8-5-8,8 5-2,0 0-4,-9 0-7,-1 5-6,2-5-6,0 5-4,-1 0-1,-9 0 0,9 0 3,-9 4 2,0 2 0,9-1 11,-7-1 6,6 11 5,-7-5 3,7 0 4,-7 0-1,7 5 1,2 0 8,0 5-2,-1-5-3,-1 0-5,2 5-6,-1-6-10,9 1-8,0 1-6,-9-2-10,9 1-2,9 0-3,-9-5-3,0 0-1,9 0 0,-9 5 1,8-10-1,2 5-2,7-6-6,-9-3-4,2 3-1,7 2-3,-7-7-2,7 1-2,-7 1 0,6-6-3,-7 4 0,9-4 1,-9 0-1,9 0-1,-10-4 2,2 4 0,-1-6 0,-1 1 2,0 1-1,2-1-1,-10-1 2,0 2 1,9-1-2,-9-5-2,0-1 1,0 7-1,-9-11 0,9 5 0,0 5 0,-10-5-1,2 0 0,8 0-2,-8 0 1,-1 0 2,-1 5 0,2 0-3,-10 0-3,9 0 0,-9 0 0,1 0-1,-1 5-4,-9 0-7,10 0-9,-1 0-4,-9 5-10,10-5-14,-9 5-14,8 0-17,1-5-17,-2 5-19,1 0-19,1 0-25,-1-5-28,10 5-30,-2 0-29,1-5-26,9 5-18,-8-5-19,8 5-18,0-5-21,0 5-25,0-5-49,0 0-78,0 0-29,8-5 2</inkml:trace>
  <inkml:trace contextRef="#ctx0" brushRef="#br0" timeOffset="659566">10335 1334 406,'0'-10'390,"0"0"-82,-9 5-54,9-4-49,0 3-37,-8-3-17,0 3-17,8 1-16,-10 1-19,-7-2-9,7 1-5,2 5 0,-11-4-5,11 4-2,-9 0 5,-1 0 11,0 0 7,1 0 6,-10 4 4,0 1 0,1 5 2,-1 1 3,0-2-2,-8 6-2,0 0-3,8 5-4,-8 0-2,-1 5-1,1-1 4,0 6-1,8-4-5,-8 4-1,8 4 2,9-4 8,1 5-1,-1-6-7,9 7-14,1-7-10,8 6-7,8-5-12,1 0-13,1 0-15,7 0-8,1 0-8,-1-1-2,9-4-4,1 0 1,0-5-2,8 0-3,0 0-4,1-5 0,-1 0 3,1-6-1,-1-3 2,10-1 0,-10-5 0,0 0 1,0-11-3,1 7 1,8-11-1,-9 0 1,2-5-1,-2 0-1,0 0 2,0-5-1,0 1 8,-8-2-3,-1-4-1,1 0-2,0 1-1,-9-1 2,-1 0-3,-7 0 0,-2 0 1,0-5 1,1 6 0,-9-1 1,0 0-1,-9 0-2,9 0 1,-8 0-1,0 1 0,-2-1-6,1 5-9,-9 0-10,10 5-10,-1 0-9,-9 0-16,0 5-16,9 6-15,-8-2-12,8 2-7,-8 3-7,-1-3-10,-1 9-11,2 0-10,-1 0-8,1 0-7,-9 5-7,7-1-11,3 2-6,-3-1-7,1 4-2,1-3-1,-1 3-1,1-3-7,7 3-5,-7-3-8,8 3-12,0-4-22,1 5-38,-2-5-60,1 0-85,1 0-29</inkml:trace>
  <inkml:trace contextRef="#ctx0" brushRef="#br0" timeOffset="666016">11079 1419 75,'0'-6'222,"0"6"-21,-10-4-22,10 4-30,0-5-19,0 5 2,-8-5-2,8 0-15,-9 0-13,9 5-12,-8-5-5,-2 0 5,10 0 5,-8 5 7,8-5 5,0 5 7,0-5 1,0 5 2,0-5-2,-9 5 3,9-5-1,0 5-7,0-5-2,9 5-7,-9 0-4,0-5-5,0 5-4,0 0-6,0 0-7,0-5-4,0 5-5,0 0-3,0 0-6,0 0-4,0 0-6,0 0-8,0 0-8,0 0-5,0 0-8,0 5-1,-9 0 7,9 0 13,0 5 12,0 0 14,0 5 16,0 0 15,0 0 15,0 5 6,0-1 7,0 1 2,0 1-2,0 3-7,0-4-9,0 0-13,0 5-12,0-5-8,0-1-14,-10 2-18,10-1-8,0-5-8,0 4-5,0 1-1,-8-5-5,8 0 0,0 0-6,-8 0 1,8 0-1,0-5-3,-10 5 1,10-11 0,0 7-3,0-1 0,0-1-2,-9-3-8,9-1-18,0-1-24,0 2-31,0-1-29,0-5-27,0 4-25,0-4-21,0 0-21,0 0-17,0 0-20,0-4-11,0-1-14,0-1-8,0 2-18,0-1-17,9-5-16,-9-1-26,0 2-31,0-1-41,0-5-66,0 5-21</inkml:trace>
  <inkml:trace contextRef="#ctx0" brushRef="#br0" timeOffset="666444">10937 1449 34,'0'-6'338,"0"-3"-44,0 3-45,0 2-30,0-1-22,0-1-29,0 2-22,0-1-13,9 0-7,-9 0-2,0 0 1,0 0 3,0 0 2,0 0 6,9 5 2,-9-5-2,0 0-6,0 5-12,0-5-13,9 5-13,-1-5-9,-8 5-9,9-5-8,1 5-8,6-5-4,-6 10 4,7-5 0,1 5-1,-1 0 2,1 0 0,1 5 4,-3-5-2,11 10-2,-9-5-6,-1-1-2,2 6 9,-1 6-1,-10-7-3,10 7-7,-1-6-5,-8 4-2,1-4 2,-2 5-2,0 0-9,-8-5-6,0 5-1,0-5 8,0 4 10,0-4 8,-8 5 1,-10-5 0,1 6-5,-1-7-2,1 6-4,-1-5-11,-9 5-11,0-5-7,0 0-4,1-5-2,-1 5 0,2 0-2,-2-5-1,9-1-1,-9 2 2,10-2-4,-9 1-1,7-5 0,11 1 0,-10-2 1,9 1 1,1-5 0,-2 6-1,2-6-1,8 0 2,-9 0-5,9 0-18,0 0-29,0 0-27,0-6-28,0 1-32,0 1-24,9-2-29,-9 1-33,8 1-16,2-2-7,-2-3-6,1 4-2,-1-1 4,10 2-8,-9-7-6,9 7-5,0-1-18,-1-5-36,-8 5-52,9-5-67,9 0-31</inkml:trace>
  <inkml:trace contextRef="#ctx0" brushRef="#br0" timeOffset="667203">11610 1663 399,'0'-6'366,"0"2"-41,0-1-33,0-1-13,0 2-33,0 4-27,0-5-18,0 5-8,0-6-7,0 6-12,0 0-18,0 0-22,0 0-23,0 0-17,0 0-4,0 11 5,0-7 6,0 7 4,0-1 2,0 4 5,0-4 17,-9 5 13,9 0 10,0 0-10,0 0-4,0 0-6,0 5 2,0-5-1,0 0-12,-10-5-14,10 5-26,0 0-15,0-5-19,0 5-11,0-6-6,0 2-11,0-2-7,0-3-6,0 3-4,0 1-1,0-5 2,0 5-1,0-5-9,0 0-15,0 5-29,0-5-36,0-5-40,0 5-42,0 0-44,0-5-44,0 0-60,0 0-48,0-5-33,0 0-35,0-5-42,0-5-61,0 5-84,0-10-27,0 5 22</inkml:trace>
  <inkml:trace contextRef="#ctx0" brushRef="#br0" timeOffset="667475">11663 1469 63,'0'-6'470,"0"-3"-73,0 4-83,8-1-57,-8 2-59,0-1-53,0 5-40,0 0-29,0 0-21,0 0-17,9 0-14,-9 0-10,0 0-8,10 5-4,-10-5 1,0 4 0,8 2 2,-8-1-3,9-5 2,-9 4-2,8 1-1,2 1-7,-10-2-19,8 1-13,-8 1-14,9 3-12,-9-3-12,10-2-15,-10 7-13,8-7-7,0 6-1,-8-5-15,10 5-20,-1-5-20,-1 5-20,-8-5-18,8 5-19,2-5-17</inkml:trace>
  <inkml:trace contextRef="#ctx0" brushRef="#br0" timeOffset="667656">11964 1627 112,'8'-4'208,"2"4"-17,-10 0-13,8-5-12,1 5-10,-9-5-10,8 0-10,-8 5-12,10-5-8,-10 0-6,0 0-5,0 0-1,0 0-1,8 5 0,-8-5 4,0 0 1,-8 0 2,8 5 2,0-5 2,8 5 2,-8-5 1,0 5 1,0 0-1,0 0-4,0-5-6,-8 5-8,8 0-2,0 0-12,0 5-6,-10-5-8,2 5-10,-1 0 0,1 0-2,-2 0-2,-7 5-1,7-5 8,2 5-1,-1 0-7,0 0-7,0-6-8,1 7-5,-2-1-6,10-1-4,-9 2-13,9-7-5,0 7 0,0-2 0,0 1 3,0-5 2,9 5 7,-9-5 9,10 5 5,-2-5 6,1 5 2,0 0 0,0-5-3,-1 5-4,2-5-4,7 0-10,-7 5-7,-2-5-3,1 0-3,-1 0-2,-8 5-3,10-5 0,-2-1-3,1 2 0,-9-1 1,0-1-2,10 2 1,-10-6-1,0 5 2,0-1 1,0 2 1,0-6 1,0 5 0,-10-1 2,10 2-1,-9-1 2,1-1-1,-2 1-4,2-5-7,-1 6 4,1-2 1,-2 1-1,-7 1 1,7-6-2,2 4 1,-1-4-6,0 0-9,9 0-21,-17 0-18,7 0-16,10 0-18,-9 0-17,1 0-19,8 0-18,0 0-11,-8-4-9,8 4-8,0-6-10,0 6-11,-10-5-14,10 5-10,0-4-2,0 4-3,10-6-8,-10 6-12,8-5-27,0 1-39,1-1-72,1-1-60,-2 2-20</inkml:trace>
  <inkml:trace contextRef="#ctx0" brushRef="#br0" timeOffset="675009">12432 1657 145,'9'0'203,"-9"0"-37,0 0-29,0-4-7,8 4 13,-8-5 11,0-1-21,0 6-20,0-4-22,0 4-12,0 0-6,0-5-2,0 5-4,0-6-3,0 6-1,0 0-2,0-4-1,0 4-2,0-5-5,0 5-6,0-5-3,0 5-1,0-5 2,0 0 1,0 5 2,0-5 6,0 0 7,0 0 10,0 5 8,0-5 7,0 5-3,0-5 1,0 0-3,0 5-3,-8-5-5,8 0-8,0 5-6,-9-5-5,9 5-1,0-5-6,-8 5-2,8 0-3,-10 0 0,2-5 1,-1 5-3,0 0-1,0 5 3,1-5 6,-2 0 5,-7 5 3,9-5 0,-2 5 1,-7 0-2,7 0 1,2 5-4,-11 0-5,11 0 0,-9 5-1,7 0 0,2 0-2,-1 5-1,0-5-4,0 4-4,1 1 0,-2 0-3,2 0-8,8 0-4,-9 0-3,9 0 0,0-1-2,0 2-3,0-1-2,0-5-1,0 4-2,0-4-1,9 5 0,-9-5-3,8 5 1,-8-5-2,10 0 3,-2 0-3,1-6 5,0 6-1,0-4-2,-1-1 0,2-1-1,-1-4-1,-1 5-1,0-5 1,2-5-3,7 6 1,-7-6 1,7 0 1,-7-6-6,6 6-9,3-9-10,-2 3-9,1-3-7,0-6-12,-1 4-9,1-4-4,-1 1 2,1-1 10,9 0 8,-10 0 7,1 0 6,-10-5 11,11 5 8,-1 0 2,-10 0 7,11 0-2,-11 0 2,0 0 2,-8 6 2,9-6-2,-9 5 2,0 0 2,10 0-1,-10 5-1,0-5 0,0 5 3,0 0 6,0 0 5,-10 0 3,10 5 2,0-5 1,0 5 2,-9 5-7,9 0 4,-8 0-6,0 0-2,-2 5-3,1 0-2,1 0-3,-2 4 1,2-3 8,8 4-5,-9 0-3,-1 0-5,10 0 7,0 0-3,0 0 1,0-1-2,0 1-1,10 0 0,-1 0 2,-9 0 0,8 0-5,2-5 1,-2 0-3,1 0 1,9-1 0,-10-3 2,1-1 0,9-5 2,-9 0 0,0 0 0,8 0 4,-7-5-1,-1-1-1,-1-3 1,10-1-2,-9 0 1,-9-5-3,8 0 2,2 0 0,-10-5-1,8 0-1,-8 0 2,0 0-3,0 1 1,-8-1 0,8-1-1,-10 2 2,10-1 0,-8 5-3,-1 0-2,-1 0 3,10 0-1,-8 0 1,0 5 2,-1 0 0,9 5-2,-10 1 1,2-2-6,8 1-14,-9 5-17,0 0-20,9 0-21,-9 5-29,1-5-27,-2 6-36,10-2-32,-9 1-27,1 1-17,8-2-15,-8 1-18,8 5-21,0-5-30,0 0-40,0 0-57,0 0-51,0-5-25</inkml:trace>
  <inkml:trace contextRef="#ctx0" brushRef="#br0" timeOffset="675788">12918 1782 72,'0'5'447,"0"5"-70,0-5-90,0 0-50,0 5-47,0-1-30,0 2-19,-8-1-11,8-1-6,0 2-7,0-1-6,0-1-7,0 6-9,-9-4-8,9-2-4,0 1-9,-8-5-11,8 5-12,0-5-5,0 0-7,0 0-4,0 0 4,0 0 8,0-5 15,0 0 17,0 5 24,0-5 9,0-5 4,0 5 1,0-10-8,0 0-13,8 0-21,-8-4-19,9-1-25,-1-6-13,2 7-5,-1-7 0,-9 2 3,8 4 5,2-5 7,-10 5 8,8 0 6,-8 0 14,9 0 13,-9 5 4,9 0 4,-9 5-3,9 1-6,-9-2-9,0 6-6,8 0-12,-8 0-12,9 0-11,-9 6-6,10 3-2,-2 1 3,0 0 5,2 0-1,-1 0 1,-1 0 2,2 5-1,-2 0 3,1 0-2,-9-6-2,8 6-5,-8 0 0,10-4-2,-2 4-1,-8-6-1,0 6-3,9 0-2,-9 0-16,-9 0-29,9 0-35,0-5-37,-8 5-42,-2-5-46,10 5-48,-8-5-44,-1 0-30,9 0-9,-8-5 0,8-5 0,0 4-4,0-8-16,0 4-32,8-11-53,-8 7-44,9-11-8</inkml:trace>
  <inkml:trace contextRef="#ctx0" brushRef="#br0" timeOffset="676154">13317 1713 359,'0'-11'458,"8"1"-63,-8 5-73,0 1-64,0 4-50,0 0-24,0 4-10,0 1-5,0 5-5,-8 5 0,0 0 0,8 5 0,-10 0 4,10 5-5,-9 0-8,1-6-10,8 7-6,-8-2-7,8 1-3,-10 0-2,10 0-9,-9 0-9,9 0-9,0-5-10,-8-1-18,8 2-11,0-7-15,0 7-8,0-12-10,0 1-5,0 0-4,0-5 5,0 0 18,0 0 12,0-10 5,0 5 2,0-10 2,8 0-1,-8-5-3,9 0-10,1-4-21,-10-1-12,8-1-6,0-3-2,-8-1-3,9 5-2,1-5 1,-10 6-3,8-2 1,-8 1 0,8 5 0,-8 0-1,10 6 2,-10-1-1,0 5-1,0-1-1,0 2 0,9 4-2,-9-5 1,8 10 0,2-5-2,-10 4-1,8 7 1,1-7 3,-1 2 1,2 3-1,-2 2 0,1-7 0,1 7 1,-2-2 3,1 1 1,0 1-1,0-2 2,-1 1-1,-8-5-9,9 5 6,1 0 2,-2 0-3,0 0 2,-8 0 1,10 0-3,-1 0 1,-9 0 9,8 0-4,-8 0-1,0 5-4,10-5 0,-10-1 1,0 2-1,0-2 1,0 1-1,0 1-1,0-2-1,0-3-7,0-2-23,-10 1-28,10 0-35,0 0-43,0 0-34,0-5-34,0 0-34,0 5-29,10-5-17,-10 0-18,0 0-13,0-5-4,0 5-16,0-5-30,0-5-41,8 1-62,-8-2-71,9 1-15,-9 1 9</inkml:trace>
  <inkml:trace contextRef="#ctx0" brushRef="#br0" timeOffset="676642">13653 1971 83,'0'0'475,"0"5"-82,0 0-104,0-5-65,0 0-37,0 0-36,9 0-26,-9 0-20,9 0-12,-9 0-10,8-5-7,2 0-7,7 0-7,-7 0-6,-2-5 1,9 5 3,-7-5 1,-2 1 5,1-2 6,1 1 5,-2 1 6,0-2 1,2-4-3,-1 6-3,-9-6 1,8 5 3,-8-5-10,9 0-6,-9 5-9,0-5-3,0 5 2,-9-5 1,9 5-2,0 5-1,-8-5-1,8 5 1,0 0 1,-9 0-3,9 1-7,0-2-7,-10 6-10,2 6-10,0-6 1,-2 4-7,1 6-3,1-5-2,-10 5 2,9 5 3,1-5 3,-2 5 1,2-5-3,-1 5-1,-1 0 2,2 0 1,8 0-1,-9 4-2,9-4-2,0 0-1,0 0-2,0 0 3,9-5-2,-9 5-1,8-5-1,2 0-4,-10 0 1,17-5-2,-7 5 1,-2-5-2,9-5 0,1 5 1,1-5 0,-3-5 3,3 5-1,-2-5 2,1 0 2,0 0-2,9-5-2,-10 0-3,1 0 4,-1-5-4,-8 0 0,8 0 1,2 0-3,-11 0 2,2 0 3,-2 0 14,1 0 20,-1 6 22,2-1 20,-10 0 18,8 0 14,-8 5 9,0 0 5,0 0-12,0 5-17,0 0-22,0-5-20,0 5-19,0 0-18,0 0-9,0 5-7,0 0-1,0 0-4,0 5-1,-8-5-1,8 5 1,0 0 5,0-1 0,0 2 0,0-1-3,0 5 5,0-6-1,0 6 3,0-4-2,8-2-2,-8 1-1,9 5 0,1-5 1,-10 0-4,8 5 4,0-5-3,2-5 2,-1 5 1,-1 0 3,1-5-2,0 5 1,0-5 2,-1-5-1,-8 4 2,10-4-1,-2 6-1,1-6 1,1-6-1,-2 6 0,1-4-1,-1-1-2,2-5 0,-2 5 0,1-5 1,1-5 0,6 5-1,-6-5 0,-1 0 0,-1 0 1,0-5-1,2 5-1,-1-9 0,-1 3 1,2 2-1,7-6 0,-7 0 0,-2 0 0,0 0 1,1-5 0,1 0 3,-2 1-3,1-1 1,0 5 2,0-5 0,-1 5 0,-8 1-1,10-2-1,-10 1 0,9 5 2,-9 1-2,0-1 6,0 5 8,0-5 7,0 5 8,0 0 5,0 5 8,0-5 4,-9 10 8,9-4 2,0 3-5,0 1 1,0 1-3,0-2-1,0 1-6,0 5-5,0 0-4,0-4-7,0 4-4,0 0-6,-10 0-5,10 0-3,0 0-2,0 0-3,0 0-3,0 0-1,0 4-2,0-4 0,0 5 0,-8 1-1,8-2 1,0 1 0,0 1 1,0 3 0,-9-4 2,9 5 0,0 5 1,0-5 5,0 5-2,0 0 2,-9 5 1,9 0 1,0-5 4,0 9 0,0-4 0,0 1-1,0 3 0,0 1 1,0 0 1,0 0 0,0 0-3,0 0-3,0-1 0,-9 2 0,9-2 0,0 1-2,0 0 0,-8-5-3,8 5 2,0-1 2,-10-3-2,10 3-2,0-4-1,0 1 2,0-7-4,-9 6 2,9-5-1,0 0-1,9 0 0,-9 0-1,0 0 1,0-5 1,10-1 0,-10 2 0,0-1 0,8-1 0,-8-4 1,9 1 5,0-2-2,0 1 0,-1 1-1,2-2 0,-1 1-4,-1 1-9,0-6-11,11 0-17,-11 0-12,2 0-13,-2 0-18,1 0-17,9-6-19,-10 6-22,2-5-24,-1 1-22,8-2-25,-8 1-27,8-5-29,-7 1-30,7-2-32,1 2-21,-9-6-16,9 5-18,-1-10-24,-8 5-37,8-5-78,2 0-58,-11 0-2,0 0 20</inkml:trace>
  <inkml:trace contextRef="#ctx0" brushRef="#br0" timeOffset="677680">14397 1668 192,'-10'9'645,"1"-3"33,1-6-144,0 4-82,-2 1-79,10-5-59,0 0-51,0 0-40,10 0-36,-2-5-31,9 1-29,-7-2-25,16 1-24,-9 1-23,10-1-14,0-1-8,-1 2-9,9-7-4,-8 7-8,0-1-12,-1-1-28,1 2-45,0-1-53,-10 0-66,9 5-69,-7-5-75,-11 0-102,10 0-156,-1-5-87,-7 5-25,7-5 15</inkml:trace>
  <inkml:trace contextRef="#ctx0" brushRef="#br0" timeOffset="746671">13547 1588 357,'0'-5'356,"0"-5"-110,-8 0-76,8 0-21,-10 5-43,10-5-41,0 5-19,-8-5-8,8 5 1,-9 1 6,9-2 4,0-3 5,0 3 4,0 1 5,-10 1-3,10-2-1,0 1-5,0 1-10,0 4-4,0 0-7,0-6-7,0 6-9,0 0-5,0 0-1,10 6 2,-10-6 7,9 4 1,-9 1 3,8 5 4,2-5 0,-2 1 2,1 3-3,-1 1-1,10-5-7,-9 10-3,9-5-1,0 0-2,-9 0 0,8 5 2,1-5-2,-10 5-3,11-5 2,-1 5-1,-1-6 0,-9 2 3,10-1 1,1-1-2,-11 2-1,0-2-1,11-3-1,-11 3 0,10-3-2,-9 3-1,-1-4-2,2 5 2,7-5-1,-7 0-1,-2-5-2,10 5 3,-9 0-1,8-5 2,-8 0 2,8 0 3,2 0 2,-1-5 2,-1 0 4,1 0 3,9-5 4,-1 0 5,0-5 4,0-5 3,11 5 8,-2-9 1,8-1 1,2-5-2,-1-5-2,9 0-5,9-4-2,-9-2-3,18-3-1,-8-1-1,7 0 0,0-5 2,2 5 3,-2-4-3,2-1-2,-2 0-3,-8 0-2,9 1-2,-9-1-4,0 6-4,-1-1-7,-7 5 0,-2 4-2,-7 2 1,-2 9-3,2-5-4,-18 10-2,-1 1 1,1 4-1,-10 0-3,1 4-5,-9 7-5,-1-1-2,2-1-7,-2 2 0,-8-1-7,9 5-3,-9 0-4,10 0-3,-10 0 2,0 0-2,0 0 3,0 0 4,8 5 2,-8-5 2,0 4 9,0 2 1,0-1 4,0-1-1,0 1-4,0 1-19,-8-2-3,8 7-10,0-7-10,-10 1-8,10 1-10,0-2-8,-9-4-13,9 5-3,0-5-21,0 0-21,0 0-31,0 0-32,9 0-54,1-5-72,-2 1-99,0-7-42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0:59.23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214 110 183,'0'-5'179,"0"5"-19,0 0-17,0 0-15,0-6 2,0 6 11,0 0 13,0 0 13,0-4 0,0 4-14,0-5-15,0 5-14,0-6-10,0 6-7,0 0-3,0-4-2,0 4-2,0 0-1,0 0 0,0-5 2,0 5-2,0 0 2,0 0 0,0 0 1,0 0-4,-10 5-4,10-5-3,0 0-9,0 4-9,-8 2-4,-1-6-6,9 5-2,-9 5 1,0-5 0,1-1 2,-2 7 7,1-2 7,-7 1 4,6 1 7,1-2 2,1 1 1,-2 5 6,2-5 3,-1 5-2,-1-5 0,2 5-1,8 0-7,-8 5-7,-1-5-8,-1 0-9,2 5-18,8-1 0,-9 1-4,9 5-3,-9-5-2,9 5 0,0-5 6,9 5 2,-9 0 7,9-1-9,-1 2-6,2-7-4,-1 6-2,-1-5-13,10 0-4,-9 0-2,9 0-1,-10-5 1,11 0-1,-3 0-2,3-5 1,-2 5 7,9-6-4,-8-4-4,-1 1 0,2-2-3,7-4 2,-7 0-1,-3 0 1,-7-4 1,9-2 3,0 1-2,-9-4 0,9-1 0,-10-5-1,1 0 1,1-5-3,7 0 2,-17 0-3,18 0 1,-18 0-3,8-4 0,1-2 0,-9 2-4,0-6 1,0 5-2,0 0-1,0-5 0,-9 0 1,9 0 0,-8 1-2,-10-1-3,9 5-6,1-5-4,-11 0-2,1 5-6,10 1-1,-11 3-4,3 1 1,-3 1 0,11 4 2,-10 4 3,1 2-2,7-1-2,-7 5-2,7 0-6,-7 5-8,9 0-9,-10 0-14,9 5-24,-9 5-24,0 0-30,9 0-36,1-1-37,0 2-36,-2-1-45,1 4-42,9-4-34,0 1-33,0-2-39,9 1-49,1-5-81,-2 5-62,0-5-4,1-5 24</inkml:trace>
  <inkml:trace contextRef="#ctx0" brushRef="#br0" timeOffset="623">823 155 357,'0'-6'352,"10"6"-69,-10-9-46,9 3-9,-9 1 0,8 1-27,-8-7-28,10 2-20,-10-1-5,8-1-3,-8 2 2,0-1 5,0 0 7,0 0 2,0 0 5,0 0 0,-8 5-3,-2-5-5,10 5-8,-8 0-6,-11 5-9,11 0-8,0 5-2,-11-5 2,2 10 8,-1 0 9,0 5 2,1 0 0,-1 5-3,1-5-3,-1 9-11,0-4-13,1 5-18,-2 0-18,3-5-13,6 5-9,1 0-11,9-5-5,-8 4-5,8-3-7,8-1-4,-8-1-5,9-4-2,9 0 0,-10 0-3,19 0 2,-9-5-4,-1 0-1,10-5-2,0 0-3,-1 0-1,9-5-1,-8 0 0,0 5-5,-1-5-1,1 5-1,-10-5-2,10 5 5,-9 0-1,8 0-1,-9 0 0,-7 0-1,7 4 3,-7-3-1,-2-1 2,1 5-3,-9-5 0,10 5 0,-10-5 1,-10 4 1,10 1 4,-9 1-2,1 4 2,-2-6 0,-7 1 0,7 5-2,-7-5-1,-1 0 0,1 0-6,-1 0-11,0 0-13,1-5-10,-1 5-16,1-5-16,-1 0-25,-1 0-31,-7-5-38,9 5-35,-10-5-32,9 0-40,1 0-38,-1 0-41,9 0-36,-9-5-28,10 0-32,-1 0-50,0-5-88,9 10-67,-9-10-13,9 10 24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02.92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319 54 42,'10'0'470,"-10"-5"-94,0 5-107,0 0-52,0 0-19,0-5-32,0 5-33,0 0-23,0 0-17,0-5-6,0 5-6,0 0-5,0-5-4,0 5-8,0-5-2,0 5 3,8-5 5,-8 5 6,0-5 10,0 5 12,-8 0 8,8-5 5,0 5-6,0 0-13,-10-5-9,2 5-15,-1 5-16,-1-5-17,2 5-11,0 0-7,-11 5-5,3 5-3,6-6 1,-7 12 5,-10-1 7,9-1 7,1 7 6,-1-2 3,0 1 3,1 10 6,-2-6-2,11 7-2,-10-1-3,9 4-5,1-4-3,-2 10-1,2-6-1,-1 6-4,9 0-1,0 0 1,-8 0 0,8 4-2,0-4 0,0 5-4,8-5-1,-8-1 5,9-3 5,-1 3 6,2-8 4,-2-2 6,1 1 4,9-5 5,-10-1 2,11-3 3,-2-2-1,-8-3-3,8-2 0,2-4 3,-1 0 5,-1 0 4,-9-5 6,10-5 1,1 5 0,-3-5-3,-6-5-6,7 5-6,-9 0-14,2-5-9,-1 0-8,-9 5-7,8-5-7,2 0 0,-10 0-3,0 0-4,0 0 1,8 0-1,-8 0-3,0 0-1,0 0 0,0 0-1,0 0-2,0-5 2,0 5 0,0 0 2,0 0-1,0 0-2,0 0-8,0 0-14,0 0-20,0 0-25,0 0-36,0 0-49,0-5-53,0 0-51,9-5-43,-9 5-41,0 0-40,0-5-48,0 0-71,0 0-127,0-5-50,0 1-5,0-1 17</inkml:trace>
  <inkml:trace contextRef="#ctx0" brushRef="#br0" timeOffset="1901">1407 129 64,'10'-6'304,"-10"6"-37,0 0-38,0 0-21,0 0 8,0 0 8,0-5-7,0 5-26,9 0-29,-9 0-20,0-4-20,0 4-16,0 0-10,0 0-5,0 0-6,0 0-1,0 0 2,0 0-3,0 0 3,0 0 3,0 0 0,0-6 3,0 6 1,0 0 4,0 0-7,0 0-1,0 0-6,0 0-4,0 0-8,0 0-6,0 6-10,0-6-8,0 0-6,0 0-6,0 4-6,0-4-8,0 0 0,0 0-8,0 5 1,0-5 1,0 6 6,0-6 7,0 9 11,0-3 11,0 3 16,0 1 17,0 0 8,0 0 7,8 5 9,-8 0 10,0 0 1,0 0-6,0-1-6,0 7-4,10-6-1,-10 5-4,0-5-10,0 4-12,0 1-7,0 0-3,0 5-6,8-5-5,-8 0-7,0 5-6,0-5-3,0-1 2,0 7-4,9-7-2,-9 6-2,0-5-2,9 0-1,-9 0-3,0 0-1,0-1-3,0 2-2,0-1-3,0-1-3,9-4-1,-9 5-2,0 0-4,0-5-1,0 0-1,0 0 0,0 0 0,0 0-2,0-6 0,0 6-1,-9-4 2,9-7 0,0 7-3,0-2-2,0-3-2,-9 3-7,9-3-10,0-6-13,0 5-14,0-5-14,0 4-13,0-4-21,-9 0-43,9 0-53,0 0-45,-8-4-47,8-7-50,-10 2-42,10-2-41,-8-4-37,8 0-19,-9 0-24,9-4-53,-10-6-80,2 0-15,-1-5 14</inkml:trace>
  <inkml:trace contextRef="#ctx0" brushRef="#br0" timeOffset="2426">1364 19 383,'0'-5'394,"0"0"-79,0 5-56,0-5-15,0 5-19,0-5-40,0 5-33,0 0-24,8 0-9,-8 0 3,10 0 3,-2 5 6,1-5 7,9 10 10,-1-5 10,1 5 6,0 0-3,-1 5-5,2-5-8,7 5-9,-9 5-9,1-5-6,-1 0-7,1 0-14,1-1-11,-2 1-4,-8 0-10,0 0-9,-1 0-7,1 5-7,-9-1-9,10-4-2,-20 11 1,10-7-10,-9 1 0,1 5-5,-1 0-3,-9-5-4,10 5-2,-11 0-2,1-5-4,-7 4-4,7-4-3,-1-5 1,3 6-4,-3-7-1,2 1-2,-1 0 0,0 0 1,10-5-1,-11-5 0,11 5-2,-1-5 2,1-5 0,-2 5-2,2 0-13,-1-5-18,9 0-21,0 0-27,-9 0-26,9 0-27,0-5-35,0 5-36,0 0-30,0-5-24,9 5-22,-9-5-16,9 5-16,9-5-20,-10 0-21,9 0-37,2 0-55,-1 0-79,-1 0-25,1-5 6</inkml:trace>
  <inkml:trace contextRef="#ctx0" brushRef="#br0" timeOffset="2794">2090 586 13,'8'0'312,"1"0"-28,0 0-29,-9 0-12,0 0 1,9-5 18,-9 0-5,8 5-20,-8-5-22,0 0-17,9 0-10,-9 1-9,0-2-4,0 1-5,0 1-7,0-2-3,0 1-4,0 1-2,0-2 2,0 1 1,-9 5-7,9-4-4,0 4-1,-8-5-6,-1 5-5,9 0-10,-9 0-10,0 0-15,1 5-4,-11-5-9,11 9-8,-2-3-3,-7 3-3,9 1-2,-10 5-5,9-5-1,-9 5-5,10 0-11,-11 5-3,11-5-6,-1 0 0,0 4-6,-8-4-4,17 0-3,-10 5-5,2-5 1,-1 0-7,9-5-2,-10 1-10,10 3 1,0-4-4,0 0 0,0 0 0,0-5 1,0 0 0,0 5 1,10-5 0,-10-5 2,9 5 2,-9 0-1,8-5 1,2-5 1,7 0 0,-8 0 1,0-5-1,8 0-2,-7 0 2,6 0 0,-6-5-2,7 0 0,-7-5-1,-2 5-2,1 0 5,-1 0 4,-8 0 3,10 0 4,-10 6 7,0-1 4,8 0 10,-8 5 7,0 0 3,0 0-1,0 0-2,0 5 0,0 0-4,0-5-5,0 5-10,0 0-7,0 0-8,-8 0-5,8 5-3,0 0-2,0 0-2,-10 5-2,10 0 0,0 0 2,-8-1-1,8 6 0,0-4-3,0-1 2,0 4-1,0-4 2,0 1-1,0 4 1,0-6-1,8-3 1,-8 3 0,10-4-4,-10 5-5,8-5-5,1 0-12,-9 0-9,10 0-11,-10 0-18,8 0-23,1 0-30,0 0-47,-9 0-59,9 0-48,-1 0-55,1-5-53,-9 0-45,9 5-36,0-5-30,-1-5-27,2 0-38,-1-5-70,-1 0-39,2-5 13,-2 0 32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06.24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122 391 175,'10'0'315,"-2"-4"-32,-8 4-28,0 0-9,9 0 1,-9 0-10,0 0-28,0 0-27,0 0-16,0 0-10,0 4-8,-9-4-1,9 11-1,-8-7 1,8 2 1,-10-1 1,10 5 0,-8-1-2,-1 2-5,-1-2-4,2 1-5,0 1-3,-1 3-4,-1 1-5,2 0-7,0-5-10,-2 5-11,10 0-9,-9 0-11,1 5-12,-2-5-14,10-6-9,0 6-9,-8 0-9,8 0-6,0-4-3,0 4-4,0-1-1,8-4-1,-8 5-3,0 0 1,10 0-1,-2-5 2,1 5-3,-9 0 2,10 0-1,-2-5-1,0 5-11,2-6-8,7 2-7,-9-2-12,2 2-6,7-7-6,-7 2-7,7-1-4,1-5 9,0 0 3,-9 0 4,8-5 6,1-1 4,0 2 7,-1-7 4,1-4 0,-1 1 4,-7-1 3,7-6 3,-7 2 4,6-1 2,-6-5 4,-1 0 0,-1-5 4,1 6 0,0-6-1,-9 4-1,9-8 0,-9 4 1,0-5-2,8 6 2,-8-7-1,0 7 0,0-6 2,0 5-1,0 5 3,0-5 9,0 10 8,0 0 10,10 1 14,-10 4 17,0 0 20,0 4 19,0 2 12,0 3 4,0 2 2,0-1-6,0 5-10,0 0-12,0 0-12,0 5-4,0-1-6,0 7-2,0-1-1,0 5 5,0-1 6,0 7 2,0-2 0,0-4-2,0 5-3,0 5-2,0-5-2,0 5-3,0-6-3,8 7-6,-8-2-5,0 1-6,0-5-4,0 5-7,9 0-7,-9-5-4,0 0-5,0 0-4,0 0-3,10-1-3,-10 1-4,0-5 1,0 0-2,0 5-2,0-10-1,0 5 0,0-5-1,0 0 2,0 0-1,0 0-1,0 0-1,0-5 1,0 5 0,0-5 1,0-1-1,0 2 0,0-6 0,0 5-2,0-5 0,0 0-3,0 0-1,8 0-1,-8 0 0,0 0-1,0-5 0,0 5 0,9-10 0,-9 5 0,0-5 1,8-5-1,2 0-1,-10 0 0,8-5-1,1 5 1,0-5 1,0 0 2,-1 5 1,-8-4 1,10 4 1,-10 4 1,9-4 1,-9 6 1,0-1 0,0 5 0,0 0 0,0 0 0,0 5-2,0-5 1,0 5-1,0 0-1,0 0-3,0 0 1,0 5-1,0 0 1,-9 0 0,9 0 0,-10 5-3,10-1 2,-8 2 3,8-1 0,0-1 1,-9 6 1,9-4 0,0 4-3,0-6 3,0 6 0,0-5-3,9 5-2,-1-5-2,-8 5-3,10-5-2,-1 0-2,-1 0-4,0 0-3,2 0-2,-1-5 1,9 5-3,-10-6 0,1 2-1,1-1-1,6-1 1,-7 2 2,9-6-1,-9 5-3,9-5 2,-10 0 0,2 0-1,7 0-3,1-5-1,-9-1-3,9 2 0,-10-1 0,11-1 0,-11 2-4,10-6 1,-9 0 0,-1 0 2,10 0 4,-9-5 5,-1 5 3,2-5 4,7 0 6,-7-5 4,-2 5 3,0 0 5,1-5 0,1 1-1,-10-1 1,8 0-2,-8 0 0,9 0 2,-9 0 2,0 0-2,0 1 2,0-2 1,0 6 0,0 6 0,-9-6 0,9 4-4,0 7 1,-8-7 3,8 7 0,0 4-1,-10-5-2,10 10 2,-9-5 0,1 4 3,0 7-1,-2 4-1,1-5-1,1 10 2,-2-5 3,10 4 2,-8 1 2,-1 0 3,9 5 1,0-5 0,0 0 1,0-1-1,0 2-2,0-1-2,0-1-3,0-4 0,9 0-1,-9 0-3,8 0-1,2 0 4,-2-5-1,1 0-1,1 0 0,6 0-1,-7-5-1,1 5 0,7-5-3,1-1-5,0-4-5,-1 6-9,1-6-7,-1 0-7,-7-6-10,17 2-11,-11-1-8,3 0-10,-2-5-8,1 0-10,0 0 1,-1 0 7,10 0 7,-9-5 12,-1 0 8,1 0 12,-10-4 12,11 4 21,-11-6 5,10 1 0,-9 5 3,-1-4 3,2-6 0,-2 5 0,-8 0 1,9-5-1,-9 0-1,8 1 0,2-2 0,-10-4-1,8 6 2,-8-6 0,9 5 0,-9-5 1,10 0 1,-10 0 0,8 0-1,-8 6 0,0-1 0,9 5 2,-9 0 3,0 0 1,0 1 7,0 8 10,9-4 17,-9 5 17,0 1 12,0 4 12,0-1 8,0 2 6,0-1-3,0 5-3,-9 0-16,9 0-17,0 5-7,0-1-9,-9 7-1,9 4 0,-8 0 0,8 0 0,-10 4 9,10-4 9,-9 5 2,1 5 1,-2-5-4,2 5 0,8-6 0,-9 7-2,9-2-3,0-4-1,0 5-2,-8 0-2,8 0-3,0 0 1,0 0-6,0 0-2,0-5-4,0 4-5,0 1-4,0-5-3,0 5-4,0-5-5,0 5-1,0-6-1,8 7-2,-8-7-2,0 1-2,0 5-2,0-5 3,0 0-1,0 0-8,0 0-15,0 0-15,0 0-22,0-5-22,0 0-25,0 0-36,-8 0-45,8-6-48,-10 2-43,10-2-46,-8-3-38,8-2-38,-9 1-36,-1-5-20,10-5-9,-8 1-10,8-7-18,0 2-26,-8-6-33,8 0-25,0-5 12</inkml:trace>
  <inkml:trace contextRef="#ctx0" brushRef="#br0" timeOffset="1362">1414 635 376,'10'-9'374,"7"-1"-41,-8-1-51,8 7-32,-7-7-22,7 7-39,1-6-30,-9 5-23,9 0-18,-1 0-15,1 0-13,-10 0-12,11 0-11,-3 0-4,-6 0-4,7 0-7,1 0 1,-9 0-1,-1 5 4,10-5 2,-9 0 7,1 0 4,-2 5 4,1-10 10,-9 5 10,9 0 12,0 5 11,-9-5 13,0 1 7,8 4 5,-8-6 5,0 6 0,0-5 1,0 5-1,0-4-3,0 4-10,0 0-12,0 0-12,0 0-16,0 0-13,0 0-16,0 0-19,0 0-14,0 4-13,0 1-8,0 1-8,0-2-3,0 6 0,0 0-1,0 0 1,9 0-2,-9 5 0,0-5 3,10 5 3,-10-5 3,0 5 4,8-5 4,-8 5 3,8-6 4,2 2 3,-10-2 2,9 6-2,-1-5-1,2 1-4,-2-2-5,-8 1 0,9 0-3,-1 0-2,-8-5-5,10 5 0,-10 0-1,8-5 1,1 0 0,-9 0-1,0 0-2,0 0 0,10 0 2,-10-5-2,0 0-3,0 5-4,0-5-6,0 5-9,0-5-5,-10 0-16,10 5-23,-9-5-21,1 0-19,-10 0-18,9 0-18,1 0-17,-10-5-19,9 5-11,-9-5-10,0 5-13,1-5-21,8 5-26,-9 0-32,10 0-41,-11-10-72,11 5-112,-10 0-91,9-5-34,1 0-3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08.25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250 493 136,'0'0'281,"8"0"-8,-8 0-16,0 0-6,0 0 6,-8-5 8,8 5-15,-9-5-22,9 5-29,-10-5-25,2 5-15,-1-5-12,0 5-7,0 0-6,9-5-4,-18 5-9,10 5-9,-1-5-7,1 0-7,-2 5-7,1 0-4,-9 0-3,10 5-3,-1 0-3,0 0-1,0 0-1,1 5-3,-1 0-3,-9 0-5,10-1 0,-2 1-1,10 0-1,-9 0-1,1 5-3,8-5-1,-10 5-1,10 0-1,0-5-6,0 5-4,0-5-4,0 0-4,10-1-3,-2 1 4,1 0 4,1 0 1,-2 0 4,10 0-3,-1-5-1,1 5-2,9-5-4,-10 0-6,1 0-6,9 0-7,-10 0-7,1 0-3,9-6-2,-11 7-1,3-7-4,-1 2-2,-10 3-1,11-9 0,-11 6 1,-8-1 0,8-1 1,1-4-1,-9 0 2,0 5 2,10-5-2,-10 0 1,-10 0 0,10 6-4,-9-6-12,1 4-15,0 1-12,-11-5-15,1 6-14,10-6-16,-11 5-11,3-5-8,-3 0 2,2 0 3,-1 0 0,10 0 8,-10 0 9,9 0 11,1 0 9,-2-5 10,1 5 5,9 0 9,0 0 7,-8 0 1,8 0 1,0 0 0,0 0 2,8 0-2,-8 0-5,9 0 7,1-6 5,7 6 4,1 0 7,-10-5 4,10 5 0,-1-4 2,2-2 9,-3 1-3,11 1 0,-9-1 2,1-1-1,6 2 1,-7-7-1,9 2 1,-9 3 1,7-3-2,-6-1 0,-1-5-3,-1 5 0,1-5 1,-1 0 2,1 5-1,-10-5-3,2-5 2,-1 5 0,9 0-1,-10 0 3,1-5-1,-9 5 1,8-4 5,2 4 5,-10-5 1,0 5 4,9 0 3,-9 0 2,0 0 4,-9 1-1,9-1-3,0 0-1,-10 4 1,10 2 3,-8 3 5,8 2 0,-9-1-1,9-1 2,0 6 5,-8 0-3,-2 0-2,2 6-4,8-1-1,-19 5 2,11 4 5,0 1 8,-2 6 6,-7-7 14,17 11 13,-8-5 6,-2 5 4,1 0-3,1 0-4,8-1-8,-10 6-10,10-10-12,0 5-8,0 0-11,0-5-8,0 0-5,10 0-2,-2-5-2,1 5-2,1-5-1,-2 0-3,9-6 0,-7 2-3,6-1 3,3-5 0,-1-1-2,-1-4 4,1 0-3,-1 0 1,1 0 0,0-4-5,-1-1-3,2-5-5,-3-1-2,3-4-6,-1 1-2,-1-1 1,1 0 0,-10-5 2,11 0 4,-11-5 4,1 5 3,0-5 0,0 5 2,-9-5 2,8 5-1,2 1 1,-10-1 0,8 0-1,-8 5 0,9 0 3,-9 5 5,8 0 4,-8 0 3,0 5 3,0 0-1,0 0 3,10 5-1,-10-5-3,0 10-6,0 0-2,0-5-4,0 10 1,0 0 3,9 0-1,-9 5-1,0 0 3,0-5 2,0 10-2,0-5 0,0 0-2,0-1-15,0 1 7,0 0 2,0-5 0,0 5 0,0-5 0,0 0 1,0-5 0,0 5 12,0-5-5,0 0-2,0-5-2,0 0 1,0 0 1,0 0-1,0-5-2,0 0 1,8-5-2,-8 0 1,10-5-2,-2 0-1,-8 0-1,9 0-1,0-4 2,-9-1 1,9 5 0,-1-5-1,1 5 3,1 5 0,-2-5 2,-8 5 1,8 5-1,2-5-2,-1 10 0,-1-5 4,-8 5 0,10 0-2,-2 5 1,1 0 4,-9 5 2,8 0 2,2 0 2,-2 0-4,-8 0 1,9 5-2,1-6-1,-2 6-3,1-4-2,0-1 0,0-1-2,-1 6-1,-8-10 2,18 5 0,-9 1-2,-9-7 1,18 1 1,-9 1-1,-1-6-1,2 4 0,7-4 0,-9 0-2,2 0-1,7 0-6,-7-4-8,6-2-8,-6 1-4,-1 1-4,-1-2-1,2 1-1,7-5 1,-17 1 5,8-6 8,2 4 6,-1-4 5,-9-4 4,8 4-1,-8-5 3,10 0 2,-10-5 0,0 5 0,0-4-2,0-2 0,0 2 2,8-6 0,-8 0 1,0 0-1,0 5 1,9-5 0,-9-4 1,0 8 3,0-8-2,0 9 2,0-5 2,-9 0 4,9 0 3,0 6 8,0-2 8,0 2 5,0 4 2,-8 0 3,8 0 2,0 5 4,0 5 2,-10-5 0,10 5-1,0 5-2,0 0-1,0 0-1,0 5-5,0-5-7,0 5-7,0 0-10,0 5-6,-8 0-1,8 5 1,0 5 4,-9 0 3,9 0 4,-10 5 5,10 0 6,-8-1 5,8 2 3,0-1-1,-9-1 0,9 1 0,0 0-2,0 0-2,-8 0-3,8 0-6,0 0-5,8-1-1,-8 2-5,0-1-4,0-5-3,9 4 1,-9 1-3,0-5 3,8 0-1,-8 5-1,10-5-2,-10 5 2,9 0 1,-9 0-3,8 0 2,-8-1-4,0 1 1,10 1 1,-10-2 0,0 6-1,8-5 0,-8 0-1,0 5-1,0-10-3,0 4-9,9-4-10,-9 5-12,0-5-11,0 0-12,0-5-15,9 0-19,-9 5-15,0-10-20,0 5-29,9-5-32,-9 0-36,0 0-34,8-5-41,1 0-50,1-5-52,-2 0-52,10 0-60,-9-10-82,9 0-110,-1-5-39,1 5 12,-10-9 39</inkml:trace>
  <inkml:trace contextRef="#ctx0" brushRef="#br0" timeOffset="1449">1418 433 404,'0'5'378,"0"0"-103,0-5-65,0 0-25,8 0-28,-8 0-40,9 0-28,0-5-19,8 0-10,-8 5-9,9-5-10,0-5-10,-1 5-10,10 1-13,-9-2-24,9-3-35,-1-2-58,0 1-90,0-4-154,1 4-92,-9-1-50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8:52.3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9 629 802,'-4'0'5,"0"0"7,0-4 30,8-1-4,8 1-14,10-4-3,10-1 0,3-5-2,4-2-4,2 1-2,-10 0-2,4-8-5,-6 2-5,4-2 3,-7-4-1,5-3-3,-10-3 5,-2 2-3,-4-3 5,-4 1 3,-2 1 0,-9-3-7,0 3 2,-5-3-5,1 3 2,-1 5-2,-1 0 0,-1 6 0,1 6 1,-2 1-1,0 6 2,-5 4-1,4 3 0,-5 1 0,6 0 3,4 0 1,2 0 0,2 0 7,0 0 23,0 0-5,0 0 4,-2 0-20,0 1-9,-2 7-3,0 6 9,0 9 5,-1 3 15,1 11-9,4 7 10,4 6-5,1 11-2,-1 3-2,1 8 0,2 3 1,-2 11-3,0 0-6,-1 3-2,6-3-10,-6-5 4,5-10-5,-1-12 1,1-11-3,-5-12 7,-3-13-6,4-9 1,-5-7 2,2-1-4,-2-10-6,0-1-39,0-7-76,-2-3-70,2-12-24,-2-4-148</inkml:trace>
  <inkml:trace contextRef="#ctx0" brushRef="#br0" timeOffset="638">310 702 825,'-20'-9'38,"5"-1"29,5-3 18,6-1-41,4 5-31,16-3-2,13 2-5,4 1 0,16 0 0,5 1-4,3-2 1,-5 2-2,2-1-1,-9 3 0,-6-4 3,-13 3-3,-9-1 6,-3 2 1,-5 0 1,-9 5 6,0-1 1,-4 4-10,-8 5-5,1 7 0,-3 6 0,-7 10 6,3 4-1,1-1 2,7 2-3,2 1-2,8-9 1,0 0-3,4-8 0,4-6-10,2 0-66,3-5-28,1-2-64,-2-10-119</inkml:trace>
  <inkml:trace contextRef="#ctx0" brushRef="#br0" timeOffset="1006">780 355 286,'-8'-48'429,"-1"12"-356,1 13 10,-8 6-28,4 11-43,-1 6-12,5 6-1,-5 3 1,5 8 0,-2 5-27,8-3-76,2 1-71,7 0-228</inkml:trace>
  <inkml:trace contextRef="#ctx0" brushRef="#br0" timeOffset="1702">1002 212 761,'4'-26'11,"-4"1"19,0 1 43,-4 1 8,4 4-36,0 5-1,0 2-12,0 7 3,-4 1 12,8 4-19,-8 0-17,4 4 3,0 13 44,-6 6-10,5 14-25,-2 7 13,1 9-16,0 1-6,4 5-4,0-1-4,1 1-2,-2-1-2,5-8-1,-2-6 2,-4-8-3,4-5 1,-4-8 1,0-10 1,4-7 4,-4-2-1,-4-10 2,4-8-5,0-2-1,4-21-3,1-3 5,4-8-6,7-2 4,8 4-2,1 8 0,-3 9-2,5 8 1,-4 7-4,-1 10 1,-1 16 1,-3 2 3,5 13 0,-6 1 0,-3 7 0,-7 1-1,-10 4-2,-11 5 3,-17-5 2,-4 0-2,-4-8 0,3-5-2,8-13-2,7-7-26,9-9-14,2-3-27,10-9-67,10-3 27,7-2-40,8-2-32,11 2-84</inkml:trace>
  <inkml:trace contextRef="#ctx0" brushRef="#br0" timeOffset="2280">1465 666 547,'7'0'79,"2"-6"-16,1-2 30,4-1-50,2-9-14,1 5 1,7-6 3,-7 2 5,0-6 9,-3-1-16,0 4 0,-6-3-1,-3-4 4,-5 4-13,-5 2 6,-3 2 1,-3 1-16,-1 9-1,3-1-6,0 10-4,-8 10-1,-5 3 1,4 14 0,-8 2 0,7 9 0,3 2 3,15 2-3,5-1-1,13-1 1,11-5 3,7-7-4,4-7 0,2-6-55,-6-7-32,5-12-12,-11-5-40,3-12-15,-5-8 6,0-6 94,-6-6 24,-4 0 30,-2-3 61,-7 0 39,1 7 11,4 1-22,1 1-10,12 7 8,0 1-24,6 10-14,3 3-2,4 10-7,-5 12-15,2 10-4,-5 10 4,0 12-9,-10 5 0,-4 4-3,-6-1-4,-6 2-3,-14-8-4,-2-3 7,-5-12-4,2-8 6,-2-15 0,0-14-7,1-11-4,5-20 0,6-8-1,4-11 1,9-7-6,15 2-37,10 6-29,14 1-71,1 12-78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10.18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109 287 318,'0'-5'407,"0"5"-52,0 0-41,0-5-2,0 5 7,0-5-22,0 5-32,0 0-30,0 0-22,-8 0-11,8 0-9,0 0-18,0 0-19,0 0-21,0 5-18,-10 0-10,10 0-7,-9 0-4,1 5-1,-2-5 4,2 5 3,-1 5 4,0-5-1,0 0-1,9 5-8,-8 0-11,-2-5-10,10 5-7,-9-6-8,9 6-10,0 0-8,0 0-8,0-5-4,0 5-2,0 0-5,9 0-7,-9-5-4,10 0-5,-2 5-1,1-5-1,-9-1-5,9 2-1,0-1-11,-1-5-20,-8 5-26,10-5-31,-2-1-40,1 1-42,-9 1-50,10-2-57,-10-4-54,8-4-54,1-2-58,-1 1-76,-8-4-112,10-6-64,-10 0-5,8-5 24</inkml:trace>
  <inkml:trace contextRef="#ctx0" brushRef="#br0" timeOffset="281">144 8 371,'9'0'443,"-9"-5"-98,0 1-81,0 4-39,0 0-67,0 4-60,9 1-43,-9 1-26,9 3-18,-9 1-13,8 1-14,-8-2-12,10 6-11,-1 0-11,-1 0-8,0 0-8,-8 5-3,10-5 2,-1 5 8,-1-1 9,-8 1 6,10 1 12,-10-2 13,8 6 17,-8-5 19,0 0 20,9 5 21,-9-5 13,0 0 14,0 0 14,0-1 11,10 1 6,-10 1 0,0-2-9,-10 1-7,10-5 0,0 0-1,0 0-1,0-5-2,0 0 0,0-1 5,-9-3 12,9-1 14,0-1 15,0 2-1,0-6 23,0 0 20,0 0 9,0-6 0,0 2-1,9-1-9,-9-5-12,0 0-2,0 0-21,0-5-21,0 0-21,10 0-9,-10-5-19,8 5-13,-8-5-8,8 1-6,1-1-12,1-1-8,-2 6-3,1 1-1,0-1 1,0 5-1,-1 0-4,-8 5-4,10 0-3,-10 0-3,9 5 1,-1 0-2,0 0-3,2 5 3,-1 0 0,-1 5-1,2-5-1,7 5 2,-7 5-3,-2-5-2,0 5 0,1 0-4,1 0 0,-2 0-1,0 4 0,2-4-2,-1 0 0,-1 5 0,-8-5-10,10 0-15,-2 5-25,1-5-32,-1 0-38,-8 0-37,10 0-45,-1-1-42,-1 1-37,-8-5-35,10 1-31,-10-2-24,8-3-21,-8-2-33,0 1-57,0-5-100,9-5-53,-9 1-2,0-7 22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10.94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285 103 114,'26'-10'598,"-9"-5"-47,1 5-96,1 0-59,-2-5-56,-8 6-64,0 3-33,-1-3-24,1 4-9,-9-1-5,9 2-3,-9 4-13,0 0-15,0-5-17,-9 5-22,0 5-16,1-5-12,-10 4-9,1 7-11,-2-2 2,-7 1 5,9 5 5,-10 0 1,1 0-1,7 5-6,-7 0-8,-1-5-14,0 5-13,10 0-15,-9 0-12,7 0-7,3-5-3,-3 4-10,1 1-2,10 0-3,-1-5-3,1 5-3,-2 0 1,10-5-1,0 0 0,0-1 4,10-3-3,-2 4 3,1-5 1,-1-5 0,10-1 1,-9 1-4,9-5 2,0 0-1,-1-5-1,1-4 1,-1-1-2,2-1 0,-1-8 0,8-1 2,-9 0-3,2-5 1,-3 0 0,11 0-1,-9 1 0,-1-2 1,1 7 0,-9-1 2,9 0 5,-9 10 1,0-5 2,0 10 2,-1 0 3,-8 0 6,9 5 7,0 5 3,0 5 0,-1 0 1,2 0-1,-1 5 0,-1 0-3,-8 4-9,10 2-6,-10-1-3,8-1-8,-8 1 0,9 0-1,-9 0-1,8 0 1,-8-5-1,10 0-10,-10-1-15,8-3-20,-8 4-31,9-5-44,-9-5-50,10-1-50,-10 1-56,8 1-53,-8-2-54,8-4-57,-8-4-64,10-2-95,-10 1-105,9-4-40,-9-6 8,8 0 32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11.66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162 681 423,'0'0'513,"0"-5"-76,0 5-59,0 0-22,0 0-42,-10 0-54,10 0-50,0 0-41,0 0-23,-8 0-16,8 5-22,-8 0-10,-2 5-7,1 0-11,1 0-5,0 0 1,-11 0-5,11 5-3,-2-5 8,2 5-4,-1 0-4,-1 0-4,2 0-6,-1-6-10,1 6-3,-2 0-7,10 0-11,0-5-7,0 5-4,0 0-4,10-5-2,-10 5 2,8-5-1,9 5-1,2 0 1,-11 0 1,19 0-2,-9 0 0,-1 0-3,1 0 1,0 0-1,-1 4-2,1-4-2,1 0 0,-11 0 1,0 0-2,1-5-1,-9 0-2,0 5 0,10-5 0,-10-6-1,-10 2 0,10-1-1,-9-1 3,9-4 2,-8 0 0,0 0-1,-2-4-1,1-7 1,9 7-1,-8-11-2,-2 0 1,10 0 0,0-5-2,-8 0 3,8 0-1,8-5-1,-8 5 2,10-4 0,-2 3-2,1-3 0,1 4 2,6 0 0,3 0 0,-2 5 1,1-5 3,0 5 6,-1 0 10,1 6 9,-1-2 8,1 2 7,1-1 6,-3 5 6,3 5 3,-3-6-1,3 12 0,-11-6 4,2 5 4,7 5 7,-9-1 1,2 2 3,7 4-5,-7 0-1,-2-1-5,1 1-11,-9 0-11,9 0-10,0 0-8,-1 0-7,-8 5-1,9-5-4,-9-5-3,0 5-3,0-1-8,10 1 2,-10-5 2,-10 5 0,10-4 0,0 3-3,-9 1-13,1-5-16,-1 5-24,0-5-44,0 0-42,1 0-42,-2-5-47,2 0-47,-1-5-48,-1 0-42,10 0-32,-8-5-28,-1-5-39,1-5-60,8 0-87,-10-5-41,10-5 8</inkml:trace>
  <inkml:trace contextRef="#ctx0" brushRef="#br0" timeOffset="498">560 542 266,'9'-10'525,"0"5"-78,-9 0-89,8 0-55,-8 5-67,0-5-75,9 10-56,-9-5-43,0 5-26,10 0-15,-10 0-7,0 5-6,0 5-2,8-5-10,-8 0-17,0 5-21,0-6-25,8 6-32,-8-4-39,10 4-51,-10-6-65,9 1-74,-9-5-79,8 5-62,-8 0-22</inkml:trace>
  <inkml:trace contextRef="#ctx0" brushRef="#br0" timeOffset="648">798 984 74,'0'21'370,"10"-6"-39,-10-6-41,0 6-20,0-4-1,-10-7-18,10 7-33,0-7-16,0-4-9,0 5-5,0 1-4,0-6-8,0 0-11,-8 0-9,8-6-7,0 1-4,0 1-14,0-7-6,0 1 3,0 1 5,0-6 5,0 0 4,8 0-4,-8 0 0,10 0 2,-10 0-1,9-5-8,-9 5-9,8 0-11,2 5-9,-10-5-11,8 11-14,-8-7-17,9 7-14,-9-2-15,0 6-10,10 0-7,-10 0-6,8 6 3,0-2-6,-8 1-1,9 5 3,1 0 3,-10 0 0,8 0 0,0 0 0,-8 5-2,10 0 1,-10-5 0,0 5-4,9-5-2,-9 5-1,8 0-1,-8-5 1,10-1-2,-2 2-1,-8-2 1,9-3 3,-1 3 0,2-3 0,-10-6 1,17 4 0,-7-4-1,-2 0 3,1-4 1,0-2-3,8-3-1,-8-2 0,1-4-1,6 6 1,-6-6 0,-1 0-1,-1 0-1,2 0 1,-2 0 3,1-5-3,-9 5 2,8-5-1,-8 5 1,10 0 2,-10 5 1,0 1 1,0 3 1,0 1-1,0 1 1,0 4 0,0-5-2,0 5-5,0 0-2,-10 0 0,10 5 0,0-5-1,-8 4-2,8 7 0,-9-2 2,9-3 0,0 3 0,0 1-3,-8-5 2,8 5 0,0 0-4,8-5-5,-8 5-3,0-5-2,9 0-8,-9 0-4,8 0-7,2 0-6,-10 0 0,17 0-3,-7-5-7,-10 5-11,17-5-4,-8 0-4,0 0-3,-1 0 2,1-5 0,0 0 5,8 0 6,-7 0 14,-1 0 13,9-5 8,-10 0 8,1 0 6,-1 0 3,10-5 8,-9 5 0,1-5 0,-2-5 3,0 5-1,2 0 0,-1 0-2,-1-4 2,1 4-5,-9 5-1,9-5 9,-9 0 15,9 5 17,-9 0 18,0 0 14,8 5 7,-8 0 7,0 0 4,0 5-5,0 0-17,0 0-13,0 0-6,0 5 3,0 10 1,0 0 4,-8 0 5,8 10 7,0 0 11,0 9 7,-9-4-2,9 5-7,0 0 0,0 0-3,0 0-1,0 5-1,0-6-4,9 1-7,-9 0-1,0 0-5,8 0-8,-8-6-6,0 1-4,10-4-9,-10 3-4,0-8-6,0 3-7,8-4-2,-8 0-1,0 0 0,0 0-2,0-5 1,0 0-4,0 0-11,-8-6-10,8 6-19,0-4-21,0-7-18,0 1-20,0 1-17,-10-2-31,10-4-38,-8 0-37,8-4-30,-9-7-19,9 2-19,-9-6-12,0-6-2,9-3 13,0-6 34,0 0 40,0-5 35,0-4 36,9-7 31,0 1 27,-9-4 19,9-1 20,-1 0 12,2 0 9,-2 1 13,1-1 6,1 0 17,-2 6 20,1-1 17,9 10 14,-10 0 20,1 5 18,0 0 19,0 11 14,-1-7 4,2 11-4,-1 6-3,-1-1-9,2 0-5,-2 5 7,1 5 8,-1-5 4,2 10 2,-2 0 3,11 0 2,-11 4 3,0 2-4,2 4-20,-1 0-20,-1 0-16,-8 0-13,9 4-13,-9 1-10,9-5-11,-9 5-8,-9 0-4,9 0-6,-9 0-4,1 0-5,-1-1-2,-1 1-3,-6 5-3,-3-5-6,11 0-15,-10-5-21,1 5-34,-10 0-45,9-5-53,0-1-50,1-3-58,-1-1-59,9-1-49,-9-3-53,1-1-53,7-5-72,2-5-112,-1-1-42,0-3 9,0-6 38</inkml:trace>
  <inkml:trace contextRef="#ctx0" brushRef="#br0" timeOffset="1658">1966 0 442,'0'9'577,"0"1"-91,0 1-73,-8 4-26,8-6-58,-8 6-46,-2 0-28,10 0-18,-9 0-7,9 0 5,0 0 3,-8-1-6,8 1-3,0 6-1,0-1-5,0-5-9,-10 4-17,10-4-27,0 5-23,0 0-19,0-5-16,0 5-17,0 0-16,0-6-14,0 7-6,0-1-4,0-5-6,0 4-10,0 1-8,0 0-6,0 0-5,0-5-4,0 5-7,0 0-2,0-5-2,0 9-1,10-4-1,-10 5 0,0-5-7,0 5-16,0 0-15,0 5-30,-10-5-46,10 0-63,0 0-60,-8-1-61,8-4-58,-9 0-47,9-5-43,0 0-31,0 0-15,0-5-10,-10-5-33,10-5-62,0 0-41,0-5 6</inkml:trace>
  <inkml:trace contextRef="#ctx0" brushRef="#br0" timeOffset="1906">2002 826 224,'9'0'492,"0"-5"-54,9-1-65,-9 2-48,7-1-39,-6-1-58,7-3-44,1-1-25,9 0-21,-9-5-13,8 5-7,-8-5-6,8 0-10,1 0-5,0-5-7,-10 5-18,9 0 5,-7-5 0,7 5 2,-9 0 4,-7 0 8,7 0 2,-7 1 1,-2-1 11,-8 5-4,8-5 3,-8 5 0,0 0-2,0 0-8,-8 5-3,8 0-7,0 0-12,-8 0-7,-2 5-13,1 0-15,1 0-11,-2 10-4,2-5-1,-11 10 3,3-5 7,-3 10 7,11-5 6,-10 5 11,9 4 11,1-3 2,-2 3-3,2 2-5,8-2-8,0-4-3,0 5-6,0-5-9,0 0-6,8-1 1,2 2-2,-10-6-1,8-1-3,1 1-4,0 0-3,8 0-2,-7 0-2,-1-5-9,7 0-2,3 0 1,-11 0 0,10-5-3,1 0-11,-11 0-16,9 0-32,1 0-43,0-5-56,-1 0-66,1 0-86,9-5-93,-10-5-102,10 0-138,-9 0-136,9-5-54,-11-5 2,3 5 33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14.31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197 386 516,'0'-6'530,"0"1"-87,0 5-60,0-4-20,0-2-49,0 1-44,0 5-29,-9-4-18,9 4-9,0-5-14,0 5-17,0 0-13,-9 0-17,9 0-14,0 0-16,0 5-13,-8-5-6,-2 4-2,2 1 3,-1 5 6,-1 1-1,2-2 0,-1 6 2,-9 0-1,10 0-7,-1 0-12,-1 0-13,2 5-13,-10-5-11,9 0-9,1 5-7,8-5-9,-10 0-4,2 0-5,8 0-5,-9 0-4,9-1-4,0-4-4,0 0-1,0 5-1,0-5 3,0 0-4,9 0 0,-9 0 2,8 0-1,2-5-1,-2 4 2,11-3-2,-11-1 0,10-1 1,-9 2 4,17-1-3,-17-5 1,18-5 0,-9 5-1,-1-6 2,1 2-2,9-1-2,-11-5-3,3 0-1,-1-5-2,-1 0 0,1 0 0,-1 0-3,1-5 0,0 1 2,-1-2 1,1-3 1,-9-2 2,9 7-1,-9-11 2,9 5 1,-10-5 1,1 0 0,-1 6-1,10-6 0,-18 0 0,9 0-1,1 0 0,-2 0 0,0 5 1,2 1 0,-10-2 2,9 2 0,-9 3-1,0 2 1,0-1-1,0 5 2,8 5-2,-8 0 0,0-5-1,0 10 1,0 0 3,0 0 0,0 0 2,0 0 3,-8 5 0,8-5 0,0 5 0,0 0 1,0 0-2,0 0-2,0 5-3,0-5-1,-9 5-1,-1 0-1,10 5-1,-8 0 1,0 5 0,-2-5 3,1 10-1,9-5 2,-8 0 1,-2 0 2,2 0 4,8 5-3,-9-5-1,1 0 0,8 0 0,-10-1 0,10 1-2,0 0-1,-8 0-4,8 0 3,0 0-1,0-5-2,0 4 0,0 1 0,8 0 0,-8 5 0,0-5 0,0 0 0,10 0 0,-10 0 0,8 0 0,-8 5 0,9-5 2,-1 0 0,-8 5-1,10-5 1,-2 0 0,-8 0 2,9 0-3,-9 0-1,10 0-4,-2-6-4,0 1-5,-8 0-9,10 0-8,-1 0-5,-1-5-5,10 0-1,-9-5 0,9 5-2,-10-5-1,11-5 6,-11 5-1,9-5 6,-7 0 2,-2 0 3,10 0 6,-9-5 2,-1 5 6,2-4 1,-1-2 6,-9 1 2,8-5 1,2 6 4,-10-2-6,0-4 3,8 6 1,-8-6 1,0 5 1,0-5 0,9 5-1,-9 0-1,0 0 0,0 5 2,0 0-2,0 0 1,8 0-1,-8 5-2,0-5-1,0 5 2,0 0-2,0 0-2,0 5 0,0 0 1,10 5 1,-10-5 3,8 5 1,-8 0-1,0 0 1,9 5 1,1 0 1,-10-5 0,8 5 1,-8-6 0,8 6 0,2 5-9,-10-5-30,9 0-48,-9-5-41,0 5-47,0 0-52,8 0-60,-8 0-62,0-5-54,0 0-34,0 0-32,-8-6-67,8-4-103,0 0-29,-9-4 15</inkml:trace>
  <inkml:trace contextRef="#ctx0" brushRef="#br0" timeOffset="804">887 326 403,'8'-20'588,"-8"5"-101,10 0-104,-1 0-63,-1 5-95,-8 0-76,10 0-51,7 5-35,-9 0-25,2 0-17,-2 5-15,11 5-28,-11-5-13,0 5-15,11 5-20,-11 0-21,0 0-24,2 5-23,-1 0-21,-1-5-10,2 5-22,-2 0-23,-8 4-24,9-4-30,-9 0-32,0 0-27,10 5-5</inkml:trace>
  <inkml:trace contextRef="#ctx0" brushRef="#br0" timeOffset="933">1161 544 122,'0'11'298,"9"-7"-16,-9-4-26,0 6-31,9-6-27,-9 0-19,0 0-15,0 0-18,8 0-9,-8-6-9,10 2-6,-10-1-5,9-1-1,-9-3 1,8-1-1,-8 0 13,8 5 8,-8-5 8,0 0 3,10 0 8,-10 5 9,0-5 9,0 0 18,0 5 6,0 0 1,0 0 0,-10 5-3,10-5-15,-8 5-18,8 0-25,-8 0-26,-11 0-25,11 5-18,-10 0-15,9 5-11,1 0-5,-10 0-4,9 0-2,-9 5-2,9-5-5,1 5-7,-2 0-4,2-5-3,-1 5-4,-1-1-1,2 1-3,8-5-3,0 5 0,0-5 1,0 5 0,0 0 1,8-5-1,2 0 1,-1 0-1,-1 0 3,10-5-1,1 0 2,-11 0 10,9-5-6,1 5-3,9-5-1,-9-5 0,-1 0-1,1 0-2,-1 0-1,1-5-17,1 0 11,-3-5 3,11 0 2,-9 0 2,-9 0-1,9-4 0,-1 4 3,1-5 4,-9 5-4,-1-6 0,10 7-3,-18 4 0,9-5 2,0 5 3,-9 5 0,9-5 1,-9 5 2,8 5-1,-8-5 0,0 5 1,0-5-2,0 5-2,0 5-2,0-5-2,0 5-1,0 0 0,-8 5 2,8 0-2,0 0 1,-9 5 0,9-5 1,0-1 0,-9 6 0,9-4-2,0-1 0,-9-1 0,9 2 0,0-2-1,0-3 0,0-2-1,-8 1 0,8-5 1,0 0 0,0 6 1,8-6 1,-8-6 2,0 6 0,0-9-1,9 3 4,0-9 0,0 6-3,-1-6-1,2 0 1,-1 0-2,-1 0 0,0 5 0,2 0-1,-1 0-3,-1 0 1,-8 5-1,10 0 2,-2 5-2,-8-5-2,9 5 2,1 5-1,-2-5 1,-8 5 2,8 5 0,1-5 0,1 5 3,-2 0-1,-8 0 2,9 5-1,0-5 1,0 5-2,-9-6 0,8 6-1,2-4 0,-1-2 3,-1 1-2,-8 1 0,8-2-1,2-4 0,-10 5-1,9-5-1,-9 0-1,8-5-3,-8 5-1,10 0 0,-10-5-2,8 0-2,-8 0 3,9 0-1,1-10-3,-10 5-2,8-5-1,0 0-5,1 1 0,-9-2-1,10-4-5,-2 0-5,0-4 0,2 4-1,-1-5 4,-9-5 1,8 5 5,-8-5 1,10 0 5,-10-5 5,8 6 4,-8-6 0,0 4 3,0-3 2,0-1 0,0 0 1,0 0 0,0 6 0,0-2 1,-8 2 3,8 4-3,0 0 2,-10 5 3,10 0 7,0 5 2,-8 5 3,8-5 2,0 10-3,0 0 3,0 0 3,-9 5 5,-1 10 8,10 0-2,-8 5 4,0 5 3,-2-1 6,1 2 4,1 4-3,0-6-1,-2 6-9,10-5 1,-9 5 0,9-5-2,-8-1-2,8 2-3,0-2-2,0-4-3,0 5-5,0-5-3,0-5-7,8 5-2,-8-5-4,0 0 1,0 4-3,9-8-2,-9 4-11,0-6-16,10 6-19,-10-5-34,0 1-43,0-2-52,0 1-57,0-5-60,-10 5-58,10-5-53,-9 0-51,9 0-45,-8-5-60,8 0-93,-10-5-61,2 0-7,-11-5 24</inkml:trace>
  <inkml:trace contextRef="#ctx0" brushRef="#br0" timeOffset="1800">1666 455 165,'9'0'619,"-9"-5"-57,8 5-93,0-5-65,2 0-52,-1 0-65,9 5-52,-10-5-42,11 0-28,-3 0-10,3-5-23,-3 10-25,3-5-32,7-5-18,-9 10-14,2-5-10,-1 1-20,-1 4-37,1-6-49,-10 6-53,11 6-55,-11-6-76,0 4-106,2-4-166,-10 0-114,0 0-45,0 0 0</inkml:trace>
  <inkml:trace contextRef="#ctx0" brushRef="#br0" timeOffset="2129">2197 579 463,'-10'6'689,"2"-2"-52,-1-4-119,-1 5-69,10-5-92,-8 0-81,8 0-55,0 0-46,0 0-37,0 0-33,0 0-28,0 0-24,8 0-17,-8 0-15,10 0-8,7 0-5,-7 0-2,7 0-4,1 0-12,-1 0-21,1 0-23,0 0-28,-1-5-30,1 5-40,9-4-34,-10 4-35,10-6-23,-9 1-20,9 1-25,-1-1-25,-9-5-29,1-1-38,9 2-52,-10-1-59,1-5-18</inkml:trace>
  <inkml:trace contextRef="#ctx0" brushRef="#br0" timeOffset="2324">2833 181 86,'0'-5'511,"0"1"-41,0-2-57,0 1-45,0 5-15,-9 0-38,9 0-51,-8 0-41,-2 5-33,2 1-22,-9-2-15,7 7-9,-7-2-7,-1 6-3,10 0-3,-11 0-1,1 5-2,1-5-8,9 5-3,-10-1-4,9-4-11,-1 6-12,2-1-9,-1-5-18,0 0-15,9-1-10,0 1-11,0 0-13,0 0-1,0-5-6,9 5-5,0-5 1,9 0 0,-9 0-5,9 0 4,-1 0 3,9-1-2,-7 2 2,-3-1-4,11-1-8,-9 2 5,9-2 7,-10 1-4,1 1 2,0-2-2,-1 1-1,-8 0-7,0 5-1,0-5-13,-1 0-11,-8 0-9,0 0-13,-8 0-14,8 0-8,-18 5-3,9-6-4,-8 2-2,8-7-1,-8 7-1,-2-7 8,1 7 7,10-7 1,-9 1 4,7-5 4,2 0 7,-11 0 3,11 0 3,0 0 1,-2-5 5,10 1 2,-9-7 6,9 7 2,0-7 6,0 7 4,0-7 3,9-4 1,1 6 1,6-6 5,-6 5 4,7-5 3,1 5 1,-1-5 1,10 5 3,-9-5 1,0 5 2,-1 0-1,10 5-3,-9-5 1,-1 1 1,1-2-1,-1 7 2,1-7 0,-9 7 2,9-7 4,0 2 4,-1-1 5,-8 0 5,9 5 6,-10-5 3,10 0 5,1-5 3,-11 5 1,9 0 3,-7-5 1,-2 0-1,1 0 1,1 6 2,-2-6 0,0 4-3,-8 1-2,10 1 1,-10-2 2,0 2 3,0-1 1,0 5 1,0-1 4,-10 2 0,10-1-4,-8 0-4,0 5-9,-2 0-7,1 5-10,1 0-6,-10-1-6,1 2-5,7 3 1,-7 6 2,-1-4 12,0 4-3,9 0-1,-8 0-3,-1 4 1,10-4 2,-2 0-1,1 5-2,1 0-25,8-5 10,-10 5 6,10-1 5,10-4-2,-10 0 1,0 0-2,8 0-1,1 0 14,1 0-6,-2 0-3,0-5-4,2 0 0,7 0 0,-8 0 3,0-5 1,8 0-1,-7 0 1,-2-5-1,1 0 1,9 0-2,-9-5 0,9 0-3,-1 0 0,1-5 0,0-5 1,-1 5 1,1-5-2,-1 0-1,-7-5-1,7 1 6,1 4 0,-1-5 6,1-1 10,-9 7 13,9-6 18,-10 10 18,11-5 20,-11 5 8,10 0 9,-9 5 2,9-5-6,-10 5-10,1 5-15,9-5-12,-10 10-14,2-5-10,7 5-7,1 5-6,-9 0-2,-1 5-2,10-5 0,-9 5-4,9 0-5,-9 0-3,-1 0 0,2 0-3,-10 4-3,8-4-1,1 0 0,-9 0 0,0 0 0,0-5-1,0 5-1,0-5 1,0-5 2,0 5-1,-9-5-1,1 0-2,8 0 2,-10-5 2,2 0-1,8 0-1,-9-5 0,1-5-7,-2 0 2,10 0 5,-9-5-4,9 0 0,-8 0-2,8 0 1,0-4-1,0-1 6,0-1-2,8 2-5,-8-1-4,9 0-4,1 0-2,-2 5-7,1-5-2,-1 5-4,2 5-1,-2-5 1,1 0 2,0 5 4,8 1 2,-7-2 5,-1 7 6,7-7 1,-6 7 4,7-1 2,1-1-1,-9 2 1,9-1-2,-1 0-1,1 5 0,0-5 0,-1 0-1,1 5-2,-1-5 3,-7 5 2,7 0 1,-7-5 0,-2 5 0,1 0-1,-9-5 1,10 5 0,-2 0 0,-8 0 0,0 0 7,0 0 2,8 0 4,-8 0 7,0 0 2,0 0 5,0 0 3,0 0 4,0 0-1,0 0-1,0 0-1,0 0-3,0 0-2,0 0-4,0 0-6,0 0-3,0 5-4,0 0 0,0 0 0,0 0 0,0 5 2,0-1 1,0 2 2,0 4 1,0 0 2,0 0-1,0 0 0,0 4-3,9-4 0,-9 0 0,0 0 1,0 5-1,10-5-3,-10 0 0,0 5-1,8-5-2,-8 0 0,0-6-3,8 6-3,-8-4 0,0-2 0,0 1 0,0 1-1,10-7 2,-10 1 2,0 0-4,0-5 4,9 0 1,-9 0 2,8 0 0,-8 0-2,10-10 2,7 6-2,-7-7 0,6-4-5,-7 0 3,1 0-1,7 0-1,-8-4 3,0-6-3,9 5-1,-1-5 1,-9 0 5,11 0-6,-1-5-1,-1 0 1,-7 0-2,6 6-2,3-6-4,-11 5-8,0 5-9,2 0-8,-1 5-13,-1 0-20,2 6-27,-10 4-41,0-1-50,0 2-48,8-1-46,-8 5-44,0 0-42,0 5-39,0-1-27,0 2-22,0-1-30,0-5-52,0 0-89,0 9-21,0 1 15</inkml:trace>
  <inkml:trace contextRef="#ctx0" brushRef="#br0" timeOffset="3560">4338 485 364,'0'10'427,"8"-5"-84,1 5-73,-1-10-36,2 5-40,-1-5-47,-1 0-37,10-5-25,-9 5-13,9-5 0,-1 0 3,1 0 1,0-5 1,-1 0 2,10 0 9,-9-5 12,-10 0 6,11 5 4,-11-10 2,1 5 2,0-4 8,0 4 7,-9-5 10,8 5 3,-8 0 9,9 0 5,-9 5 7,0 0 10,0 0 0,0 5-6,0 5-16,0-5-20,0 5-25,0 0-27,0 0-22,0 5-22,-9 5-14,9 0-3,-8 5-5,8 0 2,-9 0-1,9 0 2,-9 0-2,9 5-1,0-5-1,0 0-5,0-1-2,0 1-2,9 0 0,0-5 0,-9 0 1,8 0 2,1 0 1,0 0 5,0-5 1,-1-5 4,11 5 2,-11-5 3,10 0 1,-9 0-2,9-5 1,-1 0-2,-7 0-2,6 0-3,3 0-2,-1 0-5,-1-5 1,1 5 0,-1 0-3,1-5 0,0 5 1,8 0 0,-8 0 1,0 5 1,-1 0-2,1 0 5,-9 0-2,-1 5-3,2 0-5,-2 0 1,1 0-1,-9 5-1,10-5-1,-10 5-4,8-5 3,-8 0 1,0 5 4,0-5-3,0 0-1,0 0 1,0-5 3,0 5-3,0-5 0,0 5 2,0-5 4,0 0 6,0 0 9,0 0 4,0-5 1,8 5 3,-8-5 0,0-5-1,0 0-5,0 0-5,0 0-11,10-5-1,-10 0-3,0 0-3,9-5-8,-1 1-11,-8-2-16,9 1-26,-9-4-30,9 4-48,0-5-49,-1 5-59,2-10-61,7 6-64,-7-2-62,-2 2-75,1-1-109,-1-5-105,-8 5-45,10-5 12,-10 5 44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18.75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124 843 300,'0'0'522,"0"0"-72,0-4-74,0 4-33,0-5-41,0 5-50,0-6-37,0 6-25,0 0-18,-9 0-19,9 0-20,0 0-20,-8 0-12,8 6-9,-10-1-3,1 5 3,9-1 1,-8 2 5,-2-2 7,2 6 9,-1 0-2,0-5-4,0 5-6,1 0-12,-1 0-5,9 5-11,-10-5-9,10 0-15,0-1-8,-8 1-6,8 0-8,8 0-4,-8-4-7,0-2-3,10 6-4,-10-5-1,9 0-2,-1-5-3,10 5 1,-9-5 1,9 0-6,-10-5-20,11 0-23,-2 0-33,1-5-36,-1 0-44,1 0-53,0-5-58,-9 0-66,7 0-60,3-5-80,-11 0-118,2-5-89,-10 1-26,0-6 12</inkml:trace>
  <inkml:trace contextRef="#ctx0" brushRef="#br0" timeOffset="273">212 421 182,'0'5'590,"0"-5"-39,0 0-136,8 0-97,-8 4-92,0 2-78,10-6-56,-10 9-39,9-4-24,-1 5-11,2 5-4,-10-4-5,17 3-8,-7 1-10,-2 0-20,0 0-17,11 0-15,-11 5-18,1 0-21,0-6-18,8 7-18,-7 3-11,-2-4-6,1 1-2,-1 3 6,-8-4 12,10 0 15,-1 0 19,-9 0 24,8 0 33,-8-1 41,10-4 33,-10 0 28,0 0 19,0 0 12,0-5 10,8 0 4,-8 0-2,0-5-9,0 0-5,0 0-1,0 0 6,0 0 13,0-5 16,9 0 10,-9 0 9,0 0 7,0-5 6,10 0 0,-10 0 0,8-5-3,-8 5-6,8-5-1,1 0 2,-9 1 3,10-2 1,-10 1 4,8 1 10,-8 3 3,8-3 1,-8 4 0,0-1-3,0 6-12,0 0-14,0-4-21,0 4-26,0 0-24,0 4-20,0-4-16,10 0-12,-10 11-5,0-7-1,9 1 2,-1 5 0,-8 1 1,10-2 3,-2 1-1,1 5-4,-1-5-2,2 0-3,-2 0-4,1 5 1,1-5-1,7 0-3,-8 0-5,0 0 3,8 0 3,-7-5-3,6 0-6,3 5-11,-11-5-14,10-1-15,-9-4-13,9 0-16,-1 0-17,-7 0-11,7-4-6,-8-1-2,8-5 5,1 0 5,-9 0 12,9 0 10,-9-10 12,9 5 12,-1-5 13,-8-5 10,0 5 8,8-4 11,-7-6 2,-2 4 8,0-3 0,2-6 1,-10 5 2,9-4 0,-1-1-1,2-1 3,-2 2-3,-8 4 3,9-5 1,-9 10 3,0 0 8,0 5 13,0 1 20,0 4 15,0 0 16,0 10 10,0-5-2,0 10-3,0-5 0,-9 10-1,9 5 7,-8-1 7,8 6 7,-10 6 2,2 8 16,-1 1 13,-1 5 7,10 5-3,-8 0-11,0-6-15,8 11-10,0-5-4,0 0-8,0 0-8,0-6-7,0 7-7,0-7-10,8 6-7,-8-10-9,8 5-9,2-5-7,-10 0-6,9 0-6,-9-6-3,8 1-3,2-5-3,-10 0-3,8 0-12,-8-5-18,0-5-23,9 5-28,-9-6-31,0-4-38,-9 5-47,9-5-52,0-5-51,0 0-60,-8 0-51,-2-9-44,2-2-38,-1 2-41,-1-6-53,2-6-87,0 2-34,-2-6 22,-7-5 42</inkml:trace>
  <inkml:trace contextRef="#ctx0" brushRef="#br0" timeOffset="931">929 828 355,'9'0'489,"-9"0"-79,8 0-79,1 0-39,1 0-43,6 0-52,3 0-37,-1 0-29,-1-4-17,1 4-10,-1-5-6,1 5-11,9-6-10,-10 2-11,9-1-8,-7 0-4,-1 0-2,7 0-6,-15 0-7,7-5-4,1 5-1,-10-5 1,2 5 1,7-5 2,-17 5 1,9-5 1,0 5-3,-9-5-1,9 0-2,-9 0-6,0 1-6,0-2-2,0 1-6,0 1-2,-9-2-2,9-4-2,-9 6 1,9 3 1,-9-3 3,1 4-3,-1 0 3,-1 0 0,2 5 1,0 0-1,-11 5 0,1 0-4,10 5 4,-9 0 2,-1 5 6,9 5 0,-9-5 6,9 9 3,0-4 0,-8 5 1,8-5-8,9 5-3,-9-5-6,9 0-1,-9-1-6,9 7-4,9-11-3,-9 4 1,9 1 3,0-5-1,-1 5 0,1-10-2,9 5 1,0-5-1,-1 0 2,1-5-2,-1 5 1,10-5 1,-9-5 1,0 0-1,8 0-1,-8-5 0,0 0-1,9-5 2,-10 5-2,1-5-1,-1-5-2,1 5 0,0-5 1,-1-5-1,1 5 2,-9-5 1,9 0-1,-1 5 6,1-4 16,-9-1 10,9 5 8,-1 0 9,1 0 7,-10 10 4,11-5 3,-11 5 1,2 5-14,7-5-3,-9 10-6,2-5 2,-2 5 7,1 5 1,1-5 3,-10 10 0,8 0-2,0 0-3,-8 0-1,0 0-11,10 5-12,-10-5-6,0 4-5,0-4-2,-10 0-3,10 0-1,0 0-1,-8 0 0,8 0 0,-8-5-2,8 0-1,-10 0 1,1-6-1,9 7 0,-8-7 0,8 2 0,-10-6 1,2 0-3,8-6 4,-9 6-1,9-9-1,-8-1-3,8 0-4,-10 0-8,10-5-7,0 0-9,0-5-13,0 0-12,0 0-12,0 0-8,10 0-4,-10 1-4,8 4-5,1-5 4,-9 5 1,8 0 5,2 0 4,-2 5 6,-8 0 4,9 0 6,1 5 8,-2 0 4,0-5 7,2 5 6,-1 0 10,-1 0 5,1 5 1,0-5 7,0 1 0,9-2 3,-10 1 3,1 1-1,9-2-2,-1 1 0,-7 1 1,7-2 0,-8 6 3,8-5 0,-7 1-1,-1 4 0,7-5 0,-6-1 1,-10 6-1,9 0 1,-1-4 0,-8 4-2,10 0 2,-10 0 1,0 0 2,0 0-1,0 0 2,8 0-1,-8 0 1,0 0 5,0 0 0,0 0 1,9 0-1,-9-5 2,10 5-1,-10-6-3,0 6 2,8-4-2,-8 4-2,0 0-2,8 0 2,-8-5-2,0 5 1,0-6 2,10 6-2,-10 0-1,0 0 0,0 0 2,0 0-2,0 0 0,0 0-3,0 0-8,0 0-12,0 0-21,0-4-22,0 4-30,0 4-25,0-4-32,0 6-32,-10-1-29,10-1-24,0 2-18,0-1-18,-8-1-23,8 2-31,0-6-35,0 0-36,0 0-42,0 0-41</inkml:trace>
  <inkml:trace contextRef="#ctx0" brushRef="#br0" timeOffset="1739">2168 664 259,'8'0'346,"1"0"-31,-9 0-32,10 0-17,-2-5 0,-8 5-15,0-4-18,8 4-12,-8-5-14,0 5-2,0-6-17,0 6-10,0 0-8,0 0-15,0 0-19,-8 0-15,8 0-21,-8 6-20,8-1-4,-19-1-2,11 1-3,-2 5 2,-7 1 0,-1-2-4,1 6 3,7-5 4,-7 5-1,-1 0-5,1 0-5,7 5-7,-6-5-5,6-1-7,-7 1-4,7 0-10,2 0-6,8-4-7,-9 4-11,-1-6-1,10 1-4,0 0-3,0 0 0,0-5 0,0 5 0,0-5 1,10 0 5,-1-5-1,-9 5 1,8-5 0,10-5 0,-9 5-1,9-5 1,-10-5 0,11 0-2,-2 0-1,-8 0-1,8 0 4,-7-5 8,-2 0 12,11 6 12,-11-6 16,1 0 15,-1 4 14,2-3 8,-10 4 8,8 5-1,-8-5-7,9 5-11,-9 0-13,0 0-14,0 5-13,0 0-11,0 0-10,0 0-11,0 0-7,0 5-1,0 0-2,0 0-3,0 5 2,0-5 1,0 5 1,0 0 0,0 0 1,10-1 0,-10 2-3,8-1 2,-8-1 1,8-4 1,2 5 2,-1-5-1,-1 1 3,0-2-2,2 1 1,7-5 1,-7 0-1,-2 0 0,11 0-2,-11 0 0,9 0-1,-7 0-1,7-5 0,-8 1 2,0-2-2,9 1 1,-9-5 0,7 5 2,-6-4 0,-1-1 1,-9-1-1,8 7-3,2-7 0,-10 2 0,0 4 0,8-5 0,-8 5 1,0 0 4,0 0-1,0 5 1,-8 0 1,8 0-1,0 0-2,0 0 1,-10 0-2,2 5-4,8 0-1,-9 5 1,-1 0 0,2-1-2,0 2 1,-1 4 0,-1-5 1,10 4 0,-8-4 4,8 5-2,0-4 0,0-2 0,0 6 0,0-5-2,0 0-1,8-5 1,-8 5-8,10-5-1,-1 5-5,-9-5-4,8 0-5,0-5-2,2 5-5,-10-5-9,9 5-5,9-5-7,-10 0-8,1 0-4,1-5-2,-2 5-3,0-5-2,1 0 4,9-5 8,-9 0 7,0 5 10,0-5 8,9-5 8,-10 5 9,9-5 6,-7 0 4,-1 0 3,9-4 2,-10-1 1,10-1 1,-9 2 0,-1-6-1,2 0 1,-1 0-1,-1-5 2,10 0-1,-9 0 1,-1 1 2,2-1 0,-2 0 0,-8 5 6,9 0 11,-9 0 16,10 5 16,-10 5 13,0 6 6,8-1 5,-8-1 2,0 7-6,0 4-9,-8 0-10,8 4-6,-10 7-3,1 8 6,1 1 6,-2 10 7,2 0 8,-1 5 8,-1 0-1,2-1 0,0 7-2,-1-7-8,-1 1-6,2 0-5,8 0-5,0-5-6,0 0-6,0 0-6,0-6-7,0 1-5,0 0-5,8 0-3,-8-5-4,0 0-3,10 5 1,-10-10-3,0-1-10,0 1-16,9 0-23,-9 0-28,0-5-41,-9 0-50,9-5-66,0 0-69,-10 0-66,2-5-64,-1 0-49,0-5-41,0-5-39,1 0-46,-2-5-58,2-4-47,-1-2 4,-9-3 45</inkml:trace>
  <inkml:trace contextRef="#ctx0" brushRef="#br0" timeOffset="2581">2557 700 504,'8'0'631,"-8"0"-82,10 0-86,-10 0-48,8 0-65,1 0-71,9 0-56,-9 0-39,17 0-30,-8-6-21,-1 6-27,2 0-18,-3 0-30,11 0-17,-9-5-13,1 5-12,-3-4-17,3 4-25,-11-6-30,1 6-36,0-5-42,0 5-46,-9 0-48,0 0-50,8 0-53,-8 0-78,0 0-119,-8-10-75,8 1-21,-9-6 11</inkml:trace>
  <inkml:trace contextRef="#ctx0" brushRef="#br0" timeOffset="2773">2814 167 139,'0'5'594,"0"0"-25,0 0-129,0-5-102,0 0-73,0 4-62,0-4-39,0 6-13,0-6 0,0 0 11,0 0 6,0 0 0,8-6-1,-8 6-8,9-4-9,0-6-8,8-5-7,-7 5-6,7-5 0,-9-5 5,11 5 4,-11 0 2,10-5 5,-9 5-5,1 5-5,-2-4-11,0 4-18,1 5-23,-9-1-22,10 2-15,-2 4-12,-8 0-7,8 10-6,2-5-2,-1 5-4,-9 4 0,8 1-1,-8 0 1,10 5-3,-10 0-2,0 5-3,0-5-1,0 5-7,-10-5-17,10 10-24,0-6-37,-8 1-46,8 0-52,-9 0-52,-1 0-59,2 0-57,0-1-50,-2-3-38,1 3-39,1-9-62,0 0-110,-2-4-43,1 3 6,-9-4 33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23.81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196 432 14,'0'0'503,"0"-4"-46,0-2-62,0 6-57,0-5-15,0 1 0,-10 4-30,10-5-34,0 5-26,0-6-17,-8 6-12,8 0-8,0 0-11,0-4-7,-9 4-8,9 0-5,-9 0-1,0 0-3,9 4-2,-8-4-6,-2 6-4,1 3-13,1-4-11,0 5-13,-2 1-15,1-2-10,1 6-9,-2 0-10,2 0-6,-1 5-10,-9-5-6,18 5-8,-8 0-4,-1 0-8,-1 0-9,2-1-4,8 1-10,0 1 2,0-7 0,0 6-1,0-5 1,0 0-1,8 0 1,2-5 0,-10 5-1,9-6-1,-1-3 0,-8 3 2,8-3-1,2 3-2,-1-9 1,9 6 1,-10-6 1,1 0-2,1 0 1,-2-6-2,9-3 3,-7-1-1,-2-1 0,1 2-2,0-11 2,0 5-2,-1 0 1,10-5-1,-18 0-2,9-5-4,-1 6-3,-8-7-3,0 2-6,0-1-3,0 0-2,0 0-5,-8 0 0,8 0 1,-9 5 2,1 1 6,-2 4 3,10 0 2,-8 4 3,-1 2 2,0 3 2,9 2 3,-9-1-2,1 5-3,-2 0 2,1 5-2,1-1-1,0 7-2,-2-1-3,1-1-7,1 2-6,-2-2-9,2 1-12,8 5-10,-9-4-19,-1-2-21,10 1-17,-8 0-18,8 5-15,0-10-7,0 5 1,8-5 6,-8 0 10,10 0 13,-1 0 13,9-5 18,-10 5 20,11-5 14,-3-5 6,3 5 10,-11-5 11,19 5 9,-9-5 10,-1 5 6,1-5 1,-9 5 3,17 0 5,-17 0 5,9 0 7,-1 0 10,-7 0 5,6 5 9,-6 0 14,-1 0 8,-1 0 7,2 5-4,-2-5 1,1 10 5,-9-5 8,8 5 1,-8-5 1,0 5 0,0-1-2,0 1 9,0-5-4,-8 5-2,8-5-4,0 0-6,-9 0-7,9 0-3,0 0-3,-8-5-4,8 5-2,-10-5-3,10 0 0,0-5 2,0 5 3,0-5 3,0 0 0,-8 0-2,8 0-7,0-5-8,0 0-5,0-5-11,0 0-8,0-5-8,-9 0-4,9 0-3,0-5 0,9 5-1,-9-4-1,0-1 1,0 5 0,8 0-1,-8-5 0,10 5 0,-2 5 1,1-5-1,-9 5-1,8 5 1,-8-5-1,0 5 0,10 5 1,-10 0-1,8 0 1,-8 0 2,9 5 0,1 5-1,-2 0 4,1 0 1,0 5 3,0 0 0,-1 0 0,-8 4 1,9 2 0,0-6 1,-9 5-2,0-1-3,9 1 0,-9-5-1,0 5 0,0-5-1,0-5-1,0 5-1,0-5-1,0 0 2,0-1-1,0-3 0,0-1 2,0 5-6,0-10 0,8 9-5,-8-9-11,0 6-15,0-1-20,0-5-30,0 4-34,0-4-28,0 0-36,0 6-25,0-6-22,0 0-16,10 0-3,-10-6 2,9 6 6,-1-4 5,2-1 7,-2-1-2,9 2-3,1-7-5,1 2-11,-3 3-9,3-3-17,7-1-30,1 0-37,0-5-50,-1 5-69,0 0-23</inkml:trace>
  <inkml:trace contextRef="#ctx0" brushRef="#br0" timeOffset="847">1336 537 36,'18'-5'451,"1"-5"-36,-11 0-48,0 0-33,2 0-8,-1 0-14,-1 1-32,-8-2-23,9 7-20,-9-7-12,0 7-7,0-2-3,0-3 2,0 3-4,0 6-11,0 0-22,-9 0-19,9 0-17,-8 6-11,-11-2-12,11 1-14,-10 10-14,9-5-3,-9 5-3,1 0-1,-1 0-5,10 0-5,-11 5-8,2-5-11,-1 5-7,10 0-8,-10-5-8,1 0-5,7 4-4,1-4-5,-9 0-5,10 0-6,-1 0-3,0 0-2,0-5-1,9 0-2,-8 5-2,8-10 0,0 5 0,0-5 2,0 0 0,8-5 0,-8 4 3,18-8-1,-9 4 3,9-10-1,-1 5-1,1-5 1,-1-5-2,1 0-1,9 0 0,-9-5 0,-1 1 1,-7-2-3,7 1 1,1 1 0,-10 4 2,1 0 3,1 5 4,-2-5 0,-8 10 2,8 0 1,-8 0 0,10 0 0,-10 5-1,0 0-3,0 0-3,9 5-2,-9 0-2,0 5 2,0 0-1,8 5 0,-8-5 0,0 5-1,0 0-2,9-1 1,-9 1-1,9 0-1,-9 0 1,9 0-10,-9-5-16,8 5-21,2 0-28,-10-5-39,9 0-42,-1 5-45,-8-5-42,10-6-36,-2 7-34,1-7-28,-1 2-19,2-6-11,-2 0-11,11 0-12,-3-6-33,3-3-49,-11-1-76,10 0-30,-1-5 2</inkml:trace>
  <inkml:trace contextRef="#ctx0" brushRef="#br0" timeOffset="1279">2089 372 1,'8'-4'538,"2"-6"-43,-10 5-59,0 0-49,8 0-16,-8 5-37,0-5-53,0 5-49,0 0-39,-8 0-29,8 5-25,-10-5-13,10 5-4,-8 5-3,8 0 2,-9 0 5,-1 5 9,2-6 17,0 6 13,-1 5 7,-1-5 0,-7 0-9,8 5-9,9 0-10,-9 0-14,-9 0-19,18 0-21,-8-5-21,-1 4-17,9 2-12,-8-7-11,8 7-9,-10-6-8,10 4-5,0-4-2,0 0-1,0 0-1,10 0 0,-10-5 0,8 0 1,1 0-1,9 0-1,-10-5-2,10 5-2,-1-10-6,2 5-8,-3-5-9,3-5-12,-1 5-10,-1-10-12,9 5-14,-7-5-9,7 0-6,-9-5-2,10 0 6,-9 0 6,-1 0 9,1 0 12,1-5 14,-3 5 11,3-4 12,-3 4 9,-6-5 4,-1 5 2,-1 0 7,10 0 0,-9 0 4,-9 0 13,8 5 15,-8 0 14,10 0 13,-10 0 11,0 5 6,0 5 4,0-5-1,0 0-13,0 5-11,0 0-15,-10 5-10,10 0-8,0 0-6,-8 10-3,-1-5-1,9 5 0,-8 0-1,-2 0 0,10 5-1,-8-5-2,8 4-1,0 1-2,0 1-4,0-6 1,0 4-2,0 1 2,8-5-3,-8 0 0,10 0 0,-2 0-1,1-5 1,-1 0 1,11-1 0,-1-3 0,-1 3 1,1-9-1,-1 0 0,9 0 2,-7-4-2,-1-1-2,9-5-2,-11-1-5,3 2-4,7-6 0,-9 0-1,-7-5-1,7 5 0,-9-5 0,2 1-4,-1-2 5,-1-3 7,-8-2 1,0 7 1,0-6 1,-8 0 1,8 0 1,-9 5 9,9 0-4,-10 0 0,10 5 2,-8 0 5,-1 6 1,9-1 4,-8 5-1,-2-1-1,10 6 1,-17 0-2,8 6-4,0-1-4,-9 5-5,9-1-1,-7 2-1,6 4-1,-7 0 0,7 4 1,-7-4 0,-1 5 1,10 0 0,-11 0 0,11 0-5,-1 0-9,9 0-14,-9-1-18,9-4-22,0 5-23,9-5-28,-9 0-31,9 0-26,-1-5-18,1 0-1,9 0-19,0-5-14,-9 0-10,9 0-5,-1-5 1,1 0 1,-1-5-1,1 0-9,9-5 15,-9 0 19,7-5 23,-6 0 27,-1 0 25,8-5 30,-9 1 27,10-1 26,-9-1 26,-1-3 28,10 4 28,-9 0 30,-1-5 25,1 5 23,-9 1 27,9-2 25,-10 6 24,1 0 20,1 1 9,-2 4 1,-8-1-2,8 7-10,-8-7-15,10 11-24,-10-4-23,0 4-15,9 0 1,-9 4 3,0 7 7,0 4 5,0 0 8,8 0 12,-8 9 11,0-3-8,-8 3-15,8 1-21,0-5-18,0 5-16,0 0-10,0-1-14,-9-4-13,9 5-10,0-5-9,0 0-7,0 0-5,0-5-5,0-5-4,0 0-3,0 0-3,0 0 1,0-5 1,9-5 3,-9 4 0,0-8 0,8-1 0,-8 0 0,10-10 0,-2 5-1,1-10-3,-1 5-2,2-10-3,-2 5 1,1-4-1,1-2 0,-2 2 0,0 4-1,2 0 1,-1 0 0,-1 5 0,1 5 0,-9-5-2,9 10-1,-9 0 0,0 0-1,9 5 2,-9 5-1,8 0-1,2 0 1,-10 5 3,9 5 1,-1-5 1,-8 5-2,10 0 0,-2 0 0,1-1 1,0 1-1,0 0-1,-9 0 1,8 0-1,1-4-1,1 4-5,-2-6-13,0 1-18,2-5-20,-1 5-21,-9-5-25,8-5-24,2 5-20,-10-5-16,8 0-8,1 0-6,-1 0 2,2-5 9,-2-5 10,1 0 11,1 0 17,-2-5 18,1 0 22,0 0 21,0-5 18,-9 1 12,8-1 15,1 5 17,-9-5 18,9 10 14,0-5 18,-9 5 15,8 0 15,-8 0 10,0 5 6,0 0-5,0 5-8,0-4-5,0 8 1,0-4-1,0 10-2,0-5 0,0 5 1,10 0 0,-10 5 0,0-5-6,0 5-14,0 0-13,9 0-10,-9 0-7,0-5-5,8 5-4,-8-1-1,0 1-1,10-5-4,-10 1-1,8 3-2,-8-9-1,0 5-1,9-5 0,-9 0 0,0 0 1,8-5 2,-8 0-4,0 0 3,10 0 3,-2-5 0,1 0 0,-9-5 0,10 0-2,-2-4 0,0 3 4,2-4-2,-1 0-4,-9 0 2,8 0-4,1 0 9,-9 1 1,0-1 7,9 0 13,-9 5 12,9 0 11,-9 5 6,0 0 7,0 0-9,8 5 1,-8-5-7,0 5-13,0 0-12,0 5-6,0-5-3,0 5-1,0 5 1,10-5-1,-10 0 0,8 5 2,-8 0-2,0 0-2,9 0-3,1-5-5,-10 4-1,8-3 1,1 3-1,-1-3-2,-8-1 0,18-1 0,-9 2 1,1-1-1,-2-1 5,0-4-3,2 5-4,7-5 2,-9 0-3,2 0 0,-1 0-3,-1 0-4,2 0-9,7 0-3,-7-5-1,-2 1-2,0-1 1,11-1-3,-11 2 2,1-7 4,0 7 5,0-7 4,-1 2 4,2-1 3,-1-5 0,-1 5 4,2 0-1,-2 0-1,-8 0 1,9 0 6,-9-5 1,8 10 5,-8-4 6,0 3 2,10-3 5,-10 3 6,0 1 0,-10 1-1,10-2-2,0 6-4,-8 0-4,8 0-4,-9 0-4,1 0-6,-2 6-5,-7-2-2,7 7 0,2-2-2,-1 6-1,0 0-1,0 5 2,1-5 2,8 5-1,-10 0 0,10 0 0,0 0 0,0 4 0,0-3-2,10-2 1,-2 1 0,-8 0 1,9-5 0,0 5-2,0-5 1,-1 0 3,2-5 2,-1 5-3,9-6 0,-10-3 1,1 3-1,-1-3 0,10-1-1,-9-5-10,9 4-2,0-4-8,-9-4 0,7 4-1,3-5-2,-11-1-1,10 2-2,-9-7 8,9 2 2,-9-1 6,-1-1 0,10 2-1,-9-6 4,0 0 1,8-5 1,-7 5 2,-1-5 0,7 1 2,-6-2 1,-1 1 1,-1-4 0,2-1-3,-10 0 3,8 0-1,1 0-2,1-5 3,-10 5-1,8-5-1,0 6 0,1-6 0,-9 0 0,0 5 1,10-5 0,-10 6 0,0-2 0,0 2-1,0-1 1,0 5 0,8 0 1,-8 0 0,0 0 1,0 5 4,0 0 8,0 0 9,0 1 7,0 3 8,-8 7 5,8-7 9,0 7 6,0-2 0,0 6-3,0-5-7,0 5-4,-10 0-5,10-4-3,0 4-10,0 0-4,0 0-4,0 4-3,0-4-3,0 0-1,0 0-3,0 0 0,-9 5 1,9-5 2,0 6 3,-8-2 2,8 1 1,0 5 1,-8-5 3,8 1 4,0 3 1,0-4-2,0 5 0,0-5-1,-10 5 0,10 0 2,0 5 1,0-5 4,0 5 0,0 0 2,10 0-2,-10 5 0,0-1-1,0-4 0,0 5-2,8 5-4,-8-5-2,0 0-2,0 5-1,8-5-2,-8 0-1,0 5-2,0-5-2,0 4-3,0-3 0,0-2-3,9 6 0,-9-5-1,0 0-1,0 0 0,0 0 0,0-1-1,0 2 0,10-7 1,-10 1-2,0 0 2,0 5 1,8-10-1,-8 5-3,0-5 2,9 0-1,-9 0 0,0 0-1,9 0-7,-9-5-5,9 0-7,-1 0-4,-8 0-8,10-1-10,-10-4-5,8 6-4,1-6-1,-1 0 0,-8 0 3,10 0 3,-1 0 2,-1 0 5,2-6 0,-2 2 2,11-1 0,-11 0 1,0-5 2,1 5-2,1-5 2,6 0 2,-6-5 2,-1 5 4,9 0 2,-10-5 4,1 1 1,1-1 5,-2 0 2,0 0 2,1 0 2,1 0 3,-2 0 1,1 0 1,-9-5 1,9 5 2,-9 0-1,9 0 1,-9 0 2,8 5 0,-8 0 6,0 1 8,0-2 9,0 7 9,0-2 3,0 1 4,0 1 1,0 4-1,-8 0-1,-1 0-10,9 9-8,-18-3-5,10 3-4,-2 1-2,1 5 0,1 0-3,0 0 0,-2 0 0,1 0 0,9 5 0,-8-5-1,8 5 0,0-5 0,0 0 1,0 5 0,0-5 1,8 0-1,-8-1-1,9 1-2,-9 0-6,10-5 2,-2 0 1,0 5 0,1-10-1,-9 5-1,18 0 0,-9-5 1,0 5 5,8-5-2,-7-1-4,-1 2 0,7-1-5,3-5-2,-11 4-4,10-4-5,1 0-4,-3 0-8,3-4-4,7-1-5,1-1-3,-10-3-2,10-1 0,-9 0 3,8 0 3,-9 0 4,2-5 6,7 5 5,-9-5 5,1 0 5,-1 0 3,1-5 5,-9 5-1,9 0 2,-9-4 3,0 4 2,0-5 5,-1 5 5,1 0 5,-9 0 4,0 5 6,0-5 7,0 10 4,0-5 0,0 5-2,0 5-3,0-5-5,0 5-6,-9 0-6,1 5-4,-1 0-13,0 5 1,0 0 0,1 0-1,-2 5 1,-7 0 1,7 5-1,2-6-1,-1 7 6,1-1-4,8-1 3,-10-4-2,10 10-2,-8-5-1,8-5 0,0 5 0,0 0 1,0 0-1,0-5-2,0 0 1,8 0-5,-8-5-5,0 4-5,10-8-4,-10 3-4,8-3-8,1-2-6,-9 1-9,8-5-7,2 0-11,7 0-8,-7-5-15,-2 1-16,1-2-11,0-3-14,8-2-8,-8-4-5,9 6 7,-10-6 11,11-6 13,-11 7 19,2-6 15,-2 0 19,-8 0 17,9 0 16,-9 1 11,0-2 7,0 1 7,0 5 11,0-4 10,0 4 8,-9 0 10,9 0 15,-8 5 11,8 0 5,-10 0 5,2 0-3,8 5-6,-9-5-4,-1 5-8,2 0-7,8 0-16,-9 5 1,9-5-1,0 5-2,-9-4 2,9 4 2,0 0-3,0 0-4,0 0 4,0 0-7,0 0-7,9 0-5,-9 0-3,0 0-2,9 4-1,-1-4-5,2 0 1,-1 0-1,-1 5 1,2-5 0,-10 5 1,8 0-2,1 0 1,1 0 0,-2 0-1,0 5 0,1-5 1,1 5-1,-2 0-1,0-5 2,2 5-1,-10 0 1,9 0 0,-1-1 0,2 2 1,-2-1 0,-8-1-1,9-3-1,-1 3 0,2-4 0,7 5 0,-7-5 0,-2 1-4,-8-6 1,9 4 2,0 1 1,-9-5 1,9 0 2,-1 0 0,1 0-1,-9 0 4,10-5-1,-10 1-2,8-2-1,0 1 0,2-5-2,-1 5 1,-1-4-1,2-1 0,-2-1 0,1 2 2,-1-1-2,2 0 1,-10 0-2,8 5-1,1-5 2,1 0 1,-2 5-2,-8 0-2,8 0 0,-8 5 2,10-5-2,-10 5-1,0-5 2,0 5-3,0 0 2,9 0 1,-9 0-3,0 0-8,0 0-12,0 0-20,8 0-28,-8 0-28,0 0-31,0 0-38,0 0-38,0 0-38,0 0-36,0 0-32,0 0-29,0 0-23,0 5-28,-8-5-40,8 0-61,-9 0-86,-1 0-21,-6 0 15</inkml:trace>
  <inkml:trace contextRef="#ctx0" brushRef="#br0" timeOffset="4147">4876 278 21,'-18'-15'607,"9"0"21,-9 0-103,9 0-140,1 6-67,8-6-84,-8 5-69,8-5-46,0 5-34,0-5-25,8 5-27,0 0-32,-8 0-39,9 5-39,-9-5-41,10 5-35,-10 5-37,0 0-42,0 5-56,-10 0-67,1 0-86,1 5-56,-10-5-7</inkml:trace>
  <inkml:trace contextRef="#ctx0" brushRef="#br0" timeOffset="4299">4123 308 223,'-8'0'498,"-1"-5"-63,-1-5-88,2 5-78,8-5-28,-8 5-35,16-5-54,-8 0-38,8 5-29,-8-5-20,19 1-14,-11-2-12,10 2-9,1-1-7,-2-1-5,1 2-2,8-1-4,-9 0 0,10 0 0,0 0-3,8 0-2,-9 5-2,1-5-6,0 5-28,-1 0-42,1 0-61,0 5-102,0 0-169,-11 0-119,3 5-62,-11 0-34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28.667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215 314 173,'9'-5'339,"1"-1"-25,-2 6-31,-8-4-20,0-6 5,0 10 17,0-5-3,0 0-13,0 5-16,0 0-14,0 0-12,0 0-3,0 0-11,0 0-15,0 0-18,-8 0-11,-2 5-6,1 0 2,1 5 4,-2 0 4,-7 5-1,7 0 0,-6-1-6,7 1-12,-9 6-18,9-6-20,-9 4-23,10 6-21,-10-5-10,9 0-12,1 0-9,-2 0-8,1-1-10,1 1-7,8 1-4,0-2-4,0 1-1,0-5 0,0 0-1,0 0-3,8 0 1,1-5 0,1 0-1,-2-5-1,1-1 1,-1 2-2,2-1-1,7-5 1,-8 0 2,8 0 0,2-5 3,-11-1-1,10-3-1,-9 4 2,-1-10-2,10 5 0,-9-5-3,1 0-1,-2-5-1,0 0-3,2 1 1,-1-2 2,-9-3-1,0 4-2,8-5-1,-8-5-3,0 5-1,-8 0-4,8-4-4,-9 3-1,9 2-2,-10-1 2,2 0 0,-10 5 1,9 0-1,1 5-3,-10 0-1,9 5-10,-1 0-12,-6 1-19,7 3-25,-9 6-28,0 0-36,9 6-35,-9-2-40,10 6-43,-1 0-41,-9 0-30,9 5-25,1 0-18,-2 0-16,10 0-33,-8 0-50,8 0-79,0 0-30,-9-5-2</inkml:trace>
  <inkml:trace contextRef="#ctx0" brushRef="#br0" timeOffset="410">366 344 236,'18'-5'571,"-1"-5"-51,1-1-67,0 7-37,-9-7-37,7 7-59,3-1-50,-1 0-30,-1 5-26,1 0-20,9 0-18,-10 0-18,1 10-10,0-6-9,-1 11-3,1-4-3,-1 4-1,-7 4 2,7 1-2,-7 1-2,6-2-4,-7 1-8,1 0-10,-2 5-14,0-5-12,-8 0-10,10-1-9,-10 1-9,0-5-9,0 6-8,-10-7-6,2 1-5,8-5-3,-8 0-4,8 0-2,-10 0-1,1-5 1,1 0-1,8-5-1,-8 0 0,-2-5-1,1-5-1,1 5-3,8-5-3,-10-5-1,2 0-4,-1-4-1,9-2 0,0 1-1,0-4 0,0 3 0,0-3 0,0-1-1,0 5 0,9 0-2,-9 0-2,8 1 1,2 4 0,-10 0 1,8 4-1,1 2 1,1-1 1,-2 5-1,0-1 3,1 2-2,1 4 2,-2 0-1,0 0-1,11 4-1,-11 2 1,10 3 3,-9-3-1,-1 8 0,10-8 0,-9 9 2,1-6 5,-2 6 0,1 0 0,0-5-2,0 5 0,-1 0 0,2 0 1,-1-5-1,-9 0-5,0 5 0,8-5 0,-8 0 0,0-1 1,8 2 0,-8-1-5,0 4-15,-8-4-20,8 1-33,-8 4-44,8-6-56,-9 1-58,-1 0-69,2-5-72,-1 5-67,0-5-63,0-5-73,9 0-101,-8 0-66,-2-10-15,-7 5 21</inkml:trace>
  <inkml:trace contextRef="#ctx0" brushRef="#br0" timeOffset="860">879 80 464,'9'-5'658,"-1"-5"-90,11 5-119,-11 5-68,0-5-97,11 5-85,-11 0-64,10 0-43,-9 0-27,9 5-22,-10 0-19,11 5-17,-11 0-25,10 0-30,-9-1-35,-1 6-40,2 0-44,-10 0-46,8 5-61,1-5-81,-9 0-96,0 5-79,0 0-28</inkml:trace>
  <inkml:trace contextRef="#ctx0" brushRef="#br0" timeOffset="1013">1127 553 251,'8'0'450,"-8"0"-76,10-6-77,-2 2-34,1-1-8,0-5-38,0 5-37,-1-5-28,11-5-15,-11 5 0,10-5-3,-9 0-3,9 0-1,-10-5-3,9 5-2,-7-4-1,-2 4-4,-8-6 0,9 7-2,-9-7 4,0 6 8,10 1 8,-10-1 14,-10 5 12,10 0 6,0 5-1,-9-5-6,9 10-14,-8-5-20,-2 5-20,2 0-25,-1 5-21,-9-5-16,10 10-10,-11 0-5,11 0-5,-10 5 0,1 0-2,8 0-1,-9 0-1,10 0-4,-10 4-4,9 1-2,-1-5-2,2 5-2,-1-5-1,9 5-1,-8-5-6,8 5 3,0-5-2,8-1 0,-8 1-1,9 0 1,-1-4 1,2-2 4,-1 1 0,9-5-1,-1 5-4,1-10 2,-1 5-1,1-5-1,9 0-3,-9-5-6,-1 1-2,1-2-2,9-3-2,-10-2-4,1 2 0,8-6 1,-9 0 1,2 0 1,-1-5 2,-10 0 5,9 0 2,-7 5 4,7-5 1,-7 0 0,-2 5 1,0 0 6,-8 0 6,10 6 7,-10-1 6,9 5 2,-9-1 1,0 2-1,0 4-1,0-5-3,8 5-7,-8 0-7,0 5-5,0-5-3,0 10 0,0-5-2,-8 5 2,8-1 0,0 2 1,0 4 0,0-6 0,0 6-2,0 0 0,0-5 2,-9 5-2,9-5 0,0 0-2,0 0 0,0 0-1,0 0 1,0-10 0,0 5 1,0 0 2,0 0-1,0-5 3,9 0 1,-9-5-1,8-5 2,2 5 0,-2-5-2,1-5-3,-1 5 0,2-5-2,-1 0 1,-1 5 0,10-5-3,-18 5 0,9 5 0,0-5 1,0 10 0,-9-5-3,8 5 3,1 0-1,-9 5 3,10 5 0,-2-5 0,0 10 3,2-5 0,-1 5 1,-9 5 0,8-5 0,2 0 2,-2 0-2,1 5 0,-1-5-1,2 0 1,-2 0-1,1-1-3,1-4 0,-2 1 0,1-2 0,0-3 0,0 3-1,-1-4 0,1-5 0,0 5-5,0-5-2,-9 0-6,8-5-7,2 0-7,-1 0-8,-1-5-11,2 1-6,-2-6-6,1 0-1,-1-5-1,-8-1 1,0 2 5,10-6 4,-10 0 8,0-5 10,0 5 8,0-9 6,-10 4 6,10-5 5,0 5 3,-8-5 3,8 5 2,0 0 1,-9 1 0,9-1-1,0 5 10,0 5 14,0 5 16,-8 5 0,8-5 6,0 10 4,0-5 7,0 5-1,0 5-9,0 0-4,-10 5 0,10 0 10,0 10 5,0 5 5,0 5 8,0 0 14,-8 5 9,8 0-3,0 0-2,0 4-2,0-4 2,0 5-3,0 0-3,0-6-6,0 7-6,8-7-5,-8 1-7,10 0-10,-10 0-8,8-6-9,1 2-7,-9-2-6,8 1-7,2-5-2,-10 0-2,0 0-2,8 0-4,-8-5-13,0-1-20,0 1-21,-8 0-29,8 0-31,-10 0-38,2-4-47,-1-2-63,1-3-55,-2-2-59,2 1-58,-11-5-53,11-5-43,8 1-50,-9-2-65,0-9-76,0 6-38,9-6 20,-8-5 47</inkml:trace>
  <inkml:trace contextRef="#ctx0" brushRef="#br0" timeOffset="1860">1879 528 459,'0'-11'519,"9"2"-76,-9-6-80,8 5-29,2 0-27,-2-5-46,1 5-38,-1 0-26,10 0-22,-9 0-16,1 0-17,6 0-28,3 1-12,-11-2-21,10 1-15,-9 5-15,9 1-12,-10-2-6,1-3-4,1 4-3,-2-1 1,1 2 2,-1-1 8,-8-1 9,10 6 9,-10-4 10,8 4 8,-8-5 13,0-1 13,0 6 12,9 0 10,-9-4 5,0 4 3,0-5-2,0 5-5,-9-5-11,9 5-16,0 0-16,0 0-20,-8 0-15,-2 0-17,2 5-12,-1 0-6,1-1-6,-2 2-2,-7 3-1,7 2 0,-7 4-1,8 0 0,0 0 1,1 0-2,-1 4 0,-1-4 2,2 5 0,8 0 0,0 0 0,0-5 1,0 4 0,0-4 1,8 6 2,2-7-1,-1-4-3,-1 5 2,10-4 1,-1-2-1,1 1-2,1 0 3,-2-5-2,1 0 2,8 0-2,-9-5 0,10 0-1,0 0-3,-9-5-7,9 5-4,-1-10-1,0 5-2,10-5-2,-9 0 0,-2 0 0,2 1 2,-9-6 4,9 4 3,-1-4 3,-9 0 0,1-4 0,1 4 4,-11 0-1,9-5 2,-7 5 0,-2 0 1,-8-5 0,9 5 3,-9-5-1,0 5 0,0 5 0,-9-4-1,9 4 0,-8 5 0,-2-1 0,2 2-3,-1-1 0,-9 5 1,1 0-1,-1 5 1,-1-1 0,3 7 0,-3-1-1,-7-1 1,9 6 2,-1 0-1,1 0 4,-1 5-2,9 0-1,-1-5 0,-7 5 2,17 0-2,-9 0-1,9-5-1,0 5-2,0-1 1,0-4 3,0 0 0,0 0-1,9 0 1,0-5 1,-9 5-1,8-5 0,2 0 0,-1 0-6,-9-5-10,8 0-12,2 5-11,-2-10-7,1 5-8,-1-5-8,10-5-7,-9 5-3,1-10 5,6 5 8,-6-5 10,7 0 11,-9-5 2,11 0 9,-11 0 7,10-10 5,-9 6 7,9-7 3,-9 2 1,-1-6-3,10 0 5,-9 0 2,0-5 0,0-4 2,-1 4 3,2-5 3,-1 0 14,-1 0 20,0 5 24,2 0 14,-10 5 18,9 6 18,-9 4 12,8 0 12,-8 5-5,0 5-14,0 0-21,10 5-19,-10 0-17,0 5-11,0 5 0,0 5-1,0 10 3,0 5 6,8 0 12,-8 10 10,0-1 9,9 7 8,1 3-1,-10-4-5,8 0-3,0-1-5,11-3-7,-11 3-7,1-4-7,0 5-12,0-5-12,-1-6-9,2 7-11,-2-7-3,-8 1-6,9 0-7,-9 0-28,0-6-37,0 2-46,-9-2-69,9-3-97,-8 3-121,-2-9-152,2 0-184,-1-5-181,0-10-98,0 0-30,1-5 26,-2 0 72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02:31.55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0 482 537,'9'21'688,"-1"-2"-69,-8 1-113,10 0-57,-2 0-80,-8-5-50,9 0-29,-9 0-28,0-5-26,9 5-24,-9-6-20,0-4-18,0 5-15,0-5-8,0 1-7,0-6-1,0 4 0,0-4-4,0 0-11,0-4-14,0-7-16,0 1-17,0-4-22,9-7-19,-9 6-17,8-9-12,-8-1-5,9 0-3,1 0-1,-2-4 0,0-1 2,2 0 4,-1 4 8,-1 2 6,-8-1 8,10 5 9,-2 5 4,-8 0 1,0 1 0,9 8-5,-9-3-9,8 3-5,-8 6-9,10 10-8,-2-5-3,11 10 1,-2 0 1,1 0 0,-1 5 2,9 0 4,-7 5 2,7-1 2,-9 6-1,10-4-2,-9 4-2,9-6-1,-10 1 1,1 5-5,0-5 0,-1-1-6,-7 6-15,-2-4-18,1-2-21,-1-4-26,-8 0-35,0 0-49,0-5-62,0 0-67,-8-5-68,8 5-73,-9-11-68,1 2-73,-2-6-92,10-10-122,-8-5-33,-1 0 19,9-5 52</inkml:trace>
  <inkml:trace contextRef="#ctx0" brushRef="#br0" timeOffset="357">938 15 421,'8'-5'713,"1"5"7,1 5-140,-10-5-103,8 4-95,1-4-84,-9 11-44,0-2-15,8 1 9,-8 5 12,0 5-1,0 0-9,0 5-17,-8 5-18,8 0-18,-9-1-21,9 6-25,-8 1-20,-2 3-11,1-4-11,-9 4-3,10 2-4,-10-2-8,9 1-8,-8 0-11,7-5-7,-6 5-9,6-5-9,-7 4-10,-1-4-8,9 5-7,-9-5-6,1 0-5,7-1-6,2 1-2,-10 0-1,9-5-5,-8 0-14,8 0-20,0-6-24,-9 2-26,9-2-28,1-9-33,-2 5-39,2-5-45,8-5-38,0 0-36,-9-5-42,9-5-47,0 0-43,9-5-32,-9 0-23,8-10-23,2 0-34,7-5-58,-7-4-53,7-2 9,1-4 38</inkml:trace>
  <inkml:trace contextRef="#ctx0" brushRef="#br0" timeOffset="621">1097 542 621,'8'0'719,"-8"0"-71,10 0-113,-10 0-59,0 5-66,0 5-71,0 0-48,0 0-28,0 10-15,-10-5-16,10 4-20,-8 2-24,8-1-29,0-1-28,-9-4-28,9 10-26,0-10-22,-10 5-16,10 0-10,0 0-8,0-5-8,10 0-5,-10-6-1,0 2-1,0-1-1,0-5 2,9-1-1,-9 1-1,8-5 2,2-5-1,-2 1 0,1-7-2,9 2-1,-10-6-5,1-6-2,9 2 0,-9-1-3,9-5 2,-10 0-2,2 1 0,7 3 0,-7 6 5,-2-5-1,1 5 2,-1 6 2,-8 3 3,10 2 9,-10-1 12,8 5 7,1 5 11,1 5 5,-2-1 4,0 2 4,2 4 0,-1 0 0,-1 4-7,0-4-9,11 5-10,-11-5-5,2 5-5,7-5-3,-7 0-3,-2 0-11,9-6 2,-7 6-3,7-9 0,1 3 1,-10-3 0,11-6 0,-11 5-1,10-10 3,-1 5-4,-7-6 0,-2-3-1,11-1 0,-11-5-1,9 0-5,-7 0-2,-2-5-3,1-5-4,0 5-1,-9-5-1,9-5-1,-9 6 0,-9-6 4,9 0 1,0-5 2,-9 5 3,9 0 3,-9 0 4,1 1 1,-2 4 0,10 0 0,-9 5 1,-7 0 0,6 5 0,1 0-2,1 5-1,-2 0-5,2 5-10,-1-5-18,-1 10-24,-6-5-40,7 5-56,-9 0-66,9 0-86,0 5-84,0-5-76,1 6-87,-2-2-128,2 1-97,-1-5-33,9 0 14,0 0 52</inkml:trace>
  <inkml:trace contextRef="#ctx0" brushRef="#br0" timeOffset="1119">2008 0 549,'18'4'755,"-1"7"40,1-7-100,1 7-112,-3-2-105,3 1-78,7 1-39,1 4-27,-10-1-20,10 1-27,-1 0-32,1 0-41,0 5-42,-1-5-34,-9 5-29,10 0-17,-1 0-14,-7 4-10,-2 6-10,-8-5-9,0 5-8,-1 5-7,1 0-6,-18 4-4,9 2-3,-8-2-2,-10 6-4,1-1-3,-2 1-4,1 0 0,1 5-2,-9-5-4,-1-5 2,9-1-3,-8 1 1,8-5 1,0 0-1,1-5-1,-1 0-2,1-6-13,-1 2-7,9-11-14,-9-1-13,10-4-12,-2 1-19,1-7-20,9-4-19,-8 0-21,0-4-33,-2-2-36,1-4-22,9-5-35,-8 0-34,-2 0-33,10-4-27,0 4-17,-8-5-6,-1 5 1,9-5-20,-10 5-23,2 0-40,8-5-75,-8 5-38,-1 0-6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3:03.10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0 0 56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2:53.42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516 416 29,'0'0'355,"0"0"-49,0-4-53,8 4-49,-8 0-23,0-6 22,0 6-7,0-5-22,0 5-15,10-4-4,-10 4 0,0-6 0,0 6 0,0-5 0,0 1-2,9 4-7,-9 0-7,0-5-14,0 5-14,0 5-15,0-5-17,-9 0-16,9 0-11,0 4-4,0 1 1,-10 5-2,10 1 10,0-2 9,-8 6 4,8 0 4,-9 5 4,9-5-5,-9 0-4,9 5 3,0-1-5,0-4-5,-9 6-5,9-1-5,0-5-4,9 0-7,-9 0-6,0-1-8,0-4-7,9 5-6,-9-5 0,9-5-3,-9 5 2,0 0 1,8-5 0,2 5 0,-10-5 0,9-5 2,-1 5 3,-8-5 8,10 5 5,-2-5 5,1-5 3,1 5 1,6 0-1,-7-5-3,9 0-4,0 0-5,-1 0-6,-7 0-6,7 5-5,-9-5-2,11 0 3,-11 5-5,2 0 0,-2 0-1,1 0-1,-9 0-2,9 0 2,0 0 1,-9 5 2,8 0 2,-8 0 3,0 0-1,0 0 1,0 5 4,0-5 1,-8 4-1,8 2-3,-9-1 0,0-1-2,9 2 0,-17-2-3,7 1-2,2 5-2,-11-4-2,2 3-7,-1-4-12,1 0-23,7 5-27,-16-10-35,9 5-35,-1 0-38,9 0-40,-9-5-29,1-5-32,7 0-26,2 0-24,-10 0-16,9-5-20,1-5-21,-1-5-38,9 0-69,-9 0-75,9-5-15,-9 0 16</inkml:trace>
  <inkml:trace contextRef="#ctx0" brushRef="#br0" timeOffset="475">543 406 394,'0'0'368,"0"6"-68,8-6-65,-8 0-20,0 4 14,10-4-5,-10 0-6,8 0-6,1 5 1,1-5 0,6 0-3,-7-5-5,9 5-19,0 0-20,-1-4-22,10-2-15,-9 6-27,-1-5-19,10 1-20,-9-2-17,-1 6-13,1-5-11,0 1-9,-1 4-10,-7-5-3,-2 5-6,1 0-14,-1 0-15,2 0-18,-2 0-21,1 0-27,-9 0-36,0 0-41,0 5-36,0-5-36,0 4-36,0 1-48,-9-5-67,9 0-98,-8 0-68,-2 0-21</inkml:trace>
  <inkml:trace contextRef="#ctx0" brushRef="#br0" timeOffset="766">896 68 188,'0'-5'260,"-8"0"-43,8 0-48,-10 0-44,2 0-15,-1 0 7,1-5 16,-2 5 6,-7 0-8,7 1-5,-6-2-1,-3 6-4,2-5 3,-9 1 1,8 4-4,-9 4-6,10-4-3,-10 5-1,1 1-3,-1 3 1,0-4-3,-8 10-1,-1 0 2,10 4 3,-19 7 0,10 4 2,-10 0 11,10 9 13,-8 1 14,6 5 5,2 0 8,0 5 8,0-1 5,0 6 1,8-1-8,9 2-18,-9-2-21,19 1-16,-1-6-19,9 7-16,0-7-18,9 1-16,-1 0-15,11-5-10,7-1-4,1 1-5,8-5-1,0 0-7,10-5 2,7-1 1,-7-9 0,17 5 0,-9-10-2,9-5 1,-9-5-2,9 0 2,8-10-2,-8-5 0,0 0-2,1-10 3,7 0 0,-17 0 0,9-10-1,-8 0 3,-2-5 1,-8 1 4,0-1 1,1-5 0,-10 0 1,-8-5 0,8-4-2,-17-1-3,9 0-3,-10 0 0,1-5 0,-10 0-2,2 1-11,-10-1-12,0 0-7,-10 6-16,2-6-20,-10 5-21,9 0-22,-18 0-19,11 6-6,-11-1-6,0 5-13,1 0-3,-1 0-5,-8 11-7,0-6-5,-2 10-7,2 0-16,0 0-11,0 10-12,0 0-9,-2 0-5,2 10-2,0-5-6,0 5 0,8 0-4,1 5-11,-1-5-27,0 5-39,10 0-67,-1-1-67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9:24.3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42 305 318,'-2'-4'178,"-2"-2"-116,0 2 23,4 0-2,-4-1-21,4 1-5,0 0-4,-5-2-13,5 3 16,0-5-9,0 2-11,0-2 10,-4 3-5,4 1 6,-5-2-2,0 2-16,4 4-6,-3-4-6,1 2-6,2 0-4,1 2-3,0 0-4,0 0-1,4 0 1,11-1 0,10 1 1,12 0 0,14-4-1,6 8-1,5-4-1,0 0 2,-1-4-18,1 0-18,1-2-18,2-3-14,-6-5 6,-3 3-1,-11 1-46,-11 1-20,-6 5-79</inkml:trace>
  <inkml:trace contextRef="#ctx0" brushRef="#br0" timeOffset="406">702 44 583,'-10'-13'129,"-3"1"-22,0 2-30,5 5-19,-5 1-9,6 0-29,3 2-11,1 8-6,2-2 17,2 5 2,6 1 2,9 3 8,1 1 7,19-1-8,2 1-17,13-1-1,5 0-5,-3 5-7,-9-1 0,-1 6 1,-10-4-1,-12 2 0,-9-4 1,-10 7 27,-11-1-3,-5 3-8,-13 1-9,-2 4-4,-3-4-1,2 0-1,8-8-3,-5 0 1,9-2-1,5-8 0,-1 3 1,9-6-1,0-2-5,1 0-25,4-3-50,0 3-15,1-4-15,2 0-36,6 4-164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2:55.09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80 375 133,'-10'5'336,"2"4"-34,0-3-41,8-2-47,-10-4-25,1 5 14,1-5 11,8 0-10,-8 0-8,8 0-6,-10-5-1,10 5 0,0-4-1,-9 4 3,9-6-9,0 1-9,0-4-9,0 3-6,0 2-5,0-7-5,9 2-6,-9-1-5,10-5 1,-10 0-6,16 0-5,-7 0-7,1 0-10,6-5-8,3 6-9,7-7-17,-9 6-13,10-5-10,9 1-7,-10 4-8,10-5-7,-1 5-7,0-5-6,1 5-1,0 5-5,-1-5-3,0 5-4,0 0-4,0 1 1,2 3-2,-12 1 0,2 5-3,0 0-1,-1 0-9,1 5-14,-9-5-17,-1 10-23,1 0-27,-1 0-29,1 5-32,-9 0-34,1 0-31,-2 0-31,0 5-33,2 0-29,-1-5-23,-1 4-20,1 1-24,0-5-40,-9 0-62,9-5-88,-9 5-26,0-5 12</inkml:trace>
  <inkml:trace contextRef="#ctx0" brushRef="#br0" timeOffset="415">504 166 390,'9'-5'349,"-9"-1"-83,0 2-63,0-1-8,0-1 19,0 2-11,0-1-18,0 0-10,0 0-4,0 5 1,0 0 4,0 0 7,0-5 2,0 5 3,0-5 6,0 5 0,0 0 2,0 0-3,0 0 9,-9 5-2,9-5 0,0 5-3,0 0-5,0 0-8,-8 4-13,8 2-12,0-1-20,0-1-19,0 2-15,-9 4-13,9 4-13,0-4-8,0 0-8,0 5-6,0 0-5,0 0-4,0 5-6,0-5 1,0 5-3,0-1-2,0-4 1,0 5-3,0 0-2,0 0-2,0 0-4,0 0-6,0-1-4,9 2-4,-9-7-5,0 7-2,0-2 0,0-4-2,0 5 0,0-5 0,8 4-2,-8 2-3,0-7-14,0 1-14,0 5-18,0-5-20,0-5-25,0 5-36,0-5-44,0 0-54,9-5-47,-9 0-45,0-5-45,0 5-40,0-6-33,10-4-22,-2 0-11,0-9-13,2-1-36,-1 0-76,-1-10-26,2 5 12</inkml:trace>
  <inkml:trace contextRef="#ctx0" brushRef="#br0" timeOffset="828">1008 46 57,'0'0'342,"0"0"-66,10-5-65,-10 5-51,0 0-6,0 0 13,0 0 2,0 0-12,0 0-13,9 5-7,-9 0-4,0 0 5,0 5 10,0 0 11,8 0 17,-8 5 8,0 0 10,10 0 7,-10 5 6,0-1 8,0 1 6,8 5 8,-8 0 2,0 0-5,0 0-9,9 0-9,-9 5-12,0 0-21,8-6-24,-8 6-27,0-5-25,0 5-17,10-5-14,-10 0-17,0 0-11,8-1-8,-8 2-6,0-7-4,0 1-3,0 0-6,9 0-3,-9-5-2,0-5-1,0 0-2,0 0 0,0 0-2,0-5 2,0-1 4,0-4 8,0 0 6,0 0 4,0 0 2,0-4 1,0-1 1,0-5-3,0 0-4,0-5-6,0 0-9,0-5-3,0 0-5,0 6-1,10-12-2,-10 7 1,0-1 1,8 5-1,1-5 0,-9 0-3,9 5-1,0-5 4,-1 5 0,1 0-1,0 5-1,0-5-2,-1 5 2,2 5 3,-1-5-1,9 5-4,-10 1 0,1-2 0,-1 6 0,10-5 1,-9 10 1,1-5-2,6 6 3,3-2 1,-2 1 0,-8 5 1,8 1 0,-7-2-1,7 1 0,-7 5 1,7 0 0,-9 0 0,2 0 0,-2 0 0,1 5 1,1-6 1,-2 1 0,0 6-2,-8-7 2,10 7-1,-10-6-1,0 4-8,9-4-8,-9 0-12,0 0-17,0 0-22,0 0-35,0 0-48,0 0-53,0-5-53,0-1-58,0 2-60,0-7-52,0 2-44,8-1-35,-8-5-49,0 0-78,0 0-58,0 0 6,0 0 38</inkml:trace>
  <inkml:trace contextRef="#ctx0" brushRef="#br0" timeOffset="1338">1664 763 356,'9'0'369,"-1"0"-88,2-5-86,-2 5-28,1-6 8,-1 2-33,2-6-25,-2 5-15,1-5-9,9 0 6,-10 0 6,2 0 9,7 0 9,1-5 9,-9 5 4,-1-5 2,2 0 5,-2 0-1,1 0-2,1 0-1,-10-4-6,8 4-9,-8-5-7,0 5-8,0 0-6,0 0-8,0 0-4,-8 0-2,8 1-9,0 3-1,-10 7-6,1-2-7,9 1-10,-8 1-10,-2 4-11,2 4-14,-1 7-5,-9-2-7,1 6-2,7 0 2,-6 5 7,6 0 11,-7 5 10,7-5 10,2 5 8,8-1 6,-9 2 2,9-2 3,-8 1-6,16 0-2,-8 0-11,0-5-8,9 0-6,-1-1-7,10-4-1,-9 5-5,9-5-2,0 0-5,-9-5 1,17 0-1,-9 0-1,1-5-3,1 0 0,-2 0-2,1-5-3,-1 0 1,1 0-2,0-5-3,-1 5-16,1-5-25,-1 0-34,-7 0-39,-2 0-38,11 0-50,-11 0-56,9 1-62,-7-2-51,-2 1-44,1-5-57,0 5-97,8-5-86,-7 1-31,-10 4 12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2:57.12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-6 737 15,'0'-4'451,"0"-1"-95,0-1-96,0 2-45,0-1 15,9-5-1,-9 0-13,0 0-14,8-5-5,2 5-6,-2-5-1,1 5-8,-1-5 13,2 6-13,-2-2-17,1 1-7,1 5-9,7-5-12,-8 10-11,0-5-8,9 1-28,-10 4-2,1 0 7,-1 0 1,11 9 2,-11-3 6,10 3 5,-9 6 3,1 0 6,6 0-1,-7 5-5,9 0-9,-10 0-7,2 0-7,-1 4-10,-1 2-9,2-7-7,-2 7-8,1-7-8,-9 6-7,8-5-5,-8 0-6,0 0-3,0 0-2,0-5-5,0 4-3,0-4 0,0-4-3,-8 4-2,8-6 1,0-3-5,-9-2 0,9 1 0,0 0 2,-8 0-2,8-5 2,-10-5-2,10 5 1,0-10 0,-8 6-2,8-7-3,0-4-1,-9 0-1,9 0 1,0-4-2,9-1-1,-9-5 1,0 5-1,8-5-1,-8-5 1,10 11-2,-2-7-8,1 2-6,-1 3-11,2 2-12,-2 4-15,1 0-25,1 0-32,-2 0-35,1 5-35,9 5-35,-10-5-37,1 5-44,9 0-45,0 0-31,-1 5-21,10-5-20,-9 1-27,-1 4-44,10-6-69,-9 1-48,-1 5 3</inkml:trace>
  <inkml:trace contextRef="#ctx0" brushRef="#br0" timeOffset="427">719 927 466,'0'5'422,"10"-5"-99,-2 0-83,0-5-13,2-1-29,-1 2-36,-1-1-20,2 0-11,-2-5 3,9 0-2,-7-5-1,-2 5-5,11-5-1,-11 5-2,1-5 2,0-5-1,0 5-6,-9 0 2,8-5-2,-8 5 4,9 0 6,0 1 5,-9-1 4,0 0 4,0 5 3,0 0 1,0 0 2,-9 0-9,9 5-13,0 0-17,-9 0-19,9 5-19,-8 0-16,-1 0-18,9 5-14,-9 0-8,0 0-1,-9 5-1,9-5-2,1 5 3,-2 0 0,2 5 2,-1-5 6,1 0 0,-2 4 2,2 1-1,8-4 0,-9-1-2,9-1-1,0 6 6,0-4-9,0 4-3,9-1-5,-9 1-1,18-5-1,-10 5-1,1-5-1,-1 5-9,10-5 4,-9 0 2,9 0 0,0 0 0,-1-1 0,1-3 0,-1-1 0,2-1-4,-1 2-9,-1-1-14,1-5-15,9 0-19,-11-5-27,11-1-27,-9 2-27,17-7-23,-8-4-25,0 6-21,0-11-20,8 5-21,-9-5-19,1 0-18,0 0-11,-2 0-7,-7-5-9,9 5-8,-19-4-17,11-1-22,-11 0-22,10-5-36,-18 5-38</inkml:trace>
  <inkml:trace contextRef="#ctx0" brushRef="#br0" timeOffset="854">1330 16 22,'0'-5'379,"8"5"-52,-8-5-64,0 5-50,0-5 4,0 5 30,0 0-2,0-5-9,0 5-10,-8 0-8,8 0-1,0 0-8,0 0-8,0 0-14,0 5-10,0-5-12,0 0-3,-9 5 1,9-5 7,0 5 5,0 5 2,0-5 5,-8 0-2,8 9-4,0-3-11,0-1-16,0 5-22,-10-1-18,10 7-16,0-6-14,0 5-10,0-1-9,0 1-7,0 0-1,0 5-3,10 0 0,-10 0-1,0-1-4,8 2-3,-8 4-1,0-6-2,9 6-2,-9 0-2,8 0-2,-8-1-4,0 1-2,0 0-2,10 0-3,-10 0-4,0 0-4,0 0-4,0-5-2,0 5-3,0-6 1,0 2-3,0-2-2,0-4-10,0 0-13,0 0-18,0 0-22,0-5-31,0 5-45,0-5-56,0-5-62,8 5-66,-8-10-65,0-1-60,0 7-49,9-11-42,0 0-49,-9 0-67,9-6-53,-1 1 7,2-4 42</inkml:trace>
  <inkml:trace contextRef="#ctx0" brushRef="#br0" timeOffset="1227">1843 594 410,'0'-6'446,"9"1"-83,-9 1-84,0-2-23,0 1-5,0 1-32,0-2-28,0 1-12,0 1-5,0-1-3,0-1-2,0 2-1,0-1-3,0-1 0,0 6 2,-9-4 4,9 4 2,0-5 6,-9 5-2,9 0-7,-9-6-5,1 6-8,-2 6-9,1-6-15,-7 5-17,6-1-17,-7 2-9,-1-1-12,-9 5-7,10 4-11,-10-4-8,9 5-5,0 0-8,-7-4-2,6 3-7,1 6-5,-8-5-6,9 0-3,8 0-5,-9 0-4,10 0-2,-11 0-3,19 0 0,-8 0 0,-2 0-1,10 0 2,0 0-1,0-6-1,0 6 0,10-5 0,-2 0-1,-8-5-1,9 5 0,1-5 0,6-5 1,-6 5 1,-1-5 1,8-5 2,1 0 1,0-5 1,-1 0-1,1-5 2,-1 0-3,1-5-1,0 5 0,-1-4-2,2-1 1,-11-1-1,10 7 6,-9-1 5,-1 0 2,2 5 5,-2 0 3,1 0 0,-9 5-3,0 0-1,10 5-4,-10-5-6,0 10-3,0-5-4,0 5-2,8 5 0,-8 0 0,0 0 2,0 5 1,0-5-3,8 5 1,-8 0 1,9 0-1,-9 5 0,10-5 0,-2 0-1,-8 0 0,9-1 3,0 1-1,0-5-2,-1 0-6,2 5-1,-2-10-5,1 5-7,-1-5-7,11 0-6,-11-5-6,10 0-3,-9 0-3,1 0-1,6-5-1,-7 0 2,9 0 5,-10-5 4,11 0 5,-11 0 6,2-5 5,-2 0 5,9 1 5,-7-7 3,-1 1 3,-1 1 1,2-7 1,-2 2-1,-8-1-3,9 0-3,0-5-4,0 6-4,-9-6-5,0 0-10,8 4-5,-8-3 9,0-1-4,0 5 0,0-4 2,0 3 4,0 2 6,0-6 9,0 10 1,0-5-3,-8 5 5,8-5 2,0 10 3,0-5 3,0 5 1,0 0 5,0 6 9,0-2 9,0 2 6,0 3 9,0-3 5,0 3 3,0 6 2,-9-4-4,9 4-6,0 0-12,0-5-7,0 5-7,0 5-5,0-5-3,-9 0-3,9 4 1,0 2 2,0-1 5,0-1 2,0 7 3,-9-7 3,9 7 5,0-2 5,0-3 3,0 3-1,0 1 2,0 0 1,0 0-1,0 0 2,0 5-2,0-5-1,0 5 4,9-5 1,-9 5-1,0 0 1,9 5 2,-9-5-2,0 5 0,9-1 2,-9 1-2,0 5-1,0-5-1,8 5-2,-8 0-4,10-1-2,-10 2-3,0 4-3,9-6-5,-9 1-2,0 0-3,8 0 0,-8 5-2,0-10-1,0 4-2,0 2-2,0-7-2,8 7-1,-8-7 1,0 1 0,0 0 1,0 0-1,0-5 0,0 4-1,0-4 0,0 0 0,0-4-7,0 4-10,0-6-12,0 1-11,10 1-18,-10-7-18,0 7-26,0-7-27,0 1-28,0 0-36,0-5-43,0 5-48,0-5-47,0-5-49,0 0-41,9 0-38,-9 1-28,0-7-32,8-4-49,2 0-75,-10 0-8,0 0 32</inkml:trace>
  <inkml:trace contextRef="#ctx0" brushRef="#br0" timeOffset="2100">2126 588 307,'0'0'474,"-9"0"-74,9 0-90,0 0-46,0 0-15,0 0-44,0 0-39,0 0-31,0 0-20,9 0-12,0-5-10,0 5-6,9 0 0,-9 0-3,-1-4-3,10 4 0,-1 0-4,1-6-4,1 6 0,-3-5 0,3 5 1,-2-4-1,1 4 2,8-6 0,-9 6-5,-7-5 4,7 5 2,1 0-14,-9 0 4,0 0 1,0 0-4,-1 0 0,11 0-1,-19 0-10,8 0-11,0 0 8,-8 0-10,10 5-11,-10-5-6,9 6-9,-9-6 0,0 4 0,0 7 4,0-7 2,0 7 4,0 4 6,0-6 4,-9 6 6,9 0 2,-10 0-1,2 5-6,8-5-5,-8 5-3,-2-1-5,10-4-4,-9 5-4,9-5-6,-8 6 0,8-7-1,0 1 2,0 0 0,0 0-2,8-5-3,-8 5-2,0-5 1,9 0-6,-9-1-12,10-3-21,-10 3-26,8-3-27,0-1-27,2-5-32,-1 0-38,-1 0-44,-8 0-38,18 0-36,-9-5-35,-1-5-41,2-1-71,7-3-91,-7-1-69,7 0-12,1-5 23</inkml:trace>
  <inkml:trace contextRef="#ctx0" brushRef="#br0" timeOffset="2470">2710 240 481,'-17'0'479,"-1"0"-116,-1 0-111,11 0-42,-10 0-68,9 5-53,1-5-32,-1 5-21,0 0-12,0 0-9,9 0-7,0 5-6,-8-5-11,8 5-12,8-5-17,-8 5-17,0-6-22,9 7-19,0-1-36,0-5-46,-1 5-51,-8-5-64,18-1-86,-9 1-45</inkml:trace>
  <inkml:trace contextRef="#ctx0" brushRef="#br0" timeOffset="2648">2940 519 209,'8'4'505,"-8"-4"-57,10 6-82,-10-6-40,0 0-1,0 0-33,0 0-25,0 0-19,0 0-11,0 5-10,0-5-9,0 0-11,0 0-15,-10 4-9,10 2-8,-8-6-7,8 5-7,-18 4-8,9-3-9,1 3-14,-1-3-8,0 3-21,-8 6-21,7-5-17,2 5-17,-1 0-14,-1 0-12,10 0-4,-8 0-7,-1 5-3,9-6 2,-8 7-3,8-1-3,0-1-2,0-4 1,0 5 0,0-5-1,0 0 1,0 0-2,0 0 0,8-5 1,-8 0 0,9 0 0,-9-5-1,8 0 1,-8-1 6,10 2-1,-10-6 1,9 0-2,-1 0 2,2 0-2,7-6 0,-8 2 3,8-6-6,-8 0 2,9 0-2,-10 0 0,11-5 0,-11 0 1,2 5 0,-2-5-2,1 1 0,-1-7 1,2 6 1,-10-5 1,0 5 4,0-4 2,0-1-1,0 5 1,0-5 1,-10 5 0,2 0 0,-1 0-3,1 6-3,-2-6-3,2 4-1,-1 1-2,-9 1-2,0 3-1,9 1-5,-8-4-9,-1 9-10,-8-6-11,17 2-17,-9-1-23,1-1-25,-1 6-31,9-4-29,-9 4-24,10-5-27,8 5-30,-10-6-30,1 6-30,9 0-27,0 0-25,0 0-33,9-4-51,-9 4-80,18-5-65,-10 0-15,2 0 23</inkml:trace>
  <inkml:trace contextRef="#ctx0" brushRef="#br0" timeOffset="3073">3276 489 173,'18'15'527,"-10"0"-65,2 0-109,-2 0-65,1 0-33,-9 0-38,10 0-21,-10 4-14,8-4-3,-8 0-1,9 0-10,-9 0-9,0 0-15,0 0-14,0 0-8,0 0-2,0-5-10,0 5-2,0-6 3,0 6 2,-9-4 5,9-2 5,0-3 2,0 3 2,-8-4 2,8-5 2,0 5-4,0-5-8,-10 0-14,10 0-10,0-5-16,0-5-17,-9 6-15,9-11-21,0 0-10,0 0-7,0-5-4,0-1-5,0 2 0,9-6 1,-9 0 0,10 0-1,-2 0-2,1 5 2,-1-5 0,2 5 0,-2 1-4,-8 4 5,9 0 3,0 5 4,0 0 6,-1 0 0,2 5 1,-10 0 3,9 0 2,-1 5-3,2 0-4,-2 0-1,1 5 0,-1 0 0,2 5 2,-2 0 3,11 0 1,-11 0 3,0 4 3,2-3-1,-1 4-3,-1 4-3,1-4 0,0 0-3,-9 0-1,9 5-1,-9-5-5,0 0 0,8 0-1,-8 5-4,0-5-13,0 0-28,0 5-38,0-5-57,0 0-63,0 0-70,0-6-81,-8 1-85,8 1-79,0-2-102,-9-4-146,9-5-43,0 0 5,0 0 35</inkml:trace>
  <inkml:trace contextRef="#ctx0" brushRef="#br0" timeOffset="3815">3763 609 323,'18'-11'272,"-10"7"-59,1-2-45,1-3-11,7 3 14,-9-3 3,2-2-28,-2 2-20,10-6-7,-9 5-2,-1-1 2,-8 2 9,10-1 8,-1 5 9,-9 0 9,0 0 6,0 0 2,0 0 1,0 0-5,0 5-9,-9 0-11,9 0-14,-10 0-19,10 0-17,-8 0-15,-10 5-10,9 5-12,1-5-10,-10 5-3,9 0-2,-9 5-2,9-6-5,-9 2-5,10 4-6,-1 0-1,-1-6-2,2 6-9,0 0-8,8 0 2,-9-5 3,9 5-1,9-5 1,-9 5-1,8 0-1,0 0 2,11-5 5,-1 4-5,-1 1-1,1 0 1,-1 0-5,10-4-2,-9 4 2,9 0-1,-11-6 2,3 1 1,-11 0 0,10 0-1,-9 0 1,1 0 3,-10 0 0,8-5-1,-8 5-2,0-5-1,-8 0 3,8 5 3,-10-5 1,1-1-1,1 2 2,-10 3-2,-1-3-1,11-1-1,-9-1-3,-1 2-1,0-6-7,1 5-6,-1-5-4,9 0-6,-9 0-2,9 0-1,-9 0-4,10-5-7,-1 5 0,-1-6-1,2 2-2,8-1-3,0-1-5,0 2-6,0-7-3,0 7 3,0-6 2,8 0 1,2 0 6,-1 0 6,-1 0 11,10 0 8,-9 0 7,9-5 6,-9 5 2,9-4 5,-1-1 1,-8 0 1,8 0 3,2-5 0,-3 5 1,-6 0 3,7-5 6,1 0 4,-9 0 2,9 0 2,-10-4 2,11 3 5,-11 1 1,1-4 2,0 3-2,8 2 1,-7-6 0,-2 5-10,1 0 8,1 0 5,-2 0 6,1 1 0,-1-2-1,2 1 2,-2 1-4,1 4 13,-9-5-8,9 0-8,0 5-1,-9-5-7,8 5-1,-8 0 0,10 0 2,-10 0 1,9 0 2,-9 0 2,0 6 4,8-1 7,-8-1 6,0 2 0,0-1 8,0 5 6,0 0 7,0 0 6,0 0-1,0 5-1,-8-5-3,8 5-3,0 0-10,0 0-12,0 0-10,0 0-13,-9 0-7,9 5 1,-10 0 4,10 5 6,-8-1 4,-1 2 7,9-1 2,-9 5 6,0-1 4,9 1 0,-8 0-2,-2 0-6,2 0-1,8 0-1,-9 5-2,9-5-3,-8 0-1,8 5-2,-10-1-4,10-4-1,0 6-2,0-7-3,0 7 1,0-2-3,0 1-1,0 0-5,0 0-4,0 0-2,10 0-2,-10 0 1,0-1-5,0 1-1,0 1-1,8-2 1,-8 1 0,0 0 2,0 0-1,0-5-2,0 0 0,0 0 1,0 0 0,-8 0 2,8 0-1,0 0-1,0-6 2,-10 6-1,10-5 1,0 1-2,0-2 3,0 1-4,-9-5 0,9 5 1,0-5-1,0 0-1,0 0 0,0-5 3,0 5-2,0-5 0,0 5 0,0-5 0,0 0 1,0 0 3,0 0-1,0 0-2,0 0 2,0 0-1,0 0 0,9 0-1,-9-5-1,0 5-1,0-5 1,10 5 0,-10-10 0,8 5 0,-8 0 0,9 0 0,-1-5 0,-8 0 1,10 0-1,-2 1 0,1-2 1,0-4 0,0 6 0,-1-6 1,2 0 0,-1 0-2,-1 5 1,0-5-1,-8 5 1,10-5-2,-1 10 1,-9-5-1,0 5-1,8 0 0,-8 0-1,0 0-1,0 5-2,0-5 1,0 5-1,0 5 2,0-5 2,0 5 0,10 0 0,-10 0 2,0 5-2,0 0 3,0 0 0,0 5 0,0-5-1,8 0 0,-8 4 0,0 1 0,0-4 0,9 4 2,-9-6 0,10 6-2,-10-5 1,8 1-1,-8 3 1,8-4-1,-8 0 0,9 0-1,1-5-1,-2 5-2,1-5-4,0 5 0,0-5-3,-1-5 0,2 5-2,-1-5 1,-1 0 1,0 0 2,2-5 4,7 5 0,-7-5 3,-2 0 3,1 0 2,1-5-2,-2 0 0,0 0 1,1 0 1,9-5 0,-10 6-1,2-6-1,-1-6-1,-1 7 0,-8-7-1,10 6 0,-2-4-1,1 4 2,-9-5-1,8 5 0,-8 0 1,10 5-1,-10 0 1,0 1 0,0-2 0,0 7-1,0-2 1,0 1-1,0 1-4,0 4-1,0 0 2,0 4 1,-10-4-4,10 11 2,-8-2 2,8 1 0,-9 0 2,1 5 1,8 0-1,-10 5 0,10-5 2,-8 0 0,8 0-1,0 4 1,0-4-1,0 0 0,0-4 0,0 4-2,0 0-4,8-6-7,-8 1-5,10 0-9,-10-5-6,8 0-4,1 5-3,-9-5-2,8-5 0,2 5 6,-1 0 0,-1-5 2,2 0 5,7 0 3,-8-5 1,8 0 3,-8 0 4,9 0-1,-10-5 6,11 5 4,-11-5 2,10 0 3,-9-5 0,1 0 2,6 0-2,-7 1 4,1-1 0,-2-6 2,1 2 0,0-1-1,0 0 2,-1 0 0,-8 0 0,10 6-4,-2-7 1,-8 6 2,9 6-1,-1-6 0,-8 4 5,0 2 0,10-1 1,-10-1 5,9 7 1,-9-1 0,0 5 3,0-5 0,8 5-7,-8 5 6,0 0 6,0-1 5,0 11 5,10 6 8,-10-1 6,8-1 9,-8 11 5,9 0 1,-9 0-4,0 5-4,9-6-5,-9 6-5,0 1-5,0-2-5,0 1-1,0 0-3,9-5 0,-9 5-2,0-5-2,0-1-3,0 1-1,0-5-3,8 5-2,-8-10-4,0 4-2,0-4-1,0 1-2,0-6-1,0-1 1,0-4-1,0 0-2,0 0 1,0 0-2,0-5 3,0-5-1,-8 5 1,8-5 1,0 0-2,-9-5 0,9 0 0,-9-5 0,0-5-4,9 0 0,-8 1-3,8-7-4,-10 1-3,10-4 0,0-1-4,0-5-6,10-5 0,-10 0-4,0 0-1,8-4 2,1 3-1,0-3 1,0-1 1,-1 6 1,1-2 4,1 7 3,-2-6 1,0 10 1,2-5 2,7 10 0,-7 0 3,-2 1 0,1 4 0,-1 4 1,-8 1 2,10 1-1,-2 4 4,-8-1-2,9 6-1,1-4 0,-2 8 0,1-4-1,0 6 0,0 3 1,8-4-1,-7 5 1,-2 5 3,0-4 1,2 4 1,-1 4 3,-1-4 2,2 0-3,-2 5 1,-8-5-1,9 0 0,-9 5 0,-9-5 0,9 0-1,0-1-1,-8 1 0,-2 0-2,2 0-13,-11 0-21,3 5-28,-3-5-46,-7 0-59,-1 0-64,0-5-77,-8 0-77,8 0-69,-8-5-64,9-5-82,-9-5-99,-1-1-70,10-3-7,-9-6 37</inkml:trace>
  <inkml:trace contextRef="#ctx0" brushRef="#br0" timeOffset="5546">4479 290 275,'10'-15'558,"-2"5"-102,-8 0-134,8 0-50,2 0-50,-1 0-49,-1 5-36,10 0-26,-1 0-20,-7 5-22,7 0-19,1 0-18,-9 5-26,9 0-31,-10 0-31,1 5-32,1-5-36,-2 5-49,-8 0-82,8 0-131,-16 0-107,8 0-48,-8 0-11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3:03.26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223 303 340,'8'-5'510,"-8"5"-75,0 0-82,0-5-18,0 5-9,0 0-37,0-5-30,0 5-29,0 0-17,0 0-19,0 0-23,-8 0-23,8 0-23,0 0-14,-9 5-15,9 0-3,0 0 1,-9 0 8,9 5 10,-9 0 14,1 0 10,-2 4 8,1 1 1,1 6-6,0-7-9,-11 11-15,11-5-14,-10 5-18,-1 0-19,11 0-12,-9 0-11,7-6-8,-6 2-8,6 3-5,1-4-6,9 1 0,-8-7-3,-2 6-5,10-5-2,0 0-1,0 0-2,0-5-2,0 5 1,10-10-6,-10 5 3,8-5 2,1-1-1,1-4 2,-2 6 0,0-6 2,11-6 2,-11 2-1,10-7 0,-9 2-1,9-1 0,-1-5 0,-7-5 0,6 0-1,-7-5 0,1 0 1,-2 0 3,1 1-1,0-6-1,0 5 2,-9-5-3,8 0 2,-8 0-3,0 6 2,0-6-3,-8 10 1,8-5 0,0 10 0,-9-5 1,9 5 1,-9 5 0,9 0-1,0 5 2,-9 0-2,9 0-1,-8 0-1,-2 5-1,1 5-1,1 0-2,0 0-3,-2 5 0,-7 5-2,7-5-8,-7 5-8,7 0-10,2-1-14,0 1-19,-1 0-23,-1 0-28,2 0-23,8-4-19,-8-2-14,8 1-7,8 0 2,-8 0 13,8-5 6,2 0 13,-1 0 12,-1 0 13,0 0 14,2-5 5,7 5 3,-7-5 0,7 0 13,-7-5 14,6 0 11,-7 0 12,9 0 10,0 0 10,-9-5 11,9 0 8,-1-5 5,-7 6 4,7-6 3,-9 0 3,10 0 3,-9-5 0,9 0-1,-10 0 0,11 0 2,-11 0 5,10 0 5,-9-5 3,9 5 0,-10-5 4,11 5 3,-11 1 5,1-6 5,-1 10-1,2-6 1,-2 7 3,1-1 3,-9 0 9,9 5 7,-9 1 7,9 3 3,-9-3 6,0 3-5,0 6 2,0-5-6,0 5-7,0 0-7,0 5 5,0 1 13,0 9 15,0-1 26,-9 6 20,9 0 23,0 10 16,0-1 12,-9 1-7,9 5-9,0 0-17,-9 5-23,1 5-19,8-1-21,0 1-13,-10 0-8,10 5-6,0-6-9,0 6-5,0 1-3,0-7-1,0 6-5,0-5-2,0 0-8,-8-6-3,8 6-5,0-5-7,0 0-1,-9-5-5,9 4 0,-8-4-2,8 0 0,-10-5 0,1 0 0,9 0 2,-8-6 0,-2-4 1,2 0-2,-1 0-1,0-5-1,9 5 1,-17-10 0,17 0 4,-9 0-2,-1-5-1,2-5 0,0 0 0,-2 0-2,1-10-7,1 0-9,-2 0-7,2-5-7,-1-5-4,1 0-4,-2-5-5,2 0-1,-1 0-1,9-4 6,-10-1 2,10 0 0,-8 5 3,8-5 1,0 0 2,0 0 1,8 6 1,-8-6-4,10 10-1,-10-5-6,9 5-8,-1 0-11,2 5-16,-2-4-16,1 4-26,-1 4-31,2-4-32,7 6-33,1-1-41,0 5-38,-9-5-38,8 5-34,1-1-28,0-3-32,9 4-58,-10 0-100,-9-5-47,19 5 0,-18 0 28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3:04.20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272 80 343,'10'-5'458,"-1"-5"-80,-9-1-85,0 2-27,0 3 6,0-3-32,0 4-20,0 0-12,0 0-8,-9 0-6,9 0-10,-10 0-12,10 5-17,-8 0-8,-1 0-22,0 5-18,0 0-7,-8 0-3,8 5 4,0 0 0,-9 0 3,9 5-13,-9 0 2,1-1 2,9 7-6,-10-6-7,-1 4-9,11 1-9,-10 0-12,9 0-2,1 5-8,-1-5-9,9-1-5,-9 1-13,18 1-2,-9-2-3,9 1 0,-1 0-3,1 0-3,9 0 2,0 0-3,-1 0 5,1-1-4,-1 2-1,10-7-2,-9 1-1,-9 6 1,9-7-1,-1 1 0,-8-5 0,0 5-1,-9-5-1,8 0-4,-8 0-7,10-5-8,-20 5-8,10-5-12,-8 4-10,-1-3-13,0-1-10,0-1-10,-8 2 3,8-6 1,-8 0 3,-2 0 1,1 0 2,10 0 3,-9-6-1,-1 2 0,-1-1-11,3-1-6,-3 2-6,2-6-9,8 5-13,0-5-20,1 5-15,-2-5-19,2 5-19,8-5-24,0 5-24,0-5-26,8 0-31,2 0-40,-2 0-70,1-5-76,9 6-26</inkml:trace>
  <inkml:trace contextRef="#ctx0" brushRef="#br0" timeOffset="410">548 383 298,'8'5'330,"0"-5"-80,-8 0-71,10 0-25,-1 0 1,-1 0-21,2-5-25,-2 0-20,1 0-10,-1 0 3,2 0 10,7-5 15,-7 0 13,-2 6 15,1-11 7,0 4 10,-9 1 8,9 1 5,-9-6 3,8 4 1,-8 2-2,0-6-3,0 5 1,0 5-8,0-5-4,0 0-13,-8 0-12,-1 5-17,9-5-12,-9 5-15,0 0-17,1 0-13,-2 5-13,-7 0-8,7 0-8,-7 5-6,9 0-3,-10 0-7,-1 5 1,3 0-2,-3 10 2,2-6 6,8 7 0,-8-1 0,7-1-7,-7 7 6,7-7-2,2 6-1,8 0-2,-9-5-6,9 5 1,9-5-2,-9 4 5,8-4-2,2 1 0,-2-2-4,1-4 1,1 0 0,7 0-3,-8-5 0,8 0-4,2 0-3,-11-5-2,10 0-7,-1-5 5,-7 0 1,7 0 5,1-5-2,-1 0 5,1-5 2,0-5 3,-1 5 8,1-5-5,-1 0 1,2-5-3,-1 0 0,7-4 1,-7 3 2,1 2 5,-3-6 6,11 5 10,-9 0 9,9 5 9,-10-5 11,10 5 4,-9 6 1,-1-2-3,1 1-1,0 5-6,-9 1-11,9 4-7,-10 0-8,9 4-5,-7 1-1,-2 1-1,1 3-1,1 1 0,-2 5 0,0 0 2,-8 5 3,10-5 2,-10 5 0,0 0-1,9-1 3,-9 2 1,0-6 0,-9 5-2,9-5 0,0 0-2,0-1 0,-10 1 0,10-5-1,-8 5 3,8-5-3,0-5-1,-8 0 0,8 0 1,0 0 1,-10 0-2,10-5-3,0-5-2,0 5 0,-9-10-4,9 5-3,0-5-1,0 0-4,0-5-1,0 0-1,0-4-3,9-2-3,-9 1 2,10 1 0,-10-1-2,8 0-3,-8 0-2,8 0-5,2 0-2,-1 0-1,-1 1-8,10 4-5,-9 0-9,-1 0-8,2 4-10,7 2-9,-7-1-18,-2-1-30,1 7-37,-1-1-35,2-1-40,-10 2-52,8 4-49,-8-5-51,9 5-44,-9 0-45,10 0-67,-10 0-128,8 0-43,-8 0 8,0 5 40</inkml:trace>
  <inkml:trace contextRef="#ctx0" brushRef="#br0" timeOffset="1464">1467 179 125,'9'-5'513,"-9"5"-70,9-5-98,-9 0-65,0 5-4,9-5-47,-9 5-45,0 0-31,0 0-14,0 0-11,0 5 0,0 0 2,0 0 4,0 5 3,0 0 12,8 0 17,-8 5 12,0 0 12,0 0 6,0 4 5,10 1 2,-10-5 0,0 6-14,0-2-16,9 1-22,-9 0-25,0 0-24,8 0-25,-8-5-24,8 5-16,-8-5-11,10 5-12,-10-5-3,9-6-2,-9 1-2,8 1-1,-8-2 0,0 1-1,0-5-2,10 0 4,-10-5 1,0 5 6,0-5 5,0 0 6,0 0 3,8-5 3,-8 0 0,9 0-3,1-5-3,-2-5-5,0 0-5,2 0-7,7-9-2,1-2-6,-1 2 0,1-1 2,-9-5 1,9 0-1,-1 0-2,1 0 1,-9 0-2,9 6-1,0-6-4,-9 10-2,-1 0-4,-8 0-8,8 6-9,2 3-19,-10 1-23,0 5-32,0 1-43,9-2-45,-9 6-43,0-5-37,8 5-32,-8 0-17,10 5-10,-2 1-7,11-2 7,-11 7 7,9-7 6,1 7-5,0-7-15,-1 6-34,1 0-53,-1-5-60,10 5-16</inkml:trace>
  <inkml:trace contextRef="#ctx0" brushRef="#br0" timeOffset="1804">2228 238 56,'9'6'413,"0"-1"-37,-9-1-56,9 2-56,-9-1-14,0-1-17,0 2-22,0-6-14,0 9-6,0-4 0,0 5 0,0 5-1,0-4-12,0 4-14,0-6-12,-9 6-8,9 0-8,0 0-6,0 0-5,-9 0-2,9 0 0,-9-1-2,9 1-10,-8 0-13,8-4-18,0 4-13,0 0-18,0-6-15,0 1-14,0 0-11,0 0-22,0 0-40,0 0-38,0-5-50,0 5-48,0-5-54,0 0-50,0 0-49,-10 0-34,10 0-27,0-5-46,0 0-67,0-10-64,-8 0-14,-1 0 15</inkml:trace>
  <inkml:trace contextRef="#ctx0" brushRef="#br0" timeOffset="2031">2308 110 113,'9'-6'459,"-1"1"-85,-8-5-104,0 10-72,10-5-19,-10 5-49,0 0-48,0 5-38,0-5-31,0 10-24,0-5-22,0 5-20,8-5-23,-8 1-34,9 3-44,-9-4-51,10 0-59,-2 0-77,-8 0-59</inkml:trace>
  <inkml:trace contextRef="#ctx0" brushRef="#br0" timeOffset="2163">2652 89 378,'18'-9'420,"-9"4"-46,1-5-48,-2 5-18,-8-5 21,0 5-23,9-1-27,-9 2-17,0 4-10,0-5-19,0 5-16,0 0-23,0 0-21,-9 5-21,9-5-9,0 4-6,-8 2-2,-2 3 1,1 2 2,1-1 3,-2 4-1,-7 1-7,9 0-12,-2 0-13,-7 0-17,7 0-16,2 0-15,0 5-14,-2 0-9,1-1-11,1 2-6,-1-1-6,9-1-5,-9 1-3,9 1-1,0-2-3,0 1-5,0-5-11,0 5-30,0 0-43,0-1-51,0-4-48,0 0-56,9 0-58,-9-4-59,9 4-45,-1-6-28,1-3-19,1-2-27,6-4-53,3-4-86,-11 4-17,10-6 20</inkml:trace>
  <inkml:trace contextRef="#ctx0" brushRef="#br0" timeOffset="2451">2909 438 158,'-8'10'429,"8"-6"-80,0 2-92,0-6-55,0 5-7,0-1-37,8 2-35,2-6-29,-2 5-16,1-10-9,-1 5-6,11-6-8,-1 2-9,8-1-6,-9-5-6,10 5 0,-9-5-1,9 0 7,-10 0 6,1-5 9,-1 0 12,1 0 15,0 0 13,-9 1 12,8-7 12,-8 6 8,-9-5 11,9 1 7,-9-1-1,0 0-1,8 5 5,-8-5 3,-8 5 0,8 5 0,0-5-5,-9 5-5,9 0 2,-9 6-7,9-2-17,-9 1-14,1 5-20,8 0-15,-9 0-19,0 5-13,-8 1-12,7-2-10,-7 6-6,-1 5-2,1 0 0,-1 0 1,9 5 0,-9 0-2,0 0-1,1 0 0,8 4 1,0 1 0,0-5-2,1 5 1,-2-5-1,10 5 0,0-5-1,0 0-2,10 0-2,-2-1 0,1 1 1,9 1-1,-10-6 0,19-1-4,-9-4-10,-1 0-14,1 0-15,9-5-15,-10 0-11,10-5-9,-9 0-6,8-5-5,1 0 1,0-5 12,-2 0 13,2-5 13,-9 0 10,9-5 8,-10 1 7,9-7 11,-8 2 10,1-6 4,-2 0 2,1 0 1,-10-5 3,10 5 0,-9-5 3,-1 6 0,2-1 5,-1 5 10,-9 0 8,8 6 7,-8-2 5,0 6 4,0 1 3,0-1 1,0 9-3,-8-3-9,8 3-9,0 2-10,0 4-5,-9 0-5,9 0-5,-10 0-6,10 4-5,-8 7 1,8-1-3,0-1 3,-9 6 1,9 0 1,0 5 1,9 0 1,-9-5 0,8 10-1,-8-5 2,19 0-1,-11-1 2,2 2 2,7-1 7,1-5 15,-1 4 3,1-4 7,9 5 7,-10-5 5,9 0-3,-7 0 1,7 0-4,-9-5-13,1 5-2,1-5-8,-11-1-6,10 2-4,-9-1 2,-1-1-4,0-3-2,-8 3-2,10-4 0,-10 1 0,0 3-13,0-3-22,0 3-31,0-3-39,-10 3-47,2-4-54,0 5-61,-11-5-74,3 5-61,-3 0-56,11-5-73,-10 0-124,1 0-64,-1-5-14,-9 5 26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3:07.60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416 18 203,'0'-5'224,"0"5"-28,9-4-30,-9 4-15,0-6 15,0 6 23,0 0 7,0-5-13,0 5-16,0 0-14,0 0-7,0 0-6,0 0-5,0 0-5,0 0-4,0 0-7,-9 0-5,9 5-3,0-5-3,0 6 2,0-2 2,-9 1 6,9 1 7,-8 3 9,8 1 2,0 5 4,-10 0 2,10 0-1,-9-1 6,9 2 4,0 4 4,-8 0 0,8 0-1,0-1-6,-10 7-4,10-2-4,0 1-12,-8 0-16,8 5-15,0-5-12,0 4-9,0 1-5,0 0-5,0 0-8,0 0-4,0 0-3,0 4-5,0-4-6,0 0-5,0 0-8,0-5-6,0 5-3,0-5-6,0 0-4,0 0-1,0-1-1,0-4-2,0 1 0,0-2-2,0 1-4,0-5 1,0 0 3,0-5-1,0 5 0,0-5-2,0 0-6,0-5-9,0 0-10,0-1-16,0 2-20,0-1-22,0-1-31,0 2-43,0-6-42,0 0-44,0-6-49,0 6-49,0-9-50,0 3-40,0-3-26,0-6-15,0 0-19,0-10-32,8 5-46,-8 0-30,0-4 13</inkml:trace>
  <inkml:trace contextRef="#ctx0" brushRef="#br0" timeOffset="367">177 461 304,'-17'-5'409,"-10"5"-65,9-4-69,-9-2-33,11 6 1,-3-5-28,1 5-24,10 0-11,-11-4-13,11 4-19,8 0-19,0 0-20,0-6-20,0 6-23,8 0-23,2 0-18,7 0-11,1 0 0,9 0 4,8 0 8,0 0 9,0-5 9,2 5 11,6 0 8,11-4 8,-11 4 2,2 0 3,8-6 0,-9 6-5,9 0-5,-8 0-6,-10 0-10,9 0-4,-8 0-9,-10 0-5,0 6-8,-7-2-5,-1-4-3,-1 5-4,-9 1-3,2-2 1,-2 1 7,-8 5 6,0 0 5,0 0 6,-8 5 4,8 0 4,-10 0 3,2 5-6,-1 0-3,1-1-6,-2 7-10,2-7-4,-1 1-6,-1 5-3,2-5-1,8 0-1,-8 0-3,8-5 0,0 0 2,0 0 1,0 0-4,0-5-1,8 5 1,-8-10 2,8 4-2,-8-9-1,10 6 4,-10-6 0,9 0 4,-1 0 4,2-6 2,7 1 6,-9 1 4,2-7 2,7 2 6,-7-1 4,6-5-2,-6 5-2,7-5-3,-8-5-3,9 5-3,-10-5-3,2 0-9,7-4-4,-17 3 0,10 1 0,-2-4-2,-8 3-3,9-3 1,-9 4-2,0 0 2,0 0 0,0 5-2,0-5-1,-9 5 0,9 0 0,-8 6 1,-2-2-2,2 2-3,-1 3-10,-9 2-15,9-1-16,-9-1-19,1 6-21,-1 0-21,0 0-21,1 6-28,-1-6-21,1 5-21,-1 5-28,-1-5-25,3 5-22,6-1-23,1-4-26,-8 5-38,8 1-57,9-7-89,-9 1-45,9 1-8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3:08.513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-2 442 102,'17'-4'613,"-7"4"-41,-2-5-103,1-1-85,-1 6-35,-8 0-64,10-4-51,-10 4-38,0 0-23,0 4-11,8 2-10,-8-1 4,0 5 8,0-1 10,9 6 10,-9 0 16,0 5 8,10 0-1,-10 5-4,0 0-11,0 0-16,0-1-16,0 6-17,0 0-24,8 0-20,-8-5-15,0 10-13,0-5-12,0 0-7,0-5-10,0 4-7,0 1-6,0 0-4,0 0-6,-8 0-3,8-5-3,0 5-3,-10 0-3,10-6-3,-9 1-1,9 5 2,-8-5-1,8 0 1,-10 0 0,10-6-3,0 2 2,-8-1-7,8-5-16,-9 0-15,9-1-18,0-4-21,-8 0-31,8 0-40,0-5-46,-10 5-41,10-10-33,0 5-40,0-5-46,0 0-44,0-5-36,10 5-29,-10-10-41,8 0-59,-8-5-95,9 0-22,-9-5 22</inkml:trace>
  <inkml:trace contextRef="#ctx0" brushRef="#br0" timeOffset="336">272 438 276,'8'-11'571,"-8"-3"-45,0 4-122,10-5-72,-10 5-60,9 5-61,-9-5-38,8 5-22,-8-5-18,8 5-20,2 5-18,-10-5-17,9 5-10,-1 0-6,2 5-2,-2-5 5,1 5 6,1 5 14,-10 0 8,8 0 14,0 0 7,-8 5 5,9 0 9,-9 5 3,0-5 2,0 4-2,0 1 0,0-5-12,0 5-10,0 0-11,-9 0-15,9 0-15,-8 0-15,0-5-12,-2 4-12,1 2-9,1-1-6,-2-5-10,-7 4-4,7 1-20,-6-5-28,-3 0-41,2 0-45,8-5-44,-8 0-50,-1-5-54,9 5-55,-9-5-38,9 0-24,1-5-28,-2 0-35,2-5-64,8 0-68,-9-5-13,9 0 24</inkml:trace>
  <inkml:trace contextRef="#ctx0" brushRef="#br0" timeOffset="614">529 383 123,'17'-5'561,"1"0"-31,-1 5-103,9-5-82,-7 5-37,-1 0-64,9 0-40,-11 0-28,3 5-17,-2 5-12,9 0-14,-7 5-16,-3 0-14,3 0-12,-1 4-5,-10 1-10,11 1-2,-11 3-1,0-4 2,-8 5-2,9-5 0,-9 5-1,0-5 0,0 0 5,-9-1 2,9 1-2,0-5-1,-8 0-2,0 0 0,-2-5-3,10 0-5,-9 0-8,1-5-8,-2 5-4,10-5-4,-8-5-5,8 5-4,-9-5-3,9-5-9,-10 0-2,10 0-3,-8-5-6,8-5-3,0 5-3,0-4-4,8-7-3,-8 1 3,10 1 0,-10-1 0,9-5-1,-1 5-2,2-5-1,7 0-1,-7 0 4,6 0-2,-7 6 0,9-1-1,0-1-1,-9 6-1,9 1 1,-1-1 0,1 5 0,-1 0-1,-7 0-1,7 5 0,1 0 8,-1 0-2,-7 5-2,6 0 0,-6 0 2,-1 5 0,-1 0-1,10 0 0,-9 5-4,-1 0 3,-8 5 2,10-5 2,-2 10-1,1-5 1,-9 5 1,0-1 0,10-4-1,-10 5-1,0 0 1,0 0-1,0-5 0,8 5-8,-8-5-2,0-1-5,0 1-9,0 0-3,0-4-3,9-2-2,-9-3 5,0-2 4,0 1 1,0-5 5,0 6 10,9-6 6,-9 0 1,0 0-1,9-6 0,-1 1 1,-8 1 2,9-7 0,0 2-1,0-1-1,-9-1 1,8-4 2,2 6-1,-1-11-1,-1 5-2,-8 0-1,10 0 0,-10-5 1,8 1-6,-8 4-12,9 0-8,-9-5-10,0 5-11,0 5-14,0-5-17,-9 5-19,9 0-22,-8 0-20,-2 0-24,2 5-24,-11 0-25,11 5-19,-10 0-20,1 5-16,-10 0-14,9 5-24,-9-5-42,2 5-72,7-5-91,-9 5-35,9-6-4</inkml:trace>
  <inkml:trace contextRef="#ctx0" brushRef="#br0" timeOffset="1219">1652 109 372,'18'-20'603,"-1"5"-82,-8 0-128,9 0-47,-10 6-65,2-2-38,-10 1-17,9 5-16,-9 1-15,8 4-18,-8-5-18,0 10-15,0-1-6,0 1 5,-8 10 10,-1 0 16,-1 5 17,10 5 13,-17 0 10,8 0-5,0 5-12,1 0-25,-1-1-23,-1 1-24,10 0-17,-8 0-14,0 0-15,8 0-9,-10 0-9,10-5-9,-9 5-9,9-1-7,-8-4-9,8 0-8,0 0 3,0 0-6,0-5-4,0 5 0,-10-6-3,10 1-1,0 1 1,0-2 1,0-4-6,0 5-7,0-5-12,0-5-17,0 5-21,-8-5-30,8 0-37,0 0-47,-9 0-51,9-5-40,-8-1-39,8-4-41,0 0-34,-10 0-26,2-4-4,8-1-3,-9 0-2,9-5-15,-10-5-23,10-5-31,-8 5-43,8 0-7</inkml:trace>
  <inkml:trace contextRef="#ctx0" brushRef="#br0" timeOffset="1484">1590 517 105,'9'-4'401,"-1"-2"-38,10 1-54,-9-5-47,9 5-9,0 1-11,-9-2-25,8 6-16,-8-5-8,8 1-4,2 4-2,-11 0-2,10-5-7,-9 5-11,9 5-14,-10-5-18,1 4-9,1 1-13,-2 1-14,0 3-14,2 1-8,-10-5 0,9 5 2,-9 5-3,0-5-8,0 5-8,8 0-6,-8 0-5,0 0-6,0 0-10,0 0-14,9 0-6,-9 0-6,0-6-3,0 6 1,0-4-4,9 4-1,-9-6 1,9-3-1,-9 3-6,0-4-1,8 5-5,-8-5-9,0-5 2,10 5-6,-10-5-3,8 0 2,-8-5 2,9 5 2,1-10 3,-10 5 6,8 0 0,1-4 2,-9-6-1,9 4 2,-9-4-1,9 0-6,-9-4-3,8 4-9,-8-5-11,0 0-12,0 0-14,-8 0-15,8 0-16,0 0-15,-9 5-19,9 0-19,-9 0-14,0 6-15,1-1-17,-2-1-17,-7 7-15,7-1-17,2-1-21,-10 6-35,9-4-53,1 4-88,-1 0-59,-1 0-14</inkml:trace>
  <inkml:trace contextRef="#ctx0" brushRef="#br0" timeOffset="1850">2228 388 294,'17'-5'637,"-9"0"-66,2 0-103,-2 0-79,11 5-50,-19-5-58,8 5-45,-8-5-32,0 5-23,8 0-14,-8 0-17,0 0-15,0 0-19,0 0-14,0 5-7,0-5-3,0 5-4,0 0 2,-8 0 2,8 5 4,-8 0 5,8 0 0,-10 0-9,1 5-10,1 0-8,-2 0-10,2-1-11,-1 7-10,1-6-10,8 4-11,-10 1-4,1 0-5,9 0-1,0 0-5,-8-6-2,8 7-3,0-6 0,0 5 2,8-5-3,-8 0 2,9 0-5,1-6 2,-10 1 1,8 0 3,9-5-1,-7 0 0,-2 0-2,11-5-1,-3 0-1,3 0 0,-3-5-1,11 0 0,-9 0 1,9 0 1,-10-5 0,10-4 0,-1-1 0,-7 4 0,-3-8 0,11 4-2,-9-5-1,1-1 1,-3 2-1,-6-6 1,7 5 3,1 0 1,-9-5 0,-1 6 0,2-2 2,-10 7-1,0-1 1,8 0 0,-8 5 0,-8 0 1,8 0 1,0 5-2,-10 0 0,10 5-1,-8 0 1,-10 0-1,9 5-1,1 5-2,-1 0-2,-9-1 2,10 6 0,-2 6 1,-7-7-1,7 11-1,2-5 0,-1 0 1,9 0 0,-10 5 1,10-5-1,-8-1 0,8 2 2,0-6 0,0 5 1,8-5 3,-8 0-3,10 0 0,-10-6-1,9 1 1,-1 0-3,2-5-1,7 0-2,-7 0-7,6-5-10,3 5-12,-2-10-10,9 5-5,-8-5-8,1-5-5,6 5-7,2-5 3,-9 5 6,0-4 11,-1-6 9,1 4 4,-1-4 10,1 5 6,-9-4 6,1-7 4,6 6 6,-7-4 2,-9 4 1,10-5 0,-10 5 8,0-5 9,0 5 8,-10 0 5,10 0 2,-9 0-2,1 1 3,0 4 1,-2-1-8,1 7-12,1-1-3,-10-1-5,9 2-6,-9 4-1,1 0-4,-1 4 0,9 2-2,-9-1 0,0-1-15,1 2-21,9 3-17,-11 2-20,11-2-20,-2-3-19,2 3-20,-1 1-21,9-5-9,-9 5-2,9 0-6,0-5-5,0 0-6,0 0-6,0 5-6,9-5-10,-9 0-9,9 0-9,-1-5-11,2 0-18,-2 0-32,1 0-47,1 0-65,7-5-60,-9 0-17</inkml:trace>
  <inkml:trace contextRef="#ctx0" brushRef="#br0" timeOffset="2519">3164 85 457,'0'-11'511,"0"1"-88,10 1-99,-10 4-30,0-1-43,0 1-50,0 5-31,0 0-20,0 0-7,0 0-3,0 5 3,-10 1 3,10 3 8,0 2 12,-8-2 17,8-3 17,-9 9 16,9-1 7,-8-4-2,-2 5-4,10 0-12,-8 0-14,-1 0-21,-1 5-25,2-5-28,8 5-24,-8-5-14,8 4-13,-10-4-8,10 5-6,-9-5-8,9 5-8,0 0-5,0-5-5,0 5-3,9 0-5,-9-5-3,0 5-2,10-5-2,-10 4-2,8-4-3,0 5-3,-8-5 1,10 0-1,-1 0 0,-9 0-1,8 0 2,2-5-1,-10 5 0,0-5 0,8 5-3,-8 0 0,9-6 0,-9 2-1,0-2-4,8 1-4,-8 1-7,10-7-5,-10 7-6,8-7-6,1 6-9,1-10-7,-2 5-4,1 0-2,9-5-3,-1 5-2,1-5-2,9-5-3,-1 5 1,1-5 0,0 0 0,-1-5 7,1 0 6,-2-5 11,-6 6 6,7-6 11,1 0 7,-10-5 9,1-1 10,0 2 11,-1-1 10,1-5 9,-9 5 2,9-9 9,-10 3 9,11 2 4,-11-1 4,1 0-9,0-5-4,0 5-6,-1 0 5,-8 5-4,9 0-2,-9 0 0,0 1-5,0 8 1,0-4-4,0 11-3,0-7-6,0 7-6,-9-1-8,1 5-6,-1 5 2,0-1-7,0 7 2,1-1-3,-11 5 1,11-1-2,-2 1 3,2 6-1,-1-2 0,1 1 1,-2 0-1,2 0 1,8 0-1,-9-5 2,9 5-1,0 0 0,0-5 1,9 4 1,-9-4-1,8-4-1,2 3 1,-10 1-1,8-5 0,1 0 0,-1 0-2,2 0 0,7 0 0,-7 0 1,-2 0 0,10 0 2,-9-6-1,8 7-1,-8-7 0,0 7-1,9-7-3,-9 2-2,-1 3-1,2-4-6,-2 1-5,1-6-3,-1 4-7,2 1-9,-2 1-12,-8-6-18,0 4-22,0 1-22,0 1-20,-8-6-28,8 4-23,-10 7-24,2-11-20,-1 9-23,1-4-20,-10 0-19,-1 0-21,-7 5-14,0 0-20,0-5-27,-1 5-35,-8-5-53,-2 5-86,2-5-30,-8 5 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3:12.445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132 282 125,'-8'0'152,"8"0"-45,0 5-42,0-5-33,0 0-30,0 0-16,0 0-10,0 0-2,0 0-1,0 0 0,0 4 4,0-4 3,0 0 10,0 6 7,0-6 7,0 0 2,0 5 3,0-5 0,0 0 2,0 4 0,0-4 1,0 0 0,0 0 1,0 6 5,0-6 6,0 0 2,0 0 0,0 0-4,0 0-2,0 0-4,0 0-4,0 5-5,0-5-6,0 0 6,-10 0 19,10 0 17,0 0 15,0 0 6,-9 0 3,9 0 3,-8 0 0,-2 0-7,10 0-20,-8 0-16,-1 0-13,-1-5-7,10 5-1,-8 0-3,0 0-1,-1-6-1,-1 6 6,10-4 3,-8 4 5,8-5 4,-9 5 4,9-6 3,0 6 8,-9-4 4,9 4-9,0-5 2,0-1-2,0 2 1,0 4 1,0-5-1,0 5-2,9-5 0,-9 5 9,0-5-2,9 5 2,-9-5 1,0 5 4,8-5 5,-8 5 3,10-5 3,-10 5 6,9-5 4,-9 5 3,8-5 4,-8 5 3,8-5-3,-8 5-3,10-5-1,-1 0-5,-1 5-1,-8-5-6,10 0-3,-2 5-6,1-5-6,1 5-1,-2-5-7,-8 5-5,8-5-7,1 5-6,1 0-7,-2 0-3,1 0 1,0 0-9,0 0 3,-1 0 0,11 0 1,-11 0 1,10 0 2,-1 0-1,1-5-1,1 5 1,6 0 2,-7 0-1,9 0-1,-1 0 1,1 0 2,0 0-3,-1 0-1,10 0 4,-1 0 1,0 0-2,10 0 3,-2 0 1,2 0 0,8 0 3,-1 5 0,2-5-2,8 0-9,-9 0 5,9 5-1,-9-5 1,9 5-2,0-5-4,-9 5 2,9-5 0,0 5 9,-1 0-2,1 0-5,1-5-1,-1 5-1,0 0 5,0 0-3,-1 0 2,1-5 0,0 5-3,0 0 1,0-5-1,1 5 1,-2-5-1,1 5-1,0-5-5,0 5 2,0-5-1,-1 5 3,1-5 0,-9 0-2,9 0 0,0 4 3,-9-4 0,9 0 0,-8 0 0,-1 0 0,0 0 1,-1 0-1,2 0 3,-1 0-1,-8-4-1,7 4-1,1 0 0,-8 0-1,8-5-2,-9 5 3,9 0 1,1 0 0,-2-5-1,-7 5 1,8 0 0,0 0 0,-9-5 2,9 5-3,0 0 0,1 0 0,-2 0 0,1 0 1,9 0-1,-9 0 1,9 0-1,-9 0-2,9 0 0,0 0 1,0 0 0,0 5-3,9-5 4,-9 0-2,0 0 1,-1 0 4,11 0-4,-10 0-1,0 5 2,8-5 1,-8 0-1,9 0 0,-9 5 1,8-5-2,2 0 2,-2 4 0,0 2-2,2-6 1,-2 5-1,10-1 0,-10 2 1,10-6 0,0 0 0,9 5 0,-9-1 0,8-4 0,1 6 0,-1-6-8,-9 5-4,9-5-1,1 0-3,-1 4-3,1-4-2,-1 0-3,1 5-1,-1-5 6,0 0 3,-8 0 1,9 0 4,-1 0 0,1 0 2,-1 0 1,1 0-1,-1 0-2,-8 0-1,9 0 1,-1 6-1,1-6-1,-9 0 1,-2 0 2,2 4 1,0-4 2,0 0-3,-1 0 1,-7 0-2,6 0 2,2 0 1,-10 0 1,10 0 2,1 0 3,-1-4-1,8 4 1,-9 0 2,1 0 1,8-6-1,1 6-1,-9 0-3,8 0 0,1-5 1,-9 5 0,8 0-1,0 0-2,-9-4 0,1 4 1,0 0 4,-1 0-1,-8-5-1,9 5 2,-9-6 1,-1 6 3,1 0-1,0-4 0,0 4 5,8-5-3,-8 5-1,0-6 1,9 2 0,0 4-4,-2-5 2,2-1-2,0 2-5,9 4 3,-1-5 1,1 5-1,-1-5-1,1 5 3,-1-5 0,1 5-1,-11-5 0,2 5-1,0 0-1,0 0 1,-1 0 4,-7 0 1,-2-5-3,1 5 2,0 0-1,-10 0 0,11 0 3,-10 0 0,0 0-4,-1-5 1,1 5 1,8 0 4,-8-5-1,10 0 3,-2 5-4,10-5 4,-10 0 4,10 0 1,0 5 3,9-5 2,-9 0 3,8 0 2,-9 5 2,1-5-3,0 0-1,-2 0 0,2 5 0,9-5 0,-9 0-2,-10 5 1,10-5 2,0 0 4,-1 5 1,1-5 4,8 0-2,-8 0-1,0 5 1,9-4 0,-11-2 2,11 1-4,-1 5-3,-8-4-6,9-2 1,-1 1 1,-8 1-4,9-2-2,-11 6-7,11-5 1,1 1 1,-12-1 1,11 5-3,-1-6-2,1 2-1,-9 4 0,8-5 2,-8 5-2,9 0-2,-11 0-2,2-6 2,0 6 2,-9 0-1,9-4 1,-19 4-1,10-5 0,-8 5 3,-11-6 0,11 6-1,-11-5-1,-7 5-1,8-4-1,-9 4 0,1-5 0,7 5 0,-16-6-3,8 6 1,1-4 0,-10 4-2,0-5-1,10 5 4,-10-6-1,0 6-1,-8-4 2,8 4 0,-9-5-3,1-1 8,-9 6 1,-1-4-6,1 4 4,-1 0-1,1-5-1,-9 5-8,1 0 4,7 0-6,-9 0-7,-8 0-8,10 0-18,-10 0-19,8 0-20,-8 0-15,0 0-25,0 0-27,0 0-23,0 0-27,0 0-25,-8 0-41,-2 0-67,2 0-117,-1-5-54,1 5-17</inkml:trace>
  <inkml:trace contextRef="#ctx0" brushRef="#br0" timeOffset="36841">1220 4343 163,'0'0'158,"0"-6"-25,0 6-18,0-4-5,0 4 1,0-5 1,0-1 2,0 6 3,0-4-7,0-1-19,9 5-22,-9-5-14,0 0-9,0 5-3,0-5-1,0 5 1,0-5 0,0 5 3,0-5 2,0 5 0,0 0-1,0-5-2,0 5-3,0-5-1,0 5-1,0 0 0,0-5-1,0 5 0,0 0 1,0 0-1,0-5 0,0 5-2,0-5-2,9 5-1,-9-5-3,0 5-2,0 0-1,0-5 2,0 5-2,0 0 3,0-5 1,0 5 3,0-5 6,0 5 0,0-5 3,0 5-2,0-5 3,0 5 3,0 0 3,0-5 0,0 5-4,0 0-1,0 0-2,9-5-5,-9 5-3,0 0-6,0 0-8,0 0-17,0 0 3,0 0 0,0 0-1,0 0-2,0 0-2,0 0-4,0 0 2,0 0 11,0 0-8,0 0-2,0 0-2,0 0-1,-9 0 1,9 0 3,0 0 0,0 0 0,0 0 4,0 0 0,0 0 0,0 0 2,0 5 1,0-5 1,0 0 0,0 0 2,0 5-1,0-5 1,0 0 1,0 5 2,0-5 4,0 5 1,0 0 2,0 0-3,-9 0 2,9 5-2,0-5 1,0 0-3,0 5-5,0-5-2,0 5-3,0-5-1,0 5-2,0-6 1,0 2-1,0 3-1,0 2-2,0-7 0,0 2 1,0-1 0,0 4-1,0-3 0,0 3 4,0-3 4,0 3 3,0-3 11,0 3-4,0-4 0,0 5 5,0-5-3,-9 5 1,9 0 0,0 0 2,0-5-8,0 5 5,0 0 3,-8 0-1,8 0 1,0-1 1,0 2 2,0-1-1,0-1-2,0 2 0,0-2-3,0 1 2,0 1 1,0-2-4,0 1 2,0 1-4,0-2 4,8 1 2,-8 0 0,0 0-1,0 0-3,0 0-7,0 0-1,0 5 2,0-10-2,0 5-3,0 0-1,0 0 0,0-1-1,0 2 6,0-1-2,0-1-6,0-4 1,0 5-1,0 1-2,0-7 1,0 7 0,0-2 3,0 2-1,0-2 4,0 1 2,0 1 1,0-2 4,0 1 0,0-5 2,0 5 0,0-5-5,9 5-1,-9-5-4,0 4-3,0-3 1,0 3-1,0-3-4,9 3 1,-9-3 3,0 4 0,0 0 3,0-5-2,0-1 0,9 2 1,-9 3 0,0-3-2,0-1-4,0 5 4,0-5-2,0 4 2,0-3 0,0 3 1,0 1 2,0-5 1,0 5 3,0-5-1,0 0-1,0 0-3,0 5 3,0-5-5,0 0 2,0 0-2,0 0-2,0 0-3,0 0 2,0 5 1,0-5-1,8 0 0,-8 0-2,0 5-2,0-5 2,0 0 1,0 0-13,0-1 5,0 2 6,0-1 3,0 5 3,9-5 3,-9 5 3,0-5 2,0 4 17,0-3-10,0-2-4,0 7-4,0-7-3,0 1-1,0 5-1,0-5 1,0 0-1,0 5 2,0-5 1,0 5-1,0-5 1,0 5 0,0-5-3,0 0-2,0 0-2,0 0 2,10 5 2,-10-10-2,0 10-1,0-5-1,0 0 0,0 0-2,0 0 1,0 0-4,0 0-4,0-1 2,0 2 3,0-1 0,0-1-1,0-4-2,0 6 1,0-6 1,0 5 1,0-1 1,0-4-2,0 6 0,0-6 0,0 0 1,0 0 0,0 5-1,0-5 0,0 0 2,0 0-1,0 0 0,0 0 0,0 0 0,0 0 0,0 0 1,0 0-2,0 0-1,0 0 2,0 0-2,0 0-2,0 0 0,0 0-2,0 4-4,0-4-5,0 0-19,-10 0-37,10 0-37,-9 0-37,9-4-45,-8-1-59,-1-1-54,0 2-45,0-1-23,9-10-1,-8 0-42,8-5-67,0 0-91,-10-5-25,10-5 12</inkml:trace>
  <inkml:trace contextRef="#ctx0" brushRef="#br0" timeOffset="38195">1212 4079 14,'0'5'61,"-10"-5"-15,10 5-13,0 0-9,0 0-4,0-5 3,0 5 8,-8-5 8,8 4 6,0-4 10,0 0 4,0 0 11,0 0 5,0 0 3,0 0 0,0 0 0,0 0 3,0 0 2,0-4 2,0 4-1,0 0-1,0 0-5,0 0-1,0 0-2,0 0-4,0 0-1,0 0-1,0 0-4,0 0-2,0 0-2,0-5-5,0 5-5,0 0-6,0 0-5,0 0-6,0 0-4,0 0-3,8 0-5,-8 0-3,0 0 1,0 0 0,0 5 8,10-5 8,-10 0 7,8 0 3,-8 4 3,9-4 3,-9 0-2,9 6 3,0-6-7,-9 0-6,8 0-4,1 5-2,-9-5-1,10 0 0,-2 4-1,0-4-1,2 0-4,-1 0 1,-1 0 5,2 0-5,7 0-4,-9-4-2,10 4 0,-9-5-2,1 5 1,7-6-3,-8 6-9,8 0 1,-8-4-1,0 4 1,0 0-4,-1 0-2,2-5 0,7 5-1,-7 0 1,-2 0-1,9 0 0,-7-5 0,-2 5 2,11 0 0,-11 0-7,0 0 1,2 0 2,7 0 1,-8 0 1,9 0-1,-10 0-1,10 0 0,-9 0 6,9 0-2,-1 0-5,-7 0 2,7 0-1,-7-5 1,6 5-1,3 0 0,-11-5 2,10 5-3,-9-5 2,9 5-2,-10-5 0,11 5 0,-11-5-1,0 5 1,11-5-2,-11 5 2,10 0 3,-9 0 0,-1-5-1,11 5 0,-11 0 1,2-5-2,7 5 1,-9 0-1,2 0-1,7 0 1,-7-5 0,6 5 0,-6 0-1,-1 0 3,8 0-1,-8 0 0,8 0 3,-7-5-1,7 5 0,-7 0 2,7 0 1,-9-5 0,10 5 0,0 0 0,-9 0 0,9-5 1,-9 5 3,7 0 0,3 0-1,-11-5 0,10 5 2,1 0 4,-11 0-1,9-5 2,-7 5-1,7 0-1,1 0 5,0 0-2,-1 0-4,1 0-1,-1 0-1,-7 0-4,7 0 0,1 0-3,0 0-2,-1 0 1,1 0 0,-9 0 1,9 0 0,-1 0 1,1 0-1,-1 0 4,1 0-1,0 5 0,-1-5 0,2 0-3,-3 0 1,11 0-1,-17 0-3,7 0 0,1-5 1,-1 5 0,1 0 1,0 0 0,-1 0 0,1-5-2,-1 5 5,2 0-3,-1 0-2,-1 0-1,1 0 2,-1 0 0,-7 0 0,6-5 0,3 5-1,-11 0 0,10 0 1,-9 0-3,9 0-1,-10 0 1,1 0 0,9 0-1,-9 0 0,9 0 0,-10 0 0,10 0 2,-9 0 0,9 0-1,-1 0 0,-7 0 3,7 0 0,-7 0-1,6 0 0,3 0-7,-11 0 4,10 0 1,-9 0 0,9 0-3,-10 0-1,9 0 4,-7 0 0,7 0 7,1 0-2,-9 0-2,9 0-1,-10 0 1,11-5 0,-3 5-1,3 0-1,-1-5-3,-1 0 0,1 5 3,-1-4-11,1 4 5,-9 0 3,9 0 2,-1-6 2,1 6 4,0 0 0,-9 0-2,9 0 12,-1 0-5,-9 0-2,10 0 1,-9 6-3,9-6-2,-10 0-1,11 0 2,-11 4-1,10-4 2,-9 0-1,9 0-3,-10 0 2,11 0-2,-11 0 0,10 0 4,-9 0-2,8 0-2,1 0-1,-10 0 2,11 0-3,-1 0 1,-1-4 1,-9 4-4,10 0 3,1 0 2,-3-6-1,3 6-1,-2 0 4,1 0-4,0-5 3,-1 5 0,1 0-3,-9 0-1,9 0 0,-10 0 3,1 0-3,9 0 0,-10-4-1,2 4-1,7 0 0,-9 0 4,11-6-3,-1 6 2,-10-5 1,19 5-1,-18-4-2,9 4 2,-1-6-1,9 6-1,-7-5-4,-3 1-2,3 4 5,-1-5-2,-1 5 3,1-6 0,0 6 0,-1-4 1,1 4 6,-9 0-3,9 0-1,-1-5 0,-7 5 2,7 0-1,-9 0 0,2 0-3,-2 0-1,1 0 0,0 0 0,-9 0 1,9 0-2,-1 0-2,-8 0 2,10 0 3,-1 0 0,-1 0 0,0 0 2,2 0-1,7 0 2,-7 0 0,-2 0-1,11 0-2,-11 0 1,0 0 0,11 0-1,-11 0-1,1 0 0,9 0-1,-10 0 1,10 0 3,-9 0-4,9 0 2,-9 0 1,9 0 0,-1 0-1,-7 0 3,6 0 1,3 0-3,-11 0 3,10 0-3,-9 0-1,-1 0 0,10 0-2,-9 0 0,-1 0 0,2 0-3,7 0 1,-7 0 1,7 0 1,-8-6 1,0 2 0,9 4 0,-1 0 2,-9-5 1,2 5-3,7 0-1,-7 0 1,7 0-1,-7 0 7,-2 0 4,9 5 1,-7-5 12,-2 0-4,10 0-3,-9 4-2,-1 2 1,10-6-5,-9 5-4,-1-5-4,2 4-11,7-4 5,-7 6 4,7-6 1,-8 5 2,8-5-2,2 4 0,-11-4 2,10 0-1,-9 0 1,9 0-2,-1 0 2,-9 0-1,10 0 0,-9 0-1,9-4 0,-9 4 3,9 0-11,-10-5-1,1 5 6,0 0-4,0 0 4,-1 0-1,2-6-3,-1 6 1,-9 0 9,8 0 1,-8 0-6,10 0 0,-10 0 0,0 0 0,0 0 0,8 0 2,-8 0 0,0 0 2,0 0 1,0 0 2,0-4 1,0 4 6,0 0 6,0 0 2,0-5 3,-8 5 2,8 0 0,0 0-1,0 0 0,0-6-6,0 6-4,0 0-1,0-4-2,0 4-1,0 0-1,0 0-2,0-5 0,-10 5 1,10 0-1,0 0-1,0-6 0,0 6-2,0 0 2,0 0 1,0 0-1,0 0-8,0 0 6,0 0 0,0 0 1,0 0-1,0 0 0,0 0 1,0 0 0,0 0 6,0 0-4,0 0-5,0 0-1,0 0-1,0 0 0,0 0 1,0 0-1,0 0-3,0 0 2,0 0 1,0 6 1,0-6-2,0 0-4,0 0 0,0 0 0,0 0 2,0 5 0,0-1 0,10 2 0,-10-1 6,0 5 2,-10-5 2,10 4 5,0 1 4,0 1 2,0 4 3,0-1 6,0 1 2,0-5 3,0 5 3,0 0-2,0 5 4,0-5 2,0 0 2,0 0 6,10 0 3,-10 5 4,0-5 1,0 0 2,0 4 0,8-4-2,-8 5-2,0-5-9,0 5-11,0-5-3,0 5-2,0-5-7,0 0-3,0 4-2,0-4-4,0 5 0,9 0 2,-9 0-4,0-5-2,0 5 0,0-5-2,0 5 1,0 0 1,8-5-1,-8 0-1,0 4 2,0-4 3,0 0-1,0 0-3,0 0-2,10 0-1,-10 0 0,0-5 1,0 0-6,0 5-10,0-10 5,0 5 2,0 4 2,0-3 1,0-1 0,0-1-3,0 2 3,0 4 7,0-6-3,0 6-11,0-5 3,0 6 0,0-1 2,0 0 1,0 4 1,0-4 1,0 0 2,0-1 10,0 1-3,-10 0-2,10 1-2,0-1 0,0 0-1,0 0-1,0 0 0,0-6-2,0 6-2,0-5 3,0 5 1,0-5-3,0 0 0,0 0 0,-8 0 0,8 0 0,0-5 1,0 5 0,0-5-1,0 5-1,0 0 0,0-5-1,0 5 1,0-6-3,0 7-1,0-1 3,0-5 0,0 5-1,0-5 1,-9 4 0,9-3 0,0-2 0,0 7 1,0-7-3,0 1 1,0 1 1,0-2-1,0 1 1,9 0-1,-9-5 1,0 5 0,0-5-1,0 5-1,0-5 1,0 0-1,0 0-2,0 0 0,0 0-1,0-5-2,0 5-1,8-5-10,-8 5-18,0-5-29,0 5-42,0-5-52,0 5-41,0-10-40,0 5-48,0 1-41,-8 4-36,8-6-16,-9 1-4,9 1-2,0-2-42,-8 1-75,-2 1-78,-7 4-27,7-5 15</inkml:trace>
  <inkml:trace contextRef="#ctx0" brushRef="#br0" timeOffset="40575">1556 5527 29,'-9'0'145,"9"0"-38,-8 0-22,8 0-6,-10 0 1,10 5 4,-8-5 15,-1 0 12,1 5 11,8-5-2,-10 0-11,2 0-9,-11 5-9,11 0-3,-1-5-9,-9 5-4,10 0-2,-10 0 1,1-5-2,7 5-6,-7 0-1,-1-5-1,9 5 1,-9-5 2,1 5-4,7 0-6,-6-5-2,-3 5 5,11-5 6,-1 5 0,-9-5-5,10 0-6,-2 5-3,2-5 5,-1 0 0,-1 0-2,2 0-6,8 0-3,0 0 0,-9 0-1,9 0 1,0 0-9,0-5-2,0 5-2,0 0-4,0-5-2,9 5 0,-9 0 1,8-5-2,2 5 7,-1-5 0,9 5-4,-10-5 4,10 5-1,-1-5-1,2 5 1,7-5 2,1 5-5,-10 0 1,9 0 1,1 0-2,0 0-3,-1 0-2,10 0-2,-10 5-2,1-5 0,8 0 0,-8 5 1,8-5-3,-9 5 5,10-5 3,-10 0 0,9 5 2,-8-5 2,8 0 1,-8 5-2,-1-5-1,10 0-4,-10 0-3,11 0 2,-12 0 0,2 0-5,9 0 4,-10 5 5,10-5 5,-9 0 2,8 5 1,0-5-1,0 0-2,0 0 4,2 0-3,-2 0 1,8 0 7,2 0 1,-10-5 6,10 5 2,-10 0-1,9-5-1,-9 5-3,10 0-8,-10 0-8,0 0-6,2 0-6,-2 0-3,0 0-2,-9 0-3,10 5 1,-10-5 1,1 0 0,0 0 0,8 0 5,-9 0 1,1 0 2,0 0 0,-1 0 2,1-5-1,-2 5 2,12 0 2,-10 0 0,-2 0-1,1 0 0,1-5 3,8 5-3,-8-5 2,9 0-5,-10 5-4,10 0-1,-1 0-1,-8 0-1,8 0-4,-8 0-1,8 0 0,-8-5 2,8 5-1,-9 0 5,1 0-4,0-5 0,-1 5-3,1 0 1,0 0 1,-1-5-2,-9 5 1,10 0-5,0 0 4,-9-5 2,7 5 3,-7 0 2,1-5-1,-3 5 4,3 0 2,7-5 1,-9 5-1,1-5 1,9 5-2,-10-5 1,1 5-3,9-5-4,-9 0-3,7 5-2,-6 0-2,7-5-3,-7 5 1,-2 0 1,9-5 1,-8 5-2,-1 0-1,10 0 3,-9 0 0,-1 0 0,1 0 3,1 5-1,-3-5 3,3 0 4,7 0 4,-9 0-3,1 0 0,1 0 1,6-5-3,-7 5 0,0 0-6,-1 0-2,2 0-3,-3 0 1,3 0 1,7 0-1,-7 0 0,-3 0-2,11 0 0,-9 0-1,-1 0 2,1 0-2,-1 0 0,2 0 2,-1 0 0,-1 0 0,1 5 1,-1-5-2,-7 0-1,6 0 1,-6 0-1,7 0-1,-7 0-4,-2 0 4,1-5 1,-1 5 2,2 0 0,7-5 1,-7 5-2,-2-5 0,1 5 2,9-5-3,-10 1 2,11-2-1,-11 1 0,0 5-2,11-4 0,-11-2 2,10 1 1,-9 1 1,9-2-3,-10 1 1,11 5 0,-11-4 2,1-1-2,9 5-1,-10-6 0,2 6-1,-2 0 1,1-4-3,9 4 2,-9 0-1,-1 0 2,2 0 2,-2 0-1,1 0 3,-9 0-4,9 0 2,0 0-1,-9 0 2,8 0-1,-8 0-2,9 0-1,-9 0 0,0 0 2,10 0-4,-10 0 2,0 0 1,0 0 1,0 0-1,8 0 1,-8 4-2,0-4 3,0 0 0,0 0-1,0 0-1,0-4-1,0 4-1,0 0 1,0 0-1,0 0-2,0 0 3,0 0-1,0 0 1,0 0-2,0 0 0,0 0 0,0 0-1,0-5-2,0 5-2,0-6-2,0 6-3,0-4-5,-8-1-16,8 5-32,0-6-40,-10 2-43,10-1-40,0 0-39,-9 0-48,9 0-45,-8 0-38,-10 0-15,9 0-7,1 0-10,-10 0-46,-1-5-75,2 0-80,-9 0-25,-1 0 11</inkml:trace>
  <inkml:trace contextRef="#ctx0" brushRef="#br0" timeOffset="48514">3300 5736 202,'0'0'246,"0"0"8,8 0-18,-8-5-38,0 5-39,0-5-43,0 5-34,0-5-21,0 5-15,8-5-6,-8 5-5,0-4 0,0 4 1,0 0 5,0-6 3,0 6-2,0 0-1,0 0-2,0 0 2,0 0 1,0-5-1,0 5-3,0 0-1,0 0-1,0 0 0,0 0 2,-8 0 3,8-4 0,0 4 1,0 0 1,0 0-2,0-6 0,-8 6-1,8 0-2,0 0-6,0-5-1,0 5-5,0 0-4,0-4 3,0 4-5,0 0-2,0 0 2,0 0 1,0-6 3,0 1 3,0 5 3,0 0-3,0-4 4,0 4 4,0 0-1,-10-6 1,10 6-2,0-5-2,0 5-1,0-4 4,0 4 4,0 0-1,0-5 2,0 5-3,0 0-1,0 0 5,0 0-1,0 0-3,0 0-2,0 0-1,-9 0-10,9 0 4,0-6 2,0 6 0,0 0 4,0 0-1,0 0-3,0 0-7,0 0 4,0 0-7,-8 0-2,8 0-5,0 0-8,0 0-3,0 0-1,0 0 1,0 0 1,0 0 0,0 0 0,0 0 3,0 0-5,0 0 0,0 0-1,0 0 1,0 6 0,0-6 1,0 0-4,0 5-1,0-1 12,0 1 12,0 1 7,8 3 8,-8 1 12,0 1 5,0 4 0,0-1 8,0 1-3,0 0 3,0 0 1,0 5-3,0 0-7,-8-6 5,8 7 9,0-1-1,0-5-1,0 4-3,0 1-8,-8 0 0,8-5-3,0 0-5,0 5-7,0-5-7,0 0-5,-10 0-5,10 0 3,0 0 3,0 4 5,0-4-2,-9 5 3,9 0 2,0 0 3,0-5 2,0 10 1,-8-5-3,8-1-1,0 7-1,0-7 2,-10 7 2,10-7 2,0 6-3,0 0-3,0-5-6,0 0-4,-8 5-3,8-5-2,0-1-3,0 7 0,0-6-2,0-1 0,0 1 2,0 1 0,0-2-2,0-4 0,0 5-3,-9 0-1,9 0-1,0 5-1,0-5-2,0-1 4,0 7 0,0-2-1,-10 1-1,10 0-1,0 0-1,0 0 1,0-6-1,-8 7-3,8-2 0,0 1-1,0 0 1,0-5 5,-9 5-3,9-5-3,0 0 1,0 0-3,0 0-1,0-1 1,0 1-1,0 1-5,0-2 3,0-4 2,0 0 0,0 5 3,0-5-5,0 0 1,0 0-4,0-1 2,0-3 3,0 4 1,0-5-1,0-1 0,-8 2 1,8-7 1,0 7 5,0-7-3,0 1-3,0-5-1,0 6 1,0-6 0,0 4-2,0-4-1,0 0-2,0 0-2,0 0-1,0 0-4,0 0-3,0 0 0,0 0-4,0 0-12,0 0-28,0-4-38,0-2-31,0 6-26,0-9-26,0 3-29,0-3-22,0-2-10,0 2 4,-10-1 15,10-1 8,0 2 10,0-1 12,0 0 20,-8 0 16,8 0 15,0 0 17,-9 0 18,9 0 25,0 5 20,-9-5 16,0 5 10,9-5 8,-8 0 9,-2 5 10,10 1 4,-9-2 0,1-3-1,-2 3 2,2 1 2,-1 1 2,9-2-1,-8 1 1,-2 1 3,2-2-3,-1 1 3,9 1-2,-10-1-2,2-1 2,8 2 4,-8-1 2,8-1 4,0 2 19,-10-1 18,10 5 14,0-6 19,0 6 9,0-4 7,0 4 10,0 0 2,0 0-6,0-5-11,-9 5-6,9 0-11,0 0-12,0 0-8,0 0-11,0 0-9,0 5-8,0-5-6,9 0 2,-9 4 9,0 2 10,10-1 5,-10-1 10,8 2 15,0 3 7,2 2 8,-1 4 10,-1-6 2,2 6 1,-2 0-1,1 0-7,-1 5-11,2-5-7,-2 0-8,1 0-15,1 0-12,-10 0-7,8 0-4,1 0-3,0 0 0,0-6-4,-1 2-1,2 4-3,-2-6-3,1 1-3,-1-5-3,2 0-1,-10 0-2,9 0 1,-1 0 0,2 0-1,-2-5 0,-8 0 5,9 0 2,1 0 0,-2 0-1,0 0 1,11-5-4,-11 0 2,0 0-1,2-5-7,-1 5-2,-1-5-3,10 1 2,-18-2-1,9 1-1,-1-4 1,2 4-4,-2-5-3,-8 0-2,9 5-4,1-5-9,-10-5-19,0 0-37,8 0-43,-8 0-36,0-5-41,0 1-52,0-2-49,0-4-45,0 1-25,0-1 4,0-5 9,0 5-3,0-4-25,9-1-9,-9 0-15,0-5-16,0 5-38,9-4-21</inkml:trace>
  <inkml:trace contextRef="#ctx0" brushRef="#br0" timeOffset="49966">3335 5721 172,'0'0'180,"0"0"-20,0-5-21,0 5-20,0 0-15,0 0-14,0 0-14,0 0-12,0-4-11,0 4-7,0 0-7,0 0-3,0 0-3,0 0 0,0 0-3,0 0-2,8 0 2,-8 0 3,0 0 5,0 0 2,0 4 2,0-4-8,0 0 4,0 0 0,0-4 3,0 4 6,-8 0 0,8 0 2,0 0 0,0 0 4,0 0 3,-9 0 3,9 0 0,0 0-4,0 0 1,0 0-3,0 0 1,0 0 0,0 0-3,-10 4-2,10-4-8,0 0-2,0 0-5,-8 5 1,8 0 1,-8 0 3,-2 5 7,10 0 8,-9-5 9,1 5 0,0 5 5,-11-5 2,11 0 3,-2 5 1,-7 0-4,7-6-4,2 6-1,-1 0 14,-9-4-9,10 4-5,-1-6-7,-9 1-6,10 5-3,-2-5-4,10 0 5,-9-5-19,1 5 6,-2-5 0,10 5-1,-8-5-4,8-5-4,0 5-2,-9 0-11,9-5 0,0 5 3,0-5-3,0 0 6,0 5 6,0-5 9,0-5 11,0 5 9,0 0 14,0 0 4,9-5 6,-9 5-4,0-10-6,8 5-9,-8 0-8,10-5-16,-2 0-14,-8 0-8,9 0-7,1-5-2,-2 6-2,1-6-1,0 4-3,0 1 2,-1-4 1,2 4-3,-2-5 0,1 4 2,-1-3 0,2 4 1,-1-5 2,-1 5-1,2 0-2,-2-5 1,1 5 0,1 0-2,-2 0-1,0 5 0,1-5-1,1 1 0,-10 3 1,8-3 1,0 9 1,-8-11 0,10 11 1,-10-4-3,9 4 0,-9-6 0,8 1 0,-8 5-1,0 0 0,0 0 0,0-4 1,0 4 1,0 0-1,10 0 0,-10 0 1,0 0 1,0 0-2,0 0 0,0 0-1,0 0 1,0 0 1,0 4-2,0-4 3,0 0-9,0-4 3,0 4 1,0 0 3,0-5-4,0 5 1,0 5 3,0-5-7,0 0 9,0 0-1,0 4-2,0-4-1,0 0 2,0 5-1,0-5 0,0 6 1,0-6 2,0 4-2,8 1 3,-8 1-2,0-6 1,0 4-1,9 1 3,-9 5-1,0-5-3,8 1 4,-8 3-2,10-4 0,-2 5 0,-8 0 0,9 5 0,1-5-2,-2 5 1,-8 0 1,9 0 8,0 0 6,0 0 7,-9 5 5,8-1 5,1 1 6,1 0 2,-10 0-2,8 0-4,0-5-7,-8 5-2,10 0-6,-1-5-5,-9 0-5,8 0-1,-8 0 2,10-6-1,-10 6-2,8-5-2,-8 1-1,9-2 1,-9 1 1,0-5 0,8 5-2,-8-5-2,0 0 2,0-5 0,10 5 2,-10 0-2,0-5-3,0 5-1,0-5 0,8 5-1,-8-5 1,0 0 5,0 5-10,0-5 2,0 0 3,0 0 1,0 0-2,0 0 0,0 0 2,0 0-8,0 0 7,0 0-1,0 0-3,0 0-4,0 0-4,0 0-4,0 0-11,9 0-12,-9 0-26,0 0-29,0 0-30,0 0-34,0 0-40,0 0-50,0-5-47,0 0-42,-9 5-18,9-5-13,0 0-21,-8 5-44,8-5-66,-10 0-66,10 0-14,-8 5 15</inkml:trace>
  <inkml:trace contextRef="#ctx0" brushRef="#br0" timeOffset="57267">3228 3880 111,'0'0'151,"10"0"-6,-10 5 1,8-5 8,-8-5-6,0 5-13,9 0-4,-9 0 3,0 0 4,0 0-12,0 0-21,0 0-15,10 0-13,-10 0-12,0 0-7,0-5-8,0 5-5,0 0-3,0 0-1,0 0-2,0 0 4,0 0 6,0 0 8,0 0 7,0 0 7,0 0 5,0-5 3,0 5 3,0 0 2,0 0 1,0 0 0,0 0 0,0 0 0,0 0 1,0 0-7,0 0 1,0 0-6,0 0-6,0 0-6,0 0-5,0 0-11,0 0-9,-10 0-4,10 0-5,0 0-1,0 0-1,0 0-3,0 0 0,0 0-1,0-5-1,0 5-1,0-5-3,10 0-2,-10 0-3,0 0-6,0 0-2,0-5-3,0 5 2,8-5-2,-8 5 2,0-5-4,0 0 1,8 1 0,-8-6 0,0 4 2,9-4-1,-9 0 0,10 0 2,-10 0 1,0 1 0,0-6 1,8 5-2,-8-5-2,0 0 2,8 0-1,-8 1-2,0-2 1,10-3-2,-10-2 0,0 2 3,9-1-1,-9 0 1,0-5-2,8 0 0,-8 0 0,0 1 1,10-6 2,-10-1-3,0 2 4,0-1-2,0 0-2,8 0 2,-8 1-1,0 4 1,0 0-2,0 0 0,0 0-2,0 5-2,0-5 4,0 6-1,0-2 1,9 2-3,-9-1 2,8 5 1,-8-5 0,10 5-1,-10-5 1,8 6-2,1-7 0,1 2 1,-2 3 0,-8-3 0,9 4 1,0-5-1,-9 10 0,9-10-1,-9 10 2,8-4-2,-8-1-1,9 5 3,-9 0-3,0 0 2,0 0 2,10 0-1,-10 0 0,0 5 2,0-5-2,0 5 1,0-5 0,0 5 2,0 0-14,0 0 8,0-5 0,0 6 3,0 3-1,0-3 1,0-2 0,0 7 0,0-7 9,0 7-4,0-7-1,0 7-4,0-1 2,0 0 1,0 0-1,0 0 0,0 0-1,0 5 0,-10-5 1,10 5-1,0-5 0,0 5-5,0 0 2,0-5-1,0 5 3,0 0-2,0 0-1,0-5 3,0 5-2,0 0 2,0 0 1,0 0 2,0 5 2,0-5 5,0 0 7,-9 0 1,9 5 6,0-5 1,0 0 2,0 0 0,-8 5-3,8-5-4,0 5-4,-9 0-4,0 0-3,9 0-2,-9 0-3,1 4-3,-2 2 0,1-7 0,1 7-1,-2-1-1,2-1 0,8 6 0,-9-4 0,1-2 1,8 1 1,-10 0-1,2 0 3,8 0 2,-9 5-3,-1-5 13,10 0 1,-8 0-10,0 0 6,8 0 8,-10-5 0,10 0 1,-9 0 6,9 0-9,0 0 7,-8-1 13,8-4-2,0 0-7,0 6 4,0-6 5,0 0 1,0 0-2,0 0-2,0 0 1,0 0-1,0 0 6,0 0-2,0-6 0,0 6-3,0-4 4,8 4-4,-8-5-2,0-5-4,0 5-4,9 0-7,-9-5-6,10 0-2,-10 0-1,0 0-2,8 0-3,0 0-2,2-5-1,-1 5 1,-9-4 1,8 3-1,2-4-3,-2 5 0,-8-4 1,9 4-1,-1-1 0,2-4 0,-10 6-1,8-1 0,1 0 1,-9 0-2,10 0 0,-10 0 4,8 5 0,-8 0-1,9-5 0,-9 5-1,0 0-3,9 5 3,-9-5-1,0 0-2,9 0-1,-9 5 4,0 0-1,8 0 0,1-5 3,-9 5-2,10 0 0,-10 0 0,8 5-1,-8-5 1,8 5 1,2 0-1,-10 0-3,9 0 1,-1 0 2,2 0 0,-2 5 2,1 0 1,9 0-1,-10 0 2,1 0 2,1 5 1,-2-6 2,-8 2 2,9 4 2,0 0-4,0 0 1,-1-6 3,1 6-3,0 0-2,-9 0-3,9 0-1,-9 0-4,8 0-1,-8 0-5,0 0-3,0 0-4,10-1-8,-10 7-33,0-6-37,0-6-34,9 6-38,-9 0-44,0-4-49,0 3-48,0 1-44,0-5-9,8 5-3,-8-5-30,0 0-46,10 0-77,-10 0-50,0 0-8</inkml:trace>
  <inkml:trace contextRef="#ctx0" brushRef="#br0" timeOffset="58553">2998 3676 59,'0'5'59,"0"0"-7,-9 0-5,9-1 8,0-4 13,-8 6 12,8-1 12,0-1 13,0-4 8,-9 0 9,9 6 1,0-6-10,0 0-18,0 0-11,0 0-10,0 0-4,0 0 0,0 0 2,0 0 1,0 0 4,9-6 2,-9 6 1,0 0-1,0 0 2,0-4 2,0 4 3,0 0-1,0 0 0,0-5 0,0 5-4,0 0-1,0-6-1,0 6-9,8 0-6,-8 0-6,0 0-7,0 0-5,0 0 0,0 0 0,9 0 3,-9 6 7,0-6 4,10 5 1,-10-5 4,0 4 3,8-4 7,-8 6 6,8 3 5,-8-3-1,10-1-3,-1 4-4,-1-3-1,2-2-2,-10 7-5,8-7-7,1 7-4,-1-2 3,2 1-3,-2 0 1,1 0 4,1 0-2,-2 0-1,1 0-3,0 0-10,0 0-11,-1 0-2,-8 0-4,10 0-7,-2-5-4,-8-1-7,9 7-3,-1-7 0,-8 2-1,10-1-2,-10-1-2,9 2 0,-1-6 2,-8 5 0,10-1 2,-10-4 1,8 0-1,1 0 2,-9 5 0,10-5 0,-10 0 0,0 0 0,8 0 0,-8 0 2,0 0 0,0 0 2,0 0 2,8 0 3,-8 0-2,0-5 0,9 1 1,-9-1-4,0 5-1,10-10-3,-2 5-3,-8-5-2,8-1-1,2 2-1,-1-1-2,-1 5 2,-8-5-2,10 0-1,-2 0-1,1 0 0,-9-5 0,8 0 0,2 0 0,-2 0 0,1 0 0,1 0 2,-10 0 3,8 0 2,1 0 1,0 0 5,0 1 1,-9-6 1,8 5 4,1 5 0,1-5 1,-2 0-3,0 5-2,-8 0-1,10 0-1,-1 1-4,-1-2-2,2 1 1,-10 1-2,8 4-1,-8-5-3,0 5 0,9-1-1,-9 2 2,8-7-2,-8 11-1,0-4-2,10-1-4,-10-1-1,0 6-7,0-4-7,0 4-30,0-5-44,-10 5-46,10-5-53,0 0-57,0 0-61,0-5-56,-8 5-44,8-5-33,0 5-57,-9-5-89,9-5-55,-8 5 1,-2-5 28</inkml:trace>
  <inkml:trace contextRef="#ctx0" brushRef="#br0" timeOffset="70329">15509 3900 3,'0'0'232,"0"0"-61,0 0-45,0 0-36,0 0-28,0 5-18,0-5 0,0 0 9,0 0 12,0 4 18,0-4 16,0 6 17,0-6 11,0 5 2,0-1-11,0 2-17,0-6-15,0 5-16,0-1-14,0 2-8,0-6-1,0 9-1,-10-4 2,10 1 1,0 3-1,0-3 7,0 3 3,0 6 0,10-5-3,-10 5-1,0 0-1,0 0 7,9 0 4,-9 0-6,0 4-4,8-4-5,-8 0-1,0 5 4,0-5 2,0 6 5,0-7 3,9 6 4,-9 0 1,0-5 2,0 0-3,0 5-8,0-5 0,-9 0-5,9 0-6,0 5-4,0-1-3,0 1-6,0-5 0,-8 5 8,8 5 5,0-5-5,0 0-5,0 5-2,-9-1-4,9-4-1,0 5-3,0 1-9,0-2-5,0 1-4,-10-5 2,10 5-1,0 0 5,0-5 8,-8 4 2,8-3 1,0-2 1,0 1 0,0 0 0,0 0 1,-8 0-4,8-5-5,0 5-4,0 0-5,0 0-1,0-5 0,0 4-1,0 2-2,0-1 1,0-5-2,-10 4 3,10-4 1,0 5 1,0-5-1,0 5-2,0-5 4,0 5 9,0-5-4,0 0-3,0 0-1,0 0-2,0-6-1,0 1 1,0 5-1,0-5-12,0-5 6,0 5 1,0-5 1,0 0-1,0 0 2,-9 0-2,9-5-1,0 5 0,0 0-4,0-5 0,0 5 1,0-5 0,0 5-2,0 0 2,0 0 0,0 0 0,-8 0 4,8 0-2,0 5-1,-10-5 0,10 5 5,0-1-4,-8-3-1,8 3 2,0 2 0,0-7-2,0 7 0,0-7 1,0 7-6,0-2 2,0-3 2,-9-2-2,9-4-4,0 5 3,0 1 1,0-6 1,0 0 2,0 4 0,0-4-1,0 0 2,0 0 2,0 0 1,0 0-4,0 0 0,0 0-1,0 0 1,0-4-4,-8-2-5,8 1-11,0-5-28,0-5-39,0 1-44,0-1-49,-10 0-58,10-10-43,0 5-41,0-5-33,0 0-70,0-5-94,0 0-70,0-5-19,-8 1 17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13.03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45 144 161,'0'-9'188,"0"-2"-4,8 1-1,-8 1-3,0 3-35,0-3-31,9-2-23,-9 2-15,0 3-6,0-3-2,9 3 1,-9-3-5,0 4-5,0-5-8,0 5-1,0 0 0,9 0 3,-9 0 2,0 5 1,0-5 4,0 5 2,0 0 3,0 0-5,0 0 0,0 0-1,0 0 3,-9 5 2,9-5 11,0 5 15,0 5 11,0-5 9,0 0 4,0 5 1,-9-1-1,9 6-2,0-4-7,0 4-14,-9-6-11,9 6-9,0 0-5,-8 5-9,8-5-4,0 5-6,0-5-6,0 5-2,0 0-1,0 0 3,0-1-7,0 2 4,0-1-2,0-1 3,0 1 3,0 0 12,0 5 0,0-5-2,0 5 9,-10 0 3,10-6 7,0 1 0,-9 5-3,9-5-11,-8 0-7,-2-5-2,10 5-6,0-5-9,0 0-12,-8-5-6,8 0-5,0 0-3,0 0-1,0-5 0,0-1-1,0 2-3,0-6 0,0 5 4,0-5 2,0 0 2,0 0 1,8 0 3,-8-5 2,0-1 2,0 2-1,0-1 0,10-5-2,-10 0-3,8 5-5,-8-5-3,9 0 0,-9 0-2,10 0 1,-10-5-1,8 10 0,1-5-1,-9 0 2,9 5-2,0 0 0,-1-5 5,1 5-2,-9 1-5,9-2-2,0 1 3,-1 5 0,-8 0 0,10 0-1,-1 0-5,-1 0 4,-8 5 0,10-5 2,-10 10-1,8-10 0,1 10 0,-1-5-6,-8 5 0,10 0 4,-2-5 2,1 5 0,1-5-1,-2 5 2,0 0 1,2-5 6,7 5-1,-8-5-4,9 0-2,-10 0 2,10 0 0,1-5-2,-11 5-3,9-5 1,1 0 0,1 0 1,-11-5 1,10 5-3,-1 0 1,-9-5-1,11 5 1,-1-5-2,-10 0-2,11 0 0,-11 0 0,10 0 3,-9-5 0,-1 5 3,10-5-1,-9 0 1,-1 0 2,2 0 2,-1-5 2,-1 5-5,2-5-1,-10 5 0,8-5 0,1 1-1,-9 4 0,8-10-3,-8 5-1,10 0 3,-10 0 1,0 0 1,0 0-5,8 0 1,-8 0 1,0 5 5,0 0-3,0 1 0,0 3 2,-8-3 2,8 3 5,0 6-1,0-5 0,0 5-3,-10-4 2,10 4 0,-8 4-2,-1-4 0,1 5 0,-2 5 2,-7 1-5,7-2 2,-7 6 0,-1 0-1,1 5 0,7-5 2,-6 5 0,6 0 4,-7-6 9,17 7 6,-10-1 2,2-5 2,-1 4 2,9-4-1,0 5-4,0-5-2,0 0-8,0 0-5,0-5-2,9 0-4,-9 0 2,8 0 0,2-5-1,-10 0 1,8 0 0,1-5 1,1 0 0,6 0-1,-6-5-1,-1 0-2,8-5 2,1 0-2,-10 0-1,11-5-1,-11 5 0,10-5 0,-9 0 1,-1 0 1,2-5 1,7 5 1,-7-5 7,-10 5 9,8 0 8,0 0 8,2 6 5,-10-1 3,0 0 4,9 5 1,-9 0-4,0 0-9,0 5-7,0 0-6,0-5-7,0 5-4,0 5-5,0-5 0,0 5-5,0 0-1,-9 0 0,9 5 1,0-5-1,0 5 0,0 0 0,0-1 0,0 2 0,0-1 2,0-1 0,0 2-5,0-2 1,9 1 2,-9-5 2,0 5 0,0 0-3,8-5 0,-8 0 0,9 0 0,-9 0 1,9 0-1,0-5 0,-9 5 0,8-5 2,2 0-2,-2 0 2,1-5-2,1 5 1,-10-5 0,8 0-1,1 0 0,-1-5-3,2 0 2,-2 0 0,1 1 2,0-6-2,0 4 1,-1 2-2,-8-6 2,10 5 4,-10-1-2,9 2-1,-9 4-2,8-5 2,-8 5-1,0 5 0,0-5 0,0 5 0,0-5-2,0 5-6,0 0 3,0 5 0,0-5 0,0 5 2,0-5 1,0 5-1,-8 5 1,8-5 5,0 4 1,0 2-3,-9-1 0,9-1-1,0 2 1,0-2-1,0 1 2,9-5-2,-9 5 0,0-5 2,8 5 1,0-5-1,-8 0-1,10 0 0,-1 0 2,-1 0 2,2-5-2,-2 5-1,1-5-1,1 0 0,-2-5 1,9 5-2,-7-5-1,-2 0-1,1 0 2,0-5-1,8 0 1,-7 5 0,-2-10 0,1 5 1,-1 1-1,2-6 0,-10 0 0,9 0 0,-1 0 0,2 5 0,-10-5 0,8 0 0,-8 5-1,9 0 1,1 0 1,-10 5-1,0-5 0,8 5 0,-8 1 0,0-2-3,0 6 2,0-5-2,0 5 3,0 5-1,8-5 1,-8 10 4,0-5 9,0 10 10,10 0 7,-10 0 5,0 10 4,9 0 7,-9-1 6,0 6 5,0 0 2,0 5 1,0 0-2,0 0-1,8-1-1,-8 7-4,0-7-2,0 6-5,0 0-10,0-5-4,0 0-6,0-1-2,0-4-3,0 1-3,-8-1-3,8-1-3,0-4-1,0 0-5,0 0 0,-9-5 1,9-1-4,0 1 1,-10 1 0,10-6-2,-8-1 2,8-4 1,0 5-1,-8-10-1,8 5 3,0-5-1,0-5 2,-10 5-2,10-5-1,0 0 1,0 0-2,-9-5-2,9 5-4,-8-10-1,8 5-3,-10-5-2,10 0-4,-8-5-1,8 0-1,-9 0-1,9-5-3,0 5-1,0-4-2,-10-1 1,10 0 0,0 5-1,0-5 0,0 0-1,0 5-1,10-5-1,-10 0 0,0 1-2,9 3 2,-1-3-2,-8-2 0,10 7 0,-2-1 9,1 0 0,1 0 2,6 0 3,-6 0 0,-1 0 2,7 0 2,-6 0 3,7 5-4,-7-5 3,7 0 1,1 5 2,-10-5 0,11 6 1,-2-6 2,1 4 2,0-4-2,-1 6 3,1-1-2,-1-5 1,1 5 0,1 0 0,-3-5-1,-7 5-1,9 0 0,-9 0 0,9-5 0,-10 5-1,2-5 3,-2 5 0,1-5 0,-1 6 0,2-6 0,-1 0 0,-9 0 0,8 0 0,-8 5 0,0-5 0,10 0 0,-10 5 1,0 0 0,-10 0 0,10 0 2,0 5-1,0 0 1,-8-5-2,8 10-1,-9-5-1,-1 5 0,2 0 0,-1 0-1,1 5 2,-10 5-1,9-5 1,-9 5 1,10 0-2,-11 0 0,3 5-1,6 0-1,-7 0 2,7-5 0,2 5 1,-1 0-1,9 0 1,-10 0 0,2 0 1,8-6 0,0 6 0,0-5-2,0 5 0,8-5 2,-8 0-5,10 0 3,-1 0 0,-1 0 0,2-5-1,-10 0-2,8 0-3,1 0-4,9 0 2,-18 0 1,8-5-2,1 0 0,1 0 1,-2-5-1,1 0 5,0-5 2,8 0 2,-7 0 0,-2 0-1,9 0 0,-7-5 0,7 5 2,-7 0 0,-2-5 0,10 5-1,-9 1 1,8-2 0,-7 2 0,6 3 1,-6 2 0,-1-1-1,9-1-2,-10 2 1,1 4-1,-1 0 2,2 4 0,-2 2-2,11-1 0,-11 5 2,1-1 3,0 2 0,0 4-2,-1-6 2,-8 11 1,10-5 0,-2 0 0,-8 0 2,0 0-1,0 0 2,9 0 0,-9-5-3,0 4 1,-9-3-1,9-1 0,0-1-2,0-3 0,0-1-1,0-1 0,0 1 2,-8-5 0,8 0-1,0 0 0,0-5 2,-10 1 0,10-1-2,-8-5 0,8-5-3,0 0 1,-9 0 0,9 0 0,0 0-2,0-5-1,0 0 1,0 0-3,9 5 0,-9-4 0,8-2-1,2 7 1,-2-7 0,1 6-1,-1 1-1,2 4 2,7-5-6,-7 0-6,-2 5-6,11 0-12,-11 5-15,0-5-21,1 5-24,1-5-39,-2 5-32,-8 5-32,8-4-29,2-2-30,-1 6-31,-1-5-22,-8 5-18,10 0-5,-2 0-4,1 0 2,-1 0-6,2 0-22,-10 0-23,8-4-32,1 4-43,1-6-26,-2 1-9</inkml:trace>
  <inkml:trace contextRef="#ctx0" brushRef="#br0" timeOffset="2167">2388 129 152,'10'-5'336,"-2"1"10,-8 4-34,9-6-46,-9 1-40,0 1-32,10 4-17,-10-6-4,0 1 1,0 5-1,0 0-2,0 0-6,0 5 1,0-5 0,0 6-3,0-2 1,8 1 10,-8 5 22,0 1 20,0-2 18,0 6 2,0 5-11,0 0-4,0 0-10,0 0-16,-8 4-30,8 2-30,-10 4-29,1-6-22,9 1-8,-8 0-15,8 5-13,-10-5-9,2 0-7,8 5-6,-9-11-3,9 7-6,0-7-3,0 1-1,0 0-5,-8 0-1,8-5-2,0-5-2,0 5 0,8-10-1,-8 5 1,0-5-2,0-1 3,0 2-1,9-6 3,-9 0-2,8-6-2,2 2 1,-2-7-1,1 2-1,1-6 1,-2 0-2,10 0 0,-9-5 0,-1 5 0,2-5 0,-2-5 0,1 5 0,-1 1-2,2-1-1,-10-1 1,8 7 0,-8-1 2,0 0 0,0 5 0,9 0 0,-9 5 0,0 0 0,0 0 0,0 5-1,-9-5-3,9 10 1,0-5-1,0 5 2,0 5 0,-8 0-1,8 0 1,0 5 1,0 0 0,0-1 1,0 1 0,-10 0 0,10 0 1,0 0 0,10 0-1,-10 0 0,0 5 0,8-5 1,-8-5 0,9 5-1,-9 0-1,10-5 0,-2 0 1,-8 0-3,9 0-4,-9-5-2,9 5-6,0-1-8,-9-3-18,8-1-17,-8-1-24,9 2-25,0-6-26,-9 5-23,9-5-9,-1 4-3,2-4-6,-1 0-14,9 0-15,-10 0-13,1-4-7,9-1-16,-10 5-23,1-6-24,9-3-14,-10 3 5,11 2 12,-11-1 6,10-5-11,-9 0-19,9 5-22,-10-5 1,11 0 3,-2 0-25,1 0-51</inkml:trace>
  <inkml:trace contextRef="#ctx0" brushRef="#br0" timeOffset="2836">3052 527 224,'0'0'354,"0"0"-25,0 6-33,0-6-30,-8 0-26,8 0-20,0 4-14,0-4-7,0 0-8,0 0-6,0 0-4,-10 0-2,10 0-4,0 0-3,0 0-2,0 0 0,0 0 3,-8 0-2,8 0 0,0 0-1,0 0 0,0 0-6,0 0-6,-9 5-11,9-5-14,0 0-13,0 0-15,0 0-14,0 0-14,0 0-11,0 0-9,0 0-8,0 0-7,0 0 1,0 0-8,9 0-5,-9 0-3,0 0-5,0 0-3,0 0-3,8 0-2,-8 0-7,10 0 2,-10 0 0,8 0-1,1 0 1,0 0-2,0-5 1,9 5 0,-9 0 1,7-4 1,-6 4-3,7-6 0,-7 6-1,-2-5-1,11 5-2,-3-4 0,3 4-3,-11-6-1,10 6 1,-1-5 0,1 5 0,-9 0 0,1-4 0,7 4-2,-9 0-3,2 0-3,-2 0-4,1 0-8,0 0-8,-9 0-12,9 0-22,-9 0-25,8 0-18,-8 0-42,0 0-38,0 4-27,10-4-32,-10 0-22,0 0-22,0 0-19,0 0-22,0 0 5,0 0 4,0 5 5,0-5 8,-10-5-1,10 5-13,0 0-21,-8-4-31,8-1-47,-9-5-40</inkml:trace>
  <inkml:trace contextRef="#ctx0" brushRef="#br0" timeOffset="3238">3212 299 242,'0'-6'408,"0"6"-26,-10-4-3,10 4-5,0 0-43,0 0-47,-8 0-44,8 0-28,0 0-26,0 0-21,0 0-15,0 4-10,-8-4-5,8 6 2,0-1 11,0 4 14,0-3 14,0 3 12,0 1 10,0 1 9,0-2 0,0 6-10,0-5-18,0 0-21,0 5-20,0-5-20,0 0-22,0 5-20,0-5-18,0-1-14,0 6-9,8-4-7,-8 4-6,0 0-3,8-6-3,-8 6-3,0 0-4,0 5-3,0-5-4,0 0-2,0 5-1,0 0-5,-8 0-6,0 0-8,8-1-14,-10 1-29,1-5-43,9 6-51,-8-7-52,8-4-53,0 5-51,0-5-47,0-5-39,0 5-26,0-5-8,0 0-1,8-5-26,-8 0-46,9-5-87,-9 0-19,10-5 12</inkml:trace>
  <inkml:trace contextRef="#ctx0" brushRef="#br0" timeOffset="3574">3680 124 287,'0'-4'544,"10"4"-70,-2-6-29,0 6-72,2 0-68,-1 6-43,-9-2-19,8 1-5,2 1 5,-2 3 10,1-4-5,-9 10-3,8 0 5,-8 0 2,10 0-7,-10 0-16,0 5-17,0-1-28,0 2-22,0-1-23,0-1-34,0 7-23,0-7-15,0 1-10,0 5-10,0-5-14,0 0-2,0 4-6,-10-3 0,10-1-7,0 4-4,10 1-1,-10-5-3,0 0 1,0 5-1,0-5-4,9 0-2,-9 5-4,0-5-5,0-1-11,0 1-17,0 0-21,0-5-42,0 5-52,0-5-60,0-5-53,0 0-54,8 0-52,-8 0-52,10-10-44,-10 5-22,0-5-59,8-5-83,1 0-62,-9-5-6,9-5 24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40.64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134 68 253,'0'-10'404,"0"5"-61,-10-5-71,10 5-69,0 0-46,0-5-23,0 5-15,0 0-12,0 0-11,-8 0-7,8 5-9,0-4-12,0 4-11,0-6-10,0 6-11,0 0-2,0 0-3,0 0 1,0 6 1,0-2 0,-9-4-1,9 5 1,0 5 5,0-5 10,0 5 3,0 0 0,0 0 8,0 5-6,0-5 0,0 5-2,-10 4-5,10-4-8,0 6-3,0-7 6,0 7-6,0-2 7,0-4 3,-8 5 3,8 0 4,-9 0 2,9 5 1,0-5-2,-8-1 0,8 2 0,0-1-6,-10-1 2,10 6 2,0-5 3,-8 0-6,8 0-10,-9 0-7,9 5-8,-9-5 4,9 4-9,-9-3-5,9-2-12,-8 6 3,8-5 0,-10 0 0,10-5 2,0 0 0,0 0 0,0-1-2,-9-3-1,9-1-2,0-1 0,0-3-1,0-1 1,0-1 4,0 1 5,0-5 5,0 0 9,0 6 6,0-6 2,0 0 6,0 4 3,0-4-4,0 0-3,0 0 0,0 0-3,0 0-1,9-4 1,-9 4 0,0 0-1,0-6 3,0 6 0,0-5-3,0 5-5,10-4-5,-10-7-4,8 7-3,-8-7-2,9 2-5,0-1 2,0 0-3,-1-5-1,2 5-4,-10 5 3,8-5-4,1 5-1,-1 0-1,-8 0-5,0 0 5,10 5-1,-10 0 3,0 0-2,9 0-2,-9 5 3,0 5 0,8-5 0,-8 5 0,10 5 1,-10-5-1,8 5 2,1 0 2,1 0-1,-2 0 0,0 0 0,1-6 1,9 1 0,-10 5 0,11-10 1,-11 5-1,10-5-1,1 0-1,-11 0 2,9 0 3,-7-5 0,-2 0-2,10-5 1,-1 0 5,-7 0 5,7 0 0,-9 0 0,11-5 0,-11 0-1,10 1 0,-9-6 0,1 0-5,-2 4-4,9-4 1,-17 0-1,10 1-1,-2-1 4,-8 5 1,8-5-1,-8 0 3,0 0 0,0 5-1,0-5 0,0 5 1,0 1-3,0-2-3,0 7 1,0-7 0,-8 7-1,8-2-2,0 1-1,0 5-1,0-4 0,0 4 1,0 0 0,8 0-3,-8-5 2,0 5 0,0 0-1,0 0 0,0 0-1,0 0-1,0 5 2,0-5-1,0 0 0,0 0 0,0 4 2,0-4-1,10 0-3,-10 5-3,0-5-9,0 6-10,0-6-13,0 4-3,0-4-21,0 5-23,0-5-21,9 6-25,-9-6-21,0 4-11,0-4-14,8 5-22,-8 1-3,0-2-6,0-4 3,0 5 7,10 0 4,-10 0-3,8-5 1,1 5 0,-1-5-4,2 0-29,7 0-42,1 0-61,-9-5-75,9 0-50</inkml:trace>
  <inkml:trace contextRef="#ctx0" brushRef="#br0" timeOffset="800">1027 461 193,'8'-5'262,"-8"0"-28,0-5-30,0 5-30,10 0-29,-10 0-24,0 0-19,0 0-11,-10 1-10,10-2-3,0 1-1,0 1-2,0-2 1,0 1 2,-8 1-2,8 4-3,0-6-4,-9 6-2,9-5-3,-8 5-1,8 0-3,-10 0-9,10 0-1,-8 0-3,-1 5-3,-1-5-4,-6 6-2,6-2-1,1 1 2,-7 1-1,-3 3 1,11-3 1,-10 3-1,-1 1 1,11 0-6,-1 0-3,-9 0-6,10 0 2,-10 0-6,9 5-3,1-5-2,-2 0-5,1-1-1,1 2-2,-2 4-1,10-5-1,-8-1-1,8 2-2,-9-2-1,9 1 0,0 1 4,0-7-3,0 6 0,0 0-2,0 0 1,0 0 1,0-5 0,9 5 0,-9-5-1,0 0 0,8 0 2,-8 0 2,10 0-1,-10 0 1,8 0 0,-8-5 1,9 0 1,-9 5 2,0-5-3,10 0 0,-10 0 2,8-5 1,1 5-1,0-5-3,8-5 0,-8 5 0,0 0 3,8-5-2,-7 0-2,-1 0-1,-1 0 2,10-5 1,-9 5-4,1 0 2,-2-5 0,0 6 1,1-2 2,1 2 0,-10-1 0,8-1 4,0 2 8,-8 3 7,0 2 6,0-1 7,10 0 4,-10 0 6,0 5 8,0-5 2,0 5-3,0 0-4,0-5-3,0 5-2,0 0-5,0 0-4,0-5-3,0 5-7,0 0-3,0 0-5,-10 0-6,10 5 2,0-5-5,0 0-1,0 5-6,0 0 0,-8 0 0,8 0 3,-8 0-1,8-1-7,0 7 1,-10-1 0,10-5 1,0 5-1,0-1-1,-9 2-2,9-2 2,0 1 0,0 1 1,0-2-1,9 1 2,-9 0 0,0 0 0,10 0-1,-10 0 1,8 0 2,-8 0 0,8 0 0,2-5 0,-1 5-1,-1-5-1,2 0 0,-2 0 1,1 0-3,-1-1 3,-8 2-2,18-1 0,-9-5 1,1 0 1,-2 4 0,1-4 1,0 0-1,0-4 1,-1 4-1,11-5 2,-11-1-2,0 2 0,2-1-3,7 0 0,-7 0 0,-2-5-2,1 5 2,-1 0 0,2-5-2,-10 0 0,8 0-3,1 5 3,1-5 2,-10 0-1,8 0-1,-8 5 1,8-5 1,-8 1 2,0-2 0,10 7 0,-10-7-4,0 7 1,0-2 2,0-3-2,0 4-1,9-1-1,-9 2 3,0 4 1,0-5 2,8-1 0,-8 2-3,0 4 3,0-5 0,0-1 3,0 2-3,0 4 3,0-5 4,0 0 1,0 0 6,0 5 2,0-5 4,0 5 2,0-5 3,-8 5 3,8 0-5,0 0-3,0-5-5,0 5-4,0 0-1,0 0-5,0 0-4,0 0-5,0 5 0,0 0 1,0 0 3,0 0-2,0 0-1,0 4-2,8 2 3,-8-1 0,0-1-1,0 2 0,9 4-2,-9-6 0,0 1-1,9 1 2,-9-2 0,0 1 0,9 0 1,-9-5 0,0 5-1,8-5 0,-8 5 5,0-5-3,10 0-1,-10 5 0,0-5-3,9 0 0,-9 0 4,0-5 2,0 5 2,8 0-3,-8-5-1,0 0 2,0 5 3,0-5-13,10 0 4,-10 0 1,0 0 0,0 0 5,8-5 3,-8 5-1,9-5 0,-1 5 11,-8-5-5,10 0-2,-2 0-6,1-5 0,1 5-4,-2-5 1,0 0 2,2 5-1,-1-5 2,-1 0-3,1 0 3,0 0-2,0-5-1,-1 5-1,2-5 0,-2 6 1,-8-6-1,9 0 2,1 4-1,-2-3 1,-8 4-1,9 0 1,0 0-1,-9 5-1,0-5 0,9 5-2,-9 5 1,0-5-2,0 5 0,0-5-1,0 10 1,0-5-3,0 5 0,0 5-1,-9 0-1,9 5 4,0 0 2,-9 5 2,9 0 1,-9 4 0,9 1 1,-8 5 5,8 0-1,0 0-2,0 0 3,0 0-1,0 0 0,0 4 4,0-4-1,0 0 1,8-5 1,-8 5 1,0-6-5,9-3 0,-9 3-1,9-4-1,-9 0-1,0-5-3,9 6-2,-9-6-1,0-6 4,0 1-1,0 0 3,8 0-3,-8-5 3,0 0 1,0 0 1,0 0 2,0-5-1,-8 4 0,8-4-2,0 0 3,0 0 5,0 0-2,-9-4 0,9 4-3,0-5 0,-9 0 1,9-5-2,-9 5-2,9-5-7,-8 0 0,8 0-2,-10 0-1,10 1 1,-9-2-2,9 1 0,-8 1 0,8-2-4,-10 2-3,10-2-3,-8 1-1,8 5 0,-9-5 1,9 1 1,-9 4-1,9-5 6,0 5 2,-9-5 5,1 5 0,8-5 1,0 5-2,0-5-1,0 0-2,-9 5-4,9-5 2,0 0-4,0 5 1,0-5-3,9 5 3,-9-5 0,0 5 2,0 0 0,0-5 2,8 5 4,1 1 1,-9-7 2,9 7 0,0-7-2,-1 1 4,10 1 2,-9 4-1,1-5-1,7 5-1,-8-5-2,0-1-2,8 2 6,-8-1-1,8 0-2,2 0 1,-1 0 1,-10 0-14,9-5 16,1 0 1,1 5-3,-3-5 2,3 1 0,-2-1 1,1 0-2,0 0 14,-10-5-12,11 5-1,-2 0-1,-9-5-4,2 5 0,-2 0-1,1-5 2,1 5 0,-10 0 1,0 0 0,8 5-1,-8-5 1,0 1 2,0 4 0,0-1-3,0 7 1,0-1 0,0-1-1,0 2 0,0 4 0,-8 0-2,8 0-2,-10 4 2,1 2-2,1-1 0,-2 5 2,2-1 1,-9 2 0,7 4-1,1 0 4,1 0-1,-10-1 2,9 1 0,0 5-1,0-5-2,1 5 1,-1-5 1,9 5-4,-10-5-1,2 0 1,8 5 2,0-5 1,-8-6 2,8 6 0,8 0-1,-8-5 3,0 0 1,8-5-8,-8 5 1,10-5 1,-1 0 0,-9 0 2,8 0 1,1-5 0,9 0-4,-10-5 7,2 0-5,-2 5 1,11-10-1,-2 5-2,-9-5 1,10 0 1,1 5 0,-3-5-1,3 0 11,-3 1-2,3 3-4,-1 1-2,-1-5 1,1 5-2,-10 1 2,11 4 1,-2 0-7,1 0 0,-10 0 4,2 4-1,7 1 0,-9 5-1,2-5 3,-1 5-4,-1 5 1,2-5 0,-2 5 0,1 0 1,-9 0 0,10 0 1,-10 0 0,8 0 1,-8 0-1,0-6-1,0 2 0,0-1 1,0-5-2,0-1 0,0 1 0,0 1 3,0-6 2,0 4 3,0-4 6,0-4 4,0-2 3,0 1 2,0 1 3,0-7-4,0 2 1,0-1-2,0-5-6,0-5-3,0 5-6,8-5-2,-8 5-1,10-5 1,-10 0 1,9 0-1,-1 0-2,1 1-2,0-7-1,0 11-7,-1-4-6,2-1-13,-2 5-20,1 0-20,1 0-22,-2 0-26,1 1-26,-1 3-33,2-4-32,-2 5-20,1-4-13,0 4-10,0-1-11,9 2-5,-1 3-21,1 2-48,-1-7-95,1 7-72,9-1-27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43.68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 14 115,'0'0'343,"0"-4"4,0-1-5,0 5-39,0 0-45,0 0-48,-8 0-42,8-6-29,0 6-24,0 0-19,8 0-15,-8 0-11,0 6-4,0-6-4,0 5-5,0-1 2,0 2 8,0-1 5,9 5 5,-9-1 2,0 6 5,0 0 8,0 0 2,0 5 3,10 0-2,-10 5-1,0 0-2,0 0 0,0-1-6,0 2-12,0 4 6,0-6 0,0 6-6,0-5-8,-10 0 0,10 5-9,0-6-2,0 2 0,0-7-8,0 1-7,0 0-7,0 0-5,0-5-4,0 0-2,0 0-2,0 0-4,0-5-3,0-1-6,0-3 2,0-1 4,0-1 4,0-4 3,0 6 7,0-1 8,0-5 12,0 0 11,0 0 12,0 0 9,0 0 2,0 0 2,0-5-8,0-1-9,10 2-8,-10-7-12,0 2-11,8-1-14,-8 0-6,8-5-4,2 0-2,-1 0-2,-9-5-4,8 5-1,2-4-4,-2 4 2,1 0-1,-1 0 3,-8-5-2,10 5 3,-2 0-3,-8 0 2,9 0 3,1 0-3,-10 0 1,8 5-4,-8 0 1,9 0 0,-9 5 2,0-4-2,0 3 0,9 1 0,-9 5 1,0-4-2,0 4-3,0 0-1,0 0-1,-9 0-1,9 0 2,0 0-2,0 4-1,0 1 0,-9 1 1,9-2 0,-8 1 2,8 5-1,-10 0 1,1 5 1,9-5 4,-8 0 1,8 5-1,0 0 0,-10-5 0,10 5 0,0 0 0,0 0 0,0 0-3,0-1 0,0 1 2,10 0 0,-10-5 1,8 10 1,-8-5 0,19 0-1,-11 0 0,1 0 1,0 0-1,8-1 2,-8-3-1,0 4 0,8 0-1,-7 0 1,-1 0 3,9-6-1,-10 6 0,1 0-3,9-5 0,-10 5 0,1-5 2,1 0-1,6 5-6,-6-5 1,-10-5 1,9 5 4,-1 0 2,1-5-3,-9-1-1,9 2 1,-9-1 3,0-1 0,9-4-2,-9 6-1,0-1-1,0-5-5,0 4-5,0-4-10,0 6-21,-9-6-23,9 5-30,0-5-31,0 0-35,-9 4-29,9-4-38,-9 0-28,9 0-24,-8 0-20,-1-4-12,9 4-15,-10-5-20,2-5-70,8-1-99,0 2-75,-8-6-25,8 0 5</inkml:trace>
  <inkml:trace contextRef="#ctx0" brushRef="#br0" timeOffset="733">424 502 233,'0'0'406,"-9"0"-53,9-4-35,0 4-48,0 0-50,0 0-43,9-6-36,-9 6-26,10-5-20,-2 1-14,10 4-14,-9-6-9,8 1 0,1 1 4,0-1 5,-1-1 3,1 2-1,-1-1-5,1-1-6,1 6-9,-2-4-10,1-1-11,-1-1-8,1 6-8,0-4-6,-9 4-1,-1-5-3,2 5-1,-2 0-3,1 0-4,-1 0-14,-8 0-25,10 0-32,-10 0-35,0 0-33,0 0-37,8 0-42,-8 0-56,0 0-62,-8 0-103,8 0-63,0 0-22</inkml:trace>
  <inkml:trace contextRef="#ctx0" brushRef="#br0" timeOffset="1002">584 258 64,'0'-4'555,"-10"-1"-61,10-1-74,0 6-76,-8-4-58,8 4-37,0 0-21,0-5-12,0 5-12,0 0-14,0 0-19,0 0-20,0 5-23,0-5-23,0 0-18,0 0-15,0 0-11,0 0-6,0 0 2,0 0-3,0 4 0,0-4 6,0 6 5,0-1 4,8-1 1,-8 7-1,10-2-7,-10-3-5,8 3 7,1 6 4,-9-5-5,10 5-5,-10 0-3,0 5-8,8-5-1,-8 5-2,0 0-13,9-5-11,-9 4-9,0 1-4,0 1-1,0-2-1,0 1-1,0 0-1,-9 0 1,9 0-1,-8 0 0,8 0 0,-10-1-2,1 1 2,1-5-6,8 6-5,-10-2-16,2-4-28,8 0-36,-9 0-36,9 0-41,-8 0-41,8-5-46,-10 5-43,10-6-29,-8 2-13,8-7-6,0 2-2,0-1-19,8-1-46,-8-4-96,10-4-40,-2 4-9</inkml:trace>
  <inkml:trace contextRef="#ctx0" brushRef="#br0" timeOffset="1427">1106 209 185,'0'-5'304,"0"5"-44,0-10-41,0 5-38,0 5-31,0-5-26,0 0-18,0 5-11,0-5-8,0 5-2,0-5 1,0 5 1,0-5 4,0 5 3,0 0 4,0 0 2,0-5 7,0 5 0,0 0 1,0 0 0,0 0-1,0 0 0,0 0-4,0 0-4,0 0-9,0 0-7,0 0-12,0 0-13,0 0-11,0 0-10,0 5-9,0-5-8,0 0-5,0 5-3,0 5 2,0-5 2,0 5 6,0 0 6,0 5 10,0 0 8,0 0 5,0-1 9,0 1 8,0 6 4,9-7 2,-9 6-4,0-5 2,0 5 5,0 0 4,0 0 0,0-1 1,8 7 0,-8-7 1,0 1 3,0 1-3,0 3-4,0-4 0,9 0-2,-9 0-7,0-5-3,0 5-1,0 0-4,9-5-5,-9 0-9,0 4-10,0-8-7,0 3-6,0 1-4,0-5-5,0 0-4,0 0-5,0 0-2,0 0 0,-9 0-3,9-5 2,0 0-2,0 0-2,0 0 0,0 0 1,0 0-1,0-5-7,-9 5-13,9-1-24,0 2-36,0-6-41,-8 5-47,8-5-56,-9 0-63,9 4-70,-10-4-63,2 0-88,0-4-173,-11-1-78,11-10-27,-2 5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9:29.9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70 556 204,'0'-9'446,"0"1"-345,-4 2 10,-1-2-28,1 3-27,0 1-32,4 4-2,-7 4-11,3 1 3,0 13 16,-1 1 6,3 7-1,0 5 0,-1 6-1,3-3-9,0 3-1,0 3-7,0 0-6,0 2-5,-1 2 0,-2-3-1,2-7-1,-2-1-4,3-13 2,0 0 2,0-7-4,0-7 1,0-2 3,0-4 8,0 0 1,0-4-5,3-6-7,-2-9-2,2-7 5,-2-9-2,-1-7-1,-1-10-1,-3 2 0,-3 4 1,3-2-1,2 12 0,-2 5 0,4 12 0,-4 2 0,4 3 0,0 9-2,0 1 2,0 4-2,0 0-3,0 4 4,4 1 1,-4 3 1,4 6 0,-2-1 1,6 2-1,-1 2 0,6 1 2,2 5-3,2-2 0,0-2-1,4 8 1,-2-4 1,0 0 0,-2 2 0,5-2-2,-12-4 1,3-2 0,-2-7 4,-3-3-3,-2-3 2,4-4 3,-6-4-1,4-5 4,2-3-9,1-3 5,-1-6-3,-1-6-1,0 0 0,0-5 1,-5 1-1,-3-9-1,4-1-1,-1-3 1,3-2 0,-3 1 0,2 0 0,-2 5 1,-1 5-2,-2 12 2,2 4-1,-3 10 0,1 5-5,-1 0 0,0 8-3,0 5 2,0 9 6,0 14 0,3 12 0,-1 10 16,3 5-5,4 3-5,-5-3 11,1-1-14,4-4 8,-2-5-8,-2 5 2,-2-8-4,1 2 5,-4-8-6,0-3 0,-2-10 2,2-5 0,0-8 0,0-6-1,2-7 0,-2 3 0,2-8-1,1 3-24,-3-3-27,4-4-28,2-2-67,3-3-9,0-6-47,8 2-123</inkml:trace>
  <inkml:trace contextRef="#ctx0" brushRef="#br0" timeOffset="1036">679 853 729,'0'-6'117,"0"-1"-7,-5 1-52,3 2-20,2 8-28,0-2 1,0 6 26,0 5-10,0 0-3,0 6-19,0 3-3,0-3 2,0 2-4,-4 2-75,1-4-104,-2 2-210</inkml:trace>
  <inkml:trace contextRef="#ctx0" brushRef="#br0" timeOffset="1238">734 656 836,'-7'-37'22,"-1"10"58,-2 8-33,3 6-47,7 9-7,4 10 4,3 5-39,3 8-21,2 4-63,7 4-56,-1-4-153</inkml:trace>
  <inkml:trace contextRef="#ctx0" brushRef="#br0" timeOffset="1396">1079 678 596,'23'-15'75,"-5"-2"49,-5-4-30,-9 6-20,0 1-6,-4 6-20,-4 3-8,0 1-8,-9 4-8,-2 8 0,-6 7 9,-5 8 10,0 11-6,-1 11-16,-4 1-6,10 1-6,3 3-3,7-4-6,8-5 3,7-7 4,14-8-5,0-2-2,12-9-5,84 6-42,-90-21-71,-6-4-8,3 0-72,1-1-154</inkml:trace>
  <inkml:trace contextRef="#ctx0" brushRef="#br0" timeOffset="1726">1345 849 775,'-14'-5'15,"5"-5"57,5-3-9,6-5-19,6 1-6,9 2 13,4-3-19,1 9-6,-1 1-6,-2 12-7,-1 6 5,-4 11 5,1 5-4,-1 11-4,0 3-5,-9-3-8,-10-5 11,1-1-11,-11-12 8,4-7 1,1-7 6,-1-5-5,5-9-12,-3-10 0,9-8 0,0-8 0,5-5 0,9 0 0,7-3 3,11 9-3,9 2 0,8 5-2,4 1 2,-6 11 0,-5 4-5,-7 9 1,-14 8 0,-1 7 0,-12 8 4,2 2 2,-3 8-2,-2 5 0,-2 1 0,-3-1 1,-4-1-1,4-7 0,0-3-1,1-6 1,2-1 1,3-9 2,2-5 0,11-2-1,-7-2-2,5 0 0,7-2 0,-7-6 0,-3 3 3,1-5-5,1-2 2,-8-3-5,1-6 5,-1-6-4,-2-5-4,-2-8 6,-1-5-2,-6 0 3,-3 4-2,-5 7 3,-3 3-2,-10 12-1,-4 5 0,-2 10-1,-2 8 0,-2 3 4,2 5-5,7 6 1,4-1 3,4 0-22,9 6-85,8-4 7,4 7-78,6-7-118</inkml:trace>
  <inkml:trace contextRef="#ctx0" brushRef="#br0" timeOffset="2596">2391 665 694,'-10'-15'123,"-5"2"-25,3-1 6,4 1-37,2 5-20,-1 5-23,3 10-4,-4 6 20,2 5-1,-5 10-16,2 7-7,5 1-5,6 4-9,6-6 2,6 0-2,3-8 1,4-8 6,7-13-4,1-9-2,4-5-1,0-14-1,1-12 1,-6-3-2,-4 0 1,-11 1-1,-5 6 1,-4 12-1,-2 12-1,-4 7-4,2 11 4,0 8 2,0 8 0,2 8-1,5 1 0,3-3 1,8-2-1,3-9 1,4-4 2,1-13-3,-3-5-1,-4-5-1,-1-9 2,-8-9-2,-2-3 1,-4-11 1,1-1 0,-3-4 0,0-3-2,1 5 1,1 8-1,1 5 2,4 10-6,2 9-3,6 8 7,3 8 0,3 5 2,-2 4-1,1-3 1,1-3 0,-4 1 0,5-11 0,-3-1-1,2-5 1,-4-5-3,-1 1 2,-5-5 2,-5 1-1,-4 1 3,-2 7-2,-4 1-2,-1 4-4,-5 8 4,-6 5 0,-10 10 1,-5 5 1,-8 11-1,-1 7-1,3 2 1,8 2 1,4 0-1,7-14-1,12-1-5,4-16 6,8-10 7,8-11-7,8-11 1,5-12 0,5-8 2,4-15-3,-2 2 2,-3 1 5,-5 6 8,-7 10-5,-7 16-8,0 5 0,-6 16-2,1 7 2,-4 10 1,4 8 0,-1 1-3,-4-1 0,3-1-2,0-7-2,-1-10-6,2-7 2,5-12 6,2-9 3,5-10-7,1-12 11,0-3-5,3-2 1,-10 5-1,3 12 12,-6 6-12,-2 12-2,2 14 2,2 8 6,1 12-6,9 10 5,-2 6-5,-1 0 0,-3-4 0,-2-2 4,-9-12-3,2-14 1,-3-3 11,3-14-3,1-15-10,6-8 5,2-8-4,0-14 1,-2-5-2,-2-5-3,-5 1 3,3 8 0,-5 10 4,1 13-9,-3 10-6,-4 17-59,-3 8-8,-5 15-86,2 7-110</inkml:trace>
  <inkml:trace contextRef="#ctx0" brushRef="#br0" timeOffset="3744">3730 830 784,'17'4'38,"1"-4"36,1-4-13,2-5-16,7-5-15,0-9 0,1-2 8,-3-3 9,0-3-1,-16-4-14,-3 3-8,-10-2 2,-6 8-16,-10 1 3,-2 10-11,-1 7 1,-6 16-2,-2 11 11,-1 12-4,5 9 0,2 10-4,8 0 0,11-2-4,9-6 5,9-8-4,6-7 2,4-4 1,8-9-3,2-9 6,4-1-6,2-9 4,5-3-2,1-11-6,-2-3-28,1 0-75,-4-1-51,-9 1-151</inkml:trace>
  <inkml:trace contextRef="#ctx0" brushRef="#br0" timeOffset="4464">4536 194 650,'-3'-10'19,"-2"5"52,2-7 15,-1 6-36,2-2 2,0 7 10,2-3-5,0 4-10,0 0-7,0 0-6,-2 4-10,2 1 0,0 5 29,0 11-2,2 15-24,0 9 7,4 8-3,2 6-11,1 5 10,-1-1-18,1-2-1,1 3 1,-6-5-5,-3-1 0,2-5-5,-3 5 1,-3-12 2,-1-6-4,3-5-1,-5-11 0,6-9-5,0-5-26,6-10-20,2-7-33,10-3-94,6-10-19,6 0-204</inkml:trace>
  <inkml:trace contextRef="#ctx0" brushRef="#br0" timeOffset="4846">4785 817 729,'-6'4'32,"2"-3"17,5 3-6,6-9-5,10 1-9,7-6-1,6 0 6,6-1-5,-2-4 9,-5 1-9,-8-7 1,-1 2-4,-7-2-10,-5-2 1,-4 0-7,0-8-2,-1 4 7,-3 4 1,-4 1-5,1 8-2,2 6-9,-2 3-3,-3 5-3,2 9 5,-10 9 0,0 4 1,-1 11 0,2 7 16,7 0 5,1 1-9,10-5 2,1-1-6,5-7-3,-1-6-1,6-5 1,-4-4-3,4-7 4,-2-2-4,3-4 0,-1 0-2,3-4-2,-1-2-22,2-2-38,1-1-56,-5-4-90,5-1-330</inkml:trace>
  <inkml:trace contextRef="#ctx0" brushRef="#br0" timeOffset="5310">5109 228 788,'-25'-4'0,"1"0"0,4 4 8,8 0-7,3 4-1,8 10-64,5-1-126</inkml:trace>
  <inkml:trace contextRef="#ctx0" brushRef="#br0" timeOffset="5460">5286 677 710,'13'27'31,"-5"-8"53,-7-6-32,2-3-30,-3-3 21,2-7 16,-2 0 18,0-3-25,0-7-34,-2-7 7,-1-6-10,2-8 2,-2-5-6,2 1 8,6 6-12,5 3 10,-4 4 2,5 13-6,-5 3-11,2 6 4,1 10-6,2 3 4,1 10 4,4 4-8,-2 0 1,3 4 0,2-5 1,3-3-1,-1-4 1,1-1-2,-5-5 0,-7-3-31,1-3-24,-7-3-1,0-4 25,1-7-13,6-3-24,-1-7 5,5-6-8,3-8 33,1-1 0,-5-7 24,-2-3 8,0-2 2,-7-2 3,-2-6 1,-3 1 0,-3-3 1,-1 0 5,3 10 30,-4 0 5,3 7-2,0 5 24,2 1-5,0 10-14,0 2 0,-3 9 0,3-1-24,-1 9-15,-2-2-1,2 4-4,1 4 0,-3-2 0,1 1 0,2 1 2,-2 6 0,2-1 2,0 5 6,2 3 0,0 10 7,2 9-1,0 13 3,3 4-7,2 6 4,-1 5-6,5-3-2,-1-5 0,1-3-7,0-8 9,-5-9-6,1-9-2,-4-10-2,-1-4 4,-2-9 12,1-2-2,-2-4-1,2-9-11,5-3 0,5-9-2,0-5-1,3-7 0,1-1-4,-1-8-5,-7 7 5,0 1 3,-5 13 1,2 6-16,-12 17 3,2 13 11,0 14 2,2 13 2,4 6-1,6 8 0,12-5 0,8-4 1,6-9 5,3-9-6,8-14 4,-1-5-4,-2-12-25,-4 0-82,-3-9 3,-8-5-11,-10 3-111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48.89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2786 1363 227,'-8'-10'283,"8"5"-51,0-4-24,0-1-26,-9 5-35,9-5-33,0-1-29,-10 7-20,10-6-9,-8 0-6,0 0-3,8 0 3,-9 5 2,9-5 0,-10 5 1,10 0-2,-8-5 2,8 5 3,-9 0 3,9 0-1,-9 0-2,9 5-3,-9-5 0,9 5 4,0 0-2,0 0-6,0-5-8,-8 5-7,-2 5-6,10-5-2,-17 0-2,9 5 1,-11 0 1,11 5 2,-10-5 2,0 5 5,1 5 2,-2-5 7,3 0 8,-3 5 4,1 0 13,10 0-6,-1 0-4,-9-5-2,10 4-3,8 1-2,-9 0-5,9 0-4,-10 0-17,10 0 5,10 0 2,-10 0 2,0-5 5,9 5-1,-1-5-1,0 5-2,2-6 4,-1 2-4,9-1 0,-1-1-2,1 2-6,0-7-2,-1 7-4,1-7-3,9 1-2,-10 1-2,1 3 2,9-3-4,-10-2-3,1 1-4,-10-5 1,11 5-1,-11-5-3,10 5-1,-9 0-3,-9-5 0,8 5 1,-8-5 2,0 5-2,0-5 3,0 5 1,0-5 4,0 5 3,-8 0 6,8 0 2,-9 5 0,-1-5-2,-6 5-1,7-5 1,-9 0-3,9 0-3,-9 0-14,0 0 2,1 0 1,9-1 0,-11 2 1,1-1-1,1-1 5,-1-4-4,10 6 10,-11-6-4,3 0-2,6 0 0,-7 0-4,7 0-2,2 0-3,-1-6 4,-9 6-2,10 0-2,-1 0-3,9 0-4,-10 0-5,2 0-13,8 6-23,0-6-26,-9 0-27,9 5-30,-9-5-35,9 4-33,0-4-33,0 0-27,0 6-18,9-6-23,-9 0-34,9 0-54,-9 0-90,8-6-39,2 6-3</inkml:trace>
  <inkml:trace contextRef="#ctx0" brushRef="#br0" timeOffset="604">3035 1577 34,'8'0'261,"-8"0"-10,0 0-23,8-4-26,-8 4-24,10 0-23,-1-6-24,-9 1-19,8 1-18,2-1-11,-2-1-13,9 2-8,-7-7-5,-1 7-1,-1-7 5,2 7 1,-2-6-1,1 5-1,-9-5-1,9 0 1,-9 0 4,9 0-1,-9 5 0,0-5 0,8 0 3,-8 0-2,0 0-5,0 0-7,0 0-6,0-5-3,-8 5-3,8-5-6,0 6 3,-9-6 4,0 4 6,0 2 5,9-1 0,-8-5 4,-2 10 3,2-5-2,-1 5-5,-1 0-5,2 5-2,-9 0-5,-1 0-4,9 5-6,-9 5-8,0 0 0,1 0 4,-1 5-3,9 0-2,-9 0 4,10 5 1,-11-1 2,11 1 5,-1-5 1,9 5-1,0 0 0,0 0 2,0 0 2,0-5-1,9 5-3,-1-5-4,2 0-5,-1 0-3,-1 0-6,10-6 1,-9 1-5,9 0-4,-1 0-3,1-5 2,-10 0 2,11 0-3,-1-5 2,-10 5-2,9-5-2,-7 0 1,7 0 0,-7-5-2,-2 0-1,1 0 2,0 0 0,0 0-2,-1-5 5,2 1 1,7-2 0,-9 1 1,2 1-1,-1-6 2,-1 0-2,2 0 3,-2 4-8,11-8-1,-11 9 3,0-5-1,11 0-1,-11 5 1,1-5 2,9 0 0,-10 5 2,10 0 1,-9 1 1,9 3 1,-9-3 3,9 3-1,-10 1 0,1 5-1,0 0-1,0 0 2,-1 0-5,1 5 1,1 1 5,-2 3 6,0-3 7,2 3 8,-1 6 9,-1-5 5,-8 5 6,10 0 1,-10 0 0,8 0-7,-8 0-8,0 0-7,0 0-6,0-5-6,0 5-3,0-6-3,-8 2-6,8-2 3,-10 1 1,10 1 1,-8-7 0,8 1 2,-9 0 4,9 0 4,-10 0 7,10-5 3,-8 0 4,8 0-2,-8-5 2,8 0-5,-10 0-2,10 0-6,-9-5-5,9 1-6,-8-2-3,8-4-1,0 6-2,-9-6 0,9 5-1,0-5 1,0 5-2,0-5-1,0 5-1,0-5-1,9 5-3,-9 0 0,8 0-1,1 0-4,1 0 2,-2 0 0,0 0 1,11 0-1,-1 1 3,-1-2 1,1-4 1,9 6 0,-10-1-2,9-1-2,1 2 0,-9 3-4,-1-3-7,1 4-15,-1 0-26,-7 0-32,7 5-33,-7-5-33,-2 5-27,-8-5-35,8 5-24,-8 5-17,10-5-11,-10 5-3,0 0 3,0 0 4,0 0 1,0 0 9,0 5 9,0-5 10,9-1 7,-9 2 3,0-1 3,8-5-2,-8 0 3,0 4 2,0-4 2,0 0 8,10 6 21,-10-6 29</inkml:trace>
  <inkml:trace contextRef="#ctx0" brushRef="#br0" timeOffset="1334">3919 1333 57,'9'0'170,"-9"0"28,0 0 21,0-4 6,9 4-6,-9-5-13,0 5-16,0 0-16,0-6-17,0 6-13,0 0-9,0 0-7,0 0-4,0 0-1,0 0-5,0 0-3,0 0-11,0 0-7,0 0-2,0 0 5,0 6 7,0-6 6,0 5 8,0-1 3,0 2 8,0-1 9,9 4 1,-9-3-3,0 3-2,8-3-9,-8 3-9,9 1-11,1 0-8,-10 0-17,8 0-10,0 0-14,2 0-17,-10 5-12,9-5-7,-1 0-6,-8 5-5,10-5-4,-10 0-7,0 0 1,8-1 0,-8 2 1,0-1-1,9-5 0,-9-1-2,0 7 0,0-7-5,0-4 3,0 5 0,0-5 3,0 0 4,8 6 9,-8-6 13,0 0 10,0-6 10,0 6-1,10-5 2,-10-5-4,8 5-2,-8-10-8,9 6-13,1-6-13,-2 0-2,1 0-2,0-5-1,0 5-2,-1-5-2,1 0 1,0 0 0,8 0 4,-7 1-3,-1-1-1,-1 5-1,10 0 1,-9-5 2,-1 10-1,2-5-2,-2 5 1,1 5 1,1-5-3,-2 5-3,0 0-5,-8 0-7,10 5-16,-10 0-27,0 0-29,9 5-31,-9-5-27,0 5-31,8 0-21,-8 0-26,0 5-27,0-5-18,0 5-12,0 0-7,0 0-6,0 0 2,0 5-19,0-5-19,0-1-15,0-3-16,0 3-37,0-9-46,0 5-19</inkml:trace>
  <inkml:trace contextRef="#ctx0" brushRef="#br0" timeOffset="1770">4495 1408 373,'8'0'349,"1"-5"-38,-9 5-34,0 0-40,8-5-31,-8 5-21,0 0-9,0 0 2,0 0-4,0 0-2,0 0-4,0 0-7,0 0-13,0 0-8,0 0-11,-8 0-14,8 0-9,0 5-8,0-5-7,0 5 0,-9 0 7,9 0-12,0 5-3,0-5-7,0 5-6,-8-5-6,8 5-9,0 0-14,0 0-18,-10 0-3,10 0 6,0 0-10,0 5-3,-8-6-6,8 6-3,0-4-1,0 4-4,-9 0-6,9-6-26,-10 6-21,2-5-32,8 0-37,-9 0-42,9 0-49,-9-5-47,9 5-40,0-10-28,0 5-19,0-5-40,0-5-55,0 0-82,9 0-31,-9-5 5</inkml:trace>
  <inkml:trace contextRef="#ctx0" brushRef="#br0" timeOffset="2032">4609 1239 254,'0'-5'343,"0"-5"-69,-9 5-72,9 0-61,0 0-41,0 5-30,0-5-19,0 5-11,-8 0-7,8 0-7,0 0-6,0 0-5,0 0-6,0 5-3,0 0-3,0 0-2,0-5-1,0 5 0,0 0-1,0 0-9,0 0-10,0 0-14,0 0-21,8 0-34,-8 0-42,0-5-44,0 0-54,0 5-62,9 0-66</inkml:trace>
  <inkml:trace contextRef="#ctx0" brushRef="#br0" timeOffset="2235">4946 1249 161,'8'-5'358,"0"0"-37,-8 0-42,10 0-47,-10 0-38,0 5-29,9-5-13,-9 5-11,0-5 1,0 5 0,0-5-1,0 5-2,-9 0-4,9 0-7,0 0-4,-10 0-5,10 5-4,-8 0-4,0 0 3,-1 5-4,-1 5-3,-7-5-3,-1 5-6,10 5-4,-10 0-9,1-1-6,7 1-12,-7 5-6,-1-5-5,9 0-6,-1 5-8,2-5-6,8 0-7,-8 0-5,8 0-4,0 0-7,0-5-4,8 4 3,-8-4 0,8-4-12,2 3 0,-1-4 0,-1 0-1,10 0-4,-9 0-7,1-5-17,-2 0-21,9 0-24,-7 0-44,-2 0-59,10-5-56,-9 0-47,-1 0-42,11 0-34,-11-5-52,10-5-64,-9 0-84,9 0-29,-10 0 11</inkml:trace>
  <inkml:trace contextRef="#ctx0" brushRef="#br0" timeOffset="2576">5087 1617 284,'0'0'287,"0"5"-64,9-5-41,-9 5-29,0-5-19,8 5-10,-8-5-5,10 5-7,-2-5-4,1 0-12,-9 0-12,10 0-10,-2 0-6,1-5-4,-1 5-2,10-5-2,-9 5 4,0-5 4,0 0 2,-1 0 1,2 0-2,-1 1-1,7-7-3,-6 7-3,-1-7-9,-1 1-6,10 1-3,-9-2-4,1 2-1,-2-1-6,0-1-6,1 2-5,1-6-4,-2 5-4,1 0-1,0-5-3,0 5-2,-1-5-1,-8 0-2,0 5-1,10-5 0,-10 0-3,9 0 2,-9 0-1,0 0 5,0 6 6,0-1 8,0-1 7,0 2 3,0 4 7,0 0 3,-9 0 2,9 0-4,0 5-6,-10 0-3,2 5-8,-1 0-2,0 0-9,-8 5 0,-2 0-4,3-1 3,6 6 6,-7 0 4,-1 0 11,-1 0 7,11 5 7,-9-5 4,7 0 2,-7 5 0,8-5-5,0 0 2,1 5-8,-2-5-5,10 0-1,-8 0-7,8 4 2,8-4 1,-8 0-1,10-4-6,-2 3-3,1-4-2,-9 0-2,9 0-5,8-5-4,-7 5-1,-1 0-4,-1 0 1,0 0-2,11-5-3,-11 5 1,2-5 1,-2-1 2,1 2-14,1-1 6,-2-5 4,0 4 2,1-4 2,1 0-2,7 0 4,-8-4-4,0-1 13,9-1-7,-1 2-1,-9-1 2,11 0-3,-11 0-4,2-5 0,-2 5 0,1 0-4,1 0 2,-2 0-2,-8 0-4,8 5 4,-8-5 1,0 5-2,0-5-2,0 5 0,9 0-2,-9 0-16,0 0-24,0 0-27,0 0-29,0 0-35,0 0-36,0 0-36,0 0-39,0 0-26,0 5-24,0-5-33,0 0-48,0 0-93,0 0-62,0 0-16</inkml:trace>
  <inkml:trace contextRef="#ctx0" brushRef="#br0" timeOffset="25348">9 717 70,'0'-11'104,"0"7"8,-10-1 8,10-1 5,0 2-12,0-1-10,0-5-10,0 5-7,0 0 0,0-5 1,0 5 4,0 0-5,10-5 2,-10 5-8,0 0-8,0 0-3,0 0-2,0 0-2,0 0 1,0-5-1,0 5 1,8 0 0,-8-5 5,0 5-1,0 1 3,0-2-3,9 1-4,-9 1-4,0 4-9,0-6-5,0 6-6,0-5-5,0 5-9,0 0-6,0 0-6,0 0-5,0 0-5,0 0-1,0 0-3,0 5-1,0-5 1,0 6 0,10-6 2,-10 4 9,0 1 10,0 1 4,0-2 5,8 1 12,-8 0 10,0 5 8,8 0 6,-8-5-1,10 10 3,-10-5 0,0 5 7,9 0-5,-9 4-6,8 2-5,1-1-5,-9-1-4,9 1-4,-9 5-4,0-5-6,9 0-8,-9 0 4,8 0 0,-8-5-2,10 5-1,-10-5-4,8 0-1,-8-1-2,9-4 3,1 1-4,-10-2 8,8 1-1,-8-5 1,9 0 7,-1 0 8,2 0 7,7-5 2,1-5 5,0 0-8,-1 0 4,10-10-5,-1 6-9,1-6-7,8-5-10,0-1-6,0 2-5,2-1-8,-2-5-5,8-5 4,2 5-3,-1-10-2,1 5 1,-2-4-1,2-6-1,9 5 1,-11-10 0,2 5-1,8 1 0,-9-1 1,9-5-3,-9 10 2,1-5-1,-10 5 0,10 0 0,-10 5 0,0 6 2,0-6-4,-8 10 4,8-5 1,-17 5-1,9 5 0,-10 0 0,1 0 1,0 6 8,-9-2-3,9 2-4,-10-1-2,1 5 1,-9-1 1,8 2-1,-8 4 0,10-5-6,-10 5 3,0 0-1,0-5 3,0 5 0,0 0-2,0 0 1,0 0 0,0 0-5,0 0 3,0 0 3,0 0-3,0 0 3,0 0 2,0 0-1,0 0 0,0 0 1,0 0-1,0 0-2,0 0 1,0 0 0,0 0 0,0 0-1,0 5 2,-10-5-1,10 0 0,0 0 0,0 5 4,0-5 0,0 0 1,0 0 1,0 0 0,0 0 1,0 0 0,0 0 2,0 0-1,0 0-3,0 0-3,0 0 1,0 0-1,0 4 0,0-4-2,0 0-2,-8 0 1,8 6-1,0-6 0,0 0 2,0 0-1,0 0 0,0 5 2,0-5 0,0 0 1,0 0 4,0 0 1,0 0-1,0 0 2,0 0 5,0 0-5,0 0 4,0 0 0,0 0-1,0 0 2,-9 0 1,9 0 0,0 0-5,0 0 5,0 0-1,0 0 0,0 0-1,0 0 1,0 0 0,0 0-2,0 0 3,0 0-4,0 0-2,0 0 1,0 0 1,0 0-1,0 0-3,0 0-1,0 0-3,0 0 0,0 0 1,0 0 1,0 0-3,0 0-1,0 0 1,0 0-2,0 0 4,0 0 0,0 0-1,0 0-2,0 0 3,0 0-1,0 0-2,0 0 2,0-5-1,0 5-1,0 0 2,0 0 0,0 0-2,0 0 1,0 0 0,0 0 2,0 0-2,0 0 0,0-6-2,0 6-3,0 0 3,0 0-1,0 0 2,0 0-1,0 0 0,0 0 2,0 0 2,0 0 2,0 0-3,0 0-1,0 0-1,0 0 1,0 0-1,9 0-1,-9 0-1,0-4-2,0 4 3,0 0 1,0 0-2,0-5-1,8 5 3,-8 0 0,0 0 0,0 0 0,0 0 4,0-5-4,10 5-2,-10 0 2,0 0-2,0 0 0,0 0 2,0 0 0,8 0-4,-8 0 4,0 0 0,0 0-1,0 0-3,9 0-1,-9 0 3,0 0-1,0 0 2,0 0 0,0 0 1,10 0 0,-10 0 3,0 0-2,0 0 1,0 0-2,8 0-1,-8 0 0,0 0 1,0 5 0,0-5-2,0 0 0,9 0 1,-9 0-1,0 0-2,9 0-1,-9 5-2,0-5 2,9 0 2,-9 0 0,0 0-1,0 0 0,0 0 0,0 0-2,0 0 3,8 4-2,-8-4 0,0 0 0,0 0-3,0 0 2,9 6 2,-9-6-1,0 0-2,0 0 2,0 0 0,0 0 0,0 0 3,0 0-3,0 0 2,0 0 1,0 0 2,0 0 0,0 0-1,0 0-2,9 0 1,-9 0-2,0 0-10,0 0-14,0 0-18,0 5-17,0-5-16,0 0-17,0 0-18,0 0-13,0 4-7,0-4-5,-9 6-4,9-6-7,-9 5-13,1-1-13,-1 2-11,0-1-15,0-1-13,-9 1-7,9 1-6,-9-2-14,10 1-25,-1-5-39,-9 6-71,10-6-71,-11 0-26</inkml:trace>
  <inkml:trace contextRef="#ctx0" brushRef="#br0" timeOffset="28208">1805 1274 103,'0'0'147,"0"-5"-18,8 0-7,-8 0 7,0 0 7,0 0-20,0 0-17,10 0-15,-10 0-9,0 0-3,0 0 0,0 0-12,0 0-5,0 0-3,0 5 0,0-5-1,0 0-3,0 5-5,0-5-6,0 5-1,0 0-5,0-4-7,0 4-5,0 0-5,0 0 0,0 0-5,8 0 3,-8 4 0,0-4 1,0 5 9,0 0 6,0 0 2,0 0 2,9 0-1,-9 0-1,0 0-3,0 0 3,8 5-5,-8-5-4,0 5-1,10-5 0,-10 5 3,0 0 5,8-5 2,-8 5 1,9-6-3,-9 7-2,0-7 0,10 7 1,-10-7-5,0 2-4,8-1-5,-8-1-3,0 1-3,0 5 2,0-10-2,0 11-1,0-11-1,0 4 0,0 1 1,9 1-1,-9-6 1,0 4-4,0 1 3,9-5-3,-9 5 0,0-5 0,0 0-1,9 5 0,-9-5 2,0 0 7,0 0 5,0 0 11,0 0 6,8 0 7,-8 0 6,9-5 4,-9 5 1,9-5-4,0 0-7,-9 1-9,8-7-4,11 7-6,-11-7-8,2-4-3,7 0-3,1 0-2,-1-4-3,1 4 3,0-5-2,-1 0-2,10-5 1,-1 5-1,1-4-1,0-2 1,0 7 1,-1-7-2,9 2 1,-8 4 2,8-5 0,-8 5 1,8 0 1,0 1-1,-8-2-2,-1 6 2,9-5-1,-8 5-1,8 0 1,-8 1 0,0-1-1,-1 0 0,1 0 0,0 5 1,-1-5-1,-9 5 0,10 0-3,-9 1 1,-1-2 2,1 7 1,0-7-1,-1 7-1,1-2 0,-9 1 1,-1 1 2,2-1-1,-1-1-2,-1 6-2,2-4 2,-2 4-1,-8-5 1,0 5 0,9 0-2,-9-6 0,0 6 2,0 0 0,0 0 0,10 0-1,-10 0 0,0 0 1,0 0 1,0 0-1,0 0 0,0 0 0,0 0-1,0 0 1,0 0 0,0 0 1,0 0 0,0 0 1,0 0-4,0 0 2,0 0 0,0 0 0,0 0 0,0 0-1,-10 0-1,10 0 1,0 0 3,0 0-3,0 0-1,0 0-1,0 0 2,0 0 1,0 6-2,0-6-1,0 0 2,0 0 0,0 0 3,0 0-1,0 0-2,0 0-3,0 0 5,0 0-1,0 0-1,0 0 0,0 0 1,0 0 0,0 5-1,0-5 3,0 0-3,0 0 1,0 0 1,0 0 0,0 4-1,0-4-1,0 0 3,0 0-2,0 0 0,0 0 0,0 0 1,0 0 2,0 0-1,0 0 2,0 0-4,0 0 0,-9 0 0,9 0 0,0 0-3,0 0 0,0 0 1,0 0 1,0 0 0,0 0 3,0 0-3,0 0 0,0 0 3,0 0 0,0 0-2,0 0 0,0 0 0,0 0-1,0 0 3,9 0-1,-9 0-1,0 0-1,0 0 1,0 0 0,0 0-1,0 0 1,0 0 0,0 0 1,0 0 0,0 0 1,0 0 0,0 0-1,0 0 0,0 0-1,0 0-1,0 0 0,0 0 0,0 0 1,0 0 0,0 0 0,0 0 1,0 0 0,0 0 0,0 0-1,0 0 0,0 0 0,0 0 1,0 0 1,0 0-2,0 0 0,0 0-2,0 6 3,0-6-2,0 0 0,0 5-2,0-10 1,0 5 0,0 0 2,0 0 1,0 0 0,0 0 1,0 0 1,0 0-3,0 0 0,0 0 0,0-6-3,0 6 0,0 0 0,0 0 0,0 0 1,0 0 2,0 0-3,0 0 0,0 0 2,0 0 0,0 0-2,0 0 0,0 0-1,0 0 0,0 0 1,0 0 0,0-4 0,0 4-1,0 0 3,0 0-3,0 0 2,0 0 9,0 0-1,0 0-4,0 0-1,0 0 1,0 0 0,0 0-1,0 0-1,0 0-11,0 0 3,0 0 2,0 0 4,0 0-2,0 0 0,0 0 3,0 0 0,0 0 0,0 0 2,0 4-1,0-4-1,0 0 2,0 0 0,0 0-1,0 0 0,-9 0-1,9 0-3,0 0 3,0 0 0,0 0 0,0 0 1,0 0-1,0 0 2,0 0 1,0 0 0,0 0 2,0 0-2,0 0 0,0 0-2,0-4 1,0 4-1,0 0 0,0 0 0,0 0 0,0 0 0,0 0 0,0 0 0,0 0 0,0-5 1,0 5 1,0 0-2,0 0 0,0 0 1,0 0-1,0 0 0,0 0 0,0-6 0,0 6-1,0 0 0,0 0-3,0 0 1,0 0-2,0 0-5,0 0-12,0 0-17,0 0-12,-8 0-15,8 0-13,0 0-15,0 0-9,0 0-8,0 0 1,-10 6 6,10-6 9,0 5 8,0-5 7,-8 4 9,8 2 5,-9 3 5,-1-4 4,10 1 3,-8-2-7,8 7-7,-9-7-11,9 1-14,-8 1-16,8 3-17,-10-4-23,10 0-29,-8 5-29,8-5-32,-9 5-37</inkml:trace>
  <inkml:trace contextRef="#ctx0" brushRef="#br0" timeOffset="33426">2663 3219 325,'-9'0'316,"9"-4"-72,0 4-37,0-5-21,-8 0-39,8 5-41,0-5-31,0 5-17,0 0-10,0-5-5,0 5-5,0 0-4,0 0-7,0-5-7,0 5-6,0 0-6,0 0-4,0 0-1,0 0-2,0 0 1,0 0-1,0 0 0,0 0 0,0 0 1,0 0-1,0 0 1,8 0 2,-8 0 0,0 0 3,0-5 4,0 10 4,0-5 4,-8 0 6,8 0 5,0 0 4,0 0 5,8 0 6,-8 0 3,0 0 4,0 0 2,0 0-1,0 0 0,0 0-3,0 0-2,0 0-7,0 0-7,9 0-8,-9 0-3,0 0-6,0 0-3,0 0-6,0 0-2,0 0-1,0 0-1,0 0 1,0 0-5,0 0 0,0 0 1,0 0 0,0 0-1,0 0 2,0 0 0,8 0-1,-8 0-1,0 5 2,0-5 1,10 5-1,-10 0 3,8 0 1,-8 4 2,9-3 2,-9-1 4,9 5 1,-9-1-1,9 2 1,-1-2 1,-8 1-3,10 1-2,-1 4 0,-9-6 4,8 6 7,-8 0 5,8 0 6,-8 0 5,10 0 5,-10 0 3,0-5-2,9 5-5,-9-5-8,0-1-5,0 2-4,8-7-7,-8 7-2,0-7-2,0 7 2,10-7-1,-10 1 2,0 1-2,0-2-1,0-4 1,0 5-5,0-5 0,8 0-1,-8 0 1,0 6 2,0-6 7,0 0 5,0 0 6,0 0 9,0 0 9,9 0 12,-9-6 10,10 6 5,-2-5 0,0 1 1,11-7-1,-11 7-3,10-7-6,-1 2-8,-7 3-10,7-3-7,1-1-3,-1-1-5,1-3-6,-9 4-2,9 5-3,-1-5-5,-7 0-2,6 0-1,3 0 0,-11 0-1,10 5 5,-1-5 3,2 0 0,-1-5 2,-1 6 3,1-6 2,0 4 3,-1-4 3,10 0-2,-9 0-6,9 0 4,-2-4-6,2-1 0,9 5 1,-11-5-1,12 5 2,-2-5 0,-8 1 3,8 4-1,0 0 5,-9-5 1,10 5-5,-10 0-2,9 0-3,-8 5 0,8-5-1,-8 0 1,-1 5 2,1-5-2,8 5 0,-8 0-2,0 0-3,-1 1-4,9-2-1,-8 1-3,0 5 0,8-5 2,1 5-4,-10-4 1,10 3-2,-9-3 5,-2 3 4,2-3-3,-1 3-1,-7 2 0,7-1 11,-9 0 9,1 0 9,1 0 4,-2 0 1,-9 0 8,2 5 7,-2-5 1,-8 5-5,9 0-2,-9 0-6,9 0-1,-9 0-7,0-5-3,0 5-8,9-5-3,-9 5-5,0 0-5,0 0-2,0 0-4,8 0 0,-8 0-3,10 0 2,-10-5 0,9 5 0,-1 0 0,-8-5 1,10 5 3,-2-5-1,1 5 2,-1-5-2,2 0 2,-2 0-1,-8 5 1,9-5 0,1 5 2,-10 0 1,8-5 1,-8 5 3,0 0 1,8 0 2,-8-5 1,0 5-1,10-5-3,-10 5-2,0-5-1,9 0-4,-9 5-2,0-4-1,0 4-2,8-6 1,-8 6 2,0 0-2,0 0-2,0 0 2,0 0 0,0 0 1,0 0-3,0 0-2,0 0-3,0 0 1,0 0 0,0 0-1,-8 0 2,8 0-2,0 0-2,0 0 2,0 0 1,0 0-1,0 0 1,0 0-1,-9 0-2,9 0-5,-10 6-2,10-6-7,-8 0-14,-10 0-18,9 4-21,1-4-42,-10 5-51,1 0-60,-1-5-80,-9 0-95,0 0-86,1 0-114,-1 0-192,-8-10-75,0 6-13,0-7 25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52.32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78 542 139,'0'0'307,"0"0"-46,0-5-30,0 5-17,0 0-35,0 0-35,-8 0-32,8 0-22,0 0-16,0 0-9,0 0-2,0 5 2,0-5 6,0 0 4,0 6 5,0-6 4,0 4 10,0 1 10,-8 0 5,8 0 1,0 0 3,0 0 1,0 5 5,0-5 2,0 5-3,0 0 0,0 0 1,0 5-2,0 0-7,0 0-8,0 0-6,0 5 1,0-1 1,0 1-2,0 0-3,0 0-2,0 0 3,0 0 10,0 5 8,0-5-3,0 4-5,0-3-8,0-1-4,0 4-3,0-4-7,0 0-15,0 0-14,0 5-9,0-5-2,0 0-5,0 0-4,-10 4-7,10-3-8,0-2-4,0 1-1,-9 0-3,9-5-5,0 5-1,-8-5-4,8 0 1,-9 4-1,9-8 2,0 4-4,-9 0-4,9-6-5,-9 2-21,9-1-39,0-1-43,-8-3-42,8-1-42,0-1-46,0 1-44,8-5-48,-8 0-37,0 0-15,0 0-26,0-9-48,9 4-84,-9-10-70,9 5-18,0-6 17</inkml:trace>
  <inkml:trace contextRef="#ctx0" brushRef="#br0" timeOffset="380">123 557 204,'0'-15'380,"0"6"-46,0-2-54,0-4-49,0 6-52,0-1-29,0 5-11,0-5-4,0 5-5,9-1-8,-9 2-8,0 4-13,0 0-7,0 0 0,8 0 3,-8 0 2,10 0 4,-2 4 10,1 7 13,1-7 13,7 7 8,-8-7-3,8 7 2,-8 4 1,9-6 1,0 6 2,-1-5-11,1 5-4,-9-5-6,9 5-4,-1-5-14,-7 0-8,6 5-13,-6-5-19,-1 0-9,-1 0-15,-8 0-10,9-1-5,-9 2-7,0-1-8,0-1-3,-9 6-5,1-4-4,-1-2 2,-9 1 0,0 5 0,1-5-1,-1 0-4,-9 5-2,10-5-1,-10 0 0,1 0-6,-1 0-11,9 0-17,-9 0-27,10 0-33,-1-6-34,-9 2-35,19-1-42,0-1-46,-2-4-46,1 0-35,1 0-20,8 0-9,0-4-30,0 4-43,0-11-63,0 2-73,8-1-13,1-5 18</inkml:trace>
  <inkml:trace contextRef="#ctx0" brushRef="#br0" timeOffset="706">442 533 117,'17'-6'390,"-7"1"-57,-2 1-55,9 4-63,-7-6-45,-2 12-30,1-6-7,1 4-1,-2 1-1,0 5 0,2 1 12,-10 3 17,17-4 5,-9 5 0,2 0-3,-1-5-5,-1 5-1,-8 0-2,10 4-12,-2-4-23,1 0-13,-9 5-9,0-5-14,0 0-11,0 5-9,0-5-9,-9 0-8,1 0-4,8-5-7,-10 5-5,2-5-3,-1 5-3,-1-5-7,2-1-6,-9-3-1,7 3-3,2-3 0,0-6-2,-2 5-3,10-5 1,-9 0 1,1-5 4,-2-1 0,10-3 3,-8-1-1,8 0 3,0-5 0,0 0 2,8 0-2,-8-5-6,10 0 0,-2 0-4,1 0 1,1 1-4,-2-1 1,0-1-2,2 2 1,7 4 1,1-5-1,-9 10-1,9-5 1,-1 0 0,1 5 0,-1 0 0,1 5-1,0-4-1,-1 3 3,2 1 1,-1 1-2,7-2 4,-7 6-2,1-5-1,-3 5 2,3 0 3,-3 0 1,3 0 9,-1 0 10,-1 5 7,1-5 10,-1 6 6,1-2 1,0 1-3,-9 1-3,-1-2-6,2 1-9,-1 0-3,-1 5-6,-8 0-3,0 0-1,0 5 1,-8 0 0,8 0 1,-9 5 2,-1-5-6,-7 4-2,8-4-3,0 5-4,-9 1 1,10-2 1,-1 1-4,1-5-5,8 0 3,-10 0 0,1 0 2,9 0 0,-8-1-1,8-3-2,0-1 0,0-5 1,0 5-1,0-5 1,8-1-1,-8 1 1,0-5 1,9 6 0,1-6 0,-10 0 0,8 0-3,1 0 1,-1-6 0,-8 1 0,10 5 0,-2-9 3,1 3-1,0 2-2,8-7 2,-7 2-1,-1-1-1,-1 0 1,0 0-2,2 0-1,-1-5 2,-1 0 4,-8-5-4,10 5 6,-2 0-2,-8-5-4,9 0 0,1 1 0,-10-1 0,0-1-5,8 2 3,-8-1-11,0 0 5,0 0 2,-8 5 2,8 0-2,-10 0-2,1 5 1,1 1 1,-2-2 2,2 7-3,-1-1 0,-1-1-3,-6 6 1,-3 6 0,2-6-6,8 5-5,-8 4-6,-1-3-15,1 3-16,7 1-19,-7 1-23,7-2-22,2 1-22,-1 5-29,-1-5-32,2 5-27,0-5-27,8 5-17,-9-5-15,9 5-4,0-5-12,9-5-21,-9 5-34,16-5-44,-6-1-73,-1 2-26</inkml:trace>
  <inkml:trace contextRef="#ctx0" brushRef="#br0" timeOffset="1386">1247 642 8,'8'-5'451,"2"0"-50,-2 0-57,11 0-62,-19 5-60,8-5-42,0 5-19,1 0-9,-9 0-2,10 5 7,-2-5 5,-8 5 6,8 0 0,2 5-3,-10-5-9,0 5 3,9 0-12,-9-1-13,0 2-15,0 4-10,8-6-10,-8 6-5,0-5 0,0 5-16,0-5-3,0 5-4,0-5-5,0 0-7,0 0-7,0 0-7,0 0-8,10-5-11,-10 5-3,0-5-7,0 0-2,0 0-4,0-5-2,0 5-3,0-5-7,0 0 13,0 0 8,8 0 7,-8-5 5,0 5 0,9-5-1,-9-5 2,10 0 4,-2-5-11,0 0-11,1 0-6,1-5-6,-2 1-7,1 4 1,9-6 6,-10 1-1,2 1-2,-1-6 0,7 5 0,-6 0 1,-1 5 4,-1 0-1,2 5-7,-2-5 2,-8 5 0,9 5 1,1-5-1,-10 10 1,8-5 0,0 1 0,-8 4 1,9 0-2,-9 0 1,10 0 0,-10 4 1,8-4 1,1 5-2,0-5 2,0 6-1,-9-2 3,8 1-1,2 1 0,-10-6 0,8 4-2,-8 1 1,9-5-1,-9 5 0,0-5 0,8 0 0,-8 5-1,0-5 0,0 0-1,0 0 0,0 5 0,0 0-1,0-5-1,0 5 1,-8 5-5,8 0 3,-9-5 5,9 5 1,-8 5-1,-2-5 4,10 5-2,-8-5 2,8 5 4,-9-6-4,9 6-1,0 0-2,0-4-1,0-2 0,0 1 0,0 0-2,0 0 2,9 0 0,-9-5 2,8 5 0,-8-5-2,10 0 1,-10 0-1,8 0-1,-8 0-4,9 0-5,-9-5-8,8 5-15,2 0-27,-10-5-31,9 0-38,-9 0-45,8 0-57,-8-5-53,10 5-44,-10-5-29,8 0-17,1-5-24,0 0-36,0 0-37,-1-5-48,1 0-25,-9-5 6</inkml:trace>
  <inkml:trace contextRef="#ctx0" brushRef="#br0" timeOffset="1920">1892 348 125,'0'-10'420,"0"0"-82,-8 1-108,-2-2-97,10 7-58,0-2-32,-8 6-20,-1 0-10,9 6-6,-8-6-2,8 4-3,0 1 1,-10 5-3,10 1 0,0-2 0,0 1 2,0 5-1,0 0 0,0-5 0,0 5-2,0 5 1,0-5-2,10 0-19,-10 0-32,8 0-35,1 0-36,-1-6-32,10 6-37,-9-5-38,9 1-39</inkml:trace>
  <inkml:trace contextRef="#ctx0" brushRef="#br0" timeOffset="2088">2193 592 332,'10'0'317,"-2"-10"-42,1 5-44,0 0-45,-9 0-39,9-5-22,-9 5-11,8 1-8,-8-2-2,0 6-1,0-5-2,0 1-3,-8-2 2,8 6-3,-9-5-5,9 5 0,-9 0-2,0 0-4,1 0-5,-2 0-6,-7 5-9,7-5-7,-7 6-1,-1 3-4,1-3-1,-1 3 2,0 1 2,1 0 2,-1 0 0,1 0-2,-1 5-4,9-5-5,-9 0-3,9 0-6,0 5-8,-8-5-8,8 5-5,9-6-3,-9 2 5,9 4-4,-9-6-3,9 1-4,0 5-2,0-5 0,0 0 0,0-5-1,0 5-7,9 0 1,-9-5 0,0 0 0,9 0 4,-9 0-3,0 0-2,9-5 3,-9 5 1,8-5 2,-8 0 0,9 0 0,-9 0-1,9-5 6,0 5 0,-1-5-3,2-5-3,7 5 0,-7-5 0,-2 0-4,1 0 1,1-5 2,-2 6 16,9-2 0,-7-4 3,-10 5 8,8-4 5,0-1 4,2 0-1,-1-5-6,-1 5-12,2 0-1,-10-5 1,8 5-8,1-5-6,-9 0-2,8 5 1,2-5-3,-10 1-1,8-1 1,-8 0 0,9 0-1,-9 0 3,0 5-2,10-5 0,-10 0 11,0 5 6,0 0 3,0 0 2,8 0 5,-8 6 6,0-1 7,0-1 6,0 2 0,-8 3 0,8-3 2,0 4 5,0 5 5,0-5 1,-10 0-1,10 5-3,0 0-6,0 0-4,-9 0-6,9 0-9,-8 5-7,8-5-4,0 5 4,-10 5 3,2-6 5,8 7 7,-9 4 6,1-5 5,8 4 1,-10 1-2,10 0-4,-8 0-4,8 0-7,-9 0-2,9 0-3,0 0-2,0 0 2,0 5-2,0-5-2,0 0-1,0 0-1,9 0-3,-9 5-3,8-5-5,-8 0-3,10 4-2,-10-4-1,8 0 0,-8 5 0,0-5-1,9 5-3,-9-5 1,0 0-1,0 5 0,0-5 0,0 0-1,0 0 0,0-1-1,0-4 2,0 5-2,0 0 0,0-5 0,0 0 1,0 0-1,0 0 1,0-5 1,8 0-2,-8 0 0,0 0-1,0 0 0,10 0 0,-10-5 0,8 4 0,1-4-1,1 6 0,-10-6-2,8 0 1,10 0 0,-9 0-1,-1 0 0,1-6-3,1 6 1,-2-4 1,0 4 0,2-5 2,-1 5 0,-1-5 2,2 0-3,-2 5 1,1-5 0,-1 0-1,2 0 2,-2-5-3,1 5-1,1-5-1,-2 0 3,0 0 1,2 0 1,-1-5 0,-1 5 1,1-4 0,0-1 2,0-6-2,-1 7 2,-8-1 0,10-6-2,-10 2 0,9 4 0,-9 0 1,8 0-1,-8 0 0,0 5 0,0 0 0,0 5 0,-8-4 2,8 3-1,-9 1-1,9 5 0,-10-4 0,10 4 2,-8 0-1,-1 4 1,-9 1-1,10 5 0,-1-5-2,-9 5 4,10 5-1,-2-5-2,1 5-1,1 0-1,8 0 0,-10 0 1,10 0 2,0 0-5,0 0 3,0-1 2,0 1 0,0 0 0,10-5 0,-10 5 1,8-5-1,1 0 2,1 0-2,-2 0 5,0 0-5,2-5-1,7 5 1,-8-5 0,0 0 2,8 0-2,-7 0 0,7-5-4,-7 5 1,7-5 2,1 0-2,-10 0 1,11-5-1,-3 5 0,3 0-1,-2-5 3,1 0 0,0 0 0,-1-5 0,1 5 0,0-5 2,-9 5-1,8-5-1,1 0-3,-10 0 1,11 0 1,-11 0 1,10 1 0,-9-2-1,-1-4 0,2 5 1,-2-4 5,1 4-2,-9-1 0,10 2-2,-10-1-1,0 0 1,8 5 1,-8-5-2,0 5 0,-8 0-2,8 5 0,0-5 2,-10 5-1,10-5-4,-9 5 3,1 5 1,8-5-2,-10 5 3,-7-5 1,9 5-3,-2 5 2,2-5 2,-1 5-2,-1-1 0,-7 2 1,8 4-2,0-5-1,1 4 2,8 1 0,-9 0 0,0-5-1,9 5 1,-9 0 1,9-5 0,0 5 2,0-5-1,0 0 0,0 5-1,0-5 0,0 0 1,0 0-2,0-6-2,0 7 0,0-7-1,9 2-2,-9-1 3,0-1 0,0-4 1,9 0 0,-9 6 0,0-6 2,0 0 2,9 0-2,-9-6 0,8 6 0,1-4 2,0-1-2,0-1 0,-1-3-1,2-1-1,-1 0 2,-1 0 1,2 0-2,-2-5-5,-8 0 4,9 0 1,-1 5-1,2-10 1,-10 5 0,8 0-2,1-4 3,-9-1-3,10 5 0,-10-10 1,8 5 1,-8 0 1,8-5-2,-8 5 0,0 0-1,10-5 4,-10 1 0,9 4-2,-9-5-1,0 5 1,8-5 0,-8 5 2,0-5 0,0 5 0,9 0-1,-9 5-1,0-5 1,9 5-2,-9 0 1,0 0 0,0 6 0,0-1-1,0 0 1,9 0 2,-9 5 0,0 0-4,0 0 2,0 0 1,0 5 2,-9-5 0,9 5 1,0 0-4,0 0 1,0 0 5,0 0-5,0 0-1,0 0 0,-9 5-1,9-5-1,0 5 3,0 0 0,-9 0-1,9 0 0,0 5 0,0-5-1,0 5 1,0 0 2,-8 0-3,8 5-5,0-6 4,0 6 2,0 0 0,0 0 4,0 0 0,0 0-2,8 5 6,-8-5 9,0 5 1,0-5 2,9 5 4,-9-1-1,0 2 0,9-6 3,-9 9-4,0-4-2,0 0-4,0-5-3,0 5-4,9 0-1,-9 0-3,0-5 0,0 0-2,0 0 1,0 0-1,0-1 0,0 1 1,0-5-1,0 5 0,0-5 1,0 0-2,0 5-2,0-10 1,0 5 2,0 0-3,0-5 1,8 0 0,-8 0 0,0 0-1,0-5 2,10 5 1,-10 0-1,8-5-2,-8 0 0,9 0 0,9 0-2,-9 0-2,-1 0 0,2 0-6,-2-5-1,1 0 1,1 0-2,-2 0-1,10 0-2,-9 0-2,-1 0-12,10 0-9,-9-5-17,-1 5-19,2-5-24,-2 5-32,1-5-32,9 5-33,-18 0-26,9-5-28,-1 5-25,2-5-30,-10 5-23,0-5-18,8 5-6,-8 1-12,0-7-43,9 7-65,-9-7-104,0 2-29,9-1 9</inkml:trace>
  <inkml:trace contextRef="#ctx0" brushRef="#br0" timeOffset="3914">3742 124 337,'0'0'345,"0"0"-44,0 0-42,0 0-32,-9 0-26,9 5-19,0-5-12,0 6-5,0-6 2,0 9 6,0-4 1,0 0 0,-10 5 2,10 5 1,0-5-1,-8 5 0,8 0 1,0 0-9,0-1-5,-9 7-1,9-1 7,0-1 11,0 1 2,0 0-5,0 0-14,9 0-10,-9 0-9,0 0-11,0 0-21,0 0-26,8 0-17,-8-1-11,0 1-7,0 1-7,0-2-4,0 1-10,0 0-6,0 0-4,0 0-5,0 0-3,0-5 0,-8 5-2,8-5 0,0 4-1,0-4-1,0-5-1,-9 5-1,9-5 1,0 0-5,0 0 1,0-5-1,-8 0-1,8 0 2,0 0 1,0-5-2,0 5 1,0-5-1,0 0 2,0 0 1,8 0 1,-8 0-1,0-5-1,0 0 2,0 0-3,0 0-2,9-5 0,-9 0 0,0-5-1,8 5 2,-8-5 1,10-4-3,-10 4 1,9-5 2,-1-1-3,2 2 0,-10-1 1,17 0-2,-7 0-5,-2 5 3,0-5 1,1 6 2,1 3 2,-2-4-2,0 5-2,2 1 1,-1-2 2,-1 7-1,2-7 0,-2 7-1,1 4 0,-1-5-1,2-1 1,-2 6 1,1 0 0,-9 0 0,10 6 0,-2-1 1,1-1-1,0 2 0,-9-1-1,9 5-1,-1-1 0,-8-4 0,10 10-1,-10-5 1,9 1 1,-9-2 1,0 1 0,0 5 2,0-5-1,0 0-1,0 5-1,0-5 0,-9 5 1,9-5-1,-10 5 1,2-6 0,-1 2 0,0 4 0,0-6 0,1 1 0,-11 1 0,11-2-1,-2 1 0,2 0-1,-1 0-2,1 0 1,-2-5-1,2 0 1,-1 5-1,9-10 1,0 5 1,-10-5 2,10 0 2,0 0 0,0 0 1,-8 0-3,8 0 2,0 0-2,0-5 0,8 0 0,-8 0 0,0 0-1,0 0-2,10-5 1,-10 5 0,9-5-2,-1 1 2,-8-2-3,10-4 2,-2 5-1,9 1 0,-7-2 0,-2 2 2,11-1 2,-11-1-1,1 2-1,9-1 1,-10 5 1,2-5 4,-1 5-3,-1 0 2,0 0-1,2 0 2,-1 5 1,-1-5-4,-8 5-1,10 0-1,-2 0 1,-8 0-1,9 5-2,1 0-1,-10 0 2,8 0 0,-8 0 2,8 0 0,1 5-2,-9-5 1,10 5 0,-10 0-1,0-5 0,0 5 2,8-5 0,-8 5-1,0-5 1,0-1 0,0 1-1,0 1 1,9-2-2,-9-4 0,0 5 0,0-5 2,0 6-1,0-6-1,9 0 2,-9 0-1,0 0-2,9-6 1,-9 1 2,8 5-6,2-10 2,-2 5 2,1-4 0,-1 3-1,2-3 1,-1-1 2,9-5 0,-1 5 5,-8-5-3,8 5 1,2-5-3,-11 0 1,0 0 0,2 0-2,-1 5-1,-9 0 1,8-5-1,-8 10-1,10-5 3,-10 5 0,8 1 0,-8-1 1,0-1-1,9 6-1,-9-4 1,0 8 1,0-4-2,0 6 1,0 3 6,0 2 0,0 4 2,-9 0 2,9 4 0,-8 1 8,-2 0 6,10 5 8,-8-5 1,-1 4 7,-1 2 7,10-2 3,-8 6 5,0-5-1,8 5-2,-10-5-4,10 0-5,-9 0-6,9 0-4,-8 4-4,8 1-2,0-5-4,-9 0 2,9 5-2,0-6-1,0-3 1,0 3-1,0-4-4,0 1-4,0-2-2,0 1-5,0-5-3,0 0-1,0 0 1,0 0-3,-9-5 1,9 0 0,0-1 1,-9-3-1,9 3 3,0-9-3,0 6 0,-8-1 2,8-1-2,0-4 0,-10 0 0,10 0-1,-8 0-1,8 0-2,-9 0 1,9-4-1,0-1-2,-10-1-1,10-3-3,-8 3-2,8-8-1,0 4-1,-9 0-5,9-5-5,0-5-4,0 5-5,0-5-1,9 5-1,-9-5-3,0 5-1,0-4 2,0 4-4,0 0 1,0 0 2,0 5-1,0-5-4,8 0-5,-8 5-4,0 0-7,10 0-1,-10-5-12,9 5-25,-9 0-35,8 0-29,2 1-32,-10-6-33,8 4-41,1-4-38,0 0-40,0 0-29,-1 6-18,1-6-23,1 0-67,-2 0-127,0 0-64,2 0-14,-10 15 23</inkml:trace>
  <inkml:trace contextRef="#ctx0" brushRef="#br0" timeOffset="5440">5087 199 102,'0'-5'246,"0"0"1,0-5-34,0 5-50,0 0-42,0 0-29,-9-5-16,9 5-12,0 0-4,0 0-2,0 1 1,0-2 3,0 1 2,0 1 2,-10-2-1,10 1 3,0 1 0,0-2 1,0 6 3,0-5-1,0 1-4,-8-1 0,8-1 4,0 6 2,0 0 3,0-4 3,0 4-2,-8 0 3,8-5-1,0 5-3,0 0-6,0 0-2,-10 0-10,10 5-6,0-5-6,-9 0-3,9 4 2,-8 2 4,-2-1 1,2 4 2,-1-3 8,9 3 4,-8 1 6,-2 1 1,10 3-2,-8-4 1,8 5-1,-9 0-18,-1-5 1,10 10-3,-8-5 1,8-1 0,-9 1 6,9 6 6,0-7 6,-9 7 13,9-2-1,0 1 0,0 0-2,0 0 4,0 0-4,0 0-4,0 0-3,0 5 3,0-5 1,0 4-5,0-3-6,0-2-9,0 1-7,0 0-9,0 0-10,0 0-8,9-6-5,-9 7-5,0-6-3,0-1-2,0 7-2,9-12-1,-9 6 1,0-5-3,0 5 1,8-5-1,-8 0-1,0-5 3,10 5 2,-1 0-3,-9-5 2,8 0 1,2 0-3,-2 0 6,9 0-1,-7 0-1,-2-5-4,11 0 0,-3 0-1,-6 0-2,7 0 4,1 0-7,-1 0-14,1-5 8,-9 0 5,9 0 3,-1 5-2,-7-10 3,7 5-3,1 0 2,-10-5 15,11 0-7,-11 0-2,10 0-2,-1 0 0,-7-5 1,7 6-1,-7-6-2,-2 0-1,10-5-2,-9 5 1,-1 0 1,-8-5 1,9 5 0,0 0 0,0 0 0,-9-5 0,8 10 3,-8-5-3,0 6 2,10-2-3,-10 1-1,0 1 0,0-2 2,0 7 0,0-1-2,-10-1 2,10 2-3,0-1 1,0-1 3,-8 6-1,8-4 0,0 4-1,-9 0-1,0 0-2,9 0-4,-9 0 5,1 0 1,-11 4 1,11 2 1,-10-1-1,9-1 0,1 2-1,-10-1 8,9 4-3,-9 1-4,10-5 0,-1 5-3,-1 1 7,2-2 1,-1 6-1,0-5-1,0 0-2,1 0 2,-2 0-2,10 0 4,-8 0-5,8 0 1,-9 0-1,9-1 1,0 2 1,0-1-1,-8-1-1,8 2 1,0-7-5,8 7 2,-8-7 3,0 7 0,0-7-1,0 1 1,9 1 0,-9-2 1,0-4 5,8 5-4,-8-5-2,0 0 1,10 5 1,-10-5-2,8-5 0,1 5-1,0-5 0,0 1 1,-1-2 0,2 1-12,-1-5 6,9 5 4,-10-5 2,1 1 4,9-2-1,-10 7-2,1-7 1,1 2 10,-2 3-8,0-3-4,11-1-2,-11 5-3,-8-5 3,9 5 0,0 0 3,0 0 0,-9 0 2,8 0 2,2 0 1,-10 0-1,0 5-2,9-5-1,-9 0-2,0 0 0,0 5 0,8 0-1,-8-5 0,0 5 1,0 0 0,0-5 2,0 5 1,0 0-2,0 0 6,0 0-1,0 0-5,0 0-1,-8 0-1,8 0-1,0 5-1,0-5 4,0 5-9,0 0 2,0 0 5,-9 0 1,9 0 2,0 5-2,0-5 0,0 5-2,-10-5 2,10 10 0,0-10 0,0 5-1,0 5 1,10-5 0,-10-5 0,0 5 0,0-1 0,9-4 0,-9 5 4,0 1-1,8-7-3,-8 1 2,10 5 1,-2-5 0,-8 0 2,9 0-3,-1 0-5,2-5 3,-2 0 0,1 0-2,1 0 1,-2 0 1,10 0 0,-9-5-1,7 0 5,-6 0-4,7 0 0,-7 1 2,7-7-4,-7 7 0,7-7-1,-9 1 3,2-4 0,7 4 0,-8-1 0,0-4-2,-1 1 2,2 4 0,-1 0 1,-1 0-1,-8 0 0,8-5 0,-8 10 1,10-5 1,-10 0-2,0 5 10,0 0 6,9 0 6,-9 1 5,0-2 3,-9 1 2,9 5 0,0-4 3,0 4-7,0-6-6,0 6-5,-10 0-5,10 0-3,0 0-1,0 0-2,0 6-2,-8-6-3,8 4 0,-8 1-1,-1 1-1,9-2 3,-10 1-2,2 0-2,8 0 2,0 5 1,-9-5-1,9 5 1,0-5 0,0 0-2,0 5 1,0-5 0,0 5 1,0-5-1,9 0 0,-9 0 0,0 5 0,0-5 0,8-1-1,-8 2 1,10-6 0,-10 5 0,0-1 0,9-4-1,-9 0 1,0 0-2,8 0 1,-8 0 0,8 0 0,2 0 0,-1-4 0,-1-1 1,2-1-1,-2 2 1,1-6 2,9 5-1,-10-5 0,1 0-1,9 0 0,-9 0 0,0 0-1,0 0 0,-1 0 0,10 0-1,-18 0 0,9 0 1,-1 1 1,-8 3-1,10-3 1,-10 3 6,9 1-3,-9 1-1,0-1 1,0-1 0,0 6-2,0 0 2,0 0-2,0 0-6,0 0 2,0 6-1,0 3 4,0 2 5,-9-2 8,9 12 1,0-7 7,-10 6 5,10 0 4,0 5 5,0 0 2,0-1-3,0 2 0,0-2-4,0 6 0,0 0-2,0 0-3,0 0-1,10-1-4,-10 1-2,0 0-4,9 0 0,-9 0-1,8 0-4,-8 0 1,10 0-2,-10-5-1,0-1 0,8-4 0,-8 0-2,0 0-1,-8-5 0,8 1-1,0-2 0,-10-4 1,10 0 2,-8 0-2,-1-5 1,9 0 1,-10 0 0,2-5-2,-1 0 0,1 0 0,-2-5-1,2 0-3,-1-5 0,0 0 0,0 0-3,1-5-1,-2 0-1,1 0-4,9-5 0,0 1 2,-8-7-1,8 7 0,0-7 2,0 7 1,8-6-1,-8 0 5,9 5-4,1-5 0,-10 5 1,8 5-2,1-5-1,9 5 0,-10 0 1,2 0 1,7 1 3,-9-1-1,11 5 0,-11 0 1,10-5 2,0 5 0,-1 0 0,2 0 1,-3 0-1,3 0 1,-11 0 0,19 0 0,-17 1 1,6-2-3,3-4-1,-2 6 6,1-6-2,0 5-1,-9-5 0,7 5 0,-6-5-1,-1 0 1,-1 0 0,10 5-5,-18-5 1,9 0 1,-9 1 1,10-1-1,-10 4 1,0-4 1,0 6 0,0-6 0,-10 5 0,10-1-1,0 7 1,-9-1-2,9 0-1,0 0 2,-8 0 0,-2 5 1,2 0 0,-1 5 0,-9 0-1,10 5 2,-11-6-1,11 7 0,-1 4 0,-9-5 1,10 4-1,-2 1 0,1 0 0,1 0-1,0 5 0,-2-5 0,1 0 1,9 0-2,-8 0 1,8 0-1,0 0 0,8 0 2,-8-6 0,9 6-2,1-4-1,-2-2 2,0 1 1,1 1-2,9-7 4,0 6-1,-1-5-1,2-5 0,-3 5 0,3-5 0,-11-5 0,10 5 0,1-5-1,-3 0-2,11 0 2,-9 1 1,-1-7 0,1 7 0,-1-7 1,2 1-1,-1 1 0,8 4 0,-9-5 0,-8 5 1,9-1 0,-10 2-2,11-1 1,-19 5-1,8 0 0,2 0 1,-10 0-2,8 5 0,-8-1 0,9 2 0,-9 3 1,0-3 1,0 8-1,0-4-1,0 1 2,0 4-1,-9-6 1,9 1 0,0 5-1,-8-5 1,8 0 3,0-5-1,-10 0-2,10 0 2,0 0 1,0-5-1,0 0 2,0 5 0,0-5-2,0-5 2,-8 5 2,8-5-5,0-5 1,0 5 1,0-5-3,0-5 1,0 5 0,0-5-1,8 5 0,-8-5 0,10 0 0,-10 1 7,8-1-2,1 0-2,-1 0-3,-8 5-1,10-5 1,-2 5-3,1 0-2,-9 5-16,10-5-8,-2 5-18,-8 0-20,9 0-34,0 0-43,-9 0-41,9 0-40,-1 0-38,2 0-31,-2 1-30,9-2-26,-7 1-14,-1 1 2,9-2 4,-10 1 1,1-5-26,0 1-45,0-2-77,-1 2-45,11-6-6</inkml:trace>
  <inkml:trace contextRef="#ctx0" brushRef="#br0" timeOffset="7720">7068 114 80,'0'-5'245,"10"5"-22,-10 0-21,0-4-21,8 4-22,-8-6-21,8 6-13,-8-5-8,10 5-4,-10-4 1,9-1 2,-9-1-3,0 6 7,8-4 4,-8-7 5,9 7 3,-9-1 1,9-1 2,-9 2 2,9-1 4,-9-1 2,0 2-1,8-1-2,2-5-2,-10 10-1,0-5-2,9 5-8,-9-5-9,0 5-11,0 0-9,0-5-13,0 5-16,0 5-5,0-5 5,0 5 5,0 0 11,0 0 8,0 5 11,0 0 14,0 5 11,0-6-4,-9 6-15,9 5-14,-10-5-10,2 0-12,8 5-12,0 0-13,-9 0-10,9 0-5,-9 5-1,9-5-4,0 4-5,-9-4-4,9 1-3,0 3-2,-8-4 0,8 0-2,0 0-4,-9-5-1,9 5 0,0-5-1,-10 0-2,10 0-1,0-6-10,0 6 8,0-10 0,-8 5-1,8-5-1,0 5 0,0-5 0,0 1 1,0-6 9,0 4-6,0-4 0,8 0 2,-8 0 6,0 0 5,0 0 4,10 0 1,-10 0 4,9-4 0,-9-2 0,8-3-5,1-2-5,9 1-3,-10 1-5,11-2-2,-11-4-6,10 0 0,-1 1 0,1-6 1,1 0 1,7 5 1,-9-10-2,10 5-1,-9 0-1,-1-4 1,10 4 0,-9-1 1,-10 6-1,10 1-2,-9-1 1,-1 5 0,2 0 0,-1 0 0,-9 5 0,8 0 1,-8 0-2,0 5 1,0-5-2,0 5 1,0 0-1,0 0 3,0 0-2,-8 0 0,8 5 1,-9-5-1,-1 5 0,-7 5 2,8-5-1,-8 5-1,-1 0 2,1 0 0,7 0-2,-7 0 0,-1 0 2,9-1 0,1 2 0,-2-7 0,2 7-1,-1-7 1,9 7 2,-10-7 2,10 7-3,0-2-1,-8 1 2,8 0-2,0 5 2,0-5 1,0 5-3,0 0 0,0 0 0,0 5 0,0 0 0,0-1 1,0 2 2,0 3-3,0 2 3,0-2 1,0 1 0,0 5 2,-8-5 1,8 5 3,0-1 1,0 1 3,8 0 2,-8 0 3,0-5 2,0 5 5,8 0 0,-8 0-2,10 0 1,-1-1-1,-9-4-2,8 5-1,-8-5-3,10 0-4,-10-1-3,8 2 0,1-2-4,-9-4-2,0 0-1,8 0 0,-8 0-1,10-5 0,-10 0-1,0 0-1,0 0 0,0-6 1,0 2 1,0-1-1,0-1-1,-10-4-2,10 1 1,-8 3-1,8-9-5,0 6-3,0-1-9,-9-5-11,9 0-18,-8 0-18,8 0-33,-10-5-51,10-1-64,-8 2-62,8-7-74,-9 2-80,-1-6-67,2 0-85,8 0-164,-18-5-78,9 0-9,1 1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23.69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 1846 44,'0'0'207,"0"0"-31,0 0-35,8 0-29,-8 0-24,0 0-20,0 0-18,0 0-17,10 0-9,-10 0 4,0 0 9,8 5 11,-8-5 4,9 5 4,1-5 3,-2 5 1,0-5 1,11 0-13,-11 0-14,10 5-11,-9-5-7,9 0 5,9 0 7,-10 0 4,9 0 2,1 0 1,0 0 1,-1-5 0,1 5 1,0 0-10,8-5-7,-9 5 1,1 0 1,8-5 3,-8 5-1,8 0 1,-8-5 1,-1 5 2,9 0 2,-8-5-6,0 5 3,0 0 1,-1-5 2,-1 5 3,2 0-4,0-5 1,-1 5-4,10-5 0,-10 5-5,1-5 0,8 0 1,-8 5-1,-1-5 7,9 0 1,-8 5 3,10-5-1,-2 0-1,-9 5-1,10-5-3,-10 5-1,9-5-6,-8 5-2,8 0-2,-8 0-2,-1 0-1,1 0-3,8 0-4,-8 0 0,0 0-1,8 0 0,-9-4-2,1 4 2,8 0 0,-8 0 2,8 0 3,-8-6 4,8 6 2,-9 0-2,9 0 4,2-5 1,-2 5-3,0 0 1,9 0-2,-18-4-3,11 4-2,-2 0 1,0 0-3,-8 0-1,-1 0-1,10 0 0,-10 0-1,1 0-2,0 0-1,-11 0 1,21 0 0,-20 4-1,9-4 0,1 0-3,0 0 1,0 0 1,-11 0 1,21 0 0,-12 0 0,2 0 0,-1 0-1,10 0 3,-10 0 1,1 0-4,8 0 0,-8 0 1,9 0-1,-10 0-1,10 0 3,-1 0-3,-8 0 1,-1 0 3,10 0-2,-10 0-1,9 0 3,-8 0 1,0 0 1,-1 0 2,1 0-3,8 0-1,-8 0 1,0 0 0,-1 0-1,-1 0-1,2 0 0,0 0-2,-1 0 1,1 0 0,8 0 0,-8 0 1,0 0-3,-1 0 1,1 0 3,0 0-1,-1 0 0,1 0 1,8 0-2,-8 0 1,8 0 1,-8 0-1,8-4-3,0 4-1,0 0 2,-8 0 0,9 0 0,-1 0 1,0-6 2,0 6 2,0 0 2,-8 0 4,8 0-2,2-5 2,-11 5-1,10 0 2,-1 0 2,-9-4 4,9 4 2,-8 0-1,0 0 4,-1 0 1,1 0-1,0-6 1,-1 6-3,0 0-5,0 0-2,1-5-3,0 5-3,-1 0-2,1 0-2,0-4-1,-1 4 0,1-5 1,0 5-1,-2 0 1,2-6 1,-1 6 1,1 0 1,0-4 0,-1 4 0,1 0-1,0 0 0,-10 0 0,1 0-4,9 0 0,-9 0-1,-1 0 2,1 0-1,-1 0 1,-7 4-1,7-4-1,-8 0 3,8 0-3,-8 0 2,9 0-1,-10 0-4,11 0 0,-11 6 2,10-6 1,-9 0-1,9 0 0,-1 0-1,-7 0 1,6 0 1,-6 0 1,7 0 0,1 0-2,-9 0 0,9 5 0,-10-5 2,11 0 0,-2 0-1,-9 0-1,2 0 0,7 0 0,-8 0 0,8 0 0,-7 0 0,-1 0-2,-1 0 2,0 0 0,-8 0 0,10 0 1,-1 0 2,-1 0-3,2 0-5,-2 0 5,1 0 0,9 0-2,-10 0 1,2 0 2,7-5-1,-8 5 0,9 0 4,-10 0-2,10 0 0,1 0 0,-11-6-2,9 6-1,1 0 1,-9 0 1,9 0 1,-10 0-2,2 0-2,-1 0 2,-1 0-2,0 0 1,-8 0 1,10 0-2,-10 0 0,0 0 2,9 0 4,-9 0-1,8 0 0,-8 0-3,10 0 1,-10 0-1,8-4-2,1 4 2,-9 0-2,10 0 2,-10 0 0,8 0 4,-8 0-2,9 0-1,-9 0 1,8 0-1,-8 0-1,0 0 0,10 0-1,-10 0-1,0 0 0,0 0 0,0 0 1,0 0 2,0 0 0,0 0-1,0 0 2,0 0 0,0 0 0,0 0 0,0 0 0,0 0-3,0 0 1,0 0 1,0 0-1,0 0-1,8 0 1,-8 0 2,0 0-1,0 4 1,0-4 0,9 6 1,-9-1 2,0-1 3,9 1 2,-9 5-2,0-5 3,9 5 2,-9 1 1,0-2-1,0 1-2,0 0 0,0 5 2,8-5 1,-8 0 1,0 5 1,10-5 1,-10 5-2,0-6 4,0 6 0,0 0 3,9-4-3,-9 4 1,0-6 0,0 6 1,0 0-3,8 0 1,-8 0 5,0 0-3,0 0 2,0 0 3,0 0 5,-8 5 3,8-5 3,0 5 3,0-1-6,0-4 6,-9 5 10,9 0-1,0-5-7,0 5-1,-10-5-3,10 5-2,0-5-3,0-1-7,0 7-9,0-6-3,0 5 0,10-5 0,-10 4-2,0-4-2,0 0 1,0 5-2,0-5 1,0 5 1,0-5 1,0 5 2,0-1 2,0 2 3,0-7 3,0 7-2,0-2-4,-10 1 0,10 0-3,0 0 0,-8-5-5,8 5 1,0 0-2,-9-5 3,9 5 1,0-1 1,-9 1 1,9-5-4,0 5 3,-9 0-1,9-5-1,0 0-3,0 0 3,0-5-4,0 5-1,-8 0-2,8-6-1,0-3-1,0 3-2,0 2 1,0-7-3,0 7 3,0-7 0,0 1 1,0 5-1,0-5 2,0 1 0,-10-2-2,10 6-1,0-4-2,0-2 0,0 1-3,0 5-1,-8 1-4,8-7-2,-9 11-15,9-10-30,-8 5-26,8 0-24,0-5-28,0 0-29,0 4-46,0-3-46,0 3-28,0 2-17,0-1-57,0 0-140,0-5-97,-10 0-52,1 0 7</inkml:trace>
  <inkml:trace contextRef="#ctx0" brushRef="#br0" timeOffset="1891">654 3563 115,'-8'5'207,"-9"-5"-32,-2 5-16,1 0-9,10-5-28,-10 5-34,1 0-20,-2-5-20,11 5-14,-10 0-9,9-5-2,-9 5-2,10-5 0,-9 5-3,7-5 0,-7 4 2,-1-4 3,0 0 0,9 6 7,-8-6 8,-1 0 4,0 0 3,1 0-3,-1 0 2,1 0 0,-1 0 7,-9 0-5,9 0-7,1 0-2,-1 0 2,1 0 3,-1 0 4,-1 0 2,11 0-2,-1 0 0,0 0 0,0 0 1,9 0-4,0 0-5,-8 0-6,8 0-7,0 0-1,0 0-3,0 0-6,0-6-2,8 6 0,1 0-1,0-4 2,0 4 5,9-5 1,-1 5 6,1-5 4,9 5 5,-10-5 7,9 5 5,1-5 3,8 5 0,2-5 1,-2 5 0,0-5-2,0 5-1,0 0-5,10-5-3,-10 5-3,10 0-4,-1 0-4,1 5-5,-2-5-2,2 0-2,-2 5-4,11-5-1,-9 5-1,-2 0 0,11 0-2,-11-5 1,11 5 0,-10-5-2,8 5 2,2-5-1,-9 0 0,8 4-2,-1-4 2,1 0-2,1 0-3,-1-4 1,9 4-1,-9 0-1,9 0-1,-9-5-2,9 5 0,0 0 2,-9-5 3,9 5 6,-9-5 1,9 5 3,-8-5 7,-3 5 2,11 0 0,-8 0-2,-9-5-3,8 5-5,-1 0-3,-7 0-3,-2 5-7,11-5-2,-9 0-1,-10 0 1,8 0 2,2 0 2,-10 5 1,10-5 1,-10 0 2,0 0 0,0 0 2,1 5-2,0-5 0,-1 0 0,9-5 0,-8 5 0,-1 0 1,0-5-4,9 5 4,1 0 2,-10 0-1,10-5-1,-2 5 1,2 0-3,-1 0 0,1 0 3,-2 0-3,11 5-2,-9-5 1,-2 0-3,2 0-2,7 5 0,-7-5 1,-2 5-3,2-5 1,-1 0-2,1 0 3,-10 0 0,10 0 3,-10 0-4,0 5 1,10-5-1,-10 0 1,-8 0 2,8-5-3,0 5 1,0 0-4,0 0 7,2-5-1,-11 5 0,9 0-5,1 0-2,-10-5 2,9 5 2,0-5 5,-8 5-6,0-5 3,-1 5 1,1-5 2,0 5 2,0-5-1,-1 5-3,1-5 2,-10 0 3,9 0-2,-7 5 3,-2-5 1,1 5-1,8-5 1,-9 5-3,2-5-2,-1 5-4,-1-5 1,1 0-3,-1 5-2,1-5 1,0 5 0,-1-5 2,1 5 0,9-5 4,-10 5-2,1-5-2,-1 0 1,1 5-1,0-5-1,-1 5-1,2-5 2,-3 5-1,3-5 1,-1 5 15,-1 0-5,-7 0-4,6-4 1,3 4 0,-2 0 0,-8-6 2,8 6 1,1 0-13,-9 0 7,9 0 7,-9 0 3,9 0 2,-10 0-3,11 0 0,-11 0-2,10 0 1,-9 0-1,-1 0-4,0 0-4,2 0-3,-1 0-1,-1 0 3,2 0-2,-2 0 2,1 0-3,1 0 2,-2 0 3,-8 0 2,17 0 5,-7 0-5,-10 0 2,8-5 0,1 5 1,0 0 2,0 0-1,-1 0 2,2 0-3,-1-4 0,-1 4 0,0 0-3,2 0-1,-1 0-2,-1 0 0,-8 0-1,10 0 2,-10 0 0,0 0 2,0-6 1,8 6-1,-8 0 4,0 0 0,0 0 2,0 0 1,0 0-1,0 0-4,0 0 2,0 0 0,0-5-3,0 5-2,0 0-3,0 0-2,0-4-1,0 4 3,0 0-4,9-6 0,-9 6 0,0 0 1,0 0-3,0-5 1,0 5-2,0 0-7,-9 0-12,9 0-27,-8 0-34,-2 0-42,-7-4-46,-9 4-47,-1 0-47,-8-5-41,8 5-37,-18 0-35,10-10-73,-8 5-120,-11-1-43,9-3-6</inkml:trace>
  <inkml:trace contextRef="#ctx0" brushRef="#br0" timeOffset="7236">2725 3787 76,'0'-5'93,"0"5"4,8-5 0,-8 0-7,0 0-5,10 0-7,-10 0-8,0 0-4,0 0-3,9 0 2,-9 0 13,0 0 14,0 0-3,8 0-2,-8 0 5,0 5 3,0-5 6,0 0 6,0 5-9,0-5-11,0 5-5,0-4-6,0 4-2,0-6 4,0 6 2,0-5 0,0 5 5,0 0-1,0-4 1,0 4 1,0 0 0,0-6-2,0 6-2,0-5-1,0 5 2,0 0 1,0-4-5,0 4-5,0 0-5,-8 0-11,8 0-8,0 0-9,0 0-9,0 0-9,0 0-3,0 0-3,0 4 0,-9-4 3,9 5 4,0 1 3,0-2 2,0 1 10,0 1 10,-10 3 1,10 1 0,-8-5-1,8 10 1,0-5 6,0 0 3,0 5-6,-8 0-3,8 0 6,0 0 13,0 0 12,-10 5 2,10-1 10,0 1-3,-9 1 4,9 3 8,-8 1 4,8-5-9,-10 10-7,10-5-4,-8 0-14,8-1 5,-9 6-10,9-5-10,-8 0-9,8 5-3,0-5-4,-10 5-4,10-6-3,-8 1-4,-1 1-3,9-2 0,-10 1-5,10 0-3,0 0-4,-8 4-2,8-3-3,-9 4 2,9-6 2,-9 6-1,9 0-1,0-5-2,0 5-1,-9 0 0,9 0-1,0 0-1,0-6-2,0 6-2,0-5-1,-8 0 1,8 0 2,0 5 1,0-5 0,0-5 1,0 4-1,0 1 1,0-5-2,0 0 0,0 0-1,0 0-2,8 0 0,-8-5 1,0 0-2,0 0-2,0-6 0,0 6-8,0-4 5,0-7 4,0 7 0,0-7-1,0 7 1,0-7 3,0 1 0,0-5 6,0 5-3,0 0-4,0-5 1,0 5-2,0-5-1,0 0 0,0 0-3,0 0 3,0 0-1,0 0-2,0 0-3,0 0 1,0 0-4,0 0-3,0 0-2,0 0-9,0 0-17,0-5-31,0 0-38,0 5-35,0-5-31,0-4-23,-8-2-20,8 7-13,-9-7-5,-1 1 14,10 1 20,-8-6 27,0 4 25,-2-4 23,1 6 23,1-6 18,-2 0 22,2 0 17,-1 5 18,1-5 13,-2 0 7,2 0 4,-1 5 3,-1-5 1,10 6 4,-8-2 3,8 1-1,-8 1 1,8 4 1,0-5 4,-10 5 0,10-1 2,0 6 0,0-4 0,0 4 0,0-5-1,0 5-1,0 0-3,0 5 3,10-5 6,-10 4 10,0 2 7,8-1 9,0-1 11,-8 7 8,10-7 10,-1 11 5,-1-4 2,2-2-5,7 1 0,-9 5 3,2-5 1,7 5-3,-7 0-1,-2-5-4,0 5-3,2-5-8,7 5-5,-8-5-12,0-1-10,-9 2-6,9-1-9,-1-5-3,2-1-5,-1 7-2,-9-11-3,8 4 3,2-4-2,-10 5-1,8-5 2,1 6 1,-1-6 0,-8-6-12,10 6 4,-2-5 4,1 5 2,1-4 0,-2-1-1,10-1-4,-9 2 2,-1-7 10,1 7-2,0-1-6,0-5-1,-1 0-3,-8 0-5,10-5 0,-2 0-5,1 0 0,1 0-3,-2-5-6,1 0-19,0 1-27,-9-2-32,9-3-43,-1-2-40,-8-3-42,0 4-43,0 0-32,0 0-13,-8-5 0,8 10-7,-9-4-19,0-2-27,0-4-45,1 6-69,-2-1-35</inkml:trace>
  <inkml:trace contextRef="#ctx0" brushRef="#br0" timeOffset="8310">2805 3573 19,'0'5'139,"0"-5"0,0 0 2,0 0 2,8 0 0,-8 0-11,0 0-14,0 0-13,0 0-8,0 5-7,0-5-6,0 0-7,0 0-8,0 0-8,0 0-2,0 0-2,0 0-7,0 0 3,0 0 4,0 0 1,0 0 2,0 0-1,-8 0-1,8 0-5,-10 0 4,10 0-2,0 5-6,-8-5-4,8 0-3,0 0-2,-9 5 4,9-5 0,-9 5-2,9 0-3,-9 0-2,1 5 11,-1-1-5,-1-3-4,-6 3-3,6 2 2,1 4 2,-9-6 0,10 6 6,-1-5-9,-9 5 7,10-5 4,-11 0 5,11 5-2,-1-5 0,0 0 1,0 0-5,1-5-2,-1 0-2,9 5-1,-10-10-3,2 5-1,8-1-3,0-4-2,-8 6-4,8-6-5,0 0-4,0 0 0,0 0 3,0 0 2,0 0 2,0 0 3,0 0 3,8 0 4,-8-6-2,0 2-3,8 4-3,-8-5-7,10-5-7,-1 5-2,-1-5-5,1 0-1,9 0 2,-10 0-2,2 0-2,7-5 0,1 0 0,-9 0-1,9 0 3,-1 0 0,-7 6 0,6-6 1,-6 4 1,-1 2 2,8-1 6,-8 5 3,-9 0 0,9 0 1,-1 0 0,-8 5-1,0-5-1,10 5-3,-10 0-4,0 0-4,0 0-2,0 5-6,8-5 1,-8 5 0,0 0 1,9 0 1,1 4-5,-10 2 5,8-1 2,-8-5 6,9 5 5,0-1 6,-9 2-3,9-2 1,-1 1 8,1 1-3,-9-2-4,9 1-5,0-5-5,-9 10-6,8-5 4,2-5-3,-10 5-2,9 0-3,-1 0 1,-8 0 2,10 0-3,-10-5-2,0 5-5,0 5 2,8-6 1,-8 2 0,0 4-6,0 0-5,0 0-9,9-6-15,-9 6-30,0 0-35,8 5-35,-8-5-36,10 0-41,-10 0-43,8 5-37,11-5-29,-11 0-67,0 0-128,11 0-77,-2 0-28,-8 0 10</inkml:trace>
  <inkml:trace contextRef="#ctx0" brushRef="#br0" timeOffset="13986">2752 1761 166,'8'0'135,"-8"6"-23,0-6 3,0 4 3,0-4 0,0 5 1,0 1 7,-8-6 4,8 4 1,0 1-8,0 0-30,0 0-25,0-5-14,0 5-8,0-5-7,0 5-1,0-5 2,0 5-4,0-5 6,0 0 7,0 0 8,0 0 5,0 0 4,0 0 4,0 0 3,0 0 4,0 0 5,0 0 2,0 0 0,0 0 1,0 0-1,0 0-2,-9-5-5,9 5-2,0 0-4,0 0-5,0-5-7,0 5-5,0 0-6,0-5-7,0 5-4,0-5-6,0 5-8,0-5-7,0 5-2,0-5-7,0 1 2,0-2-3,0 1 1,0 1 0,0-2 4,9 1-1,-9-5 3,0 5 9,0 1 5,0-1 4,0-1 2,8 2-1,-8-1-2,0-5 0,0 5-2,0-1-8,9-3-3,-9 3 6,0 2 6,0-1 5,0 0-7,0-5 7,0 5 3,0 0-1,0 0-2,0-5-11,0 0-7,0 0-5,0 0 10,0 0-9,0-5-4,0 0 0,0 6 6,0-6 4,0 4 0,0-4 2,9 0-2,-9 0 5,0 1-5,0 4-2,0-5-7,0 0-2,0 5-2,0-5-3,0 0-1,0 5-4,0-5 3,0 0 1,0 0-1,0 0 1,0 1 0,0 3 1,0-4 0,0 5 2,0-4 1,0 4-2,0-5 3,9 0-3,-9 5 0,0-10 1,0 10-2,0-5-1,0 0 1,8 0 1,-8 0-3,0 6 4,0-6-2,0 4-1,0-4 1,0 6 0,0-1 0,0-1 0,0 2 1,0-1-2,0 5-1,0-5 3,0 5-2,0 0 1,0 0 2,0-5 1,0 5-1,0-5 1,0 5 2,0-5-1,0 0-4,0-5-1,0 5-3,0 0 2,0-5 0,10 6 0,-10-6-4,0 0 1,0 4 3,0 2 0,0-6 2,0 0 0,0 5-4,0-5 0,0 0 2,0 5-14,0-5 7,0 5 4,0 0-1,0-5 2,0 5 2,0 1 1,0-2-1,0-4 7,0 0-4,-10 6-2,10-6-1,0 0-1,0 0 1,0 0 2,0 0 1,0 0 4,-8-5-3,8 5 1,0 0 0,0 6-1,0-6-3,0 4 1,0-4 0,0 6 0,-9-1 2,9-1-3,0 2 0,0-1 6,0 0-1,0 5-11,0-5 3,0 0 6,0 5 1,0-5-2,0 5 3,0 0-5,0 0 4,0-5 8,0 5-2,0-5-5,0 5-2,0-5 2,9 6 2,-9-7 1,0 1-3,0 5 1,0-5-1,0 1 1,0-2 0,0-4 2,0 11 0,0-7 0,8 2 1,-8 3-1,0 2-1,0-1 2,0-5-2,0 5-2,0 0-3,0 0-1,0 0 2,0 0-1,0 5-1,0-5 0,0 0 2,0 5-1,0-5-1,0 0 2,0 5-2,0-5 1,0 0 1,0 5-2,10-5-1,-10 0 1,0 0 0,0 5-1,0-5-1,0 0 0,8 0-3,-8 0 2,0 5 3,0-4-3,0-2-2,0 6 4,0-5-2,0 5 1,0 0 3,0 0-4,0-4-2,0 4 4,0 0 0,0 0-1,0 0 0,0 0 0,0 0 2,0 0 1,0 0 0,0 0-3,0 0 2,0 0-1,0 0 1,0 0 0,0 0-2,0 0 1,0 0 0,0 0-10,0 0 1,0 0 4,0 0 1,0 0 0,0 0 1,0 0-4,0 0 3,0 0 10,0 0-2,0 0-6,0 0 0,0 4 0,0-4 1,0 5 1,-8 1-1,8-2-1,0 1 1,-10 0 1,10 0 0,-8 0-1,8 5 1,-9-5 3,0 0-3,9 5 1,-9-5 1,1 0-3,-1 0 2,9 5-2,-10-5 0,2 0-4,8 0 1,-8 0 1,8 0 0,-10-5 2,10 5 0,0-5 0,0 4 3,0-4 2,-9 0-2,9 0 0,0 0-2,0 0-1,0 0 0,0 0 0,0 0 0,0 0-3,0 0 3,0 0 1,0 0-1,0 0 0,0 0 1,0 0 3,0 0-2,0 0 8,0 0-1,0 0 3,0 0 3,0 0 3,0 0 2,0 0 1,9 0 5,-9 0-5,0-4 2,0 4-1,10-5-1,-10 0-4,8 0-3,-8 0-2,8 0-5,2 0-4,-10-5 0,9 5-3,-1-5-2,1 0 2,0 0-1,0 0 1,-1 0-1,2 0 1,-2 0 0,1 5 0,1-5 1,-10 5 0,8 1-1,1-2-1,-9 1-1,9 1 0,-9-1-1,9 5 2,-9-6 0,8 6-3,-8-4 3,9 4 2,-9 0 1,9-5-2,-9 5-11,0 0 5,9 0 2,-9 5 4,8-5-3,-8 4-1,10-4 3,-10 6-1,9-1 12,-9 4-6,0-3-3,8 3-2,-8 1 3,10 1-1,-10-2-5,0 6 3,0-5 1,8 5-1,-8-5-1,0 5 0,9 0 0,-9 0-2,8 0 7,-8 0-3,10 5 1,-2-5 1,1 4-2,-9-4 0,10 5-1,-2 0-12,-8-5-26,8 5-23,-8-5-30,10 0-24,-10 0-30,9 0-32,-1 0-35,1-5-29,0 4-17,0 1-18,-1-5-10,10 1-21,-9-2-49,1-9-91,-2 5-90,1-5-37,-9 5 1</inkml:trace>
  <inkml:trace contextRef="#ctx0" brushRef="#br0" timeOffset="15730">2628 1681 52,'0'-4'96,"-10"-1"3,10 0 4,0 0-12,0 0-6,0 0 5,0-5 4,0 5-4,0-5-7,-8 0-11,8 5-9,-9-5-2,9 0 1,0 0-7,-9-4-4,9 3 1,-9 1-4,1 1-2,8-6 3,-9 4 0,9 2 4,-10 3 9,10-3 5,-8-2 4,8 7 6,0-1 2,-8-5 3,8 5 3,0-1 1,-10 6-5,10-4 2,0 4-6,-9-5-5,9 5-8,0 0-9,0 0-8,0 0-12,0 0-11,9 0-9,-9 0 2,0 5 3,0-1 4,0-4 2,0 11 3,10-7 7,-10 2 10,0 3 4,8 2-1,-8-2-4,8-3 1,2 3 4,-10 6-2,9-4-1,-1-2-5,1 6-1,-9-5-3,9 5 0,0-5-6,-1 5 3,2 0 8,-1 0 3,-1-5-4,2 5-3,-2-1-2,1-3-4,-9 4 4,8-5-8,2 5-9,-2-6-6,1 6-2,1-4 1,-10-2 7,8 6 4,0-5-2,2 0 1,-1 0 3,-9-5 0,8 5 0,1-5-5,-9-5-4,0 5-5,0-5 1,9 5 1,-9-5 2,0 0 10,0 0 5,9 0 8,-9-5 3,0 5 3,8-5 1,-8 0 1,10 0-1,-2-5-7,1 0-4,1 0-9,-2 0-2,1-5 0,0 0-4,8-5-7,1 1-6,-1-1-3,2-5-2,-1 0 0,-1 0-2,1-5-7,9 1 4,-11-1 2,3 4 1,-2-4 2,-8 1-2,8 4 0,-7 0 0,7 5 9,-7 0-4,-2 5-3,1-5 0,-1 5-4,2 6 2,-2-2-1,-8 1-3,9 1-4,1-2-7,-10 2-13,8 3-17,-8 2-20,0-1-23,8-1-24,-8 6-26,0 0-27,0-4-28,10 4-25,-10 0-23,0 0-20,0 0-14,0 0-13,0 4-26,0-4-46,-10 0-110,10 0-55,-8 0-17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5:12.89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10 522 112,'0'0'209,"0"0"-25,0 0-9,0-5-4,0 5-3,0 0-25,0 0-25,0-4-24,0 4-15,0 0-8,0 0-8,0-5-5,0 5-1,0 0 0,0 0-1,0 0 1,0-6 1,0 6 1,0 0 4,0 0 4,0-4 2,0 4 4,0 0 4,0-5 5,0 5 4,0 0-1,0 0-1,0 0-2,0 0-6,0 0-10,-10 0-10,10 0-11,0 0-12,0 0-8,0 0-5,0 5-1,0-1-1,0 2 2,0-1 4,0 4 2,0 1 3,10 1 4,-10-2 2,0 1 1,0 0 6,9 5-1,-9-5-2,8 0 0,0 0 0,2 0-2,-10 0-6,9-5-4,-1 5-3,2-5 0,-2 0 7,11 0 8,-11-1 7,9-4 0,1 0 3,9-4-1,-9-1-3,17-5-6,-8 0-5,8 0-12,0-5-8,10-5-5,-2 0-1,2 1-1,-1-7-1,9 2-2,-9-6-1,1 5-5,8-5 5,-9 0 4,1 0 4,-2 0 13,-8 5 8,2-4 10,-2 4 9,-9 5 16,1 0 6,-10 0 9,1 5 7,1 5 0,-11 0 4,9 0 0,-17 6-3,10-2-8,-10 1-9,8 1-10,-8 4-11,8 0-13,-8 0-14,0-6-8,0 6-9,0 0-4,10 0-2,-10 0-3,0 0-3,9 0 2,-9 0 2,0 0-2,8-5 1,-8 5 1,0 0 0,10 0 0,-10 0 3,0 0-2,0 0 0,0 0-1,0 0 0,0 0-2,0 0 2,0 0-1,0 0 0,0 0 1,0 0 2,0 0-1,0 0 2,0 0 2,0 0-5,0 0 5,0 0 0,0 0 0,0 0-1,0 0 0,0 0-1,0 5 1,0-5 2,0 0-3,0 0-3,0 0 0,0 0-1,0 0 10,0 0-4,0 0-3,0 0 2,0 0 0,0 0 6,0 0 5,0 0 6,0 0-7,0 0 7,0 0 5,0 0 4,0 0 1,0 0 2,0 0-9,0 0-4,0 0-2,0 0-4,0 0-4,0 0-2,0 0 0,0 0-6,0 6 1,0-6 2,0 0-2,0 0 0,0 0 1,0 0-6,0 0 1,0 0 1,-10 0 0,10 4 0,0-4 0,-8 0 1,8 0-1,0 5 5,0-5 0,0 0-4,0 6 0,-9-6 1,9 4-1,0-4-2,0 5 1,0-5 0,0 5 1,-10-5 3,10 0-1,0 0-4,0 5 1,0-5 1,0 5 1,-8-5 0,8 5-3,0-5 0,0 0 1,0 5 1,0-5 1,0 0-1,0 0-1,0 0 0,0 0 0,0 0 2,0 0 0,0 0 1,0 0-3,0 0 0,0 0 1,0 0 2,0 0-2,0 0-1,0 0-3,-8 0 0,8-5-4,0 5-9,0 0-23,-10-5-46,1 0-54,1 0-58,-10-5-63,9 0-68,-9 1-63,1-6-48,-1 4-30,1-8-43,-1 4-74,9-5-68,-9-5-10,10 0 29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5:01.43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245 279 99,'0'-6'167,"0"1"-6,10 1 3,-10-2 7,0 1 7,0 1-7,0 4-24,0-6-26,-10 1-13,10 1-11,0-1-7,0 5-2,10 0-4,-10-6-1,0 6-2,0 0 0,0 0-2,0 0 2,0 0-3,0 0-6,0 0-6,0 0-2,-10 0-1,10 0 5,0 6 5,0-6 2,0 9 5,-9-4 9,9 1 5,-8 3 2,8 1-1,-9 1-7,9 3-6,-9-4 3,9 5 3,-9-5-1,9 5-2,-8 5-1,8-5-4,0-1 9,0 1 9,-10 6-5,10-7 0,0 7 3,0-6 13,0 9 10,-9-4 5,9 0-4,0 0-10,0 0-1,-8 0-4,8-1-8,0 2-19,0-1-13,-10-1-5,10 1-10,0-5-7,0 5-9,-8-5-13,8 0-2,0 0-3,0 0-2,0 0-9,-9-6 1,9 2-2,0-1 2,0-1-1,0-4-2,0 1-1,0-2-2,-8 1 1,8 1-1,0-6 2,0 4-2,0 1-2,0-5-8,0 0-1,0 0 0,0 0-7,0 0-19,0 0-38,0-5-43,0 1-41,8-7-42,-8 1-42,0-4-48,0 4-44,0-1-26,0-4-6,9-4 4,-9-1-3,0-5-27,0 5-47,8-5-81,-8-5-35,0 0-7</inkml:trace>
  <inkml:trace contextRef="#ctx0" brushRef="#br0" timeOffset="420">156 39 67,'0'-10'326,"0"1"-43,0 4-23,0-1-15,0 2-45,-8 4-47,8-5-35,0 5-23,0 0-20,0 0-17,0 0-10,0 0-2,0 0 1,0 0-1,0 5 3,0-1 15,8 2 12,-8-1 10,10-1 6,-2 7 2,1-7 4,1 7 0,-2-2 5,10 1-5,-9 0-6,8 5 0,1-5 4,9 5-6,-9 0-9,-1 0-5,1 5-6,-1-5-11,1 5 3,-10-5-5,11 4-4,-19 1 2,8-5 5,-8 5 9,9-5 6,-9 0 9,-9 0 1,9 5 1,-17-5-5,7 0-5,-6 0-8,-3 0-13,1 0-9,-7 0-12,-2-6-16,9 6-6,-9-5-4,1 0-4,9 5-3,-10-5-1,9 0-2,1 0-5,-1 0-3,-1-5-5,3 5-10,-3-5-22,11 0-30,-1 0-36,0 0-45,0 0-45,1 0-46,-2-5-44,10 0-35,-8 0-28,8 0-48,8 0-67,-8 0-91,0-5-25,10 0 10</inkml:trace>
  <inkml:trace contextRef="#ctx0" brushRef="#br0" timeOffset="788">511 532 238,'9'-5'326,"-1"0"-23,-8 5-28,9-5-58,-9 0-51,10 5-35,-10-5-17,8 5-7,0 0-3,-8 0-2,10 0 0,-1 0-1,-1 0-4,2 0 1,-2 5 1,1 0 2,-1 0 0,2 0-4,-2 5-12,1 0 1,1 0 7,7 0-4,-8 5-8,0 0-9,-1-6-7,1 12-3,0-6 4,0-1-7,-1 1-13,-8 6-6,0-7-7,0 1-3,0 0-3,0 0-4,0 0-7,-8 0-1,8 0-2,-9-6 1,0 2 0,9-1-1,-9-5 0,9 5 0,-8-5 4,-1-5 3,9 4 1,-9-4 2,9 0-1,-9-4-1,9-1-2,-8-5 0,8-1-5,0 2-7,0-6-3,0 0-3,0 0 0,8-5 0,1 0 3,-9 5-4,9-4-1,0-7 1,8 11 0,-8-4-1,0-1 1,-1 5 2,11-5 1,-1 0 1,-1 5-3,1 0 1,-1 5-2,1-5-1,0 5-2,-9 0 0,8 0-4,-8 5 3,8 1 1,-7-2-1,-2 6 2,-8-5 6,9 10-2,-9-5 1,10 6 0,-10-2-1,0 7 4,0-2-4,0 1-3,0 0-1,0 5 0,0-5 0,0 5 1,0 0-2,0 0 1,0 0 2,0-1 2,0 1-2,0 0 0,0-4-1,0 4 3,0-6-2,0 6 0,0-5 1,8 0-1,-8-5 2,0 5-2,9 0 1,-9-5-2,0 0 3,8 5-4,-8-5 0,10-5 2,-2 5-3,-8 0 4,9-5 1,1 0-2,-10 0 0,8-5 0,0 0 3,2 0-3,-1 0 2,-1 0-2,0-5-2,-8 0 5,10 0-2,-1-5 0,-1 5-3,2-10 2,-10 5-2,8 0-2,1 0 4,1-4 0,-10-1 0,8 0 0,-8 0 1,0 5 2,8-5-3,-8 5 3,-8 1 0,8-1-3,0 0 3,-8 4-3,8 2-3,-10 3-2,1-3 2,1 9-6,-2-6-1,2 6 4,-11 6-2,11-6 1,-9 9 3,-1-3 0,0 3 0,1 2 3,-1-2-3,1 6-8,-2-5-12,1 5-18,1-5-25,-1 5-27,1 0-32,7-5-31,2 5-35,0-5-26,-2 5-21,10-5-9,-9-1-7,9-3-22,0 3-41,9-3-67,-9-6-84,0 5-33</inkml:trace>
  <inkml:trace contextRef="#ctx0" brushRef="#br0" timeOffset="1522">1448 39 57,'0'-4'184,"0"4"0,0 0-18,0-6-26,0 6-27,0 0-24,0 0-20,0 0-14,0 0-6,0 0-4,-8 0-4,8 0 3,0 0 1,0 0 5,0 0 6,0 0 6,0 0 1,0 0 2,0 0-3,0 0 0,0 0 1,0 6 0,-9-6 2,9 0 1,0 4 5,0 1 7,0-5 7,0 6 6,0-2 9,9 1 14,-9 5 9,0 0 11,0-5-1,0 5 0,0 5 7,0 0 10,0 0 2,0 0-6,-9 5 5,9-5 1,0 10 6,0-5 2,-8-1 4,8 7 0,0-2-1,0 1 0,-10 0-13,10 0-12,0 0-9,0 0-6,-9 4-16,9-4-15,0 0-10,0 0-14,-8 0-5,8 0-6,0-1-9,-10 2-7,10-2-5,0 1-5,0 0-4,-8-5-4,8 5-4,-9 0-3,9-5-1,0 4-1,-9-3-3,9-1-4,-9-1 0,9-4-3,0 5 1,0-5-4,0 0 0,0 0-1,0-5 1,0 5 1,0-5-2,0 0 1,-8-5-1,8 0-1,0-1-2,0 2-1,0-6-4,0 5-2,0-5-6,0 0-9,0 0-21,0-5-24,0 5-41,0-10-43,0 5-42,0-5-39,0 0-33,8-5-30,-8 0-19,0-5-7,0 5 2,9 0 13,-9-4 16,0-2 18,0 1 18,0-4 24,0 3 23,0 2 22,0-6 28,0 5 30,0 0 26,0 0 23,0 0 19,0 1 18,0 4 15,0-5 12,0 5 10,-9 0 4,9 0 3,0 5 3,-8-5 4,8 5 10,-9 5 7,9-5 10,0 5 9,-10-5 11,10 5 11,-8 0 8,8 5 7,-8-5 2,8 5 0,0 0-3,0 0-4,0 0-6,0 0-8,0 0-8,0 0-8,0 0-8,0 0-9,0 0-5,0-5-3,0 5 0,0 0 4,8-5 6,-8 5 5,8 0 8,2 0 7,-1 0 5,8-5 2,-8 5-1,8-5-2,1 1-5,9 4-5,0-6-4,-1 1-1,1 1-4,-2-2-2,2-3 0,10 3-4,-12 1 3,2-4 4,-1 3 2,-8 2 6,9-1 2,-10-1 2,1 2 3,1-1 3,-3-1 1,-7 6-5,1-4-3,-2 4-3,-8 0 3,8 0-6,-8 0-8,0 0-4,0 0-2,0 0 1,0 4 5,-8 2 1,8 3-8,-8 2 5,-2-1 5,1-1 0,-7 6-1,6-4-2,-7 4-9,7 4-6,2-4-5,-11 5-3,11 0 2,-9 0 0,7 0-5,2 0 0,-1 4 2,9-9-2,-9 5 0,9 1-18,0-2 4,0 1 4,9 0 3,-9-5-1,0 0 1,9 0 1,-1-6 1,2 6 19,-10-4-7,17-7-7,-9 7-1,2-7-3,-1-4-2,9 5-2,-10-5 0,11-5-2,-11 5-1,9-4 4,-7-7 0,6 7 3,-6-7-13,7-4 7,-7 6 2,7-6 2,-7 0 1,6 0-2,-7 0-1,1-5 0,-2 5 12,1-5-8,0 1-3,0-7-2,-9 7 3,8-1 0,-8 0 1,0 0 0,0-5-3,0 5 3,0 0 1,-8 6-3,8-1-3,-9 0-2,0 0-2,0 4-5,1 2 0,-2 3-1,1 2-3,1-1-3,0 5-5,-2 0-13,1 5-19,1-1-21,-2 2-22,-7-6-33,7 9-29,2-3-25,0 3-23,8-4-17,-10 1-4,10 3-1,0-3-4,0 3 6,0-3-9,0-2-31,10 1-49,-2 0-71,0-5-62</inkml:trace>
  <inkml:trace contextRef="#ctx0" brushRef="#br0" timeOffset="2486">2192 413 179,'9'-10'288,"-1"5"-17,2-1-22,-2-3-46,1 4-42,0 0-26,-9 0-15,9 5-5,-9-5-3,8 0-3,-8 5-1,0-5-3,0 5 0,0 0-1,0 0-2,0 0 0,0 0 3,0 5 6,-8-5 7,8 5 7,-9 0 4,0 5 1,9-5 2,-9 4 3,1 2-5,-2 4-8,2-5-12,-1 4-12,-1-4-6,2 5-14,-1 0-13,9 0-15,-8 0-9,8 0-5,0 0-7,0 0-2,0 5-8,0-5 2,8-1 1,-8-3-2,9 4-1,-1 0-4,2-6-2,-1 1-2,9 1-4,-10-2-3,1 1-1,9 0 0,-1-5 0,1 0-4,0 0 3,-1-5 1,-7 0 1,15 0 0,-7 0-2,1 0 1,-2-5-1,1 5 1,-1-5-2,1-5 1,0 5-3,-1-5 1,1 1 1,1-2 0,-11 1 2,9-4 2,1 4-2,0-5-3,-1 0 2,1 0 0,-9-5 0,9 5-1,-10 0-1,1-5 0,1 5 0,-2 5 1,1-4-2,-9 3 0,0 1 1,9 5 0,-9-5-1,0 5 1,0 5 4,0-4 6,0 4 6,-9 0 2,0 4 1,9 1 1,-8 5-9,-11 1 5,11 4 0,-2-1-6,-7 1-4,9 0-3,-2 5-2,2-5 1,-1 5 11,-1 0-7,10 0-1,-8-1 0,8 1-1,0 1 0,0-6 2,0 4-1,0-4-1,8 0-1,-8 0-2,10-5-2,-10 5 4,9-5 1,-1-5-3,2 4 2,-2-3-2,1-1-1,-1-5 0,10 0 4,-9 0-4,1-5-13,7-1 7,-8 2 0,8-6 4,-8 0 2,1 0 2,6-5-2,-6 0 2,-1 0 10,9 0-5,-10-4 4,1 4-7,-9-11-4,8 7-4,2-1 1,-10 0 1,0-5 2,0 5-3,0-5-4,0 5 0,0 0 5,-10 1 1,10 4 0,-8-5 0,-1 5 0,1 5 1,8-1-3,-10 2 2,-7-1 0,17 5 0,-10 0 1,2 0-3,0 5 0,-2 5 1,-7-5-1,8 5 3,0 0-2,0 5 5,1-1-1,-2 2 0,1-1 1,1-1-1,8 2 1,-10-2-3,10 6 1,0-5-3,-8 5-2,8-5 2,8 5 1,-8-5-3,0 5 1,10-5 3,-2 0-2,1 0 0,1 0-2,-10-5 0,8 5 4,1-5-2,0 0-1,8 0-1,-8-1 0,1 2 1,6-6 0,-6 0-1,-1 0-3,9 0 3,-10 0 0,9 0 0,-7-6 2,7 2 0,1-1 0,-9-5-1,9 5 1,-10-10-5,10 5 5,-1-5 1,-7 5-1,7-5 2,-7 0 0,7-5 1,-9 5 2,10 0 4,-9 0-4,1-4 0,-2 4 1,0 0-4,2 0 4,-1 0-3,-9 0 2,8 0 0,1 0 0,-9 5-2,9-5 1,-9 6 2,0-6-2,9 4 1,-9 1-1,0 1 2,8-2 0,-8 2 1,0-1-2,0-1-1,10 2 1,-10-1 4,0 0-2,0 0-3,0 0 0,0 0-2,0 0 3,0 0 2,0 0-1,0 0-3,0 5 2,0-5 10,0 5 13,0 0 15,-10 1 6,10-2 5,0 1 8,0 1 5,0-2 7,0 6-4,0 0-8,0-5-7,0 5-5,0 0-6,0 0-7,0 0-4,0 0-8,0 0-7,0 0-3,-8 0-6,8 0-2,0 0-2,0 0 0,0 0 4,0 5-2,0-5 1,0 6 1,0-2 0,0-4 1,0 5 1,0 1 5,0 3-1,-9 1 8,9 0 3,0-5 4,0 10 3,0-5 3,0 5 6,0 0-1,0 0 1,0 0-4,0 5-2,-9-5-4,9 4-2,0 1-3,-9 1-6,9-7-3,-8 11-2,8-10 1,0 10 3,-9-5-1,9 0 1,-10 0 0,2-1 2,8 7-2,-8-7-3,8 1 4,-10 5-6,1-5-3,1 0-3,8 5-3,-10-5-1,10 0-1,-8-1-1,8 1-6,0 1 2,-9-7 2,9 1 2,0 5 0,9-5 2,-9 0 2,0-5 0,8 0-1,-8 4 1,10-3 2,-2-7-2,1 7 1,1-7-3,-2 2 1,0-1 1,2-5-2,-1 4 1,-1-4-1,10 0-1,-9 0 3,-1 0-1,10-4-1,-9 4-2,9-5 3,0-1-1,-9 2 2,8-1-3,1-1-2,-10-3-1,11 3 1,-1-3-1,-1-1 0,-9 0-2,10 0-1,1 0 1,-11 0 3,0 0 0,2 0 0,-1-5 1,8 5-1,-8 1-2,-9-2 1,9 1 1,-1 1-2,-8-2-1,10 7 0,-10-7-4,0 7-4,0 4-5,0-5-14,0-1-22,0 6-30,0 0-41,-10 0-43,2 0-54,-1 0-55,-9 6-63,10-6-68,-1 5-53,-9-5-43,10 4-72,-11-4-121,11 0-48,-2 0-4,10 0 38</inkml:trace>
  <inkml:trace contextRef="#ctx0" brushRef="#br0" timeOffset="3836">3723 532 83,'0'0'335,"0"0"-60,8 0-61,-8 0-79,0 5-57,0 0-40,0-5-52,0 0-78,0 0-99,0 0-115,0 0-66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3:54.40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133 160 44,'0'0'133,"0"-5"-16,0 5-6,0 0 1,-8 0 8,8 0 13,0 0 13,0-6 13,0 6 5,-10 0-9,10 0-19,0-4-18,-8 4-13,8-5-12,0 5-8,0-6-6,0 6 4,0 0-1,0 0-2,-9-4 2,9 4 0,0 0 2,0-5 5,0 5 6,0 0-2,0 0-1,0 0 2,0 0-5,0 0-5,0 0-10,0 0-11,0 5-10,0-5-1,0 4-1,0-4 4,-8 11 7,8-7 2,0 7 9,0-1 6,0-1 8,0 6 7,-10 0 8,10 0 4,0 0 3,0 5 8,0 0 0,0 0 2,0 0 0,-8 5 2,8-6-7,0 2-2,-9 3-1,9 2-7,0-6-5,0 4-9,-10-4-5,10 0-15,-8-5-11,8 5-12,-9 0-10,9-5-9,0 0-3,-9 0-3,9 0-2,-9-6-1,1 2-1,8 4-2,0-11-1,-9 7-1,9-2-2,0-3-1,0-2-3,0 1-1,0 0 0,0-5-3,0 5-1,0-5 0,0 0 2,0 0 2,0 0 0,0 0 2,0 0-1,0-5 2,0-5-1,9 6 0,-9-7-1,0 7-2,0-7-2,8 1-2,-8 1 1,9 4-1,-9-5 1,9-1 0,-9 2-1,9 3-2,-1 2 3,-8-6-1,10 5-2,-10 0 0,9 0 0,-9 5 0,8 0-2,2 0 1,-2 0-1,-8 0 2,9 5-1,-1 0 0,2 5 1,7-5 0,-7-1 0,-10 7 0,16-1-2,-6-5 0,-1 5 3,-1-1 0,1-4 0,0 5-1,0-5-1,9 1 0,-10-2 0,1 7 1,9-7 0,-9-4 1,9 5 1,-10 0-1,10-5 1,-9 0 1,9 0-2,-9 0 0,-1 0-1,10-5 0,-9 0-2,-1 5 1,2-4 0,-2-2 1,11 1 1,-19 1 0,8-7-1,0 7 1,11-7 0,-19 7-1,8-7 0,10 2 0,-18-6-1,9 5-2,-1 0 2,2-5-1,-2 0-1,1 5-1,-1-5 0,2 0-1,-10 0 0,9 0 3,-1 1-3,-8-1 1,10 0 2,-10-5 1,8 9 0,-8-4 2,0 0-1,0 6 0,0-6 0,0 5 0,0 5 0,0-5 0,0 5 1,-8 0 0,8-5 0,0 10-1,-10-5-1,10 5-1,0-5 1,0 5 0,-8 0-3,8 0 1,-9 0 2,9 5-1,-18 0 0,9 0 2,1 5 0,-2-1-1,2 2 1,-10-1-1,9 5-1,1-6 2,-2 6 2,1 0-2,1 0 0,0 1 1,-11-1-1,11 0 0,-2-6 0,2 6 0,-1 0-2,-1 0 2,10-6-1,-8 6 1,0-4 0,8-1 0,-9 0 0,9-5 0,0 0 1,0 0-1,0-1 0,0 2-1,0-1 1,9-5 1,-9 0 1,0 4-2,8-4-6,0-4 6,2 4 0,-1 0 1,-1-5 1,2-1 0,-2 2 0,11-1 1,-19 0 4,8-5-3,0 5-4,1-5 0,1-1-1,-2 2 1,1-1 1,0 0-1,0 5 0,-9-5 0,8 0 0,2 5 1,-10-5 0,8 5-2,1 1 1,-9-2-1,0 1 0,8 1 0,-8 4 0,0-6 0,0 6 1,0 0 0,0 0-1,0 0-1,0 0 2,0 0 0,10 0 0,-10 6 0,0-6 1,0 4-1,9 1 0,-9 1 0,8-2 3,-8 6-2,10-5-3,-10 0 1,8 5-1,-8-5 0,9 0 1,-9 5 0,10-5 1,-10-1 1,8 7 0,-8-7 0,8 2-1,-8-1 0,10-5 1,-10 5 1,9 0-3,-9-5 1,0 5 3,8-5-1,-8 0 0,8 5 0,-8-5 0,10-5 0,-10 5 0,9-5-2,-9 5-1,8-5 1,2 0 0,-2 0 0,-8-1-1,9 2 1,1-1 0,-2-1 1,-8 2-1,8-1 0,-8 0 0,9 0 0,-9 0 2,10 5-3,-10-5 2,0 5-1,0 0 1,0 0-1,0 0-2,0 0 1,0 0 0,8 0 1,-8 5-2,9 0-2,-9-5 3,0 5-2,9 0 2,-9 0-1,9-1 0,-1 2-1,-8 3 2,10-3 4,-1-1-3,-1 5 0,0-5 2,-8 0 0,10 0-1,-1 0 0,-9 0 1,8-1-2,2-4 0,-10 0 1,8 6 1,-8-6-2,9-6 1,-9 6 0,10-4-1,-2 4 1,-8-5-1,8 0 0,1 0-2,1-5 2,-2 0 0,10-1-1,-9 2 0,-1-1 0,2-5 1,-2 5 0,1-5-1,-1 0 1,2 0 0,-10 5 0,9-10 0,-1 5-1,-8 6 1,10-6 1,-10 0 3,0 0-4,8 4 0,-8-4-1,0 6 2,0 4 0,9-5-1,-9 5 0,0 0-3,0 0 2,0 0 0,0 5 1,0 0-1,0 0 0,0 0-1,0 5 0,0 0 2,-9 5 0,9 0 0,0 4 1,0 1 0,-8 6 3,8-1 0,0 4 3,-10-4 3,10 5 4,-8 0 7,8 5 2,0-5 6,0 5 0,-9-5 3,9 0 0,0 4 1,0-4-4,0 0-4,0 0-3,0 0-2,0 0 1,0-5-3,0 5-3,0-5-5,0-1-1,0-4 0,-10 0-3,10 5-1,0-5-1,0-5-2,0 5 1,0-5 0,-8 0 1,8 0-2,0 0 0,-9-5 0,9 0 0,0 5 0,0-6 0,-8 2 0,8-6 0,0 5-1,0-5 1,0 0 0,-10 0 1,10 0-2,-8 0 1,8-5-1,-9 5 1,0-10-2,0 5-1,1 0 0,8-5-3,-10 5 0,1-5-1,1 0 0,8 0 0,0 0 1,-8 5 0,8-10-1,-10 5 1,10 0-2,0-5 0,10 0 2,-10 5-2,8-5 0,0 6 0,-8-6 0,9 0 2,1 4 0,-2-3-1,10-1 1,-9 0 3,9 0-2,-10 0 1,9-5-1,2 5 1,-1 0 1,-1-4 1,1 4 0,-1-5 0,-7 5-2,6 0 0,3-5 1,-1 5 1,-10 0-1,9 0 1,-7 0-1,-2 0 0,11 0 1,-11 0-1,1 0 1,0 0-1,0 1 0,-1-1-1,-8 0 1,10 0 0,-2 0 2,-8 0-1,9 4 1,-9-3 0,0-1 4,0 5 1,0 0-4,0 0-1,0 0-1,0 5 0,0 0 0,0-5 0,0 5-2,0 5-2,-9-5 3,9 0 1,0 5-2,-8 0 2,-2 5 0,2 0 0,-1 0 0,0 5-3,0 5 1,1-5 0,-2 5-1,1 5 0,1-1 2,-2 2 0,2-1-1,-1 4 0,9-3 4,-8-1 0,8-1-1,0 1 0,0 5-1,8-10 0,-8 5 1,0-5 0,9 0-3,-1 0 1,2-1 0,-2-3-1,11-1 2,-11-5-2,1 5 0,9-10 2,-10 5 0,10-5 0,-9-5-1,9 5 1,-1-10-1,-7 5 1,7-1 0,-7-3-1,6-1 0,3 0 1,-11-5 0,10 0 0,-9 0 0,9 0 0,-10-5 0,1 5 2,9 0-1,-10 0-1,1 5 1,1 1-1,-2-2 0,1 2 0,-9 3 0,9 6 0,-9 0 0,9 0 0,-9 6 0,8 3-1,-8 2-1,9-2 1,-9 1 0,10 5 1,-10 0-1,0 0 1,0 0 0,0-1 1,0 1-1,0 1 0,0-1 0,0-5 1,0-1 1,-10 2 0,10-1-2,0-5 3,0 5 1,0-5-1,0-5-1,0 4 0,0 1-1,0-5 0,0 0 1,0-5-1,0 1 0,0 4 0,0-11 1,0 2 1,0-1-1,0-5-2,10 0 0,-10 0 0,8-5 0,-8 0 1,8 0 0,2 0-3,-1 0 1,-1-4 0,2 4-3,-2-1 0,1 1-6,-1 1-6,2-1-12,-2 5-13,1 0-12,-9 0-18,10 5-27,-2-5-32,1 5-34,0 5-27,0-5-21,-1 0-10,1 5-10,0-4-3,0 3 9,9 1 21,-9 1 19,-1-2 26,10-3 21,-9 9 15,-1-6 20,2-3 19,7 3 17,-7 1 13,-2 1 16,0-1 12,2-1 10,-1 2 8,-1-1 3,2-1 3,-10 2 2,8-1 1,-8-1 1,0 2 1,9-1 0,-9 0-2,0 0 3,8 0-4,-8 0 1,0-5 1,0 5 1,10 0-2,-10 0 2,0-5 3,0 5 2,0 0 7,0-5 2,0 5 7,0 0 11,0 0 12,0 0 12,0 0 12,0 1 9,0-2 9,0 1 11,0 1 6,8 4-1,-8-6 2,0 6 6,0-5 2,0 5 1,-8 0 1,8 0-1,0 0-4,0 0-3,0 0-6,0 0-10,0 0-8,0 0-7,0 5-6,-10 1-2,10-2 1,0 1-3,0 5-1,0-5-3,0 5-1,0-5-2,0 5-2,0 0-5,0 5-2,0-5-5,0 5 1,0 0-3,0-1 0,0 7-5,0-6-3,0 5-2,10-1-3,-10 7-2,0-7-4,0 6-2,0-5 1,0 5-2,0-5-2,0 5-4,0-5-2,0-1-3,0 1-2,0 0 1,0 1-3,0-6-1,0-1-1,0 1 0,0-5-3,0 0 0,0 0 0,0 0-1,0-5 1,0-1-2,0 2 0,0-6 2,0 5 0,8-5 1,-8 0 2,0 0-2,0 0-1,0 0 1,9 0 5,-9 0-3,0-5-1,10-5 1,-10 5-1,8-5-2,1 0-2,0-5 0,0 0-6,-9-4 2,8 4 1,10-6-1,-18 1 0,9 0 2,-1 1 2,2-1 0,-1-1 0,-1 2 0,-8 4-3,10 0 3,-2 0 1,-8 0 0,0 10-1,9-5 0,-9 0-2,0 5 3,0 1 0,0 4-3,0 0 0,0 0-1,0 4 0,0 6-1,0 5 2,8 0-2,-8 5 1,0 0 2,0 5 1,0 0-2,10-5 2,-10 4 1,0 1 0,0-5-1,8 6 0,-8-7 2,9 1-1,-9-5 0,10 5 1,-10-5-2,8-5 0,0 5 0,-8-5-3,10-6 0,-1 7 0,-1-7-3,10-4-2,-9 6-3,-1-6-3,2 0-6,-2 0-8,11-6-15,-11 6-19,9-4-28,-7-1-34,-2-1-44,11 2-48,-11-1-42,0-5-42,2 0-40,-1 5-33,-1-5-22,0 4-10,11-3 10,-11 3 11,2-3-13,-2 4-24,-8-5-39,9 5-52,1-5-20,-10 0 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18.45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548 651 38,'0'-5'66,"-8"5"3,-2-5-9,2 0-10,-1 5-11,1 0-7,8-6-9,-10 2-6,10 4-4,0 0-4,-8-5-2,8 5-3,0-6 1,0 6-1,-9-4 0,9-1-2,0 5-1,0-6 2,-10 2-1,10-6-1,0 5 0,0 0-1,0 0 0,0 0-1,0-5-2,-8 5 0,8 0 1,-9 0 2,9-5-2,-9 5 1,0 1 0,9-2 1,-8 1 2,-1 1-2,9-2 0,-9 1 0,9 0 2,-9 1 4,1-2 2,8 1 5,-10 5 6,10-4 6,-9 4 9,9 0 7,0-6 6,-8 6 4,8 0 2,0 0 2,0 0 3,-10 0 2,10 0 2,-8 0 8,8 0 7,0 0 7,-9 0 7,9 0 2,0 0 3,-8 0-2,8 0-4,0 0-8,0 0-10,0 0-10,0 0-8,0 0-9,0 0-6,0 0-4,0 0-2,0 0-1,0 0-1,0 0 0,8 0 2,-8 0 2,0 0 2,0 0 2,9 0-3,-9 0-1,8 0-4,-8 0-4,10 0-3,-2 0-6,1 0-4,1 0-3,-2 6-2,10-6-4,-9 4 0,8 1 1,1 1 0,9-6 0,-1 4-3,1 1 0,0 0-2,-1 1-1,9-6 0,0 4-2,1 1-2,-10-5 2,9 6-1,2-6-9,-2 4-10,0-4-16,-8 0-20,8 5-19,-8-5-19,8 0-20,-9 0-17,9 0-9,-8 0-23,8 0-41,2-5-49,-12 1-73,11 4-76,0-6-31</inkml:trace>
  <inkml:trace contextRef="#ctx0" brushRef="#br0" timeOffset="2798">1371 636 6,'-18'0'6,"1"0"-3,9 0-1,-11-6-1,1 6-5</inkml:trace>
  <inkml:trace contextRef="#ctx0" brushRef="#br0" timeOffset="3114">583-1 25,'0'0'70,"0"0"9,0-5 6,0 5 0,0 0 10,0 5 12,0-5 9,0 4 6,-8 2 7,8-1 4,-8 5 4,-2-1 0,1 2-9,-9 4-17,10-6-13,-9 6-12,-1 0-8,-1 0-2,2 5 3,-9-5 1,8 0-1,1 0-3,-2 5-3,1-5 2,-7 0 5,7 4-4,-1-4-10,3 0-9,-3 0-7,2 0-3,-9 0-4,8 5-2,-1-10-4,2 5-5,-9-5-1,7 0 1,3 0 3,-3 0 4,11-1 3,-10-3-4,9-1-5,1 5 0,-2-5 1,2-5-3,8 4-5,-9 1-3,9-5-2,-10 6-2,10-6 0,0 0-1,0 0 0,0 0-1,0 4 3,0-4 0,0 0 0,0 0-1,0 0-2,0 0-1,0-4-1,0 4-3,0 0-2,0 0 0,10 4 1,-10-4 6,9 5 4,-9 1 4,8-2 1,10 7 3,-9-7 4,9 12 2,-1-7-1,1 1-8,0 5-3,-1 0-4,10 0-3,-9 5-3,9 0-4,-1-1-2,-9 2-3,18-1 0,-8 0-4,0 4 1,-1-3-1,10-2 0,-1 6-2,-9-5-4,11 5-3,-2 0-12,-8 0-22,8 0-40,-9 4-43,9-4-53,-8 0-51,0 5-45,-1-5-89,10 0-142,-18 0-96,7-10-28,2 5 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1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 20 63,'8'0'217,"10"0"-42,-9 0-42,-1 0-43,10 0-33,-1 0-22,-7 0-13,7 5-7,-7-5-6,6 0-4,-6 0-1,7 0-3,-8 5 0,9 0 0,0-5-1,-1 5 0,-7-5 0,7 0 1,1 5-1,-1 0 0,1-5 1,9 0-1,-9 0-1,-1 4 0,9-4 1,-7 0-2,-2 6-10,9-6-17,1 0-16,-9 0-11,9 0-11,-2-6-7,2 6-7,-9-4-3,9 4 10,-1-5 6,1 0 12,0 5 0,-2-5 0,2 0-2</inkml:trace>
  <inkml:trace contextRef="#ctx0" brushRef="#br0" timeOffset="203">1149 0 28,'19'5'126,"-11"-5"9,1 0 3,-1 5-13,2-5-15,7 0-16,-8 0-10,0 0-12,-1 0-7,2 0-8,-1 0-6,7 0-9,-6 0-10,-1 0-11,-1 0-8,2 0-4,7 0-4,-7 0-2,-2 0-2,9 0 0,-7 5-2,7-5 1,1 0 1,0 5-1,-10 0-1,9-5 0,2 0-6,-1 5-13,-1-5-21,1 5-20,-1-10-28,9 5-28,-7 0-23,7-5-19,-7 5-6,6-5-1,2 0 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19.61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0-3 183,'18'0'278,"-9"0"-63,8 6-71,1-6-57,-10 0-38,10 0-23,-9 4-13,9-4-6,-9 0-2,9 5-1,-10-5-2,10 0-1,-1 5-1,-7 0-1,7-5 1,1 0 0,-9 5-1,9-5-2,-1 0-1,1 5-12,-10-5-21,11 0-30,-2 0-33,1-5-33,0 5-24,-1-5-16,1 0-10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19.83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0 312 15,'17'0'158,"1"5"-48,-1-5-47,1 6-27,9-2-18,-9 1-9,-1-5-5,1 5-2,-1 0-2,1-5 0,0 5 0,-1-5 0,-8 5 0,9-5 1,-10 5 0,2-5 0,-1 0 0,-1 0 0,-8 0-2,10 0 0,-2 0 0,1 0 0,-1 0 1,2 0-1,-2-5 1,1 5 0,1-5 0,-2 5 0,1 0 1,0 0 0,0-5 0,-1 5-1,1 0 1,9 0 0,-10 0 1,2 0-1,7 0-1,1 0 0,-1 0 1,10 0 0,-1 0-1,1 0-1,0 0-15,8 0-12,-8 0-11,8 0-8,-9 0-3,11-5-3,-12 0-1,2 5 1,9-5 14,-10 5 13,0-4 11</inkml:trace>
  <inkml:trace contextRef="#ctx0" brushRef="#br0" timeOffset="191">973 317 3,'17'0'30,"1"6"18,0-6 19,-9 0 22,-1 0 19,0 0 16,2 0 14,-10 0-3,9 0-11,-1-6-16,2 6-15,-10 0-19,8 0-20,1-5-15,1 5-13,7 0-12,-9 0-6,10-4-2,-9 4-2,9 0-3,0-6 0,-1 6 0,1-5-1,9 1 0,-10 4 0,9 0 0,1-6-1,-9 1 1,9 5-1,-10-5 0,10 5 0,-9 0 0,8 0 0,-9 0 0,2 0-1,-3-4 1,3 4 0,-11 0 1,10-6 5,1 6 3,-3 0 2,-7 0 1,9-5 1,-9 5 0,0 0 0,0 0-2,9-4-5,-9 4-2,-1 0-2,10 0 0,-9-6 0,-1 6-1,10 0 0,1 0 1,-3 0 1,-7 6-2,9-6-9,0 0-13,-9 4-21,-1-4-24,10 0-30,-9 5-36,-1-5-42,11-5-55,-11 5-55</inkml:trace>
  <inkml:trace contextRef="#ctx0" brushRef="#br0" timeOffset="680">1999-1 297,'0'0'311,"0"4"-49,-10-4-25,10 0-7,0 6-47,0-6-42,0 5-29,0-1-17,0 1-9,0 1 0,0-2 4,10 7 2,-10-7 5,9 7 2,-1-7 0,10 7 0,-9-7-5,9 1-2,-1 5-6,1-5-4,-9 0 15,9 5-5,0-5-5,-1 5-6,1-5 0,-1 5-7,1-5-2,0 5-7,-1 0-24,2-5-3,-11 5 0,10-6-6,-9 7 3,9-7-9,-10 7-9,1-7-6,-1 2-1,-8-1-3,10-1-3,-10-4-2,8 5-10,-8-5 2,0 6-1,0-6 4,0 4 0,0-4 5,0 5 6,0 1 5,0-2 4,-8 1 5,-2 1 6,10-2 1,-17 1 0,9 6-3,-2-2-3,-7-3-2,-1 3-2,0 1-5,1 5 6,-1-5-7,-9 0-3,10 5-5,-10 0-5,1-6-3,-1 12-8,0-6-17,9-1-36,-7 1-23,-2 0-32,1 0-32,-1 0-40,0 0-36,1 0-31,-1 0-18,0-5-20,0 5-44,1-5-60,1-5-103,-12 5-33,10-10-3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53:53.1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90 594,'0'0'52,"-4"0"2,-4-2 16,-1 0-10,1 0-20,-1-1-9,1 1 3,-6 0 1,-17-2-16,23 4-5,-1 0-1,-1 0 7,5 2-10,-4-2-1,1 2 0,4-2-6,4 2-2,0 0 1,8-2-1,5 5 3,11-1-2,9 4 1,12-3-2,4 3 1,5-2 0,8 3 0,4-2-2,12-2 0,15 1 0,16-1 0,15-2 0,8-2 0,15 2 0,6-2-2,-2 3-1,3-2 2,-1 0-4,-10 2 2,-7-4-2,1 2 3,-5 0 2,4 1-3,-3-1 3,13 2-1,11 0-1,12-2 1,16-4-3,17 0 2,16-2-12,1 2 9,11-1 3,-5-1 2,8 2-1,-11 0-5,1-2-4,-5-2 9,1 1-2,-13-5 3,8 1 0,-8-2 0,1 2 0,2-1 0,-7 3-1,1-1 0,-9 1 0,-10-1 2,-11 2 1,-24 1-2,-16-1 0,-22 0 3,-14-1-3,-18-1 2,-22 0-2,-8 2 0,-15-2 5,-10 3 2,-7 1 17,-13 2-18,-4 0-1,0 2-5,-4 0 0,-1 0-10,1 0-52,-4 4-201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27.00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115 144 49,'0'-5'77,"0"0"15,-8 0 16,8 0 7,-10-5 0,10 5-8,0 0-7,0 0 3,-9-5 3,9 5-3,0 0-11,-8 0-10,8 0-3,0 0 3,0 1 5,8-2-3,-8 1-6,0 1-1,0-2-2,9 1-3,-9 1 2,0-2 6,0 1 6,0 1 0,0-1 3,0 5 6,10-6 4,-10 2 5,0 4-7,0 0-11,0 0-15,0 4-11,-10-4-13,10 0-10,0 6-7,0-6-1,0 5 5,-9 4 3,9 1 7,0 1 13,-8 4 11,8-1 9,0 1 4,-10 0-6,10 5-3,0 0 6,0 0 4,0 0-8,0-1-7,-8 2-2,8-1 5,-9 4-2,9-4-3,0 0-5,0 5-7,-8-5-2,8 5-1,-10-5-4,10-1-6,0 7 2,0-7-1,0 1-5,-8 5-3,8-5-5,0 0-2,-9-5-4,9 0-4,0 5-3,-10-5-2,10-5-4,0 5-2,0-6-4,0 2 0,-8-7 1,8 1 1,0 1-2,0-2 2,0-4 4,0 5 8,0-5 10,0 0 9,0 0 11,0 0 6,8-5 2,-8 5 1,0-4-3,10-2-2,-1-3-8,-1-2-12,2 2-11,-2-6-7,1 5-1,-1-1-3,2-3-4,-2 4-2,1 5-3,1-5 0,-10 5 2,8 0-3,0 0 0,2 5-3,-10-5 3,9 5-2,-1 0 3,-8 0-3,8 5 0,-8-5 2,10 5 0,-1 0 1,-1 5 0,-8-5 0,10 5-1,-2-5 1,1 5 0,9 0 2,-9-5-2,-1 5 0,10-5-1,-9 5 3,9-5-2,-10-1 1,11 1 0,-11 1-2,10-2 0,-9-4 1,-1 0 0,10 0-3,-9 0 3,1 0-2,-2 0 0,0 0-1,1-4 0,9-2 1,-9-3 1,0 4 0,0-5-2,-1 5 2,2-5-1,-2-1 3,9-3 0,-17 4 1,10 0-1,-1-5-1,-1 0 0,-8 0 0,0-5-2,0 6 1,0-7-5,0 6 0,0-5 1,0 5 0,0-4-1,-8 4 1,8 0 3,-9 5-1,9 0 1,-10 0 2,10 0-1,0 5 3,-8 0-2,-1 0 0,9 5-1,-8-5-1,8 5 2,-10 5-1,2-5-1,-10 5 0,9 0 2,-9 5-1,9-5 0,-7 5 1,-3 0-3,11 0 3,-10 5 0,9-5-1,-9 5-1,10 0 1,-11-6 1,11 6 0,-10 0 1,9 0-1,1 0-3,-2 0 2,2-5 2,8 0-1,-9 0 1,9 0-1,0 0-1,0 0 0,0 0 1,0-5 2,0 0-3,0 0 0,9 0 0,-1-1 2,-8 2-1,10-6-1,-2 0 2,1 0-1,0 0 3,8 0 0,-7 0-2,7-6 1,-9 2 1,11 4-2,-11-5-2,2 0 0,7 5 0,-7-5 1,6 0 0,-7 5-2,1-5 1,-2 0 1,1 0 2,9 5-1,-10-5-1,2 5 0,-2-5 0,1 5 0,-1-5 0,2 0 0,7 5 0,-7-5 0,-2 0-2,1 0 1,9 0 1,-10 5 1,-8-5-1,9 5-1,1-5-1,-2 0 2,0 0 2,-8 0 1,10 0-3,-1 5-2,-9-4 2,8-2 3,-8 1 1,10 1-4,-10-2 1,0 1 0,8 1 0,-8-2 1,0-3-1,9 3-3,-9 1 5,0 1 0,0-1 1,0-1-2,0 2 0,0-1 3,0-1 2,0 2 3,0 4-4,0-5 1,0 5 0,0-6 2,-9 6-1,9 0-3,0 0-1,0 0-4,0 6 1,-8-6-1,8 5-1,-10-5-2,10 4 1,0 2 1,-8 3 0,-1-3 2,-1 3-2,2 2 1,8-2 1,-8-3-1,-2 9 2,10-6 1,-9 1-2,9-5-1,-8 5 0,8 0 1,-8 0 0,8 0 2,0-5-2,0 5-3,0-5 1,0 5 1,0-5 1,8 0-1,-8 0 1,0 0 1,8 0-2,-8-5 0,9 5 0,-9-5 0,10 0-3,-10 0 0,8 0 1,0-5-2,2 0 2,-1 0-1,-1 0 3,10 0-1,1-5 1,-11 0 1,9 5-1,-7-5 0,7 0 0,-8 0 0,0 0 0,9 0 1,-9-5-6,-1 6 2,0-2 1,2 1 1,7-5 1,-17 6 2,10-2-4,-2 2 1,1-1 7,1-1-4,-2 2 1,-8 4-2,8-5-1,-8 5-1,0 0 2,9 0-2,-9 5-1,0-5 0,0 5 2,0-5 0,0 5 0,0 0-1,0 5-1,-9-5 1,9 5-1,0-5 1,0 5-1,0 5-2,-8-5 3,8 5 1,0-1-3,0 2 1,-8-1 1,8-1 0,0 2 0,0 4 0,-10-6 1,10 1-1,0 5 2,0-4 1,0-2-2,0 1 0,0 5 1,0-10 2,0 5-1,0 0-1,10-5 1,-10 5 0,0-5 0,8 0-1,-8 0 1,0 0-2,8 0 0,-8-5 1,9 0 0,-9 5 2,0 0-1,10-5-1,-2 0 2,0 0-1,2 0 1,-1 0-1,-1 0-1,2-5-2,-2 5-1,9-5 1,-7 5 0,7-5-1,-7 0 1,7 0-1,-8-5 0,8 5 3,-8-5 0,9 0 0,-10 0-1,11 0 0,-11 0-1,10 0 2,-9-5-3,-1 6 0,10-6 1,-9 4 8,1-4 1,-2 6-3,1-6-3,0 5-2,0-5 2,-1 5-1,1-5-1,-9 5-9,9 0-2,-9 0 3,9 5 4,-9-5 2,8 5 1,-8 0 0,0 0 1,0 0 0,0 5 4,0-5 0,10 5-3,-10 0 0,0 0-1,0 5 0,0 0-3,0 0 3,0 5 0,0 0-3,0 5 2,9 0 1,-9 5 1,0 0 3,8 0 2,-8-1 1,0 7 5,10-2 4,-10 1 1,8 0 2,-8 5 4,9-5 7,-9 0 2,10 5-2,-10 0 0,0-6-2,8 6 3,-8-5-1,0 0-2,8 5-7,-8-6 0,-8 2 0,8-2-4,0 2 1,-8-2-3,8-3-2,-10-2-1,1 1-3,1-5-2,-2 5 1,10-5 1,-17 0-2,7 0 0,2 0 0,-1-6-3,0 2 1,-8-2 0,8 1-1,0-5-1,-8 5 1,7-5-1,1-5 0,-9 6 1,10-6 1,-1 0 0,1 0-3,-2 0 2,10-6-2,-8 1 1,-1 1 0,9-7-3,0 1 2,-10-4-3,10-1 1,10 0-2,-10 0-3,9-5-1,-9 0-3,8 0-11,2-5 0,-2 6 6,1-2 0,-1-3 0,10 4 0,-9-1 4,1 2 1,7-1 10,-8 0-5,8 0-3,-8 5 0,9 0-1,0-4 1,-1 4-3,1 0 3,1-5 0,-3 5 3,3 0-2,7-5 3,-9 5 0,1 0 0,-1-5 0,10 5 0,-9 0-1,0-5 2,-1 5 2,2 0-4,-11-4-3,10-2 3,-9 6 2,-1-5 0,2 5 0,-2-4 2,1-1 0,-1 5 0,-8 0 5,10 0-3,-10-5-1,0 5-1,0 0 1,0 0-1,-10-5-1,10 10 0,0-4 0,-8 4 0,8 5-3,-9-5 3,1 5-1,8-1-1,-10 2 2,-7 4-1,7 0-4,2 4 1,-10-4 3,1 6-3,-1 3 3,9 2 0,-9 4-1,1-6 1,-1 12 4,9-6-2,-9-1-1,1 6 0,7 0 0,2 0-1,0 0 2,-2-1 0,10 2-1,-9-6 1,9 5 0,0-5 2,0 4 0,0-4-2,9 5 1,-9-5 0,10 0-1,-2-5-1,0 5 0,11-5-2,-11 0 0,2 0 2,7-6-2,-9 7-1,10-11 2,-9 4 0,9-4 1,0 0 1,-1 0 0,-8-4 0,9-1 1,0-1 0,-1-3-1,1 4 1,9-5 0,-10 0-1,1 0-2,0 0 2,-1 0 3,1 5-3,-1-5 0,2 0 0,-1 5-2,-1-5 0,-9 5 1,10 5 0,1-4-3,-11 4 3,10 0 0,-9 0 1,-1 4 4,1 1-3,0 0 0,0 5-2,-1 0 1,-8 0-1,10 0 0,-10 0 3,0 5-5,8-5 1,-8 5 1,0-6 1,0 6 3,-8-4 0,8-1-1,0 4-2,-10-8 3,10 3-1,-8-3 2,8-2 0,-9 1 0,9 1-1,-9-6-1,9 0 2,-9 0-1,9 0 2,-8 0 1,8-6-3,-9 1 1,9 1-1,0-7 2,0 1 0,0-4-1,0-1-1,0-6-2,9 7 4,-9-6-2,0 0-2,8 0-3,1 0 1,0 1-1,0-2-2,9 6-1,-10-5-1,11 1 0,-2 4 2,1-5 1,-1 5 0,9 0-2,1 5 1,-9-5-11,9 5-20,0 0-27,-11 0-28,11 0-29,-9 5-27,-1 1-24,-7-2-30,7-3-23,1 9-15,-9-6-14,-1 6-17,2 0-20,-2-5-17,1 5-13,1 0-20,-2 0-55,0 0-118,2-4-61,-10-2-14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29.81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1 110 70,'0'-5'151,"0"0"5,9 0 14,-9-5 11,8 5-2,-8-5-18,10 0-11,-10 5 6,0-5 6,8 0-9,-8 5-8,0-5 2,9 5-1,-9 0-1,0 1-2,0 4-11,0-6-11,0 6-9,0 0-13,0 0-12,0 0-3,0 6 1,0-2 4,-9 6 5,9 0 5,0 5 12,0-5 12,0 5 11,-8 5 3,8-5 0,0 5-4,0 0-2,0-1 0,8 7 10,-8-7 2,0 6-2,0 0-8,0-5-11,9 5-6,-9-5-9,0 4-8,0 2-25,0-7-16,0 1-7,0 0-6,0 0-4,-9 0-8,9 0-6,0 0-4,0-5-3,0 0-3,-8 0-6,8-5-4,0 4-2,0-4-1,0-5-1,0 1-1,0 3-1,0-3 1,0-6 1,0 4 2,0-4 2,0 0 5,0 5 5,0-5 7,8-5 3,-8 5 4,9-4-1,-9-2-2,10 1 0,-2-5-3,1 1-8,0-6-5,8 0-5,2 0-5,-11 0-1,10-5 2,-1 5-2,-7-10 0,7 5 0,1 0-1,-1-4 1,-7-2 2,7 2-1,1-1-1,-10 0 1,10 0-1,-9 0 0,-1 5-5,2 0 3,-1 0 0,-1 5-1,2 5 1,-10-4 1,8 8-1,-8-3 1,0 3 4,0 2-4,0-1-1,0-1-1,0 6 0,0 0 0,-8 6-1,8-1 0,-10-1 1,2 2-1,-1 3 0,-1 2 1,2 4-1,-1-6 0,1 6 3,8 0-1,-10 0-1,2 0 0,-1 0 1,9 0-1,0 0 2,0 5 0,-9-5 0,9 0-2,0 5 2,9-1-3,-9-4 3,0 11 2,9-7-8,-1 1 3,2 0 0,-2 5 5,1 0 1,9 0 3,-9-1 2,9 2 1,-1 4 8,1-1 1,-1 1 0,1 0-1,0 0-1,9 0 0,-10-6 4,1 2-4,-1-2 1,1-4-4,0 0 0,-1 0 1,1-5-1,-9 5-2,9-5-6,-9 0 0,-1-5 0,2 0 1,-2-1-2,-8-3-2,9 3 0,-1-3 0,-8-6-1,0 5 1,0-5-2,10 4 0,-10-4 1,0 0-1,0 6-1,0-6 0,0 0 0,0 0-3,0 0-4,0 0-5,0 0-13,0 0-17,-10 0-30,10 0-49,0 0-58,-8 0-63,-1 0-80,1 0-81,-2 0-78,2 0-81,-1 0-115,-9-6-89,9 2-45,-17 4 6,8-5 50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33.22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43 277 174,'0'-9'236,"0"-1"-20,9 5-29,-9-5-18,0 5-11,0 0-10,0-5-13,0 5-13,9 5-8,-9-5-9,0 0-7,0 5-7,0 0-1,0-5-3,0 5-2,0 0-4,0 0-1,0 0-5,0 0-5,0 5 1,0-5 8,0 0 10,0 5 14,0 0 19,0 5 12,0 0 5,0 5 8,0 0 4,0 0-11,0 5-10,0-1-15,0 1-16,0 0-13,-9 0-9,9 0-10,0 0-11,0 0-5,-9 5-10,9-10-2,-9 5 2,9 4-1,0-3 4,0-2 2,0 1 1,0 0 2,0 0 1,0 0-3,0 0-5,0 0-1,-8-1-2,8 7-1,0-7-1,0 1-2,0-5 0,-9 5 0,9-5-5,0 0-4,-10 0-5,10-5 0,0 0-4,0 0 2,0-5-6,-8-1-3,8 2-4,0-1 0,0-1 0,0-4-2,0 0 2,0 0-1,0 6 2,0-6 3,0 0 3,0 0 0,0 0 1,0 0 5,0 0 1,0-6 9,8 6-3,-8 0-2,0 0 1,0-4 0,0-1-2,0 5-5,0-6-4,0 2-10,0-1-1,10-5 2,-10 0-3,9 0-2,-1 0 1,-8-5 0,9 5 0,0-5 1,0 5 0,-1-5 2,10 0-1,-9 1-3,1 3 1,-2 1-1,1 1-1,-1 3 0,2 1 0,-2-4-2,-8 9 1,9-6-1,-9 6-1,10 0 1,-10 0 1,8 6 0,-8-1 1,8-1-1,-8 7 0,10-2 0,-10 1 0,9 1 3,-1-2-1,-8 6 2,8 0 1,2-5 0,-10 0-1,9 5 0,-9-5 1,8 0-2,-8-5 2,10 5-1,-2-5-1,1 0 0,-9 0 4,10-1-1,-2-4 0,0 0 0,1 6-1,9-6 0,-9-6 0,0 6-2,8 0-1,-7-4 0,7-1-2,-7 0 0,-2 0 2,9 0 0,-7 0 0,-2-5 1,1 5 5,9-5-4,-10 0 0,2 5 1,-1-5-2,-1 0-3,0 0 0,2-5 0,-1 5-6,-1 0 2,2-5-1,-10 6 0,8-6-1,-8 4-2,9-4-1,-9 6-7,0-1-2,0 0-2,0 0-4,0 0-14,0 0-18,-9 0-7,9 5-9,0-5-11,0 5-6,0-5-3,-8 5 4,8 0 3,0 0 7,0 0 9,0 0 8,0 1 15,0-2 9,0 1 6,0 1-1,0-2 11,0-3 9,0 3 3,0 1 3,0 1 1,0-1 3,0-1 0,0 2 3,0-1-2,0-1 1,0 2 3,0-1 1,0 5 1,0-6-1,8 2-1,-8-1 0,0-1 2,0 6-1,0-4-1,0 4 2,0-5-7,0 5 4,0-5 6,-8 5-1,8 0-3,0 0 4,0-5-1,0 5-3,0 0 10,0 0-2,-10 0-3,10 0 0,0 0 3,-8 0-4,-1 5-1,-1-5 2,2 10-4,0-6-3,-1 2-1,-1-1 4,2 5 3,-10-1 2,18 2 1,-17-1 3,7-1 1,10 2 1,-8 4 1,-1-6-4,9 1-1,-8 0-2,8 0-1,-10 0-4,10 0 4,0 0-2,0 0 0,-8 0-1,8-5 1,0 5 0,0-5 1,0 0-3,0 0-3,8 0 1,-8-1 0,0 2 0,10-6 0,-2 5-2,-8-5-2,9 0 3,-1 0 3,2-5 0,-2 5-2,1 0 0,1-6 0,-2 2 1,0 4 1,2-5-1,-1 0 1,-1 0-4,0 5 2,2-10 1,7 5-1,-7-5-1,-10 5 6,8-5-6,1 5 3,1-5 1,-2 5 2,1-5-4,-9 5 0,8-5 3,-8 5-2,10 1 6,-10-2 4,8 1 10,-8 1 5,9-2 18,-9 1 13,0 1 9,0-2 9,9 6 5,-9 0-1,0-5-5,0 5-4,0 0-10,0 0-11,0 0-11,0 0-11,0 0-8,-9 5-4,9-5-8,0 0-4,0 0-2,0 6-3,0-2 0,-9-4-2,9 5 0,0 1 0,-8 3 2,8-3 0,0-2-1,-10 1 1,10 5 1,0 0 1,0-5 0,-8 0-2,8 0-1,0 5 1,0-5 1,0 0-1,0 5-1,0-5 0,0 0 1,0 5 0,0-5 3,0 5 0,0-6 0,0 2-2,8-1 0,-8-1 1,0 2-2,10-1 1,-10-5 0,8 4 0,-8-4 0,9 6 0,0-6 1,-9 0-1,9 0 0,-1 0 0,-8 0-1,10 0 0,-1-6-1,-9 6 1,8-4 0,0 4-2,2-5 2,-10-1-1,9 2 1,-1-1 0,-8-1 1,10 2-3,-2-1 1,-8-5 2,9 5-1,1 0 0,-2-5 0,-8 5 0,8 0 0,1-5 1,-9 0 0,10 5-1,-2-5 0,-8 5 0,9-5-1,-9 5 1,9-4-1,-9 3 0,9 1 1,-9 1 0,0-2 0,8 1 1,-8 5 1,0-4-2,0-2 0,0 6 1,0 0-1,0 0-1,0 0-1,0 0-2,0 0-1,0 0 1,0 6 1,-8-2-2,8 1 4,0 1 0,0-2 1,0 7 0,0-2 0,-9 1 1,9 0-1,0 0 2,0 0-1,0 0-1,-9 0 0,9 0 1,0 5 0,0-5 2,0-5-2,0 5-1,0-1 0,0 2 3,0-7-1,0 2-2,0 3 0,9-9-1,-9 5 0,0 1 2,0-6 0,0 4-1,0-4-1,0 0 3,0 0-3,9 0 0,-9 0 0,0 0 0,8 0-1,-8 0 1,10-4 1,-2 4-2,1-6 3,-1 1 1,2 1 2,7-1 6,-7-1-4,-2-3 0,11 3-4,-11-3 1,9-1-1,-7 0-4,6 0 1,-6 0-7,7-5 3,-7 5 1,-2-5 3,11 0 1,-11 0 0,0 0 1,1 0 0,1 0-1,-2 6 1,-8-6 1,9 4-1,-9 7 1,9-7-2,-9 7 2,0-1 0,0-1-1,9 2-1,-9 4 0,0 0-2,0-5 1,0 5-1,0 5-1,0-5 0,-9 10 1,9-5 2,0 10 6,-9 0 4,9 0 6,0 4 9,0 1 5,0 5 7,0-5 6,0 5 1,0 5-3,0-5-1,0 5-1,0 5-2,9-6-2,-9 1-3,9 5-5,-1-5-5,-8 0 0,10 0-1,-10-6-5,0 6-5,9-4-2,-9-2-3,0-4-1,8 5 0,-8-5-2,0 0-1,0-1 1,0-4-1,0 0 2,0 0-1,0 0 2,0-4-2,0-2 3,-8 1 1,8-5 0,0 1 0,-9 3-1,9-9 0,0 5-1,-10-5 0,2 5 0,-1-5-2,9 0 0,-9 0-1,0-5-1,1 5 0,-2-5 1,1 0-2,1 1-1,0-7-1,-2 1-2,1 5-2,9-5-3,-8 1 2,-2-6-2,10 4 1,0-4-3,-8 6 1,8-6-2,0 0 3,0 0 2,8 0-3,-8-5-1,10 5 0,-2-5 1,1 1-1,1-2 1,6 1-2,-7 0 1,9 5-1,-9-4-1,9-1 1,0 5 0,-9 0 1,7-5 0,3 5 0,-1 5 1,-1-5 1,1 0 2,-1 0 2,1 5 0,0-5 0,-9 5 4,9 1 0,-1-6-1,-9 4 2,11-4 1,-11 0 0,10 1 0,-9-1-1,9 0 0,-10 0 0,1-5 0,1 5 0,6 0 0,-16-4-1,10 4-1,-1 0 1,-1-5 0,-8 5 1,0 5 0,0-5 0,0 0 0,0 5 0,0 0 2,0 0-1,-8 5 1,8-5-3,-9 5 0,9 5 0,-10-5-3,10 5 1,-8 0-8,0 0 2,-2 5 2,-7 0 2,8 0 3,-9 5-1,10 0 3,-2 0-2,-7 0 7,7 5-1,2-5-1,-1 5-3,1 0 0,-2 5 1,2-5 0,8 0-1,-9 4 1,9-4-1,-10 0-1,10 0 2,0 0-1,0 0-1,0 0 1,10 0 0,-10 0 0,9-5-1,-9-1-1,8 2-1,-8-7 1,10 7 1,-2-7-2,1 1 0,-1 1 0,11-2 1,-1-4 1,-1 0 1,1 0 0,9-4-1,-11-2 0,11 1 0,-9 1 1,9-7 0,0 7 0,-10-7 0,9 2-6,1-1 3,-9-1 3,9 2 0,-10-1 0,1 0 0,-1 0 1,1 0 0,0 0 6,-9 0-3,9 5-2,-10 5 2,-8-5-6,9 5 1,-1 0-1,-8 0 1,0 5 0,10 0 1,-10 5 1,8 5-2,-8-5 3,0 5 0,9 0 1,-9 4-2,0-4 2,10 0 0,-10 0-3,8 0 1,-8 0 1,0-5 0,0 0 0,0 0 0,0-5 1,0 0-1,0 0 5,0 0 0,0-5 1,0 5 1,0-5-2,0-5 1,0 0 1,0 0-1,-8-5-3,8 0-3,-10-5 0,10 0 2,-9 0-3,9-5 2,0 5-2,0-4 0,0-1 0,0 0 1,0 0-2,0 0-3,9 5-2,1-5-2,-2 5 0,1 0-3,0 0-1,8 1-3,-8 4 0,9-1-7,-10 2-17,11-1-15,-1 5-22,-1-1-22,1 2-30,-1-1-29,1 0-27,-10 0-19,11 5-11,-2-5-15,1 5-9,-10-5-8,11 5-5,-1-5-8,-1 5-10,-9-5-3,10 0-3,1 0-10,-3 0-39,-6 0-55,7 0-93,1-5-48,-18 10-10</inkml:trace>
  <inkml:trace contextRef="#ctx0" brushRef="#br0" timeOffset="2496">2636 69 285,'8'-10'306,"-8"-1"-27,9 2-38,1 3-38,-10 2-26,0-6-5,8 5-11,-8 5-1,0-5 5,0 0-5,0 5-1,0-5-3,0 5-11,0 0-9,0 0-10,0 0-11,0 0-6,0 0-5,0 0 3,0 10 11,0-5 13,0 5 11,0-1 18,0 2 10,0 4 14,0 0 8,0 4 0,0-4-14,0 5-16,0 5-15,0-5-20,0 5-15,0 0-16,8-1-19,-8 6-18,0-4-7,0-2-4,0 6-9,10-5-7,-10 0-6,0 0-6,9 0-2,-9 0-4,8-1-3,-8 2-6,8-2 1,-8-4 0,10 5 0,-10-5-1,9 0-1,-9-5-2,8 0 0,-8 0 0,10-5 0,-10-1-1,0 2-1,0-7 3,0 1 0,0 1 3,8-2 0,-8-4 5,0 0 4,9 0 3,-9-4 1,10-2-3,-2 1-1,0-10 0,1 6-2,1-6-4,-2 0-3,1 0-3,9 0-2,-10-5 0,2 5-1,7-5 0,-9 0 0,2 6 0,-1-7-1,9 1 1,-10 5 0,1-4 0,1 4 1,-2 0-1,-8 5 1,8 0 0,2 0 0,-10 0-1,0 5 2,0 0-2,9 0-2,-9 5-1,0-5 0,0 5-1,0 0-3,0 0 2,-9 5-2,9 0 2,0 0 0,0 5 1,-10 0 2,10 5 2,0-1 0,-8 1 2,8 0 1,0 0 0,0 0-2,-8 0-1,8 0 1,0 0-1,0 0 1,0 5-4,0-5 1,0 0-3,0 0 4,8-5 0,-8 5 1,0 0-1,8 0-1,-8-5 4,0-1-3,10 2-3,-10-2-6,9 1-10,-9 1-22,8-2-29,-8-4-34,9 5-36,-9-5-33,9 5-26,0-5-23,-1 0-25,2 0-13,-2 0-8,1-5-14,1 0-12,7 0-9,-9 0-6,10 0-7,0 0-16,-1-5-41,10-5-50,-9 5-70,9-5-35,-10-5-5</inkml:trace>
  <inkml:trace contextRef="#ctx0" brushRef="#br0" timeOffset="3070">3537 526 40,'0'-5'512,"-8"1"-37,8-2-61,0 6-64,-9-5-62,9 5-50,0 0-37,0 0-29,0-4-26,0 4-27,0 0-25,9 0-23,-9 0-18,8-5-12,2 5-2,-2 0-9,11-6 2,-2 6 0,1-4 2,-1-1 2,1-1 0,0 6-5,-1-4-11,1 4-2,1-5-5,-11 5-6,9 0-5,1 5-2,-9-5-2,0 0-2,0 4-6,-1 2-11,2-6-20,-2 5-24,-8-1-31,9 2-37,-1-6-39,2 5-32,-1-1-33,-1-4-65,2 0-81,7 0-122,-8-4-50,0-1-7</inkml:trace>
  <inkml:trace contextRef="#ctx0" brushRef="#br0" timeOffset="3335">4183 198 81,'0'-10'374,"0"0"-43,0 0-55,0 0-43,0 0-41,0 0-22,0 6-12,0-7-5,0 7 2,0-2 3,0 1 4,0 1 1,0 4 2,0-6-3,0 6-3,0 0-8,0 0-11,0 0-9,0 6-12,0-6-10,0 0-8,0 0-12,0 0-12,0 0-11,0 0-10,0 0-4,0 0 12,0 4 23,0 1 15,0 1 12,0 3 13,0 1 13,10-5 17,-10 10 6,0-5-15,8 5-24,-8 0-14,0 5-12,0-5-12,0 5-12,0 0-13,0-1-7,9 7-4,-9-2-5,0-4-5,0 5-6,0 0-4,0 0-3,0-1-5,0 2-2,10-7-1,-10 7-2,0-2 0,0-4-3,8 5 0,-8-5-1,0 5-2,0-5 0,0 0-1,0-1-3,0 1 0,0 1 0,0-7-1,0 1-4,0 0 2,0-5-2,0 0-2,-8 0 1,8 0 0,0-5-1,0 0-1,0 5-1,0-10-6,0 5-5,-10 0-9,10-5-12,0 5-13,0-5-20,0 0-42,-9-5-46,9 0-59,-8 0-37,8-5-42,-10 0-40,10 0-44,-8 0-31,-1-5-15,9 0-33,-8-5-82,8 0-97,0 0-45,-10-10 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4:05.16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70 110 26,'0'-5'86,"0"5"20,0-4 19,0 4 17,0-6 10,0 6-5,0-5-14,0 5-15,0-4-16,0 4-14,0 0-17,0-6-15,0 6-13,0-5-8,0 5-3,0-4-4,0 4-2,0-6-3,0 6-3,0-5-3,0 5 3,0-4 5,0 4 0,0-5 0,0 5 0,8-6 4,-8 6 5,0-4 6,0 4-2,0-5-3,0 5-3,0-6 2,10 2 1,-10-1-2,0 5-4,0-6 1,9 2 4,-9 4 5,0 0 7,0-5 2,0 5-3,0-6-1,0 6-1,0 0-4,0 0-4,0 0-8,0 0-6,0 6-3,0-6 7,0 5 9,0-1 12,0 2 8,0 3 9,0 6 13,0 0 9,0 5 14,0 1 8,0-2 2,0 6-3,-9 0-5,9 0 0,0 5-5,0 0-5,0 0-4,0-1-12,-10 1-7,10 0-2,0 0-5,-8-6-5,8 6-7,-8-4-4,8-7-8,0 6-4,-10-4-4,10 3-3,-9-4-1,1-5-4,8 0 7,-10 4 2,10-3 2,-8-6-3,8-1 0,0 2-1,-9-1-1,9-1-6,0-3-2,-8 3-5,8-4-5,0-5 2,0 6 0,0-2 0,0-4-4,0 0 4,0 5 0,0-5 4,0 0 9,0 0 8,0 0 6,0 0 7,0 0 8,0-5 2,0 5 1,0 0-2,0-4-8,0 4-7,0-6-5,0 1-7,0 5-6,0-9-5,8 3-1,-8 2-3,0-1-2,9-5-3,-9 5-2,8-5-1,-8 0-1,10 0 0,-2-1 0,-8 7 0,9-7 0,-9 7-2,10-1-3,-10 0 1,0 0 0,8 0-2,-8 5-3,0 0 4,0 0-2,8 0 2,-8 0 2,10 0-1,-1 5-1,-1 0 2,0-5 1,-8 5-1,10 0 0,-1-1-5,-1 2 3,2 3 2,-2-3 0,1-1-1,1 0 1,6 5 0,-6-5 0,-1-1 5,-1 2-1,1-1-3,0-1 0,0 2 0,-1-1 0,2-1 1,-10-4-1,9 6-2,-1-1 1,2-1 1,-2-4-3,1 5 1,-1 1-1,2-2 2,-2-4 0,1 5 1,1-5 0,-10 6-11,8-6 7,0 4 1,2-4 2,7 0-2,-8 0-1,0 0 1,0 0 0,-1 0 9,2 0-3,-2 0 0,1 0-1,1-4 0,-2 4-2,1-6 1,-1 6-3,2-5 1,-2 1-2,1-2-4,0 1 1,0 1 1,-1-1-2,2-1-1,-1-3 4,-1-1-1,0-1 1,2 2 1,-1-1 0,-1-6-1,2 7 1,-2-1 0,1-5 1,1 5-3,-10-5-2,8 0-3,0 5 3,-8-5 1,9 6 1,-9-7 5,0 1-3,10 5 0,-10 1 2,0-2 2,0 2-1,0-1-1,0-1 0,0 7-3,0-7 3,0 7 2,0-1-1,0 0-1,0 0 0,-10 0 0,10 0-2,-9 0-1,9 5 0,-8 0 0,0 0 0,8 0 3,-10 0 0,-7 5-2,7 0 2,2 0 0,-1 5-1,-9-5 1,1 5 0,7 5-1,2-6 0,-10 6 1,1 0-1,7 5 1,2 0 0,-9-5 0,7 6 0,1 3 3,1-4-2,-2-5-8,2 4 6,8 2 2,-9-7 2,9 7-1,0-6 0,0-1-2,0 1 0,0 0 9,0 0-3,0-5-4,0 0 0,9-5 0,-9 5 0,0-5 2,8 0-1,-8 0-1,10 0 1,-10-5-1,8 5 1,1-5 1,1-5-1,-2 5 0,1-10-2,-1 5 1,2 0 1,7-5-3,-8 5-3,8-5-2,-7 0 4,-1-5-1,7 6 1,-6-6 1,-1 0-3,-1 0 1,2 0 3,-2 4 3,1 2-4,-9-1 4,10 5-1,-10-6 1,0 11 2,8-4 0,-8-1 0,0-1-7,0 6 1,0 0 3,0 0-1,0 0-2,0 6-1,-8-1 1,8-1-3,0 7 8,0-6-4,0 5-2,0-1 0,-10 2 1,10 4 0,0-5-1,0 4 0,0-4-2,-9 5 3,9-4 1,0 4 1,0-6-2,9 1 2,-9 5 1,0-5 1,10 0 1,-10 0-1,8-5-2,-8 5 0,8-5 1,1 0-2,1 0 1,-2 0 0,1-5-1,0 5 0,0-5 2,-1-5-3,10 5 0,-9-5 0,9 0-1,-9 0 0,-1 0 0,10 0 0,-9-5-1,1 0 2,-2 0 0,0 0 0,2 0 0,-1 0 0,-1 0 1,0 0 0,2 1 0,-1-2 1,-9 7-2,8-7 0,2 7 0,-10-2 2,0 1 1,0 1 0,8 4-1,-8-5 0,0 5 2,0-6-1,0 6 3,0 0-3,0 0-2,0 0-2,0 0-1,0 0 1,0 0-2,0 6 0,0-6 0,0 0 1,0 0 0,0 0 2,0 0 0,0 0 0,0 0 0,0 0 0,9 5 0,-9-5-2,0 4 3,10-4-1,-10 5 0,8-5 1,-8 6-1,8-6 0,-8 4 0,9-4 3,-9 0-4,10 5 1,-2-5 0,-8 0-2,9 0 2,-9 6 1,9-6-2,-9 0 2,9 0-1,-9-6-1,8 6 1,-8 0 0,10-5 2,-1 1-4,-1-2 2,0-3-2,2 4 1,-1-1 1,-1-3 1,2-1 0,-2-1-3,1 2 4,1-1-1,-2 0-2,0 0 0,1-1 1,1 2 0,-10-1 0,8 5-1,-8 0 1,9 0-1,-9 0-2,0 5-2,9-5 2,-9 0 0,0 5 1,0 0 2,0 0-3,0 0 2,-9 5 3,9 5 0,0-5 1,0 10-2,-9-1 1,9 1 1,-8 11 9,8-6 10,-10 5 10,1-1 7,9 2 7,-8 3 6,0-4 5,8 5 2,-10-5-6,10 5-3,-9-5-5,9-1-4,-8 6-6,8-5-4,0 5-2,-10-5 0,10 4-3,-8-3-4,-1 4-3,9 0 0,-10-6-4,2 6-2,0-5-2,-1 5-1,9-5-3,-10 5-1,2-6-1,-1-4-3,0 5-1,0-5 3,9 0-1,-8-5-3,-2 5 0,1-5 2,1-5-2,8 5 1,-8-10 2,8 5-3,-10-5 0,10-1 2,0 2 1,0-6 0,-9 5 2,9-5 0,0-5-2,0 5 0,0-6 1,-8 2-2,8-1 0,-10-10-1,10 5-2,-8-5-1,8 0 1,0-5 1,0 0-2,-9 0-2,9-5 0,0 1 0,0-2-2,0 2 1,0-1-2,9 0 0,-9 0 0,8 0 0,-8 5 1,10-5-1,-10 6-2,8-2 1,1 7 3,1-7 2,-2 6-2,9 6 1,-7-6 0,-2 0 3,10 5-1,-1-5 1,2 5-2,-3 0-1,3 0 1,-1 0 1,9 1-2,-11-2 2,3 1 2,7 1-2,-9-2 0,1 2 1,9-6-1,-10 5 2,1-1 0,0-3 0,-1-1 1,2 0 0,-3 0-1,3 0-3,-1 0 1,-1-5 0,-9 5 0,10 0 2,-9-4-2,1 4 0,7-5 1,-8 5 5,0-5-3,-1-1-1,2 6 0,-10-4 0,8 4 0,-8 0 0,0-5 0,9 5-1,-9 0 0,-9 1-1,9-1 2,0 4-1,0 1-1,-8 5 2,8-4-1,-10 3-1,10 2 2,-8 4 0,-1 0 0,-9 0 1,10 4-2,-2 7-1,-7 4 2,-1-6-4,9 6 0,-9 5 3,10-5-1,-11 6-2,11-2 2,0 1 0,-2-5 0,1 5 6,1 0-2,-1-1 0,0-4-2,9 6 3,0-7-2,-9 1 0,9 0-1,9-5 0,-9 1 1,0 3 0,9-9-1,-9 5 0,9-5 0,-1 0 0,1-5 1,1 0 0,-2 0-1,10 0-2,-9-5 1,9 0 1,-10-5 0,9 5 1,1-9 0,1 3-1,-2-4 0,1 5 0,-10-5-1,10 1-1,-1 4 2,-7-5 0,7 4 0,-7 7 1,7-6-1,-7 5 0,6 5 1,-7 0-1,1 0-1,-2 5 0,10 5 0,-9 0-2,-1-1 0,10 6 2,-9 0-2,-1 0 0,2 5 2,-2-5 1,1 5 0,1-5 4,-10 5-1,8-5 1,-8 0 0,0 0 2,0 0-3,0-5 1,0 5 0,0-6-2,0 2 3,0-7-1,0 1-1,0-5 0,0 6 3,0-6-1,0 0-1,0-6 2,0 1-4,-8 1 2,8-7-2,0-4 0,0 6-3,0-6 2,0-5-1,8 5-2,-8-5 1,0 0 1,9 0-1,0-4-3,0 3-1,-9 1-4,17-4 0,-7 3-4,-2 2-11,0-1-21,2 0-20,-1 5-25,9 0-30,-10-5-31,9 10-35,-7-5-30,7 0-17,-7 5-15,7 0-14,-8 1-11,8 3-6,1-3-5,-9 3 0,9 1 5,-9 1 3,9-7 6,-1 7 4,-9-1-15,2-1-26,7 2-33,-7-7-51,-2 7-52</inkml:trace>
  <inkml:trace contextRef="#ctx0" brushRef="#br0" timeOffset="2339">2246 185 205,'0'-10'225,"9"0"4,-9 5 8,9-5-27,-9 0-41,9 0-42,-9 0-24,0 5-4,8-5-2,-8 6 8,0-7 4,0 7 11,10 4 9,-10-6 12,0 6 4,0-5-5,0 5-7,-10 0-7,10 0-8,0 5-5,0-5 0,0 6 11,0-2 9,0 7 8,-8-2 10,8 6 13,0 0 16,0 5 8,0 0 5,0 0-1,-9 5-3,9 0-5,0-1-8,0 6-15,0-5-21,-9 5-18,9-5-21,0 5-23,0-1-18,-9-3-14,9 4-9,0-6-8,0 2-7,-8-2-4,8-4-3,0 0-4,0 0-1,0-5-4,0 0-1,0-1-3,0 1 1,0-4-3,0-1 2,0-1 0,0-4 2,0 1-1,0-2 3,0-4-2,0 5 1,0-5 0,8 0 1,-8-5-3,9 1 1,0-2 1,0-3-5,-1-2 2,2-4-1,-1 0 2,-1 1-4,2-7 1,-2 6 0,1-4 0,-1-1 1,2 0 0,-2 1-2,1-2 1,-9 7 0,10-7 0,-10 12 0,8-6 1,-8 4-1,0 7 0,0-1 1,0-1-1,0 6-1,0 0-1,0-4 0,0 8-1,0-4-2,0 6 0,-8 3 1,8 2 0,0 4 2,0 0 1,0 0 1,-10-1-1,10 7 2,10-6 0,-10 4-1,0 1 1,0-5-1,8 0 0,-8 5-3,8-5 2,2 0 1,-1-6 0,-9 6 1,8-4 0,1-2-2,0 1-1,0 1-1,-1-2-10,2 1-22,-2 1-41,-8-7-50,9 1-49,1 0-54,-10 0-58,8 0-63,-8-5-59,9 0-39,-9 5-13,8-10-31,2 5-78,-10-5-77,8 0-25,-8-5 22</inkml:trace>
  <inkml:trace contextRef="#ctx0" brushRef="#br0" timeOffset="2866">2680 518 360,'0'-4'431,"9"-2"-74,-9 1-35,0 5-57,8-4-66,2-2-44,-10 6-22,8-5-5,1 5-1,9 0 0,-10 0 3,11-4-5,-11 4-2,10 0-6,-9 0-11,9 0-14,-10 0-17,11 0-16,-11 0-11,10 0-10,-1 0-12,-8 0-7,0 0-11,8 0-4,-7 0-4,-2 4-1,11-4-6,-11 0-7,1 0-16,9 0-36,-10 0-44,-8 0-53,9 0-42,0 0-43,0 0-53,-9-4-76,8 4-107,2-6-68,-1 1-12</inkml:trace>
  <inkml:trace contextRef="#ctx0" brushRef="#br0" timeOffset="3103">3308 170 165,'0'-5'381,"10"-5"-67,-10 5-48,0 0-13,0 0-22,0-5-36,0 10-16,0-5 5,0 5 2,0-5 4,0 5-2,0 0-3,0 5 3,0-5 2,0 5 1,0 0-2,0 0 6,0 0 19,0 5 23,0 5 15,0-5-2,0 5-16,0 0-15,0-5-14,0 5-10,0 5-26,0-5-29,0 4-23,8-4-14,-8 5-8,0 0-5,0-5-11,0 5-15,0 0-10,8 0-9,-8 0-12,0-1-6,9-4-6,-9 5-7,0-5-1,0 5-4,0 1-2,0-6-1,0-1 0,0 6-2,0-5 0,0-1 0,-9 1-1,9 1-3,0-1 0,-8 0-4,8-5-7,0 5-19,-8-6-23,8 2-24,-10-2-36,10 1-61,-9 1-68,1-2-68,-2 1-79,2-5-66,-1 5-55,-1-5-62,2-5-123,-1 0-75,1 0-25,-2 0 16,-7-5 52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5:57.02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167 244 51,'9'-5'192,"-9"0"-37,8 0-31,-8 0-30,10-5-16,-10 0 8,0 5 10,9-5 15,-9 0 15,0 1 4,0-2-4,8 1-2,-8 1 4,0-6-3,0 10-4,0-5-2,0-1-5,0 2-2,-8 3 2,8-3 2,-9-1-8,9 5-5,-10-5-8,10 5-5,-8 0-9,8-5-9,0 5-9,-9 0-6,9 0 0,0 0-1,-9 0-4,9 5-6,0 0-2,0-5-4,0 5-8,0 0-6,-9 0-9,9 5-5,-8 0-3,-1 0 0,-1 5 6,10 0 12,-8 5 12,0 0 13,-2 0 7,-7 4 9,7-4 12,2 0 10,-1 5 0,-9-5-4,18 0-3,-8 5-7,-1-5-4,-1 0-8,10 5-14,-8-5-10,8 0-6,0 0-10,0-5-8,0 5-3,0 0-6,8-6 0,2 2 2,-1 4-2,-1-6-3,2 1 1,-2 0 3,9 0-2,-7 0 1,7 0 2,-7-5 0,6 5 0,3-5-2,-11 0 2,10 0 2,-1 0-3,-7 0 2,7 0-2,-7 0-4,-2 0 1,1-5-1,-1 5-1,-8 0-2,10-5-3,-2 4-2,-8 2 10,0-1-2,0-1-3,0 2 1,0-1 2,0-1-1,0 2 4,0-1 1,-8 4-8,-2-3 4,2 3 2,-1-3-3,1 3 2,-2 1-1,-7 0 1,7-5-3,-7 5-1,8-5 3,-8 0-2,-2 0 3,11 5-3,-10-10-2,9 5 0,1 0 2,-2-5-2,2 0-3,-1 0 6,1 0-1,-2 0-2,10 0-19,0-5-42,-8 0-31,8 0-34,0 0-37,0 0-46,8-5-44,-8 5-43,10 0-28,-2 0-5,1-5-33,9 6-50,-10-2-84,1 1-67,9 1-15</inkml:trace>
  <inkml:trace contextRef="#ctx0" brushRef="#br0" timeOffset="600">495 488 399,'0'5'469,"0"-5"-92,0 4-92,0 2-44,8-6-44,-8 5-43,0-5-30,0 0-18,0 0-5,8 0 3,-8 0 9,10 0 6,-1 0 7,-1-5 5,-8-1-5,18 2 3,-9-1-4,1 0-9,-2-5-16,0 5-11,1-10-13,9 5-8,-9 5-1,0-10-12,0 5-6,-1-5-7,2 1-2,-2 3-2,1-4-3,1 0-3,-2-4-3,1 4-3,-1 0-2,-8 0-2,10 0 0,-10 0 0,0 0-3,0 0-1,0 0 0,0 5 5,-10 0 5,10 0 7,-8 0 2,-1 5-1,9 1 4,-8-2-4,-2 6-3,-7 0-6,7 0-7,-7 10-7,8-5-2,-8 10 1,-2 0 12,3 0 14,6 5 15,-7-5 11,-1 10 7,9-5 16,-1 0 7,10 5 0,-8-5-8,0-1-11,8-4-12,0 5-10,0 0-6,8-5-14,-8 0-6,0 0-3,8 0-1,2 0 1,-1-6 0,-1 2 0,10-1 0,1-5-2,-11 4-3,9-9 0,1 6-5,0-6-4,9 0-3,-10 0-2,1-6-1,-1 6-1,10-5-5,-9 1-24,0-1-40,-1-1-48,1 2-58,-1-1-60,-7-1-63,7-3-70,-7 3-62,-2-3-42,0-1-31,1 5-38,1-5-61,-2 0-57,1 0 1,-9 0 31</inkml:trace>
  <inkml:trace contextRef="#ctx0" brushRef="#br0" timeOffset="1020">892 304 499,'0'-6'483,"0"2"-82,-9-7-79,9 7-26,0-1-38,0 0-45,9-5-28,-9 5-14,0 0-7,0 0-4,10 0-3,-2 0-8,1 0 3,-9 0 3,18 5 2,-10-5 2,2 5-5,7 0 0,-9 0 7,11 5 12,-1 0-6,-10 5-10,11-5-9,-3 5-16,-7 0-15,1 5-16,6-5-22,-6 5-24,-1 0-11,-1 0-10,2-1-8,-2 1-4,-8 6-3,0-7-1,9 6-2,-18 0-2,9-5-4,0 0-3,-8 0 1,8-1 0,-10-3 0,10 4 0,-8-5-1,8-5-1,-9-1 0,9 1 1,-10 1-2,10-6-2,-8 0-1,0-6 1,8 1-2,-10-4 0,10-6 0,-9 5 0,9-5 1,0-5 1,0 0-1,0 5-2,0-10 1,0 5-1,0 0 0,0-5-1,9 5 1,-9-4-1,10 3 1,-2 2 0,0-1-1,2 0 0,7 0 0,-7 5 0,7 0 0,-9 5-1,11 1-1,-11-2-6,10 7-13,0-2-26,-9 1-34,-1 1-43,1 4-45,9 0-42,-10 4-43,2-4-37,7 5-33,-7 1-23,-2-2-14,1 1-15,1 1-17,-2-2-37,0 1-63,-8 1-84,9-2-24,-9 1 7</inkml:trace>
  <inkml:trace contextRef="#ctx0" brushRef="#br0" timeOffset="1468">1512 304 428,'9'0'548,"-9"0"-68,0 0-74,8-6-23,-8 6-29,0 0-35,0-4-24,0 4-12,9-5-7,-9 5-2,0-6-4,0 6-9,0 0-15,0 0-18,0 0-22,0 0-21,0 0-27,0 0-26,0 6-27,0-6-21,0 0-18,0 0-13,0 5-12,0-5-8,0 0 0,0 4 3,0 2 4,0-1 2,10 5 2,-10-5 4,8 5 1,-8-1 0,8-4-6,-8 5-8,10 5-7,-1-10-7,-9 5-2,8 5-5,-8-5-3,10 0-1,-10 5-1,0-10-2,8 5 0,-8 5 0,0-5-2,9-5-1,-9 5 1,0-6-2,8 7-2,-8-7 0,0 2 0,0-6 1,0 0-1,0 5 1,10-5 0,-10 0 0,0 0 3,0 0 0,0 0 0,0-5 0,0-1 0,8 2 0,1-7 0,-9-3 1,10-1-1,-2 0-4,10-5 2,-9 0-2,-1 0 0,1-4-1,1-2 0,-2 7-2,10-7 1,-9 2 0,-1 4-1,2 0 2,-2 0 0,1 5-1,-1 0 0,2 1 0,-2 3-1,-8 7 0,9-7-9,-9 7-19,10-2-15,-10 1-19,8 1-24,-8 4-31,8 0-38,-8 4-53,0 1-50,10-5-61,-10 6-55,9-2-57,-9 1-57,8 5-66,-8-5-85,0 1-91,0 3-23,0 1 30,0-5 47</inkml:trace>
  <inkml:trace contextRef="#ctx0" brushRef="#br0" timeOffset="1918">2060 324 492,'10'0'578,"-10"0"-89,0 0-81,0 0-25,8-5-40,-8 5-47,0 0-37,9-6-28,-9 6-25,0-4-16,0 4-13,0 0-15,0 0-14,0 0-13,0 0-11,0 0-12,0 0-9,0 4-8,0-4 6,0 6 7,0-1 2,0-1-3,0 2-4,-9 3-2,9-4-6,0 5-8,0 1-21,0-7-23,0 7-14,0-2-8,0 1-5,0 0-5,0 5-3,0-5-1,-8 5-1,8-5-1,0 5-2,0 0 2,0-5-4,0 5-16,-10-6-42,10 6-61,0-10-67,0 5-69,0-5-67,0 1-69,10-6-66,-10 0-55,8 0-44,1-6-45,-1-3-76,2-2-12,-2 2 25</inkml:trace>
  <inkml:trace contextRef="#ctx0" brushRef="#br0" timeOffset="2182">2184 40 12,'0'-5'469,"0"0"-66,-9 0-87,9 5-68,-8 0-30,8 0-12,-9 5-37,9-5-36,0 5-28,-9 0-18,9 0-16,0 0-9,0 0-10,0 0-9,0 0-5,9 0-5,-9 0-5,9 0-2,-1-1-2,1 2-5,0-1-2,0-1-4,9 2-4,-9-1-5,9-1-16,-10 2-30,9-1-30,-7-5-34,7 0-41,1 0-46,-10 0-55,11 0-63,-2 0-59,1 0-66,-10-5-45</inkml:trace>
  <inkml:trace contextRef="#ctx0" brushRef="#br0" timeOffset="2352">2564 75 263,'0'-5'507,"10"5"-36,-10-5-53,0 0-54,8 5-37,-8-5-31,0 5-18,0 0-14,9-5-5,-9 5 3,-9 0 4,9 0 1,0-5-3,0 5-10,-8 0-20,8 5-22,-10-5-23,2 5-24,-1 0-24,-1 0-23,2 5-21,-9-1-14,-1 2-3,10-1 1,-11 5-2,1-1-5,1 1-7,9 0-7,-2 0-10,-7 5-5,7-5-10,2 5-6,-1 0-7,0-5-4,9 5-5,-9-5-2,9 0-3,0 5-1,0-5-2,0 0-3,0-6 2,9 6-3,-9 0 1,9 0 1,-9-5 0,9 0-2,-1 0-8,2 0-17,-2 0-22,1 0-33,1-5-58,-10 0-73,8-1-73,9-4-84,-7 0-78,7 0-71,-7-4-66,6-1-71,3 0-76,-3-5-43,3 0 3,-1 0 40</inkml:trace>
  <inkml:trace contextRef="#ctx0" brushRef="#br0" timeOffset="2650">2856 294 294,'0'4'445,"0"2"-92,0-1-85,0-1-38,0-4-19,0 6-40,0-6-28,10 5-12,-10-5-5,0 0 8,8 4 3,1-4-6,1 0-5,-10 0-2,8-4-7,1 4-10,-1-5-9,2-5-9,7 5-10,-8-1-7,0 2-5,-1-7-5,2 7-3,-1-6 2,-1 0-1,0 0-1,2 0 0,-1 0 1,-1-5-3,2 5 2,-10-5 1,8 5 6,1 1 8,-9-2 10,10 1 5,-10 1 4,0-6 9,0 10 8,0-5 4,-10 5-6,10-1-14,-9-3-13,1 9-7,-2-6-11,2 6-11,-1 0-10,-9 6-10,1-1-5,-1-1 0,9 7 2,-9 4 0,0 0 1,10 0-1,-1 0 0,1 4 0,-2-4 0,1 5 0,9 0-1,0-5-1,0 5 2,0-5 1,0 0 0,9 0 0,1 0-2,-2 0-4,1-6-4,9 1-4,-10 1-3,10-7-1,-1 6-3,2-5-2,-3 0-2,3-5 0,-1 5 0,9-5-1,-11 0-13,3 0 4,-2 0 2,1 0 1,0 0-5,-1-5-20,1 5-38,-1-5-45,1 0-38,-9 5-56,1-10-54,6 10-54,-16-4-54,10-2-45,-1 1-28,-9 5-27,0-4-45,0 4-74,0-6-63,0 6-15,0-5 15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00.34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51 75 278,'-8'0'513,"0"5"-53,-2-5-73,1 0-34,9 5-8,-8-5-42,-1 0-33,9 5-28,0-5-22,0 0-23,0 0-20,0 0-19,9 0-1,-9 5 16,17-5 21,-7 0 13,6 0 4,3 0 3,7 5-2,-9-5-8,10 0-21,9 0-32,-9 0-37,8 0-24,0 0-19,0 0-13,-8-5-11,8 5-7,0 0-6,-8-5-5,9 5-5,-10-5-5,-8 5-4,9-5-2,-9 5 1,-1-5-7,-9 5 0,10 0-2,-9 0-3,1-5 0,-10 5 2,8 0-2,-8 0-1,9 0 1,-9 0-1,0 0 1,0 0 1,0 0-1,9-5-1,-9 5-1,0 0-8,-9 0-23,9 0-35,0 0-60,-9-5-79,1 5-98,-2-5-109,-7 0-109,7-5-145,-7 0-152,-1 0-76,-9 1-8,1-2 40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03.07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87 364 250,'10'-6'262,"-10"-3"-46,8 4-45,-8-5-19,9 5-4,-9-5 3,10-1-4,-10 2-12,8 4-10,-8-5-7,8 5 0,-8-5 6,10 5 6,-10-5 6,0 5 8,9 0 8,-9 0 5,0 5 3,0-5-3,0 5-6,0 0-12,0-5-12,0 5-19,0 0-20,0 0-23,0 0-19,0 5-15,-9-5-7,9 0-4,0 0-3,0 5 9,0 0 8,-10 5 18,10 0 18,0 5 18,-8-5 16,8 5 23,-8 0 23,8 4 11,-10 1 7,1-5-6,9 10-13,-8-5-23,-2 0-6,2 0-19,-1 5-19,1-5-17,8-1-12,-10 2-10,2-1-6,-1-1 5,9 1-7,-10-5-7,2 5-5,8-5-7,-9 0-5,9-5-1,0 0-2,0 0-4,-9-5-1,9 0-1,0 0 3,0 0 4,0-5 1,0 0 6,0 0 9,0 4 9,0-4 7,0-4 2,0 4 1,9-5-4,-9 0-7,0-5-4,9 0-5,-1 0-9,-8-5-6,10-4-5,-1-2-1,-9 1-2,8-4 6,10 3-3,-9-3-3,-1-6 1,2 5-1,-2-5-1,1 0 0,1 0 0,-2 6 1,0-6 1,2 0-2,-1 5 0,-9-5 1,8 5 0,2 0 0,-10 0-1,8 5 0,-8 1 1,0-1 0,9 5 0,-9 0-1,0 0 1,0 5 1,8-5-1,-8 5-1,0 5 0,0-5-1,0 5 1,0 0 0,0 5-1,0-5 1,0 5-1,0-5-2,0 5 2,0 0 0,0 0-3,0 0 2,0 0-2,0 0 0,0 0-1,0 5 2,0 0 1,0 5 0,0 5 1,0-5-1,0 5 1,0 5 2,0 0 1,0 4 4,0 2 2,0-2 6,0 6 4,0 0 5,10 5 2,-10 0 3,0-1 2,8 1 0,-8 5-1,9 0-2,-9 0-2,10 0-1,-10-1 3,8-3 0,-8 3 0,9-4 0,-9 0-2,9-5 1,-9 5-3,9-10-2,-9 4-5,0-4-4,8 0-2,-8 0 0,0-5-2,9 0-3,-9-1 0,0 2-1,0-1-1,0-5 0,9-6-2,-9 6 1,0-5 0,0 1 0,0-2-1,0 1 1,0-5 1,0 0-1,0 0 2,0 0-1,0-5 4,0 0-9,0 0-19,0 0-23,0 0-30,0 0-37,0 0-44,0-5-59,0 0-71,0-5-62,0 0-62,0 1-60,0-6-46,0 0-44,0 0-52,0-5-74,0-5-52,0 5 4,-9-5 38</inkml:trace>
  <inkml:trace contextRef="#ctx0" brushRef="#br0" timeOffset="704">177 563 95,'0'-11'508,"0"7"-74,0-7-91,0 7-50,8-7-20,-8 7-38,0-7-43,0 7-24,9-6-21,-1 5-21,2-5-21,7 5-21,-7 0-18,7 0-18,1 0-8,-10 0-16,10 5-7,-1 0-4,2 0-9,-11 0-26,10 0-38,-1 5-39,-7 0-45,7 0-51,1-5-70,-10 5-90,11 0-130,-11-5-74,10 0-23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04.01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161 236 68,'10'-4'196,"7"-2"-34,-7 6-36,-2-5-22,1 1-5,-9-2 8,8-3 11,2 9 10,-10-11-7,9 7-6,-9-1-2,0-5 0,0 5-2,0-1-7,0 2-5,0-6-7,0 5-2,0 0-4,0 0-3,-9-5-4,9 0 0,0 5 2,-10-5 6,10 5 11,0 0 7,-8-5 13,8 5 14,0 0 13,0 5 10,-9-5 0,9 0-5,0 5-13,-8 0-13,-2 0-19,2 0-17,-1 5-16,-1 5-3,2 0 13,-10 0 15,1 0 15,9 10 17,-11-5 17,11 9 13,-10-3 9,-1 3-6,11-4-20,-1 5-21,1-5-18,-2 5-19,2-5-17,8 0-17,-9-5-13,18 5-9,-9-5-7,8 0-2,-8 0-3,18-6 1,-9 6-3,-1-5 0,11 1-1,7-7-2,-7 6-1,-3-4-1,3-2-4,-3 1-2,3 1 0,-1-2-3,-10 1-1,1 5 1,9-5 0,-9 0-1,-9 0 1,8 0 1,2 0-1,-10 5 2,0 0 1,0 0 0,-10 0 1,2-1 1,8 2-2,-19 4-1,11-6 2,-1 2 0,-9-1 0,10-5-2,-11 5 0,11-1 0,-10-4 0,9 1-2,1-2 1,0 1-2,-2-5-1,1 6-11,1-6-18,-2-6-29,2 6-44,-1-5-48,-1 1-55,10-7-53,0 2-54,0-1-52,0-1-46,10-4-33,-10 6-22,9-6-36,9 0-54,-10 0-80,1-5-19,1 5 19</inkml:trace>
  <inkml:trace contextRef="#ctx0" brushRef="#br0" timeOffset="492">542 470 362,'10'0'375,"-2"0"-88,1 0-56,0-5-23,0 1-19,-1-2-27,11 1-20,-11-5-17,0 5-7,2-5-2,-1 5-4,-1-5-3,10 1 1,-18-2-2,9 2-1,-1-1 2,-8-5 4,10 5 1,-10-5 1,0 5 1,0-5-4,0 0-2,0 0-5,0 5 4,-10-5-2,10 5 5,-8 1 4,-1-2 4,9 7 6,-8-2 2,-2 1-3,2 5-14,-1-4-16,-1 8-19,-6 1-16,6 1-17,-7-2-16,-1 7-6,9 4-7,1-1-3,-10 1 0,9 5 9,-1 0 1,2 5 11,-1-6 6,9 7 6,0-7 1,0 7 1,0-7 1,0 1-9,9 0-2,-1 1-5,2-2-5,-1-4-8,9 0 0,-1-5-1,1 5-3,-1-11 0,1 7-1,0-7-2,-1 2-2,1-1-3,-1 0 1,1-5-4,-9 0 1,9 0-2,0 0 1,-9 0 1,8-5-3,-8 0 1,0-1-1,-1 2 1,2-1-2,-1-5 1,-9-1-1,8 2 0,-8-6 0,0 0 0,0 0-2,0-5 0,10 1 0,-10-1 2,0-6-1,8 1 1,-8 1-1,9-2 0,-1 7 1,2-6 1,-2 5-2,1 0 0,1 0 1,-2 0-2,10 5 2,-9 5 0,-1 1 0,10-2-3,-9 7 3,-1-1 0,11 5 0,-11 0 3,10 5 4,-9-1 6,9 2 8,-10 3 9,11 6 3,-11-4 5,0 8 4,2-4 1,7 5-3,-17 0-2,10 5-4,-2-5-6,1 4-1,-9-3-4,0 3-1,0-4-2,0 1-1,0-1-1,-9-5 1,1 4-1,8-4-2,-10 0-1,2-5 0,-1 5-2,-1-11-1,2 7-4,0-11-1,-2 4 1,1-4-1,9 0 0,-8-4-2,-1-1 0,0-5-1,9-5 0,0 0-2,-9 0-2,9-5 1,0 0-2,0 0-1,9-5 1,-9 5 1,0 1 0,9-7 1,-9 7-1,9-1 0,-1 5-1,1-5 1,9 5 0,-10 0-3,11 0 1,-11 0-2,10 6-7,-1-2-15,1 1-20,-9 1-25,9 4-39,-9-1-46,0 2-49,8 4-44,-8-5-42,9-1-35,0 2-30,-9 4-21,-1-5-2,10 5 11,-9 0 16,9-6 17,-10 6 22,1 0 24,1 0 32,-2 0 33,0 0 33,2 0 33,-1 0 32,-9 0 30,8 0 31,-8 0 31,9 0 32,-9 0 21,9 0 23,-9 0 18,9 0 19,-9 0 16,0 0 12,0 0 13,8 0 7,-8 0 11,0 0 5,0 0 7,0 0 9,0 0 15,0 0 17,0 6 6,0-6 3,10 5 10,-10-5 11,0 4 5,0 2 3,0-1-1,8-1-3,-8 7 4,0-7 1,0 7-14,0 4-24,0-6-18,9 1-22,-9 5-25,0 0-26,0 0-27,0 5-21,10-5-10,-10 5-3,8 0-9,-8-1-6,9 1-4,-9-5-5,8 0-2,2 6-2,-10-7-3,8 1-4,-8-5-1,9 1-2,-9-2 0,9 1-1,-9-5 1,0 0 0,9 0 2,-9-5 3,0 0 0,8 0 0,-8-5 1,10 0 0,-1-10 1,-1 0-1,2 0-2,-2-5-4,9 0-2,-7-5 0,-2 1 0,1-6 0,1 5-1,-2 0 1,0 0 1,2 0-3,-1 5 2,-1 1 0,1 4-1,0 0-1,0 0 2,-9 4-2,8 2 0,2-1 2,-10 5-1,9 5-2,-1 0-17,-8 0-40,10 0-61,-2 5-66,-8-1-67,9 2-70,-1-1-73,2 5-71,-2-5-59,-8 5-51,9-5-68,1-1-65,-10 1-10,8 1 27</inkml:trace>
  <inkml:trace contextRef="#ctx0" brushRef="#br0" timeOffset="1470">2029 221 118,'0'0'575,"8"5"-49,-8-5-74,0 0-44,0 6-24,0-6-54,0 0-48,0 4-43,0-4-32,0 5-21,0 1-10,0-2-6,0 1-6,-8 5-4,8-5-5,0 5 1,-9-5 0,9 5-5,0 5-15,-9-5-16,9 0-17,0 5-19,-9-5-13,9 5-14,0-5-17,0 5-15,0-6-9,0 2-6,0 4-3,0-6-3,0 1-2,0 1-2,9-2 2,-9 2 2,0-2-3,9 1-1,-9 1-7,0-2-38,0 1-54,0-5-58,0 0-66,0 0-70,0-5-66,9 0-67,-9 0-65,0 0-45,8-5-41,-8-5-60,10-5-32,-10 0 14</inkml:trace>
  <inkml:trace contextRef="#ctx0" brushRef="#br0" timeOffset="1696">2126 102 487,'10'-20'468,"-10"5"-63,0 0-62,8 0-26,-8 5-59,0 1-58,0 3-42,0-3-38,0 9-32,0-6-25,0 6-22,0 0-15,0 0-13,0 6-7,0-2-5,8 1-20,-8 5-30,0 1-32,0-7-33,0 6-37,9 0-43,-9 0-54,0-5-60,10 5-59,-10-5-63,8 0-54,-8 0-21</inkml:trace>
  <inkml:trace contextRef="#ctx0" brushRef="#br0" timeOffset="1852">2383 67 496,'8'0'486,"2"-5"-47,-10 0-42,8 0-6,-8 5-8,9-5-23,-9 0-18,0 0-11,0 5-11,10-4-9,-10 4-16,0 0-22,0 0-26,0 0-33,-10 0-32,10 0-36,0 4-29,0 1-18,-9 0-19,1 5-7,-10 0-6,9 5 0,-9 0-2,1 5 1,7 0-1,-7 0-7,-1 5-5,10-5-6,-10 4-4,18 1-8,-9-5-6,1 5-6,8 0-7,-10-5-3,10 5-1,10-5-3,-10-1-3,0 1 0,8 1-2,1-2 1,-1-3 0,2-1-2,-2 0-1,1-6 0,9 6-1,-10-5 0,11-5-1,-11 5 0,10-5-14,-1 0-20,1-1-13,-9 2-23,17-6-39,-7 5-62,-2-5-71,9-5-71,1-1-62,-9 2-61,9-6-58,-10 0-57,1 0-47,-1 0-50,1-5-74,0 0-5,-1-4 30</inkml:trace>
  <inkml:trace contextRef="#ctx0" brushRef="#br0" timeOffset="2154">2781 401 390,'0'4'400,"9"1"-69,-9 1-31,8-2-18,-8 1-39,9-5-31,1 0-26,-2 0-23,0 0-20,2 0-21,7-5-24,-7 1-19,7-2-16,-7-3-9,6-2-6,3 2 1,-2-1 3,1-1 4,-10-3 3,10 4 5,-1-5 11,2 0 17,-11 0 13,10-5 5,0 5 0,-1-5 1,-8 5 8,1-4 1,-2 4-1,-8-5-10,8 5-13,-8 0-8,0 0 2,-8 5-1,8 0-6,-8 0-9,-2 5-10,1 0-7,1 5-3,-10 0 3,1 5 2,-1 0 3,-1 0 3,2 5 5,-1 5 5,1 0 4,-1 0 0,0 5-6,1-1-7,9 7-15,-11-7-7,11 6-3,-2 0-6,10 0-2,-8 0-4,8-5-2,0 5 0,8-5-1,-8-1-2,10-4-6,-2 5-1,1-5 1,9-4-3,-10 4-2,11-6-1,-2-3-4,1 3 2,0-4-3,-1 0-2,1-5-4,-1 5 0,1-5-1,0 0 0,-1 0 1,2 0-1,-3-5 0,11 5 0,-17-5 1,15 5-2,-15-5-3,7 0-13,-7 1-18,-2-2-21,1 6-33,0-5-42,0 5-53,-9 0-51,8-4-72,-8-2-73,0 6-70,0-5-80,0 1-113,0-2-109,-8-4-39,-1 6 0,0 4 45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07.02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68 324 311,'0'-5'463,"0"5"-65,-8-5-50,8 0-13,-9 5-20,9-5-41,0 5-37,-10 0-27,10 0-19,0 0-13,0 0-14,0 0-18,0 0-17,-8 0-13,8 0-12,0 0 0,0 5 4,0 0 14,-8 0 16,8 0 20,0 0 16,0 5 11,0 0 1,0-5-10,-9 5-14,9 0-17,0 0-25,0-5-25,0 5-22,0 0-21,0 0-12,0-1-9,0 2-6,9-1-5,-9-5-6,0 10-5,0-6-2,0 1-1,0 5-2,0 0-1,0 0 1,0 0 0,-9 0 1,9 5-1,0-5-1,-10-1-2,10 1-17,0-4-31,-8 4-43,8-11-50,0 7-41,0-7-61,0-4-64,0 0-61,8-4-40,-8-2-18,10-3-5,-10-6-2,9 0-15,-9 0-1,8-10-8,0 0-22,-8 0-31,0 0-7</inkml:trace>
  <inkml:trace contextRef="#ctx0" brushRef="#br0" timeOffset="262">86 120 419,'9'-25'416,"-9"5"-57,0 5-62,10 0-52,-10 0-47,0 6-39,0-1-27,0 5-27,0-1-25,0 2-19,0 4-19,0 4-14,0 2-12,8-1-7,-8 5-1,0-1-3,0 6-2,8 0-3,-8 5-14,9-5-26,-9 5-26,10 0-32,-2-5-36,1 5-45,9 0-53,0-5-51,-10 0-42,9 0-33,2-6-25,-1 2-17</inkml:trace>
  <inkml:trace contextRef="#ctx0" brushRef="#br0" timeOffset="408">475 289 195,'10'-4'426,"-10"-2"-23,9 1-30,-1 1-28,-8 4-25,0-6-23,8 1-14,-8 5-10,0-4-16,0 4-15,0 0-19,0 0-24,-8 0-22,8 0-14,-8 0-12,8 4 1,-9 1 9,-1 5 8,-7 1 4,8-2-1,-8 1-1,7 5-8,-7-5-15,-1 5-19,9-5-28,-9 5-21,10 0-16,-1-5-12,-1 0-11,2-1-7,0 2-9,8-1-8,0-5-5,0 5-3,0-1-1,8-4-1,0 5 0,11 1-2,-11-7-1,10 7 1,1-2-2,-3 1 1,3 0-3,7 0 0,-9 0-1,2 0 0,-3 5 2,-6-5-1,7 0-1,-7 5 0,-2-5 2,1-1-2,1 2 0,-10 4 2,0-6-1,0 1 1,0 1 2,-10-2 1,1 1-4,9-5 1,-8 1-2,-2 3 0,2-4 1,-1-5-1,9 6-10,-10-6-16,-6 0-17,7 0-28,-1 0-35,2-6-43,-10 6-46,9-10-47,1 6-44,-2-7-35,1 1-37,1 1-23,8 3-12,0-3-10,0-2-17,0-4-40,0 6-51,8-1-68,1-5-17,1 0 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07.87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371 78 238,'9'-10'478,"0"1"-80,-9-2-68,8 7-16,-8-7-1,0 7-34,0-7-27,0 7-14,0-1-16,-8 5-15,8-6-17,-9 2-18,0 4-21,0 0-12,1 0-7,-11 0-6,11 4 7,-10 7 9,1-7 5,-1 11 3,-9 0 1,10 0-6,-10 0-10,9 5-10,-9-5-18,11 10-18,-3-5-13,1 5-10,-7 0-16,15-1-11,-7 6-8,-1-5-7,10 5-9,-2 0-4,1 0-4,9-6-4,-8 6 0,8-10 0,0 5-3,0-5 2,0 0 0,8-10 1,1 5-1,-9-10 2,10 0 0,6-5 0,-6-5 1,17 0 0,-10-10 0,1-4-1,9-7-1,-11 2-1,11-6 0,-9 0 3,9-5 7,-10 5 9,10 0 10,-9 1 8,-1 3 8,1 2 9,-10 3 3,11 6 2,-11 1-9,1 4-8,-9 5-11,9 0-7,-9 0-6,9 10-7,-9 0-3,8 5 2,-8 5 2,0 0 1,10 0 3,-10 4-2,0 1 0,8 1-1,-8-2-3,0 1-4,9 0-1,1 0-3,-10 0-2,0-6 0,8 1 1,-8 0-2,9 0 2,-9-4 2,9-7-1,-9 7-1,9-7-1,-9 1-2,8-5-12,1 0-19,0 0-25,-9 0-33,9 0-48,-1-5-56,2 1-69,-10-7-75,9 1-75,-1 1-68,2-6-81,-10 4-108,8-4-105,-8-4-40,0-1 13,0 5 46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.25157" units="1/cm"/>
          <inkml:channelProperty channel="Y" name="resolution" value="40.29851" units="1/cm"/>
        </inkml:channelProperties>
      </inkml:inkSource>
      <inkml:timestamp xml:id="ts0" timeString="2021-10-07T03:01:29.9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08.68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110 537 85,'9'-5'391,"-9"5"-58,0-5-57,9 0-24,-9 5-4,0-5-7,9 0-31,-9 0-32,0 0-22,8 0-10,-8-5-2,0 5-6,10 0-6,-10-5-3,0 5-1,9-5 3,-9 6 7,0-7 2,0 1 1,0 1 3,0 3 9,0-3 13,0 4 11,0-1 3,0 2 0,-9 4-8,9-5-7,0 5-17,0 0-20,-10 0-25,10 5-26,-8-1-25,-1 2-20,0 3-13,-8 6-11,7 0-4,-7 0-1,7 5-3,-7 0 0,9 0 0,-2 5-1,2-5 2,-1-1 0,9 2 0,-10-1 1,10-1-1,0 1-1,0-5 1,10 5 1,-1-5 2,-1 0 0,10 0 1,-9-5-3,9 5 3,-1-5-3,1 0 0,0-1 0,-1 2-1,2-1-1,-3-1-1,-6-4 2,-1 5-1,9 1 0,-10-7 0,-8 7 1,9-7-1,-9 7 1,10-7-1,-10 6-1,0-4 1,0 3 1,0-3 2,0 3 0,-10 1 1,1-5-1,9 5 0,-8-5 1,-2 0-1,2 5-1,-1-5-3,9 0-17,-10 0-28,2 0-34,0-5-38,-11 4-39,11-4-40,8-4-38,-9 4-45,0 0-38,0-5-23,1-5-22,8 5-19,0-5-34,0 0-59,-10-5-97,10 0-46,0 0 0</inkml:trace>
  <inkml:trace contextRef="#ctx0" brushRef="#br0" timeOffset="440">517 721 126,'9'0'477,"-9"0"-95,8 0-100,-8 0-45,10 0-35,-10-5-44,8 5-32,1-5-23,9-5-14,-9 5-11,0 0-4,8-5 1,-8 0 8,9 1 1,-10-2 1,11-4 7,-11 5 11,2-4 9,-2 4 7,1-5 6,-1 0 3,2-5-2,-10 5 10,0 0 7,0 0-3,0 0 11,-10 5 11,10 0 3,-8 0-5,8 0-4,-9 0-18,1 5-19,-2 1-14,2-2-24,8 6-23,-19 0-20,11 6-13,-1-6-8,0 4-6,-8 7-4,8-7-3,0 11-3,0-5-1,1 5 2,-2 0-2,1 5 0,1 0 0,8-5-2,0 5-1,-10 0 2,10-1 0,0 1-4,10 5 4,-10-10 2,8 5 0,1 0 2,1-5-2,-2 5 0,1-5 2,9 0 4,-10 0-4,10 0-1,-9-6 2,9 1 0,-9 1 0,9-7 2,-10 1-2,9 1-3,1-6 2,1 0-1,-3 0 0,3-6 0,-1 1 1,-1 1-8,-9-7 2,11 1 3,-1 1 1,-1-6 0,1 0-1,-10-5 1,11 0-1,-3 0 7,-6 0-4,7-5-2,-7 0-1,-2 1 0,1-2-1,-1-4 1,2 6 0,-2-6 0,1 0 0,-9 0 0,10 1 0,-10-1-1,0 0 2,8 0-1,-8 0 0,0 0-2,-8 0 2,8 0 0,0 6 2,0-1 0,0 0-2,0 5 1,0 0-1,0 5 4,0 0 3,0 0 14,0 5 9,0 0 7,0 5 3,0 1 1,0-2 2,0 6-2,0 0-3,-10 0-16,10 10-8,0 0 3,0 0 11,0 10 7,0 0 8,-9 5 8,9 0 8,0 0 11,0 0 2,0 4-6,0 1-8,0 0-4,-8 0-3,8 0 1,0-1-7,0 1-7,0 0-4,0 0-2,0-5-3,0 5-5,0 0-4,0-6-7,0 2-1,0-2-3,0-3-2,0 3 0,0-4-3,0 0-1,0 0 0,0 0 1,0-5-2,0 0 2,0 0 0,0 0-1,0-1 0,0 1 0,0-5-1,0 5-2,0-4 2,0-2-2,0 2-3,0-2-21,0 1-23,0 1-29,0-7-41,-10 6-54,10-5-65,0 0-66,0-5-77,0 5-62,0-5-60,10 0-70,-10-5-88,0 0-102,8-5-26,-8 1 15,9-6 52</inkml:trace>
  <inkml:trace contextRef="#ctx0" brushRef="#br0" timeOffset="1116">1030 582 257,'-9'0'599,"9"-6"-81,-8 6-109,8 0-43,0-4-65,0 4-64,-10 0-56,10 0-40,0-5-31,10 5-25,-10 0-20,8 0-20,1-5-15,9 5-10,-9-5-4,9 0-3,-1 5-4,9-5-2,-7 0-2,-1 0-3,7 5 0,-7 0-11,1 0-33,-3 0-35,3 0-35,7 0-36,-9 0-40,1 0-42,9 0-52,-10 0-54,10 0-45,-9-5-54,9 5-62,-1-5-15</inkml:trace>
  <inkml:trace contextRef="#ctx0" brushRef="#br0" timeOffset="1278">1764 452 173,'10'-4'493,"-10"4"-28,8 0-39,-8 0-22,0 0-21,0 0-39,0 0-43,0 0-42,0 0-38,0 4-35,0-4-32,-8 5-25,8 0-21,-10 0-15,2 0-8,-1 5-4,-1 0-3,2 0-1,0 0-1,-1 0-1,-1 5-3,2-5-8,0 5-9,-2-5-10,10 0-8,-9 5-8,9-6-8,-8 2-7,8 4-7,0-6-4,0 1-1,0 5 0,8-5 1,-8 0-1,0 0 0,9 0-1,1 0 4,-2-5 0,0 5 0,2-5-1,-1 0-2,-1 0 2,0-5 0,2 0-3,7-5-1,-7 0 1,7 0-3,-7-5 1,-2 0-1,1 0 1,-1 0 0,2-5 3,-2 1-2,-8-1 0,0-6 1,9 7 0,-9-7 1,0 2-1,0-1 0,0 0-1,-9 0 2,9 0-2,0 0 1,0 5-1,0 0 0,0 0 0,0 0-2,0 1 1,0 4-3,0 5 4,0-5-2,0 5 1,0-1-1,0 6 1,0-4 0,0 4 1,0-5-2,0 5-3,9 5 3,0-5-1,0 4 0,-1-4-1,2 6 2,-1-6-3,7 5 0,-6-1-17,7-4-23,-7 6-19,7-6-14,-7 0-12,6 0-10,3 0-6,-11 0-2,1 0 15,9-6 18,-10 6 17,2-4 18,-2-1 12,1-1 8,-1 2 8,2-1 3,-1-5 3,-1 5 4,-8-5 2,10 0-3,-2 0 0,-8-5 2,9 0-4,0 0 0,0 1 4,-9-1 0,8-6 1,-8 1 0,10 5-2,-1-4 2,-9-1 1,8 0 4,-8 5-4,0-5 1,0 5 1,0 0 0,0 5 10,0 1 16,0-2 19,0 7 10,0-7 17,0 7 10,0 4 7,0-6 5,0 6-3,-8 6-10,8-2-4,-9 1 5,-1 5 11,2 5 14,8 0 9,-9 0 10,0 5 10,0 0 4,1 5-3,8 0-9,-10 0-10,2 4-16,8 1-9,-9-5-6,9 10-5,-10-5-2,10-1-3,-8 1-2,8 0-8,0 0-4,0 0-4,0 0-4,0 5-6,0-6-6,0 1-7,0 0-8,0 5-3,0-5-3,0 5-5,0 0-2,0-5-3,0 4-2,0 1-3,8 0-1,-8 0-1,0-5-2,0 4 0,-8 1-1,8-5-1,0 5 0,0-5 0,0 0-1,-9 5 0,9-10-1,0 0-1,-8 5 0,8-11 0,-10 7 0,10-7 0,-8 1 0,8 0 0,0-5-1,0 0 1,0-5 0,0 0 1,-9-5 2,9 0 0,0 0-2,0-1 2,0-4 0,0 6 1,0-6 0,0 0-1,0-6-1,0 2-1,0 4 0,0-10-1,0 5-1,0-5-2,0 0-3,0 0-11,-9-5-12,9 0-8,0 0-9,-9 0-8,9 0-7,-8-4-6,-2-1-6,1-1 4,9 2 3,-8-1 4,0 0 2,8-5 4,-10 5 3,10 0 3,-9 1 5,9-2 4,0 1 1,0 1 0,9-1 3,-9 5 0,10-5-1,-2 5-1,0-5-4,11 5-9,-2-5-12,-8 6-17,8-7-21,1 6-30,-1-5-34,2 5-40,-1-5-46,-1 5-50,1 6-51,0-6-49,-1 5-55,-9-5-82,2 0-137,-1 5-51,-1 0-5,2 0 29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11.18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47 516 101,'8'-5'412,"-8"0"-57,0 0-57,0 0-21,10 5 2,-10-5-13,0 0-30,0 0-24,0 5-9,0 0-12,0-5-15,0 5-17,0 0-20,0 0-21,0 0-20,-10 5-6,10 0 1,0 0 12,0 5 16,0 0 23,0 5 22,0 5 27,0-5 21,0 5 3,0-1-4,-8 7-12,8 4-13,0-6-24,0 11-13,0-5-20,-8 5-16,8-1-15,0 7-12,0-7-8,-10 1-7,10 5-8,0-6-5,0 7-9,0-7-9,0 1-3,0 0-7,0 0-5,10-5-7,-10 0-4,0 0-3,8-6-6,-8 2 0,0-2-2,8-4-2,-8 0 1,0 0 0,0-5-1,0 5-1,10-11 3,-10 6-1,0-4-1,0-1 0,0-1 1,0-3-7,0-1-13,0-1-20,0-4-26,-10 0-42,10 0-71,0 0-79,-8-9-81,0-1-78,8-5-72,-10 0-64,1 0-69,9-10-86,0 0-82,-8-5-6,-2 1 31</inkml:trace>
  <inkml:trace contextRef="#ctx0" brushRef="#br0" timeOffset="344">117 606 364,'10'-15'599,"-10"0"-97,9 0-92,-9 5-38,0 0-69,8 0-49,-8 5-37,0 0-30,10 0-31,-10 0-30,0 0-26,8 5-22,1 0-18,-9 0-8,18 5-3,-10 0 0,11 0 1,-11 0 10,10 5 9,-9 0 10,-1-5 6,2 5 4,-2 5 5,1-6 12,-9 6 11,8 0 3,-8 0 5,0 0-1,0 0-5,-8 0-3,8 0-14,-9 0-17,1 5-16,-2-5-16,-7 0-14,7 0-11,2-1-7,-10 1-10,9 0-4,1-4-4,-10 4-1,9-6-18,1 1-40,8 1-49,-10-7-48,10 1-51,0-5-57,0 0-66,0 0-65,0-5-41,10 5-26,-2-10-27,1 1-45,-1-2-67,10 1-37,-9-4 14</inkml:trace>
  <inkml:trace contextRef="#ctx0" brushRef="#br0" timeOffset="630">551 576 196,'9'-6'467,"0"2"-81,-9-1-69,9 0-28,-1 0-28,2 0-49,-10 5-40,8-5-32,1 5-22,1 0-12,-2 0 1,1 5 0,-1-5 3,2 5 3,-2 5 1,11-1 8,-11 2 8,0-1 2,11 5-7,-11-6-9,0 6-4,11 0-7,-11 0-3,-8-5-3,10 10-7,-10-5 0,0 0-5,0 0-5,0 5-7,0-5-5,-10-1-5,10 1-8,-8-4-7,8 4-3,-9-6-3,-1 1-1,2 1 0,8-7-2,-8 1 3,-1 1 2,9-2 1,-10-4-7,10-4-3,-8-2-5,0 1-3,8-5-4,-10-5-4,10 6-8,0-11-6,0-1-4,0 2 1,0-1-2,10-5 0,-2 0 2,-8 0-3,8 0 1,11 0-1,-11 1 2,10-2-3,-9 7 1,9-1 2,-1 0-1,1 5 2,-1-5 0,1 5-11,0 5 8,-1-5 6,2 6 0,-1-2 0,-1 7 0,1-1 0,-1-1-2,-7 6 10,6 0-8,-6 0-3,7 6-2,-9 3 0,2 2 0,-1-2 7,-1 6 5,2 5 13,-2-5 3,-8 10 1,9-5 2,-9 0-2,0 5 0,10-1-6,-10 2-2,0-7-14,0 6-2,0-5 0,0 0-2,0 0-1,0-5 1,0 5-3,0-5 0,0 0 1,-10 0 1,10 0 0,0 0 0,-9-6-16,1 1-29,8 1-39,-10-7-51,2 6-65,-1-5-70,-1-5-72,2 0-66,0-5-48,-1-5-38,9 0-40,-10 1-49,2-6-65,0-5-22,-2-5 22</inkml:trace>
  <inkml:trace contextRef="#ctx0" brushRef="#br0" timeOffset="1088">1028 257 483,'0'-10'418,"0"6"-93,10-7-59,-10 11-29,0-4-54,0-2-55,0 6-42,9 0-34,-9 6-20,0-6-15,8 9-9,-8 1-3,10 0-2,-10 0 0,8 5-5,1 0-17,-9 0-26,0 0-34,10 0-42,-10 0-65,8-1-83,-8 1-120,9 0-81,-9 0-28</inkml:trace>
  <inkml:trace contextRef="#ctx0" brushRef="#br0" timeOffset="1242">1189 725 268,'0'10'317,"0"0"-64,0-5-41,0 0-13,0 0-12,0-5-29,0 5-19,0-5-14,0 5-7,0-5-1,0 0 2,0 0 4,0 5 6,0-5 9,0 0 8,0 0 9,0 0 8,0 0 5,0 0 9,0 0 7,0 0-3,-9-5-10,9 5-15,0-10-10,0 10-8,0-10-8,0 5-13,0-5-15,0 0-3,0 0-1,0 0 9,9 0 3,-9 0-3,8-5-1,0 5-2,-8-5-6,10 5-3,-1-5-6,-1 6-11,2-6-7,-2 4-8,-8 2-9,9 3-6,1-3-5,-10-1-5,8 5-6,-8 0-4,8 0-5,-8 5-5,0-5-2,0 5-5,0 0-1,9 0-5,-9 0 0,0 0-2,0 0-1,0 0-2,10 0-1,-10 5 0,8 0 0,1 0 0,0 5-1,0 0 0,-1 0 1,2-1 1,7 6 0,-9-4 1,2 4 2,-10 0 0,9 0 2,-1-1-5,2 1 2,-2 0 1,-8 0-1,9 0 1,-9 0-1,10-5 0,-10 5 0,0-5 3,8-6-3,-8 2-1,0-1 1,0-1 0,8 2 0,-8-6 0,0 0 1,0 0 0,0 0 1,0 0 1,9-6-2,-9-3 1,0-1 0,10 0 0,-10 0-4,8-5 1,-8-5 0,8 5 0,-8 0-1,10-5-1,-10 10 0,9-5 1,-9 6 0,0-2 0,0 1 0,0 5 0,8 1 2,-8-1 0,0 5-2,0-6-2,0 6 0,0 0-3,0 0-4,0 6 3,0-6 0,-8 5 0,8 4 1,0 1 1,0 1 3,0-2 1,0 1 6,0 5-4,0-5 0,0 5 0,8-5 0,-8 0-2,0 0 1,10 0-1,-2 0-1,1-5 1,1 5 0,-2-5 2,0 0-1,11 0 1,-11-5-1,10 0 0,-9 4 2,9-4-2,-9-4 1,7 4-2,3-5 1,-11 0 0,10 0-1,-9-5 0,9 0-1,-10 0-3,1-5 2,9 5 1,-10-5 1,2 0 0,-1 0 0,-9 0 2,8 6 0,-8-6-2,10 4-2,-10 7 1,0-1 1,8-1-1,-8 2-1,0-1-1,0 5-1,0 0 5,0 0-1,0 5-1,0-1-4,-8 2 2,8 3 0,0 2 2,0-2 1,0 1-2,-10 5-3,10-5 5,0 5-1,0 0 1,0-5 1,0 5-1,10 0-1,-10 0 1,0 0 4,8-5-5,-8 5-20,9 0-32,-9-5-47,8 4-64,-8-4-73,0 1-80,0-2-88,10 1-75,-10-5-70,0 0-86,0-5-116,-10-5-43,10 0 11,-8 1 49</inkml:trace>
  <inkml:trace contextRef="#ctx0" brushRef="#br0" timeOffset="1962">1878 446 9,'0'-15'598,"0"-4"-41,0 8-99,0-4-86,10 6-48,-10-1-71,0 0-55,8 5-50,-8 0-43,0 0-33,9 0-26,-9 5-18,9 0-13,0 5-8,-1-5-9,-8 5 2,9 0-17,-9 5-32,10-5-42,-2 5-49,-8-5-56,8-1-80,-8 2-103,0-6-146,0 0-63,0 0-11</inkml:trace>
  <inkml:trace contextRef="#ctx0" brushRef="#br0" timeOffset="2148">2268 33 175,'0'-10'631,"9"1"-49,-1 3-102,-8 1-75,0 1-60,10 4-67,-10 0-26,0 4-18,8 7-3,-8 4 9,9 0 11,-9 9 16,0 6 16,8 0 7,-8 5-17,0 4-16,0 2-30,-8-2-32,8 1-28,0 0-27,0-1-19,8 6-19,-8-5-16,0 0-11,0 0-10,0-6-11,0 1-10,0 0-8,0 0-8,0 0-7,0-5-3,0-1-5,0-3-5,0 4-1,0-11-1,-8 6-1,8-5-1,0 5 0,0-10-1,-9 0-1,9 0-12,0 0-18,-8-6-21,8-3-23,0 3-24,0-9-39,0 5-61,-10-10-61,2 5-53,8-9-49,-9-1-43,9-1-35,-10-4-29,10 1-8,0-1 10,0-5 10,0 0 7,0 0 13,10 0 14,-10 1 12,0-2 15,9 1 18</inkml:trace>
  <inkml:trace contextRef="#ctx0" brushRef="#br0" timeOffset="2392">2312 670 203,'0'-10'312,"0"0"-7,-9 1-19,9-2-27,-8 7-23,8-7-21,-10 7-25,2-1-19,-1-1-17,-1 6-7,2-4-1,0 4-5,-2-5-8,10 5 0,-9 0 3,9 0 2,0 0-3,-8 0-6,8 0-9,0 0-6,0-6-2,0 6-3,0 0-4,0-4-6,8 4-7,-8-5-6,9-1-9,-9 2-14,10-1-12,6-5-15,-6 5-13,7-5-10,1 0-7,-1 5-5,1-5-1,9 5 2,-9-5-2,-1 5 3,2 0-1,7 0 2,-9 0 1,1 0 1,-1 0 0,1 5-1,-9 0-3,9 0-1,-10 0 0,11 5-1,-11 0-1,1 0-2,0 0 1,0 5 1,-1 0 2,2 0 1,-1 5-3,-9 0 1,8 0 2,-8 0-1,0 5 0,10-5 0,-10 0-1,0 4 1,0-4 1,0 0-22,0 5-48,0-5-56,-10 0-68,10-5-71,-8 5-65,-1-5-84,-1 5-104,2-10-133,8-1-51,-9-4 1,0 6 40</inkml:trace>
  <inkml:trace contextRef="#ctx0" brushRef="#br0" timeOffset="2730">2622 342 387,'0'-15'617,"9"0"-72,-1 5-128,2-5-61,-10 5-86,8 0-66,1 5-47,-1-5-38,-8 5-36,10 5-26,7-4-21,-17 4-14,10 0-9,-2 4-6,0 1-3,-8 0-4,10 5-19,-10 0-35,9 0-38,-9 5-48,0-5-49,0 5-65,-9 0-82,9 0-120,0-5-89,-10 5-29,10 0 3</inkml:trace>
  <inkml:trace contextRef="#ctx0" brushRef="#br0" timeOffset="2924">2914 401 463,'0'6'657,"0"-6"-67,0 0-106,0 5-44,9-5-66,-9 0-57,8 0-28,2 0-16,-10 0-8,8 4-7,1-4-12,-1 0-16,-8 5-20,10 1-16,-2-6-23,-8 4-26,9 7-27,1-7-18,-10 7-9,8 3-6,-8-4-3,8 5-9,-8 0-8,0 0-6,10 5-6,-10-5-8,0 5-10,0-5-7,9 4-7,-9 1-7,0-5-2,0 5-4,8-5-1,-8 0-3,0 0 0,9 0-2,-9-5 0,0 0-1,9 0-1,-9 0 1,0 0-1,0-6 1,0-4-1,9 6 1,-9-1 2,0-5 3,0 0 1,0 0-1,8 0 1,-8-5 0,10-1 1,-10 2-2,8-6 0,11-5-6,-11 5 1,1-10 0,9 5 1,-10-5-4,11-5 0,-11 5 2,10-5-1,-1 1 1,-9-2 0,11-3-1,-11 4-1,10 0-2,-9 0-4,1 5-14,-2 5-15,-8 0-21,8 0-27,-8 6-42,9 3-61,-9-3-67,0 9-75,0-6-71,0 6-59,0 0-52,0 6-50,0-6-50,-9 9-72,9-9-37,0 0 20,0 6 48</inkml:trace>
  <inkml:trace contextRef="#ctx0" brushRef="#br0" timeOffset="3278">3338 570 364,'0'11'447,"9"-7"-87,-9 2-63,0-1-22,9-1-37,0 2-35,-1-1-19,2-5-12,-1 4-10,7-4-14,-6-4-23,7 4-18,1-5-13,1-1-6,-3-3-1,3 3 1,7 2 1,-9-7-2,1 2 1,-9 4 4,9-5 5,-9 0 4,9 0 3,-10-5 2,1 5 3,-9 0 4,9-5 3,-9 5 2,0 1 4,0-2-3,0-4-5,0 5-6,-9 1-8,9-2-8,-9 2-9,9-1-11,-8 5-12,8-5-11,-10 5-9,2 5-10,-1-5-7,1 5-3,-2 5-2,-7-5-1,7 9-1,-7-3 5,-1 9 3,1 0 4,-1-1 1,10 1 0,-11 6 0,1-2-1,10 1-1,-1 5-5,-1 0-4,2-5-4,0 5-2,8-5-1,-9 4-3,9-3-1,0-2-2,9-4-1,-9 5 0,8-5-3,0-5 2,2 5-1,7-5-1,-7 0 0,7 0 3,1-6-1,0-4 0,-1 6-1,1-6 0,-1 0 0,10-6 0,-9 2 0,9-1-1,-10 0 0,9-5 1,-7 5 1,7-10-2,1 5 2,0-5-1,-2 5-2,2-5 0,-1-5 0,1 6 0,0-1 0,-1-6-1,-7 1-1,-3 1 2,3-1 0,-3-5 1,3 0-1,-1 0-2,-10 0 2,1-5-1,-1 6 1,2-1-1,-10 0 1,8 0-2,-8 5 2,-8 0 2,8 0-3,0 5 1,0 5 0,-10-5-1,10 5-1,0 5 1,0 1-2,0-2-2,0 6 4,-8 0-4,8 0 5,0 6-1,-9 3 0,9 1-3,0 1 2,0 3 1,0 1 0,0 0 1,9 0-6,-9 0 2,8 5 3,2-5-1,-2 0 1,1 4 1,1-4 0,7 0-2,-8 0 2,0 0 0,8 0 0,1-5 2,-10 5 1,11-5-2,-1 5-1,-1-5 2,1 0 0,-1 0-2,1 0 0,-9-5 1,9 5-2,-10-6 1,10 2-1,-9 3 1,-1-3 0,2-1 1,-10-1 0,9 7-1,-9-7 2,0 7 1,0-2-2,0 1-8,-9 5-21,-1-5-28,2 0-44,-9 5-51,-1-5-53,9 0-58,-17 5-71,7-5-66,-7 0-54,9 0-60,-10-5-75,1 0-117,-10 0-39,10-5 10,-1 0 42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16.76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186 378 171,'0'-5'368,"0"0"-59,0 0-48,0 0-16,0 0 15,0 0 2,0 0-17,0-5-13,0 10-9,0-5-6,0 0 1,0 5-2,-9-5-2,9 5-10,0 0-9,0 0-17,-9 0-12,9 0-8,0 5 1,-8 0 9,-2 0 1,2 5 1,-1 0-8,1 5-2,-11 0-6,11 5-10,-10-5-19,9 4-23,-9 7-17,10-7-13,-2 1-10,-7 5-9,17 0-6,-8 0-5,-2 0-7,10 5-9,0-5-8,0 4-6,0-4-4,0 5-2,0-5-4,10 5 0,-2 0 1,0-6-3,1 6 2,1-4-9,-2-2-20,10-4-26,-9 0-34,9 0-46,-10-5-54,11 0-51,-2-5-57,1 0-52,-1-5-46,1-5-38,9 0-30,-1-5-24,1-5-32,8-5-55,-8 0-75,-1-5-7,9 0 26</inkml:trace>
  <inkml:trace contextRef="#ctx0" brushRef="#br0" timeOffset="298">911 437 258,'-8'0'666,"-1"0"-53,9 6-99,-10-1-59,2-1-52,-9 2-64,7 3-54,-7 2-34,7 4-28,2 0-19,-10-1-12,9 6-12,1 0-12,0 0-10,-2 0-12,-7 0-15,7 5-15,2-6-9,8 7-15,-9-2-14,-1 1-15,10 0-14,-8 0-10,8-5-12,0 0-6,0 5-6,8-5-6,-8-1-2,10-4-1,-1 5-3,-1-5-2,2-5 2,7 0-1,1 0 0,-1-5 0,9-5 1,-7 0 2,-1 0 0,-1-5-1,10-5-1,-9 0-1,-1-5-1,1 0 2,-10 0-2,11-10 1,-11 5-1,0-4 0,2-1 1,-1 0 0,-1-5 1,-8 5-3,0-4 0,0 3 0,0 2 0,-8-1 0,8 5 0,-9 0 1,9 0 0,-10 0 1,2 5 1,0-5-2,-2 11 1,10-6-2,-9 4 0,9 7-2,-8-2 1,-1 1 0,9 1-2,-9 4 2,0 0 0,1 0 0,-2 4 0,2 1 1,-1 1-1,9-2 1,-10 7-11,2-2-20,8 1-30,-9 0-32,9 0-33,0-5-28,9 5-27,-9-5-28,8 0-17,11 0-7,-11 0 0,19-5 3,-9 5 1,-1-10-3,1 5 2,9 0 7,-9-5 7,7 0 13,-7 0 20,9-5 26,-9 5 28,-1-5 29,10 0 23,-9 5 21,-1-5 18,1 1 17,-9-2 13,9 1 15,-1 5 21,-7-4 22,-2-1 23,10-1 21,-9 7 22,-1-1 19,-8-1 16,9 2 8,0-1-1,-9 0-9,0 5-10,0 0-15,9-5-20,-9 5-16,0 5 3,0-5 17,8 5 21,-8 0 24,10 5 31,-10-5 25,8 10 19,1-5 18,-9-1-4,10 6-22,-2 5-21,-8-5-22,9 10-30,-9 0-21,8-5-12,-8 5-16,10 5-9,-10-6-6,0 6-6,8 0-6,-8 0-5,0 0-7,0 5-4,0-6-6,0 1-6,0 5-8,0-5-8,0 0-6,0 0-4,0-5-4,-8 5-1,8-5-5,0-1-1,-10 2-3,10-6 2,0-1-2,-8-4-1,8 0 0,0 0-2,0-5 3,0-5 1,0 0-1,-9 0-4,9-5-12,0 0-18,0-5-15,0 0-20,0-5-21,0-5-20,0-5-24,0 5-32,0-10-33,0 0-33,9 0-33,-9-10-33,8 1-27,-8-1-27,10-5-19,-10 0-2,8 1 18,-8-2 27,0 2 29,9-6 38,-9 5 40,0-5 41,0 1 41,0 4 42,9 0 37,-9 0 33,0 1 36,9 4 27,-9 5 22,8 0 23,-8 5 22,10 5 13,-10 0 7,9 5 2,-9 0-5,8 6-8,-8-2-8,10 11-1,-10-4 0,8 4 0,1 4 11,-1 2 11,2 3 18,-2 6 24,1-4 19,1 8 2,-2-4-4,10 5 2,-9-5-11,-1 5-15,1 0-15,0-1-21,-9-4-19,9 6-15,-1-7-16,-8 7-15,10-2-14,-10 1-10,0-5-11,0 5-9,0-5-1,0 5-6,-10-5-2,2 4-2,-1-4-6,0 0-31,0 0-45,1 0-58,-1-4-70,-9-7-77,10 7-86,-11-11-90,11 0-108,-10 0-129,9-6-84,1-3-20,-10-2 19</inkml:trace>
  <inkml:trace contextRef="#ctx0" brushRef="#br0" timeOffset="1402">1956 771 379,'0'5'383,"0"-5"-88,0 0-37,0 0-44,0 0-51,8-5-43,-8 0-38,8 0-29,11-5-19,-11 0-13,10 0-7,1 1 6,-11-2 7,9-8 9,-7 4 7,-2 0 11,1 0 13,0 0 17,-9-5 19,9 5 11,-9 0 6,0 0 2,-9 0 5,9 0 4,0 0 0,-9 1-6,9-1-11,-9 4-7,9 1-2,-8 1-2,8 4-2,0-1-11,-10 2-11,10 4-8,-9-5-9,9 5-14,-8 5-10,0-5-12,-2 4-6,1 7-8,1 4-2,-2 0 2,2 0 1,8 4 3,-9 1 4,-1 0 3,10-5 0,-8 10 3,8-5 0,-8 0-5,8-1-1,0 1-3,0 1-4,0-2-3,8-4-2,-8 5 0,8-5-1,2 0 0,-1-5-3,9 0 1,-10 0 0,11 0 1,-3-10 0,-7 4-1,9-4 1,0 0 1,-1-4-1,1-1 0,-9-5-3,9 0-1,-9 0 5,9-5 15,-1 0 14,-8 0 16,8-5 14,-7 0 13,-1 1 9,-1-1 11,0-5 0,2 5-7,-1-5-11,-1 5-12,2 0-8,-2 5-8,1 0-6,-9 0-7,10 6-5,-10-2-7,8 7-6,-8-2-3,0 1-7,8 5-4,-8 5-4,9 1-4,1 3 0,-2 1 0,1 0 2,0 5-1,0 0 1,-1 5-1,2 0 3,-10 0 0,9 0 0,-1-1-3,-8 2 2,8-1 1,-8-5 2,0 4-2,0-4 0,0-5 2,0 5-3,0-5 2,0 0 2,0 0 0,-8-5 1,8 0 4,0-5-1,0 0 0,0 0-7,0-5 3,-8-5 2,8 0-1,0 0-1,8-5-2,-8-5-2,0 6 0,8-7 8,-8 1-4,10 1-1,-1-7-3,-1 12 0,2-6-1,7 0-5,-7 5 1,6-5 2,-7 5-1,9 5-1,-10 0 1,11 0-1,-1 1-1,-1-2 4,-9 1-2,11 5-2,-1 1-3,-1-1 0,1-1-1,-1 2 0,-7-1 0,6-1 2,3 6 0,-1-4 1,-10-1-3,1 5 0,1-6 4,-2 6 0,0-4 2,1 4-2,-9 0 1,10-5 1,-10 5 3,0 0-2,8 0-2,-8 0 1,0 5-3,0-5 2,0 4 0,0 2-2,0-1 4,0 5 2,-8-1-1,8 2 1,0-2 1,-10 1-1,10 1 1,-9 4 1,1-6-2,0 6 1,8 0 2,-10-5 0,1 5-1,1-5 1,-2 5-2,2 0-1,-1-5 1,-1 4 0,2 1-1,0-4 1,-2 4-1,1-6 0,1 6 1,-1-5 0,9 5-2,-9-5 1,0 0-1,9 0 0,-8 0-1,8 0 0,-10-5 0,10 0 2,0 0-1,0-5 2,0 0-1,0 0 1,10 0 1,-10-10-2,8 5 0,1-10-2,0 5 0,0-5-1,-1 1 0,1-1-1,9 0 0,-10 0 2,2 0-1,7 0 0,-7 0 0,-2 5-1,1 0 1,1 5-1,-2-5 0,-8 5-1,8 5-1,1-5 2,-9 5 0,10 5 1,-10-5 1,8 5 0,1 5 0,0 0 0,0 0 3,-1-1-1,2 2 1,-2 4-1,1-5 0,-1 4-4,2-4 2,-10 5 2,9-4 0,-1-2 0,2-4 0,-2 5-1,-8-5-1,9 5 7,0-5-4,0 0 0,-9 0-2,8-5-1,1 5 2,-9-5 2,10 0 1,-2 0-1,0-5 1,2 0 0,-1 0-1,-1-5 2,2 5-3,-2-5 0,1-5-3,-1 5 0,2-5-1,-2-5-1,1 1 1,1-1 1,-10 0-2,8 0-1,1-5 0,0 0 2,-9-5 1,9 5 0,-1 0-2,-8-4 0,9 4 1,-9-5 1,0 5 1,10-5-1,-10 10-3,0 1 3,8-2 0,-8 1 0,0 5 0,0 0 1,0 6-1,8-1 0,-8 0 0,0 5-2,0 0-1,0 0 0,0 5 0,0 0-1,0 0 3,-8 5-3,8 5 3,0 0 3,0 5 10,0 0 11,0 4 12,-8 1 12,8 5 10,0 0 12,0 0 7,0 0 6,0 5-3,0-5-3,0-1-7,0 6-6,0-4-10,0-2-6,0 1-7,0 0-3,8-5-9,-8 0-4,0 5-5,0-10-3,0 4-4,0 1-2,0-5-4,0 0-2,0 0 1,0-5-1,0 0 1,0 5-7,0-5 2,0-5 2,0 5 1,0-5 0,-8 5-11,8-5-18,-10 0-23,10 5-21,0-5-34,-9-1-43,9-4-55,-8 6-64,8-1-62,-9-5-74,9-5-69,0 5-69,0-10-76,0 5-96,0-5-82,0-5-19,0 5 25</inkml:trace>
  <inkml:trace contextRef="#ctx0" brushRef="#br0" timeOffset="2674">3141 552 409,'-9'5'397,"1"-5"-70,-2 0-27,10 0-9,-9 0-43,9 0-43,0 0-37,0 0-31,0 0-20,0-5-21,9 5-24,1-5-18,-2 5-16,10-5-8,-1 0-3,-8 0 10,9 0 5,0 0 8,9 0 13,-19 0 10,9 1 9,1-2 4,1 1 2,-3 5 0,-6-4-2,7 4-7,-8 0-12,0-6-10,0 6-8,-1 6-8,2-6-4,-10 0-6,9 4 1,-1 1 1,-8 5 6,10-5 14,-10 5 4,8 0 8,-8 5 6,0 0 4,0 0 1,0 0-3,0 0-3,0 5-5,-8-1-8,8 2-6,0-7-5,0 7-8,-10-2-6,10 1-8,0 0-2,0-5-7,0 0-1,0 0-3,10-5-14,-10 0 3,0 5 0,0-5 5,8-1 0,-8-3-2,9 3-1,0 2 2,-9-2-1,9-3-37,-9 3-45,8-3-51,-8-6-60,0 4-68,9-4-68,-9 0-78,10-4-82,-10-7-80,8-4-104,0 0-33,-8 0 13</inkml:trace>
  <inkml:trace contextRef="#ctx0" brushRef="#br0" timeOffset="3020">3610 249 213,'0'-5'578,"-9"5"-96,9 0-116,0 0-54,-8 0-75,8 5-73,0-1-57,0 2-43,0-1-24,0-1-13,-10 7-11,10-2-4,0-3-5,0 3-1,10 6-4,-10-5 0,0-5-1,0 10-5,0-5-14,8 0-21,-8-5-25,9 5-26,0 0-27,-9-5-28,9 0-33,-1 0-31,1 0-30,0-5-23,8 5-23,-7-5-32,-1 0-44</inkml:trace>
  <inkml:trace contextRef="#ctx0" brushRef="#br0" timeOffset="3182">3920 418 308,'8'0'424,"1"0"-29,-9 0-31,0-5-24,10 5-23,-10-5-17,0 5-14,0-5-12,0 5-14,0 0-15,0 0-12,0 0-15,0 0-17,0 0-18,0 0-16,0 5-7,-10-5 1,10 5 0,-9 0-5,1-1-4,-2 7-6,-7-1-4,9 5-2,-2-1-11,-7-4-17,7 10-17,-7-5-12,8 0-12,0 5-10,-8-5-10,7 5-9,2 0-8,8-5-9,-8 5-5,8 0-5,-10-1-2,10-4-3,0 5-3,0-5-1,10 5-1,-10-5 0,0 0-1,8-5 1,0 5-2,2-5-2,-10 0 0,9-1 1,-1 2 0,1-7 0,0 2-1,8-1-1,-7-1 0,7-4 2,-7 0-1,-2 0 1,9-4 0,-7-1 0,7-1 3,-7-3-4,6-1 2,-6 0-3,7 0 0,-9 0-2,11-5-4,-11 0-1,2 0-3,-2 0 0,1-4-2,1 4 0,-2-6 0,-8 1 0,0 1 1,0 4 3,0-5-2,0 0-1,-8 0 0,8 0-2,-10 5-2,-7-5-4,7 5-5,2 0-5,-1 6-7,-1-2-8,-6 2-12,7 3-12,-1-3-21,2 3-24,-10 2-31,9 4-35,1-5-38,-2 5-42,2 0-36,-1-6-40,9 6-30,-8 0-22,8 0-16,-10 0-23,10-4-27,0 4-36,0 0-61,0 0-35,0 0 1</inkml:trace>
  <inkml:trace contextRef="#ctx0" brushRef="#br0" timeOffset="3620">4177 437 137,'8'15'470,"1"-4"-62,-1-2-56,2 1-24,7 5-1,-7-4-31,-2-2-24,0 6-15,2 0-8,-1 0-11,-9 0-9,8 0-13,1 0-16,-9 0-10,9-1-8,-9 1-9,9 0-9,-9 5-6,0-5-6,0 0-9,0 0-7,0 0-15,0-5-18,0 5-20,-9 0-15,9-5-10,0 0-11,-9 0-6,9 0-3,0-5-3,-9-1 2,9 2 3,0-1 1,-8-5-2,8 0 0,0-5-4,-9-5-4,9 0-4,0 0-6,-10-5-8,10-5-5,0 0-6,0 0 0,0 0 0,0 0-3,0-4 1,0 3 0,10 2 1,-10-1 0,0 5 0,9-5 2,-9 5 0,8 0 0,1 5-1,-9 0-1,9 0-1,-9 1-1,9-2-1,-9 7 0,8-2 0,-8 6 0,10 0 0,-2 0 2,-8 0 0,9 6 0,1-2 0,-2 1-1,1 5 0,-1 0 0,2 0 0,-2 0 0,1 5-1,-9-5 0,9 5 2,0 0 0,-9 0 0,8-5 0,-8 4-1,10 1 1,-10 0 1,9 0-1,-9-4 0,0-2 1,8 6 2,-8-5-1,0 0-1,8-5-1,-8 5 0,0-5 2,10 5-2,-10-10 0,9 10 0,-9-10 0,8 5 3,2-5-1,-2 0-2,11 0 1,-11 0 2,9-5-2,-7-5-2,-2 5-1,10-5 0,-9 0-1,-1 0-1,2 1-1,7-2-2,-9-4 2,2 0 1,-10 0 0,9 0 0,-1-4-1,-8 4-1,10-5 3,-10 0 3,0 0-1,8 0-1,-8 0 0,0 0 1,0-5 1,-8 5 0,8-4 1,0 9-2,-10-5 1,2 5 0,-1 0 1,9 5-2,-10 5-1,2 0 0,8 0-2,-9 0 1,1 10-1,-2 0 1,10 0 0,-8 0 2,-1 5 1,9 0 0,0 5 0,-9-5-2,9 5 2,0 0-3,-9 0 1,9-6-1,0 6 0,9-4 2,-9 4 0,0-6 1,9 1 0,-9 0 1,9 0 2,-1 0 1,2-5-1,-2 5-1,1-5-6,9 0 4,-9 5 3,-1-5-2,10 5-1,-9-5 1,9 0 1,-10 5-2,2-5 7,-1 5-6,7-1 0,-6 2 2,-1-1-2,9-1-3,-10 2 3,1-2 0,1 1-1,-2-5 1,0 5-2,-8 1 0,9-2 1,-9 1 3,0 0-1,0-5 0,0 5 0,0 0-1,0 0 5,-9 0-1,1-5-1,0 5-5,-2 0-19,-7 0-24,-1-6-40,9 2-58,-9-1-63,1-1-73,-1-4-75,0 0-72,1-4-63,-1-1-62,9-1-53,-9-3-70,9-1-50,1-5 7,-10 0 37</inkml:trace>
  <inkml:trace contextRef="#ctx0" brushRef="#br0" timeOffset="4402">4848 89 177,'10'-9'629,"7"-2"-38,1 1-107,-10 1-72,11-2-53,-11 2-64,10-1-36,-9 5-28,9-1-21,-10 2-18,1 4-17,1-5-17,-2 5-14,0 0-8,1 5-3,1-5 4,-2 4 6,-8 7 5,9-7 6,0 7 2,0 4-2,-1 0-9,-8 0-14,10 0-15,-2-1-16,-8 6-10,9 0-7,-1 5-5,2-5-5,-10 5-3,9 0-4,-1-1-5,2 2-4,-2 3-7,1-4-6,0 0-6,-9 5-7,9 0-5,-1-5-2,1 4 2,1 1 0,-10 5-1,8-5-2,-8 5-2,0-1 0,0 7-2,0-7-2,-8 6-5,8 0-3,-10 0 1,1-1-1,1 1-1,-10 0 2,9 0-1,-9-5 0,1 0 3,-1-1 1,1-3-1,-1-1 1,0-1 0,1-9 0,-10 5 0,9-5-2,1-5-4,-1 5-1,-1-10 0,3 5-3,-3-11 1,2 7-2,8-7 0,-8-4-7,7 0-10,1-4-12,1-1-14,-10-1-14,9 2-13,9-7-14,-8 2-16,-2-1-10,10-5-6,0 5-12,0-5-26,0 5-31,0-5-40,0 0-45,0 0-50,0 1-57,10-1-60,-10 0-57,0 0-63,8-1-91,-8-3-76,0 4-30,0 0 21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22.75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352 123 83,'0'-4'396,"0"-1"-46,0-1-45,0 2-13,0-1 14,0 0 3,-8 0-22,8 0-22,0 0-19,-8 0-16,8 5-12,-10-5-12,10 5-14,0 0-17,0 0-17,0 0-18,0 0-18,0 0-15,0 0-15,0 0-16,0 0-12,0 5 1,0-5 18,0 10 21,-9 0 13,9 0 12,0 0 10,-8 5 7,8 0 6,0 5-6,-10-5-19,10 4-24,0 1-14,-8 0-11,8 0-9,0 0-7,-9 0-4,9 4-4,0-3-3,0 3-4,0-4-4,-8 5-4,8 0-3,0-5-3,0 5-5,8-5-2,-8 5-6,0-5-5,0 4-1,0-3-2,0-2-1,0 6-3,0-10 2,-8 5-4,8 0-3,0 0 1,0 0-2,0-5 1,-10 0-3,10-6 2,0 6-7,0-9 2,0 3-6,0-3-11,0-2-16,0 1-13,0-5-21,10 0-23,-10 0-29,0-5-48,8 1-44,-8-7-36,9-4-35,-9 0-35,8 0-34,2-4-35,-10 4-22,0-5-7,8 0-1,-8-5-16,0 5-22,0-4-27,-8 3-36,8-3-31,0 4 7</inkml:trace>
  <inkml:trace contextRef="#ctx0" brushRef="#br0" timeOffset="340">176 393 189,'-9'0'340,"-9"0"-41,9 0-21,-9 0-3,1 0-13,9 4-22,-10-4-19,-1 0-17,11 0-10,0 0-8,-11 0-6,11 0-10,-2 0-11,10 5-21,-8-5-18,8 0-18,-9 0-17,9 0-18,0 0-18,0 0-13,9 0-12,-9 0-4,8 0 4,2 0 0,7 0 3,1 0 2,0 0 2,9 0 2,-10 0 3,9 0-3,1-5-6,0 5-6,-1 0-5,10-4-2,-10 4-1,1-6-3,0 6-5,-1-5 0,0 1 1,0-2-3,1 1-1,0 1-1,-9-7 1,9 7-2,-11-7 3,11 2 1,-9-1-4,-1-1 1,1-3 1,-9 4-3,9-5-1,-9 0 2,-1 0-1,2 0-1,-2 0 3,-8-5 1,9 5-2,0 0 4,-9 1 0,0-1-2,9 0 0,-9 0 0,0 0-1,0 0 0,0 5 3,0 0 7,-9 0 13,9 0 12,0 0 12,0 5 12,0 0 12,-9 0 10,9 5 8,0-5 1,0 5-6,0 0-8,0 0-8,-9 0-11,9 5-10,0-5-9,-8 0 0,-2 10 6,2-5 9,-1 10 11,1-5 11,-11 5 9,11 5 5,-2 0 4,2-5-2,-11 9-8,11-4-9,0 1-10,-1-2-8,-1 1-8,2 5-6,8-5-6,-8 5-6,-2-6-4,10 2-7,0-1-7,-9-1-4,9 1-2,0-5-3,-8 5-3,8 0-1,0-5 0,0 5 0,0-5 0,0 5 2,-10-5 0,10 0 1,0 0-1,0-1 1,0 1-1,0 6 0,-8-12 0,8 6 0,0 0-2,0 0 0,0-5 0,0 0 1,0 0-1,0 0-1,0-5-1,0 5 0,0-10 1,0 4 1,0 2 3,0-6 0,0 0 2,0 0 0,8 0-1,-8-6 2,10 2-2,-2-1 1,1 0-4,1-5-1,-2 5-1,10-5 1,-9 0 0,-1 0 1,0 0-1,11-5-1,-11 5 1,2 0 1,-2 5-5,1-5 2,1 1 2,-2 3-3,1-3 3,-1-2 0,-8 7 1,10-1 1,-10-1 3,8 2-1,-8-1 0,0 5-1,0-6-3,9 6 0,-9 0-1,0 0-3,0 0 1,0 6 0,0-6-1,9 9 0,-9-3 2,9 3-1,-1 2 2,-8-2 1,10 6 0,-1 0-1,-1-5-2,10 5 3,-9 0 0,-1 0-1,10-5-1,-9 0 2,9 0 0,0 0 2,-1-5 0,1 5 0,-1-10-2,1 5 3,9-5-1,-10 0 0,1 0 0,-9-5 1,9 5-1,0-10 0,-9 5 1,7-5-1,-6 0-1,-1 0 1,-1 0-1,2 0-1,-2-5-3,1 0 1,-9-5 1,0 5-1,10 0 1,-10-4 0,-10 4 0,10 0 1,0 0 3,0 0-1,-9 0-1,9 5 0,0 0-2,-8 5-1,8-5 4,-10 10 0,10-5-3,-8 0 0,-1 5-1,-1 5 1,2 0 1,-9 0 0,7 5-3,-7 0 0,-1 5 3,0-5 0,-7 5-1,6 4 1,1-4 0,1 5 0,-1-5 1,1 6-2,7-7 0,-6 6 0,6 0 2,1-5-1,1 0-1,8 0 0,-10-1-1,10-3 1,0-1 1,0-1 0,10-3 0,-2-1-1,1-1 1,1-4 0,6 0-1,3-4 0,7-1 1,-9-1 0,1-3 0,9-1 1,-10-1-1,1-3 2,0 4 3,-1 0-2,2-5-1,-11 5 2,10 0-3,-9 5-2,-1 0 1,2 0 0,-10 0-2,8 0 0,-8 5-2,0 0 0,9 0 1,-9 5 1,10 0-1,-10 0-1,8 5 3,-8 0 0,8 0 2,1 0-1,-9 0-1,10 0-1,-2 0 1,-8-1 2,9 2-1,-9-1 0,9-5 0,0-1 1,-9 2-1,8-1 1,2-5 0,-2 4 2,9-4 1,-7-4-1,-1 4-2,9-5 0,-1-1 2,-7 2 1,6-1-2,-7-1 1,1-3-3,-2-1 1,0 0 0,2 0 1,-1-5-2,-1 5 0,-8-5 2,10 0-2,-2-5 1,-8 6 1,0-7 0,9-3-2,-9 4 0,8-5 0,-8-5 0,0 5 0,10-5 0,-10 0-3,0 6 1,0-6 2,0 0 0,0 0 0,0 5 0,0 0 0,0 0 0,0 0 3,0 5-1,0 1-2,0-1 0,0 5 0,0 5 0,-10 0 0,10 5 0,0-5-2,0 5-2,0 5 1,0 0-2,0 0-1,0 5 2,0 5 0,-8 0 1,8 5 0,0 5 2,0 4 1,-9-3 0,9 3 2,0 6 5,0-5 10,9 5 7,-9 0 10,0 0 4,0 0 6,0-1 3,8 1 3,-8 0-4,0 0-6,0 0-6,0-6-8,10 2-4,-10-2-3,0 1-2,0 0-5,0-5-1,0 0-2,9-5-2,-9 5-2,0-11-1,0 6-1,0 0 0,0-4 0,0-2-2,0 1 2,0 1 1,0-2-2,0 1-9,-9 0-20,9-5-19,0 0-26,-10 0-25,10 0-36,0-5-55,0 0-75,-8 0-68,8-5-61,0-5-60,0 0-48,0 1-52,0-12-50,0 6-41,0-9-39,0 4-18,0-1 28</inkml:trace>
  <inkml:trace contextRef="#ctx0" brushRef="#br0" timeOffset="1700">1352 457 187,'0'-5'324,"10"5"-54,-10 0-35,0 0-14,0-5-5,8 0-22,-8 5-30,9-5-30,-1 5-20,2-5-10,-1 5-9,-1 0-6,10-5-7,0 5-7,-1 0-9,2 0-9,7-5-9,-9 5-11,10 0-12,-9 5-4,9-5-7,-1 5-5,1 0-7,-10 0-21,10 5-42,-9-5-49,8 0-68,-9 0-100,2 0-136,-3-5-108,3 5-61,7-10-11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24.68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231 327 328,'8'0'556,"-8"0"-102,-8 4-92,8 1-34,0-5-53,-10 5-50,10 0-37,-9 0-27,1 5-10,-2 0-11,2 0-11,-10 5-11,9 0-12,1 0-8,-11-1 0,3 1-10,6 0-13,-7 5-9,7 1-8,2-2-9,-9-4-7,7 5-7,2 0-11,-1 0-6,-1-5-4,2 5 0,-1-6-4,9 1 1,0 0-1,0 0 1,0-4-4,0-2 7,9 1 1,-1-5 1,2 1 4,-1-2 2,-1 1 3,2-5 3,7-5 1,-9 1-2,10-7-6,-9 1 0,9-5-4,-10-5-4,11 5-3,-11-4-3,10-6 7,-9 0 7,9 5 10,-10-5 12,1 5 14,1 0 15,-2 1 7,1 4 3,-1 0-4,2 0-4,-10 4-10,8 7-11,-8-1-13,0 0-16,9 5-7,-9 0-3,9 0 1,0 5 6,-9 0 8,8 5 6,2-1 7,-1 6 4,-1-4 6,2 4 2,-2 0-7,1 4-8,-1-4-7,2 0-5,-10-5-7,8 5-4,1 0-7,1-5-3,-10 0 0,8 0-3,0-5 1,2 0-4,-10 5 3,9-6-3,-1 2 4,-8-1-1,9-1-3,0-4-7,-9 6-17,9-6-29,-9 0-31,0 5-34,8-5-34,-8 0-33,0-5-34,10 5-31,-10 0-23,0-6-17,9 2-19,-1-1-16,-8-1-20,10-3-34,-2-1-48,1 0-74,-9-5-81,8 0-22,2 5 8</inkml:trace>
  <inkml:trace contextRef="#ctx0" brushRef="#br0" timeOffset="484">805 3 307,'0'-5'459,"0"5"-63,0 0-53,0 0-10,0-5-8,0 5-45,0 0-43,0 0-37,0 0-32,0 0-24,0 0-21,0 0-19,0 0-20,0 0-8,0 5-3,0-5 4,0 0 6,0 0 4,0 5 5,0-5 6,0 5 4,0-5 3,0 5 2,0 0-2,0 0-6,-8-5-3,8 0-4,0 4-5,0 2-1,0-1-1,0-1-3,0 2-7,0-1 0,0-1-3,0 7-4,0-2-4,0 1-5,0 1-7,0-2-5,0 6-1,0 0-6,8 0-5,-8 5-2,0-5-3,0 5-2,0 5-1,0-5-5,0 5-9,8-1 1,-8 2-2,0-2-2,0 1 2,0 0-2,0 0 0,0-5 0,0 4 7,0 2-3,0-2-2,10-4 0,-10 0-4,0 5-1,0-10-1,0 10 0,9-5-3,-9 0-1,0-1 1,8-4-2,-8 5 2,0 1-2,10-7 2,-10 1-3,8 0 2,-8-5-2,9 5 0,-9-5 0,10-5 1,-2 0 0,0 0 0,-8 0 0,19 0 0,-11-5 2,1-5 0,9 5-1,-10-5 1,10 0-1,-9 0-1,9 0-1,-9-5 1,-1 5 0,10-5-3,-9-5 1,9 5-1,-10-5 2,11 5 0,-11-5-3,0 0 0,2-4-2,7 4-2,-7-5 4,-2 0 0,1 5-3,1-5-1,-2 0 4,0 0 0,-8 0 2,9 5 2,-9-4 0,0 4-1,0 0 2,0 4-1,0-4-1,0 11-1,0-7 0,0 7-2,-9-1 1,9 0-1,-8 5-1,8 0 2,-8 0-1,-2 5 1,1 0-1,1 5 1,-2-1-1,-7 6-3,7-4 4,-6 8 0,7-4 1,-9 5 1,9 0 0,0 0 1,0-5 0,1 5 5,-2 0-3,2 0-2,8-1-1,0 2 1,0-7 0,-9 7 0,9-6 1,9-1-2,-9-4 2,0 0-1,0 0 0,8 0 3,2 0-2,-10-5 1,8 0 0,1 0 2,0-5-3,0 0 0,-9 0 2,8-5-3,2 5 2,-1-10-2,-1 5 2,10-5 0,-9 0 1,-1 0 2,2-5-2,-2 1-2,1-1 0,1 0 1,-2-5-3,0-1 2,1 2-1,-9 4 0,10-5 1,-2 5 0,1-5 1,-9 5-3,0 0 6,9 5 7,-9 0 10,0 0 10,0 1 7,0 3 6,0 1 2,0 1 2,0 4-1,0 0-9,0 0-12,0 0-10,0 0-8,0 0-6,0 4-1,-9 1-1,9 5 0,0 1-2,0 3 0,0-4 1,-9 5 1,9 0 1,0 5-1,0-5-3,0 0 0,9 5 1,-9-5 2,0-5-2,0 5 1,9-1-2,-9-4 1,0 1 1,9-2 0,-9-3 1,0-2-4,8 1 2,-8 0 0,10-5 2,-1 0 0,7-5 2,-6 5-1,-1-9 1,9 3 1,-10-3-2,1-6 0,1 4-1,-2-4 0,0 0-2,11-4 0,-11 4 2,0-5 0,2 5 0,-1-5-2,-9 5 0,8 0 0,-8 0 1,10 0-1,-10 10 0,0-5-1,8 5-2,-8 5 0,0-4 2,0 4-2,0 0-1,0 4-1,0 1 1,0 1 0,-8 3 4,8 6-1,0-5 0,0 5 0,0 0 2,0 0-1,0 5 1,0-5 0,0 0-2,0-1 1,0 1 0,0 0 1,8 0-1,-8-4 1,9-2 5,-1 6-3,2-9-3,-1 3 1,-1-4 0,2 0 1,-2 0-2,10-5 2,-9 0-4,-1 0 2,11-5 4,-11 0 2,10 0-2,-9 0-4,9-5 0,-10 1 0,11-6 1,-11 0-1,0 0 0,1 0-4,9 0 2,-9-5 2,0 0 0,-9 0 0,9 5 0,-1-5 1,2 0 0,-10 5-2,8 0 1,1 0 1,-9 1-1,8-1 0,-8 5 0,10-1-2,-10 7 0,9-6 2,-9 5-3,0 5 0,0-5 0,0 5-2,8 0 0,-8 5 2,0 0-2,0 0 3,0 10 1,0 0 5,0 0 9,0 5 13,0 4 10,0 1 11,0 0 7,0 5 8,0 0 8,0 0 1,0 0-1,0 5-5,10-6-7,-10 6-7,0 0-4,0 5-5,0-6-9,8 1-4,-8 0-6,0 0-3,0 0-5,0 0-2,0 0-4,0-1-1,0 1 0,-8-5-1,8-5-4,-10 5 0,10-5 1,-8 0-3,-1 0 3,9-5-2,-10-1 1,2-4 0,-1 0 1,9-4 0,-8-2-2,8-4 3,-10 5-2,10-10 1,-8 5 0,8-5-1,-9 0 1,0-5-1,9 5-2,-9-10-7,1 5-8,-2-4-9,10-6-8,-9 0-7,9 0-3,-8-5-3,8-1-3,0 7 6,0-6 3,0-5 6,8 5 4,-8 0 3,0 5 0,0-5 0,9 0-3,-9 1-4,10-1-1,-2 5-2,1-5-3,0-1-2,8 6-1,-7-4 0,-2-1 6,9 0-1,2 5 1,-11-5-1,10 1 3,0-2 1,-1 6 3,2-5 1,-3 1-1,3-1 4,-1 0 5,-1 0 4,-9 0 3,10-5 3,1 5 0,-11 0 4,10 0 0,-1 1 2,-8-1 3,1-5-2,-2 0 0,0 5 0,2-5 0,-1 0 0,-1 0 0,2 0 0,-2 5-2,1-4 2,-1-1 3,-8 10-1,10-5 1,-10 10 1,0 0 0,0 0-2,0 5 0,0 0-2,-10 5-2,10 0 2,-17 5-3,9 5 1,-2 0 2,2 5 1,-11 5 1,11-1 1,0 7 1,-2-2-1,1 1 0,9-5 3,0 5 0,-8 0-2,8 0 1,8-5-1,-8 4 1,9-3 0,-9-1-1,10-5-1,-2 0 0,0 0 1,2-6-1,-1 1 1,-1 0 2,2-10 1,7 5 2,-9-5-2,10 0 0,-9-5 0,9 0-1,0 0 0,-9-5-1,8 1-2,-8-2 0,8-4-1,2 5 1,-11-4 0,10 4 2,0-5-2,-9 4-1,8 2 1,-7-1 0,6 5-1,-6 0 0,7 0-1,-7 5 0,7 5-1,-9-5 3,10 10-1,-9-5-1,9 5 1,-9 5 1,0 0 0,0-5 0,-1 4 0,1 1-2,-9 6 2,9-7 0,-9 1 0,0 0 0,9 0 0,-9 0-1,0-5-1,0 0 2,0-5 0,0 5 0,0-10 2,0 4 0,0-4 1,0 6 2,0-6 2,0 0-2,0-6-1,0 2 0,0-6-2,0 0-2,0 0-1,0-5 0,0 0-1,0 0 0,8-5 2,-8 0-2,0 0 2,10-4 0,-10 3 0,9-3 0,-9-1-6,8 5-6,2-5-10,-10 5-5,8 0-9,1 0-8,-1 5-12,2-4-18,-10 4-20,8 0-29,1 4-32,-9-3-41,10 4-40,-2-5-42,-8 5-42,8 0-41,-8 0-33,0 0-27,10 0-35,-10 5-50,0-10-92,0 5-48,0 1-1,-10 3 23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28.08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20 606 115,'0'0'155,"0"0"5,0 0 13,0-4 15,0 4 15,0 0 15,0 0 15,0-5-6,0 0-16,0 5-21,0-5-20,0 0-15,0 0-13,0 0-8,0-5-3,0 5 1,0 0 2,0-5 3,0 5 1,0 0 7,0 0 12,0 0 11,0 0 15,0 0 6,0 5 5,0-5-4,0 5 3,0-5-6,0 5-11,0 0-18,0 0-25,0 0-26,0 0-26,0 5-17,-9 0-16,9 0-7,0 0-2,0 10 2,0-5 4,0 5 2,0 0 6,-10 5 5,10 0 2,0-1-4,0 7-3,10-2 0,-10 1-2,0 5 0,0 0-4,0 0 0,9 0-6,-9-6-5,0 6-6,8 0-4,-8 0-6,0 0-5,8-5-2,-8 5-5,0-5 0,0-1-2,10 2-1,-10-2-2,0-4 2,0 0-1,-10 0 0,10 0-1,0-5-1,0 0 0,0-5 0,0 5-12,-8-5-18,8-5-20,0-1-19,0 2-21,0-6-31,0 5-51,0-10-61,0-1-53,8 2-58,-8-11-53,10 0-54,-1-5-48,-1 0-52,2-5-51,-2-4-85,-8-1-35,9-5 15,-9 0 43</inkml:trace>
  <inkml:trace contextRef="#ctx0" brushRef="#br0" timeOffset="372">11 502 35,'0'-15'499,"0"6"-75,0-6-87,0 4-27,0-4-26,9 6-34,-9-1-29,8-5-21,10 4-16,-9 7-22,-1-6-20,10 5-12,-9 5 0,9 0 3,-1 0-4,1 5-3,9 5 10,-9 0 14,-1-1 13,1 6 1,9 0-13,-10 0-6,1 5 1,-1-5 4,-7 10-9,-2-5-11,0 0-13,2 0-5,-10 5-4,9-5-16,-9-1-14,-9 1-17,9 1-12,0-2-11,-10 1-6,2 0-5,0-5-8,-2 0-2,1 0-6,1-5-1,-10 4-3,9-3-2,1-1-2,-2-5 1,2-1-2,-1 2-14,-1-6-27,-7 0-40,9 0-44,-2-6-51,2 2-54,-1-7-55,0 2-59,9-1-43,-9-5-27,9 5-15,0-5-15,0 0-21,9-5-28,-9 5-53,9 0-37,0 0 0</inkml:trace>
  <inkml:trace contextRef="#ctx0" brushRef="#br0" timeOffset="646">408 407 38,'19'-9'401,"-2"-1"-47,1 5-47,-1-5-23,-8 5-8,8 0-46,2 5-45,-11 0-20,10 0-15,-9 5-8,1 0 2,6 5 1,-7 5 0,9-6 10,-10 12 1,2-7-3,-1 7 5,-1 3-1,2-4-7,-2 0-6,1-5-1,-1 5-2,-8 0-1,10 0-8,-10-5-8,0 4-10,0-4-4,0-4-7,0 4-9,0-6-8,0 1-14,0 0-13,-10-5-7,10 0-2,0 0-4,-8 0 2,8-5 5,0 5-1,0-10-1,-9 5 0,9-5-5,0-10-7,0 5-8,0-9-9,9-2-12,-9 1-4,8 1-5,2-6-1,-2 0-3,11 0 1,-11 5 0,10-5 0,-1 6 1,2-2-1,-3 1 0,11 5 2,-9 0 0,-1 6 1,1-1-1,1 0-2,-11 5 0,10 0 0,-9 5 1,8 0-1,-8 5-3,0 0 2,-1 0 1,2 4 1,-1 2-1,9 4 1,-18 0 0,8 0 1,1 0 1,-9 4 0,8-4-1,-8 5 1,0 0 0,10-5-1,-10 0 1,0 0-1,8 0 0,-8-6 1,0 6 0,9-4-3,-9-1 1,10-1 2,-10-4-1,0 1 2,8-2 0,-8 1-2,8-5 2,2 0 3,-10 0-1,9-5-1,-1 1 3,1-7-2,0 2 0,0-1 3,-1-5-2,-8 0-2,10-5 1,-10 5-3,0-5-1,8 0-1,-8 0 2,-8 0 0,8 0 1,0 5-2,0-4 0,-10 8 1,10-4-1,-8 6 1,8 3 6,0 2-11,-9-1-3,9 0 3,-9 5 1,9 5-2,-17 0 3,8-1-2,-1 7-11,2 4-14,0-5-4,-11 4-14,11 1-21,-2 0-25,2 0-28,-1 0-31,1 0-35,-2 0-19,2 0-35,8 0-32,0 0-28,0 0-21,0-1-18,0-3-14,8-1-17,2-1-21,-2-3-28,1-6-24,9 0-26,-10 0-23,11-6-6</inkml:trace>
  <inkml:trace contextRef="#ctx0" brushRef="#br0" timeOffset="1172">1311 497 86,'9'-10'459,"9"-5"-29,-1 0-35,-7 6-39,-2-2-44,0 2-40,2 3-40,-1 2-35,-9-1-32,0-1-19,8 6 0,-8 6-11,9-1-6,0 5-1,-9-1 3,9 2 14,-1 4 12,2 0 8,-10 4-18,8-4-7,-8 0 1,9 5-2,-9 0 0,10-5-10,-10 5-9,8-1-13,-8-4-9,0 5-12,0-5-12,0 0-13,0 0-12,0-5-10,0 0-10,0 0-3,-8 0-8,8-5-4,0 0-2,0-5-1,0 0 1,0 0 0,8 0-3,-8-10-2,0 0 0,0 0-1,9-5-2,-1-5-2,2 5-2,-2-5 0,1 1-1,1-1 1,-2 0-2,0 5 1,11 0-1,-11 0 1,10 5 1,-9-5-1,-1 5 0,2 5-1,7-5 1,-7 5 1,-2 0-1,9 0 0,-7 5 0,-2-4 1,1-2 1,0 6-1,8 0 1,-7-5-2,7 5 1,-9-4 0,11 4-1,-1-6 1,-10 1 0,11 1 2,-11 4 0,0-6 1,-8 6-2,10-5 0,-1 5 4,-9 0-4,0-4-1,0 4-2,0 0-2,0 4 3,0-4-2,0 5-1,-9 1 0,-1 3 0,10 1-1,-8 5 4,0-5-1,-2 5 0,1 5 0,9-5 2,-8 0-1,8 5 1,-10-5 0,10-1-1,0 1 2,0 0 1,0-4-1,0 4 2,0-6-2,10 6-7,-10-5-16,0 0-48,0 5-55,0-10-64,8 0-65,-8 0-71,0 0-66,0 0-54,0-5-47,9 0-33,-9-5-40,0 0-44,0 0-36,0-5 9</inkml:trace>
  <inkml:trace contextRef="#ctx0" brushRef="#br0" timeOffset="1634">1922 328 232,'8'-15'427,"-8"0"-76,9 0-66,-9 5-35,0-5-41,10 10-61,-10 1-48,8-2-35,-8 1-25,9 5-15,-1 5-12,2-5-5,-2 6-4,1 3-4,0-3-17,0 3-23,9 1-26,-9 0-33,7 0-32,3-5-36,-1 5-37,-1-5-35,1 0-18,-1 0-8,1 0 9,9 0 22</inkml:trace>
  <inkml:trace contextRef="#ctx0" brushRef="#br0" timeOffset="1746">2328 358 84,'10'0'208,"6"-5"26,3 5 15,-11 0 2,10-5-3,-9 0-9,-1 0-7,2 0-5,-10 5-7,8-5-2,1 0-7,-9 0-4,0 5 0,0-5-2,0 5-2,0 0-6,0 0-4,0 0-11,0 0-13,0 0-15,-9 0-15,1 0-17,-2 5-10,2-5-8,-9 5-5,7 0-2,-7 0 2,-1 5 4,10 0-2,-11 0 2,3 0-7,-3 0-9,1 5-13,1 0-14,-1 0-10,1-1-10,7 7-9,-7-6-8,8 4-6,0 1-5,1 0-5,-2-5 0,10 5-4,0 0 0,0 0-1,0 0 0,0-5 0,10 0 1,-2 0 1,1-6-1,0 1 2,8 0-2,1-5 2,-9 0-2,9 0 1,-1-5 0,-7 0-1,7-5-2,1 0-1,-1-5 0,-7 5 0,6-10 0,-6 5 0,7-5 0,-7 1-1,-2-7 0,1 2 1,-1-6 1,2 0-1,-2 0-1,11 0 2,-11-5-4,1 0 1,0-5 1,0 1 1,-1-1-1,2 0 1,-1 5 1,-1-5-1,0 1 4,2 4-1,-1 5-3,-9 0 5,8 0-3,2 5-2,-10 0 1,8 11 0,-8-6 3,0 4-1,0 2 2,0 3-5,0 2 4,0 4 1,0-5 0,0 5 0,0 5 2,-8-5 5,8 10 8,-10-1 8,2 2 7,-1 4 9,-1 0 8,2-1 8,0 1 4,-1 5 0,-1 0-3,2 0-2,8 0-3,-9-1-3,9 2-6,-9-1-4,9-1-7,-9 1-5,9 0-3,0 0-4,-8 0-5,8 0-2,0-5-4,0 5-3,0-5-2,0 4 0,0-4-1,0 0-5,8 0 2,-8 0-2,0 0 0,9 0 1,-9-5-2,0 5 2,9-5-1,-9 5 1,0-5 0,9 0-3,-9 0 0,8 4 0,-8-3 0,10-1 0,-10-1 0,9 2 1,-9-7-1,8 7 1,-8-7-1,8 1-4,2 1-3,-10-2-3,9-4-4,-1 5-6,2-5 0,-2 0-5,1 0-1,1 0 1,-2-5-4,9 5 6,-7-4 0,-2-2-3,10 1-2,-9 1-2,9-2-4,-10 1-4,1-4 3,9 3-3,-9-3 0,9 3 1,-10-3 5,1-1 5,9 0 5,-10-5 3,1 5 5,1-5 0,-2 0 4,0 0 3,11 0 2,-19 0-1,8 1 1,2-1 3,-2-6 0,-8 7 1,9-1-1,-9 0 1,0 0 0,8 0 0,-8 0 2,0 5-3,-8 0 0,8 0 0,0 5 1,0 0 0,-9-5 1,9 10 0,0-5-1,-8 5 1,8 0-1,-10 0 1,2 0 1,-1 5-1,-1 0-2,2 0 0,0 5 1,-2-5-3,1 5 2,1 5 0,-1-5-2,9 5 2,-9-1 2,0 1-2,9 0 1,-8 5-1,-2-5 1,10 6 1,-8-2-1,8-4 0,0 5-1,0 0 2,0 0 0,8 0 0,-8-6 3,10 7-2,-2-6 1,1-1 2,0 1-2,0-5 0,-1 1 0,1-2-1,1 1-1,6 0 1,-6 0 1,-1-5 0,9 0-2,-1-5 1,-9 5 1,10-10 2,9 5-2,-9-5 0,-1-5-1,1 5 0,-1-5 2,10 0 0,-9 1-2,-1-6 1,1 0-1,1 0-1,-3 0 0,3-5 0,-11 5 0,10-5-1,-1 0-3,-7 0 1,-1-5 6,-1 5 0,2-5-2,-2 6-1,-8-7 0,9 2 0,-9-1 2,0 0 0,0 0-5,0 5 3,-9-4-1,9 3 1,-8 1 1,8 5-1,-10-4-1,2 8-1,-1-3 0,9 9 0,-10-5 0,2 5-1,-1 0 1,1 5 0,-2 5 0,10-5 1,-8 10-1,8 0 0,-9 4-1,9 1 1,0 0 2,0 11-1,0-7 2,9 1-1,-9 5 1,8-5-1,2 0 1,-2 5-1,1-5-1,-1 0 1,2-1 0,-1-4-1,9 5 1,-10-5 3,10-5-1,-9 5-1,8-5 0,1 5 1,-10-5-2,11-5 1,-11 5-4,2 0 3,-2-5-1,1 0 1,-9 0-1,8 0 1,2-5 2,-10 5-1,0 0 0,8-5-2,-8 0-12,0 0-17,0 4-18,0-4-26,-8 6-41,8-1-40,-10-1-52,2 2-53,-1-6-52,1 5-50,-2-1-51,-7 2-51,7-6-64,-6 0-106,6 0-74,-7 0-21,8 0 20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32.30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106 40 212,'9'-5'405,"-1"-5"-52,-8 10-38,10-10-4,-10 10 3,0-5-28,0 5-31,0-5-28,0 5-24,0-5-19,0 5-17,0 5-14,0 0-3,0 0 10,-10 10 16,10 0 22,0 0 19,-8 5 14,8 5 5,-9-5-4,9 5-9,0-5-26,-8 4-26,8 1-28,0-5-30,0 5-23,0-5-16,0 5-11,0-6-10,0 2-7,0-1-7,0 4-7,8-9-6,-8 5-2,0-5-3,9 5-8,-9-5-2,0 0-1,8 0-4,-8 0-2,0-5-2,0 5 1,10-6-2,-10 2 3,0-2-2,0 6 0,0-5 1,0 1-1,0-2 2,0 6-1,0-5-1,0 0-1,0 0-15,0 0-23,0-5-28,0 5-41,0-5-46,0 0-49,0 0-48,0-5-54,0 0-48,0 0-48,9-5-41,-9 0-32,0-5-41,8 0-61,-8-5-101,0 0-25,0-5 18</inkml:trace>
  <inkml:trace contextRef="#ctx0" brushRef="#br0" timeOffset="308">62 369 294,'0'0'372,"-9"-6"-63,1 1-31,-2 1 1,1 4-2,9-5-14,-8-1-19,8 6-15,-8-4-10,8 4-14,0-5-16,0-1-18,-10 6-27,10-4-30,10 4-26,-10-5-23,8-1-20,0 2-15,1-1-9,9 0-7,0-5-7,-1 5 0,1-5-6,9 0 1,0 0 5,-10 5 1,9-5 5,1 5 4,-9 0-2,-1 0 0,10 5 2,-17 0-1,6 0-6,-7 0-2,9 0-4,-9 10-2,0-5 5,0 5-1,-9 0 2,8 5 4,-8-5 4,0 5 5,10-1 5,-10 1 22,0 6-10,9-7-2,-9 1-2,0 6 1,0-7-2,0 1-4,0 0-6,0 0-19,0-5 10,8 5 2,-8-5-4,0 0-5,0 0 0,8 0 0,-8-6 2,10 7-1,-1-7-9,-1 7 3,-8-7 5,18-4-2,-18 6 2,19-6-2,-11 0-3,0 0 2,1-6-2,9 6 5,-10-4-4,2-1 1,-1-1 0,-1-3 0,2-1 1,-2 5-1,1-5 2,9-5-5,-9 5 0,-9-5-2,8 0 0,2 0-1,-2 0 2,-8-5-1,0 5-2,0 0 2,0 0 2,0 0-1,-8 0 3,-2 0-2,10 6 3,-8-6 0,-1 5 1,-9 0-2,9 0-2,1 5 3,-10-5-5,9 10-4,-9-5-15,0 5-16,9-5-25,-7 10-22,-3-5-26,1 5-31,1 0-31,7 5-33,-6-5-25,7 5-26,-1 0-14,2 0-27,-1 0-34,0-5-42,9-1-63,-9 7-81,9-11-26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33.16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253 144 501,'10'0'549,"-10"5"-91,0-5-64,8 0-24,-8 5-54,0-5-50,0 5-33,0 0-21,0 5-11,0 0 0,0 0 2,9 0 2,-9 4-3,0-3-2,0 4-3,8 0-5,-8-6-13,10 6-11,-10 0-16,0 0-16,0 0-15,0-5-17,0 5-17,8 0-17,-8 0-7,0 0-9,0 0-2,0-5-9,0 10-8,-8-5-4,8 0-8,0 0-3,0-6-5,0 6-4,-10 0-9,10 0 2,-8 5 0,8-10-2,-9 5 1,9 0-2,-8 0 4,-2-1-3,10 1-10,-8 0-22,8 0-33,-9 0-48,9 0-60,-10-4-59,10-2-72,-8 1-72,8 0-58,0-10-45,0 5-42,0-5-46,0 0-69,0-5-65,0 5-7,0-10 29</inkml:trace>
  <inkml:trace contextRef="#ctx0" brushRef="#br0" timeOffset="276">183 507 374,'-19'0'508,"-7"-4"-82,9-2-55,-1 6-11,-9-5-42,10 1-40,7 4-24,-6-6-18,6 6-14,1 0-12,1 0-13,-1-5-19,9 5-25,-9 0-19,9 0-21,0 0-25,0 0-12,0 0-9,0 0-13,0 0-7,0 0-7,0 0-5,0 0-2,0 0 2,9 0-10,-9 0-5,9 0-5,-1-4-4,1 4 1,1 0-1,6-6-4,3 6-2,7-5 0,-9 5-3,10-4 1,-9 4-2,9 0-2,-1-5 0,1-1 1,0 6-1,-2 0 2,2-4 1,-9 4-1,9-5 1,-9-1-1,7 2-1,-7-1 1,1-1 1,-2 2-2,1-6 0,-1 5 2,1-5-1,-10 0 1,11 0-1,-1 0 2,-10 0-1,9-5 0,-7 0 1,7 1-1,-7-7-2,-2 6 1,0-5 1,11 5-1,-11-4-1,-8-1 1,9 5-1,0-5 1,-9 0 2,0 5-1,0-5 0,0 6 13,0-1 21,0 0 21,0 4 18,0-4 10,0 11 14,0-7 10,-9 7 7,9-1-7,0-1-17,0 6-24,0-4-16,0 4-11,-9 4-9,9 2-9,-8 3 1,-1 2 2,-1 8 7,2-4 13,0 11 9,-2-2 6,1 6 4,1-5 7,-10 5 0,18 0-1,-9 0-6,1 0-6,8-1-6,-10 1-5,10 0-4,-8 0-9,8 5-8,-9-11-5,9 6-4,-10 0-3,10 0-5,0-5-2,0 0-3,-8-5-1,8-1 0,0 2-1,0-7 0,0 1-1,0 0 0,0 0-2,0-5 4,0-5 1,0 0 0,0 0-2,0 0 2,0-5 1,0 0-1,8 0 1,2-10-3,-1 5 0,9-10 0,-1 0 1,-9 0-1,10-5-1,1 1 0,-3-1-2,3 0 2,-11 0 0,10 0-2,-1 5-2,-7-5-1,-2 5 0,1 5 0,1 0 2,-2 6-1,1-2-1,-1 1-1,2 5 3,-2 5-2,-8 1 1,9 3 0,1 1-2,-2 5 1,0-5 0,-8 5 2,10 5 0,-1-5 1,-1 0 0,-8 4 1,8-4 0,2 0 2,-1 0-2,-1-4-1,-8 4 2,10-6 0,-2-3 0,1-2-2,1 1 1,-2-5 0,0 5 2,11-10 0,-11 0-2,10 1 0,-1-7-1,-7 1-2,7 1 0,1-2-4,-9-4-6,-1 0-3,2 0-2,7-4-2,-7 4-2,-2-5 1,-8 0 1,8-5 2,-8 5 4,10-4 6,-10 3 1,0-3 4,0 4 1,-10-5 0,10 5 0,0 0 1,0 5-2,-8 5-5,8 0 1,0 5-1,0 0 3,-8 5-1,8 0 0,-10 5 1,-7 5 0,7 5 3,2 0 0,-1 5 0,1 5-2,-2 0 1,2 0-1,-1-1 2,9 6 0,-10-5-1,10 0 2,10 0 0,-10 0 0,0-1-1,9-3 2,-1-1-1,2-5 0,7 0 0,-9 0 0,10-6 0,1 1 1,-3 0 2,11-5-2,0 0 0,-9-5-1,9 5-13,-2-10-18,2 5-24,-1-5-31,9 0-48,-16 0-61,7 0-72,1-5-83,0 1-83,-1-2-85,1 1-100,-2-5-140,-6 1-88,7-1-21,-7-6 32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34.62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18 179 390,'0'-5'352,"0"0"-79,0 5-41,0-5-5,0 0-5,0 0-28,-8 5-31,8-4-23,0-2-12,0 6-5,0-5 2,0 5-1,0-4-2,0 4-2,0-6 2,0 6-1,0-5 2,0 5 2,0 0-5,0 0-8,0 0-11,0 0-9,0 0-13,0 0-14,0 0-11,0 0-14,0 0-7,0 5 3,0 1 15,0-2 15,0 1 14,0 5 22,0 0 16,0 0 23,0 0 14,0 0 0,-10 5-11,10-5-11,0 0-13,0 5-15,0 0-15,0 0-16,0 0-10,0 4-10,0-4-9,0 5-2,0-5 0,0 5-2,0-5-2,0 5-4,0 0-2,10 0-4,-10 0-1,0-1-2,0 7-6,8-7-2,-8 1-2,0 5-3,9-5-8,-9 0 2,0 5-1,0-5-1,0 0 5,8-1-5,-8 1-3,0-5 1,0 6 4,0-7-2,10 1-1,-10 0-2,0 0-7,8-5 3,-8 0 1,0 0 1,9 0 0,-9-5 0,10 5-1,-10-5 1,8 0 1,-8-1 1,9 7 1,-9-11 0,9 4 1,8 2-1,-8-6 0,0 5 0,8-5-2,2 0 1,-1 0 0,-1-5-1,1 5-1,-1-6 0,1 2 0,0-7 2,9 7-2,-10-6 0,1 0-1,-1 0 0,-7 0-1,7-5 1,1 0-3,-10 0-6,11 0 0,-11 0-3,0-5-1,2 1-1,7-1-3,-17-1 0,10 6 2,-2-4 1,-8-1 1,9 5 1,-9-5 0,8 5 3,-8 0 3,0 0 1,0 6 1,0-6 2,0 4 2,0 7 1,0-7 0,0 7 0,0-1 1,0 5-2,0-6-1,0 6 0,0 0-1,-8 6 1,-1-1-2,1-1 0,-2 7 0,2-2 2,-1 1 0,-1 1 1,2 4 0,0-6 0,-2 6-1,1 0 2,-8 0-2,17-5 1,-9 5 0,0 0 1,1-5 0,-2 5 1,10-6-2,-9 2 2,9-1 0,0-1 2,-8 2-2,8-7 0,0 7 0,0-7-1,0 1 0,0 1-2,8-2 2,-8-4-3,0 5 2,0-5-1,0 0 1,0 0 3,9 5 0,-9-5 1,0 0-2,10-5 0,-10 5 0,8-5-1,1 5 1,0-10-2,8 10 1,-8-9 0,1 3 0,-2-3 0,0-2 0,2 7 1,-10-7-1,9 2 1,-1-1 0,2-1 0,-10 2 0,8 4 0,1-5 0,-9 0 1,8 0-2,-8 5-1,0-5 0,0 5 0,10 0 0,-10 0 1,0 0 0,0 0 1,0 5 3,0-5-1,0 5 1,0 0-2,0 0 0,0 0-1,0 0 4,0 0-3,0 0-3,0 0 0,0 0-2,0 5 0,0 0 1,0 0 1,-10 5-5,10 0 5,0 0 0,0 5 1,-8-5 2,8 0-1,0-1-1,-9 6 1,9-4 1,0 4 0,0-6-1,-8 6-1,8 0 0,0-5 0,0 0 2,0 0-2,0 0 0,0 0 0,0 0 0,0-5 1,0 0 0,8 5 1,-8-5 0,9 0 1,-9-5-1,8 0 0,2 0-1,-2 0-1,1-5 1,9 0-2,-10-5 1,2 0-1,7 0 0,-8 0 1,0 0 1,0-5 0,-1 6-1,11-6 1,-11 0-1,2 0 1,-2 0-1,1 0 0,-1 0 1,2 0-1,-10 5 2,8-5-1,1 5 1,-9 0 0,10 0 0,-10 0 0,0 5 0,8-5 1,-8 5-2,0 5 4,0-5-2,0 1 1,8 4 1,-8-6-1,0 6 0,0 0-2,0 0 0,0 0-2,0 0-1,0 0-1,-8 0 2,8 6-3,0-2 1,0 1 0,0 0 6,0 5-2,-8-5-1,8 5-1,0 0 0,0 0 7,0 0-2,0 0-3,0 0-5,0 5 1,8-6 2,-8 2 0,0-7 1,0 7-8,8-1 4,-8-5 3,10-1 0,-10 1 0,0 1 1,9-2 1,-1 1 1,-8-5-2,9 0 0,0 0 0,0-5 0,-1 1 0,2-2 0,-2 1-1,11 1-1,-11-7 0,1 7 1,0-7 2,8-4 0,-8 6-1,0-1 1,8-5-2,-7 0 1,-1 0 0,-1-5 1,2 5-2,7-5 0,-9 0-2,-8 5 2,10 0 1,-2 0-1,1 6 1,1-6-1,-10 5 1,0 0 1,8 0 2,-8 5-4,0 0 1,0 0-1,0 5-1,0 0 0,0 0-2,0 5-1,0 5-2,0 5 4,0 5 1,0-1 11,8 11 11,-8 0 8,0 5 8,0-5 9,0 5 8,0 0 1,10 4 4,-10-3-7,0-2-8,9 1-6,-9 0-4,8 0-9,-8-1-5,9 1-2,-9-5-5,9 5-1,-9-5-2,9-6-3,-9 6-3,8-4 0,-8-7-1,0 7-1,0-12-1,0 6 0,0-5 0,0 0 1,0-5 1,-8 0 0,8 0 1,-9 0 3,9-5-1,-9 5 0,-8-5-2,8-5 3,-1 4 0,2-4-2,-10 0 0,9-4-2,-9-1-1,10-5-2,-1 0-3,1 0-5,-10-5-8,9 0-9,9-5-9,-10 0-8,10-5-4,-8 1-5,8-2-3,8 2 0,-8-1 2,10 0 7,-10-5 4,9 5 5,-1 0 6,2-5 1,-2 6 4,9-1 2,-7 5 3,7-5 2,1 5 0,0-5-1,-1 5-1,1 0-1,-1 0 0,10 1 0,-9-7-1,-1 7 0,10-1 2,-1 0 3,-7-5 2,7 5 3,-9-5 2,1 5 4,1-4 3,-3-2 0,3 2 1,-2 4 1,-8-5 1,0 5 0,-1-5-1,-8 5-1,10 0 0,-10 5 1,0 0 1,0 0 0,0 6-1,0-1 1,-10-1-1,2 7 1,-1 4-1,0 0-1,0 0-1,-9 4-1,9 7 0,-7-1 1,6 10 2,-7-5 1,7 4-2,-7 6 1,7 0 1,2 0 1,0 0 2,8 5 0,-9-6-1,9 2 0,0-2 0,0 6-1,0-10-1,0 5 0,0-5 0,9 0 0,-9-5 0,8 4 1,0-8 0,2 4 2,-1-6-2,9 1 0,-10-5 1,1 1 0,9-2-1,-1-4-1,1-4 1,0-2 0,-1 1-1,2 1 0,-3-7-2,11-4 1,-9 6 1,9-6 2,-9 0-3,-1-5 1,10 0 1,-9 0 0,9 5-3,-10-5 2,1 5-1,-1 0-2,1 0 3,0 6 0,-1-2-1,1 7 0,-9-1 1,9-1-1,-10 6-2,1 6 1,1 3 2,6-4-2,-7 10 0,1 0 2,-2-5 3,10 10 0,-18-5 1,9 0-1,-1 5 0,2-5 1,-10 5 3,0-5 2,0 0 3,0-5 2,0-1 6,0 2 6,0-2 2,0-3 5,0-2 6,0 1 5,-10-5 5,10 0 2,0 0-3,0 0-2,-8-9-3,-1-2-6,9 1-9,0-4-9,-9-1-7,9 0-5,0-5-4,0 0-2,9 0-1,-9-5 0,17 0 1,-7 5 1,-2-5-2,9 1-7,2-2-7,-1 2-14,-1 4-13,9 0-18,-7 5-25,-3 0-35,3 5-41,7 0-46,-9 5-46,10 0-46,-9 1-49,0-2-47,8 6-36,0 6-33,1-6-36,0 0-52,-1 0-84,1 0-39,0 0 5</inkml:trace>
  <inkml:trace contextRef="#ctx0" brushRef="#br0" timeOffset="1890">2787 293 422,'9'0'500,"0"0"-73,0-4-59,-9 4-11,8-5-17,-8 5-32,10 0-24,-10 0-14,0 0-18,0 0-13,0 0-17,0 0-19,0 0-20,-10 0-18,10 0-22,-8 0-17,-1 0-15,0 5-14,-8-5-11,8 4-12,-9 7-10,0-7-7,1 7-3,-1-2-7,1 6-7,-1-5-8,-1 5-7,2 0-6,-1 0-4,1 0-4,-1 5-3,0 0-1,1-5-2,7 5-1,-7-1-1,9 1 1,-10-5-4,9 0 1,9 0 0,-10 0 0,10 0-1,-8-5 0,8 0 0,0 0 0,0-5 0,0 0 0,8-5-1,2 0-1,-1-5 2,-1 0-2,10 0 1,-9-5 0,9 0-1,-1-5 1,1 5 3,0-5 0,-9 0-1,8 0-3,1 0 1,-10 0 1,11 0 0,-11 6-1,2-1 0,-2 0 1,1 0 0,-1 5 0,2 0-1,-2 0-1,-8 5 0,9 0 0,-9 0 0,10 0-2,-10 5 2,8 5 0,0 0 2,-8 0 0,10 0 1,-10-1 0,9 6 0,-9-4 1,8 4 1,1-6-1,0 6-1,-9-5 2,9 0-2,-9 0 1,8 5-2,2-10 1,-10 5 0,8 0 1,-8-5 0,9 0-1,1-5-2,-10 0-12,8 0-19,1 0-20,-9 0-12,9-10-11,0 5-7,-1-5-7,11-5-4,-11 0 6,0-4 15,2 4 18,-1-11 12,-1 2 8,2-1 8,-2 0 6,-8-5 8,9 0 4,-1-5 3,-8 5 2,10-4 0,-2-1 2,-8 0 1,9 5-1,-9-5-6,10 5 2,-10 6 0,8-1 4,-8 5 7,0 5 11,9 0 9,-9 5 6,0 5 3,0 0 1,0 0 4,0 10 14,-9 0 19,9 5 11,0 5 10,-8 5 14,8 4 9,-10 2 9,10 4 6,0 4-7,0-4-13,0 5-15,0 0-10,0-5-9,0 5-5,0-1-3,10 1-2,-10 0-9,8-5-8,1 0-7,-9-1-9,9-4-7,-9 0-7,9-5-7,-9 0-4,0-5-1,0 0-2,8-5-4,-8 0 1,0-5 1,0-1 1,0 2 1,9-6 0,-9 0-2,0-6-1,9 2 3,-9-6 0,9-5-2,-9 0-3,8 0-2,2-5 0,-10 0 0,9 0 2,-1-4-2,2 4-2,-2-1 0,1 2 2,-1 4-2,2-5 1,-2 5-2,11 5-1,-11-5 0,0 5-1,2 0 1,7 5-1,-8 0-1,0 0 0,0 5 0,9 0 2,-10 0-1,1 5 1,1 0 0,-2 0-2,1 5 1,-1 0 0,2 0-3,-2 5-6,-8 0-2,9 0-2,0 0-3,-9 0-1,0 0 0,0 5-1,0-5 3,0 4 4,-9 1 2,0 0 1,1-5 4,-2 5 1,2-5 0,-9 5 0,7-6 0,-7 1 1,7 0 0,-7-4-1,8 4 0,-8-6-4,8 1 3,-1-5-2,2 5 0,8-10-2,-8 5 0,8-5-1,0 0-2,0 0-6,0-5-3,8 1-3,-8-7-1,8 1-3,2 1-1,-1-2 0,-1-4 4,10 6 5,-9-6 0,-1 0 1,10 0 3,1-5 2,-11 0 1,9 0 0,1 0 1,0 0 1,-1 1 2,-7-1 5,7-1 0,1 2-2,-1 4 4,-7-5 2,-2 5 0,11 0 0,-11 5-1,-8 0 3,8 0-1,2 5 2,-10 0-1,0 0 2,0 0-2,9 5 1,-9 0 0,0 0-2,0 0 2,0 5 0,0 0 0,-9 0-1,9 5 1,0 0 1,0 0 2,0 5 0,-10-5-1,10 0-1,0 5 1,0-5 1,0 0 0,0 5 1,0-5-3,0-1 0,0-3 0,0 3 0,0 2 0,10-7 0,-10 1-2,0 1 1,9-2 3,-9 1-2,0-5 0,8 6 1,-8-6 2,9 0-2,0 0-7,0 0-8,-1 0-6,10 0-4,-9-6 2,9 6-13,-1-5-10,-7-5-3,7 5 5,1 1 6,-10-7 5,2 7 4,-1-7-3,-9 2 13,8-1 8,-8-5 5,0 5 3,0-5 0,0 5-2,0-5 2,-8 0 0,-1 0 0,-1 0 2,2 0-1,0 5-5,-11 6 3,11-7 3,-10 7-2,9-2 1,-9 1 1,1 5-2,-10 0-10,9 5-18,1 5-33,-1-5-35,0 1-35,1 3-40,7-4-40,-7 5-39,7 0-32,-6 0-22,7 0-11,-1-5-6,10 0-11,-8 0-12,16 0-26,-8-5-33,10 0-61,-1-5-48,-9 0-13</inkml:trace>
  <inkml:trace contextRef="#ctx0" brushRef="#br0" timeOffset="3082">3805 323 399,'27'5'489,"-19"1"-64,10-2-65,-1 7-31,2-2-31,-11 1-52,10 0-34,-9 0-21,9 0-20,-10 5-15,1-5-20,1 5-18,-2 0-15,0-5-12,1 0-11,1 5-12,-2-5-7,-8-1-11,9 2-3,0-2-3,-9-3-2,9 3 0,-9-9 6,0 6 9,8-6 10,-8 4 15,0-4 10,10-4 12,-10 4 6,8-6-1,-8-3-8,9 3-10,-1-3-8,2-6-12,-1 0-9,-1 0-10,2 0-5,-2-5-5,10 5-3,-9-5-3,-1 0-9,11 0-8,-11 0-7,0 0-5,2 5-3,-1-4-2,-1 8 0,2-4-1,-2 6-1,1-1-14,-9 5-36,0 0-44,10 0-51,-10 5-67,0-5-72,8 5-61,-8 0-56,0 5-42,0-5-23,8 5-27,-8-5-23,0 5-22,0 0-40,0-5 3</inkml:trace>
  <inkml:trace contextRef="#ctx0" brushRef="#br0" timeOffset="3360">4327 378 190,'0'5'368,"0"0"-39,9-5-41,-9 0-29,0 0-20,8-5-42,-8 0-40,10 0-38,-2 0-27,-8-5-16,9 5-6,9-5-4,-9 1-3,-1-6 2,2 4 7,7-4 8,-7 6 11,-2-6 14,0 5 7,1-5 10,-9 5 14,10 5 13,-2-5 12,-8 5 8,0 0 2,8 5-7,-8-5-5,0 5-8,0-5-14,0 5-17,0 0-23,-8 0-20,8 0-16,0 0-14,-8 5-10,-2 0-12,10-5-8,-9 10-6,1-5-1,0 5-4,8 0-5,-10 0 1,10-1-2,-9 6 3,9 0 1,-8 0-1,8 0 1,0 0-3,0-4 3,0 3-2,0 1-2,8 0 1,-8-5 5,0 5-2,9-5-4,1 0 2,-10-5-2,8 0 1,0 0 3,11 0-2,-3 0-4,-6-5-1,7 0 4,1 0-1,-1 0-2,2-5-17,-1 5-24,-1-5-29,1-5-32,-1 0-30,1 0-37,0 0-36,-1-5-37,1 5-23,-1 0-18,-7-5-9,-2 5-8,1 0-16,1 1-20,-10-6-32,8 4-46,-16 2-69,8-1-31,-10 5-1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38.58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88 632 135,'9'0'458,"-9"0"-31,0 0-46,0 0-43,0 5-10,0-5-9,0 0-46,0 0-48,0 6-38,0-6-25,-9 4-12,9 1-3,-8 1-6,8 3 0,-10-3 12,10 3 12,-9 1 10,9 5 7,-8-5 2,0 5-4,-2-5-9,1 5-13,1 0-21,8-1-20,-10-3-19,10-1-25,-8-1-25,8 2-20,0-2-9,0-3-9,0-2-1,8 7-2,-8-7 0,10 1 0,-2 1-2,11-2 2,-11 1-3,9 0 0,-7-5-25,7 5-31,-8-5-35,8-5-44,2 5-46,-3-5-47,-6 0-54,7-5-54,1 5-38,1-5-28,-3-5-26,-6 6-33,7-11-42,-8 5-61,9-5-51,-18 0-4</inkml:trace>
  <inkml:trace contextRef="#ctx0" brushRef="#br0" timeOffset="234">238 438 263,'-8'-15'529,"0"6"-53,-2-2-71,1 2-50,1 3-22,8-3-62,-10 3-54,2 6-43,-1-5-38,-1 5-31,10-4-27,-8 4-22,8 4-19,0-4-15,-8 0-9,8 5-5,0 1-4,0-6-4,0 4-17,0 1-26,0-5-26,8 6-24,0-6-27,2 0-30,-1 4-27,-1-4-28,10-4-22,-9 4-21,9-6-34,0-3-49,-1-2-70,1 2-72,9-1-22</inkml:trace>
  <inkml:trace contextRef="#ctx0" brushRef="#br0" timeOffset="406">637 40 238,'9'-10'442,"9"0"-34,-18 5-46,8 0-36,-8 0-12,9 0-33,-9 5-33,0 5-3,10 0-11,-10 10-3,8 0 7,-8 5 24,8 0 29,1 9 26,-9 7-1,10-1-26,-10-1-13,8 6-20,0-5-24,2 5-37,-10-1-30,17-4-25,-7 0-21,-10 0-14,8 0-14,1 0-14,-1-5-15,2-1-14,-10 1-13,8-4-10,1-2-7,-9-4-6,10 0-5,-10 0-1,0-5 0,0 0-2,8-1-6,-8-3-21,-8-1-23,8-1-28,0-3-34,-10 3-44,1-4-63,1-5-72,-2 6-71,-7-6-57,9-6-49,-10 1-40,-1 1-34,3-7-28,-3 2-19,-7-6-17,9 5-18,-1-5-8,-1 0 28</inkml:trace>
  <inkml:trace contextRef="#ctx0" brushRef="#br0" timeOffset="630">592 637 413,'10'-5'449,"-2"-4"-46,1 3-56,-1-3-58,11 3-66,-1 2-51,-1-1-38,1-5-33,9 5-26,-1 0-21,1 0-18,8-5-16,0 5-11,0-5-20,0 5-27,10-5-26,-10 0-23,10 0-25,-10 0-26,9 0-24,1 0-25,-2 0-10,2 1 6,9-2 10,-11-4 14,2 5 23,-1-4 29,1 3 38,-2 1 49,2 1 52,-10-2 49,-8 7 39,0-1 36,-1-1 33,1 6 23,-10-4 13,-9 4 3,10 0-10,-9 0-13,1 0-15,-10 0-20,8 0-26,-8 0-24,0 4-24,9-4-23,-9 0-17,0 6-15,0-1-9,0 4-25,0-3-41,-9-2-53,9 1-61,-8 5-80,8-5-107,-10 1-166,1-6-91,1 5-36,-2-1 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1:57.3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218 395 260,'0'-5'319,"0"-1"-276,0 2-11,0 2 1,4 0-14,-4 2-8,-4 0-7,4 0 24,0 0-2,0 2 18,0-4-18,0 2-2,-4-2 6,4 0 12,0-2 0,0 0-17,-4 3-4,4-3 9,-5 0-12,5 2 1,0 0-7,0 0 14,0 2 4,0 0 11,0 0 7,0-2-18,0 4-6,0-2-11,-4 4-12,4 2-1,-5 6 17,3 7 6,2 5-4,2 9 9,3 8 2,-1 0-13,-4 8-6,5-4-2,-1 0-4,0-4-1,0-2-2,0-6 1,-4-5 0,0-3-3,-4 0 0,0-8-40,4-3-65,-4-5-100,4-1-20,0-8-338</inkml:trace>
  <inkml:trace contextRef="#ctx0" brushRef="#br0" timeOffset="540">297 269 745,'4'-18'92,"4"5"-19,-3 3 0,0 7-52,34 10 1,-22 4 8,3 3-1,1 3-6,0 1 10,20 14-19,0 7-8,-4 3 6,-8 3-1,-13 8 6,-11 2 2,-14 2-1,-18 1 0,-3-6-2,-11-4-3,-1-8-9,1-8 11,2-6-8,12-9-5,6-9-1,7-5-1,8-3-3,6-3-138,10-7-21,13-1-149</inkml:trace>
  <inkml:trace contextRef="#ctx0" brushRef="#br0" timeOffset="917">738 767 648,'0'4'83,"8"-4"5,0-2-29,12-1-10,5-5 2,3-2-14,-2-2 13,-1-5-4,-5-4 8,-8-2-11,-3-4-2,-5-2-21,0 3-11,-8 3-1,4 1-7,-4 11 7,-5 2-7,1 6 4,-6 7-5,-4 11-1,-12 12 0,2 12-2,-2 5 1,7 6 2,14-4-3,9-4 2,10-5 1,12-9 4,4-9-4,10-5 6,4-11-4,7-6-2,7-11-36,-1-5-113,0-9-44,-9-7-212</inkml:trace>
  <inkml:trace contextRef="#ctx0" brushRef="#br0" timeOffset="1337">1268 278 648,'0'-12'169,"-5"1"-80,3-2-7,-1-1-13,2-1-32,-3 0-7,0-3 30,-1 3-5,1 2-22,0 3-20,-4 2-5,3 5 2,-3 3-8,4 2-1,-6 7 2,0 10-2,-3 8 10,-3 11-2,-1 13 11,3 6 4,8 10-9,-2 8-4,8 5-1,0 6-2,0 0-3,4-1 0,-8-5-3,-1-7 2,1-2-4,-4-5 1,-1-9 0,1-9-1,-3-9-11,4-11-58,1-11-89,2-7-16,4-8-147</inkml:trace>
  <inkml:trace contextRef="#ctx0" brushRef="#br0" timeOffset="1719">1112 784 805,'-8'-25'82,"0"5"51,-1 6-59,9 2-42,4 4-19,9 3-3,14-1 4,16-1 2,15 1-11,8-2-4,-4 7-1,-9-2-3,-12 7 3,-20 0-2,-9 7 1,-12 5 1,-8 7 0,-5 5 0,-6 5-1,2-3 0,4 1-1,5-8-35,8 1-36,4-8-91,0 0-150</inkml:trace>
  <inkml:trace contextRef="#ctx0" brushRef="#br0" timeOffset="1989">1504 571 534,'0'-46'51,"-4"10"1,-4 9-3,3 8-41,-3 6-8,-1 9-73,1 4-225</inkml:trace>
  <inkml:trace contextRef="#ctx0" brushRef="#br0" timeOffset="2147">1668 771 606,'-4'25'105,"0"-4"17,4 0-55,0-3-11,4-2-24,-4 0 0,0-3 11,0-5-13,0-2 35,0-6 47,0-4-50,4-10-30,1-11-19,7-7 3,2-6 1,5-2 6,2 1-4,-5 6-10,0 8-6,-3 10-3,-5 10 0,-4 5-1,0 11 1,1 5-1,3 4 1,2 5 0,8 0-2,3 0 0,4-4-11,4-3-10,1-6-22,6-4-33,-6-5-5,10-7 3,-8-8 42,-2-5 37,-4-6-2,-3-6 3,-15 0 1,1 2 18,-9 0 1,-5 8-18,1 8 3,0 5-4,-9 12-2,-1 9-2,0 8 0,-3 8 1,0 8-4,3 3-8,10-2 2,8-4 0,10-3 2,3-12 0,4-8-40,7-7-25,2-12-53,-2-6-138</inkml:trace>
  <inkml:trace contextRef="#ctx0" brushRef="#br0" timeOffset="2701">2092 296 513,'-23'-4'124,"10"0"-77,9 2-14,4 2-28,0 2 2,8 0-7,1 1-87,6 4-245</inkml:trace>
  <inkml:trace contextRef="#ctx0" brushRef="#br0" timeOffset="2911">2476 121 797,'8'-35'52,"-4"7"94,-4 3-56,-4 6-50,4 11 5,-4 2-15,-4 9-24,3 4 39,-9 6 8,2 8-13,-2 6-13,1 8-3,0 3-10,4 6 6,4 6 9,4 4-15,1 5-3,4 6-5,3 8-1,-3 0-2,-4-1 0,0-4-3,-4-8 0,-1-11 2,0-7-2,4-9 0,-2-8-30,3-8-42,3-7-75,-2-5-56,2-5-147</inkml:trace>
  <inkml:trace contextRef="#ctx0" brushRef="#br0" timeOffset="3257">2401 621 862,'-9'-17'60,"4"2"84,5 0-93,14-1-29,12 2 0,6-1 9,10 2 9,3 3-13,0 5-14,-7 5-13,-6 7-4,-15 13 4,-9 10 1,-12 9 2,-8 6-3,-10 1-6,3-2 6,-2-5 0,8-8-2,5-7-2,8-6 2,4-5-40,9-5-19,-1-2-19,6-6-68,5-2-74</inkml:trace>
  <inkml:trace contextRef="#ctx0" brushRef="#br0" timeOffset="3557">2789 292 661,'-23'-29'111,"5"9"17,1 5-28,5 8-91,3 5-9,-1 6-9,6 5 3,0 9-122,7 5-116</inkml:trace>
  <inkml:trace contextRef="#ctx0" brushRef="#br0" timeOffset="3768">3133 604 204,'8'-15'718,"-2"0"-677,-6-4 74,-10 1-48,0 2-6,2 5-27,-13 4-23,-3 7-2,-1 3-1,-10 11-5,4 9-2,-9 9 0,9 11-1,-1 3 0,7 3-1,4 1 2,7-4-2,8-6 2,8-3-2,6-8-3,6-6-14,3-10 1,4-5 11,3-10 6,1-8 0,0-9 2,8-8-2,-8-9 1,3-8 0,-7-8 2,-3-4 0,-8-3-2,-6 3-1,-8 2-1,-10 13-2,-4 4 0,1 12-56,-5 10-27,7 5-68,-1 8-137</inkml:trace>
  <inkml:trace contextRef="#ctx0" brushRef="#br0" timeOffset="4165">3283 570 674,'4'25'100,"-8"3"-6,0 3 6,0 2-33,-2 1-19,2 3-29,4-1 10,-4 0-19,2 1 8,-5-7-3,6-4-6,-3-10 2,-1-5 50,1-10 23,4-9-45,4-11-34,6-8 0,6-13-1,12-11-1,-3-9-3,7-3 4,-5 3 8,4 7-3,-2 14 2,-5 12-11,-7 16 3,4 13-3,-7 17 0,4 15 0,-5 15 0,-5 6 0,-3 6 1,-5-1 0,-5-7-1,1-8 1,4-11 0,0-9-1,0-12 0,9-5 2,-1-9-2,12-11-10,9-6-35,8-5 0,9-5 19,3-5-58,-12 3-1,-8 1 38,-12 6-63,-15 8-94,-12 8-112</inkml:trace>
  <inkml:trace contextRef="#ctx0" brushRef="#br0" timeOffset="4891">71 1302 525,'-26'8'132,"9"0"-88,5-3 52,1-1-34,6 0-16,7-2-3,12-1 17,7 2 1,14-3-15,23-3-4,26 2 19,16-3-18,19 2-11,17 0-5,24 0-7,13 2-6,16 2-9,22 0-5,-3-2 0,8 0-2,-10-2 4,-12-2-1,-30 1-1,-27 0 0,-26 2 2,-29 1-2,-16 0 2,-12-3-1,-9 3 1,-12-1 3,4-2 0,-8 0-5,-1-1 3,-7 2-7,-6 0 4,-7 0-3,-2 2-2,-6 0-15,-6 0-37,-7 0-92,-1 0-61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45.81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45 160 396,'0'5'386,"0"-5"-31,0 0-32,0 0-14,0 0 6,0 0 0,0 0-20,0 5-22,0-5-24,0 0-15,0 0-13,0 0-15,0 0-13,-9 0-13,9 0-13,0 0-8,0 0-10,0 0-10,0 0-13,0 0-9,0 0-15,0 5-9,0-5-4,0 5-5,0 5-1,-9-1 1,9 6 0,0 0 4,-8 0 6,8 5 1,0 5-2,0-5-1,-10 5-4,10 5-2,0-5-7,0 5-5,0-6-6,0 6-4,0 0-4,0-5-4,0 5-5,0 0-5,0 0-4,0-6-4,0 2-3,0 4-3,0-6-4,0 2-5,0-2-5,0-4-5,0-1-1,0 2-3,0-1-3,0-5-6,0 5 0,0-5 1,0 0 1,0 0 0,-8 0 0,8-6 1,0 1-1,0 0 4,0 0-13,0-5-19,0 0-19,0 0-21,0-5-22,0 5-21,0-5-26,0 5-35,0-5-47,0-5-50,0 0-56,0-5-59,8-5-58,-8 5-51,10-9-50,-2-2-50,-8-3-55,9-2-81,-9-3-2,9-1 32</inkml:trace>
  <inkml:trace contextRef="#ctx0" brushRef="#br0" timeOffset="392">62 50 49,'0'-5'462,"0"1"-66,0-2-81,0-3-49,0 9-20,10-5-25,-10-1-39,0 6-34,0 0-25,0-4-15,9 4 1,-1 4 5,-8-4 10,10 6 8,-2-1 9,9-1 16,-7 1 14,7 5 6,1-5-1,0 5-9,-1 1-9,1 4-13,-1-6-4,2 6-7,-11 0-7,10 0-7,-1 5-8,-7 0-1,7-1-1,-7-4-5,-2 6-8,-8-1-9,8-1-9,-8 1-9,0 0-8,0 0-9,0 0-10,-8 0-5,0 0-6,-2-1-7,1 2-4,-9-1-3,10-1-4,-9 1 0,-1-5-5,-1 5-3,2-5-5,8-5 0,-8 5 1,-2-5-2,11 0 1,0 0-1,-2-5-9,1 0-16,1-1-27,-2-4-44,10 0-49,0 0-47,-8-4-51,8-6-52,0 5-40,0-5-30,8 0-15,-8 5 0,10-5 3,-2 0-3,-8 0-11,9 5-31,1-5-62,-10 5-53,8-5-7</inkml:trace>
  <inkml:trace contextRef="#ctx0" brushRef="#br0" timeOffset="788">488 608 212,'0'0'527,"0"-5"-62,0 0-77,0 0-54,0-5-18,0 0-41,8-5-48,-8 5-37,9-5-18,0 0-13,-9 0-14,9 0-8,-1 5-1,11-5-10,-11 6-12,0-2-8,2 2-11,-1 3-8,-1 6-3,2 0 0,-2 0 9,1 6 19,1 3 18,-2 6 9,0 0 11,1 5 4,1 0 3,-2 5-8,1 0-20,0 5-20,0-5-18,-9 5-12,8-6-11,-8 6-7,10-5-6,-10 0-6,0 0-5,0-5-7,-10 0-5,10 0-6,0-5-4,0 0-4,-8-6-1,8 2 1,0-1 1,-9-5 4,9-1 3,0 2 6,0-6-2,-9 0 1,9-6-2,-9 2-1,1-7-3,8 2-7,-10-6-7,10-5-6,-9 5-1,9-6-2,0-3-2,0 4-2,0-5 0,0 0 0,9 6 0,-9-7-1,10 7 0,-2-1-1,1-1 1,0 2 2,8 4 0,-7 0-1,7 0 0,-7 0 1,7 5-1,-9 0 1,10 0 0,-9 6-1,9-7 1,-10 7 1,11-2 0,-3 1-1,-6 1 1,7-2 0,1 1-2,1 5-1,-11-4 2,9 4 0,-7 0 0,7 0 1,-8 0-2,0 0 0,-1 4 1,2 1 1,-1 1-1,-1-2 0,-8 1 3,8 1-2,-8 9 0,10-6 0,-10 6 0,0 5 0,0 0 0,-10 0 0,10 0-5,-8 4 3,8 2 0,-8-7 0,8 7 2,-9-2 0,-1 2-1,10-7 0,-8 1 1,8 0 0,-9-1-1,9-4 1,0 0 0,0 1 0,0-1 0,0-5 0,0-1 0,0-3 1,0 3 1,9-4 0,-9 1 0,0-6 1,8 4-1,2-4 1,-1-4 3,-1 4 0,0-6-4,2-3 2,-1 4-2,-1-5 0,2-1 2,-2-4-1,1 1-2,1-1-1,-2 0 1,-8-6 1,8 2-1,-8-6 0,0 6-1,9-7 0,-9 2 0,-9 3 0,9-3-1,0-2 0,-8 2 0,0-1 0,8 5 1,-10-5-2,1 10 0,1-4-2,-2 4-4,2 4-8,-1 1-12,-1 5-10,2 1-14,0 4-18,-1 0-15,-1 0-26,-7 4-28,8 7-34,0-7-34,-9 7-39,9-2-43,1 1-39,8 0-42,-8 0-32,-2 0-15,10 0-12,0 0-23,-9-5-31,9 0-51,0 0-52,0-5-8</inkml:trace>
  <inkml:trace contextRef="#ctx0" brushRef="#br0" timeOffset="1512">1372 15 22,'0'-4'447,"9"4"-60,-9-5-74,10-1-51,-10 6-21,0 0-22,0 6-27,0-6-21,0 5-10,0 5-2,0-1 6,0-4 8,0 10 3,0-5-2,0 1-4,0-2-6,0 6-7,0-5-4,-10 0-4,10 5 2,0-5 1,0 5 3,0-5-2,0 5 0,0 0 0,-9 0-1,9 0-13,0 4-12,0-4-15,0 5-11,0 0-13,0 0-11,0 5-12,0 0-12,-8 0-6,8 0-4,0-1-6,0 2-4,0 4-4,0-6-5,0 6-5,-10 0-1,10-1-4,0-3-3,0 4 1,0-6-3,0 1-2,-8 6-2,8-7-2,0-4 2,-9 5-1,9-1-1,0-3-5,-10-1-17,10-5-23,0 5-36,0-5-50,-8 0-56,8-6-56,0 1-61,0-5-58,0 0-50,0 0-37,-8-5-27,8 0-24,0-5-40,0 0-65,0-4-45,0-2 3</inkml:trace>
  <inkml:trace contextRef="#ctx0" brushRef="#br0" timeOffset="1822">1346 583 79,'0'-10'507,"8"5"-55,2-5-77,-10 0-64,8 0-24,-8 0-41,9 5-48,1-5-35,-2 5-30,0-4-21,11 3-20,-11 1-9,10 1-14,-9 4-9,9-6-7,-1 6-9,-9-5-4,11 5-2,-1 0 1,-10 5 10,10-5 5,-9 6 11,-1-6 11,11 4 9,-11 7 11,0-7 10,2 6 6,-1 0 0,-9 0 1,8 5 8,-8 0 8,0 0-2,0 0-6,0 4-5,0 2-7,-8-1-12,8 4-10,-9-3-21,9-2-20,0 1-14,-10 5-6,10-5-11,0-5-8,0 5-1,0-5-3,0 0-1,0 0-1,10-1 1,-10-3-2,9-1 5,-1-1 1,2-3-2,-2-1 0,1-5-1,-1 0 0,2 0-2,7-5 0,-7-1-2,7-3-1,-8-1 0,8-1 1,-8-3 0,1-1 1,6-6 0,-6 6 1,-1-9-1,-1 4 0,2 1 0,-10-7 0,8 2 1,-8-6-2,0 4 1,0 2-1,-8-1 0,8 5-1,-10-5 2,2 5-1,-1 5-1,-9 1 2,10-1 0,-2 4 0,-7 1-6,8 5-10,-9 5-19,0 0-18,1 0-18,7 5-22,-7 1-27,9 3-25,-10-3-23,9 3-20,-1 1-19,2 5-23,8-5-23,0 5-17,-8-5-13,16 5-13,-8-5-13,0 0-20,8-5-23,2 5-33,-1-5-50,-1-1-58,2 2-11</inkml:trace>
  <inkml:trace contextRef="#ctx0" brushRef="#br0" timeOffset="2252">2027 499 14,'9'-11'409,"0"7"-23,-1-7-28,1 7-41,1-2-13,-2 1 10,-8 1-1,8-1-23,-8 5-27,0-6-24,10 6-25,-10 0-22,0-4-23,0 4-17,0 4 4,0-4 10,0 11 18,0-7 12,-10 7 7,10 4 3,0-6 4,-8 1-4,8 5-23,-8-5-30,8 10-32,-10-5-23,10 0-13,-9 5-8,9 0-6,-8 0-10,8-5-7,-9 4-6,9 1-6,0 0-5,0 0-5,0-4-8,0 3-7,0-4-4,0 0-3,0-1-3,9 1 0,-9-4-2,8-1-2,-8-1 0,9 2 0,1-2 0,-10-3 1,8-1 0,10-1-3,-9-4 1,-1 6 3,2-6-1,7-6 1,-9 6-4,10-9 2,1 3-1,-11-3 5,10-2-5,8 2-1,-8-1-1,0-5 0,9 0 0,-10 0-2,1 0 2,-1 0-2,1 1 2,0-7 1,-1 6 0,-8 1-1,0-1 0,0 0 1,-1 0 0,-8 4-2,10 2 0,-10-1-1,0-1-1,8 7 3,-8-1 0,0 5-1,0-5 0,0 5-1,0 0 4,-8 0-2,8 0 0,0 5 0,0 0-2,-10 5 0,2-1 1,-1 6-1,0-4-5,9 4 5,-9 0-1,1 0 1,8-1 0,-9 1 1,9 0 0,0 0 2,0 0 0,0-5-1,0 5 1,0-5 0,0 0-1,9-1 1,-9 2 0,8-7-1,-8 7 0,9-7 2,0-4 0,-9 6 0,9-6 1,-1 0-1,2 0 0,-2-6 1,1 6 0,1-4-2,-2-7 0,1 7-1,-1-1 3,-8-5-1,10-1-2,-2-3 0,1 4-2,1-5 1,-10 0 0,8 0-1,-8-5-3,8 5 2,-8-5-1,0 1 1,0-1 2,10 5 0,-10-6 0,0 7 1,-10-1 0,10 0 0,0 0 0,0 10-1,-8-5 0,8 0-1,0 5 0,-8 0-1,-2 0 1,1 5 0,1-5-2,-2 10 1,2-5 0,-9 5 1,7 0 0,1 5 0,1 0 0,-2 0 1,2 0-2,-1 0 1,0 0 2,9 5 2,-9-5-1,9 0-2,9 5-4,-9-6-8,0 2-7,9 4-3,0-11-11,-1 7-9,2-2-5,-10-3-4,17-2-1,-7 1 3,-2 0 2,1 0 0,-1 0 2,2-5 0,-2 5-2,1-5 1,1 0 1,-2 0-1,0 0 4,2 0 4,-1-5 1,-1 0 6,0 0 6,11 0 6,-11-4 4,10 3 4,1-3 2,-3-6 1,3 4 5,-2-4 1,1 0 2,0 0 1,-9 1 0,9-1 0,-10-5-1,9 5 0,-7-5 0,-2 5-1,1-5 2,1 0 0,-2 1-1,0-1 0,-8 5 1,10-6 0,-10 7 0,9-1 2,-1-5-2,-8 5 0,9 0 0,-9 5 7,0 0 10,9-4 12,-9 8 11,0-3 8,0 3 12,0-3 7,0 3 6,0 1 3,0 1-5,0-1-3,0-1-4,-9 2-3,9-1-2,0 5-3,-9-6-2,9 2 1,0-1-3,-8 5-3,8-6-2,-9 6-3,9-4-2,0 4 0,-10-5 0,10 5-1,0-5 0,-8 5-1,8 0 1,0-5-1,0 5 1,0 0-3,-8 0-4,8 0-2,0 0-6,0 0-5,0 0-5,0 0-4,0 0-5,0 0-4,0 0-3,0 5-4,0-5 1,0 0 0,0 5 0,0 4 1,0-3 1,0 3 2,0 6 1,0-4 5,0 4 1,0 4 2,0-4 3,0 5 2,0 5 2,0-5 1,0 5 2,0 0 1,0 5-1,0-6 0,0 2 0,0 3 0,0 1-4,0 0 0,0 0-3,0 0-2,0-1-3,0 1-1,0-5 0,0 6-3,0-7 1,0 1-1,0-5-2,0 4 1,0-9 0,0 5-1,0-5 2,0 0-3,8 0 0,-8 0 1,8-4 1,-8-2-2,10-3 0,-10 3-3,9-4-8,-1 0-8,1 0-12,0 0-11,0 0-17,-1-5-15,2 0-17,-2 0-15,11 0-11,-11 0-10,1 0-10,9-5-9,-10 0-12,1 0-25,0 0-27,0 0-28,9 0-30,-9-5-28,7 1-28,-6-2-32,7 1-25,-7 1-10,7-2-4,1 2-9,-1-6-16,-7 0-31,16 0-47,-17 0-66,9 0-14</inkml:trace>
  <inkml:trace contextRef="#ctx0" brushRef="#br0" timeOffset="3428">3337 603 529,'0'5'664,"0"-1"-72,-9 2-109,9-6-64,-10 5-61,10-5-62,0 4-46,0-4-27,10 0-13,-10 6 1,9-6-2,-1 5 1,0-5 0,2 4-7,-1-4-13,-1 6-17,10-6-23,-9 0-25,9 0-20,-10 0-21,11 0-15,-11 0-8,10 0-8,-1 0-6,-7 0-6,7 0-4,-9 0-1,11 0-2,-11 0-1,2 0-7,-2 0-1,11 0-12,-11 0 2,-8 0 0,8 0-3,1 0-4,-9 0-1,0 0 0,10 5-3,-10-5 6,0 0-3,0 0-4,0 0 0,0-5-2,0 5-1,0 0-8,0 0-14,0 0-18,0 0-20,-10-6-29,10 6-49,-9 0-55,1-4-59,0 4-61,-11-5-59,11-1-54,-2-3-55,-7 3-60,-1-3-70,10 4-98,-11 0-31,2 0 17,-1 0 46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52.79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26 123 270,'0'10'278,"0"0"-27,10-5-23,-10 0-18,0 0-4,0 0 21,0-5 22,0 5 2,0-5-11,-10 0-11,10 0-9,0 0-8,-9 0-7,9 0-12,0-5-8,-8 5-4,8 0-1,0 0-1,0-5-8,0 5-5,0-5-6,0 0-9,-10 5-11,10-5-13,0 0-19,0 0-16,0-5-11,0 5-17,10-5-16,-10 1-13,0-2-12,8 1-6,1 1-7,1 4-4,-2-5-5,1 5 2,0-1 0,0 2-2,-1-1-1,1-1-1,0 6-2,0 0 5,9 0-1,-9 0-2,-1 6-2,10-1-3,-9-1-18,-1 7-32,2-7-36,-2 7-45,1-7-45,1 7-40,-10-7-46,8 7-46,0-7-28,-8 7-11,10-7-4,-10 6 3,0-5 0,0 0-4,0 0-10,0 0-13,-10-5-30,10 5-50,-8-5-14</inkml:trace>
  <inkml:trace contextRef="#ctx0" brushRef="#br0" timeOffset="292">124 73 285,'0'0'303,"9"0"-30,-9-4-30,0 4-7,0 0 13,0 0 19,0-5 6,0 5-13,0 0-15,0 0-18,0 0-19,0 0-20,0 0-20,0 0-24,0 0-16,0 0-21,0 5-25,0-5 0,0 0 9,0 4 13,0 7 15,0-7 16,0 7 15,8-2 13,-8-3 20,0 3-4,0 6-13,0-5-18,0 0-22,10 5-15,-10-5-18,0 0-15,0 5-19,0-5-11,0 5-9,8 0-7,-8-6-7,0 6-6,0 0-5,0 0-2,0 0-1,0 0-3,9 5-2,-9 0-3,0 0 0,0 0 3,0 0-2,0 0-1,0-1-4,0 1-12,0-5-23,0 0-31,8 0-47,-8-5-53,0 0-48,0 0-53,0-5-51,0 0-40,10 0-30,-10 0-23,0-5-9,8 0-7,-8 0-20,0 0-30,0-5-53,9 0-43,-9 0-2</inkml:trace>
  <inkml:trace contextRef="#ctx0" brushRef="#br0" timeOffset="565">159 571 96,'0'5'479,"0"-5"-20,0 5-50,0-5-53,-8 0-19,8 0-8,0 5-35,0-5-36,0 0-33,0 0-30,0 0-23,0 0-27,0 0-20,0 0-20,0 0-20,0 0-18,0 0-17,8 0-13,-8 0-11,9 0-7,-9 0-7,8-5-3,2 5-4,-2 0-1,1 0-3,1-5 4,6 5-12,-6 0-27,7-5-34,1 5-44,-9-5-44,9 5-47,-1-5-47,1 0-44,0-5-38,-1 0-30,1 1-31,9-6-43,-10 0-60,1 0-35,9 0-1</inkml:trace>
  <inkml:trace contextRef="#ctx0" brushRef="#br0" timeOffset="774">708 108 58,'0'-15'441,"9"6"-37,-9-6-49,0 4-48,0 2-10,0-1 17,0-1-8,0 2-10,0 4-1,0 0 1,0 0-4,0 5-12,0 0-17,0-5-15,-9 5-16,9 5-10,0-5-15,0 10-12,-10-5-13,10 10-9,-8 0-11,8 0-8,-8-1-12,8 7-12,-10-2-12,10 1-12,0 0-6,0 0-4,-9 5-6,9-5-7,0 5-11,0-5-9,0 4-10,0-3-8,9 3-10,-9-4-9,0 0-7,10 0-7,-10 0-3,8 0-1,-8-1-1,0 2-2,8-7 0,-8 7-2,0-6 1,0 0-4,10-1-15,-10 1-23,0 0-25,0-5-26,0 5-29,0 0-38,-10-5-53,10 5-62,0-5-56,-8-1-56,0-3-57,-2 3-48,1-3-41,1-6-37,-2 5-37,2-10-44,-1 5-58,-9-6 9,9-3 40</inkml:trace>
  <inkml:trace contextRef="#ctx0" brushRef="#br0" timeOffset="1044">593 512 412,'8'-11'477,"1"7"-37,-9-7-70,10 2-42,-10-1-6,8 5-39,-8-5-37,9 5-28,-1-5-25,2 0-30,-2 5-24,1-5-24,9 0-25,-10 5-21,11 0-20,-3 0-14,-6 0-13,7 0-10,1 5-5,-9 0-3,9 0-10,-9 0-25,9 5-38,-10-5-44,10 5-45,-9 0-45,9 0-45,-1 0-48,-9 0-48,11-5-56,7 5-66,-7-10-82,-3 5-18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54.04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-1 248 21,'8'0'623,"-8"5"-24,0-5-78,0 0-93,10 5-32,-10 0-52,0-5-53,0 5-44,0-5-35,0 5-10,8-5-6,-8 5-5,0 0-7,0 0-2,0 0 3,9 0 1,-9 0-7,0 0-20,0 5-24,0 0-20,9 0-16,-9 0-19,0-1-23,0 2-16,0 4-8,0-5-10,9 4-7,-9-4-5,0 1-6,0-2-2,0 6-1,0-5-19,0 5-38,-9-5-57,9 0-60,0 0-71,-9-5-73,9 0-75,-9 0-69,9 0-58,-8-5-54,8 0-62,0-5-69,-10-5-8,2 5 29</inkml:trace>
  <inkml:trace contextRef="#ctx0" brushRef="#br0" timeOffset="238">52 9 215,'0'0'508,"0"-5"-95,0 5-119,0-4-79,0 4-33,0 4-53,0-4-48,0 5-33,0 1-24,0 3-10,8-3-7,2 3-10,-10 1-20,9-5-17,-1 5-22,-8 0-27,8-5-32,11 5-50,-11-5-57,2 0-64,-2 0-74,1-5-67</inkml:trace>
  <inkml:trace contextRef="#ctx0" brushRef="#br0" timeOffset="370">352 99 184,'0'5'505,"9"-5"-25,-9 5-59,0 0-59,0-5-16,0 5-17,0 0-31,-9 0-21,9 0-17,0 5-16,-8 0-3,8 0-5,-9-1-3,9 2 0,-9 4-7,9-6-18,-9 6-19,9 0-16,-8-5-21,8 5-18,-10-5-26,10 0-26,0 0-21,0 0-15,0 0-8,10 0-6,-2-5-5,1 5-5,0-5-3,8 5-3,-8-6-2,9 2-3,0-1-2,-1 5-2,1-5-1,-9 5-3,9-5 2,-10 4-3,1 1 0,1-5 0,-2 5-1,1 1 1,-9-2 1,9 1 2,-9 0-3,0 0 2,0 0 1,0 0 2,-9 0 0,9 0 1,-9-5 0,9 5-3,-8 0 2,-2-5 0,1 5-3,1-5 0,-10 5-2,9-5 1,1-1-2,-10-4 1,9 6 0,-1-6-3,2 0-10,-10 0-16,9-6-16,1 6-32,-1-9-43,0 9-51,0-10-56,1 0-64,8 5-62,-10-5-60,10 0-56,0 5-51,10-10-63,-10 5-105,0 10-54,0 0 6,8-15 38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54.889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339 423 56,'0'0'506,"0"-5"-47,0 0-66,0 5-46,0-5-6,-9 5-9,9 0-38,-10 0-35,2 0-23,-1 0-17,0 5-12,-8 5-11,-2 0-5,3 0 4,-3 5 6,11-6 6,-19 12-5,9-7-12,1 7-17,-1-2-15,0 1-23,1 0-22,-1 5-22,1-5-26,7 4-19,-7-3-13,7-1-11,2-1-9,-1 1-4,0 1-2,9-2-3,0-4-3,0 0 1,9 0 1,0-5 4,-1 0 0,10-5 0,-9 0-1,9-5-1,9 0 0,-10-5-2,1 0 1,0-10-4,9 5 1,-10-5-2,9 0 1,-7-5-1,-3-4 1,3-2 2,-2 2 2,1-1 4,0 0 7,-1-5 4,-7 10 11,-2 0 7,9 0 8,-17 11 3,10-6 0,-2 9-3,-8-3-7,0 3-3,9 6-10,-9 0-7,0 0-5,0 10-4,0-5 1,0 10 4,10 0 4,-10 0 2,0 0 3,8 5 0,-8-5-1,8 0-1,-8 5-3,10-5-5,-10 4-3,9-4-2,-1 0-2,-8-4 0,8-2-4,2 1 1,-10 1-1,9-7-2,9 1-15,-10 0-25,1 0-31,1-5-47,-2 5-64,1-10-69,-1 0-84,2 0-86,-2 0-71,1-5-62,9 1-68,-10-6-84,-8 0-69,19-5-8,-19-1 39</inkml:trace>
  <inkml:trace contextRef="#ctx0" brushRef="#br0" timeOffset="435">1143 324 117,'10'0'413,"7"0"-40,-7-6-51,-2 1-52,0 1-15,1-7 8,-9 7-1,10-7-12,-10 7-9,0-1-4,8-1-1,-8 2 6,0 4 3,0-5-2,0 5-7,0 0-17,0 0-12,0 0-14,-8 0-12,-2 0-15,1 5-17,-7 5-13,6-5-13,-7 4-9,-1 1-10,-1 1-13,3 4-12,-3-6-12,11 6-8,-10 0-13,9-5-10,1 5-7,-2 0-8,1 0-2,9-5-6,0 5-2,0-6-4,0 6-1,9-4-1,1-1-1,-2-1 5,10 2-4,-9-2-1,9 1-1,-1-5-1,-9 5-1,11-5 2,-1 5-1,-1-5-5,-7 0 3,6 5-2,-7-5 2,1 0 0,6 5-1,-6 0-1,-1-5 2,-9 5-1,8-5 1,-8 5 1,10 0-1,-10-6 0,0 7 1,0-1-6,-10-5-2,10 5-7,-8-1-8,8-4-4,-9 1-3,-1 3-7,2-3-6,0-6-5,-2 4-5,1 1-4,1-5-2,0 6-5,-2-2-4,10-4-7,0 0-4,-9 0-7,9 5-4,0-5-4,0 0-6,0 0-8,9 0-1,-9-5 7,10 1 5,-2-2 15,0 1 11,1-5 11,9 1 17,-10-2 15,11 2 13,-11-6 6,10 0 2,-1 0 4,2 0 2,-11 0 0,10-5-3,0 5-4,-1-5 0,2 1 2,-3-2 1,3 6 0,-1-5 2,-1 1 4,1-1 2,-1 5 14,-7 0 10,-2 5 14,1 0 17,0 0 23,-9 0 22,9 0 14,-9 5 12,0 0 2,0 0-9,0 5-11,0 0-16,0 0-20,-9 0-20,0 5-12,9 0-6,-9 0-5,-9 0 2,9 5 3,1 0 2,0 0 1,-11 0 0,11 5-2,-2 0-6,-7-1-6,7 1-4,2 6-7,0-1-3,8-5-1,-10 0-3,10 4-5,0-4 1,0 0 1,0 5 0,10-5-1,-10-5-1,8 5-1,0-5-1,-8-1 5,10 2-4,7-1-1,-7-1-1,-2-4-1,1 1 1,9-2 1,-10 1-2,1-5 1,1 6 1,7-6 0,-8 0 0,0 0 0,-1 0-3,10 0-6,-9-6-3,9 1-3,-9 1-9,-1-7-2,10 2-2,0-1 0,-1-1 0,2-4 5,-3 1 2,3-1 0,-1 0 8,7 0 1,-15-5-1,7 0 1,1 0 3,0 0 0,-9 1 0,8-1 4,-7-5-1,-2 0 4,0 5-1,2-5-1,-10 0 1,9 0 2,-9 0-1,8 1-3,-8 4 1,0-5 0,10 5 0,-10-5 0,0 5 1,8 0-2,-8 0 1,0 1 4,0-2 1,9 7-1,-9-1 3,0 0 3,0 5 7,0 0 9,0 4 7,0-3 4,-9 3 7,9 6 6,0-4 3,0 4 1,0 0-4,0 0-2,-8 0-4,8 0-5,0 0-4,0 0-7,0 0-4,0 0-3,-10 0-5,10 4-4,0 2-1,0-1 1,0-1-1,0 2 3,-8-1 0,8 0 1,0-1 6,-9 2 3,9 3 1,0-3 0,-10-1 0,10 5-1,0-5 2,0 4 0,0-3-2,0 3-3,0 1-2,0 1 0,0-2-1,0 1 1,0 0 1,0 0-2,0 5 1,10 0 0,-10 0 0,0 0 0,0-1 0,0 7 1,0-1 0,9-1-1,-9 1-1,0 5-2,0 0 1,0 0 0,0 0-2,-9 0-2,9-1-3,0 2-1,0-2-1,-10 1 0,10 0-3,0 0-2,0 0 1,0-5-1,0 0 1,-8-5 1,8 5 0,8-5-2,-8 0 2,0-6 1,0 1 0,10 1-2,-10-2-1,9 1 2,-1-5-1,-8 0-3,10 5-11,-2-5-12,1-5-18,-1 5-19,2 0-22,-2-5-24,11 0-28,-11 0-29,10 0-27,-1 0-42,-8 0-43,9-5-38,0-5-39,-1 5-35,1-5-33,0 0-23,-1-4-15,-8-1 1,9 0-6,0-6-23,-9 1-48,9 1-47,-10-6-1</inkml:trace>
  <inkml:trace contextRef="#ctx0" brushRef="#br0" timeOffset="1513">1896 443 544,'-19'5'547,"3"-5"-82,-3 4-90,2 2-38,8-6-40,0 0-48,1 5-38,-2-5-32,10 0-27,0 0-29,0 0-29,10-5-24,-2 5-21,10 0-17,-1-6-13,2 6-7,-3-4-5,11-1-4,-9 0-8,9 5-12,0-5-12,-1 0-13,0 0-18,0 5-17,11-5-25,-11 0-26,0 5-24,10 0-25,-1-5-18,0 5-21,1-5-20,-1 5-32,1-5-30,8 5-24,-9-5-41,10 5-64,-10 0-35</inkml:trace>
  <inkml:trace contextRef="#ctx0" brushRef="#br0" timeOffset="1699">2992 338 461,'10'0'505,"-10"0"-47,8 0-69,-8-5-46,-8 5-4,8-5-24,-10 5-29,2 0-22,-1 0-13,-9 0-2,10 5 4,-11 0 2,3 0 1,6 0-2,-17 5-15,10-5-18,-1 5-24,1 5-26,-1-5-25,0 5-26,9 0-24,-9 0-25,9 0-17,1 0-13,0 0-8,-2 5-6,10-5-6,-9 4-5,9-4-4,0 5-2,0-5-3,0 0-1,0 0 0,9 5-1,-9-11 0,10 6-3,-10-4 2,8 4-1,-8-6-2,8 1 1,1-5-1,-9 5-2,10-5-2,-2 1-2,1-2-8,0-4-4,0 0-4,-1 0-10,2-4-6,-1-2-3,-1 1-4,2-5 0,7 1 2,-9-2 2,2 2 5,-2-6 9,1 0 4,1-5 5,-2 5 3,0 0 7,2-5 3,-10 0 2,9-5 1,-9 6-1,0-2 1,8 1 0,-8 1 1,-8-1 0,8 0 0,0 5 2,0 5 0,-9 0 1,9-5 2,0 10 1,-10 0 1,10 0-1,-8 0 0,8 0-1,0 5 1,-8 0-1,8 0-3,0 5 0,0-5-2,-10 5-1,10 0 1,10 0 0,-10 0-1,0 0 0,8 5 0,-8-5 3,8 5 0,-8-5 0,10 0-1,-1 5-1,-1-5 4,1 0-2,0 0-1,0 0-1,-1 0 0,-8-1-4,10-4-10,-2 6-12,11-6-16,-19 0-15,8 0-17,1 0-18,-1 0-19,2-6-13,-2 2-5,1-1-3,0-5 1,8 5 10,-7-5 9,-1 0 14,-1 5 18,0-5 14,2-5 13,-1 5 14,-1 0 12,10-5 7,-9 0 5,1 5 6,-2-5 3,0 0 5,1 1 1,1-1-1,-2 5 0,-8-5 1,9 0 1,0 0-1,-9 0-3,9 5 1,-9-5 0,0 0 1,0 0 1,0 0 4,0 6 10,0-6 18,0 4 14,0 2 14,0 3 19,0-3 18,0 3 15,0 2 13,0-1 2,0-1-1,-9 2-4,9 4-2,0-5-10,-9 5-10,9 0-11,0 0-10,0-5-7,0 5-9,-9 0-7,9 0-7,0 0-6,0 0-3,0 0-2,0 0 0,-8 5-1,8-5-1,0 0-1,0 0 0,0 0 0,0 5-1,-10-5-4,10 0-3,0 4-1,0-4-4,0 0 0,0 6 1,0-6-2,0 5 1,0-1 1,0 2 5,0-1 3,0 5 3,0-5 0,0 4 1,0 1 4,0 1 4,0 4 0,0-1-1,0-4 0,0 5 1,0 0-4,0 0-1,0 0-5,0 0-4,0 5-3,0-5-2,0 0-3,0 5-1,0-1-2,0 1-1,0 0-1,0 0-1,0 5 1,0 0-2,0 0-3,10 0 0,-10 4-1,0-4-1,0 5 1,0 0 0,0 5 1,8-6 1,-8 1 2,0 0 0,0 5 1,0-5-1,0 5-1,0-5-1,0 0 0,0 0-4,-8-1-1,8 1 0,0-5-2,0 5-2,0-5 1,-10-1-1,10 2-1,0-7 0,0 7 0,-9-7-1,9-4 1,-8 5 1,8-5-3,-8-5 0,8 5 1,0-5-1,-10 0 0,10-5 1,0 5 2,-9-5-2,9 0 3,0-1-1,0 2-1,0-6 0,-8 0 3,8 0-4,0 0-1,0 0 2,-10-6-3,10 2 0,0-1-2,0 0-4,-8 0-5,8-5-2,-9 0-2,9 0-4,-10 0-2,10 0-4,-8-5-2,0 0-2,8 1-1,-9-1-2,-1 0-2,10 0-1,-8-5-2,-1 5-2,9-6 0,-9 7 0,0-6 0,1 0 2,8 5 5,-10-5 2,2 10 4,8-4 5,-9-1 5,9 4 6,-8 1 2,8 1 4,0-2 0,0 2 0,0 3 2,0-3-1,8-1 1,1 5-2,-1-5 0,2 0-2,7-5 1,1 5 2,0 0-2,-9-5 0,17 5 0,-9-5 1,1 0 0,1 0 0,6-5 2,-7 5-3,9 0 3,-9-4 1,-1 4 1,1-5 0,-1 0 1,10 5 0,-9-5 0,-10 5 0,11 0-1,-11 0-1,10 5 2,-9 1 0,-1-6 0,2 10 0,-10-5 0,8 5 2,1-1 0,-9 2-1,0 4-1,0-5 0,0 5 0,10 0 0,-10-6-1,0 6-1,0 0-8,0 0-11,0-4-17,0 4-17,-10-5-22,10 5-25,0-5-33,-9 5-41,1-5-47,-2 0-44,10 0-49,-8-5-52,-1 5-47,-9 0-45,10 0-40,-2-5-56,-7 0-91,9 0-65,-11 0-3,1 0 28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6:59.68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15 439 129,'0'0'564,"-9"0"-38,9 0-107,0-6-99,-8 6-33,8-5-37,0 1-34,0-1-27,0-5-23,0 5-18,0-5-13,0-1-14,8 2-9,-8 4-12,9-5-11,1 0-3,-10 5 0,8-5 0,0 5-1,-8 5-6,10-5-3,-10 0-5,9 5-2,-1 0-4,2 5-2,-10-5 7,8 10 24,9-5 21,-7 10 10,-2 0 2,11-1 3,-11 1-7,10 6-5,-9-7-14,8 7-32,-7-2-25,6 1-17,-6 0-5,-1-5-11,-1 5-4,-8 0 3,10-6-2,-10 7 1,0-6 1,0-1 1,0 1-2,-10 0 0,10-5 1,-8 5-2,-1-5-2,9 0 2,-10 0 0,2-5 1,8 0 2,-8 0 4,8 0 7,0-5 7,0 0-1,-10 0 3,10-5-1,0-5-4,-9 5-1,9-5-6,-8-5-8,8 0-7,0 0-1,0-5-6,8 5 1,-8-4 0,9 4-2,1-5 0,6 0 0,-6 5-2,7 0 0,1-5 0,-1 5 1,10 0 0,-9 5 1,9-5 0,-1 6 0,-9-2 1,10 2-1,-9 3 0,9-3 0,-10 3 0,1 2 0,0-1 7,-1-1-3,1 2-1,-9-1 0,9 0 0,-10 5-2,1-5 1,1 5 1,-2-5-6,1 5 0,-9 0 10,0-5-3,9 5-2,-9 0-1,0 0 0,0 0-2,0 0-3,0 5 1,0-5-5,0 0 2,9 0 2,-9 5 2,0 5-1,0-5 2,-9 5 2,9 5 1,0-6-1,-9 6 0,9 0 1,-9 0 3,9 0-2,-8 0-1,-2 5 1,10-5-2,-9 5 3,1-5-1,8 5 1,-10-5-1,2 0 1,8 0 0,-9 0 0,9 0 0,0 0-1,0 0-1,0-6-1,0 1 1,0 0-1,0 0 2,0 0-3,9 0 1,-9-5 0,8 0 2,2 0 1,-2-5 0,1 5 1,1-10-1,7 5 2,1-5 1,-10 0-3,10-5-1,-1 0 0,-7-5-2,7 5 1,1 0 1,-9-5 0,-1 0 3,10 0 4,-9 0 6,1-5 6,-2 5 5,0 0 8,2 6 5,-1-1 3,-1 0 4,-8 0-1,0 5-5,9 0-4,-9 0-7,0 0-7,9 5-4,-9 0-5,0 0-6,0 0-4,0 0-3,0 10-1,-9-5 1,9 10-1,0-5 0,0 5-1,0 0 3,0 0 0,0 0 1,0 4-2,0-4 1,0 0-1,9 0 0,-9 0 0,0 0-2,9 0 1,-1-5 1,-8 0 3,10 5-1,-2-10 2,11 5 0,-11-5 0,9 0-1,1-5 2,1 0-1,-3 0-2,11-5 0,-9 0 1,9 0-2,-10-5 0,1 0 1,9-5 0,-10 0-1,1 0 0,0 0 0,-1-5-1,-9 0 4,11-5-2,-11 1 0,2-2 0,-2-3 0,1-1-1,1 0 0,-2 0-1,0 0 0,-8 1-1,0-1 1,10 0 0,-10 5 0,0-5 0,0 5 0,0 1 1,0-2 0,-10 2 0,10 3-2,0 2 1,-8-1 0,8 0 1,0 5 0,0 0-2,0 0 1,-8 6 0,8-6 0,0 4 0,0 7 0,0-2 0,-10 1-1,10 1 0,0-1 1,0 5 0,0-6 0,0 6-2,0 0 0,0 0-1,0 0-2,-9 0 3,9 6-3,0-1 1,0-1 0,-8 7 2,8-7 1,0 7 1,-10-2 0,10 1 1,-8 0 1,8 0 2,0 0 0,-9 0 1,9 5 2,0-5 1,-10 0 3,10 5 1,0-5 1,0 5 0,0 0 0,0 0 1,0-1-1,0 1-1,0 0-1,10 5-2,-10 0-2,0-5 1,0 5-1,9 0-3,-9 5 2,0-5-2,0 10-1,0-6-1,0 2 2,-9 3-1,9-4 1,0 0 0,-10 5 0,10-5 1,0-1-2,-8 2 1,8-7-1,0 6-2,0-5 1,0 0-1,0-5-1,0 5 1,0-5 0,8 0 0,-8 0-1,0-6 1,10 2 0,-10-2-1,9-3 3,-1-2-1,2 7 1,-2-7-1,1-4 0,9 0 1,0 0 0,-9 0 2,8-4-3,1 4-7,0-6 3,-1 1 2,1 1 1,-1-2-1,1 1-4,0-4 1,-1 3 3,2-3 5,-11-1-2,10-1-2,-1 2 1,-7-1 0,7-5 4,-7 0-4,6 5-2,-7-10 1,1 5-1,7 0-2,-8 0 0,0-4 1,9 4 0,-10-5 1,-8-1 1,9 2 2,-1-1-3,-8 0 1,10 0 2,-10 0-1,0 0-1,0 5-2,0 0-1,0 0 0,0 1 0,0 4 2,0-1 0,0 7-2,-10-7 1,10 7 0,0 4-1,0-5 0,0 5-2,-8 0 2,8 0-2,0 0 1,-9 5 0,1-1-1,-2 2 2,2 3-2,-10 2 3,9-1 0,1 4 1,-2 1-2,1 0 0,1 0 2,0 0 0,-2 5 0,1 0 0,9 0 0,-8-5 0,8 5 1,-10 0 0,10-1-1,0-4 0,0 5 1,10 1-1,-10-7-1,8 1 1,1 0 0,1 0 2,6 0 0,3 0 2,-11-5-2,19 0-2,-9 5 4,7-5-1,-6-1 0,7-3-2,1-1-1,-10-1 0,9 1 0,1-5 1,-9 0-1,9-5 1,-10 1-1,10-1 1,-9-1 1,0-3-1,-1-1 2,1-1-2,-1-3 1,1-1-2,1 0 0,-3-5 0,-7 0 0,9 0 0,-9-4 0,0-2 0,0 2 0,-1-1 2,2 0 1,-2-5 0,-8 5-1,0-5 0,9 1-2,-9-1 0,0 4 0,-9 2 0,9-1-2,0 0 0,-8 5 2,8 5-1,0 0-1,-10 5 0,10 5-1,-8-5-1,8 10-1,-9-5 1,9 5-2,-9 5 2,9 1 1,-9-2 0,1 6 2,8 5-1,0 0-2,0 0 2,0 5-1,0 0 2,0 0-1,8 0 1,-8-1-1,9 1 1,0 1 1,0-2 2,-1 1-1,2 0 0,-2-5 0,9 5 0,-7-5 1,-1-5-1,-1-1 0,10 2-1,-18-1 0,9-1 1,0-3-1,0-1 1,-1-1 0,1 1-1,1 1 2,-2-2 0,-8-4 0,8 5-1,-8-5 0,10 0 0,-10 6 0,0-6-1,0 0-2,9 0-4,-9 0-10,0 4-11,0-4-10,0 5-11,0-5-10,-9 6-13,9-2-15,0 1-15,-10 1-20,2-2-35,0 6-50,-2-5-53,1 0-65,1 0-68,-1 0-69,0 0-73,0 0-104,1-5-123,8 0-40,-10 0 8,2-5 42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01.68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265 379 35,'18'0'239,"-9"-5"-44,0 5-23,0 0-15,9-5-11,-9 5-8,-1-5-1,-8 0 8,8 0 14,-8 0 19,10 0-1,-10 0-7,0 0-4,0 0 2,0 0 7,0 0 7,0 0 5,0 5-4,0-5-8,0 5-15,0-5-17,-10 5-19,10-5-18,-8 5-18,0 0-15,-1 0-11,-9 5-9,9-5-2,-9 10 7,10-5 6,-10 0 6,1 0 5,-2 5-1,1 0 2,1 0 0,-1 0 0,10 0-6,-11 5-3,3-5-3,-3 5-5,11 0-3,-10 0-8,9-6-6,1 6-5,-10 0-6,9 0-6,-1-5-9,2 5-7,8 0-3,-9-5 0,9 0-3,0 5 1,-9-10-3,9 5-1,0-5 1,9 4 2,-9-3 0,0-6-3,0 5 3,9-5 1,-9 0 1,8 0 1,2-5-1,7 5-3,-7-10 0,7 5 1,1-5-1,-10 0-2,11 0 2,-11 0-1,10-5-1,-1 5 2,1-5 0,-9 0-3,9 0 1,-1 6 1,-7-6-2,7 0 0,-9 4 0,2-4 1,-2 6 2,1-6 3,0 5 6,0 0 10,-1 5 12,-8-5 10,10 5 8,-10 0 6,9 0 6,-9 0 0,0 5 0,0-5-12,0 5-10,8 0-9,-8-5-7,0 5-6,0 0-8,0 0-3,0 5-1,0-5 1,0 5 9,0 0 11,0 5 5,8-5 8,-8 10 5,0-5 5,10 0 5,-10 5 2,9 0-5,-9 0-8,0 5-2,0-5-1,8 4-1,-8 1-4,10 0-3,-10 5 0,0 0-2,0-6-1,8 7 1,-8-2-2,0 1-2,0 1-1,9-2-1,-9 6-1,0-5-2,10 0-3,-10 5-3,0-6-2,0 2-2,0 3-3,8-4-3,-8 0 0,0 5-1,0-5-3,0 5 2,0-6-2,8 6-1,-8-5 0,0 0 0,0 0-1,0 0-1,0-5 2,0-1-1,-8 2 0,8-7 0,0 1 0,0 0 0,0-5 2,0-5-1,-8 5 1,8-5 0,0-5 2,0 5-1,0-5 1,0 5 2,0-5-2,0-5-1,0 0 0,0 0-8,-10-5-8,1 1-8,9-2-12,-8-4-7,-2 0-5,2 0-8,-1-4-8,-1-1 0,2 0 2,0-5 2,-11 0 8,11 0 3,-1 1 4,0 3 6,0-3 6,1 4 5,-2-5 5,2 5 5,-1 0 1,9 0 2,-8 5 1,-2-5 2,10 10 2,-9-5 0,9 0 0,0 0-1,0 0-3,0 6-1,9-6 0,-9 0-2,10 0-3,-2 5-1,1-5 1,9 0 1,-10 0 2,10 0-1,-1-4 4,2 4 2,7-6 2,-9 6 2,10-5-1,-1 1 3,1 4 2,0-5 1,-9 0 0,7 5 1,-6 0 0,7-5-1,-8 5-1,-1 0 0,-7 0-1,7 0 2,-9 6-1,11-6-1,-11 5 0,2-5 2,-2 5 0,1-5-1,1 5 0,-10 5-1,8-5 1,-8 5 1,0 0-1,8 0 0,-8 5 0,0-5 0,0 5 1,0 0 0,0 0-1,-8 0 0,8 5 0,-8 0 0,-2 5 0,1 0 0,1 0 0,-2 0-1,2 5 2,-1 0 1,-1 0 0,2 0-2,0-1 1,-1 7 4,-1-6-3,2 4 0,8-4 0,-9 5 0,9-5-1,0 0 4,0 5-3,0-5-1,0 0 2,0 0 0,9-1-2,-9 1 1,8 0 0,2-5-1,-1 1-1,-9-7 1,8 6 0,0-5 0,2-5 1,-1 5 0,9-5-1,-10 0 1,1 0 0,9-5-1,-10 0-1,11 0 2,-11-4 0,10-2 1,-9 1-1,-1-5-2,11 6 3,-11-6 1,0-5-3,2 5 1,-1-5-2,-1 0 0,2 0-1,-10 0 1,8 0 0,-8 1-1,0-7 1,0 7 0,0-1 1,0-1 1,0-3 1,0 9-4,-8 0 0,-2 0 1,10 0 0,-8 5-2,-1 0 1,9 5-1,-10 0 0,2 5 2,-9 0-1,7 0-1,2 5 0,-10 0 2,1 5 0,7 0 1,-7 0 0,-1 5-3,9 0-6,-9 0-19,10-5-26,-1 5-39,-1 0-47,2-5-52,8 5-44,0-6-48,0 2-38,0-2-25,0 1-15,0 1-2,8-7 10,2 1 14,-1 5 17,-1-10 19,10 5 9,-9-5 5,1 0-2,6-5-9,-7 0-17,9 0-20,-9 0-22</inkml:trace>
  <inkml:trace contextRef="#ctx0" brushRef="#br0" timeOffset="1174">1026 319 77,'0'-5'362,"10"5"-22,-2-5-28,-8 5-37,0-5-38,0 5-35,0 0-28,0 0-19,0 0-14,9 5-14,-9-5-2,0 0 17,0 5 14,0-5 8,0 10 14,9-5 10,-9 0 10,9 5 12,-9-5 6,8 5-6,-8-5-2,0 5 1,9-5-6,1 5-10,-2-5-11,-8 5-11,8-6-15,2 7-19,-10-1-24,9-5-22,-1 5-22,2-5-12,-2 4-13,-8 1-5,9 1-11,-1-7-9,2 11-6,-10-10-2,8 10-4,1-5-3,-9 5 1,10-5-3,-10 0 1,8 5 2,-8-5-3,0 0-1,9-5 1,-9 5 1,0-5-2,0-1 0,9 2 0,-9-1 0,0-5 1,0 4 3,0-4-1,0 0-2,0 6 4,0-6 3,0-6 2,0 6 2,9-4 1,-9-7-2,0 2 0,8-1 0,-8-5 0,10 0-5,-10 0-2,8-5-2,1 0-5,-9 0 2,8-5 0,2 5-1,-1-4-1,-1-1 3,2 0-1,-2 0-2,1 0 3,0 5 0,-9 0-1,9 5 0,-1 6 0,-8-6-3,0 9-1,9-3-1,-9 4-13,0 5-21,0-6-20,0 6-24,0 0-28,10 6-37,-10-1-42,0-1-41,0 7-39,0-2-34,0-3-37,0 9-29,0-6-23,0 1-8,0 5-10,0 0-25,0-5-33,8 0-61,-8 0-38,0 0 6</inkml:trace>
  <inkml:trace contextRef="#ctx0" brushRef="#br0" timeOffset="1614">1478 593 332,'0'10'431,"0"-6"-60,0 2-76,8-1-60,-8-1-23,0 2-21,0-6-32,0 5-23,0-5-20,9 0-12,-9 0-12,10 0-11,-2-5-8,1 5-8,0-6-6,8 2-8,-8-1-2,9-1-4,-10-3 1,11-1 3,-11 0-2,10 0 0,-9-5 0,9 5 5,-10 0 3,1-5 4,1 5-2,-2-4-1,0-1 1,-8 0-3,10 0-4,-1 0-4,-9-5-4,0 5-5,0 0-1,0-5-1,0 5 0,0 0-3,-9 0 0,9 5 4,0 0 4,0 0 0,-10 5 0,10 1 0,0-2 1,-8 1 1,8 5-2,-8 0-7,-2 5-6,1-5-1,-9 10 6,10-5 7,-9 5 16,7 5 16,2 0 21,-11 0 16,11 5 17,-10 0 8,9 4 1,1-3-6,-1-1-13,0 4-16,0 1-18,9-5-17,0 5-15,0-5-12,0 0-10,0 0-6,0-1-3,9-4-4,0 5-1,0-5-4,8-5 0,1 5-3,0-4-1,-1-7-2,1 6 0,-1-5-1,1 0 0,9 0 0,-9-5-1,-1 5 0,1-5-11,-9-5-19,9 5-31,-1-5-42,-7 0-43,7 0-49,-9-5-48,10 0-47,-9 1-43,1-6-29,-2 4-13,0-4-1,2 6 11,-1-6 16,-1 0 17,-8 0 19,10-5 20,-10 5 16,8 0 15,-8 0 13,9 0 14,-9 0 20,0 0 26,8 6 32,-8-2 43,0 1 51,10 1 57,-10-6 60,0 4 50,8 2 44,-8-1 29,9 0 22,-9 0 10,10 5 5,-10-5-9,8 0-11,-8 5-7,9-5-4,-9 5-4,9 0-1,-9 0-4,9 0-10,-9 5-9,8-5-9,-8 5-11,9 0-11,0 0-4,0 5 0,-1-5 3,2 5 4,7 5 3,-7-5 4,-2 5-2,1 0 1,9 5-10,-10-5-8,1 5-7,1 0-11,-2-5-7,0 10-7,-8-5-5,10 0-10,-10 0-3,9-1-10,-9 1-7,0 0-5,0-5-4,0 5-7,0-5-1,-9 0-5,9 0-3,-10-5-2,10 0 0,0-1 3,0 2-1,-8-1 3,8-5-4,-8 0 0,8 0 0,-10-5 0,1-1-4,9 2-2,-8-6-4,8-5-3,-10 5 0,10-5-3,0-5-1,0 5-1,0-5 0,0 5-2,10-4-2,-2 4-2,-8-5-1,9 5 0,1 0-1,-2 0 1,0 0-2,2 5 2,-1-5-1,-1 5 3,1 0 1,9 0-2,-10 0 1,2 0-2,-2 5 0,1 0 1,9-5-3,-9 5 1,-1 1 0,2-2 3,-2 6-1,1-5 0,1 1 1,-2 4-2,0-6 4,11 6-1,-11-5 0,0 5-1,2-4 0,-1 4 1,-9-5 3,8 5-1,2 0-1,-2 0-1,-8-6-1,9 6 0,-9 0 2,10 0 0,-10-4-1,8 4 1,-8 0-2,0 0 0,0-5 2,8 5 1,-8 0-2,0 0 0,0-6-1,0 6 1,0 0 1,0 0 3,0 0 0,0 0 1,0 0-2,0 0 1,0 0-1,0 6 1,0-6 1,0 5 4,0 5 7,0-1 5,0 2 7,0 4 7,0 0 6,0 4 3,0-4-1,0 5-1,0-5-9,0 5-1,0-5-7,0 5-4,0-1-5,0-4-4,9 5-1,-9-5-3,0 0 0,0 0-3,0 0-3,0-5 1,0 5-4,0-5 4,0 0-1,0-5 0,0 0 1,0 0-2,0 0 2,0 0-1,0 0 3,0-5-1,0 0 2,0 0 0,0-5-2,0 0 1,0 0 0,0 0 0,10-5 0,-10-5 0,8 0-4,1 0-1,-9-5-1,9 5 0,0-4 2,-1 4-2,-8 0 0,10 0 0,-10 0-1,9 5 1,-1-5 0,-8 5 0,10 5 0,-10-5-1,8 5-1,-8 5-1,0-5 0,0 0 1,0 5-2,0 0 1,9 0-5,-9 5 2,8 0 0,-8 0 1,10 5 2,-10-5-1,8 5 3,-8 0 1,9 0 3,-9-1-2,10 2 0,-2 4 0,-8-5 0,8-1-1,2 2 0,-10-2-1,9 1 1,-1 1 0,0-2 2,2 1 0,-1-5 0,-1 0 3,2 0-2,-2 0-3,1 0 3,1 0 0,7-5-2,-9 5 1,10-5 0,0 0-3,-1 0 2,2 0 1,-3 0-1,-6 0-1,7 0 1,-7 0-1,-2-5 0,11 5 0,-11-5 0,0 5 0,1-5-1,1 0 1,-2-5 0,1 5 0,-9-5 0,9 5-1,-9-5 1,9 1 1,-9 3-1,0-3 1,8-6-1,-8 10-1,0-10 0,0 9 1,0-3 0,10-1 0,-10 5 0,0-5 8,0 5-3,0 0-2,0 0-1,0 0-2,0 0-1,0 0 0,0 5-1,0 0-10,0 0 4,0 0 2,0 0 2,0 5 0,0-5 0,0 5-1,0 5 1,0-5 2,0 5 0,0 0-2,0 0 2,0-1 0,0 2 2,0-1 0,0-1 0,8 2 1,-8-2 0,0 1 1,9 1 1,-9-2-1,8-4-2,-8 0-3,10 5-14,-10-5-21,0 0-24,0 0-34,9 0-43,-9-5-44,0 5-54,0-5-58,8-5-52,-8 0-43,10 0-38,-2 5-27,1-10-24,1 0-35,-10 0-44,8-5-62,0 0-7,1-5 24</inkml:trace>
  <inkml:trace contextRef="#ctx0" brushRef="#br0" timeOffset="3036">3124-5 266,'-10'0'541,"10"0"-69,-9 0-96,1 0-98,8 0-76,-8 6-60,-2-6-42,10 5-29,-9-1-20,9-4-16,0 6-14,-8-1-7,8-1-5,-10 2-4,10-1-1,10-1-1,-10 1-1,0 1-2,0-2-7,0 1-16,0 1-22,8 3-20,-8-3-24,0-2-27,0 1-28,9 5-36,-9-5-37,0 0-35,10 5-35,-10-5-45,0 5-40,8 0-48</inkml:trace>
  <inkml:trace contextRef="#ctx0" brushRef="#br0" timeOffset="3206">3229 379 207,'0'15'449,"10"-5"-50,-10 0-62,8-5-72,-8 5-54,0-5-35,0-1-19,9 2-6,-9-6-3,0 5-2,0-5-1,0 0 0,0 0-1,9 0 1,-9 0 5,0 0 9,0 0 10,0 0 5,0 0-2,0 0-6,0-5-6,0-5-8,0 5-18,9-5-21,-9-1-19,0-3-13,8 4-4,2-5 1,-10 0-1,9 5-1,-1-5 2,0 0-3,2 5-4,-1 0-4,-1-4-9,2 3-10,-2 7-5,1-7-6,1 7-4,-2-2-6,-8 1-4,8 5-5,-8 0-4,9 0-1,-9 5-5,0 1-2,10-2-2,-10 7 2,0-2-3,8 1 3,-8 0 0,8 5 0,-8-5-2,10 5 0,-10-5 0,9 0 0,-1 5 2,-8-5-4,10 0-1,-2 0 0,-8-1 1,9 2-1,-1-1 1,2-5-2,-1 5 1,-1-5 2,10-5 0,-9 4 1,9-4-1,-1 5 2,-7-5-4,6-5 4,3 1-3,-1-1 1,-1-1-3,1-3 1,-1 3-1,1-3 1,-9-6 0,9 5-1,-1-5 0,-8 0 0,8 5 0,-7-5 0,7 0 1,-7 0-1,-2 0 1,1 0-1,1 0 1,-10 6-1,8-6-1,0 4 0,-8 2 1,0-1 0,0 5-1,0-5 0,0 5 1,-8 5 0,8-5 0,-8 5 0,-2 5-1,1 0-1,-9-1 1,10 2 0,-1 3-1,-9-3 0,9 3-1,0 6 1,0-4-1,1 4 3,-1-6-1,0 6 0,0-5 0,9 5 0,-8-5 1,8 0 0,-10 0 0,10 0-1,0 0 0,-9 0 0,9 0 1,0 0 2,0-5-2,9 4-3,-9 2-4,0-7-8,0 2-9,0-1-5,0-5-5,0 4-6,10 2-2,-10-6-3,8 0 6,-8 0 6,9 0 10,0-6 4,0 2 4,-1-1 3,-8-1 6,9 2 2,0-7 0,0 7 1,-1-6-2,2 0 3,-1 0 2,-1-5-2,2 5 1,-2-5 0,1 5 0,-9-5 1,10 5 3,-2-5 2,0 5 12,1 1 11,-9-2 7,10 1 11,-2 1 12,-8 4 5,0-1 3,8 6 1,-8-4-9,0 4-9,0 0-7,0 0-4,0 4 1,10 2 6,-10 3 8,9 2 7,-1 4 10,-8 4 10,10 6 6,-10-5 5,8 10-3,-8 0-3,9 0-6,-9 4-4,8 1-2,-8 5-6,10-5-5,-2 5-8,-8-6-6,9 7-7,-9-2-7,0-4-5,0 5-7,10-5-4,-10 4-4,-10 2-2,10-7-1,0 6-1,-9-5 0,1-1-2,-2-4-1,10 5-1,-8 0 0,-1-5-2,1 0-1,-2-6 1,2-3-2,-1-1 2,9-5 0,-10 0-1,2-6 2,8 1 1,-8-5 1,8 0-1,0-5 0,-10 0-1,10 0-1,-9-5 1,1-4-3,0-2 1,-2-4-1,1-4 0,9 4-1,-8-11 0,-2 7-3,10-11-5,-8 5-8,8-5-10,-9 0-7,9-5-7,0 5-7,0-4-10,0 4-5,9 0-6,-9 0-3,8 0-2,2 0-1,-2 6-3,11-6-2,-11 0 2,9 0-1,1 5-4,0 0-3,9 1-6,-10-2-8,1 2-21,-1 4-28,10 0-39,-9 0-45,-1 0-43,9 5-58,-7 0-61,-1 0-57,-1 0-50,-9 6-69,10-6-107,1 0-64,-11 4-8,10-4 35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07.68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245 421 285,'0'0'245,"8"-4"-53,-8 4-50,0-5-47,10 5-33,-10-6-19,8-3-9,-8 4-3,9-1 3,-9-3 4,10 3 2,-2-3 2,-8 3 2,8-3 3,2 3 10,-10-3 8,0 4 8,9 0 12,-9 0 11,0 0 11,8 0 11,-8 0 10,0 0 9,0 5 5,0-5 6,-8 0 7,8 0 4,0 1 0,0-2-1,0 1-1,0 5-5,-9-5 2,9 0-3,0 5-6,0-5-4,0 5-2,0-5-3,0 5-8,0-5-6,0 5-12,0 0-16,0 0-15,0 0-15,0 5-16,0 0-1,0 0 14,-10 10 11,10 0 11,0 0 10,-8 5 13,8-1 6,-8 7 6,8-7-5,0 7-17,0 4-13,-10-6-10,10 2-5,0-2-10,0 6-3,0-5-5,0 5-1,0-5-4,0-1-6,0 2-6,0-2-7,0 1-2,0 0-5,10-5-1,-10 5-5,0-5-3,0 5-3,0-5 0,0-1-2,0-4-2,0 0 0,0 5 0,0-5-1,0 0-9,0-5-13,0 0-18,8 0-18,-8 0-22,0-5-26,0 5-36,0-10-45,0 4-53,0-8-62,0 4-62,0-10-53,0 0-47,0 0-41,0-5-52,0-5-68,0-5-85,0 6-2,-8-7 34</inkml:trace>
  <inkml:trace contextRef="#ctx0" brushRef="#br0" timeOffset="406">113 650 392,'-10'5'462,"-7"1"-74,7-6-83,2 0-51,-11 4-7,11 1-29,0-5-29,-1 0-21,-1 0-16,2 0-11,0 6-10,8-6-14,0 0-18,-10 0-12,10 0-17,0 0-11,0 0-12,0 0-8,0 0-8,0 0-5,10 0 4,-10 0 0,8 0 8,0 0 0,2-6 5,7 6 1,1-5 2,-1 1-2,1 4-3,9-6-11,-10 1-4,10 1-5,-9 4-8,9-5-5,-11 5-3,11-6-2,-9 6-1,9-4 1,-9 4-3,-1-5-1,10 5 1,-9-6 0,-1 6 1,1-4-1,9 4 1,-10-5-1,1-1 2,0-3 3,-1 4-2,1-5-1,-9 0-2,9 0 2,-10 0-1,11 0 0,-11-5-1,0 5-1,1-5 3,1 6-2,-10-6 2,8 0-2,-8-5 0,0 5 2,9-6-3,-9 1-1,-9 1 2,9-1 1,0 0-1,-8 0 2,8 0-2,-10-5 2,10 5 2,-9 6 0,9-7-4,-8 6 1,8 1 2,-8 4 5,8-1 11,0 2 8,-10-1 10,10 5 3,0 0 4,-9 0 3,9 5-2,0 5-3,-8 0 1,8 4 3,-10 6 10,2 6 15,-1-1 22,9 4 21,-10 1 17,2 0 14,8 5 5,-8 0 1,8 0-11,0 5-11,0-5-18,0-1-17,0 1-15,0 0-10,0 0-11,0 0-8,8-1-6,-8-3-8,0 4-4,0-6-4,8-4-3,-8 5-5,0 0-5,0-5-5,0 0-1,0-5-2,0 5-3,0-5 0,0 0-4,0-6 0,0 1 2,0 1 0,0-7 0,0 1 0,0 5 0,0-10 1,0 5 1,0-5 0,0 0-1,0 5 2,0-5-2,0-5 2,0 5-1,0-5-1,10-5 0,-10 5-1,9-5-1,-9 1 0,8-2-1,2 2 0,-2-1 0,1-1 0,1 2 0,-2-1 0,9 5-2,-7-5-2,-2 0 1,1 5-1,0 0 3,0 5-2,-1-5-1,2 5 0,-2 0 2,1 5 2,-1 0 0,2 0-1,-1 0-1,-1 5 1,2 0 1,-2 5 0,1-5-2,-9 5 0,10-1 1,-2 1 2,0-5 0,-8 5 2,9 0-2,1-5 0,-10 0 1,8 0 0,0 0-1,2 0-2,-10-10 1,17 5-2,-7 0 3,-2-5-1,1-5 1,9 0 0,-1 0 0,1-5 0,0 0-2,-9 0-2,8-5-1,1 0-1,-10 0-2,11-4-2,-11-1 0,2-1 0,-2 2 0,1-6-2,-9 0 2,10 5 1,-10-5 2,0 5 0,0 0-1,-10 1 3,10 4 0,0 0 1,-9 0-1,9 4 2,-8 2-2,8 4 1,-10 5 0,2-5-1,-1 10 0,-1-5 1,2 10-1,0 0 1,-11 5-1,2-6 2,8 11-1,0-5 3,-9 6 1,9-2-2,1 1 1,-2 0 1,10 0 2,0 0-1,-8 5-6,16-10 2,-8 4 1,10 1 1,-10-5 2,8 0-2,11-5-1,-11 5 2,10-10 6,-1 5-4,2-5 1,-3 0-2,3 0 0,7-5-1,-7 0 1,-3 0-1,3 0 0,7 0-1,-9 0-10,1-5-12,-1 5-19,2-5-29,-1 0-37,-1 5-44,1-5-48,-1-5-48,1 5-45,0 0-41,-1-4-37,1-2-20,-1 7-14,-7-7-10,7 1-16,-7-4-40,7-1-74,-8-6-58,0 7-6</inkml:trace>
  <inkml:trace contextRef="#ctx0" brushRef="#br0" timeOffset="1414">1616 516 153,'0'10'440,"0"-5"-85,0 0-98,0 0-74,0-5-29,9 5-9,-1-5-22,2-5-18,-2 5-10,11 0-4,-11-5-1,10 0 4,-9 0 3,8 0 1,1 0 4,-10 0 3,11 0 7,-11-5 5,10 6 4,-9-2 2,-1-3 0,2 3-2,-2-3-3,1 3-6,1-3-9,-2 4-10,1-5-10,-9 5-9,9-5-12,0-1-9,-9 2-7,8 4-3,-8-5-6,9-1-2,-9-4-7,9 6-7,-9-6-4,9 0-1,-9 0-6,8 0-3,-8 0 0,0 0-5,0 0 0,10-5-1,-10 5 0,0 0 0,0-5 1,0 5 3,0 0 2,0 1 3,-10-1 4,10 5 3,0-5 3,-8 5 3,8-5 8,0 5 4,-9 0 10,9 0 8,0 6 8,-9-7 14,9 7 11,0 4 6,0-6 3,-9 1-1,9 1-5,0 4-5,0 0-12,0 0-12,0 0-14,0 0-9,0 0-10,-8 0-7,8 0-5,0 4 1,-9 7 4,9-7 2,-9 7 7,9-2 8,-9 6 5,9-5 7,-8 5 8,8 5 2,-10 0 0,10 0 2,-9-1-2,9 7-4,0-7 1,0 7 0,-8-7-1,8 6-1,0 0 0,0 0 0,0 0 0,8 5-1,-8-5-4,0 5-3,0 0-2,9-6 1,-9 6-3,10 0-4,-10 0-3,8-1-2,-8 1-1,9-4-4,-9 4-5,9-1-3,-9 1-5,0 0-2,9 0-3,-9-6 0,0 6-2,0-4-3,0-2-2,0 6 0,0-10 1,0 5-1,0-5 1,0 0 0,0-5-1,0 0 3,0 0-2,0 0 0,0-6-4,0 1-5,-9 1-12,9-7-15,0 1-14,0 0-17,0 0-17,-9 0-20,9-5-20,0 0-38,-9 0-47,9 0-55,-8-5-62,8-5-61,-10 5-63,10-10-60,0 5-62,-9-10-74,9 1-109,0-1-31,0-5 19,0 5 47</inkml:trace>
  <inkml:trace contextRef="#ctx0" brushRef="#br0" timeOffset="1998">1732 665 323,'0'5'578,"-10"-5"-93,10 6-128,0-6-81,0 0-46,0 0-58,0 0-46,0 0-34,10 0-25,6 0-17,-6-6-14,7 6-14,1-5-8,9 1-4,-10 4-1,10-6-2,-9 1-1,-1 1 2,9-1 3,-7-1 7,-1 2 8,-10-1 7,9-1 10,-7 2 9,7-1 9,-7-1 8,-2 2 9,0-1 5,-8 0 2,10 0 1,-1 0-4,-9 5-3,0-5-8,8 5-5,-8-5-6,0 5-7,0-5-6,0 5-3,0 0-6,0 0 4,-8 0-5,8 0-4,0 0-9,-9 0-6,9 5-5,-10 0-6,2 0 1,0 0-12,-11 0 1,11 5 0,-2 0 2,2 5-2,-1-6 0,-9 2 1,10 4 0,-1 0 1,-1 0 1,2-1 1,-1 1-1,9 0 1,-9 0 3,9 0-2,-9 0-1,9 0 1,0 0 0,0 0-1,0-6 0,0 6 3,9-4-2,0-2-2,-9 1-4,9 1-6,9-7-8,-9 1-8,-1 1-6,2-6-10,7 4-2,-9-4-9,2 0-4,7 0 1,-7-4 4,-2-2 6,0 1 6,2-5 7,-10 5 6,9-5 8,-1 1 5,1-6 7,-9 4 4,9-4-3,-9-4 3,9 4 5,-9-5-4,0 5 2,8-5-1,-8 0 0,0 1 1,10-2 5,-10 6-3,0-5-1,8 5 2,-8 0 4,9 1 7,1 4 6,-10 0 7,8 0 6,1 0 8,-1 0 6,2 5 6,-2 0 0,1 0-1,0 5 1,8 0 1,-7 5 4,7 0 1,-9 0-4,11 0 0,-1 5 1,-10 0 1,11 5-1,-11 0-2,0 0-4,2 5 0,-1-5 6,-1 4 0,1 1 2,0-5 1,-9 5 0,9 0 1,-9 0 5,0 0-1,0-5-5,-9 5-1,9-1-1,0-4-4,-9 0-5,0 0-7,9-4-11,-8 4-7,-1-6-3,9-4-5,-10 0-6,2 0-1,0 0-4,-2-5 0,1-5 0,9 0 1,-8 0-1,8-5 1,-10-5-2,10 5 0,0-10 1,0 5-2,0-4-1,0-1-1,0 0 0,10 0-1,-10 0 0,8 0 0,1 0-1,1 5 1,-2-4-1,0 4 0,2 4-1,-1-4-1,-9 6 3,8-1-1,1-1-2,0 7 0,0-1 0,-1 0 0,2 5-1,-2-5 4,1 5-5,1 5 3,-2 0 0,1 0 2,9-1 1,-10 7 0,1-7 1,1 7-2,-2-1 1,0 4 0,2-4 0,-1 1 0,-9 4 3,8-1-2,0-4-1,-8 0 2,0 5 0,10-5-2,-10 0 2,0 0 0,0-5 0,0 5 0,0 0 1,0-5 0,0 5 1,-10-5 0,10-1 1,0 2 2,0-6-1,0 5 2,0-5 1,-8 0 3,8 4 3,0-4 3,0-4-1,0 4 0,-8-5 0,8 5-3,-9-6 0,9-3-4,-10 4 0,2-5-3,8 5-1,-8-5 0,8 5 3,-10-5-2,10 5 0,0-5 0,0 0-3,0 0 0,0 5 1,0-5-1,0 0-4,0 0 1,10 6 0,-10-7 1,8 7-1,-8-7 0,8 7-1,2-7 0,-1 2 1,-1 3 0,0 2 1,2-1-2,-1-1 0,-1 2 2,2 4-2,-2-5 0,1 5 0,9 0 0,-9 0 0,-1 0-3,2 0 1,-2 5 0,10-1 0,-9 2 1,-1-1 1,2-1-1,-1 2 1,-1 3 1,0-4 0,2 1 0,-10 3 3,9-3 3,-9 3-2,0 1 1,0 0 1,0-5-3,0 5 1,0 0 0,0-5-2,-9 5-3,9-5 0,0 0 3,-10 0-2,10 0 3,-8 0-1,8 0-2,-8-5 2,8 5-1,0-5-1,0 0 4,0 0 3,0 0 3,-9 0 0,9-5 1,0 0 0,0 0 0,0 0 0,0 0-4,0-5-3,0 5-3,0-5 0,0 0-1,9 0-1,-9 5-1,0-5 0,0 6 0,8-7 0,-8 7-1,8-2-1,2-3 2,-10 3 1,9 1 0,-1 1-1,-8-1 1,10 5-2,-10-6 0,8 6 2,1-4-1,-9 4 0,10 4-1,-2-4-1,9 0 0,-7 6 2,-2-1 1,1-1-3,9 7 1,-10-2 0,10 1 2,-9 1 2,-1-2 1,2 1 1,-1 5 0,-1-5 4,2 0 0,-10 5 0,8-5-1,1 0-1,-9 0 0,9 0-2,-9-5-1,9 5-2,-9-6 0,0 2 1,0-6-2,0 5 1,8-5 1,-8 4 0,0-4 2,0 0 0,0-4 2,10 4-3,-10-5 1,9-1 2,-9 2-3,0-6 2,8 0-2,0 5-1,-8-10-2,10 5 0,-1 5 1,-1-5-2,-8 0-1,10 5-1,-2-5 1,1 5 0,1 0-1,-2 0 2,0 0-3,1 5 3,1-5 0,-2 5 1,1-5 0,0 5-1,0 0 1,-1 0-4,2 0 2,-2 0 0,-8 0 0,9 0 0,-1 0 1,2 0-1,-10 0 1,9 0 3,-9 0-3,8-4 0,2 4-1,-2 0 1,-8-6 0,9 6-3,1-5-1,-2 5 1,-8-4 2,8 4-1,1-6 0,-9 6-2,10-5-1,-10 1 2,0 4-1,8 0-2,-8-6-1,0 1-1,0 1-1,0 4 2,0-5 2,0-1 0,0 2 0,0-1 2,0-1 2,-8 2 2,-2 4 0,10-5-1,-9-1-1,1 2 0,0 4-1,-2-5 1,1 5 0,1 0-2,-2 5-1,2-1 3,-1 2 0,-9-1 0,9 5 1,-9-1 2,10 6-2,-10-4 1,9 4 0,1 0-1,-11-1 1,11 1 0,0 0-1,-2 0-2,10 0 3,-9-5-2,9 5 1,0-5 2,0 5 0,0-5-1,0-5 0,9-1 0,1 2-1,-10-1 2,8-1 0,0-4-2,11-4 3,-11 4 2,1-5-2,9-1 1,-10 2 0,10-7 0,-9 7-1,9-6 3,-9 5-5,-1-5 0,2 5-2,-2-5 2,1 5 2,1 0-2,-2 0-1,0 5-4,-8 0 1,9 0-1,1 0 4,-10 0 0,8 5-2,0 0 1,-8 0 2,10 5 0,-1-5 2,-9 0-2,8 5 0,-8-5 1,10 0-1,-2 5 1,-8-5 0,9-1 0,-1-4-1,-8 6 1,10-6-4,-1 5-8,-9-5-4,8-5-5,2 5-3,-2-6-2,-8 2 0,9-1-1,0-1 5,-9-3 7,9-1 4,-1 0 0,-8-5 2,9 5 2,1-5-2,-10-5 1,8 5 3,0-5-6,2 1 3,-10-7 3,9 2 1,-1-1-2,2 0 5,-10-5-1,8 0-3,1 0 1,-9 0 2,8 1 1,-8-6-2,0 5 0,0-5 0,10 10 1,-10 1-3,0 3 1,0 1 1,-10 5-2,10 6 3,0 3-1,0 1 1,-8 10 1,8 1 12,-9 9 7,1 4 8,-2 1 8,10 10 5,-8 0 10,-1-1 8,9 7 5,-10-7-1,10 6-4,0-5-6,0 5-7,0-5-5,0 0-6,10-6-9,-10 6-7,9-4-4,-9-2-6,0-4-2,8 5 0,-8-5-3,0 0 0,0 0-1,0-5-9,0 5-19,-8-11-20,8 6-22,0-4-30,-9-2-37,-1 1-43,10-5-36,-8-5-25,8 0-15,-8-5-8,-2 1-1,1-7 8,9 7 22,-8-11 30,8 4 29,0 2 30,0-6 26,0 5 30,0-5 22,8 0 21,-8 0 14,9 0 10,1 5 11,-2-5 9,-8 5 9,8 0 9,2 0 10,-1 1 10,-1 3 10,2-3 9,7-2 8,-9 7 2,2-7-2,-2 7-5,11-1-4,-11-1-10,10-3-8,-9 3-7,9 2-10,-1-1-6,-9 0-5,11 0-2,-11 0-2,10 5-8,-9 0-21,0 0-32,0 0-43,-1 0-51,1 5-54,1-5-58,-2 5-83,-8-5-114,8 0-118,-8 0-47,0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12.47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337 582 385,'10'-5'427,"-10"0"-65,0 0-78,8 0-56,-8-5-17,0 5-8,0-5-17,0 5-23,0-5-15,0 0-4,0 5-4,0-5-2,0 0-2,0 1-2,0-2-7,-8 1 2,8 1 6,0-2 1,-10 7 3,10-7 5,-9 2 9,1 3 7,8 2 0,-10-1-7,2 5-11,-11 0-8,11 0-8,-9 5-12,-1-1-15,0 7-16,1-1-6,-1 4-5,-9 1-1,10 0-4,-1 0-8,-1 5-5,3 0-6,-3 5-7,11-5-5,-10 0-5,9 0-11,1 0-1,-2-1-5,2 1-4,-1 1-3,9-2-1,0 1-4,0-5-1,0 0 3,9 0-2,-9-5 1,8 5-1,2-11-1,7 7 0,-7-7 1,6 2 1,3-6 1,-11 0-1,10-6 0,-1 2 1,1 4-2,-1-11 4,-7 2-1,7-1-1,1 0-1,-9-5-1,9 5 0,0-5-1,-9 0 0,-1 5-5,0-5 4,2 5 0,-1 1-1,-1-2-3,-8 7 3,10-2 1,-10 1-2,0 1 0,8 4-1,-8-5 0,0 5-2,0 0 4,0 0-4,0 0 0,9 5 4,-9-5-2,0 4 0,0-4 2,0 5 2,10 1-2,-10-2 0,0-4 2,0 5-1,0 1 0,8-2 1,-8-4 0,0 0-1,0 5 1,0-5-1,0 0-1,0 0 2,0 0 0,0 0 1,8 0-5,-8 0 3,0 0 0,0-5 3,9 5 1,1-4-3,-10-2-1,8 1 1,1 5 5,-9 0-3,9-4-3,0-2 0,-9 6 0,8 0 0,-8 0 2,10 0-1,-2 0-1,1 0 1,-1 0-1,-8 0 0,10 6-1,-1-2 1,-1-4-3,2 0 2,-10 5 2,8 1-1,1-6 1,0 4 0,0-4 1,-1 5-2,-8-5 3,19 6-3,-11-6 0,0 4 0,2-4 0,-1 0 0,9 0 1,-10 0 0,9 0-1,-7 0-2,-2-4-1,1 4-4,9 0-1,-9 0 0,0 0-2,0 0 0,-1-6-3,-8 6 4,18 0 1,-9-5 2,-9 5 1,8 0-1,2 0 4,-1 0-2,-1-4 3,2 4 0,-2 0 1,1-6-1,9 6-1,-10-5-2,1 5-2,1-4-1,-2-2-3,10 6-4,-9-5-3,-1 1-3,2-1 1,7-1 0,-17 2 1,8-1 1,2-1 4,-1 2 4,-1-1 0,-8-1 2,10 2 2,-10-1 0,0 0 3,8-5-2,-8 5 3,-8 0 0,8 0 1,0-5 1,-10 5 0,2 0-1,8 0 1,-9 0 1,-1 0-2,2 5 0,-1-5-1,-9 5-2,10 5 2,-1-5-1,-9 5 1,10 0-1,-11 0 0,11 5-1,-10 0 0,1 0 2,7 0 0,-7 5 0,7-5 1,-7 5-1,8-6-1,0 6 1,-8 0 0,8-4 0,9 4 1,-9-6-2,9 1-2,-8 0 3,8 0 0,0 0-1,8 0 2,-8 0 0,9-5-2,-9 0 2,9 0 1,0 0 1,-1-5 1,-8 5-2,18-5 2,-9 0 0,-1 0 0,2 0 1,-1-5-3,9 5 3,-10-5-2,1 0 0,9 0-1,-10 0-1,1 0 0,1 0-1,-2-5 0,0 0 0,2 5 1,-1-5 0,-1 0 1,2-4 1,-2 3-2,1-4 1,9 0 2,-9 0-3,-1 0 0,2 0 0,-2-4 3,1-1-3,0 5 2,0-10-1,-1 5 0,1-5-1,1 0 0,-2 1 1,-8-6-2,8 5 2,2-11 1,-1 7 1,-9-5-3,8 4 1,-8-5 0,10 5-1,-10 0 0,0 5-1,0 0-2,0 5-1,0 0 4,0 5 6,0 0 7,0 5 8,0 1 2,0 3 4,0 1 2,0 1-1,-10 4-3,10 0-3,0 4-7,0 7-3,-8 3 0,-1 1 3,9 5 6,-10 0 8,2 5 8,8-5 5,-8 5 5,8 0 2,-10-5 0,10 4 0,0 2-2,0-2-5,0 1-4,-9-5-6,9 4-3,0-3-5,0-1-4,0 0-2,0-1-6,9 1 1,-9 1-5,0-2-1,0-4-3,10 5-1,-10-5 2,8 5-3,-8-5 2,8 5-3,2-5 0,-10 4 1,9 2 2,-1-7 0,2 1-2,-2 6-1,1-7 0,-1 1 0,2-5 0,-2 5 0,1 0-1,9-5-2,-9-5-5,0 5-7,0-5-9,8 0-9,-8 0-10,8-5-9,2 0-8,-11 0-8,19 0-6,-9-5 0,-1 0-4,1 0 0,0-5 5,8 5 0,-8-5-1,8 0 1,-7 0-2,-2 0 4,9-5 7,-8 5 4,9 0 4,-10-5 6,10 5 9,-9-5 9,-1 6 10,1-2 7,0-4 5,-1 6 3,1-1 2,-9 0 2,9 0 0,-9 5 2,-1-5 0,2 5-1,-2 0-1,1 0 2,-9 5 0,0 0 0,8-5-1,-8 5-2,0 0 1,0 0 0,0 0-1,0 0 0,0 0 1,0 0-1,0 5 3,0-5 0,0 0-2,-8 5 1,8 0-7,0 0-15,0-5-22,-9 5-28,9 0-36,-8 0-38,8-5-36,-10 5-46,10 0-41,-8 5-36,-1-10-33,-1 4-27,2 7-36,-1-11-60,0 4-105,0-4-47,-8 6-2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16.30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-3 183 100,'0'-4'334,"0"-1"-52,0-1-59,0 6-55,0-4-32,0 4-10,10-5 10,-10 5 14,0 0-5,0 0-13,0-5-12,0 5-7,0 5-2,0-5 6,0 0-2,0 0-4,0 0-3,0 0-3,0 0 7,8 5 12,-8-1 8,0 2 8,0-1 6,0-1 9,0 7 15,0-1 11,0-1 3,8 2 0,-8 4 1,0 0 2,0 4-2,0-4-8,0 0-15,10 5-16,-10 0-18,0 0-18,0-1-20,0 2-22,9-1-13,-9-1-8,0 7-9,0-7-5,0-4-5,0 5-2,0 0-6,0-5-1,0 0-2,0 0-8,0-6 2,0 2-1,0-7 2,-9 7-1,9-7 7,0-4 4,0 6 10,0-6 13,0 5 5,0-5 3,0-5 0,0-1 1,0 2-5,0-7-7,0 2-12,0-6-11,0 0-7,0-5-4,0 5-2,0-5-4,0 0 1,9 0-3,-9 0 0,0 5 3,8-4-2,-8 4-1,0 0 0,10 0 1,-10 5-1,0-5 1,8 10 1,-8-5-3,0 5 1,9 0-3,-9 0 0,0 5-1,0-5-1,0 5-1,8 5 1,-8-5 2,10 5 0,-1 5 1,-1-5 0,2 5 0,-2 0 2,1 5 0,0-5 0,0 5 0,-9-6 0,8 6 0,1 0 1,-9-4 0,0 4 2,10-6-1,-10 6-1,0-5 0,8 0 1,-8 5-1,0-5-1,8 0 0,-8-5-1,0 5 1,0-5 1,0 0 1,0 0-2,0-5 0,0 4 1,0-4 2,0 6 0,0-6 0,0 0 1,0-6 3,10 6-1,-10-4 1,0-6 1,0 5-1,9-5-2,-9-5-1,8 5-3,-8-5-1,0 0 0,10 5 1,-10-5-1,8 5-2,-8-5 1,9 10-1,-9-5 1,0 1 0,0-2 0,10 7-2,-10-1-1,0-1 1,0 6-3,0-4 3,0 4-3,0 0 0,0 0 2,0 0 1,8 4-2,-8 2 1,0-1 3,8 5 1,-8-5 1,9 4 0,-9 1-1,10 5 1,-10-4 0,8-2 3,1 6-2,-9-5-2,9 5 1,0-5 1,-9 5 1,8-5-2,2-5 1,-2 5 1,1 0-1,-1-6 2,2 2-2,7-1-2,-7-1 0,7-4 1,1 0-1,-10 0 0,11 0 0,-3-4 0,3 4 0,-11-5-3,10-1-1,-1 2-3,1-6 0,-9 0-2,1 0-4,7 0 0,-8-5-1,0 5 2,-1-5 1,1 0 2,1 1 1,-2-1 1,0 0 2,-8-5-2,10-1 1,-10 2 0,9 4-2,-9-5-4,0 0-2,0 0 0,0 0 3,0 6 2,0-1-1,-9 0 0,9 4 2,0 1 3,0 1 2,0 4 1,0-1-5,-10 2 0,10 4 1,0 0 0,-8 0-1,0 10 4,-2-5-2,1 10 0,1 0 3,-1 4 1,0 1-2,-8 0 3,7 5-1,10 0 0,-9-5 0,1 5-1,8 5 0,0-6 1,0 1 1,0-5-1,8 5 0,1-5 1,1 0 1,-2 0-1,10-1 2,-1-4 0,10 0 1,-9-4 2,9-2-1,8 1-1,-8-10-1,8 5 3,0 1 0,0-6-1,-8-6-1,8 1 1,-9 1-1,11-2 1,-12 1-2,2-10-1,0 6-1,-9-1-1,8-5-1,-9 0 3,2-5 1,-11 5-2,10-5 1,-9 0-2,-1 0 0,2-5 1,-2 10 0,-8-9-1,9 3 0,-9 2 1,0 4 0,0-5 1,0 0 1,0 5 1,-9 0-2,9 0-3,0 6 0,-8-2 1,8 1 1,-10 5 0,10 1 0,-8-2-1,8 1 0,-9 5 1,1 5-1,-2 1-2,-7-2 0,7 11-1,-7-4 1,-1 3 1,10 1 0,-10 5 0,1 0 1,7 5 1,1 0 1,-9-1-2,10-4 1,-1 5-2,1 0 0,-2-5 1,10 5 1,-8-5-1,8 0 0,0 0 1,0 0 2,0-5 3,8-5-1,-8 4-1,10-4 0,-2 1 1,1-7-2,9 1 0,-1-5 0,-7 0-1,7 0-1,9-5 1,-8 1 0,-1-7-1,-7 7 3,7-7 0,1-4-1,-9 6 0,9-6 0,-10 0-1,1 0-1,1-5 2,-2 5-2,0-5 0,2 5 0,-10 0-1,9 5 0,-1-5 1,-8 6 0,0 3-1,9 1 0,-9-5-1,0 10-2,0-5 1,0 5 0,0 0 1,0 0-1,0 0 0,9 5 1,-9-5 1,0 10 0,0-5 1,0 5 0,9-5-1,-9 5-1,0 0 2,8 0 0,-8 0 0,10 0 1,-2 0-1,1-5 2,1 5-1,-10 0 2,8-5-4,1 5-10,-1-5-11,2 0-14,-2 0-14,1-1-15,1-4-13,-2 6-14,0-12-17,2 6-6,-1-4-5,-1-1 1,0-5 6,2 5 7,-1-5 7,-1 0 12,2 0 19,7 0 13,-17 0 15,10 0 12,-2 0 10,-8 0 6,8 5 6,-8 1 3,0-2 0,9 1 3,-9 5 0,0-4 3,0 4-2,0 0-1,0 0-1,0 0 1,0 4 1,0-4 1,0 5-1,0 1-11,0-2 5,0 1 3,0 0 3,0 0 1,-9 0 3,9 0-3,0 0 2,0 0 13,0-5-5,0 5-2,0 0 0,0-5 7,0 0 14,0 0 21,0 0 19,0 0 11,0-5 7,9 5 4,-9-10 1,0 5-9,10-5-14,-2-5-18,-8 5-18,9 1-13,-9-2-1,9-4-1,-9 11 3,9-7 3,-9 7-1,8-1-1,-8-1-2,10 6-1,-10-4-4,0 4-5,0 4-5,0 2-1,9-1 1,-1 5 1,-8-5 4,10 4 1,-2 6 2,1-5 5,-9 5 0,8-5-2,2 5 0,-10-5-4,8 5-4,1 0 0,1-5-3,-2 0-1,0 0-3,2-5 4,-1 0-4,8 5 3,-8-10-1,0 5 2,9-5-2,-1-5-1,1 5 1,-1-10-1,1 5 0,0-5 1,-1 0 2,-7 0-6,7-5 2,1 0-2,-9 0 0,9 0 0,-10-5-1,1 5-1,1-5-4,-2 5 5,-8 0-1,8 0 1,-8 6 4,0-1 3,0 5 4,0 0 2,0 0 0,0 0 0,0 5 1,0 0-1,0 0-5,0 0-4,0 5 0,0 0-3,-8 0-2,8 5 0,-8 0 0,8 5-1,0-5 3,-10 5 0,10-1-2,0-4 0,-9 5 2,9 0-1,0 0 1,9 0 2,-9 0-2,0-5-1,10 5 2,-10-5 1,0 5-1,8-5 0,-8 0-6,8-5-19,-8 5-23,0-5-35,0-1-38,0 2-41,0-6-45,0 5-53,0-5-58,9-5-46,-9 5-37,0-10-22,0 5-13,0-5-9,10-5-15,-10 5-21,8-5-27,-8-5-46,0 0-12</inkml:trace>
  <inkml:trace contextRef="#ctx0" brushRef="#br0" timeOffset="1774">2111 40 232,'0'-11'497,"0"1"-52,-8 1-79,8 4-93,0-1-78,0 6-60,-9 0-38,1 6-27,8-1-23,-10 4-17,10 1-10,-8 1-6,-1 4-9,9-6 0,0 6 0,0 0-2,0 0 0,0 0-1,0 0-2,9-5-3,-9 5-8,8-5-14,2-1-16,-10 2-20,8-1-23,1-5-22,-1 4-26,2-3-27,-1-2-24,-1 7-20,2-7-13,-2 7-5,11-7 2,-11 11 7,0-5 15,1 0 24,1 5 30</inkml:trace>
  <inkml:trace contextRef="#ctx0" brushRef="#br0" timeOffset="1920">2263 397 67,'8'15'164,"1"0"24,1-4 16,-2-7 7,-8 7-2,8-7-18,-8 1-25,0 1-22,0-2-14,9-4-5,-9 0 1,0 5 7,0-5 3,0 0-1,0 0-4,10 0-1,-10-5-4,0 5-6,0-4 2,0-2-4,0 1-2,0 5-6,0-4-4,0-2-4,0 1 0,0 1-3,0-7-1,0 7-3,0-1-2,0-1 3,0-3 5,0 3 3,0 2 1,0-1 0,8-1-7,-8 2-7,9-6-6,0 5-3,-9 0-7,9 0-6,-1 0-8,2 0-6,7 0-8,-9-5-4,2 10-4,-1-5-5,-1 5-7,2 0-7,7-5-1,-7 5-5,6 5 0,-7-5-3,9 5-5,-10-5 0,11 5-3,-1 0 1,-10 0-2,9 0 1,-7 5-4,-1 0 0,9 0 3,-10-6 0,1 7 0,0-1 1,0-1-4,-1-3-16,1 3-21,1-4-23,-2 5-24,0-5-20,2-5-16,-1 6-20,-1-6-19,10-6-1,-9 1 10,9 1 8,-1-2 10,-7-3 6,7-2 6,1-4 12,-10 0 14,10 1 11,-9-1 12,-1 0 13,2-5 4,-10 0 17,9 0 12,-1 0 11,-8 5 7,0-4 3,0 4 10,0 0 10,0 0 23,0 0 4,-8 5 4,8 5 5,-9 0 3,-1 0 2,2 0-3,-1 0-13,0 5-10,0 5-8,-8 0-5,8 0-3,0 0-2,1 5-5,-2-5-1,1 5-2,1 5 0,-2-6 0,2 2-3,8 4-1,-9 0 0,9-6 0,0 6 2,0-5 1,0 5-2,9-5 1,-9 0 1,0-5-1,8 5 1,-8-5 2,10 0-2,-2 0-1,-8-5 3,9 5 1,1-5-6,-10-5 2,8 5-1,-8-5-2,9 0 1,0 0 0,-9-5-1,9 0 1,-9 5 3,8-5 2,-8 0 2,9 1 10,-9-2 9,0 7 13,0-7 13,9 7 9,-9-2 12,9 1 7,-9 1 5,0 4-2,0-6-5,8 6-8,-8 0-5,0 0 5,0 0 11,10 0 8,-1 6 14,-9 3 15,8-3 13,2 9 8,-10-6 0,8 6-7,-8 5-11,9 0-10,1 5-13,-10-5-12,0 10-14,8-5-8,-8 4 0,8 1-7,-8 0-11,0 5-6,-8-5-7,8 5-8,0-5-5,-8 4-3,8-4-7,-10 0-3,10-5 0,-9 5-1,1-6-3,-2-3 1,2 3-3,-1-4 4,-1 0-4,2 0 0,-1-5 2,0 0-1,0 0 0,-8-5-2,17 0 3,-9-5-2,0 0 2,1 0 2,-2-5-5,1 0-6,-9-5-7,18 0-8,-8-5-10,-1 0-10,1-5-11,8 0-9,-10 0-11,10-5-7,0 1-8,0-7-10,0 2-6,0 3-9,10-3-7,-10-6-8,8 5-1,1 0 1,-1 5 5,10-5 3,-9 5 3,1 1 4,-2-1 0,10-1-3,-9 7-9,-1-1-12,1 0-25,9 5-27,-10-5-33,2 10-41,7-5-40,-7 5-55,7-5-84,-7 5-129,-2 0-54,0 1-11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19.26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72 711 295,'-10'11'603,"2"-7"-65,-1 1-138,9 5-113,-10-5-59,10 0-66,-8 0-41,16 0-28,-8 0-14,10 0-8,-1 0-6,9-5-3,-1 5-6,1 0-8,9-5-11,-1-5-7,1 5-7,-2-5-8,2 5-4,0-5-2,-1-5-2,-7 5 0,-2-5 0,1 5 4,-10-10 9,2 5 10,-2 1 11,1-6 7,-9 0 7,0 0 13,-9 0 12,9 0 8,-8 0-1,-2 0 1,2 0-3,-1 0 6,0 0 6,-8 5 0,8 1-6,-1 3-8,-6 1-4,-3 1-11,11 4-9,-10 0-9,-1 4-16,3 1-12,-11 5-9,9 0-6,1 0-3,-1 0 1,1 5-3,-2 0-3,1 0 1,1 0-1,7 4 1,2-4 2,0 6 0,-1-7 9,9 1-4,-10 6-6,10-7-14,0-4-19,10 5-21,-10-5-27,9 0-27,-1 0-39,10-5-23,-9 0-25,9 0-18,-1 0-8,1-5-7,-1 0 0,1-5 3,9 0 7,-9 0 9,-1-5 14,10 0 18,-9-5 19,9-5 19,-1 5 20,-9-4 20,1-7 20,9 7 19,-10-7 19,1-3 20,-1 4 20,1-5 20,0 5 19,-1-5 21,2 5 24,-11-4 23,10 4 28,-9 5 24,-1-6 23,2 12 21,-2-1 15,-8 5 4,9 0-5,-9 5-19,0-4-21,0 9-28,10 0-5,-10 4 8,8 11 4,-8 0 11,8 5 21,1 5 27,1 5 18,-10 0 18,8 4-10,1 7-25,0-7-17,8 6-17,-7 5-29,7-6-24,-9 6-17,11-5-17,-11 5-12,2-10-12,7 5-12,-7-1-10,-2-4-6,-8-5-8,8 5-3,1-11-6,-9 6-3,0-4-3,0-7-3,0 1-3,0 0-3,-9-5-1,9 0-3,-8-5 0,8-5-1,-8 5-1,-2-5-2,1 0 0,1-5 0,-2 0-3,-7-5-9,7 0-9,2-5-9,-1-5-12,1 5-12,-2-10-13,-7 5-12,17-5-15,-9-4-8,9 4-8,0-5-15,0 0-16,0 0-27,0 0-30,9 0-33,0 5-33,-1-5-32,2 5-37,7-4-28,-9 3-21,2 2-12,7-1-5,1 5-16,1-5-32,-11 5-58,19 0-64,-19-5-17</inkml:trace>
  <inkml:trace contextRef="#ctx0" brushRef="#br0" timeOffset="660">1345 318 452,'9'-15'629,"1"0"-65,-2 6-99,-8-2-91,9 2-63,-9-2-30,0 7-25,0-2-21,9 6-27,-9-5-29,0 5-31,0 0-13,0 5 10,0 1 17,9 9 16,-9-6 9,0 11 8,-9 1 7,9-2 6,0 1-9,0 5-30,0-5-36,0 5-26,-9-6-19,9 7-12,0-2-10,0-3-6,0-2-10,0 6-4,0-5-8,0 0-5,0-5-6,0 5-4,0-5-5,0 0-6,0 0 0,0-6-5,0 6-2,9-4-1,-9-7-2,0 7-2,0-2 2,0 1-4,-9-5-12,9 0-18,-9 0-20,9 0-26,-8 0-34,8 0-45,-10 0-60,1 0-51,1 0-48,8-5-42,-10 0-44,2 0-34,-1-5-21,9 5-11,-8-5-13,-2 0-36,10 0-64,-8-5-41,-1 0 9</inkml:trace>
  <inkml:trace contextRef="#ctx0" brushRef="#br0" timeOffset="942">1204 627 425,'0'0'625,"-9"-5"-55,9 5-103,0 0-92,0 0-79,0 0-62,0 0-37,0 0-28,0 0-29,0 0-28,9-5-25,-9 5-22,9 0-19,8-5-12,-8 0-12,9 5-9,0-5-6,-1 0-5,1 0-2,-1 0 0,10 0 2,-9 0 2,9 0-4,-10 0 1,1 0 0,0 0 0,-1 0 0,1 0 0,-1 0 1,1-5-3,-9 5 2,9 1 3,-10-7-1,2 1 0,7 1 1,-7-2 0,-2 2-5,1-1 2,9-5 1,-9 4-3,-1-3 1,2-1 0,-2-6 1,1 7 0,-9-6 2,9 0 0,0 0-2,-9-5-1,8 5 5,-8 0 6,9 1 10,-9 4 16,0-5 9,0 5 22,0 0 20,0 5 18,0 0 19,0 0 14,-9 5 4,9 0-7,0 5-4,0 0-10,0 0-4,-8 5 1,8 5-8,-9 0-8,0 10-5,0-1 1,9 7 3,-8-2-2,-2 2-7,2 4-8,-1 0-9,9 4-7,-10-5-4,2 7-4,8-7-5,-9 6-3,9-5-9,-8 0-5,8 0-2,0 0-4,0 0-4,0-5-6,0 5-3,0-6-5,0 1-2,0-5-4,0 0-2,0-5 0,0 0-3,0 0 0,0-5 0,0 0-1,0-6 0,0 2 2,8-1 1,-8-5 0,0 0 2,0-5-1,9-1 0,-1-3 0,2-6-1,-1 0-1,9 0-3,-10 0-2,1-5 1,9 5 0,-10 6-2,1-6 0,-9 4 0,10 1-2,-2 5-1,-8 1-1,8 4 0,-8-5-1,10 5 1,-10 5 0,9-1-1,-9 1 2,8 5 3,-8-5-1,10 5 2,-2 5 0,1-5-2,-1 5 0,-8-5 3,10 5 0,-2 0-1,1-5 1,1 0-1,-2 0 1,-8 0 1,9 0 1,0-5-1,0-1-2,-1 2 1,1-1 0,9-1-4,-10-4-7,2 0-9,-1 0-10,-1-4-7,2-1-8,7-1-8,-9 2-8,2-7-3,7 2 4,-7-1 3,-2-5 9,0 5 3,2-5 5,-1 0 8,-9 0 9,8 0 4,1 0 6,-9 0 3,0 0 2,0 1 3,0 4 1,0-5 2,0 4 1,0 7 0,0-6 0,0 5-2,0 0 1,0 5-4,0 0 1,0-5 0,-9 10 0,9-5 1,0 5-1,0 0 2,0 5-1,0 0 4,-8 5-2,8-6 1,0 2-2,0 4 0,0-6 2,0 6 2,0 0 3,8-5 0,-8 0 1,0 5 1,9-5 3,-9 0 3,9-5-1,0 0-2,-9 0-3,8 0 0,2 0 0,-2 0-1,1-5-3,9 5 0,-9-5-1,9 0 1,-1-5 1,1 5 0,-10 0-1,11-5-1,-1 5-2,-1-5 1,1 0-4,-10 0-10,11 5-15,-11-5-19,10 5-27,-9-5-35,-1 5-39,1-5-48,0 5-50,0 0-56,-9-5-61,8 5-57,2 0-59,-10-5-81,0 5-137,0-5-57,0 5-6,-10-5 31</inkml:trace>
  <inkml:trace contextRef="#ctx0" brushRef="#br0" timeOffset="3822">2894 478 383,'9'0'387,"-1"-5"-28,-8 5-43,10 0-42,-10 0-9,0-6 17,0 6 8,0 0-5,-10-4-11,10 4-14,0 0-5,0 0-2,0 0-2,0-5-5,0 5-7,0 0-14,0 0-15,-8 0-20,8 0-24,0 5-26,0-5-28,0 0-26,0 0-16,-9 10-8,9-5-6,-10 4 0,10 1-1,-8 5 1,8 0 3,-9 5 2,1-5-1,8 5-3,-10 0-1,10 5-1,0-1-3,0 2 1,0-2-1,0 1-3,0 0-2,0 0-7,0 5-4,0-5-6,0 0-5,10-1-4,-10-3-3,0 3-4,8 2-3,-8-7-1,0 6-3,0-5-2,0 0-1,0 0 0,0-5 1,0 5-1,0-5-11,0 0-17,-8-6-21,8 1-23,0 1-27,0-2-30,0-9-38,-10 5-44,10 0-40,0 0-42,0-5-51,0 0-51,0-5-46,0-5-38,0 5-31,0-10-41,0 0-59,-8 0-83,8-9-8,0 3 32</inkml:trace>
  <inkml:trace contextRef="#ctx0" brushRef="#br0" timeOffset="4144">2832 557 470,'0'-10'620,"9"1"-87,-1-2-130,2 1-66,-2 1-54,1 3-56,-9-3-43,18 9-33,-9-6-24,-1 6-18,10 0-17,-9 6-12,9-2-10,-10 1 8,11 5 6,-11 1 5,10-2 5,-9 1-2,-1 5 2,2-5 2,-2 5 8,-8 0-3,9 0-5,-9 0-5,-9 0-5,9 5-6,-18-5-9,10 4-9,-1-4-17,-9 0-12,1 5-8,-1-5-5,0 0-6,1 0-5,-1 0-4,-1-5-4,11 0 1,-9 0-1,7-5-1,2 0-3,-1-1-8,9 2-16,-9-6-23,9 5-25,0-5-30,0 0-30,9 0-22,0-5-18,-1 5-9,10-6 3,-1 2 5,2-1 10,7 0 8,1 0 11,0 0 5,-1-5 4,1 5 6,0 0 10,8-5 12,-9 0 17,10 0 18,-1 0 17,-9 0 17,1-5 14,8 0 10,-17 0 7,9 0 7,-2 6 4,-6-6 10,-1 0 15,-10 0 19,10 5 18,-9-5 21,-1 5 21,-8 0 18,9 5 21,-9-5 11,0 0 3,0 5-2,0 0-7,0 0-8,-9 0-14,9 5-11,0-5-16,-8 0-7,-1 5-5,0 0 3,0 0 3,1 0 5,-2 5 12,2-5 12,-1 5 8,-1 0 0,2 0-4,-1 0-7,-9 0-11,10 0-13,-1 5-16,-1-5-18,2 5-14,0-5-11,-2 5-9,1 0-9,1 0-6,0 0-5,-2 0-4,1-1 0,9 2 1,-8 4-4,-2-6 1,10 6-1,-8-5 2,8 5 0,0-5 1,0 0-1,0 0-2,0 0 0,0 0 1,8 0 1,-8-5 0,10 0 0,-2 0 1,1-5 1,1 0 0,-2 0 0,9-5-2,-7 0 0,6-5-1,3 5-1,-11-10 1,10 5 1,-1 0 4,2-5 3,-11 0 8,2 0 7,-2 5 6,1-4 11,0 4 5,0-5 5,-1 4 8,-8 7 2,0-1 2,9 0-5,-9 0-4,0 0-8,0 5-4,0 0-9,0-5-11,0 5-8,0 0-8,0 5-3,0-5-2,0 5-2,-9 0-3,9 5-1,0 0 2,0-1 1,0 2 2,0-1 0,-8 4-1,8-4 0,0 5 0,8 0-7,-8-5 4,0 5 3,0-5 0,9 5-1,1-5 1,-2 0 0,0 0 3,2-5 6,-1 5-3,-1-5-3,2-5 2,7 5-1,1-10-2,-1 5 0,1-5 0,0-5 1,-1 5 0,-7-5-1,7-5-1,1 0-1,-1 5 0,-7-5 0,7 0 2,-8 0-1,0-4-1,-1 4 0,1 0 0,1 0 0,-2 0-1,-8 0-1,0 5 0,8 0-1,-8 0 1,0 5 1,0 0 0,0 0-1,0 0 2,0 0 0,0 5-2,0 0-1,0 0 0,0 0-3,0 5 2,-8 0 2,0 0 1,8 0 1,-10 5 0,1 0 0,9 5 0,-8-5 0,8-1 0,-9 6-1,9 0 0,-9 0-1,9 0 1,0 0 0,0 0 1,0 0 1,0 0 1,0 0 0,9-5-1,0 5-1,-9-5 0,8 0 1,1 0 0,1-1 1,6 2-1,-6-7 0,7 2-1,-7-6 2,7 5 1,1-5-3,-10-5-1,11-1-3,-2 2 1,-8-1-2,8-5 1,-8 0 1,9 0-2,0-5 3,-9 0 0,-1 0 2,10 0 0,-9-5 0,9 0 0,-10 5-2,1-9 2,1-1-1,-2 0 0,0 0 1,2-5-2,-1 5 0,-9-5 2,8 0 1,-8-4-2,9 4 1,-9 0 1,9 0-1,-9 0 0,0 0 2,0 0-2,9 6-1,-9-2 2,0 2-1,0 3-1,0 2 2,0-1 0,0 10-1,0-5 1,0 5-1,0 5-1,0 0-1,0 0 2,0 5-4,0-5 0,0 5-2,0 5 1,-9 0 2,9 5-1,0 0 3,0 5 1,-9 5 5,9 0 10,-9 0 7,9 5 6,-8-5 5,8 0 6,-9 4 5,9-3 2,0 3 1,0-4-4,0 0-2,0 5-4,0-5-2,0-1-5,0 2-4,0-1-3,0-1-4,0 1-5,0 1-3,0-7-3,0 6-2,0-5-1,0 0-1,0 0-3,0 0 1,0 0 1,9 0-1,-9-5-2,0 5 1,0-6 0,0 6 2,0-4-2,8-2-1,-8 1 1,0 0 0,9 0 0,-9-5-2,0 0-1,9 0-3,-9-5-1,0 5 0,9-5-3,-9 0 0,0 0-2,8-5 3,2 5 0,-1-5-2,-1-5 1,10 5 0,-9-5-1,-1 1-1,10-2-2,-9-4-2,1 5-1,-10-4 0,8 4-1,0-5 3,2 4 1,-10-3 3,9 4 1,-9-5 4,8 5 2,-8 0 3,0 0 0,0 5 1,0 0-1,0 0 0,0 0-1,0 5-1,0 0 0,0-5-3,0 5-1,0 5-1,0-5 2,-8 10 2,8-5-1,-9 5 1,-1 0-1,10 5 2,-8-5 1,8 5 2,-8-5-1,8 5-1,0 0 2,0 0-1,0-6 0,0 6 0,0-5-1,8 1-7,-8-2-1,8 1-4,2-5-1,-1 5-4,-1-5 0,2-5-5,7 5 0,-9-5 2,10-5-4,-9 5 0,9-5-4,-9 0 1,9-5-5,-1 5 2,1-5-1,0-5 3,-1 5 2,1-5 4,-9 1 1,9-1 4,-1-6 5,-7 7 4,-2-1 1,0-5-2,11 5 4,-19 0 3,8 0 3,1 0-1,-9 0 1,9 0 0,-9 5 1,0 1 5,0-2-4,0 7 2,0-1 1,0-1-1,0 2 3,0 4-2,0 0-1,-9 0 0,9 0-1,-9 10-1,1-5-2,-1 4-1,-1 1 1,2 5-1,0 0 1,-2 5-1,10-5 1,-9 0 0,9 5-1,0 0 1,0 0 0,0-6 0,0 7-1,9-6 1,-9 5 0,10-5 0,-2 0 0,0-1 1,2-4-1,-1 0 0,-1 0 0,1 0 1,9-5 2,-10-5-2,10 5-1,-9-5 2,9 0 0,-1 0 0,1-5 1,1 0-4,-11 0-5,10-5-6,-1 0-3,1-5-5,-1 5-3,1-5-5,1-4-1,-3-1 1,-7-1 2,9 2 6,0-6 4,-1 0 2,-7-5 5,7 1 2,-7-1 2,-2-5-2,1-1 2,-1 2 3,2-1 1,7 0-3,-17-4 2,10-2 0,-2 6 1,-8 1 2,8 4 1,-8 0-1,0 5-1,0 5 1,0 1-1,0-2 1,0 12-1,0-6-2,0 10 2,0-1 4,0 2-2,0-1 4,0 5-1,0 0 5,0 5 11,-8 5 8,8 4 9,-8 1 7,-2 6 11,10 3 7,-9 1 11,1 0 4,8 5 1,-10 5-2,10-5 0,0 0-3,0-1-3,0 1-3,0 0-7,0 0-3,0 0-5,0-1-5,10-3-8,-10 4-6,0-6-2,8 1-8,-8 0-3,9-5-5,-9 0-7,0 0-2,10 0-1,-10-5-2,0 0-2,0 0 1,0-6 1,0 6-2,0-5 3,0 5-10,0-5-16,0 0-15,-10-5-20,10 0-20,0 0-21,-9 0-18,9-5-26,-8 5-15,-2-5-20,10 5-28,-8-5-33,-1 0-27,1 0-24,-2-5-20,2 0-9,-1 0-12,-1-5 2,10 0 18,-8 5 31,8-5 34,0-5 34,0 5 36,0 1 31,0-2 34,0 2 31,8-1 28,-8-5 19,10 4 15,-10 7 8,9-6 8,-1 0 5,2 0 7,-2 5 9,1-5 7,-1 5 6,2-5 9,7 0 7,-7 5 6,6-5 6,3 5 2,-3-5 2,3 1 3,-1-2 5,-1 1 7,1 1 4,-1-2 1,10 1 4,-9 1 6,0-6 4,7 0 1,-6 4 0,-1-3 11,-1 4 16,-7-5 16,6 4 23,-7 2 14,-9 4 10,10-5 5,-10 0 1,8 5-8,-8 0-18,0 0-19,0 0-27,0 5-25,0 0-20,-8 0-17,8 0-10,-10 0-14,1 10-13,1-5-7,-10 5-5,9 0-2,1 5-1,-10 0 1,9 0-1,-1 5 2,10-5 2,-8 4 2,0-4-1,8 5 0,-9-5 0,9 0-1,0 5-2,9-5-4,-9-5 0,0 5-2,8-5 0,0 0 0,2 0-2,-1-5-1,-1 5-2,2-5 1,-2 0-1,11-1 0,-11 2-2,0-1 0,1-5 1,1 0 0,7 4 0,-17 2-1,9-6 0,0 5-1,-9-5 0,8 0 0,-8 4-2,0-4-5,0 0-11,0 0-12,0 6-13,0-6-19,0 5-19,0-5-24,-8 4-35,-1-4-40,0 5-37,-8 1-37,7-6-38,-7 4-38,-1-4-42,9 0-38,-9 0-27,1 0-39,7 0-65,-6-4-105,-3 4-32,2-6 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19.2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14 101 907,'-12'-29'0,"6"6"0,20 0 14,20 10-4,28 4 5,23 9-9,23 5 1,17 5-7,3 7 0,-18 2-74,-26 6-409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33.92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213 368 163,'0'-11'551,"0"7"-38,0-6-63,0 5-73,-10 0-28,10 0-22,-9 0-26,9 0-28,0 0-23,-8 0-31,8 0-28,-10 0-21,10 5-17,0-4-8,-8 4-17,8 0-18,-9 0-18,1 4-9,-2 1-4,2 0-6,-1 5-2,-1 5 1,-6 0-1,6 0 2,-7 5 4,9 4-2,-2-3-4,-7 3-6,7 2-10,2-2-9,8 1-10,-9 0-5,-1 0-9,10 0-4,0-6-2,0 7-2,0-7-5,0 1-1,10 1-2,-1-7-2,-9 1-2,8-5 1,2 5-2,7-10 1,-7 5 2,6-10-1,-7 5 0,9-5 6,0-5-2,-1 0-2,1 0-1,-1-5-1,1 0-3,1-5 0,-11 5 1,10-4-5,-9-7 2,-1 1 0,1 1 1,1-1 0,-2-5 3,-8 0 0,0 0-2,0-5 1,0 5-1,0-5 1,-8 0 3,8 0-2,-10 1-1,10-6 0,-9 10 0,1-5-1,-1 10 0,9-4-2,-9 3 1,9 6-2,-9 1 0,9 4 2,0-1 0,-8 7 0,8-7-1,0 7-1,0 4-5,0 0-5,-10 0-14,10 0-20,-9 4-25,9 2-31,-8-1-35,8 5-37,-10-5-37,10 5-32,-8-1-33,8 2-30,-9-2-22,9-3-12,0 3-5,0 2-2,9-2-6,-9-3-25,0-2-34,8 7-58,-8-7-48,10 1-10</inkml:trace>
  <inkml:trace contextRef="#ctx0" brushRef="#br0" timeOffset="443">380 403 70,'0'-5'577,"0"0"-10,0 0-94,10 0-103,-10 0-89,8 0-59,-8 0-38,8 0-12,2-1-11,-1 2-10,8 4-8,-8-5-10,0 10-5,9-5-10,-1 4 2,-7 7-4,7-1-3,-9 0 6,10 0 13,1 5 17,-11 5 6,0-5 6,2 9-4,-1-3 2,-9-2-2,0 1-13,0 0-19,0 5-24,0-5-14,-9 0-14,9-5-9,-10 4-10,2 1-9,0-5-5,-2-5-4,10 5-5,-9-10-2,1 5 0,8-5 3,-10 0 1,10-5 0,0 0-1,0 0-2,-8-5-3,8-5-7,0 0-4,0 0-7,0-5-3,8 0-3,-8 1-3,0-7 0,10 2-2,-2-6 1,1 5-2,-9-5-5,18 5-12,-10 1-13,2-2-16,-1 1-23,8 1-29,1 4-38,-10-5-43,10 5-44,1 0-40,-2 5-40,1-6-37,-1 7-33,1 4-20,0 0-11,9 0-10,-10 0-28,-9 0-58,19 5-88,-9-5-23,0 5 15</inkml:trace>
  <inkml:trace contextRef="#ctx0" brushRef="#br0" timeOffset="776">1229 493 304,'10'4'598,"-10"7"-28,9-2-113,-1 1-111,-8 0-66,8 0-33,-8 0-25,10 0-22,-1-5-21,-9 5-26,8 0-22,-8 0-20,10-5-18,-10 5-14,0 0-3,8-5 0,-8 5 1,0-5 6,0 5 4,0-5 5,0-1 14,0 1-1,0 1 4,0-6 6,0 4 2,0-4 7,-8 0 3,8 0 0,0 0-14,0 0-3,-10 0-10,10-4-13,-8-2-14,-1 1-15,9-4-14,-10-1-12,2-5-7,8 4-6,-8-3-5,8-1-1,0 0 2,0 0-2,0 0-1,0 0 1,0 0-2,0-5-1,8 5 1,-8 0 2,8 5 1,2 1 4,-10-6 3,9 10 0,-9-1 0,0 2 3,8-1-4,-8-1-3,0 6-6,0 0-5,10 0-1,-10 6-3,8-1 3,-8 5-3,9-1 4,1 2 5,-2-2 2,0 1 5,2 5 2,-1-4-3,-9-2 0,8 6 7,1 0-4,0-5-6,-9 0 0,9 5-7,-9-5-1,8 0-1,-8 0-1,10-5-5,-10 5 0,8-5-1,-8-1 1,0 2 3,9-6-2,-9 5 2,0-5 0,0 0 1,0 0 0,10 0 6,-10 0 2,0 0 1,0-5 3,8-1-2,-8 2-1,9-6-1,-1 5 3,-8-5-10,10 0-2,-10 0-1,8 5-1,-8 0 0,9-5 0,-9 10 0,9-5-2,-9 0 4,0 5-2,0 0-2,0-5 0,0 5-1,0 0 3,0 5-1,0-5 0,9 0 0,-9 5 1,0 0 0,0 0-6,8 0 3,-8 0 1,10 5 1,-10-5-1,0 5 3,9-5 1,-1 0-3,-8 0 7,8 5-2,2-6 0,-1 2-1,-1-1 3,2-1-3,-2 2-2,11-6 3,-11 5 0,0-5-3,11 0 0,-11 0-1,10 0-2,-9 0 1,9 0 1,-10 0 0,9 0 1,-7-5 0,7-1 0,-7 2 1,7-1-1,-7-5-1,6 5-1,-7-5 0,1-5 4,-2 5-3,0 0-1,2-5 0,-10 0-1,9 0 2,-1-5 1,-8 5 1,10 0-6,-10 0 1,8 1 2,-8-7-1,0 6 1,0 6-2,9-6-1,-9 0 0,-9 0 2,9 5 1,0 0 1,0 0 0,0 0 1,-8 5 1,8 0 0,0 0-1,-10 1-1,10 4 0,-8 4-1,-1 1-3,-9 0 2,10 5-3,-11 5 3,3 0 1,-3 0 0,11 5-2,-10 0 1,9 5 1,-1-5 1,2 4-1,-1 1-1,9-5 2,0 5 0,0 0 0,9-5 2,-1 0 0,2 0-1,7-5-1,-7 0 2,17-1-1,-11 1-1,3-5 1,7 1-1,-9-2 1,10-4-1,-9-5-4,9 5-7,-10-5-6,9-5-5,-7 5-6,7-5-5,1 0-4,-10 1-3,1-7 1,9 1 4,-10-5 3,1 6 6,0-6 5,-1 0 4,1 4 4,-9-3 4,9-1 2,-10 5 4,1-5 0,0 5 0,-9 0 3,9 5 0,-9-5 0,8 5 0,-8 0-2,0 5 0,0-5 2,0 5 0,0 0-2,0 0-1,0 0 1,-8 5 1,8 0 0,-9 0-2,9 5 1,-9-5 0,0 10 0,1-10-1,8 10 1,0-5 1,-10 0 0,10 0 1,-8-5 0,8 10-1,0-11 1,0 7 4,0-1-1,0-5-2,0 4-1,0-3-3,0-2-6,0 1-7,0-5-5,0 6-10,0-2-3,8-4-5,-8 0 0,0 0-1,10 0 3,-10 0 2,8-4 2,-8-2 2,9 1 0,0 1 4,0-2 0,-9-3 0,8 4 2,1-5 5,1-1 3,-2 2 5,-8-1 3,8 0 2,2 0-3,-10 0 4,9-5 2,-1 5 1,2 0 1,-10 0 0,0 0 1,8 0 1,-8 5 5,0-4-5,9-2 0,-9 7-1,8-7 1,-8 7-2,0-7 2,10 1 0,-10 5 0,0-4 1,8-1 0,-8 5 0,0-5 1,0 5-2,9-5 0,-9 5 0,0-5 0,0 5 1,0-5-1,0 5 0,0-6 1,10 2 0,-10 4-2,0-5 1,0 5-1,0 0 0,0 0 1,0 0 1,0 5-3,0-5 1,0 5 3,0 0-2,0 0 5,0 0-1,0 0 1,0 0-1,-10 0 4,10 5 1,0-5 0,0 5 3,-9 0 0,9 0 3,0 0 0,-8 0 1,8 0-2,-10 0 0,10 0-1,-8 5-2,-1-5-2,9 5-2,0-5-3,-8 5-1,8-5 2,0 4-3,0 2-1,8-1 1,-8 5 0,9-6-1,-1 6 1,2-4 1,-2 4-2,11-6 1,-11 6-2,1-5 5,9 0-3,-10 5-1,10-5-1,-9 0-1,9 0 1,-9 0-1,-1 0 1,10-5-6,-9 5 4,-1-6 2,2 7 0,-10-11 0,8 10 0,-8-5 2,9-1-2,-9 2 0,0-1 0,0-1 0,-9 1 0,1 5-2,8 1-2,-18-7-1,9 7-1,1-2-1,-10 1-3,-1 0-1,11-5 0,-1 5-2,-9-5 1,10 0 3,-1 0 1,0-5 3,9 5-2,-9-5-4,9-5-8,0 5-3,0-5-6,9 0-6,-9 0-6,9-5-3,0 0-3,8 0 5,-8 0 4,8-5 3,2 0 4,-1 5 1,7-4 0,-7-1-4,1-6 4,-3 7 1,11-6 2,-9 5 1,-1-5 3,1 0 2,1 0 7,-2 1 6,1-2 1,-1-3 0,-7 4 3,6-5 2,-6 0 2,7 0 0,1 0-1,-9 0 0,-1 1-2,2 3 3,-2-3 0,-8 8-2,9 1 1,-9 0 1,0 6 1,10-1 1,-10-1 3,0 7 1,-10 4 2,10-5-2,-9 10 0,9-5 4,-8 10-1,-2-5 1,-7 10 0,17 0 0,-18 0 3,18 0 6,-8 0 4,8 5-2,-9-5 8,9 4 3,9-4 1,-9 5-1,0 0-2,8-5-3,2 0-2,-2 5-3,9-10-9,-7 5 0,-2 0-7,11-6 0,-2 6 0,-8-4-1,8-2-4,1 1-1,-9 5 1,9-5-2,-9 0 1,-1 5-1,2-5 0,-10 0-4,8 5-2,-8-5-6,0 0-20,0 5-10,-8-5-10,8-1-14,-10 6-17,10-4-12,-8-2-11,-1 1-5,-1-5 8,2 1 2,8-2-1,-9 7 3,9-11 9,-9 4 7,9-4-1,0 5-2,0-10-13,0 5-8,0-4-5,0-2-10,9 1-3,-9 1-2,9-7 1,-1 7 3,2-7 11,7 2 9,-7 3 9,7-3 8,1-1 4,-1-5 9,1 5 9,-10 0 5,11-5 12,-2 0 10,1 5 11,0-5 8,-1-5 9,10 6 9,-9-7 9,-10 6 15,10-5 15,-1 1 11,2-1 13,-11 5 15,0-5 14,2 5 12,-1 0 11,-1 5 8,-8-5 1,0 10 2,10-5-1,-10 5-4,0 0-8,0 1-10,-10 4-12,2 0-11,-1 0-2,-1 4-2,-6 1 3,7 5 5,-9 0 7,0 5 7,1 0 10,-1 0 5,1 0-8,-2 5 0,1-1-7,10-4-9,-10 5-10,9 1-11,1-2-12,-1 1-13,-1-5-3,2 5-13,0-5-7,8 0-7,0 0-5,0-5-7,0 0 2,0 5 2,0-5-1,8-5 0,-8-1-1,8 2 1,2-1 0,-1-5 5,-1 0-3,1 0-3,9-5-2,-10-1 1,10 2 1,-9-11-3,9 4 0,-1-3 0,-7-1 0,7 0 0,-8 0 0,0 0 0,-1 0 3,2 5 1,-1 0 7,-1-5 9,-8 11 6,0-2 3,8-3 4,-8 9-1,0-6-3,0 6 0,0 0-1,10 6-5,-10-2-3,0 7-1,0-2-3,9 1-1,-9 0 2,8 0 1,2 0-3,-10 0-6,8 0-3,1 0-1,9 0 0,-10 0-2,2 0 1,7-5-3,-8 0-1,9 0 1,0-1 1,-1-4-2,1 6-3,-1-6-4,1 0-7,1 0-8,-3-6-12,3 2-11,-3 4-8,3-10-7,-1 5-3,-1-5-2,-7-5 3,7 5 6,1-5 10,-10 0 9,10 0 10,-9 1 5,9-7 7,-9 1 7,-1 1 4,0 4 1,-8-5 2,10 5 2,-10 0 9,9 0 8,-9 4 12,0 2 10,0-1 8,-9 5 7,9 0 1,-10 0 0,10 5-8,-16-5-9,7 5-12,-1 5-9,-7 0-8,8 0-4,-8 0-4,7 5-1,-7-1 0,9 2 1,-11 4-1,11 0-1,-2-6 0,2 6-1,-1 0 1,-1 0 0,10 0-1,-8 0-4,8 0-6,0 0-2,0-5-6,0 0-11,0 0-13,0 0-10,8 0-9,-8-5-3,10 0 3,-1 0-2,-1 0 1,2-5 4,-2 0 9,1-5 9,1 5 9,-2-10 6,9 5 1,-7 0 7,-2-5 8,1 0 6,0-5 2,0 5 3,-1-5-1,2 0 0,-1 0 2,-1-4-2,0 4 0,-8 4 7,10-4 9,-10 6 16,9-1 11,-9 5 9,0 0 3,0 0 5,8 5-1,-8 0 7,0 5 2,10 0-1,-10 5-4,0 4 4,8 7 4,-8-1 4,0-1 4,0 11-7,0-5-1,0 0-8,0 5-3,9 0-9,-9-1-6,0 1-6,0 0-6,0 0-5,0 5-9,-9-5-5,9-1-3,0 1-1,-8-4-1,8 4-1,-10-6-1,2 1-2,8 0 1,-9-5-1,-1 5-2,2-10 0,0 5-3,-1-5 0,-1 0 0,2-6 0,-1-3 0,9 3-1,-9-3-2,0-6-1,1 4-4,8-8-8,-10 4-8,10-6-10,0-3-7,0-2-7,0 1-7,0-4-5,10 4-3,-10-5-1,8-5-12,1 5 0,0-5 2,0 0-2,9 0 0,-9 0 0,7 0 4,-6-5 4,7 5 18,1-4 3,1 3 7,-3-3 9,3-1 7,-2 0 9,1 0 2,0 0 1,-1 0 5,1 1 3,-1-2 2,1 2 0,0-6 0,-9 5 0,9-5 2,-1 5 2,-9-5 0,11 1 0,-1-1-2,-10 0 0,11 0 4,-11 0-4,9 1 2,-7 3 8,-2 2 9,1 3 9,-9 1 14,9 5 10,-9 6 7,0-1 5,0 5 3,-9 0-5,9 0-8,-9 5-7,1 5-8,-11 0-7,11 4-4,-10 6-3,1 6 0,7-1 2,-7 0 0,7 4-1,-6 6-2,7-5-2,-1 0-2,2 5-5,8-5-2,0 0-1,0 5-5,0-6 1,0 1-1,8-5-2,-8 5-2,10-5 1,-1 0-1,-1-5-2,0 0 4,11-6-4,-11 6-1,2-4-1,-2-7-1,1 7-2,1-7-3,-2-4-7,0 0-7,11 0-8,-11 0-6,10-4-9,-9-1-9,-1-5-6,10-1-8,-9 2-2,9-6 0,-9 0 2,9 0 3,-1-5 4,-7 0 10,6-5 9,-7 1 7,9-2 8,-10-4 8,2 0 4,-1 1 3,-1-1 3,2 0 3,-2-5 0,-8 1 2,9 3 1,-9 1 4,0 0 6,0 1 8,0 4 8,0 5 14,0 0 14,0 0 7,0 6 10,-9 3 2,9 1-5,0 5-7,0 1-6,0 4-15,0 0-12,0 4-8,0 1-7,0 5 0,0 5 2,0 5 1,9 0 3,-1 0 2,2 5 2,-1 0-1,9 0 2,-10-6-1,10 7-1,-1-6 2,2 4 8,-3-3-4,3 3-2,-1-4-1,-1-5-5,-9 4 0,10 2 0,-9-1 1,9-5-11,-9 0 3,0 0-2,0-1-1,-9 1 0,8 0-1,-8 0-2,0 0-6,-8-5-6,8 5-18,-9 0-28,-9-5-56,10 5-76,-11-5-102,1 0-112,-7-5-110,7 0-163,-9 0-160,9-5-76,-8-5-3,0 0 49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47.664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298 274 252,'0'0'227,"9"0"-30,-9 0-27,0 0-32,0-5-25,10 5-7,-10 0-3,0-5 5,0 5 6,0-5-9,0 5-6,8-5-4,-8 5 3,0-5-1,0 5 5,0-5 4,0 5 2,0 0 5,0 0 4,0-5 0,0 5-3,0 0-2,0 0-4,0-5-5,0 5-6,0 0-5,0 0-6,0-5-4,0 5-6,0-5-8,0 5-8,0-5-2,0 5-4,0-5 1,0 5-2,0-5 2,0 5 4,0 0 3,0 0 6,0 0 2,0-5 6,0 5-1,0 0 0,0-5 0,0 5 1,0 0-15,0-5 9,0 5 7,0 0 1,0 0 1,0-5 4,0 5 2,0 0-2,0-5 14,0 5-14,0-4-6,0 4-5,0-6-6,0 6-10,0 0-7,0 0-4,0-5-2,0 5 3,0 0-5,0 0-4,0-4-1,0 4-2,0 0-1,0 0-6,0 0-7,0 0-5,0 0-3,0 0-6,0 4-4,0 1-1,0 1-5,0 3-1,0 1 4,0 5 0,0 0 1,0 5 7,0 0 0,0 0 1,0 5 4,0-1 0,0-4 0,0 5 2,0 0-1,0 0-3,-8 0 0,8-5 0,0 5-2,0-6 0,0 2-2,0-1-3,0-1 0,0 1 0,0 0-2,-10 0-8,10-5-14,0 0-28,0 0-37,0-5-48,0-1-49,0 2-48,0-7-49,0 2-44,0-1-38,0-1-30,0-4-14,0 0-5,0 0-14,0-4-30,0 4-13,0 0 3,0-5-26,0-5-40</inkml:trace>
  <inkml:trace contextRef="#ctx0" brushRef="#br0" timeOffset="468">121 528 408,'-18'0'481,"1"5"-77,-1-5-68,0 0-20,1 0-6,9 0-19,-2 0-24,10 0-25,-9 0-22,9 0-25,-8 0-27,8 0-32,0-5-27,0 5-27,8 0-14,1 0-11,1 0 2,6-6-10,3 6-5,-2 0 0,9-4-11,1 4 3,0 0-7,-1 0-3,-7 0-17,16 0 1,-9 0-3,1-5-2,-10 5 11,10 0-9,-1 0-1,-8-6-3,9 6-1,-2-4 1,-6 4-1,-1-5 0,9 0 0,-11-5 2,3 0 0,-2-5-2,-8 5 1,8-5-2,1 0 2,-9-5-1,9 1-2,-9 4 1,9-6 2,-10-3-1,1 4-2,0-5-1,0 0 0,-9 0-1,8 0 3,-8 0-5,0 5 2,9-4 1,-9 3 1,0 2 6,10 4 11,-10 0 15,0 0 13,0 5 18,0 0 14,0 0 6,0 5 8,-10 0-2,10 5-10,0-5-13,-9 10-11,9 0-12,-8 5-2,-1 5 10,0 5 9,-8 5 10,7-5 13,2 10 9,-11-6 8,11 6 5,-1 5-2,1-5-12,-2 5-11,2 0-10,-1-1-10,9-4-9,0 5-5,-9-5-9,9 0-7,0-1-5,0 1-4,0-4-2,9-2-5,-9 1-2,9 0-3,-9-5-1,8 0-3,-8-5 1,10-1-2,-2 1-1,-8-4 2,9-1 1,-9-5-1,8-1 1,-8 2 1,10-6-2,-1 0 1,-9-6 1,8 2-1,10-7-1,-9 2-1,0-6-2,8 0 0,-8 0 0,9-5-3,-10 0 1,11 0-2,-11 5 0,10 1 1,-9-1-1,-9 4 0,8 1-2,2 5 3,-10 1-2,8-1 0,-8-1 1,0 6-2,0 6 2,9-6 0,-9 5 0,0 4 1,0 1 0,0 1 0,10-7 0,-10 11 1,8-5 0,-8 0 1,9 5 0,-9-5-3,9 0 1,-9 0 1,9 0 0,-1-5-1,1 5 0,9-5 0,-10 0 1,2 0 4,7-5-1,-7 4 0,7-4 1,-7-4 0,-2 4-2,9-5 2,1 0-3,-10-5-1,11 0 0,-11 0-1,10 0 0,-9 0 1,-1-5 1,11 0-1,-11 0 1,-8-4 0,10 4-1,-10 0 0,8 0 0,-8 0 0,0 4 0,0-3 0,-8 9 0,8-5 0,0 5-3,0 0 0,-10 5-1,10 0 1,-8 0 0,-1 5 0,-1 0-1,2 5 0,-1 0 3,-9-1-1,10 6-1,-1-4-1,-1 4-1,2 0 0,-10 0 2,9-6 0,9 6 0,-8-5 0,0 5 1,8-5 0,0-5 1,0 5-3,0-5 2,8 5-1,-8-5-1,8-5 2,-8 0 0,9 0 1,9 0 0,-10-5 1,11 0 0,-11 0 3,10-5 0,-1 5 0,2-10-3,-11 5 0,10 0 0,-9 0 0,9 6-1,-10-7-1,1 1 1,1 5-3,-2 1 2,0 4 2,2-6-3,-10 6 2,9 0-1,-9 0 0,8 6 0,-8-6 1,10 4-1,-2 1 1,1 1-1,-9 3 3,8-3 0,-8-2-1,10 6 0,-2-5 1,-8 0 0,9 0 1,1 5 1,-2-5-3,1 0 0,-9 5 2,9-5 0,0 0-1,-1 0 1,-8-5-1,9 5 1,0-5-1,0 0 2,-1-5-1,-8 5-2,10 0 0,-1-5 1,-1 0-3,10-5 0,-9 5 1,-1-5-2,10-5-1,-9 0-1,1 0 2,-2-5-1,0 5 2,2-4-1,-1-7 0,-1 2 0,1-1 3,0-5 0,-9 0 1,9-4 0,-9 4 0,8-5-1,-8 5 0,0 0-1,0 0-1,0 1 0,0 8 1,0-3-2,0 9 0,0 0 1,0 4-1,-8 2 2,8 4-2,0 0-1,0 5 1,-9 5-1,9 9 2,-9 1 0,9 6 5,-9 3 8,9 6 8,-8 5 7,8-5 8,-9 10 10,-1-6 8,10 1 6,0 1 2,-8-2-4,8 1-4,0 0-6,0-5-4,0-1-6,0 1-9,0 0-6,0-5-4,8 0-4,-8 0-2,0-5-3,10-5-1,-10 5-2,0-5 0,0 0-1,9-6-1,-9 1-8,0-5-16,0 5-19,0-5-26,-9 0-26,9 0-38,0-5-62,-10 0-81,2 0-82,0 0-78,-2-5-68,1-5-54,1 0-57,-2-5-64,2-5-59,-1 1-42,1-1 21,-2-5 58</inkml:trace>
  <inkml:trace contextRef="#ctx0" brushRef="#br0" timeOffset="1608">1430 463 21,'0'-5'603,"0"5"-31,10 0-86,-10-5-104,0 5-56,8 0-48,-8 0-51,9 0-42,1 0-28,-2 0-20,0 0-19,11 0-14,-2 0-11,1 0-15,0 0-16,-1 5-19,10-5-14,-9 0-28,-1 5-41,9-5-56,-7 5-68,-1 0-64,-1-5-79,1 5-100,-1-5-136,-7 0-104,6 0-28,-6 0 16</inkml:trace>
  <inkml:trace contextRef="#ctx0" brushRef="#br0" timeOffset="1887">2572 323 439,'0'-4'417,"0"4"-62,9-5-67,-9 5-26,0-6 1,0 2 4,0 4-18,0-5-18,0 5-17,-9-6-13,9 6-10,-9 0-18,9 0-21,-8 0-20,-2 0-15,10 0-17,-17 6-5,9-1-2,-2-1-6,-7 2 1,-1-1-3,9 5-4,-9-1-2,1-4-4,-1 5-10,9 5-10,-9-4-5,0 4-6,10-6-6,-9 6-5,7 0-5,1-5-6,1 5-2,-2 0-6,2 0-6,8 0-1,-9-5-2,9 5 0,0 0-5,0-6 0,0 2 1,0-2-1,9-3 1,-1 3 0,-8-3 1,10-2-2,7 1 3,-7-5 2,-2 0 4,9 0 9,-7-5 14,7 1 12,-8-2 14,0-3 9,9-2 10,-9 1 7,-1 1 2,10-11-1,-9 5-6,-1 0-9,2 0-6,-2 0-3,1 0 1,-9 0-5,10 0-5,-10 0-2,8 1-2,-8 3-2,8-4-2,-8 5-5,0 5-7,0 1-4,9-2 1,-9 1-5,0 1-6,0 4-2,0 0-5,0 0-4,0 4-7,0-4 2,0 5 3,0 5-4,0-5 0,10 5-1,-10 5-1,8-4 0,1 3 1,-9 1 0,9 0-6,0 5 5,-9-5 0,8 0 0,2 0 1,-10 0 1,0-5 0,9 5-1,-1-6 0,-8 2 0,8-7 0,-8 7 3,0-7-1,0-4-1,10 5 1,-10 1 0,0-6 2,9 0-3,-9 0 3,0-6-4,8 1 2,-8-5 1,10 1-3,-10-2 0,8 2 0,1-6 3,1 0-2,-2-5-1,9 5 0,-7 0-1,-2 0 0,10 0 1,-9 0 0,9 0-4,-10 6 3,9-6-2,-7 4 1,7 7 0,-7-7-5,7 7 3,-8 4 1,8 0 2,-8 0-3,9 4 2,-10 1 2,11 1-1,-11 3 5,10 6-1,-9 0-2,1 0-2,-2 0 2,0 0-1,1 5 0,1-5 1,-10 5-2,0-1 1,8-4 5,-8 0-3,0 0 0,0 0 0,-8-4-1,8 3 1,0-9 1,0 0 1,0 0 3,0 0 8,0 0 8,0-5 6,0-5 2,0 5 2,0-10 1,0 5 0,0-10-5,0 5-8,8-5-6,-8 0-6,9 1-3,0-7-3,-9 2-3,9-1 0,-1 0 0,2 0 0,-2 0 0,9 0-1,-7 0-1,7 5 0,1 0-3,-9 0-11,9 6-14,-10-6-19,11 9-22,-11 2-31,10-1-51,-1 5-74,-7 0-77,7 0-87,1 5-81,-10-1-65,11 2-74,-11-1-94,10 5-106,-9-5-15,-9 4 35,8 6 71</inkml:trace>
  <inkml:trace contextRef="#ctx0" brushRef="#br0" timeOffset="2608">3466 513 322,'0'0'550,"8"0"-59,-8-6-84,9 6-62,1-4-17,-10-6-34,8 5-31,0-5-26,2 5-15,-1-5 2,-1 0 5,1 0 3,0-5 7,8 5 5,-7 0-4,-1-4-8,-1 3-11,2-4-19,-10 5-21,8 1-26,-8-2-28,0 2-23,9-1-19,-9-1-14,-9 7-16,9-1-11,0-1-10,-8 6-7,-2 0-7,2 0-5,-11 0-6,11 6-4,-10 3-2,9-3-1,-8 9-2,7-6-2,-6 6 2,6 0 0,1 0 0,1 5 0,-2-5 0,10 5 0,-8 0 0,8-5 3,8 5-3,-8-6 1,10 1 0,-2 0-1,1 0 1,1 0 1,6 0 0,3-4-1,-2 3-1,1-4 2,0 0 3,-1-5-3,1 5 2,9-10 0,-10 5-2,9-5-13,1 0-21,-9 0-34,9 0-50,0-5-82,-1 5-114,0-10-134,0 0-139,-7-5-188,-1 1-127,-1-1-56,1 0-2,-10 0 55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51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179 866 91,'0'0'354,"0"0"-48,8 0-50,-8 0-45,0-5-15,0 5 7,0 0 14,0 0-7,0 0-11,0 0-11,0 0-7,0-5-7,0 5-10,0 0-14,0 0-16,0-5-20,0 5-18,0 0-18,0-5-12,0 5-9,10-5-6,-10 0 0,0 0 3,8-5 9,-8 5 10,9-5 8,0 0 10,0 5 5,-9-4 4,8-6-2,1 4-4,-9-4-7,10 0-10,-10 0-9,8 0-15,-8-4-6,8 4-10,-8-10-3,0 5-6,0 0-2,0 0-4,-8 0-4,8 5 1,-8 0 1,8 0 3,-10 0 2,10 6 2,-9 3 2,1 2-1,8-1 0,-9 5-1,-9 0-6,10 0-8,-10 9-4,-1-3-5,2 9-2,-1 0-1,1-1 0,-1 7 0,0-2 6,1 1 8,-1 5 4,9-5 2,1 5 3,-2-5 1,2 5-3,8-6 3,0 1-7,0 1-8,8-2-2,2 1 0,-2 0-4,1-5-1,9 0 2,9-5-2,-10 5 0,9-10 4,-8 4-1,9-3-2,0-6 1,-10 5 0,9-5 0,-7-5 2,-3-1 1,3 2 3,-1-1 0,-1-5 2,1-5 3,-10 0 6,11 0 3,-2 0 1,-8-5 0,8-5-6,-7 6 1,-2-7-1,1 7-3,-1-6-3,2 5 1,-1 0 5,-1 0 2,2 5 6,-2 0 5,1 0 3,-9 6 0,10-2-1,-10 7-5,0-2-5,8 1-5,-8 5-8,0 0-5,8 5-3,-8 1-4,0-2 0,9 7 1,-9-2 1,0 6 0,10-5 2,-10 5 1,0-5 0,8 5 0,-8 0 2,0-5-2,0 5 1,0-1-2,0-3-1,0 4-2,0-5 2,0-1-1,0 2 0,0-7-1,8 7 0,-8-7 1,0 1 0,0 1-1,0-6 0,0 0 2,10 0-2,-10 0 0,0 0 0,9-6 2,-1 1 0,-8-5 1,10 1 3,-2-2 0,1 2 0,-9-6 0,8 0-1,2-5-2,-2 5 1,1-5 1,-9 5 1,10 5-1,-2-5 5,-8 5 6,9 5 3,-9-4 4,0 9 1,0-6-2,0 1-4,0 5 0,0 0-6,0 0-6,-9 5-3,9 1-2,0-2-3,0 6 2,-8-5 2,8 5-1,-10 5-2,10-5 1,-9 5-1,9-5 0,0 5 0,-8-5-2,8-1-2,0 2 1,0-1 2,0-1 0,8 2 0,-8-2-2,0-3-1,9 3 2,1-3 1,-2 3 1,1-3 1,9-2 0,-1 1 1,9-5 3,-7 0 0,7 0 0,-9-9-1,10 3-2,0-3-1,-9-2 1,8 1 0,1-4-1,-10-1-1,1 0 0,9-5 1,-19 5-1,11-5 2,-3 5 1,-6 0-1,-1-5 0,-1 6 0,-8 3 1,10-4 0,-10 5-2,0 1 0,0-2 0,0 2 0,0 3 1,0 2 1,0-1-3,0 5 3,0-6 2,0 6-2,0 0 1,0 0-1,-10 0-1,10 0 0,-8 0 0,8 6-2,-9-6 0,9 5-1,-10-1 1,2 2-2,8-1 0,-8-1 1,8 1-1,-10 1 2,10 3 0,-9 1 0,9 1-2,0-7 1,-8 7 1,8-2 0,0-4 0,0 5-1,0 0 0,0 5 1,0-5 0,0 5 0,8 0-2,-8 0 1,9 0 1,-9 0 0,10 0 1,-10-1 0,8-4-1,0 5-1,2 0 4,-1-5-1,-1 0-1,2 0 0,-2 0-1,1-5 1,-1 5 0,10-5 3,1-5-2,-11 5 1,10-5-2,-1-5 1,1 5 0,-1-5 2,2 0-1,-1-5 0,-1 0-2,1 0 0,-10 0 1,11-4 0,-3-1-1,-6-6 0,-1 7-1,8-7 0,-8-3 1,8 4 0,-7-10 0,-2 5 1,1-4-1,1 3-1,-2-4 0,1 0 0,-1 1-1,2-1 2,-10 0-1,8-5-7,-8 5 3,0-4 3,9 4-1,-9 0 1,10 0 0,-10 0-1,0 5 1,0-5 6,-10 10-3,10-4-2,0 3 0,0 7 0,0-1-1,0 5 1,-9-1 0,9 2-1,0 4 0,0 0-1,0 5 0,-8 0 0,8 5-1,0 5-2,-10 0 1,10 0-1,-8 10 1,-1-6 2,1 7 0,-2 3 1,1 2 1,9-2 0,-8 1 2,-2 5 3,10-5-3,-8 0 2,8 0 1,0 0 3,0-1 2,0 2 2,0-2 0,0-4 0,0 5 1,8 0 0,-8-6 0,0 2-3,10-1-1,-10-1-3,8-4-1,-8 0 1,9 0-1,-9-5-3,10 5 0,-10-5-1,8 0 2,-8 0-1,9 0 0,-9-5-2,0 0 1,8 0 2,-8 0-2,0-5 1,0 5-3,0-5 1,10 0 1,-10 0 1,0 0 0,0 0 0,0 0 3,8-5-3,-8 0 1,0 5 0,9-5 3,-9-5-3,10 5 1,-10-5 0,8 5-3,0-5 1,-8 0 0,10 5-2,-1-5 0,-1 0 0,-8 0-2,8 1-2,2 3 1,-1-3 1,-9 3-2,8 1 2,-8 1-1,10 4-1,-10-6 0,8 6 4,-8 0-1,0 0-1,9 6 0,-9-6 0,10 9 1,-2-3 1,-8 3 0,9 1 0,-1 1-1,2 3-2,-10-4 1,8 0 1,1 0 1,9 5 0,-10-5-1,2 0 1,-1 0 0,7-5 5,-6 5-3,7-5-1,1-1 1,-9 2 3,9-1-5,0-1 0,-1-4-2,1 0-5,-9 0-5,9-4-2,-1-1-3,-7-1-4,7 2 3,1-6 0,-10 0 0,1 0 7,9 0 4,-10-5 2,2 0 3,-1 0 1,-1 0 2,-8-5 1,8 1-1,-8 4-1,10-5 0,-10 5 0,0 0 0,0 5-1,0-5 0,-10 0 1,10 5 1,0 0 1,-8 5-2,8-5 0,-8 5 1,8 5 0,-9 0-3,-1 0 0,2 0-2,-10 5 0,1 5 0,-1 0 1,1 0-1,-2 5 0,1 0 3,10 0-1,-10 5 0,1-1 2,8 1 0,-1-5-2,2 6 2,0-2 1,8-4 0,0 5 1,0-5-2,0 0 0,0 0 0,8-5 1,-8 0-1,8-1-1,2 2-1,-1-7 0,-1 2 2,1-1-2,9-5 2,-10 0-1,10 0 4,-9-5-1,9-1 0,-1 2-1,-7-7 0,7 2 1,1-1-2,-10-5 2,11 5-2,-11-10 1,0 5-1,2 0 1,-1 0 2,-1 5 0,2-5-10,-2 6 3,-8-2 3,9 7 1,-9-2 1,0 1 2,0 1-2,0 4-1,0 0 11,0 0-7,0 4-1,0-4-3,0 5 0,10 5-1,-10-5 2,0 5 1,0 1-1,0 3 0,0-4-1,8 0 2,-8 0 0,0 5-1,8-5-2,1 0 1,-9 0-1,10 0 3,-10 0-1,8 0 0,-8-1-1,9-3-5,-9-1-7,9-1-10,-9 2-6,9-1-8,-9-5-3,8 0-3,-8 0-4,10 0 3,-10 0 6,8-5 4,1-1 5,-1-3 3,2 3 4,-1-3 3,-1 3 5,2-3 2,-2-1 1,-8 5 3,9-5 5,-9 5 1,0-5 0,10 5-1,-10-5 1,0 5 5,8-5-1,-8 5 1,0-5 0,0 5 3,0-5 2,0 6 1,0-7 3,0 7-2,0-7 1,8 7 1,-8-7 1,0 1 0,9 1-1,-9 4 2,0-5-1,10 5 2,-10-5 3,8 5 0,-8 5-2,0-6-1,0 2-3,8 4-2,-8 0-3,0 4-4,10 2-3,-1-1 1,-9 5-1,8-5 0,2 5 1,-10 4 0,8 1 2,1-5 0,-1 5 1,2 0-4,-1 0 1,-1-5 3,2 5-1,-2-5 0,10 5-4,-9-5 1,-1 0 1,2-5 1,7 0-2,-9 0-1,2 0 3,7-1-2,-7-4 1,7 0-1,-7 0-1,6-4 0,3-1-4,-11 0 0,10 0-3,-9-5-1,9 0-1,-10 0-1,1 0 2,-1-5 0,2 5 2,-1-5-1,-9 1 1,8-7 2,-8 6 3,10 0 0,-10 1 0,0 4 1,0-5-3,-10 4 3,10 7 1,-8-6-1,8 5-1,-9 0-1,9 0 0,-10 5-3,2 0 3,-9 0 0,7 0-2,2 5 3,-10 5-2,9-5 0,1 0 2,-2 5-1,1-1-1,1 2 1,8 4 1,-8 0-1,8-6 0,-10 6 0,10 0 2,0 0 0,0-5 0,0 0 1,10 5-2,-10-5-6,0 0-6,8-5-6,-8 0-10,8 0-9,-8 0-7,9 0-5,1-5-1,-10 0 6,8 0 5,1-5 7,-9 0 10,9-5 9,0 5 6,-1-5 7,2 0 1,-2-5-1,1 5 2,-1-5 1,-8 0 3,10 0 5,-1 0 7,-9 0 7,8 6 7,2-1 9,-10-1 4,0 7 3,8-7-2,-8 7-5,0 4-6,9 0-9,-9 0-7,0 0-5,9 10-3,0-5 1,-9 10 4,8-5 7,1 10 5,-9-1 5,10 1 1,-2 5 3,-8 0 0,8 0-4,-8 0-6,0 0-3,10 5-4,-10-1-5,0 1-2,0-5-3,0 5-2,0 0 0,0 0 0,0 0-3,0 0-2,-10 0 0,10-6 2,-8 6-1,8-5 1,-8 5-4,8-11-6,-10 7-8,1-7-12,1-4-8,8 0-9,-9 0-4,9-5-7,-9-5-1,9 5 1,-9-5 6,9-5 6,-8 0 5,8-5 3,0-5 1,0 5 2,0-10 2,0 5 3,8-5 4,-8 0 5,0 0 2,9-4 5,-9-1 3,9 0 2,0 0 2,-1 0 0,1 0 2,1 0-2,-2 1 1,0-2 1,2 1-1,-1 5 2,-9-4-1,8-1 1,10 0-2,-9 0 2,-9 0-3,18 0 1,-10 0 2,1 1-1,1-7 1,-2 7 0,1-1 5,0-5 5,-9 5 6,9 0 4,-1 0 3,-8 0 3,0 0 6,9 5 3,-9-5 0,0 5 1,0 5 0,0-4-3,0 4-1,-9-5 1,9 10-3,0-5-2,0 5-3,-8-5-5,8 5-4,0 0-4,-9 5-2,9 0-4,-9 0-5,9 0-2,0 5-2,-9 0-1,9 5 1,0-1 0,0 2 2,0 4 0,9 0 1,-9 0 0,9 0 1,0 4-1,-1-4 0,1 0-8,0 5 2,8-10 2,-7 5 3,7 0 2,-7-5 0,7-5 0,1 5 0,-1-5 9,1 5-3,0-10-2,-1 5-2,1-5-1,-1 0-1,2 0 1,7-5-1,1-1 0,-10 2 2,9-6-2,1 0-1,-9 0 0,9-5 0,0 5-2,-10-5 1,9 0 0,-8 0-1,-1 6-8,2-6 5,-11 0 3,2 4 2,-2-4 0,1 6 1,-9-1 0,8-1 0,-8 2 12,0-1-6,-8 5-4,8 0-2,-9-5-1,1 5-2,-2 0 0,2 5 0,-11 0-2,2 0-1,-1 5 1,1 0-7,-1 0 4,-9 5 3,9 5 0,1-6 2,-1 12-2,1-7 2,-1 7 0,0-2 10,9 1-4,1 0-2,-10 0-2,18 0 0,-9 0 0,1 0-2,-2-1-1,10 2-8,0-7-2,0 1-5,0 0-3,0-5-5,10 5-6,-10-5-2,8-5-6,-8 5-1,9-5 4,0 0 1,0-5 1,-1 5 1,1-10 2,1 5 1,6-5 4,-6 0 3,7-5-2,-7 0 5,7 0 4,1-4 3,-1-1 3,-7 0 0,7 0 5,-8-5 2,8-1 4,-8 2 3,0-1 1,0-5 4,-1 0 5,2 1 8,-1 3 0,-1-3 6,-8-6 1,10 4 0,-2 2 3,-8-1-1,0-5-1,9 5-3,-9 1-8,0-6 3,0 4 2,0 7 4,0-6 2,0 5 4,-9 0 0,9 0 4,0 5 10,0 0-1,-8 0-1,8 6-3,0-2-3,-10 1-2,10 5-4,0 1-3,0-1-5,-8-1-6,8 6-6,-9-4-4,9 8-5,-10-4-3,2 6-1,8-1-1,-9-1-2,0 7 1,9-2 2,-9 1 0,1 1 1,8-2 4,-9 6 2,9-5 5,0 5 6,-9 0 8,9 0 1,0 0 4,9 0 4,-9 4 2,0-4 0,0 0-2,9 5-4,-9-5-3,8 6 0,1-2-6,-9 1-2,9 0-2,0 0-4,-1 5-1,-8-1-2,10 2-1,-1-2-3,-9 1 0,8 5 0,-8 0-1,10 0-1,-10-5-1,8 5-2,1-1-1,-9-4 0,0 0 0,0 0 0,8 0-1,-8-5 0,0 0 1,10 0 0,-10-1-1,8-4 1,-8 0-2,9-4 0,-9-2 1,10-3-4,-10 3-9,8-3-7,0-2-7,2-4-11,-1 5-9,-1-5-11,10 0-8,-9-5-8,9 5-2,-1-4 0,-7-2 1,7 1 3,1 1 4,-1-2 2,-8 1 7,8 1 3,-7-7 2,7 2 1,-7 3-2,-2-3-6,1 3-10,-1-3-16,2 3-25,-2-3-23,-8 3-34,9-3-35,1-1-39,-10 5-46,0-5-47,8 5-44,-8-5-37,0 0-58,0 0-82,0 0-102,-8 0-38,8 0 13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54.906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7 130 194,'0'0'230,"9"-5"-27,-9 5-25,10-5-33,-10 0-22,8 5-5,-8-10-3,0 5 12,8 5 12,-8-10-4,0 5-2,0 0 3,0 0 8,0 0 5,0 5 8,0-5 3,0 0 3,0 1 7,0-2 2,-8 6 1,8-5 2,0 1 4,0 4 6,-8-6 9,8 6 3,0 0-3,0-5-8,0 5-7,0 0-14,0 0-16,-10 0-22,10 0-26,0 5-20,0-5-11,0 10-7,0-5-1,0 10-3,0-5 3,-9 5 7,9 5 6,0 0 4,-8 0 1,8 0-3,0 5-3,0 0 0,0-1-3,0 2-3,0 3-1,0-4-4,0 0-4,0 5-6,0-5-1,8 4-5,-8-4-2,0 1-5,0-2-4,0-4-4,0 5-4,0-5-5,0 0-5,0-1-4,0 2-2,0-7-3,0 7-2,0-12-2,-8 6 0,8-5 0,0 0-1,0 0-1,0-5-1,0 0 2,0 0 0,0 0 2,0-5-1,0 0 1,0 0 0,0 0-1,0-5-1,0 5-2,0-5 3,0-5-3,0 0 0,0-5 0,0 1-1,0-1-1,0 0 0,8 0 1,-8-5-2,9 5-3,1 0 0,-10-5-1,8 5 3,9 0-2,-7 0 2,-2 0-1,1 5-1,9-4 1,-10 3 1,10 1 0,-9 1-3,-1-2 2,11 7 0,-11-2 1,2 6 1,7-5-1,-8 5-2,0 0 2,8 5 0,-7 1-3,-2-6 1,0 9 0,2-3 0,-1 3 1,-1 1 1,-8 1 1,10-2-1,-2 6 2,-8-5-2,0 5-1,0 0 0,-8 0-4,8 0-4,-10 0-3,2 4-2,-1-4-3,-9 0-3,10 0-2,-11 0-4,2-4-3,8 3 0,-8 1-3,-1-5-1,-1 0-3,2 0 1,9 0 0,-10-5 2,9 5 4,0-5 2,0-5 3,1 5 3,-2-5 3,10 5-3,-9-5-2,9-5-1,0 5-2,0-5-4,9 0-4,-9 0-4,10-5 0,-2 0 1,1 0 4,9-5 2,0 0 2,-1 5 1,1-5 6,-1 0 4,1 0 1,9 1 2,-10-1 4,9-6 1,-7 7 2,7-1 4,-9 0 2,1 0 0,1 0 3,-2 5 1,1-5 7,-10 5-3,1-5-4,9 5 1,-10 1-1,2-2 0,-1 7 0,-1-7 0,-8 2-8,10 3 4,-10 2 2,8-1 1,-8 5 0,0-6-1,9 6 0,-9 0-1,0 0-1,0 0 0,0 6 0,0-1-1,8-1 1,-8 2 1,0 3 2,0 2 1,0-2 0,0 1 1,0 5 1,0-4 1,0 3 1,0-4-2,0 5-1,0-5-1,-8 5 1,8-5 0,0 0-1,8 0-1,-8 0 1,0-1 0,10-3 0,-10 3 0,8-3-1,-8-1 1,9-1 2,1 2-2,-10-6-1,8 0 4,0 0 0,2 0 0,-1 0-4,8-6 1,-8-3 4,8 3-2,-7-9 2,7 6-2,-7-1-2,7-5 1,-8 0 5,8-5-3,-8 5-3,1-5 1,-2 5-2,0-5 0,2 5 2,-1 0 1,-1-4 4,2 8 7,-10-4 8,8 6 6,-8-1 8,0 0 4,9 5 1,-9 0 1,0 0-3,0 5-9,0 0-6,8 0-8,-8 5-2,0 0 3,10 10 6,-10 0 6,0 0 10,8 4 10,-8 1 8,0 5 8,0 1 4,9-2 2,-9 6-2,0 0 4,10-1-3,-10 7-4,0-7-1,8 6-3,-8 0-3,9-5-3,-9 4-6,9 2-5,0-1-4,-9-1-5,8 1-5,-8 0-4,9 0-4,-9-5-2,0 4-3,0-4-5,0 0-5,0 0-1,0 0-1,0-5-2,0-1 1,-9-3-3,9-1 1,-8-5 1,8-6 0,0 1 2,-9 0-2,9 0 2,0-10 0,-9 0-1,9 0 1,0-5-4,-9 0-4,1-5-7,-2 0-7,10-5-9,-9 0-9,1-5-7,-2-4-7,2 4-4,-1-5-4,1-5-1,8 5 0,-10-5-1,10 5 0,0 1-4,0-6-6,0 5-7,0 0-8,0 0-9,10 5-21,-10 0-31,8 0-39,-8 1-58,9-1-60,-1-1-62,2 6-57,7-4-49,-7 4-36,7 0-32,-8 0-49,8 0-65,1-5-39,-1 5 14,10 1 38</inkml:trace>
  <inkml:trace contextRef="#ctx0" brushRef="#br0" timeOffset="1190">1520 195 3,'0'-5'616,"9"-1"-17,0-3-85,-9 4-103,0 0-38,8 0-39,-8 0-46,0 0-45,0 5-12,0 0-18,0 0-17,0 0-19,0 0-21,0 0-15,0 0-5,0 0 2,0 5-4,0 0 10,0 5 10,0 0 3,0 0 1,0-1-7,0 6-12,-8 0-18,8 0-20,0 0-18,0 5-17,0-5-11,0 5-8,0-5-3,0 5-6,0 0-4,0-6-6,0 7-4,0-1-3,8-1-4,-8-4-4,0 5-3,0-5-1,10 5-2,-10 0-4,0 0 1,0 5-3,0-6 1,8 2 1,-8-1 0,0-1-4,0 1-14,0 0-17,0-5-25,0 5-33,-8-5-50,8-5-59,0 5-62,0-5-66,-10 0-58,10 0-57,0-5-48,-8-1-48,8-4-52,0 0-85,0 0-50,0-9 5,0-1 40</inkml:trace>
  <inkml:trace contextRef="#ctx0" brushRef="#br0" timeOffset="1492">1352 553 77,'-9'-5'609,"0"5"-32,-9-5-94,18 0-82,-9 5-38,1-5-64,8 0-56,-8 5-40,8-5-33,0 5-25,0-5-26,0 5-28,8 0-28,-8-5-20,8 5-15,1-5-9,1 5-5,7-5-1,-8 5-2,8-5 4,2 5 5,-1-5 8,-1 5 5,1 0 7,9-5 1,-11 5-1,3-4 3,7 4-4,-9-11-5,10 7-7,-9-2-4,-1 1-7,1 1-4,0-2-2,-9 1-3,9 1-4,-1-2-2,-9-3-1,11 4 0,-11-5 1,10-1 1,-9 2 2,9-1 1,-10 0 4,1 0 11,1-5 9,-2 5 12,1-5 11,0 0 16,0 0 16,-1 0 15,2 0 12,-10 0 1,8 0-2,-8 0 0,0-4-6,0 4-9,0 0-11,0 0-16,0 0-11,0 0-6,0 0-2,0 5-5,-8-5-4,8 5-1,0 0-6,-10 0 0,10 1 1,0-2-3,-8 7-5,8-7 1,-9 7-1,9 4 0,-9-5 4,0 5-2,9-6-2,-8 6 0,-2 6-1,1-1-5,1-1-2,-10 7-2,1-2-1,7 1 5,-7 5 4,-1 5 2,1-5 4,7 5 1,-7 0 3,8-5 1,0 5 0,-9 5-4,10-6-4,-1 1-1,1 1-3,8-2-3,0 1-4,-10 0-5,10 0-3,0-5-2,0 5 0,0 0-3,0-5 1,0 5-2,0-1 1,10-4 1,-10 5-2,0-5 2,8 0-2,-8 0 2,9 0-2,-9 5 1,0-5-1,8 0 0,-8 0 2,0 0-2,0-6 1,10 2-1,-10-2-1,0 1-2,8 1 0,-8-7 1,9 1 0,-9 1-1,0-6 1,0 0 0,0 0 2,9 0 1,-9 0 2,0 0 3,0 0-1,9 0 0,-9 0-1,0-6-3,8 1 2,-8 1-4,10-2 0,-10 1-5,9 1 1,-9-7 1,8 7 2,0-7-2,2 7 0,-1-7 0,-9 2 1,8 3 1,2-3-1,-2 4 0,1-5-2,1 5 1,-10 0 1,8 5 1,0-5-3,-8 5 0,9 0 1,-9 5-1,10 0 3,-2 0-1,1 0 0,0 0-2,0 5 1,-1-6 2,2 7-1,-2-1 0,1-1 1,-1 2 0,11-7 0,-11 11 2,10-4 2,-9-7-3,9 7 1,-1-7-2,1 6-5,-10-5-5,11-5-5,-1 5-3,-10-5-2,11 0-3,-11 0 0,9-5 2,-7 0 2,-2 0 5,10 0 5,-9-5 2,-1 1 0,2-2 5,-1 1-1,-1-4 2,-8-1 0,8 0 1,-8-5-1,10 0 1,-10 0 1,9 0-1,-9 0 0,0 1 0,0-2 0,0 6-2,-9-5 1,9 11 0,-10-6-2,10 5 1,-8 5 0,8-1-1,-8 2 0,-1 4 0,-1 0-1,2 4-1,-10 2-1,9 3 2,-9 2 0,9-1-1,-7 4 2,6 7-3,1-6 2,1 4 4,8 1-1,-10-5 1,10 5 2,0 0-1,0-5 1,0 0 3,10 4-3,-2-4-1,1 0 0,9-4 0,-10 4-1,11-6-1,-2 1 0,1 0 1,0-5-1,7 0-5,2 0-6,0 0-5,-1-5-10,1 0-6,0 0-12,-1-5-18,1 5-31,0-5-42,-1 5-54,0-5-61,-8 0-78,9 0-84,-1-4-86,-9-2-115,1 7-170,9-11-63,-9 4-7,-9 2 32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57.84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82 70 319,'0'0'315,"0"-5"-45,0 5-50,0-5-37,0 0-12,0 0 6,-8 5-8,8-5-18,0 0-10,-10 5-1,10-5 5,0 0 6,-8 0 9,8 5 5,-9-5 7,9 5 5,0-5-4,-9 5-3,9 0-4,0 0-8,0 0-8,0 5-9,0-5-9,0 0-6,0 5 5,0-5 14,-9 5 9,9 5 7,-8-5 2,8 5-3,-9 5-2,9-1-8,0 1-13,0 0-23,0 5-19,-10 1-20,10 3-6,0 1-4,0 0-6,0 0-2,0 0 2,0 5-6,10-5-4,-10-1 1,9 6-4,-9 0-3,8 0-2,-8-5-4,9 5-10,-9 0 0,9-6-2,-9 6 0,9-5-5,-9 5-5,0-5-3,0 0-9,0 0 0,0-1 1,0 2-3,0-2 1,0-4 0,0 5 0,0-5-5,0 5-10,0-5-22,-9-5-26,9 5-32,0-5-45,-9-5-63,9 4-69,0-8-74,0-2-78,0 1-73,-9-5-66,9 0-82,0-9-110,0-6-64,0 0 2,-8-5 41</inkml:trace>
  <inkml:trace contextRef="#ctx0" brushRef="#br0" timeOffset="352">12 209 122,'0'-20'660,"0"1"34,-10 4-86,10 0-136,10 0-61,-10 4-79,0 2-45,0 3-41,9-3-32,-9 3-31,8 2-36,1 4-17,0-5-12,8 5-6,-7 0-5,7 0 1,1 5 1,9-5 3,-10 10 1,1-5-6,-10 5-12,11-5-17,-1 10-15,-10-6-11,1 6-1,-1 0-5,2 0-2,-2 0-2,-8 5-4,0-5-3,0 5-5,0 0-4,-8 0-5,8 0-3,-10-1-5,2 1-3,-9 1-3,7-2-3,-7 1-7,7 0-18,2-5-30,-1 5-46,0-5-61,0-5-63,1-1-76,-1 6-80,9-9-69,-9-1-63,9-1-65,0-4-84,0 0-77,0 0-11,0 0 31</inkml:trace>
  <inkml:trace contextRef="#ctx0" brushRef="#br0" timeOffset="644">471 423 77,'19'5'437,"-11"0"-70,0-5-88,2 0-81,-1 0-40,9 0-18,-10-5-15,1 0-26,9 0-20,-1 0-14,-7 0-3,7 0-4,1-5-2,0 1-1,-9-2 0,-1 7 4,10-11 4,-9 4 10,-1 2 10,2-6 11,-2 5 15,1-1 10,-9-3 5,0 4 6,0-5 7,0 0-1,0 0-2,0 5-1,0 0-5,0-5-2,-9 6-2,9-2-6,-8 7-6,8-7-1,-10 7-8,2-2-6,8 1-6,-9 5-9,-1-4-9,10 4-8,-8 0-11,0 0-11,-1 4-10,-1 1-5,2 1-7,-10 3-4,9 1-2,1 1-1,-2 3 1,-7-4 5,9 0 6,-2 5 0,1 0 2,1 0 1,8 0-3,-10-5 0,10 5-2,0-6-4,0 6-7,0-4-3,0-2-4,0 1 0,10 1-1,-2-2 0,1 1-2,1-5 1,6 5 0,-7-5 1,9 0-2,0 0 0,-1-5 0,2 5 0,-3-5-1,11 0-1,-9 0 1,1 0-1,-3 0-1,3-5-4,7 5-8,-9-5-7,1 0-6,1-5-1,-11 5-5,9-4-4,1-2-1,-9 1 3,9-5 6,-10 6 7,11-6 4,-11 0 3,0 0 2,2 0 4,-10 0 3,9-5 1,-1 5 0,-8-5 5,10 0-2,-10 1 3,0-2-2,0 6 3,0-5-1,0 1-2,0 4 1,-10 0-1,10 0 2,-8 5-1,8 0 1,-9 0-2,9 5-1,-10 0 2,2 0-3,0 0-2,-1 5-1,-1 0 0,2 5 2,-1 5 1,-9-5 0,10 10-4,-10 0 4,1 0 1,7 4-3,-7 2 1,7 3 0,2-4 0,-1 1 5,9 3 2,-9-4 0,9 0-2,0 0 0,0 0 2,9 0 0,-9-1 0,9 2-7,-1-7 1,2-4 1,-2 5 4,11-4 0,-2 3-11,-9-9 5,10 5 2,0-5 0,9 0-1,-10 0-19,1 0-26,-1-5-29,10 0-20,-9-5-31,9 0-28,-10 0-21,1 0-16,8 0-2,-9 0 16,2-5 17,-1 5 23,-10 1 18,11-7 16,-11 7 11,0-7 11,1 1 10,1 5 5,-2-4 10,0-1 7,2-1 7,-1 2 10,-1-1 7,2-5 10,-2 5 6,-8-5 5,9 0 0,-1 0 2,2 0 1,-1-5 0,-1 1 0,2 4 4,-10-6 7,8 7 11,1-1 14,0 0 18,0 0 13,-1 0 22,2 5 18,-1 0 11,-9 0 3,8 5-2,0 0-2,2 5-2,-1 0-1,-1 5-8,2 0 0,-2 5 3,1 0 1,1 5 0,-2 4-4,0-4-5,1 6-4,1-1-5,-10-1-14,8 7-14,1-7-9,0 1-9,0 0-7,-9 0-7,8 0-10,-8 0-7,0-5-1,10 5-1,-10-5 2,0 0 3,0-6 7,0 1-4,0 0 4,0-5-1,0 0 7,0 0 10,0-5 9,0 0 4,0 0-1,0-5 5,-10 0-2,10 0-3,0-5-6,0 0-13,0 1-13,0-6-8,0 0-8,10-5-3,-10-1-1,0 2 0,8-1-6,1-5-9,-9 5-14,8-5-22,2 6-26,-1-2-32,-1 6-35,10-5-37,-9 5-40,0 0-43,8 1-48,-8-1-43,1 10-37,6-5-43,-6 5-77,7-5-137,-7 5-51,-2 0 0,9 0 33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7:59.902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9 704 139,'8'5'577,"-8"-5"-66,0 0-124,10 0-86,-10 0-27,9 0-44,-9 0-38,8 0-29,-8 0-25,10-5-20,-2 5-13,1-5-13,-1 1-12,10 4-7,-9 0-7,1-6 0,-2 1-1,0 1 6,2-2 5,-1 1 3,-1 1 7,1-7 8,0 7 4,0-7 5,-1 2 4,-8-1 1,10-1 1,-10-3-3,9-1-2,-9 5-8,0-5-3,0 0-8,0 0-4,0 0-5,-9 1-4,9-1-7,-10-6-10,2 6-8,-1 1-8,0-1-6,0 0-11,9 5-5,-8 0-7,-1 5-3,-1-5-3,2 10-1,0-5-1,-2 5 0,1 0-2,1 5-1,-2 0-1,2 5 1,-1 4-1,1 1-3,-10 0 1,9 5 1,-1 1 3,10-2 2,-8 6 1,-1-5-1,9 5 1,0-5 3,0 5 1,0-5-2,0-1-1,9 1-1,-1-5 1,2 6-1,-1-12 2,-1 6-1,10-5 1,-1 0-2,1 0 1,9-5-1,0 0-1,-10-5 1,9 0 0,1 0 0,-9-5-1,9 0 2,0-5-3,-11 0 2,11 0 0,-9-5-3,-1-5 1,1 5-1,1-4-2,-2-1 2,1-1-2,-10 7 1,10-6 1,-9 5 5,-1-5-2,2 10 7,-1-5 7,-1 5 4,-8 5 5,8 1 0,-8-7-2,0 11-2,0-4-3,0 4-5,0 4-7,0 1-2,0 1-3,0-2-2,-8 6 3,8 0-3,-8 0 1,8 5 3,-9-5 1,9 0-3,-10 5 1,2-5 0,8 0-1,-9-5-8,9 5 6,-9-5 0,9-1 1,0 2 2,-9-6 3,9 5 7,0-5 0,0-5 11,0 5-10,9-10-1,-9-1-2,0 2 0,0-6-4,9 0-8,-9 0 0,9-5 0,-1 5 1,-8 0 2,10 0 0,-1 0 1,-9 6 2,8-2 0,-8 7-1,0-2-1,8 1 2,-8 5-1,10 0 1,-1 5-4,-9 1-1,8-2 0,2 7 0,-2-2 2,1 1 0,1 5-2,-2-5 3,0 5 0,11 0-1,-11 0-1,1 0 0,9 0 0,-10 0 1,10 0-1,-9 0-3,9-6 2,-9 2-3,9-2-8,-1 1-13,-8 1-14,8-7-23,-7 1-24,7 1-22,-9-6-17,2 0-10,-1 0-1,9 0 7,-10-6 7,1 1 17,1-5 19,-2 1 20,0-2 16,-8-4 11,9 0 8,1 0 4,-2-4 12,-8-6 8,9-5-4,-9 5 3,0-4 4,9-1 1,-9 0 2,9 0 6,-9-5-6,0 0-2,8 0 7,-8-5 0,0 11-5,10-1 4,-10 0 6,0 10 15,0 0 16,0 5 16,0 5 6,0 0 4,0 5 5,0 0-3,0 10-1,0 0 6,0 10 8,-10 5 6,10 5 11,0 5 13,0 5 6,0 4 10,0 1 4,0 5-15,-8-5-16,8 5-11,0-1-13,0 1-10,8-5-5,-8 0-8,0-1-6,10-4-8,-10 1-6,9-7-7,-9 1-5,0-5-6,8 0-5,-8 0-2,0-5-2,0-5 0,8 0-5,-8 0-2,10-6-14,-10 1-15,0-5-23,0 0-28,0 0-38,0-5-57,0 0-65,0-5-67,-10-5-59,10 6-58,-8-7-44,8-4-35,-8 0-31,-11-4-26,11-1-36,8-1-68,-9-3 1,0-1 30</inkml:trace>
  <inkml:trace contextRef="#ctx0" brushRef="#br0" timeOffset="892">920 525 444,'0'-5'429,"9"5"-53,-9-5-69,9 0-59,0 5-23,-1-5-13,2 0-31,-1 1-26,7-7-19,-6 7-7,7 4 0,1-6 7,1 6 2,-3-5-2,11 5-1,-9 0-1,-1 5-1,1-5-3,9 6-5,-18-2-7,9 1-6,-1 1-13,1-2-7,-10 6-14,11-5-9,-11 5-14,0 0-12,2 0-9,-10 0-12,9 0-2,-9 5-9,8-5-10,-8 5-33,10-5-37,-10-1-45,8-3-57,-8 3-61,9 2-58,-9-7-59,0 1-57,0 1-56,0-6-70,0 0-93,-9 0-19,1-6 20</inkml:trace>
  <inkml:trace contextRef="#ctx0" brushRef="#br0" timeOffset="1122">1274 282 182,'0'-6'547,"0"1"-86,0 1-123,0-2-96,0 6-47,0 0-58,0-5-51,8 5-40,-8 5-28,0-5-31,10 6-35,-1-2-43,-9 1-61,8-5-87,-8 0-133,10 0-97,-2 0-46</inkml:trace>
  <inkml:trace contextRef="#ctx0" brushRef="#br0" timeOffset="1267">1593 18 439,'8'-6'607,"-8"-3"-58,10 3-103,-10 6-79,8 0-35,-8 0-52,0 6-31,0-1-21,9 5-8,-9 4 11,8 1 18,-8 6 13,0 3 6,0 1-8,10 0-15,-10 5-22,0 0-25,8 0-34,-8-1-32,0 1-24,9 0-19,-9 0-15,10 0-15,-10-1-9,8 1-10,-8-4-8,9 4-8,-9-6-8,9-4-3,-9 5-4,0-5-3,9 0-1,-9-1-2,0-4-3,0 0-14,0 0-19,0-4-24,0 4-30,0-6-40,-9 1-47,9-5-51,-9 0-47,9-5-33,-9 0-28,1 0-21,-2-5-7,1 0 5,1-5 21,-2 1 32,10-6 35,0 0 42,-8 0 43,8-5 40,0 5 38,8-5 33,-8 0 27,10-5 25,-2 5 21,-8 0 21,9 6 21,9-7 25,-9 6 24,0 0 23,0 1 25,-1-1 16,11 5 19,-11-1 6,0 2 2,11 4-3,-11 0-10,2 0-5,7 0-4,-9 5-1,10 0-5,-9 0 4,9 0 3,0 5-2,-9 0 1,8 0-2,-8 0-12,8 4-13,2-3-18,-11 3-22,10 2-22,-9-1-14,9-1-14,-10 6-14,1 0-10,1-4-7,-10 4-4,8-1-6,0 1-20,-8 0-40,10 0-54,-10-5-59,0 5-69,0-5-72,0-5-71,-10 5-68,10-6-57,0-4-59,0 0-73,-8 0-66,0-4-2,-2-1 35</inkml:trace>
  <inkml:trace contextRef="#ctx0" brushRef="#br0" timeOffset="1688">2070 217 62,'10'-10'543,"-2"-1"-57,1 2-91,-9-1-91,8 0-39,2 0-20,-2 5-41,1 0-40,-9 0-32,0 0-26,10 5-22,-2 0-18,-8 5-21,9 0-18,-9 0-13,9 5-7,0 0-9,-9 0-23,8 0-31,-8 5-33,0-5-37,9 5-41,-9-6-48,0 6-74,0-4-103,0-2-108,0 6-51,0-5-8</inkml:trace>
  <inkml:trace contextRef="#ctx0" brushRef="#br0" timeOffset="1879">2424 580 18,'0'10'500,"10"-5"-64,-10 5-93,8-10-79,-8 4-32,9-4-12,-1 0-24,2-4-20,-2-1-6,1 0-6,1 0 0,-2 0-3,0-5-4,2-5-5,-1 5-5,-1-5 2,-8 5 2,8-5 3,-8 1 4,10-7 4,-10 6 0,0-5 5,0 5 5,0-4 2,0 4-10,0 0-11,0 0-12,-10 5-15,10 0-12,-8 0-18,8 5-18,0 5-23,-8-5-16,-1 5-12,-1 5-11,2 0-6,0 0-7,-2 5-2,1 5-2,-9 0 1,10 0-1,-1 4-1,1 2 2,8 3-3,-10-4 3,10 1 0,0 3 0,0-4 0,10 0 1,-10-5 0,8 5 1,1-6 2,-1 7 0,10-6-1,-9-6 1,9 2 0,0 4-1,7-11-2,-6 1-5,7 1-8,-7-6-8,6 0-7,2-6-6,9 1-3,-9 1-5,8-11-1,-8 4 1,8-8 8,-9 4 7,1-5 7,0-5 9,-2 5 2,2-5 3,-1 0 3,-7-5 2,-3 6 0,3-6 1,-11 4-1,2 2-3,-2-6 1,1 5 5,1 5 4,-10-5 4,0 6 8,0-1 3,0 5 0,0 0 3,0 5 2,-10 0-2,10 5-4,-9 0-3,1 0-7,-2 5-6,10 0-1,-8 0-3,-1 5-6,-1 0 0,2 0 1,0 5 0,8 0 2,-9-5 3,9 5-4,0 5 2,0-6 4,0 2-3,0 4 0,9 0 0,-1-1-6,-8 1 5,8 0 4,2 0 4,-1 0 5,-1-5 5,2 5 6,7-1 3,-7 1 9,-2 0 1,9 0-3,-7-4 0,7-2-3,1 1-3,-10 1-4,10-2-5,-9 1-4,9 0-5,-9-5 0,-1 5-2,2-5-2,-2 0-3,1 0 0,1 5-1,-10-5-5,8 0-10,-8 5-15,0 0-24,-8 0-39,-2 0-56,1-1-65,1 6-74,-10-4-82,-1-1-74,2 4-75,-1-4-98,-8 1-140,9-7-53,-10 1 8,9 1 45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8:03.460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64 378 392,'0'0'588,"0"0"-77,0 0-103,0 0-57,0 0-32,0 0-50,0 0-50,-9 0-42,9 0-33,0 5-19,0 0-7,0 0-8,0 0-5,0 0-7,0 5 7,0 0 5,0 0 10,0 0 8,0 0 2,0 0-3,-9 0-1,9 4-1,0-3-8,-9-1-11,9 5-16,-8-6-19,8 2-17,0 4-10,-9-6-12,9 6-12,0-5-6,-9 5-6,9-5 0,-9 0-2,9 5-1,0-5-2,0 0 0,0 0-1,0 0-1,0-5-1,9 5-1,-9-6-2,9 2 2,-9-1-2,9-1 0,-1-4 0,1 6 2,0-6 1,0-6 2,9 6 1,-9-9 2,9 3 1,-10 2-4,9-6 1,-7 5 0,7-5 1,-7 0-2,-2-5 0,0 5-2,2-5-2,-1 5 5,-1 0-1,1 0 0,0 0 1,0 1-3,-1-2 0,-8 7 0,10-7 1,-10 7-10,0-2 5,8 1 0,-8 5 1,0-4-2,0 4 2,0 0-2,0 4 4,0 1 5,9 1-4,-9 3 0,0 1 0,10 1 0,-10 4 1,8-6 1,-8 6-2,9-5 2,-9 5-3,8-5 1,-8 5 1,10-5 0,-2 0-1,1 5 0,1-5 1,-2-1-1,0-3 1,2-1 0,-1 5-1,-1-10 1,0 5 0,-8-1 0,10-4 1,-10 0-1,0 0 1,9-4-1,-9-1 1,8-1-3,-8 2 2,10-1 1,-2-5-2,-8-1 0,9-3 0,1 4 0,-10-5-1,8-5 3,0 5-1,1 0-1,1 0 0,-10-5 2,8 5-1,-8 0 1,9 0 1,-9 0 0,0 6 0,0-6 2,0 5-1,0 5 1,0-5 7,0 5 4,0 0 1,0 0 3,0 5 1,-9-5-1,9 5 1,0 0-1,0 0-4,0-5-4,0 5-5,0 0 0,0 0-2,0-5 1,0 5 1,0 0 3,0 0 7,0-5 1,0 5 2,0 0 1,0 0-1,0-5-1,0 5 0,9 0-3,-9-5-6,9 5-2,-9-5-2,9 0-1,-1 0 0,2 0-3,7 5-2,1 0-1,-1-5-2,1 5-2,1 0 2,-3 5-1,-6-5 2,7 0-2,1 5 1,-9 0 3,-1 0 0,2 0 2,-2 5-2,1 0 1,-9 0-2,10 0 2,-10 5 0,0-6 0,0 6 2,0 0-1,-10 0 2,10 5 0,-9-5 0,9 0 2,-8 5-5,8-5 0,-10 0 2,10 0-1,0 0-1,-8 0-1,8 0 2,0-6-3,0-3 1,0 3 0,0 2-3,0-7 1,0 2 1,0-1-1,0-1 0,0-4-4,0 5-11,8-5-20,-8 0-41,10 0-51,-10 0-55,8-5-58,1 1-66,1-7-61,7 2-51,-9-1-38,10-5-25,0 0-28,-9-5-42,9-5-66,-9 5-13,-1-5 7</inkml:trace>
  <inkml:trace contextRef="#ctx0" brushRef="#br0" timeOffset="780">895 160 555,'-8'-11'506,"-1"1"-88,-1 10-101,-6-5-90,7 1-71,9 4-45,-10 0-30,2 0-23,-1 4-19,0 1-13,0 1-10,9-2-9,-8 1-4,8 5-3,-10 0 0,10-5-1,0 5-12,0 0-14,0-5-17,0 5-20,10-5-22,-2 5-23,1-5-33,0-5-40,8 5-49,2-5-63,-3 0-79,-6 0-70,7-5-29</inkml:trace>
  <inkml:trace contextRef="#ctx0" brushRef="#br0" timeOffset="946">1259 134 226,'8'-4'555,"-8"-2"-36,9 1-53,-9 1-64,9-1-53,-9 5-46,0 0-36,0-6-28,0 6-30,9 6-27,-9-6-22,0 5-8,0 4 5,-9 1 13,9 5 14,0 0 10,0 0 10,0 10 2,0-5-2,0 0-19,-9 5-23,9 0-26,0-1-25,0-4-19,0 10-15,0-5-10,0 0-9,0 0-9,0 0-10,9-6-5,-9 2-5,0 3-6,0-4-4,0 1-6,0-2-4,9-4-2,-9 5 0,0-5-3,0 5-1,0-5-5,0-5-16,0 0-21,0 0-26,0 5-38,0-10-44,0 5-52,0-5-50,0-1-48,0-4-41,0 0-41,-9 0-32,9 0-18,0 0-8,0 0-10,0-4-23,9-7-35,-9 2-55,0-1-27,0-1 8</inkml:trace>
  <inkml:trace contextRef="#ctx0" brushRef="#br0" timeOffset="1206">1249 523 479,'-17'0'473,"-1"-6"-62,1 2-66,7 4-53,-7 0-49,-1-5-29,0 5-19,9 0-13,-7 0-12,6-6-11,1 6-17,1 0-17,8 0-17,-10 0-13,10 0-13,0 0-7,0 0-5,0 0-10,0 0-8,0 0-7,0 0-6,10 0-7,-10 0-5,17 0-8,-7-4-4,6 4-4,3 0 1,-3 0-5,3-5 0,-1 5 5,7-6-5,-7 2 0,9-1-2,-9 0-1,8 0-2,-8 0 3,0-5-3,9 5-4,-10-5 1,1 0 0,9 0 1,-10 0 3,-8 0 0,8 0 0,1 0 0,-1 0-1,-7-5 1,-1 6 3,9-6 7,-10 4 9,1-4 8,-9 0 10,9 1 12,0-1 10,-9 5 7,0-5 4,8 0-2,-8 0-6,0-5 1,0 5-3,0 0-3,0 0 0,0 0 6,0 1 4,0-1 4,0 5 2,0-5 2,0 0-3,-8 5-1,8 0-5,0-1-10,0 7-7,0-6-8,-9 5-5,9 5-7,-9-5-4,9 5-3,-9 0-5,1 0 0,8 0 0,-10 5 0,2 5-1,-1-1 2,-9 7 5,9-1 6,1 4 4,-10-4 4,9 11 2,0-7 4,-8 1 1,7 5 1,1 0-3,1 0-1,0-5-9,-2 5 0,1 0-1,1-6-3,8 7-3,-10-2-4,10-4-5,0 5-4,-8 0 4,8-5-7,0 0-4,0 0-2,8-1 0,-8 1 1,0-5-3,0 0 0,10 0-2,-10-5-1,0 0 2,8 5 0,-8-5-2,0 0-1,9-5-5,-9 0 3,0 0 1,0 0 2,10 0 6,-10-5 1,0 5-2,0-5 1,8 0 6,-8 0-6,0 0 0,0 0-1,8 0-9,1 0 0,-9 0 1,10-5-1,-10 5 2,8-5 0,-8 5 1,9-5 0,0 0 1,0 0 2,-1 0-1,2 0 0,-10 0 0,8 0-1,1-5 0,-1 5-1,2-5 0,-1 1 0,-1-2 0,2 7-1,-2-7 1,1 1 1,-9 1 0,9-2-1,0 2 0,-1 3 4,1-3-2,1 3-2,-2-3-1,0 3-3,2 6 1,-1-4-1,-1 4 0,2 4-6,-2-4 3,-8 6 2,9 3 2,-1 2 2,2-1 1,-2-1-1,-8 6 1,9 0 1,1 0 0,-2-4 0,1 3 0,0 1 0,-9 0 0,9 0 3,-1-5-2,10 5-1,-18-5 0,9 0-6,-1-1-7,2-3-7,7 3-12,-7-9-6,-2 6-5,1-6-6,9 0-5,-10 0 2,1-6 5,9 2 5,-10-7 7,2 2 4,7-1 5,-8 0 5,0 0 6,0-5 4,-1 0 3,2 0 1,-10 0 3,8 1 2,-8-7 0,9 1 1,-9 5 0,10-4-1,-10 4-3,0 0 2,0 0 0,0 5-1,0 0 3,0 0 0,0 0-1,0 5 4,0 0 0,-10 0-2,10 5-1,0-5-1,0 5-3,-9 0 2,9 5 0,-8-5-5,-2 5 1,2 0 3,-1 5 0,0 0 3,0 0 3,1 5-4,8-5 0,-9-1 0,9 6 6,-10 0-4,10 0 0,0-4-2,0 4-3,0-6 2,0 6 1,10 0 1,-10-5-6,9 0 3,-1 0 3,1-5 1,0 0 0,0 5 3,-1-5-1,10 0 2,-9 0-1,9-5 0,-9 0-3,9 0-1,-1-5-2,-7 0-2,6 0-1,3 0-4,-1-5-4,-1 0-1,-9 0-1,10-5 0,-9 6 0,9-6 1,0 0 1,-9 0 0,8-5 5,-8 5 4,8 0 0,-7 0-1,7-5 2,-7 10 0,-2-5 1,1 0 2,-1 0 0,-8 5 0,10 0 2,-10 1 3,0 3 2,8 1 1,-8 1 2,0-2 0,0 1 2,0 5-1,0 0 0,0 0-3,0 0-1,-8 0-5,8 5 0,-10 5-1,10-5 0,-8 5-1,8 0-1,-9 0 0,1 5 1,8-5 1,-10 5-2,2 0 0,8 0-2,-9-5 2,9 5 1,0 0-1,-10-6-2,10 6 2,0-4 2,0-2 0,0 1-1,0 1 1,0-7 0,0 7-1,10-11 2,-10 4 0,0 1-2,9-5 0,-9 0 1,8 0 0,2 0 1,-2-5 0,1 1 0,-1-2 0,2-3 1,-2 3 1,11-3-2,-11-6-2,10 4-1,-9 2 0,-1-6 1,1 5-2,0-5 0,8 5-1,-7 0 0,-2 0 1,1 0 0,1 5-1,-2 5-3,-8-5 3,9 5-1,-1 0 1,-8 5 2,10 0 0,-10 0 1,8 0-1,1 10 3,-9-5-1,9-1 0,0 2 2,-1 4-3,2-5 2,-10 4-2,9-4 0,-1 1 0,10-2-2,-9 1 2,9 1 1,-1-2 2,1 1 0,0-5 0,8 0-2,0 0 2,-8-5-1,9 0-2,0 0 0,0 0-1,-1 0 0,-9-5 0,1 0 1,9-5 1,-10 5-1,-7 0-2,7-5-4,-9 5-8,2-5-11,-2 1-21,-8 3-26,0-3-40,0 3-46,-8-3-48,8-2-48,-10 2-52,-7-1-50,-1-1-46,1-3-44,-1 4-57,-9-5-85,10 0-92,-9 0-29,-1 0 17</inkml:trace>
  <inkml:trace contextRef="#ctx0" brushRef="#br0" timeOffset="2574">2135 139 179,'-18'-5'684,"-1"5"25,3-4-77,-3-2-134,11 1-87,-1 5-103,9-4-75,-9-1-54,9 5-36,9-6-30,-9 2-38,9 4-58,8-5-71,-7 5-74,6 0-77,3 0-78,-11 0-101,10 5-146,-9-5-127,-1 0-53,2 4 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8:06.74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452 741 296,'8'-10'460,"2"5"-53,-10-4-64,0-2-60,0 1-14,0 1 8,0-2-17,-10-4-20,2 6-10,8-1-4,-8-1 10,-1 2 5,-1-1-3,2 0-5,-1 0-6,0 5-4,0 0-12,-9 0-15,10 0-25,-9 5-24,-2 0-21,1 5-15,-8 0-16,9 0-13,-2 5-13,-7 5-9,9 0-4,-1 0-5,-9 0-3,10 4-3,-1-4-7,0 5-6,1 0-7,-1 5-5,9-5 0,-9 0-5,9 0-1,1 0-4,-2-5-3,2 5 0,8-5-1,-9 0-1,9 0-3,0-1 2,9-4-2,-9 0 3,8 0-2,2-5 1,7 0-1,-7 0 8,7-5-3,1 0-1,-1-5-1,1 0-5,9-5 0,-11 0 1,3-5 0,7 5-7,-7-5 5,-3-4 7,11 4 3,-18-5 8,9-1 6,-10 2 8,10-1 9,-9 5 9,-9 0 6,10 5 4,-10-5 2,8 5 3,-8 5-3,0 1-7,0-2-9,9 1-10,-9 1-9,0 4-7,0 0-9,0 4-6,0-4-5,0 11-1,0-7-1,0 6 1,0 0-1,0 5 1,0 0 0,0 0 1,0 0 0,8 0 0,-8 5 0,0-5 0,10 5 0,-10-5 0,8 0 2,-8 0 0,9-1-1,0-4-18,0 5-16,-1-5-17,2 0-21,-1 5-24,-1-5-34,0 0-47,11 0-56,-11-5-45,2-1-50,7 2-56,-7-1-51,6-5-46,3-5-34,-2-1-32,1-3-42,0 4-90,-1-10-30,1 0 15,-1 0 42</inkml:trace>
  <inkml:trace contextRef="#ctx0" brushRef="#br0" timeOffset="504">1231 94 508,'0'-10'507,"0"0"-85,0 0-98,-10 0-49,10 5-13,0-4-33,-8 3-24,8 1-12,0 1-6,-8-2-2,8 1-6,0 1-10,0 4-11,-10-6-10,10 6-3,0-5 1,0 5-4,0 0-4,0 0-4,-9 0-5,9 0-8,0 0-8,-8 0-17,8 5-14,0-5-8,-9 6-11,9 3-7,-9-3-3,0 3 2,9 1 1,-8 0 3,-2 0 1,10 5 0,-8 0 0,-1 0-2,9 0-6,-10 0-5,10 5-6,-8-5-5,8 0-4,-9 5-4,9-5-2,0 5-5,-8-1-2,8 1-5,0 5-1,0-5 0,0 0 0,0 5-2,0 0-1,0 5-3,0-5 1,8 4 0,-8 1-1,0-5-1,0 5-2,9-5 1,-9 5-2,8-6 1,-8 2-2,10-2-1,-1 1 2,-1-5 0,2 5 1,-2-5-1,1-5 1,9 5-1,-1-5 0,1-6 1,0 6-2,-1-4-1,1-2 1,9-3-2,-10-2-4,1 1-4,9 1-5,-10-6-3,9 0-3,-7 0-4,-1-6 0,-1 1 0,1 1 1,-1-2 4,1 1 5,-10-4 4,11-1 5,-2-1 3,-8 2 1,8-6-1,-7 0 2,-1 0-1,9 0 3,-10-5-2,1 5-2,0-5 1,0 5 0,-1-4 1,1 4 1,-9-5-1,10 5-1,-10 0 0,8 0 0,-8 0 1,0 0-1,0 5 2,-8 0 2,8-5 3,0 10 0,-10-5 0,10 5 1,-9 5 1,1-5-1,8 5-3,-9 0-2,-9 0-2,10 5-2,-10 5 0,-1-5 0,11 5 0,-10 0 0,1 5 1,-10 0 1,9 0 1,1-1 1,-1 1 2,1 6-2,-1-7 0,-1 1 0,11 0-2,-10 6 1,9-7-1,1 1-1,-1-5-2,9 5-1,-9 0 0,9-5 2,0 0 4,0 5-2,0-6 0,0 2 0,9-7 3,-9 2 1,9 3-1,-9-3 1,8-1-4,1-5 0,1 0 4,-2 0-1,0-5 2,2-1 0,7-3 0,-7 3 2,7-3 5,1-6 1,-1 5 2,-7-5 6,6 0 3,-6 0 4,7-5 5,-8 0 1,0 5 3,0 0 6,-1 0 4,2 0 5,-1 1 1,-1 4 1,-8-1 3,0 2 0,10 3 0,-10 2-6,0-1-7,0 5-10,0-5-8,0 5-7,0 0-6,0 0-8,0 5-5,-10 0-1,10 5-2,0-1 1,0 2-1,-8-1 1,8 4 1,0-4 1,-9 5-1,9 5 2,-10-5-1,10 0 1,0 0-1,0 0 2,0-5-2,0 0 0,10 5 0,-10-5 1,9 0 1,-9 0-2,8-5-1,2-1-6,7 2-3,-8-6-5,0 0-5,8-6-8,-7 2-3,6-1-4,3-1-2,-1-3 1,-1-1 3,-9-5 3,10 5 5,-9-5 4,9 0 2,-9-5 4,0 5 3,0 5 3,-1-5-1,1 6 3,-9-2 1,9 7 1,-9-2 2,9 1-3,-9 5 0,0 0-1,0 0 2,0 0 2,8 0-1,-8 5-1,0 1 1,0-2 1,10 1 2,-10 1 0,9 3 0,-9-3 0,8 3 0,-8-3 0,10-2-1,-2 1-2,1 0-4,-1 0-5,2-5-6,7 5-5,-7-5-4,6-5-4,-6 5-1,7-5-2,1 0 5,-9 0 4,9-5 6,-10 1 5,11-2 4,-11-4 4,1 5 2,-1-4 2,2-1 2,-2 0 0,1-5 1,-9 5 2,10 0 5,-10 0 7,0 0 7,0 0 9,0 5 4,0 0 4,0 6 4,0-7 0,0 7-5,0-2-5,0 6-8,0 0-8,0 6-7,0-2-5,-10 7-2,10-2 0,0 6 4,-9 5 5,9 0 5,-8 5 5,8-5 6,-10 5 7,10 4 4,0 1 2,0 0 1,0 5 0,0-5-1,0 0 1,0 0-2,0-1-3,0 1-2,0-5-4,10 5-3,-10-5-6,8 0-3,-8 0-5,0 0-3,9-1-2,-9 2-3,-9-7-1,9 6-1,0-5 0,-8 0 0,8-5 1,-10 0-2,2-1-1,-1 1 0,1 0 0,8-4-6,-10-2-6,1-3-5,1-2-6,-2 1-7,10-5-8,-8 0-9,-1-5-8,9 1-6,-9-7-4,9 2-4,0-6-4,0 0-1,0-5 3,0 0 3,0-5 5,0 5 8,9 0 6,0-5 7,-1 6 3,2-7 6,-2 2 3,11 3 3,-11-3 1,1 4-1,9 0 2,-1 0 2,-7 0 1,6 0 2,11-5 3,-9 5 0,-1 1 3,1-6 3,1 5 2,-3-5 2,3 5 3,-2-5 0,1 1 1,0 3 1,-1 1 0,-7-4 0,-2 3 0,9 2 0,-17-1 0,10 0 0,-2 5 2,1 0 1,-9 0 2,10-5 0,-10 10 2,0-5 3,0 1 3,0 4 1,0-1 0,0 7-1,0-1 0,0-5-1,0 10-1,0-5-4,-10 5-1,10 5-2,-9-1-3,1 2-1,-2 3 0,2 6-1,-1 0-2,1 0 1,-2 11 0,2-7-1,-1 6-1,-1 0 1,10-5 8,-8 4-4,-1-3-1,9 3 1,-9 2-1,9-2 0,0-4 2,9 5-1,-9-5-5,9 0 0,-1 0 1,2-6-3,-1 1-1,-1-4 0,10-1-1,-9-5-2,9-5 0,-1 0 3,1 0 2,0-11 3,-1 2 2,1-1 0,-1-5 0,1 0 0,9-5 1,-10 0 1,1 0-2,0 0 3,9-5 1,-10 6 2,1-2 1,-1 1 5,-7 5 2,7 0 4,1 1 1,-10 4 0,11 5 0,-11 0-5,1 0 1,0 5-4,0 0-3,9 5-5,-18 0-2,8 0 0,9 5 1,-17 0 2,10 5-2,-1-5 1,-9 5-1,8-1 4,-8 7-2,10-6-1,-10 0 0,8-6 0,-8 6 2,0 0 2,9-5 3,-9 0 0,0-5 5,0 0 5,0 0 9,0 0 11,0 0 11,0-5 8,0 0 4,0-5 3,10 0 1,-10-5-4,0 0-7,0-5-12,0-5-11,0 5-11,0-10-6,8 5-5,-8-4-4,0-1-3,8 0-1,-8 5-3,9-5 0,-9 5 0,10 0-2,-2 0 0,0 0-5,2 5-17,-1 0-22,-1 0-31,2 6-35,-2-6-57,1 10-75,9-5-90,-1 0-106,-7 5-99,7-5-109,9 5-155,-7 0-116,7-5-26,-9 5 35,1 5 66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0T08:18:08.948"/>
    </inkml:context>
    <inkml:brush xml:id="br0">
      <inkml:brushProperty name="width" value="0.02646" units="cm"/>
      <inkml:brushProperty name="height" value="0.02646" units="cm"/>
      <inkml:brushProperty name="color" value="#FF0000"/>
      <inkml:brushProperty name="fitToCurve" value="1"/>
    </inkml:brush>
  </inkml:definitions>
  <inkml:trace contextRef="#ctx0" brushRef="#br0">1 0 334,'0'5'564,"0"5"-52,0-10-177,0 5-119,0-1-115,0 2-102,10-6-98,-10 0-134,0 0-153,0 0-92,0 0-48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8:05.3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141 706 35,'0'0'207,"0"0"13,0 4-10,0-4-21,0 0-24,0 0-21,0 0-19,0 0-17,0 0-15,0 0-13,0-4-11,-10 4-10,10-6-8,0 6-9,0 0-9,0 0-1,0 0 2,0 0 0,0 0 3,0 0 0,0 0 3,0 0 3,0 0 6,0 0 0,0-5-1,0 5 11,0 0-6,0 0 0,0-4-1,0 4 1,0 0 2,0 0 0,0 0 0,0 0-14,0 0 2,0-5 0,0 5 0,0 0-2,0 0-5,-8 0-3,16 0-4,-8 0 0,0 0-3,0 0 2,0-6-5,0 6-6,0 0-2,0 0-1,0 0-1,0 0-1,0 0 0,0 0-5,0 0 0,0 0 0,0 0-2,0 0-3,0 0-1,0 6 0,0-6-1,0 0 0,10 0-1,-10 5 1,0-1 4,0 1 3,8 1 7,-8-2 1,0 7 5,9-7 5,-9 7 5,0 4 3,0-6 9,10 6 6,-10-5 1,0 5 0,0 0 4,0 0-2,0 0 4,0 4 6,0 2-7,0-6-6,0 5-2,0-5 2,0 4-3,0-4-5,0 5-3,-10-5-9,10 5 0,0-5-3,0 0-3,0 0-2,0 0-5,0 0 1,0-6-4,0 6-1,0-4-4,0-2 0,0-3-4,0-2 1,0 1-2,0 1-1,0-2 1,0 1-3,0 0 3,0 0 0,0-5-2,10 5 0,-10-5 1,0 0 0,0 0 0,0 0 1,0 0-2,0 0 3,0 0 3,0-5-2,0 5 1,0-5-2,0 5 0,8-5-1,-8 0 2,0 1-4,9-2-2,-9-3 0,8 3 0,-8-3-1,10 3 5,-10-3-1,8 4-2,-8-5 0,9 5-2,0-5 3,-9 5 2,9-1 0,-1-3-3,-8 3-1,10 6-5,-1-4 3,-9-1 2,8 5 1,0 0-3,2-5-1,-10 5 1,9 0 3,-1 0 4,2 5-2,-2-5 0,1 0-1,1 5 1,-2-5-1,0 0 1,1 4-1,1-4 3,-2 0-2,10 0 2,-9 6-1,-1-6 0,2 0 0,-2 0 4,1 0-3,-1 0-1,2 0-1,-1 0-4,-1 0 3,2 0-2,-2-6 1,1 6-1,1 0 2,-10-4 0,8 4 1,0-5 1,1 5-1,-9-5 2,10 5-1,-2 0-2,-8-5 1,0 5-2,8 0 1,-8-5-1,0 5-3,10-5-4,-10 5-9,0-5-1,9 0-11,-9 5-8,0-5-10,8 0-9,-8 0-10,0 0-11,0 0-8,0 0-28,0 0-5,0 0-11,0 0-20,0 5-16,0-5-19,-8 0-20,8 0-20,0 0-9,0 0-26,0 1-23,0 4-31,0-11-46,0 1-72,0 1-33</inkml:trace>
  <inkml:trace contextRef="#ctx0" brushRef="#br0" timeOffset="876">750 1063 240,'0'0'211,"10"-4"-23,-10 4-7,9-5-7,-1 0-24,2-5-26,-2 5-17,-8 0-9,9 0-6,1-5-4,-2 0-5,0 5-8,-8-5-8,9 0-3,1 0-6,-2 5-4,-8-5-3,9 0-4,-9 1-1,0-2-1,9 7-2,-9-7-1,0 2-2,9-1 0,-9 5 1,8-10-2,-8 5-1,0 0-2,0 0-1,0 0-1,0 0-3,10 0 0,-10 0-5,0 0 4,0 0-3,0 0 4,0 0 4,0 5 6,0 1 4,0-7 0,0 11 4,0-4 1,-10-2 3,10 6 1,0-5 0,-8 5-6,8 0-5,-9 0-3,0 0-7,0 5-4,1 1-3,-11-6-3,11 9-1,-10-3 0,9 3-2,1-4 0,-2 5 3,2-5-1,-1 5 0,-1 0-1,2 5-4,0-5-2,8 0 0,-9 5 3,9-5-2,0 5 0,0-5-2,0 5-4,0-1 3,0-4 0,9 1-4,-9 4-2,8-6 0,-8 1-3,8 5-4,2-5 1,-10 0 0,9 0-1,-1 0 0,2 0-2,-2 0-9,-8-5-9,9 0-9,1 0-15,-2-1-17,0 2-18,-8-6-24,19 5-24,-11-5-21,10-5-21,-1-1-17,1 2-17,9-6-15,-10 0-21,10 0-16,-1-5-15,1 0-12,0-5-26,-1 0-39,1 5-48</inkml:trace>
  <inkml:trace contextRef="#ctx0" brushRef="#br0" timeOffset="1344">1334 656 70,'0'5'167,"-8"-5"16,8 0-1,0 0-13,-8 4-16,8-4-15,0 0-10,-10 6-9,10-6-8,0 5-12,-9-5-13,9 4-9,-8-4-11,8 6-9,-8-1-7,8-1-1,-10 1-2,10 5 0,-9-5 2,1 5 1,-2 1 5,10 4 3,0-6 2,-8 6 1,8-5-1,0 5 0,-9 0-2,9 0 0,0 0-2,0-5-1,9 5-4,-9-6-5,8 6-3,-8-4-4,10-2 1,-2 1-8,1 1-7,1-2-4,-2 1-6,0-5-2,11 5-6,-11-5 0,0 0-4,11 0 1,-11-5 3,2 5-3,7-5-1,-9 0-2,2 0 3,-1 0-1,-1-5 1,2 5-2,7-5 0,-8 0-2,0-5 2,-1 5 1,1-4-3,1-6 0,-2 4-2,0-4 2,2 0-2,-1 0 2,-9-4-1,8 4-1,2-5 2,-2 0 0,1 0 1,-9 0-1,8-5 2,-8 6-2,10-7 1,-10 7 0,8-7-2,-8 2 1,9-1 0,-9 5 0,0-5 0,0 0 3,0 1 0,0 4-1,0-5 0,0 5 0,10 0 0,-10 0 1,0 5-3,0 0 0,0 5 2,0-5 10,0 10 9,0-5 8,0 5 7,0 1 1,0-2 4,0 1 0,0 5-1,0 0-10,0 0-8,0 5 0,0-5-9,-10 10 1,10-5 8,0 5 10,0 5 12,-9-5 12,9 10 11,0-5 3,-8 5 12,8 0 9,-10 0 0,10 5-2,0-1-7,-8 2-3,8-2-6,0 1-6,0 0-7,8 0-5,-8 0-6,0 0-2,10-1-2,-2-4-3,-8 5-7,9-5-3,1 0-4,-2 0-5,1 0-5,-9 0-5,9 0-6,-9-5-3,9 4-3,-1-4 2,-8 0-3,0 0-10,0 0-24,0-5-16,9 0-40,-9 0-45,0-5-48,0 0-46,0 0-43,9-5-37,-9 5-34,9-10-48,-1 0-37,-8-5-70,10 0-68,-10 0-25,9-5 5</inkml:trace>
  <inkml:trace contextRef="#ctx0" brushRef="#br0" timeOffset="1955">1707 740 260,'0'0'307,"0"-4"-64,0 4-25,0-6-21,8 6-29,-8-5-28,10 1-21,-2 4-19,1-6-15,9 1-18,-1 1-14,-7 4-16,6-6-14,3 1-10,-11 5-6,10-4-10,-1 4-20,-7 0-28,7-5-40,-7 5-52,-2 0-65,1 0-109,-9-6-99,8 6-54</inkml:trace>
  <inkml:trace contextRef="#ctx0" brushRef="#br0" timeOffset="2168">2095 695 253,'0'5'349,"10"-5"-90,-1-5-44,-1 5-39,1-9-35,0 9-29,8-10-23,-7 5-19,7-1-15,-7 2-14,-2 4-14,9-5-12,-7 5-13,-2 0-17,1-6-24,-9 6-29,10 0-38,-10 0-42,8-4-54,-8 4-80,0 0-106,0 0-45</inkml:trace>
  <inkml:trace contextRef="#ctx0" brushRef="#br0" timeOffset="2878">149 1666 87,'0'5'136,"-8"-5"-37,-2 0-20,-7 5-4,8-5 6,0 5 11,1-5 7,-1 5 3,-1-5 6,-6 0 4,6 4 5,1-4 1,9 0-3,-8 0-8,-2 6-5,10-6-10,-8 0-11,8 0-10,0 0-15,-9 0-11,9 0-10,0 0-7,0-6-7,0 6-7,9 0-1,-9 0-5,8 0-1,2 0 1,-2-4 1,11 4 0,7-5 6,-9 0 7,18 0 8,-8-5 10,18 0 12,-10 0 9,8-4 12,11-2 7,-1 1 6,17-4 3,-6 4-1,14-6-3,11-3-7,-1 4-9,10-5-11,8 0-5,0 0-10,9 0-9,9 0-11,9 1-8,-1-2-8,2-4 0,-2 6-7,-9-1-1,2-5-3,-1 5 2,-9 1 0,-10-2 0,2 2 1,-10-1-1,1-1 2,-19 7 0,1-1 0,-10-5-4,2 5 3,-11 5-1,-7-5 2,-2 0 0,1 5-1,-16 0-2,6 0 0,-8 6-6,-8-6 3,0 5 4,-1 0 2,-8 5 0,-1-5 0,2 5-1,-11-5-6,0 5 3,2 0-20,-1 0-21,-9 5-25,8 0-28,-8-5-28,0 5-34,0 0-34,-8 0-42,8-5-45,-9 5-59,9-5-87,-10 5-63,-6-5-22</inkml:trace>
  <inkml:trace contextRef="#ctx0" brushRef="#br0" timeOffset="5000">2786 327 80,'9'5'98,"-9"0"7,8-5 15,-8 5 5,10-5 5,-2 0 1,-8 0 6,9 0 8,1 0 4,-10-5-4,8 5-9,0-5-9,-8 0-13,9 1-14,1-2-11,-2-3-13,1 3-10,0-3-2,0 3 2,-9-3-2,8-2-2,-8 2-3,10-1-4,-10-1-6,0 2-4,0-1-6,0-5-4,0 5-7,0 0-3,-10-5-2,10 0-4,-8 0 1,8 5-5,-9-5-5,0 5-3,0-5 0,1 6 2,-2 4 1,10-1 2,-9 1-3,1 1 2,0 4 1,-2 0-3,-7 4-3,7 1-3,-7 6-1,-1-2-1,-9 1 0,1 5 1,9 0 2,-10 5 3,9-5 7,-9 9 7,10-3 5,-1-1 8,0 0 4,9-1 3,1-4 1,0 0 5,8 0 2,0-4 3,0 3 10,0-4-11,8 0-1,0 0-2,11-5-1,-2 5-7,1-5-5,8 0-5,1-5-21,8 5 4,-8-5-2,8 0-3,-8 0-1,8 5 2,-9-5-2,1 0-2,-9 5 12,9-5-8,-10 5-2,1 0-2,-1 0-5,-7 0-12,7 0-5,-7 0-4,-2 5-19,0-6 3,-8 7-4,9-1-1,-9-5-1,0 5 3,0-1 1,0 2 4,-9-2 3,9-3 7,-8 3 2,-10 1 0,9 0 4,-9-5-9,1 5 3,-1 0 2,1 0 1,-1-5-1,0 0 4,1-5 4,-2 5 7,11-10 14,-10 5 4,9-5 4,1-5 7,-2 0 5,10-5 2,-8 0 5,8-4-3,8-7 0,-8 2-1,10-1-4,7-5-4,-7 0-7,6-5-1,3 6-3,7-1-3,-9-5-1,10 5-1,-9 5 0,-1-5-1,10 10-1,-9-5-2,9 6-1,-11-2 2,3 7-1,-1-1 0,-1 0 0,-9 4-1,11 2 3,-11-1-2,-8 5 0,10-1-2,-2 6-4,-8-4-6,9 4-14,-9 0-18,0 0-22,0 0-24,0 4-23,0-4-27,0 6-24,0-6-27,0 5-27,0-1-23,0-4-28,0 6-35,0-6-55,-9 5-75,9-1-39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2:24.9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404 137 669,'11'-26'85,"-7"5"-2,0-2-19,1 3 2,-5 7-32,0-1 8,-5 6-19,1 2 12,0 1-9,-3 2-11,0 2-12,-3 6 2,-7 7-4,-15 12 3,-10 9-3,-7 19-1,-9 5 2,1 7 6,1 0-4,16-6-3,12-3-1,16-6 1,12-8 1,16-9 3,12-4-1,10-7 2,7-9-2,0-8 2,-6-4-6,-4-6 2,-9-4 6,-7-2-2,-6-1-5,-9-3 8,-4-1-6,-4-5 0,-4 1-3,-1-4 0,-5 1 0,9 1 1,0 3-1,5 1 0,5 5-4,9 1 0,12-1 4,-3 4-2,8 2 2,-2 7 0,-5 5 2,1 7-2,-11 7 5,3 9 7,-3 10 6,-6 4 13,-3 8-11,-5-3-2,0 5 1,0-1 6,-5 0-12,1-1 5,0-4-5,0-2-12,-6-8 4,6 2-3,2-6-1,0-4-1,0 1 3,-1-5-2,3-4 0,0-1-1,-1-1-1,-2-3-14,3-4-26,0-2-19,-1-4-61,2-4-3,2-8-135</inkml:trace>
  <inkml:trace contextRef="#ctx0" brushRef="#br0" timeOffset="788">898 219 413,'0'-8'293,"0"-2"-194,0 1-11,-3 1-11,3 2-32,-2-2-10,2 4-10,0 0 0,0 2-3,0 0-8,0 2-10,2 4 3,1 8 7,1 7 47,-3 18 3,2 8-37,-2 11 4,5 7 1,-6 1-16,0 2-8,0-4 1,0-8-7,0-3 3,0-6-2,-6-8 0,2-8 0,-1-4-3,0-7-14,-3-5-39,4-3-36,0-6-61,4-8-68,0-6-142</inkml:trace>
  <inkml:trace contextRef="#ctx0" brushRef="#br0" timeOffset="1148">902 144 623,'1'-15'109,"2"3"-35,-2 6-35,5 5-12,-2 1 60,0 5-20,9 1-9,8 4 6,11 3-34,2 3 21,7 2-23,-10 1-23,-5 4 4,-5 5-4,-16 3 4,-10 0-1,-7 6-3,-9-4-5,-7 4 0,-6-6-2,2 0 1,6-7-98,0-7-23,8-3-83,5-9-376</inkml:trace>
  <inkml:trace contextRef="#ctx0" brushRef="#br0" timeOffset="1574">1577 616 709,'-30'11'80,"6"1"-11,12-7 18,-1 3-10,13-6-27,-4 2-17,4-4 14,4 0-5,-4 0 0,13-4-10,1-2-10,21-2-8,-1-1-11,11-2 0,-9 3-2,-2 2-1,-10 4-1,-3 2-6,-3 0-131,9 0-84,-6-2-382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06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298 281 600,'0'-9'99,"0"-1"15,0 5-20,-4-3-18,4 4-21,-6-2-18,5 2-11,-2 1 1,3 1-13,-2 2-10,2 0 5,-2 2-9,2 4 5,-2 3 2,-2 9 26,-4 9 40,-5 9-40,0 6-7,-5 10-7,4-2-4,1-1-1,1-3-5,-1-2 0,2-3-4,2-7-2,1-4 0,0-8-3,3-3 0,1-7 0,4-5 0,0-5 0,0-2 10,0 0 0,0-2-4,4-5-4,1-5-1,3-7-2,0-4 6,1-8-5,6-5 0,-2-6-1,0-6-2,-1 0 1,-3-6-2,6 0 1,-2 7 3,-1-1 0,1 3 0,-3 7-1,0 5 1,-2 5 0,1 5 0,-9 4 0,4 3 0,-4 1 0,-4 2 1,4 1 0,0-5-1,0 3-1,0 1 1,0 3-1,0 5 1,0 1-1,0 2-6,0 4-3,0 2 9,4 4-2,-4 5 3,4 6 2,4 5-2,-3 6-3,3 6 3,-7 10 4,2 7-3,-1 13 14,-4 7 1,2 3-11,0 1 10,2-2-1,0-4-10,0-6 0,3 2 5,-5-8-6,-5-7-3,3-6 2,2-6-4,-4-5 2,1-12 0,2-6 0,1-7-5,0-6-6,-4-4-31,0-3-43,-1 0-104,1-5-78</inkml:trace>
  <inkml:trace contextRef="#ctx0" brushRef="#br0" timeOffset="840">2 622 792,'-5'-5'55,"10"-1"-7,-1 2-2,13 1-10,15-1 9,10-2-23,13 1-17,11-3-5,3 2-19,-1 4-193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8:11.4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1227 178,'0'0'330,"0"-5"-5,0 5 14,0 0 17,0 0-21,0-4-26,0 4-24,-9 0-23,9 0-15,-8 0-15,8 0-14,-10 0-18,10 0-16,-8 0-15,8 0-14,0 0-10,-9 4-13,9-4-7,0 0-6,0 0-3,0 0-3,0 0-3,0 5-5,0-5-8,-9 5-5,9 0-4,0 0-4,0 5-8,0 0-3,0 0-8,0 5-5,0 0-2,0-5-4,0 9-8,0-4-6,9 0-5,-9 5-9,0 1-1,0-6-2,0 4-5,0-4-5,0 5-3,0 0-1,0-5-2,0 5 0,0-1-4,0 2-2,0-6-3,0 5-12,0-5-21,-9 0-31,9-1-43,0 1-55,-9-5-64,9 0-73,0 0-72,0-5-54,0 5-46,0-10-46,0 0-47,0 0-78,0 0-47,0-5 8,0-5 40</inkml:trace>
  <inkml:trace contextRef="#ctx0" brushRef="#br0" timeOffset="322">44 1247 24,'0'-5'512,"0"-5"-89,0 5-94,0-4-40,8 3-49,-8 1-39,9 1-28,-9 4-19,10-6-9,-2 6-7,9 0-3,-7 0-4,7 6-4,1-2 5,0 7 5,7-2 7,-6-4 2,7 5 12,1 0 3,-10 0 4,10 5 2,-9-5-5,0 5-8,-1-5-8,-9 5-9,11-5-18,-11 5-14,-8 0-13,0 5-14,10-5-11,-20 4-15,10-4-12,-8 5-9,-1-5-8,-9 10-7,1-5-7,-1 0-11,-9 4-26,0-3-25,1-1-28,-1-5-33,0 0-30,11-1-31,-11 1-30,9-5-27,1-5-20,-1 0-18,9 0-17,1-5-13,-2 0-17,10 0-22,-9-5-24,18-5-39,-9 5-62,0-10-57,10 5-14</inkml:trace>
  <inkml:trace contextRef="#ctx0" brushRef="#br0" timeOffset="651">601 904 352,'0'-10'344,"0"5"-55,9-5-18,-9-1-8,0 7-31,0-1-23,8 0-20,-8 0-11,0 0-10,0 5-8,0-5-9,0 5-7,0 0-2,10 5-4,-10 0 5,9 0 12,-9 5 21,0 0 23,8 5 22,-8 0 9,0 5-1,0 0-4,0-1-15,0 1-20,0 1-26,0 3-25,0 1-25,0 0-16,0 0-12,0 0-13,0 0-7,0-1-9,0 2-3,0-2-6,0 1-3,0-5-7,0 5-6,0 0-7,0-5-2,0-1-3,0 1-5,0 1-5,0-2-3,0 1-4,0-5-1,8 5 0,-8-5 0,0 5 2,0-5-4,0-5-6,0 5-10,0-6-12,0 6-14,10-4-15,-10-7-17,9 1-26,-9 1-35,8-2-37,2-4-45,7 0-49,1-4-47,-1-2-47,1 1-38,0-4-29,9-1-22,-10-1-18,1-4-17,-1 6-30,1-6-64,0 5-10,-9-5 19</inkml:trace>
  <inkml:trace contextRef="#ctx0" brushRef="#br0" timeOffset="1006">592 1277 490,'-9'0'649,"1"0"-72,-2-5-109,10 5-68,-8 0-93,8 0-83,0-5-57,8 0-42,2 0-30,-2 0-34,10 0-22,-1-5-24,10 5-35,0-5-44,-1 6-53,9-7-64,1 7-72,-10-7-88,9 1-118,2 5-115,-11-4-54,0 3-2</inkml:trace>
  <inkml:trace contextRef="#ctx0" brushRef="#br0" timeOffset="1160">1282 1177 292,'0'5'562,"0"-5"-108,0 0-105,0 0-53,0 0-75,0 0-68,0-5-51,9 5-35,-9-4-23,8-1-24,2 5-31,-1-6-34,-1 6-41,2-4-51,-2-1-69,1 5-84,0 0-133,-9-6-83,9 2-29</inkml:trace>
  <inkml:trace contextRef="#ctx0" brushRef="#br0" timeOffset="2516">1937 809 32,'0'0'234,"8"5"-32,2 0-11,-2 0 8,-8 0 6,9 0-16,-9 0-10,0 0-4,0 5-3,0-5-2,0 0-6,0 5-12,-9-1-10,9 2-12,-8-1-6,-2-1-5,10 2-6,-8-2-2,-1 2-3,1-1 2,-2-5-4,2 4 1,-1-3-4,-1 3-3,2-3-2,8-2-5,-9-4-1,0 5-3,9-5 0,-9 0-3,9 0-7,-8 0-6,8 0-8,-10-5-8,10 1-11,-8-2-9,8 1-10,0-5-6,-9 1-5,9 4-7,0-5 13,0-1-8,0 7-4,0-7-1,9 2-2,-9-2-2,0 2 0,8 3 3,-8-3-13,10-1 5,-2 5 1,1-5-3,9 5 2,-10 0 0,11 0 0,-1-5 0,-1 10 0,1-10-3,-1 10 1,1-5 2,0 5 0,-1 0 0,1 0 0,-1 5 0,2 0 2,-1 5 3,-10 0 9,9 5 15,1-1 12,-9 7 17,1-1 13,-2 4 12,0 2 8,2 4 6,-10 4-5,0-4-10,0 0-11,-10 5-13,2-6-10,0 6-8,-11 1-5,1-7-4,1 6-4,-1-5-1,-9 0 0,1 0-1,0 0-2,0-6-4,-1 1-5,0-5-2,1 5 0,7-10-3,-7 0-2,9-5 0,-1-1 0,9-3 0,1-6 0,-2 0 0,1-6 0,1-3-1,-2-1 0,10-5-2,0 0 1,0 0-5,0-5 0,0 0 0,10 0-3,-2 1 1,1-2-2,1 7 0,-2-1-1,9 0 3,-7 0 1,7 5 0,-8 0 1,8 0-3,10 5 3,-9 0-1,-1 0-1,10 0-1,-9 5-3,9 0-6,-10 5-10,9 0-12,-7-5-15,7 5-26,-9-5-26,10 5-32,-9 0-30,-10 0-28,11 0-27,-3 0-28,-6 0-27,-1 0-16,9 0-15,-10-1-11,1 2-10,-9-6-14,10 0-11,-2 5-28,1-5-45,-9-5-79,8 5-27,-8-10 3</inkml:trace>
  <inkml:trace contextRef="#ctx0" brushRef="#br0" timeOffset="3160">2371 655 123,'0'0'181,"0"0"-22,0 0-17,0 0-5,0 5 1,0-5 10,0 0 8,0 0-8,0 0-11,0 0-10,0 0-7,0 0-1,8 0 2,-8 5-3,8-5 1,2 0-2,-1 0-5,-1-5-1,10 5-9,1 0-7,-3-5-13,11 5-10,-9-5-14,9 0-11,0 0-12,-10 0-12,9 0-7,-8 0-6,-1 5-4,2-5-2,-11 0-1,0 5-1,11-5-2,-11 5 1,-8 0 0,10 0 0,-2-5 2,1 5-2,-9 0 4,10-5-2,-10 5 5,8-5 3,-8 5 1,8-5 3,-8 5-1,0 0 2,9 0 3,-9 0 1,0 0 5,0 0 14,0 5 18,0 0 20,0 5 17,10 0 19,-10 5 17,0 5 20,0 0 14,-10 4 10,10 2 0,0 4-2,0-1 0,-9 1-8,9 0-11,-8 0-14,8 0-19,-8-1-19,8-3-21,-10 4-15,10-6-14,-9 1-14,9-5-8,-8 0-7,8 5-2,-10-10-6,10 5-4,0-5-5,0 0-3,-8-1 2,8 1-4,0-5-4,0 1-13,0-2-22,0 1-28,0-5-35,0 0-40,0-5-44,0 5-52,0-10-59,0 5-58,0-5-47,0 0-45,0-5-53,8 1-76,-8-6-86,0 0-25,0 0 11</inkml:trace>
  <inkml:trace contextRef="#ctx0" brushRef="#br0" timeOffset="3576">2689 933 1,'0'-4'543,"-10"4"-53,10 0-104,-8-5-67,8 5-62,0-6-62,0 6-46,0 0-33,0 0-24,8-5-20,-8 5-19,10 0-17,-1 0-11,9-4-8,-10 4-8,11-5-2,-11 5-1,9-6-2,1 6 0,-9-4-2,9 4-12,0-5-16,-1 5-24,1 0-25,-1-6-33,-7 6-30,7 0-40,1-4-45,-10 4-51,11-5-65,-11-1-95,0 2-47</inkml:trace>
  <inkml:trace contextRef="#ctx0" brushRef="#br0" timeOffset="3910">3185 252 50,'0'-5'178,"0"-1"-28,0 2-5,8-1 6,-8 0 12,0 0 4,0 0-7,0 0-5,9 0-6,-9 0-4,0 0 0,0 0 3,10 0 3,-10 0 1,0 0 5,0 0 2,0 0 10,0 5 6,0-5 0,0 0-1,0 5-6,0 0-8,0 0-7,0 0-2,0 5-4,0 0 5,0 5 12,0 0 10,0 0 4,0 10 3,0-5-3,0 5-8,0 5-13,0-1-19,0 2-24,0 3-19,0 1-14,0 0-9,0 0-7,0 5-4,0-1-7,0 1-3,8 0-7,-8-5-8,0 5-3,0-1-6,0 1-5,0-5-4,8 0-4,-8 0-4,0 0-3,0-1-1,0-3-4,0-2 1,-8 2-4,8-2 2,0-3-5,0-6-12,0 4-17,0-4-22,-8 0-35,8 0-52,0-5-61,0 0-75,0-5-72,0 0-77,0 0-72,8-5-81,-8-5-100,0 0-81,0 0-18,8-5 24</inkml:trace>
  <inkml:trace contextRef="#ctx0" brushRef="#br0" timeOffset="4376">3742 505 386,'0'0'582,"0"0"-88,-10 0-68,10-5-28,-8 5-57,8 0-52,-8 0-40,8 0-26,0 0-21,-10 0-22,10 0-15,0 0-12,0 5-4,0-5 3,-9 0 0,9 0 0,0 0 2,0 0 1,0 0-1,0 0-9,-8 0-13,8 0-15,0 0-20,0 0-13,0 6-14,0-6-12,-10 0-11,10 0-9,0 4-4,-8 1-3,8 1 1,0-2-1,0 7 1,0-2 2,-9 1 2,9 5 4,0-5-2,-8 5-1,8 5-4,0-5-3,0 5-5,-10-6-5,10 7-5,0-6-5,0 5 0,-8-5-2,8 4-3,0-4-1,0 5-1,0-5-8,0 0-15,0 0-16,0 0-21,0-5-32,0 0-39,0 5-57,0-10-51,0 5-55,0-10-49,0 5-52,8-1-47,-8-4-40,0-4-39,10-1-39,-2-5-75,-8 5-44,9-10 7,-1 0 25</inkml:trace>
  <inkml:trace contextRef="#ctx0" brushRef="#br0" timeOffset="4674">3901 585 164,'0'5'509,"8"-5"-93,-16 5-88,8 0-39,0 0-61,0 5-50,0 0-36,0-5-23,-8 5-13,8 0-8,8 0-6,-8-5-10,0 5-7,8-5-4,2-1 1,-1 2 7,-1-6 6,2 5 5,7-5 1,-9 0 4,10 0 0,-9-5-6,1-1-4,7 2-9,-8-1-6,0-5-4,-1 5-4,1-5-18,0 0 1,0 0 4,-9 0 0,0-5 6,8 5 5,-8-10 3,-8 5 2,8 5 22,-9-5 2,9 6 1,-9-6-1,0 4-9,1 2-5,-1 3-10,0 2-7,0-1-12,-9 5-14,9 0-11,-9 0-6,10 0-6,-9 5-8,7 5 2,-7-1-3,7 2-2,-6-2-17,6 6-26,-7-5-37,8 5-42,0-5-47,9 5-52,-9-5-49,9 0-47,0 5-31,0-5-20,0 0-18,9-5-27,-9 0-43,9-5-86,-9 0-25,9 0 8</inkml:trace>
  <inkml:trace contextRef="#ctx0" brushRef="#br0" timeOffset="5000">4281 505 43,'-8'6'565,"8"-6"-11,0 4-138,-10-4-94,10 5-86,0-5-82,-8 0-67,8 0-60,0 6-46,0-6-54,0 0-66,0 0-86,0 0-132,8-6-107,2 1-66,-10 1-11</inkml:trace>
  <inkml:trace contextRef="#ctx0" brushRef="#br0" timeOffset="5188">4592 327 197,'0'4'407,"0"1"-94,-10 1-58,10-2-22,0-4-35,0 5-32,0-5-22,0 0-13,0 5-8,0-5-1,-8 0 3,8 0 2,0 0 4,8 0 4,-8 0 3,0-5 1,0 5-2,0-5-5,10 1-7,-10-2-13,0 1-6,8 1-4,-8-7-6,9 7-3,-1-2 3,-8-3 3,10 4 3,-2-1 8,1 2 0,1-1-3,-2-1 0,0 6-6,2-4-6,-1 4-6,8-5-6,-8 5-13,0 5-9,9-5-8,-10 4-10,11 2-7,-11-1-6,9 5-6,-7-5-4,-2 10-3,1-6-2,0 1 1,-9 5 0,9 5-1,-9 0-1,0-5 1,0 5-2,0 0 1,-9 5 0,9 0-2,-9-1-3,-8 2-2,7-2 0,-7 6-4,9-5 1,-11 0-2,1-1-2,1 2 1,-1-2 0,1-3 1,-1-2-1,10-4 1,-11 0 2,11-5-5,-2 0 3,2 0 1,-1-5-1,1-5 0,8 0 0,-10-5 1,2 0-2,8-4 3,0-7-1,0 1-2,0 0-1,0-4 1,8 4-1,2-5-1,-10-1 0,8 2 2,1 4 6,-1 0-5,2 0-2,-2 5-1,11 0 0,-11 0 0,0 5-2,2 0 0,7 0-6,1 5 3,-1 0 3,-7 0 3,7 5-2,1 0 4,-1-5 0,1 5 0,0 0 1,-1 5-2,2-5 2,-3 5-3,3-5-5,-1 5-15,-1 0-28,-7 0-46,6-5-49,-7 4-55,1-3-64,-2-1-57,1 5-54,0-10-40,0 5-26,-9 5-13,8-10-15,2 5-21,-10-5-45,8 0-31,1 0 7</inkml:trace>
  <inkml:trace contextRef="#ctx0" brushRef="#br0" timeOffset="5743">5335 28 213,'0'-5'214,"0"0"-33,8 0-6,-8 0 9,8 5 4,2-5-6,-10 0-5,9 5-2,-9 0 3,8 0 5,2 0 6,-10 5 11,0 0 14,8 0 14,1 5 17,-9 5 17,10 0 18,-2 0 13,-8 4 2,8-4-11,-8 5-16,9 0-20,-9 0-21,10 0-26,-10 5-30,0-5-30,8 0-22,-8 0-17,9-1-13,-9 1-14,9 1-12,-9-2-10,9 1-8,-9 0-10,0 0-8,0 0-10,0 0-3,0 0-5,0-1-7,0 1-15,-9 1-17,9-2-27,-9 6-42,0-10-67,1 5-88,-11 0-108,3-5-118,6-5-123,-7 0-186,-1-1-100,-1-9-27,3 6 30,7-12 61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8:22.33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369 451 114,'0'-4'152,"0"-1"-27,0 5-26,9-5-7,-9 0-1,0 0 10,0 0 14,10 5 11,-10-5 2,0 0 1,0 0-1,0 5-1,0-5 4,0 0-2,0 0 0,0 5-2,0-5 0,0 5 3,0 0 2,0-5 2,0 5 0,-10 0-2,10 0-4,0 0-10,0 0-11,-9 5-12,9-5-13,-8 5-7,-2 0-7,-7 5-3,-1 0 5,0 5 7,1 0 7,-1 0 8,-9 4 15,0 1 9,2 5 14,7 0 6,-9 5 4,9-5 3,1 5-2,-1-1-2,-9 1-14,19 0-11,-11 0-18,11 0-14,0 0-17,-1-5-17,9 5-10,-10-6-7,10 2-3,10-2-4,-10 2-1,17-2-1,-9-3 0,11-2-1,-1-4 0,9 5-4,8-5-4,-9-5 0,9 5-2,1-5-4,-1-1-1,0-3 1,1-1-3,8-1 0,-9 2 0,1-1-2,-1-5-1,1 0 1,-1 0-4,-9-5-1,9-1 1,-8 2 2,0-7-1,-1 2 0,1-1 1,0-5 1,0-1 1,-1-3-1,1-6-1,-10 6-2,9-11 2,-7-1-7,7 1-4,-9 0-4,1-4 0,-9 4-4,9 0-1,-9 0 1,-1 0-4,2 5 4,-2 1 3,1 9 2,-9-5 2,9 10 2,-9 0 2,0 0 0,0 5 1,-9 5 1,9 5 1,-9 0 1,1 10-2,-2 0 2,-7 4 0,7 7 1,2 4-1,-10-1 2,9 6 0,1 0 2,-1-6 0,9 7 1,-10-7 0,10 1 0,10 0-1,-10-4 1,9-2 3,-1 1-2,10-5-2,-9-5-2,9 5-2,-1-11 0,1 2-3,9-7-3,-10 2-7,1-6-5,0-6-4,9 2-7,-10-7-2,1 2-5,-1-11-2,-7 5-1,7-5-5,-8-5 0,0 1-2,-1-2-1,-8-9-3,0 5-6,0-9 0,-8 4-4,-1 0-4,9-5-5,-18 1-6,10 4-2,-2-1 4,-7 2 1,-1 4-3,1 5 0,-1 0 6,-1 5 4,-7 5-2,9 0-3,-1 6-13,1 4-10,-10-1-9,9 6-9,0 0-17,1 6-18,-2-1-15,3 4-17,6 1-16,-7 5-19,7 0-26,2 5-38,-1-5-57,9 5-99,0 0-53,0-5-14</inkml:trace>
  <inkml:trace contextRef="#ctx0" brushRef="#br0" timeOffset="718">1573 780 10,'0'10'364,"8"0"-65,-8 0-44,0 0-7,0 0-2,0 5-20,8-5-21,-8 5-21,0-6-18,0 6-15,0-4-13,-8-2-11,8 1-14,0 5-17,0-4-12,0-2-9,0-4-6,0 5-7,0 1-6,-8-7-12,8 7 0,0-7 10,-9-4 7,9 5 12,0 1 10,0-6 3,0 0 3,0 0 2,0-6-5,-10 1-1,10-5-6,0-5-17,0 6-14,0-11-8,0-1-9,10-3-9,-10 4-3,9-10-6,-1 5-4,0 0 9,2-5 3,7 6 5,-7-2 8,7 2 12,1 3 11,0 2 9,-9-1 13,8 5 6,1 0 10,0 0 0,-1 5-2,1 5-4,-1 0-6,1 5-9,1 5-11,-3 0-6,3 0-11,-2 10-2,1 0-5,0 0-4,-10 5-4,11 4-3,-11 2-2,9-2-5,-7 1-6,-2 0-4,10 0-3,-18 5-1,9-5-2,-1 0-1,2-1-3,-10 2-10,9-7-21,-9 1-35,0 6-54,0-11-61,-9 4-74,9-4-82,-10-5-82,10 0-78,-8-1-79,8-3-95,0-6-60,0 0-8,0 0 35</inkml:trace>
  <inkml:trace contextRef="#ctx0" brushRef="#br0" timeOffset="1148">2422 651 260,'0'5'363,"8"4"-66,-8-3-27,9 3 2,-9 2-3,10-1-3,-10 4-2,0-4-7,0 5-10,0 0-10,0 0-11,0 0-12,-10 0-15,10 5-17,0 0-14,0 0-9,0-1-8,0 2-12,0-1-12,-9-1-12,9 1-14,0 0-11,-8-5-13,8 0-10,0 0-13,-8-5-8,8 0-6,0 0-10,-10 0-3,10-5-9,0 0-3,0-5-2,0 0 0,0 0 3,0 0-3,0-5 3,0-5 0,10 0 0,-10 0 0,8-5-3,-8-5-5,8 1-3,1-7 0,-9 2-2,10-2-1,-2-4 0,1 1-2,-9-1 1,9 0 0,0 5-1,-1 0 4,11 0 1,-11 5 2,0 1 2,11-1 3,-11 5 0,10 5 2,-9 0 3,9 0 0,-1 5 2,1 5-2,0 5 5,-9 0 4,9 5 8,-1 0 1,1 5 2,-1-1 0,1 1 1,0 6 3,-9-1-4,8-1-5,-7 1-5,-2 5-3,10-5-7,-9 5 0,-9 0-5,8-5-3,-8-1-3,0 1-2,0 1-3,0-6-6,0 5-17,0-1-31,-8-4-52,-1 0-65,9 0-84,-10-5-92,2 0-95,8 0-98,-8-5-120,8 0-118,-10-5-44,10 0 12,0 0 53</inkml:trace>
  <inkml:trace contextRef="#ctx0" brushRef="#br0" timeOffset="1714">3130 1124 227,'8'4'257,"-8"-4"-60,10-4-9,-10 4 8,8-5 13,9-5 1,1 5-7,1-5-13,-2 0-12,1-5-9,9 0-9,-11 0-10,3-5-12,7 5-8,-9-10-11,1 5-8,9-4-7,-18-2-15,9 2-12,-1-6-7,1 0-8,-10 0-5,2 0-7,-1 1-7,-1-1-8,2 0 7,-2 0-2,-8 5-1,0 0 5,0 0 6,0 5 9,0 0 10,-8 5 4,8 0-3,-10 6-2,2-2-1,8 7-4,-9 4-7,-9 0-5,0 0-2,1 10 6,-1-1 10,-9 11 11,10 1 12,-10 3 14,1 6 13,7 5 6,-7-5-1,9 5-1,-10 4-14,19-4-8,-11 5-12,11-5-13,-2 4-11,2-9-9,8 5-6,0 0-7,0-5-6,8-5-7,2 5-4,7-5-2,1-5-5,9-1-2,0 2-4,-1-6-9,9-6-16,-8 6-17,8-10-30,0 5-44,0-10-52,2 0-49,-2 0-62,-8-4-59,8-7-49,-9 1-41,9-4-27,-8-1-18,0-6-17,-1-3-33,1-2-52,0-3-32,-10-1 12</inkml:trace>
  <inkml:trace contextRef="#ctx0" brushRef="#br0" timeOffset="2131">4049 651 70,'0'5'292,"0"-5"-49,-8 5-38,8-5-14,0 0 5,-8 0 6,8 4-12,0-4-21,-10 0-18,10 6-12,-9-6-7,9 5-2,-8-1 3,8 2 2,-10 3 2,2-3 1,-1 3-1,1 2 2,-11 4-1,11 0-5,-2-6-1,2 6-5,-1 5-2,-9-5 2,10 5-1,-1-5-8,-1 4-6,10 2-4,-8-6-7,0 5-6,8-5-4,-10 4-8,10 1-11,0-5-8,0 0-9,0 0-10,10 0-11,-2 0-8,-8 0-6,8-5-5,2 0-6,7 5-1,-8-5-4,9 0 0,0-5-5,-10-1-9,19 2-20,-10-1-29,1-5-26,9 0-37,0 0-36,-1-5-40,1-1-39,0 2-34,-2-6-22,2 0-15,9 0-14,-11 0-18,12-5-20,-2-5-23,-8 0-30,8 0-34,0-4-36,-8-2-16</inkml:trace>
  <inkml:trace contextRef="#ctx0" brushRef="#br0" timeOffset="2474">4794 9 134,'0'0'165,"0"-5"-34,0 5-22,0 0-6,0 0 4,0-5 14,0 5 17,-10 0 2,10 0-1,0 5-1,0-5 2,0 0 3,0 0 4,0 0 1,0 0 4,0 5 1,0-5-3,0 0 0,0 0 0,-9 0 3,9 5-2,0-5-1,0 0-7,0 5-6,0-5-6,0 0-8,0 0-12,-8 0-10,8 5-6,0-5-4,0 5 0,0-5 6,0 9 9,-10 2 16,10-1 13,0-1 7,0 6-2,0 5 2,0-5-4,0 5-11,0 5-12,0 0-15,0 0-13,10 5-7,-10 0-8,0-1-7,8 1-5,-8 5-6,9-5-9,-9 5-6,10-5-4,-10 4-4,8 1-4,-8-5-2,0 5-5,8 0-1,1-5-3,-9 4-2,10-4-2,-10 0-4,0 0-2,8 0-1,-8-5-3,0-1-2,0 2 1,0-7 0,8 1-1,-8 1-8,0-7-13,0 1-16,0-5-22,0 1-27,0-2-52,0 1-44,0-5-46,0 0-54,0-5-55,0 0-58,-8 0-51,8 0-52,0 0-33,-8-5-68,8 0-81,-10 1-16,1-2 27</inkml:trace>
  <inkml:trace contextRef="#ctx0" brushRef="#br0" timeOffset="2864">4625 795 111,'0'-10'520,"-8"0"-80,8 5-83,0-5-14,0 1-28,0-2-28,0 1-27,8 1-26,0-2-28,11 2-22,-11-1-23,10-1-20,9 2-18,-2-6-19,2 5-13,0 0-10,8 5-7,-9-5-12,11 5-8,-12-5-8,2 5-8,0-5-7,-1 5-10,1 5-3,-9-5-8,-1 5-5,1-5-4,1 5-4,-11 5 0,0-5 3,1 0 1,1 5-2,-2 0-1,-8 0 4,0 5-2,9 0-1,-9 5 2,-9 0 1,9 0-1,0 4 3,-8 7 2,-2-7-4,1 11 2,1-5 5,0 5-7,-2 0-3,1-6 1,1 6 1,8-4 0,-10-2-1,2-4 2,8 5-6,0-5 0,0-5 0,0 5-14,0-10-26,0 5-31,8-6-48,2-3-61,-2-1-65,11-5-73,-3-5-89,-7-1-105,9-3-101,0-6-44,-1 0 4</inkml:trace>
  <inkml:trace contextRef="#ctx0" brushRef="#br0" timeOffset="3198">5244 258 260,'-8'0'377,"-2"0"-98,2 5-50,-1-1-11,9 2-31,-10-1-35,10 5-30,0-5-28,0 4-20,0 1-18,0 1-16,10 4-11,-1-6-15,-1 6-20,2-5-23,-2 0-26,1 0-31,0 0-36,0 0-41,8 0-47,1 0-50,-10-5-59,11 5-74,-11-6-36</inkml:trace>
  <inkml:trace contextRef="#ctx0" brushRef="#br0" timeOffset="3360">5625 561 183,'8'5'519,"-8"-5"-54,0 0-61,10 0-16,-10 0-16,0-5-28,0 5-22,0 0-14,0-5-10,0 5 3,0 0-8,0 0-13,0-5-19,0 5-29,0 0-36,-10 0-33,10 0-33,-8 0-38,-1 0-24,-9 5-19,0 0-14,9 0-8,-17 5-3,9 0-1,-1 0-4,-1 5-3,2 0-5,-1 5-3,1-1-1,8 2 0,-8 3-2,7 2-3,1-2 0,1 1 0,-2 0 5,2 0-2,-1 0 0,9 0-4,0-1-2,-8 2-6,8-7-7,0 1-10,0-5-14,8 0-8,-8 0-10,0 0-8,9-5-12,-1-5-20,2 0-6,-2 0-6,11-5-7,-2 0-4,1-5 0,-1 0 1,1-5 9,9 0 24,-9-4 12,-1 3 14,1-4 15,-1-4 17,1-1 7,0-1 6,-1-3 7,-7 4 3,-2-5-1,1 0 2,-9-5 1,8 5 2,-8 0 0,-8-5 0,8 6 0,-9 3 0,1-3 0,-2-1-1,2 0-12,-1 5-15,-9-5-17,10 5-24,-2 5-25,-7 0-30,7 0-32,2 6-34,-1-1-33,-9 5-31,18-1-33,-8 2-38,8 4-47,0 0-64,0 0-90,0 0-27,0 0 7</inkml:trace>
  <inkml:trace contextRef="#ctx0" brushRef="#br0" timeOffset="3764">5925 730 200,'0'15'445,"0"0"-96,0 0-84,9 0-25,-9 0-36,0-5-31,0 5-22,0-5-13,0 0-7,9 0-4,-9-6-2,0 7-2,0-7-7,0 2-2,0-6-1,0 5 1,0-5 1,0 4 10,0-4 7,0-4 6,9 4 3,-9-5-2,0-1-4,0-3-4,8-1-3,-8-5-10,10 0-10,-10-5-5,9 0-2,-1-5-3,2 0 2,-2 0-2,9-4-7,-7 4-5,7 0-2,-7 0-5,6 0-1,3 5-2,-11 0-6,10 5-6,-1 0-1,-7 0-3,-2 6-4,11-2-4,-11 7-6,1-1-8,-1-1-6,2 6-4,-2 6-7,1-1-3,0 10-1,8-6 1,-7 6-1,-1 0 4,-1 5 2,10 0 0,-9 0 3,-1 5-2,10 0-4,-9-1-1,1 2-1,-2-2-4,0 1-2,2 0-2,-1 0-2,-1 0-2,1 0 0,-9-1-1,9-3-2,-9-1-2,0-1-4,0 1-12,0-5-15,0 0-19,0 0-27,0-4-47,-9 4-66,0-11-76,9 6-93,-8-5-92,8-5-94,0-5-117,8 0-136,-8-4-45,18-2 12,-9-4 48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8:26.49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-4 69 421,'0'0'668,"0"0"6,0 6-153,0-6-68,0 0-93,9 0-69,-9 4-45,8-4-23,2 0-13,-1 0-7,-1 0-14,10 0-19,-9 0-25,9 0-33,-1 0-25,1 0-25,-1-4-24,10 4-15,-9-6-9,9 1-7,-1 5-21,-9-4-33,10 4-45,-9-6-51,-1 1-68,9 1-78,-16-2-84,7 1-104,-7-4-145,-2 3-93,1-3-29,-9-1 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8:27.29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326 582 18,'0'-5'306,"0"0"-35,0 0-41,0 0-19,0 0-2,0-5 11,0 10-9,0-5-18,0 0-19,-10 0-19,10 0-14,-8 5-8,-1 0-9,1 0-12,-2 0-11,1 5-10,-9-5-9,1 10-1,-1-5 0,-9 5 2,11 5 4,-11-1 1,9 1-4,1 0-4,-10 5-1,9-5-8,0 10-6,9-5-10,-9 0-11,9 0-8,1 5-7,0-5-3,8-1-7,0 7-4,0-7-2,8 1-5,-8 1-2,17-2-3,-7 1-3,7 0-1,1-5 2,0 5 3,9-10 9,-2 5-7,2-6-4,-9 2 4,9-7 2,-10 7-2,9-11-3,-8 4-4,1-8-11,-2 4 9,1-11 4,-1 2-2,-8-1 1,8-5 1,-7-5-1,7-5 4,1 0-2,-9 0-2,-1-4 0,10-1 0,-9 0 2,1 0-2,-10-5-2,8 0 2,-8 5 1,0-5 1,0 1 4,0 4 2,0 0 2,-8 0-1,-2 5 4,1 1-4,1 3-1,-2 1 4,-7 1-8,-1 8-10,1-4-15,-1 11-17,0-7-23,-9 7-32,10 4-37,-10 0-44,1 0-39,8 4-38,-8 7-37,8-7-45,-9 7-51,9-1-78,1-1-70,-1 2-21,1 4 11</inkml:trace>
  <inkml:trace contextRef="#ctx0" brushRef="#br0" timeOffset="544">918 601 19,'0'-4'408,"9"-1"-61,1-1-56,-2-3-24,0 4-4,1-5-22,1 5-30,-2-5-34,0 5-32,11-5-25,-11 5-20,2 5-14,-2-5-10,1 5-10,9 5-9,-9 0-5,9 0-4,-10 5 1,1 0 8,9 0 5,-10 5-3,1-5 1,1 10-1,-2-5-3,0 0-2,2 0-1,-1 0-7,-9-1-7,8 1-4,-8 0-6,10 0-5,-10 5-4,0-5-5,-10-5-4,10 5-7,0 0 0,-8-6 0,-1 2-1,9-1-1,-10-1 2,2 2-3,0-7-1,-2 1 2,10 1 2,-9-6-3,9 0 4,-8 0-4,8-6 0,-9 1 3,9-5-1,0 1 1,-9-6-3,9 0 1,0-5 0,0 0 3,0 0-4,9-5 2,-9 5 0,9-10 0,-1 5 1,1 1 0,9-2 0,0 7 0,-9-1 0,9 0 0,-1 0-2,9 0-1,-7 5 1,-2 1-3,9-1-1,-8 4-8,9 1-22,-10 1-25,1 4-35,1-1-40,-3 2-45,3 4-46,-3 4-54,-6-4-54,7 6-63,1-1-95,-1-1-67,1 1-14</inkml:trace>
  <inkml:trace contextRef="#ctx0" brushRef="#br0" timeOffset="951">1785 562 402,'0'5'389,"-9"-5"-89,1 5-35,8 0-2,-9-5-24,9 5-23,0 5-21,-9-5-17,9-1-7,0 7-3,-9-1 0,9-1-1,0 2-6,0 4-10,0-6-12,0 6-12,0 0-17,9 0-18,-9-5-23,0 10-19,0-5-17,0 0-7,0 0-10,0-1-2,0 1-7,0 0-14,-9 0-31,9 0-47,-8 0-56,-2 5-64,1-10-66,1 5-80,-2-10-92,2 5-132,-9-5-72,7-5-6,-7 0 30</inkml:trace>
  <inkml:trace contextRef="#ctx0" brushRef="#br0" timeOffset="1171">1891 273 168,'9'-14'466,"1"-1"-70,-2 0-66,0 4-24,-8 2-24,10-1-49,-10 5-56,0-1-44,9 2-34,-9 4-29,0 0-33,0 0-39,8 4-37,-8 2-34,0-1-32,9 5-35,-9-1-44,0 6-57,0 0-69,0 0-111,0 0-57,9 0-23</inkml:trace>
  <inkml:trace contextRef="#ctx0" brushRef="#br0" timeOffset="1425">2165 895 312,'10'-5'252,"7"-5"-53,-7 1-16,-2-2 2,10-4-5,-9 0-20,-1 6-18,10-6-17,-9-5-15,-1 0-10,10 5-10,-9-10-9,9 5-6,-9 0-4,-1-5 0,10 6 1,-9-7 2,1 2-1,-2 4 5,-8-5 4,8 5 3,-8 0 7,0 5 4,0 0 0,0 5 3,0 1 0,-8 3-14,0 1-7,-2 1-12,1 4-10,-9 0-11,1 4-2,-1 1-1,1 5 1,-10 5 8,1 5 3,7 0 10,-7 5 12,-1 5 10,10-5 9,-9 5 2,7 4 1,2-4-1,8 0 3,-8 0 2,17 0-4,-9 4-4,18-8-8,-9 4-5,17-6-6,9 1-6,1-5-10,8 0-12,2 0-11,6-10-19,2-1-27,-10-3-30,9-1-39,-8-5-37,-1 0-35,0-5-36,9-5-60,-8-5-44,0 5-36,-1-10-27,0 5-12,1-5-8,-1-5-7,-8 0 2,0 1 11,-2-2 36,-7-3 60,0-1-83,-1 0-1,2 5 33</inkml:trace>
  <inkml:trace contextRef="#ctx0" brushRef="#br0" timeOffset="1773">2776 666 89,'-9'20'215,"9"-5"-30,0 5-36,0-5-20,0 0-1,0-5 13,0 5 8,0-5-10,0 0-10,0 0-7,0-5-3,0-1-2,0 2-6,9-6-11,-9 0-15,0 0-8,0-6-8,10 2-10,-10-11-6,8 5-10,-8-5-8,0-5-9,9 0-5,-9 0-2,0-5-8,0 0 0,8-5-1,-8 6 0,0 3-1,10-3 10,-10 9 15,0-5 13,8 10 12,-8 0 6,0 0 0,9 5-2,-9 5 7,9 0-8,-9 0-12,0 5-14,9 5-7,-1-5 3,-8 10 3,10-5 6,-1 5 3,-1 5 3,0-6 2,11 1 7,-11 6 3,2-1 0,7-5-5,-7 4-6,6-4-5,3 0-7,-11 0-8,10 0-5,-1 0-7,-7 0-8,-2 0-3,9-5-5,-7-1-6,-1 2-15,9-1-17,-10-5-20,1-1-20,1 7-14,-2-7-19,9-4-17,1 5-16,0-5-1,-1 0 0,1 0 4,-9-5 10,9 1 13,-1-1 16,1-1 20,-9-3 18,0-1 17,0-5 15,-1 5 15,2-5 8,-1-5 4,-9 0 2,8 0 0,0 0 1,2-5 0,-10 1 2,9-2-1,-1-4-1,2 1 0,-2-6 0,-8 5 0,9-4 1,1-1 0,-10-5-1,8 5-1,0-5 2,-8 5 1,9 0 0,-9 0 3,10 5 7,-10 6 11,0-1 19,8 5 17,-8 5 15,0 0 12,0 5 6,0 0 1,0 5-8,0 1-10,0 4-12,0 0-12,0 0-12,0 4 0,0 7 14,0-2 14,0 1 18,0 10 15,0-5 14,-8 5 18,8 0 22,-10 5 15,1-5 6,1-1 5,0 7 4,8-2 5,-10 1 5,1 0-3,9 0-16,-8 0-14,8 0-18,0-1-15,0 2-16,0-2-18,0 1-20,0-5-14,0 5-10,0 0-8,0-5-7,0-1-6,0 7-5,0-7-8,0 1-3,0 0-3,0-5-4,0 5-3,0-5-1,0 0-1,0 5-7,-10-5-13,2-1-27,8 7-40,-9-6-59,-1-1-65,2 1-84,0-5-91,-1 5-81,-1-10-88,2 5-140,-1-5-84,0-5-15,9 0 16,-9 0 63</inkml:trace>
  <inkml:trace contextRef="#ctx0" brushRef="#br0" timeOffset="2449">3413 651 122,'0'-5'505,"-8"1"-102,8-2-99,0 6-23,0 0-44,0-5-49,-10 5-46,10 0-40,0 0-30,0 0-23,10 0-19,-10 0-14,8 0-5,1 0-6,1 0-3,-2 0-1,19 0 0,-10 0 0,1 0 0,8 0-2,1 0-5,0-4-6,-10 4-6,9-5-9,1 5-1,-9-6-5,-1 2-4,10 4-1,-9-11 3,9 7 6,-10-1 8,1-1 6,-10-3 3,10-1 4,-1 5 3,-7-5 3,-1 0 1,9 0 1,-10 0 0,1-5 4,-1 5 3,2 0 6,-10 0 4,8 0 9,-8 1 6,0-2 7,0 1 6,0 5-1,0 1 2,-8-7 5,-2 7 3,2 4 9,-1-5 2,-9 5-1,1 0 1,-1 5 3,0-5 3,-8 10 0,8-5 5,-9 10-5,9-6 2,1 12 0,-9-2 4,7 1 3,11 0-3,-10 5-4,9-5-9,1 4-11,8 2-8,0-7-9,0 7-6,0-2-9,8-4-10,1 5-4,1-5-4,6 0-1,-6-5-3,7 4 0,1-4 1,9 0 1,0-4 4,-10-2-7,9 1-12,1-10-7,-9 5-7,9 1-9,-2-6-10,12-6-5,-11 1-6,9 1 6,1-7 6,-10 1 6,9 1 4,10-6 0,-10-5 4,0 0 2,1 0 2,-1-5 0,10 0 3,-10 0 4,-9 0 6,9 1 6,-8-2 5,0 7 5,-9-6 9,-1 5 10,-7 0 10,7 5 7,-9 0 7,2 0 14,-10 5 11,0-5 5,8 5 1,-8 5-2,-8-5-9,8 5-5,-10 1-10,-7 4-12,9 0-13,-11 0-5,1 4-7,-8 1-8,0 5-2,0 1-2,-1 4 1,0-6-2,1 11-2,7-5 2,-7 5-1,9 0 1,-1 0 0,1 0 0,7 5-4,-7-5-8,7-1-15,2 1-18,8 0-17,-9 0-16,1 0-24,8-5-22,0 5-20,0-5-14,0 0-8,8 0-4,-8-6-1,0 6 2,9-4 4,-1-7 10,2 7 6,-2-7 8,1-4 7,1 5 7,7-5 10,-8 0 12,0 0 13,8-5 14,-8 1 15,8-2 19,-7 1 21,-1-10 22,9 6 22,-1-6 18,-9 0 16,10 0 16,1-5 12,-3 0 5,3 0 0,7-5-1,-9 5-5,1-5-3,1 0-5,-2 1-8,1-6-6,-1 5 4,1-5 4,-10 0-2,11 0 3,-11 0-4,2 1-3,-2-1 3,1 0 0,-9 0 2,8 0-2,2 1 2,-10-1-4,8 4 6,-8 2 8,0-1-6,9 0 10,-9 5 4,10 5 4,-10-5 10,0 6 11,0 3 4,0 1 5,0 1 8,8-2-2,-8 7-5,0-7-4,0 7-12,0 4-20,-8-5-13,8 5-16,0 0-11,0 0-13,0 0-12,0 0-9,0 0-6,0 0 0,0 5-1,-10-1-2,10 1 0,0 1 1,-9-2 8,9 7 11,0-2 13,0 6 14,-8 0 12,8 0 13,0 0 14,0 5 10,-10 0 5,10 0-2,0 5-4,0-6-7,0 7-11,10-2-9,-10 6-11,0-5-13,8 5-8,-8 0-6,0 0-8,9 0-5,-9-6-3,10 6-1,-10 0-1,8 5-2,-8-5-2,0-6-2,0 6 0,0 0 1,8-5-3,-8 5 1,0-5 0,10-5-2,-10 5 0,9-5-2,-9 0 2,8-5-1,-8 4 0,9-4-2,0-4-5,-9-2-9,9 1-15,-1 0-19,2 0-27,-1-10-33,-1 5-37,10-5-41,-9 0-46,9-5-50,-1 0-46,1-5-41,9 5-36,-11-10-29,3 0-38,7 0-61,-7 0-84,6 0-12,-7-4 22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8:31.14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106 1070 178,'9'-10'323,"-9"0"-33,0 0-31,0-5-7,10 5 7,-10-5 2,0 5-17,-10 1-20,10-6-19,0 10-13,-9-5-13,9-1-16,-8 2-12,-2 3-12,10 2-12,-8-7-9,-1 7-7,-1-1-4,10 0-2,-8 0 4,8 0-3,-8 5-7,8-5-10,-9 5-13,9 0-11,0 0-12,0 0-13,0 0-14,0 5-12,-10-5-6,10 10-7,0-5 1,0 10 6,0 0 2,-8 0 3,8 5 5,0-5 3,-8 4 5,8 6 6,0-5-4,-10 5-4,10 0-3,0-5 0,0 0-6,0 5-1,10-5-3,-10-1-2,0 1-1,0 0-4,0-5-17,8 0-27,-8 0-33,0-5-42,8 0-48,-8 0-47,0-5-48,0 5-43,0-5-31,0-5-19,-8 4-24,8-8-29,0 4-52,0-5-79,-8-10-22,8 5 11</inkml:trace>
  <inkml:trace contextRef="#ctx0" brushRef="#br0" timeOffset="308">141 583 512,'0'-11'440,"0"11"-104,0-4-57,9 4-32,-9 4-24,10 1-23,7 10-14,-8 0-4,8 0 7,2 5 12,-1 5 3,7 0-2,2 0-24,-1-1-23,1 2-23,0 4-14,-1-11-21,1 6-22,0 0-16,-1 0-13,-9 0-12,10-5-11,0 5-6,-9-5-12,-1 4-21,1-4-26,-1 0-40,-7 0-45,7 0-52,-17-5-50,9 0-48,0 0-52,-1-6-49,2 2-51,-10 4-69,8-11-64,1 7-13,-9-11 17</inkml:trace>
  <inkml:trace contextRef="#ctx0" brushRef="#br0" timeOffset="597">771 20 143,'0'-5'449,"0"-5"-89,0 10-91,-10-5-29,10 5-38,0 0-40,0 5-31,-9 5-8,9 5 1,-8 0 17,-2 10 19,10 0 21,-8 5 22,8 4 10,-9 1 8,9 0-4,-10 5-2,10 0 2,0 5-1,0-1-7,0-4-11,0 5-8,0-1-13,10 1-15,-10 0-24,9 0-31,-9-5-26,8 5-18,2-6-16,-10 1-16,8 0-13,1-5-8,1 4-3,-10 2-4,8-7-3,-8 1-3,0 5-19,0-6-34,0 2-46,0-7-55,0 6-61,-8-10-76,8 0-77,0 0-72,0-5-71,0-5-66,8-5-88,-8-1-44,8-9 8,1 0 46</inkml:trace>
  <inkml:trace contextRef="#ctx0" brushRef="#br0" timeOffset="900">1159 1040 239,'9'-5'224,"-1"0"-53,2-5-37,-1 1-14,9-2-1,-10 1-1,10-5-12,-1 1-12,-8-1-6,9 0-3,-10 0 1,2 0-3,-1-5-1,-1 5-4,-8-5-3,10 5 2,-10 0 2,0 0 2,0 0 5,-10 0 5,10 0 3,-8 6 3,-1-1 0,-1-1 0,10 7-7,-16-1-5,6-1-12,1 2-8,-8-1-10,-1 10-14,0-5-8,1 4-11,-1 7-6,1-1-3,-1-1 0,-1 6 0,3 5 0,-3 1 0,3-2 0,-3 6 5,11 0 4,-2 0 4,2 5-1,-1-5-1,9-1-3,0 2 3,0-2-3,9 1-5,-1-5-4,10 5-6,-9-5 0,17 0 0,-7-5 0,7 5-2,1-11 2,-2 6-1,2-5-4,9-5-1,-10 5-8,10-10-9,-1 0-10,0 0-5,-8 0-7,0 0-1,-1-4 0,1-2 4,0 1 8,0-5 7,-11 1 10,3-6 4,-3 0 3,3 0 1,-1 0 1,-10-5 2,9 0 6,-7-5-6,7 0-1,-7 0 1,-2 1 5,10-6 2,-9 0-3,-1 0 2,1-5-3,1 0 3,-10 0 2,8 1-1,0-7-3,-8 2 2,10-1 1,-10 0-1,0 1-4,9 4 0,-9 0 0,0 5 1,0 0 0,0 5 6,0 0 7,0 6 11,0 4 12,0-5 12,0 10 6,0-1 5,0 2 4,0 4-2,0 0-3,0 0-11,0 0-10,0 0-12,0 5-6,0 0-3,-9 0-6,9 5-6,-10 0-3,10 5 7,-8 0 8,0 5 13,-2 4 16,1-4 18,9 5 24,-8 5 22,-1 0 16,9 0 13,-9 5 6,9-5 2,0 5-5,0 0-14,0 0-18,0-1-16,0 1-17,0 0-16,0 0-16,9 0-15,-9-6-11,0 6-5,9 0-5,-1 0-5,-8-5-3,9 5-2,-9-6 1,0 6 1,10 0 0,-10-4-2,0-2 0,8 6-3,-8-5-10,0 0-25,0-5-34,0-1-41,-8 1-44,8-5-51,0 0-57,0-5-56,0 5-47,0-10-29,8 5-24,-8-5-30,0-5-43,0 0-65,8-5-42,2 0 3</inkml:trace>
  <inkml:trace contextRef="#ctx0" brushRef="#br0" timeOffset="1554">1620 906 429,'0'-10'363,"8"0"-95,-8 0-34,9 0-16,-1 0-33,10 0-31,1 0-25,-2 0-18,9 0-13,1 0-10,0 5-11,-1-5 5,1 1-12,8 3-11,-8 1-6,-1 1-10,1-2-6,0 6-6,-2-5-5,-7 5-13,1-4 9,-11 4 7,10 0 8,-9 0 10,-1-5 6,-8 5 9,9 0 6,-9 0 1,0 0-4,0 0-5,0 0-8,0 0-10,0 5-7,0-5-7,0 4-10,-9 1-5,9 5-4,-8 1 0,-1 4-2,-1-6 0,2 11-2,-10-5-2,9 5 2,1 0-1,-2 0 1,10 4 0,-8 2-3,-1-7 4,1 7 1,8-7-1,-10 6-3,10-5-1,0 0-1,0 0 0,10 0 0,-10-5 0,8 0-1,1 0 2,-1-6 2,2 1 1,7 1-2,1-7-1,-10 1 0,11-5-2,-2 0 0,-8-5-1,8 5 0,1-4-2,1-7 0,-11 1 1,10 1 3,-9-2 5,8 2 6,-8-6 9,0 5 10,-1 0 10,2 5 11,-1-5 7,-9 0-1,8 5 16,2 0-11,-10 0-11,0 5-13,0-5-11,0 5-8,0 0-15,0 0-2,0 0-17,0 5 7,8-5 0,-8 5 1,0 0 5,0 0 0,0 5 3,0 0 0,9 0-5,-9-5 3,8 5 1,2-1 0,-10 2-1,8-7 0,1 2 4,1-1-2,-2-1 4,10 1-2,-9 1-6,-1-6-3,1 0-3,0 0-2,0 0-4,-1-6 1,2 1 0,7 1-1,-7-7 4,-2 2 3,1-1 1,-1-5 2,-8 0 3,10 0 1,-10-5-2,0 0 0,8 0 1,-8-5-2,0 5-3,-8-4 5,8 3 6,0 2 4,0-6 7,0 5 8,0 0 8,0 0 7,0 0 9,8 5 2,-8 0 3,0 0 5,0 0-1,9 6-2,-9-1-8,10-1-8,-10 7-3,8-7-4,0 7-12,2-1-10,7 0-4,1 0-6,-1 5 0,1-5 1,1 5 1,6 0-3,-7 0 3,9 0 1,-9 0-3,7 0 4,2 0-4,0 0 2,-9 0-2,9 5 1,-10-5-1,1 0-2,0 0 1,-1 5-2,-7-5 3,7 0 0,-9 5 1,2-5-2,-2 0 0,-8 0 1,9 0 1,-9 0-1,0 5-2,0-5-2,0 0 0,0 4 1,0-4 0,0 0-2,-9 6 2,1-1-2,-2 5 3,-7-5 0,9 10 1,-11-6-1,1 6 2,1 0 0,-9 0-2,7 5 1,3 0-1,6 0 1,-7 0 1,7 4 1,-7-3-1,7 3 0,2 2 2,8-7 1,-8 6-1,8 0 10,0-5-8,0 5-1,0-5-3,8 0-6,0-5-5,2 4-7,-1-4-6,-1 0-19,2-10 2,-2 5-5,11 0-2,-11-5 0,10-5 1,-1 0 4,1 0 1,-1-5 6,1 0 5,1-4 4,6-2 5,-7-4 6,0 5 3,-1-10 2,2 5 4,-3-4 5,-6-1 1,7-5 1,1 0 0,-9-5 0,9 6 2,-10-6-1,1 0 2,1 0-1,-10 0-4,8 0 1,-8 0 2,0 0-3,-8 5-1,-2 1-4,1 4-14,1 5-14,-10 0-19,1 0-24,-1 5-30,-1 5-32,-6 0-33,-2 5-36,1 0-26,-9 5-30,8 0-31,9 0-35,-9 5-48,0 0-84,11 5-54,-11-6-9</inkml:trace>
  <inkml:trace contextRef="#ctx0" brushRef="#br0" timeOffset="2532">3301 861 540,'8'-10'578,"10"5"-129,-1-5-69,-7 0-49,-2 5-49,9 0-22,-7 0-14,-2 5-13,11-5-15,-11 5-21,10 0-24,-1 0-21,2 5-19,-3 0-21,3 0-10,-1 5-10,-1 0-12,1 5-11,9-5-10,-10 5-15,1 0-14,0-1-3,-10 1-11,9 0-2,-7 0-13,-1 0 1,-9 0-2,8 0-3,-8 0 1,-8 0-5,-1 0-7,9 0-13,-18 0-1,9-5-15,1 5-16,-10-5-7,9-5-7,-9 4-9,10-3-8,-2-1 1,-7-5 0,9 4 1,-11-4 3,11-4-10,-10-1-3,9-1 3,-9 2 5,10-1 4,-2-5 10,1 0 10,1 0 15,-1 5 13,9-5 12,0 0 11,0 0 7,0 5 4,0-5 2,9 0 1,-1 0-1,1 0 0,1 1 2,6-2 0,-6 1-1,7 1 2,1-6-1,1 4 3,-3 2 3,3-1 2,7-1 3,-9-3 3,1 4 7,-1-5 5,10 5 7,-9-5 5,0 0 5,8 0 7,-8 0 0,9 0 3,-1 0-4,-9-4 3,1 4 3,1-5 0,-2 5-2,1-5-1,-10 0 0,10-5-6,-9 5 1,-1-5-6,2 1-8,-10-6-5,9 0-5,-9 0-10,8 0-3,-8 0-2,10 0 0,-10 0-2,8 0-4,1 0-3,-1 1-1,2 4 3,-2 0-1,1 5 1,1 0 5,-10 0 8,8 10 11,0-5 10,-8 6 8,0-2 6,10 7 5,-10-7 0,0 7-4,0 4-7,0-5-10,0 5-9,0-6-8,0 6-8,0 6-5,0-6-3,0 0-2,-10 5 0,10-1 2,-8 7 3,8-1 8,-8-1 12,-2 6 20,1 0 22,1 0 16,8 5 16,-10 0 6,2 5 3,-1-5-3,9 0-7,-8 5-12,8-1-16,-10 2-15,10-7-12,0 6-5,0 0-5,0 5-3,0-5-3,0 0-2,0 5-3,10-1 0,-10 1-3,0-5-1,8 10-2,-8-5-2,9-1-2,-9 1-2,0 5-1,8-5-3,-8 0 1,0 0-3,10 0 1,-10-5 0,0 0-2,0-1 0,0-4-1,8 5 3,-8-5-2,0-5 1,0 0 1,9-5-1,-9 0 0,0 0 1,10 0 1,-10-5 1,8 0 0,-8-5 0,8 5 0,2-5 1,-1-5 0,-1 0 0,1-5-1,9 0-1,-10 0-2,10-5-1,-9 0 0,9-5 0,0 5-5,-1-10 3,2 1 1,-3-2 0,-6 2 1,7-6-1,-7 5 0,7-5 0,-9 5 1,2 1-1,-2-2-2,-8 7-4,9 4 0,-9 0-1,0 5-2,0 0-1,0 5 0,0 0-4,0 0 2,-9 10-1,1 0 1,-2 5 2,2 5 2,-9 0 1,-1 4 3,9 7 2,-9-7 0,10 6 2,-2 0 1,10 0 2,-9 0 0,9-1 1,0 2-1,0-1 2,9-5-2,1-1 3,6 1 1,3-5-1,7 0-2,1 0 2,0-5 1,8 0-1,0-5 0,0 0-3,0 0-3,10-5 0,-10 0 0,10 0-3,-10 0-7,0-5-12,0 0-12,0 0-23,-8 5-21,0-5-34,-1 0-36,1 0-38,-9 0-39,9 0-37,-19 5-49,11-5-42,-11 0-41,1 5-43,-1-5-58,2 0-105,-10 5-69,0 0-8,0 0 26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8:41.63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0 30,'8'0'151,"11"5"-5,-1-5-5,-1 5-16,9-5-10,1-5-2,0 5 4,-1 0-10,1 0-18,8 0-13,-8 0-12,8 0-10,0 0-7,-8 0-2,-1 5-9,1-5-8,0 5-3,-1 0-11,-9 0-7,10 0-4,-9 0 0,0 5-1,-1-5 0,2-1-1,-3 7-2,3-7 6,-1 7 3,-1-7 2,1 1 1,9 1 1,-10-2 3,9 1 1,1 1 0,0-2-3,-1-4-1,9 5-3,-8-5 0,17 0-1,-8 0 1,-1 0 3,9 0 6,1 0 2,8-5 4,-9 5 1,9 0 1,0 0-2,1 0-2,7 0-3,-7 0-5,8 0-4,-11 0 0,13 0-3,-12 0-2,11 0 0,-11 0 0,1 0-2,0 0-1,9 0 0,-8 0-2,-1 5 0,-1-5 0,1 0 3,1 6 5,-1-6 5,0 0 7,9 0 3,0 0 3,0 0 2,8-6 1,1 6 2,0 0 0,0 0-1,8 0 1,-8 0 1,10 0 2,7 0 3,-9 0 2,1 0 3,8 0 1,1 0 1,-1 0-3,9 0 0,-9 0-4,11 0-3,-3 6-4,11-6-7,-1 4-6,0-4-5,-9 5-2,10 0-5,-2 0-1,-7 0-1,-1 0 0,0 0-2,1 0 4,-1 0 0,0 5-1,1-5 2,-1 5-1,-8 0 0,-1-5 0,9 5 2,-8 0-2,-1 0-3,1 0 0,-1 0-2,10-1-4,-9 2 0,-1-1 1,1-1 0,-11 2 1,11-7-1,-9 7 0,8-7-1,-8 7 5,-1-2 1,1-4-2,0 0 0,0 0 1,-1 0 2,1 0 0,-10 0 2,10 0 2,0 0-5,0 0 0,-10 0 1,10 0 0,-1 0-1,-8 0-1,9 0-2,-9-5-2,-1 5-1,1-5 1,0 5-2,-10 0 1,1 0-2,1-5-1,-1 5-1,-10-5-1,11 0-2,-11 5-7,2-5-4,7 0-4,-7 0-3,-1-5 1,9 5 2,-9 0 0,1 0 5,-3 0 5,3 0 5,-1 0 3,-8 0 3,7 0 4,-7 0 0,-1 0-6,0 0 1,0 0 3,-7 0 2,-2 0 1,0-5 0,-9 5 0,1 0 1,0-5 6,-1 5-1,1-5-4,-10 5 0,1-5-1,-1 0 0,1 5-2,9-5 0,-10 0 1,1 0 0,0 0 0,9 0-1,-10 0 1,10 5 0,-9-5 1,8 0-1,0 0 0,-8 0 1,17 5 0,-8-5 0,8 0-1,1 0-1,-1 5-1,1-5 1,-1 5-2,10 0 1,-10-5 1,0 5-1,0 0 2,1-4 1,0 4-1,-1 0 0,0 0 1,0 0-1,-9 0 3,1 0 0,0 0-2,0 0 1,-9 0 1,7 0-3,-15 0-1,7 0 1,-7 0-1,-2 0 0,0 0 2,2 0 0,-10 0 0,0 0 0,9 0 1,-9 0 2,0 0-2,0 0-1,0 0-2,0-6 1,0 6 0,0 0 2,0 0-1,0 0 1,0-5-4,0 5-3,0 0-10,0 0-18,0 0-22,0 0-36,0 0-51,-9-4-66,-1-2-90,2 1-139,0 1-62,8-7-26</inkml:trace>
  <inkml:trace contextRef="#ctx0" brushRef="#br0" timeOffset="1072">11706 856 42,'-9'10'93,"-1"-5"-2,10 5 5,0-5 8,0 0 10,10 0 8,-1-5 0,-1 5-1,10 0-9,-1 0-6,1-1-4,1-4-6,6 6-8,-7-6-6,9 5-9,-1-1-6,-9-4-5,10 6-8,0-1-5,-1-5-4,1 4-2,0-4-2,-1 0 4,1 6-6,8-6 3,-8 0 0,8 0 1,0 0 0,2 0 6,-2 0 0,0 0 0,8 0 2,2 0-3,9-6-2,-11 6 0,10 0 2,1 0-5,-1-4 0,-1 4-1,1 0 0,9 0-1,-8 0-2,7 0 0,-7 0-8,8 0-4,-1 0-1,-7 0-4,7 0-4,1 0 1,0 0-1,-9 0-5,9 0 0,1 0-1,-11 0-3,10 0-3,-9 0-2,1 0-3,8 0-1,-9 0 1,0 0 1,1 0 1,-2 0 0,-8 0 2,10 0 0,-11 0-3,11 0 2,-9 0-2,-2 0 11,2 0-6,-10 0-2,9 0 0,-9 0-1,10 0 1,-10 0 0,0 0 2,1 0-12,0 0 8,-1 0 3,0 0 1,-9 0 4,10 0-1,0 0-1,-1 0-1,0 0 0,0 0-2,0 0 0,2 0 1,-2 0-2,0-5 0,0 5 1,10 0 0,-1 0 0,-9 0 1,10-6-1,-10 6-4,10 0 2,-10 0-4,0 0-1,10-4 1,-10 4-2,0 0 2,-8-5-1,8 5 1,-8 0-1,-1 0-7,1 0 6,0-6 2,-1 6 1,0 0 1,-8 0 3,8 0 1,-7-4-1,-2-1 10,9 5-4,-7-5-1,-3 5-2,11-5-1,-9 5 0,-1 0-2,10-5 2,-9 5-2,-1-5-2,10 5-1,-1-5-1,-7 5-2,7 0 1,-9-5 0,10 5-1,-9 0-1,0 0 3,7-5 3,-6 5-1,-1 0 1,-1-5-2,1 5-1,-1 0 2,1 0 3,0 0-4,-1-5 1,-7 5 2,7 0 2,-9-5 3,11 5 3,-11 0 0,2 0 3,7-5 1,-7 5-2,-2 0 1,0 0-2,1 0 0,-9 0-2,10-5 0,-2 5-3,-8 0 3,9 0-2,-9 0-2,0 0 3,0 0-1,9 0-3,-9 0-1,0 0-1,0 0-5,0 0 3,0 0-1,9 0-1,-9 0-2,0 0 1,0-5 2,0 5-2,0 0 0,0 0-4,0-5-11,-9 5-20,9 0-26,-9-5-35,9 5-42,-17-5-45,7 0-56,-7 0-77,-1-5-112,-9 0-106,0 1-58,2-2-15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8:35.37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390 51 64,'0'0'167,"0"0"-13,0 0-14,0 0-13,-8 0 2,8-6 12,0 6 14,0 0 15,0 0 4,0 0-10,-8-4-11,8 4-8,-10-5-5,10 5-1,-9 0-5,9 0-3,-8 0-2,-2 0-3,-7 5-4,7-1 1,2-4-8,-9 11-7,-1-7-2,9 7-4,-9 4-9,0 0 2,1 4 5,-1 1 1,1 5 10,-1 0 3,-1 5 6,3 5 4,-11-5 7,19 9 2,-11-4-1,1 0-12,1-1-8,7 7-7,2-7-16,8 1-10,-9 0-14,9-5-13,0 5-17,0-5-6,9 4-9,-9-4-7,8-5-3,2 5-5,7 0-1,-7-6 1,7 6-2,1-4-2,-1-2 2,1-4-2,0 5-2,-1-5-6,10 0-14,-9-5-21,-1 0-21,1 0-20,0-5-19,-1-1-19,2 2-16,-11-2-7,0-3-6,2-6 5,-1 4 9,-9 1 9,8-5 5,-8 0 4,10 0-3,-10-5-11,0 5-8,0-4-15,0-7-16,0 7-18,0-7-15,0 2-18,0 3-15,8-9-20,-8 6-27,0-1-37,9 0-62,-9-5-63,10 5-20</inkml:trace>
  <inkml:trace contextRef="#ctx0" brushRef="#br0" timeOffset="780">1213 115 16,'9'-5'220,"-9"0"-8,0 1-16,0-2-21,0 1-8,0 1 5,0-2 13,0 1-13,0 5-22,0-4-23,-9-2-16,9 6-12,0-5-8,0 5-10,0-4-11,0 4-11,0 0-10,0 0-11,-8 0-8,8 0-9,0 0 0,0 4 2,0 1 12,-9 1 13,0 3 15,0 1 17,1 1 14,-2 3 15,1 1 10,-9 5 8,10 0 3,-9 0-1,7 4-4,-7 2-3,-1-2 0,10 1 0,-11 5-4,2-5-6,8 0-4,0 0-5,-9 0-3,10-1-7,-1-3-6,-1 3-7,2-4-2,-1 0-2,1 0-10,-2 0-6,2 0-8,-1-5-3,-1 5-3,10-5-9,-8 0-6,0-5-11,-2 4-3,10-4-5,-9 1-2,9-2-3,-8-3-4,8-2 0,0 1-1,0-5 3,0 5 2,0-5 7,0 0 7,0 0 2,0 0 5,0-5 3,0 0 0,8 1 1,-8-7-5,9-4-5,9 0-6,-10 0-5,2-4-5,-1-1-2,-1-5-4,10 5 0,-9-10 1,9 5-5,-1-5 1,-7-4 2,7 4 3,1-5-1,-10 5 0,11 0-2,-11-5-2,10 5 3,-9 6-1,-1-6-4,2 5-1,7 5-1,-9 0 2,-8 0-1,10 0 1,-2 5 1,-8 0 1,9 5 3,-9 1-4,10-2 3,-10 2 0,8-1 2,-8 5-1,0-1 4,0 2-3,0-1-1,0 5 0,0-6-1,0 6-1,0 0 0,0 0 0,0 0-1,0 0-1,0 6-1,0-6 0,0 5 0,0-5 1,0 4 3,-8 7 0,8-7 3,0 7 8,0 4 5,0-6 5,-10 6 7,10 0 0,0 5 7,0 0 10,0 5-1,0 0 1,0 0 1,10 5 4,-10-6-1,0 6 5,8 5-6,-8-5-7,9 0 0,-9 5-2,9-5-5,-9 0-5,9 0-6,-9-1-3,8 1-3,1-5-1,-9 4-3,9 1-4,0 0 0,-1-4-2,-8-2-1,10 6-1,-10-5-1,9 0-3,-9-1 0,8-3 0,-8 3 0,0-4 0,10 1 0,-10-2-1,0 1 1,0-5 2,0 0-1,8-5-3,-8 5-6,0-5-9,0-5-9,0 5-14,0-5-16,-8-1-22,8 2-26,0-6-34,0 5-38,0-5-44,-10 0-50,10-5-50,0-1-50,-8-3-41,8 3-33,0-3-28,0-6-34,-9 0-52,9 0-65,0 0-7,-10-5 27</inkml:trace>
  <inkml:trace contextRef="#ctx0" brushRef="#br0" timeOffset="1518">1028 578 294,'-9'-5'508,"0"5"-84,0-5-75,1 5-13,-2-5-35,10 0-36,-8 5-40,8-5-26,0 5-26,0-5-27,0 5-23,0 0-24,0 0-27,0-5-22,0 5-11,8 0-12,-8 0-6,18-5-4,-9 5 10,9-5-9,-1 0-4,1 5-2,9-5-2,-9 0-3,7 1-4,-7 4-17,9-6-40,-9 1-33,8 1-43,0-2-44,-7 6-46,7-5-53,1 1-57,0-7-63,-1 7-81,-9-7-65,10 7-19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8:37.21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42 563 20,'0'0'427,"-8"0"-54,-2 0-59,2 0-27,8 0 4,-9 0-8,9 0-28,-8 0-24,8-5-22,0 5-15,0 0-10,0 0-18,0-6-19,0 6-26,0 0-20,0 0-21,0-4-15,8 4-13,-8 0-16,9 0-5,-1-5-5,10 5-2,-9 0 0,9-5 1,0 5-1,7 0-4,-6 0 0,7-5-5,-7 5-1,6 0-4,2-5-5,-1 5-3,1 0-6,0 0-15,-1-5-23,1 5-28,0 0-35,-1 0-37,1 0-37,0 0-34,-2 0-30,2 0-19,-9 0-17,0 0-15,-1 0-13,1-5-18,-9 5-25,-1 0-45,-8 0-55</inkml:trace>
  <inkml:trace contextRef="#ctx0" brushRef="#br0" timeOffset="338">361 533 234,'0'5'224,"-9"-5"-24,9 0-18,0 0 3,-9 0 8,9 0 13,0 0-10,-9 0-16,9 0-13,0 0-10,-8 0-7,8-5-5,-10 5-2,10 0-3,0 0-5,0 0-4,0 0-5,-8 5-9,8-5-10,0 0-11,-9 0 5,9 5 11,0 0 13,0-1 16,-10 2 15,10-1 21,0 5 16,-8-1 17,8 6-4,-9-4-14,1 4-16,-2 0-20,10-1-18,-8 6-22,8 0-20,-9 0-17,9-5-12,0 5-6,-9-1-6,9 2-5,0-1-6,0 4-4,-9-3-5,9-2-4,0 1-7,0 0-6,0 0-2,0 0-5,0 0-3,0 0-4,0-1 3,0 1-2,0 1-2,0-2 1,-8-4-8,8 5-12,0-5-15,-10 0-25,10 0-44,-9-5-55,9 5-63,0-5-73,0-5-75,0 5-69,-8-5-66,8-5-65,0 0-75,0 0-97,8-5-14,-8-5 29,9-5 52</inkml:trace>
  <inkml:trace contextRef="#ctx0" brushRef="#br0" timeOffset="886">1033 379 178,'0'0'196,"0"0"-6,0 0-7,0 0 1,0-5 13,0 5 18,0 0 15,-8-6-4,8 6-9,0-4-10,-10 4-7,10-5-2,0 5-4,-8-6 0,8 6-4,0-4-20,-9 4-9,9 0-10,0 0-17,0 0-15,0 0-14,0 0-20,0 0-12,0 0-3,0 0-13,0 4-8,0-4 8,0 6 11,-9-1 18,9-1 20,0 7 15,0-7 14,0 7 4,0-2 0,0 1-10,0 1-15,-9 4-16,9-1-20,0 1-16,0 0-13,0 0-5,0 0-4,-8 5-2,8-1-3,0-4-1,0 6-3,0-1-3,0 4 1,0-9-5,0 10-1,0-5-5,0 0-2,0-5-4,0 5-4,0-5-1,-10 4 0,10 2-2,0-7-2,-9 1 1,9 6-2,0-7 0,0 1 1,-8-5-1,8 0-2,0 0-1,0 0 1,0-5 0,-10 0-10,10 0 4,0 0 2,0 0 4,0-5 2,0 0 3,0 0 0,0 0 1,0-5 9,0 0-3,10 0-3,-10 0-5,0-5 0,0 0-2,8 0-2,-8-5-1,0 0 1,9 1-2,-9-7 2,10 6 1,-10-5-2,8-4 0,-8 4-2,9-5-2,-9 0-5,0-5 0,9 5-4,-9 1-6,0-2 1,9 2 1,-9-1 1,8 5 3,-8 0 5,0 0 0,10 0 4,-10 0 3,0 5 0,0 0-1,0 0 2,8 1-1,-8-1-2,0 0 2,0 5 0,0-1 2,0 2-1,0-1 0,0 0 2,0 5-1,0 0 1,0 0-1,0 0-1,0 0-1,-8 5 2,8 0-2,0-5-4,0 5 0,0 0 0,-10 0 2,10 5 0,0-5 1,0 0 1,-8 0 2,8 5 2,0-5-1,0 0-1,0 0 1,-9 5-1,9-5-1,0 0 0,0 0 0,0 0 0,0 5 2,0-5 2,0 0 0,0 0 0,0 0-1,0 0-2,0 0 0,0 0-3,0 0-1,0 0 2,0 0-2,9 5 3,-9-5 0,0 5 2,8 0-1,-8-5 1,0 5 1,10 0 0,-10 5-1,8-6 0,-8 2-1,9 3 0,-1 2 0,-8 4 4,10-5 3,-10 4-3,9 1 1,-9 0-2,8 0 1,-8 0-1,10 5 2,-2-5-4,1 5-1,-9 0 1,0 0 2,9 0 2,-9-1 3,9-4 2,-9 5 0,8-5 1,-8 5 1,9-5-1,-9 0 0,10-5-1,-10 0-2,8 0-2,-8 0-1,8 0 0,-8 0-3,10-5 2,-10-1-1,9 2 0,-9-1-2,8-1 1,-8-4-1,10 6 2,-10-6 1,8 0-3,-8 5 0,9-5 2,-9 0-1,8-5 0,-8 5 1,10 0-2,-2-6 0,1 2 0,1-1 0,7-5-1,-8 5 0,0 0 4,-1-5-2,11 0 1,-11 0-3,0 0 1,11-5-1,-11 0 1,2 5-1,7-5-2,-9-4 0,2 4 0,-2-6 2,1 1-2,1 1 0,-2-1 0,0 0 1,2-5-1,-1 5 1,-1-5 1,-8 5-2,9-4 1,-9 4 0,9-1-3,-9 6 0,9 0-5,-9-4-2,8 9 0,-8-5 1,10 0-3,-10 5 1,9 0 2,-9 0 1,0 0 3,8 5 0,-8 0 2,0-5-1,0 5-1,0 1 2,0 4-1,0-6 1,10 1 1,-10 5-1,0 0-1,0-4 0,0 4 1,0 0-3,0 0 0,0-6-1,0 6-3,0 0-1,0 0 0,0 0 2,0 0 0,0 0 2,0 0 1,0 0 1,0 0 6,0 0 0,0 0 1,0 0 0,0 0-1,0 0 2,0 0-2,0 0 0,0 0-4,0 0 2,0 0 1,0 0 0,0 0 1,0 0-1,0 0 1,0 0 0,0 0 1,0 0-1,0 0-2,0 0 1,0 0-1,0 0 0,0 6-1,-10-6 2,10 0-2,0 4 0,0 1 3,0 1-1,0-2 0,-8 7-2,8-2 2,0 1 1,-9 5 7,9-5 6,0 5 1,-10 5 4,10-5 3,-8 4 7,8 2 5,0-1 3,-9 4-2,9-3 0,0-2 3,-9 1 5,9 5 5,0 0 5,-9 0 7,9 0 1,0 5 4,0-6 1,-8 6-2,8-5-1,-9 0-3,9 5-5,0-5-5,-10 0 0,10 0-2,0-5 1,0 4 0,0-4-3,-8 0-5,8 0-4,0-5-6,0 0-3,0 0-5,0-5-3,0 5-5,0-11-2,0 7-2,0-7-1,0 2 0,0-1-3,0-1-2,0 1-1,0 1-1,0-6 1,0 4 0,8-4 0,-8 0-2,0 0 1,0 0-1,0 0-5,0 0-9,0 0-8,0 0-15,0-4-15,0 4-15,0 0-17,0-6-22,0 6-19,0-5-19,0 5-20,-8-4-34,8-1-46,0-1-49,0 2-53,0-7-53,0 2-50,0-1-41,0 0-35,8-5-28,-8 0-27,10 0-46,-1 0-26,-1 0 16</inkml:trace>
  <inkml:trace contextRef="#ctx0" brushRef="#br0" timeOffset="2302">1883 15 124,'0'0'283,"0"0"-34,0 0-23,0 0-2,0-4 7,0 4 0,0 0-18,0 0-24,0-6-24,0 6-17,0 0-13,8-5-11,-8 5-10,9 0-6,-9 0-2,0 0-6,10 0 0,-2 0-6,0 5-4,-8 1 2,10-6 2,-1 9 1,-1-3-2,10 3-1,-9 1 1,-1 5 12,10 5 11,-9-5 8,1 5 12,7 4 9,1-3 10,-10 3 7,11 2 5,-3-2-8,3 1-8,-11-5-13,10 5-14,-1 0-18,1-1-14,-9 6-10,9-4-12,-10-2-8,1 6-7,1 0-4,-2 5-3,-8-5-2,0 5 0,0-1-4,-8 6 0,-2-5 2,-7 5-3,-1-5-1,1 4-4,-1 1-3,-9-5-3,0 0 4,11 0-6,-11-1-4,0 1 0,0-5-2,1 5 1,-1-10 2,0 5-2,11-5-5,-11 0 4,9-1 1,-9-4-2,10 1-2,7-2-3,-7-4-3,-1 0 0,10-5-3,-1 0-3,0 0-1,0-5-3,9 5 1,-8-10-2,8 5 1,0 0-1,0-5 5,0 0 7,0 5 12,0-5 4,0-5 4,0 5 4,0-5-1,8 5 0,-8-5-4,0 0-7,0 0-11,9 0-4,-9 0-4,0 0-5,0 0 1,9 0-2,-9 0-2,9 0 0,-9 0 0,0 0-2,8 0-7,-8 5-7,0-5-10,0 0-12,0 0-12,0 0-15,9 0-18,-9 5-16,0-5-17,0 5-20,0 0-28,-9-4-45,9 4-54,0-6-64,0 6-69,-8-5-68,-1 1-62,0-2-73,0 1-94,1 1-74,-11-2-13,11 1 34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9:46.83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1938 766 123,'0'0'396,"0"0"-50,0-5-52,0 0-18,0 0-24,0 0-42,0 0-27,0 0-10,0 0 5,-9 0 16,9 0 11,0 0 10,0 1 13,0-2 4,0 1 4,0 5 11,0-4 5,0-2-5,0 6-6,0-5-11,-8 5-20,8 0-19,0 0-26,0 0-33,0 0-34,0 0-25,0 0-20,0 0-17,0 0-9,0 0-11,0 5-7,8-5-5,-8 0-4,0 6-1,0-6-5,0 4 1,0 1 0,0 1 3,0-2 1,0 1 0,0 0 0,0 5-1,9-5 3,-9 5-1,0-5 1,9 5-2,-9 0 1,0 0 0,0 0 1,0 0 1,9 5 0,-9 0-9,-9 0-11,9 4-18,0 1-33,0 1-43,-9-2-53,0 1-58,1 0-66,8 0-61,-10-5-55,10 4-39,0-4-22,0 0-8,0-4 0,10-1-10,-10-1-19,8-4-36,1 1-3</inkml:trace>
  <inkml:trace contextRef="#ctx0" brushRef="#br0" timeOffset="390">2283 159 188,'-27'-20'448,"1"-5"-69,-1 5-64,0 0-6,-8 1-32,-8-1-38,6 10-21,-6-5-6,-2 10-6,-7-1-3,-2 12 0,1-1-9,0 5-5,-9 10-6,9-1-5,-9 11-7,0 5-8,9 0-8,-9 10-7,0-1-8,0 7-11,9 3-13,0 1-18,9 5-11,-1-1-16,10 1-15,8 0-12,1-1-16,9 6-8,7-5-5,2-1-7,8 1-4,8-5-3,2 0 1,7-5 1,1 0 0,9-11-2,8 1 2,0-10-1,10 0-8,-2-5-12,11-5-14,-1-5-24,0-11-25,9 1-20,8-5-28,-8-5-15,10-5-8,-10-5 4,8-5 4,1 1 17,-9-11 22,8 0 20,-16-5 24,7-5 20,-7 1 12,-1-2 9,-18-8 10,9-1 6,-8 0 6,-1-4-1,-8-2-2,0 7 0,-10-6 1,1 5 0,-10-4 2,1 4-4,1 0-2,-10 1-9,0 4-7,-10 5-13,1 0-7,1 0-15,-1 6-20,-9-1-17,10 5-22,-10 5-20,-1 0-21,2 5-19,-1-5-27,-9 10-22,1-5-28,-1 5-33,2 5-58,-12-4-97,-6 4-64,8 5-10</inkml:trace>
  <inkml:trace contextRef="#ctx0" brushRef="#br0" timeOffset="16258">691 468 366,'0'-6'314,"-10"1"-72,10 1-15,-8 4-10,-1-11-43,1 11-37,8-4-25,-10-1-21,2-1-13,8 6-9,-9-4-8,9 4-10,-10 0-11,2-5-11,-1 5-10,-9 0-6,10 5-3,-11-5 1,11 4 1,-10 2 4,1-1 5,-1-1 0,1 2 7,7-1 0,-7 4 3,-1-3 1,0-2-4,9 7 1,-9-7-3,10 1-2,-9 1-2,7-2-2,1 6 1,1-5 1,-2 5 5,2 0 4,-1 0 6,0 0 4,0 0 4,1 5 2,-1-5 2,-1 5 1,2 4 0,0-4 3,-2 5 0,1 1-2,9-2 0,-8-4 0,8 5-2,0 0-5,-10 0-5,20 0-5,-10 0 0,0 0 3,8-1 3,1-4-2,9 5 2,0 1-3,-1-2 1,1 1-3,9 0-3,0 5-8,-2-5-6,-7 4-3,9 2-1,-9 4-1,-1 0 0,1-1 0,-9 6-1,-1 0-1,2 0-1,-20 0-1,10 0-1,-8-1-1,-9 6 1,-1-5-2,-1 5 0,-7-5-3,-1-1 1,2-4 1,-2 0-3,0-5-1,1 0-1,-1-5 3,9 0 2,-9-5-1,10 0 0,-1-5-2,1-1 3,-1-4-4,9 1 2,-9-2-3,10-4 0,-1-4-6,0-2 2,9 1 1,-9 1 2,1-7 1,8-4 0,0 6 0,0-1 0,0 0 5,8-5-3,1 5 1,-9 0-2,9-5 2,-9 5-5,9 5 0,-1-5 0,-8 5-2,9 0 0,-9 0 2,9 5-3,-9 0 1,9 0 2,-9 10 1,8-5 0,2 10 0,-10 0-1,9 0-1,-1 5 0,2 0 2,-2 5 2,1-1 2,-1 6-3,2 0 6,-2 5-6,1 0-1,-9 0-1,10-1-5,-10 7-4,0-2-1,0 1 2,-10 5-5,1 0 6,1 4 2,-10-4 2,1 5 3,7 5 2,-7-1-1,-1 1 0,0 0-1,1-1-3,-1 2 1,1-2 1,-2-4 2,1 0-2,10 0 1,-1-5 2,1-1 2,-2-4-1,10-5 2,0 0-2,10-1 2,-10-4 0,8-5 5,1 0 5,-1 0 4,2-5 5,7-6 1,-7 1 3,7 0 1,-8 0 4,8-4-2,1-2 5,-1 1-3,2 1 1,-1-7-2,-1 1 0,1 1-2,-1-6 0,-7 0-3,6 0-7,3 0-4,-2 0-4,1-6-2,0 6 0,-10-5 1,11 1-3,-2-7-1,1 7-2,-10-7 0,10 1 0,-9 5 0,-1-4-2,2-1 0,-1-1 1,-1 7-2,2-7 1,-2 7 0,1-6-1,-1 0-1,2 5-2,-10 0 1,8 0-1,-8 5 0,9-5 0,-9 5-1,0-5 2,0 5 2,0 0 5,10 0-2,-10-5-3,0 5 2,0 0-1,0 0 0,0 0 1,0 0-1,0 0-2,0 0 1,0 0 1,0 0 1,0 0 3,0-5-1,0 5-1,-10 0-2,10-5-1,0 5-1,0 0 2,0 0-1,0 0-3,0-5 1,0 5-2,0 0 4,0 0 0,0 0-1,0 0-3,0-5 2,0 5-2,0 0-3,0 0 3,0 0-7,0 0 0,0 0 1,0 0 0,0 0-5,0 0-1,0 0-6,0 0-7,0 0-10,0 0-11,0 0-12,0 0-16,0 0-15,0 0-19,0 0-23,0 0-22,0 0-23,0 0-27,0 0-24,0-5-24,0 5-20,0-10-32,10 5-52,-10-5-89,0 1-57,0-2-7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9:49.20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375 209 228,'-19'5'367,"11"-5"-71,-10 4-32,9 1 2,-9-5-37,9 6-45,-7-6-38,-3 4-23,11 1-16,-2 1-11,-7-6-8,7 9 1,2-3-10,-9-2-6,7 7-6,2-2-2,0 1 0,-2 5 1,1-5 4,1 10-6,-10-5 6,9 5 6,-1 5 6,2-6 4,-1 7 5,1-2 2,-2 6-1,2 0 0,-1 0-3,-9 5-4,10-5-9,8-1-12,-10 1-11,1 0-9,9 0-7,0 0-11,0-5-5,0 0-9,0-5-4,9 4-1,1-3 1,-10-2-3,8-4 0,10 5 0,-9-5-1,9 0 0,-10-5-1,9 0-3,-7-1 3,7 2-1,1-7 7,-9 2-5,9-1-3,-10-5 12,11 0-6,-3 0 3,3-5-4,-1-1 2,9-3-11,-11-6 3,11 0 3,0-5-13,0 0 7,-11-5 1,11 1-1,0-2-2,-1-4 2,-7 0-5,-2 1-5,9-1-10,-8-5-10,-9 5-8,9-4-7,-9-1-5,9 5-6,-18-5-1,8 0 1,-8 5-2,0-4-2,0 4 3,-8 0 4,8 0 5,-10 0 2,2 5 7,-1 1 7,-1-2 11,2 7 10,-1-1 5,1 5 2,-2 0 3,2 5 6,-1 0-2,0 0 0,0 5 0,1 0-1,-11 5-1,11 5 2,-10 0 0,1 5-1,-10 0 5,1 5 6,7 4 11,-16 7 11,8-2 8,1 1 8,-1 5 9,-8 0 8,8 0 3,1-5 4,9-1 1,-10 2 0,17-7-2,-7-4-1,9 0-7,-2-5-7,2-5-7,8 0-9,0 0-7,-9 0-13,18-5-3,-9 5-2,8-5 0,10-5 3,-1 5 2,2-5 3,-1 0-1,9 0 4,-1 5-3,-1-5-1,-6 5-1,7 0-7,1 0-5,0 5-1,-10 0 2,9 5 3,1 0 3,-9 5 3,9 0 2,-10 5 2,1-1 6,9 2 1,-10 3-2,1-4-1,0 5-1,-1 0-7,1 0-3,-1-5-2,1 5-5,-9 0 1,9-6-3,-10 1-1,1 5-3,1-5-1,-2 0 1,0 5-2,2-5 1,-1 0 0,-9-1-2,8 2 0,2-1 1,-2-1 1,1-3-1,-9 3 4,8-4-5,2 0-3,-2-4-2,1-2-6,1 1-3,-2-5-6,1 5-1,0-10-10,0 5-2,9-5-3,-10 0-6,9-5-2,-7 0-6,7 0-3,1 0-9,-9-5-6,9 1-6,-10-2-8,11-4-6,-11 0-9,0 0-5,11 0-11,-11-5-11,2 1-13,-2-1-14,-8 0-10,9 0-12,-1-5-7,2 5-8,-2-5-4,-8 5 1,9-5 3,1 5 9,-10 1 4,8-1 6,-8 5 1,9 0-4,-9 0-10,0 5-14,0 0-15,0 0-21,0 10-24,0 0-34</inkml:trace>
  <inkml:trace contextRef="#ctx0" brushRef="#br0" timeOffset="1939">1171 482 44,'0'0'118,"0"-5"-21,8 5 1,-8 0 7,0-4 5,0 4-4,0-6-17,0 6-19,0-5-16,0 5-8,0-4-7,10 4-7,-10 0 1,0-6 1,0 6-1,0 0 0,0 0 1,0-5 0,0 5 1,0-4 6,0 4-1,8 0 0,-8-6 2,0 6 0,0 0 3,0-5 1,0 5 2,0-4-2,0 4 1,0 0 0,0-5-3,0 5-1,0-6-3,0 6-2,0 0 1,0-4 3,0 4 0,0 0 0,0 0 2,0 0 0,0 0 1,0 0-2,0 0-3,0 0-7,0 0-7,0 0-4,0 0-1,0 4 2,0-4 4,0 11 11,0-7 10,-8 1 5,8 5 5,0 1 2,0-2 2,0 1 3,0 0 1,0 0-7,0 0-6,0 5-1,8-5 4,-8 5 1,0 0-1,0-5-3,0 4-3,9 7 1,-9-6 2,0 5 3,8-5-3,-8 4-4,0-4 0,10 0-1,-10 5-2,0-5 3,0 5-7,8-5-9,-8 0-3,9 0-2,-9 0-7,10 0 0,-2-6-5,-8 2-9,9-2 0,0 1-3,0 1 0,-1-7 3,1 1 0,0 0-5,8-5 0,-7 5 2,-1-10 0,9 5 5,-10-5-2,9 0-2,-7 1 0,7-7 1,-7 1-1,6 1-4,-6-6 0,7 4 0,-7-4-1,-2 0-1,1 1-2,-1-1 1,2 0-6,-2-5-7,1 0-8,1 0-7,-2 0-5,1 5-4,0-4-3,0-1-1,-1-1 0,1 2 5,0-1 4,0 5 2,-9-5 4,8 5 1,2 0 6,-1 0 2,-9 6 4,0-2 8,8 7 6,-8-2 7,0 1 4,0 1 3,0 4-1,0 0-1,0 0 7,0 4 6,-8 7 9,8-2 6,-9 6 13,-1 5 7,2 0 8,-1 0 5,0 5 1,0 0-4,1-1-3,-1 6-8,0-4-8,9-2-5,-9 1-7,9-5-5,0 5-9,0-5-7,9 0-7,0-5 2,0 5-4,-1-11-2,10 6-3,-1-5-2,2-5 4,-1 1 1,7-6-1,2 0-6,-1 0 0,1-11 2,0 7-1,-1-7-7,1-4-7,0 0-10,0 0-8,-1-4-5,-1-1-7,2 0-8,-9-5 0,9 5 4,-10-4 5,-7-2 8,7 7 6,-8-7 7,0 11 7,-1-4 4,2 4 4,-1 0 4,-9 5 4,0 0 2,8 0 4,-8 5 5,0 0 1,0 0 3,0 5-3,0-5 1,0 5-1,8 0-4,-8 0-2,0 0-4,0 0-2,0 0-5,0 0 4,-8 0-1,8 0 0,0 0 1,0 5 4,-8-5-1,8 5-1,0-5 1,0 5 0,0-5-2,0 0-1,0 0 0,0 5-5,0-5 2,0 0-1,0 0 0,0 0 0,0 0 3,0 0 1,0 0 0,0 0 0,0 0-1,0 0 0,0 0 2,0 0 0,0 0 2,0 0-1,0 0 0,0 0 2,0 0 1,0 0 4,0 0-1,0 0 7,0 0-3,0 0 7,0 0 0,0 0 4,0 0 0,-9 0-1,9 0 1,0 0-5,-10 0 0,10 0-6,-8 0-2,-1 0-4,0 0-3,9 0 0,-9 0-3,1 0 3,-2 5 2,-7 0 6,9 0 5,-11 0 6,1 5 6,1 0 4,-1 0 4,10 4-1,-11 1 0,3 0 0,-3 0-3,11 5-3,-10-5-3,9 0-4,1 5-2,-2-5-3,1-5-1,9 5-3,0 0-3,-8-5-3,8 5-2,8-5 0,-8-5-1,0 5 0,9-1-3,-9-3-1,10-1 1,-2-1 3,1 2-2,-1-6 0,2 0-1,-2 0 1,11-6 0,-11 6 1,0-4-2,11-7 0,-11 2 1,10-1-2,-9-5 1,-1 5 2,10-5 0,-9 5 0,1-5 0,-2 5-2,1 0 3,-1 0 3,2 0 7,-10 6 1,8-2 0,-8 1-2,0 5 1,0 0-1,0 0 2,9 0-2,-9 5-3,0 5 4,0 0 4,0 0 6,0 5 2,0 0 2,0 0-1,0 5 0,0-5-2,9 0-4,-9 0-7,0 0-7,9-1 0,-9 1-4,8-5-1,-8 1 0,10-7 0,7 6-2,-9-5 2,11-5 1,7 0 0,-7 0 1,7-5 2,-9 0-3,10-4-2,-1-2 1,1 1 0,0 1 1,-10-6 1,1 0-3,0 0 0,-1-5 0,1 0 1,-1-5-3,1 5 3,-9-5-1,1 0-1,-2 0 0,0-4-4,1 4-3,1-5-3,-10 5 3,8-5-6,-8 5-2,9 0-3,-9 6 0,9-7-1,-9 7 1,0-1 2,0 0-3,0 5 1,0-5 4,0 5 3,0 0 2,0 0 4,0 5 3,0-5 1,0 6 1,0-2 0,0 1 1,0 1-2,-9-2 0,9 7 0,0-7 0,0 2 0,-9 3 0,9 2 2,0-1-1,0 5 3,0-5-1,0 0 1,0 5-2,0 0-1,0 0 0,-8 0-1,8 0-1,0 0-3,0 10 2,0-5-1,-10 5 4,10 5 7,-9 0 7,1-1 7,0 7 6,8 3 6,-10 1 7,1 0 4,9 0 4,-8 5 0,8-5-3,-10 5 1,10 0-7,0-1 0,0 1-4,0-5-2,0 5-3,0-5-8,0 0-3,10-1-7,-10 2 0,8-7-3,1 1-4,1 0-1,-2-5-6,0 5 2,1-10 1,1 5 1,-2-6 0,1 2 0,9-1 1,0-5 0,-10-5 3,9 4-2,2-8-5,-1 4-2,-1-5-3,1-1-2,-1 2-1,1-7-4,0 2-1,-9-1-1,9 0 1,-10-5-2,9 5 2,-7-5 2,-1 5 2,-1-5 2,2 5 0,-2 1 2,-8-2 4,0 1 2,9 1 1,-9 3 0,0 1-1,0 1-2,0 4-2,0 0 2,0-6-2,0 6-1,0 0-1,0 6-1,0-6 1,0 4 1,0 1 2,9 1 2,-9 3-2,0 1 0,0-5 2,9 5-7,-9 5-23,0-5-30,0 0-38,8 5-40,-8-5-45,10 0-51,-10 0-62,9 5-52,-9-5-39,8 0-32,-8-5-40,0-5-79,0 0-90,0 0-28,0 0 17</inkml:trace>
  <inkml:trace contextRef="#ctx0" brushRef="#br0" timeOffset="3578">2923 318 196,'-10'-10'539,"2"-5"-98,-11 10-119,11-5-53,8 6-85,-8-2-65,8 1-51,-9 1-48,9 4-36,0 0-34,9 0-39,-9 0-46,8 0-58,0 0-77,11 0-106,-11 0-68,2 0-30</inkml:trace>
  <inkml:trace contextRef="#ctx0" brushRef="#br0" timeOffset="3740">3143 10 222,'0'0'406,"0"-6"-55,9 6-28,-9 0 5,0-4-44,0 4-49,10 4-24,-10-4-2,0 6 2,8 3 6,-8 2 13,0 4 14,0 4 26,8 1 13,-8 0 5,10 5-10,-1 5-18,-9-1-22,8 1-26,2 5-23,-2 0-37,1 0-31,-9 0-31,8 0-25,-8 0-16,10-1-11,-10 1-9,8 0-9,-8-5-7,0 5-2,9-1-3,-9-4-3,0 5-2,0-5-1,0 0-7,0 0-9,0-5-17,0 5-28,0-6-40,-9 1-48,9-5-59,0 0-68,-8-5-69,8 0-66,0 0-51,-10-5-46,10-5-57,0-5-93,0 0-55,0-5 4,0 0 44</inkml:trace>
  <inkml:trace contextRef="#ctx0" brushRef="#br0" timeOffset="3990">3294 721 78,'9'-15'537,"0"0"-69,-1 0-102,10 0-32,-9 0-65,18 0-51,-9 6-30,-1-1-19,1-5-16,-1 10-17,1-1-21,0 2-23,-1 4-19,-7 0-14,7 4-6,-9 2-7,2 3-6,-1 2-2,-1-1 0,2 4 1,-10-4-6,8 5-6,-8-4-8,9 4-7,-9-6-1,9 1-4,-9 0-4,0 0-3,9-5 0,-9 5-7,8-5-9,-8-5-8,0 0-15,9 0-15,1 0-16,-2 0-16,-8-5-15,8-5-2,2 0 1,-1 0 2,-1 0 10,2 0 12,-2-5 16,1 0 16,-1-4 14,2 4 11,-2-5 7,1 5 14,1-5 12,-2 5 18,1-5 18,9 5 20,-10 0 22,1 5 22,0 0 25,-9 0 15,9 0 14,-1 5 4,-8 1 0,10-2-1,-10 6-1,9 0-1,-1 0 8,-8 0 7,10 0 4,-2 6 1,1 3-3,-1 1-4,2 0-7,-10 5-8,8 5-20,-8 0-20,9 0-16,-9 10-9,0 0-8,0-1-5,0 7-7,0-2-10,0 6-7,0-1-12,0 2-8,-9-2-8,9 1-10,0 5-4,-8-5-7,8-5 0,-10 4-3,2-4-2,8 5-2,-9-5-2,1 0 2,-2-5-3,-7 5-1,7-5-1,2 0-2,-1-1 0,0 1-1,0-10-2,1 5-7,-1-5-8,0-5-8,9-5-6,-9-1-3,1 2-9,8-7-10,-10-4-12,10 0-5,-9-4-5,1-1-4,8-5-11,-10-5-12,10 0-15,0-5-17,0-5-19,0 0-27,10 0-22,-2-4-23,1-1-17,1 0-19,-2 0-17,1 0-12,9 0-11,-10 5-2,1-5-5,9 6-9,0-2-16,-9 7-35,9-6-54,-1 0-89,1-5-26,-1 5 4</inkml:trace>
  <inkml:trace contextRef="#ctx0" brushRef="#br0" timeOffset="4517">4542 517 602,'8'-5'676,"-8"5"-109,9 0-105,-9 0-81,0 0-95,0 0-75,0 5-53,0 0-38,-9 0-23,9 5-10,0-5-9,0 5-7,0 0-12,9 0-13,0 0-8,0 0-11,-1-5-7,2 5-8,7-5-3,-9-1-1,11 2-4,-1-1 0,-1-5-2,1 0 2,-1 0-1,1-5-3,-9-1 0,9 2-4,-10-7-2,10 2-6,-9-1-5,1-5-5,-2 0-1,1 0 1,-9-5 0,8 5 3,-8-5 3,0 0 3,0 1 3,0 4 5,-8-5 7,8 5 11,-9 5 9,1 0 10,-2 0 8,1 5 14,-9 0 10,1 5 10,-1 0 0,0 0 3,1 5-1,-10 5-6,1 0-4,7-1-11,-6 6-10,-2-4-9,9 4-7,-8 4-9,9-4-8,7 5-8,-7 0-17,-1-5-23,9 5-31,-1 0-38,10 0-47,0-5-45,-8 5-48,16-5-42,-8 0-29,10 0-18,-10-6-10,9 1-17,9 1-21,-1-7-40,-7-4-54,7 0-36</inkml:trace>
  <inkml:trace contextRef="#ctx0" brushRef="#br0" timeOffset="4868">5099 119 73,'9'-10'580,"-1"0"-51,-8 0-87,10 0-36,-10 5-51,0 5-68,0 0-40,0 5-24,0 5-17,0 5-8,-10 0 8,10 10 25,0 0 20,-8 5 9,-1 0-6,9 4-11,-10 6-19,10-5-21,-8 5-30,8-1-31,0 2-29,0-2-19,0 1-11,0 0-10,8-1-12,2 2-6,-10-2-4,9 1-7,-1-5-5,2 5-7,-2-6-10,1 7-4,-9-7-3,10 1-7,-10-5 0,8 5-1,-8-5-1,0-1 0,0-3 1,-8-2-6,8 1 1,-10-5 5,10 0-3,0-5-1,-9 0-3,1-5-4,8 0-8,-10-5-2,10 0-8,0 0-12,-8-5-8,-1-5-8,9-5-10,-10 5-6,2-10-5,8 0-11,-8 0-3,-1-5-5,-1 0-7,10-5-8,-8 1-3,-1-6-8,0 5-5,9-5-4,0 0 0,-9 5 1,9 0-2,0-5 1,0 6-5,0-2-4,9 2-6,-9-1-7,9 5-13,8 0-25,-7 0-23,7 0-27,-9 0-31,11 0-38,-1 1-67,-1-2-134,1 6-80,-10-5-17,11 1 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08.2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237 133 646,'5'-19'71,"-1"4"34,-4-2-35,0 1-27,4 2 21,-4 1-30,0 2 5,0 1 3,0 3 22,0-1 9,-4 4-24,0 4-17,-1 0-22,-7 6-9,-6 5-2,-5 12 2,-13 12 4,-2 9 0,-3 7 1,7 5-1,10 0 1,12-4-3,12-6 3,12-6 3,21-5-6,6-12 2,13-8-1,5-8 3,5-7-6,-8-7 7,-5-3 0,-14 1 4,-4-3 7,-14 2-3,-9 1-6,-7 7-4,-1-2-4,-1 2-2,1 0-3,-4 2-24,4 0-46,-4 0-103,-1 2-26,1 0-135</inkml:trace>
  <inkml:trace contextRef="#ctx0" brushRef="#br0" timeOffset="697">709 158 137,'3'-5'535,"-3"-2"-463,0 2 40,-3 1-38,3 0-7,-1 2-33,1 0 18,-3 4-31,-1 0-13,-6 10 3,-7 5 26,-7 6 4,-1 9-23,-5 7-5,2-1 6,16 1-14,3-1-2,9-4-3,13-7 3,4-4 1,11-9 2,1-5-5,4-9 2,-4-5-1,3-7 1,-6-7 0,-8-3-1,0-6 2,-14-3-2,-4-5-2,-8-4 1,-6 3-2,0 3-1,-3 5-11,4 8 0,-5 10-13,8 4-19,-2 7 15,8 3 7,-5-2 5,9 3 6,0 0 8,9-4 4,-1-2 7,10-4-4,13-2-1,3-1 2,6 2 4,1 1-4,-7 4 0,-2 8-4,-7 3 10,-6 8-1,-1 9-7,-1 0 3,-9 7-1,1-2-3,-5-1 1,-3-3-1,-1-4 1,3-9 3,-6-5-3,3-5 23,3-6-7,4-8 0,2-7-17,3-8 4,1-9 4,4-1-2,2-3 1,-2 6-3,-8 6 1,-1 11-5,-4 5-1,-2 10-8,-2 8 8,2 4-1,-2 5 1,5 4 0,0 4 0,9-1 1,-1-2 2,5-1 1,9-7-4,2-9 2,-1-5 1,2-5 1,-5-9-1,-1-3-2,-7-2 3,-9-3-2,-2 1 6,-3 6-6,-6 2-1,2 7-1,-4 4-8,5 7 4,-4 3 4,4 6-28,0 3 10,4 2-16,-4-2 1,9 6-9,-1-5 13,8 1-15,0-8 19,-1-5 21,1-4 4,3-8 1,2-5 1,-4-6 1,2-2 5,-2-8 7,-3 0 1,2-4 2,-1 2 20,-2-1-20,-5 3 16,0 2 18,-6 11-8,1 6-24,-3 7-20,1 6 6,-1 17 11,-1 12 35,-4 16-3,1 17-9,-4 10-13,-1 0-1,5-1-7,4-5 0,0-6-2,4-7-2,1-9-9,-1-6-4,0-9 0,0-7-2,0-6 0,-2-11-4,-2 2-29,-2-11-16,-2-1-36,0-5-92,-4-7-54,-1-7-135</inkml:trace>
  <inkml:trace contextRef="#ctx0" brushRef="#br0" timeOffset="1861">1671 281 654,'-8'-52'107,"-2"8"11,6 4 10,-1 9-57,8 10-20,1 10-23,2 8 14,12 10 39,7 4-9,8 6-31,2 6-3,4 4-10,-4-2-15,-8 2-4,-10-4-8,-9 1 3,-8 3-1,-12 0-3,-9 0-41,-8 4-100,-4-4-165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9:54.70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369 183 41,'8'-10'339,"-8"0"-57,0-5-20,0 0 4,0-5-22,-8 5-27,8 0-44,-8-4-13,-2 4-3,1 4 5,1-4 6,-2 6 9,2 3 4,-9-3 0,7 9 4,-7 0-3,-10 5 7,9 5 5,-8 5 8,-1 5 9,10 4 10,-10 1 4,1 5-2,-1 5-11,9-6-20,1 7-22,-1-7-24,9 7-28,1-7-26,-2 1-22,10 0-17,10 0-10,-2-6-10,1 2-4,9-2-9,-1 1-3,9-5-2,1 0-4,8-5-2,2 0-2,-2-5 0,8 0-3,-6-6 2,6 2-4,-8-1 0,1-5-1,0 4-1,-9-4-3,-2 0-3,2 0-3,-17 0-3,6 6-1,-6-6-1,-1 0 1,-1 0-1,-8 0 1,0 5 1,0-5 5,0 0 1,-8 0 0,-1 4-2,-9 2-2,0-1-5,1 4-10,-10-3-8,9 3-16,-9-3-21,1 3-23,0-3-26,0-2-33,7 7-28,-7-7-32,-1 1-35,0 0-34,1-5-34,9 5-26,-10 0-20,9-5-15,1 0-26,-1 0-41,1 0-75,7 0-57,-7-5-9</inkml:trace>
  <inkml:trace contextRef="#ctx0" brushRef="#br0" timeOffset="424">741 466 268,'17'-4'318,"-7"-2"-59,-2 1-13,9-4-23,-7-1-43,7 5-44,-7-5-44,6-5-12,-6 5-1,-1 0 0,-1-5 3,1 0 4,0 0 9,0 0 6,-1 0 11,-8 1-4,0-1-1,0 0 0,0 0 6,0 0 5,0 0 4,10 4 2,-10 2 10,0-1 8,-10 5 0,10 5-8,-8 0-14,8 0-9,-18 0-16,9 5-11,-8 5-11,-1-1-1,0 6 3,1 5 11,-1 1 8,1-2 2,-1 6 2,9 0 3,-9 0-5,9 0-9,0-5-10,0 5-12,9-1-9,0-4-9,9 5-8,-9-5-11,18 0-6,0-5-6,-1 5-4,1-5-4,9-5-3,0 5-15,-1-6-22,0-3-29,0-1-31,1-1-29,-9 2-33,9-6-38,-1 0-47,-9 0-45,2-6-33,-3 6-24,3-4-27,-1-7-46,9 2-69,-19-1-109,9 0-38,-7-5 9</inkml:trace>
  <inkml:trace contextRef="#ctx0" brushRef="#br0" timeOffset="746">1210 263 385,'8'-15'597,"1"0"-93,-1 0-81,2 0-42,-1 0-61,-1 5-35,10 0-16,1 0-10,-3 5-14,3 0-4,-3 0-13,3 5-17,-1 5-4,-1 0-15,1 5-17,-1 0-16,-7 5-15,-2 4-21,1-4-17,0 5-18,0 1-23,-9-2-16,8 1-14,-8 5-10,10-5-9,-10 0-4,0 0-4,0-5-2,0 4-2,0-4-1,0 0 6,0-4-4,0 4-1,0-6-1,-10-3 1,10-2 2,0 1 0,10 0-2,-10-5 2,-10-5-1,10 0-2,-8 1 4,8-7-5,-9 1-4,0-5-6,9 1-4,-9-7-12,1 2-4,8-1-5,-10-5-12,10 5-4,0-5-10,10 0-3,-10 1-6,8-2-5,1 7 1,0-1-1,8 0-4,2 0-8,-3 0-8,3 0-18,-1 5-19,9 0-24,-2 0-29,-7 6-32,9-2-34,-9 7-30,7-2-28,-6 1-28,7 1-33,-8-1-55,-1 5-109,2-6-57,-3 2-5</inkml:trace>
  <inkml:trace contextRef="#ctx0" brushRef="#br0" timeOffset="1135">1996 198 109,'0'0'683,"10"0"45,-10 0-61,0 0-109,0 0-83,0 5-92,9-5-70,-9 0-52,0 0-35,0 4-25,8 2-24,-8-1-22,10-1-21,-2 7-15,1-2-7,1 6-5,-2 0-8,0-5-20,11 10-13,-11-5-7,0 5-9,2-5-12,-1 5-10,-1-5-5,2 4-6,-2 2 4,1-6-7,-1-1-3,-8 1-5,10 0-2,-10-5-2,8 0 0,-8 0-1,9 0-1,-9-5 1,0 0 2,0-5 2,10 0 1,-10 0 0,0 0-2,8-10 0,1 5 2,0-10-2,-9 1-4,17-7 0,-8 1 0,1 1 1,6-7-1,-6 2-3,7-6-5,-7 0-6,7 1 0,-9-1-9,10 0-7,-9 0-9,1 5-12,7 0-16,-8 5-24,0 0-34,-1 5-39,-8 0-50,9 0-53,0 5-58,-9 5-44,0 1-29,9 4-23,-9 0-18,8 0-27,-8 4-52,10-4-65,-10 5-5,9 1 17</inkml:trace>
  <inkml:trace contextRef="#ctx0" brushRef="#br0" timeOffset="1440">2660 163 252,'9'10'574,"-9"0"-84,10-1-77,-10 6-30,0-4-70,0-1-45,0 4-25,0-4-19,0 5-14,0-4-15,0 4-19,0-6-23,0 6-21,0 0-12,8 0-18,-8-5-14,0 5-14,0-5-15,0 0-13,0 4-31,0-3 1,9-1-7,-9-1-10,0 2-29,0-7-42,9 7-54,-9-7-65,0 1-51,0 5-80,0-10-85,-9 5-117,9-5-119,0 0-46,-9 0 4</inkml:trace>
  <inkml:trace contextRef="#ctx0" brushRef="#br0" timeOffset="1643">2811 93 682,'0'-14'735,"0"-1"26,0 0-151,0 4-116,0 2-136,8-1-97,-8-1-65,0 7-37,0-1-26,10 5-32,-10 0-35,0 0-45,8 0-55,-8 5-50,9-1-57,1 2-59,-10 3-54,8 2-51,-8-2-47,8 1-36,2 5-41,-10-4-57,9-7-81,-9 6-20,8-5 13</inkml:trace>
  <inkml:trace contextRef="#ctx0" brushRef="#br0" timeOffset="1799">3226 88 370,'10'-5'505,"-1"1"-82,-1-7-39,0 7-14,-8-7-48,10 7-36,-10-2-22,9-3-12,-9 9-8,0-5-8,0 5-18,0-6-19,0 6-26,-9 0-28,9 0-18,-18 6-14,10-6-14,-11 9-8,2-4 2,-1 5-2,0 5 4,1 0 9,-10 0-4,9 5-7,-9-5-9,11 10-12,-11-5-12,9 5-12,1 0-10,7-1-11,-7 2-6,9-2-5,-2 1-4,1-5-4,9 5-3,0-5-8,9 0-14,-9 0-25,18-5-41,-9 0-42,9 0-51,-1-6-59,1 1-63,9-5-54,-11 0-38,11 0-28,0-5-22,-1 0-29,-7 0-52,7-5-88,1 0-14,-2-4 14</inkml:trace>
  <inkml:trace contextRef="#ctx0" brushRef="#br0" timeOffset="2108">3448 427 455,'0'5'472,"9"-5"-101,-1 4-44,2-4-40,-2-4-61,10-1-44,9-1-31,-10 2-24,10-1-17,-1-5-12,9 0-13,-8-5-15,0 5-11,8-5-12,-8 0-9,-1 0-4,1 0-2,0 1 0,-1-1 1,1-6 7,-10 1 7,1 5 3,-1-9 7,-7 4 6,7 0 2,-8-5 1,0 5 1,-1 0 3,2 6 3,-10-7 8,0 12 1,0-2-4,0 2-3,-10 3-5,2 2-10,-1 4-11,-9 0-8,-8 4-1,-1 7 9,0 4 17,-8 4 18,0 6 17,8 0 12,-8 5 11,0 5 3,8-5-7,1 5-15,7-1-19,3-4-18,6 0-15,1 0-10,9 0-7,0-5-8,9-5-6,9 4-4,-1-9-2,1 0-3,0 0-4,9 0-2,-2-5-4,2-5 0,0 0-5,-1 0-12,1 0-20,0-5-26,-1 0-32,-9-5-34,10 5-37,-9-10-40,0 5-40,-1-5-31,2 0-29,-11 0-25,0 5-17,2-5-15,-1 0-18,-9-5-27,8 6-57,-8-2-87,-8-4-29,-1 6 10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1:49.78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185 110 146,'0'-6'199,"0"-3"-41,0 4-28,0-5-18,0 5-4,0 0-1,-8 0 5,8 0-14,0 0-9,-9 0-8,9 0-8,-9 5-9,9-5-10,-9 0-5,9 0-5,0 5-4,0-5-3,0 5-2,-8-5 3,8 5 0,0-5 2,0 5 2,0 0 1,0 0 0,0-5-1,0 5-1,0 0-3,0-5-3,0 5-3,0 0-3,0 0-1,0 0 0,0 0 1,0 0 0,0 0 4,0 0 0,0 0 1,0 0-2,0 0-2,0 0-2,0 0-2,0-5 1,0 5-2,0 0-1,0 0 0,0 0-3,0 0 0,0 0-1,0-5-1,0 5-5,0 0-5,0 0-3,0 0-1,0 0 0,0 0-1,0 0-3,0 0-3,0 5 0,0-5-1,0 5 2,0-5 1,0 5 0,0 0-3,0 5 0,8-5 3,-8 0 0,0 5 1,0 0 2,0-5-1,0 10 5,0-5 1,0 0 5,0 5 4,0-6 7,0 6 7,0 0 9,0 0 3,0 0 2,0 0-1,0 5-2,0-5-5,0 0-7,0 0-7,0 5-9,0-5-5,0 0-5,0 0-1,0 0-2,0 5 2,0-5 0,0 4-1,0 1-2,0-5 0,0 10 0,0-5 3,0 0 5,-8 4 6,8 2 5,0-2 7,-10 1 3,10 1 3,-8 3 1,-1-4-1,-1 0-3,2 5-4,-1-5-5,1-5-7,-2 4-4,2 1-1,-1-5-2,0 0 1,0-5-3,9 0-4,-8 0-2,8-5 3,-10 4 1,10-3-1,0-1 0,-9 5-1,9-5-2,0 0 3,0-5 0,0 5-2,0-1-1,-8 2 2,8-1 2,0-5-1,0 4 1,0-3-2,0 3 1,0-3 1,0-2 0,0 1-2,0 5-4,0-10 2,0 10 13,8-10-5,-8 5-3,0-5-3,0 5 0,0 0 3,0-5-2,9 5 2,-9-5-15,10 5 8,-10-5 2,0 0 0,8 0 14,-8 0-6,0 0-3,0 0-4,0 0 1,0 0-2,9 0 0,-9 0 2,0 0-11,0 0 5,0 0 3,0 0 4,0 0 1,0 0 1,0 0-1,0 0-1,0 0 0,9-5-1,-9 5-2,9 0 1,-9-5 0,8 5-2,-8-5 1,10 5 1,-10-5-2,8 5 0,-8-5 4,9 5-6,-1 0 2,-8-5 15,10 5-6,-10 0-1,9-5-3,-9 5 0,8 0-1,2 0 2,-10 0-1,8 0-14,1 0 6,9-4 4,-10 4 1,11 0 1,-3-6 2,3 6-2,7 0 2,-7-5 1,-3 5 0,11-4-4,0 4-3,0-6 1,-1 1 2,1 1 4,0 4 2,-2-6-3,11 1 0,-19 1 3,10 4 5,0-5 1,-1-1-2,-8 6-2,-1-4-2,10 4 0,-9 0-12,-9 0 3,9 0 3,-1 0 1,-9 0 0,10 0-1,-9 0 1,9 0 0,-9 0 11,0 0-2,8 0-5,-7 0-1,-2 0-1,1 0-2,-1 0 0,2 0 0,-1 0 0,-1 0-1,2 0 0,-2 0 0,1 0-1,-9 0 2,9 0-1,0 0 0,-9 0 0,8 0-2,-8 0 0,9 0-6,-9 0-10,0 0-9,0 0-18,10 0-20,-10 0-24,0 0-29,0 0-35,0 0-29,0 0-24,0-5-27,-10 5-25,10-6-31,0 2-43,-9-7-59,9 7-71,0-6-23</inkml:trace>
  <inkml:trace contextRef="#ctx0" brushRef="#br0" timeOffset="994">743 746 259,'-9'0'309,"1"0"-58,-2 0-43,10-4-19,-8 4-29,8 0-20,0 0-15,-9 0-16,9 0-15,0 0-13,0 0-15,0 0-13,0 0-14,0 0-6,0 4 3,0-4 5,9 6 5,-9-6 3,0 5 5,8-1 10,-8 2 9,10-1 3,-2-1-1,1 1-1,-1 1 0,2-2-4,-2 1-5,1 1-4,1 3-7,-2-3 5,1 3-1,0-4-5,8 1-7,-7 3 0,-2 1-1,9-5-4,-7 5-5,-1-5-11,-1 5-9,10-5-5,-9 5-3,0-5-2,0 5-2,-1-5-2,1 4 0,1-3 0,6-1-2,-6-1 0,-1 2 1,-1-1 2,2 5 1,-2-10 7,1 10 10,-1-10 4,2 5 5,-2 0 3,-8-5 0,9 5 0,1-5 1,-10 4-7,8-4-9,-8 6-6,0-6-4,0 0-2,9 5 1,-9-5 6,0 4 2,0-4 6,0 6 6,0-1 9,0-1 4,0 2 4,0-1 0,0-1-4,-9 7 2,9-7-4,0 7 1,-8-2-5,8 1 3,-10 5 1,1-5 6,9 5 1,-8 0-3,-10 0-1,9 0 0,1 0-1,-2 0-3,-7 0-2,7 0 3,2-1 4,0 1 3,-2 0 2,1 0 1,-8 0 2,8-5 1,9 5 1,-9-5-5,1 0-5,-2 0-2,10 0-3,-8 0-4,8-5-3,-9 5-7,9-5-4,0 0-5,0-1-1,-10 2-5,10-1-2,0-1-3,0 2-2,0-6 1,0 5 0,0-5-2,0 0 1,0 4 1,0-4 2,0 0-1,0 0 4,0 0 0,0 0-2,0-4 0,0 4-4,10 0-9,-10-5-19,0-1-24,0 6-36,0-9-37,0 3-46,9 2-54,-9-1-68,0 0-61,0 0-60,-9 0-77,9-5-118,0 5-84,-10-5-17,2 5 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1:53.34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292 362 196,'0'5'275,"0"-5"-68,0 0-45,0-5-21,0 5-8,-10 0-15,10-5-25,0 0-20,-8 0-15,8 0-8,0 0-6,-9 0-8,9 0-4,0-5 3,0 0 5,-9 5-2,9-5 4,0 0 6,0 5 8,0 1 10,0-2 8,-9 1 9,9 5 6,-8-4 5,8-2-2,0 1-3,-10 1-1,10 4-1,-8 0-4,-1 0-9,1 0-9,-2 4-10,-7 1-1,7 1 5,-7 3-2,7 1 0,-6 0 2,-3 5 1,11 0 1,-10 5-2,9 0-4,-9-5-8,10 5-8,-1 0-6,1-1-7,-2 1-3,10 1 2,0-1 1,0-5 0,0 4-2,0 1 0,10-5-2,-2 0 0,1 0-3,-1 0-11,2 0-1,7 0 0,-7-1 1,-2 1-1,10-4-1,-9 4 1,7 0-4,-6-6 2,-1 1 0,-1 5-2,2-5-4,-2 0 2,1 0-1,1 0-1,-2 0 1,1 5 3,-9-10 4,8 5-2,-8 5 2,0-5-2,10 0-2,-10-1 1,-10-3-2,10 9-2,0-10-1,-8 4 0,8 1 1,-9 1 1,1-2 1,-2-3-1,1 3-1,-9-4 3,10 0 1,-1 5-1,-9-5-1,10-5 1,-11 5-1,11-5 0,-10 0 1,1-5-1,7 5-10,2-5 5,-1 0 3,1 0-2,-2 0 1,2-5 1,-1 0-2,9 1 1,0-2 7,9-4-4,-1 6-3,-8-6 0,10-6-1,7 7 2,1-1 0,-1 0-1,1 0-1,9-5-3,-11 5 3,11 0 3,0-4 0,0 4 2,-1 0-1,1 0-1,0 4 0,-1-4 2,1 6 1,0-1-4,-11 0-1,3 5-1,-2-5 1,1 4 1,-10 6 1,2-4-1,-2 4-1,1-5 1,-1 5 4,-8 0-3,10 0 0,-10 0-2,0 0 0,9 0-1,-9 0 2,0 0 0,0 0-5,0 0 2,0 0 0,0 0 1,0 5 1,0-5 3,0 4-1,0 2 4,0-1 3,0 5 4,0 0 0,0-5 3,-9 5-1,9 0-1,0-1 2,0 2-1,-10-1-3,10-5-2,0 4-3,0 1-1,0-5 2,0 5-3,0-5-1,0 1-3,0-2 1,0 1 0,0 0 0,0 0 0,0-5 4,10 5 0,-10-5-1,9 0-1,-1 0 4,2-5-3,-2 5 2,1-5-3,1 0-3,-2 0-1,0-5 1,1 1 2,1 3-6,-2-3 5,0-2-1,2 2 3,-1-6-3,-1 5 3,-8-1-1,10 2 1,-2-6 4,1 5-2,1-6-3,-2 7 2,0-6 2,1 5-1,-9 0 0,10-5-3,-2 5 1,1 5-1,9-5 8,-10 1 1,2 3 0,-1 1 4,-1 1 5,0 4 9,11 4 18,-11 1 26,2 5 19,-2 5 17,1 0 17,1 10 12,-2 0 6,0 5 0,1-1-9,-9 1-19,10 0-18,-10 5-13,8 0-16,-8-5-10,0 0-8,0 5-8,8-5-6,-8 0-8,0-1-6,0-4-8,-8 5-3,8-5-3,0 0-4,0-1-2,0 2 0,-8-7 0,8 1-1,0 0 3,-10 0 1,10-5-3,0 0 2,-9 0 1,9-5-5,-8-1 3,8-3-2,-8 3 0,8-3 0,-10-1 2,1-5-2,1 0-2,-2 0 1,2 0-2,-1-5 1,-1-1-5,-6 6-2,7-9-3,-1 3-3,2 2-1,-1-6-1,9 0-1,-9 0-4,0-5-2,9 0-4,-8 0-2,8 0 0,0-4-1,0-2-2,0 1-1,0 1 2,0-7-1,8 2 2,-8-1 3,9 0 2,0 0 3,0-4 0,9 3 6,-9 2 2,-1-1 6,10 0 0,-1 5 0,-7 0 1,7 0 3,-7 0-2,6 5 2,3 0-1,-3 0 0,3 0 1,-1 6 1,-1-6-1,1 5 2,-1-5 1,10 5-1,-9 0 1,-1 0 0,9 5 1,-7-6 0,-1 7-1,-1 4-2,1-5-1,-10 5 1,11 0-1,-11 5-3,1-1 2,0 2 1,0 9-1,-9-5-4,8 5 6,-8 0-2,0 0 1,0 0 3,0 4 0,0-4 1,0 0 0,0 0 5,0 0-3,-8 0 0,8 0-1,0-5 2,0 5-3,0-5-1,0-5-1,0 0 1,0-1 1,0 2 3,0-1-1,0-5 1,0 0 1,0-5 0,0-5 1,8 0-2,-8 0 1,9-10-3,-9 5-1,9-5 0,-9-5-1,9 1 2,-1-2 1,2 2 4,-1-1 3,-1 0 3,2 4 3,-2 2 1,1-1 4,1 5 1,-10 5-1,8 0-4,-8 0-3,0 5-3,8 5-3,-8-4-1,0 8-5,9-4-2,-9 11 3,10-7 0,-10 6-2,8 0 1,-8 5 0,8 0-2,-8 0 1,10-6 1,-10 7-3,9-1 0,-9 0 1,8-5 2,-8 5-2,10-6 4,-2 2 1,-8 4-1,9-11-3,-1 7 1,-8-2 1,18-3-2,-9 3 1,1-4 1,-2 0-4,1 0 1,0 0 1,0 0-1,8 0 1,-7 0 1,-2-5-5,0 5-7,2-5-5,-1 0-7,-1 0-6,2 0-5,-2 0-5,-8 0-6,9 0-1,-1-5 4,2 0 5,-2-5 5,1 0 6,9 0 4,-10-5 7,2 6 2,7-6 7,-8 0 1,9 0 3,-10 0-2,2-5 0,-1 5 0,-1 0 3,2 0 10,-2 4 11,-8-3 14,9 9 8,-9-5 12,0 0 8,0 5 8,0 0 2,0 0-6,-9 5-10,9-5-9,0 5-9,-8 5-10,8-5-10,-10 10-6,2 0-6,-1 0-3,-1 5-4,2 0-2,-1 5 1,0 0 1,0-1 0,1 2 1,-1-1-1,9 4 0,0-3 2,-10-2-2,10-4 0,10 5 2,-10-5 0,0 0-1,9 0 1,-1-5 0,1 0 0,-9 5 0,18-10-1,-10-1-3,2 2 0,-1-1 1,9-1 0,-10-4-4,9-4-2,-7 4-3,7-5 0,-7-5-11,-2 5-5,0-5-8,2-5-3,7 5 1,-8-5 3,0 5 3,0-10-2,-1 5 11,2-5 4,-2 1 8,1-7 2,1 2-1,-2-1 1,1 0 0,0 0 10,0-1-4,-1-3 0,1-1-2,-9 5 0,9-10 2,-9 5 0,0 1 1,0-1-8,0 0 4,0 0 2,0 5 3,0-5 0,-9 0-1,9 6-1,-9-1 1,1-5 1,8 10-1,-9-5 2,9 5-4,-9 5 1,9 1 1,-9-1 0,9 4 3,0 1-1,-8 1-2,8 4 0,0-1 0,0 2 0,0 4 0,0 0 0,0 4-4,0 7 1,0-2 1,8 1 1,-8 10 5,0-5 9,9 5 5,-9 5 6,9 5 4,-9-5 4,9 5 5,-1 4 6,1-4 0,0 5-2,-9 0-3,9 0 1,-1-5-3,2 4 0,-1-4-3,9 1-3,-10 3-4,1-4-1,-1-5-4,2 0-4,-2 5-3,1-5-2,1 0-5,-10-5-1,8-1-3,-8 1-1,8 0 1,-8-5 0,0 0 0,10 0 0,-10-5 1,0 0-1,0-5 4,0 5-1,0-10 1,0 4-2,0-4 2,0-4 0,0-1-1,0 0 1,0-10 0,0 5-3,0-10-3,0 5 1,0-5-2,0 1-1,0-2 0,9 1-2,-9 1-2,8-1 1,1 0 1,-9 5-1,9 0 1,0 5 0,-9-5-1,8 5 1,2 5 1,-10 0 3,8 0-1,1-5-2,1 5-1,-10 5 7,8 0-4,1 0 1,-1 0-1,2 0-5,-2 5 1,1 0 1,1 0 0,-2 0-5,0 5 6,2-5-3,-1 4 2,-1 2 2,0 4 1,2-5-1,-1 5 0,-1-1-1,2 1 1,-2 0 0,1 0 1,1 5-1,-2-5-3,0 0-7,1 5-11,-9-5-16,0 0-28,10 5-39,-20-5-50,10 0-55,0 0-65,0 0-74,-9 0-71,9-6-65,-8 1-75,8-5-97,-8 1-84,8-2-17,0-4 29</inkml:trace>
  <inkml:trace contextRef="#ctx0" brushRef="#br0" timeOffset="2150">2619 646 549,'8'-5'578,"-8"-5"-123,9 5-102,0-5-80,0 0-54,-1 0-28,2-1-5,-2 2 5,11-1-1,-11-5 1,9 5-2,1 0-2,0 1-5,-1-2-15,-7 1-15,7 5-23,-9 1-16,2 4-10,-1 0-12,-1 0-10,2 9-7,-2 1-4,-8 5-6,9 0-2,-9 5-3,10 0-2,-10-1-6,8 2-10,-8 4-11,8-6-9,-8 2-7,0 3-2,9-4-1,-9 0-5,0-5 0,10 5 1,-10-5 0,-10 0 3,10 0 2,0 0-1,-9-5-1,1-1 4,0-3 0,8 3 1,-10-3-3,1-1-2,1-5-2,-2 0 3,2-5-1,-1-5-3,-1 5-1,10-10-2,-8 5-3,8-10 1,0 5-2,0-5-1,8 0 0,2-5 0,-1 5-2,-1-5 1,10 5 3,1 1 0,-3-1-1,3 0 0,-2 5-2,1 0 2,0 0 1,-1 5-2,1-5-1,9 5-4,-10 0 5,1 5 0,-1-5-1,1 5 0,0 1 0,-1-2 2,1 1-2,-1 1 2,-7-2-1,7 6-1,1-5 0,0 5 2,-9-5 0,8 5-1,1 0 1,-10 0 1,2 0-1,-1 0-4,-1 0 3,-8 0-1,10 0 0,-10 5 1,8-5-2,-8 5-1,0 1 0,0-2 4,0 1 0,0 5-1,-8 1 3,8-2 1,0 1-2,-10 5 1,10-5 0,-8 5 2,-1 0-3,9 0 1,-10 0-4,2 5-1,8-5 3,-8 0 1,8 0 0,0 0-1,0 0 1,0-6 0,0 6 1,0 0 1,8 0-4,-8-5-1,8 5 0,2-5 1,-1 0 1,-1 5-1,2-5 0,-10 0 0,8-5 3,11 5-2,-11-1 0,0 2 0,11-7 0,-11 1 0,10 1 1,-9-6 0,9 0 1,-10 0 0,1 0 2,-1-6 0,2 1-3,-1-4 0,-1-1-1,2-5 1,-10 0-1,8-5 0,-8 0 0,9 0 0,-9-5 4,0 1-2,-9-2 0,9 2 0,-8-6-1,-2 5 0,2-6-3,-1 2-1,-1-1-6,-7 5-4,9 1-2,-10-2-7,0 6-8,9 1-12,-9 4-16,1 4-14,-1-4-12,1 11-13,-1-1-15,-1 0-16,3 5-18,6 5-15,-7 0-21,-1 5-21,1-1-31,7 2-35,-7-1-38,7 4-44,2 1-65,-9-5-100,17 1-84,-10 3-24,10-4 13</inkml:trace>
  <inkml:trace contextRef="#ctx0" brushRef="#br0" timeOffset="2891">3680 571 196,'9'10'406,"0"5"-95,-9-5-60,0 5-23,9 0-39,-9-5-23,8 5-13,-8-5-6,0 5 25,9-1 12,0 1-5,-9 0-11,9-5-13,-9 5-13,8-5-10,-8 0-15,0 0-44,0 0-26,0-5-10,0 0-5,0 0 2,0 0 9,0 0 10,0-5 13,0 0 9,0 0 4,0-5-1,0 0-1,0 0-3,0-5-15,0 0-13,10-5-19,-10 0-12,0 0-8,0-4-2,0-2 0,0 1-5,0 1 2,9-1-1,-9 0 2,8-1 4,-8 2 3,10 4 2,-10-5 0,8 5 4,1 0 12,-1 0 9,2 6 9,-2-7 6,1 6 6,1 5 5,6-5 9,-6 5 6,-1 1-6,8-2 0,-8 6-4,0-5-4,-1 5 3,2 5 3,-2-5-2,1 6-8,1 3-1,-2-3-7,1 3-5,0 1-5,0 0-9,-1 5-9,-8 0-7,9-5-2,1 5-3,-10 0-2,8 0 0,0 5-1,-8-5-2,10 0-3,-1 5 2,-9 0-2,8-5 0,-8 4 2,10 1-2,-10-5-8,0 5-16,0-5-27,0 5-34,0-5-38,0 0-40,-10-5-35,10 5-45,0-6-56,0 2-55,0-7-45,0 2-57,0-6-83,0 0-119,0 0-50,0-6 5,0-3 41</inkml:trace>
  <inkml:trace contextRef="#ctx0" brushRef="#br0" timeOffset="3479">4494 401 171,'-9'0'437,"0"6"-85,1-6-66,8 0-28,-10 5-44,2-5-43,-1 4-30,1 2-22,-2-1-10,1 4-6,1-3-7,-10 3-7,9 6-5,0-5-9,0 6-8,1-1-5,-11 0-1,11 4 5,8-4-4,-8 0-4,-2-1 1,10 1 6,-9 1 2,9-1 1,0 0-7,0 0-14,0 0-3,9-5-6,-9 4-6,10-4-10,-2 5-1,0-4-8,2-2-5,-1 1-1,-1 0-2,1 0-3,0-5-1,0 5 0,-1-5-6,2-5 3,-2 5 3,1-5 1,1 0-1,-2 0-1,1-5 1,-9 5 0,8-5 2,2-5-2,-2 5 0,-8-5 0,9 0 3,0-5 1,-9 5-2,0-5-1,0 6-1,0-6 2,0 0 0,0 0-3,-9 0 0,9 0 0,0 0 1,-9-5 1,9 5-1,-8 0-1,8 0 0,0 0 1,0 1 1,0 3 8,0-4-5,0 5-6,0 0 1,0 0 2,8 1-2,-8-2 0,9 7-2,0-2-7,0-3 4,-1 4 6,2-1 0,-1 2-2,-1 4 0,10-5 1,-9-1 2,9 2-2,-10 4-1,11-5 1,-3 5-1,3-6 0,-11 6 2,10 0 0,-1 0-2,-7 0 3,7 0 4,-7 0 7,-2 6 2,9-1 3,-7-1 2,-2 7 4,1-1 5,1-1 5,-10 2 0,0 4-7,0 0 4,0 5-1,0-5-6,-10 4-4,1 1-2,9-5-6,-8 5-2,-2-5-4,2 5-7,8-5 0,-9 0 1,9 0 0,0 0-2,0-5 0,0-1 2,0 2 2,0-2 0,0-3 1,9-2 1,-9 1 6,8-5-4,-8 6-2,10-6-3,-2-6-1,-8 1 0,9 1 0,1-2 1,-2 1-9,0-5 6,2 1-1,-1 4 2,-1-5 1,0 5-1,2-5 1,-10 5 1,9-1-2,-1 6 3,-8-4-2,10 4 0,-2 0 0,-8 0 0,9 0-2,1 4 1,-10-4 3,8 6 2,1-1 1,-1-1 0,2 2 1,-2-1 1,1 5 0,0-5 0,0-1-2,-9 1-5,8 1 2,2-2-2,-1 1 1,-9-5-1,8 6 3,-8-2-1,8-4-1,-8 5 2,0-5-2,10 0 2,-10 0 0,0 0 0,0 0-3,0 0 1,9-5 0,-9 1-1,0-2 2,8-3-2,2-2-1,-10 2-1,8-6 1,1 0 0,-9-5 2,10 5-1,-2-6 1,0 2-1,1-1 0,1 0 2,-2 5 2,-8-4-3,9 4-1,0-1 2,-9 1-2,9 5 6,-9-5 14,8 1 6,-8 4 9,10-1 12,-10 2 13,0-1 8,0 0 11,8 0 8,-8 5 1,0 0-1,0 0 3,0 5-2,-8-5-6,8 5-5,0 0-11,0 0-11,0 0-12,0 0-9,0 0-12,0 5-8,0-5-9,0 10-3,0-5-1,0 5 0,0 0 0,0 0-1,0-1-1,0 6 1,0-4 0,8 4 0,-8 0 0,0 0 1,9-1-1,-9 1 3,8-5-1,-8 5-1,10 0 3,-10 0 0,9 0 2,-1-5 0,2 5 2,-10-5-1,8 5 0,-8-5 1,0 0-1,9-1-1,-9 2-1,9-1-2,-9-1 0,9-3 1,-9 3-1,0-4-9,0 5-21,0-5-23,0 5-28,0-5-38,-9 5-35,9-5-41,-9 0-49,-8 0-45,7 5-34,-7 0-30,-1-5-28,1 0-29,-1 0-60,0 0-97,-9 5-44,2-10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2:04.39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29 49 79,'8'-5'88,"-8"0"-21,0 0-7,0 5-6,0 0 3,10-5 6,-10 5 8,0 0 7,0-5 9,0 5 6,0 0 4,0-5 3,0 5-10,0 0-19,-10 0-13,10-5-11,0 5-10,-8-5-2,8 5-2,0 0-3,0-5-2,-9 5 1,9 0-2,0 0 0,0-5 3,0 5 0,0 0 0,0 0 0,0 0 0,9 0-3,-9 0 0,0 0-2,0 0-3,0 0-1,0 0-1,0 0-3,0 0 2,0 0 0,0 0-2,0 0 9,0 0 2,0 0 1,0 0 0,0 0-1,0 0-1,0 0-4,0 0 3,0 0-10,0 0-3,0 0-6,0 0 0,0 0-2,0 0-3,0 0 0,0 0-2,0 0 0,0 5 0,0-5 1,0 5-1,0 0 0,0-5 1,8 5 4,-8 5 7,0-5 8,0 0 7,0 5 1,0 0 4,0 0 1,0-1 11,0 2-5,0-1-4,0 5-4,0-1-4,0 1 2,0 0 10,0 0 6,0 0-6,0 5 5,0 0 2,0 0-2,0 0 4,0 0 6,0-1-3,0 7-2,0-7 0,0 7-3,0-2-3,0 1-1,0 0-5,0 0-10,-8 4-7,8-3-4,0-2-5,0 6-1,-9-5 2,9 5-2,0-5 3,-8 5 5,8 0 1,0-1 3,-10-4 7,10 5 2,0 0 0,0 5-2,0-6-2,0 1-6,0 0-3,0 0-5,0 0-5,0 0-1,0 0-2,10 0-2,-10 0 0,0 0 0,8 0 1,-8-6-2,0 6-2,0 0 0,9-5-1,-9 0 0,0 5 2,0-5 1,8 0-3,-8-1 2,0 2-1,0-2 1,0-4-2,0 5 1,0 0-1,0 0-2,0-5 5,10 4-2,-10 1 0,0-5 0,0 5 2,0 0-2,0 0-1,0 0 2,0-6 0,-10 11 2,10-4-1,0-2-2,0 1-1,0 0 1,0-5 2,-8 5 0,8-1-1,0 2 0,0-2-1,0-3-2,0 3 3,0-4 2,-9 5-1,9-5-1,0 0-2,0 0 0,0 5 0,0-6 2,0 1-1,0 1-4,0-2 1,0 1 3,0 0 0,0 0 0,0 0-10,0 0 5,0 0 5,0-1 1,0 2 1,0-1-2,0-5-1,0 4 0,0-4 11,0 0-6,0-5-2,0 5-1,0 0-1,0-5 0,0 0 0,0 0 1,9-1-1,-9-3 2,0 3-1,0-3-1,0 3 1,0-3 2,0-1-1,0-1-1,0 7-1,0-7-1,0 1 1,0 1-2,0-2 1,0 1 0,8 1 1,-8-2 0,0-4 1,0 5 0,0 0-1,0-5 1,0 0 0,0 0-1,0 5 0,0-5 0,0 0 1,0 5 2,0-5 0,0 0-1,0 0-1,0 0 0,0 0 0,0 0 1,0 0 1,0 0-1,0 0 0,0 0 0,0 0 2,0 0-2,0 0 3,10-5-3,-10 5-2,0-5 1,0 5 0,9-5-1,-9 5 0,8-5 1,-8 5-2,10-4 1,-10 4 2,8-6-1,-8 6 0,0-5-2,9 5 3,-9-4 0,0 4 2,9 0-3,-9-6 0,0 6-1,9 0 0,-9 0 4,8-5-4,2 5 1,-1 0 0,-1 0-1,10 0 2,-9 0 2,17 0-2,-7 0-3,6 0 1,2-4 0,-1 4-4,1 0 4,0-6 0,8 6 1,-9 0 1,1 0 0,8 0 2,-8 0-2,0 0 2,-1 0-3,1 0 0,0 0 0,-1 0-1,-9 0 0,10 0 0,-9 0 1,-1 0-1,1 0 1,0 0 1,-9 0-2,-1 0-2,10 0 2,-9 0-1,-1 0 1,2 0 0,-10-5-1,9 5 0,-9 0 1,8 0 0,-8 0-6,10-4 0,-10-1-7,0 5-7,8-6-13,-8 2-15,0-1-15,0-1-12,9 2-10,-9-1-10,0-1-6,0 2-6,0-1 2,0 0 7,0 0 8,-9 0 7,9 0 11,-8 5 7,8-5 6,-10 0 13,10 0 9,-8 5 8,8-5 6,-9 0 5,-1 5 6,10-5 4,-8 5 5,-1-5 2,1 0 0,-2 5 1,10-5 0,-8 0 0,-1 0 2,0 5 5,9-5 3,-9 0 3,1 0 5,8 0 12,-10 0 8,10 1 4,-9-2 6,9 6 6,-8-5 2,8 5 10,0 0 5,-10 0-9,10 0-2,0 0-2,0-4-6,0 4-8,0 0-7,0 0-11,0 0-9,0 0-3,0 0-3,10 0 1,-10 4 10,8-4 11,1 5 5,1 1 5,-2-2 4,1 1 0,0 0 2,8 0-2,-7 0-8,-2 0-10,9 5-1,-7-5 0,7 5 2,-7 0-2,7 0-1,-8 0 0,0 0-5,-1 0-1,1-1-3,-9 6-5,10-4 0,-10-1 1,8 4 2,-8 1-2,-8-5 3,8 5-2,0 0-1,-10 0 0,1 0-4,9-5-2,-8 5-5,-1 0 1,0-5-2,0 5-4,1-5-13,-2 0-25,2-1-30,-1 2-44,9-1-44,-10-1-48,2 2-51,8-7-56,-9 7-73,9-7-119,-8 1-74,8 5-13,-10-5 13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1:59.32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186 25 79,'8'-5'271,"-8"5"-53,0 0-34,0-6-12,0 6-2,0-4-18,0 4-23,0-5-20,0 5-11,0 0-11,0-6-5,0 6-8,0 0-9,0 0-9,0 0-10,0 0 3,0 6 6,0-1 10,0-1 17,0 2 15,0-1 19,0 10 18,0-6 15,0 1 6,0 5 3,0 0-2,0-5-9,0 5-7,0 0-9,-8 0-5,8 5-11,0-5-10,0 0-13,0 4-2,0-4-2,0 5-8,0-5-7,0 6-10,0-2-2,0 1 1,8-5 0,-8 10-9,0-5-8,0 0-4,10 0-1,-10-5-4,0 4-3,8 1-8,-8 0-5,0-5-2,0 0-3,0 5-1,0-5-1,0 0-4,0 0-3,-8 0-1,8-5 1,0 5-1,-10-6 0,10 2-4,0-7-5,-8 7-13,8-2-24,0-3-35,-9-1-35,9-1-39,0-4-40,0 0-54,0 6-59,0-12-54,0 6-42,0-4-45,0-7-74,0 7-94,0-12-31,0 7 16</inkml:trace>
  <inkml:trace contextRef="#ctx0" brushRef="#br0" timeOffset="352">70 453 147,'-8'-6'550,"0"1"-75,-2 1-76,1-1-31,1-1-59,-2 2-40,10 4-27,-8-5-23,8-1-27,0 2-23,-9 4-29,9 0-25,0-5-27,9-1-26,-9 6-23,8-4-16,2-1-8,-2 0-7,11 5-3,-11-5-3,9 0 0,10 0 0,-9 5-1,0-5-8,7 0-17,-6 5-24,-1-5-30,9 5-36,-11-5-38,3 5-39,-3 0-37,3-5-36,-1 5-38,-1 0-47,-7-5-76,6 5-82,-7-5-29,1 5 4</inkml:trace>
  <inkml:trace contextRef="#ctx0" brushRef="#br0" timeOffset="590">434 442 251,'0'-4'472,"0"-1"-84,9-5-62,-9-1-26,8 2-51,-8-6-54,8 5-33,-8-5-16,10 0-17,-1 5-10,-1-5-18,2 5-15,-2 0-16,1-5-12,1 11-12,-2-2-13,0 1-7,1 1-4,1 4 8,6 4 10,-6-4 13,-1 11 9,9 3 5,-10 1 2,9 0 5,-7 10 8,7-5-5,-7 0-7,-2 5-9,10-1-7,-9 2-3,-1-7 3,1 6-3,-9-5-7,0 5-4,0-5 2,0-5 4,0 4 4,0-4 3,0 0-1,-9 0 1,9-4-1,-8-2 3,-1 2-5,0-7-3,9 2 2,-9-1 2,9-5 2,-8 0-2,-2 0-2,2-5-3,8-1-5,-9 2-10,-1-11-6,10 4-8,0-3-7,0 4-4,10-10-2,-10 5-6,9-5 2,-1 5 0,2-5 0,-2 0-2,10 0 2,-1 0 0,-8 5-2,9 0 0,0 0-2,-1 6-4,1-1-3,9-5-2,-10 10-8,1-5-3,9 0-5,-10 5-2,1 0 1,9-5 4,-9 5 5,9 0 0,-11 0 2,3 0 8,-3 0 3,3 5 5,-1-5 1,-1 0 1,-9 5-3,10-5 4,-9 5 2,1-5-1,-2 5 1,-8 0-2,9 0 0,-9-5 0,9 5 1,-9 0-1,0 0 0,0 0-1,0 0-1,0 0 0,0 0 3,0 0-2,0 0-1,0 0-3,0 5 3,0-5 2,0 0-1,-9 5 1,0 0-1,1 0 1,-2 0 2,-7 0 2,-1 5 1,1 0 0,-1 0 1,-1 0 0,3 0 1,-3 0 2,3 5-1,-3-6 0,1 6 1,1 0-2,-1 0 2,9 0-1,0-5-3,0 5-3,1 0-2,8 0 3,-9 0-3,9-5 1,0 5-3,0-1 0,9-3 2,-1 4 0,-8-5 3,9-1-1,0 2 1,0-7 1,-1 7 0,2-6 1,-1-1-1,9-4-1,-10 6-2,1-6 0,9-6 1,-10 2-1,11 4 7,-11-11-1,10 6-3,-9-10 0,9 6-3,-10-6 2,9 0-3,-7 0 0,7-5-6,-7 0 0,7 0 3,-8 5 7,0-5 4,8 0 7,-7 5 13,-2-4 17,-8 4 13,8 0 11,-8 4 9,10 2 0,-10-1 3,0 5-4,9 0-13,-9 0-14,0 0-13,0 0-11,0 5-8,0-5-6,0 5-6,0 5-3,0-5-1,-9 5-2,9 0-1,0 0-1,0 5 0,-10-5 1,10 5 1,0 5 0,0-5 0,-8 5 0,8-6 1,0 6 0,0 0 0,0-4 0,0-2-1,8 1-3,-8 0-5,0 0-6,0 0-8,0 0-7,0-5-18,0 5-5,0-5-10,0-5-2,10 5 3,-10 0 1,0-5 4,0 0 8,9 0 17,-9 0 6,8 0 8,-8 0 5,10-5 4,-2 5 5,-8-5 0,9 5 1,-1 0-2,2 0 2,-10-5 1,8 5 0,1 0-1,1 0-2,-2 5 2,-8-5 3,8 5-5,2-5 0,-10 5 1,9 0 1,-9 0 1,8 0-2,-8 0 2,0 5-3,0-5 5,0-1 0,0 2 1,0 3-3,0-3 1,0-1 1,-8-1 0,8 2 0,0-1-1,0-1 0,0-4 0,0 5 0,-9-5 1,9 0 1,0 6-2,0-6 3,0 0 1,0-6 2,0 6 0,0-5 3,0 1-1,0-1 0,0-5 3,0 5-2,9-5-2,-9-1 1,0 2-2,0-6 0,8 0-3,-8 0 1,0-5-4,0 5 0,9 0 2,-9 0-4,0 0 2,9 0 0,-9 0 1,0 6 1,9-6 0,-9 4 0,0 2-2,8 3 5,-8-3-3,0 4 0,0 5 1,0-5-1,10 5-1,-10 0-1,9 0 0,-9 5-1,8-5 1,-8 5-1,10 0-2,-2 5 2,1-5 0,-1 5 1,-8-1 0,18 2 1,-9-2 1,1 1-1,-2 1 0,10-2-3,-9 1 1,8 0 1,1 0 0,0-5 1,-1 5-1,1-5 1,0 5 0,-1-5 1,1 0 2,-1 0-1,2-5 1,-1 0-2,-1 0 1,-9-5-2,10 0 1,-9 0-1,9-5-1,-10 0 1,2 0-2,7-5 1,-8 0 0,0 0-2,0 0 1,-9 1 0,8-1 1,-8-6-15,0 7 5,0 4 5,-8-5 4,8 0 7,-9 5 2,0 0 2,9 0 1,-9 5 15,-8 0-3,7 0-2,-6 5-5,-3 0-4,1 0-5,10 0-2,-9 5-2,-1 5-2,9-5 2,-9 5-2,9 0 0,0 0-1,0 5 2,9-5 2,0 0-3,0 4 1,9 1-1,0 0 1,8-4 0,2 4 0,-1-6 0,-1 6-1,9-5 1,1 5-1,-9-5 0,8 0 0,-8 5-1,8-5-2,-7 0 1,-2 5 1,-9-5-1,10 0-1,-9 5-1,1-5-3,-2-1-3,-8 2-5,8-1-6,-8-1 0,0 2-3,-8-6-4,8 10-2,-8-5-2,8-1-4,-19-4 3,11 5 1,-2 1 6,2-7-3,-1 7-5,1-7 4,-2 1 1,1-5 6,1 5 1,8-5 6,-10 5-11,2-5 10,8 0 4,0 0-1,-9-5 1,9 0 0,9 0-1,-9-5-3,8 1 3,2-2-1,-2-4 1,11 0 6,-2-4 1,1 3 2,-1-3 2,1-1 2,0-5 0,7 5 0,-6 0-1,7-5 0,-7 10 1,-3-5 0,3 0 0,-2 5 0,1 0 1,0 6 2,-9-1 3,-1-1-2,0 2 0,2 3-2,-1 2 1,-9 4-1,8-5-4,-8 5 1,10 5-1,-10-1-2,0 7 3,0-1 2,0-1 2,8 2-1,-8 4 5,0 4 0,-8-4 0,8 5 2,0-5-2,0 5 0,0 0-1,-10-5 3,10 4-3,-8-4 1,8 0 2,-9 0 0,9 0 2,-10-4 0,10-2 0,0 2-3,-8-7 0,8 7-1,0-7 0,0-4 0,0 5 7,0-5 5,0 0 5,0 0 4,0-5 0,8 1 1,-8-7-2,10 2-1,-1-1-10,-1-6-4,2-3-5,-2-1-4,1-1 1,9 2-1,-10-1-1,2 0 1,-1 5 0,-1-5 2,1 5-3,0 5 3,0 1 1,-1-2 0,-8 7 1,10-2 0,-10 1 0,8 5 0,-8 5 1,9 1-1,-9 3 1,10 1 2,-10 5 1,8 0 3,-8 0-1,9 5 0,-9 0 0,0 0-2,8-1-2,-8 2-2,0-6-3,10 5 1,-10 0 0,8-1 2,1 1 0,0-5 0,0-5 4,-1 5-2,2-5 4,-1-5-4,-9 0 0,8 0-2,0-5 0,11 0 0,-11-5-3,2-5 0,-2 5-4,1-10-1,1 6 1,6-12 0,-7 7-1,1-11-1,-2 5 0,1-6 3,0 2 4,0-1-1,-9 5 0,8 0 1,2 0 2,-10 5 3,0 5 3,8 1 0,-8-2-3,0 7 0,0-2-3,0 6 0,0 0-4,0 0-2,0 0-2,0 6-1,-8-2 1,8 7 1,0-7 1,0 6-1,0 0 1,0 5-1,0-5 0,0 0 0,0 5-1,8-5-1,-8 0 1,0 5 1,9-5-2,-9-1-1,8 2-6,-8-7-8,10 2-11,-10 3-11,9-3-11,-9-6-5,8 5-4,2-1 2,-2-4 4,1 0 9,9 0 10,-10 0 14,1 0 9,1 0 5,6-4 4,-6-1 0,-10-5 2,17 5-1,-17-5 0,10 5 1,-2-5 0,1-1 0,-9 2 0,8-1 3,-8 0-2,10 0 1,-10 0 0,0 5-1,8 0 0,-8 0-1,0 0 3,9 5-3,-9 0 1,0 0-1,0 0 0,0 0-3,0 5 0,10 0 2,-10 5 1,0-5-1,-10 5 0,10 5 0,0-5-12,-9 5-21,1 0-32,8 0-35,-10-6-42,10 6-52,-8 1-62,-1-1-58,1-5-51,8 4-52,-10-4-73,2 1-117,-1-7-51,9 1 3,-10 1 38</inkml:trace>
  <inkml:trace contextRef="#ctx0" brushRef="#br0" timeOffset="2662">2857 228 89,'0'-15'499,"0"6"-68,9-1-129,-9-1-81,0 7-74,10-1-54,-2 0-32,-8 5-23,9 0-17,0 0-8,0 0-6,8 5-1,-7 0-3,-2-1 5,0 7-4,2-7-2,-10 7-1,17-7-2,-17 7 1,10-7-1,-2 7 0,1-7-7,-9-4 4,10 5 1,-2-5 1,0 0 2,1 0 1,1 0 0,7 0 1,-8-5 0,8 1-2,-7-2 7,-2 1 7,1 1 7,-9-7 0,8 7 5,-8-1 3,0-5 10,10 5 11,-10-1 20,0 2 16,-10-1 13,10 5 8,0-5 6,-8 5 2,8 0-2,-9 5-1,1 0-17,-2-1-14,2 2-11,-1 3-7,0 2-7,0-1-4,9 4-7,0-4-8,-8 5-9,8 0-10,8 0-6,-8 0-5,9 0-1,0 0-2,0 0-2,-1 0-1,2-5 5,-2 5-1,9 0-3,-7 0 0,-1 0 1,9 5-3,-10-5 0,1 4 0,9-4-2,-10 5 0,1 5 1,1-5 0,-10 5 0,8 0 1,-8-5 0,0-1 0,-8 7 0,8-11 0,-10 5 2,1-5 0,1 0-2,8-1 0,-9-4-4,0 0-4,9-5-5,-9 0-2,9 0-8,-8-5-3,8 0-6,0-5 0,0 0 2,-10 0 5,10-5 1,10 0 2,-10 0 6,0-5 2,8 5 7,1-5 2,-9 1 2,9-1 2,0 0 1,-1-5 2,1 5 1,1 0 5,-2-6-1,0 7 0,2-1 0,-1-5 4,-1 5 0,2-5-1,-2 5 1,1 1-4,-1-7-2,2 6-1,-2 1 2,1-1-6,-9-6 1,10 7 1,-2-1 0,-8 0-1,9 0-1,-9 0 2,0 5-2,9-5 6,-9 5-3,0-5 2,0 5-1,0 1 2,9 3 4,-9 1-3,0 1 0,0 4-4,0-6-2,0 6 0,0 6 0,0-6-2,0 4 1,0 1 2,0 5 1,0 1 3,8-2 4,-8 6 0,0-5 0,0 5 5,9-5 1,-9 5-3,9 0 1,-9 0-1,9 0 3,-9-6-1,8 6-1,-8 0-1,10 0-3,-10 0 2,9 0-3,-9-4-2,0 3-2,8 1-5,-8 0 3,0-5-2,0 5-2,0 0 2,0 0 0,0-5 1,0 5-2,0 0 1,-8-5-9,8-1 2,0 2 3,-9-2-9,9 2-2,0-7-6,-10 2-1,10-1-1,0-5 10,0 0-1,0 0-2,0 0 4,0-5 3,0-5 4,0-1 6,10-3 0,-10 4-1,9-10-1,-1 5 1,2-5 1,-2 0-2,1 0 2,-1 0 0,10 0 5,-9 1 9,1 4 7,6 0 10,-6 0 7,-1 4 13,8 2 13,-8-1 14,8-1 17,1 7 8,1-1 0,-2 0-5,1 5-4,-1 0-4,-7 5-16,6 0-13,-6-1-16,-1 7-14,-1-1-6,2 5-1,-2-1-1,-8 7-8,9-2 4,-9-4-7,0 5 0,-9 5-3,9-5-3,-8 5-7,-2-6-11,2 2-20,-1 3-28,-9-8-36,10 3-46,-2-4-56,-7 0-56,8-4-57,0-2-50,-8-3-42,7 3-34,1-9-34,1 0-95,8 0-27,-18-5 15</inkml:trace>
  <inkml:trace contextRef="#ctx0" brushRef="#br0" timeOffset="3560">3795 44 364,'0'-4'315,"0"4"-91,0 0-50,-8 0-30,8 4-30,-10 1-36,10 1-30,-8-2-22,8 7-31,-9-2-47,9-4-72,0 5-106,0 0-111,-8-5-65</inkml:trace>
  <inkml:trace contextRef="#ctx0" brushRef="#br0" timeOffset="3743">4158 243 147,'0'-4'493,"-9"-2"-69,1 1-83,8 1-37,-10-1-39,2-1-55,-1 6-39,-9-4-27,9 4-18,1 0-12,-10 0-8,0 4-13,1 7-13,-2-7-6,3 7-7,-3 4-5,1 0-7,10 0-7,-9 4-8,7 1-9,-7 0-6,17 5-8,-10 0-6,2 0-4,8-5 0,0 4-3,0 1-2,0 0 2,8 0-4,-8-5 0,10 0-3,-10 5 0,9-10-3,9 0-3,-10 0-5,1-6-4,-1-4-5,10 1-3,-9-1 1,9-10-3,-10-1 1,11 1 6,-11-10 6,10 0 2,-9-4 6,9-6 2,-10 0 3,11-5 3,-11 0 6,9 5 5,-7-5 14,7 0 19,1 6 21,9-1 22,-11 0 14,11 5 14,0 5 10,-1 0 6,-7 5-11,7 5-12,-9 1-15,-7 4-14,7 0-12,-7 4-11,-2 7-10,9-2-8,-7 6-3,-10 0-2,8 0-6,-8 0-2,9 5-3,-9-5-3,0 5-6,-9-5-4,9 0 1,0 0-4,0-6 0,0 1-4,0 1 1,0-7 5,0-4 6,0 0 5,0 0-1,0-4 2,9-7-1,1-4 1,-2 0-1,0 0-2,2-4-8,7-1-3,-9 0-3,11 5 0,-11-5-3,10 5 0,-9 5-1,1 0-5,-2 0 2,9 6-2,-7-2 4,-2 6-4,10 6 1,-9-2 0,-1 6 2,11-5-1,-11 10 1,0-5 2,2 5-3,-1 0 2,-1 0 0,2 0 0,-2-6-1,-8 12 0,9-12 1,1 6-2,-2 0 0,9 0 1,-7-4 0,7-2-2,-8-4-1,0 5-3,9-10-6,-10 5-8,1-5-9,-1 0-11,2-5-9,-1 0-13,-1-5-8,2 1-5,-2-2-7,-8 1-8,9-5-8,-9 1-10,9-1-10,-9 0-9,9-5-15,-9 5-24,0-5-18,0 0-16,0 5-15,8-5-11,-8 5-10,0 0-12,0 0-22,0 0-39,-8 6-65,8-6-79,0 4-28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9:57.90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373 738 118,'8'5'363,"-8"-5"-78,9 6-26,-9-2-11,10 1-31,-10-5-33,8 5-30,-8 0-22,0-5-12,9 5-5,-9-5-4,0 5 0,0-5 0,0 0 3,-9 5 3,9-5 3,0 0 4,0 0-1,0 0-1,0 0-1,-8 0-9,8 0-11,0 0 2,0-5-15,0 5-13,-10 0-3,10-5-6,0 0-4,0 0-1,0 0-5,0 0-17,0 1 0,10-7 2,-10 1-8,8 1-7,1-2-8,0-4-8,8 6-4,-7-6 4,7 5-1,1-5 0,-1-1 4,1 7 7,9-1 10,-9-1 11,7 2 9,-6-1 0,-1 0 0,9 5-1,-19 5-4,9 0-4,1 5-8,-9 0-7,9 5-7,-10 0 2,2 5 4,-1 0 1,-1 5 3,0-5 4,-8 10 6,0-5 0,0 4 7,0 1-3,-8 0 1,0 0 0,-11 5-2,11-5-4,-10 0-6,-9 4-3,10-4-6,-1 0-3,-9 0-3,0 0-5,2 0-1,7-5-2,-9-1-1,9-4 1,-7 0 0,6 0 0,11-4-2,-10-7 5,9 1 5,0 1 2,0-6 2,1-6 0,8 1-1,-10-5 0,10-5-1,0 1-4,10-1-6,-2-6-2,1 7-2,0-6 0,0 5-2,-1-5 1,10 5 0,-9 0 1,9 5 0,-1 0 2,-7-5-2,7 10 0,1-5 1,0 5-1,-1 5 1,1-4-1,-1 4 0,10 0-2,-9 0 0,-1 4 0,1-4-2,0 5 1,-1 5-2,-7-5 0,7 5 0,1 1-5,-9-7-13,-1 6-22,10 0-35,-9 0-47,1 0-47,-2 0-60,0 0-53,1-5-51,1 5-37,-2-5-26,0 0-12,-8 0 5,10 0 4,-1-5 8,-1 0-13,-8-5-31,10 0-57,-2 0-13</inkml:trace>
  <inkml:trace contextRef="#ctx0" brushRef="#br0" timeOffset="542">1258 300 6,'8'-40'110,"-8"10"24,10-4 24,-10 4 17,-10 5 7,10 0 8,-8 0 3,-11 6-3,11-2-7,-9 6-17,-10 1-17,1 4-13,-1 5 2,-8-1 6,-2 6 8,-6 0 4,-2 6 1,1 3 4,-1 6 6,-6 5 6,-13 1 4,12 3 0,-1 6-3,-9 5 6,9 4 1,-9 6-1,9 5-6,-9 0-3,9 4-10,-1 2-6,1 3-10,9-4-18,-1 4-11,10-3-17,9 3-14,-1-4-15,10 5-14,9-6-14,-2 6-10,10-5-7,10 5-6,7-6-3,9-4-1,1 0-3,0-5-9,8 0 2,10-11 0,-10 1-2,8-5-3,2-5-1,-1-6-3,1-4 1,-2-4 3,2-7-2,-1-4-3,1-4 0,8-1 1,-10-10 1,11 0 1,-11-10 1,11 0-3,-9-5 3,-2-5 3,11 1 0,-10-7 1,8-3 0,2-6-2,-1 1-2,0-7-3,1 2-8,-2-1-7,-7-5-3,-2-4-3,2 4-5,-10 0-3,-8 0-6,0 6-2,-9-1-2,-10 6-4,1-1-9,-9 9-15,0 7-9,-9-1-18,-9 5-21,1 0-16,-9 10-24,-1-4-18,0 9-19,-8 0-19,0 0-21,-10 4-23,1 2-17,0 4-25,0 0-22,-9-5-33,8 10-69,-9-5-111,11 0-36,-10 0-3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39:59.37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18 144 301,'0'0'324,"0"-5"-15,0 0 19,0 5 2,0-4-26,0 4-42,0 0-38,0 0-30,0-6-22,0 6-24,0 0-21,0 0-24,0 6-24,0-6-3,0 4 10,8 6 14,-8 0 18,9 5 22,-9 0 23,10 5 23,-10 0 29,8 5 8,-8-1-9,8 2-13,-8 4-18,10-6-16,-10 2-21,0 3-20,9-4-23,-9-1-24,0 7-16,0-6-12,0-1-11,0 2-11,0-2-7,0-3-3,0 3-6,0 1-4,-9-5-1,9 0-2,0 4-2,-10 2-2,10-7-1,-8 1-7,0 5-15,8-5-17,-10-5-39,1 5-48,1-5-55,8 0-59,0-5-61,-10 0-49,10 0-37,0-5-30,10-1-10,-10-4-7,8-4-5,1-7-20,9 2-41,-10-6-59,11 0-14</inkml:trace>
  <inkml:trace contextRef="#ctx0" brushRef="#br0" timeOffset="326">80 258 165,'0'-14'226,"0"4"-8,0-5 4,0 5 4,0-5-9,0 5-24,8 0-36,-8 0-28,9 5-20,-9-5-4,9 0 5,0 1-2,-1 3-8,2 1-7,-2 1-7,1-2-3,1 6-1,7 0-4,-9 0-6,10 6 5,0 3-2,-9 1-2,9 0 2,-1 5 0,-9 5 0,11 0-1,-1 0-3,-10 5-12,1-5 1,1 4-4,-2-4-4,0 5-5,-8-5-5,9 6 0,-18-7 1,9 1 0,-8 5-7,0-5-1,-11 0 0,1 0-2,1-1 0,-9 2-5,-1-1-2,9-5-7,-9 0-2,10 0 0,-10-6-4,9 1-3,-8 0-2,9 0-1,-2-5-3,11 0 4,-10 0 6,9 0 7,1 0 6,-2-5 3,10 5 2,-8-5 2,8 0-1,0 0-3,8-5-4,2 5-10,-2-5-3,11 0-5,7 0-2,0 0-5,0-5 1,11 5-1,-2 0-2,0 0 1,8 0 0,-6 5 1,-2 0-1,9 0 2,-8 5-1,-1 0-6,0 0 4,0 5 1,-8 0-2,8 0-1,-17 5 1,9 0 0,-19-5 0,11 4 5,-19 1-2,8 6-1,-8-7 3,-8 1 1,-11 0 0,3 0-4,-3 0 2,-7 0 0,7 5 1,-6-10 0,-1 5-5,-1 0 13,0-5-7,-8 0-2,8-1 0,1 2-1,-1-1 0,9-5-4,-9-1 2,10 1-14,-9-5 14,17 0 2,-9 6-1,9-6 0,0 0 0,0-6 3,1 6 1,8-5-1,0 5-6,0-4-1,0-1-3,8-1-9,1-3-6,9-1-13,0-1-10,-1 2-9,10-1-11,-9 0-8,9 0-2,8 0-4,-9-5-2,1 5 0,8 0 3,0 0 5,0 0 2,0 1 7,2-6 8,-2 4 11,0-4 10,0 6 11,-8-1 7,8-5 4,-8 4 8,-1 2 4,-7-1 2,7 0-2,-9 0 1,1 0 2,-1 0 6,-7 0 4,-1 5 8,9-5 9,-18 5 11,8 0 12,1 0 6,-9 0 2,9 5-1,-9 0-1,0-5-11,0 5-9,0 0-8,0 5-1,0 0 3,0 0 9,0 0 5,-9 5 7,9-5 9,0 5 8,-9 5 2,9-5 0,0 0-3,-8 5-8,8-5-8,0 0-7,0 5-7,-10-6-6,10 6-7,0-4-9,-8 4-8,8-6-6,0 1-21,-9 0-30,9 0-38,-10 0-45,10-5-51,-8 5-50,8-5-51,-9 5-47,9-5-36,-8 0-37,8-5-52,-10-5-80,10 0-41,-8 0-4</inkml:trace>
  <inkml:trace contextRef="#ctx0" brushRef="#br0" timeOffset="1042">938 358 502,'8'-14'436,"-8"3"-75,10 1-20,-10 5-49,0 1-75,8-2-56,-8 1-45,0 1-36,0 4-24,0 4-21,9-4-17,-9 5-20,0 1-19,9 3-16,-9 1-19,0 1-24,9 3-30,-9-4-31,0 5-37,0-4-39,8-2-51,-8 1-72,0-5-90,0 5-31</inkml:trace>
  <inkml:trace contextRef="#ctx0" brushRef="#br0" timeOffset="1245">1283 194 309,'0'0'314,"8"5"-31,-8-5 6,0 10-6,9 0-25,-9 5-21,0 0-11,0 5 4,10-1 7,-10 7-1,0-2-2,0 6-3,0-4-1,0 3-1,0 1-6,8-5-13,-8 4-17,0 1-20,0-4-20,8-2-23,-8 1-24,10-5-29,-10 5-23,9-5-17,-9 0-11,0 0-6,8-5-9,-8 4-20,10-4-30,-10-4-38,0 4-43,8-6-49,-8 1-57,0-5-58,9 0-51,-9 5-33,0-10-22,0 5-18,0-10-35,0 0-61,0 0-68,0-5-11,8-9 13</inkml:trace>
  <inkml:trace contextRef="#ctx0" brushRef="#br0" timeOffset="1533">1637 5 54,'0'-5'327,"0"5"-31,0-5-15,0 5 9,0 0-7,0 0-30,0 0-40,0 0-42,0 0-29,0 0-21,0 0-18,0 0-18,0 0-17,0 0-18,0 0-6,0 5 5,0-5-3,0 5 6,0 5 12,-9-5 19,9 5 18,0 0 13,0 5 11,0 0 13,0 4 15,0 1 8,0 1 3,0 3-3,0 1 5,0 0 9,0 5 3,0 0-3,9-6-12,-9 11-14,0-5-13,8-4-14,-8 3-19,0 1-19,9-5-16,-9 0-14,0 5-10,9-11-7,-9 7-3,0-2 0,0-3-4,9 3 0,-9 1-5,0-5-4,0 5-3,0-6-2,0 2-3,8-1-4,-8-1-3,0 1-3,0-5 0,0 0 2,0 5-1,0-5-1,0-5-10,0 5-14,0-5-20,0 0-32,0-1-43,0-3-49,10-1-41,-10-5-43,0 4-39,9-4-38,-9-4-30,8 4-16,2-5-2,-2-5 1,1 0 0,-1 0 2,2-5-5,-2 0-22,11 0-54,-11-5-44,0 5-6</inkml:trace>
  <inkml:trace contextRef="#ctx0" brushRef="#br0" timeOffset="1883">2061 567 321,'0'5'450,"10"1"-70,-10-2-33,-10 1-21,10 5-62,0 1-43,-9-7-24,9 6-20,-8 0-18,8 5-13,-10-5-14,10 0-20,-8 5-16,8-5-18,-9 0-16,9 0-14,0-1-9,0-3-10,0 3-6,9-3-8,-9 3-6,8-3-1,-8-1-1,10-1-13,-10 1-22,8-5-31,1 6-37,1-6-40,-2 0-42,-8 0-45,0-6-55,8 1-58,-8 1-76,0-7-105,0 2-41,0-1 1</inkml:trace>
  <inkml:trace contextRef="#ctx0" brushRef="#br0" timeOffset="2090">2106 344 297,'0'-6'380,"0"1"-86,0 1-26,0 4-28,0-6-53,0 6-60,0-5-48,0 5-40,0 0-27,0 5-24,0-5-18,8 0-25,-8 6-26,0-2-20,0 1-20,9 1-27,0-2-38,-9 1-46,9 0-60,-1 1-57</inkml:trace>
  <inkml:trace contextRef="#ctx0" brushRef="#br0" timeOffset="2232">2336 587 84,'0'21'329,"0"-2"-46,0-4-32,0 0-1,0 0-19,0-5-38,0 0-33,0 0-23,0-5-12,0 0-4,0 4 6,0-9 4,0 6 5,0-6 5,0 0-1,0 0-2,0-6-7,8 6-5,-8-9-13,9 4-10,1-5-11,-2-5-10,-8 5-6,17-5-9,-7-5-5,-2 5-2,1-5 5,9 0 0,-10 5-6,11 0-5,-11 0-4,10 0 3,-9 6-3,-9 3-3,8-3-16,2 9-5,-10-5-5,0 5-4,8 0-4,-8 5-6,9 0-2,-9-1 2,10 7-4,-2-1 0,0-1 2,2 2-2,-1-2-2,-1 1 1,10 1-1,-1-2-5,1 1 4,1 1 0,-2-7-2,9 1 2,-8 0 0,9 0 0,-10-5 0,1 0 2,9 0-7,-10 0-12,1 0-17,-1-5-16,1-5-12,0 6-11,9-7-13,-10 1-8,1 1 0,-1-2 9,-7 1 8,7-4 14,1 4 9,-10-5 8,11 0 12,-11 0 12,0-5 4,-8 5 5,10 0 9,-1-5 11,-9 10 14,0-4 14,0 3 5,0 1 5,0 1 4,-9-2 3,9 6-2,-10 1-10,2-2-8,0 6-10,-11 0-4,3 6-4,-3-2-5,-7 1-2,7 6 0,-6-2 0,-2 6-1,9 0-4,0 0 1,1 0-5,-1 0 2,1 5-1,-1 0 2,9-5 0,-1 4-4,2-4 3,8 0 0,0 0 0,0 0-7,0 0-4,0 0-11,8-5-11,-8 0 0,10 0-14,-1-5-8,-1 5-2,2-5 1,-2-5 5,1 5 6,1-5 8,6-5-1,3 5 10,-11-5 5,10-5 3,-1 5 3,-7-5 2,7-5 1,-9 0 5,11 0 5,-11 0 12,10-5 12,-9 5 15,9-4 15,-10-1 12,1-6 20,1 7 19,-2-1 19,10 0 17,-9 1 12,-9 4 9,18-6 7,-18 7 9,8-1 1,1 4-3,-9 1-9,8 1-15,-8-2-20,0 11-20,10-4-18,-10-1-22,0 5-22,0 0-17,0 0-10,0 9-5,0 2 1,0-2 4,0 6 3,0 0 7,0 0 9,0 5 7,0 5 6,0 0-1,0 0 0,0-1-2,0 7-4,0-1-3,0 4-4,0-4-7,-10 5-6,10-5 0,0 5-3,0 0 0,0-1-1,0 7-1,0-7 0,0 1 0,0 0 0,0 0-5,0-1 0,0 1-3,0 0-3,10 0-2,-10 0-1,0-6 0,0 6 0,0-10-1,0 5 0,0-5-2,0 0-1,0-5 0,-10 0 0,10-1-1,0-4 0,0 0 0,0-4 0,0-2-1,-8-3 1,8-2-1,0 1-3,0-5-5,0 0-7,0 0-9,-9-5-6,9-5-7,-8 1-6,8-6-5,-10 0-4,2 0-6,8-5-2,-9-5-4,-1 5-6,2-5-13,8 0-15,-8 1-20,-2-6-26,-7 4-22,17 2-22,-8-1-22,-2 0-18,1 0-19,1 5-18,-2 0-16,2 1-13,8-2-11,-9 7-9,-1-7-8,2 6-5,8 1-10,0-6-30,-9 5-52,9-5-61,0 0-18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2:06.11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339 458 61,'8'0'156,"1"-5"-37,1 5-31,-2-5-13,0 5-10,-8-10-3,10 5 5,-10 0 7,9 0 9,-9 1 11,0-7 9,0 7-6,0-7-3,0 1-4,0 5-4,0-4-4,0 3-8,0-3-9,0 3-12,-9-3-7,9-1-7,-10 5 1,10-5-2,-8 5-5,8-5 5,-8 0 7,8 0 2,-10 5 3,1-5-3,1 5 1,8-5 3,-10 10 1,2-5 3,-1 0-5,1 0 3,-2 5 5,-7 0 4,7 0 2,-7 5-1,8 0 16,-8 5 2,-2 0 4,3 0 6,-3 5 0,1 0 0,1 5 0,-1 0 0,1-1-13,-1 7-2,10-2-5,-11 1-9,11 0-6,-10 0-6,9 0-5,1 0-7,8-5-8,-10 4-4,10-3-9,0-2-3,0 6-2,0-10-3,0 0-2,10 5 0,-10-10-3,8 0-2,1 0 4,-1 0 1,10-5-1,-9-1 2,1-4-1,6 0-1,-6 0 0,7-4 0,-9-1-3,11 0 0,-11-5 1,10 0 3,-9-5 6,1-5 2,-2 0 9,-8 0 10,8 1 9,1-2 2,1 1-2,-10 1-2,8 4-2,1 0 6,-9 0 2,0 5-8,9 5-6,-9-5-3,0 5 3,0 5-4,0 0-4,0 0-9,9 5-9,-9 0-4,0 0-2,8 10-1,-8-5-1,10-1-1,-10 6 2,9 0 2,-1 0 2,-8 0-2,10-4 1,-2 4 2,1-6-1,-1 6-1,2-5 0,7 0-2,1 0-1,-10 0 1,11-5 0,-3-5-3,3 5 1,7-5 2,-7 0 2,6 0 3,-7-5-2,9 5-1,-9-10 0,7 5-1,-6-5-1,7 0 0,-7 0 0,-3-5-4,3 6 3,-2-6 0,1-6 0,-10 1 1,10 1 0,-9-6 1,-1 0-1,2 0-1,-1-5 0,-1 5-1,-8-5 1,0 6 0,10 4 0,-10-5-4,0 5 2,0 5 1,0 0 0,0 0 5,0 5 10,0 0 5,0 0 4,0 5 5,0 5-1,-10-5 1,10 5 6,-8 5-5,-1-5-12,-1 10-7,-7-5-6,-1 5 0,10 0-4,-10 5 1,9-5-5,1 5 1,-2 0 3,1-1 1,1-3 0,8 4 0,-8 0 3,16 0-5,-8 0 0,8 0 1,1 0-1,9-1 0,0 1 2,-1 0-2,10 0 1,-9 0 2,9 0-1,-10 0-2,1 5-4,-1-5-11,1 0-11,-10 4-8,11-4-13,-19 0-18,8 5-7,-8-5-10,0-5-1,0 5 7,0 0 6,-8-5 2,8-5 12,-9 5 10,-1-5 7,2 0 7,0 0 5,-2 0 2,1-5 0,1 0 3,0-5 0,8 0 2,-10 0-1,10 0 2,0-5-3,0-5 3,0 0 1,10 0 5,-10 0 5,16-5-2,-7 6 2,9-7 2,0 1 2,-1-4 2,1 9 0,9-5 2,0 0-1,-1 0-1,1 5 0,-2 0 1,2-5 0,-9 11 0,9-6 0,0 4-1,-11 1 2,3 1 3,-1 4-2,-1-1 0,-9 6 0,2 0 0,-10 0 2,9 6-2,-1-1-2,-8 4 1,0 1 2,10 1 2,-10 4 0,-10-6 0,10 6-1,0 0 3,0 0-2,0 0 1,-8 0-4,8 0 0,-9-1 0,9 1 0,-10-4 0,10-1 0,0-1 0,0 2-2,-8-7 3,8 1 0,0 1 2,0-2-1,0 1 0,0-5 2,0 0 1,8 0 0,-8 0-2,10 0-1,-10-5-1,9 1 0,-1-2 1,2 1-1,-2-5-1,1 1 2,0-2-2,0 2 0,-9-6 0,8 5 2,1-5 0,1 0-2,-2 0 2,-8 5-4,8-5 3,2 0 1,-1 0 1,-1 0 4,2 6 4,-2-2 2,1-4 3,-1 6 9,2 3 7,-10-3 9,8 3 3,1 2 0,-9-1-4,0-1-2,0 2-4,10 4-5,-10 0-4,0 0 1,0 10 9,8-5 8,-8 5 6,0 5 7,0-1 15,0 7 18,0-2 9,0 6 4,0 0-2,0 5 2,0-1 1,0 7-5,0-1-10,-8-6-15,8 11-11,0-5-10,0 0-12,0-1-10,-10 1-5,10 0-2,0 1-2,0-7-4,0 5-4,-9-3-2,9-1-4,0 0 0,-8 0-1,8-6-5,0 1 0,-10 5 2,10-10-3,0 5 2,0-6-1,0 2-1,-8-1 1,8-1 3,-9-4-2,9 0 0,-8-5 3,8 5-2,-10-10 1,10 5 2,-8-5-1,8 0-2,-9-5-3,-1 5-4,2-10-2,0 5-6,-2-5-11,-7 0-6,8-5-5,-9 0-3,10 0-3,-2 0-4,-7-5 0,7 0-4,-7-4-5,9 4-7,-2-11-2,2 7-2,-1-6-4,-1 5-2,10-10-4,0 5-4,0 1 7,0-6 5,10 4 3,-1-3 0,9 4 7,-10 0 3,19 0 7,-10 1 10,10 3 7,-1-4 4,1 6 2,0-2 1,-1 1 2,1 1 4,0 4 1,8-5-1,-9 5 2,1 5 0,0-5 5,0 0 4,-2 5 0,-7 0 2,9 0-2,-9 0 3,-1 1 1,-9 3-1,10-3 1,1 3-1,-11 1 1,10 1-1,-18 4 3,9-6 0,-1 6-1,1 6-1,-9-2-2,0 1 0,10 1 0,-10 3-1,0-3-2,0 3 3,0 1 0,0 0 3,-10 0 2,10 0 2,0 0-3,0 0 1,0 0 0,-9-5-2,9 5 2,0-5-2,0 0 1,-8 0 1,8-5 8,0 0 5,0 0 3,0 0 3,0-5 0,-9 0 1,9 0 1,0-5-2,0-5-4,0 5-6,0-10-4,0 5-1,9-5-2,-9 1-2,8-2-1,-8 1-1,9 1 1,-9-1-1,10 0 3,-2 5 0,0 0-2,-8 5 2,10-5 0,-1 5-6,-1 5 1,2 0 2,-10 0-3,8 1 1,1 4-2,-1 4 1,2-4 2,-2 10 8,1-5-3,1 5-2,-2 0 1,0 5 0,-8 0 1,10 0-1,-1 0-1,-1-1-2,1 1-1,0 0 1,0 0 0,-1 0 1,2 0 2,-1-4 1,-1 3-1,2-4-1,-10 0 1,8 0 0,1 0-4,-9 0-8,0 0-9,0-5-11,8 0-6,-8-5-5,0 5-6,0 0-4,0-5 0,0 0 0,0 0-3,0-5-6,10 0-6,-10 5-7,8-5-7,-8-5-5,9 5-4,1 0-2,-10-5 4,8 5 6,0-5 2,-8 0 5,10 0 7,-10 5 7,9-4 4,-1 3 2,1-3 2,-9 3-1,9-3 0,-9-2-3,9 7-6,-9-7-5,8 2-4,2-1-4,-10 5-3,8-5-1,1 0 4,1 5 5,-10-5 7,8 5 6,-8 0 6,9 0 7,-9 5 10,0-5 7,9 5 8,-9-5 5,0 5 2,0 0 2,0-5-1,9 5 1,-9 0 0,0 0 1,8-5-2,-8 5 0,9 0 2,-9-5 0,0 5 1,9 0 1,-9-5 1,0 5 2,9 0 0,-9-5 1,0 5 1,0-5 0,8 5 1,-8-5 8,0 5 8,0-5 8,0 5 7,0-5 7,10 5 7,-10 0 7,0-5 12,0 5 5,0 0 7,0-5 7,-10 5 7,10 0 9,0 0 6,0-4 9,0 4 17,0 0-4,-8 0-2,8 0-6,0 0-9,-9-6-10,9 6-13,-9 0-9,9 6-25,-9-6-5,-8 4-6,8 1-2,0 5-2,1 0 2,-2 0 2,1 0-2,1 5-2,-2-5-3,2 10-4,-1-5-3,9 0-3,0 0-5,0 0-5,0 0-2,0 0-4,9 0 1,-1-1-5,-8 1 0,18 0 0,-9 0-1,1-5-2,7 5-2,1-5 2,-1 5-2,-8-5-1,8 5 1,2-6 1,-1-3-1,-10 3-1,9-3 1,1-1-1,-9-1 3,9 1 0,0-5-2,-9 0 0,8 0 1,-8-5 1,8 1-1,1-7-1,-9 7 1,9-7 0,-1-4-3,-7 1 1,7-6-1,-7 5 0,6-10 0,-6 0 0,7 0-1,-9 0 3,11-4 0,-11-1 0,10-5 4,-9 0-2,9 0 0,-10 0-1,1 0 2,1 1-4,-2-1 1,1 0-1,0 0-3,0 5 4,-9-4-1,0 4 1,8 5-2,-8 0 6,0 5 10,0 0 7,0 5 2,0 5 1,0 1 2,0 3 1,0 1-1,0 10-2,0-5-9,-8 15-5,8 0-2,0 5 4,-9 5 5,9 0 10,0 9 14,0-4 13,0 5 3,0 0 5,0 5 10,0-5 6,0 4-1,9-4-1,-9 5-7,8 0-9,2-5 0,-10-1-4,9-4-8,-9 5-9,8-5-6,-8-5-7,0-5-8,8 0-4,-8 0-1,0-5-3,0-5-2,0-1 0,0-3 0,0 3 1,0-9 2,0 0-3,10-4-2,-10-7 3,0 2-3,0-6-1,0 0-2,9-5-1,-9 0-4,8-5 0,-8 1-2,10-6-4,-10 4-1,8-4-2,1 6-3,-9-1-2,10 0 1,-2 0 1,-8 5 0,8 0 3,-8 5 1,10 6 1,-10-6 2,9 9 2,-1-3 1,1 3 1,0 2-7,0 4 1,9 0 3,-1 4 3,-7 2 1,15 3-1,-7 2 1,0-1 0,-1-1 8,2 2-3,7 4-2,-9-6-2,1 6 1,-9 0 0,9 0 2,-1 0 0,-7-5-3,-2 5 0,-8 0-8,9 0-16,-9 0-21,0-5-28,0 5-32,0-6-35,0 6-47,-9 0-51,1 0-48,-2 0-44,1 0-42,-7 0-41,6 0-57,-7 0-87,7 0-66,2-5-7,-1 0 24</inkml:trace>
  <inkml:trace contextRef="#ctx0" brushRef="#br0" timeOffset="2518">3330 573 478,'16'-15'530,"3"0"-103,-11 0-103,10 0-39,-1 0-54,10 5-39,-9-5-25,-1 5-14,1 0-10,0 5-12,-1-5-9,2 5-13,-3 0-13,-6 5-10,7 0-6,-7 0-8,-2 5-8,11 0-3,-11 5 3,0 0 3,1-5 1,1 10-7,-2-5-8,1 0-6,0 5-2,0 0-8,-1 0-9,2 4-8,-10-4-9,8 5-3,-8-5 4,9 5-4,-9-5-3,0 5 1,0-5 0,-9 5 2,9-5 3,-8 0-1,8-1-6,-10 1 2,2 0 1,-1-4-2,-9-2 1,10-3-2,-2 3-1,1-9 0,1 6 1,0-12 2,-2 6-2,1-9 4,9 3-2,0-8 0,0-1 0,0-6-1,0 2-17,9-1 5,1-5 5,-2 5-3,0 0 0,11-4 1,-11 3 0,10 1 2,-1 1 12,1 4-6,9-5-4,-10 5-2,1 0 2,0 0-3,-1 5 0,2 0 0,-3 0 2,3 0 2,-1 5-1,-1 0-2,1 0 1,-1 1 1,1 4 0,-9 0-3,9 0 1,-10 0-1,1 0 0,0 4 2,0 1-1,-1 5 2,2 0-1,-10 0 2,0 0-1,9 0 0,-9 5 1,0 0 0,0 5-1,-9-5 0,9 0 0,0 4 0,-10 1 0,10-5 0,0 0 0,-8 5 2,8-5-2,0-5 1,0 5-2,0-5 1,0 0 2,8 0-1,-8 0-1,0 0-2,10-5-1,-10 5 0,9-5 0,-1-1-2,2 7-4,-2-7-1,1 2-2,-1-1-1,10-5-4,-9 0-6,1 0-1,-2 0 0,10 0-2,-9-5 0,-1-1 4,1-3 1,0 3 16,0-3 1,9-1-3,-18 0 0,8 0-1,1-5 2,1 5-4,-10-5 3,8 5-11,-8-5 5,0 0 4,-8 0 2,8 0 1,-10 0-1,1 0 7,1 1 4,-10-1-4,9 0 0,-9 0 0,10 5-2,-11-5 1,11 5-1,0 0-11,-11 0-14,11 5-5,-10-5-11,9 5-17,-9 0-19,10 5-26,-1-5-26,-1 5-25,2 0-23,-1 5-24,-9 0-24,10-5-17,-1 5-17,0 5-16,0-5-32,9 0-50,-8 0-87,8 0-33</inkml:trace>
  <inkml:trace contextRef="#ctx0" brushRef="#br0" timeOffset="3168">4373 532 1,'0'11'499,"8"-1"-13,2-1-132,-2 6-88,-8-4-61,9-2-48,-9 6-18,10-5-13,-10 5-14,0-5-13,0 5-9,0-5-6,0 0-4,0 5-6,0-10-4,-10 5 1,10-5 3,0 5 1,-9-5-1,9 0 0,-8 0 2,8-1 4,0-4 5,-10 6 0,10-6-2,0-6-5,-8 2-5,8-1-7,0-5-8,-9-5-8,9 5-1,0-5-16,0-5-9,0 5-4,0-5-2,9 6-4,-9-7 0,8 1 3,-8 1-9,10 4 7,-10 0 3,8 0 5,1 0 9,1 0 8,-2 5 3,1 0 6,9 0 3,-10 5 8,10-5 8,-1 5 6,2 0 1,-1 5 2,-1 0 0,1 0-5,9 0-10,-11 5-8,3 0-7,-2 0-11,1 5-10,-10 0-11,10 0-5,-9 0-3,1 0-2,-2 5-3,1 0-2,-1 5 1,2-5 1,-10 4 2,0 1 0,8 1-1,-8-2 0,0 1-5,0 0-24,0 0-32,0 0-34,0-5-34,0-5-34,9 0-37,-9-1-35,0-3-31,0-6-11,0 5-6,9-5-3,-9-5-3,9 5-4,-1-6 2,-8-3 4,10-1-3,-1 0-14,-1 0-23,0-5-28,2 0-22,-1 0-16</inkml:trace>
  <inkml:trace contextRef="#ctx0" brushRef="#br0" timeOffset="3535">5010 448 18,'9'-10'441,"-1"0"-27,2 1-42,-2 3-49,-8 6-51,0-5-45,0 1-35,0 4-29,0 4-19,-8-4-15,8 5-6,-10 1-8,-7 3-9,9 1-2,-2 5-1,1-5-5,-9 10-12,10-5-12,-1 0-15,0 0-15,9 4-8,-9 2-6,1-7-8,8 7-6,0-6-3,0 4-5,0-4-1,0 5-3,8-5-2,-8-5-1,9 5 3,0 0-2,-9-5-1,9 5 1,-1-6-1,2 2 0,-2-7-2,1 7-1,1-7 0,-2 1-4,1-5-1,-1 0-1,2 0-9,-10 0-5,17 0-3,-7-5-5,-2-4-4,0 3 0,2-9-1,-1 6 1,-1-1 8,0-5 5,2-5 4,-10 5 4,9-5 8,-9-5 1,8 5 2,-8-4 3,0 3 1,0-3-1,0 4 1,10-5 0,-10 0-2,0 5 2,8 0 4,-8 0 3,9 5 7,1-5 10,-2 5 16,1 0 4,-1 6 5,2-1 1,-2-1 0,10 7-3,-9-1-5,-1-1-7,11 2-14,-11 4-1,0 0 0,2 4 3,7 2 5,-7-1 1,-2 5-2,1-5-1,1 5 0,-2-1 1,-8 2-4,8 4-8,1-6-6,-9 6-5,0-5 2,0 5-1,0-5-2,0 5-1,0 0 1,-9-5-2,9 5 0,0 0 0,-8-5-2,8 0-1,0-1-1,0-3-1,0-1 2,0-1 0,0-4 0,0 6-2,0-6 4,0 0 0,0 0 1,8-6-1,1 2-2,1-1 4,-2-5-1,1-1-2,-9 2-1,9-1 2,0 0-5,-1 0 3,2 0-1,-2 0 0,-8 5 1,9 0 0,-1 0-1,-8 0-3,0 0 5,10 5-2,-10 0 3,0 5 0,0 0-1,9 0-2,-9 5-3,0 0 1,8 0 1,-8 0 4,0 0-4,0 0-2,10-1 0,-10 2 1,0-1 1,8-1 5,-8 6-1,9-10-3,0 5 1,0-5 2,-1 1-2,2-2 2,-1-4 3,-1 0-5,0 0 0,2 0 0,-1-4-2,-1-2-4,2-3 1,-2-2-1,1 2-1,-9-1-1,10-1 0,-2-8 2,0 4 3,-8 0-1,9-5 1,1 0 0,-10 0-1,0 1 4,8-2 0,-8 1-2,0 1 2,0-1 1,0-1-1,0 7 3,0-1-3,0 0-1,0 5 0,0 0 0,0 5-2,0 0-2,0 0 2,0 5-3,0 0 2,-8 0 1,8 5 0,0 0 3,0 5-1,0 5 2,0-5 1,0 5 2,0 0-3,0 0 1,0 4 1,8-4-1,-8 0-2,9 5 1,-9-5-2,9 0 1,0 5 3,-9-5-1,8 0-3,2 0 0,-2 0 2,1 0 1,-1 5-1,-8-5-1,10 0 0,-1 0-2,-9 0 2,8 0 0,-8-1-3,0 1-7,0 0-8,0 0-8,-8 0-12,-1 0-16,-1 0-27,2 0-32,-1 0-33,-9-6-40,1 6-41,-1 0-49,0-4-59,1-2-78,-10 1-111,1 1-57,-1-7-12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0:14.31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 1110 308,'0'4'364,"0"-4"-60,-8 0-15,8 0 24,0 0-40,0 6-39,0-6-37,0 0-29,0 0-23,8 0-18,-8 0-18,0 0-20,0 0-18,0 0-18,0 0-14,0 0-14,0 0-8,0 0-6,10 0-4,-10 0 2,8 0 3,1 0 5,-9 0 3,18-6 6,-10 2 2,11 4-1,-2-5 2,1-5-4,-1 5-5,9-5-6,-7 0-4,7 0-10,1 5 0,-10-5 1,9 5-1,-7-5-3,7 5 0,-9 0 2,10 0-5,-9 0-2,0 0-13,-1 0-18,2 5-15,-3-5-24,-6 5-24,-1-5-25,-1 5-23,10 0-19,-9 0-12,-1 0-8,2 0-10,-2 0-4,1 0-6,1 0-14,-2 0-36,1-5-46,-9 0-65,9 0-41</inkml:trace>
  <inkml:trace contextRef="#ctx0" brushRef="#br0" timeOffset="288">494 866 213,'-8'0'251,"8"0"-38,-10 0-6,10 0 15,0 0-5,0 0-28,0 0-35,-8 0-32,8 0-24,0 0-18,0 0-8,0 0-10,0 0-6,0 0-3,8 0-1,-8 0 2,0 0 1,0 0 4,0 0 1,0 4 4,10-4 1,-10 6 3,8-6 10,-8 5 7,9-1 6,-1 2-3,2-1-1,-2-1-3,1 2 1,9-1-2,-9-1-8,9 7-10,-10-7-13,10 7-5,-1-2-7,-7 1-4,7-5-9,-7 5-7,7 0-7,-9 0-5,2 0 0,-2-5-4,1 5 1,-9 0 1,10 0 1,-10 0 1,0 0 3,0 5 5,0-6 2,-10 6 3,10-4 0,-9 4 0,1 0-5,-2 0-1,2-6-3,-1 6-3,1-5-4,-2 5-3,-7-5-1,7 5-2,10-5-9,-8 0-18,-1 0-25,0-5-33,9 5-39,-9-5-42,9 5-44,0-5-45,-8-1-33,8 2-28,0-1-30,8-5-42,-8 0-70,9-5-53,0-1-8</inkml:trace>
  <inkml:trace contextRef="#ctx0" brushRef="#br0" timeOffset="730">1387 577 105,'0'0'291,"0"0"-50,10-5-9,-10 5 8,0-5-23,0 5-34,0 0-37,9-5-29,-9 5-20,0-5-12,0 5-7,0 0 1,0 0 1,0 0 2,0 0 3,0 0 3,0 0 0,0 0-2,0 0-3,0 0-4,0 0-5,0 0-8,0 5-6,0-5-1,0 0 5,0 5 3,0 0 6,0 0 7,0 5 11,0 0 12,0 0 11,0 0 1,0 0 1,0 5 2,0 0 3,0 5 5,0-5 1,0 5 4,0-1-3,0 1-3,0 5-8,0-5-12,8 0-12,-8 0-14,0 5-13,0-5-17,0-1-14,0 1-7,8 1-7,-8-6-3,0 4-5,0-4-3,10 5-4,-10-5-3,0 5 3,0-5-4,0 5 3,0-1-2,0 2-14,0-7-29,0 7-38,0-6-37,0-1-52,-10 1-55,10-5-64,0 0-64,0 0-43,0-5-28,0 0-18,0-5-44,0 0-70,10-5-56,7-5 0,-7-5 27</inkml:trace>
  <inkml:trace contextRef="#ctx0" brushRef="#br0" timeOffset="1139">2157 627 162,'10'-5'299,"-10"-5"-48,0 5-17,0 0 13,0 0-19,8-5-35,-8 5-40,0 0-25,0 0-17,-8 0-14,8 0 0,0 5 1,0-5 2,-10 0-2,10 5 2,-9-5-1,1 5 3,-1 0 9,0 0 7,-8 5 6,-1 0 1,-1-5 4,2 5 0,-1 5-2,1 0 1,-9 0-6,7 0-8,-7 0-3,9 5-6,-10 0-11,1 0-6,7 5-9,-7-5-12,9 5-9,-2-1-11,3 1-12,6-5-11,-7 5-6,7 0-7,2-5 0,8 0-4,-9 0-5,9 0 1,0 0-2,9-5 1,-9-1 1,8 2 1,2-2-3,-2-3-1,1-2 2,9 1 2,-10-5 0,11 0-1,-2-5-9,-8 1 3,8 4 3,2-11 0,-11 7 3,10-7 1,-1-4-2,-7 6 0,7-6 7,-7 0-3,6-5-3,-7 5-2,9-5 2,-10 5 9,2-4 9,-1 4 16,-1 0 17,2 4 15,-2 2 13,1-1 10,-9-1 1,0 7-8,8-1-5,-8 5-15,0-6-19,0 6-14,0 0-12,10 6-9,-10-1-4,0 5-2,9-1 1,-9 2 4,0 4 3,0 0 6,0 0 0,0 4 2,0-4 0,8 0 0,-8 5-4,0-5-2,0 0-3,0 5-5,0-5-1,0 0-5,0-1 0,0 1 1,0-5-2,0 5 1,0-5-3,0 5-15,0-5-17,0 5-32,0-5-44,-8 0-51,8 0-58,0-5-69,0 5-69,0-10-56,0 5-52,0-5-44,0 0-89,0 0-87,0 0-26,0-10 22</inkml:trace>
  <inkml:trace contextRef="#ctx0" brushRef="#br0" timeOffset="1676">2502 507 373,'-8'-5'612,"8"1"-99,0-1-95,0 5-50,0-6-83,0 6-75,0 0-50,0 0-38,0-4-34,8 4-28,2 0-19,-10 0-15,17 0-5,-9 0 3,10 0 0,1 0 5,-2 0 8,1 0 3,-1-5 9,1 5 9,0 0 8,-1 0 1,1-6 8,-1 6 10,10-4 8,-9-1 9,0-1-6,-1 2-8,1 4-9,-1-5-6,-7 0-10,7 5-20,-7-5-14,-2 5-12,-8 0-5,9 0-5,0-5 0,-9 5-3,9 0-1,-9 0-3,8 0 4,-8 0-4,0 0 0,0 0 2,0 0-2,0 0 1,0 0 0,0 0 2,0 0-3,0 0 1,0 0 11,0 5 16,0 0 19,0 0 16,0 4 14,0 6 13,-8 0 15,8 0 13,-9 0-1,0 11-11,0-7-13,1 1-11,-2 5-9,2 0-13,-1 5-10,-1-6-10,-7 6-5,8-4-4,0 3-5,1-4 0,-1 0-4,9 0 2,-10 5-2,2-10-1,0 4-4,8 1-2,-10-5-1,1 0-1,9 0-1,-8 0-5,8 0-1,-10-5-1,2 5 2,8-5-1,-9 0-2,1 0-2,8-6-1,-10 1 2,10 1 1,-8-2-3,8 1-10,0-5-13,-9 0-15,9 0-22,0-5-33,0 5-47,0-5-63,-10-5-68,10 0-64,0 0-58,0 0-52,-8-5-39,8 1-32,0-6-45,8 0-56,-8 0-35,0 0 14,0 0 42</inkml:trace>
  <inkml:trace contextRef="#ctx0" brushRef="#br0" timeOffset="2140">2662 746 477,'0'0'482,"0"0"-80,-10 0-38,10 0-26,0 0-54,0 0-55,0 0-46,0 0-38,0 0-37,0 0-26,0 0-21,0 0-16,0 0-5,0 0-13,0 0-4,10 0 0,-10 5 8,9-5 11,-1 0 9,10 0 6,-9 0-2,9 0 5,-1-5-1,1 5-3,0-4-7,-1 4-12,1-6-9,-1 1-7,2 1-2,7 4-8,-8-6-2,-1 1-1,2 1-3,-3-1 0,3-1-1,-1 2 9,-1-1-8,1-1-2,-1 2 0,-7-1-3,7-1 1,-8 2-1,0-1 0,8 0-12,-8 0 7,0 0 4,-1 0 1,2 0-2,-1 0 0,-1 0 2,-8-5 0,10 5 1,-2 0-1,1 0 4,-9 0 9,8-5 8,-8 5 12,10 0 11,-10 0 13,8-5 16,-8 5 14,0 5 11,0-5 1,0 0 6,0 5 0,0 0-4,0 0-10,0 0-11,-8 0-16,8 0-12,-10 5-12,2 0-10,-1 0-10,1 0-3,-10 5 1,9 0 3,-9 5 4,9 0 4,0 0 5,0 5 3,-8-1 3,8 2 0,9-1-4,-9-1-3,9 7-1,0-7-5,0 1-4,0 0-1,0 0-2,9 0-1,-9-6 0,9 7-3,0-6-1,-1-6 5,1 6-3,0 0-4,8-4-1,-7-2-3,-1 1 0,9-5-2,-10 5-1,9-5-2,-7-5 1,7 5 1,-7-5-2,6-5 1,-6 5-3,7-5 1,1-5-1,-9 5-1,9-5-1,-10 1 0,11-6 0,-11 0 0,1 0 0,-1 0 1,10 0 3,-9-5-2,-9 5 1,10-5 0,-2 0-1,-8 0 2,0 0-2,8-4-1,-8 3-2,-8 1 1,8-4 1,-8 9-1,8-10-8,-10 10-6,-7-5-15,7 0-20,-7 5-30,9 5-34,-2-4-40,-7 3-31,7 1-40,-7 1-45,8 3-46,-8 1-40,8 5-30,-9 0-30,10 0-46,-2 0-104,-7 5-75,-1-5-12,1 0 24</inkml:trace>
  <inkml:trace contextRef="#ctx0" brushRef="#br0" timeOffset="3268">4794 284 80,'0'-5'334,"0"-1"-53,0 2-42,0-1 10,0 5 4,0-6-27,0 2-37,0 4-33,0-5-23,0 5-9,0 0-5,0-6-1,0 6 1,0 0 0,0 0-4,-9 0-8,9 0-5,0 0-10,0 0-10,0 0-9,-8 0-15,8 6-6,-10-6-5,1 5 0,1 5 2,-10-1 4,9 6 9,-9 0 11,1 5 16,-9 1 9,7 3 9,-7 6 6,-1 0 6,10 5 1,-10 0 3,9-1-2,1 1-4,-1 0-6,0 0-10,9-1-8,-7 2-8,6-1-6,1-1-13,9 1-8,0-5-8,9 5-5,1-5 0,-2 5-6,0-6-4,11 1-3,7-5-2,-9 5-4,10-10-2,0 4-3,8-3-4,-9-7-1,1 1-2,8-5-4,-8 1-3,8-2 2,-8-4-2,-1 0-1,-8-5 0,9 0 0,-10 0 1,1-5 2,1 0 3,-3 5 1,3-5-3,-11 1 5,0-2 4,11-3 1,-11 3-1,-8 1 1,10 5 0,-10-4 1,8-2 3,-8 6-2,0-5-5,0 5 0,9-4-3,-9 4-1,0 0-2,0 0-2,0 0-2,0 0-3,0 0 0,0 0-2,0 0 0,0 0-1,0 0 0,0 0-2,0 0 0,0 0 0,0 0 0,0 0 0,0 0-1,0 0 1,0 0 1,0 0 2,0 0 0,0 0 2,0 0-1,0 0 1,0 0-1,0 0 0,0 0-1,-9 0-6,9 0-3,0 0-7,0 0-7,0 0-8,0 0-11,0 0-13,0 0-22,0 0-32,0 0-36,0-5-31,-8 5-30,8-6-28,0 2-31,0 4-33,0-11-28,0 7-12,0-7-7,0 2-7,0-1-4,8 0-11,-8-5-33,0 0-48,9-5-73,-1 5-16</inkml:trace>
  <inkml:trace contextRef="#ctx0" brushRef="#br0" timeOffset="3964">5404 303 281,'0'-4'377,"0"4"-79,-8-5-37,8-1 6,0 2-31,-10 4-45,10 0-30,0-5-17,-8 5-2,8 0 1,0 0-1,0-6-6,-9 6-3,9 0 4,0-4-5,0 4-6,-8 0-9,8 0-12,0 0-8,0 0-11,0 4-16,0-4-13,0 6 5,0-1 10,8-1 14,-8 7 17,0-2 10,9 1 15,-1 1 23,-8-2 20,10 6 1,-2 0-6,11 5-14,-11-5-16,10 0-11,-9 5-11,9-5-20,-1 4-17,1 2-16,-1-1-11,1-1-9,0 1-4,-1 0-4,1 5-3,-1-10-5,2 10-6,-1-5-4,-1 0-3,1 0-2,-1-1-3,1-4-1,-10 5 0,11 0-1,-11-5-2,10 5-1,-9-5 0,-1 0-1,2-5-7,-2 5-16,1-6-18,1 2-20,-10-7-30,8 7-35,-8-7-38,9 2-38,-9-1-27,8-5-19,-8 0-17,0 0-26,0 0-26,0 0-15,10-5-9,-10-5-13,0-1-20,-10 2-37,10-6-58,0 0-80,-8 0-17,8-5 13</inkml:trace>
  <inkml:trace contextRef="#ctx0" brushRef="#br0" timeOffset="4336">5793 269 242,'-17'4'491,"8"2"-81,0 3-69,-8 2-9,7 4-55,2 4-47,-10-4-26,1 5-8,7 0 0,-7 5 2,9 0 2,-10 0-3,9 5-2,-9-6 2,9 2 6,-9-2 0,10 1-7,-10 0-5,9 0-13,-9 0-12,1-6-11,-1 7-22,9-7-25,-9 1-24,1 0-22,-1 0-18,0-5-12,1 5-10,7-5-9,-7 0-2,-1-1-5,10 1-2,-11-4-5,11 4-15,-10-6-22,9 1-33,1 1-34,-1-7-41,9 1-37,-9 1-39,9-2-51,0-4-49,0 0-40,0-4-32,9-2-26,0 1-39,-1-5-75,10-5-89,-9 1-20,18-7 24</inkml:trace>
  <inkml:trace contextRef="#ctx0" brushRef="#br0" timeOffset="4597">6085 597 109,'10'5'645,"-10"0"24,0 0-113,0 0-116,0 0-97,0 0-85,0-5-63,0 5-47,0 0-36,0 0-24,0-5-16,0 5-19,0 0-20,0 5-11,0-10-12,0 5-22,0-1-27,0 2-37,0-6-43,0 0-42,0 0-41,0 5-43,0-5-42,9 0-36,-9 0-62,0 0-96,0-5-52,0-5-9</inkml:trace>
  <inkml:trace contextRef="#ctx0" brushRef="#br0" timeOffset="4814">6476 487 217,'0'6'434,"0"-1"-77,0-5-49,0 0-13,0 0-53,-10 0-48,10 0-36,0-5-29,0 5-20,10-6-18,-10-3-7,8 3-3,-8 2-1,8-7 1,1 2 3,1-1 1,-2 0 4,1 5 11,0-5 7,0 0 8,-1 5 6,2 0 0,-2 0-9,1 0-7,-9 0 2,8 5-4,2 5-6,-1 0 2,-9 5 6,8 0 14,2 5 14,-2 0 13,-8 0-5,9 10-4,-9-5-9,0-1-14,0 7-17,0-2-17,0-4-18,0 5-15,-9-5-9,9 5-7,-8-5-7,-2 0-4,2 4-1,-1-3-7,-1-2-1,-7-4-1,9 5-4,-10-5-2,9 0 0,-9 0-1,10-5 0,-11 0-1,11-5 0,-10 5 1,9-10 1,1 5-1,-2-5 1,2 0-1,-1-5 1,-1 5 3,2-10 1,8 5 2,-8-5-1,8 0 0,0 0 1,0 0 0,0 0-1,8-5 0,-8 5-5,8 0-2,2 0-1,-1 5 1,-1-5-2,2 5 0,-2 1 0,1-2 0,9 1 0,-10 5 1,1 0 1,9 0 1,0 5-1,-9 1 1,9-2-2,-1 1 1,1 1 1,-9 3 1,9 1-2,-10 5 0,11-5-1,-11 5 1,9 0-1,1 0-10,-10-5-17,2 4-25,-1 1-35,-1-4-43,2 4-34,-2 0-44,1-6-49,-1 1-50,2 1-43,-1-7-25,-1 1-18,-8 0-8,10 0-16,-2-5-28,10-5-43,-9 0-61,9-4-24,-9-2 12</inkml:trace>
  <inkml:trace contextRef="#ctx0" brushRef="#br0" timeOffset="5292">7147 378 387,'-9'5'531,"9"5"-90,-8 0-70,-1 5-29,0 0-67,0 0-50,1 5-32,-2-1-28,2-4-27,8 5-15,0 1-17,0-2-16,0-4-17,0 0-12,8 0-8,2 0-4,-2 0-3,1-5-7,0-5-7,8 5-1,2-5 0,-11-1-1,10 2 2,-1-6-1,1 5 1,-1-5 3,-7 0 4,-2-5-1,1 5-3,9 0-2,-18 0-7,9 0-5,0 0-6,-9 0-6,9 0-1,-9 5-1,8-5 1,-8 4 4,0 2 2,0-6 3,0 5 4,0-1 5,0 2 1,0-1-3,-8-1-1,-1 7-16,0-7-2,0 7 4,-9-2-3,9-3-13,-9 3-24,1 1-29,-9 0-34,-1 0-28,9 0-44,-8 0-57,0 0-50,-1-5-49,0 0-35,1 0-70,-1 0-111,0-10-55,-8 0-9</inkml:trace>
  <inkml:trace contextRef="#ctx0" brushRef="#br0" timeOffset="5586">6988 433 588,'9'-10'740,"9"-5"-3,0 0-134,-1 0-79,1 0-118,-1 0-104,1 0-77,9 5-63,-10 1-46,1-2-41,9 7-47,-1-1-57,-9-1-74,10 6-83,0-4-83,-9 4-88,8 0-114,-9 0-169,2 0-82,-1 0-20,-10 0 30</inkml:trace>
  <inkml:trace contextRef="#ctx0" brushRef="#br0" timeOffset="5731">7749 20 88,'9'-5'696,"0"0"32,0 0-64,-1 0-132,1 5-81,0 5-100,0 0-62,-1 5-34,2 0-20,7 4-14,-7 7-9,-2-1-15,9-1-22,-7 7-28,7-2-33,-7 6-34,6-5-27,-6 5-18,-1 0-12,-1 0-4,1 4-6,-9 1-5,0 0-1,0 5-7,0-5-21,-9 9-29,1-4-38,-1 0-43,-9 0-48,0 0-57,-9 5-64,10-11-59,-9 6-45,-1 0-40,0-5-49,1 0-92,-10-5-76,10-1-12,-1 1 26</inkml:trace>
  <inkml:trace contextRef="#ctx0" brushRef="#br0" timeOffset="26437">1149 1538 96,'8'-11'312,"-8"-8"-23,10 4-7,-10 5-41,8-5-44,-8 0-34,9 5-23,-9 1-12,0-2-9,10 1-6,-10 5-10,8-5-12,-8 5-16,8 5-5,-8 0 1,10 0-1,-1 5 2,-1 1 6,0 9 4,2-6 10,7 11 8,-7 0 1,7 5-3,-7 0-4,-2 0-6,9 5-8,-7-6-3,7 6-8,-8-5-10,8 0-11,-7 0-8,7 0-5,-9 0-4,11-1-7,-11-3-3,10-1-4,-9-5 1,9 0-1,-1-1 2,1-4-3,0 0 4,-1-5 0,10 0 2,-9-5 0,17-5 2,-8-5-1,8-5 1,0 1-3,10-7-3,-1 1-2,1-4-3,-2-6 0,10-5-6,1 0 0,-1-5 0,9 1 1,0-11-2,8 0-4,1-5 0,9-9-2,-1 4 1,1-5-2,0 0-2,-1 0 1,1 6-1,0-6 0,0 5 1,-10 6-1,10 4 1,-18 5 3,0 0 2,-9 6-3,-1 4 3,-7 5 0,-2 5 3,-6 5 1,-10 0-3,-1 5-3,0 5-2,-8 0 1,0 0 0,-1 1 2,1 3-2,-9 1-1,-1 1 3,2 4-4,-2-6 1,1 6 0,1 0-2,-2 0-3,-8 0-1,8 0-3,-8 6-7,10-6-2,-10 0-8,0 0-6,0 0-8,0 0-8,0 0-6,0 0-5,0 0 5,0 0 5,0 0 7,0 0 3,0 0 7,0 0 9,0 0 5,0 0 10,0 0 2,0 0 2,0 0 2,0 0 1,0 0 3,0 0-5,0 0 3,0 0 2,0 0-1,0 0-2,0 0-2,0 0 0,0 0-5,0 0 0,0 0-4,0 0-7,0 0-6,0 0-10,0 0-14,0 0-16,0 0-14,0 0-16,0 0-16,0 0-14,0 0-6,0 4-1,0-4 5,0 0 7,-10 5 7,10 1 9,0-6 7,0 4 8,0 7 0,0-7-2,-8-4-1,8 10-1,0-10-1,0 5-4,0 0-5,0 0-9,0 0-13,0 0-16,0-5-23,0 0-39,0 0-44,0 0-50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2:11.30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213 493 19,'0'0'499,"-8"0"-69,8 0-89,-9-5-52,9 5-20,0-6-42,-9 2-40,9-1-33,0 0-23,9-5-17,-9 0-20,9 0-14,-1-5-15,-8 5-8,18-5-5,-9 5-6,1-5-2,-2 0-2,1 5 1,-1-5 3,10 1-7,-9 4 8,-9-5 5,10 4 4,-2-4 3,-8 1 2,0-1 7,8 0 0,-8 5 12,0-5-10,0 0-6,0 0-1,0 1-1,0-1-5,0 0-8,-8 0-4,8 0-2,-8 4 5,8-4 3,0 6-2,-10-6-6,10 5 5,0 5 0,0-5 1,0 5-1,0 0-7,0 0-2,0 0-1,-9 5-3,9 0-4,0-5-4,0 5-4,0 0-9,0 0-1,0 5-5,0 0-1,0 0-2,-8 5 3,8 0 7,0 5 13,0 0 19,0 0 11,0 5 7,0-1 6,0 1 4,0 5 3,0-5-3,8 5-8,-8 0-15,0 0-10,0 0-3,0 0-6,9-1-2,-9 2-5,0 3-1,0-4-4,10 5 0,-10 0 1,0-1-4,0 1-3,0-4 0,0 3-5,8 1-3,-8-5-1,0 5-1,0-5 0,-8 5 0,8-6-4,0-3 0,0 3 0,0 1 0,0-10 1,0 10 0,0-10 0,0 0-3,0 5 2,0-5-1,-10-5 1,10 4-2,0-4-9,0 1-13,0-2-20,0 2-27,0-7-35,0 1-34,0 1-37,0-6-35,0 4-33,0-4-36,0 0-29,0 5-22,0-5-13,0 0-10,10 6-14,-10-6-19,0-6-44,8 1-76,-8 1-44,0-2-2</inkml:trace>
  <inkml:trace contextRef="#ctx0" brushRef="#br0" timeOffset="505">63 767 455,'-8'-6'470,"-1"6"-75,-1-5-56,2 1-25,-1-2-47,0 1-34,0 1-21,9-1-18,0-1-22,0-3-25,0 3-22,0-3-22,9 3-23,0-3-22,8-1-20,2 0-15,-1 0-8,7 5-2,2-5-4,-1 0-3,1 5 0,0 0-5,-1 0-5,1 5-22,0-5-27,0 5-31,-11 0-36,11 0-43,0 0-43,-9 5-42,-1-5-43,9 5-39,-7-5-57,7 0-95,-9-5-42,2 5-1</inkml:trace>
  <inkml:trace contextRef="#ctx0" brushRef="#br0" timeOffset="709">594 707 165,'0'0'476,"-9"0"-64,1-5-65,8-1-30,-10-3-31,10-1-49,0 0-37,0 0-35,10 0-20,-10-5-11,8 0-15,1 0-12,1 0-8,-2 5-3,10-5-5,-9 6-2,7-6-6,3 9-7,-11-3-3,10 4-9,-9-1-8,9 6-11,-1 6-7,-7-1-11,7 4-4,-8 1 3,8 5-1,-7 0 0,7 5-3,1 0 0,-9 0-3,-1 5 3,2 0-2,-2 0-7,-8-6 1,9 7 4,-9-2 5,0 1 8,0-5 7,-9 0 4,1 0 2,-2-5 1,2 0-3,-1 0-4,-9-5-5,10-1-8,-11-3-4,11-1-7,-10-5-1,9 0-4,-9-5 1,10-1-2,-1-3-1,1-6-2,-2 0-1,10-5 2,0 0-2,0-5-2,10 0-7,-2 0 4,1-5-1,9 6 1,-1-1-1,1 0 1,0 0 0,7 5 1,2 0 5,0 0-3,-1 6-1,-7-1-1,7 0 0,1 4-1,-2 7 0,2-7 1,-9 7-2,9-1 0,-10-1 1,9 2 0,-7-1 0,7-1 0,-7 6 1,-3-4-1,3 4 0,-2-5-2,1 5-3,0-5 2,-1 5 0,1-5 1,-9 5 0,-1 0 0,2-5 1,-2 5 1,1 0 0,-9 0 4,10 0-1,-10 0-3,0 0-2,8 0 0,-8 0-1,0 0-3,0 0 4,0 0-4,-8 5 3,8-5 1,0 5 0,-10 0 1,1 0 2,1-1 3,-2 2 0,2 3-2,-11 2-2,11-1 1,-9-5 1,-1 4-1,0 1 0,1 5 0,-2-4 0,3 3-1,-3-4 1,1 5 0,1 0 0,-1 5-2,0-5 2,9 5-1,1-1-1,0-4-3,-2 6 1,1-1 3,1-1 0,8 1 2,-10-5-1,10 5 2,10-5 0,-10 0 6,8 0-1,1-5-3,1 4 1,-2-8-3,9 3-1,1-3 2,0-1-3,-9-5 1,9 0-3,-1-5 1,1-5 0,-1-1 13,10-3-5,-9-1-4,0-5-1,7 0-3,-6 0 1,-1-4 0,9-2-1,-11 2-11,3 3 4,-3-3 5,-6 4 17,7 5 20,-7-5 17,-2 10 20,1-5 16,-9 5 12,8 0 9,-8 5 4,10 0-9,-10 0-19,0 1-15,0 4-19,0 0-15,0-6-15,0 6-10,0 0-7,0 0-3,0 6-2,0-6 0,0 9 0,-10-4-1,10 5 2,-8 0 2,8 0-1,-9 0 0,9 5 8,-8-5-4,8 5-2,0 0-5,-10 0-6,10 0-12,0 4-16,-8-4-20,8 0-29,0-4-21,0 4-14,0-1-13,8-4-6,-8 0-5,0 0 3,10-5 9,-2 5 13,-8-5 13,9 0 10,-1-5 12,2 5 7,-1-5 10,-1 0 11,2 0 7,7 0 5,-8 0 11,0 0 8,-1 0 5,1 0 2,1 0 9,-10 0 3,8 0 1,0 0 1,-8 0-1,10 0 0,-10 5 3,9-5 2,-9 0-3,8 0 1,-8 5 2,0-5 2,0 5-1,10-5 0,-10 0 0,0 0-1,0 5 0,8-5 0,-8 0 0,0 5 2,0-5 8,0 0 10,0 0 12,0 0 9,0-5 7,0 5 15,0-5-4,0 5-4,0-5-5,9-5-10,-9 5-12,0-5-5,0 0-4,8 5-9,-8-5 5,0-5 2,10 5 1,-10-5 2,8 0 1,1 6-2,-9-6-1,10 0-5,-2 0-2,1 4 3,0-3 1,0 4 4,-1 0 2,1 0 6,0 0 0,0 0 4,-1 10 0,-8-5 0,10 0-3,-1 5-7,-1 0-2,2 0-5,7 0-2,-7 0 0,-2 10-2,9-10-2,-7 10-2,-2 0 1,0-5-1,11 5 0,-11 0-4,10 5 3,-9-5 3,9 5 0,-10-6-5,11 6 3,-11-4-3,10 4 1,-9-6 3,8 6-5,-7-5-5,-2 0 1,0 0 5,2 0-2,7-5 0,-7 0-1,-2 5-4,1-5-1,-1 0-3,2-5-4,-2 5-7,1-5-7,1 0-4,-2 0-4,0 0-5,2-5-2,7 0 4,-8 0 0,0-5 4,0 0 8,-1 0 4,2 0 6,-1-5 7,-1 5 1,2-9 3,-2 4 5,1-5 0,-1-1 1,2 2 0,-10-1-1,8-5-2,1 0 4,-9 5-1,0-5 1,10 5 0,-10 1 0,0-1 3,-10-1 0,10 2 4,0 4 3,-9 0 3,1 5 5,-2 0 4,2 5 3,-1 0 0,1 0-1,-10 5-1,9 0-5,-9 0-7,9 5-6,-9 0-2,10 5 1,-11 5-3,11-5-2,0 5-1,8 0 1,-10 5 3,10-1 8,10 1-6,-10 1-5,8-2 0,0 1-1,2 0 1,7 0-3,1 0 3,-1-5-10,10 5 5,-9 0-1,-1-5 2,10 0 3,-9 4-3,0-4 5,8 5-2,-17-5 0,8 0-8,1 5-4,-9-5-9,1 0-7,-2 0-4,-8 0-8,0 0 2,0-6-7,0 6 0,-8-4 1,8-2 1,-10 2-2,1-2-2,1 1-3,-10 1-9,9-7-4,0 1-2,-8 1-2,8-2-2,-1-4 3,2 5 3,-10-5 7,9-5 6,1 5 10,-2-4 8,2 4 11,8-11 5,-9 7 4,9-7 4,0-4 2,0 6 2,9-6-1,-1-6 2,2 7-1,-2-7 4,11-3-2,-3 4 1,3 0-1,-2-5 2,1 0 1,0 5-1,9-4 1,-10 4-2,9-5 5,-8 5 10,9 0 4,0 0 6,-10 0 8,1 5 6,-1 0 5,1 0 5,0 1-4,-9 3-5,-1 7-3,1-7-7,0 7-5,0-2-8,-9 6-7,8 0 1,-8 0 1,10 6 1,-10-2-1,0 7 2,8-2 2,-8 6 3,0 0 9,0 5 1,0 0-2,9-5-4,-9 5-2,0 0-2,0 4-2,0-3-1,0-1-5,-9-1-6,9 1 0,0 0 3,-8-5-1,8 5 0,0-5 1,-10 0 0,10 0 0,-8-5 1,8-1-1,0-3 0,0-1 2,0-1 13,0 2 11,0-6 11,0 0 2,0 0 5,8-10 0,-8 5 1,10-10-5,-2 0-10,-8 0-14,9-5-11,1 0-4,-2 0-4,1-5-1,-1 6-1,10-11 0,-9 10 0,1-5-2,-2 0 4,0 5 6,2 0 6,-1 0 4,-1 5 7,0 5 6,-8 0 0,10 0 3,-10 5-1,9 1-6,-9 4-4,8 0 1,2 4 2,-10 1-2,8 5 3,1 0 2,-9 0 2,10 5 0,-2 0 0,-8 0-7,8 0-6,1 5-3,-9-5-4,10 5-5,-10-1-3,8 1 1,1 1-5,0-2 2,0-4 2,-1 5-5,2-5 4,-1-5 1,-1 5 3,-8-5-1,8-5 2,2 0-1,-1 0-1,-9 0 5,8-5-5,2 0 0,-2-5 0,1 5-3,1-5 0,-2-5 0,0 0 0,-8 0 2,10-5 0,-1 0-1,-9 0-2,8-5 1,-8 1-1,0-2 1,9 1 0,-9 5-2,0-4 2,0-1 3,9 5 7,-9 0 6,0 5 8,0 0 3,0 0 2,0 5 2,0 0-1,0 0-4,0 5-3,0 0-8,0 0-10,0 0-2,0 5-5,0 5-1,0-5 0,0 10-1,0-5-1,0 0 1,0 0 0,9 5 0,-9-5 0,8 5 1,2-6 0,-10 2 1,17-1 2,-7-1-1,-2 2 0,9-2-2,1-3 2,0-2-1,-1 1-1,2 1 2,-3-2-4,3-4 0,-1 0 0,-1 0-1,1 0-2,-1 0 0,1-4-1,-9-2-3,9 1 2,-10 1-1,10-2 2,-9-3-1,-1-2 1,2 2 0,-1-6 3,-1 5 2,-8-1 0,10 2-1,-10-1 1,8 5 1,-8 0 0,0 0 0,9 0-1,-9 0 2,0 5-2,0 0-1,0 0-2,0 0 2,0 0-3,0 5 2,10 0 2,-10 0-4,0 5 3,0-5 0,0 5 0,8 0 1,-8-1 3,0 2-3,8-1-1,-8 4 0,0-4 1,9 1-4,-9 4-21,0-1-30,10-4-25,-10 0-36,0 5-39,0-5-57,0 0-68,0 0-68,0 5-54,0-5-56,0-5-76,0 5-116,0-10-47,-10 5 8,10-5 43</inkml:trace>
  <inkml:trace contextRef="#ctx0" brushRef="#br0" timeOffset="2838">3673 468 278,'8'-20'609,"-8"-5"26,0 5-116,10 0-110,-10 6-105,8-1-80,-8 4-43,9 1-26,-9 1-22,10 4-27,-10-1-28,8 2-27,1 4-37,0 4-28,-9 2-32,9-1-40,-9 4-41,8 1-45,-8 1-48,0 4-54,0-1-45,9-4-71,-9 5-107,0-5-56,0 5-11</inkml:trace>
  <inkml:trace contextRef="#ctx0" brushRef="#br0" timeOffset="3011">4053 418 464,'0'-5'516,"0"0"-81,0 0-88,-8 0-36,8 0-47,0 0-51,0 0-40,-9 5-28,9-5-24,-9 5-21,0 0-15,1 5-13,-2-5-13,2 5-4,-1 5-5,-1-5 0,-7 5 0,17 0-2,-8 0-4,-2 5-15,2 0-1,-1-5-4,9 5-3,0 0-1,0 0-3,9-1 1,-1 7-3,2-6 8,-2-1-5,9 1-5,-7 0-3,7 0-2,1 0-3,0 0-4,-1-5-1,2 5 2,-3 5-2,3-5 0,-1 0 0,-1 5-2,-9-5 1,10 4 5,-9-4-2,1 5-2,-2-5 0,1 0-7,0 0-5,-9 0-1,0-1-3,0-3-6,0-1-5,0-1-2,-9-3 0,9-1-2,0-1 4,-9 1-3,9-5 2,-8 0 1,-2 0 3,10 0 1,-9-5 4,9 1 6,-8-1 3,8-1 3,-10 2 2,10-7 2,-8 7 4,8-1 0,0-5 0,0 0 1,0 5-2,0-5-2,0 0 0,8-5 1,-8 5-3,0 0 1,10-5-2,-2 5 0,-8-4 3,9-1 0,1 0 2,-2 0-12,-8 0 7,9-5 2,0 5 3,0-5-1,-1 5 1,-8-5 0,9 0 0,0 0 10,0 0-7,-1 1-1,2 4-2,-1 0 0,-9-5 0,8 10 1,-8-5-1,10 5 0,-10 5 2,0-5-2,0 5 0,0 0 0,-10 5-1,10-5-2,-8 5 2,8 0 0,-9 0-1,9 5 1,-10 0 2,10 0-1,-8 0 3,8 0 0,0 5-1,-9-1 2,9 2 1,0-1 5,0 5-1,9-6 5,-9 6 3,8 0 3,2 0 3,-1 0 1,-1-5 3,2 5-4,-2 0 1,1 0-5,-1 0 0,2 0-6,-2 0-2,11 0-3,-19 0-2,8 0-1,0 5-2,2-5-1,-10 0-1,9 4 4,-9-4-1,8 5 0,-8-5 0,0 5-3,0-5 1,0 0 2,0 0-1,0-6-2,0 2-1,0-2 1,0-3-1,0-2 2,0 1 1,0-5-1,0 6 4,0-6-2,0-6 2,-8 1-2,8 1 2,0-7-2,-9 2 0,9-6 2,0 5 0,0-10 2,0 5-1,9-5 0,-9 0-1,0 0-3,8 0 1,1 0-3,0 1-1,0-1-1,-1 5-1,2-6 1,-2 7 6,11-1 8,-2 0 8,1 0 16,-1 5 7,1 0 11,0 0 12,-1 5 7,10-5 9,-9 5 5,-1 5 2,1-5-11,-9 5-2,9 0-7,-10 0-9,10 5-8,-9-5-11,-1 10-7,2-5-8,-1 5-6,-1 0-3,-8 5-5,10 0 0,-10 0-2,0 0-1,0 5-5,-10 0-1,10-1-4,-8 1-17,8 1-22,-9-7-28,-1 6-31,2-5-37,8 0-47,-9 0-51,-9-5-53,10 0-40,-1 4-37,0-8-41,0-1-62,1-5-91,8 0-50,-10-5 2</inkml:trace>
  <inkml:trace contextRef="#ctx0" brushRef="#br0" timeOffset="3818">4656 333 513,'0'-14'540,"0"4"-122,0-1-110,0 2-77,8 3-72,-8 2-44,0 4-31,0 0-26,9 0-19,-9 4-13,9 7-14,-9-1-21,9-1-21,-9 6-33,8 0-35,-8 0-42,9 5-50,0-5-66,-9 0-92,9 0-98,-1 0-46</inkml:trace>
  <inkml:trace contextRef="#ctx0" brushRef="#br0" timeOffset="3985">5053 508 210,'8'-5'371,"-8"5"-54,10-6-57,-10 2-34,9-1-10,-9-1-8,0 6-26,0-4-22,0-1-15,0 0-11,0 5-14,0 0-11,0-5-12,0 5-16,-9 0-14,9 5-13,-10-5-9,10 5-13,-8 4-6,0-3-3,-1 9-2,-1-6-1,10 6 0,-8 0-2,-1 5-7,9-5-1,0 5-4,-9 0-2,9-5 1,0 5-1,-9 0-2,9 0 3,0-1-2,0 2-2,0-1 5,-8-1-4,8 1-3,0-5-8,-10 0-7,10 0-10,0-5-9,0 0-6,0 0-8,0-5-1,0 0 3,0 0 5,0-5 6,0 0 9,0-5 8,10-5 9,-10 5 4,8-10 3,-8 0 2,9 0 4,0 0 5,-9-4 1,9-2 1,-1-3 0,2-2 7,-1-3 4,-1 4 8,0 0 8,2 0 10,-1 0 15,9 5 12,-1 0 16,1 5 11,0 0 6,-1 0 5,1 6 0,9-1 0,-10 5-7,1 5-8,-1 0-13,1 5-12,1 5-8,-3-1-9,-6 2-11,7 4-10,-9 0-10,2 0-4,-1 4-2,-9 1-4,8 5-4,-8-5-2,0 5-1,0-5 0,-8 5-2,8-6 1,-9 7-1,9-11-3,0 4 0,0-9 1,-10 5-2,10-5-4,0-5 4,0 0 2,-8 0 2,8-5 1,0-5 1,8 0-2,-8-5 0,0-5 3,0 0-1,10-4-3,-10-2-3,9-3 0,-1-2 1,2 2-2,-2-6 0,-8 5-2,9 0-1,1 1-1,-2-2 1,1 11-1,-1 0-2,2 0 2,-10 6 1,8-1 0,-8 5 1,0 5-1,9 0 1,-9 5-2,9-1 3,-9 7-2,9-1 2,-9 5-1,8-1 0,-8 1 1,10 6 1,-1-2 0,-9-4-1,8 5 1,0 0-2,2 0 3,-1-5 1,-1 4-2,2-4 0,-2-4 2,1 4-1,1-6 2,-2 1-3,9 1 0,-7-7 0,7 1 2,-8 1 0,0-2-1,9-4 0,-10-4-1,9 4 2,-7-6 0,7-3-2,-7 3-3,-2-3-1,10-2 1,-9 2-1,-1-1-1,2-1-2,-1 2-6,-9-1-8,8 0-3,0 0-11,-8 0-11,0 0-9,0 5-12,0 0-12,0-5-18,0 5-19,-8 0-25,8 5-21,-8-5-20,-1 5-24,-1 0-28,2 0-24,-1 0-23,0 0-24,0-5-46,-9 5-76,10-5-69,-1 5-16</inkml:trace>
  <inkml:trace contextRef="#ctx0" brushRef="#br0" timeOffset="4815">5886 463 297,'0'0'568,"-10"-5"-24,10 0-163,-9 0-90,9 5-104,-8 0-81,-2-5-44,2 5-27,-1 5-15,-9-5-19,10 5-29,-1 0-35,-1-5-42,2 5-59,-1 0-90,0-5-152,0 5-80,1-5-39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10.7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0 495 541,'1'14'104,"-1"-5"-24,3 1 20,-3-5-26,0 1 0,0-2-19,-3-2-7,3-2 6,0-2-3,0-2-25,-1-3 5,2-7 3,3-9-16,6-8-6,7-9-4,6-6 2,8 0 2,2 4 9,8 9-8,-12 12-3,4 13-10,-12 16 4,-2 15-4,-2 13 4,-8 11 0,3 4-2,-7 9 0,-4-7-1,2-3-1,-3-6-1,0-9-64,0-8-116,1-10-33,6-7-57</inkml:trace>
  <inkml:trace contextRef="#ctx0" brushRef="#br0" timeOffset="412">800 12 129,'4'-8'577,"-1"2"-484,-3 1-12,0 3-39,-4 8-8,0 7 30,-9 10 11,1 8-16,-8 11 30,-1 6-23,-4 6-9,2 3-21,5 7-10,-7 0-12,2 5 2,1-2-10,-5 0-1,0-1-3,-2-7-1,1-1 1,2-10-4,7-6-6,8-10-58,5-9-103,6-10-10,8-10-35</inkml:trace>
  <inkml:trace contextRef="#ctx0" brushRef="#br0" timeOffset="698">882 478 806,'7'-6'31,"-17"9"26,-4 9 42,1 10-56,0 4-29,-5 5 0,8-1-11,3 0 4,10-4-6,6-5-1,10-4 6,7-9-1,6-8-2,-1-12 1,8-8 2,-4-9 16,0-4 14,-8 2-9,0 7 20,-11 10-35,-7 12-12,-1 10 2,-2 11-1,-2 6 0,6 2 3,-2 2-4,1-3 2,3-7 1,1-3 0,7-8 6,1-8 8,5-10 2,1-7-6,0-10-2,4-6 1,-6-7-4,-8-10-5,-2-5 3,-6-4-2,-13-1-1,-6 3-2,-9 9-1,-6 7 0,-10 9-6,0 12-43,-10 9-144,0 11-253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0:26.30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16 253 245,'0'5'371,"-9"-5"-69,9 0-53,0 0 5,-8 5-13,8-5-36,0 0-38,0 0-29,0 0-21,0 0-12,0 0-13,0 0-9,0 0-5,0 0-11,0 0-9,0 0-6,0 0-6,0 0-9,0 0-5,0 0-3,0 0-5,8 0 1,-8 0-1,0 0-4,9 0-1,-9 0-5,9 0 1,-9 0-2,9 0 1,-1 0-1,2 0-3,7 0-1,-9 0 1,11 0 0,-1 0-1,-1 0 0,1 0-3,-1 0-2,1 0 0,0-5 2,-1 5-5,1 0-1,-1 0-1,1-5 0,1 5 2,-2 0-1,-8 0-3,8 0 1,-8 0 1,9 0 1,-10 0-1,2 0-5,-1 0-8,-1 5-7,2-5-13,-2 0-15,1 0-17,1 0-17,-2 0-16,0-5-16,1 5-19,9 0-10,-10-5-12,11 5-7,-11-5-5,2 0-9,7 0-11,-9-5-24,2 5-32,-1 1-61,-1-7-76,-8 7-32</inkml:trace>
  <inkml:trace contextRef="#ctx0" brushRef="#br0" timeOffset="383">414 0 217,'0'4'305,"0"-4"-37,0 5-23,0 0 4,0 0-22,0 0-44,0-5-42,0 5-30,0 0-12,9 0-2,-9 5 0,10-5-4,-10 5-6,8 0 0,0 0 4,1 0 2,9 0-7,-10 0-7,2 0-8,-1 0-5,-1 5-3,2-6-3,7 2 1,-9 4-2,2-6 0,-1 6 1,-1 0 4,-8 0 4,10 0 5,-10 0 1,0 5-5,0 0-1,0-1 1,0 2-2,-10 3-6,2 2-3,-1-2-6,-1 6-8,2-5-9,-9 0-9,-1 0-12,9 0-4,-9 0-4,10-5-4,-2-1-2,1-4-5,1 0-12,0-5-24,-2 5-24,10-5-36,0-5-39,0 0-38,0 0-33,0 0-32,0-5-20,10-5-16,-2 0-15,9 0-18,1-10-41,9 5-71,-9-5-69,-1-4-21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0:27.15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53 134 196,'0'0'276,"0"0"-31,0 0 4,9-5 27,-9 5-1,0 0-25,0 0-29,0 0-28,0-5-19,0 5-9,-9 0-9,9 0-8,0 0-6,0 0-11,0 5-9,0-5-11,0 0-12,-9 0-12,9 0-12,0 5-11,0-5-12,0 0-9,0 5-4,0 0 3,0 0 5,0 0 5,0 5 11,-9 0 9,9 5 7,0 0 6,-8 4-1,8 2-5,-10-1-5,10-1-9,0 7-7,-8-7 0,8 6-2,0 0 0,0 0-4,-9 0-1,9-1-5,0 2-2,9-2 1,-9 1-10,0 0-4,0 0-4,0 0-1,8 0-5,-8-1 0,0-3-1,0 3-4,0-4-3,0 5-4,0-5 0,0 0-5,0 5 0,0-10-16,0 5-29,0-5-31,0 0-39,0-6-47,0 2-47,0-7-47,0 7-47,0-7-30,10 1-9,-10 1-4,0-6 2,8 0 3,-8-6-6,9-3-37,0-2-61,0 2-47,-9-6-14</inkml:trace>
  <inkml:trace contextRef="#ctx0" brushRef="#br0" timeOffset="480">699 149 64,'0'0'165,"0"0"35,0 0 46,0-5 26,0 5-9,0 0-31,0-5-30,0 5-33,0-5-29,0 0-23,-10 5-13,10-5-9,0 5-7,0-5-4,-8 0-10,0 5-6,8-4-5,-10 4-9,10-6-8,-9 6-3,1-5 1,0 5 2,8 0 4,-10 0 3,-7 0-1,7 5 6,2-5 5,-1 6-2,-9-6 0,1 4 2,7 6-1,-7-5-3,-1 5-3,0 0-3,1 0-5,-1 0-2,1 5 0,-1 0-7,9 0-1,-9 0-6,1 0-3,7 0-4,2-1-5,-1 1-5,0 0-8,9-5-2,0 0-4,-9 5-1,9-5-1,0 0-2,0 0 2,9 0 0,-9 0 3,9-5 2,0 0 0,-9 0-2,8-5 1,2 5 3,7-5 0,-9-5-1,2 5-3,7-5 0,-7 0 0,7 0 0,1-5 1,-1 5 0,1-5-2,-9 0 0,9-5 2,0 5-1,-1 0 0,-9 1 2,11-6-2,-11 4-3,10 1-2,-9 1 4,1 4-2,-2-5-1,0 5-1,1 5 0,-9-6 1,10 6 2,-10 0 6,8 6 11,0 3 9,-8 2 11,10 4 15,-1 0 20,-9 4 17,8 6 15,2 0 8,-10 0-4,8 5 4,-8-5 7,0 5-5,0-1-11,0-4-10,9 0-11,-9 5-8,0-5-7,0 0-11,0-6-14,0 7-9,0-7-11,0 1-5,0-5-6,-9 0-4,9 0-4,0 0-1,0 0-11,0 0-25,-8-5-31,8 0-35,0-5-39,0 0-33,0 0-38,0 0-39,0-5-38,0 0-31,0 0-25,0-5-18,8-5-13,-8 0-26,0-5-55,9-5-77,-9 0-45,0 0 2</inkml:trace>
  <inkml:trace contextRef="#ctx0" brushRef="#br0" timeOffset="1040">946 134 240,'0'0'360,"0"0"-54,-8 0-27,8 0 4,0 0-25,0 0-41,-8 0-39,8 0-35,0 0-24,0 0-19,0 0-16,0 0-14,8 0-12,-8 0-9,0 0-5,8 0 0,-8 0-3,9 0 3,1 0 4,-2 0 8,10 0 7,-9 0 3,9 0 2,-10 5-3,9-5 2,2 0-2,-1 0-1,-10 0-3,10 0-3,-1 0-1,2 0-2,-11 0 1,10 0-4,-9 0-4,-1 0-3,2 0-7,-2 0-5,1 0-9,-1 0-4,-8 0-6,10 0-2,-10 5-4,8-5-1,-8 0 0,9 5 0,-9-5 4,0 0 2,0 0-2,0 5 3,10-5 0,-10 5 3,0-5 1,0 5 2,0-5-2,0 0 1,0 0 1,0 5 0,0-5 2,0 0 3,0 0 2,0 0 10,0 0 3,0 0 6,0 0 8,0 0 4,0 0 3,0 0-1,0 0 3,0-5-2,0 5 1,0 0-1,0 0-2,0 0-5,0 0-3,0 0-2,0 0-7,0 0-8,0 0-5,0 0-3,0 0-6,0 0-2,0 0-1,0 0-2,0 0 0,0 0 3,0 0-4,0 0 0,0 0-1,0 0 0,0 0-2,-10 0-2,10 0-2,0 5 2,-9 0 3,1 5 0,-2 0 2,2 0 4,-1 5 3,1 4 3,-10 2 12,9-1-2,-1 4-2,-6-4 2,6 10 4,1-5-2,-8 5-1,8-5-1,0 5-13,1 0 0,-2-6 1,-7 1-6,7 5-3,2-5-5,-1 0 0,1 0-2,8 0 1,-10-1-1,2-4-3,8 0 1,-9 0-3,9 0 3,-9 0-2,0-5-1,9 0 3,-8-5-1,8 0-1,0 5-1,-10-11 2,10 7-2,0-7-3,0 2-7,0-1-3,-9-5-17,9 4-16,0-4-17,0 0-22,0 0-23,0 0-32,0 0-36,9-4-45,-9-1-28,0-1-29,0-3-33,0-1-29,0-1-21,0 2-14,10-6 2,-10 5 1,0-5-18,0 0-29,0 0-42,0 0-44,0 0-7</inkml:trace>
  <inkml:trace contextRef="#ctx0" brushRef="#br0" timeOffset="1654">893 463 152,'0'0'292,"0"4"-40,0-4-15,0 0 16,-8 0 6,8 0-29,0 0-41,0 0-37,0 0-33,0 0-21,0 0-19,0 0-13,8 0-8,-8 0-3,10 0 1,-2 0 2,1 6 3,1-6 2,-2 0-2,0 0-2,1 0-6,9 0-9,-9 5-10,9-5-10,0 0-8,-10 0-7,9 0-14,-7 4-28,7-4-29,1 5-36,-9-5-34,9 6-37,-1-6-37,1 0-44,0 0-52,-1 0-63,10-6-83,-9 1-42</inkml:trace>
  <inkml:trace contextRef="#ctx0" brushRef="#br0" timeOffset="1884">1884 30 86,'9'-6'375,"1"2"-46,-10-7-34,8 7 5,-8 4 12,0-5-35,0 5-49,0 0-40,0 5-22,-8-5-13,8 10-11,-10-1-6,1 6-8,-9 6 0,10-1 1,-1 4-3,-9 1-6,10 5-9,-11 0-9,11 4-10,-1-4-4,0 5-13,-8 0 0,8 0-7,9 0-6,-9-5-8,0 5-8,9-6-11,0 1-9,0-5 1,9 0-13,-9-5-3,9 0-5,-9 0-1,9-5-5,-1-6 2,1 6-2,0-9 0,0-1 2,9-1-3,-9-4 4,9-4-2,-10-1 2,9-1 1,1-9 1,1 6-2,-3-6-1,-6 0 1,7-5-2,1 0-1,-9-5 0,9 1-3,-10-2 3,1-4 0,1 6 3,-2-6 0,1-5 0,-1 5-4,-8 0-11,0 0-3,0 1-19,-8 4-5,8-5-10,-9 10-14,1-5-16,8 5-16,-10 0-13,-7 5-15,17 6-20,-10-2-34,-7 1-38,8 5-30,0 1-29,1 4-28,-11 0-44,11 0-66,0 0-110,-11 4-25,1 1 5</inkml:trace>
  <inkml:trace contextRef="#ctx0" brushRef="#br0" timeOffset="12483">1434 129 140,'0'0'255,"-10"0"-20,10 0-23,0 0-30,0 0-30,-9 0-33,9 0-30,0 0-22,-8 0-15,8 0-15,0-5-9,0 5-8,0-5-3,0 0 3,-10 1 7,10-2 1,0 6 6,0-5 5,-8 1 6,8-2 1,0 1 0,-9 5-1,9-4-2,-8-2-4,8 6-2,-10-5-7,2 5-7,-1-4-2,-1 4 0,-6 0-4,6-5-6,1 5-1,-8 0 0,8 0 2,0 0 5,-9 0 1,1 0 3,7 0 0,-7 5 2,-1-5-1,1 4 5,-9-4 3,7 5 4,2 1 1,-9-2 2,8 1 6,-1 1 3,2 3 2,-9-3 2,8 3 0,1 1-1,-2 0 6,3 5 3,-11 0 1,9 5-1,-1-5 2,3 4 3,-3 2-1,11-1-1,-10-1-6,1 7-4,7-7-3,-7 6-4,7-5-5,2 5-11,-1-5-3,9-5-5,-8 4-2,8-4 3,8 0-2,1 0 4,-1-4 5,2 4 5,7-6 1,10 1-1,-1 0 0,1 0-6,8 0-4,2 0-2,-2 5-8,0-5-3,0 5-3,0-1-1,1 1-3,0 0-1,-10 5-2,9-5 1,-8 6 0,8-2 0,-8 6 0,-10-5 1,1 5-3,0-5 1,-1 5 2,-7-5 0,-2 4 1,-8 1-1,9-5 0,-18 5-1,9-5 3,-8 5-4,-2-5-3,-7 5-6,-1-6-7,0 1-5,1 5-7,-10-10-5,0 5 0,1-5-3,9 0 0,-10 0 5,1-5 2,-1-5 7,9 5 4,-9-10 4,10-5 0,-1 0 7,1-5 1,7 0 1,2-10 3,-1 0 6,9 0 4,-9-10 3,18 0 7,-9 0 2,9 1 2,9-6 5,-1 0 0,1 0 7,-1-4-6,10 4-4,-1 0-7,1-5-4,8 5 0,-8-4-2,8-2-2,-8 7-9,8-6 6,1 5 3,-9-5 8,8 5 2,-8 1-2,8-1 0,-9 5 4,1 0 0,-10 5-1,1-5-1,9 6-4,-19 3 13,11 2-6,-11-1-1,0 5-5,2 0-2,-1 5 0,-1 0-1,-8 0 1,10 0-11,-10 5 4,0 0 0,0 0 2,0 1-1,0 4 1,0-6 0,0 6-2,-10 0-3,10-5 2,0 5-1,0 0-3,-8 0-2,8 0 1,-9 0-2,9 5 1,-10-5 0,2 0-1,8 0-2,-8 6 2,8-6-1,0 0-1,-10 0 3,10 0-2,0 0 0,0 0 3,-9 0 1,9 0-1,0 0 0,-8 0 2,8 4-3,-9-4 0,9 0 0,0 0-3,0 0 1,-9 0 2,9 0 1,0 0-3,0 0 0,0 0 0,0 0 0,0 0-1,0 0-3,0 5-3,0-5-4,0 0-11,0 0-11,0 0-14,-9 0-18,9 5-22,0-5-23,0 0-23,0 5-26,0-5-20,0 5-17,0 0-21,0-5-16,0 5-12,0-5-17,9 0-57,-9-5-115,9 5-66,-9-5-17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0:29.65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400 861 134,'10'0'190,"-10"-5"-10,0 5 16,0-5 33,0 5 21,0-5-10,0 5-23,0-5-25,0 5-20,0-4-13,-10 4-10,10-6-11,0 6-3,-9 0-7,1 0-9,8 0-8,-9 0-5,0 6-4,0-2-3,-9 1 4,9 0 5,-9 5 5,1 0 6,9 5 8,-10-5 4,-1 10 0,3 0 1,-3 5-1,3 0 5,-3-1 4,1 6 3,1 5-3,-1 0-2,1 5-9,-1 0-3,0-1-8,1 6-16,7-5-15,-7 0-18,7-1-16,2-4-12,-1 1-9,9-2-10,0-4-7,0 0-5,0 0-3,0-5-3,9-1-1,-1-4 0,2 0 0,-2 0 1,11-5-1,-11 0 1,1 0 0,9-5-1,-10 0 1,10 0-1,-9 0-1,-1-5 1,2-1-1,-1 2 1,-1-1-3,2-1 1,-2-4-1,-8 6-4,9-6-8,-9 0-11,10 0-15,-10 0-18,0 0-17,8 0-32,-8 0-42,0 0-37,8-6-37,-8-3-35,9-1-40,1 0-39,-2 0-41,-8 0-26,8-5-12,2 0-44,-1 0-91,-1 0-64,-8-5-7,10 6 22</inkml:trace>
  <inkml:trace contextRef="#ctx0" brushRef="#br0" timeOffset="710">595 1220 433,'0'4'446,"-9"1"-73,9 1-29,0-2-12,-9 1-47,9-5-42,0 0-39,0 0-34,0 0-28,0 0-27,0 0-25,0-5-19,9 5-13,0-4-12,-1 4-7,2-11 1,7 7-1,1-2 2,-9 1 17,9-4-4,-1 3-2,-7 2-1,6-1-3,3-1-6,-1 2-1,-1-7-3,1 7-19,-1-6 2,1 5-1,9-5 0,-10 0-5,1 0-2,9 0-2,-9 0-4,-1-5-2,9 5 1,-7 0-3,-3 1 0,3-6-1,-11 4 1,10 1-2,-9-4 2,-1 4 2,2-1-3,-2-4 0,1 0 2,1 1-2,-2 4-1,1-5 0,-1 0-2,2-5 1,-2 5 2,1 0 1,1-5-2,-2 5 1,-8 0 1,8-4-1,-8 4 0,10-5 0,-10 5 0,9 0-2,-9 0 2,0 0 0,0 0-1,0 5-2,0 0 2,0-5 0,-9 10 6,9-5 6,0 5 8,0 1 1,0-2 5,0 6 2,0-5 1,0 5-1,0 0-6,0 0-7,0 0-9,0 0-3,0 0-2,0 0-3,0 0 0,0 0-2,0 0 5,0 5 17,-10 1 22,10-2 20,0 7 15,0-2 13,-8 1 9,8 0 14,0 0 9,0 0-4,-8 0-8,8 5-14,-10 0-8,10 0-9,0 0-5,0 0-7,-9 5-10,9-1-9,0-4-7,0 5 0,0 5-2,0-5 2,0 0 1,0 5-2,0 0 2,0-6 2,0 7 1,0-2-1,0 1-1,0 0-2,0 0-3,0-5 4,0 5-5,0 0-2,0-6-4,0 7-3,0-7-3,0 7-2,0-2-2,0-4-5,0 0-2,0 0-2,0 0-4,0-5-2,0 5 0,0-5 0,0 0-2,0-6-2,0 6 0,0 0 0,0-5 2,0 0 0,0 0 0,0 0-1,0 0 1,0-5-1,0 5 0,0-5-7,0 5-10,0-10-13,0 10-15,0-10-16,0 5-19,0-5-23,0 5-34,0-5-35,0 5-33,0-5-30,0 0-35,0 0-37,0 0-48,0 0-35,9-5-25,-9 0-19,10 0-15,-2-5-48,-8 0-84,8 0-47,-8-5 16</inkml:trace>
  <inkml:trace contextRef="#ctx0" brushRef="#br0" timeOffset="1353">1126 1274 387,'-9'0'523,"-9"0"-96,9 0-70,1 0-24,8 0-59,-10 0-48,2-5-30,8 5-26,0 0-24,0-5-21,0 5-25,0-5-24,0 0-22,8 1-19,-8-2-17,10 1-10,-2 1-4,-8-2-4,9 1-1,9 1 1,-9-2 0,-1 1 2,10 1-15,-9-1-24,9 5-32,0-6-39,-9 2-43,7-1-47,3-1-53,7 2-62,-7-7-90,6 2-114,-7-1-47,9 0 0</inkml:trace>
  <inkml:trace contextRef="#ctx0" brushRef="#br0" timeOffset="1580">1533 1179 112,'0'0'567,"0"0"-88,0-4-93,0-1-22,8-5-66,-8 5-68,10-5-41,7 0-22,-7 5-12,7-5 1,1 0-4,-1 5-9,1 0-9,0-5-11,-1 10-11,-9 0-7,11 0-2,-1 10 5,-10-5 4,11 10 11,-3-5 11,-7 10 11,9 0 6,-18 0 2,9-1-4,0 7-18,-9-2-13,0 1-20,0 0-14,-9 0-14,9-5-14,-9 4-14,1-3-10,-2-1-8,1-5-5,1 0-4,0 0-3,-2-6-3,10 1-1,-9-5 4,9 0 5,0 0 7,0-5 0,-8 0 3,8-5-3,0-5 1,0 0-3,0 1-6,0-12-5,0 6-6,8-5-2,-8-4-3,9 4-5,1-5-4,-2 0-6,0 0-8,1 5 0,9-5-12,-9 5-10,9-4-15,0 3-15,-1 6-16,10-4-16,-9 9-19,9-5-25,-11 0-14,11 5-14,0 0-12,-9 0-2,7 5-3,-6 0-4,-1 0 3,-1 0 1,1 1 7,0 4 7,-1-6 13,1 6 10,-1-5 16,1 5 19,1-4 23,-11-2 18,9 1 18,1 1 15,-9-2 14,9 1 11,-10-4 7,2 3 9,-2 2 11,1-1 12,-1-1 15,2 2 14,-1 4 17,-9-5 18,8-1 16,2 6 15,-10-4 9,0 4 3,0 0 4,8 0-10,-8 0 4,0-5-1,0 5-6,0 0-7,0 0-7,0 5-5,-8-5-6,8 0 7,0 4-9,-10 2-1,2-1 3,-1-1 1,-9 2 0,9 3-2,-9 2-1,10-2-7,-10 1-8,1 5-10,-2 0-10,11-5-10,-10 5-5,1 0-2,-1 0-20,9 5 3,-9-5 0,1 0-3,7 0-2,2 0 0,-10 4-5,9-4-3,9 5 11,-8-5-7,-2 0-4,10 0 1,-8 0-1,8 0-3,0-5 0,0 0 0,0 0 1,0 0-2,0-5 1,0 0 0,0-5-3,0 5 3,0-5 0,0 0 0,8 0-3,2-5 4,-2 0 1,1 0 1,0 0 0,0-5-3,9 5 3,-9-5 1,7 0 7,-6-5 3,-1 5 2,9 0 7,-10 0 4,1 0 11,1 5 5,-2-4 2,0 3 3,-8 1-2,9 1-5,1-2-5,-10 1-7,0 5-8,8 0-7,-8 0-5,0 0-7,0 5-1,9 1 1,-9-2-2,9 7-2,0-7 3,-9 6 0,8 0-1,2 5 3,-10-5-3,8 5-6,-8-5-17,9 5-22,-9-5-19,8 0-27,-8 0-29,10-5-31,-10 5-19,9-10-16,-1 5 5,2-5 7,-10 0 3,8 0 10,1 0 15,0-5 19,8-5 13,-8 5 14,1-5 10,-2-5 13,10 5 14,-9-5 15,-1 5 13,2-5 11,-2 0 10,1 5 12,-1 0 17,2 1 17,-2-2 15,-8 1 12,0 5 10,9 1 3,-9-2 2,0 1-5,0 5-13,0 0-14,0 0-14,0 0-10,0 0-5,0 5-5,0 1-1,0-2 0,0 7 2,0-2 1,-9 1 2,9-5 1,0 10-1,0-10 2,-8 5-1,8 0-3,0-5 2,-10 0 1,10 5 0,0-5 2,0-5 11,-8 5 18,8-5 13,0 5 8,0-10 3,0 5 3,0-10-2,0 0-5,0 0-12,0-10-16,8 5-11,2 1 1,-10-7 4,8 1 1,1 5 5,-9 0 4,10 0 8,-2 6 4,1-6-2,0 5-6,0 0-9,-1 5-3,1 0-7,0 0-4,0 5-6,-1 0-6,2 0-2,-1 5-2,-1 0-1,2 0 3,-2 5-1,1-5 0,-9 5-1,8 0 2,2-1-2,-10 2-1,8-1-1,-8-5-2,0 5 3,9-5 0,-9-1-1,0 1-3,0 1 0,10-6 5,-10 0 1,0 0 0,8 0-2,-8-6-1,8 1 1,-8 1 0,10-7 0,-1 2-2,-9-1 2,8-1-1,2 2 6,-10-1 9,8 0 10,1 5 9,-9 0 6,0 0 1,8 0-2,-8 5 1,0 0-7,0-5-10,0 5-11,0 0-4,10 5-6,-10 0-2,9 5-3,-9 0-1,0-5 0,8 10 1,2-5 2,-10-1-4,8 2 0,1-1 2,0-1 0,-9 2 0,9-2 3,-1 1 1,1-5 0,9 5 1,-10-5-1,2-5 1,7 5 0,-7-5-2,7 0 1,-9 0-4,10 0-7,1-5-5,-2 0-6,-8 1-7,8-2-5,1 1-2,-1-5-5,2 1 0,-1-2 4,-1-4 4,-9 0 0,10 6 9,-9-6 6,9-5 5,-10 5 2,11-5 5,-11 0 0,1 0 0,0 0 7,0-5-3,-9 11-1,8-7 1,-8 2-2,10 4 1,-10 5 1,0-5 10,0 5 9,0 0 7,0 5 5,0 0 1,0 0 3,-10 0-2,2 5-3,-10 5-8,9 0-8,-18 0-7,11 10-1,-11-5 1,9 10 0,-9-5 4,10 5 1,-1-1 1,0 1 2,9 5 0,-8-5-2,8 0-3,9 5-1,0-5 1,0 0-1,0-1-3,9-4 2,0 6-1,8-7-2,-8-4 1,8 5 0,10-4-2,-9-2 1,-1-4 1,10 0-6,-9 0-5,9-5-12,-10 0-16,1 5-22,8-5-24,-7-5-31,-2 5-33,-9 0-33,10-5-30,-9 0-24,9 5-24,-10-5-27,2 5-24,-1-5-20,-1 5-17,-8-4-21,10 4-34,-2-6-63,1 1-100,-1 1-33,2-7 5</inkml:trace>
  <inkml:trace contextRef="#ctx0" brushRef="#br0" timeOffset="3050">4098 1060 580,'10'-5'665,"7"1"-95,-8-7-91,0 7-51,-1-7-91,2 7-71,-10-2-42,9-3-31,-1 4-20,-8-1-14,0 2-12,0 4-12,8-5-11,-8 5-12,0-6-13,-8 6-10,8-4-13,0 4-11,-8 0-15,-11 0-17,11 0-9,-10 4-7,1-4-4,-10 6 0,9 3 5,-9 2 3,1-2 7,-1 1 12,2 5 4,-2 0 4,0 5 1,1-5-4,-1 5-5,0 0-5,9-5-9,1 10-7,9-5-7,-11-1 0,11-4-5,-2 5-1,2 0-1,8-5 0,-9 0-5,9 0 2,0-5 2,0 5-3,9-5 0,-9 0 2,8-5-1,-8 5-1,10-5 5,-2-5-6,-8 4 0,9-4 1,1 0 0,7-4 0,-9-1 2,10-5 0,0 0 0,-9 0 6,9-5-4,-1-5-1,1 5 1,9-5-3,-10-5-2,1 5 0,9-10 0,-10 6 2,1-6-1,8 0-1,-7-5-2,-2 5 2,1-9-1,-1 4 1,1-5 1,0 5-1,-1-10-1,-9 5 3,11 1 0,-11-2-3,2 2 2,-2 4 0,1 1 0,1-1 0,-10 5 0,8 0 5,-8 4 9,0 11 12,0 1 6,0-1 2,0 5 0,0 5 0,0 0-1,0 5-5,-8 0-10,-2 10-10,1 0-4,-9 10-3,1 0 5,-1 5 4,1 4 6,-1 1 3,0 0 2,9 0 6,-9 5 3,10 0 1,-1-5-4,1 5-3,-2-5-4,10 0-2,-9-1 0,9 1-7,9 0-3,-9-6-1,0 6-2,10-9 0,-2 3-2,-8-4 0,9 0-2,-1-5 0,10 0 1,-9 0-3,0-5 3,0 0-6,-1 0-6,2 0-11,-1 0-9,-9-6-9,8 2-12,-8-1-7,8-5-15,2 0-14,-1 0-20,9 0-26,-10-5-25,11-1-24,-3 2-22,3-6-16,-2-5-9,9 0 4,-7 5 16,7-10 27,-9 5 31,1 0 31,9 0 33,-10 0 25,1 0 19,-10 1 19,11-1 17,-11 0 19,10 0 20,-9 5 11,-1-5 11,2 5 16,-1-5 13,-9 5 7,8 5 11,-8-5 3,0 0-4,10 5-2,-10 0 4,0 0-4,0 0-5,0 5-6,0-5-9,0 5-12,0 0-9,0-5-10,0 5-13,0 5-11,-10-5-6,10 5-8,-8 0-6,-1 0-3,-1 5-1,2 0 0,-1 0 3,1 5 4,-2-5-1,2 5 5,8 0 5,-9 0-9,9-5 8,-10 5 4,10 0 0,0-1-3,0-4 0,10 5-3,-10 0-2,9-5 8,-1 0-7,-8 0-4,10 0-1,7-5 0,-9 5 0,2-5-1,7 0-1,-7-5-1,7 5 1,1-5 0,-1 0-2,9 0-7,-7 0-16,-1-5-12,-1 5-14,9-5-14,-7 0-11,7-5-7,-9 5-8,10 0-3,0-5 7,-9 0 5,8 0 4,-9 1-1,2-2-4,7 1-7,-9 1-5,1-2-2,-1 2-9,-7-1-7,7 5-6,-7-5-9,-2-1 0,1 7-3,0-1-6,0-1-9,-9 2-9,8-1-5,-8 0-4,9 0-3,-9 0-2,0 5-3,0-5 0,0 5-1,-9-5 1,9 5-8,0-5-30,-8 0-48,-1 0-82,0 0-62</inkml:trace>
  <inkml:trace contextRef="#ctx0" brushRef="#br0" timeOffset="4085">5063 353 49,'0'-5'608,"0"1"-26,0-2-72,0 1-42,0 1-18,0 4-62,0-5-60,0 5-49,0 0-38,-9-6-42,9 6-32,0 0-33,0 6-8,0-1 0,0-1 3,-8 1 4,8 5-3,-10 5 2,10-4 2,0 3 1,-9 1-14,9 0-20,-8 5-20,8 0-15,0 0-6,-10 0-8,10-1-6,0 1-5,0 5-4,-8-5-4,8 6-3,0-2-4,-9 1-2,9-5-4,0 4 1,-8 2-3,8-2-2,0 2-3,-10-2-2,10 1-4,-8 5 0,8-5 0,-9 0-7,9 0 1,-10-6 1,10 7-1,0-7-1,-8 7 0,8-7 1,0 1 6,0-5-2,0 0-1,0 5-3,0-10 1,0 5-2,8-5-2,2 0-6,-10-1-11,9 2-3,-1-7-4,10 2-5,-9-1-4,9-5-7,-1 4-7,1-4-4,0-4-3,8 4-3,-8-5 1,0-1-3,9 2 2,-10-1 3,1-1 5,-1 2 5,1-1 3,0-5 4,-1 5-1,-8-5 2,9 5-2,-10-5 1,2 0-1,7 5-1,-7-5 3,-2-5 0,1 5 9,9 0 2,-10 0 6,1-5 6,9 0 3,-10 1 3,2-1 2,7 0 3,-7-6 0,-2 7 2,1-1 2,-9 0 3,8 0 4,2 0 11,-10 0 13,8 5 14,-8 0 12,0 0 7,0 5 4,0-5 1,-8 5-2,8 5-8,-10-4-13,2 4-15,-1 0-11,1 0-7,-10 4-6,-1 1 0,3 5-3,-3 1 1,-7-2 1,9 6 1,-1 0 2,-1 5 2,2-5 2,-1 5-3,1-1 2,-1 2 0,10-1 0,-2-1 1,-7 7-1,7-7 0,2 1-3,-1-5-1,9 5 0,-8 0-2,8-5-1,-10 0-3,10 0 1,0 0-1,0-5-1,0-1 1,0-4 0,0 5 2,10-10 0,-2 5-2,1 1 2,-1-6 0,10-6 1,1 1-2,-3 1 2,3-2-1,7-3 2,-9-6 0,2 0-1,-1 0 0,-1 0-1,1 0 1,-1-5-5,1 5 3,-10 0 0,2 0 6,-1 1 8,-1 3 8,2 1 5,-10 5 3,8-5 4,-8 5 0,0 5-3,9-4-6,-9 4-8,0 0-10,0 0-5,0 0-5,0 0-2,-9 4-1,9 1-1,0 5 0,0 1 1,0-2 2,0 1 0,0 0 1,0 0 0,0 0 0,0-5 0,0 5 0,0-5-7,0 5-3,9-5-6,-9 0-4,0 0-4,8 0-4,-8 0-2,10-5 0,-10 0 0,8 0 1,1 0 1,1-5 0,-2-5 0,1 5-2,0 0 2,0-5-1,-1 0 3,1 0 0,0 0 5,0 5 5,-9-5 4,8 5 5,-8 1 0,10-2 2,-10 6 2,9-5-1,-9 5 1,0 0 0,0 0-2,8 5-1,2 1-1,-10-6 3,8 4 3,1 1 1,-1 0 1,-8 0 1,10 0 0,-2 0 3,1 5 0,-9-10-1,10 10-2,-2-10 1,-8 5-1,8-5-2,2 5 1,-10-5-1,9 0-1,-1 0 1,1 0-1,0-5 1,0 0-1,-1 0-2,2 0 1,-2-5 2,1 0 1,1 0-2,-2 1 0,1-6 0,-1 0-2,2 0 3,-2-5-1,1 5 0,1-6 0,-2 7 1,0-1 1,2 0 9,-10 0 10,0 5 6,9 0 6,-9 5 2,0 0-1,8 5-1,-8-5 0,-8 10 1,8 0 0,0 5 3,-9 5 4,9 0 8,-10 5 10,10 4 11,-8 6 7,8-4 0,-8 8 0,8-4-1,-10 5-4,10-5-4,0 5-8,0 0-8,-9-1-4,9 1-8,0-5-8,0 5-9,0-5-3,0 5-7,-8-5-3,8-6-2,0 6-3,0-5-3,-10 0 1,10 0 2,0 0 0,-8-6 1,-1 1-3,9 1 2,-8-6-1,-2-6 2,10 6-2,-9-5-3,9-5 1,-8 0 2,8-5-5,-10 0-5,2 0-7,-1-5-7,0-5-5,0 0-6,1-5-5,-1 0-10,-1-4 1,2-7 0,8 2 3,0-1 2,0-5-1,0 5 1,0-5 5,8 0 4,-8 6 4,10-6 0,-1 5 0,-1 0-2,-8 0-3,9 0-8,0 5-12,0 1-11,-1-2-24,2 1-35,-2 1-45,1 4-47,9-5-46,-9 0-48,-1 5-53,10-5-47,-9 0-31,1 5-22,6-5-30,-6 0-52,7 1-90,1-7-17,-1 2 24</inkml:trace>
  <inkml:trace contextRef="#ctx0" brushRef="#br0" timeOffset="5295">6611 115 519,'27'-20'640,"-10"-1"-82,1 2-88,0 4-50,-9 0-79,9 5-48,-10 5-31,11-5-21,-11 10-19,9 5-16,1 0-4,-9 10-10,9 0-2,0 5-6,-9 5-7,7 5-12,-6 4-11,7 1-16,-7 5-23,-2 0-17,1 5-15,1-1-7,-2 6-6,0-5-10,-8 5-5,9-5-11,-9 0-8,0-1-4,-9 1-5,1 0-4,0 5-5,-2-11-2,-7 6-3,-1 0-2,-9 0 0,10 0-2,-10 0-2,9-1-1,-9 1 1,1 0-2,-1-6-1,0 6 1,1 0 1,9-5-2,-10-1 0,1-3-2,7-1-2,-6-6 1,7-4 1,0 0 0,9-5-2,-9 0-1,9-5-8,-7-6-9,6-3-12,1-1-17,1-1-23,-2-4-24,-7 0-31,7 0-35,-6 0-37,7-4-34,-1-7-34,-7 7-31,8-7-30,0 2-32,1 4-25,-2-5-18,2 5-17,8-5-41,-9-5-84,1 5-66,8-5-14,-19 5 18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2:56.57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422 438 65,'-9'10'180,"9"5"-31,-9-5-13,1 5-1,8 0 9,-10 0 1,2-1-9,8-4-10,-9 5-8,-1 0-3,2 0-5,8 0-4,-9 0-8,1 0-8,8 0-5,-10 5-7,2-5-4,8-1-2,-9 1-4,0 0-2,9-4 1,-9 4 0,9 0-2,-8-6-5,-2 6 2,10-5-5,-9 0 3,9 0-1,-8 0 1,8-5 4,-8 0 1,8 0 5,-10 0-5,10 0 2,0 0-1,0-5 2,0 5 0,0-5-1,0 0 6,0 0-1,0 0 2,0 0 3,0 0-4,0 0 0,0-5-4,0 5-5,0-5-7,0 0-1,0 0 2,0-5-5,0 5-1,0-5-4,10 0-5,-10-5-3,8 5-2,0-5-8,-8 0-7,9 0-4,1 0 0,-10-4-1,8-1 3,1 0-1,0 0 0,-9-5 2,9 0 0,-1 0-2,2 0-4,-2-4-3,-8 4-2,9 0-3,-1 0-2,-8 0 0,10 0-4,-1 5 2,-9-5-1,8 1-1,-8 4 1,10-1 0,-2 2 1,1-1-4,-9 5 2,9-5-3,-9 5 0,9 0 1,-1 0-1,-8 0 0,0 6-2,9-6 1,1 4 2,-10-4 0,8 6 0,-8-1 0,0-1 0,8 7-1,-8-6-1,0 5 2,0 0 0,10 0 0,-10 0 1,0 5-1,0-5 0,0 5 0,0 0 2,0 0-4,0 0-1,0 0-1,0 0 1,0 0 0,0 10-2,0-5 2,9 5 0,-9 4 7,0-3 6,0 4 12,0 0 10,8 4 12,-8 1 12,0 0 8,0 0 7,10 0 2,-2 5-1,-8-5-1,9 5-5,-9 0-9,8 4-5,2-4-4,-10 5-5,8 0-4,-8 0-3,9 4-2,1 2-6,-2-7-1,-8 7-1,9-2-2,-9 1 2,9-5-5,-9 5-2,0-6-4,9 7-3,-9-12-3,0 6-4,0-5-1,0 0-3,8-1-1,-8 2 0,0-7 2,0 1 0,0-5 1,0 0-4,0 0-11,0-5-15,-8 0-21,8-5-25,0 5-30,0-5-33,0-5-45,-9 0-52,9 0-56,0-5-50,-9-5-47,9 5-41,0-5-41,0-5-50,-9 5-51,9-5-59,0 0-3,-8-5 29</inkml:trace>
  <inkml:trace contextRef="#ctx0" brushRef="#br0" timeOffset="703">219 592 28,'-18'5'474,"9"-5"-42,-9 0-35,10 5 0,-1-5 6,-1 0-31,10 0-39,-8 0-40,8 0-40,0 0-30,0 0-28,0 0-34,0-5-34,0 5-19,8 0-16,-8 0-27,10 0-2,-1 0-8,-1 0-5,10 0 0,-9 0-1,9-5-6,-1 5-7,1 0 10,9-5-14,-10 5-8,9-4-23,-8 4-26,9-6-28,0 1-36,-1 1-44,0-2-51,0 1-48,1 1-53,0-2-40,-1 1-40,1-5-39,0 1-43,-1-2-59,1-4-61,-10 6-12,10-1 19</inkml:trace>
  <inkml:trace contextRef="#ctx0" brushRef="#br0" timeOffset="1013">927 294 197,'-10'0'497,"1"0"-68,9 0-45,-8 0 0,-1 0-4,0 0-32,9 0-27,-9-5-26,1 5-23,8 0-21,-10-6-22,10 6-21,0 0-29,0-4-10,0 4-8,0 0-10,0 0-13,0-5-13,0 0-15,10 5-14,-10-5-16,8 5-14,1-5-13,9 0-9,-1 0-7,1-5-6,0 5-3,9 0-6,-10 0-5,9 0-4,10 0-2,-10-5-3,1 10-2,0-5-12,-1 5-9,9 0-21,-8 0-26,0 0-33,-1-5-39,1 0-43,-10 5-45,10 0-39,-1 0-43,-8 0-31,-1 5-26,2-5-16,-1 0-16,-1-5-13,1 5-22,-10 0-37,1 0-71,1 0-11,-10 0 12</inkml:trace>
  <inkml:trace contextRef="#ctx0" brushRef="#br0" timeOffset="1346">1165 224 165,'0'0'434,"0"0"-56,0 0-24,0 0 8,0 0-17,0 0-28,0 0-19,0 0-18,0 0-14,0 0-14,0 0-17,0 0-18,-8 0-14,8 0-5,0 5-3,0-5-4,0 5-4,-10 0-10,10 0-7,0 5-10,0 0-9,-8-5-15,8 9-18,0-3-20,-9-1-12,9 5-8,0-1-5,0 1-8,-10 0-3,10 5-5,0-5-4,0 5-6,0-5-3,0 5-6,0 0-4,0 0-7,0-1-6,0 1-5,0 1-3,0 3-1,0-4-3,0 0-2,0 5-3,0-5-2,0 0-9,0-6-15,-8 7-18,8-1-21,0-5-23,0 0-30,0 0-45,0-1-55,0-4-56,0 0-67,0 0-74,0-5-70,8 0-83,-8-5-106,0 0-93,0-5-26,10-5 19,-1 5 52</inkml:trace>
  <inkml:trace contextRef="#ctx0" brushRef="#br0" timeOffset="1739">1758 189 186,'0'0'475,"8"0"-67,-8 0-42,0 0-12,0 0-43,0-5-38,0 5-31,0 0-28,0 0-19,0-5-18,0 5-13,0 0-15,0 0-14,0 0-11,0 0-13,0 0-6,0 0-8,10 0-1,-10 5-5,0-5-2,0 0 10,0 5 18,-10 0 16,10 5 7,0 0 7,0 0-2,-8 0 0,8 0-4,0 5-15,-9-5-21,9 10-21,0-5-11,-10 0-11,10-1-12,0 7-5,-8-6-4,8 4-4,0-4-6,0 5-4,0-5-5,0 0-2,0 5 1,0-5-5,0 0-3,0 0-2,0 5 0,0-11-2,0 6-3,0 0-2,0-5-2,8 0 0,-8 0 1,0 0-1,0-5 1,0 5-2,0-5-1,0 0 4,0 0 0,0-5-2,0 0 1,0 5 0,0-5 2,0 0 0,0 0 0,0 0-3,0 0 2,0-5 1,0 5 1,0-5-3,0 0 1,0 0-1,0-5 2,0 0 0,0 0-1,0 0-1,0-5-1,0 0 0,0 0-2,0-5 3,0 5-3,0-4 0,0-1 0,0 0-1,0 5 1,0-5-1,0 0 0,0 5-3,0-5 2,0 5 1,0-5 0,0 5-2,0 0 1,10 6 1,-10-1 1,-10 0 0,10 0 0,0 0-2,0 0 1,0 5 1,0 0 0,0 0-1,0 0 1,0 0 0,0 5 0,0-5 0,0 5 1,0 0-1,0-5-3,0 5 2,0 0 1,0 0-1,0 0-1,0 0 1,0 0 0,0 0-1,0 0 1,0 0-2,0 0 0,0 0-2,0 0 1,0 0-1,0 5 0,0-5 3,0 0 1,0 5 1,0-5-1,10 5 0,-10-5-3,9 5 3,-9 0 1,8 0-2,-8 0 1,0 0-1,10 5 1,-10-5 3,8 5-1,-8 0 0,9 0-1,-9-1 0,10 2-1,-2-1 0,-8 4 1,9 1-2,-1-5 2,-8 5 1,10-5-1,-2 5 1,1-5-2,-9 0 2,9 5 1,0-5-2,-1 0 2,2 0-1,-1 0 2,-1-1-1,-8-3 0,8 3-4,2-3 2,-1 3 2,-1-3-2,-8 3 0,10-4 0,-2 1 0,1-2 0,-9 1 0,10 1 0,-2-6 0,-8 4 0,8 1-1,1-5-1,-9 0 2,10 0 3,-2 0-1,-8 0 2,9 0-1,0-5 3,0 5 0,-1-4 1,2-7-2,-2 7-1,1-7-1,1 2 0,-2-6 2,1 5-4,-1-5-1,-8 0 0,10 0 2,-2-5-1,-8 5 1,9-5-3,0 0-1,-9 1 1,9-2 0,-9 1-1,8 1-1,-8 4 1,10-5 1,-10 0 1,9 5-1,-9 0 1,8 0-1,-8 0 1,8 0 0,-8 0-1,0 0 1,10 6 0,-10-2-1,9-4-1,-9 6 2,8-1-2,-8-1 2,0 2 0,10-1 0,-10 5-3,8-5 2,-8 5 1,0 0 0,9-1 0,-9 2 0,0-1-1,0 0 1,0 5 1,0-5 0,0 5 0,10 0-1,-10 0-1,0 0-2,0 0 1,0 0-1,0 0 2,0 0 0,0 0-2,0 0 0,0 0 0,0 0 2,0 0-2,0 0 2,0 0-1,0 0 0,0 0 1,0 0 0,0 0 0,0 0-1,0 0 0,0 0 0,0 5 0,0-5 0,0 0 0,0 10 1,0-6 1,0 2 0,-10 4 0,10 0 0,0 0 2,0 4-1,0-3 1,0 4 1,0 4 4,0-4 6,0 5 4,0 0 5,0 0 2,-9 0 4,9 0 4,0 0 3,0 5 2,0-5 0,0 5-1,0-1 0,0 2 0,0-2 1,0 1-3,0 0-2,0 0-4,0 4-2,9-3-1,-9-2-1,0 6 0,0 0-1,10-5 0,-10 5-2,0-5 0,8 5-1,-8-6-1,0 2-3,8 3-4,-8-9-2,0 5-3,0 0-2,9-5 0,-9 4-1,0-3-4,0-6 0,0 5 0,0-5 0,0 0 0,10-1 1,-10-4-1,0 0 1,0 0-1,0-5 1,0 5 0,0-5-3,0 0-3,0 0-4,8-5-6,-8 0-6,0 5-4,0-5-11,0 0-14,0-5-15,0 5-17,0-5-17,0 5-21,0-5-40,0 0-52,0-5-59,-8 5-67,8-5-75,0 0-79,0-5-82,0 0-101,0 0-112,0-5-27,0 5 19,0-4 54</inkml:trace>
  <inkml:trace contextRef="#ctx0" brushRef="#br0" timeOffset="18670">5 1637 127,'0'6'179,"0"-6"9,0 0 9,-8 4 8,8-4-23,0 0-28,0 0-25,0 0-20,0 0-13,0-4-14,0 4-10,0 0-10,0 0-8,0-6-7,0 6-6,0 0-5,0 0-4,0 0-2,0-5-3,0 5 0,0 0-1,0 0 2,0 0 1,0 0 2,0 0-1,0 0 1,0 0 0,0 0 0,0 0-2,0 0-2,0 0-2,0 0-5,0 0-4,0 0-1,0 0-2,0 0-5,0 0-2,0 0-2,0 0-2,0 0-2,8 0 1,-8 0 1,10 0 0,-10-4 1,9 4 2,-1 0-3,2 0 1,-2-6 1,1 6-1,1 0-2,-2 0-1,1 0-2,-1 0 1,2 0 2,-2 0-1,1 0 0,0 0 0,-9 6 1,9-6 0,-1 0 4,2 0 2,-1 4 4,-1-4 2,-8 0 3,8 0 5,2 0 4,-1 0 5,-1 0 0,2 0 1,-2 0-1,1 0-4,1-4 0,-2 4-4,0 0-2,11 0-2,-11-6 0,10 6-3,-1 0-1,-7 0-1,7-5-2,1 5-3,-1 0-1,10-4-1,-9 4-2,-1 0 0,9 0 0,-7 0 1,-1 0-2,7 0 4,-7 0-1,9 0-4,0-5 1,-10 5-1,9 0 0,1 0-1,0 0 0,-1-6-1,1 2 0,0 4 0,-1-5 1,1 5 0,8-6 1,-8 6-2,0-4 0,8 4 0,0 0 0,-9-5 1,10 5-1,-10 0-1,9 0 1,2 0 0,-2 5 0,-8-5-3,8 4 2,-9 2-1,9-1-1,1-1 2,-10 2-2,1-1 3,8 4 0,-8-3 2,-1-2-1,9 1-1,-8 1 4,0-2-2,0 1 0,8 1-1,-9-6-1,9 0 0,-8 0 0,8 0 0,2 0-3,-12-6 1,11 6-1,0-5 0,-1 1 1,0-2 2,-9 1 0,10 5 3,-10-4 1,1-2-2,-9 1 1,9 1-1,-10-1-1,1-1 0,0 2 1,-1 4 1,-9 0 5,2-5 12,-1 5 8,-1 0 7,-8 0 8,10-6 8,-10 6 7,8 0 5,-8 0 0,0 0-5,0 0-4,0 0-1,9 0-3,-9 0-5,0 0-4,0 0-7,0-4-5,0 4-5,0 0 0,0 0-6,0 0-5,0 0-3,0 0-5,0 0-2,0 0 1,0 0-3,0 0-1,0 0 0,0 0 3,0 0-3,0 0 2,0 0-2,0 0 0,0 0 3,0 0-4,0 0 2,0 0 1,0 0 0,0 0-1,0 0-4,0 0-16,-9 0-16,9 0-23,-8 0-35,8 0-43,-10 0-45,-7 4-49,7-4-52,-6 0-68,-3 0-102,2 0-98,-1 6-34,-8-6-1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2:59.69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423 20 230,'0'0'255,"0"0"-11,0 0 5,-8 0 9,8 0-17,0 0-25,0 0-23,-10 0-14,10 0-11,0 0-8,0 0-9,-8 0-6,8 0-6,-9 0-13,9 0-4,-8 6-6,8-2-4,-10 6-5,-7-5 1,7 10 4,2-5 0,-10 9 6,1-3 4,-1 4 1,-9 5 5,10 0 8,-10-1 3,9 2 1,-9 3 6,11 1 2,-3 0-4,-7-5-9,9 4-9,-1 6-14,-1-5-14,11 0-13,-10 0-15,9 0-10,1 5-9,-1-5-2,9 5-6,0-5 1,0-1-5,9 6-3,-1-5-2,1-5-2,1 5-3,6-1-2,3-4-2,-1 0-3,7 0-2,2 0 0,-1-5-5,1-6-1,8 7-1,-8-12-4,9 6-3,-10-4 0,0-7-2,1 7-1,0-7 1,-1 1-1,-7-5 0,7 6 0,-9-6 1,1 0-2,-9 0-1,9 0 1,-9 0-1,-1 0 0,2 0-2,-2 0 1,-8-6 0,9 6 1,-9 0-1,8 0 1,-8-5 2,0 5-3,10 0 2,-10 0 0,0-4-2,0 4-1,0 0-2,0 0-5,8 0-6,-8 0-6,0 0-5,0 0-7,-8 0-9,8 0-13,0 0-8,0-6-11,0 6-11,-10-5-14,10 5-16,0-4-23,0 4-23,-8-5-17,8-1-19,0 2-21,0-1-23,-9-1-25,9 6-29,0-4-27,-8-1-24,8-1-34,0-3-49,0 3-70,-10-3-81,10-1-24,-8 5 11</inkml:trace>
  <inkml:trace contextRef="#ctx0" brushRef="#br0" timeOffset="1660">1264 274 262,'0'0'273,"0"0"-9,0 0 2,0-5-15,0 5-28,9 0-25,-9 0-17,0 0-14,0 0-10,0 0-5,0-5-5,0 5 1,0 0 0,0 0-3,0 0 2,0 0-4,0 0-7,0 0-9,0 0-5,0 5-4,0-5-1,0 10 3,-9-5 5,9 10 12,-9-5 15,9 10 16,-9 0 6,1-1-1,-2 2-9,2 3-10,-1 2-16,1-2-19,-11 6-21,11-5-18,-2 0-14,2 5-10,-1-6-8,0 2-8,9-2-5,-9 1-5,1-5-5,-1 5 0,9-5-5,0-5-3,-10 5-3,10-5-3,-8-6-4,8 6 0,-8-4-3,8-7-2,0 7 1,0-11-2,0 4 2,0 1 6,0-5 6,0 6 5,0-6 2,0-6 5,0 1 0,0 1 0,0-2 0,0-3-5,0-6-5,0 0-8,0 0-4,8-5-2,-8-5-2,8 0-6,-8 0-7,10-4-8,-10 3-2,9-4 1,-1-4-2,-8 4-4,9 0-1,-9 5 2,9 0 4,-9-4 7,9 3 0,-9 2-4,8-1 2,2 5 0,-10-5 0,8 5 1,1-5 1,1 5-1,-10 0 3,8 5 0,1-5-4,-1 1 3,2 4 2,-2 0 3,1 0-1,0-5 1,0 5 1,-1 0 3,2 5 5,-1 0 0,-9 0-1,8 0-1,0 0 2,-8 10 0,0-9-2,0 9-1,10-6 1,-10 6-1,0 0 0,0-5 2,0 5-2,0 0-1,0 0 1,0 0 0,0 0 1,0 0-1,0 0-2,0 5 0,0-5 1,0 6 1,0-6 2,0 9 1,0-3 0,0 3 1,-10 6 5,10-5 1,0 5 6,0-1 1,0 7 6,0-1 2,-8 0 3,8-1 3,0 7 3,0-2 0,0-4-2,0 5 1,0 0-2,0 0-2,0 0-1,8 4-1,-8-3-1,0 4 0,10-6-2,-10 1-1,9 5 1,-1 0 3,-8-5 3,10 5 2,-2 5 1,-8-5 0,9 4 1,1 1 2,-10 0-4,8-5-1,-8 5-5,0-5-5,0 4-3,0-4-2,8 5-4,-8-6-1,0-3-1,9 4-2,-9-6-1,0 1-1,0-5-2,10 0 1,-10 0 0,0-5 1,8 0-1,-8-5-2,0 5 0,0-6-2,0-3-5,0-1-8,0 4-6,0-9-8,0 6-7,0-6-6,0 0-6,0 0-9,0 4-9,0-4-10,0-4-16,0 4-26,-8 0-39,8-6-49,0 1-49,-10-4-57,10 3-60,0-9-60,0 6-59,0-6-61,0-5-77,0 5-68,0-5-18,0 0 28</inkml:trace>
  <inkml:trace contextRef="#ctx0" brushRef="#br0" timeOffset="2466">1123 642 348,'-9'0'628,"-1"0"-46,10 0-90,-8 0-37,0 0-63,8 0-66,0 0-63,0 0-45,0 0-40,0 0-34,0 0-27,8 0-28,0-4-26,2 4-24,7-6-11,1 6-13,9-5-2,0 1-4,-2-2-3,2 1 2,9 1-4,-11 4-13,12-6-12,-2 1-11,-8 5-22,8-4-17,0-1-15,0 5-19,-8-6-12,18 6-1,-10-4-1,0-1 4,0-1 16,-8 2 9,9-1 13,-1-1 16,-8 2 14,0-1 14,-11-5 12,11 5 9,-9-5 11,-1 5 12,-7-5 18,-2 5 14,1-5 17,-1 5 14,2 0 12,-10-5 13,9 10 3,-9-10 3,8 5-8,-8 5-7,0-5-4,0 0-4,10 1-3,-10-2-6,0 6 1,0-5 3,0 5 3,0 0 1,0 0 0,0 0-5,0 0-4,-10 0-3,10 5-8,-8 1-6,-1 3-3,-1 1-6,-7 0-1,9 5 1,-10 0 3,0 0 1,9 5 4,-9-5-1,1 4-1,-1 2 0,1-1-2,7-1-4,-7 1-4,7-5-4,-6 5-8,16-5-2,-9-5-7,-1 5-5,10-5-3,-8 0-5,8 0-2,8 0-5,-8-6 0,10 2-3,-1 3 4,-1-9 1,10 6-2,-1-6 0,1 5 0,9-5 2,-10 4-1,10-4 1,-9 0-1,8 0-2,-9 6-4,10-6-1,-9 0-4,0 5-5,-1-5-2,-8 4-5,9 1-2,-10 1 0,2-2 1,-1 1 2,-9 1 4,8-2 3,-8 1 6,0 1 2,0 3 1,-8-4 0,8 0 3,-9 0 2,9 5 1,-10-5-2,2 0 1,0 0 0,-2 0-4,-7 0 0,8 0-1,0-5-1,0 5-1,1 0 0,-10-5-2,9 0 1,-1 0 2,2 0 1,8-5-3,-9 5-1,9-5 2,-8 5-4,8-5-1,0 0-2,0 0-2,8-5-1,-8 0 3,9 0 1,9 0-4,-9 1 5,9-6 2,-1 0 3,1 4 4,-1-4 1,9 0 0,-7-4 1,-1 4 1,-1 0 0,1 0 2,-1 0-1,1 5-2,0-5 0,-9 5 3,9 5 2,-10-4 2,1 3 0,-9 1 0,8 1-1,2-2 1,-10 6 0,0 0 0,9 6-1,-9-6-1,0 4-1,0 1-1,8 1 0,-8-2 3,0 6-3,0-5-1,0 5 1,0 0-3,0-5 1,0 5 3,0 0 0,0-5 0,0 5-2,0-5-1,0 5-1,0-5 0,0 0-1,0 0-2,10-1 0,-10-4 0,0 6 1,8-6 0,-8 0 2,0 0-2,9 0 2,1 0 1,-2-6-1,0 2-1,1-1 1,1 0 0,-2 0 0,0-5 2,2 0 0,-1 0-1,-1 0 0,10 0 1,-18 0 2,9-5-3,-1 5 0,2 1 6,-2-6 5,1 4 6,1 1 7,-10 1 4,8 3 6,-8-3 7,9-2 3,-9 7 2,0-1 2,9-5-1,-9 5-1,0 5 0,0-6-1,0 2-1,0 4-2,0 0-3,0 0-5,9 0-4,-9 0-4,0-5-2,0 5-7,0 0-2,0 0-1,0 5 0,0-5-3,-9 4 3,9 2 1,0-1 2,0 5 9,0-1 0,0 2 6,0 4 5,0 0 4,9 0 1,-9 4 4,0 1 0,0-5 1,0 10-1,0-5-1,8 0-4,-8 4-2,0-3 1,9 3-1,-9 2-3,0 3-2,10-4-1,-10 5-2,0-5-4,8 9-3,-8-4-4,0 0-3,0 5-4,8-5-3,-8 0-2,0 5-2,0-5-2,0-1 0,0 1 1,-8 0-4,8 0 2,0 0-2,0-5-2,-8 5 1,8-6 1,-10-3-1,10 3-3,0-4-3,-9-5-8,1 5-9,8-5-6,0-5-8,-9 0-9,0 0-5,9-6-6,-9 2-4,1-6 0,8 0-1,-10 0-3,-7-6-3,7 2 2,2-6-1,-1 5 2,-9-10 5,1 5 3,7-5 7,-6-5 7,6 0 10,-7 0 3,9-4 5,-2 4 0,1-5 0,1 0-1,8-5 0,-10 5-3,10 0-3,0-5 0,10 5 2,-10-4 1,8-1 1,1 0 6,1 0-2,6 5 5,-7-5 5,9-4 2,0 8 2,-1-4 1,1 1 3,-1 4 1,1-5 4,9 5 2,-9 0-2,-1 1 2,2-2-2,7 7 1,-9-1-3,1 0 0,-1 0 2,1 0-1,1 5 1,-11 0-1,10 5-1,-9 0 1,-1 1 2,1-2 0,0 1-1,0 5 0,-9 1 0,8-2 0,-8 6 2,10-5-1,-10 5 2,0-4 2,0 4 10,0-5-2,0 5-1,0 0 1,0 0-2,0-6 0,0 12-2,0-6-2,0 0-12,0 0 3,0 5 1,0-1 0,0 1 1,0 1 0,0 3 0,0-3 2,-10 3 3,10 1-3,0 1 1,0 3-1,-8-4 2,8 0-1,0 0-1,0 5 1,0-5-3,0 0 2,-9 5 1,9-5 0,0-1-3,0 2 1,0-1 1,0-1-1,0 2 1,0-2-2,0 1 2,0 1-1,0-7 1,0 1 0,0 1 0,0-2 0,0 1 0,0 0-1,0-5 1,0 0 1,9 0 6,-9 0 4,0 0 2,0 0-1,0-5 1,8-4 2,-8 3 0,0-3-2,10-2-6,-1-4-3,-9 0-3,8 0 0,2 0-2,-10 1-1,8-1 4,1-5 2,-1 5 4,-8 0 4,10 0 4,-10 0 7,8 0 1,1 5 6,-9-5-1,10 6 1,-10-2 2,8 2-1,-8 3-4,0 2-2,8-1-4,-8-1-3,0 2-5,0 4-3,0 0-6,0 0-5,0 0-1,0 0-3,0 0-1,10 0 0,-10 4 1,0-4-1,0 6 2,9-1 2,-9 5-2,8-5 0,-8-1 2,10 7 1,-2-7-1,1 7 2,-1-7-2,2 7 0,-2-7 1,11 7 1,-11-2-1,1-4-3,0 5-3,0 0-8,8-5-7,-8 5-8,0 0-11,-1 0-9,-8 0-10,10 5-9,-1-5-8,-9-1-6,8 6-6,-8-4-16,0-1-13,0-1-21,10 2-22,-10-7-17,0 7-16,8-7-18,-8-4-11,0 5-5,9 1-5,-9-6-5,8 0-7,2 0-18,-10 0-19,8-6-22,1 1-26,1 1-32,-2-2-35,-8 1-39,8-5-45,2 5-20</inkml:trace>
  <inkml:trace contextRef="#ctx0" brushRef="#br0" timeOffset="4143">3326 567 205,'8'-4'213,"-8"-1"14,8-1 21,-8 2 24,10 4-1,-10-5-14,0 5-17,0 0-10,0-5-10,0 5-13,0 0-9,-10 5-10,10-5-13,-8 5-14,0-1-9,8 2-11,-9 3-8,-1 2-3,2-1-22,0 4 4,-2-4 5,1 5-3,1 0-7,-2 0-6,2-5-4,-1 10-5,9-5 12,-8 0-20,-2 0-12,10-5-10,0 5-8,0 0-7,0 0-6,0-6-6,10 2-7,-2-2-3,-8 1-5,17 1-2,-7-2-1,-2-3-7,11 3-17,-3-4-27,3 0-26,-3 0-34,3 0-38,-1-5-38,-1 0-45,1 0-44,-9 0-40,9-5-33,-1 5-30,-8-5-18,8 0-19,-7-5-15,7 0-21,-9 1-24,2-6-30,-1 0-10</inkml:trace>
  <inkml:trace contextRef="#ctx0" brushRef="#br0" timeOffset="4410">3741 284 181,'9'-20'249,"-9"0"-16,0 1-3,0-2 12,0 1 5,0 5-12,0 0-10,0 0-6,0 6-5,-9-6-4,9 10-6,0-5-5,0 5-10,0-1-10,-8 2-12,8 4-15,0-5-15,0 5-9,0 5-10,-10-5-4,10 4 0,0 2 4,-8 4 13,8 0 24,-9 5 15,9-6 6,-8 12 4,8-6-3,0 5-5,-10-1-11,10 1-19,0 0-22,0 5-15,0 0-8,0 0-8,0-1-8,0 2-7,0-2-7,10 6-6,-10-5-10,0 5-5,8-5-4,-8 5-5,9 0-5,-9-6-6,8 6-4,2-4-5,-10 3 3,8-4-6,1 0-4,0 0-3,-9-1-3,9 2 1,-9-2-2,8-3-1,-8-2 0,10 1 0,-10 0 0,9-5-2,-9 0 2,0 0-2,0-6-1,0 6 0,0-9-2,0 3-4,8-3-1,-8-1 0,0-5 0,0 0-2,0 0-2,-8-5-3,8-1-3,0-3-2,0-1 0,0-5-3,0 0-1,0-5 0,0 0 0,0 0 4,0 0 3,8 0 4,-8-4 2,8 4 2,2-1 0,-1-3 2,-1 4 3,2 0 1,-2 0 1,1 0 2,1 5 0,-2-5-1,9 5 1,-7 0 2,-2 0 2,1 6 3,0-1 2,8-1 1,-7 7 0,-2-7 1,1 7 1,-1 4-4,2-5-1,-1 5-4,9 0-2,-10 5-1,1-1 0,1 7 1,-2-7-2,0 7 1,1 4 0,1 0-1,-2 0 2,0 0 0,2 0 0,-1-1 0,-9 6 1,0 0-4,0-5-7,0 5-7,0-5-12,0 5-17,0-1-18,0-4-23,-9 5-36,9-5-42,-10 0-53,10 0-58,0-5-65,-8-5-70,8 5-68,0-5-72,0-5-98,0 0-98,0 0-25,0 0 20,0 0 48</inkml:trace>
  <inkml:trace contextRef="#ctx0" brushRef="#br0" timeOffset="5096">4299 662 56,'-9'-5'604,"9"1"14,-10-2-99,10-3-76,-8-2-50,8 1-64,0 1-50,0 3-36,0-3-22,0-2-17,0 2-19,8-1-14,-8 5-7,10-5-12,-1 0-3,9 5 0,-10-5-4,11 5-6,-11 0-8,9 0-16,1 5-18,0 0-17,-1 5-17,1 0-16,-9 0-10,9 5-10,-1 0-6,1 5-4,-9 0-2,9 0 0,-10 5-5,11-5-1,-11 4-1,-8 1-4,8 0-2,-8 0 3,0-5-1,0 5-2,-8 0 0,0 0 0,-2-5-1,1 0 6,-8 0-3,8 0 0,0-6-1,-9 1 1,10-5-2,-1 0 1,-1 0-1,2-5 0,-1 0-1,1-5 1,8 0-2,-10-4 0,10-2 0,0 1-1,0-5-1,0 1-2,10-1 1,-2-6-3,-8 2 2,9-1 0,-1-5-2,2 5 3,-1 0-1,9 0 1,-1 1-1,1 4 3,-1-5 0,9-1-1,-7 6 2,7 1-1,1-1 1,0 0 0,-1 0 1,0 0 1,0 5 3,1 0 4,0 0 1,-1 1 2,1 3-1,-9 1 1,-1 1 1,-7 4-1,7 0-5,-9 0-4,2 4-1,-1 1-2,-1 5-4,2 0 1,-10 0 1,0 5 0,0 5 2,0 0 0,0 0-1,-10 5 1,2 0 6,8-1-1,-9-4-1,9 5 3,-10 0-3,2-5-1,8 5 1,0-5-2,0-5-1,0 4-1,0-4 0,0 0-4,0-4 2,8-2 2,-8 1 0,10 1 0,-10-7 0,9 1 1,-1 0 1,2-5 1,-2 0 1,1 0-1,0 0 0,8 0 0,-17-5-2,9 5-1,9-5 1,-18 1-2,8-7-5,2 7-2,-1-7 0,-1 1-3,2 1-1,-2-2-1,1-4-1,-1 0-1,2 6 1,-10-6 2,8-5 0,1 5 5,-9-5 5,10 0-1,-10 0 0,0 0 1,0-5 0,0 5 1,-10 1-3,1-1-3,9-5-7,-18 10-4,10 0-3,-1 0-3,-9 0-5,1 5-3,-1 5-4,0 1-6,1-2-10,-1 6-15,-9 0-21,10 6-23,-1-2-25,1 1-32,-1 0-34,9 0-34,-9 0-33,10 0-31,-2 5-22,1-5-18,9 5-18,0-5-18,0 0-20,0 0-31,9-5-50,1 5-42,-2-5-1</inkml:trace>
  <inkml:trace contextRef="#ctx0" brushRef="#br0" timeOffset="5755">5360 588 29,'18'14'554,"-18"-4"-34,9 5-82,-1-4-57,-8-2-28,10 1-52,-10 0-45,0 0-32,0 0-21,0 0-18,0 0-16,0 0-18,0 0-19,0 0-14,0-5-13,-10 5-10,10-5-7,0 0-9,0-1-6,0 2-1,-8-1-1,8-1 1,0-4 12,0 0 12,0 0 6,0 0 10,-9-4 5,9-1 1,-9-1 0,9 2-9,-9-6-13,9 0-18,0 0-16,-8-5-12,8-5-15,0 5-4,0-5-6,0 5-5,0-5-1,0 5 1,8 0-1,-8 0 1,0 0 7,9 6-5,0-1 1,-9 0 1,9 0-3,-1 0-5,-8 5 1,10 0-2,-2 0-2,1 0 0,1 5-2,-2-5-2,1 5 0,-1 0 0,2 0 2,-2 0 2,10 0 4,-9 5 0,9-5 3,-9 5 0,9 0 1,-10 0 0,9 0-2,-7 5-3,-2-5-3,11 5-4,-11-5-2,0 5-1,2-1 1,-1 2-5,-1 4 1,1-6-3,0 6-7,0 0-8,-9 0-11,0 5-14,0-5-22,0 5-19,0-5-35,0 5-42,-9-5-42,9-1-46,0-3-47,0-1-49,-9-1-45,9 2-41,0-7-29,0 1-22,0-5-40,0 0-66,0 0-49,0 0 2,0 0 31</inkml:trace>
  <inkml:trace contextRef="#ctx0" brushRef="#br0" timeOffset="6224">6139 443 294,'0'-4'480,"0"4"-70,0 0-50,0 0-22,0-6-29,0 6-50,0 0-44,0 0-38,-9 6-27,0-6-19,9 4-19,-8 6-2,-11-5-2,11 5 7,0 0 7,-2 0 10,1 5 4,-9 0 3,10 0-3,-11 0-7,11 4-4,-9-4-6,7 5-7,2-5-8,-1 6-10,0-6-6,9 4-4,0-4-3,0 5-7,0-5-9,0 0-4,9 0-9,0-1-6,-1 1-11,2-4-7,-1-1-9,-1-1-4,0 2-5,11-7 7,-11 7-19,2-7-20,-2 1-17,1 1-16,-9-6-14,10 4-14,-2-4-6,0-4-19,1 4 9,1-11 12,-10 7 14,8-7 13,1-4 8,-9 6 12,9-6 7,-9 0 11,0 0 5,0-5 8,0 0 10,0 5 6,0-5 13,0 0 8,0 0 6,0 1 4,0 4 6,0-5 10,0-1 2,0 2 11,0 4-1,0-5-3,0 5 0,0 0 0,0 0-5,9 5-7,-9-5-9,8 5-13,-8 5-6,10-5-4,-2 1-5,-8 3-4,9 1-1,-9 1-2,10 4-2,-2 0-1,1 0-2,-9 4 2,8 1-1,10-5 2,-9 10 2,-9-5 0,9 5 4,0 1 5,-1-2 1,2 1 0,-1 5 1,-9 0-3,8 0 0,0 0 0,-8 5-3,10-6-4,-10 1-2,0 6-2,9-7-2,-9 1 1,0 0 0,0 0 0,0 0 2,0-5-1,8 0-2,-8 0-5,0 0-6,0-5-6,10 0-4,-2 0-5,-8-5-1,9 5 2,-9-10 2,10 5 1,-2-5 7,0-5 7,1 0 4,1 0 3,-2-5 3,-8 1 3,9-1 7,0 0 10,-9 4 13,9-4 11,-9 6 9,8-1 7,-8-1 3,0 7 1,0-7-2,0 11-10,0-4-12,0 4-14,0 0-9,0 0-7,0 4-7,0 2-5,0-1-2,0 5-1,10-1 5,-10 6 0,9-4 1,-1 4 3,-8-6 5,8 6 1,11 0 3,-11 0 2,10-5 0,1 0-1,-3 0 2,3-5-3,-3 0-4,3 0-3,7 0-3,1-5-5,-10 0-2,10-5-6,-1 0-11,1 0-6,0-5-4,-1 0-1,1-5-3,-10 0-1,10 0 0,-9-5 8,0 1 7,-1-7 7,1 2 3,-9-1-1,-1 0 4,2-5 5,-2 5 5,1-4 1,-9-1 5,9 4 5,-9 7 5,0-6 4,0 5 3,0 5 0,0 0 1,0 10-4,-9-5-4,9 5-3,0 0-5,0 5-4,-9 0-3,1 5-5,8 0-3,-10 5-1,2 5 0,-1 0 0,-1 0 1,10 0 1,-8 0 0,8 5 0,0-5 1,0 0 2,0 4 0,0-4 3,8 0-1,2 0 2,-1 0-1,-1 0 4,2-5-1,7 0 1,-8 0-2,8 5 1,2-10-2,-11 5-1,10 0-2,-1-5-1,-7-1-3,7 7 0,-9-7 0,2 2-4,-2-1 4,-8-1 0,9 1-1,-9 1 0,0-2 1,0 1-1,0 1-1,0-2 1,-9 1-6,1 5-5,-2 1-7,-7-2-8,9 1-4,-10 0-22,-1 5-24,3-5-34,-11 5-43,9 0-47,1 0-52,-10-5-64,9 0-82,-9-5-76,10-1-94,-9 2-134,-1-6-78,0 0-13,1 0 22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3:07.47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52 381 224,'-9'9'566,"9"-3"-58,-8-1-85,0-1-33,8-4-49,-10 5-51,10-5-42,0 0-31,-9-5-15,9 5-24,0-4-12,0 4-19,0-5-21,-8-1-16,8 2-10,0-7-4,0 2 0,8-1 0,-8 0-3,0-5 6,0 5 8,9-5 6,1 0 1,-2-5-2,0 5-8,1 0-8,1-5-7,6 1-14,3 4-13,7-5-15,1 5-8,0-5 0,-1 5-9,10-6-6,-1 2-9,0 4-4,0 0-5,-8 5-2,8-5-1,1 5-9,-9 5 2,0 1-3,-2 4-4,1 0-10,1 0-12,-9 9-19,-1-3-23,1 3-28,1 6-30,-2 0-34,-8-5-26,8 5-25,-8 5-26,9-5-22,-10 0-21,2-1-22,7 7-22,-7-6-25,-2-1-34,1-4-55,-1 5-91,2-10-47,-10 10-4</inkml:trace>
  <inkml:trace contextRef="#ctx0" brushRef="#br0" timeOffset="374">362 176 56,'0'0'545,"-8"0"-63,8 0-80,0 0-38,0 0-22,-10-4-43,10 4-42,0 0-35,0 0-26,0 0-22,-9 0-19,9 0-16,0 0-15,0 0-10,0 0-8,0 4 0,0-4 7,0 0 11,0 6 19,0-6 15,0 5 9,0 4 4,0-3-2,0 3-5,0-3-11,0 3-10,0 6-19,0-5-19,0 5-12,0 0-10,0 0-5,0 5-3,0-5-4,0 0-9,0 5-5,0 0-5,0-5-7,0 4-2,9 1-3,-9 0-5,0 0-3,10 0-3,-10 0-3,8 5-4,-8-5-2,9 0-4,-9-1-2,9 1-4,-9 5-1,0-5-2,0 0-1,0 0 0,0 0-2,0 0-1,0 0 1,0-1-1,0-4-2,0 0 1,0 0-2,0 0-1,0 0-8,0-5-14,0 0-22,0 0-21,0-5-27,0 5-31,0-5-40,0 0-45,0 0-44,0-5-37,9 0-43,-9 0-44,8-5-42,1 0-40,-9 0-32,9-5-37,0-5-58,-9 5-66,8-4-9,2 3 29</inkml:trace>
  <inkml:trace contextRef="#ctx0" brushRef="#br0" timeOffset="781">708 664 50,'0'-4'548,"0"4"-47,0-11-84,0 7-43,0-7-18,8-4-46,0 5-40,-8-4-32,10 4-19,-1-5-12,9 4-1,-10-3 1,9 4-1,-7-5 3,7 5 2,1 0-1,-9 5-8,9-5-12,-10 5-19,10 5-23,-9 0-24,9 5-24,-9 0-22,9 0-16,-10 5-7,9 5-6,-7 0-3,-2 0-1,1 0-5,1 0-3,-2 5-3,0-1-5,2 1-4,-1 1-4,-9-7-4,0 6-4,0 0-2,0 0-1,0 0-2,-9-5-2,-1 4-2,2-4 0,0 0 1,-2-4 1,1 4-1,1-11-2,-2 7 0,2-7 1,-9-4 1,7 5-1,2-10 0,-1 1 0,-1-2-1,2-3 0,-1-2-2,0-4-1,9-4-4,-9-7-2,9 7-2,9-6-4,-9 0-1,9-5-4,0 5-2,-1 0-2,2 1 1,7-2 4,1 7-2,-9-1 3,9 5-1,9 0 3,-11 0 3,3 0 4,-2 5-1,1 5 0,0-5 1,-1 6 0,1-2 3,0 6 0,-1-5 0,1 5 1,-1 0 0,2 0-1,7 0 2,-9 0 0,1 0 0,1 0-1,-3-4 2,3 4 0,-11 0-1,10 0 1,-1-6 0,-7 6 0,7-5 2,-7 5 2,-2-4-2,1-2-2,-1 6 0,2 0 1,-10-5-1,8 1-1,-8 4 1,9 0-1,-9 0 1,0-5 4,0 5-1,0 0 0,0 0 1,0 0 2,0 0-2,0 0 1,0 0 0,0 0-1,0 5 0,-9-5 1,9 0-3,-8 4 1,-2 1 0,2-5-2,-1 10 1,-9-5-1,1 5 2,7 1-3,-7-2 0,-1 1 0,1 5 2,-1 0 0,0-5-1,1 5-1,7 5-3,-7-5 3,-1 0 1,1 0-1,7 4 3,2 1-2,-1-5 0,-9 0-6,10 0 3,8 0 1,-9 0 1,9-5 0,-9 5-1,9-5-4,0 0-1,0 0 2,9-5-3,-9 5-2,9-6-5,-1 2-5,1-1-3,0-1-2,0 2 0,9-6 5,-9 0-2,-1 0 2,10 0 3,-9 0-1,-1-6 6,10 6 0,1-9 4,-11 3 1,10 2 2,-9-6-2,-1 5 4,10-5 2,-9-5 1,-1 5 2,2-5-1,-2 5 1,1-5 2,1 5 1,-2-5 3,-8 0 5,9 6 3,-9-2 3,0 1 4,0 1 3,8 4 2,-8-5 1,0 5-2,0-1-3,0 2-4,0 4-4,0-5-3,0 5-6,0 0-2,0 0-4,0 0-3,0 0-1,0 5-1,0-1 0,0 2 0,0-1-1,0 5 0,0-5 1,0 4 0,0 1-2,10 1-4,-10-2-4,0 1-5,8 1-2,-8-2-4,9 1-5,-9 0-5,10 0-3,-2 0-2,0 0 1,-8 0 0,10-5-2,-1 5-5,-1-5-3,0 0-3,2 0-9,-10-5 1,9 5 1,-1-5 2,2 5 6,-10-5 10,8 0 5,1-5 11,1 5 13,-2-5 3,-8 0 4,8 0 4,1 0 0,1 0 0,-10-5 7,8 0 4,-8 0 9,9 0 12,0 0 10,-9 0 0,9 0 9,-9-5 3,8 6-4,-8-6-3,10 4-6,-10-4-7,9 6-10,-9-6-2,8 0-5,0 0-4,-8-5 0,10 5 0,-1 5 0,-1-5-1,2 0 1,-2 5-2,1 0 2,-9 5-1,10 1-1,-2-2-3,0 6 3,-8 0-4,10 6 0,-1-2 2,-9 11 3,8-5 2,-8 10 0,9 0 2,-9 0-2,9 0-1,-9 5 0,0-1-3,9-4-3,-9 5-2,0 0-1,0 0-2,8-5 0,-8 5 1,0-5 0,10-5-1,-2 0 0,-8 5 0,9-11 1,9 1 1,-9 1 0,9-2 0,-10-3-2,10-2 2,-1-4 0,2 5 1,7-10-2,-9 1-2,1 4 0,1-11 1,6 1-1,-7 1-1,0-2-3,-1-4 0,1 0 3,-1-4 1,-7-1-2,7-5 1,-7 5 0,-2 0 2,11-4 1,-11-2 1,-8 1-4,8 1 0,1-2 0,1 7 0,-10-6-1,8 5 0,-8 0-1,0 5 3,0 1 4,0-1 1,0 4 3,0 1 3,0 1 2,0-2 0,-8 7 0,8-1 0,-10 5-3,-7 0-2,9 0-1,-2 5-5,-7-1-2,-10 7-1,9-2 0,1 6-1,-1-5 0,9 5-1,-9 5 2,10-5 0,8 5 2,-10-5-2,10 5 2,0-5 0,10 0-1,-2 4 4,1-4-2,9 0 2,0 0 1,7-4 1,2 4 0,0-6 0,-1-4 0,1 0-2,0 5 0,-1-5-2,1 0 0,0-5-2,-10 5-1,1 0 2,9 0-2,-11 5-7,-6-5-3,-1 0 3,9 0-4,-10 5-6,-8-5-4,0 5-4,0-1-4,0 2 4,0-1-1,0-1-4,-8 2 3,-2-2 0,2 1-1,-1 1 0,-1 4 0,2-11-3,0 6-8,-1-5-7,-1 0-6,2 0-2,8 0-2,-9 0-1,9-5 0,-9 0 2,9 0 5,0 0 4,-9 0 4,9-5 4,0 5 2,0-5 3,9 0 2,-9-5 5,9 5 1,-9-4 8,9 3 3,-1-3 2,2-2 6,-1 1 3,-1 1 3,0-2 4,2-4 5,-1 0-1,-1 6 3,2-6 2,-2 0-1,1 0 1,1 0 1,-2-5 0,-8 5-5,17-5 2,-7 1-2,-2-2 0,1-3-1,0 4 1,0 0-1,-9-5-3,8 5 11,2-5-6,-2 5-3,-8 0 2,9 1 1,-9-1 0,8-1 1,-8 2 1,0 4-5,0 0 8,0 0 7,0 0 3,0 5 0,0 0 1,0 0 2,0 5 0,-8-5-3,8 5-3,0 0-4,0 0 0,-9 1-3,9 4-2,0-6-3,0 6 2,0 0-3,-8 0-1,8 0 3,-10 0 0,10 6 2,-8-2 2,8 1 4,-9 0 3,9 0 3,-9 0 5,9 5 0,-9-5 0,9 0 2,0 5 1,0-5 1,-8 5-1,8-5 0,0 5 0,0-5 0,0 5-2,8 0 0,-8-5-1,0 5 3,0 0-3,9-1 0,-9 2-2,9 4-2,-9 0 2,9 0 3,-9 0 1,8-1-1,-8 6-1,10 0 0,-10 5 5,0 0 3,8-1 3,-8 2 4,9 4-2,-9 0-2,8-1 0,-8 1-3,10 0-3,-10 0-1,0 0-5,9 5-5,-9-6-4,0 6 1,0-5-2,0 0 0,8 4-3,-8-4-2,10 0-5,-10 5-1,0-5-3,8 0-1,-8 5-2,0 0-1,0-5 2,0 4-2,-8-4 1,8 5-2,0-5 0,-10-1 2,2-3 0,8 4-1,-9-11 0,-1 6-2,10-4-6,-8-7-5,-1 1-2,9 0-7,-8-5-5,-2-5-4,2-1-10,-1 2-6,9-6-4,-9-6-6,0 2-8,1-6-2,-2-5-6,1 0-3,1 0-2,0-5 0,-2-5 0,1 1 2,1-2 1,-2 2-1,2-1 5,8 0-2,0-5 1,-9 5 0,9 0-2,0-5-6,9 5-3,-9 1-9,0-6-6,8 5-5,2 0-3,-10-5-2,8 5 3,1 0 4,9 1 11,-10-2 11,11 2 9,-11 4 17,10-5 9,-9 5 9,9 0 12,-1 0 8,1 0 5,-1 0 3,1-4 8,0 3-2,-1 2 0,10-1 3,-9 0-1,-9 0 1,9 5 8,-1-5 8,-9 6 3,2-7 12,7 6 11,-7 0 10,-2-5 9,1 5 7,-9-4-3,9 4-3,-9 0 1,0 5-3,9 0-3,-9 0-8,0 5-5,0-5-6,0 5-6,-9 0-3,9 0-8,0 0-8,-9 5-6,0 0-5,9 0-5,-8 0 0,-2 0-6,-7 5 2,7 0 2,2 0-2,-1 5 3,-9 0-1,10 0 0,-1 0-1,-1 5 5,10 0-4,-8 5 1,8-5 1,-8 0-3,8 5 1,0-1 1,8 1 1,-8 0 1,8 0 0,-8 0-3,10 0-7,-1-5-4,-1 0-7,2 5-8,-2-10-11,1 5-7,9-6-5,-10 2 1,11-2 5,-11-3 2,10-6 9,-1 0 7,1 0 11,-9-6 9,9 1 5,-1 1 5,1-7 11,-9 2 18,9-6 14,-10 5 12,1-5 11,9 0 10,-10 0 11,11-5 5,-11 5-1,10 0-7,-9 0-9,-1 5-5,2 0-6,-1 1-9,-1 3-11,2 1-7,-2 1-6,1 4-7,0 0-9,-9 4-7,9 1-6,-1 5-1,-8 1-1,9 3-2,1-4-1,-10 5 0,8 0 3,-8 0 1,0 0-1,8 0-2,-8 5 0,0-5 2,0 0 0,0-1 0,0-4-1,0 1 0,0-2 0,0 1 2,-8-5-3,8 0-1,0 0 4,0 0 0,0-5 2,0 0 0,0-5-2,0 0 1,0 0 2,0-4-1,0-6 0,0 0-5,0-5-1,0-1 0,8-3 1,2-1-2,-1-5-4,-1 5-3,2-5-3,-2 0-2,1 1-4,9 4-3,-10 0-6,1 0-6,9 5 0,-9-5 2,9 5 0,-10 5 0,1-5-5,9 10-4,-10-4-9,2 4-18,-1-1-28,-9 7-37,8-1-42,2-1-46,-2 6-46,-8-4-48,9 4-41,-1 4-32,-8-4-31,0 6-38,10-1-61,-10-1-98,0 2-26,-10 3 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3:10.82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61 532 25,'0'10'599,"8"0"20,-8 0-98,0-5-104,0 5-79,0-5-72,0 5-49,0-6-22,-8 7-14,8-1-17,0-1-25,0 2-24,0 4-27,0-6-28,-8 1-10,8 1-17,0-7-14,-10 7-5,10-2-2,0 1-3,0 0 1,-9 0 1,9 0-4,0 0-3,-8-5-1,8 5 4,-10-5 9,10 0 14,0-5 18,0 5 27,-8-5 27,8 0 24,0 0 23,0 0 9,0-5-3,0 0-11,-9-5-18,9 0-24,0 0-25,9-5-20,-9 5-15,0-5-12,8-5-4,-8 5-3,10 0 2,-2 0 2,1 0-1,9 0-4,-10 0-5,1 6 1,9-6 0,-9 0 5,0 5 2,0 0-2,-1 0 1,11 5-1,-19 0 0,8 0 0,0 0-2,-8 0-5,10 5-6,-10 0-4,0 0-2,9 5-1,-9 0-2,8 5 0,-8 0-2,10 0 1,-10 0-1,8 5 1,-8 0 1,9-1 0,-9 1 8,10 6-4,-10-7-1,0 7 1,8-6 0,-8 4-1,0-4-4,8 0 2,-8-5-9,0 0 4,0 0 0,0 0 1,0-5 1,0 0 1,0 0 0,0 0 2,0-5 3,0 5 6,0-5 5,0 0 3,0-5 8,0 5 5,0-5 2,0-5-1,9 5 0,-9-5-4,0-5-4,10 0-5,-2 0-7,-8 0-4,8 0-1,2 0 0,-10-4-1,9 4-2,-9 0 1,0 0 2,8 4 0,-8 2 2,0-1 0,10 0 4,-10 0-2,0 5 1,0 0 0,0 0-4,0 0-3,0 5-4,0 0-2,0 0-3,0 0-1,0 0-3,0 5 1,0 5 2,8-5 1,-8 5 1,0 0 2,0 0-1,9 5 0,-9-6 2,0 6-1,8 0 0,2-4-1,-1 4 1,-1-6 0,2 1 1,7 1 0,-8-2 1,8 1 0,2-5 3,-3 0-1,3 0-1,7-5-3,-9 0 1,1 0 0,9 0-1,-9-5-1,-1 0-2,10 0-2,-9 0-2,-1-5 0,-7 0-1,7 1-1,1-2-2,-10 1 0,11-5 1,-11 1 1,0 4 2,2-5 2,-1 4 2,-9 2-1,8-1 4,-8-5 0,0 10 0,0-5 1,0 5-2,0 0 0,0 0-2,0 0-2,0 0-1,-8 5-1,8 0 0,-9 0-1,9 0 1,-10 5-3,2 0 1,0 0 2,-2 5 0,1 0 1,9 0 0,-8 0 1,8 5-1,-9 0 1,9-5 1,0 5-3,0-1-1,0 1-2,0 0-3,0 0-2,9 0 0,-9-5-2,8 0-1,-8 0-1,9 0-2,1 0-3,-2-5-1,0-5 0,2 5-1,-1 0-3,-1-5-6,2 0-4,-2-5-1,1 0-2,9 5-2,-10-10-2,1 0 2,1 0 2,-2 0 6,1 0 3,0-4 6,0-1 6,-1 0 6,1 0 3,1-5 1,-2-1 3,-8 2 1,8-1 5,-8 0 0,10-5 0,-10 5-3,0 0 1,0-5 2,0 5 1,-10 5-1,2-4-1,8 8 1,-8-3 1,-11 4 1,11 0 2,-1 5-3,-9 0 0,0 5-1,9 0 0,-17 5 2,9 0 3,-1 5 4,-9 0 3,9 4 3,1 1-4,-1 6 10,1-7 6,-1 11 4,9-5 5,-1 0-1,2 0 4,-1 0 2,9 5 7,-8-6-4,16 2-3,-8-1-6,9-1-3,-1-4-6,11 0-3,-11 5-6,10-5-1,9-5-3,-10 0-4,9 0-3,-7 0-1,7 0-1,1-5-4,0 0 0,-1-5-1,0 0-4,0 0-3,1 0-1,0-5-3,-1-5 0,1 5 0,8-5-5,-8 0-1,0 0 3,-1-5 0,1 5-3,0-5 1,-11 0-2,11 6 0,-9-6 4,-1 4 2,1-4 0,1 6 3,-2-6 3,1 5 2,-10-5 5,10 5-1,-9 0 2,-1-5-1,11 5 2,-11 0 2,-8 0 6,10 0 4,-2 0 2,-8 1 7,9 3 4,-9-3 3,0 3 1,0-3 0,0 3-2,0 6-5,0-5-3,-9 1-4,1 4-4,8 0-3,-10 0-2,2 0-3,-11 0-2,2 4 0,-1 1-1,10 5-2,-10-5 0,1 5-2,-2 1 2,1-2 0,1 1-1,-1 0 2,10 5 2,-11-5-1,11 5 0,-10 0 0,9 0-1,1-1-1,8 1 0,-10 6-1,2-7 0,8 1 2,-9 0 0,9 6 4,-8-7-1,8 1 0,0 0 0,0-5-2,0 0-4,8 5-3,-8-10-2,9 5-6,-9 0-3,0-5-1,8-1-1,2-4 3,-2 6-4,1-6 1,1 0 1,-2 0 2,10-6 4,-9-3 3,-1 4-1,10-5 1,-9-5 3,-1 5 3,10-5 4,-9 5 0,1-5-1,-2 0 0,1-5 0,0 5 3,0-4-1,-1 4 0,1-5 0,-9 5 0,9-5 1,0 0 1,-1 5 1,-8-5-3,10 0 0,-1 0 2,-9 1 0,8-7 0,-8 7 0,10-1-1,-10-5 1,8 0-1,-8 5 0,0-5-1,9 5 4,-9-5-2,0 5 3,0 1 1,0-1 8,8 5 3,-8-5 2,0 5 6,-8 5-2,8-5 4,0 5 3,0 0 1,0 0-7,-9 0 0,9 5 0,0 0-3,-8 0-2,8 1-4,0 4-2,-10 0-7,10 0 0,-8 0-2,8 4-3,-9-4-2,-1 5 0,10 0 0,-8 5-2,8 0 2,-9 0 2,9 0 3,-9 5 1,9-5 4,0 5-1,-9 4 5,9-4 3,0 6 1,0-1 3,0-1 2,0 1 1,0 0-2,0 0 1,0 0-3,9 0-1,-9 5 0,9-5-5,-9 0-6,9 4-1,-9-3-2,8-2 1,-8 6-2,10-5 0,-1 0-1,-1 5-3,-8-6 3,10 2-3,-2 3 0,-8-4-1,9 1 2,-9-6 0,8 4 0,2-4 1,-2 0-1,-8 0 3,9-5 1,-9 0 0,10 0 0,-2-5 1,0 0-1,2 0-1,-1-5-3,-1 0-4,10 0-7,-1-5-6,1 0-5,-9-5-6,9 5-2,-1-5-1,1 0 0,-9-5 3,9 5 1,-10-5 6,11 0 2,-11 0 4,0 0 3,11 0 0,-11 0 1,2-5 2,-2 5 2,1 0-1,1-4 1,-2 4 2,0 0-1,1 0 1,1-5 1,-10 5 0,8 1 1,1 3 1,-9-4 0,0 0-2,9 6 1,-9-6-1,0 9 2,0-3-1,0 3 1,0 2 1,-9 4-2,9-5 2,-9 5-1,1 5 0,-2-1 0,1 2 0,1-1 0,-10 5 1,9-1 0,-9 2 0,10 4 2,-1 0 0,-1 0 1,2-1 0,0 1 3,8-5 1,-9 5 5,9 0 0,0 0 1,0 0 2,0-1 2,0 1 1,9-4-2,-1 4 2,-8-6-4,8 6-1,2-5 0,7 1 0,-7-7-2,7 7-3,-7-2-1,6-4-2,3 0-1,-2 0 1,1 0-2,0 0-1,-1-5-2,1 0 2,-1 5-1,10-5-1,-9-5 2,0 5-2,7 0-7,-6-5-4,-1 5-7,-1-5-8,-7 0-12,7 0-15,1 0-18,-10 5-22,10-5-25,-9 1-37,-1-2-41,2 1-49,-1 1-50,-9-7-54,8 7-52,-8-2-45,8-3-48,-8-2-51,0 2-81,0-1-50,0-5 3,0 4 37</inkml:trace>
  <inkml:trace contextRef="#ctx0" brushRef="#br0" timeOffset="1973">2149 29 9,'-9'0'385,"9"-4"-50,0 4-21,0-5 0,-9 5 2,9-6-26,0 6-25,0-5-15,0 5-9,0-4-5,0 4 1,0 0-1,0-6-1,0 6-4,0 0-2,0 0-11,0 0-8,0 0-15,0 0-21,0 0-23,0 0-28,0 6-22,9-6-22,-9 4-16,0 1-15,0 1-10,9 3-2,-9-4 1,8 5 2,-8 1 3,10-2 0,-10 1 2,9 0 0,-1 0 1,0 5-1,2-5-2,-10 0 4,9 5-4,-1-5-6,2 5-4,-2-5-3,1 5-4,1-5-2,6 5 0,-7-1-7,1 1 1,-2 0-1,1 0-2,0 0-1,0 0 1,-1 0-3,2 0-1,-2 0-1,-8 5 2,9-5-1,-1 0-1,-8 5 1,10-5-3,-10 0 0,9 4 0,-9-4 0,0 0 0,0 5 2,-9 0 0,9 0 0,-10 5 1,10-5-3,-17 5 0,9-1 0,-2 2-2,-7 3-1,8-4 0,-8 0 0,-2 0 0,3-5 3,-3 5 0,1-1-3,-9 2 1,11-7-1,-3 1 1,2-5 0,8 0-2,-18 5 0,19-10 1,-9 5-2,7-5 0,-7 0 0,7-1-1,2-3-1,-1-1 0,-1-1-1,2 2 4,8-1 0,-8-5-1,-1 4-2,9-4 0,0 0 2,0 6 0,0-6 2,-10 0-3,10 0-1,0 0 3,0 0 4,0 0 3,0-6 0,0 6 4,0 0 1,0 0-1,0 0 1,0 0 1,10 0-2,-10-4-1,0 4-3,0 0-1,0 0-3,0-5-1,9 5-1,-9-6-1,8 2 0,-8 4-2,8-5-1,-8 5 1,10-6 0,-1 6 0,-9-4 1,8 4 1,-8-5 0,10 5-1,-10-6 2,8 6-4,1-4 1,-9 4 0,0-5-1,10 5-1,-10 0 0,8-5 1,-8 5-1,0 0 1,0 0 0,9 0-2,-9 0 2,0 0 0,0 0 1,0-5-2,0 5 2,0 0-1,0 0-3,0 0 0,0-5-7,0 5-7,0 0-9,0 0-9,0-5-16,0 5-19,0-5-20,0 5-20,-9-5-26,9 5-33,-8-5-38,8 0-43,-10 0-43,10 0-46,-9 0-48,1-5-47,-2 5-46,2 0-52,-1-5-87,-1 0-71,-6 1-12,-3-2 29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3:24.09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27 876 373,'0'-6'650,"-10"2"19,10-1-134,-8 5-73,8-5-99,0 5-85,0-5-60,-9 5-40,9 0-32,0 5-31,9-5-27,-9 5-13,0 4 3,0 2 6,0-1 14,0 5 16,8 5 24,-8-5 12,0 4 8,0 1-2,0 0-10,0 0-7,10 0-13,-2 0-7,1-5-15,-1 0-11,10 0-6,1 0-1,7-6-16,0 2-11,10-7-8,-1-4-10,19 0-7,-11-4-8,11-2-5,7-3-14,1-6 4,10 0-3,-11-5-1,10-5-1,9-5-3,0 0-3,-2 0-7,11 0-9,-1-9-12,-8 4-18,9-5-18,-9 0-22,-2-5-29,2 0-31,0 1-35,-9-6-35,9 1-33,-10-1-29,2-6-12,8 2-16,-10 4-16,0-4-19,10 4-15,-10 0-23,-7 10-38,-1 0-80,0 6-81,-9-1-29,-9 5 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3:18.97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114 135 121,'10'-5'375,"-2"0"-89,-8-5-71,0 5-25,9 0-12,-9 0-24,0 5-18,0-5-12,0 0-4,0 5 2,0 0-1,0 0 0,0 0-3,0 0-2,0 0 2,0 5 3,0-5 3,0 5 4,0 5 3,-9 0 5,9 5 4,-8 0 7,8 0 4,-10 4 6,10 1-4,0 1-4,-8-2 4,8 11-3,-9-5 0,9 5-6,-8-6-15,-2 2-20,10 4-8,-9-6-11,1 1-17,8 5-9,-10-5-16,2-5-12,8 5-5,-9-5-7,9-1-5,-9 1-7,9-5-4,0 0 0,-9 0-2,9-10-1,0 5-3,0 1 1,0-7 2,0 1 1,0-5-1,0 6-1,0-6-1,0-6 1,0 6 0,0-5 0,0-5 0,0 1-2,9-6-2,-9-5 2,0-6 0,9 2-1,-9-6-1,9 0 0,-1-5 0,-8 0 0,10 1 0,-10-7-2,8 2 0,-8 4 1,9 0-3,-9 0 0,0 0-2,10 6 1,-10-1-1,8 5 2,-8 0-2,9 5-1,-9 0 3,8 5 0,-8 5-1,0-5-1,0 11 2,10-2-1,-10 1 2,8 5 0,1 5 1,-9 1-1,9 3 2,0 1 2,-1 10 5,2 0 7,-1 5 5,-1 0 6,0 5 9,-8 4 4,10-4 3,-1 10 1,-9 0-4,8-5-5,-8 4-5,10-4-4,-10 5-7,0-5-3,8 0-4,-8-5-2,9 5 0,-9-5 0,10 0-1,-10-6-1,0 2-2,0-2-1,8-4-1,-8 0-11,0-6-15,0 2-24,8-1-36,-8 0-41,0-5-45,0-1-51,0-3-54,0-1-46,9-1-39,-9 2-27,0-1-19,0-5-21,0 0-34,-9 0-56,9-5-65,-8-1-14,8 2 17</inkml:trace>
  <inkml:trace contextRef="#ctx0" brushRef="#br0" timeOffset="559">124 468 538,'-18'5'596,"1"0"-88,-2-5-94,1 0-56,10 5-66,-10-5-44,9 0-29,1 5-22,8-5-14,-10 0-18,10 0-17,0 0-23,0 0-27,0 0-22,10-5-20,-10 0-9,8 5-11,1-5-9,9 0-10,-10-5-3,10 5-2,1-5-4,-2 6 0,1-7-2,-1 7-5,1-2 0,0 1-9,-1 1-20,1-2-29,-1 6-37,10-5-47,-9 5-52,-1 0-58,1 0-64,0-4-69,9-1-93,-10-1-111,10 2-42,-9-7 5,9 7 25</inkml:trace>
  <inkml:trace contextRef="#ctx0" brushRef="#br0" timeOffset="820">513 279 175,'-19'5'598,"11"-5"28,0 5-101,-2-5-82,1 5-69,9-5-77,-8 0-54,8-5-45,0 5-35,8-5-31,1 0-30,1 0-30,6 0-27,-6-5-14,17 5-15,-10-5-3,10 5-5,-9-5-2,8 6-2,0-7-1,0 7 0,1-2-2,0 1-1,-9 5-7,9-4-10,-10 4-16,1 0-22,0 0-28,7 4-31,-15-4-37,7 5-38,-7 1-34,7-2-33,1-4-27,-10 5-28,11 1-41,-11-6-58,0 4-85,2-4-25,-10 0 4</inkml:trace>
  <inkml:trace contextRef="#ctx0" brushRef="#br0" timeOffset="1073">805 225 472,'-9'4'463,"9"-4"-55,-9-4-25,0 4 5,1 0-29,-2 0-40,10 0-37,-9 0-27,1 0-17,8 0-5,-8 4-3,8-4-7,-10 5-3,1 5-3,9-5-6,-8 10-4,8-5-8,-10 5-14,2 0-18,8-5-16,-9 5-22,9 0-17,0 5-13,-10-5-12,10 0-8,0 0-7,0 0-9,0 0-9,0-1-8,0 1-9,0 5-8,0-5-6,10 0-6,-10 0-6,0 0-3,0 0-3,0 4-1,9-4-3,-9 5-2,0 1-12,0-1-14,0-1-17,0 1-24,0 0-28,0 5-40,0-5-48,-9 0-51,9-5-46,9 0-49,-9 0-46,0-5-35,8-1-28,-8-3-15,10-1-6,-2-1-9,1-4-16,1-4-29,-2-1-45,0-5 1,1-1 24</inkml:trace>
  <inkml:trace contextRef="#ctx0" brushRef="#br0" timeOffset="1370">1239 284 443,'0'0'530,"0"0"-80,0 10-62,0-5-10,0 5-40,0 0-36,-10 5-21,10 0-10,0 0 0,0 4-1,0-4-2,0 11-9,0-7-12,10 1-12,-10 0-18,0 0-20,0 0-27,0 0-24,0 0-25,0-5-24,0 4-18,0-4-13,8-4-14,-8 4-4,0-6-7,0 2-6,0-2-5,0-3-4,0-2-3,-8 1-3,8 1-5,0-2 1,0-4 4,0 5 1,0-5 4,0 0 3,0 0 0,0-5-1,-10 1 7,10-2-7,0-3-7,0-2-6,0-4-4,0 0-3,-9-5-4,9-4-3,0-1-4,0-5 2,0 5 1,0-5 3,0 0-2,0 6-2,0-2 2,0 2-1,0 3 0,9 2 1,-9 4 1,0 0-1,0 5 0,0 0 1,0 0 0,10 5 0,-10 0-1,0 5-1,0-5 0,0 5-2,0 0 1,0 0 0,0 5-1,0 0 1,0 0 1,0 0 1,0 0 0,8 5 0,-8 0 1,0 0 2,8 0-1,-8 0 0,10 0-1,-10-1 1,9 2 0,-1-1 1,10-1 0,-9 2-3,9-7 0,-9 1 1,9 5 1,-10-5 0,10 1-2,-1-2-1,-8-4-6,9 5-8,0 1-8,-1-6-10,-7 0-6,7 0-4,-9 0-3,10 0 0,1-6 3,-11 1 9,1 1 6,0-7 9,0 1 6,-1 1 2,1-6 5,0 4 2,0-8-3,-9 4 1,8 0 4,-8-5 0,0 0 0,10 0 2,-10 5 1,0-4 5,0-2 7,0 6 2,0 1 3,0-1 2,0 0 4,0 0 1,0 5 1,0 0 0,0 0-2,0 5-2,0 0-2,0 0-3,0 5-5,0 0-3,0 0-5,9 0-2,-9 5-1,0 5 0,8 0 1,-8 0 2,10 9 3,-10 2 3,8 3 3,1-4 3,-1 10 4,-8 0 5,10 0 1,-2 0 0,1 5-1,-9-5-5,10 5-1,-10-6-1,8 6-6,-8-5-4,0 0-2,8 0-3,-8-6 0,0 6 2,0-4-1,0-2-8,0-3-12,0 3-17,0-4-22,0-1-27,10-3-39,-10-1-57,0 0-67,9-5-72,-1-1-75,1-9-75,9 6-68,0-12-72,-1 6-83,1-9-68,-1 3-14,-7-3 32,7-6 65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3:21.13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35 1154 400,'-8'0'562,"8"0"-91,0 0-84,0 0-42,-10-4-53,10-2-43,0 1-23,0-5-16,-9 1-6,9-2-4,0 2 0,0-6 1,0 0-10,0 0-12,-8-5-7,8 5 1,0-5-1,8 0-8,-8 0-15,0 5-16,9-5-16,-9 5-9,10-4-11,-2 4-16,0 0-17,2 5-8,7 0-3,-9 0-4,2 0-3,7 5-2,-7 0-6,7 5-6,1 0-2,-10 5-4,1 0-5,9 0-2,-9 5-1,0 5 0,8 0 0,-7 5 1,-1-5-1,-1 5 2,0 4-1,2-3-3,-10 3-3,9 1-1,-1-5-3,-8 0-2,10 4-1,-10-3-2,0-1 1,8-5-2,-8 4 0,0-4-2,0 1-1,9-7-8,-9 6-16,0 0-18,0-5-25,0 5-36,0-5-44,-9 5-52,9-5-56,0 5-62,-8-5-65,8 0-61,0-5-62,0 5-68,-10-10-108,10 0-60,0 0-4,0 0 38</inkml:trace>
  <inkml:trace contextRef="#ctx0" brushRef="#br0" timeOffset="360">646 1150 39,'0'9'568,"0"-3"14,0-2-112,0 1-104,0 0-75,8-5-75,-8 6-49,0-6-34,9 0-22,0 0-13,0 0-11,9-6-14,-10 1-16,9 0-18,-7 1-12,7-7 1,1 1 2,-9-5 6,1 6 6,6-6 5,-7 0 11,1 0 10,-10 0 6,8 0 2,-8 0 5,8 0 5,-8-5 7,0 5 12,0-5 12,0 5 15,-8 0 13,0 1 5,8 4 1,-10-1-2,1 2-5,9-1-13,-8 5-19,0 5-23,-2-5-18,1 5-14,-9 5-11,10-5-9,-11 9-4,2 2-2,-1-1-2,1 5 0,8-1-1,-8 7 0,-2-6-2,1 4 0,10 6 1,-9-5 0,7 0-1,2 0-2,-1 0-1,-1-1-2,2 1 0,8-5-3,0 6-4,8-7-2,2 1 0,-1 6 0,9-6-3,-1-1 0,1-4-3,9 5 1,8-5-1,-9-5-4,1 4-10,8-3-9,0-1-11,0 0-12,-8-5-10,8 0-14,-8 0-12,9-5-12,-10 0-5,0-1-7,1 2-3,-9-6 2,9 0 2,-10-5 3,1 0 5,0 0 13,-1-5 9,1 1 13,-9-7 11,9 2 8,-9-6 7,-1 0 13,10 0 5,-9-5 2,-1-5 7,2 6 3,-2-7 1,-8 2 2,9-1-2,1 0-1,-2 1 1,-8 4-1,8-5-4,-8 5 0,0 5-2,0 0 3,0 1 5,0 8 5,0-3 13,0 4 17,0 5 14,0 0 18,0 10 15,-8-5 6,8 0 4,0 5-3,0 5-12,0 0-9,0 0-6,0 5-7,-8 5-1,8 0 1,0 10 4,0 0 5,0 5 11,-10-1 4,10 6 1,-9 0-1,9 0-3,-8 5-2,8-6 0,-10 6-2,10 1-2,0-2-2,0-4-2,0 5-7,0 0-5,10-5-5,-10-1-5,0 1-8,0 0-5,0 0-3,0-5-8,0 0-3,0-1-2,0-4-3,0 5-4,0-5-1,0 0-2,0 5-2,0-5 1,-10 0-2,10 0-2,-8-6-7,8 7-11,-9-1-11,1-5-17,8 5-19,-10-5-19,2 0-23,8-6-24,-9 1-23,9 1-23,0-7-30,-10 1-33,10 0-34,0-5-38,0 0-43,0-5-38,0 0-33,0 1-21,10-7-14,-10-4-12,0 5-15,0-10-28,0 5-43,0-4-3,0-1 24</inkml:trace>
  <inkml:trace contextRef="#ctx0" brushRef="#br0" timeOffset="1013">1150 1030 332,'0'-5'547,"0"0"-51,-9 0-41,9 0-10,0 0-56,-9 5-66,9-10-61,9 5-43,-9 0-36,9 0-33,-1-5-29,10 6-28,-9-7-21,9 7-17,-1-7-7,10 7-7,-9-7-8,9 7-3,-11-1 1,3 5-1,-1-6-1,-1 6 1,1-4-2,-1-1-1,1 5 6,-9 0 1,9 0 0,-10 0 6,1 0 7,0 5 7,-9-5 9,9 4 7,-9 7 1,0-7 2,0 7 5,0-2 1,0 1-3,0 5-5,-9 5-7,9-5-7,-9 5-6,9 0-4,-9 0-14,1 0-12,8 0-7,-9-1-6,0 7-2,9-11-4,-9 5 1,9-5-5,0 0 2,0 0 2,0-1 0,0-4 0,0 0 0,9 0 1,-9-5-3,9 0 1,-9 0-2,9-5 1,-9 0-5,8 0 2,1 0 0,0-5 0,-9-5 1,9 5 0,-1-5 2,2 0 1,-1 0 1,-1-5-1,2 6 1,-2-6 2,1 4-3,-1-4-1,2 6 0,-10-2 1,8 1 5,1 5 3,-9-5 3,10 5-3,-10 1 5,8 4 2,-8-5 1,0 5-3,0 0-3,8 0-2,-8 0-2,10 5-2,-1-1-2,-9-4 0,8 5-2,-8 5 2,9-10-1,0 11 0,0-7-2,-1 1 0,-8 5 3,10-5-3,-2 6 2,1-7-4,-9 1 1,10 5-2,-2-10 0,-8 11-1,0-11-2,9 4-1,-9-4-1,8 5 0,-8-5 1,0-5 3,10 5-1,-10-4-1,0-7 4,0 1 0,8 1 5,-8-7-3,9 1 1,-9 0-1,10-4 0,-10-7 0,8 7-1,-8-1 1,8-5-5,-8 5 3,10 0-1,-1 0 3,-9 1 2,8-2 0,0 7 3,2-1 1,-1 0 2,-1 5 4,10 0 1,-9 0-2,1 5 4,7-5-2,-9 5-4,10 5 0,-9-5-2,9 0-3,-10 5 1,11-5 2,-11 5-4,10 0 6,-1 0 4,-7 0 2,7 0 1,1 0 0,0 0 3,-9 0-4,-1 0-2,1 0-5,0 0-2,0 0-5,-1 5-1,-8-5 0,10 5 0,-10 0 0,0 0-1,0 5 1,0-5 1,0 10 1,-10 0 1,10 0 0,-8 0 0,-1 5 0,0-1 2,-8 6-2,8 0-2,-1-5 2,2 5-1,0 0-1,-2 0 0,10-5-1,-9-1-1,9-4 0,0 5 1,0-5 0,0-4 0,0 4 0,9-11 0,1 7 1,-2-7 1,0-4 0,11 0 0,-11 0-1,10-4 0,-1-2 1,1-3 0,9-2-3,-10 1 2,1 1-1,0-7 0,-1 1 0,2-4 0,-3-1-1,3-1-1,-1-3 1,-10-1-2,11 0 0,-11 5 0,0-5 2,-8 1-2,9 3-1,-9-3 3,0 4-1,-9 0 10,1 5-7,8 0-1,-18 0-2,9 0-1,-9 5-1,10 0-3,-11 0-3,3 0-15,-3 5-5,-7 0-17,9 5-26,-1 0-36,1 0-41,-2 0-43,1 0-45,10 0-47,-10 5-53,9 0-45,1 0-37,-1 0-40,-1 0-48,10 0-76,0-5-59,0 10-9,0-10 28</inkml:trace>
  <inkml:trace contextRef="#ctx0" brushRef="#br0" timeOffset="1876">2291 846 266,'17'-5'629,"10"0"-37,-9-5-80,9 5-71,-10-5-61,9 0-60,1 0-35,0 5-27,-1 0-17,1 0-14,0 0-14,-1 5-22,-9 0-21,10 0-30,-9 5-33,-1 0-21,1 5-17,-9 5-16,0 0-12,0 0-3,-1 0-5,2 0-5,-1 5-2,-9-5-5,0 5 2,0-1 1,-9 7 1,9-7 0,-10 1-2,2-5 1,-1 5 1,-9-5-4,10 0-4,-2 0-3,2 0-2,-11-6-5,11 2 0,-1-7-1,-9 1-3,10 1 3,-1-2-1,-1-4 0,10-4-1,-8-2 2,8 1 0,0 1-2,0-7 0,0 2-2,0-1 0,0-5 0,8 0-1,2 0-1,-1 0-1,9 0 2,-10-5-1,9 0 0,-7 0 0,7 5-2,1-4-3,0-1-1,-1-5-2,2 5-6,-3-5 2,3 0 1,7 0 0,-7 0 1,-3 0 1,11-4 1,-9-1 4,-1 5 2,1-5 0,-1 5 1,2-5-1,-11 0 1,10 1-8,-9-1 6,0 0 0,0 5 0,-1-5 2,1 0 2,1 5 1,-2 1-1,-8-6 7,8 4-3,-8 2-1,10-1-2,-10 0-1,0 0-1,9 5 1,-9-4 2,0 9 0,0-5 2,0 5 3,0 0 5,0 5 1,0 0 1,0 5 4,-9-5-1,9 5 1,0 5-2,0-5-3,-10 5-3,10 0 5,-8 0-5,8 5-4,-8-5 0,-2 10 1,1-5 5,9 5 6,-8-1 8,-1 2-3,0-1 3,9 5 6,-9-6 4,9 2 2,-8 4-1,8-6-5,0 6-7,0-5 0,0 5 2,0 5-4,0-5 1,0 5-4,0 0 0,8-1 0,-8 2-2,0-1 0,0 4-3,0 1-2,9 0-2,-9 0-2,0 5-2,0-1-1,0 1 0,9 0-1,-9 0 0,0 0-2,0 5-2,0-5 0,0 5-1,0 0 0,0-5 1,0 4-1,0-4-1,0 5 1,0-5 0,0 5 0,0-11-1,0 6 0,0-10 0,0 0 0,0 0 0,0-10 1,0 5 1,0-10 2,9 5 0,-9-5 0,8-5 1,1 5 1,1-10-2,-2 5 1,-8-10-4,8 5 0,11-5-1,-11-5 0,2 5-1,-2-5 0,1-5 1,-1 5-3,2-5 1,-2 1 0,1-1-1,1-1-1,-2 2 1,-8-1-1,9 0 2,-9-5 0,0 5-1,9 0 3,-9 1-2,0-2 2,9 7 0,-9-1 0,0 5 0,0-1-1,0 7-1,0-1-2,0 0 0,0 5 0,0 5 0,0 0-2,-9 10 2,9 0 0,0 4 3,-9 1 1,9 5 1,0 0-1,0 0 3,0 5 0,9-5-2,-9 5 1,0 0 0,9-6-1,-1 1-1,1 0 2,9 0-2,-10-5 0,11 0 1,-1-5 0,-1 4 0,1-4-1,-1-4-9,9-7-15,-7 1-18,-1-5-23,-1 0-34,10-5-40,-19 1-46,19-7-52,-18 2-45,8-6-39,2 0-37,-3-5-29,-6 0-14,-1 0-3,-1 0 3,2 0 7,-2-5-4,1 5-16,-9 1-40,0-1-51,0 0-13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12.3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101 268 830,'-4'-8'77,"-6"0"37,9 5-58,-6 3-48,2 10 1,-3 7 27,2 7 13,-6 7 3,-1 4-16,2-1-19,2-5-4,2-2-6,3-8 0,3-4-7,-2-5 4,3-7 7,0 0 11,0-6 9,4-8-19,3-10-9,3-10-2,8-11 1,3-7-1,-2-3-2,3 7 0,-9 9 1,-5 12 0,-2 10-8,-3 12-4,1 10 8,1 11 4,4 6 0,5 6 0,-2 3-2,2 0 4,2 3-2,-6-7 0,4-3 1,-6-5 0,-4-11-1,1-3 1,-1-8-1,4-8 6,6-11-5,9-10-1,-2-9 0,7-7 1,1 0 1,-3-1-2,-2 6-1,2 5 1,1 13-1,-10 11-2,0 9 0,-1 10 3,0 17 3,1 8-2,-3 7 0,3 8-1,1-2 2,-5 0 0,-5-6 0,5-8-2,-4-5 1,5-6-2,-5-7-7,-1-2-62,1-5-113,1-3-72</inkml:trace>
  <inkml:trace contextRef="#ctx0" brushRef="#br0" timeOffset="758">851 421 678,'0'19'100,"4"-16"-93,0-3 45,5 1-18,0 2 6,13-2-1,8-2 1,0-3 12,6-6-22,0-6-4,3-7-2,2 5-7,-12-8 19,-1-1 0,-10 1 2,-2 1-15,-11 0-7,-2 0-10,-6 0-4,-1 4-2,-4 2 0,-1 4 1,0 3-1,-4 10 0,-7 4 0,-1 11 0,-11 6-1,-2 12 6,-5 8-3,4 7 0,7-1 11,11 4-2,8-4 4,14-4-4,9-7-1,12-3-4,8-8-2,11-6-2,4-7 1,3-8-3,6-6 2,2-7 1,2-7-3,-3-9 1,-3-3-3,-6-5 4,-2-3-1,-13-2-1,0-1 1,-9 1-1,-7 0 0,-2 3 2,-8 3-5,-8 9 4,-1 4-1,-1 7 0,-8 9-3,-13 10 1,-5 13 1,-14 10 0,-5 13 0,-3 7 0,4 1 1,7 0-3,7-8 1,13-2-2,14-6 4,8-9 0,9-4-1,5-9 1,8-7 2,4-4 0,2-11 0,2-7 1,-2-7 1,-2-7-1,-2-3-2,-11 3 1,-8 1 1,-2 13 6,-5 7-4,-4 9-5,0 8-3,0 5 3,-2 12 0,-3 4 0,6 5 0,1-1-1,4-4 2,6-4-1,7-6 0,9-5 0,8-8-1,2-6-5,9-8-3,-5-5 4,3-8 5,-6-7-1,-6-5-1,-1-5 2,-8 3 0,-10 1 0,1 7 4,-5 6 6,-1 9-3,-3 9-6,-4 5-1,-4 8-4,-1 5 4,0 5 1,1 6-1,-4 3-1,2 0 1,2 0 2,-3-2-2,6-6 0,-4-6 1,1-3 0,4-6 3,0-7 3,0-6-7,4-12 1,2-8-1,5-11 0,3-4 0,9 2-1,-6 5 2,-3 12-2,-3 10-2,-6 11-5,5 16 8,-6 9 0,5 5 1,1 9-1,2 4 0,1-3 0,5-2 0,0-3 2,4-6-1,8-7 2,0-7-1,2-9 2,2-10-3,2-5 2,-2-10-2,-2-8 0,-5-9 0,0-5 0,-13-3 2,-2-3-3,-5 1 1,-1 6-1,-7 4 1,-2 11-1,-3 8 0,-5 9-3,1 7 2,-7 9-8,-1 7 8,4 12 1,1 7 0,9 11-1,8 3-1,9 0 2,9-5 1,7-5-1,4-5 1,2-6-3,2-4 5,-10-6-6,-2 1 3,-3-1 0,-12 0 1,-3 1-1,-7-2-2,-8 1-7,-5-2-29,-11 1-43,-1-2-84,0-5-125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3:34.93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36 261 218,'0'0'238,"-10"0"-16,10 0-18,-8 0-4,8 0 5,0 0 6,-9 0-5,9 0-24,0 0-25,-9 0-18,9 0-17,0 0-16,0 0-15,0 0-11,0 0-12,0 0-8,0 0-8,0 0-2,0 0 2,0 0 8,0 0 10,0 0 9,0 0 5,9 0 5,-9 0 4,0 0 3,0 0-4,0 0-4,0 0-6,0 0-7,0 0-9,9 0-6,-9 6-5,0-6-9,8 0-3,2 0-8,-1 0-5,-1 0-5,10-6-6,-1 6-3,1 0-2,1 0-3,-3-4-2,11 4-2,0-5-3,-1-1 0,1 6 2,-10-4-1,10-1-3,-1-1-2,1 6 0,0-4-5,-9 4-4,7-5-8,-7 0-4,9 0-8,0 5-6,-10-5-4,1 0-6,0 5-1,-1-5-2,-7 5-6,7-5-4,-7 5-1,-2 0-8,0 0-6,-8 0-2,9 0 1,-9 0 0,10 0 5,-10 0 3,8 0 5,-8 0 8,0-5 3,8 5 0,-8-5-7,0 5-5,10-5-11,-1 5-11,-9-5-9,8 1-13,2-2-6,-2 1-4,-8 0-4,9 0 1,-9 0 2,8 0 4,-8 5 3,0-5 4,0 5 4,0-5 3,0 5 3,0-5 3,0 5 1,0-5 3,0 0 1,-8 5 3,8 0 6,0-5 7,-9 1 7,1 4 12,8-6 9,-10 6 11,10-5 11,-8 1 10,8 4 5,-9-6 1,9 1 5,0 1 1,-10-2 2,10 1 1,0 1 1,-8-1 4,8-1 5,-8 2 4,-2-1 5,10-1 8,-9 6 9,9-4 8,-8-1 10,0 5 9,8-6 9,-10 6 13,1-4 8,1 4 5,-2-5 8,10 5 4,-8 0 5,-1 0 5,-1-5 3,10 5 3,-8 0 3,8 0 3,-9-5 4,9 5 1,-9 0 1,9 0-3,0 0-8,0 0-10,0 0-8,0 0-11,0 0-14,0 0-13,0 0-24,0 0-8,0 0-7,0 0-3,9 0-4,-9 5 8,9-5 9,-1 5 10,2 0 18,-1-1 0,9 7 6,-10-7 3,11 7 4,-11-1-11,9-1-8,1 2-8,0 4-6,-1-6-4,-7 1-7,7 5-6,1-5-11,-1 0-6,-7 0-4,7 0-2,-8 0-4,0 0-3,-1 0-1,1 0-3,1 0 5,-2 0-13,-8-1 7,0 6 1,0-4 2,0-1 7,0 4-1,-8 1 1,-2 0-2,1 0 15,1 0-8,-1 0-7,0 0-2,0 0-1,1-5-4,-2 5 1,2-5-1,-11 5-2,11-5-1,8 0-6,-9 0-15,1 0-23,-2 0-6,10-5-33,0-1-31,-8 2-29,8-6-30,0 5-23,0-5-20,0 4-12,0-4-27,0 6-2,0-6-6,0 0-9,0 5-15,0-5-24,8 0-40,-8-5-72,10 5-42,-10 0-2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3:37.32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7 140 143,'0'0'145,"0"-6"12,9 6 16,-9 0 19,0-4 17,0-1 1,0 5-15,0-6-16,0 2-11,0-1-7,0 5-9,0-5-8,0 0-2,0 5 1,-9-5-2,9 5-2,0-5-3,0 0-4,0 5-1,0 0-3,0 0-8,0-5-12,-8 5-8,8 0-8,0-5-7,0 5-6,0 0-5,0 0-6,0 0 1,0 0-1,0 0-2,0 0-4,0 0-8,8 0-9,-8 0-6,0 0-5,0 0-8,0 0-10,0 0-7,0 5-7,0 0-1,0-5 8,0 10 3,0 0 6,-8 0 8,8 5 13,0 4 7,0-4 14,0 5 13,0 1 7,0-2 6,0 6 7,8 0 1,-8 0-3,0-5-2,9 9-9,-9-3-5,0-2-11,0 2-9,10-2-10,-10 1-8,0 0-6,0 0-8,8 0-5,-8-5-6,0 5-2,0-6-4,0 2-4,0-1 2,8-1-3,-8 1 0,0-5-3,0 5-6,0-5-14,0 0-21,0-5-29,0 0-37,0 0-33,0-1-31,0-9-26,0 6-21,0-1-10,9-5-6,-9 0-1,0 0-4,0 0-8,10 0-11,-2-11-16,-8 7-22,9-6-33,0 0-38,8 0-56,-7-5-85,-2 0-24,11 0 8</inkml:trace>
  <inkml:trace contextRef="#ctx0" brushRef="#br0" timeOffset="837">750 190 16,'0'0'49,"10"4"19,-10-4 18,0 5 17,0-5 13,8 6 9,-8-6-1,0 0-1,0 0-8,0 0-7,9 0-7,-9 0-3,0 0 0,0 0 1,0 0 4,0 0 2,0 0 3,0 0 4,0-6 1,0 6 1,10 0-1,-10-5 1,0 5 1,0-4 0,0-2-1,0 1 0,0 1-4,0-2-1,0 1-5,0 1-11,0-7-5,0 2-5,0 3-7,-10-3-8,10-1-8,0 0-7,0 0 0,0 0 6,-9 0 3,9 5-1,0-5-2,0 0 1,-8 5 2,8-5 0,0 5 5,-10 0 3,10 0-3,-8 0-1,8 0-3,-9 1 0,-1 4-6,2-6-4,0 6-12,-2 0-13,-7 0-11,8 6-6,-9-6-2,0 9-2,1-4 1,-1 0 0,1 5 4,-10 5 3,9 0 6,0 0 7,1 0 0,-1 5 0,1-1 2,7 2 3,-7 3 2,7-4-6,2 5-1,-9 0-3,7-4-3,10-2-2,-8 1-3,-1 4-4,9-9-3,0 6 1,0-7-4,0 1-1,0 0-2,9-4 2,-9-2-1,8 1 1,-8-5 0,10 5 0,-1-5 1,-1-5 3,0 0 0,11 0 1,-11 0 5,2-5 1,7 1 0,-7-2 3,-2-3 0,9-2-2,-7-4 0,6 6 2,-6-6-4,-1-5 0,9-1-5,-1 2-1,-9-1-2,11-5 0,-11 5-2,2 0-4,7 0 2,-8-5 2,0 5 4,-1 5 2,1-4 1,1 4 3,6 0 4,-16 0 3,10 0 2,-1 5 1,-9 5-2,8 0-5,-8 0-1,0 0-2,10 0-2,-10 5-7,0 0-2,8 5 1,-8 0 4,9 0 8,1 5 8,-10 5 6,8 5 8,0-5 9,-8 9 4,9 2 7,-9 4 0,0-1-1,0 1 0,10 5-2,-10-1 1,0-4-3,0 5-3,0 0-7,0-5-2,0 5-2,0-5-5,0 0-3,0-6-6,0 6-6,0-9-1,0 3-3,0-4-3,-10 0-9,10 0 2,0-5-2,0 0-3,0-5 0,0 0 0,0 0-2,0-5 1,0 5 5,-9-6-7,9-4-8,0 6-6,0-6-16,0 0-22,0-6-25,0 6-33,-8-4-43,8-6-49,-8 5-50,8-5-54,0 0-55,-10 0-49,1 0-46,9 0-42,0-5-39,0 0-54,-8 5-85,8 0-16,0-5 23</inkml:trace>
  <inkml:trace contextRef="#ctx0" brushRef="#br0" timeOffset="15633">1529 209 107,'9'0'161,"-9"0"0,8 0-1,-8 0-3,0 0 1,0-4 15,0 4 16,0 0 15,0-6-9,0 6-14,0 0-18,0-5-19,0 5-19,0 0-20,0 0-17,0 0-13,0-4-14,0 4-12,0-6-9,0 6-6,0-5 0,0 5 1,0-4 2,0-2 5,0 1 8,-8 5 4,8-4 5,0-7 2,0 11-1,-9-9-2,9 3 0,-8 6-4,8-9-7,-10 3-1,10 2-5,-8-1 0,8 0 1,-9 0-7,9 0-3,-10-5-2,2 10-7,8-10-3,-8 5-6,-2 5-3,10-5-4,-9 0 3,1 5 0,-1 0-2,0 0 2,0 0-3,1 5 4,-10 0-1,-1 0-1,11 5 2,-10 0-3,1 0 4,-2 0-5,3 5 3,-3 0 4,1 0-1,-7 4 3,15-4-2,-7 5 0,-1 5-1,0-5 7,9 0-2,-8 0-9,8 0 2,0 0 1,1-5 1,8 5 1,-10-5-1,10 0-2,0 0 2,0-1 6,0-4-5,0 1-3,0-7-1,0 1 4,10 1-1,-10-2 4,8 1 2,1-5 7,0 0 4,8 0 3,-8-5 2,9 1 0,0-7-2,-1 1-3,1 1-3,-1-2-7,1-4-2,1 6-3,-11-6-2,10 0 1,-1-5 2,-8 5 4,0 0 1,8 0 6,-7 0 8,-1 0 9,-1 6 8,-8-2 6,10 1 8,-10 5 1,8 0 0,-8 0-5,0 0-9,9 5-10,-9 0 0,9 5 0,-9 0 1,9 5 2,-9 5 6,0 0 7,8 5 12,-8 0 8,0 5 0,0-6-2,0 7-1,0 4-4,9-6-2,-9 2-3,0 3-4,0-4-5,-9 0-8,9-5-1,0 5-5,0-6-2,0 2-4,0-1-4,0-1-5,0-4-4,0-5-2,0 5-6,0 0-3,-8-5-7,8 0-2,0 5-3,0-5 1,-9 0 0,9 0-3,0-6-9,-9 7-12,9-1-16,-9-5-19,1 5-28,8-5-39,-10 4-51,2-3-51,8-2-46,-9-4-53,9 5-55,0-5-54,0 0-47,0 0-39,9-5-48,-1 1-80,2-7-43,-2 2 10,1-1 43</inkml:trace>
  <inkml:trace contextRef="#ctx0" brushRef="#br0" timeOffset="16335">2122 209 282,'0'-10'539,"0"1"-70,0-2-86,0 7-28,0-7-29,0 7-41,0-1-36,0-1-23,-9 2-21,9-1-17,-9 5-25,0 0-26,1 0-25,-11 5-14,11-1-6,-10 2-3,9 3 4,-9 6 0,1-4 7,7 4 3,-6 4 3,7-4-4,-9 5 1,10 0-3,-2 0-9,1 5-7,-9-5-9,10-1-10,8 7-10,-9-6-7,1 4-13,8-3-10,0 3-8,0-4-6,8 0-4,-8 0-2,9 0-1,-1 4-3,-8-9 0,18 6-1,-9-6 1,1-1 3,-2 1-4,0-5 1,2 1 1,-10-2 2,9-4-2,-1 0-1,0-5 0,2 0 1,-1-5 2,-1 0-1,2 0 0,-2-5 2,1-5 2,1 0 3,-2 1 3,0-7 0,2-3 3,-1 4 8,-9-5-2,8 0-5,1-5-3,-9 5-11,0-10 1,0 5 2,0 1-5,0-7-8,0 7 2,-9-1 2,1 0 2,8 5 3,-9 5-7,-1-4-11,10 9-18,-8 0-24,0 0-32,-11 4-38,1 2-45,10 4-54,-11 0-56,3 5-56,-3 0-55,3 5-57,6 0-67,-7 0-96,-1 5-73,9-5-7,1-1 24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6:19.60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305 308 322,'0'-9'401,"0"3"-72,0 1-63,-10-5-50,10 5-33,0 1-25,-8-1-19,8-1-14,0 2-12,0 4-11,0-5-8,-9 5-9,9 0-10,0-6-7,0 6-3,0 0-6,0 0-3,0 0-7,0 0-5,0 0-4,0 6-6,0-6 13,0 0 13,-10 5 16,2 5 10,8-5 8,-9 4 9,0 1 6,0 5 10,-8 0-14,8 0-13,-8 0-13,-2 0-12,11 0-10,-10 5-9,9-5-6,-9 0-6,10 5-4,-11-5-7,11 0-5,0-1-2,-11 1-4,19-5-2,-8 5-4,-1-5-5,0 0-2,0 0-1,9-5 1,-8 5-2,8-5 1,-10 0 2,10 0 2,0 0 0,0-5 2,0 0 5,0 5 5,0-5 11,0 0 14,0 0 6,0-5 6,0 5 5,0-5 2,10-5-4,-10 0-6,8 0-9,-8 0-13,9-5-9,-9 6-7,9-6-5,0-6-14,-1 7 6,11-7 0,-11 2-1,0-1 2,2-5-2,7 5 0,-7 0 0,-2-5 10,9 5-2,-7 0-6,-2 1-1,1-1-3,1-5 1,-2 10 0,1-5 1,9 5 0,-10-5-5,1 5 5,0 0-1,0 0 2,-1 6 0,2-6 1,7 0-1,-7 4-3,-2 2 2,1-1 1,-9 5-1,10-5-1,-2 5 2,-8 0 0,8 0 11,-8 5-3,0-5-2,0 5-2,9-5-1,-9 5-1,0 0-1,0 0-3,0 0-10,0 0 4,0 0 1,0 0 3,0 0 0,0 0 0,0 0-2,0 0 0,0 0 0,0 5 3,0-5-1,0 5-2,-9 0 6,9 0-1,0 0 3,0-1 1,0 2-2,0 3-1,0 2 1,0-1 0,0-1-3,0 6 2,0-4 1,0 4 0,0 4 7,0-4 12,0 0 11,9 5 17,-9 5 14,0-6 9,0 7 8,0-2 2,0 1 2,0 0-3,0 5-9,0-5-10,0 0-14,0 5-5,-9-5-5,9-1 0,0 6-3,0-5-6,0 0-2,0 0-4,0 0-3,0-5-4,0 5-2,9-5-5,-9-5-2,0 4-2,0 1-3,0-5 0,0 0 1,10 0 3,-10-5-1,0 5-1,0-5-2,0 0-4,0 0 2,0 0 2,0-1-2,0-3-4,0 3-6,0-3-8,0-1-13,0 5-14,0-5-24,0-5-24,0 4-26,0 1-21,-10-5-21,10 0-21,0-5-36,0 1-41,0 4-40,0-11-36,0 7-30,0-7-33,0 2-43,0-6-65,0 0-89,0-5-18,-9 5 25</inkml:trace>
  <inkml:trace contextRef="#ctx0" brushRef="#br0" timeOffset="771">216 383 308,'-9'0'472,"0"0"-71,9 0-67,-8 0-25,-2 0-23,10 0-40,0-5-31,0 5-23,0 0-20,0 0-20,0 0-23,0 0-21,0-5-20,0 5-14,0 0-21,10 0-13,-2-5-8,-8 5-10,9-5-5,9 5-5,-10-5-4,10 5-5,-1-5 3,2 5-4,-1 0-1,-1-5-1,1 5-7,9 0-15,-11 0-17,11 0-20,0 0-28,-9 0-20,9 0-40,-1 0-40,0 0-33,0 0-30,-7 0-39,7 0-51,-9-5-85,1 5-91,1-5-17</inkml:trace>
  <inkml:trace contextRef="#ctx0" brushRef="#br0" timeOffset="1076">862 264 185,'-10'5'477,"10"-5"-56,-8 0-64,8 4-34,-8-4-12,8-4-33,-10 4-39,10 0-29,0 0-24,-9-5-16,9 5-10,0 0-14,0 0-10,0-6-14,0 2-22,9 4-22,-9-5-19,10 5-16,6-6-11,-6 2-9,7-1-7,1 5-7,9-6-1,-10 2 1,1 4-2,-1-5 1,1 5-1,0-5 1,-1 5-4,10 0-1,-9 0 3,-1 0-4,10 0-2,-9 0 0,9 0-2,-10 0-5,9 0-14,-7 0-16,-1 0-23,7 0-27,-7 5-33,1-5-37,-3 0-37,-6 5-32,7-5-27,-9 4-22,2-4-22,-1 6-24,-9-6-25,0 0-43,0 0-76,0 5-29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.25157" units="1/cm"/>
          <inkml:channelProperty channel="Y" name="resolution" value="40.29851" units="1/cm"/>
        </inkml:channelProperties>
      </inkml:inkSource>
      <inkml:timestamp xml:id="ts0" timeString="2021-10-27T07:46:28.55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983 0</inkml:trace>
  <inkml:trace contextRef="#ctx0" brushRef="#br0" timeOffset="2344">0 527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7:55.59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336 184 204,'-10'0'316,"10"0"-38,-8 0-33,8 0-38,0 0-36,0 0-35,-9-4-27,9 4-20,0 0-13,0 0-10,0 0-7,0 0-6,0-5-9,0 5-7,0 0-6,0 0-7,0 0-5,0-6-2,0 6-2,0-4-1,0 4 4,0 0 1,0-5 1,9 5 2,-9-6 6,0 6 2,0 0 1,0 0 2,0-4-1,0 4 2,0 0 0,0 0-1,0-5 1,0 5-2,0 0 0,0 0-2,0 0-4,0 0-1,0 0-2,0 0 2,0 0-3,0 0 3,0 0 2,0 0 2,0 0 5,0 0 4,0 0 1,0 0 2,0 0 0,0 0-1,0 0-6,0 0-2,0 0-4,0 0-1,0 0 0,0 5-1,0-5 4,0 4 3,0 2 7,0-1 6,-9 5 4,9-1 3,-8 2-3,-2 4 1,10 0-2,-8-1-3,-1 1-2,0 5-3,0 5-1,1-5-2,-11 5 3,19-1 1,-8 2 2,-10-2 2,9 1-2,1 0-2,-2-5-1,2 5 2,8-5 0,-9-1 0,-1 2-16,10-6 5,-8 5 3,0-5-1,8 0-3,-9-6-5,9 6-4,-10-5-5,10 5 9,0-10-7,-8 5-6,8-5-3,0 0-1,0 0-1,-9 0-3,9 0 1,0-5-3,0 5 1,0-5 3,0 0 0,0 0 5,0 5 7,0-5 8,0 0 6,0 0 9,0 0 6,0-5-1,0 5 0,0-5-2,0 5-9,0-5-8,0-5-6,0 5-9,0-5-9,9 0-3,-9 0-1,8 0-3,-8-5 3,10 1 0,-10-1 0,9 0 0,-9 0 1,8 0 1,0-5 0,2 5-1,-10-5-1,9 0 0,-1 0-2,2 0 0,-2 0-1,1 1 1,-9-2-2,10-3 3,-2-2 1,0 7-4,-8-6 1,9 5 2,1 0 1,-2 5 0,1-5 1,-9 0-1,9 5-2,-9 0 3,9 6-1,-9-6-3,8 5 0,-8-1 1,0 2-1,10-1-2,-10 5 0,0 0-1,0 0-1,8 0-1,-8 0-4,0 0-3,0 0 1,0 0 0,0 5 1,0-5 3,0 0 1,0 0 3,0 0 2,0 5 1,0-5 1,0 0 0,0 0 2,0 5 0,0-5 0,0 0 0,0 0-2,0 0 0,0 0 1,0 0 1,0 5 0,0-4-2,0-2 2,0 6 0,0-5 1,0 5 1,0 0-2,0-4 0,0 4-2,0 0 2,0 0 1,0 0-1,0 0 0,0 0-2,0 0 2,0 0-3,0 0 0,0 0 2,0 0-3,0 0 0,0 0-1,0 4 4,0-4 1,0 5 0,9 1 5,-9 3 8,0 1 11,0 5 11,0 0 7,-9 5-1,9 0 13,0 5 15,-8 0 4,8 5-4,-10 0-2,10-1-4,-8 1-3,-1 0 3,9 0-10,-9 5-10,9-5-5,0 4-3,-9-4-2,9 0-3,-8 5-1,8-6 0,-10 1-3,10 0 0,0 0-2,-9-5 0,9 5-2,0 0-2,-8-6-1,8 2 2,0-1-4,0-5-4,-8 4-3,8-4-2,0 0-2,-10 0 0,10-5-3,0 5-5,0-5 2,0 0 2,-9 0 4,9-6-4,0 6 1,0-4-4,0-2 1,0-3 0,-8 3-5,8-3-8,0-2-16,0 1-8,0 0-17,0-5-22,-10 5-35,10-5-47,0 0-50,0-5-51,0 0-49,0 0-54,0 1-43,0-7-30,0 1-17,0 1-14,10-6-18,-10 0-36,8 0-57,-8 0-8,9 0 20</inkml:trace>
  <inkml:trace contextRef="#ctx0" brushRef="#br0" timeOffset="1058">114 368 277,'-17'0'444,"8"-4"-46,0 4-42,-9 0-32,10-5-24,-1 5-15,1-6-6,-2 6-9,10 0-8,-9-4-12,9 4-15,-8 0-20,8 0-20,0 0-20,0 0-19,0 0-17,-10 0-15,10 0-15,0 0-16,0 0-10,0 0-12,0 4-6,10-4-5,-10 0-5,8 0-7,1 6-5,1-6-4,-2 0-2,9 0-4,1-6-7,0 6-5,9 0-7,-2-4-3,12 4 2,-10-5-16,8 5-25,0-6-32,-9 6-36,10-4-43,-1-1-49,-9 0-54,9 0-59,-8 5-46,0-5-34,-1 0-30,1 5-28,0-5-36,-1 0-53,-9 0-76,2 5-12,-1-5 22</inkml:trace>
  <inkml:trace contextRef="#ctx0" brushRef="#br0" timeOffset="1403">832 189 526,'-10'0'523,"10"0"-67,-8 0-62,-1-5-46,9 1-27,-10 4-12,10-5-1,-8 5-5,8 0-7,-9 0-14,9 0-22,0 0-23,0 0-27,-8 0-26,8 0-27,0 0-28,8-6-22,-8 6-20,9-4-15,-9 4-14,18-5-13,-9 5-9,9-6-7,-1 2-7,9-1-2,1-1-7,8 2-5,0-1-1,2 0-4,6 0 0,-8 0-2,10 0-1,-1 0-6,1 0-10,-10 5-18,10-5-28,-10 0-33,0 5-41,0 0-40,-8-5-45,-1 5-48,-7 0-39,-3 0-32,3 0-15,-11 5-7,1-5 5,-9 5 1,9 0 6,-18 0-1,9-5-20,-9 5-40,1 0-63,-1 0-19</inkml:trace>
  <inkml:trace contextRef="#ctx0" brushRef="#br0" timeOffset="1714">1114 184 60,'0'0'491,"0"0"-61,-8-4-80,8 4-67,0-5-48,0 5-26,0-6-12,0 2-5,0 4-4,0-5-4,0 5-9,0-6-3,0 6-4,0 0-3,0-4-6,0 4 3,0 0-2,0 0-3,0 0 1,-9 0-7,9 0-6,0 4-9,0-4-7,0 0-11,0 6-4,0-1-4,0 5-3,0-1-5,-10 2-2,10 4-5,0-6 0,0 11-8,0-5-7,0 0-9,0 5-9,-8 0-6,8 0-9,0-5-3,0 5-7,0 4-3,-9-3-7,9-2-3,0 1-4,-9 0-4,9 0-3,0-5-4,-9 5-3,9 0-2,-8 0-2,8-1-1,-9 1-4,0 1-14,0-2-19,1 1-27,-2 0-37,1 0-50,1-5-51,8 0-70,-10-5-73,10-1-61,0-3-44,0-1-27,10-5-20,-2 0-11,1-5-21,9-5-19,0 5-30,-1-10-5,-8 5 19</inkml:trace>
  <inkml:trace contextRef="#ctx0" brushRef="#br0" timeOffset="2144">1618 160 240,'0'0'351,"0"-6"-30,10 6-33,-10-4-26,0 4-22,0-5-15,0 5-7,0 0-2,0 0-3,0-6-8,-10 6-9,10 0-14,0 6-17,0-6-16,0 0-17,0 5-16,-8-1-12,8 2-2,0-1 2,0 5 10,-9-1 11,9 2 4,0-2 10,0 6 13,0 0 7,-8 0-2,8 0-10,0 0-15,0 5-13,0-5-9,-10 0-20,10 5-22,0-5-16,0 4-6,0-4-8,0 0-4,0 0-4,0 0-6,0 0-3,0 0-2,0 0-4,0-5-7,0 0-1,0 5-1,0-5-2,0-5-1,-8 5 0,8 0-1,0-5-1,0 5 1,0-5 1,0-1-1,0 2-2,0-6 2,0 5 2,0-5-1,0 0 4,0 0 0,0 0 4,0-5 4,0 5 1,8-6-2,-8-3 1,0-1 0,0-1-1,0-3-3,10 4-4,-10-10-4,0 5 2,8-5 0,-8 0-3,0 0 2,0 0-1,0-5-1,0 1 2,0 4-1,0 0-3,0-5 0,0 5-4,0 0 2,0 0-1,-8 0 3,8 5 0,0-5-2,0 5 0,0 0-1,0 0 5,0 6-2,0 4-2,-10-5 2,10 5-2,0-5 1,0 10 0,0-5 0,0 0-1,0 5-4,0 0 3,0 0-2,0 0-1,0 5 0,0-5 0,0 5 2,10 5 2,-10 0 2,0 0 0,8-1 3,-8 6-1,9-4 3,-1 4 2,-8 0 1,10 0 2,-2 0-2,1-1 3,-9 1 4,10 0-2,-2 0-1,0 0-4,2 0-2,-1 0-2,-1 0 1,0-6-3,2 2-5,-10 4 3,9-6 1,-1 1-2,2 5 1,-2-4 1,-8-2 0,9-3 3,-9 3-2,10-4 0,-10 5 0,8-5-1,-8 0 0,9 0-1,-9-5 0,0 5 0,8-5-1,-8 0 1,0 0-1,10 0 3,-10 0 0,0 0 2,8-5-3,-8 0 0,9-5 0,0 5 0,-9-5 2,9 1-1,-1-2 0,2 1 1,-1-5-1,-1 0 1,-8 1-1,8-1 0,2 0-2,-10-5 0,9 0 1,-1 5-2,-8-5 0,10-5 0,-2 6 1,-8-2 0,9 6-1,-9-5-2,10 1 1,-2 4 0,-8 0 0,8 0 0,1 5-1,-9 0-1,10 0 2,-10 5-1,0-5-1,0 10 4,8-5-2,-8 5-1,0 5 2,0 0-1,0 5 0,9 5 2,-9 0 1,0 10 6,-9-1 8,9 2 8,0 4 6,0-1 11,-8 1 6,8 5 7,-10-5 7,10 4-2,0-4-2,0 0-5,0 0-4,0 0-8,0 0-5,0-5-8,0-1-6,0 2-5,0-7-3,0 1-5,0 0 0,0 0-2,10-5-3,-10 0-1,0 0-1,0-5-8,0 0-19,0 0-25,8-6-29,-8 7-34,0-7-49,0 2-72,0-1-95,-8-5-117,8 0-111,0-5-132,0-5-154,0 10-77,-10-20-10,10 0 38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7:59.03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-2 459 24,'0'0'422,"0"-6"-71,0 6-69,10 0-23,-10 0 17,0-5-7,0 5-27,0 0-25,0 0-14,0 5-6,0 1 11,0-2-8,0 7-6,8-2 4,-8 6 5,0 0 2,9 0-7,-9 5-6,0 0-17,0-1 5,9 2-3,-9 3-11,0-4-11,9 5-17,-9 0-9,8-5-19,-8 5-20,9-5-18,-9-5-15,10 4-14,-10-4-12,8 0-5,0 0-3,-8 0-5,10-4-1,-1 4-2,-9-6-3,8 1 0,-8-5-1,10 0 1,-10 0 2,8-5 6,-8 5 5,0-5 4,9 0 6,-9-5 4,8 0 0,-8-5 0,10 0-6,-2-5-4,1 0-8,-9-5-7,10-4-6,-2 3-4,1-3-1,0-1-3,-9-5 1,9 0-1,-1 0 0,1 5-1,0-4 0,0-1-4,9 5-2,-9 0-2,-1 0-4,2 5-6,-2 0-4,1 1-5,-1 4-5,-8 0-6,10 4-6,-2 2-7,-8 3-14,9-3-13,-9 4-25,0 5-29,10 0-26,-10 0-32,8 0-32,-8 0-34,8 5-33,2 0-34,-1 5-22,-1-5-16,1 10-7,0-5-19,0-1-36,-1 6-63,2-4-83,-2-2-22,1 1 12</inkml:trace>
  <inkml:trace contextRef="#ctx0" brushRef="#br0" timeOffset="383">565 637 128,'0'6'519,"0"-2"-48,0 1-74,0-5-41,0 0 3,9 0-37,-9 0-37,0 0-35,0 0-24,0 0-20,0 6-19,0-6-17,0 0-14,0 4-11,0 1-14,-9 1-7,9-2-3,0 7-12,0-7 6,0 6 2,0 5-2,0-5-6,0 0-6,0 5-9,0-5-16,0 5-4,0-5-19,0 4-14,0 1-13,0-4-9,0-1-6,0-1-4,0 6-1,0-4-5,9-2-1,-9 6-1,0-5-11,0 0-26,0 0-41,0-5-52,0 0-57,0 5-63,0-5-64,-9-5-66,9 5-54,0 0-44,0-10-46,0 5-61,0 0-77,0-10-7,0 10 23</inkml:trace>
  <inkml:trace contextRef="#ctx0" brushRef="#br0" timeOffset="644">635 349 382,'9'-10'344,"-9"5"-80,0 0-60,0 0-23,0 5-36,10 0-36,-10 0-32,0 0-21,0 0-20,8 0-14,-8 5-15,0 5-14,8-5-21,-8 5-25,10-5-37,-10 5-54,9 0-80,-1-1-124,1 2-78,-9-7-39</inkml:trace>
  <inkml:trace contextRef="#ctx0" brushRef="#br0" timeOffset="896">706 647 70,'0'-10'522,"-9"1"-71,9-2-127,0 2-60,0-6-29,9 5-36,0 0-19,0-5-9,-1 5-2,2 0-4,7 5-11,1-5-7,9 0-12,-10 5-10,9 0-13,-7 5-10,7 0-10,1 0-13,-10 0-3,10 10-12,-9 0-1,8 0 0,-9 5-3,-7 5-3,7-1-1,1 2 6,-9-1 4,9 4 9,-10-3-1,1 3-2,1 1-3,-10-5 0,0 5-3,8-5-9,-8 0-9,-8 4-8,8-9-8,0 0-4,-10 5 0,1-5 4,9-5 2,-8 0 2,-2 0 2,2 0 4,8-10 5,-9 5-1,-1-5 1,2 0-3,0-5-4,-1 0 1,-1 0-4,2-10-3,-1 5-6,9-10-5,0 0-4,0 1-5,0-7-5,0 2-3,0-1-2,0-5-4,9 5 1,-1-5-3,2 0-6,-1 6-6,-1-6-7,10 10-7,-9-5-16,9 5-10,9 0-12,-11-5-17,3 11-16,7-7-17,1 6-19,-2 1-23,-6 4-17,7-1-26,-7 2-33,-3 3-21,3 6-23,-11 0-18,10 0-15,-1 0-13,-7 6-22,7-1-32,1-1-46,-10 2-69,11-6-32</inkml:trace>
  <inkml:trace contextRef="#ctx0" brushRef="#br0" timeOffset="1333">1680 140 136,'8'-10'123,"-8"0"-35,0 0-26,0 5 1,9 0 4,-9 0 8,0 0 13,0 0 21,8 0 19,-8 0 20,0 5 18,0-5-2,0 5-5,0-5-6,10 5-5,-10 0-3,0-4-4,0 4-2,0 0-8,0 0-2,0 4-1,0-4-1,0 0 4,-10 5 0,10 0-4,0 0 2,0 5 3,-8-5 1,8 5-3,0 0-1,0-1-2,-9 2 1,9-1 2,0 0 2,0 5 6,0-5-1,0 5 0,0 0-4,9-1-4,-9 1-10,0 0-6,8 5-10,-8 0-13,0 0-10,10 0-7,-10 5-10,0 0-7,0 0-2,0-1-3,0 2-5,0 3 0,0-4-2,0 5-4,-10 0-2,10-5-3,0 0-4,-8 4-1,8-4-2,0 0-3,-9 5-4,9-5-4,0 0 0,-8-6-4,8 7-3,0-7-2,-10 1-3,10 1-2,0-2-1,0-4 0,-8 0-1,8 0-1,0 0-1,0 0-5,0-5-9,0-1-15,-9 2-19,9-7-26,0 7-36,0-7-38,0 2-46,0-1-42,0-5-37,0 0-44,0 0-39,0-5-31,9 5-19,-9-6-12,0 2-8,8-7-15,-8-4-25,0 6-40,0-6-49,0 0 1</inkml:trace>
  <inkml:trace contextRef="#ctx0" brushRef="#br0" timeOffset="1722">1503 688 392,'-10'-11'431,"-7"7"-70,8-2-54,0 1-6,1 1-8,-2-2-33,1 1-27,9 1-19,-8-2-22,8 1-15,0 5-20,0-4-24,0-1-22,8 5-21,-8-6-23,9 2-12,1-1-9,7 5-5,1-6-1,0 2 1,-1 4 2,1-5-1,9 5 7,0 0 1,-2-6 3,2 6 2,-1-4-2,-8 4-5,9-5-6,0 5-2,-1-5-5,0 5-7,-8-5-5,0 5-4,9-5-7,-19 5-2,9-5-1,1 5 15,-9 0-8,9 0-3,-9 0 1,0-5 2,0 5 10,-1 0 4,2 0 9,-10-5-9,8 5 17,1 0 11,-9 0 6,0 0 4,8 0 0,-8 0 1,0 0-3,0 0-5,0 0-6,0 0-5,0 0-6,0 0-5,0 0-6,0 0-6,0 5-3,-8 0-4,8-5-4,-9 10-5,1-5-3,-2 5-1,2 0 0,-1 5-2,0-6 0,-8 6-1,7 0 0,1 0-1,1 0 1,-2 0 2,2 0-4,-1 0 1,9 0 0,-8 0 1,8 0-2,0 0 1,0-5-2,8 5 1,-8-6 0,9 2 0,-1-1 1,2-1 0,-2-4 0,11 5-1,-11-5 2,10 1 0,-9-6-1,9 0 1,-10 4-2,9-4-1,-7-4 2,7 4 0,-7-6 2,7 1 2,-7 1 3,-2-2 8,0 1 8,11-4 5,-19-1 6,8 5 2,10-10-2,-9 5-2,-1-5-2,2 5-4,-2-5-2,1 0-6,-1 0 0,2 5 2,-2-5 3,1 5 2,1-5 2,-10 5 3,8 1-1,-8 3 1,0-3-1,9-2-3,-9 7-1,0-1 1,0-1-2,0 2-2,0-1-5,0 5-3,0-6-3,0 6-3,0 0-3,0 0-6,0 0-4,-9 0 0,9 6-2,0-6-1,0 5-1,0 5 1,0-5-1,-8 4 2,8 6 2,0-5-2,0 5 3,0 0 1,0 0 0,0 0 1,8 0 0,-8 0 1,0 0-1,9 0 1,-9-5 0,9 5 1,-9-6-2,9 2-1,-1-1-2,1-1 2,1 2 0,-2-2-1,0-3 0,2-6-2,-1 4-2,9-4-1,-1 0-2,1 0-5,-1 0-2,1-4-5,0-2-1,-1 1-1,1-5 0,-1 1-2,10-2-2,-9 2-7,-1-6 7,-7 5 6,7-5 0,1-5 1,-10 5 5,11-5 2,-11 0 5,2 1 8,-2-2-2,-8-3-1,9 4 0,-9-1 0,0 2-1,0-1 0,0 5 2,0 0 0,0 0-1,0 0 2,-9 5-1,9 5-3,-8-5 3,-2 10-1,2-4-3,-11 4 0,3 4 2,-3 1-1,1 0 3,1 5-1,-1 0 0,1 5-1,-10 0 3,9 0 0,1 5 0,-1 0-2,0-5-2,9 9 1,1-4 3,-2 1 0,2-6 0,-1 4 0,9 1 0,0-5 0,0 5-3,0-10 1,0 5 1,9-5-2,-1 0-1,2-1 2,-2-3 1,1-1 1,9-1 2,-9-4 1,9 0 1,-1-4 0,1-1 0,9-1 1,-9-3-2,-1-1 1,1 0-2,9 0-2,-11 0 0,3 0-1,-11 0 1,10 5-1,-9-5 0,-1 5-1,-8 5 0,10-5 1,-10 5-2,8 0 1,-8 0 0,0 5 1,0-5 1,0 10 1,9-5-1,-9 5 4,0-5-1,10 5-2,-10 0-1,0 0 0,8 0-1,-8 0-1,9-1 0,-9-3-1,9 3 2,0-3 1,-1-1 2,1-1 0,0 1-1,0-5 2,-1 6 1,2-6-1,-1 0 0,-1 0-2,2-6-2,-2 6-2,1-5-4,-1 1 0,2-1-2,-2-5 0,1-1-1,1 2 0,-2-1 1,0-5 2,2 5 1,-1-10 2,-1 5 0,1-5 2,0 0 1,0-4 1,-1 3 0,2 1 0,-2-4 1,-8-1-1,9 0 0,1 0 0,-2 0-1,-8 0-3,9-5 4,-9 6 0,0-2-2,0-3 0,8 4-2,-8 0-1,-8 0-1,8 0-1,0 0-4,0 0 2,0 1-2,-9-2 2,9 7 2,0-1 1,-8 5 5,8-5-2,0 10 3,-10-5 0,10 5 0,0 0 0,-9 1 0,9 3-3,0-3 2,-8 3 1,8 1 1,0 1 2,0-1 4,0 5 5,0-6 1,-10 6 4,10 0-3,0 0 0,0-5-2,0 5 0,0 0-5,-8 0-6,8 5-1,0-5 0,0 6-2,0-1-1,0-1 1,0 1-2,0 5 4,0 1 3,0-2 2,0 1 4,0 5 4,0 0 5,0 5 5,0 0 4,0 0 2,0-1 2,0 7-2,0-7 1,0 7 1,0-2-3,0 1-2,0 5 0,0-5 0,0 5 2,0 0-1,0-1-1,0 1-1,0 0-1,0 0-3,0-5-4,8 5-3,-8-5-6,0-1 1,10 2-3,-10-2-2,8 1-1,-8-5-1,9-5 0,1 5 0,-2-5 1,1-5-1,-1 4-1,2-3 1,-2-1-2,1-5 1,9-1-6,0 2-8,-1-1-10,1-5-10,-1 0-14,1 0-9,9 0-8,0 0-13,-10 0-11,9-5-9,1-1-15,0 6-17,-9-4-18,-1-1-21,1-1-24,0 2-22,-1-1-25,-8-5-28,0 0-29,0 5-30,-1-5-30,2 0-30,-10 0-45,8-10-75,-8 5-110,9 0-36,-9 1 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8:02.69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187 527 50,'9'-5'129,"-9"5"-26,0-5-17,0 5-5,0 0 2,0 0 1,0 0 21,0 0 24,0 0 21,0 0 15,8-5 4,-8 0-12,0 0-12,0 0-12,0 5-10,10-5-2,-10 0-2,0 0-1,8 0 0,-8 0-1,9 0-1,-9 0-2,10 0-1,-10 0 1,0 0 3,8 5 1,-8-5 3,0 0 4,0 5 0,0-5 2,0 5 4,0 0 4,0-5 4,0 5 2,0 0 3,0 0 3,-8 0-2,8 0-2,0 0-8,0 0-12,0 0-16,-10 0-26,10 5-8,-9 0-10,1 5-6,-2 0-5,2 0-5,-1 5-3,-9 0-2,10 5 11,-11-6-4,2 7-4,-1 3-6,10-4-4,-10 5-1,9 0-3,-9 0-1,9-5-1,1 5-4,-10 0-3,18 0-3,-9-5-4,1-1 0,8 1-1,0 0-1,0-5-1,8 0-2,1 5 2,-1-5-1,2-5-2,7 5-3,1-6-1,0 2-2,-1-7 0,10 2 1,0 3-4,-1-9 2,1 6 0,0-6 3,-1-6-3,1 6-1,-2-9-5,2 3-1,-9 2 2,9-7-4,-10 2 0,1-1-2,0-5 0,-1 0 2,1 0 5,-1-5 1,-7 5-4,7-5 5,-7 0 3,7 1-3,-8-1 0,0-1 2,-1 2-2,1 4-2,0 0 2,-9 0 0,9 5-1,-9 0 2,0 0 0,0 5-6,8-5 3,-8 10 1,0-5-3,0 5 0,0 0-1,0 0-1,-8 5 1,8 0 5,0 0-2,0 10 0,0-5 2,0 0 0,0 5 0,0 0 1,8 0-1,-8 0-1,10 0 1,-10 0 0,9 0-1,-1-6-2,2 6-6,-2-5-15,1 1-20,-1-2-30,2 1-42,-2 0-48,1-5-53,1 0-67,-10 0-64,8 0-55,-8-5-50,0 0-48,8 0-61,-8 0-90,0-5-58,-8-5 7,8 0 40</inkml:trace>
  <inkml:trace contextRef="#ctx0" brushRef="#br0" timeOffset="564">621 382 326,'0'-9'533,"0"-2"-118,0 7-114,9-7-35,-9 7-60,8-1-54,-8-1-46,10 6-36,-2 0-35,9 0-41,-7 6-41,7-1-41,1-1-45,0 2-57,-9 3-87,8-4-128,-8 5-86,0-5-29</inkml:trace>
  <inkml:trace contextRef="#ctx0" brushRef="#br0" timeOffset="740">965 651 400,'0'-5'660,"10"0"-55,-10-5-111,8 0-46,-8 0-52,9-5-60,9 0-43,-10 6-32,11-6-22,-11 4-11,10-4-10,-1 6-12,2-1-14,-1 0-22,-1 5-23,1 0-22,-1 0-17,1 5-19,-10 0-18,11 5-17,-11 0-15,10 0-8,-9 10-3,-1-5-3,10 5-5,-9 0-3,-9 0-2,10 4 0,-2-4 2,-8 5-2,0 0-3,9 0-3,-9 0 1,0-5 0,0 5 0,-9-5-3,9 0 0,0 0-1,-8-1 1,8-4 1,-10 1-1,10-7 0,0 1 0,-9 1 2,1-6 0,-2 0-2,2 0-2,-1-6 0,-1-3-1,2-2-1,8 1-3,-8-4-7,-1-7 0,9 2 1,-10 4 0,10-10-5,0 5-6,10 0-4,-10 0-3,9 0-1,-1-5-11,10 11-9,-9-7-14,9 2-17,-1 4-23,10 0-25,-9 5-33,-1 0-33,9 0-32,-7 0-32,-3 0-33,3 10-21,7-5-17,-7 5-10,-3-5-2,3 5 4,-2 0 14,9 0 15,-8 0 8,1 0 1,-2 0-3,1 0-10,-1 0-14,1-5-13</inkml:trace>
  <inkml:trace contextRef="#ctx0" brushRef="#br0" timeOffset="1078">1771 417 6,'0'-5'307,"0"5"-17,8 0-25,-8-5-25,0 5-21,0 0-17,0-4-16,0-2-11,0 6-11,0 0-6,0-5-5,0 5-2,0-4 0,0-2-4,0 6-1,0 0-3,0 0-5,0 0-8,-8-5-8,8 5-9,0 0-7,0 0-7,-8 5-10,8-5-6,0 0-1,0 6-1,-10-2-1,10 1-1,-9-5 4,9 10 2,-8-5 5,8 5 7,-10-5 2,2 5 2,8 0 8,-9 5 2,-1-5-3,10 0-3,-8 5-8,8 0-10,-8-5-9,-1 5-7,9 0-13,-10 5-9,10-5-3,-8 4-7,8-4-5,0 5-4,0-5-2,0 5-5,0-5-2,0 5-1,0-5 0,0 4-5,8-4-3,-8 5-1,10-5-3,-1-5-1,-1 5-3,0-4-4,2 3-3,-1-4 3,9-5 0,-10 5 1,11-5 2,-3 0 0,3-5 3,-2 5 0,9-5-2,-7-5 1,-3 5-1,3-5-1,7-5-1,-7 5 2,-3-5-3,11 0 0,-9-5 2,-1 0 0,1 0 0,9 0-2,-10 1 1,1-7 0,-9 6 0,9-4 0,-10 4-2,1-5 0,1 5 0,-2-5 2,0 0-2,2 5-2,-10 0 3,0-4 0,9 8-1,-9-4 0,0 6 0,-9-1-1,9 5 2,0 0-1,0 0 0,-10 0-2,10 5-1,-8 0 1,0 0-3,-2 5 3,1 0-2,1 0 3,-1 4-1,0 6-1,-8-4 3,7 4 0,2 0 2,-1 4-1,-1-4 0,2 0 0,8 5 2,0-5 0,0 5 2,0-5 0,0 5 0,8-5-4,-8 0 2,10-5 0,-1 4 0,-1-4 0,10 5 1,-9-4-2,9-7-2,-10 7 8,11-7-2,-3 1-3,-6 0 1,7-5-4,1 5 3,1-5 0,-3-5 0,3 5-2,-2-5 0,1 0 2,0-5-3,-1 1 5,1-2-3,-1-4 0,1 0-1,-9 0 2,9 0 2,-1-4-3,-7 4 0,6 0-1,-6 0 2,-1 0 4,-1 5 8,2-5 5,-2 5 6,-8 5 7,9 0 6,-9 1 3,0-2 2,0 1-5,0 5-8,0 0-7,0 0-8,0 0-7,0 0-7,0 0-3,0 5-2,0 5-2,0-5-1,-9 5 5,9 0-2,9 0 1,-9 0 2,0 0-1,8 5 1,-8-5 2,0 0-2,10 5-2,-10-5 1,8-1-6,1 2-8,1-1-6,-10-5-6,8 4-10,1-3-6,0-2-9,0 1-5,-1-5 0,-8 6-1,9-6 2,1 0 0,-2 0 3,0-6 3,2 6 7,-10-5 4,9 1 7,-1-2 8,-8-3 6,10 4 6,-10-5 3,8 5 5,-8-1 1,9-3-1,-9 3 3,0 2 0,8-1 2,-8 0-1,0 0 4,0 5 0,0 0 3,0-5 0,0 5-2,0 0-2,0-5 0,10 5-1,-10 0-4,0 0 0,8 0 0,1 5-1,1-5-1,-2 0 0,0 5-11,2-5-15,-10 5-23,9-5-27,-1 5-41,1-5-44,-9 0-51,0 0-55,9 5-55,-9-5-48,-9 0-43,9 0-51,0 0-58,-9 0-95,-8 0-54,7-5-2,2 5 35</inkml:trace>
  <inkml:trace contextRef="#ctx0" brushRef="#br0" timeOffset="1974">2621 303 420,'0'-5'631,"0"5"-93,0-5-123,0 5-43,0-5-70,0 5-73,0 0-61,0 0-44,0 5-39,8-5-25,-8 0-22,0 5-15,8 0-13,-8 0-13,10 4-14,-10-3-29,9 3-30,-9-3-39,0 3-35,8-3-34,-8-1-36,10-1-32,-10 1-43,8 1-59,-8-6-88,0 4-56,0-4-20</inkml:trace>
  <inkml:trace contextRef="#ctx0" brushRef="#br0" timeOffset="2171">3001 19 410,'8'-5'562,"-8"0"-96,9 0-90,-9 5-8,0-5-30,10 5-41,-10 0-30,0 5-19,8 0-10,-8 0 0,9 5 1,-9 0-3,0 0-4,9-1-1,-9 6-4,0 0-13,0 0-16,0 5-21,9-5-20,-9 6-15,0-1-15,0-1-13,0 1-10,0 0-5,8 5-6,-8-5-9,0 5-10,0-5-8,0 4-11,9-4-12,-9 5-10,0 0-10,0-5-8,9 5-4,-9 0-3,0 0-3,9 0-1,-9-1 2,0-4-4,8 10-3,-8-10-16,0 5-19,0 0-23,0-5-21,0 5-29,-8-6-36,8 2-50,0-7-61,-9 1-52,9-5-63,-9 1-63,9-2-61,-9-3-55,9-6-63,0 0-81,-8 0-56,8 0 3,0 0 46</inkml:trace>
  <inkml:trace contextRef="#ctx0" brushRef="#br0" timeOffset="2436">2983 531 174,'0'-9'512,"0"-1"-57,0 0-83,0 0-57,8 0 0,-8 0-42,10 0-41,-2 0-31,1 5-24,1-5-21,-2 0-20,10 0-22,-9 0-22,8 0-19,1 5-19,0-5-16,9 1-15,-2-2-13,2 2-15,-1-1-21,1 5-29,-9-5-39,-1 5-42,10-1-43,-17 2-43,7-1-40,-9 5-43,10 0-46,-18 0-61,0 0-93,0 0-34,0 0 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2:55.97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133 617 536,'-10'0'662,"2"0"-49,-1 0-84,-9-5-51,9 5-73,1 0-51,-2-4-33,2 4-18,-10 0-23,9 0-22,9 0-37,-8 0-32,-1 0-28,9 0-31,-10 0-30,10 0-32,0 0-25,0 4-23,0-4-7,10 0-6,-10 5-2,9-5-3,-1 0-2,10 0-4,-1 6 5,1-6 3,1 0 2,6-6 0,-7 6-1,9 0-1,0-5 2,-11 1 2,11 4-2,0 0-4,-9-5-1,9 5 0,-10-6-1,9 2 1,1 4-2,-9 0-3,-1-5-11,10 5-12,-9-6-26,-1 6-33,1 0-35,9-4-41,-9 4-40,-1-5-42,1 5-36,-1-6-38,1 6-24,-9-4-13,9 4-11,-10-5-15,11-1-18,-3 6-28,-6-9-44,-1 9-54,-1-10-4</inkml:trace>
  <inkml:trace contextRef="#ctx0" brushRef="#br0" timeOffset="328">592 334 30,'-8'0'495,"-1"-5"-61,-9 5-72,9 0-31,1-5-28,-2 5-35,-7-5-32,17 5-21,-10 0-20,2 0-22,8 0-20,0 0-20,-8 0-18,8 0-18,0 5-7,0 0-9,0 0-1,8 5 5,-8-5 5,8-1 17,-8 2 12,10 3 19,-1 2 13,-1-1 9,2-1 3,7 2-2,-7-2 1,7 1-11,1 1-11,8-2-22,-9 1-22,2 0-20,7 0-14,1 0-9,-10 0-12,9 0-7,1 0-8,0 5-5,-1-5-8,-9-1-1,10 6-4,-9-4-3,0 4-3,-1 0-2,2 0 0,-11 0 0,0 0 0,2-1 0,-1 6 0,-1-5 2,-8 5 3,0-5 2,0 0 1,-8 5 3,8-5 3,-9 0 3,-1 5 3,2-5 3,0-6-1,-2 6-2,1-5 1,1 5-1,-1-5-3,0-5-4,0 5-3,1-5-6,-2 0 1,2 5 1,8-5-1,-9 0-2,-1 0 0,2 0 0,-1 0 1,1 0 1,-2 0-2,2-5-3,-1 5-9,9-5-9,-9 0-9,9 5-13,-9-5-11,9 0-17,-8 0-21,8 0-28,-10-5-32,10 5-34,-9-5-32,9 5-35,-8-5-44,8 0-42,0-5-42,0 5-36,0 0-42,0-5-61,0-5-111,0 5-35,0 0 8,-8-5 35</inkml:trace>
  <inkml:trace contextRef="#ctx0" brushRef="#br0" timeOffset="2831">1291 463 307,'0'-5'449,"0"0"-62,-8-5-25,8 0 2,0 1-17,0-2-29,0-4-25,0 6-24,0-6-16,0-6-17,8 7-16,2-6-16,-2 5-9,1-5-6,9 5-7,-1 0-9,10-5-14,-1 5-11,-7-5-7,16 5-13,-9 0-14,9 0-19,-8 0-16,8 1-16,-8 4-12,0 0-10,-1 5-10,1 0-4,0 0-7,-1 0-7,-9 5-7,1 0-3,-1 0-1,1 5-1,1-5 1,-11 5-2,9 0-5,1 5-10,-9-5-16,0 5-29,0-5-43,-1 4-50,2 2-52,7-1-62,-7-5-59,-2 5-55,1-5-53,-1 4-47,2 1-45,-2-5-68,-8 1-65,0 3-4,0-3 29</inkml:trace>
  <inkml:trace contextRef="#ctx0" brushRef="#br0" timeOffset="3180">1787 145 64,'0'0'279,"0"0"-46,0 0-26,-9 0-3,9 0 6,0 0 10,0 0-17,0 0-13,0 5-6,0-5-4,0 0 2,0 0 0,0 0-2,0 0-2,-9 0-4,9 4-5,0-4-8,0 0-7,0 0-8,0 0-7,0 0 0,0 0 6,0 6 9,0-6 8,0 9 7,-9-3 2,9 3-3,0 2-4,0-2-11,0 1-15,0 5-19,0 0-19,-8 0-15,8 5-4,0 0-3,0 0-6,0 0-3,8 0-4,-8 0-3,0-1 0,0 7-3,0-7-6,9 6-3,-9-5-2,0 5-1,9 0-4,-9-5-4,0 4-6,0 2-6,0-7-5,0 7-6,0-2-5,-9-4-1,9 0-3,-9 0-3,9 0-1,0 0 1,-8-1-2,-1-4-4,9 0-12,0 0-20,-10-4-16,10-7-20,0 1-23,0 0-26,0-5-39,0 0-46,0-5-43,0 0-45,10-5-44,-1 1-42,-9-6-40,8 0-32,1-5-20,0-1-17,0 2-19,-1-6-40,-8 0-40,10-5-1,-10 1 30</inkml:trace>
  <inkml:trace contextRef="#ctx0" brushRef="#br0" timeOffset="3568">2087 80 228,'10'0'345,"-10"-5"-68,9 0-54,-1 0-11,2-5 3,-2 5-26,1 0-27,-1 0-18,2-5-11,-2 6-1,-8-2-1,9 1-2,1 1-3,-10-2-1,8 6-5,-8 0-5,0-5 0,0 5 2,0 5 1,8-5 8,-8 6 9,0 3 11,0 1 16,0 0 12,0 0 9,0 5 4,0 0 1,0 5-7,-8 0-15,8 5-17,0-5-18,0 4-16,-8 1-15,8 5-16,0-5-15,0 5-7,0-5-3,8 0-6,-8 5-5,0-6-3,0 1 7,8 0-4,-8 0-6,0-5-6,10 5-5,-1-5-3,-9 0-2,8-5-5,-8 0-13,0 0-1,8 0 0,-8 0 1,0-6-2,0 1-2,0 0-3,10 0 2,-10-5 1,0 0 3,0-5 0,0 5 0,0-5 0,0 5 0,0-5 0,0-5-1,0 5-1,0-5-3,0 0 1,0 0 0,0-5 0,0 0-1,0 0 1,0-5-2,9 6-1,-9-6 0,8 0 1,2-5-1,-2 5 0,1 0-1,1 0 0,-2-5 1,1 5-1,9 0 1,-10-5 0,1 10-3,9-5 3,-10 6 0,2-2 1,-1 1 3,-1 5 1,0 1-2,2-1 0,-1 5 1,-9 0-1,8 0 0,2 5-1,-2-1-2,1 7 1,1-2 1,-2 1 0,-8 5 2,8-5 2,1 5-1,1 0 4,-2 5 0,-8-5 0,9 5-1,0-6 0,-9 1-1,9 0 0,-9 0-1,0 0-3,8 0 1,-8 0-1,0 0 0,0-5-2,0 5 3,0-5-2,0 0 0,0 0-3,10 0-12,-10 0-15,0-5-17,0 5-26,0-5-35,0 0-52,0 0-59,0-5-59,0 4-67,0-4-71,0-4-67,8 4-70,-8 0-76,0-10-90,0 5-31,0-5 12,9-5 47</inkml:trace>
  <inkml:trace contextRef="#ctx0" brushRef="#br0" timeOffset="4140">2751 687 328,'9'0'410,"-9"0"-91,10 0-62,-2 0-11,0-5-30,1 0-31,1 0-23,-2-5-16,1 5-10,9-5-5,-10 1 0,11-6-4,-11 4-2,10-4-2,-9 0-3,-1 0 1,10 0 11,-9 1 9,1-1 4,-2 0 0,0 0 0,-8 0 1,9-5 7,-9 5 3,0 0 1,0 0-3,0 0-2,0 6-3,0-1-6,-9-1-11,9 2-16,0 3-21,-8 2-19,0 4-21,8 0-16,-19 0-11,11 4-6,-2 7-3,-7-1 1,-1 5 1,1-1 3,7 7 3,-7-2 4,-1 6 4,0 0 2,9 0 4,-7 0 2,6 5-3,10-6-1,-9 2 1,9-2 1,-8-4-2,16 0 0,-8 0-1,9 0-4,9 0-4,-10-5 0,19 0-2,-9 0-5,9-5-3,-2-1-6,2-4-2,0 1-3,8-2 2,-9 1-4,1-5-3,0 0-3,0-5-8,-1 5-10,-8-4-11,8-2-12,-8 1-15,0 1-14,-1-1-13,-7-1-13,-2 2-8,1 4-13,1-5-22,-10-1-25,8 2-32,-8-1-39,0-1-44,-8 2-56,8 4-57,-10-5-59,1-5-68,1 5-101,-10 0-78,9-5-11,-1 5 18</inkml:trace>
  <inkml:trace contextRef="#ctx0" brushRef="#br0" timeOffset="15806">540 1613 50,'0'-5'396,"0"5"-38,0-5-53,0 5-18,0 0 14,0 0-16,-10 0-29,10 0-25,0 5-16,0 0-15,-8 0-2,8 5 7,0 4 16,0 1 19,0 0 18,0 11 9,-9-7-4,9 1-3,0 5-13,0 0-19,0 0-29,0 5-28,-10-5-31,10 5-25,0-6-16,0 6-15,0 0-11,0-5-14,-8 5-8,8-5-12,0-1-8,0 2-10,0-7-8,0 1-6,0 0-3,0 0-5,8-5-19,-8 0-22,0 0-28,0 0-42,0-5-45,10-5-53,-10 5-51,0-5-49,0-5-47,0 0-46,0 0-42,0-5-32,0-1-35,0-3-36,0-6-72,0 0-29,0-5 16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00.95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141 619 143,'9'-4'260,"-9"-2"-48,8 6-35,-8-5-1,9 1 4,-9-2 9,0 1-12,9 1-16,-9-2-9,0 1 0,0 1 5,9 4 3,-9-5 7,0 5-2,0-6 2,0 2-1,0 4-3,0 0-7,0-5-10,0 5-3,0 0-5,0-6-2,0 6-2,0 0-2,0 6-6,0-6-3,0 0-5,-9 0-7,9 5-2,-9-5-1,0 4 1,1 7-1,-1-7 0,-1 7-3,2-2-6,0 1-5,-11 5-8,11-5-9,-2 5-10,2 0-8,-1 0-7,-1 0-5,2 0-4,-9 0-5,17 5-4,-10-5-2,2 0-4,8 4-4,0-4-1,-8 0-3,8 0-3,0 0-1,0 0-3,8 0-1,-8 0-3,8-5-2,2 5-4,-1-5 0,-1 0-1,10 0 0,-1-1 1,-7 2-2,17-7 0,-11 2 3,3-1-1,7-1 2,1-4-2,-10 5-1,10-5 0,-9-5 0,9 5 0,-1-4 0,0-7-1,-8 2 1,8-1-2,-7-5 1,6 0-1,-7 0 0,0-5-2,9 5 0,-18-5 0,7 0 0,3 1 2,-11-2 0,10 1 0,-9 1 0,1-1 1,-10 0 2,8 5 0,-8 0-1,0 0 2,0 0-2,0 5 3,0 0 0,0 0 4,-8 5 0,8-5 1,-10 10-2,1-5-3,1 5 2,-2 0 0,2 0-2,-1 5-1,-1 1-3,2 3-1,0-4 1,-11 5 2,11 5-1,-1-5-2,0 5 0,0 0-2,1 0-1,-2 0 1,10 0 0,-8 0-1,8 4 3,-9-4 0,9 0 0,0 0-1,9 0 1,-9 0 0,8 0 1,2-5 0,-2 0-1,1 5-1,0-10 1,8 0-3,-7 0 0,7 0-1,1-5-5,-1 0-2,-7 0-2,7-5 0,1-5-1,-1 5 1,-7-5 0,-2 0 0,10-5 3,-18 0 6,9 0 1,-1 0 0,-8 0 1,10-4 1,-10 4 1,0-11 1,0 7 1,0-1-2,0 0 1,-10 0 0,10 0 0,-8 0 0,8 5 1,-9 0 0,0 0-2,0 6 0,9-6-1,-8 4 0,-2 7-1,1-7 0,-7 11-2,6-4 2,1 4 0,-9 0 0,1 4 0,7 2 1,-6-1 0,-3 5-8,2-1-5,-1 2-9,10-2-7,-10 1-17,9 5-20,1-4-31,-2-2-39,1 1-28,9-5-33,0 5-34,9 0-29,1-5-19,-2 0-12,1 0-3,9-5 4,-1 0 10,9 0 14,-7-5 24,7 5 25,1-5 27,0-5 30,-2 5 34,2-5 31,-1 0 33,-8 5 34,9-4 36,0 3 30,-10-3 29,9 3 23,-7-3 22,-11 3 20,10 6 16,-1-5 10,-7 5 9,-2 5 3,11 1-2,-11-6 0,0 9-6,1-3 0,1 3-1,-10 1-4,8 0-7,1 0-4,0 0-3,-9 5-1,9 0-1,-1-5-4,-8 5-5,0 0-11,10 0-14,-10 0-12,-10-6-13,10 6-15,0-4-13,0-2-11,0-3-12,0 3-2,-8-3 4,8-2 1,0-4 7,0 5 8,0-5 2,0 0 1,0-5 0,0 1-3,0-2-7,0-3-9,0-6-12,8 0-6,-8 0-6,10 0-2,-1-5-5,-1 0-1,0-5 1,2 5 2,-1 0-1,-1 1 4,2 4 1,7-6 4,-7 12 5,-2-6 4,0 4 1,1 7 1,-9-7 0,10 11-4,-2 0-2,1 0-3,0 6-3,0-1-5,-1-1-2,2 7 2,7 4 2,-9-6 1,2 6 0,-1 6-1,-1-7 0,2 6 0,-2 0-1,-8-5-1,9 5-4,0 4 0,-9-3-1,9-1 0,-9-5-5,0 4-10,0 1-14,0-5-19,8 0-22,-8 0-31,0 0-48,0-5-51,0 0-50,0 0-50,0-5-46,9-5-48,-9 5-46,0-10-39,10 0-27,-10 0-35,8-5-50,-8-5-41,8-5 2,2 0 39</inkml:trace>
  <inkml:trace contextRef="#ctx0" brushRef="#br0" timeOffset="1049">1495 470 349,'8'-5'357,"-8"5"-50,9 0-39,-9 0 0,10 5 10,-10 0-18,0 10-17,0 0-10,0 0-2,0 5-6,-10-1-3,10 1-9,0 5-13,0-5-12,0 5-6,0 0-8,-9 0-4,9 0-6,0 0-4,-8-5-7,8 4-10,0-3-10,-10 3-14,10-4-15,-8-5-16,-1 0-15,9 0-17,0 0-16,-10-5-9,10 0-7,0-6 1,0 2 5,-8-1 3,8-5 0,0 0 2,0-5 1,0-1 2,8-3-4,-8-6-7,0 0-10,10 0-10,-10-5-4,9-5-4,-1 5 1,2-4-1,-2-2 0,1 2 2,1-1 0,-2 0 1,0 5 0,1 0-1,1 5 2,-2 0 3,0 1 5,2 3 3,-10 7 4,9-7 3,-1 7 6,2 4 7,-10 0 5,8 4 1,1 7 1,-1-7 2,2 7 5,-2 3 7,1-4 5,1 10 1,-2-5 2,1 5-3,9 0-3,-18 0-3,17 0-8,-7 5-8,-10-5-9,8-1-8,0 1-7,-8 0 0,10 0-5,-10 0-1,0 0-2,0-5-2,0 5-10,0-5-14,0 4-22,0-4-25,-10 0-29,10 0-32,0 0-46,-8-5-58,8 0-52,-8-5-58,8 0-63,-10 0-63,10-5-63,0 0-71,0 0-82,-9-5-65,9 0-13,-8-5 38</inkml:trace>
  <inkml:trace contextRef="#ctx0" brushRef="#br0" timeOffset="1482">1919 913 539,'8'0'552,"-8"0"-98,0 0-80,10-5-35,-10 0-63,9 0-57,-1 0-44,2-5-31,7 0-26,-9 0-20,10-5-17,-9 5-15,9-5-4,-10 6 1,11-6 2,-11 0 7,10 4 10,-9-4 13,-1 0 14,2 0 16,-2 1 16,1 4 20,-9-5 14,10 5 6,-10 0-1,0 0-7,-10 0-8,10 0-14,-9 5-15,9-5-28,-8 5-23,-2 1-16,10-2-13,-8 6-9,-1 0-8,1 0-8,-10 0-11,9 6-4,-9-2-3,0 6 3,1 0-2,-1 0 1,1 5 2,-1 0 1,-1 0 4,2 5 2,8 0 1,-8 0-8,8-1 2,-9 1-2,18 1 0,-8-2-2,-2-4 0,10 5-3,0-5 2,10 0-1,-10 0-2,8 0-4,1-5 0,0 5 0,8-5 0,10-5 0,0 5-3,-1-5-2,1-1-7,0 1-8,-1-5-15,9 0-18,-8 0-20,0-5-18,8 1-23,-9-1-19,10-5-18,-10-1-12,1-4-3,0 6 2,-1-6 10,0-5 14,-8 5 21,8-5 21,-7 0 21,-2 0 21,1 0 16,-10 1 16,11-7 15,-11 7 17,10-6 18,-9 5 17,-1 0 21,-8 0 18,8 5 20,-8 0 11,10 0 1,-10 6-6,0-2-14,0 7-9,-10-7-18,10 7-14,-8 4-18,0 0-11,8 0-8,-9 0-6,-1 9-2,2-3-5,-10 9 2,9-6 2,1 6 2,-10 5 5,9 0 7,1 0 5,-2 0 3,1 0 4,9 5 1,-8-5-2,-2 4-1,10-3-4,0-2-3,-8 6-3,8-5-4,8 0-2,-8 0-5,10-5 0,-2 0-4,1 0 0,9 0-3,-9-6-2,9 2-1,-1-7-3,1 1 1,9 1-1,-11-2-3,11-4-8,0-4-10,0-2-11,-9 1-9,8-5-10,1 1-10,-10-2-9,10-4-7,-1 0 1,-7 1 7,-3-1 5,3-5 6,-2 0 5,1 0 11,0-4 8,-1-2 6,-7 7 7,7-11 3,-9 4 5,2 2 4,-2-6 2,1 5 0,-9-5 2,9 0 0,-9 0 0,0 0 1,0 6 0,0-11 1,0 5-2,0 0 1,-9 6 1,9-6-1,-9 0 1,9 5-1,-8-5 0,8 10 0,0-5 1,-10 5-1,10 1-2,0 4 2,0 0-1,0 0 1,0 0-2,0 4 0,0 2-2,0-1 4,0 0 3,0 5 1,0 0 3,0 0 2,0 0 2,0 5 0,0-5 1,0 5-2,0 0-5,0 0-1,0 0 1,0 0-2,0 5-2,0-5 5,0 5 5,0 0 3,0 0 7,0 5 6,0-5 1,0 5 7,0-5 6,0 5 1,0-1 0,0 2 0,10 4-2,-10-6-1,0 6 0,0-5-4,0 5-3,8-5 0,-8 5-1,0 0 2,0 5 0,0-5 1,0 5 4,9 0 2,-9 0 4,0-1-5,0 7 0,0-2 1,0 1-3,0 0 1,0 0 1,0 5-4,0-1 0,0-3 4,0 4 0,0-1-1,0 1 0,0 0-2,0 0-4,0 0-3,0 0-5,0-1 0,0 1-4,0-5-3,0 5-3,9-5-2,-9-1-3,0 2 0,0-7-2,0 7-2,0-7-2,9 1 0,-9-5-3,0 5 0,0-5 1,8 0-1,-8-5 1,0 5 1,0-5-1,10 0 0,-10-5-2,0-1-10,0 2-12,0-1-17,0-1-15,9-4-18,-9 0-19,0 0-24,0 0-27,0 0-30,0 0-50,0-4-51,0-7-65,0 2-64,0-6-65,0 5-57,0-5-62,8-5-63,-8 0-84,0 0-18,0-5 31,-8 1 57</inkml:trace>
  <inkml:trace contextRef="#ctx0" brushRef="#br0" timeOffset="2490">2980 644 31,'-8'5'596,"-1"-5"-12,0 5-91,0-5-68,1 5-48,-2-5-60,2 5-46,-1 0-44,1-5-26,8 5-11,-10-5-27,10 0-21,0 0-17,0 0-11,0 0 0,10 0 10,-10 0 3,8 0-2,9 0 8,-7 0 1,7-5-3,1 5-11,9-5-15,-11 0-19,11-5-18,0 5-15,-1-5-10,1 5-6,0-5-2,-1 6 0,-9-7-1,10 1-1,0 1-2,-9 3-3,-1 1-3,1 1-5,0-1-1,-9 5-4,-1-6-3,10 6-3,-18 6-3,9-1-1,-1-1 0,2 1 5,-1 5 4,-9 5 1,0 0 4,8 0 3,-8 0 1,0 0 3,0 0-1,0 5-2,0 0-2,10-5-2,-10 5-1,0-5-3,0 4-2,0-4-1,8 5-4,-8-5-1,0 0-3,0 0-1,9-5-2,-9 5 1,0-5 0,9 0-1,-9 0 0,9 0-1,-9-5-8,0-1-11,8 2-12,-8-6-16,10 0-18,-10 0-30,9 0-40,-1-6-49,-8 2-46,8-6-53,2 0-54,-1 0-50,-9 0-46,8-5-34,2 0-30,-2-5-31,-8 1-50,9-2-50,-9-3 8,0 4 49</inkml:trace>
  <inkml:trace contextRef="#ctx0" brushRef="#br0" timeOffset="2856">3503 226 269,'-9'-5'589,"-9"0"-67,10 0-98,-1 0-51,-1 5-72,2-4-73,-1 4-63,0 4-45,0-4-31,1 5-24,8 5-23,-10-5-18,10 5-24,-8 0-30,8 0-32,0 5-42,8-5-47,-8 0-48,10 5-54,-2 0-62,-8-6-69,9 6-85,0-4-50,0-2-2</inkml:trace>
  <inkml:trace contextRef="#ctx0" brushRef="#br0" timeOffset="3024">3821 450 488,'9'0'540,"-1"0"-67,2 0-65,-10 0-6,8-5-34,-8 5-38,9 0-28,-9-5-15,0 5-3,0 0 0,0-5-8,0 5-19,0 0-24,0 0-29,0-5-28,-9 5-28,9 0-32,-8 0-30,-2 5-19,2-5-7,-1 0-10,1 5-2,-10 0-5,9 5-6,-1-5-5,2 5-2,-10 0-6,9 0-5,1 5-2,-1 0-2,-9 0-2,10 5 0,-2-5 0,2 0-3,-1 4 2,9 1-3,-10 0-3,10 0-1,-8 0-2,8 0 1,0 0-1,0-1 0,0-4 0,0 6 0,0-7 2,8 1-1,-8-5-3,10 5-1,-10-10 1,9 5 0,-1 0-1,2-5 0,-2 0-2,10-5-3,-9 0-2,-1-5-5,11 0-4,-3 0-2,-6-10-2,7 6-2,-7-2 1,7-4 3,-9 5 3,2-10 3,-2 5 4,11-4 1,-11-1 1,1 0 3,-9-5 2,9 5-1,-9-5 1,0 0 0,0 6 1,-9-7 1,9 2-1,-9-1-1,9 5-1,-8 0 2,-2 0-1,1 0-1,1 6 1,-2-1-4,2 4-3,-1 1-3,1 5-5,-2-5-7,2 5-7,-1 5-6,-9-4-10,10 4-13,-2 0-14,1 0-19,1 0-27,8 4-30,-9-4-30,0 5-31,9-5-33,-9 0-32,9 0-34,0 6-26,0-6-15,9 0-15,-9 4-23,9-4-27,0 0-43,-1 0-73,11 0-18,-11-4 12</inkml:trace>
  <inkml:trace contextRef="#ctx0" brushRef="#br0" timeOffset="3464">4149 550 483,'8'20'439,"-8"-1"-83,10-4-49,-2 5-2,-8-5-39,9 0-32,-9 5-23,9-5-7,-9 0-4,0 0-2,0-6-12,0 6-14,0-4-14,0-7-13,0 7-10,0-7-7,0 2-2,0-1 7,-9-5 10,9 4 11,0-4 2,0 0 0,0-4-6,-9 4-11,9-11-14,-8 2-24,8-6-24,0 0-20,0 0-11,0-5-6,0 0 1,8 0 10,1 0 3,0 0 1,0 1-1,8-2-4,1 1-2,-10 1-6,11-1-2,-1 5-10,-1-5-2,1 5-1,-1 0 2,1 5 6,0 0 1,-1 0 4,1 1-1,-9 3-2,9 1-4,-1 5-5,1-4-4,-1 8-4,-7 1-4,7 1-2,1 3 0,-10 6-4,11 0 1,-11 0 0,1 5 2,0 5-2,0 0 2,-1 0-2,-8-1 0,0 6-2,10-5-2,-10 0-1,0 5-2,8-5-3,-8 0 0,9-5-1,-9 4 0,10-9 1,-10 6 1,8-7-2,1 1-6,-1-5-4,2 0-7,-2-5-7,1 0-5,9 0-7,-10 0-6,11-5-7,-11 0 0,10 0-3,-9-5-1,9 0-3,-10 0 0,1-5-4,9 0-3,-10 0-2,2-5-3,7 0-4,-8 6-8,0-6-16,0 0-22,-9 0-22,8-5-29,2 5-27,-1 0-31,-1-5-34,-8 5-35,10-5-33,-10 5-27,0-5-31,0 0-39,0 5-57,0-5-99,0 5-39,-10-4 10</inkml:trace>
  <inkml:trace contextRef="#ctx0" brushRef="#br0" timeOffset="5004">5202 122 138,'0'-6'312,"8"2"-34,-8 4-33,0-5 2,0 0 20,0 5 8,0-5-12,0 5-13,0-5-14,0 5-13,0 0-15,0 0-14,0 0-12,0 0-28,0 0-21,0 5-14,0 0-4,0 0 7,0 0 10,0 5 17,0 5 14,0-6 24,0 11 9,0-5-1,0 6-5,0-2-12,0 1-13,0 5-15,0 0-24,0 5-17,0-6-9,-8 6-3,8-4-7,0 3-5,-9-4-5,9 5-7,0-5-7,0 0-5,-10-1-8,10 2-8,0-7-5,0 1-9,0-5-7,0 5-5,0-5-4,0-5-5,0 0-1,0 0-4,0 0-2,10 0 1,-20-6 0,10 2 0,0-1 1,0-5 2,0 0-1,0 4 2,0-8 2,0 4-1,0-5-2,0-1 0,0-3-2,0-6-1,0 5-2,0-5-1,0 0-1,0-5-1,0 5-3,10-5-3,-10 0-5,0 1-3,9 4-2,-1-5-1,-8 5-2,8 0 0,11-5 0,-11 5 2,10 0 5,1 5 1,-3 0 2,3 0 1,-2 1 2,1-2 0,8 7 0,-7 4 4,-2-6-3,9 12 1,-8-6 1,-1 4 1,2 1 1,-3 5-2,3 0 1,-11 5 0,2-5 1,7 10 0,-17-5 0,10 0-1,-10 0 2,8 5 1,-16-1 0,8-4 1,-10 5 1,10 1 1,-17-7-1,7 6 0,-7 0 0,-1-5-2,1 5-3,-10-5-2,9 0-3,-8-6-4,9 6-3,-10-4-2,9-7-1,-9 7-1,9-11-1,1 9 3,-1-9 1,1 6 0,-1-6 3,9 0 0,-1 0 0,2 0-3,8 0 1,0-6-5,-8 1-3,16 1-2,-8 4-1,8-5 0,2-5-2,-1 5 3,9-5 4,-10 5 3,11-5-2,-3 5-1,11-5-3,-9 5-2,-1-5-1,1 5-2,9-5-3,-10 0 2,1 5-1,0-5-1,-1 0 3,2 0 2,-3 0 0,3 5 2,-1-5 4,-1 1-2,1-2 7,-10 1 2,11 1 2,-2-6 1,-8 4 2,8-4 2,-7 6-1,7-6 1,-9 0 4,2 5 3,7 0 1,-7-5 1,-2 0 0,1 5-1,-9 0 2,10 0 4,-10 5 4,8-5 2,-8 5 9,0 1 6,0-2 7,0 1 6,0 1 4,0 4 3,0 0-2,0-6-2,0 6-6,0-5-2,0 5-3,0 0-5,0 0-5,0 0-4,0 5-3,0-5-3,-8 6-1,8-6 0,-10 4 0,10 7 3,0-7 2,-9 7 1,1-2 3,-2 1 4,10 5-1,-8 0 0,-1-5-2,-1 5-4,2 0-1,8 0-2,-8 5-2,-1-5-4,-1 0 1,10 0-2,-8 0 0,8 0-2,0-6-1,-9 6-2,9 0 1,0-5-1,0 0-2,9 0 1,-9 0-1,8 0 2,-8 0-1,10-5 1,-1 0-1,-1-1 0,0-4-2,2 0 1,-1 0 0,-1 0 1,2 0 0,7-9 0,1 4-1,-1 0 2,1-5 0,0-5-5,-1 5 2,-7 0 0,7-5-1,1 0 0,-1-4 1,-7 4 0,7 0 1,-8 0 5,0-5-5,-1 5-1,1 0 3,1 0-2,-2 5 2,-8 0 4,8 0 5,-8 0 11,0 0 1,10 5 2,-10 0 1,0 0 0,0 0 0,0 0-4,0 5-3,0 0-14,0 0 0,0 0-3,0 0 0,0 0-2,0 0-1,0 5-3,-10 0 2,10 5 0,0-5-1,0 5 1,0 0 0,-8 5 1,8-5-1,-8 5 1,8-5-1,0 5 0,0-5 1,-10 5 0,10-6 0,10 2 1,-10-2-1,0 1 3,0-5-1,8 5 0,0-5-2,2 0 0,-1 0 2,-1 0-1,10-5-2,1 5-4,-3-5-1,3 0-5,-2-5-3,1 5-3,0-5-3,-1 0 0,1 0 1,-1-4 3,-7 3 2,7-9 5,1 6 3,-10-6 2,1 4 5,1-4 1,-2 6 0,0-6-2,2 5 1,-10 0 2,0-5-1,9 5 0,-9 0-1,0 0 0,0 5 0,0 0 2,0 0-1,0 0 2,0 0-1,0 0-3,0 5-1,0 0 0,-9 0-1,9 0-3,0 5 1,0 0 1,-10 0-2,10 5 2,0-5 1,-8 10-2,8-5 4,-8 5 0,8 0 0,0 0-1,0 0 0,-10 0 1,10 4-1,0-4 2,0 0-10,10 0-14,-10-5-15,0 5-21,8-5-22,-8 0-33,0 0-54,8 0-73,-8-5-72,0 0-77,10 0-80,-10-5-86,0 0-108,9-5-128,-9 0-39,0-5 24,8-5 58</inkml:trace>
  <inkml:trace contextRef="#ctx0" brushRef="#br0" timeOffset="6242">6271 67 108,'0'-10'584,"0"10"15,0-10-123,0 10-104,0-5-76,0 5-92,0 5-68,0-5-50,10 10-35,-10-5-23,9 0-11,-1 5-8,2 0-6,-2 0-1,9 0-3,-7 5-14,-2 0-18,1-6-22,9 6-27,-9-4-23,0-2-23,8 1-18,-8 1-19,1-7-8,-2 1-5,0 0-3,11 0 3,-11-5 0,2 0-1,-2 0-7,1-5-9,-1 5-12,10-5-11,-9-4-3</inkml:trace>
  <inkml:trace contextRef="#ctx0" brushRef="#br0" timeOffset="6394">6635 72 234,'9'-10'310,"-1"-5"9,-8 5 2,10 0-6,-2 0-8,-8 0-7,9 5-8,-9 0-15,0 0-20,0 5-25,0 0-24,0 0-23,0 5-12,0 0-7,0 10 4,0-5 13,0 10 15,0 5 15,0 0 5,0 0-1,0 5-10,-9-1-21,9 6-25,0-5-28,-8 5-21,8-5-15,0 4-10,0 1-6,0-5-11,0 5-9,-10-5-6,10 5-8,0-5-8,0 0-9,0-6-8,0 1-5,0-5-6,0 5-3,0-5-5,0 0-16,0-5-21,0 0-24,0-6-33,0 2-47,0-1-53,0-5-56,10-1-61,-10 2-64,0-12-57,8 2-48,-8-1-39,9-5-31,0-5-30,0-5-53,-1 5-28,1-10 24,-9-5 47</inkml:trace>
  <inkml:trace contextRef="#ctx0" brushRef="#br0" timeOffset="6662">6962 37 359,'0'-10'473,"9"0"-63,-1 5-57,-8 0-11,0 0-26,0 5-36,0 0-24,10 5-14,-10 5-4,0 0 4,8 0 16,-8 10 21,0-5 11,0 10-2,0-6-14,0 7-18,9 4-22,-9-6-24,0 6-34,0-5-33,0 5-22,0 0-18,0 0-13,10 0-10,-10-6-15,8 6-8,-8-5-11,8 0-12,-8 0-11,10 0-5,-10-6-6,9 2-4,-9-1-4,8-1-13,-8-4-17,9 0-16,-9 0-25,0-5-32,0 0-46,0 0-58,0 0-58,0-5-54,0 0-51,-9 0-47,9-5-43,0 5-38,-8-5-32,8 0-30,-9-5-52,-1 0-43,2-5 6,0 5 38</inkml:trace>
  <inkml:trace contextRef="#ctx0" brushRef="#br0" timeOffset="6898">6917 525 240,'0'-5'587,"0"5"-50,0-5-87,10 0-38,-1 0-34,-9 0-56,18 0-52,-10 0-49,1 0-35,9 0-33,-1 0-31,1-5-25,0 5-26,-1 0-21,1 0-20,-1 0-20,10 0-37,-9 5-44,-1-5-53,1 5-55,-9 0-64,1 0-67,6 0-76,-6 0-91,7 0-115,-9 0-36,2-5 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08.27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18 235 308,'0'5'589,"0"-1"-45,-10 7-94,10-1-17,0 4-53,0 7-44,-8-2-20,8 6-3,0 0 8,0 5-6,0 0-18,0 5-26,0 0-21,0-1-23,0-4-24,0 5-30,8 0-34,-8 0-25,0-1-17,0-4-11,0 5-8,0-5-10,0 0-8,0-1-9,0-3-8,0 4-5,0-11-5,0 1-9,0 0-8,0-5-3,0 0-5,0 0-2,0-5 0,-8-5-1,8 5 0,0-5 0,0-5 1,0 5 1,0-5 2,0-5-2,0 5 0,0-10 1,0 0-2,0-5 0,0 0-3,0 0-1,8-5-1,-8 1-1,10-2 0,-2 1-2,1 1-1,1-1-1,-2 0 0,9 5-2,-7 0-1,6 0 0,-6 0 0,7 5 2,1 0 0,1 5 0,-3 0 0,3 0 2,-2 1-2,-8 4 3,8 0-3,2 0-1,-3 4 3,3 1 0,-11 5 1,10 0 2,1 0 0,-3 5-2,-7 0 2,1 0-1,-2 5-2,0-5-2,-8 5-5,0-5-1,0 4-3,-8 1-3,-10-5-3,1 5-6,-1 0-5,-9-5-5,10 0-5,-9 0-6,-1-5-3,0 5-3,0-6 0,1-3 0,-1 3 1,0-3 3,11-1 3,-3-1 4,11 2 4,-10-6 0,9 0 6,9 5 3,-8-5 2,8 0 0,0 0 0,0-5-1,8-1 1,1 2 5,1-1-1,6-1 2,3-3 0,7 3-1,-9-3 2,10-1-3,-1 0-3,10-5-4,-10 0-3,9 5-5,-8-5 0,10-5 4,-2 5 4,0-5 6,-9 1 10,10 4 4,-10-5 5,1-1 5,0-3 4,-1 4 3,1 0 0,-10-5 4,9 5 3,-7 1 9,-11-7 7,10 11 8,-9-4 0,-1-1 6,1 5 3,-9 0 2,9 0 1,-9 0-3,9 5-4,-9 0-3,0 0-2,0 5-3,-9 0-2,9 0-6,-9 0-7,9 5-7,-17 0-5,8 5-1,-9 0-3,10 0-1,-19 5-1,9 5-1,1 0-1,-1 0 2,-1 5 0,3 0 1,-3 0 1,2-1 3,8 7 1,0-2 1,1-4 4,-2 5 0,10 0 0,0 0-1,0-5-2,0-1-2,10 2-2,-2-1-1,1-5-1,9 4-2,-1-4 3,-7 0-5,6 0-4,3 0-9,-1-5-9,7-5-8,-7 5-11,1-5-10,7 0-16,-9 0-16,10-5-14,-9 0-8,-1 0-7,10-5-4,-9 0 1,-1 0 3,9-5 11,-7 0 13,-1-5 19,-10 5 15,9-10 14,1 5 11,-9 0 10,1-5 6,7 1 4,-8-7 2,0 2 4,-1-1 1,1-5 1,1 0-2,-2 0 1,-8 0 2,8 0 2,-8-4 4,10 4 5,-10 0 13,9 0 13,-9 5 13,0 5 12,0 1 13,8-1 16,-8 10 13,0-5 3,0 10-6,0-5-12,0 5-9,0 5-12,-8 0-11,8 5-3,0 5-10,0 5 1,-9 0 4,9 9 11,0 2 8,0 3 7,0 1 9,-10 5-3,10-1 4,0 2 0,0-1-3,0 4-2,0-4-4,10 5-5,-10-5-9,0 0-7,9-5-7,-9 4-8,8-4-7,-8-5-8,10 0-6,-10 0-4,0-6-3,8 2-2,-8-7-6,0 1-14,0 0-21,0-5-26,0-5-34,0 5-39,0-5-61,0 0-83,-8-5-105,8-5-97,-10 0-88,-7-5-96,7 1-122,2-6-86,-10-6-5,1 1 46</inkml:trace>
  <inkml:trace contextRef="#ctx0" brushRef="#br0" timeOffset="952">982 713 47,'17'-6'609,"2"1"31,-11 1-74,10-2-108,-1 1-65,10-4-93,-9 3-69,9 2-52,-1-1-46,-9-5-35,1 5-52,9 5-52,-18-6-57,9 2-60,-1 4-60,-9 0-62,2-5-70,-2 5-85,-8 0-103,9-5-80,1 0-13,-10-5 21</inkml:trace>
  <inkml:trace contextRef="#ctx0" brushRef="#br0" timeOffset="1134">1336 120 427,'-10'15'500,"10"0"-118,-8 0-78,8-5-49,-8 5-48,8 0-23,0-5-11,-10-1-13,10-4 5,0 6 8,0-11 4,0 4 0,0-4 0,0-4-7,0-1-6,10-6 1,-2 2-16,-8-6-16,8-6-14,2 2-8,7-1-5,-8 0 6,0 0 4,8 0 6,-7 0 7,7 5-4,-7 0-2,7 1-12,-8 4-15,0 5-14,8 5-12,1 0-9,0 5-9,-9 5-5,9 4-8,-1 1-5,1 10-4,-10 0-3,11 5-3,-11 0-4,0 5-7,2-5-3,-1 5-4,-1-1-5,-8-4-11,9 5-20,0-5-27,-9 0-35,0-1-45,0 1-48,0-10-45,9 1-45,-9-2-41,0-9-38,0 5-27,0-5-22,0-5-23,8-5-30,-8 0-49,0-5-77,10-5-24,-2-5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14.7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379 97 899,'10'-17'11,"-6"-2"103,-4 0-39,0 3-23,-1 3-1,-6 1-8,-3 6-23,-11 6-19,-14 8 5,-10 9 3,-7 14-4,-2 11 3,-2 6-8,11 6-2,15 0 2,6-7-1,11-4 1,13-11 0,4-5 2,9-14 6,7-5 2,2-16 6,13-5 0,3-14-3,4-9 12,6-8-17,-6-1 7,-1 7 0,-12 9-1,-5 13-14,-11 12-4,-5 11 3,-2 14 1,2 6 0,1 12 1,5-1 0,-5 0-1,8-7 0,10-8 2,0-10 3,8-11-5,-2-6 6,4-7-3,-6-6-2,0-6 1,-14 0 0,-5-3-1,-3 5-1,-8 2-8,-1 6-41,-4 5-97,2 6-131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2:32.00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26 272 72,'0'0'306,"-8"0"-22,8 0-4,0-4 0,0 4-29,0-5-41,0 5-39,-10 0-28,10 0-18,0 0-12,0 0-13,0 0-9,-9 0-11,9 0-5,0 0-7,0 0-5,0 0-3,0 0-8,0 0 0,0 0-5,0 5-2,0-5-7,0 0-2,0 0-5,0 0-3,0 0 0,0 0-2,0 0-2,0 0-2,0 0 3,0 0-2,0 0 0,0 0-3,0 0-3,0 0-2,0 0-2,9 0-1,-9 0-1,0 0 3,0 0 6,10 0 4,-10 0 4,0 0 3,8 0 0,0 0 4,2 0 3,-1 0 0,-1 0-2,10 0-2,-9 0-3,9-5-4,-1 5-2,1-6-5,0 2-3,-1-1-5,10 5-6,-9-6-3,-1 2 0,10 4 1,-9 0 0,9 0-2,-11-5-2,11 5 0,-9 0 3,-1 0 0,2-6-3,7 6 0,-8 0 2,-1 0-2,2-4 1,-3 4 1,3 0-2,-1 0 0,-10 0 1,9 0 0,1 0 0,-9 0-3,9 0 2,-9 0 0,0 0-3,8 0-1,-8 0-8,0 0-9,0 0-15,-1 0-17,2 0-24,-1 4-30,-1-4-28,2 0-31,-10 0-27,8 0-20,-8 0-16,9 0-11,-9 0-11,0 0-7,0 0-19,0-4-36,0-1-48,0 5-62,0-5-21</inkml:trace>
  <inkml:trace contextRef="#ctx0" brushRef="#br0" timeOffset="504">628-1 294,'0'0'296,"-9"0"-28,9 5-31,0-5-29,0 0-28,0 5-25,0-5-18,-9 0-17,9 0-13,0 0-12,0 0-11,0 0-11,0 0-10,0 0-9,0 0-9,0 0-5,0 0-3,0 0 6,9 4 4,-9-4 1,0 6 6,9-1 10,0-5 13,-9 4 12,8 2 6,1-1-6,9 5-4,-10-5 9,2-1 5,7 7 2,-7-7-8,-2 7-8,9-7-6,-7 7-1,-2-2-1,11-4-10,-11 10-9,10-10-10,-9 5-4,8 0-5,-8-5-6,0 0-4,9 5-4,-10-5-8,1 0-3,1 5-3,-2-5-4,1 5-2,-1-5-1,2 5-4,-10 0 8,8-1 5,-8-3 5,0 3 6,0 2 8,0-2 1,0 6 5,0-5 3,0 1-3,-8 3-3,-2-4-4,10 0-5,-8 0-4,-9 5-3,7-5-4,1 5-5,1-5-3,-2 0-3,-7 5 0,8-6-3,-8 6-1,8-9 1,-1 8 3,-6-8-1,6 3 0,1 2 0,1-7-3,-2 2 1,-7-1 0,9-1-1,-2 1-3,2 1 2,-1-2-1,-1 1 1,2 1 2,8-6-2,-9 4-3,0-4-2,9 5 0,-9-5-3,1 0-2,8 0-9,0 6-17,0-6-19,-9 0-20,9 0-21,9 0-26,-9 0-32,0 0-36,0 0-33,0 0-23,0-6-23,0 6-21,8-5-28,-8 1-35,9-2-56,-9 1-92,9 1-36,-9-7-4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2:34.40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148 296 147,'8'-5'165,"2"1"10,-10-7-3,9 7-11,-1-7-13,-8 2-15,10 3-10,-2-3-14,-8 3-13,9 2-11,-9-6-11,0 5-8,9 0-7,-9 0-3,0 0-8,0 5-4,9-5-3,-9 0-3,0 0 0,8 5 0,-8-5 9,0 0 3,0 0 4,0 0 6,9 0 7,-9 0 7,0 0 12,10 0 9,-10 5 6,0-5-1,0 0-3,8 0-5,-8 0-5,0 5-6,0 0-14,0 0-17,-8 0-16,8 0-9,0 0-6,0 5-7,-10-5-5,10 5-2,0 5-3,-9 0 2,1 0-1,8 0 0,-9 5-1,0 0 2,0 0 3,1 5 6,-2 0 9,2-1 6,-1 7 2,-1-2 5,2 1 5,8 0 2,-17 0 5,7 0 0,2 0 1,-1 5 0,-1-6-1,2 2-2,0-2-1,-2-4 4,1 5 3,1-5 2,0 0-1,-2-5-2,10 4 0,-9-4-2,1-4 0,8 4-8,-10-6-10,10 2-8,-8-7-4,8 1 5,0 1 8,0-6 7,0 4 15,0-4 15,0 0 14,0-4 9,0 4 4,0-6-8,8 1-8,-8-4-11,10-1-15,-10-1-15,8 2-14,-8-2-14,9-4-4,1 0-3,-2 0-2,0 1-1,-8-1 0,9-5 0,1 0 2,-2 5-1,0-5 1,2 0-1,-1 1 2,-1-1-1,-8-1-2,10 2 0,-2-1-1,1-5 0,-1 5-2,2-5 4,-1 5-5,9-5 1,-10 6 0,1-1 0,0 5-1,0-6 3,-1 7 1,11-1-2,-11 0 0,-8 0 2,8 5 0,2-5 1,-1 5-1,-9 0 0,0 1-3,8-2 1,-8 1-1,10 1 2,-10 3-1,0-3 2,8 4 0,-8-1 1,0 2 1,0-1 0,9-1 0,-9 2-2,0-1 0,0-1 0,8 2-1,-8-1 0,0-1 0,0 6 1,0-4 2,10 4-2,-10 0 0,0 0 1,0-5-1,0 5 0,0-5 0,0 5-1,0 0-1,0 0 1,0 0 3,0 0-2,0 0 0,0 0-1,0 0 2,0 0-1,0 0 0,0 0 0,8 0-3,-16 0 1,8 0 0,0 0-1,0 0 0,0 5 0,0-5 2,0 0-1,0 5 2,0-1 0,0 2 0,0 3-1,0 2 1,0-1 1,8-1-1,-8 2 6,0 4 0,0 4-1,0-4 2,0 5 4,0 0-1,9 0 2,-9 5 3,0-1 3,10 2 4,-10-2 4,0 1 2,8 0 2,-8 5 2,0 0 1,9 0 2,-9 0 2,0 0-2,9-1-2,-9 1 2,0 0-1,0 0 0,0 0 1,0-1-2,0 1-3,0-4 1,0 3 1,0-4-4,0 0-3,0 0-1,0 0-2,0-5-3,0 5-6,0-6-3,-9 2-3,9 3-2,0-4 1,0 1-1,-9-2-2,9-4-1,0 5 0,0-5-1,0 0 0,-8 0-1,8-1-2,0-3 0,0-1 1,0 5-2,-10-6 0,10-4 0,0 5-2,-9 1-4,9-7-4,0 7-14,0-7-17,0-4-22,0 5-33,0-5-45,0 6-50,-8-6-50,8 0-54,0-6-54,0 6-51,-10-5-50,10 1-47,-8-7-56,8 1-100,-9 1-30,9-6 13</inkml:trace>
  <inkml:trace contextRef="#ctx0" brushRef="#br0" timeOffset="1060">78 605 21,'-10'0'480,"10"5"-35,-9-5-12,1 0-61,0 0-72,8 0-51,-10 0-37,1 5-24,9-5-19,0 0-14,-8 0-21,8 0-22,0 0-19,0 0-21,0 0-15,0 0-15,0 0-10,0 0 1,8 0 10,-8 5 8,19 0 8,-11-5 13,0 5 14,11-5 18,-3 5 12,3-5-2,7 0-9,-9 5-5,10-5-8,-9 0-7,9 0-9,0 0-16,-1 0-13,-9 0-8,10 0-7,-9-5-5,9 5-6,-10-5-5,1 0-4,0 0-4,-1 0 0,1 5-1,-1-5 1,-7 0 2,7 0 0,-8 5 0,0-5-1,-9 0-1,8 5 1,1-5 0,-9 5-3,0 0 0,10 0-2,-10-4-2,0 4 2,0 0-3,8 0-1,-8-6-2,0 6-3,0 0-4,0 0-9,-8 0-21,8 0-33,0 0-35,0 0-47,-10 6-55,1-6-64,9 4-64,-8 1-69,-1 0-61,0 0-88,0-5-92,9 5-28,-8 0 18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2:36.38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-5 621 105,'0'-5'314,"0"5"2,0-5-23,0 5-38,0-5-39,0 5-28,0 0-20,0-5-12,0 0-6,0 5-4,0 0-2,9-5 5,-9 5 2,0 0-2,0 0-5,0-5-8,0 5-9,0 0-10,0 0-12,0 0-16,0 0-17,0 0-12,0 0-8,0 5-4,10 0 3,-10 5 12,8-5 15,-8 5 8,8 5 7,1-1 18,1 1 9,-2 6 15,1-1 3,0-1-9,0 1-12,-1 5-6,2-5-8,-1 5-13,-1-5-11,2 5-17,-2-6-11,1 1-10,-1 1-6,2-1-7,-2-1-4,1 1-3,-9-5-9,10 0-2,-10 0-5,8 0-1,0 0-2,-8-10 1,10 5-1,-10 0 0,0-5 3,9 0 7,-9-5 8,0 5 12,8-5 4,-8 0 9,8-5 6,-8 0 1,10-5 0,-1-5-7,-1 0-10,2 0-8,-2-10-7,1 6-9,9-11-4,-9 0-2,-1-1-2,2 1-1,-2-4 0,1 4-2,0-5 1,0 6 1,-1 3-3,2 2-1,-10-1 2,9 5-2,-1 0 1,-8 0 1,8 5 0,-8 0 0,10 0 1,-10 5 1,0 0-2,9 0-3,-9 6-5,8-2-9,-8 1-11,10 5-12,-10-4-18,8 4-19,-8 4-28,9-4-36,1 5-44,-2 1-42,0-2-39,-8 1-49,9 0-47,-9 5-50,10 0-47,-10 0-51,8 0-74,1 0-72,-9-5-21,0 5 25</inkml:trace>
  <inkml:trace contextRef="#ctx0" brushRef="#br0" timeOffset="494">863 706 222,'0'0'355,"0"0"9,0 0 4,9 0-32,-9 0-44,0 0-36,0 0-19,0 0-14,0 0-12,0 0-10,-9 4-16,9-4-15,0 0-13,0 0-3,0 5-12,0 1-3,-10-2 4,10 1 7,0 1 8,-8-2 6,8 1 1,0 5-7,-9 0-6,9 0-15,0 5-22,-9-5-23,9 5-18,0-5-20,0 5-14,0-6-13,0 6-11,0 0-5,0 0-4,9 1-2,-9-6-3,0 5 0,9-6 1,-9 6 0,0-4-1,8-2-2,-8 1-1,0 0-1,10 0-3,-10 0-9,0 0-33,0-5-52,-10 0-63,10 0-86,0 0-102,-8-5-107,8-5-119,-9 0-152,0-5-83,0-5-13,1 0 31</inkml:trace>
  <inkml:trace contextRef="#ctx0" brushRef="#br0" timeOffset="767">810 347 317,'0'-5'564,"0"-5"-92,0 5-89,0 1-83,8 4-96,-8-6-72,0 6-54,0 0-31,9 6-23,-9-2-12,9 1-11,-9 5-20,9 0-29,-9 5-38,8-5-50,-8 5-71,10 0-95,-10 5-133,0-5-79,0 0-21</inkml:trace>
  <inkml:trace contextRef="#ctx0" brushRef="#br0" timeOffset="954">1057 710 527,'0'-4'693,"8"-7"-47,2-4-59,-1 6-62,9-6-78,-10 0-57,10 0-49,-1 0-36,2 0-30,-3 5-29,11 0-35,-9 5-32,9 0-35,-10 5-37,1 0-26,9 0-20,-10 5-12,9 0-7,-7 10-6,-1 0-6,9 0-4,-11 10-2,3 0-2,-3-5-1,-6 4-2,7 6-5,-7-5-1,-2 0 0,-8 5-2,9-6 0,-9 2-2,0-2-1,-9-3 6,9-1-3,-8 4-3,-2-9-3,2 5 0,-11-10 0,11 5 1,0-5-3,-11-5-6,11 0 4,0-5 5,-11 0 1,11-5 0,-10-5 2,9 0 0,-1-5 3,2-4 0,-1-2 0,0-3-3,9-2 0,0-3-3,0-1-1,9 0-3,0 0-3,9 0-4,-1 1-6,1 3-11,1-4-11,-3 6-14,3 4-15,7-5-19,1 10-20,-10 0-30,1 0-34,9 5-35,-10 0-41,1 0-42,-1 5-38,9 0-34,-7 1-36,-1 4-22,-1-6-14,9 6-29,-7-5-41,-3 5-74,3-4-22,-2 4 12</inkml:trace>
  <inkml:trace contextRef="#ctx0" brushRef="#br0" timeOffset="1764">2163 29 324,'0'-10'660,"-8"5"-34,8 0-97,-10 0-65,2 0-91,8 5-75,-9 5-44,9 0-17,-10 5-5,2 9 5,-1-4 2,0 5 4,0 5 6,-8 0 1,17 5-17,-9 0-23,0 0-28,1 0-20,8 0-15,-10-1-9,10 1-8,0 0-15,-9 0-11,9 0-12,0-1-9,0 1-14,0 0-10,0 0-11,0 0-11,0 0-11,0 0-6,0-5-5,0 5-4,0-6-3,-8 2-2,8-7-3,0 6 0,0-5-3,-10 0-5,10 5-8,-8-10-21,-1 4-26,0 1-31,0-5-34,1 6-41,-1-7-61,-9 1-77,10-5-82,-2 1-81,1-2-77,1-4-81,-2 0-101,10-5-105,0-5-21,-8 0 39,8 0 66</inkml:trace>
  <inkml:trace contextRef="#ctx0" brushRef="#br0" timeOffset="2062">1845 780 239,'-19'-5'447,"11"5"-25,-1-5-44,0 0-75,0 0-64,1 0-42,-1 0-24,9 0-13,0 0-12,0 1-14,0-2-14,0 1-18,9 1-14,-9-7-7,8 7-8,1-2-3,0 1-1,8-4 1,-7 3 2,7 2 4,10-1 5,-9-5-3,9 5-3,-11-1-1,11 2-6,0-1-5,-1 0-9,10 0-2,-10 0-9,1 0-5,0 0-9,-1 0-5,-9 5-10,10-5-2,-9 5-3,0 0-2,-1-5-4,1 5-2,-9 0 1,-1 0-3,2 5 3,-10-5 2,8 0 6,-8 5 3,0 0 5,0 0 7,0 5 1,0 0 6,0-1-4,0 6 8,0 0 0,-8 0 0,8 5-1,-10-5-6,2 5 0,-1 0-3,0 0-2,-8 0-11,8 0-4,-1-1-4,2-4-3,0 6-1,-2-7-1,1-3-3,9-1 3,0 5 1,-8-10 0,8-1-1,8 1 1,-8 1 6,9-2 4,1-4 3,-10 5 7,16-5-1,-6-5 2,7 1 4,1-2-2,-1-3-4,1 4-1,1-10-1,-2 5 3,1-6 9,-1 1 8,1 0 8,0 6 9,-9-6 7,-1 5 6,0 0 2,2 5 0,-1-5-9,-1 5-8,2 0-7,-10 0-11,0 5-9,0-4-6,8 4-5,-8 4-3,0-4 0,0 5-3,0 0-2,9 0 3,-9 5-1,0-5 0,10 10-2,-10-5-1,8 0-1,0-1-1,1 2 1,1-1-1,-2-1-1,1 2-1,9-2-2,0-3-1,-1-1-1,10 5 1,-1-10-5,1 0-1,0 0 0,-1 0-1,1 0-2,0-6-4,-2 2-3,-7-7-1,9 7-1,-9-7 1,-1-3 1,1 4 3,-1-5 2,1 0 6,-9 0 3,1 0 3,-2-5 2,0 5 1,1 5 1,-9-5 0,0 5 3,10 1 0,-10-2 3,-10 7-1,10 4 3,0-6-1,-9 6-1,1 0-2,0 6-1,-11-2-2,1 7-2,1-2-1,-9 1-3,7 5 0,-7-5 1,-1 5-1,2 0 1,-2 0-1,0 5 0,1-5 1,7 0 0,-7 4 0,9-3 0,-1-6-1,-1 5 2,11-6 0,0 2 0,-1-2-2,9-3 1,0 3 0,0-3-3,0-2 2,9 1-2,-1 0-1,10-5 1,-9 5-1,9-5 1,-1-5-1,1 5 3,0-5-1,8-4 0,-8 3 0,8-3 0,-7-2 1,6 1 1,-7 1 0,9-6 1,-9 4 0,-1 2 1,1-2 1,-1 2 2,-7-6 1,7 9 1,-7-3 0,-2 3 1,0-3 1,1 4-1,1 5-1,-10-5 0,8 5-2,-8-5-4,0 5 1,9 5-2,-9-5 0,0 5-1,9-5 1,-9 5 0,9 0 0,-9 5 1,8-5 1,2-1-1,-10 2 0,8 3 0,1-3-1,-1 3 0,2-4-3,-1 6 0,-1-7-2,2 2-6,-2 3 4,1-3 1,1-1-1,6-1 1,-7 1 3,1-5-1,-2 0 2,0 6 4,2-6-3,-1-6-4,-1 6-1,2-5 2,-2-4-2,1 3 3,9-3 1,-10-1 0,11-6 2,-11 1 3,1-4 1,9-1-2,-10 0 1,11-5-1,-3-5-2,-6 1 0,7-1 0,-7-5-4,7-5 2,-7 5 2,-2-5-1,9 0 1,-7-4-2,-2 4 3,1-5 0,-9 0 0,9 5 2,-9 1-3,0 4 1,9 0 0,-9 0 1,0 5 0,0 5 2,0 5 6,0 1 8,0-1 4,-9 10 7,9-1 4,0 2 0,0 4-2,-9 5-1,9 0-5,-9 5-4,1 4 0,-2 6 1,-7 6 6,9-1 7,-11 4 5,11 6 6,-10 0 10,9 0 4,-1 5 2,2 0 0,0-1 0,-2 1 0,10 5-1,0-5-3,-9 0-6,18 0-6,-9-1-5,0-4-5,10 5-9,-2 0-6,0-5-5,2 0-3,-1-1-3,-1-4-4,-8 5-2,10-10-2,-2 5-1,1-5-3,-9 0-1,10 0-5,-10-1-12,0 1-24,0 1-30,-10-6-40,1 5-54,-9-5-76,1 0-78,-1-1-105,10-4-106,-19 0-132,18-10-175,-9 5-70,10-10-6,-2 0 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12.04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60 170 385,'-9'4'373,"0"-4"-51,9 0-28,-8 0 11,-2 0 4,1 0-18,1 0-26,8 0-18,-8-4-14,8 4-13,0 0-14,0 0-21,-10 0-25,10 0-26,10 0-26,-10 0-22,8 0-21,0-6-12,1 6-16,9-5-5,0 1-7,9-2-2,-2 1-6,2 1-1,0-7 0,-1 7-9,1-7 3,8 7-5,-8-7-1,0 7-1,-1-1-2,1-1 0,-9 2 2,-1-1 2,1 0 0,-1 5 3,1-5 3,-9 5 3,1 0 7,-10-5 4,8 5 3,0 0 6,-8 0 5,0 0 4,9 0 1,-9 0-13,0 0 4,0 0 0,0 0 2,0 0-4,0 0 6,0 5 3,-9 0 3,9 5 17,0 0-5,-8-1-2,8 2-5,-8 4-2,8-6-11,-10 6-8,1 0-9,9 5-7,-8-5-1,-2 5-7,10 0-1,-8-5-1,8 5-1,-9 0-2,9-5-1,0 0 1,0 4 0,0-4-1,0 0 1,0 0 1,9 0 1,-9-5 2,8 0-1,2 0-3,-2 0 1,11-5 3,-11-5-2,9 5 0,-7-5 0,7-5-1,1 0 3,0 0 2,-1-5-1,1 5-2,-9-5-1,9-5-1,-1 5 0,-8-5 0,8 5 0,-8-5 4,1 6 9,-2-2 6,0 2 8,2-1 4,-1 5 4,-9-1 4,0 2-1,8-1-4,-8 0-8,0 5-8,0 0-6,0 0-7,0 5 2,10-5-7,-10 5 0,0-1-4,0 2 1,0 3 3,8 2 0,-8-1 1,0-1-8,9 2 6,-9-2-1,0 6 2,8-5 0,-8 0 0,10 0-1,-10 0 0,8 0 1,-8-5 3,9 5-2,1-5 1,-2-5-3,1 5 1,0-10 2,8 5-2,-8-5 2,9 0-6,-10-5 3,2 0 1,7 0 2,-7 0-1,-2-4-1,1-1 0,1-6-1,-2 7 3,0-7-1,1 2 1,-9-1-1,10 0 1,-10-5-1,8 5 2,-8 0-1,0 1 1,0-2 4,0 1 4,0 1 4,0 4 2,-8 0 5,8 0 5,-10 5 4,10-5 2,-9 5 0,9 5-1,0 0-5,0 0-4,0 0-4,-8 0-5,8 0-5,0 5-5,0 0-3,8 0-3,-8 5-3,0 0 0,9 0 1,1 5 1,-2-5 0,0 5 1,2 0-2,7 0 3,-7-5 0,7 5 0,1-5 2,-1 5 1,1-5-1,0-1-2,-1 7 0,2-7-2,-3 2-3,-6-1-3,7-1-6,-7-4-6,7 5-1,-9-5-4,2 0-1,-2 0-3,1 0-3,1 0 0,-10 6 1,8-6 3,-8 0 0,9 4 5,-9-4 4,-9 5 2,9-5 3,-8 6 4,-2-2 4,10 1 2,-9 5 3,-9-5 0,10 5 1,-1 0 3,1 0 5,-2 0-3,2 0-2,-11 5 0,11-5-10,0 0 3,-2 5 2,1-5-2,1-1-2,-1 6 1,9-4 1,-9 4 5,9 0 11,-9 0-4,9 0 2,0-1 2,0 1 3,0 0 4,9 0 1,-9-5 0,9 5 1,-9-5 1,9 0 0,-1-1 4,1 2-1,9-7 0,0-4 0,-9 6-4,9-6-2,-1-6-2,9 2-4,-7-1-5,-2-5-2,9 5-1,-8-5 1,-1-5-1,2 0-1,-1 0 0,-1 0-1,1-5 2,-1 0-4,1 0 1,-10 1-3,2-1 1,-1-5 1,-1 5 1,1-5 0,-9 0-2,0 5 0,0-5 1,0 1 1,0 3-1,-9 1-1,1-4 0,-1 9-1,-1 0-2,2 0-5,0 5-7,-2 0-9,1 5-7,-9 0-11,1 5-12,-1 0-13,1 5-18,-1 5-22,0 0-27,-8 0-27,8 0-31,0 5-36,1-6-42,-1 6-39,1 0-40,7 0-34,-7-4-38,7 4-52,2-6-86,0 1-71,-2 0-9,10 0 22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13.29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151 299 405,'0'-9'442,"0"3"-97,-10-3-33,10 3-15,0 1-32,0 5-25,-8-4-19,8-2-18,0 6-16,-9 0-13,1 0-12,8 0-18,-10 6-10,1-6-3,9 4 1,-8-4 1,8 5 8,-10 1 8,10-2 2,0 1 3,-8 1 5,8-2 2,-9 1-2,9 0-5,0 0-10,-9 0-11,9 0-13,0 0-11,-9 0-14,9 0-9,0 0-7,-8 0-7,8 0-4,0 0-4,0 0-4,-10 0-1,10 5-1,0-5-4,-9 5-5,9 0 0,0 0-4,0 5 0,0 0-4,-8 5-1,8-5-1,0 4-1,0 1-1,0 0-2,0 5-1,0-5-2,0 5 1,0-5-4,0 4-1,0 2 1,0-2 1,0-4 1,8 5-2,-8-5-1,0 0-3,0 0-1,0 0-1,-8 0-5,8-5-3,0 0-2,0 0-2,0 0-1,0-6-3,-8 1-1,8 0-7,0-5 1,0 5 0,0-5 2,0-5-2,0 5 3,0-5 2,0 0 2,0 0 5,0 0-2,0-5 1,0 0-2,0 0 1,8-5-3,-8 0-2,0 0-1,8-5-2,-8 6 1,9-6-1,-9 0-2,10 0 0,-2 0-1,-8 0 0,9 0-1,0 0 1,0 5-1,-1-5 0,10 5 1,-9-5-1,1 10 2,-2-5-2,1 5 0,-9 0 0,8 1-1,-8-2-1,10 6 1,-10 0-1,8 6 0,-8-2 0,9 1 1,-9 0-1,0 5 0,9 0 1,-9 0 2,9 0-1,-9 0 1,8 5 0,-8-5 0,10 5 2,-10-5-1,9 0-1,-1 0 0,-8-1 0,8-3 1,2 3 0,-10-3-1,9-1-1,-1-1 2,2 1 0,7-5 0,-7 6-1,6-6-6,3 0-2,-2 0-5,1-6-1,0 6-5,7-5-3,-6 1-2,-1-1-1,-1-5 1,-7-1 5,6 2 2,-7-1 5,1 0 2,6 0 4,-6 0 3,-1 0 3,-1 0 2,2 0-2,-10 0 0,8 0 0,-8 0 1,9 0 1,-9 0-1,0 0 1,0 6 0,0-2 1,0 1 0,0 1 0,0-2-1,-9 6-1,9 0-1,0 0-1,0 0-1,-8 6 0,8-6-2,-10 9 2,10 1-2,-8-5 3,-1 10 2,-1-5-2,10 5 1,-8 0-1,0 0 2,8 0 4,0 0-4,-10 0 0,10-5-1,10 5 1,-10-6 1,0 2 0,8-2-1,0 1-3,-8-5 3,10 5-1,-1-5 1,9-5-3,-10 6-6,9-6-3,-7 0-3,-1 0-5,9-6-4,-10 6 0,10-9-3,-9 3 0,-1-3 3,1-2 2,1 2 1,-2-6 3,0 5 2,2-5 1,-10-5 2,9 0 3,-9 0 0,0 0 3,0 0 1,0-4 0,0-2 1,0 7 0,-9-7 1,-1 7 1,10-1 1,-8 0-2,0 5 1,-2 0-1,1 0 2,1 5-3,-1 0 0,0 6 0,-8-2 0,-1 6 0,-1 0 1,-6 10-1,7 0 3,-9 0-1,9 5 1,-7 5 0,6 0-2,1 5 1,1-5-1,7 10 3,-6-6 1,7 1 0,9 0 0,-10 0 2,10-5 0,0 5 2,10-5 2,-10 0-2,17-5-3,-9 0 2,11 0-1,7 0 2,-7-6-2,6-3-2,11 3 0,-9-9-3,-2 5-6,12-5-8,-11-5-6,10 0-10,-10 1-5,1-2-6,8 1-5,-8-5-3,-1 1 9,-9-2-1,10-4 7,-9 0 4,9 0 2,-10 1 6,1-6 5,-1 0 4,1 0-5,-10-5 7,11 5-3,-11-10 1,2 6 0,7-2-1,-9 2-2,2-6-1,-2 5 1,1 5 1,-9-5 3,10 6 6,-10 4-1,8 0 5,-8 0 0,9 4 4,-9 2 2,0 3-1,0 2 0,-9-1-1,9 5 0,-8 5-1,-11-5 0,1 10 1,1-5-2,9 10 2,-10-5 0,-1-1 3,3 6 2,-3 0 1,11 0 2,-1 0 0,0 0 5,0 0 0,9 0 1,0 0-1,0 0-1,9 0 0,0 0-2,0-5 2,8 5-5,1-6-3,0 2 0,9 4-2,-2-6 1,2 1-1,0 0 1,-1 0-2,-7 5 0,7-5-3,-9 0-8,-7 0-4,7 0-6,1 0-8,-10 0-13,1 5-13,1-5-20,-10 0-16,0 5-11,0-6-12,0 2-14,0-2-5,-10 1 1,1 1 3,9-2 11,-8-3 11,-2 3 7,2-9 11,-1 5 10,1 0 6,-2-5 2,2 0 8,-1 0 9,-1-5 8,2 5 4,8-5 6,-8 5 7,-2-5 7,10 5 7,0-4 5,0 4-3,0-6 0,0 1-2,0 1 2,0-2 6,10 1 2,-10-5 0,8 5-2,0-4 5,2 3 7,-1-3 12,-1-1 3,2-1 0,-2 7 1,1-11 4,9 5 4,-10 0 4,11 0 0,-11-5 1,10 5 4,-1-5 0,-8 0 4,9 0 4,-10-5 6,11 1 1,-11-1 3,10-1 2,-9-3-2,9 4-1,-10-5 0,11 0-6,-11 0-2,0 1 0,2-6-8,-1 4 1,-1 2 4,2-6 3,-2 5 4,1 0 1,-1 5 1,-8-5-1,10 5 4,-10-4-4,8 3-6,-8 2-7,9-6-5,-9 4-2,0 2-3,0-1-5,10 5-4,-10 0-3,0 0-2,0 0 4,-10 6 0,10-2 2,0 6 4,0-5 3,0 5 1,0 1 4,-9-2-2,9 1-4,0 5-2,0 0-3,0 0-7,0 0-4,-8 0-3,8 0-1,0 0-1,-10 5 0,10 1 3,0-6 0,0 4 5,0 1 1,0 1 7,-8-2 6,8 1 3,0 6 4,-9-7 2,9 1 3,0 5 2,0-5 0,0 1-3,0 3-1,0-3-1,0 3 5,-8-4 1,8 5 0,0-5 1,0 5 1,0 0 0,0 0 0,0 0 0,0 0-5,0 0 3,0 0 3,0 4 0,0 1 2,0 0 5,0 0 2,0 0 6,0 5 6,0 0 1,0 0 3,0 0 1,0 5 2,0-5-1,0 5-3,0-6-7,0 7-6,0-2-5,0 1-6,0 0-4,0 0-6,8-5-3,-8 5-3,0 0-4,0 0-5,0-1-1,0 2-5,9-7-4,-9 6-1,0 0-2,0-5-2,0 5-1,8-5-2,-8 4 1,0-4-2,0 1 0,0-2-1,0 1 0,0-5 1,0 5-1,0-5 0,0-5-1,0 0-7,0 5-12,0-11-16,0 7-16,0-7-18,0 2-17,0-1-18,0-5-19,0 0-21,0 0-15,-8 0-18,8-5-26,0-1-31,0-3-49,-9-1-54,9 0-56,0-5-57,-8 0-46,8 0-41,0-5-40,0 0-30,0-5-33,-10 0-51,10 5 10,0-10 50</inkml:trace>
  <inkml:trace contextRef="#ctx0" brushRef="#br0" timeOffset="1766">1548 489 469,'-9'0'432,"9"-6"-58,-8 6-31,-2 0 4,10 0-22,-8 0-34,8 0-40,-9 6-35,9-6-26,-8 4-23,8 1-23,-10-5-20,10 6-20,0-2-15,0 1-8,0-5-2,10 5-3,-10 0-3,0 0 1,8-5-4,1 5-2,-1 0-10,2-5-7,7 0-12,-7 0-7,7-5-23,1 5 0,-1-5-2,1-5-1,0 5-3,-1-4 0,1 3-1,-1-3-2,1 3 14,-9 1-7,9 1-1,0-7-2,-9 7-1,-1-1 1,1-1 8,0 2 7,0 4 5,-9-5 7,8 5 4,-8 0 5,0-6 5,10 6 3,-10 6 4,0-6 12,0 5 8,-10-1 5,10 2 6,-8 3 3,8 2 1,0-2-1,-9 1-7,9 5-11,-9 0-10,9 0-10,-9 0-8,9 0-6,0 0-3,0 0-3,-8-5-4,8 5-5,8 0-4,-8 0-1,0-6 0,9 6 6,-9-4-4,9-2 0,0 1-1,-1 0-2,2 0 0,7-5-1,-7 5-2,-2-5-8,1 0 1,-1 5 1,2-5-1,-2 0-2,1 0-1,1 5 0,-10-5-1,8 0 1,-8 0 0,0 0 0,0 0 1,0 5 1,0-5 1,0 5-2,0-1 3,-8 2-1,8-7-3,-10 7-1,1-2 0,1 1-1,-2-5-4,10 5 0,-8-5 0,-1 1 0,1-2-1,8 1 0,-10 0 0,1 0 0,9-5 4,-8 5-4,8-5-6,-10 0-7,10 0-9,-8-5-11,8 5-12,-9-5-19,9 0-31,0 5-31,-9-5-35,9 1-35,0-2-37,0-3-40,0 3-46,-9-3-42,9-2-34,0 2-41,0-1-45,0-5-77,0 0-60,0 5-10,0-5 25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17.15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337 254 202,'-10'-5'367,"10"-1"-51,0 6-33,0-4 12,-9-1 7,9 0-23,0 5-26,0-5-17,0 0-18,0 5-15,-8 0-15,8 0-19,0 0-20,0 0-11,0 5-10,0 0 0,-8 0 5,8 0 15,0 5 20,-10 0 17,10 0 16,0 5 3,-9 0-4,9 0-14,0 0-14,0 5-20,0-1-23,-8 1-20,8-5-17,0 10-12,0-5-10,0 0-8,0-5-7,0 5-10,0-1-7,0-4-7,0 5-7,0-5-4,0 6-6,0-7-4,0 1-4,0 5-1,0-5-1,0 0-2,0 0 0,0 0-2,0 0 0,0 0 1,-10 0-5,10 0-8,0 0-14,-8-6-15,8 6-18,-9 0-20,9-5-30,-10 0-34,10 0-33,0-5-36,-8 0-27,8 0-37,0-5-39,0 0-44,0 0-31,0 0-25,-8-5-19,8-5-16,0 0-20,0 0-21,0-5-34,0 5-12,0-5 16</inkml:trace>
  <inkml:trace contextRef="#ctx0" brushRef="#br0" timeOffset="294">115 597 201,'-9'-4'334,"1"4"-36,-2-6-27,2 6 0,-1-5 13,-9 1-8,10 4-21,8-6-23,-10 6-14,1-5-7,1 5-8,8 0-9,-8 0-11,8 0-16,0 0-16,0 0-19,-10 0-14,10 0-18,10 0-12,-10 0-11,0 0-4,8 0-9,9-4-7,-7 4-2,7 0-5,1-6-2,8 6-6,-9-5-5,10 1-9,0-1-2,9-1-8,-11 2-5,12-1-3,-2-5-5,-8 5-1,8-1-2,-8 2-1,8-7-1,-9 7 2,1-1-2,0-5-1,-10 5 1,9-5 2,-8 5-3,9-5 0,-10 0-2,1 0 0,0 0 6,-1 0-1,2-5-1,-11 0-1,10 0 4,-9 0-3,-1 1 1,2-1-1,-2 0-5,-8 0 2,9-5 0,-9-1 1,8 7-1,-8-6 1,0 0 2,0 0-1,0 5 0,0-4 0,0-1 2,-8-1-1,8 1 0,-9 5 4,9 0 8,0 6 14,-8-6 19,8 10 15,0 0 9,-10 0 5,10 0 6,-8 5-2,-1 5-1,9 10-5,-10-6-12,2 12-3,0 3 0,-2 2 6,1 3 6,1 1 8,-1 5-1,0 0 3,9 0 1,-9 5-4,1-6-2,8 1-6,0 0-5,0-5-6,-10 5-2,10-5-7,0 4-6,0-4-4,0 0-6,0 0-4,0-5-5,0 0-6,0 0-4,0-6-3,0 2-2,0-7-2,0 1-3,0 0 3,0-5-2,0 0 1,0-5-2,0 0 2,0 0 0,0-5 1,0 0-2,0-5-1,0-5 3,0 0-1,10 0 1,-10-5-4,8-5 1,-8 1-4,9-1 2,0 0-1,0-5-4,-9 5 0,8 0-1,11 5-1,-11-4-1,0 4-1,2 0-1,-1 0 1,9 4 0,-10 2-2,1-1 2,-1 10 0,2-5 0,-2 5 1,1 5 2,9-5 0,-9 10 1,0-5 0,0 5 2,-1-1-1,2 6 1,-2-4 0,1 4-2,-1-1-4,2 1 3,-10 0-1,9 0-5,-1 0-6,-8 0-10,0-5-13,0 4-15,0 1-15,0 0-23,0 0-33,0-4-35,0 4-48,0-6-48,0 1-47,0-5-50,0 5-45,0-5-35,0-5-19,0 5-11,0-5 1,10 0 8,-10-5 11,0 0 20,0-5 25,8 5 28,-8-5 37,0 1 60</inkml:trace>
  <inkml:trace contextRef="#ctx0" brushRef="#br0" timeOffset="902">956 732 48,'8'-11'244,"1"-4"47,1 6 24,-2-6 0,0 0-16,11 0-20,-11 0-26,10-5-15,-1 5-13,1 0-5,1 0-8,-2 0-4,1 1-5,9-1-8,-11 0-1,11 5-3,-9-1-9,9 2-11,0 4-8,-10 0-6,1 5-5,-1 0-6,1 5-11,-10 0-14,11 4-9,-11 2-9,2 4-12,-2 4-8,1-4-14,-1 5-11,2-5-6,-10 10-6,0-5-4,0 0-5,0 5-2,0-5-5,0 0-4,0-1-1,0-4-4,-10 0 0,2 0-2,-1-4 1,9-2-5,-8 1-1,-2 0-1,2-5-5,-1-5 0,9 0-2,-10-5 0,2 0-3,-1 0 2,0-5-3,9-5 1,-9 0-1,1-5-1,8 1 1,0-1-3,0-5 1,0 5 0,8 0-2,-8 0-5,9-5 3,-9 10 4,9-5-3,0 1 2,-1 4-1,2-5 0,-1 5 2,9 5 4,-10-5-3,9 5-3,1 0 2,1 0 0,-3 0 0,3 5 0,-1-5-1,-1 5-2,1 0 2,-1 0-3,10 5 1,-9-5 0,8 0-1,-9 5 0,2 0 1,7 0 2,-9 0-2,1 5 3,9-5 1,-19 0-1,11 5-2,-11-5 1,10 0 1,-18 0 0,9 0 1,-1 0 0,-8 0-1,10 0 0,-10 0 3,0 0 0,0 0 1,0 0-1,8 0 0,-8-5-1,0 5-1,0-5 1,0 5 0,0-5-2,0 5 2,0-5 1,0 5 4,0 0 4,0-4 4,0 4 5,0 0 0,0 0 2,-8 0-1,8 0 1,-10 4-2,10-4-8,-8 5-2,-10 0-4,9 5-4,-8 0-1,7 0-1,-6 5-1,-3 0-1,1 5 3,1-1-1,-1-4-1,10 11 1,-11-7 0,11 1 0,-1 1 2,0-2 1,0-4-1,1 5-1,8 0 0,0-5 2,0 0-2,0 0 0,0 0 0,8-6-1,-8 6 0,9-4 0,0-7 3,-9 7-2,9-7-2,-1 1-1,2-5-1,-1 0-2,-1 0 1,2 0 0,-2-5-3,1 1-1,-1-7 1,2 1 0,7 1 0,-7-2 3,-2-4 1,0 0-1,2-4 2,-1 4 1,-9-5 1,8 5 0,-8-5 0,9 5 0,-9 0-2,9-5 0,-9 5 1,0 0 1,9 0-1,-9 0 0,8 6 0,-8-1 0,10-5 1,-10 10 0,8-10 0,1 5-1,1 0 1,-2 5 0,1-5 2,-1 0-2,2 0 2,7 0-2,-7 5 1,-2 1 3,10-2 1,-9 1-4,-9 1 2,8 4 0,0 0-1,2 4 1,-1 1 0,-1 1-2,2 3 0,-2 1 4,1 0-2,-9 0-1,10 5 1,-10 0 2,8 5-2,-8-5 0,0 0 2,0 0-2,0 0 0,0 0-1,-8-1 0,8 1 0,0 0 0,0-5 1,0 5-3,-10-5 1,10-5 0,0 5 0,0-5 0,0 0 1,0 0-1,0 0-1,0 0 2,0-5-1,0 5 1,0-5 1,0 0 1,0 0 1,0 0-1,10-5 2,-10 0-2,8 0-2,-8 0-2,9 0 1,-1 0-1,-8-5-2,10 5-1,-2-5 1,-8 5 0,9-5 2,0 6-2,-9-7 0,9 7 1,-9-2 1,8 1 2,-8 1-2,0-2-1,10 1 1,-10 5 3,0-4-2,0 4 0,0 0-2,0 0 0,0 0-3,0 0 2,0 0-3,0 0 0,0 0 6,0 4-5,9 1 1,-9 1 0,0-2 1,0 1 2,8 1-2,0-2 3,-8 1-7,10 1 6,-1-2-1,-1 1-3,2 0-1,7 0-4,-7-5-4,-2 0-5,10 0-4,-9 0-5,8 0-2,-8 0 1,8-5-1,-7 0 3,7 0 3,-7 1 3,7-2 5,-9-3 2,2-2 3,-2 1 2,10-4 3,-9 4 1,-9-5 0,8 4 2,2 2-2,-10-1 2,9 0 1,-9 0 0,0 5-2,0 0 2,0 0 1,8 5-2,-8-5-2,0 5 1,0 0-1,0 0 0,0 0 1,0 0-2,0 0-1,0 5 2,0 0 2,0-5 1,0 5-1,0 0-1,8 0 2,-8 0-3,10 0-2,-10 0-5,9-1-4,-9 2-12,8-6-8,2 5-11,-2-5-14,-8 4-11,9-4-12,1 6-11,-2-6-12,0 0-8,1 5-8,1-5-8,-2-5-3,1 5 2,9-6 6,-10 2 10,2-1 15,7-5 16,-9 5 16,2-5 16,-1 5 15,9-5 13,-10 0 11,1 0 6,1 0 1,-10-5 4,8 5 2,0 0 1,-8-4 6,9 3 6,-9 1 16,10 1 5,-10-2 9,0 2 5,0-1 8,0-1 11,0 7 9,0-7 7,0 7-8,0 4 3,0-5-6,0 5-3,-10 0-5,10 0-10,-9 0-14,1 0-12,0 5-11,-2-1-7,1 2-4,1-1 0,-2 5-1,-7 5 4,7-6 10,-7 6 8,9 0 7,-10 5 5,9-5 6,-9 5-2,10-5 0,-2 5-4,-7-5-9,9 0-8,-2 0-8,10 0-3,-9-5-4,9-1-1,0 2-2,0-2 0,0-3-1,0-2-1,0-4 0,9 0 2,-9 0 0,18 0-2,-10-4 1,1-2 1,1 1 1,7 1-2,-8-7 2,0 7-3,-1-7 0,10 2 2,-9-1 5,-1-1 3,2 2 2,-1-1 6,-1 0 1,2 0 4,-2 5 7,-8 0 0,9 0-3,1 5 1,-2 0 5,-8 0 7,8 5 8,1 5 4,1 5 1,-2 0 6,-8 0 7,8 9 3,-8 2-9,10 4 1,-10 4-4,0-4-1,0 5-2,0 5-4,0-6-5,0 7-6,0-2 2,9-4-11,-9 5-6,0-5-5,0 0-5,0-5-6,0 4-1,0-4-2,0 0-3,0 0-1,0-5-1,0-1 0,0-4-2,0 0 1,0-5-2,-9 0-5,9 0-1,0 0-8,-10-10-6,10 5-8,-8-5-4,0 0-11,-2 0-7,1-5-4,1-5-5,0 0 0,-2-5-2,1 0 0,1 0-2,-2-10 2,2 5 1,-1-10 2,-1 6 6,2-11 1,-1 4 5,1-8 1,8 4 3,-10 0 5,10-4 1,-8-2 3,8 1-1,0 1 3,0-1-2,8 0 5,2 0 3,-2 1 5,1 4 5,-1 0 2,2 0 3,7 0 1,-7 5 6,7-5 1,-7 6 0,6-2-1,3 7 1,-11-7 1,10 7 2,-9-1 1,9 0 3,-10 0 3,1 5 4,9-4 2,-9 4 3,-1 0 1,2 0 3,-2 0 5,1 0-10,0 0 4,0 0 1,-1 5 3,2 0 1,-1-1 2,-9 7 1,8-1-1,-8 0 11,0 0-6,8 0-3,-8 5-4,0-5-6,0 5-3,0 0-5,0 5-3,0-5-1,0 10 3,0 0 0,0 0 4,0 5 4,-8 0 4,8 5 5,0 0 2,0-1-1,0 7-4,0-7-2,0 11-1,-8-5-6,8 0 0,0 0-6,0 0-1,0-1-1,0 2-2,0-7-1,0 1 0,0 0 1,0-5-3,0 0-1,0 0 3,0-5 0,0 0 2,0-5 4,0-5 5,0 5 1,8-10 1,-8 0 3,8 0-2,-8-10-2,10 5 0,-1-10-5,-1 5-6,2-5-2,-2-4 0,1 3-4,1-3 1,-2-2 1,0 7 3,1-1 6,1 5 6,-2 0 3,-8 5 2,9 0 2,-9 5 2,9 0 0,0 5 2,-1 5-3,2 0-1,-2 5 2,1 5 0,-1 0 2,2 5 2,-1 0 0,-1 0-2,2 5-6,-2-1-3,1-4-3,0 5-1,0 0-3,-1-5-2,1 0-1,1 0-2,-2-5 1,0 5 0,11-10-2,-11-1 0,10 2-1,-9-7 1,9-4-1,-1 0 1,1 0 0,0-4-8,-1-7-7,1 2-11,-9-1-13,9-5-12,-9 4-14,-1-3-14,2-6-16,-10 5-13,8-5-9,-8 5-14,0 0-21,0-5-31,0 5-38,0 0-43,0-5-46,-8 5-58,8 0-63,-10 6-63,10-6-76,-8 0-120,8 5-41,-9 0 1,9 0 35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20.34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362 199 327,'-8'0'602,"8"0"-37,0 0-103,-9 0-46,9 0-76,0 0-65,-10 4-45,10 2-26,0-1-10,-8-1-10,8 7-8,0 4 4,0-6 5,0 6 2,-8 0 1,8 0 1,0 5-18,0 0-13,0-5-13,0 5-21,-10-6-19,10 7-14,0-1-21,0-5-20,0 5-8,0-5-5,10 0-8,-10 4-5,0-4-6,0 0-6,0 0-1,8 0-5,-8 0-5,0-5-8,0 5-14,0 0-26,8 0-37,-8 0-46,0-6-56,0 2-60,0-1-68,0-1-63,0 2-58,0-7-54,0 1-49,0 1-66,0-6-74,0 0-10,0 0 31</inkml:trace>
  <inkml:trace contextRef="#ctx0" brushRef="#br0" timeOffset="258">35 582 476,'-8'0'628,"-2"-5"-43,1 0-103,9 0-46,-8 0-86,16 0-75,-8 0-52,0 0-36,19-5-29,-11 5-31,10 0-25,8 1-21,-8-2-17,17 1-16,-8 1-11,-1-2-9,1 1-7,8 5-5,-8 0-7,-1-4-4,9 4-3,-8-6 0,0 1 0,-9 5-2,9 0-1,-10-4 1,1-1 3,-1-1-2,1 6 1,-10-4-1,11-7-1,-11 7 4,10-7-2,-9 2-2,-1-1 0,10-5 1,-9 5-1,1-5 2,-2-5 0,1 5-2,9-4 0,-10-2 3,-8 1-1,9-4 4,0-2 7,-9 2 12,9-1 9,-9 5 12,8-5 12,-8 0 14,0 5 19,0 0 13,0 0 10,0 5 5,0 6 6,0-2-3,0 2-5,0 3-12,0 2-15,0-1-17,0 5-19,0 5-13,-8-1-10,-1 11-2,0 5 5,0 5 5,9 0 10,-18 10 10,10 5 7,-1-5 5,1 10 5,-2-6-2,10 2-4,-9-2-1,9 6-3,-8-5-8,8-1-5,0 1-4,0 0-7,0-5-6,0-1-7,0 2-8,0-7-7,0 1-3,0-5-3,0 0-1,0-5-3,0-5 0,0-5 0,0 0 3,0 0-1,8-10 1,-8 4 1,9-8-1,-9-6 0,18 0-1,-9-5 0,-1-5-5,10 0-8,-9 0-8,9-5-6,-10 0-9,2 1-6,-1-2-4,-1 2-7,0 9 1,2-5 6,-1 5 3,-9 5 4,0 0 4,8 5 3,-8 0 1,0 5 5,10 0 2,-10 5 2,0 5 0,0 0 3,0 0 3,8 5 5,-8 0 2,0 0 3,9 0 0,1 0 0,-2 5 2,0-5 0,1 0-2,9-6 0,-9 6 2,9-5-2,0 0 1,-1 0 0,-7-5-1,7 0 0,1 0 3,-1-5-4,1 0-9,0 0-5,-1-5-9,10 0-5,-9-5-3,-1 0-6,-7 1-3,6-2 0,3-4 6,-11 0 3,10-4 8,-9-1 6,-1-1 4,2 2 6,-10-6 2,9 5 2,-9-5 1,8-5 2,-8 6-1,0-6 0,0 4 0,0 2 0,-8 4 0,8 0 0,0 0 2,-9 10-1,9-5 0,-10 11-2,10-7 0,-8 11 1,-1 0-2,0 5 1,-8 1-1,-2 3 2,11 6-1,-10 0 5,1 5 3,-1 5 1,9 0 3,-9 0 1,10-1 4,-1 6 0,9-5 1,-10 0-1,10 0-1,0 0-2,0-1-2,10-3-2,-1-1 1,-1-5-2,10 0 1,-9 0-1,17-6-1,-7 1 2,6-5 0,2 5-2,-9-10-2,17 5-2,-8-5 1,-1-5-2,1 5-1,-10-5-5,9 0-4,1 0-4,-9-5-8,-1 5-7,2 1-8,-11-2-10,10 1-17,-9 1-28,9 4-35,-10-6-45,1 1-47,-9 1-61,10 4-75,-2-11-81,-8 7-97,8-1-140,-8-5-84,0-1-12,0 2 14,0 3 49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21.84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397 546 347,'-8'-9'395,"-1"3"-94,9-3-42,-10-2-13,10 1-32,-8 5-25,8-5-17,0 0-6,-8 0-1,8 1 0,0-2 5,-10 1 6,10 1 1,0 4-2,0-1-1,0 2-1,-9 4 2,9 0-1,-8 0-4,-2 0-6,2 0-3,-9 4-7,7 7-2,-7-7-2,-1 11-5,0-4-9,1 4-8,-2-1-12,3 1-13,-3 6-12,1-2-12,1 1-12,-1-5-8,1 5-6,7 0-7,-7 0-7,8-6-7,0 7-6,1-6-8,-1-1-2,0-4-4,9 5-3,0-4-2,9 3-3,0-4-1,-1 0 2,1 0-1,17 0-2,-7 0-2,-1-5 0,7 5 0,2-5 0,-1 0-5,1 0-4,-9 5-4,9-5-6,-10-1-1,1 7-5,-1-7-3,1 2-2,-9-1 1,-9-1 3,10 7 5,-10-7 4,0 2 4,-10-1 7,10 4 3,-17-3 1,7 3 2,-7-3 2,-1 3-1,-9-3 1,10 3-1,-1-4-3,-9 5 1,11-5 0,-3 0-1,-7 0-6,9-5-8,-1 0-12,-9 0-15,9 0-20,9 0-24,-8 0-30,8-5-36,0 0-36,1 0-34,8-5-37,0 5-36,8-4-33,1-2-24,0 1-17,8 1-10,1-2-14,-1-4-24,10 6-27,-9-6-56,9 5-22,-10-5 8</inkml:trace>
  <inkml:trace contextRef="#ctx0" brushRef="#br0" timeOffset="436">512 740 283,'0'5'388,"0"-5"-73,9 0-44,-9 0-15,9 0-28,0 0-40,-1-5-37,2 1-29,7-2-17,-7-3-7,7-2-7,1 1-4,-1 1-1,1-2 3,0-4 4,-1 6 9,-8-6 4,0 0 7,8 5 10,-17-6 5,10 7 11,-2-6 13,-8 5 18,0-5 8,0 5 11,-8 0 2,8 1-3,0-2-4,-10 7-14,2-7-18,-1 11-25,0-4-22,9 4-22,-17-6-22,8 12-15,-1-2-10,2 1-9,-10 5-5,9 1-4,-9-2-2,10 6-1,-1 0 0,1 0-2,-10 5-1,9 0-4,-1-5-1,2 4 2,-1 2 0,0-6-1,9 5-1,0-1 0,0-4-1,0 5-1,0-5 0,9 0-1,0-5-1,-1 5-2,11-5-1,-1 5 1,-1-6-1,1-3 1,9 3 2,-1-3-1,0-6-2,-8 5-1,8-5-4,1 0-6,0-5-4,-1 5-2,1-10-1,-2 5-3,2-5-2,-9 0 3,9-5 3,-10 0 4,10 0 5,-9 0 3,0 0 0,-1-5 3,1-5 1,-9 5 0,9-4 2,-10-1 2,11-5 0,-11 0-1,0-5 0,1 6 2,1-7 2,-2-4 3,0 6-2,2-6-1,-10 0 4,9 0 0,-9 0 1,8 1 0,-8 4 2,0 5 1,0 0 1,0 5 5,0 5-2,0 0 4,0 5 1,0 0-3,0 6-1,0 4-1,-8-5 0,8 10-3,0 0-4,-9 0-4,9 10-3,-10-1 3,10 11 2,-8 1 9,8 3 7,0 1 11,0 10 10,-8 0 14,8 4 10,0 2 9,0-2 3,0 6 1,0-5-2,0 0-3,0-1-5,0 1-10,8-4-5,-8 3-4,8-9-6,-8 5-6,10-5-8,-10-1-6,9 1-3,-9-5-4,0-5-7,0 5-3,0-5-5,0 0 0,0-5-1,0 5 0,0-5-3,0 0-8,-9-6-7,-1 6-14,2 0-16,0-5-16,-2 0-17,1 0-16,1-5-18,-10 0-15,9 0-16,1 0-20,-2-5-34,2 0-43,-1-5-45,9 0-50,-10-5-48,10 0-45,0 0-36,10-5-27,-10 0-16,9-4-11,-1 4-22,2-5-38,-10-1-4,8 2 25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2:40.16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240 613 328,'0'-5'351,"9"0"-39,-9 0-18,0 5 3,-9-5-5,9 5-36,0 0-36,-9 0-27,9 5-14,-9-5-7,1 5-2,-2 5-4,-7-5 0,7 5 11,-7 5 10,9 0 8,-10 5 7,9 0-6,-9-1-12,0 7-10,9-7-13,-9 6-21,10 0-19,-9 0-19,7 0-24,2-1-14,-1 2-14,-1-2-10,10-3-4,0 3-12,0-4-7,0 1-6,10-6-1,-1-1-4,-1 1 1,10 0-4,-1-5-5,1-1 2,9-3 0,0-1 4,-9-5-2,7 0 1,2 0-3,9-5 3,-10-1 3,0-3-1,1-1-2,0-5-1,-1 5-1,1-9 0,0 4 4,-10-6-3,9 1-4,-7 0 0,-1 1 1,-1-1 1,-9-1 2,10 2-1,-18 4 4,9 0 5,1 0 9,-10 0 6,8 5 8,-8 0 5,0 5 5,0-5 1,0 5-2,0 5-5,0-5-7,0 5-7,0 0-8,0 0-6,0 5-5,0 0 0,0 0-2,-8 5-1,8 0 1,0 5 0,0-5 1,-10 5 0,10 0-1,0 0-5,0 0-4,0 0-14,10 4-20,-10-4-35,0 5-50,0-5-59,0 0-67,8-4-79,-8 4-82,0-6-79,8 1-91,-8 0-133,10-10-61,-10 0-3,9 0 37</inkml:trace>
  <inkml:trace contextRef="#ctx0" brushRef="#br0" timeOffset="406">745 583 286,'-10'-15'534,"1"0"-82,1 6-110,-2-2-73,2 1-85,8 5-55,-9 1-43,9-1-37,0 5-42,0 0-42,0 5-56,0-1-59,0 1-67,9 5-92,-9 1-127,8-2-62,2 1-14</inkml:trace>
  <inkml:trace contextRef="#ctx0" brushRef="#br0" timeOffset="564">912 897 321,'9'-15'659,"0"0"8,-1-5-104,11 0-69,-1 0-93,-1 0-68,1 6-47,-1-7-32,1 6-32,-10 6-26,11-2-27,-11 7-26,10 4-21,-1 0-17,-7 4-14,7 2-9,1 3-5,-9 6-5,9 0-3,-1 5-11,-7 0-9,-2 0-9,0 0-7,2 5-4,-1-6-7,-1 2-4,-8 3-3,0-4-1,0 1-2,0-1 1,0-5-1,-8 0-2,8 0 2,-9-1-11,-1-4 5,2 0 2,0-5 3,8 5-2,-10-10 2,1 0-1,1 0-2,-10-5 12,9 0-6,1-5-1,-2 0-2,10-5-2,-9 0-1,1-4 0,8-2-1,0 1-5,0-4-5,8-2-10,-8 2-8,9 4-12,1-5-20,-2 5-25,1 0-27,9 5-29,-10-4-27,11 4-16,-3 4-17,3-4-8,-3 6-2,3-1 5,-1 5 10,-1-5 16,1 5 24,-1-5 19,1 0 21,0 5 20,-1 0 19,2 0 20,-11-5 15,10 5 16,-1 0 8,1-5 2,-9 5 4,9 0 1,-10 0 3,11-5 0,-11 5-2,0 0-2,2 0 4,-1 0 3,-1 0 6,2 5 7,-2-5 11,1 0 8,-9 5 5,10-5 18,-10 5 12,8 0 11,-8 0 7,0 0 3,0 0 1,0 0 5,0 0 8,0 0-7,0 0-5,0 0-4,-8 0-5,8 0-5,0 0-1,-10 5-6,10 0-2,0 0-2,-9 5-4,1-5-5,-2 5 0,10 0-3,-8 0-5,-1 5-3,-1-5-6,2 5-7,0 0-4,-11 5-2,11-5-14,0 4 3,-2-4-1,1 11-3,1-7-3,-2 1 2,2 0-3,8 0-2,-9 0 8,9 0-5,0 0-1,0-1-2,0 1 1,0-5 1,9 5-1,-1-5 0,2-5-1,7 5 0,1-4-3,0-2-1,-1-4 0,1 5-3,9-5 2,-10-5 0,10 0 1,-9 0-1,8 0 1,-9-5-1,10-5-2,-9 0 0,-1 0-1,1 1 0,1-2 1,-3-4-3,-7 0 2,9 0 1,-9-5 2,0 1 1,0 4 2,-1-5 2,2 0 2,-10 0 3,8 0 8,1 5 7,-9 0 6,0 0 5,8 1 4,-8 3 4,0-4-1,0 5 1,-8 5-4,8-4-6,0 3-3,-9 6-7,9-4-5,0 4-2,-8 0-6,8 0-5,-10 4 0,10 2-4,-8 3-3,-1 2 2,9-2-1,-9 6-2,0 0 1,9 0 3,-8 0-4,-2 5 2,10-5-3,0 5 1,0-1 0,0-4 0,0 6-1,0-7 0,10 7 1,-2-6 1,1-1 1,0 1-2,0 0 1,9-5-1,-10 1-2,9-2-1,2-4-4,-1 0-2,-1 0-1,1-5-2,-1-5-2,1 0 1,0 0 1,-1-4 2,1-6 3,1 0 2,-3 0 3,3-5 1,-11 5 1,10-11 0,-1 7 1,-7-1 1,-1 0 1,-1 0-1,0 0 2,-8 0 7,10 5 5,-10 0 5,0 0 5,0 6 4,0-6 5,0 4 6,0 7 4,0-1-3,-10-1-4,10 2-3,0 4-6,0-5-6,-8 10-6,8-5-6,0 4-6,-8 2-3,-1 3 0,9 6-2,-10-4 0,2 8 1,-1-4-1,0 5 1,0-5-1,9 5 1,-8 0-2,8 5 0,0-5-1,0-1-2,0-4 1,0 5-3,8 0-3,1-5-5,0 0-6,8-5-5,2 1-4,-3-2-5,3-4-5,-1 0-4,-1-5-1,9 0 2,-7-5 6,7 0 1,-9 0 6,1-5 7,-1 1 5,10-2 5,-17-4 4,7 5 5,1-4 2,-1-1 11,-7 4-3,-2-4 1,0 0 3,11 6 7,-19-1 5,8-1 2,-8 7 1,10-1-6,-10 0 2,0 0 1,0 5-4,0-5-5,0 5-5,0 0-4,0 5-3,0-5-1,0 5-1,0 0-1,0 0 0,8 5 2,-8-1-1,0-3-2,0 3-3,9 2-9,-9-2-12,0 1-13,8 5-23,-8-4-30,0-2-36,0 2-50,0-2-58,0 1-65,0-5-74,0 5-74,-8-5-88,-1 1-122,1-2-98,-2-4-19,2 0 28</inkml:trace>
  <inkml:trace contextRef="#ctx0" brushRef="#br0" timeOffset="1688">2522 628 604,'0'-15'690,"0"5"-51,0-5-90,0 5-106,0-5-116,10 5-88,-10 1-64,8-2-51,1 1-42,-1 5-34,10 1-35,-9-1-46,9 5-53,0 0-59,-9 0-66,8 5-71,-8-5-86,8 4-119,-7-4-117,-1 5-44,-9-5 6</inkml:trace>
  <inkml:trace contextRef="#ctx0" brushRef="#br0" timeOffset="1826">2841 265 235,'8'-15'640,"-16"5"-1,8 0-92,0 5-67,0-5-81,0 10-79,-9 0-41,9 0-24,0 10-13,0 5-8,0 0-14,0 10-4,0-1 2,9 6 1,-9 5-20,0 0-19,0 0-26,0 5-32,0-1-20,0 2-20,0-2-16,0 1-14,0 0-13,0-1-11,0 2-8,0-2-6,0-4-5,0 0-3,0-1-4,0 1-5,0-5-10,0 0-24,-9 0-35,9 0-57,-8 0-69,-2-10-90,-7 5-104,7-10-107,2 0-116,-10-5-157,9-5-79,-7-5-7,6-5 35</inkml:trace>
  <inkml:trace contextRef="#ctx0" brushRef="#br0" timeOffset="2050">2797 773 153,'17'-11'589,"-7"1"-31,7 5-95,-9-5-66,19 1-100,-9 4-88,0-1-64,8 2-45,-8-1-42,0-1-49,9 6-54,-10-4-62,-9 4-78,10 0-104,-9 0-163,1 4-97,-2-4-48,0 6-3</inkml:trace>
  <inkml:trace contextRef="#ctx0" brushRef="#br0" timeOffset="2554">3610 514 66,'10'0'575,"-10"0"-52,0 0-64,0 0-26,0 0-53,0 0-48,0 0-38,0 0-31,0 0-17,0 0-12,0 0-14,0 0-13,0 0-15,-10 0-15,10 0-15,0 0-14,0 4-15,0-4-20,0 0-16,-8 5-13,8 1-6,-9-6-9,9 9-10,-9-3-6,0 3-7,-8 1 1,7 5-3,2 0 0,0 0-8,-11 5 0,1-5-2,10 5-1,-1 4-7,1-3-2,-2-1-6,2 4-4,-1-3 0,9-2-3,0 6-2,0-5-3,9 0 1,-1 0-3,2-5 0,-2 5 0,9-5 0,1-6-3,9 1 0,0 1 0,-1-2-1,9-3-2,1-6-5,-1 0-4,1-6-6,8 1-3,-9 1-4,0-11-5,1 0-4,0 0 1,-1 0 1,-9-5 4,9-5 4,-8 5 3,-9-5 4,9 0 4,-19 1 5,11-2 2,-2 2 2,-9-1 0,2 0 3,-10 0 0,8 0 2,-8 5 0,0-5 1,0 6 1,0-2 6,0 7 5,0-1 5,-8 5 1,8-1-1,-10 2 0,2 4 0,-1 0-1,1 5-5,-11 0-5,11 0-6,-10 10 0,0-5 0,1 10-1,-2 0 0,3 0-1,-3 4-1,1-4 0,1 10 0,-1-5 0,1 0 1,7 5-1,-7 0 2,8-5-2,0 5-2,1-1 3,-2-4-1,10 5 1,-9-10-1,9 5-3,0-5-4,9 0 0,-9 0 0,10-5-5,-2 0 1,10-5-2,-1-1 0,2-4 0,-3 0 3,11-4 4,0-6 0,-1 0 1,1-5 3,8 0-3,-8 0 3,0 0 2,-9-5 1,8 5-2,-9 6 0,2-6 2,-11 0 2,10 4 7,-9 7-1,-1-1 3,-8-1-3,10 2 4,-10-1 0,8 5-3,-8 0-3,0 0-2,0 5-3,0-1-1,9 7 2,-9-7-2,0 7 1,0-2 1,10 1 1,-10 1 1,0 4-1,0-6-8,8 1-9,-8 0-16,8 0-17,-8-5-27,9 0-33,-9 0-35,10 0-30,-2 0-23,1-5-24,0 0-14,0 0-8,9-5 1,-1 0 8,-9 0 9,11 0 17,-1-5 22,-1 5 28,-7-5 26,6 5 27,-7-5 26,1 6 23,6-2 26,-6 1 21,-10 1 23,9-2 17,-9 1 17,8 5 13,-8 0 13,0 0 10,0-4 8,10 4 3,-10 0-2,0 0-6,0 0-4,0 0-4,0 0 0,0-6 2,0 6-2,0-5-1,0 5-1,0-4-2,0-7-1,8 7 3,1-7 3,-9 2 6,8-6 7,2 5 9,7 0 1,-7-5 5,-2 0 3,1 5-4,0-5-7,0 5-6,-1 0-9,1 0-9,1 0-9,-2 6-9,0-2-9,2 1-7,-10 5-9,9 0-10,-1 5-5,2 5-5,-10-5-3,8 10 1,1-5-4,-9 5 1,10 5-4,-10-5 4,8 0-4,-8 5-2,8 0 0,-8-5-5,9 0 0,1 4 0,-10-4 0,8 0-6,1 0-8,0-5-15,8 0-23,-7 5-39,-2-10-53,9 5-64,2-5-76,-1 0-84,-1-5-85,1 0-89,9-5-129,-11 0-102,11-5-18,-9-5 19,9 0 54</inkml:trace>
  <inkml:trace contextRef="#ctx0" brushRef="#br0" timeOffset="3470">5619 6 289,'0'-5'618,"-9"5"-6,0 0-109,1 0-66,8 5-83,-9 0-59,0 5-26,0 5-7,1-5 4,-2 4 8,1 7-1,1-1-11,-2-1-16,2 7-17,-1-7-15,9 6-20,-8 0-22,-2 0-21,10 0-20,-8-1-14,8 2-10,-9 4-11,9-6-8,0 1-13,0-5-6,0 10-8,0-10-5,0 4-7,0 2-8,9-7-9,-9 1-10,0 0-7,8 0-5,-8 0-4,0-5-4,0 5 0,10-5-1,-10 0 1,0 0-2,0 0 1,0-6-3,8 2-2,-8-2-3,0 1-3,0-10-3,-8 5-3,8 1 1,0-6 1,0 0 1,0 0-2,0-6 0,0 1-2,-10 1-1,10-7-2,0 2-4,0-1-3,0-5 1,10 0 1,-10 0 4,8-5 0,1 5 4,-1-5 5,2 5 1,-2-5 3,1 5 1,9 0 2,-9 0 2,0 0 0,0 0-1,8 6 1,-8-6 0,8 5 1,-7 5-2,7-5 1,-7 5-3,7 5 4,-9-5-1,2 5 1,-2 0-1,11 5 0,-11 0 2,0 0-2,2 5 0,-10-6 2,9 11-1,-9-4 0,0 4 0,0 0 1,0 0 1,0 4 0,-9-4 2,9 5-1,-10 0 3,2 0-9,-10-5 3,9 5 0,1 0 0,-10 0-1,9-5-4,-9 0-1,10 0-4,-11 0 5,11-1-6,-1-4-6,0-5-6,0 5-5,1-5-3,8 0-8,0 0-7,-9-5-6,9 5-5,0-5 0,9 0-9,-9 0 4,8-5 2,1 0 1,9 0 3,0-5 2,-1 0 0,1 0-4,9 0 8,0-5-2,-1 0-1,0 0 7,0 0 5,1 0 10,0 0 5,-1 1 8,1-6 9,0 5 4,-1-5 3,1 0-1,-10 0 4,9 1-1,-7 4 1,-2-6 1,1 7-2,0-7 3,-1 2 2,-7 4 0,-2 0-5,1-5 7,-1 5 8,-8 5 7,0-5 5,0 0 1,0 5 0,-8 1 2,-1-2 10,1 7-8,-11-2-8,1 1-5,1 5-2,-1 5-1,-9 1 3,11-2 2,-11 7-1,9 4 2,-9-1 1,10 1-1,-1 5 0,9 0-1,-9 5-3,10-6 2,8 7 1,-10-2 1,10 1 0,10-5 3,-10 0 1,8 5-1,1-5 0,9-5-2,0 5-3,-1-10-5,10 5 0,-9-6 0,17 2-2,-8-7-3,-1 2-1,9-1-3,1-5 0,-1-5 0,10 5-4,-10-6-5,0 2-4,0-7-11,1 2-12,0-1-14,-10 0-30,1 0-30,-10-5-40,1 5-40,-1 0-44,1-5-46,0 0-45,-9 0-42,-1 5-41,-8-4-47,0-1-63,0 0-115,-8 4-46,-1-4 7,-9 6 25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24.92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124 284 32,'0'-5'310,"0"-5"-43,0 5-41,0-5-13,0 5 0,0-5 5,0 5-19,-9-5-23,9 5-20,0-5-10,0 5-7,0 0-5,0 0 0,-9 0-1,9 1-1,0-2 3,0 1 3,0 1 2,0-2-6,0 6 1,0 0-3,0-5-4,0 5-6,0 0-10,-9-4-11,9 4-10,0 0-9,0 0-12,0 0-9,0 0-11,0 4-10,0 1 1,-8-5 9,8 10 11,0 1 18,0-2 16,0 1 13,0 5 13,0 5 11,-10-5-2,10 5-7,0 4-9,0-3-12,0 3-12,0 2-9,0 3-8,0-4-8,0 5-5,0 0-6,0-1-6,0 1-5,10 0-3,-10-4-5,0 3-3,0 1-3,0 0-3,0-6-2,8 2 0,-8-2-4,0 1-4,0 0-3,0 0 0,0-5-3,0 0-2,0 5-2,0-10-3,0 5 0,0-5 1,0 0-3,0 0 0,0-6 0,0 1 0,0 1-1,0-7-6,0 1-7,0 0-14,0 0-13,0-5-14,0 5-16,0-5-23,0 0-29,0 0-45,-8-5-50,8 0-49,0 0-47,-10-4-46,10-2-44,-8-4-37,8 5-29,-9-10-11,9 5-7,0-4-20,-8-6-46,8 5-19,-10-10 18</inkml:trace>
  <inkml:trace contextRef="#ctx0" brushRef="#br0" timeOffset="404">0 164 14,'17'-20'333,"-7"1"-24,-2 4-34,1 0-19,9-5 3,-1 5 12,-7 0-11,7 5-19,9-5-25,-7 5-20,-3 5-15,3 0-13,-1 5-8,-1 0-5,1 5-6,-1 5-7,1 0 4,0 5 6,-9 5 4,-1 0 4,2-1-3,-10 11-3,0-4-4,0 8-8,-10-4-11,2 0-14,-1 5-12,-9-6-17,10 1-11,-11-4-14,11 3-13,-10-4-11,9-5-13,-9 5-8,1-10-6,7 5-3,-6-5-2,7 0-3,-9 0-1,0-6-2,9 2-2,-9-2-7,1 1-11,9-5-15,-11-5-21,11 0-21,-2 0-22,2 0-27,-1-5-29,9 1-27,0-2-25,0 1-21,9-5-17,-1 1-19,10-2-16,-9 2-14,9-1-7,-1 5-3,1-5-3,9 0-2,0 5 5,-11-5-7,11 5-14,0-5-30,-1 0-52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15.8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256 281 115,'-11'-3'592,"-4"0"-520,-4 6 34,-3 0-18,1 3-36,3 2-16,5-1-10,-3 1 2,9-3-11,2 7-4,-4 2 17,-2 9 14,1 9 2,-4 8-18,0 10-6,-1 6-6,1 3 1,1 1-15,6-4-1,7-7 1,16-8-1,9-11-1,16-7 5,16-12-5,9-7-1,2-8-11,2-11-4,-4-6 11,-10-6 5,-11-7 0,-10-4 1,-4-4 2,-14-5-1,-3 1 3,-6 8-1,-4 5 2,-4 9 6,-1 10-6,-2 10-6,-2 8-3,-8 11 3,-4 8 0,-10 12-3,2 5 2,3 6 1,2 0 4,12-6-4,12-5 0,8-8 0,14-6 1,10-11-1,10-9-3,6-10-16,2-9 5,-5-5 14,-14-9 0,-4-4 0,-18-5 3,-8-4-3,-9-2 2,-6 1-3,-12 4 1,-1 9 0,-2 9-3,-6 12-1,4 10-2,-9 10 3,6 7-2,-5 12-2,9 4-14,2 1-6,8 3-20,12-3 14,11-5 13,11-2 17,15-8-2,5-5-29,9-4-4,-2-7-9,0-2 35,-10-6 9,0-2 3,-8-6 0,4-6 2,-10-4 8,1-4 12,1-3 13,-5-5-15,2-1 12,4 0 9,-10 1-14,3 4 3,-1 5 2,-2 1-7,-9 8-5,0-1 18,-2 4-22,-3 2-6,-3 2 3,2-1-11,-3 3 9,4-7-8,-9 2-1,5-5-1,-3 0 1,0 2 1,1 5-2,2 1 9,1 5-8,2 5-1,-2 2-1,3 4-5,0 11 5,0 14 0,3 11 10,-3 14 7,0 7-4,4 6-3,-2 0 3,2-4-8,0-1-2,4-3-2,-2-5 1,2-5-1,-3-2-1,-5-7-23,0-7-34,-5-7-81,1-7-89,4-9-119</inkml:trace>
  <inkml:trace contextRef="#ctx0" brushRef="#br0" timeOffset="1110">1398 78 680,'-9'-7'76,"0"4"-8,3 2 34,2 2 1,-1 3-41,-2 4 4,3 0 42,0 5-50,0 6-6,0 4-8,2 6-16,2 4-12,2 5-3,6 8 1,0 4-4,4 1 2,-2 13-9,-1 1-2,-9 0 3,-4 2 4,-6-4-8,-2-7-1,2-8-1,-1-10 1,2-7-40,4-10-56,5-5-106,4-9-56</inkml:trace>
  <inkml:trace contextRef="#ctx0" brushRef="#br0" timeOffset="1582">1579 808 719,'-14'4'22,"10"-4"32,4 0-7,14-4-5,0-5 17,11-1-15,10-9 9,4-2-21,5-7 1,-2-3 2,-4-4-10,-7 3 17,-10 1 8,-8 0-27,-9 7-7,-4 0 0,-7 7-5,-2 1 1,-3 7-12,-2 3 2,-9 8 3,-3 8-3,-10 11 5,-2 10 1,-2 7 2,0 4 0,8 4-5,11-2 4,3-2-6,14-3 0,18-7 3,3-5 4,18-6-9,17-6-1,11-7 0,10-8-3,4-8-21,2-5-3,-9-6 4,-11-6 19,-11-8 4,-18 5 2,-7-3-1,-10 0 4,-8 3 4,-1 3 0,-1 7 15,-3 1-17,2 6 5,-4 3-7,2 4-4,-4 4-1,-4 8-1,-5 5 1,-5 6 0,-3 8 3,2 4-4,4 1 1,11-1 0,5-4 0,8-2 1,9-4-1,3-5 2,11-5-2,2-5-2,7-5 2,2-6-1,1-5-8,-4-7 9,-2-4 0,-4-8-2,1-7 2,-4-7 4,4-6-2,-8-1-2,-2-4 2,-3 2-2,-8-3-1,-5 7 1,-5-4 1,-4 2 1,-4-2-4,2 5 1,-2 0 1,1 9 1,-1 5-1,0 9 0,3 6 0,-4 9 0,3 1 0,0 3 0,2 5-1,-3 0-1,3 0-1,0 1 0,-1 3-3,1 0 0,0 8 5,0-1-2,0 10 3,0 10 1,-4 7 1,-16 125-2,13-130 7,3 2-3,0-3 1,-1-1-2,-4 32 2,2-2-4,1-4 1,-4-3-2,6-4 0,3-8 3,1-5-3,5-9 1,5-5-1,-2-7 2,9-7-1,9-5-1,2-6-2,5-4-4,4-7 5,-1 0 0,-9-9 0,1-1 0,0-5 1,-3-4 6,1-3-6,-2-4 5,-3 3-4,-5 7 2,-4 4 13,-7 10 1,-5 7-8,-1 4-9,-6 8 0,-7 10 0,-10 5 0,3 7-3,0 9 1,3 4 1,12-1 1,10-3 0,9-3 2,8-5 0,7-2-2,6-10-2,4-2-2,2-9-5,1-8 4,0-9-2,-3-6 3,-2-10 3,-4-7 1,-2-6 0,-9-3 0,-1 4 3,-12 2 0,-4 10-3,-4 10-1,-2 9 1,-7 6-4,3 11-2,-5 6 1,-1 8 4,0 5-2,7 5-5,-2 0-11,7-3-14,3-4-6,-2-5-26,2-4-1,1-5 48,3-6 16,-3-8 2,0-7 0,6-8 3,6-8 28,1-12 8,4-1-8,2 5-5,0 3-14,1 5 1,-5 12-13,5 8 0,-10 11 0,3 8 1,-1 10-1,-4 4 2,0 4 0,-7 0-2,2-6 0,-3-6 0,2-7 5,5-7 3,3-8 2,9-5-10,-1-3 4,9-3-8,-8 2 4,-2 1-1,-2 2 0,-2 6-1,-4 0 1,-5 4 0,5 3 1,-2-2 0,0-1 0,-1-1-7,6-3-25,-4-4-40,-1 0-53,-2-5-86,-8-1-218</inkml:trace>
  <inkml:trace contextRef="#ctx0" brushRef="#br0" timeOffset="3278">3396 247 857,'-37'-15'49,"12"1"53,7 1-13,14 1-51,4 6-21,7 1-15,-3 1-2,8 4 0,0 2-6,2 3 3,-3 9-57,-7 7-107,-11 10-420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9:55.22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-5 3832 155,'0'0'481,"0"-5"-86,0 5-96,0-5-83,0 0-68,0 5-48,0 0-26,0 0-14,0 0-4,0 0 0,0-4 1,9-2 2,-9 1 1,0 1-2,0-2-1,0 1 0,0 1 2,10 4 1,-10-6 2,0 6 1,0 0 0,0 0-1,0-5-3,0 5 0,0 0-6,0 0-6,0 0-5,0 0-7,0 0-6,0 0-5,0 0-5,0 0-5,0 0-1,0 0-1,0 0-6,0 0-2,0 0 1,0 5-1,0-5-3,0 0 2,8 0 3,-8 6 7,0-2 3,9-4 3,-9 5-1,9 1 0,0-2 3,-9 1 6,8 5-3,2-5-2,-2 0-2,1 5 4,-1 0 0,2 0 10,-1 0 3,-1 5-4,-8-5 2,10 5-2,-2 0 2,1 0-2,1 0-4,-10 4-5,8-4-3,0 5 1,1-5-4,-9 0-4,10 0-2,-2 0-5,-8 0 0,8-5-3,2 0-4,-10 0 1,9-5 6,-9 0 8,8-5 6,2 0 6,-2 0 8,1-5 6,-1-5 5,2 0 3,-1 0-1,9-5 10,-10-5-11,10 0-5,-9 1-8,9-2-7,-1-3-2,1 4-7,-1-5 0,1 0-20,1-5 5,-3 5 2,11 0 0,-9-5 2,-1 6 0,10-1-3,0 0-2,-1 0 2,-8 5-5,8 0 1,0-5 1,-7 5-1,7 1 0,-9 4 3,1-5-1,9 5-4,-9 0 3,-1 0 2,1 0-1,-1 0 1,-7 4 0,7-3-3,1-1 2,-9 5 5,-1-5-3,10 5 1,-9 0 1,1 0 5,-2 0 1,0 5 4,-8 0 4,10 0 7,-10 1 7,0 4 2,0-6 3,9 6 1,-9 0 2,0 0 5,0-5-3,0 5-2,0 0-3,0 0-3,-9 0-2,9 0-3,0 0-5,0 0-6,0 0-2,0 0-2,0 5-2,0-5-1,0 0-4,0 0 0,0 0 0,0 0 2,0 0 1,0 0 2,0 0 0,0 0 2,0 0 2,0 0 4,0 0-1,0 0 4,0 0 1,0 0 0,0 0 4,0 0-2,0 0 0,0 0-3,0 0 1,0 0-3,-10 0-1,10 0-4,0 0-2,0 0-3,0 0-1,0 0-2,0 0-4,0 0-1,0 0-4,-8 0 1,8 0 0,0 6 1,0-6-2,0 0 0,-8 0 0,8 0-1,0 4 2,-10-4-1,10 0-2,0 0-1,0 0 0,-9 0 1,9 0 1,0 0 0,0 0-1,0 0 0,0 0 2,0 0 0,0 0 0,0 0 0,0 0 1,0 0-2,0 0 1,0 0-1,0 0-3,0 0 2,0 0 0,0 0 1,0 0-1,0 0 0,0 0-1,0 0-4,0 0-6,0 0-20,0 0-26,-8 0-38,8 0-42,0-4-44,-10 4-53,10-6-53,-8 6-62,-1-5-60,1 1-59,-2-2-86,2-3-112,-11-2-46,11 1 2,-10 1 30</inkml:trace>
  <inkml:trace contextRef="#ctx0" brushRef="#br0" timeOffset="11402">1571 5340 99,'0'0'126,"0"0"12,0 5-4,-10-5-11,10 0-16,0 0-16,0 5-14,0-5-17,0 0-13,0 0-11,0 5-10,0-5-8,0 0-5,0 0-4,0 5-1,0-5 3,0 0 6,0 0 4,0 0 6,0 0 5,0 0 6,0 0 3,0 5 4,0-5-2,0 0-3,0 5-4,-8-5-4,8 0-7,0 0-5,0 5-4,0-5-5,0 0-5,-9 5-3,9-5-2,0 0-1,0 0-1,0 5 0,0-5 0,0 0-1,0 0 2,0 5 2,0-5 1,0 0 3,0 0 2,0 0 3,0 0 2,0 0 3,0 0 0,0 0 3,0 0-4,0 0-1,0 0-1,0 0-4,0 0-2,0 0-2,0 0-1,0 0-1,0 0-2,0 0 2,0 0 0,0 0 0,0 0 0,0 0-1,0 0 0,0 0-1,0 0 2,0 0-3,0 0 0,9 0 1,-9 0 0,0 0 0,0-5 0,8 5 0,-8 0 0,10 0 0,-10 0-1,8 0 0,-8-5-1,0 5 0,9 0 0,-9 0 1,0 0 0,9 0 0,-9 0 0,9-5 2,-9 5 0,8 0 2,-8-5-2,10 5-1,-1 0 1,-9 0 0,8-5-1,-8 5-1,10 0 0,-2 0 0,1 5 0,-9-5 0,8 5 0,2-5 0,-2 5 0,1 0 0,-9-5 0,10 5 0,-2 0 1,0 0 3,2 0 3,-10 0 5,9 0 1,-1 0 0,-8 0 1,9-1 1,0 2 0,-9-1-3,9-1-5,-1 2-3,-8-1-2,10-1 0,-1-4 1,-1 6 0,2-1 0,-10-1 1,8 1 1,1 5-1,-9-10 1,8 11-2,2-7 1,-2 1-2,-8 5 0,9-5-1,-9 0 0,10 0 0,-2 5-1,-8-5 1,8 0-1,2 5 0,-1-5 1,-1 0 1,-8 0-1,8 0 0,2-5 0,-1 5-1,-1 0 1,2 0 1,-2 0 0,1 0 1,1-5 0,-2 5 1,1 0 2,-1-5-3,2 5 1,-2-5 1,1 5-2,9 0-1,-10 0 2,-8-1-3,10-4 0,-1 6 2,-1-1 0,0-1 2,2-4-3,-10 6 1,9-1 0,-1-1 2,2 2 4,-10-1-1,8-1 2,1 1-3,1 1 2,-10-2-2,8 1 1,0 1-1,-8-6-1,9 4 0,1 1 0,-2 1 1,1 3 1,-9-4 2,9 0 2,0 0 1,-1 5-1,10-5-1,-9 5 0,1-5 0,-2 5-1,1 0-3,9-5-1,-10 5-3,1 0-2,9 0 0,-10 0-1,2-5-1,-1 5 0,7-1 0,-6 2 2,-1-2 0,-1-3-1,10 3 0,-9-3 3,1 3-1,-2-3 3,0 3 8,1 1-1,1 0 2,7 0 4,-8-5 2,0 5 0,-1 0 2,11 0-2,-11 0-7,0-5 0,2 5-2,-1 0 1,-1-5-3,10 5-2,-9 0 0,1-5 1,6 5 1,-7-1 2,1-3 0,6 3 0,-6-4-1,-1 5 0,9-5 6,-1 5 1,-9-5 1,11 5-2,-11-5 0,10 5-3,-9 0 0,9 0 2,-10-5-6,1 5-3,9 0-2,-10 0-3,2 0 0,-1-5-1,-1 5 3,2 0-2,7 0 0,-7-5-1,-2 5 2,0-1 1,1 2-1,1-7-1,-2 7 0,1-7 1,-9 1 0,9 5 0,0-5 4,-1 1-1,-8 3 1,10-3 2,-2-2-1,9 1 1,-17 5-2,10-5 1,-1 0-2,-1 0-1,2 0 1,-2 0-2,-8-5 1,9 5-2,0 0 3,0 0 3,-9-5 0,8 5 0,1 0 3,-9-5 1,10 5 0,-2-5 1,-8 5-3,8-5-2,2 5-2,-10 0 0,9 0-2,-9-5-1,8 0-2,2 5 1,-10-5 0,8 5-1,-8-5 1,9 5 0,-1-5-1,-8 4 0,10 2 3,-2-1-1,1-5-2,-9 4 3,10 2 1,-2-1 0,1-1 1,0 2 0,-9-1-2,9-1 0,-1-4 3,-8 5-2,9-5-3,-9 6 1,0-2 0,10-4-2,-10 0 1,0 5 1,0-5-2,0 0-1,8 0 0,-8 6 1,0-6 1,0 0 0,0 0-2,0 0 2,0 0-1,0 0 3,0 0-1,0 0-3,0 0 0,0 4 3,0-4 0,0 0-2,0 0 1,0 0 0,-8 0-2,8 0-4,0 0-14,-10 0-19,10 0-24,-9-4-27,1 4-31,-10-6-34,9 1-36,-9-5-55,1-4-78,-1-1-129,1-6-53,-10-3-15</inkml:trace>
  <inkml:trace contextRef="#ctx0" brushRef="#br0" timeOffset="13194">1713 5011 84,'8'-4'75,"0"-1"-10,2-1-2,-1-3-3,-1-1-1,1 5-3,0-5-2,0 0-5,-1 0-10,11-5-9,-11 5-8,2-5-6,7 0-6,1 0-1,-10 0-4,11-4-3,-3 4 0,3 0-1,-3 0-1,3 0 0,-1-5 2,-1 10 0,1-5-2,-9 5 2,9 0-1,-10 0 2,1 0 0,0 5 1,0 0-1,-1 0-2,-8-5 0,10 5 0,-1 0-1,-1-5 0,-8 5-1,8-5-1,2 5 1,-1-5 0,-1 5 1,2-5-1,7 1 0,-7-2 0,-2 7 1,0-7 0,11 2 0,-11-1 0,1 5 1,0-5 1,0 0-1,-1 5 0,10-5-1,-18 5 1,9 0 0,1 0-1,-10 0-2,8 0 2,1 0-1,-9 0 1,8 0-1,2 0 0,-2-5 1,1 5 0,0 0 1,0 1 0,-1-7 0,2 7 0,-1-2 0,-1-3 1,0 3 5,2 1 9,-1 1 6,-1-7 2,2 7 1,-2-1 3,1-1 0,1 2-1,-10 4-5,8-5-8,0 5-7,-8-6-1,9 6-3,-9-4 0,0 4-2,0 0 0,0-5 0,0 5-1,10 0 0,-10 0 0,0 0 0,0-6-1,8 6 2,-8 0 0,0 0-1,0 0 2,0 0 5,9 0 1,-9-4 2,0 4 4,0 0 5,9-5 3,-9 5 6,0 0 3,0 0 1,9-5-2,-9 0 3,8 5 0,-8-5-3,0 0-5,10 5-4,-10-5-4,9 5-7,-9 0 1,0-5-4,0 5-3,8 0-1,-8 0 4,0 0 0,0 0 3,0 0 1,8 0 1,-16 0 1,8 0 0,0 0-6,0 0-1,0 0 1,0 0-2,0 0 0,0 0-2,0 0-2,0 0-1,0 0 5,0 0-2,0 0-2,0 0-1,0 0-1,0 0-1,0 5 1,0-5-6,-8 5-7,8 0-12,0 0-16,-9 5-21,9-5-29,-10-1-35,10 2-51,-8-6-56,-1 5-65,9-1-61</inkml:trace>
  <inkml:trace contextRef="#ctx0" brushRef="#br0" timeOffset="14166">2943 4305 43,'0'5'49,"8"-5"-1,-8 5 1,0-5-11,0 5-15,0-5-6,8 5-4,-8 0-1,0-5-1,9 0 6,-9 0 6,0 0 5,10 5 5,-2-5 4,1 0 5,-9 4 4,9-4-1,0 6-3,-1-6-3,2 5-1,-2-5-1,1 4 11,-1 2 13,11-1 7,-11-1 5,2 2-1,-2-1-1,1-1-4,0 1-6,0 1-13,8-2-17,-7 1-6,-2 1-2,0-2-1,2 1 0,-1 1 2,9-6 2,-10 4 0,1-4 0,9 5-3,-10-5-3,1 0-3,1 0-2,7 0-2,-8 0-1,0 0-1,8-5 1,-7 5 1,-2 0 7,10-4 2,-9 4 4,-1 0 1,10 0 1,-9 0-3,-1 0-3,10 0-4,-9 0-5,9 0-6,-10 0-3,11 0-2,-11 0-1,10 0 0,-1 4 1,2-4 0,-1 0-1,-1 5 1,1-5-1,-1 6 1,1-6 0,0 0 0,-1 0-1,1 4 2,-1-4 1,10 0 2,-9 0-1,0 0 1,-1 0 1,1 0 0,-1 0 0,2 0 0,-11 0-3,10 0 1,-9 0-1,-1 0 0,2 5-1,-2-5 0,1 0-1,1 0 0,-2 5 4,0-5 6,2 0 1,-1 0 2,-1 5 1,1-5 4,0 0 0,0 0 1,-1 5 0,2-5-7,-2 0 0,1 0 0,1-5-1,7 5-5,-9 0 4,2 0-2,-2-5 0,1 5-2,9-5-1,-10 5-3,2-5 1,-10 5-3,9 0 1,-1 0-3,0-4-2,-8 4 3,10 0 0,-10 0-1,9 0 0,-9 0 1,0 0 0,8 0 3,-8-6-1,0 6-1,0 0 0,0 0 1,0 0-2,10 0 0,-10 0-1,0 0 1,0 0 1,8 0 0,-8 0-1,0 0 2,0-5 1,0 5 2,0 0 1,0 0 0,0 0 0,0 0 1,0 0 2,0 0 1,0 0 2,0 0-1,0 0 1,0 0 2,0 0-1,0 0 0,0 5 1,0-5 0,9 0-4,-9 0-1,0 0-3,0 0 0,0 0-3,-9 0-2,9 0-2,0 0-1,0 0 1,0 0 0,-8 0 1,8 0 0,0 0 0,0 6 0,0-6-4,-10 0-6,10 0-9,0 0-10,0 4-15,0-4-13,-8 0-14,8 0-16,0 0-13,0 0-14,0 5-13,0-5-16,0 5-25,0-5-43,0 0-65,0 0-90,0 0-49</inkml:trace>
  <inkml:trace contextRef="#ctx0" brushRef="#br0" timeOffset="15202">4755 4688 1,'0'0'78,"0"0"-24,0 0-21,0 0-18,0 0-4,0 0 11,0 0 16,-8 0 20,8 0 18,0 0 18,0 0 18,0 0 16,0 0 6,0 0-5,0 0-11,0 0-14,0 0-14,0 0-14,0 0-17,0 0-11,0 0-12,0 0-8,0 0-6,0 0 1,8 5 0,-8-5 0,0 0 4,0 5 5,10-5 5,-10 5 2,8 0 4,-8 0 4,9 5 1,-1-5 2,2 0 1,-10 0 1,9 5 0,-1 0 1,2-1 4,-2 6-5,11-4-3,-11 4-3,0 0-5,1 4-2,1-4-3,6 5-5,-6-5-5,7 5-5,-7 0-1,7-5-2,1 4-2,-1 2-3,1-1-1,0-1 1,-1 7 5,2-7 2,7 1 2,1 5-3,-10-5 0,9 0 0,1 0 0,0-1-4,-1 2-4,1-1-1,0 0-4,-10-1 2,9-4-2,1 0 0,-9 5 0,9-10 0,-10 5 0,-9 0-3,10-5 1,1 0 0,-11 0 0,1 0 1,0 0-2,8-5 1,-17 0-1,9 5-3,0-5 0,-9-1 1,9-4-1,-9 6 0,8-6 0,-8 5 1,0-5 1,10 0-1,-10 4 1,0-4-3,0 0 1,0 0-1,0 0 1,9 0 0,-9 0-4,0 0 4,0 0-1,0 0 1,0 0 2,0 0 0,0 0-1,0 0-1,0 0 3,0-4-3,0 4 0,0 0-1,0 0-3,0-5-6,0 5-5,0 0-7,0-6-12,0 6-9,0-4-13,0-1-13,0-1-9,0 2-13,-9-1-9,9 0-10,0 0-8,0 0-13,0-5-12,0 5-20,0 0-33,-10-5-57,10 0-82,0 0-76,-8 0-27</inkml:trace>
  <inkml:trace contextRef="#ctx0" brushRef="#br0" timeOffset="16112">4428 4778 9,'0'0'105,"0"0"-6,0 0-6,0 0 0,0 0 5,-8 0 11,8 4 13,0-4 9,0 6 3,0-1 0,-9-5-4,9 4-12,-10 1-15,10 5-22,-8-5-21,8 1-20,-8 3-8,8 1-8,-10 1-3,10-2-4,-9 1 0,1 5 3,-2-5 2,10 5 7,-8 5-2,8-5-2,-9 4 0,1 7 3,-2-2 0,2 1 0,-1 5 3,-1-5-1,-7 10 1,8-5 3,0 4-1,-9-4-3,1 5 2,9 0-3,-11 0-5,1-5-2,10 5-3,-11-5-2,11 4-5,-9-4-1,-1 0-3,0 5-1,9-5-2,-9 0-1,1-1-2,-1 1 0,9-4 2,-9 4 0,1-6-1,-1 6 0,1-5 0,7 0-1,-6-5 2,6-1 1,-7 1-1,7 1 2,-7-6 1,9 0 2,-2-1-2,2 1 3,-1-5 0,-1 0 0,2 5-1,-1-5-2,9 0-1,-9 0-2,9-5 0,-9 5-1,9 0-3,-8-5 1,8 5 0,0-1 0,0-3 0,-9-1 0,9-1 0,0 1 0,0 1 2,0-2-3,0-4 1,0 5-1,0-5 0,0 0 0,0 0 0,0 0 0,0 6-1,0-6 0,0 0 0,0 4 1,0-4 0,0 0 0,0 0 0,0-4-1,0 4 0,0 0 1,0 0 2,0 0-2,0 0 0,0 0 0,0-6 0,0 6 1,0 0 0,0-5 0,0 5 0,0-4 1,0 4 1,9-6-3,-9 6 1,0-5 0,0 5 0,0-4-1,0 4-1,0 0 1,0 0-1,0-5 1,0 5 0,0 0 0,0-6 0,0 6 1,0 0-1,0 0 0,0-4 1,0 4-1,0 0 0,0 0 0,0 0 0,0 0 0,0 0-1,0 0 1,0 0-1,0 0 1,0 0 0,0 0 1,0 0-1,0 0 2,0 0 2,0 0 2,0 0 2,0 0 4,0 0 3,0 0 2,0 0 2,0 0-1,0 0 1,0 0 0,0 0-3,0 0-5,0 0-4,0 0-2,0 0-2,0 4-3,0-4 0,0 0-1,-9 6-1,9-6-4,0 5-9,-9-5-16,9 4-15,0-4-22,0 0-25,-9 0-26,9 0-32,9 0-34,-9 0-51,0 0-83,0 0-109,0-4-43,0 4-13</inkml:trace>
  <inkml:trace contextRef="#ctx0" brushRef="#br0" timeOffset="17018">3854 6465 153,'0'0'205,"0"0"-1,0 0 5,0 0 7,0 0-6,0 0-24,0 0-25,0 0-25,0 0-23,0 0-18,0-5-13,0 5-9,0 0-5,0 0-2,0 0-5,0 0-3,0 0-3,0 0-3,0-5-4,0 5-3,0 0-5,0-5-3,0 5 3,8-5 4,1 0 5,-9 0 6,8 0 5,10 0 10,-9-5 4,1 5 2,6-5-7,3 5-3,-2-5-9,1 0-7,0 0 1,-1 1-4,1 3-3,9-3 1,0-6-1,-1 4-4,-1 2-3,2-6 0,10 5-7,-12-5-3,11 0 0,0 0-4,-1 0 1,0 0 4,1 0 6,8 0 0,-9 0-2,0 0 1,10 0-5,-10-4 0,0 4 0,2 0-4,-2 0-6,0 4-3,0-3 1,-8-1-4,8 0-5,-9 5 0,1-5-4,0 0 1,8 0 2,-9 1-5,1-1 0,0 4-3,0-4 4,-1 0-2,-9 6 2,10-1-2,-9-1-3,-1 7 3,1-7-1,0 7 3,-1-1-4,-7 0 2,7 5-1,-9-5 5,11 0 0,-11 5-2,2 0-1,-2-5 1,1 5-4,-9 0 0,9 0 1,0 0-2,-1 0-1,1 0 2,-9 0 2,10 0-3,-10 0 8,8 0-2,-8 0-1,8 0-5,-8 0 1,0 0 2,10 0-3,-10 0 1,0 0-1,0 0 3,0-5 0,0 5 0,0 0 1,0 5-2,0-5 1,0 0 1,0 0 2,0 0-3,0-5-2,0 5 3,0 0-2,0 0 2,0 0 1,0 0-2,0 0-4,0 0 4,0-5-8,9 5 1,-9-5 3,0 0 2,0 0 2,0 0 0,0 5 3,8-5-6,-8 0 10,0 0-4,0 0 1,10 5-5,-10-5-1,0 5 2,0-5-3,0 5 2,8-5-4,-8 5-8,0-5-17,0 5-6,9-5-12,-9 5-12,0-5-8,8 5-14,-8 0-10,0-4-9,0 4 0,0 0-6,0 0-6,0 0-7,0-6-8,0 6-10,0 0-13,0 0-13,0-5-14,-8 5-13,8 0-22,0-4-33,-9 4-50,1 0-68,-2 0-70,2 0-21</inkml:trace>
  <inkml:trace contextRef="#ctx0" brushRef="#br0" timeOffset="41122">3358 9725 30,'0'0'217,"0"0"-52,0-6-45,0 6-25,0-4-9,0 4-3,0 0 1,0-5 1,0-1 1,0 2-9,0-1-11,0-1-10,0 2-4,0 4-2,0-5 1,0 5 0,0 0 0,0-5-2,0 5-3,0-5-4,0 5-5,0 0-4,0-5-4,0 5-3,0 0-2,0 0-3,0 0-4,0 0 0,0 0-2,0 0-2,0 0 0,0 0-4,0 0-1,0 0-8,0 0 5,0 5-1,0-5 0,9 0-1,-9 0 4,0 0 8,0 0 6,8 5 11,-8-5-1,10 5-1,-2-5 0,-8 5 2,9-5-6,-1 4-7,-8-4-6,10 6-4,-10-1-3,8-1 1,1 2 0,-9-1 4,10-1 2,-2 2 3,-8-1 2,8 4 2,-8-3 1,10-2-1,-10 1-1,9 1-5,-9-2-3,8 1-1,-8 5-4,9-10-1,-9 5-1,9 0-3,-9 0 2,9 0 0,-9 0 0,8 0 1,-8 0-1,10 0 0,-10-5 1,9 5 2,-9 0-1,8-5-2,-8 5 6,10-5-4,-10 5 0,0-5 1,8 5-4,-8-5 3,0 5 0,9-5 1,-9 0-4,9 5 6,-9 0 1,9-5 4,-9 5-1,8-5-2,-8 0-1,9 0-1,-9 5 0,10-5-2,-10 0-3,8 0-1,0 0 3,-8 0 2,10 0 0,-1 0 1,-9 0 0,8-5-1,2 0 2,-10 5-1,8-5-1,1 0-1,-1 0 2,2 0-1,-10 0 0,8 0 1,1 0 1,-9 0 0,10 0 0,-10 0 0,8 0 2,-8 5-1,9-5-2,-9 5-2,9-5-4,-9 5 2,0-5-1,9 0-1,-9 5-1,8-5 1,-8 5 5,9 0 3,-9-4 4,9-2 2,0 6-1,-9-5 0,8 5 3,2-4-1,-1-2 3,-1 1-1,2 1 2,-2-2-1,1 1 3,-1 1-1,2-1-1,-2-5-2,1 5-5,1-1-4,-2 2-3,0-1 0,2-1-2,-10 2-2,9-1 1,-1 0-2,1-5 3,0 5 0,0 0 0,-1 0 0,-8 0 1,18-5 3,-9 5 4,1 0 2,-10 0-1,8 0 3,1 0 0,-1 0-1,2 0-2,-2-5-2,1 5-6,1 0-1,-2 0 2,0-5-3,2 6 0,-1-2-1,7 1 0,-16-5 0,19 5 0,-11 1 0,2-7-3,-2 7 2,11-1 2,-11-5-2,0 5-1,1-5 4,9 5 4,-9-5 3,9 0 5,0 0 8,-1 0 3,-7 0 7,7 0 2,1 0 3,-1 0-3,9-5-2,-7 5-7,-3 0-5,3 0-5,-11 1-3,10-2-1,1 1-4,-2 1 3,1-2 1,-1 7 3,-8-7-1,8 2 4,-7-1-1,7 5 0,-9-5 0,11 5-5,-11-5 1,2 5-3,-2 0-1,1 0-6,1-5-2,-2 5-1,0 0-1,1 0-1,9 0 0,-9 0 3,9 0-1,-10-5 0,2 5 0,7 0 3,-9-5 0,11 5 2,-1-5 0,-10 5 3,11-5 3,-3 5 4,3-5 2,-3 5 1,3-4 1,-1-1 1,-1-1-2,-7 2-2,6 3-3,3-3-2,-2 4 0,-8-5-1,8 5-2,-7-5 0,7 5 2,1-5 0,-9 5 2,9-5-2,-1 5 4,-7 0 2,6-5 5,-7 5 0,9-5 2,0 5 4,-1-5 1,-7 5 4,7-5-1,1 1 0,9 3-4,-10-3-1,1-2-2,-1 7-3,1-7 2,9 2-4,-9 3-4,7-3-3,-7 3 0,9-3-1,-9 4-5,8-5 1,-8 5-4,0-5-2,9 0 1,-10 5-1,9-5 0,-7 5-2,-3-5 2,-6 5-2,7 0 2,-7 0 2,-2 5 1,9-5 4,-17 0 3,10 0 6,-2 1 2,-8 4 6,9-6 5,-9 6 4,10 0-4,-10 0 7,0-5 5,0 5 2,0 0 2,0 0-1,8 0-4,-8 0-4,0 0 5,0 0-9,0 0-7,0 0-8,0 0-5,0 0-6,0-4-2,0 4 7,0 0-7,0 0-4,9-6-3,-9 6 0,9-5 0,-9 1 0,9 4 2,-9 0-9,8-6 3,-8 6 3,9-5 1,-9 1 0,10 4 0,-10 0 0,0-5 0,8 5-1,-8 0 2,0 0-3,0 0-5,0 0-14,0 0-26,0 0-30,0 0-34,0 0-42,0 0-45,0 5-47,-8-5-49,8 4-48,-10 1-37,1 1-46,1-2-81,-10 7-107,1-7-42,-2 7 4,1-2 19</inkml:trace>
  <inkml:trace contextRef="#ctx0" brushRef="#br0" timeOffset="207709">4677 488 490,'0'0'476,"0"0"-80,0-5-47,0 5-9,8-5-37,0 0-43,1 0-44,9-6-29,0 7-18,9-6-10,-2 0-11,2 5-10,0-5-12,8 0-16,-9-4-13,11 3-15,-2 1-18,0 1-12,0-2-14,0 1-10,2 5-12,-10-4-5,8 3-3,-9-3-1,1 3 4,-10 1 2,10-5 9,-9 5 11,-10 1 16,10 4 19,-9-5 21,-1 5 20,1-6 15,-9 6 13,10-4 2,-10 4 0,8 0-11,-8 0-14,8-5-22,-8 5-19,0 0-20,0 0-16,0 5-17,0-5-8,0 0-7,-8 4-3,8 7-2,-8-7 0,-2 11 1,1-4-1,1 4 8,-1-1 1,-9 1 1,10 6 0,-2-6 0,-7 4 2,7-4 1,-7 5 0,9 0-2,-2-5-4,2 5-2,-1-5-1,0 4 2,9-4-4,0 0 0,0 0-1,0 0 3,0 0 1,9 0-1,0-5 0,-1 0-2,2 0 2,-2-5-3,1 5 2,9-5-3,-9 0 1,9-5-1,-1 0 1,-8 0 0,8 0-3,2-10 2,-3 5 0,3-5 0,-1 0 0,-1 0 3,9-5-3,-7 0 0,-2 1 4,1-1-2,-1 0-1,-8 0-1,8 0 1,-7 0 1,7 0 7,-7 0 6,-2 5 5,1-5 6,1 5 6,-2 0 9,0 0 4,-8 0 4,9 0-1,-9 5-2,10 0-5,-10 0-6,0 5-5,0-4-7,0 4-6,0 0-7,0 4-4,0-4-5,0 10-1,0-5-1,0 5-1,8 0 0,-8 5 1,0 0 0,0-5 0,0 5-2,8 4-4,-8-4-6,0 0-4,10 0-5,-10 0-4,0 0-5,9 0-4,-9-5-6,8 5 0,-8-5 4,10 0 0,-10-5-1,8 0-1,1 0-1,-1 0-6,2-5-2,-2 0-8,1-5-15,9 0-15,-9 0-12,9-5-14,-10 0-4,11-5-5,-3 0-4,-6 0 3,7-4 11,-7-1 15,7-1 17,-9-3 13,10-1 7,-9 0 9,1 0 8,6 0 7,-6 0 5,-1 1 3,8-2 0,-8 6 6,0-4 6,-1 9 7,2-6 3,-10 7-1,9-1 3,-1 5 2,-8 0 3,10 0-1,-10 5-1,0-5-4,8 5 3,-8 0 6,0 0-3,0 0-1,0 0 0,9 0 0,-9 0 2,0 1 10,0-2 7,0 1 8,0 1 17,0-2 17,8 1 4,-8 1 28,0-2 23,0 1 11,0 1 4,0-1 2,0-1-2,10 2-9,-10-1 3,0-1-19,0 2-16,0-1-11,0-1-6,0 2-6,8 4-7,-8-5-3,0 0-2,0 5-3,0-5-7,0 5-4,0 0-6,0 0-5,0 0-4,0 0-3,0 0-7,0 0-7,0 0-1,0 0-3,0 5 0,0 5 0,-8 0 4,8-1 6,0 6 6,0 0 5,0 5 6,0 5 4,0-5 7,0 10 9,0 0 3,0-1 0,0 1 2,0 5 5,0 0 3,0 1 5,0-2-3,0 6-4,0-5-4,0 5-2,0-1-4,0-4-5,0 5-8,0 0-6,0-5-6,8 5-2,-8-5-5,0 4-1,0-4-7,0 0-3,0-1-2,0 1-2,0-5 0,0 0-1,0 0-2,-8-5 0,8-5-2,0 5 2,0-10-1,0 0 1,-10 0-2,10-6-1,0-3 0,0-2-1,0 1-2,0-5-8,0 0-8,0-5-9,0 1-7,0-7-7,0 2-9,0-6-5,0-6-4,0 2-3,0-6 1,0 0-1,10-10-1,-10 5-1,0-5 0,8-4 0,-8-1 0,0-5 3,9 5 3,-9-10 3,10 5 0,-10-4 2,8-6 2,0 5 4,-8-4 1,10-1 3,-1 0 2,-1 0 5,1 6 6,0-1 6,0 10 7,-1 0 4,2 10 4,-10 0 4,8 6 3,-8 9 2,9-5-1,-9 10 1,10 0-2,-10 5 0,0 0-2,0 0 1,0 10-1,0 0-2,8 0 4,-8 5 0,9 5 0,-9 0 1,9 4 2,-9-4 1,9 5-1,-1 1 3,1-2-3,0 1 0,-9 0 2,9 0 1,-1 5-4,2-5 0,-10-1-1,9-4-1,-9 5 2,0 1 0,0-1 1,0-1-5,0-4-3,-9 5-8,-1-5-10,2 5-18,-10-1-22,1-3-33,-1-1-45,1 4-37,-10-4-38,0-4-42,1 4-40,-1-6-39,0 1-34,1 1-24,-9-2-22,8-3-34,-8-2-49,8-4-88,0 0-29,1 0 15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25.63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264 618 247,'9'-5'375,"1"-5"-41,-2 0-44,-8 0-8,9 5 6,-9-5-19,0 0-24,9 1-26,-9 3-10,0-3-10,0 3-8,0-3-7,0 3-6,-9 1-12,9 1-9,-9-1-13,9 5-19,-8-6-14,-2 6-8,1 6-5,-7-1-4,6-1 1,1 1 2,-9 10 7,1-5 9,7 1 3,-6 3-1,-3 6-6,11-5-12,-10 5-12,9-5-15,-9 5-11,10 0-13,-1-1-10,-9 1-7,9 1-5,1-2-3,-2 1-2,2 0-1,-1 0-5,-1-5-4,10 5-3,-8 0 1,8-5-1,0 0 0,0 0-2,8-6-1,-8 2 4,10-2-2,-1 1 0,-1-5-1,2 1-2,-2-6-2,11 0 2,-11-6 1,9 1-6,1 1 4,0-7 3,-1-4-1,2 0 1,-11 0 2,10-4 1,-1-1 5,1 0 5,-9 0 3,1 0 3,6 0 5,-16 0 7,9 1 7,1 4 4,-2 0-2,-8 4 4,9 2-2,-9-1 2,0 5-1,0-1-2,0 2-8,0-1-8,0 5-5,0-5-6,0 5-7,0 5-5,0 0-4,0-1-5,0 2 2,-9 3 0,9 6-2,-8-4 0,8 4 3,0 0 0,-10 0-2,10-1 1,0 6 0,0-5-2,10 5 3,-10-5 0,8 0 0,1-5 1,0 0 0,0-1-1,-1 2-2,10-1-2,-1-5-1,2-5-3,-1 4-1,-1-4-2,1-4-1,-1-1-1,1-1 2,0-3 0,-1-1-1,1 0 4,-1-5 1,1 5 0,-9-5 0,9 0 1,0 0 2,-9 0 2,-1 0 0,1 1 0,0-1 0,-9 0 2,9 4 0,-9 2 1,0-1 3,0 5 1,0-1 2,0 2 0,0-1 1,0-1-2,0 6 0,0 0-1,0 0-3,-9 6-2,9-1-2,-9-1 0,0 7-1,9-1 1,-8-1 1,-1 2 1,9 4-2,-9 0 2,9-1-1,-9 1 1,9 5 0,0-5-1,0 0-2,0 0 0,0 0 0,9 0-1,-9 0 0,9 0 1,0-5-3,-1-1 2,1 2-2,9-7 0,-10 1-2,2 1 0,-1-2-2,-1 1-5,10 1 4,-9-6 1,1 0 3,6 0 0,-7 0 0,1-6 1,6 1 3,-6 1 6,-1-2-1,-1-3-2,10-2 0,-9-4 0,-1 6 1,2-12 0,-1 7 0,-1-1-2,2-5 1,7 0 0,-17 0 0,9 0 1,0 1 0,-1-7-1,1 2 0,1 3 1,-10-3-1,8-1-1,0 0 0,-8 0-1,10 0 3,-10 0-1,0 1 7,0-2-2,0 2-4,0 4 1,0 0-1,0 0-1,0 0-1,-10 5 1,10 0-8,0 6 4,0-2 3,-8 1 4,8 5 1,0 1 4,0-2 4,0 1-1,0 5 3,0-4 1,0 4 1,-8 0 0,8 0 0,0 0-4,0 0-1,0 0-1,0 0-1,0 0-5,0 0 1,0 0 0,0 0-1,0 0 1,0 0-3,0 0 0,0 0 0,0 0 1,0 4 2,0-4-4,0 5 1,0-5 2,0 6 1,0 3 2,0-3 4,0 3 3,0-3 0,0 3 2,0 1 2,0 0 1,0 0 4,0 5-1,0 0-1,0 0 3,0 5 2,0-5 2,0 9 4,0-3-2,-10-1-1,10 4 3,0 1 1,0 5 0,0-5-2,0 0-4,0 4-2,0-3 0,0-2-5,0 1-2,0 0-6,0-5-4,0 5-2,0-5-1,10-5-1,-10 0-4,0 0 1,0-5 0,0-1 1,0-3 1,0 3 0,8-9 0,-8 5 6,0-5 0,0 0 0,8 0 0,-8-5-1,10 1-2,-1-7 1,-1 2 0,2-6-9,-2 5 2,1-5-1,-1-5 0,2 5 1,-2-5 0,1 5 0,1-5-1,-2 5 2,1 0 0,-9 0-1,9 0 0,0 6-1,-9-6-2,8 5 1,-8-1 1,0 7-3,0-1 0,0 0-1,0 5-4,0-5-6,0 5-2,0 0-2,0 0-1,0 5-1,-8 5-1,8-6 2,0 11 4,-9-4 6,9 4 3,0 0 0,-9 0 3,9 4 2,0-4 1,0 5 0,9 0 1,-9-5-1,9 0 0,-1 5 1,-8-5-1,18-5 1,-9 5 0,-1-10 0,11 5-1,-1-1-1,-1-4 0,1 1-4,9-6-1,-11 0-4,11 0-6,-9-6-4,9 1-5,-10 1-6,10-1-2,-9-5 1,-1 5 1,1-5-1,0-1 3,-1-3 3,1 4 3,-9-5 4,9 0 4,-10 0 2,1 0 1,1-5 2,-10 0 3,8 1 4,0-2 1,-8 1 2,0 1 1,10-6 1,-10 10 1,-10-5-1,10 5 0,0-5-1,0 5 0,-8 5 2,8-5-1,0 5 4,-8 5-1,8 1 1,-10-2-3,1 1 1,1 5-1,-2 0-2,2 5 0,-9 1-5,7 3 1,-7 1 0,7 5 3,2 0 1,-1 5 0,0 0 0,0 5 0,1-5 3,8 4 1,0-3 0,0 3 1,0 2 0,8-7 1,-8 6-1,9-5 3,0 0-3,8 0-1,-7 0 0,7-5-1,-7 0-2,7 0 2,1 0 0,-1-6-3,1 1 2,0 1 0,-1-7 0,1 6-1,9-10 0,-10 5-2,1-5-4,-1 0-3,10 0-2,-17-5-3,6 5-3,3-5 0,-3-4 0,3 3 2,-1-3 2,-10-2 5,11 1 3,-11-4 1,9-1 3,-7 5 0,-2-10 1,1 0 1,0 5-2,0-10 1,-1 5 0,2-5 4,-1 0 0,-1 0 1,0 1 4,2-2 0,-1-3 3,-1-1-4,2 0-4,-2 0 2,-8 0 0,9 1-1,-9-7-5,10 7 2,-10-1-3,0 0 4,8 0 3,-8 0-2,0 1-1,0 3 1,0-4 0,-8 11 1,8-6 0,0 5 0,0 0 1,0 0 4,0 5 0,-10 0 0,10 6 2,0-2-1,0 1 1,0 1-1,0-2-2,0 7-1,0-1-2,-9-1 0,9 2-1,0 4-2,0-5 1,0 5-1,0 0-1,0 0-3,0 0 0,0-6-1,0 6 0,0 0-1,0 0-1,0 0-2,0 0 3,0 0 0,0 6-1,0-6 2,0 5 0,0-1-1,0-4 0,-8 11 0,8-7 1,0 7 0,0-7 1,8 7-3,-8 4 2,0-6 6,0 6-5,0 0 2,0 5 2,0 0 0,0 0 4,0 0 2,0 4 3,0-3-3,0 8 8,0-3 2,0-2 1,0 1 1,-8 0 0,8 0-1,0 0 0,-10 0-2,10-1-1,0 2-3,-8-2-4,8 6-2,-9-5 1,9 0-4,-10 0-1,10 0 0,0-6-2,0 7 1,0-7 3,-8 1-2,8 1-3,0-7 1,8 6 1,-8-5-2,0 0 0,0 0-1,10-5-1,-10 0 1,9 5 0,-9-10-1,8 4 1,-8-3 1,10-1 1,-2-1-2,1 2 0,-9-6-1,10 5 3,-2-5-1,0 0 0,1 0 0,9 0-1,-9 0 1,0-5-1,0 5-1,-1-6-3,2 2-3,7-1-6,-7-1-4,7 2-4,-9-1-2,2-5-5,7 5-1,-8 0-2,0-5 0,-1 0 0,2 5-2,-1-5 0,-1 5-3,0-5 0,-8 5-5,10-5 0,-1 5-5,-9-5-4,8 5-2,-8-5-4,10 6-5,-10-2-6,0-3-8,8 3-10,-8 1-16,0 1-16,0-2-24,0 1-26,0 1-25,0-1-23,0-1-23,0 6-18,-8-4-9,8-1-8,-10-1-5,10 6-1,-8-4-3,8 4 0,-9-5 0,-1-1-2,2 2-4,-9 4-5,7-5-7,2 0-14,-1 5-30,0-5-53,9 0-25</inkml:trace>
  <inkml:trace contextRef="#ctx0" brushRef="#br0" timeOffset="2112">1830 513 171,'-8'0'383,"8"0"-29,0 6-27,0-6-3,0 0 14,-9 0-8,9 0-21,0 0-30,0 0-26,0 4-26,0-4-27,-8 0-22,8 0-23,0 0-22,8 0-16,-8 0-2,9 5-2,-1-5 5,2 0 11,7 6 9,-8-6 2,8 4 9,10-4 0,-9 0-10,9 0-12,0 0-19,-2 0-14,2-4-15,-1-2-5,1 1-7,0-5-5,-1 5-4,1-4 0,-9 3 2,7-3 0,-6 3 6,-11-3-1,10 3 1,-9 2 0,1-1 0,-2-1-3,-8 6-6,8-4-5,-8 4-8,0-5-5,0 5-8,0 0-7,0 0-7,0 0-6,0 0-4,0 0-7,0 0-7,0 0-9,0 0-10,0 0-8,0 5-8,-8-5-10,8 4-14,-8-4-7,8 6-11,-10-6-14,10 5-11,-9-5-20,1 4-23,-2-4-25,10 6-29,-8-1-28,-1-5-30,-1 4-26,-6-4-35,7 6-28,-1-1-28,-7-5-25,8 4-35,-8-4-52,7 0-85,-7 6-36,9-6 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29.19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88 249 343,'0'0'459,"0"-4"-43,-8 4-40,8 0 2,0 0-7,-10 0-34,10 0-38,-8 4-33,-1-4-23,9 11-13,-10-7-1,2 7 3,-1-1 2,9-1 1,-9 6-11,9 0-8,-9 5-15,9-5-17,0 5-24,0-5-28,-8 0-25,8 5-20,0-5-16,0 0-13,0 0-11,0 0-8,8-6-10,-8 6-4,0-5-9,0-5-4,9 5-4,-9 0-3,0-5-4,0 0-12,0 0-15,9 0-22,-9-5-26,0 5-35,0-5-41,0 0-52,9 0-54,-9-5-60,0 0-59,8-5-51,2 0-43,-10 1-33,9-6-32,-1-6-36,-8 7-44,10-7-14,-10 2 31</inkml:trace>
  <inkml:trace contextRef="#ctx0" brushRef="#br0" timeOffset="250">97 0 368,'0'0'374,"0"0"-65,0 6-40,0-6-14,0 5-20,-9-5-38,9 4-40,0 2-31,0-1-22,9-1-20,-9 1-15,0 1-14,9 3-13,0-3-13,-1-1-9,11-1-7,-11 2-6,10-1-9,-1-1-13,1-4-14,-1 5-14,10-5-13,-9 6-14,0-6-13,8 0-11,0 0 2,-7 0-6,7 0 3,-9 0 6,1 0 10,9-6 10,-9 6 12,-1-5 11,1 5 5,-9-4 17,9 4 20,-10-5 16,11 5 23,-19-6 19,8 6 19,1 0 23,-1-4 18,-8 4 19,0 4 13,0-4 17,0 6 11,0-1 13,0-1 9,0 7 5,-8-2 3,-1 6 2,1 0-1,8 0-9,-10 0-12,-7 0-15,7 0-8,2 5-10,-1-5-8,0 0-11,0 5-11,9-5-10,-8 0-13,-1 0-11,9-6-18,-10 6-14,10-5-14,0-5-13,0 5-6,10-5-2,-10 5-2,9-5-2,-1 5 0,10-5 2,-9 0-1,-1 0 1,10 0-4,-9 0-5,9 0-2,-9 5 0,-1 0-3,2-5-3,-2 4 1,-8-3 1,9 3-4,-9 2 5,0-1 0,-9-1 1,9 2 1,-8 4 0,-2-6 0,-7 6-1,9 0 4,-11-5-2,1 5-3,-8 0-2,9-5-1,-2 0-1,3 0-14,-3-5-1,1 5-5,1-10-11,-1 5-10,1-5-18,-1 0-22,9-5-33,0 0-19,-8 0-34,8-5-30,9 0-28,0 0-27,-9 0-28,18 5-27,-9-5-15,9 0-15,-1 5-16,-8-5-21,9 5-34,0-5-64,8 6-53,-7-2-10,-1 1 12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30.81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336 428 57,'0'-5'423,"0"-5"-80,-10 0-81,10 1-24,0-2-13,-9 1-30,9 1-22,0-2-14,0-4-8,0 11-6,0-7-1,0 2 1,0 3 6,0 2 6,0-1 4,0-5 5,0 10 4,0-5 5,0 0-2,0 5-7,0 0-11,0 0-12,0 0-6,0 5 5,0 0 11,0 0 5,0 9 8,-8 1 2,8 0 7,0 5 2,-10 5-4,10 0-17,0 0-21,-8 5-17,8 0-13,-9-1-8,9 1-7,0 0-8,0 0-7,0 0-8,0 0-6,0-5-7,0 5-7,0-6-6,0 2-7,0-2-7,-10 2-6,10-2-4,0-4-4,0 5-4,0-10-2,0 5-3,0 0-2,-8-5 1,8 0-1,-9 0 0,9 0-1,-8 0-1,8 0-7,-10-6-11,2 6-16,-1-5-13,0 5-18,0-5-19,1-5-21,8 5-24,-10-5-22,10 0-31,0-5-29,-9 5-36,9-5-34,0 0-48,0-5-49,0 5-39,9-5-27,-9-5-9,0 5-5,10-5-3,-10 0-11,0 0-17,0 0-38,0-5 3</inkml:trace>
  <inkml:trace contextRef="#ctx0" brushRef="#br0" timeOffset="356">79 846 129,'-10'-4'578,"1"4"-13,1-6-73,-10 6-51,9-5-21,1 5-45,8-4-29,-10 4-18,10 0-9,0-6-26,-8 6-30,8 0-33,0 0-39,0 0-37,8-5-36,-8 5-33,10 0-29,-2 0-20,10 0-16,-9-4-8,8 4-7,1 0-6,9 0-15,-9 0-23,-1-5-27,9 5-32,-7-6-36,-2 6-42,9-4-44,-8-1-45,-1-1-39,10 2-33,-9-1-33,1-6-35,-3 7-42,3-7-69,7 7-69,-9-7-17,1-4 19</inkml:trace>
  <inkml:trace contextRef="#ctx0" brushRef="#br0" timeOffset="578">538 886 77,'-9'10'503,"9"0"-73,0-5-101,0-5-47,9 5-41,-9-5-50,10 0-39,-10-5-28,16 0-23,-6 0-16,7-5-12,-7 5-9,7-5-6,-9 0 3,10 1 4,1-6 7,-11 4 7,10-4 7,-9 0 3,8 0 5,-8 0 10,-9 6 3,9-6 4,-1 0 0,-8-5 1,0 5-7,10 0 0,-10 0-8,0 0-5,0 0-3,0 5-4,-10-5-9,10 5-5,-8 1 0,8-2-1,0 7 0,-9-2-6,9 1-9,-9 5-6,0 0 3,1 5-5,-10 1 1,9 3 1,-9 1 6,1 5 2,-1 5 6,9 0 3,-9 0 0,1 5 0,-1-1-2,10 2-7,-11-2-5,11 2-5,-1-2-3,0-3-5,0 3-4,1-4-4,-2 5-4,10-5-2,0-5-2,10 5-3,-2-5-4,1 0-3,9-5-3,-1 5 0,1-6-4,0-4-1,9 1-2,-2 3-10,2-9-12,0 6-13,-9-6-19,8 0-26,1 0-27,-10-6-29,10 6-28,-9 0-14,-1-5-6,-7 1 0,6-2 10,-6-3 17,-1 4 22,-1-5 29,2-1 27,-2 2 21,1-6 16,-9 0 16,8-5 10,-8 0 6,10 0 2,-10 0 5,8-4 2,1 3 4,1-3 4,-2 4 8,10-6 10,-9 7 15,-1-1 13,10 0 17,-9 0 14,9 0 16,-9 5 15,-1 0 9,10 0 9,-9 5-4,9 0-3,-10 1-12,11 3-12,-11 6-11,10 0-15,-9 6-14,-1 3-13,10 1-8,-9 5-5,-1 0-5,2 1-5,-2 3-9,1 1-3,9 0-1,-18-1-7,9 2-1,-1-1-2,2 0-3,-10-1-1,8 1 1,-8 1 1,0-2-1,0-4 1,0 0-2,0 0 0,0-5 1,-8 5 2,8-5 1,-10-5-2,2 4 0,-1-3 0,9-6 2,-8 5-2,-2-5 1,1-5-3,9-1 0,-8 2 2,8-6-3,-10 0-1,2-5 1,8 0 0,-9 0-1,9 0 0,0-5 0,0 5-5,0-5-8,9 1-5,-9 4-10,8-5-11,2 5-13,-2 0-18,1 0-17,1 0-17,-2 0-15,9 0-14,-7 5-9,7 0-5,1-5 0,0 5 2,-1 0 10,1 5 11,-1-5 19,1 0 15,1 5 18,6-4 15,-7 3 16,0-3 14,-1 3 12,10 1 2,-9 1 9,-1-2 8,1 6 11,1-5 12,-3 5 6,3 5 5,-11 1 8,1-2 17,9 1 19,-10 5 19,2 1 8,-2 3 6,-8 1 10,9 0 10,-9 0 7,0 0-10,10 5-13,-10-5-15,0 0-16,-10 4-13,10-4-15,0-4-17,0 4-10,-9 0-5,9-6-8,-8 2-1,8-2-1,-10 1-3,10 1 1,-8-2-1,-1-3 1,9-2 3,-9 1 7,9 0 4,-9 0 2,9-5 1,-8 0 1,8 0 0,-9-5 0,9 0-3,-10-4-7,2-6-8,8 4-6,-8-8-4,8 4-2,0-5 1,0-6-3,0 7-2,0-1 0,0 0 1,0 0 1,8 0 0,-8 5-2,8 0 0,2 0 0,-10 5 0,9 0 1,-9 5-1,8 1 0,1 4 0,-9 0 0,9 0-1,0 4 0,-1 1 1,10 5 1,-9 0-1,1 0 3,-2 5 1,1-5 1,-1 6 2,2-2 0,-2 1 0,-8 0 1,9 0 0,-9 0-1,9-5-1,-9 5-2,0-6 0,0 2 1,0-2-2,0-3 1,-9 3-2,9-3 0,0-1 3,0-1-1,0 1-1,0-5 1,0 0 0,0 0 0,9 0 0,-9-5 1,0 1-1,9-7-1,-1-4 0,-8 6 0,10-11-1,-1 5 0,-9-6-1,8 7-2,-8-6 6,8 5-3,-8-5-1,0 10-2,10-5 0,-10 5 0,0 5 0,9-5 1,-9 10-7,0-5 0,0 5 2,0 0 1,8 5 1,-8 0-1,0 5 0,10 0 0,-10 5 1,8-5 4,-8 5 2,9 0-2,-9 0 0,10 0 0,-2 0 2,-8-6 0,8 6-1,1-4 1,9 4-1,-9-6 2,0-3-1,8 3 2,1-9-3,-1 6 1,2-6 1,-1 0-3,9-6-1,-11 6-3,11-9-8,-9 3-4,-1-3-6,1-2-4,-1 2-1,2-1-1,-1-5-1,-10 4 3,1-3 6,9-1 3,-18-5 6,8 6 3,2-2 1,-10 1 2,0 0 1,0-4 3,0 4 0,0 4 2,0-4 2,-10 6 9,10-1-1,-8-1-2,8 7 0,0-1-2,-9-1-1,9 2 0,-9 4-2,9 0-9,-9 0 1,1 4-1,-2-4 2,2 11 0,-1-7 0,-9 11 0,9-4 2,1-2 0,-10 6-1,9 0 3,-1 0-2,2 5 1,0-5-1,-2 0 2,1 0-2,9 0-1,0 0 0,-8-5 0,16 4-1,-8-3 1,9-7 1,9 7-1,0-1 1,-1-5-1,1 4 2,9-3 0,0-1 0,-1-1-2,1-4-7,-2 6-5,12-6-9,-10 0-8,-2 0-10,2 0-6,-1 0-3,1 0-1,-9-6 4,9 2 4,-10-1 5,1-1 9,-1-3 7,1-2-1,0 2 7,-1-1 5,1-1 4,-1-3 1,-7-1 3,-2 0 0,11 0 1,-11-5 5,1 5 0,0 0-2,0-4-2,-1 4 1,1 0-1,0 4 0,-9-4 0,9 6 1,-9-1 0,0-1 1,0 2 1,-9 4-1,9 0 2,-9 0-1,0 5 2,1 0-4,-10 0 0,1 5-2,-2 0 1,1 5 1,1 0 4,-1-1-2,1 2-2,-1 4 2,0 0-9,1 0 5,-1 4-1,9 1 0,1 0-2,-10-5 2,18 5 2,-9 0-1,-1 0 8,10-5-4,0 5-1,0-5 0,0 5-3,0-5-3,0 0-5,10 0-8,-10 0-10,9-6-6,-1-3-10,2 3-8,-2-4-7,1 0-4,9 0-3,-1-5 1,1 0 6,-10-5 4,11 0 9,-1-5 6,-1 0 8,-9-5 4,10 0 5,1-5 8,-11 5 6,10-9 2,-9-2 4,-1-3 2,10-1 1,-9-5 2,-1 0 7,2 0 1,-10-4 2,9-1 7,-9 0 7,8 0 6,-8 0 5,10 1 4,-10-1 0,8 5 1,-8 0 6,0 0 2,9 0-1,-9 5-1,0 6 3,0-1 5,0 5 5,0 5 4,0 0-4,0 5-2,0 5-7,0 0-4,0 0-3,-9 15 3,9-5 0,0 15 4,-8 0 10,8 10 11,-10 5 12,10-1 8,-8 11 5,8 0 3,-9 0 0,-1 4-2,2 7-4,8-7-4,-9 1-8,9 0-8,0-6-7,0 1-6,9 0-11,-9-5-8,8 0-10,-8-5-10,10 0-7,-1-1-4,-1-4-3,2-5-4,-2 0-9,1-5-17,-1-5-25,-8 5-32,10-10-37,-10-1-45,8 2-59,-8-2-79,0-3-86,0-2-110,0-4-112,9-4-136,1-2-128,-2-3-61,0-6 5,2 0 50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33.29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247 259 68,'18'0'391,"-9"0"-61,0-5-53,0 5-13,-9-6 8,8 2-11,-8 4-17,10-5-17,-10-1-12,9 2-5,-9-1-2,0 0-11,0 0-9,0 0-9,0-5-11,0 5-5,0 0-7,-9 0-12,9 0-9,-10 0-1,10 0-5,-8 5-10,-1 0-5,0 0-5,0 0-4,-9 0-2,1 5-4,-1 5-11,1 0-7,-1 5-6,-1 0-8,3 0-12,-11 5-9,9-1-13,1 1-5,-1 1-8,1 3-6,7-4-4,2 5-3,-1 0-1,-1 0-5,2-5 0,8 4-3,0-3 2,0-6 0,0 4-2,0-4-1,8-5-3,2 0-3,-10 1 0,9-2-3,-1-9-2,2 5 0,-2-10 1,1 5 2,9-9 1,-10 3 6,11-4 2,-11-5 1,10 0 3,-9 0-2,-1 0 2,10 0 2,-9-4 3,-1 4 6,2 4 6,-2-4 9,1 6 8,-9-1 7,10 5 2,-10 0-1,8 0-1,-8 5-3,0 0-6,9 10-8,-9-5-3,8 5-4,2-1 1,-10 6 0,8 0-2,1 0-2,0 0-3,-9 0-1,9 0-3,-1 0-2,2 0 0,7-5-5,-9-5 1,11 5-2,-1-4 2,-10-6 6,11 0-2,-3 0-3,3-6-6,-2 1-2,9-5-2,-8 0-1,1 0-5,-2-5-9,1-5 2,-1 5 1,1-4 3,-10-7 1,11 7 2,-11-6 4,0 0 3,-8 0 2,10 0 1,-1-5-1,-9 1 2,0-1 2,0 0 4,8 0 1,-8 5 0,0-5 3,0 11 5,0-7 3,-8 7 2,8 4 1,0 4 1,0 2-3,0-1 0,0 0-3,-9 10-3,9-5-4,0 10 0,-10 0-2,10 0-1,-8 5 0,8-1-1,-8 6 0,-1-4 2,9 4 0,0 0 0,0 0 2,0-1 2,0 1-1,9 0 3,-1 0-1,0 0 1,2-5 1,-1 5 1,9-5-3,-10 0-1,11-1 0,-3 2 0,-7-1-2,9-1-2,0-3-2,-1 3-2,-7 2 1,7-2 0,-9 1-1,2-5-1,-1 5 5,-1 0-3,2 0-1,-10 0-1,0 0-2,8-5-3,-8 5-4,-8-5-9,8 5-13,0-5-10,-10 5-16,2 0-21,-1-5-24,-1 4-32,-6-3-39,-3 3-39,2-3-38,-1 3-43,-9-3-43,11-1-41,-11-1-41,9 1-43,-9-5-53,0 6-84,10-6-66,-9-6-10,8 6 25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36.09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365 110 4,'10'-10'419,"-10"-5"-53,0 5-54,0-5-16,0 5 10,-10 1-7,10-2-21,-8 1-19,8 5-15,-9-5-13,-1 5-12,2 5-12,-1 0-14,-9 0-14,1 5-9,-1 5-4,0 1 3,1-2 6,-1 6 2,-9 0-2,10 5-7,-9 0-14,7 0-17,2 0-18,-9 0-21,8 5-25,9-5-21,-9-1-14,9 7-13,0-7-7,0 6-6,1-5-4,8 0-5,0 0 2,0-5-2,0 0-1,8 5 0,1-11-2,0 1 2,0 1 1,9-2 0,-1-3 2,-7-6-1,7 0 1,1-6 0,-1 1 0,-7-5-2,6 1-1,3-6 2,-1-5-3,-1-1-1,1 2 0,-10-6 1,11 5 2,-11 0 7,1 0 6,9 5 10,-10 6 7,-8-2 6,9 1 2,-9 5 0,0 1-4,9-1-4,-9 5-9,0 5-6,9-1-4,-9 11-5,8-4 1,2 4-1,-1-1 4,-9 6-2,8-5 0,2 0 0,-2 0-2,1 5-2,9-6-3,-10 1 0,11 0-2,-3 0-6,3-10-12,-2 5-17,1-10-23,8 0-32,-7 0-39,6-4-49,-7-7-60,9-4-48,-9 6-49,7-12-43,2 7-39,-9-6-27,1-5-25,-3 5-23,11-5-34,-18-5-76,9 6-14,-10-6 17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2:44.98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399 476 287,'10'-10'247,"-2"0"-27,0 0-6,2 0 10,-10 0 9,0 1-15,9-2-14,-9 7-10,-9-7 0,9 7 0,0-7 1,-10 7-7,2-1-15,0-1-14,-2 2-8,1 4-9,-8 0-9,8 0-5,-8 0 0,-1 4 10,-1 2 12,2 3 5,-1-3 0,1 3 2,-1 6 2,0 0-1,1 0-9,-1 0-17,-9 5-15,10 0-15,-1 0-12,0 0-14,1 0-15,-1 4-13,9-3-9,-9 3-5,10 2-8,-1-7-4,-1 6-5,2-5-2,-1 5-3,9-5 0,0-1-5,0-4 0,0 0-2,9 0 0,-1 0 1,11-4 1,-11-7-3,10 1-1,9 0 1,-10-10-1,9 5 1,1-9-1,0-2 0,-1 1-3,1-5 4,-9-5-2,9 1 1,-10-1-1,10-5-1,-19 5 7,10-5 9,-9 5 9,0 0 6,0 0 4,-1 5 10,-8 0 7,0 0 9,9 0 2,-9 11-1,0-6-6,0 5-4,0 0-6,0 5-8,0 0-7,0 0-11,-9 5-7,9 0-7,0 5-2,-8 0-2,8-1-3,-9 6 2,9-4 1,-9 4-2,9-6 0,0 6 0,0 0-1,0 0 0,9-5 3,-9 5-2,9-5 1,-1 0-2,11 0-8,-3 0-14,3 0-17,7-5-19,1-5-25,8 5-29,-8-5-44,8 0-56,0 0-58,10-5-67,-10 0-67,0-5-62,10 0-66,-10 0-80,0 0-119,0-5-43,2 0 11,-12 0 49</inkml:trace>
  <inkml:trace contextRef="#ctx0" brushRef="#br0" timeOffset="644">1523 28 36,'0'-5'559,"-9"1"-28,9-2-83,-9 1-35,9 1-52,-8 4-63,8-6-45,-10 12-27,10-6-19,-9 9-1,9 1 3,-8 5 2,8 0 18,-8 0 16,8 5 4,-10 0-11,10 0-8,0-1-20,-9 7-19,9-2-24,-8 1-27,8-5-24,-10 5-13,10 0-9,0 0-8,0 0-19,0 5-7,0-6-8,0 1-7,0 0-6,0 0-6,0 0-7,0 0-7,10-5 1,-10 5-7,0-1-6,0 2-2,0-2-4,0 1 0,0 0-4,0-5-14,0 5-16,-10-5-25,10-1-27,0 7-38,-8-11-53,8 4-64,-9-4-74,-1 0-76,10-5-74,-8 0-66,8-5-79,0-5-101,0 0-76,0 0-7,-8 0 45</inkml:trace>
  <inkml:trace contextRef="#ctx0" brushRef="#br0" timeOffset="932">1337 581 365,'-17'-6'614,"-1"2"-71,9-1-77,1-1-49,-2 2-71,1-1-53,9 5-38,0-5-35,-8 0-33,8 0-34,0 5-36,8-5-34,-8 5-32,9-5-20,9 5-15,-9 0-6,9-5-4,-1 5-4,9 0-2,-7-5 3,-3 5-2,11 0 1,0 0 0,-9-5-4,9 5-1,-1-5 0,-9 0 0,10 0-1,0 0 1,-9 0 2,9-5-1,-11 0 2,3 0 0,-3 0-1,3-4-1,-1 3 3,-1-4 0,1 5 0,-9-4 2,-1-1 3,2 5 3,-2-5 10,1 5 13,0-5 9,-9 5 15,0 0 16,0 0 12,0 0 8,0 5 8,-9 0-4,0 0-8,1 5-4,-2 0-6,2 5-8,-9-5-5,7 10-3,-7-5-5,-1 5 0,-1 5-3,3-5-2,-3 5-8,3-1-4,6 7-7,-7-6-6,7 5-5,-7-1-6,9 1-2,8 0-2,-10 0-3,10 0-3,0 0-1,0 0-2,0-5 1,10 4-4,-2-4 1,1 0 0,-1 0-1,10 0 0,1-4-5,-3 3-3,3-4-6,-3-5-7,11 0-5,-9 0-11,1 0-5,6-5-8,-7 0-3,0-5 1,-1 5 2,10-5 8,-9-5 6,-1 0 9,1 0 6,1-5 6,-3 5 8,-7-5 3,9 1 3,-9-1 0,9 0 1,-10 0 2,2 0 5,-2 0 10,1 0 13,-1 5 11,2 0 7,-1 0 6,-9 5 6,8-5 4,-8 5-3,0 5-7,0-5-9,10 5-10,-10 0-8,0-5-5,0 5-8,0 0-5,0 5-2,0-5-1,0 5-5,0 0 0,0 0 2,-10 5 7,10 0-3,0 0 2,0 0-2,0 0-2,0 5 0,-8 0-3,8-1-1,0 1-9,-9 0 4,9 0-1,-10 0 2,10-4 1,0 4 0,0-6 0,-8 6-1,8-10 1,0 5 1,0-5 1,0 0 1,0-5 2,0 5 3,0-5 1,0-5 0,8 0 1,-8-5 1,10-5 0,-1-4-3,-1-2-3,2 1-1,7-4 0,-7 3 5,-2-3 2,0 4 3,1 0 5,9 0 8,-10 0 4,2 0 5,-1 5 4,-1 0-3,-8 5-1,10 5-5,-10 1-6,0-1-5,8-1-5,-8 6-5,0 0-3,0 6-2,9 3-4,1 2 0,-10 4 1,8 0 0,-8-1 0,8 1 0,-8 5 0,9 0-1,-9 0 3,0 0 0,0-1-2,10 2 3,-10-1 0,0-1-2,0-4 0,0 0 0,0-5 0,0 5-1,0-5 2,0-5-2,0 0 1,0 0 0,0-5 1,8 0 1,-8-5 0,9 0 2,0-5-2,0-5 0,-1-4-2,2 4 0,-1-11 1,7 7 0,-6-7-1,-1 7 0,-1-6-1,10 5 2,-9 5-2,1 0 2,-2 0-2,-8 5-2,8 1 0,1 3 0,-9 1-1,10 5-1,-2 0 1,-8 5-3,8 1 2,2-2 0,-10 6-3,9 0 3,-1 5 0,-8 0 5,10 0 0,-10 0-1,8 0 1,1 0 0,-9-1 3,8 1-1,-8 0-1,10-4-2,-10-2-1,9-3-1,-1 3-2,-8-3-6,10-6-6,-2 4-7,-8-4-9,9-4-6,0-2-5,8 1-4,-8-10-1,1 6 3,-2-6 4,0 0 8,11-5 7,-11 0 6,2 0 7,-2-5 3,1 0 6,-1 5 2,2-5 3,-10 1 1,8 4 1,1-1 6,-9 2 6,0 4 7,0 0 12,10 5 6,-10 0 5,0 0 4,0 5-1,0 0-5,0 0-6,0 10-2,0 0-3,0 5-6,0 0 5,0 10 5,0 0 5,0 4 7,0 2 10,0 4 5,0 4 3,8-4 6,-8 5-1,9 5-2,-9-6 0,0 1-2,9 5-6,-9 0-6,9-5-5,-9 5-5,0-5-7,0-1-4,8 1-4,-8-5-5,0 0-3,0 0-5,0-5-4,-8 0-2,8 0-3,0-6-3,-9 1 0,9-5-1,-9 0-4,9 0-6,-9-5-10,9 0-10,0-5-12,-8 0-9,8 0-13,0 0-12,-10-5-20,10 0-13,0-5-14,-9 0-12,9 0-11,-8-5-16,-2 0-18,10-4-20,0 3-12,-8-8-17,8 4 2,0-11-3,0 6-4,8-4 12,2-6 22,-2 5 30,1-10 31,9 5 33,-9-5 19,0-4 25,8-2 25,-8 2 13,9-1 9,-10 0 1,11-4 5,-11 4 5,10 0 1,-9 5 12,9 5 13,-10 0 16,11 0 19,-11 6 25,10 3 24,-9 7 22,-1-1 18,2 5 5,-10 0-6,8 5-3,-8 0-7,9 5-14,-9 0-18,8 5-16,-8 0-11,10 5-9,-10 5-4,0-5-9,0 4-9,0 1-6,-10 6-5,10-7-4,0 7-6,-8-2-2,-1 1-2,1 0-1,-2 0-2,2 0-4,-11 5-5,11-6-1,-10-4-2,1 6-3,9-1-1,-11-5-4,1 4-1,1-4 1,7 0-1,-7-5-1,8 0-6,0 0-7,1-5-12,-1 0-13,0 0-18,9-5-33,-9 5-44,9-10-45,9 5-45,-9-5-44,9-5-42,8 5-34,-8-5-22,9 0-9,0 0 8,9 0 5,0 0 4,-11-5 3,11 6-7,0-6-17,-1 0-32,-9 0-16,10-5-15</inkml:trace>
  <inkml:trace contextRef="#ctx0" brushRef="#br0" timeOffset="2295">3274 382 462,'19'-10'452,"-11"-5"-38,2 4-51,-10-3-41,8 9-24,-8-5-12,0 5-2,0-5-9,0 5-15,0 5-16,-8-5-22,8 5-23,0 0-23,-10 5-16,2-5-16,-1 10-11,-9-5-6,9 0-5,-9 5-4,1 5-4,7-5-5,-6-1-15,-3 6-10,1 0-12,10 0-13,-1 5-13,1-5-8,-2 5-9,2-5-9,-1 5-3,-1 0-4,10 5-1,0-6-3,-8-4 1,8 6-6,8-1 1,-8-1-4,0-4-1,10 0-6,-1 0-4,-1-5-6,-8 0-6,10 0-3,-2-5-10,9-5-6,-7 0-6,7 0-3,-7-5 0,6-5 1,-6 5 3,7-10 5,1 5 5,-9-10 8,9 5 7,-9-4 6,-1-1-1,2-5 8,-2 5 4,1-5 2,-1 5 5,-8-5 2,0 0 4,0 1 6,0-2 10,0 2 1,-8 3-3,8-3 0,-9 4-2,1 0-3,-2 5-3,2 0-6,-1 5-7,-1 0-14,-7 5-22,8 0-35,0 1-47,-8 4-55,7 0-62,-6 4-69,6 1-73,-7 0-70,7 0-80,10 5-101,-8-5-76,-1 5-12,9-5 30</inkml:trace>
  <inkml:trace contextRef="#ctx0" brushRef="#br0" timeOffset="2676">3488 292 31,'17'-5'626,"1"0"33,-1 0-83,9-5-57,-7 5-74,7-5-72,-9 5-48,10 0-36,-1 0-25,-7 1-25,-2 4-27,9 4-25,-16 1-28,17 0-21,-19 5-20,9 0-17,-7 5-16,-2 5-13,11-5-11,-19 5-9,8 0-5,-8-1-14,0 7-9,8-7-8,-8 6-2,0-5-2,0 5-3,-8-5-2,8 0 0,0 0-3,0 0 0,-8-5 0,8 0 0,0 0-1,-10-6 0,10 1 0,0 1-1,-9-7 4,9 1-1,-8-5-1,8 0 1,-10 0 1,10-5-2,-8-5 2,8 1-1,-9-2-1,1-4-1,8-4 0,0-1 0,0 0-4,0 0 1,0 0 0,0 0 0,8-5 1,1 5 0,-1 5-1,-8-5-2,18 5 4,-9-4-1,9 4 0,-10 0-3,11 0 2,-3 0-3,3 0 1,-1 5 0,-1-5 2,9 5-1,-7-5-1,-2 5 1,9 0-2,-7 5-3,-3-5-3,3 5-3,-1 1-3,-1-2 0,1 1-3,0 1-2,-9 4-2,8 0 3,-8 0 2,8 0 2,-7 0 1,-2 0 0,11 0 5,-11 0 3,1 4-7,-1-4 6,2 0 1,-2 0 5,-8 0 1,9 0 0,-9 0 0,9 0 0,-9 0 8,0 0-2,9 0 1,-9 0 3,0 0 5,0 0 3,0 0 8,0 0 4,0 0-7,0 0 8,0 0 1,0 0-1,-9 0-6,9 0-3,-9 0-5,0 5-13,1-5 11,-2 10-6,2-5-3,-9 5-3,-2 1 2,1-2-3,1 6 0,-1 0 8,1 0-5,-1 0-4,0 5-1,9-5 0,-9 5 1,10-1 0,-1 1 2,-1 1-1,2-6-1,0 4 2,-1 1-1,9-5 0,-10 5-3,10-5 0,0 0-2,0-5-1,0 0-1,0 0-2,0-5-2,0 5-3,10-5-1,-10-1 0,9-4-2,-9 0 2,8 0 0,10-4 4,-9-1 3,-1-1 1,10-3 0,-9-1 0,9-5 5,-10 0-1,2 0 0,7 0-1,-8 0 0,0 0 2,8 0 4,-7 0 3,-2 0 5,1 0 4,1 5 6,-2-4 4,1 4 5,-1 5 3,-8-5 1,10-1-3,-10 7-6,8-1-6,-8 0-1,0 5-11,0-5-3,9 5-3,-9 5-2,0-5-1,0 5 0,0 0 1,0 5-1,9-1 3,-9 2 0,0-1-1,0 4 0,0-4 2,0 5-2,0 0-1,9 0-4,-9 5-2,0-5-7,0-5-6,0 5-6,0 0-8,8-5-3,-8 0-1,0 0 0,0-6 0,0 7 5,0-7 6,10-4 6,-10 6 6,0-6 4,0-6 4,9 2 1,-1-1 1,0-5 0,2-5-1,-1 0 1,9 0 2,-10-5-3,1 0 1,1 0 2,6 1 1,-7-2 2,1 1 3,7 1 1,-8 4-1,0 0 4,-1 0 4,2-5 8,7 10 3,-9-5 4,2 5 2,-10 5 1,9 0 2,-1 0-4,-8 0-5,10 5-4,-2 5-6,1 0-5,1 0-2,-2 5-3,0 0 1,1 5-2,1-5 1,-2 5-1,0 0-1,2 4 1,-10-4 1,9 5-1,-9 1-1,8-6 0,-8-1-1,10 1 2,-10 0-2,0 0 1,8-5-1,-8 0-2,0-5 0,0 5 2,0-10 1,9 0 1,-9 5 1,8-10-2,-8 5-2,10-5-1,-2-5-5,11 5-10,-11-10-4,1 5-5,0 0-3,0-5-1,-1 5 1,1 0 0,1 0 2,-2 5 7,-8 1 4,8-7 3,2 11 0,-10-4 2,0-2 3,9 6 2,-9 0-1,8 0 1,-8 0 2,10 0 0,-2 0-1,-8 0-1,9 6 2,1-6-2,-2 0 2,-8 0-1,8 0 9,1-6-5,1 1-5,-2 1-3,1-7-3,0 2 1,0-1 0,-1-5-1,2 5-7,-2-5 7,-8-5 7,9 5 3,-1 0 5,2-5 0,-10 6 8,9-1 10,-9 0 14,8 4 7,2-4 7,-10 11 5,8-7 4,-8 7-1,9-1-4,-9-1-9,0 6-9,9 0-5,0 11-2,-9-1-3,8-1 2,1 6 7,-9 5 4,10 1 8,-10 3 2,8 6 0,-8 0 3,8-1 2,2 7-2,-10-1-3,9-1-1,-9 6-3,8 0-4,-8 0-3,10 5-4,-10-6-3,0 6-4,0 0-5,0-5-4,0 5-6,0-6 2,0 2-10,-10-2 0,2 0-1,8-4 1,-9 6 0,-9-11-2,10 4-1,-2-4-7,-7 0 7,8-5-7,-9-5-3,10-1-3,-10-4-5,9-4-3,-1-2-3,-7 1 2,9-5-7,-2-5-5,2 0-7,-1-9-6,0 3-3,9-8-3,-9-1-3,9 0-7,-8-6-1,8 2 0,8-6-5,-8 5-9,0-5-7,0 1-12,9-2-13,-9 7-19,0-7-33,9 2-33,-9-2-35,9 2-31,-1 4-38,2-5-38,-2 0-39,9 0-35,-7 1-28,7-2-43,1-4-71,0 0-64,-1 1-6,2-1 25</inkml:trace>
  <inkml:trace contextRef="#ctx0" brushRef="#br0" timeOffset="4016">5549 192 341,'0'-15'549,"8"0"-65,1 0-45,-9 6-24,0-1-47,0 5-45,0 0-36,0 5-29,-9-5-31,9 10-26,-8-5-26,-1 10-26,0 0-31,0 5-17,-9 0-16,9 0-19,1 5-3,-10-1-4,9 1-8,9 5-10,-9-5-3,9 0-7,-9 5-9,9-5 4,0 0-6,0-1-7,0-4-1,0 5 0,0-5-7,9 0-2,0 0 1,-9-10-5,9 5-3,-1 0-5,2-5-1,-10-5-3,8 0 1,1 0 1,1-5-3,-2-5 4,1 0 2,-9 0 4,9-5 2,0-4 0,-1-2 1,1 1 0,1-4 3,-2-1 0,0 0 5,2-5 5,-1 5 9,-9 0 17,8 0 16,2 1 13,-2 4 10,1-1 12,-1 7 8,-8-1 2,10 5-6,-2-5-10,1 10-10,1-5-11,-2 10-7,1-5-10,0 5-8,8 5-5,1-5-4,-1 10-1,2 0-5,-1 5-3,-1-5-4,1 10-4,-10-5-1,11 4-2,-11 7-4,0-7-3,2 6 2,-1 0-1,-9 5 2,8-5 0,-8 5 7,0-5-4,0 4-1,-8-4-2,8 5-3,0-5 1,0-5-2,0 0 0,-9 0-8,9-5 3,0-6 3,0 6 2,0-9 0,0-1 2,0-1 1,0-8 0,0-1 3,-10-1-2,10-9 0,0 0 0,0-4 0,0-1 2,0-5 6,0 0 4,10-5 4,-1 0 1,-1 1 1,1 4 1,0-5-1,0 5-3,9 0-8,-10 0-8,11 6-7,-2-2-9,1-3-8,-1 4-12,1-1-11,9 7-16,-11-1-20,3 0-24,-1 0-29,9 5-32,-11-5-35,3 5-44,-2 5-45,-8-5-52,0 5-52,9 0-49,-10 5-70,-8-5-119,9 5-76,1-4-9,-10 4 20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37.23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38 861 69,'0'-5'103,"0"0"-37,10-5-24,-10 6-18,0-2 7,8 1 17,-8 5 20,0-4 18,0-2 10,0 1 12,0 1 7,0-7 14,0 7-7,0-1-12,0-5-13,0 5-10,0-5-3,0-1-3,0 2 1,0-1-2,0 0-2,0 0 5,9 0 3,-9 0 4,10 0 7,-10 5 8,8-5 9,-8 0 12,0 5 13,9-5 13,-9 5 9,0-5 13,0 6 8,0-2 8,8 1 7,-8 1 2,0 4-2,0-6-10,0 6-8,0 0-16,0 0-17,0 0-18,0 0-18,0 6-12,0-2-11,0 1-3,0 5-5,0 0 0,0 5 3,10-5 2,-2 10-2,-8-5-4,9 5-6,-9-5-9,9 4-6,0 2-6,-1-1-4,2-1-4,-1 1-3,-1 0-4,-8 0-2,8 0-4,2-5-4,-1 0-3,-9 0-3,8-5-3,-8 0-5,10-1-1,-10 2-3,8-7 1,-8 2 5,0-1 1,9-5 6,-9 4 5,10-8 6,-10 4 3,8-5 2,0-5 0,1-1-2,1-4-3,-2 1-5,10-1-4,-9-5-7,-1 0-2,10-5-3,-9 0-8,-1 1 0,2-6-1,-1 4 0,-1-3-1,2 4 1,-2-5-2,1 5 0,-9 6 2,10-7-7,-10 11-6,8 0-10,-8 0-10,0 6-14,0-1-15,8 0-23,-8 5-18,0 5-30,0-5-44,0 5-45,0-5-46,0 5-44,0 5-40,0 0-41,0 0-41,0 0-33,0 4-27,0-3-33,-8 3-56,8-3-52,0 3-4,-8 2 33</inkml:trace>
  <inkml:trace contextRef="#ctx0" brushRef="#br0" timeOffset="478">614 667 117,'0'5'571,"0"0"-26,8 0-87,-8-5-56,0 5-29,0 0-45,0-5-40,0 5-28,0 0-18,-8 0-11,8 5-12,0-5-4,0 5-12,0-5-9,0 5-9,0 0-11,8-1-15,-8-3-15,0 3-15,0 2-22,0-2-20,10 1-20,-10 1-15,9-2-13,-9 1-7,0 0-8,0 0-3,0 0-5,8 0-4,-8 0-2,0 0-3,0 0-2,0 0-6,0 0-13,0 0-22,0-1-31,0-3-37,0 3-39,0-3-41,0-1-40,0-1-38,0 2-34,0-6-29,-8 5-21,-1-5-8,-1 0-10,10-5-6,-8-1-2,8-3 4,-9-1 14,9-5 19,0 0 26,0-5 33,0 0 46,0-5 56,0 5 63,0-10 64,9 6 60,-9-6 53,0 0 45,8 5 37,-8-5 26,0 5 16,10 0 5,-10 0-5,9 1-8,-9 4-7,0-1-7,0 2-10,0 4-13,0 5-17,0-5-22,0 5-20,0 5-17,8-5-17,-8 5-18,0 5-20,0-5-21,0 10-23,8-5-24,2 5-22,-10 0-24,9 5-29,-1 0-28,2 5-24,-2-5-21,1 5-19,1 0-16,-2 0-11,0 0-6,1 0 5,1 4 19,-2-4 30</inkml:trace>
  <inkml:trace contextRef="#ctx0" brushRef="#br0" timeOffset="814">799 712 99,'0'10'176,"0"0"20,10 0 6,-10-1 0,0-3-4,0-1 6,0-1 15,0-4 12,0 0 5,0-4 4,8-1 0,-8-1-8,9-3-4,-9-1-13,8 0-14,2-5-4,7 5 8,-7 0 9,-2 0 12,1 0 4,9 0-5,-10 0-13,1 5-20,1 5-23,-2-5-24,0 5-23,2 5-23,-1 0-19,-1 5-15,2 0-7,-2 0-4,1 5-1,-9 0-6,8 5-9,-8 0-4,10-5-6,-10 4-4,0 1-2,8-5-4,-8 6-4,0-7-3,0 1-1,0 5-1,0-5-2,-8-5-1,8 5 0,-10-5 2,10 0 0,-8 0 0,8-5 0,-9-1-1,9 2 2,-8-1-1,8-5 0,-10-5-2,2-1 0,8-3-2,-9-1 1,-1 0 1,10-5-4,-8 0 3,8-5-4,0 0-1,0 0-1,0 0-2,0 1-9,8-7-9,2 7-6,-1-1-13,-1 0-10,2 5-9,7 0-12,-9-5-13,10 5-15,1 0-15,-2 0-16,-8 5-17,8-5-11,10 6-12,-9-2-11,-1-4-7,10 6-1,-1-6 1,-7 5 0,7-5 6,1 5 5,-2-5 6,-6 0 11,7 5 15,-8-5 13,8 5 18,-8-5 20,0 0 19,-1 0 15,1 0 17,-9 0 11,-1 0 10,2-4 9,-2 4 6,1-5 6,-9 0 12,10 0 16,-10 0 15,0 0 12,0 0 8,0-5 11,0 5 8,0 0 11,0-4-2,0 3-3,0 6 4,0 1 5,0-1 13,0 0 8,-10 5 5,10 0 1,0 5-2,0 0-7,0 0-12,0 5-18,0 0-19,0 0-12,0 0-9,0 5 0,0 5 8,-9-5 13,9 10 17,0-5 19,-8 5 14,8 4 7,-10-4 4,10 6-5,-8-7-7,8 7-10,-9-2-10,9-3-16,-8 8-8,8-4-10,-10 0-5,10 0-5,-8 4-6,-1-3-3,9-1-6,-10 4-5,10 2-4,0-7-3,-8 1-2,8 5 0,0-5 2,0 5-3,0-5-2,0 5-1,0 0 3,0-1-1,8 2-1,-8-2-6,0 1-3,0 5 1,10-5-1,-10 5 0,0-6-4,0 6 1,0 0-2,0-5 1,0 0 1,0 5-4,0-5-1,0 0-1,-10-5 1,10-1-5,0 1 3,0-5-2,0 0-5,-8-5-6,8 0-9,0 0-11,0-5-11,0 0-8,0 0-11,0-5-9,-8 5-6,8-5-12,0 0-21,0 0-21,-10-5-24,10 0-26,-9 0-25,9 0-20,-8-5-19,8 0-13,-9 0 1,9 1 0,-9-2 7,0 1 8,9 1 16,-8-2 15,8-4 23,-10 6 25,10-6 29,0 0 31,-8 5 30,8-5 24,0 0 22,0 0 16,0 0 18,0 0 16,0 0 16,-9 5 17,9 1 18,0-6 16,0 9 15,-10-3 14,10 4 9,0-5 4,-8 5 4,8 5-1,-9-6 1,9 2-1,0 4-3,-8-5-4,8 5-3,0 0-3,0 0-7,0 0-6,0 0-7,0 0-4,0 0 1,0 0 2,0 0-2,0-6-6,8 6 0,1-4-1,-1 4 1,11-5 2,-11 0-6,10 0-12,0 0-10,-1 0-4,2 0-7,-3 0-8,3 0-10,-1 5-11,-1-5-5,-9 0-3,10 0-3,-9 5 0,9 0 0,-9-5 0,0 0 7,8 5-4,-17-5 1,9 5 1,0 0 0,0-5 1,-1 0-1,2 5 0,-1-5-6,-9 5-1,8 0-2,-8-5-2,0 5-4,10 0-1,-10 0-3,0 0-6,0 0 3,0 5 0,0-5 4,0 5 4,-10 5 3,10-5 2,-8 5 4,8 0 4,-9 0 0,-1 5-1,2-5-1,-1 4-4,-9 1-2,10-4 0,-1 4-3,0 0-1,0-6-1,1 6-2,-2-5-2,10 0 1,0 0 1,-9 5-6,9-10 2,0 5-5,9 0 3,-9-5 3,10 0-2,-2 0 2,1-5 1,9 0 5,-10 0-3,10 0 10,9-5-5,-10 0-2,1-5 0,9 5-2,-10-5-3,1 0-1,-10 0 2,11 0-3,-2 0 2,-8 0 3,8 1 3,-7-2 3,-2 1 7,1 1 3,1 4 4,-2-5 2,1 5 3,-9-5 3,8 5 3,-8-5 0,10 5-1,-10 5-1,0-5-2,0 5-4,0-5-4,0 5-3,0 0-7,8 0-5,-8 0-3,0 0-4,0 5-4,0-5-1,0 10-1,0-6 2,0 7 0,0-1 1,0-1 0,0 2 3,9-2 0,-9 6 1,9-5 0,0 1 0,-1-2 1,2 1-1,-1 0-5,-1 0-4,2 0-1,7-5-3,1 0-4,-1 0-5,-7-5-3,6 5-1,3-10 1,-2 5 2,1-5-1,0 0 4,-1-5 2,1 0 5,-1-5-10,1 5 7,-9-10 5,9 5 2,-10 0 3,2-4 0,-1-1 1,-1 5 1,0-5 11,2 5-3,-10-5-4,0 5 0,0 0 1,0 5-2,0-5 1,0 6-1,-10-2 2,10 1-1,-8 1 0,0 3 0,-1 1-1,-1 5 0,2-4 1,-10 8 0,9-4-1,-9 5-1,1 5 1,-1-5-1,10 5 1,-11 5-1,2 0 0,-1-5 0,1 5 2,-1 5-1,10-5-3,-11 5 1,11-5-1,-2 5-7,2 0 4,8-5 2,-9 4-2,9-4 3,0 0 2,9 0 0,-9 0 1,8 0 7,2-5-5,-2 0-3,1 0-3,1-5-2,6 0-2,-6 0-4,7-5 2,-8 5-4,9-10 2,-10 5 1,11-5 1,-11 5 0,10-5 1,-9 0 2,9 0 2,-10 0 1,1 0-1,1 0 3,-2 0-1,-8 5 1,8-5 0,-8 5-1,0 0-2,10 0 1,-10-5 2,9 5-4,-9 0 1,0 0 0,8 5 3,0-5 0,-8 0 1,10 0-1,-10 0-1,9 0 4,-1-5 1,2 5-2,-2-5-1,1 5 0,1-10 0,-2 5 0,1 5-6,-1-5 4,2 0-3,-2 0-2,-8 0-2,9 1 0,-9-7-3,9 11 1,0-4 3,-9-7-3,8 7 0,-8-2 3,0 1 2,10 1 1,-1-1 2,-9-5-3,8-1 2,-8 2 9,8-1-3,2 0-2,-10-5 0,9 0 0,-1 0 0,2 0 1,-2-5 1,1 0-10,-9 0 5,10 0 3,-2-4-1,0-1 1,-8 5 1,9-10-1,-9 5 1,10 0-1,-10-5 0,0 6 1,0-6-1,0 0 0,0 0-1,0-1 0,0 2 0,-10 4 1,10 1 0,0 3 0,0 1 2,0 5 1,0 6 1,-9-2 2,9 7-1,0 4 1,-8 4-3,8 7 2,-8 4 3,-2 9 5,1 2 7,1 8 5,-2 1 6,2 5 7,8 0 6,-9 4 1,-1-4-1,10 5-3,0-5-3,0-1-5,0-4-6,10 5-6,-10-5-5,9 0-3,-9 0-3,8-5-6,-8 0-12,10 0-19,-2-1-30,-8-4-37,0 5-60,0-10-77,0 4-97,-8-3-108,8-1-106,-10-5-122,2 0-152,-1 0-59,-1-6 22,-6-3 41</inkml:trace>
  <inkml:trace contextRef="#ctx0" brushRef="#br0" timeOffset="2946">172 1996 198,'8'-5'537,"-8"-5"-58,0 0-95,0 5-22,0-5-19,0 5-36,0 0-30,0-5-16,0 5-14,0 1-6,0 4 11,0-6-4,0 6-13,0-5-11,0 5-11,-8 0-16,8 5-16,-9-5-18,-1 6-18,2 3-22,-1-4-11,0 5-15,-8 0-9,7 0-9,-7 0-3,9 5-6,-2-5-7,1 5-3,-9 0-7,10 0-4,-1 4-3,0-4-5,9 0-7,-9 0-4,9 5-4,-8-5-5,8 0-4,0 0-5,8 0-4,-8 0-2,0-5-1,9 5-2,0-5 1,0-1 1,9 2-1,-10-1 1,11-1 0,-2-3 1,1-1-2,8-1 2,-9-4-1,10 5-3,-9-5-1,9 0-1,-10 0-1,9 0-1,-7-5 1,-2 5-2,9-4 0,-8-1-2,-9-1 0,9-3-1,-1-1 1,1 5-2,-9-10 0,9 5 0,-10-5 0,11 0 0,-3-5 1,-6 0 0,7 0-1,-7 1 1,7-7-1,-7 2 0,7-1 0,-9-5 1,10 5 1,-9-10-1,0 5 3,-9 0 0,9-4 2,-1-1 1,-8 0-2,10-5 0,-20 10-1,10-5-1,0 6 1,0-1-2,0 0 1,-8 4 2,8 7 1,0-1 1,-9 5-1,9 0 2,0 5 1,0 0 2,0 5 2,0 0 1,0 0-3,0 0-1,0 5 0,0 0-3,-9 5 1,9 5 2,0 0 3,0 5 4,0 5 9,-9 0 9,9 5 12,0 0 8,0-1 6,0 2 5,0 3 4,0-4 0,0 0-3,0 0-4,0-1-4,0 2-5,0-1-2,0 0-6,0 0-7,0-1-4,0-4-4,0 0-5,0 0-2,0 0-5,0-5-4,0 0-2,0 0-2,0-5-3,0 5-1,0-5 0,0-1 1,0 2 0,0-7 0,0 1 0,0 5 1,0-10-1,0 5 2,0-5 0,9 6 0,-9-6 1,0 0-1,0 0 0,0-6-3,0 1-5,9-5-3,-9 1-7,9-2-5,-1-4-1,2-4-4,7-1-1,-9 0-1,2 0 2,-1 0 4,9 0 2,-10-4 4,1 3 1,1 1 3,-2 1 2,0 3 3,-8 1 2,9 6 4,1-1 0,-10-1 1,0 7 1,0-1-1,0-1 1,0 2-3,0-1-2,0 5 0,0 0 0,0 5-1,-10 5 0,10 5 2,-9-6-1,1 6 1,8 0 2,-8 1-1,8 3 1,-10-4 1,10 0-2,0 5 0,0-5-1,0 0 2,0 0-1,0 0-2,10 0 0,-10 0-1,8-5 2,0 0 1,1-5-2,9 5-4,0-10 0,-1 5-3,1-5-8,-1 0-4,2 0-5,-1 0-10,-1-5-4,9 5-5,1-6-7,-9 2-1,-1-1-1,10-5 2,-9 5 0,9 0 6,-10-5 6,1 0 5,-1 0 9,1 0 6,-10 0 8,11-5 2,-11 0 6,2 0 1,-2 0 1,1-4 1,1 4 0,-2-5 2,0-6 0,-8 7-1,9-7 0,-9 2 2,10-6 0,-10 5 0,8-5 0,-8 0 2,0 0-2,0-4-1,0 4 0,0 0 0,0 0 0,0 0 1,-8 0-1,8 0 0,-10 6 1,10-1 5,-9 0 1,9 5 4,0 5 2,-8 0 4,8 0 5,0 5 6,0 1 6,0-2 2,-8 7-3,8-2 1,0 1-2,0 1-2,0 4-5,0 0-6,0-5-15,0 5 2,0 0 1,0 5-1,0-5-1,0 4 0,0 1 4,0 5 3,0 1 14,0-2 2,0 6 2,0 0 4,0 0 6,0 0 2,0 0 2,0 5 1,0 0-1,0-5-2,0 4-1,0 1-4,0 1-3,0-2-6,0-4-4,0 5-5,0 0-1,0 0-2,0 0-2,0 0 0,0 0 0,0 5 0,0-1 0,0-4 0,0 5 0,8 0-3,-8 5-1,0-5-2,0 10-2,0-5 0,8-1-4,-8 1 0,0 5-2,0-5 0,0 5 2,0-5-1,0 0 0,0-6-1,0 6 2,0-4-2,-8-2 2,8 1 0,0-5-2,0 0 0,8 0 0,-8-1 0,0-4 1,0 0 0,0 0-1,9-4-1,-9-2-3,10-3-2,-2-2-3,0 1-4,2 1-7,-1-2-7,-1-4-6,10 0-2,-9-4-7,-1 4-5,11-6-6,-1-3-5,-1 3-4,1-3-3,-10-2-2,11 7-6,-3-11-2,3 4-1,-1-4-4,-1 6-3,1-6-4,-10 0-6,11 5-10,-11-5-16,1 0-27,0 0-30,0 0-34,-1 5-31,1-10-34,0 10-28,-9-5-33,9 1-21,-9 4-11,8-5-2,-8 4 7,0-3 4,0-1 7,0 5 3,-8-5 10,8 5 9,-9-5-4,0 0-13,9 5-20</inkml:trace>
  <inkml:trace contextRef="#ctx0" brushRef="#br0" timeOffset="4206">1233 1797 330,'-18'0'322,"1"0"-20,-1 5-19,9-5-1,1 0 2,-2 0-3,10 0 3,-8-5 6,-1 5 11,9 0 4,-10-6 1,10 2 3,0 4-2,0 0-13,0-5-24,0 5-27,0-6-35,0 2-32,10 4-33,-10-5-41,9 0-34,-1 0-24,10 0-17,1 0-10,-3 0-7,11 5-23,-9-5-31,-1 0-46,1 5-61,-1-5-81,10 0-92,-17 0-100,7 0-116,1-5-137,-1 5-101,1-5-30,-10 0 16,11 0 56</inkml:trace>
  <inkml:trace contextRef="#ctx0" brushRef="#br0" timeOffset="4422">1799 1553 14,'0'10'671,"0"-5"39,0 0 30,0-1-134,0 2-62,10-1-88,-10-5-74,0 4-59,8-4-44,-8 6-36,0-6-39,9 5-43,-9-5-48,8 4-60,-8-4-79,10 6-89,-10-6-96,0 0-109,8 0-120,-8 0-156,0 0-160,0 0-78,-8-10-5,8-1 38</inkml:trace>
  <inkml:trace contextRef="#ctx0" brushRef="#br0" timeOffset="8244">2356 2509 417,'-8'-15'346,"8"-5"-117,8 5-45,-8-5-55,0 5-34,10-5-8,-1 5-1,-9-5 11,8 0 5,-8 5-1,8 0-2,-8 0 1,10 6-2,-10-2 0,0 2-5,9-1-11,-9 5-9,0-1-10,0 2-10,0 4-8,0-5-9,0 5-12,0 0-12,0 0-7,8 0-2,-8 5 2,0-5-2,0 4-2,10 2 1,-2 3 1,-8-3 0,9-1 2,1 5 1,-2-1-4,0-4 9,1 5 2,1 1 1,-2-2 1,10 1 1,-9 0 0,-1 0 1,10 5-1,-9 0-8,9-5 0,-9 5-1,-1-5 1,10 5-1,-9-6-2,0 6-1,0-4-1,9-1 3,-9-5 1,-1 4 8,10-9 9,-1 6 7,1-12 6,9 1 5,-10 1 4,19-7 3,-9-4 1,8 0 2,0-4-5,0-1-6,10 0-3,-1-5-2,-9 0-3,18-5-1,-8 0-3,9 0-3,-11 1-12,10-6 2,1 0 0,-2 0 0,1 0 3,9 1 0,-9-1-2,1 0-4,-1-5 8,-10 5-1,11 6-6,-9-1 2,-2 4-3,2 7-5,-10-1-1,0 0 0,-8 5-2,0 0-2,-1 5 3,-9 5-2,10-5-5,-17 5 2,7 0 1,-9 5-1,2-5 2,-2 5-3,-8-5 0,9 5-1,-9 0 4,0 0-3,0 0 0,10 0 0,-10 0-1,0 0 1,0 0 0,0 0 0,0 0-1,0 0-2,0 0 2,0 0 0,0 0-1,0 0-1,0 0 1,0 0-2,-10 0 3,10 0 1,0 5 0,0 0 0,-9-5 4,9 5-2,-8 0-1,8 0 3,-10 0-1,10 0 1,-8 0-2,8 0 1,-9-5-2,9 5-1,0-5 0,-8 5 1,8-5-8,0 5-11,0 0-13,-10-5-13,10 5-17,0-5-16,0 5-21,0-5-24,-8 5-20,8 0-16,0-5-17,0 4-18,8 2-22,-8-1-30,10-5-49,-2 0-98,1 4-76,-1-4-37,2-4-5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3:46.75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12440 2235 161,'18'-11'460,"-1"7"-94,1-6-121,-9 0-63,9 5-69,-1-5-31,1 5-12,-1 5-1,1-5 3,1 5 1,-11 5-1,10 0 0,-1 0 5,-7 5-4,-2-5-6,1 10-9,-1 0-1,2 4-2,-10-4 2,8 11 1,-8-2-3,9-4-3,-9 5-5,0 0 3,10 0-3,-10-1 5,8 2-1,1-7 2,0 7 2,8-7 6,-8 1 10,9 0 8,0-5 2,9 0 1,-2-5 3,12 0-1,-2-5-2,8-5-5,2 0-7,9 0-7,-3-5-2,13 0-4,-3-5-2,1 0 0,0 0-3,8-5 2,2 0-4,-10 0-6,8-5-6,1 5-5,0-5-1,-1 1-3,-7-1-3,7-5-3,0 0 5,-6 0-2,6 0 13,-8 0 6,-1-5-1,1 6-1,-9-2 2,9 2 0,-8-6-1,-9 10 0,6-5-14,-6 5-2,-1 0-6,1 1 1,-2 4-2,-6 0-4,6 0-4,-8 4-2,1-4 0,-10 6-4,1-1 1,0 5-1,-1 0 0,-7 0-1,-3 0 2,3 0-1,-2 0 0,-8 5 0,0-5-1,-1 5-1,2-5-1,-2 5 1,1 0-3,1-5 4,-10 5-2,8 0 0,-8 0-1,9 0 0,-9 0-1,0 0 0,9 0-1,-9 0-2,0 0-1,9 0-1,-9 0 2,0 0-1,0 0 0,8 0 2,-8 0-2,0 0 1,0 0 11,9 0-5,-9 0-3,0 0-2,0 0 1,0 0-1,0 0 2,0 0 0,0 0-14,0 0 7,0 0 3,0 0-1,0 0 1,0 0 1,0 0 0,0 0 0,0 0 2,0 0-1,0 0 0,0 0 3,0 0-3,0 0 0,0 0 1,0 0-1,0 0-1,0 0 0,0 0 1,0 0-1,0 0 0,0 0 0,0 0 1,0 0-1,0 0 2,0 0-1,0 0 1,0 0 0,0 0 1,0 0-2,0 0 1,0 0 0,0 0-1,0 0 1,0 0-1,0 0-1,0 0 1,0 0 2,0 0-1,0 0 1,0 0 1,0 0 1,0 0-3,0 0 1,0 0-1,0 0-1,0 0 0,0 0 0,0 0 0,-9 0-3,9 0 1,0 0 2,0 0 0,0 0 2,0 0 1,0 0-3,0 0 3,0 0 0,0 0-2,0 0-1,0 0 0,0 0-1,0 0 0,0 0-1,0 0 0,0 0 0,0 0-8,0 0-9,0 5-14,0-5-19,0 0-18,0 0-21,-8 0-26,8 0-28,0 0-20,-9 0-18,9 0-22,-18 5-27,10-5-33,-19 5-42,0-5-54,-8 5-92,-1-5-108,-16 0-59,-2 0-10,-7-5 21</inkml:trace>
  <inkml:trace contextRef="#ctx0" brushRef="#br0" timeOffset="4360">4424 622 10,'0'0'31,"0"5"-2,0-5 8,0 5 16,0-5 12,0 0 14,0 0 8,0 0 5,0 0 6,9 0-5,-9 0-13,0 0-15,0-5-13,0 5-7,0 0-2,0-5 3,0 5 1,0 0 0,0 0 2,0-5 3,0 5 0,0 0-5,0 0-4,0-5-6,0 5-7,0 0-4,0 0-6,-9-5-3,9 5-2,0 0-1,0 0 0,-8-5 2,8 5 4,0 0 3,0-5 3,0 5-2,0 0 0,0 0 0,0 0-3,0-4-2,0 4-3,0-6-5,0 6-2,8 0-2,-8 0-2,0-5-2,9 5-2,-9-4 0,0 4-1,0 0 1,0-6-1,0 6 0,0 0 1,10 0-1,-10 6 1,0-6-2,0 0 1,0 4 0,8-4 0,-8 5 0,0 1 2,8-2 0,-8-4 2,0 10 2,9-5 1,-9 0 0,0 0 2,10 5 1,-2-5 2,-8 0 3,8 5 3,-8-5 1,10 5 1,-10-5 0,9 0-2,-9 5-1,8-5-3,-8 0-3,0 5-4,10-5-4,-10 0 0,8 5 1,1-5 2,-9-1 0,0 7 1,8-7 1,-8 7 0,0-7 4,10 1-2,-10 1 3,9-2 3,-9 1 7,8 1 7,-8-2 8,0-4 9,10 5 10,-2-5 8,1 0 2,-9-5-2,18 5-5,-10-4-9,1-7-7,9 1-12,0 1-9,9-2-9,-10-4-7,9 0-4,1 1-2,0-1 0,-1-5-1,10 0 0,-1 0 0,0 0 0,1 1 1,-1-7 2,0 2-1,1-1 0,-1 5 1,1-5 0,-1 0-1,0 0 1,0 0 2,1 0-1,-10 1-1,1 4-1,0-5 0,-1 5-1,1 0-1,-9-1 0,-1 2-1,1-1 1,-1 0 1,1 1-2,1 4 1,-2-5 0,1 5 0,-10 0 0,10 0 1,-1 4-1,-7-4-1,-1 6 3,-1 3-1,2-3-1,-2 4 1,1 0-1,-9 0-1,8 0 1,-8 5 0,0 0-1,10-5-1,-10 5 2,0 0-3,0 0 3,0-5 0,0 5-1,0 0-1,0 0 1,0 0 1,8-5 0,-8 10 0,0-5 0,0 0-1,0 0 1,0 0 1,0 0-1,0 0 0,0 0-1,0 0 1,0 0 0,0 0 1,0 0-1,0 5 0,0-5 0,0 5 1,0-5 0,0 5-2,-8-5-8,8 10-10,0-10-6,0 10-14,-10-6-17,10 7-18,-8-1-13,-1-1-15,9 2-10,-8-2-10,-2 6-11,2-5-5,-1 5-3,-1-5-7,2 5-16,-1-5-19,0 5-34,0-5-60,-8 0-75</inkml:trace>
  <inkml:trace contextRef="#ctx0" brushRef="#br0" timeOffset="5500">5424 980 57,'0'-4'55,"0"4"-7,0 0-11,0-6-10,0 6-8,0-5-6,0 5-6,0 0-4,0 0-3,0 0 7,0-4 6,0 4 3,0-5 4,0 5 1,0-6 2,0 2 2,0 4 1,0-5-6,-8 5-7,8-6-2,0 2-5,0-1-3,0 5-1,0-6-1,0 2-1,0-1 0,-10 5 0,10-5-1,0 0 1,0 0 2,0 0 0,0 0 0,0 0 3,-9 0-1,9 0 1,0-5 1,0 10 7,0-5 4,0-5 2,0 10 1,0-5 1,0 0 2,0 0 8,0 5 6,0-5 0,0 5 5,0-5 5,0 5 3,0 0 3,0 0 0,0 0-4,0 0-5,0 0-7,0 0-7,-8-5-6,8 5-7,0 0-3,0 0-7,0 0-7,0 0 0,0 0 2,0 0 0,0 0 3,0 0 3,0 0 4,0 0 5,0-5 7,0 5-1,0 0-2,0-4-1,-9-2-4,9 1-3,0 5 0,0-4 4,0-2 3,0 6 5,-9-5 3,9 1 2,0 4 4,0-6 1,0 6-3,0-5-6,0 5-7,0-4-5,0 4-3,0-5-2,0 5-3,-9-6-1,9 2-2,0 4-2,0-5 2,0 5-2,0-6 1,0 6-2,0-4 1,0 4 6,0-5 4,-8 5 2,8-6 1,0 6 3,0-4 2,-10 4 0,10-5-1,0 5-4,0 0-2,0-5-1,-8 5 0,8 0 0,0 0-1,0-5-1,0 5 2,0 0-2,-9 0 1,9-5-1,0 5 0,0 0 0,0 0 3,0 0 2,0 0 0,0 0 4,0 0 2,0 0 4,0 0 3,0 0 3,0 0 1,0 0 0,0 0-2,0-5-1,0 5-1,0 0-5,0 0-4,0-5-5,0 5-7,0 0 1,0 0 2,0 0 0,0 0-5,0 0 2,0 0 2,0 0 3,0 0 4,0 0-2,0 0-4,0 0-1,0 0 4,0 0-5,0 0-1,0 0-5,0 0-1,0 5-4,0-5 1,0 0 1,0 5-1,9 0 3,-9 0 0,0 5 1,0 0 2,8-5 4,-8 5-3,0-1 0,10 2-1,-10-2 1,8 6-2,-8-5 1,0 1-1,9-2 0,-9 1 1,0-5-1,9 5 6,-9-5 4,9 0 4,-9 0 6,8 0 8,-8-5 11,9 0 10,1 0 5,-2 0 3,0-5 0,11 0-1,-11 0-4,10-5-5,-1 0-10,-7 0-10,7 1-4,1-6-7,0 0-6,-1 4-2,1-4-4,-9 0-1,9-4 2,-1 4 2,1-5 3,-1 0 0,1 5 1,1-10 2,-3 5 6,-6 0-2,16 1 2,-17-1-2,8-5-6,1 5 0,1-5-1,-2 5-4,1 0-3,-1 0-2,1 1-4,0-2-1,-1 1 0,1 5 0,-9-4 2,9 4 0,-1 5 1,1-5 0,-1 0 0,-7 5 0,7-5 4,-8 5-3,8 5 0,-7-5-1,-1 5 0,-1 0 0,-8 0 0,10 0 2,-10 0-7,8 0 7,-8 5-5,0-4-1,9 4 2,-9 0 1,0-6-2,0 6 0,8 0 1,-8 0-3,0-5 3,0 5 1,0 0 1,0 0 1,10-4-1,-10 4 3,0 0-5,0 0 2,0-6 0,0 6 0,0 0-1,8 0-1,-8 0 2,0 0-1,0 0 3,0-5-1,0 5 0,0 0-2,0 0 0,0 0 0,0 0 0,0 0 0,0 0 0,0 0 1,9 0 0,-9 0 2,0 0-1,0 0 0,0 0 5,0-4-2,0 4-3,0 0 3,0 0 1,0 0 0,0 0 1,0 0-1,0 0-3,0 0 1,0 0-1,0 0 1,0 0-1,0 0-2,0 0 0,0 0 1,0-6 1,0 6 0,0 0 0,0 0-4,0 0 1,0 0 0,0 0-2,0 0 1,0 0 0,0 0 0,0 0 0,0 0 2,0 0 0,0 0 0,0 0 0,0 0-1,0 0 0,0 0 1,0 0 0,0 0 1,0 0-2,0 0 0,0 0 0,0 0 0,0 0 0,0 0 0,0 0-2,0 0-1,0 0 1,0 0 2,0 0-1,0 0 1,0 0 0,0 0 1,0 0-1,0 0 0,0-5 0,0 5-1,0 0 1,0 0 0,0 0 1,0-5-1,0 5 0,0 0 0,0 0 0,0 0 2,0-4-1,0 4-1,0 0-1,0 0 2,0 0 1,0 0-2,0 0-1,0 0 1,0 0-2,0 0 0,10 0 2,-10 0-1,0 0-4,0 0 4,-10 0 1,10 0 0,0 0 3,0 0-1,0 0-7,0 0-8,0 0-12,0 0-16,0 0-19,0 0-18,0 0-19,0 0-17,-9 4-16,9-4-14,-8 5-15,8 0-18,-10 1-29,2-2-41,-1 1-69,1 1-117,-10-6-50,-1 4-15</inkml:trace>
  <inkml:trace contextRef="#ctx0" brushRef="#br0" timeOffset="7430">5548 1811 35,'-9'0'166,"9"0"-18,0 0-21,0 0-15,0 0-3,0 0-1,0 0 1,0-5-7,0 5-17,0 0-19,0 0-15,0 0-8,0 0-2,0 0-6,0 0-4,0 0-4,0-4-4,9 4-6,-9 0-4,0 0-4,9 0-2,-9 0 0,0 0-1,0 0 1,0 0-3,0 0 1,0 0 1,9 0 0,-9 4 0,0-4 0,0 0 0,0 5-3,0 1 3,8-1-1,-8-1 0,0 2 1,0 3 1,0-3 1,9 3 1,-9-4 1,0 5-1,0 1 0,0-2 1,0 1 0,0-5-1,9 5-2,-9 0 0,0-5-2,0 5 1,9-5-1,-9 5 2,8-5 7,-8 0 5,0 5 5,10-5 3,-10 0 1,0 0 4,9 0 2,-9-5 6,8 5 0,-8 0-1,10-5 3,-2 0 2,1 0 5,9 0 0,-10-5-2,11 0-8,-3 0-5,3 0-8,-2 0-4,9-5-4,1 5-8,-9-5-1,9-5-2,0 5 2,-1-5 2,9 0 0,-8 0 0,8-4 3,0-1 0,0 5 5,2-11 2,-2 7 2,0-1 3,0-1 1,0-3 4,2 4 2,-2 0 2,0 0 0,-8 5 1,8-5 0,-9 5-2,1 0-4,0 1-3,-1-1-3,1 5-4,-2-5-4,-6 5-5,-1 0-4,-1 0-2,1 5-1,-1 0-1,-7-5 0,-2 5-1,0 0 1,2 5 0,-1-5 1,-9 5 0,0-5-1,8 5 1,-8 0-1,0 0-2,0-5-1,10 5 1,-10 0-1,0 0 0,0 0-1,0 0 0,0 0 1,0 0 0,0 0 0,0 0 0,0 0 0,0 0 0,0 0 0,0 0 1,0 0 0,0 0-1,0 0 0,0 0 2,0 0-1,0 0-1,0 0 0,0 0 2,0 0 0,0 0-1,0 0 1,0 0-2,0 0-1,0 0-7,0 0 4,0 0-2,0 0 4,0 0 2,0 0-2,0 0 0,0 0 2,0 0 7,0 0-3,0 0 1,0 0-3,0 0-3,0 0 1,0 0-2,0 0 2,0 0 3,0 0-1,0 0-5,0 0 3,0 0 0,0 0 0,0 0 3,0 5-4,0-5-2,0 0 0,0 0 2,0 0-1,0 0 1,0 0 0,0 0-1,0 0 3,-10 0-1,10 0-1,0 0-1,0 0 0,0 0 0,0 0 2,0 0 0,0 0-2,0 0 0,0 0 3,0 0 1,0 0-2,0 0 3,0 0-2,0 0-3,0 0 3,0 0 0,0 0 0,0 0 0,0 0-1,0 0-1,0 0 1,0 0 1,0 0-2,0 0 1,0 5 0,0-5-1,0 0 1,0 0-1,0 0-6,0 0 3,0 0 4,0 0 1,0 0-1,0 0 0,0 0-2,0 0 2,0 0 8,0 0-4,0 0-4,0 0-1,0-5 1,0 5 2,0 0-1,0 0 1,0 0-2,0 0 0,0 0 0,0 0 0,0 0-1,0 0 0,0 0 1,0 0-2,0 5 0,0-5 1,0 0 1,0 0 0,0 0 0,0 0 0,0 0 0,0 0-3,0 0 1,0 0 2,0 0-1,0 0 1,0 0 0,0 0 0,0 0 0,0 0 5,0 0-3,0 0 0,0 0-1,0 0-1,0 0 0,0 0 2,0 0-2,0 0 0,0 0-1,0 0 2,0 0 0,0 0 0,0 0-1,0 0-1,0 0 1,0 0 0,0 0 0,0 0-3,0 0 1,0 0 0,0 0 2,0 0 0,0 0 0,0 0 0,0 0 0,0 0 1,0 0-1,0 0 0,0 0 1,0 0-2,0 0 0,0 0 1,0 0 0,0 0 0,0 0 0,0 0 1,0 0-1,0 0 0,0 0 0,0 0 0,0 0 0,0 0-1,0 0 1,0 0 0,0 0 1,0 0 1,0 0-2,0 0 0,0 0 0,0 0 1,0 0 0,0 0-3,0 0 0,0 0 1,0 0 2,0 0 0,0 0 1,0 0-2,0 0 0,0 0 1,0 0-1,0 0 2,0 0-2,0 0 0,0 0-1,0 0 1,0 0 1,0 0-1,0 0 0,0 0 0,0 0 0,0 0 0,0 0 0,0 0 1,0 0-1,0 0 1,0 0 2,0 0-1,0 0 0,0 0-2,0 0 1,0 0-1,0 0 0,0 0 1,0 0-1,0 0 1,0 0-1,0 0 2,0 0-2,0 0 0,0 0 0,0 0 0,0 0 0,0 0 0,0 0-1,0 0 1,0 0 0,0 0 1,0 0 0,0 0 0,0 0-1,0 0-8,0 0 5,0 0 1,0 0-1,0 0-1,0 0 1,0 0 3,0 0 0,0 0 7,0 0-6,0 0-1,0 0 1,0 0 1,0 0 0,0 0-2,0 0 0,0 0 1,0 0 0,0 0 4,0 0-4,0 0-1,0 0-1,0 0 2,0 0-1,0 0 0,0 0 0,0 0 0,0 0 0,0 0 1,0 0 2,0 0-3,0 0 1,0 0 1,0 0-2,0 0 0,0 0 1,0 0-1,0 0 2,0 0-2,0 0 0,0 0 0,0 0 2,0 0-1,0 0 0,0 0-1,0 0 0,0 0 0,0 0 0,0 0 0,0 0 1,-8 5-2,8-5 1,-9 10 2,-1-5-4,2 5-12,-10 0-21,9 0-21,-7 5-29,-11 0-31,9 0-30,-1 0-40,2 0-44,-1 4-53,1-4-81,-1 0-90,-9-5-34,11 0-4</inkml:trace>
  <inkml:trace contextRef="#ctx0" brushRef="#br0" timeOffset="10304">1522 1677 101,'0'0'102,"0"0"-41,0 0-31,9 0-16,-9 0-5,0 0-4,0 5-2,9-5 2,-9 0 0,0 5 0,0-5 2,0 0-1,0 0 0,0 0 2,0 0 0,0 0 2,0 5 2,0-5 2,0 0 2,-9 0 4,9 0 0,-9 0 1,9 0-2,-8 0-1,8 0 2,0 0 2,-9 0 5,9 0 0,-10 0 1,10 0 1,0 0 0,-8 0-2,8 0-5,-8 0-4,8 0-4,-10 0-2,10 0-1,-9 0-1,9-5 2,-8 5 2,8 0 0,-10 0-1,10 0-1,-8 0 1,8-5 4,-9 5 6,9 0 4,0-5 4,-10 5 3,10 0 4,0-5 4,0 5-2,0-5-2,0 5-7,-8-5-3,8 5-3,0 0-3,0 0-6,0 0-4,8-5-1,-8 0-2,0 0-3,0 5-2,10-5-2,-10 0 0,9 1-1,-1-2-1,2 1 0,-2 1 0,-8-2 0,19 1 1,-11 1 2,0-2 0,2 1 0,-1 1 2,8-1 1,-8 5-1,8-6 2,1 2-1,-9 4-2,1-5 2,7 5-2,-9-6 1,10 2 2,-9 4 0,9 0-1,-10 0 0,11 0 1,-11 0-2,10 0-1,-9 0 0,9 0-3,-1 0 1,1 0 0,-10 0 1,11 0-3,-2 0 1,1 0 3,0 0-2,-10 0 6,9 0-2,2 0-2,-1-5 0,-1 5 2,-7 0 1,6-6 2,3 6 3,-11 0-6,0 0 2,11-4 4,-11 4 0,2 0-1,-2 0-3,1 0 0,-1-5-3,2 5-3,-1 0 0,-1 0-1,2 0-2,-2 0 0,-8 0 1,9 0-1,0 0 1,0 5 0,9-5 2,-9 0 0,-1 0 0,0 0-3,11 0 1,-11 4 0,2-4 0,7 0 1,-7 0-1,-2 0 2,0 0 0,11-4 2,-11 4-1,1 0-1,0 0 1,0 0 0,9 0-2,-10 0 3,1 0-2,-1 0-1,2 0 0,-1 0 0,-1 0 2,2 0-2,-2 0 1,1 0 2,0 0 2,0 4 4,-1-4 1,1 0 2,9 0 3,-10 0 1,11 0 3,-11 0 1,10 0-3,-1 0-1,1 0-1,1 0 0,-2 0-1,1 0-2,-1 0-1,1 0-1,0 0-2,-1 0 1,1 0-1,-9 6-2,9-6 0,-10 0-1,11 5-2,-11-5 0,0 0-1,2 4-1,-1 2 0,-1-1-1,2-1-1,-2 2 0,1-1 2,-9-5 1,8 4-1,11-4 1,-11 5 1,2 1 1,-2-2 2,1-4 4,9 5 5,-10 1 2,1-2 2,9-4 3,0 5 0,-1 1 0,-7-6-1,7 4-2,1-4-5,-1 0-1,-7 5-3,7 0-2,1-5-2,-10 5-2,1-5-2,0 5-3,0 0 1,-1-5-1,2 5 0,-1 0 0,-9 0 3,8 0 3,2 0 3,-10 5 0,8-5 2,1 0 0,-1 5 1,2-5-1,-2 0-1,-8 0-4,9 5-2,1-6 0,6 2-1,-16-1 2,10-1-1,-1 2 1,-1 3 1,1-3 1,0-1 3,0-1 3,-1 2 2,2 3 1,-2-9 0,1 11 3,1-6 0,-2 5-1,1-5-1,-1 5-3,2-5-3,-2-1-2,1 1-1,0 5-2,0-5-2,-1 1 1,2-2 0,-1 7-1,-1-7 0,2 1-1,-2 5 1,1-5-1,-1 0 1,2 0-1,-2 5 0,1-5 0,1-5 0,-2 5 2,0-5 0,2 5-1,-1 0 0,-1-5 0,1 5 0,0 0-3,0-5 0,-9 5-1,18 0 1,-9-5-1,-1 5 1,-8 0-1,10 0 0,-2-5 0,1 5 1,-1 0 0,2-1-2,-2 2 1,1-6 0,-9 5-1,10-1 2,-2-4 0,0 6 0,-8-6 1,10 5 7,-1-5-4,-9 4-1,8-4-3,-8 6-1,8-6 0,2 5 1,-10-1-1,9-4-7,-9 5 2,8 1 2,2-2 1,-10-4 1,8 5 0,1 1-1,-9-2 2,10 1 1,-2 1 3,1-6-3,-9 4 0,8 1 2,2 0 0,-2-5 1,1 5-1,-9 0-2,9 0 0,0-5 1,-1 5 1,2 0 1,-1 0-2,-9 0 0,8-5 0,0 5 0,2-5 0,-1 5 2,-9 0-2,8 0-1,2-5-1,-2 5 0,-8 0 1,9 0-1,1 0 0,-2 0-1,-8 0 0,8 0 0,1 0 1,1 5 0,-2-5 0,-8-1 2,9 2-2,0 3 2,0-3 1,-1-1-1,-8-1-2,18 7 0,-18-7 1,9 7 0,1-7 0,-2 1-1,1 5 0,-9-5 1,8 1 0,2-2 1,-10 1-2,8 0 0,1 0 0,-9 0 3,9 0-1,0 0-2,-9 0 2,8 5-2,-8-5 1,10 0 0,-1 0-1,-1 5-3,0-5 0,-8 0 0,10 5 3,-1-5-3,-1 5 1,10 0 0,-9-5 0,1 5 2,6-1 1,3 2 2,-2-7 0,1 7-1,-10-7 1,19 7 1,-19-2-1,11-3 0,-1 3 0,-1-3 9,1 3-6,-1-4-1,-7 0-4,6 5 0,-6-5 1,7 0-2,-7 0 0,-2 5-8,1-5 1,-1 0 4,-8 0 2,10 0 1,-1 0-2,-9 0 4,8 0-9,-8 0 3,10 0 4,-2 0-1,1 0-1,-9-1 2,9 2 1,0-1-2,-1-1 8,1 2-3,9 3-4,-10-3 0,11-1 4,-11-1-4,10 1-2,-9 1 1,9 3 0,-1-3 1,-7-2 2,7 1-1,1 5-4,-10-5 3,10 0 0,-9 0 1,-1 0-1,11 0-1,-11 0 0,2 0 1,-2 0 3,1 0-1,0 0 0,0 0-1,-1 0-1,1 0 1,1 0-1,-2 0-1,0 0 1,2-5 0,7 5-1,-7 0 1,7 0 0,-9 0 1,10 0 3,1-1-1,-2 2-1,1-1-2,-1-5 2,9 4-1,-7 2-1,-1-1-2,7-5-1,-7 4 2,1 2 1,7-6 0,-9 5 1,1-5-1,-1 0 0,2 4 0,-1-4 1,-1 0-1,1 0-1,-1 0 1,-7 0-2,6 0 1,-6 0 1,-1 0 2,9 6 0,-10-6-1,1 0 1,-1-6-1,10 6 1,-9 0-2,1 0 1,7-4-1,-8 4-2,0 0 1,8-5 1,-8 5-2,8-6 1,-7 6 1,7-4-2,-7-1 1,7 5 1,-9-6-1,10 2 0,-9-1 1,1-1 0,6 2-2,-6-1 2,-1 0 1,-1 5-1,1-5 2,0 0-1,0 0-1,-1 0-2,2 0 3,-2 0-1,1 0 0,1 0 0,-2 0 0,1 0 2,-1 0 0,2 0 0,-2 0 0,1-5 0,9 5-1,-10 0 3,2 0-1,7-4 1,-9 3 1,2 1 2,7-5 3,-7 5 4,-2 1 7,11-2 0,-11-3 2,0 4 3,1-1 2,9 2 0,-9-7-3,0 7-3,0-1-6,-1-1-3,2-3-4,7 4-2,-7 0-1,-2 0 1,1-5 3,-1 5-2,2 0 5,7-5-2,-7 5 2,6-5-4,-6 5 0,7-5-2,-9 5-2,11-5 1,-1 5-5,-10-4 1,11 3 2,-2 1-1,-9-5 1,10 5 2,0 1 1,-1-7 1,-7 7 4,7-7 1,1 7 0,-9-7 1,9 7-3,-10-7 3,11 7-4,-11-1-3,9-1-1,-7-3-1,7 4-5,-8 0 0,0 0 2,9-5-2,-10 5 0,1 0 2,-1-5-3,11 5 1,-11 0 3,2 0-2,-2 0-10,11 0 6,-11 0 3,0 0 0,1 0 1,9 0 1,-10 0 0,11 5 0,-1-5 10,-10 1-6,11-2-2,-3 1-1,3 5-1,-2-4-2,1-2 0,0 1-1,-1 1-1,1-2 0,-1 1 1,1 1 2,1-1-1,-3-1 3,3 2 0,-2-1 0,1-1-1,0 2-1,-1-1 0,1-1-1,-1 2 2,-7-1 1,7 0-2,1 0 1,-1 0 1,9 0-3,-7 0-4,-1 0 4,-1 0-1,1 0-1,-1 5 0,10-5 2,-9 0-2,-1 0 2,1 5 5,0-5-3,9 5-2,-10-5 0,1 5 1,-1-5-1,1 5 0,0-5 2,-1 5 7,1-5-4,-9 5-2,9-5-1,-1 0-1,1 5 0,0-5 0,-9 0-3,8 0-8,1 5 6,-10-5 2,11 0 1,-1 1 3,-10 4-2,9-6 0,-7 1 4,7 1-2,1 4 0,0-6 0,-1 1-1,1 1-1,-9-2 2,9 6-1,-1-5-1,1 1 0,-1-1-1,1-1 1,1 2-2,-3-1 1,3 5 0,-2-6 0,1 2 1,0-1 2,-1-1-1,1 2 1,0-1 1,-1 0-1,1 0-1,-1 0 2,2 5-1,-1-5-3,-10 0 0,9 0-2,1 0 2,1 0 1,-11 0 0,10 5 0,-9-5 0,8 0 2,1 0 0,-10 0-2,10 0 1,1 0-1,-11 0 0,9 0-1,1 0 0,1 0 0,7 0 1,-9 1 4,1-2-3,9 1-1,-10 1 0,10-2-1,-9 1 2,8 1-1,-9-2-3,10 1-1,-9 1 4,9-1 0,-10-1 0,1 2 0,0 4-3,8-5 3,-8-1 0,0 2 1,-1 4-1,10-5 1,-9-1 1,-1 6 0,1-5 2,0 5 4,7-4 4,-6 4 4,-1 0 4,9-5 1,-11 5 0,11 0 3,-9 0 1,9-6-3,-10 6-2,1 0-6,9 0-1,-10-4 0,9 4 0,1-5-2,-9 5 0,9-6-3,-10 6 0,9 0 0,-7-4-1,7 4-2,-9 0-1,10-5 1,-9 5-2,9 0 0,-10-6 0,1 6 1,9-4-2,-10 4 9,1 0-5,0 4-1,-1-4 1,1 0-1,-1 6-1,1-6 0,0 0 1,-1 0-9,2 5 4,-11-5 0,10 0 2,-1 4 1,1-4-1,-9 0-2,9 6 3,-10-6-1,11 5-2,-2-5 0,1 4 0,-1-4 0,1 6-2,0-1 3,-1-1-1,1-4 15,-1 11-7,1-6-4,1-5 0,-3 10-1,11-5-1,-9-1-1,-1 2 0,2-1-14,-1-1 6,8 1 7,-9 1 0,2-2 0,-3 1-1,3 1 1,-1-2 0,-1 1-1,-9 1 0,10-2-2,-9 1-1,9 0 1,-9 0 2,0 0 0,0 0 1,-1 0-1,10 0 0,-9-5 1,-1 5 0,2 0 0,-1 0 1,-9 0-1,8-5-1,2 5 1,-2 0 0,1 0 0,-1-5 0,2 5 0,-10 0 0,8 0 1,1-5 3,-9 5 0,10 0-10,-10 0-15,8 0-21,-8-5-31,0 10-34,0-5-37,0 5-43,-8-1-51,-2 2-53,1 4-66,-9 0-104,1-6-78,-9 1-23,-1 5 4</inkml:trace>
  <inkml:trace contextRef="#ctx0" brushRef="#br0" timeOffset="13740">5911 2284 65,'0'0'61,"0"0"-12,-10 0-11,10 0-9,0 5-7,0 1-6,0-2-4,0 1-3,-8 1-2,8 3-2,0-9 0,-8 5 0,8 5 1,-10-10 1,10 10-1,-9-5-3,1 0 0,-2 0-2,2 0-1,8 0 0,-9 0 0,9-5 0,-8 5-4,8 0 2,0-5 1,0 5 0,-10-5 1,10 0 1,0 5 2,0-5 6,0 0 10,0 0 6,0 0 4,0 0 6,0 0 3,10 0 4,-10 0 3,0 0-1,0-5-3,0 5-3,0 0-5,0 0-1,0-5-2,0 5-5,0 0-2,0-5-3,0 5-4,0 0-2,0-5-2,0 5-3,8-5-1,-8 0-1,0 5 1,0-5 3,9 0 1,-9 0 1,8 5 0,-8-5 1,10-5 5,-2 10 5,-8-5 0,9 0-3,-9 0-1,10 0 0,-2 1 0,-8 4 3,8-6 0,-8 1-2,10 5 1,-10 0 3,0-4 2,0 4 3,0 0 1,0 0 2,0 0 2,0 0 0,0 0 1,0 0 1,0 0 0,0-6 0,9 6-1,-9 0-1,0 0-2,0 0-4,8 0-3,-8 0-3,0 0 0,8 0-1,-8 0-2,0 0-1,0 0 0,10 0-3,-10 0 0,0 0 1,0 0-1,9 6 4,-9-6 1,0 0 0,0 0 2,0 4 3,8-4 1,-8 0 2,0 0-1,0 5-2,0-5 0,0 0 0,0 0-2,10 6-1,-10-6-2,0 0-4,0 0 0,0 4-2,0-4-3,0 0 2,0 5 4,0-5 2,8 5 0,-8 0 1,0 0-1,0-5-3,0 5 1,0 0-5,0 0-3,9 0-5,-9-5 0,0 5 0,0 0 2,10 0 2,-10 0 3,0 0-1,0 0 0,8 0 1,-8 0-1,0 0-8,0 0 2,0 0-1,0 0-1,8 0 1,-8-1 0,0 2-1,0-1 3,0 5 7,0-5-1,9-1 1,-9 7 2,0-2 2,0-3-1,0 3 4,0-3-2,10 3 1,-10-3 0,0 3 1,8 1-3,-8 0 0,0-5-2,9 5-3,-9 0-1,0-5-2,0 5-1,9 0-1,-9 0-1,0 0 1,0-5 3,9 5 1,-9-5 1,0 4 1,0 2-1,0-7-3,0 7 1,8-7-3,-8 7 0,0-7 3,10 7 3,-10-2 1,0-3 1,9 3 3,-1-3-1,-8 3 2,10 1-3,-10-5-2,8 5-4,-8 0-1,9 0 0,-1 0 1,-8 0 2,10 0 1,-10 0 1,8 0 0,1-1 1,1 2 0,-10-1-3,8-1 2,0 2-4,-8-1-1,10-1 1,-10-4 1,9 5-2,-9 1 1,8-7 0,-8 1-2,8 1-1,-8 3-1,0-4-1,10 0-2,-10 0 1,0 0-1,0 5-1,0-5 3,0 5 2,0-5 5,0 5 12,9 0-1,-9 0-3,0 0 2,0 0 0,0 5-1,0-5 2,0-1-1,0 6-15,8-10 5,-8 10-1,0-9-1,0 3 3,0 1-1,0 0-2,10-5-1,-10 5 0,0-5-2,0 5 2,8-5-1,-8 5-3,0-5 1,9 5-1,-9-5-3,10 5 0,-10 0 2,8 0 0,-8 0-3,0-1 0,9 2 0,-9-1-1,8-1 3,-8 2 0,10-2-3,-10 6 1,8-5 5,-8 1 0,9 3-1,-9-4-1,9 1-2,-9-2-1,9 1 1,-9 0-1,8 0-1,2 0 0,-10 0 1,9 0 0,-9-1 1,8 2 1,0-1 0,-8-5 0,0 5-1,10-5-1,-10 4 1,9-3-3,-9 3-1,8 2 1,-8-7 1,10 7-1,-10-2-1,8 1 1,-8 1-1,9-2 3,-9 1 2,10 1-3,-10-2 2,8 1-2,-8 5 2,8-5-1,-8 0 3,0 5-4,9 0 0,-9-5 0,10 9 0,-10-8 0,8 4 1,-8 0-1,9-6-3,-9 6 3,9-5-2,-9 5 0,0-5-1,9 0-1,-9 0 2,8-5 1,-8 5-1,10 0 3,-10-5 1,0 0-2,0 0 1,8 0 1,-8 0 0,0 0 1,0 0 0,9 0-2,-9 0-1,0 0 1,0-1-1,0-4 0,8 11 1,-8-7-1,0-4 0,0 11-1,10-7 2,-10 2-1,0-1 2,9-1-1,-9 1 0,0 1-2,8 3-1,-8-9 2,0 6-1,0-2 2,10-4-1,-10 5-1,0-5 0,0 0 3,0 0 2,0 0-1,0 0 4,0 0-2,0 0 3,0 0-4,-10-5-21,10 1-27,-8-2-31,-1-3-30,-1-2-37,2-4-38,-9 0-38,7-4-37,2-6-22,-10-5-23,9-5-26,1 1-35,-11-11-71,11 0-46,-10-5-8</inkml:trace>
  <inkml:trace contextRef="#ctx0" brushRef="#br0" timeOffset="15127">6140 2364 79,'0'0'96,"0"5"3,0 0-2,-8 0 2,8-5 5,0 5 6,-9-5 5,9 0 2,0 0-18,-8 0-17,8 0-14,0 0-15,0 0-6,-10 0-7,10 0-7,0 0-6,-8 0-7,8 5-5,-9-5-2,9 5 6,-10 0 0,2 0 5,8 5 7,-9-1 6,0 2 4,9-1 5,-9 5-2,9-1 0,-8 7-3,-2-6-3,1 4-5,9-4-1,-8 5-3,0 0 1,8-5 1,-10 5-4,1-5 4,1 0 6,-2 0 2,10-5 0,-8 4 1,8-8-1,-9 3-1,9-3 5,0 3 0,0-9-1,-10 6 2,10-2 3,0-4 6,0 0 12,0 5 3,0-5 15,0 0 8,0 0 1,0-5-2,0 1-9,0-2-6,0-3-14,10-2-7,-10 1-20,0-4-15,9-1-7,-9-6-9,8 2-1,2-1 0,-10 0-2,17 0 2,-7 0 0,-2 0-1,0 0 0,1 5 1,9-4-2,-9 8-2,9-4 1,-10 6 0,2-1 0,7 5-1,1 0 2,-9 5-2,9 0 1,-1 0 1,1 5-1,-10 4-3,11 2 2,-3-1 2,3 5-1,-1-1 3,-1 7-1,1-2 0,-1 1 2,-7 0 0,7 0-2,-8 0-10,0 5-16,-1-6-14,2 2-25,-10 3-23,0-4-26,-10 5-30,2-5-29,-1 0-17,0 0-20,0 0-23,-9-5-21,10-1-29,-9 1-51,-2-4-89,-7-1-31</inkml:trace>
  <inkml:trace contextRef="#ctx0" brushRef="#br0" timeOffset="16484">160 1832 82,'0'0'95,"0"0"-20,0 5-9,0-1 0,9-4 6,-9 6 8,0-6 7,0 0 9,0 5 9,0-5-2,0 0-9,0 0-10,0 0-6,0-5-3,0 5-4,0 0-7,0-6-8,-9 6-7,9 0-6,0 0-7,-10 0-15,2-4-2,8 4-3,-9-5 2,1 5-1,8-6 3,-10 6 2,2 0 0,-1-4 4,0 4-5,0 0-2,1 0-5,-2 0 1,1 0 3,9-5 0,-8 5 1,-2 0 0,10 0 1,-8-6 3,8 6 4,-9 0 2,9-5-1,0 5-2,0-4 0,-8-1-1,8-1-1,0 2 3,0-1 2,0-1-2,-10 2-2,10-1 0,0-5-1,0 5 0,0-5 4,0 0-5,0 0-5,0 0-3,0 0-2,0-5-2,0 5 0,0-5-2,10 5-1,-10-5-1,0 5 1,8-5 0,1 6 0,-9-6 0,8 4 2,2-4-2,-2 6-1,11-1-2,-11-5-2,1 5-2,9 0 0,-10 0-1,10 0 0,-9 0 0,-1 0 0,2 5 0,7 0-1,-7 0 1,-2 0 0,11 0 1,-11 0-1,9 5 0,-7 0 0,6-4 1,3 4 0,-1 0-1,-1-6 0,1 6-1,9 0 1,-10 0 0,1 0 0,-1 0 1,1 0 0,0 6-1,-9-6 1,9 4 0,-10-4-1,1 10 0,9-5-1,-18 5-1,8 0 2,1 0 3,1 5-1,-10 0 4,0 5 2,8-6 5,-8 7 1,0-1 1,0-1-1,0-4-1,0 5 0,0 0-2,0-5-2,0 5-2,-8-5 0,8 0 1,0 0 3,-10 0 2,1-5 7,1 5 4,-2-6 5,2 2 2,-1-7 4,-9 7 0,10-6 2,-1-5 4,-1 4 5,2-4-3,0 0-2,-2-4 2,1 4-1,1-5-4,8-6-2,-9-4-8,9 6-8,0-12-3,9 6-6,-9-4-4,8-6-2,1 5-1,1-5-3,6 5-1,-6-5 1,7 1-3,1 4 1,-1-1 1,1 2-2,1 4 1,-2 0 1,1 0 1,8 0 0,-9 5 0,2 5-1,7-5 0,-9 5 0,1 1 3,1-2-4,-3 6-2,3 0 1,-11 0-1,10 6-1,-9-2-1,-1 1 2,2 0-2,-2 5 4,1 0-3,1 0 2,-2 5 1,-8 0 1,9 0 0,0 0 0,-9 0 1,9 0-1,-9 0 0,8-1 1,-8 1 1,9 0-1,-9-5-1,0 5 1,0-5-1,0-5 0,0 5 2,0-5-1,0 0-1,0 0 3,-9 0-1,9-5-2,0 0 0,-8 0 2,8-5-1,0 0 3,0 0-2,0 0 0,0-5 0,0 0 1,0-5 1,8 6-2,-8-12-2,9 6-1,0 1 1,8-7 0,-7 2-3,7-1 0,1 0 0,-1 0-2,10 5 2,-1-5 1,-7 6 0,7 3 2,1-4-1,8 5-1,-18 1 2,10 9 0,-1-6-1,1 12-2,-9-2 2,9 1-4,-10 10 5,1-5-1,-1 10-1,1 0 0,0 0 1,-9 0 1,9 5-1,-9-6 0,-1 2-2,0 3 2,2-4 0,-10-5 1,0 5-1,9-10 1,-9 5 0,-9-5 1,9 0 3,0 0-2,0 0 2,-10-5 1,10-5 2,-8 5 2,0-5 1,8 0 3,-9 0 5,9-10 12,-10 5 2,2-5 1,8-5 1,0-5 0,0 5-3,0-5-1,0-4-8,0 4-13,8-5-2,2 0-2,-1 0-3,7-5-3,-6 10 0,7-4 0,10 3-1,-9 1 1,9 1 0,-1 4-1,9 0-2,-8 0 2,8 5 0,-8 5 0,0 0 2,-1 5-1,9 5 0,-16 0-1,6 5 2,2 5 1,-9 0 0,0 0-1,-10 0-2,9 4 0,-7 1 1,-1 0 2,-1 0-1,-8 0-3,0 5 1,0-10-1,-8 4 3,8 2 2,-9-6-2,-1-1 1,2-4 1,-9 5 4,7 0-3,-7-5 1,8 0-3,0-5-1,1 0 0,-2 0 0,1-5 0,1 0 0,8-5 2,-8 0 3,8-5 2,0 0-5,0 1 3,8-12-2,0 1 1,1 1-4,9-1 1,-9-5-2,9 0-1,8 0-1,-9 0 1,10 6-3,0-7 0,-1 7 1,1 4-2,0-5 3,8 5-2,-8 5 2,-1 0 0,1 10 2,0 0 0,-1 0 0,1 10-1,0 0 0,-11-1 1,11 6 1,-9 5-1,-1 1 0,10-2 0,-19 6 2,11-5-1,-11 5 0,2-5 1,-2 5-1,-8-5 0,0-1 0,0-4 3,0 0-2,0 0 2,-8 0 2,8-5 2,-10-5 4,2 0 2,-1 0 1,-1-5-1,2-5 0,-1 0 0,1-5-3,-2 1-2,2-6-3,8-6-3,-9 7 0,9-7 0,0-3-2,0 4 0,0-5 0,9 0 0,-1 0 0,2 1-4,7 3 2,1-3-1,-1 4 0,10 5 3,-9 0 0,9 0 8,-1 5-2,9 0-1,-8 5-2,0 5-2,-1 0 2,0 5-3,0 5-2,1 0-9,0 0 5,-9 4-1,-1 1 3,1 0 2,0 5 1,-9 1-4,-1-2 2,2-4 0,-10 5 1,8 0 0,-8 0 2,0 0 0,0 0 1,-8 0 1,8-5 1,-10 0-1,10 0-2,-8-6 3,-1 1-1,9 1-2,-10-2 0,10-4 2,-8 0 0,8 0 2,0-5 1,0 0-1,0 0 1,0-5 2,0 0-2,0-5-4,0 0 0,0-5 0,8 0-2,2-5-2,-1 1 2,-1 4-1,10-5-2,-1 0 5,2-5-1,-1 5 0,8 0 3,10 5 1,-10 0-1,9 0-3,0 0 0,1 6 0,-1 3-1,1 2-2,-1-1 1,-8 5 1,8 5-2,-8-1 1,-1 7 1,-9 4 3,10 0-2,-9 0-1,-9 4-1,9 1-2,-10 0 2,1 5 1,-9 0 0,0 0-1,0-1 1,0-4 0,-9 5 0,1-5 3,-2 0 1,-7-5-2,9 5 1,-11-5-3,1-5 3,10 0-1,-10-5 2,1 0-3,8-1 0,-1-4 3,-6-4 0,6-1 1,1 0 0,9-5 3,-8-5-3,8 0 0,8-5 1,1 0-5,1-5 0,6 1-1,3-2-3,7 2 2,1-1 1,0 0-2,-2-5 2,11 10 1,0-5-1,-1 10 1,10-5 4,-10 10-3,0-4-4,0 4 1,0 10 3,2-5-5,-2 10 2,-9-1 8,1 7-6,0 4-2,-2 0 0,-7 4 0,0 1-6,-1 5 7,-7 0 0,-1 5-11,-1-6 6,-8 6 5,0 0 3,0 0-1,-8-5-1,-1 0 1,-1 0 1,-7-5 1,8 5 0,-8-10-3,-1 0-1,1 0 2,7-6 2,-7 2 1,-1-7-2,9 2 1,-1-6-1,2 0 1,0-6 1,8 2-1,0-1 0,0-6-1,0-4-1,8 0-1,0 0 1,11-4-1,-1-1 0,-1 0 0,1 5-2,9-5 1,-1 0-2,1 6 0,-2-1 0,2 0 1,0 4-10,-1 2 4,-7 3 2,7 2-1,-9 4 3,10 0 5,-9 4-2,-1 2 0,1 3 9,0 2-4,-9 4-1,9 0 0,-9-1-3,-1 6-5,0 0 2,2-5 1,-10 5-4,0 0 0,0-1 1,0 2 1,0-6-2,-10 5 1,10 0-3,-8-1-1,0-4-1,-1 0-2,-1 5-3,2-10 2,-10 5 1,9-5-1,1 0 4,-2-5 2,10 0 2,-8 0 4,8 0 1,0-5 2,0 5-1,0-5 3,0-5-4,0 5-6,8-5-3,2-5 1,-2 0 0,10 0-2,-9 0 0,9 0-3,-1 0 5,10 1 2,-9-2 6,-1 7-3,1-2-1,9 1 1,-10 5 1,1 0 2,-10 0 0,11 0 0,-11 11-2,0-7-5,2 11 4,-1-5 1,-9 5-2,8 0-1,-8 5 1,0 0 2,-8 5 0,-1-6 3,9 2-1,-10-7-2,2 7 2,0-2 0,-1-4 1,-1-5 0,2 5 0,-1-5-2,0 0 3,0 0 1,9-5-1,-8 0 0,8 0 2,0-5 0,0 0-2,0 0 1,0 0 0,8-5 0,-8-5-2,9 0 2,0 0 0,8-5-3,-7 5 0,7-5 0,1 1 0,-1-1-8,1 0 2,1 0 0,-3 4-2,-7 2 3,17 3 3,-16 2 0,7-1 0,1 5 7,-1 5-3,-7-1-4,7 7 8,-7-1-6,7 4-6,-8 1 2,8 6 1,-8-2 2,1 1-1,-10 5 3,8-5-7,0 5 5,-8-6 2,0 7 1,0-7-2,0 1 1,0 1 1,0-7-3,-8 6 0,0-10 1,8 0 0,0 0-1,-10 0 4,10-5-2,0 0-1,0 0 3,0-5 2,0 0 0,0 0 1,0-5-1,10 0 0,-10-5-2,16 0 1,-6 0-2,7-5-1,1 5-7,1-5 2,6 0 0,-7 0-1,9 0 4,8 1-3,-8 4 1,-1-5 0,9 4 7,-8 7-3,0-1 1,-1 0-3,1 5-1,-10 5 1,10 0-2,-9-1 2,-1 7-6,1 4 3,0 0 0,-9 0 2,9 4 1,-10 1 2,-8 0-1,9 0 0,-9 5 3,-9-5 0,9-1-1,-8 2 0,-2-1-1,2-1 1,-1-4-2,-1 0 7,-6 0 0,6-5-4,1 0 0,1-5 2,-1 0-1,0 0-1,0-5 4,1 0-3,8-5 12,-10 0-4,10 0 0,0-5-4,10 0 1,-10-5-3,17 0-2,1-4-1,-1-1-13,1-1 5,9 2-1,-1-1 6,1-5-2,8 10 3,-8-5-3,-1 5 1,10 1-2,-10-1 1,9 4 2,-8 1-2,0 5-2,-1 1 1,-9 4 2,1 0-3,1 4 2,-2 1 0,1 5 1,-1-5-2,-8 10 2,0 0 1,-1 0-2,11 0 1,-19 0-2,8 5 2,2 0-2,-10-1 2,0 2 2,0-1-2,0-1 2,-10-4 1,10 5-1,-8-10 1,-1 5 0,-1-5 3,2-5-1,-1 5-1,0-10 1,9 5 0,-9-10 1,1 5-1,-1-10-1,0 0-2,9 0 0,0-4 2,0-7-2,0 1 0,9 1 1,0-1-1,-1-5 2,1 5-3,0-5 0,8 5-1,2 0-1,-1 5-2,-1 0 0,1 6 1,9-6-4,-11 4 4,11 7 0,-9-1 1,9-1 0,0 6-1,-10 0 2,9 6 1,-7-1-1,-3-1-1,3 7 0,-3-2-1,3 6-1,-1-5 2,-10 5 1,11 0-4,-19-5 4,8 5 0,0-5-2,-8 5 5,9-5 0,-9 0 1,-9-1 0,9-3 1,0 3-1,-8-3-1,8-6 2,-8 5-2,8-5 0,-10-5 2,10 5-2,0-6 1,-9 6-1,9-4 1,9-7 0,-9 2-1,10-1-2,-2-5-1,0 0-1,11 0-2,-2-5 2,1 0 1,0 0-2,9 5 3,-10-4-1,9-1 2,1 5 0,0 0 3,-11 5-2,11-5-1,-9 5 1,9 5-2,-10 0 1,1 0-3,-9 5-1,9 0 0,0 0-1,-9 5 0,-1 0 1,0 0-2,2 5 2,-1 0-1,-9-5 2,8 5 1,-8-1 1,0 2 0,0 4-1,0-5 0,0-1 1,-8 2 0,8-2 1,-9 1 1,-1-5 2,2 5 0,0-5 2,-1-5-1,-1 5-3,2-5 1,-1 0 1,0-5-1,0 5-2,9-9 2,-8-2-3,8 1 2,0-5 3,0 1-3,0-7 2,0 2-3,8-1 1,1-5-2,0 5 0,8-10 2,-7 5-2,7 0-2,1-4-1,-1 4-1,1 0 1,1 5-1,-3 0 2,3 5-3,-2 0 3,1 5 2,0 0-1,-1 1-1,1 3 2,-1 1-1,-7 5-1,7 5 0,-7 1-3,6 3 2,-7 1-2,9 0 4,-10 5-2,11 0 0,-11 5 1,2-5 2,-2 4 1,-8 2 0,9-1 1,1-5-2,-10 0 0,8 0 1,-8-6-1,0 6 0,-8-10 1,8 5 1,-10 0 0,1-5 0,1-5 4,-2 5 0,2-5 2,-1-5 8,-1 0-9,2 0 0,0-5 1,-2 0 0,1-5-3,9 0-2,0 0-1,0-5-7,9 1 5,1-1 1,-2-5-1,10 0 0,-1 0 0,1-5 2,1 5-2,6 0-2,-7 1 2,9-2-1,-9 2 0,7 4 0,2-1 1,-9 7-2,9-1 2,0 5 0,-10 0-1,9 5-1,-8 0 1,9 5-1,-10 10 0,1-5-2,0 10 1,-1 0 2,2 5-1,-3 0 0,-6-1 1,-1 7 0,-1-2-1,2 2 1,-10-7 0,0 6 1,-10 0 0,2-5 0,-11 0-1,11 0 1,-10 0 1,-8-11 0,0 6 1,8-9-1,-9 3-2,0-9 4,1 0 0,9 0-1,-10-4-1,9-7 1,1-4 2,7 0-2,2-4 2,8-1-3,0-5 2,0 0-2,8-5 3,2 0-4,7-5 0,1 6 0,-1-7 0,1 2 0,9-1-2,-1 0 4,1 5-2,0 0 0,8 6 1,-8 4 0,8 0-1,-9 0 0,9 10-1,-8-5-4,0 10 2,8 0 0,-8 5-1,-1 5 0,1 0 1,0 10 0,-1-5 0,1 10 2,-10 0-1,9 0-1,-7 4 1,-2 1 2,1 0-1,-1 5-3,-7-5 1,-2 5 1,-8-5-1,0 0 2,0-5 0,0 0-1,-8-1 4,-2-4 3,1 0 0,-8-4 2,8-2 2,-8-3-3,7-2 1,-7 1 1,-1-10 0,1 5 1,-1-10 1,-1 1-2,11-6 1,0 0 2,-2-5 0,1-1-4,9-3-1,0-6-5,9 5 1,-9-10-1,10 5-2,-2-4-1,10-2-1,-1 7 1,-7-6 0,15 10 0,-7-5-2,1 5 3,-2 6-1,9-2 0,-7 6-1,7 0 0,-9 6 0,1 4 2,9-1-2,0 6-1,-11 6 4,11-1 0,0 4 0,-9 1 2,9 5 0,-2 0 1,2 0 1,-1 10-2,-7-5-2,7 0 0,1 5 0,0-6-3,-1 7 3,-9-7-3,1 1 0,-1 1 3,2-7 0,-1 1-1,-10 0 0,1-5 2,-9 0-1,8-5-1,-8 0 1,10 0 1,-10-5 3,0 0-1,0 0 2,0-5-1,0-5-1,0 0-1,0 0 0,0-5-2,0-5 0,0 0 1,8 1-1,1-1 1,1-5-1,-2 5 0,0-5 1,11 5 0,-11 0-2,10 5-2,-1 0 0,1 0-1,9 6-1,-10-2 4,1 1-3,9 5 1,-9 1-1,-1 4 1,1 0 0,-1 4 1,1 1 2,9 1 0,-10-2 1,1 7-3,0-2 2,-1 6 1,-7-5-1,7 5 1,-9 0-1,11 0-1,-11 5 0,2-5 1,-2 5 1,-8-5-1,9 5 1,-9-5 0,10 4-3,-10-4 2,8-5-1,-8 0 0,0 0 0,0 0-2,0-5 1,0 0 2,0-5 3,8 5 0,-8-5 3,10-5-2,-1 5 1,-1-10 1,10 0 1,-1 0-3,1-5-2,9 0-2,-10 0 0,10 0 1,-1-5-1,9 5 0,-8 0-5,10 1 1,-12-1-7,11 0 4,-1 5 1,-8 0 0,0 5 3,0 0-1,-2 0 4,-7 5-2,0 0 9,-1 5-4,1 0-2,-9 0-1,9 5-2,-10 0 0,1 0 2,1 5-1,-2 0 0,1 0 0,0 0 0,0 0 2,-9 0 0,8 0-1,2 0-1,-10-1 0,9-4 1,-9 5 0,0-5 0,8-5-1,-8 5 1,0-5 2,0 0 0,0 0 0,8-5 0,-8 5 1,10-10-2,-1 5 0,-1-5 0,10 0-2,-9-5 1,9 0 0,-1 0-1,1-5 1,0 5 0,-1-4 4,10-1-3,-9 0 0,9 4 0,-10-4-1,9 6 0,1-6 0,-9 5 0,9 0-3,-2 5 2,-7 0 0,9 5 0,-9 0-8,8 0 4,-8 0 1,9 5 3,-9 5 1,-1-1 0,1 2 1,-10-1 0,11 5 7,-11-1-4,0 1-2,11 0-1,-11 0-1,2 0 0,-2-5 0,-8 0 0,9 0 0,-9 0 1,8-5-1,-8 0 0,0 0 2,10-5 2,-10 0-2,9 0-2,-9 0 2,8-5 0,2 0 1,7 0-1,-8-5-1,8 0-1,2 0 0,-3 0 2,3 0-1,-1 0-2,-1-5 1,9 5-1,-7 1-1,-2-2-1,1 7 0,8-7 0,-9 7 0,10-1 1,-9-5-1,-1 10 2,10-5 1,-9 5 1,0 0-1,-1 0 3,10 0 0,-9 5-3,-1-5 2,1 0 0,-1 4-2,1-4 1,0 6 0,-9-1-1,9-1 0,-9-4 0,-1 6-2,2-1-14,-2-1-16,-8-4-17,9 5-15,-9 1-16,0-2-15,0-4-13,0 5-17,-9 1-6,1-2-4,-10 1-4,9 1-2,-9-2-4,0-4-8,1 5-14,-1 0-13,-9 0-14,0 0-16,1 0-34,0 5-61,0-5-83,-11 5-35</inkml:trace>
  <inkml:trace contextRef="#ctx0" brushRef="#br0" timeOffset="21074">8370 2598 76,'10'-5'179,"-10"-5"-37,0 5-35,0 0-16,-10-5-9,10 0 6,0 5 6,0-5-8,0 0-13,0 0-6,-9 1-1,9-6-3,0 4-3,0 1-3,0 1-2,0-6 1,0 4-1,0 2 2,0-1 4,0 0 6,0 0 11,9 0 7,-9 5 4,0 0 3,0 0 0,0 0-5,0 5-7,0-5-10,0 5-16,0 0-10,0 0-12,0 5-5,0 0-1,0 5 4,-9-5 3,9 10 4,0-5 7,-8 5 5,8 0 9,0 0-2,0-1-3,-10 1-2,10-5 3,10 5 1,-10-4-2,0-2 0,8 1-3,1 0 5,1-5 2,16 0-4,-9 0-8,18-5-5,2-5-6,6 0-4,11-5-5,16-5-22,1 0-26,8-9-33,9-2-36,1-4-45,9-4-53,-9-1-62,7-10-90,1 1-156,2-12-75,-11 2-25,1-11 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2:51.26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70 735 278,'0'-5'256,"0"-5"-34,0 0-8,0 5 4,-9-5 8,9 0-23,0 5-22,0-4-12,0 3-8,0 1-5,0 1 0,0-2 3,0 1 0,0 1 5,0 4 3,0 0 6,0 0 17,0-6-7,0 6-6,0 0-9,0 0-8,0 0-6,0 0-8,0 0-11,0 0-26,-8 0 1,8 6 0,0-6 1,0 4 0,0 7-2,0-2-5,0 1-3,0 5-3,0 0-4,0 0-7,0 5-10,0 0-5,0 0-4,0 5-4,0-1 1,0 2 1,8 4-1,-8-6-3,0 6-3,0 0-6,0-1-13,0 1-1,0 5-1,0-5-5,0 5-2,9-5-5,-9 0-4,0 0-3,0 0 6,0-1-6,0 1-6,-9-4-3,9-2-4,0 1-2,0-5-2,0 0 0,0 0 2,-8-5-3,8 0-1,0 0-6,0 0-9,-10-5-15,10-1-16,0 2-24,0-7-22,-8 1-24,8 1-25,0-6-39,-9 0-53,9 0-63,0-6-65,-10 1-63,10-5-66,-8-4-74,8-7-100,0 2-94,0-6-18,0-5 34,-9 0 60</inkml:trace>
  <inkml:trace contextRef="#ctx0" brushRef="#br0" timeOffset="382">80 621 161,'8'-15'590,"0"0"24,1 5-119,1 0-87,-2 0-92,0 5-71,11 0-36,-11 5-20,10 5-10,1 0-2,-11 5-6,9 0-4,1 5-1,0 0-2,-9 4-4,9 1-2,-9 1-1,-1 3-9,-8 1-10,8 0-9,-8 0-15,-8 0-14,8 0-12,-8-1-15,-1-4-17,-1 5-11,2-5-10,-10 5-10,9-5-6,-9 0-3,1-5-4,9 5-4,-11-5-3,1 0-10,1-6-22,-1 6-22,10-9-27,-2 3-42,1-3-52,1-6-62,0 0-70,-2 0-69,10-6-52,0-3-58,-9-2-68,18 1-94,-9-4-57,0-1 6,10 0 41</inkml:trace>
  <inkml:trace contextRef="#ctx0" brushRef="#br0" timeOffset="672">504 909 476,'0'0'407,"0"5"-86,8-5-41,-8-5-54,10 5-55,-2-5-43,1 0-37,0 0-24,8-4-15,-8 3-8,9-3-4,0-2 1,-1 1 1,-7-4 4,7 4 11,1-5 7,-10 4 9,11-3 9,-11 4 13,1-5 12,-9 0 15,9 0 7,0 0 20,-9 5-6,0-5-1,0 0 1,0 0-4,0 0 3,-9 0-3,9 6 3,-9-1-18,9-1 9,-9 2 0,1 3-5,-2 2-9,10 4-20,-17 0-17,7 0-14,2 0-14,-9 4-9,7 7-7,-7-1-3,-1-1-1,0 6-1,9 5-1,-8 1-3,-1-2 0,10 6-2,-2-5-6,2 5-5,-1 0-2,9 0-3,-10 0 0,10-1-3,0 2-1,10-7-3,-10 6-1,9-5 0,9 0-1,-1 0-1,1 0 0,-1-5 3,9 0-3,1-6 3,0 1-1,-1-5-1,1 1 2,-9-6-3,8 0-1,-8 0 1,0-6 1,-1-3 0,1-2 0,1-4 2,-11 0-3,9 0 2,-7-4 1,-2-1-2,0-5 0,2 0-1,7-5-1,-7 0 0,-2 1 1,1-1 1,-1 5 2,2-5 1,7 5 0,-7 0 3,-2 0 2,1 6 2,0 4 2,0 0 0,-1 4-2,1 2-4,1 3 1,-2 6-2,0 0-2,2 0-3,-1 6 1,-1 3-1,10 6 1,-9 0 3,-1 0 2,2 5 2,7 0-3,-7 0 1,-2 0-1,0 5 0,2-5 0,-1 5-3,-1 0-1,1-5-2,0-1 5,-9 7-3,9-12 3,-9 6 0,0-5 1,0 0 0,0 0-1,0-5 1,0-5 0,-9 5 2,9-10 0,0 5 1,0-10 0,-9 5-1,9-10 0,-9 0-2,1-5 0,8 0-2,-9-5-3,-1 0-2,10-5 1,0 0-1,-8 5 0,8-4-1,0-1 0,8 5-2,-8-5-2,10 5-2,-1 5-3,-1-5-2,1 5-1,9 0-1,-10 0-3,11 1 0,-1 4 3,-10 5 1,9-5 0,1-1 5,1 7 1,-3-1 1,3 0 5,-2 0 0,1 5-2,0 0 2,-1-5 0,1 5 0,0 5 1,-1-5 0,1 5-2,-1 0 2,-7 4 8,7 2-4,1-1-3,-9 5-1,-1-1 2,2 1-2,-2 0 1,1 0-1,1 5-9,-2-5 5,-8 5 3,0 0 2,8 0 3,-8-5 4,0 5 1,0-1 4,-8-4 3,8 0-1,-8 5 5,8-10 0,-10 5-3,10-5-3,-9 0-2,9 0-1,0-5-1,-8 0 5,8 0 2,0-5 2,-10 0 0,10-5 1,0 0 0,0-5 0,-8-5-4,8 5-4,0-9-6,-9-2-13,9 1 3,0-4 3,0 3 1,0-3 0,0-1 1,0 5 1,0 0 1,0 0 10,0 1-5,0 4-5,9 0 2,-9 0-5,8 4 1,-8 2 0,0-1-1,10 5 0,-10 5-1,8-6 1,1 12-1,1-6 3,-10 5-3,8 5 0,0-5 1,2 5-1,-1 4 1,8-4-1,-8 5 1,0-4-1,-1 3 0,2 6 1,-2-5-2,1 0-1,1 0 1,-2 0 1,1 0 1,-9 0 1,8-5 2,-8 5-5,10-6 2,-10-3 3,8 3-2,-8-4 1,0 1-1,0-2 1,9-4-1,-9 5 5,0-5 1,0-5-3,10 5 1,-10-4 0,8-7 0,-8 2 0,8-1 0,-8-5-3,0-5-2,10 5 3,-10-5-1,0 0 1,9 0 1,-9 5 0,0-5 0,0 5 2,0 0 5,0 0 2,8 6 4,-8-2 3,0 2 1,0 3-1,0 2 0,0-1-1,0-1-6,0 6-2,0 0-7,0 0-4,0 0-3,0 0-2,0 6 3,0-1-2,0-1 1,0 2 1,8 3 2,-8 2 2,0-2-1,10 1 0,-10 1 2,9 4 1,-9-6-1,8-4-1,2 5 0,-2 0-2,11 0 3,-11-5 0,9 0-3,1 0 0,0 0 0,-1-5-4,10 5-3,-9-5-3,-1 0-8,1 0-8,1 0-6,7 0-6,-9-5-2,1 5-3,-1-5 0,10 0 2,-9 0 2,-1 0 9,1-5 4,0 5 7,-9-5 4,9 0 5,-9 1 3,-1 3 3,0-3 3,2-2 0,-10 1 1,9-4 0,-1 8-1,-8-3 1,0-1 1,0-1-1,10 7 0,-10-6 2,0 5 1,0 0 1,0 5 1,-10-5 2,10 5-1,0-5 0,0 5 2,-8 5-1,8-5 0,-9 10-1,-9-5-2,10 9-6,-11-3 2,2 8 0,-1-4 0,0 5 0,10 5 0,-9-5 1,-2 5-1,11 0 7,-2 0-2,2 0-4,-1 0 1,9-5 0,-9 4 0,9-3-1,9-2 0,-9 1 0,0 0-1,9-5 0,-1-5 1,2 0 0,-2 0 0,1-5-1,9-5 0,-9 0 0,9 0 0,-1-5 0,1-5-2,0 0 1,-1 0-1,1-5 0,-1-5-2,1 5 3,-9-9 0,9-2 1,-10 7 0,1-7 1,1-3-1,-2 4 1,1 0 1,-9 0-1,9 5 0,-9 1 2,9 4 6,-9 0 4,8 4 8,-8 2 3,0-1 5,0 5 0,0-1 3,0 2-6,0 4-6,-8 0-4,8 4-7,-9 2-3,9 3-3,-9 6-3,0-4 0,9 4 0,-8 0 2,8-1-1,0 1 2,0 0-3,0 0 1,0 0-1,0 0 0,8 0 1,-8-5 0,9 4-1,0-3-1,8-1-5,-7-5-9,-2 5-8,9-5-11,-7-1-14,-1 1-13,9-5-15,-10 0-21,11 0-16,-3 0-17,3-5-17,-11 1-11,10-7-13,-1 7-2,1-7 3,-1-4 9,1 6 20,1-6 18,-2 0 23,1 5 22,-1-5 22,-7 0 16,6 5 16,-6-5 12,7 5 8,-7-4 19,-2 3 13,1 7 8,-9-7 8,10 7 1,-10 4 1,8-6 0,-8 6-1,0 0-6,0 0-2,8 6 0,-8-2-2,0 1 1,0 5 0,0-5 4,0 5 1,0 0-5,0 0-2,0 0-7,-8 0-4,8 5 3,-8-5 0,8 5 0,-10 0 0,1-5 6,1 0-1,8 5 10,-10-6 5,2-3 4,-1 3 6,9-3 5,0-1 7,-10-5 4,10 4 1,0-8-7,0 4-4,0-11-6,0 2-9,0-1-10,0-5-11,0-5-12,10 5-5,-10-5-2,9 0-1,-1 0-3,2 0 2,-10 0 1,8 1 2,1 4 7,1 0 5,-2 0 0,0 4 2,1 2 3,1-1-2,-2 5-2,-8 0-4,9 0-4,0 0-5,0 5-3,-1 5 1,2 0-5,-2 0 2,1 5 1,-1 0 2,2 0-2,-1 5 0,-1 0 2,2-1-1,-2 1 1,1 6-5,0-7 2,0 1 0,-1 0 2,1 5 1,9-10-2,-10 5-1,11 0-8,-1-5 5,-1 0 0,1 0-2,9-1-2,-10 2 0,1-7-6,-1-4-6,1 6-4,0-6-14,-1 0-14,10-6-12,-9 2-7,-10-7-6,11 2 2,-3 3 5,3-8 9,-2-1 10,-8 0 14,8 0 12,-7-5 7,7 5 6,-7-5 4,-2 6 6,1-7 5,-9 6 7,9-5 4,-9 5 7,9 0 5,-9-4 4,0 4 4,0 0 0,-9 5 1,9-5-3,0 5-1,-9 0-2,9 5-5,-9-5-3,9 10-4,-8-4-1,-2 4-5,-7 4-2,7 1-5,2 0-3,-10 5-2,9 5-1,-8 0-1,7 0-1,2 5-1,0-5 1,8 5-1,-10 5 0,10-5 1,0 4-2,0-4 0,0 5 1,0 0 1,0-10 0,10 5 0,-10 0 0,8-5-2,-8 0 1,8 0 1,2-1 0,-1-4-4,-1 1-3,1-2-7,0 1-3,0-5-8,9 0-6,-10-5-10,11 5-13,-2-5-11,1-5-10,-1 0-10,1 0-8,0 1-4,-9-2 0,17-3 2,-9-2 9,1-4 10,1 6 12,-2-6 14,1 0 14,-1 0 10,1 0 9,0 0 6,-9-5 6,9 0 3,-1 0 2,1 0 0,-10 0-1,11 1 3,-11-7 4,0 7 1,11-1 1,-19-5 5,8 5 6,1 0 4,0 5 9,0 0 6,-9 6 6,8-2 3,-8 1 1,0 5-4,0 5-2,10-4-3,-10 8 5,0-4 0,0 11 1,0-2 0,0 1 4,-10 10 4,10-5 3,0 5 7,0 5-6,0-5-7,0 0-3,0 5-5,0-1-3,0-4-9,0 0 5,0 0-3,0 0 0,0 0-2,0-5-3,0-5-1,0 5-2,0-10 4,0 4-7,0-3-3,0-6-3,0 0-3,10 0 2,-10-6-2,0-3 0,8-1-3,-8-5-2,9 0-3,1-5-2,-10 0-3,8-5-3,1 5 2,-1-4 0,2 4 2,-10-1 0,8 2 3,1-1 1,-9 5 1,9 5-3,-9 0-2,9 0-2,-9 5-1,0 0-1,8 5-3,-8 5 0,10 0 2,-1 5 0,-9 0 3,8 5 0,0 0 0,2 0 2,-1 0 0,-1 4-1,2-4 1,-2 5 0,1-5 0,1 5 0,-2-5 1,10 0-1,-9 0 0,-1 0 0,10-5 1,-9 5-6,-1-5-6,10-5-5,-9 0-13,1 4-11,7-9-15,1 0-16,-10 6-15,11-6-13,-3-6-7,3 6-3,-3-4 1,3-1 5,-1 0 11,-10-5 13,11 5 15,-11-5 16,9 0 12,-7 0 10,-2 5 10,10-10 5,-9 0 8,-1 5 3,11-5 9,-11 0 10,0 0 9,2-5 6,-1 5 5,-1-4 4,2-1 0,-2 0-1,-8-5-4,9 0-6,1-5-8,-2 5-4,-8-4-2,8-1-1,1 0 0,-9 0-3,0 0-3,10-5 0,-10 5-1,0 1-1,8-1 11,-8 5 7,9 0 7,-9 0 4,9 5 7,-9 0 4,0 10 5,9-5 5,-9 6-8,0-2-3,0 7 1,0-1 0,0-1-3,0 6-2,0-4-5,0 4-4,0 0-5,0 0-7,-9 0-7,9 4-5,0-4-4,0 6 0,-9-1 0,9-1 4,-9 7 4,9-2 8,-8-3 4,-2 3 5,10 1 3,-9 0 4,9-5 2,-8 5-3,8 5-3,0-10-2,-8 5-4,8 0-1,0 5-3,-10-5-4,10 5-1,0-5-1,0 5 0,-9 0-2,9-1-2,0 1-2,0 6-1,0-7 1,0 6-1,9 0-3,-9 0-2,0 0-3,10 0 2,-10 5-1,0 0-1,8-1-1,-8-4-2,0 5 1,0 0 1,0 0-2,8 0 0,-8 5 1,0-5 0,9-1-1,-9 2-1,0-2 1,0 1-1,10-5 2,-10 0 0,0 0-1,8-1 0,1-4 0,-9 0 1,9 0 2,0-4-2,-9-2 1,18 1-1,-10-5-1,1 1-3,-1-2-7,2-4-9,7 0-12,1 0-12,-9 0-10,9-4-8,-10-2-8,11 6-7,-11-9-3,10 3-5,-9 1-2,-1-5-4,10 5-8,-9-4-21,9-1-27,-10-1-39,11-4-37,-11 1-42,10-1-44,-9 0-44,-1-5-37,10 5-26,-9-5-20,-1 0-15,2-4-21,-1 3-32,-9-3-50,8-2-18,-8 7 18</inkml:trace>
  <inkml:trace contextRef="#ctx0" brushRef="#br0" timeOffset="3592">4352 401 525,'0'6'649,"0"-6"-54,0 0-103,0 0-73,8 0-89,2-6-79,7 6-64,1-4-44,1 4-35,-2-5-28,9-1-28,-8 2-19,9-1-14,-2 0-10,2 0-9,0 0-20,8 0-21,-17-5-38,9 0-47,-1 5-56,-9 0-61,2-5-66,-1 5-97,-1 0-148,-8 0-64,8-5-12,-7 5 22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20.4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334 529 320,'-3'-11'511,"-2"-2"-443,-2 1 28,-6 2-12,1 1-43,-5 5-24,-4 4-3,-5 8 4,-6 3-4,-3 9-7,0 4 2,-4 8-6,8 3-1,3 4-2,8-1 0,10-3-4,12-5 4,13-3 1,13-8-1,10-9-6,13-5 1,6-10-10,-5-5 15,-6-7 0,-13-5 2,-12-4-2,-11-4 2,-3-5 5,-7-2-7,-2-1 6,-5 1 2,-4 7 14,1 5 0,2 4 11,1 9-18,2 5-15,4 5-3,1 0-8,1 2 3,4 4 7,3 0 1,12 1 0,4-1-2,9 0 2,5-2 0,6-4-3,-6 2-2,-2-6 5,-2 0 0,-6-1 0,-3-7 0,-2-5 0,-1 0 6,-1-8-4,-3 2-1,1-3 3,-7 2-4,-3-1 9,-4 3 3,-2-1 0,-3 0 3,-3 0-14,-2-3 7,1 1-6,-3-3-3,1 4 4,2 5-5,1 5 4,1 7 3,0 3-5,0 4 0,2 2-1,0 0-1,0 0-3,0 2 4,0 0-2,0 0 1,2 4 1,-2 2 1,2 5 0,-2 8 1,2 8 4,2 9-3,0 14 11,3 13-6,-1 8 5,-2 5-3,3 7 13,-5 1 0,-2 0-15,-2 4-5,2 4 3,-3 0 1,3 2 0,-4-2-6,3-2 3,-6 2-1,1-8-2,-5-11 1,1-8-3,-1-15 2,0-18 0,2-12 0,5-9 2,0-11-2,-2-12 0,-1-3-10,-3-9 2,-4-10 0,-3 0-10,1-5 8,-6-5 2,-1 0-5,-3-2 9,1 2 2,4 1 1,4 3 1,10 1-7,10 5 6,14 1-18,9 3-3,15 1-24,13 0-58,6 2-34,3 6-211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5:35.71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370 46 200,'0'-5'482,"0"0"-72,0 0-84,0 5-72,0-5-51,0 0-32,0 5-14,0 0-13,0-5-5,0 5-8,0 0-8,0 0-6,0 0-1,0 0-3,0-5-7,0 5-1,-8 0-5,8-5 3,0 5 6,0 0 6,-9 0-3,9 0 3,0-5-7,-9 5 5,9 0 5,-9 0-2,9 0-4,-8 0-11,-2 0-4,1 0-5,1 0 2,0 0-8,-2 0-8,1 0-6,1 5-7,-2-5 0,-7 5-4,7 0-7,-6 0-2,-3 5-3,11 0-3,-10-5-4,9 10-3,-9-5-4,1 0-4,9 9-2,-11-4-1,11 0-1,-10 5 1,9-5 0,-9 5 0,10 5-2,-2-5-1,1 5 1,9-5-5,-8 4-1,0 2-4,8-2-1,0 1-2,0 0-2,0 0-2,8 0-2,-8 0 0,8-1 0,1 2-3,1-2-1,-2-3-1,0-1 0,2 4 0,7-3 3,-7-7-2,7 1-1,1 5 0,-9-6 1,9-3 0,-1-1 0,1 0-1,9-5-2,-11 0 0,3 0 1,7-5 3,-7-5-3,6 0 0,2 0 0,-1-10 0,1 5-2,0-5-2,-1 0-5,-8-5-2,8 1-2,0-7-3,1 2-4,0-2-4,-9-4-9,-1 0 4,10 1 1,-9 4 3,-1-5 0,1 1 2,-10 3 5,11-4 1,-11 11 11,2-1-1,-10 0 1,8 5 0,1 5 3,-9 0-1,0 5-1,0 0-2,0 0 2,0 5-1,0 5 0,-9 5 1,1 0 0,-2 10-3,2-1 2,-1 2 3,-1 3 2,2 6 0,-1-4 0,0 3 0,9-4 0,-9 0 5,9 5-3,0-5-1,9-1 4,-9-4-3,9 1 2,0 3-2,-1-9 0,11 5 1,-11-5 0,10-5 0,-9 0-3,9 0 1,-1-5-2,1-1 2,0-4-1,-9 0 2,9 0 0,-10-4 0,9-6 0,-7 5 0,-1-10 1,-1 0-1,-8 1-1,10-1 0,-10-6 0,8-3-1,-8-2 0,0 2-2,-8-6 0,8 0-2,-10 5-1,2-5-2,-1 6-3,-1-6-15,2 4 7,-9 7 1,7-1 2,-7 0 3,7 5 2,2 5 2,-10 0 3,9 0 13,-7 5-7,-3 5-1,11 0 0,-10 0-3,-1 5-2,11 5-4,-10 0-12,9 0-15,1 5-20,-1-1-23,0 1-28,0 6-35,9-7-34,-8 7-33,8-2-27,8-4-19,-8 5-22,0-5-16,9 0-13,0 0-3,0 0-6,-1-5-8,10 5-9,-9-11-22,9 2-47,-1-6-63,-7 0-33</inkml:trace>
  <inkml:trace contextRef="#ctx0" brushRef="#br0" timeOffset="740">1149 424 407,'9'10'438,"-1"0"-57,2 0-72,-10 0-61,9 0-42,-9 0-28,8 0-18,-8 0-6,0-1-4,0 2-14,10-1-2,-10-1-3,0 2 2,0-2 2,8 2-2,-8-1-10,0-5-6,0 4-10,0 1-9,0-5-7,0 1-26,0-2-2,0 1-2,-8 1 2,8-6 2,0 4 12,0-4 12,0 0 17,0 0 31,0 0 1,0-4-2,0-2-10,0 1-8,0 1-14,-10-7-24,10 1-24,0 1-22,0-6-13,0 4-6,10-4-2,-10 1-3,0 4 1,0-5 1,8 0 1,-8 5 4,9-5 0,-1 5 2,2-5 0,-10 5-1,8 5 1,1-5-4,-9 5 1,10 0-4,-10 0-2,0 0-2,8 5-4,-8 0-1,8 5-3,-8 0 2,10 0 1,-1 5 1,-9 0 3,8 0 0,-8 0 0,0 0 4,9 0 1,-9 5 0,0-6-3,9 6 0,-9-4-2,0-1-1,0-1 0,0 2-1,0-2 0,0 2-3,0-7 2,0 7-2,0-7 0,0 1 1,0 1 0,0-6-2,0 4 1,0-4 2,9 0 3,-9 0 0,0 0-1,0-4 0,0-2-1,8 1 1,-8-4-1,0-1 0,0-6-4,0 1 0,10 0 3,-10 0-2,8-4-2,-8 4 1,9-5-1,1 5 0,-10 0-1,8 0-1,1 5 1,-9 0 1,8 5-5,2 1 3,-10-2 0,8 6 1,1 0 1,-9 0-2,9 6-1,0-2 1,-1 6 4,2 0-7,-1 0 3,-9 5 1,8-5 1,2 5 0,-2 0-1,1-5 1,-9 4 0,8-3 7,2 4-5,-2-5 0,1-1-2,1 2 3,-2-7-2,-8 1 0,8 1 0,2-1-1,-1-1 2,-9 2-1,8-6 0,-8 0 0,9 5 0,-9-5 0,0 0 3,9 0-1,-9-5 1,0 5-2,0 0-2,9-6-4,-9 6-7,8-9-7,2 3-15,-10-3-20,9 3-18,-1-3-22,2-2-28,-10 2-31,8-1-36,1-1-34,-1 2-31,2-1-28,-10-5-29,8 5-23,1 0-17,-9-5-6,10 5-6,-10 0-12,8 0-44,-8 0-62,0 0-57,0 5-14</inkml:trace>
  <inkml:trace contextRef="#ctx0" brushRef="#br0" timeOffset="5568">1830 389 50,'0'-4'345,"0"4"-54,9-6-32,-9 1-4,0-5 1,0 5-30,10 1-40,-10-2-30,0-3-20,8 3-11,-8 1-7,0 1-4,9 4-5,-9-5-8,0 5-12,0 0-15,0 0-2,0 5 4,8-1 18,-8 1 4,0 1 10,0 3 12,0 6 21,10-5 16,-10 5 2,0 0-7,0 0-19,0 0-6,0 0-14,0-5-18,0 0-25,0 5-15,0-5-19,0 0-10,0 5-8,0-6 1,0 2-3,0-2 2,0-3-1,0-2 0,0 7 0,0-6 2,0-5 2,0 4 9,0-4 12,0 6 19,0-6 18,0 0 11,0 0 10,0-6 7,0 6-5,0-4-11,0-7-16,0 2-18,0-2-19,0-4-12,0 0-12,0 0-8,8-4-3,-8 4-2,0-5 1,9 5-1,-9 0 0,9 0-1,-9 1 1,0 3 0,9 1 0,-9 1 0,0 3-1,0 1 0,8 1-4,-8-2 3,0 6-2,0 0-2,0 0 0,10 6 2,-10-2-1,9 7 0,-1-2 1,0 1 2,-8 5-2,10-5 2,-1 5 0,-1 5 0,-8-5 1,10 0 0,-10 0 1,8 4-1,-8-4 1,9 0-1,-9-4 0,10 4 0,-10-6 0,8 6 0,-8-9 0,0 3 1,8-4 0,-8 1 3,0-6 2,0 4 1,0-4 0,9 0 0,-9-4 0,10-2 0,-10-3-1,8-6-3,1-1-1,-9 1-12,9-4 5,-9-1 2,9-5 2,-9 5 0,8 0 1,-8 0 0,0 0 2,0 6 16,0 3-5,10 1-1,-10 5-2,0-5 0,0 10-3,0-5 0,0 5-2,0 5-5,0-5-1,0 10 1,8 1 0,-8 4-1,0-1 0,0 1 0,9 0-1,-9 0 1,10 5 1,-10 0-3,8 0-4,-8-5 5,17 5 2,-7-5 2,-2 0 1,10 0-1,-1-1 0,-7 1 1,15-5 4,-6 1-4,-1-2-2,9-4-1,-11 0 0,11 0 0,0 0 0,-9-5-2,7-5-2,-6 0 2,-1 0 1,-1 0 1,1-4 0,-1-6-1,1 4-2,-10-8 1,11 4 1,-11-5 1,2 0 0,-2-1 1,1-3 0,-1 4-1,-8 0-1,10 5 2,-10-5 2,0 10 1,0-5 2,-10 5 2,10 1 4,0 3 3,0 1 3,0 5-2,0-4-3,0 8-2,-8-4-2,-1 5-3,1 5-3,-2 1-3,2-2-1,-1 6 0,-1 0 0,10 0 1,-8 5 1,0 0-2,8-5 0,-10 4-1,10-4 1,0 5-3,0 1-1,10-6-5,-10 5-6,8-5-5,0 0-5,2-1-3,-1-4-2,-1 5-1,2-5-3,-2-5-5,1 4-5,-1-3-3,2-1 2,-1-5 0,-1 0 0,2 0-3,-2 0-1,-8 0-2,9-5 4,-9-5-1,9 5-6,-9-5-1,0 0-1,9 0 3,-9-5 5,0 0 12,-9 6 5,9-12 7,0 7 10,0-1-7,-9 0 9,9 0 6,-9-5 2,1 5 1,8 0 1,0 0 0,-10-5-1,10 5 14,0 0-5,0 0-5,0 0 0,10 0 0,-10 0-1,8 6 1,1-2 1,0 1-2,-9 5 0,9 1 8,-1 4 7,11 0 3,-11 4 9,10 1 9,-9 5 7,9-5 11,-1 10 11,-7 0-1,6 0-2,-7 0-1,9 0-6,-9 0-3,0 5-6,8 0-6,-7-5-8,-10 4-6,8-4-4,1 5 0,-9-5 0,8 0-6,-8 0-2,0 0-2,0-4-2,0-2-2,10 1 0,-10 0-2,0-5-1,0 0 2,0 0 2,0-5 8,0 5 4,0-10 6,9 5 0,-9-10 0,0 5-2,8-9-2,-8-1-1,10-6-9,-10 1-5,8 0-5,1-4-2,0 3 0,0 2 0,-1-1 3,1 0 1,1 5 0,-2 0-1,0 5 0,2 0 1,-1 0 0,-1 5 1,-8 1-4,10-2 0,-2 6 0,1 6 1,-1-2 2,2 1 0,7 5 2,-7 5 3,-2 0 3,1 0 0,0 0-1,0 0-1,-9 4 1,8-4-1,1 6-3,-9-1-3,0-5-2,10 5-1,-10-5 1,0 4 0,0-4-1,0 5 1,0-5 1,0 5-1,-10-5-4,10 0-6,-9 0-10,9 0-12,-8-6-14,-1 6-24,9-4-37,-9-1-45,0-5-50,1 4-60,8-3-76,0-6-84,0 0-92,0 0-160,0-6-111,8 1-37,-8-4 7,9 3 41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5:42.72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317 314 137,'0'-5'471,"0"0"-68,0 0-39,0 0 6,-8 0-37,8 0-51,0 5-38,0-5-37,-9 5-30,1 0-30,-2 5-20,-7 0-22,7 0-7,-7 5-9,-9 5-1,7 0 1,3 0 5,-11 4 5,9 2 2,-1 3-3,-6-4-11,7 5-9,10-5-12,-11 5-7,1-5-2,10 5-7,-1-6-6,1 2-9,8-1-2,0-1-4,0-4-4,0 5-1,0-5-9,8 0-3,9 0-3,-7 0 1,7 5-1,1-5-3,0-6 0,-1 7-2,1-1-1,-1 0 1,-7 0-2,7-5 0,-7 5 1,6-6-2,-6 6-1,-10-4 0,9-2 0,-9 1 1,0 1-1,0-7 0,0 6-1,0-5 2,0 0 3,-9 5 0,9-5 4,-10-5-1,-6 5-2,6 0-2,1-5-1,-9 0 0,10 0-3,-1 0-2,-1 0-10,-6-5-5,7 5-1,-1-5 3,2 0-3,0 0-5,8 0-6,0 0-10,0 0-3,0-5-4,0 6-1,16-7-7,-6 1-5,7 1 3,10-2 0,-9-4 5,9 6 1,-1-6 2,0 5-3,0-5 1,-7 0 6,7 5 1,1 0 5,-10-1 3,1 2 9,0-1 8,-1-5 6,1 5 3,-9 5 2,9-9 2,-10 3 4,11 1 3,-11-5 0,9 6-1,-7-7 1,-2 6 2,10-5-1,-9 1-2,-1 4-1,2-5 2,-1 4 0,-1-3-1,0 4 2,2 0-1,-10-5 5,9 5 8,-1 0 10,2 0 9,-10 5 13,0-5 18,8 5 15,-8 0 20,0 0 15,0 1 12,0 4 8,0-6 3,0 6-3,0 0-6,0 0-10,0 0-12,0 0-9,0 6-10,0-2-7,-8 1-6,8 0 1,0 10 1,-10 0 2,10 0 6,-8 0 4,-1 5-1,9-1-3,-10 7 1,10-2-5,-8-3-3,0 3-2,8 2-6,0 3-6,0-4-4,-9-1-6,9 2-6,0-1-4,0 0-8,0 0-6,0-1-3,0 2-4,0-7-3,0 6-3,0 0-2,0-5-1,0 4-1,0-3-4,0-1-1,0-1 0,0 1-3,-10 0 1,10 0-1,-8 0-1,8 0-1,-9-5 3,9 5-3,-9-5 1,0 4-1,1-4 0,8-4 1,-10 4-1,2-6-9,8 1-12,-9-5-15,9 1-18,-8-2-20,8 1-20,0-5-24,0 5-34,-10-10-49,10 5-57,-9-5-65,9-5-67,0 1-65,0-6-63,0 0-68,0-5-86,9-1-101,-9-3-18,10-1 32,-10 0 56</inkml:trace>
  <inkml:trace contextRef="#ctx0" brushRef="#br0" timeOffset="740">646 443 342,'8'-10'593,"-8"1"-89,0 3-84,8 1-60,-8 1-87,0-2-63,0 1-45,0 5-21,9 5-12,-9-5-6,0 6-2,10 3 4,-10-3 4,0 3 9,0 1 2,8 1-7,-8 3-2,9 1-6,-9 0-2,0 0-1,9 0 0,-9 0-16,0 0 3,-9 0-4,9 0-8,-9 0-11,9 5-11,-8-5-16,8-6-24,-10 6 2,1 0-13,-7-4-6,6 4-7,1-6-4,1 1-6,-2 0-4,2 0-12,-1 0-36,-1-5-41,2 0-49,8-1-51,0-4-50,0 6-61,0-6-55,8 0-36,-8 0-22,10-6-20,-1 2-26,-1-1-44,2-5-75,-2 5-21,11-5 18</inkml:trace>
  <inkml:trace contextRef="#ctx0" brushRef="#br0" timeOffset="1024">946 717 147,'8'0'368,"1"0"-74,-9 0-53,10 0-15,-2 0-16,1-5-44,0 0-39,0 1-24,-1-2-17,11 1-4,-11-5 3,0 5 0,2-5 1,-1 1 2,-1-2 4,2 6 6,-10-5 10,8 1 7,-8-2 5,9-4 5,-9 6 5,0-1 5,10 5 8,-10-5 8,0 0-3,-10 5-4,10 0-8,0 0-8,-9 0-8,9 5-13,0 0-19,-8 0-19,8 0-15,-10 0-12,2 0-10,-1 5-10,-1 5-8,2-5-2,0 5 14,-1 0 3,-1-1 10,2 6 3,-1 0 3,0 0 3,0 0 6,1 1 0,-2-1-15,1 0-5,9 0-3,0-1-1,-8 1-4,8 5 1,8-10-1,-8 5-4,9 0 0,1-5 1,-2 5-3,1-5-3,0 0-1,8-1-4,2-3-3,-3 3 2,3-3-1,-1-6-2,-1 5-2,1-5-1,-1-5-2,1 5 2,0-6-2,9 2 1,-10-1-2,1-5 1,-1-1 0,1 2-3,0-1 1,-9-5-1,8 0 1,-7-1-1,6 2 0,-6-1 3,-1-5-1,-1 0-2,2 5 0,-10-5 2,8 0-1,-8 1-1,9-1 2,-9 5-2,0 0 0,0 0 2,0 5 2,0-5 4,0 5 6,0 5 6,-9 0 1,9 0 1,-8 0 1,8 5-2,-10 0-1,-7 5-5,7 0-3,-6 5-5,-3 5 0,2-5 0,-1 9 2,0-4 3,1 6 4,-1-1 1,9-1 2,1 6 1,-2-4 0,2-2 2,-1 6-2,9-5-5,0 0-1,0 0-2,9 0-4,-1-5 1,2 4-1,-2-4-2,9 0-1,2 0-1,-1-4-1,8 4 1,-9-6 1,10-4-3,0 5 1,-1 0 0,1-5 1,0-5-2,-1 0 1,1 0-4,-2-5-3,2 0-2,0 0-2,-1-5-5,1-4-3,-9 3 1,9-4-3,-10 0 4,1 0-1,9-4 2,-10-1 2,-8 0 4,8 0-2,-8 4 2,1-3 4,-2 4-1,0-5 4,2 5-1,-1 0 1,-9 6 1,0-6 4,8 4 1,-8 6 0,-8-5 0,8 5-1,0 1 1,-9-2-4,-1 6 0,2-5 1,0 5-4,-11 5-2,11-5 0,-10 6 1,1 3 1,-2-3 1,1 3 1,1 2-1,-1 4 1,1-6-1,7 6 0,-6 0 1,6 0-2,-7 5-1,9-5 1,8 0-1,-10 5 1,1-5 0,9 0 1,0 0-3,0 4 3,0-4 0,9 0 0,-9 0-1,10 0 0,-2-5 1,0 5 0,-8-5 0,9 0 0,1-5 1,-2 5 0,0-5 1,2 0 0,-1 0 1,-1-5 2,2 5 1,7-5-1,-9-5-1,10 5 1,-9-10-2,9 5 0,0-10-2,-9 5-1,8-5 0,1-5 1,0 1 4,-1-2-4,1-3 0,-9-2 1,9 2-1,-1-6-1,1 0 1,-9 0 0,9-5-4,-10 0 2,10 0 1,-9-4 0,-1 4 1,2-5 0,-1 0 0,-9 6 0,8-7 0,2 7-1,-10-1 0,8 5-1,-8-5 0,0 5 1,9 6-1,-9-2 0,0 2 0,0 4 0,0 0 0,0 0 1,0 5 6,0 0 4,0 5 6,0 0 7,0 5 6,0-5 4,-9 5 4,9 1-2,0 4-1,0-6-5,0 6-4,0 0-8,0-5-5,0 5-6,0 0-2,0 5-1,0-5-1,-8 6-5,8-6 0,-10 9 2,2-9-2,8 10 1,-9-5-1,9 0 0,-10 5 0,10-5 2,-8 5-1,8-5 0,0 5 3,-9 0 1,9 0 2,0 5 0,-9 0-1,9 0 1,-9 0 4,9 5 1,-8-5 4,8 9 1,-9-3 0,9 3 3,0-4 1,-9 10 2,9-5-2,0 4-1,-9-3-2,9 4-2,0 0-1,-8-1-1,8 1 0,0 0-1,-10-6 0,10 6-1,0-4-1,-9 4-1,9-6 0,0 2-3,-8-2-1,8 1 1,0-5-1,0 5-1,0 0-2,0-5 0,0 5 0,0-5 0,0-1 1,8 1 0,-8 0-2,0-5 1,0 0 3,0 0-2,9-5 0,-9 5 0,0-5-2,0-6 0,10 7 1,-10-7 0,0 2 0,0-1 0,8-1 0,-8-4 1,0 6 3,9-6 0,-9 0 0,9 5-1,0-5 2,-1-5 0,10 5 1,-9-6-2,9 2-1,-9-1 0,9-1-1,-1-3-2,1 3 0,-10-3 0,11-1-1,-3 0 0,3 0 4,-1 0-1,-10-5-1,9 5 0,-7-5-1,7 5 0,1-4 0,-9-1 2,9 0-5,-10 0 2,10 0-1,-1-5 1,-7 5 1,7-5 2,-7 0-2,7 0 0,-9 0 0,2 0-2,7-5 3,-7 5 0,-2-4-1,0 3 0,-8-3 3,10-2-1,-10 7 0,9-6 0,-9 5-2,0 5 0,0-5 1,0 5-1,0 5-2,0 0 0,0 5 1,0 1 1,0-2-1,-9 1 0,9 1-1,-10 4-3,2 0 1,0 4 0,-2 1-2,-7 1 2,7 3 1,-7 1 1,-1 5-2,10 0 2,-1 0 0,-1 5 1,2-5 0,-1 5 1,0-5-1,9 5 2,-9-5 4,9 4 1,0-4 3,0 1 1,0-1 2,9 0 0,0 0 1,0-1-1,-1 1-1,2 0 2,7-5-2,1 5 0,-9-5-1,9 5 0,-1 0-2,1-5-2,0 5-1,-1-6-2,1 6 0,-1-4-2,1-2 0,1 1 0,-11 1 1,1-2 1,-1 1-1,2-5-2,-2 0 2,-8 0 0,9 0-1,-9 0-1,0 0 1,0-5 0,0 5-1,0-5 2,0 5 1,0-5 0,-9 5 2,1 0-2,-2 0 0,2 0 0,-1 0 1,-9-5-2,9 5-2,-9 0-7,1-5-10,8 0-15,-8 5-14,-2-5-15,3 5-21,-3-5-21,11 0-30,-10 0-37,9 0-44,1 0-49,-2 0-60,2 0-57,-1-5-57,-1 0-50,2 5-53,-1-5-73,0-5-98,0 5-22,1-5 25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5:46.86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113 578 120,'-8'0'308,"-11"4"-25,2-4-27,-1 0-5,10 0 15,-2 0 1,-7 5-23,9-5-26,8 0-9,-10 0-11,10 6-8,-9-6-8,9 0-10,0 0-15,0 0-16,0 0-15,0 0-14,9 0-9,-9 0-8,18-6-10,-9 6-3,9-5-3,-1 1-3,1-2-5,9 1-3,-9-5-5,7 5-8,-7-4-5,9-2-10,0 1-7,-10 1-6,1-2-7,9 2-5,-19-1-7,10-1 2,-1-4 0,1 6 6,-9-1 3,9-5 3,-10 0 4,2 0-1,-1 0 2,-1 0-2,0 0-1,2 0-6,-10 0-4,9-4-5,-9 4-1,0 0 0,8-5-1,-8 5 0,0-5-2,0 5 2,0-5-1,0 5 1,0-5-2,-8 6 0,8-7-1,0 6 3,-9 1 0,9-1 8,-10 5 7,10-5 5,-8 5 9,8 5 11,0 0 5,-8 0 8,8 0 1,0 0-5,0 5-7,0-5-5,-9 5-7,9 0-11,0 0-8,0 0-9,-10 5-2,10 0 2,-8 5 6,0 0 7,-2 4 8,1 7 9,1-6 12,-2 9 10,2 2 7,8 3 9,-9 1 2,1 5 3,-2 5 3,10-1-2,0 6 2,-8 0-1,8 0-2,0 0-5,0 0-3,0-1-2,0-4-7,0 4-5,0-3-6,0-6-6,0 4-4,0-3-6,0-2-5,0-4-8,0 5-3,0-6-4,0-3-4,0 4-4,-9-6-1,9 1-1,0-5-1,-10 0 0,10-5 0,0 0-2,-8 0-1,8-6 1,0 2-3,0-7 1,0 2-6,-9-1-10,9-1-15,0-4-19,0 0-31,-9-4-32,9-1-28,-9-1-36,1-3-42,-1-1-47,-1-5-46,2 0-41,0 5-31,-2-10-24,1 5-23,9 5-13,-8-5 8,8 0 22,-10 0 26,10 0 32,0 6 30,0-6 20,0 4 20,0-4 16,10 0 14,-10 1 23,0 4 26,8-5 29,-8 0 39,0 0 58</inkml:trace>
  <inkml:trace contextRef="#ctx0" brushRef="#br0" timeOffset="506">175 821 50,'0'-10'123,"10"-5"51,-10 0 40,0 5 31,0-4 24,0 4 6,0-1-7,0 2-10,0-1-20,0 0-19,0 5-14,0-5-16,0 0-16,8 0-18,-8 5-19,0-6-21,8 7-14,2-6-15,-1 5-12,8 0-8,1-5-10,0 5-7,-1 0-4,10 0-3,-1 0-3,1 0-6,0 5-4,-1-4-7,1-2-1,8 1-2,-8 5-3,-1-4-2,1-2-3,-2 1-1,2 1-3,0-2 1,-9 1-3,-1 1 0,1 4 5,0-5 8,-1-1 6,-7 1 11,-2 5 8,1-4 12,1 4 15,-10 0 11,8 0 5,-8-6 0,0 6 2,0 0-5,0 0-4,0 0-10,0 6-12,0-6-14,-8 4-11,8 1-9,-10 1-8,1 3-5,1 6-6,-2-4-2,-7 4-1,8-1 2,0 1 0,1 0-5,-2 0 2,1 0-2,1 5 1,0-5 1,-2 4-1,10 2-1,-9-1 1,1-5 3,8 0 0,-10 4 1,10-4-3,0 0 2,0 0-2,0 0 1,0 0-1,0-5-1,0 0-1,10 0-1,-10-6 0,0 2 3,8-1 0,-8-5-1,9 0 1,-9 0-2,10-5 0,6-5 1,-7 0 1,1 0-2,7-10 2,1 5 1,-10-5 1,10 0 0,1-5 0,-2 0-2,1 1 0,-1-2-7,1 7 4,9-6 7,-11 4 9,3 2 6,-1-1 5,-1 5 3,1 0 3,-1 10 6,-7-5-3,7 10-3,-8 0-3,0 6-1,9 3 1,-9 1 4,-1 5 6,10 5 3,-9-5 2,-1 5-1,2 0 0,-10 5-4,8-5 0,-8 5-6,9-5-5,-9-1-3,0 1-1,-9 0 0,9-5-1,0 5-2,-8-5 0,8-5-1,-10 0 1,10-5 7,0 0 6,-8-1 8,8-4 4,0 0 1,-9 0-1,9-4-2,-10-6-2,2 0-9,8 0-9,-8-5-9,8-5-7,-9 0-2,9-4-2,0-2-1,0 7-2,0-11 1,9 5 0,-1 0-3,0-1 1,2 2 0,7-1-6,1 0-7,1 0-13,-3 5-15,3 0-14,-3 5-22,11 0-36,0 6-41,-9-1-43,9-1-50,-10 7-59,9 4-64,1 0-63,0 0-57,-1 0-71,1 4-113,0-4-63,-1 6-5,-9 3 38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5:48.07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168 174 22,'8'5'650,"-8"-5"23,0 5-113,9-5-108,-9 5-72,0-5-67,0 5-58,9 0-32,-9 0-13,0 5-3,9 0 7,-9 5 7,8 0 0,-8 0-13,0 0-9,0 4-13,0-4-12,0 5-19,0 0-18,0 1-19,0-2-17,0 6-14,-8-5-13,-1 0-10,9 5-10,-9-5-8,0 0-7,1 0-6,-1-1-4,0 1-6,0-5-6,1 0-4,-2 0-1,1 0-5,9-5-1,-8 0-3,-2 0 0,10-5 0,-8 0 1,8 0 1,0-5 0,0 5 3,0-5 1,0-5-1,0 0-1,0-5-2,0-5 0,0 0-1,8-5-4,-8 1 0,10-7-3,-2-4 0,1 0-1,1 1-3,-2-1-1,1-5-2,0 1-1,0 4-2,-1-5 1,10 0-1,-9-1 1,-1 2 2,11 4 3,-11 0 1,2 0 1,7 5 1,-9 1 1,2 4 3,-2-1-3,1 7 0,-9 4 0,10 0-2,-10 5 0,8 0 0,-8 5 1,8 0-1,-8 10 1,10 0-1,-10 10 4,9-1 2,-9 7 0,8-2 0,-8 6 3,0 0 4,0 0 3,0 0 1,9-1 0,-9 1 0,0 0-1,0-4 2,0 3-2,0-4-4,0 0-1,0 0-2,0-5-2,0 5 4,0-5-2,0 0-1,0-1-1,-9-4 1,9 5-2,0-5 1,0 0-9,-8 0-19,8 0-16,-9 0-21,-1 0-33,10 0-52,-8-5-62,8 5-62,0-5-59,-8-1-61,8-3-56,0-1-51,0-1-41,0 2-56,0-6-98,0 0-24,0 0 20</inkml:trace>
  <inkml:trace contextRef="#ctx0" brushRef="#br0" timeOffset="503">34 593 368,'-8'0'647,"0"-6"-59,-2 6-96,1-5-58,9 5-72,0 0-62,0 0-54,0-4-51,0 4-47,9-6-36,1 1-31,-2 5-24,10-4-20,-1-1-17,10-1-6,-1 2-3,1-7-3,0 7-1,-1-1-1,-9-1-2,20 2-4,-20-6 0,9 5-10,1 0-18,-9 5-25,-1-5-38,1 0-54,-1 5-59,1-5-62,-9 5-68,9-5-91,-9 0-147,-1 0-76,10 0-13,-9-1 23</inkml:trace>
  <inkml:trace contextRef="#ctx0" brushRef="#br0" timeOffset="739">663 288 402,'0'-4'634,"-9"-7"-102,9 7-99,9-7-37,-9 2-80,0-1-77,9 0-52,-1 0-34,2-5-36,7 5-11,-7 0-8,7 0-10,1 0-5,-1 0-3,1 5-5,0-5-9,-9 5 8,7 1-15,3-2-15,-1 6-11,-10-5-8,11 5-10,-11 0-6,9 0-2,-7 5-7,7-5 0,-8 6-14,0-2-32,-1 1-47,2 1-63,-1-2-71,-9 6-71,8-10-83,0 10-117,-8-10-128,0 5-53,0-5 1</inkml:trace>
  <inkml:trace contextRef="#ctx0" brushRef="#br0" timeOffset="987">911 189 162,'0'5'643,"0"-5"-26,0 0-90,-9 0-51,9 0-39,0 0-62,0 0-56,0 0-47,0 0-41,0 0-25,0 0-16,0 0-18,0 0-8,0 0-10,0 0-12,0 5-12,0-5-8,0 0-14,0 0-13,0 5-12,0-5-13,0 0-9,0 5-3,-8 5-6,8-5 0,0 10 4,0-5 3,-10 5 1,10 0 0,0 5 1,-9-1-2,9 1 0,0 0-1,0 1-6,0 3-4,-8-4-1,8 5-2,0 0-5,0 0-8,0-1-6,-10-3-6,10 3-2,0-4-3,0 5-2,0-5-6,0 0 0,0 0 0,-8-5-1,8 0-2,0 4 0,0-4-2,0 0 1,0-4-1,0-2-16,0 1-25,0 1-28,0-2-37,0-3-60,-9 3-75,9-4-87,0 0-107,0-5-109,0 0-135,0-5-151,0 0-84,9-4-10,-9-2 38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5:49.63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145 114 29,'0'10'586,"-8"5"-53,8-5-88,-10 0-43,1 5-32,1-1-54,8 7-36,-10-6-20,2 5-12,-1-5-9,-1 5-11,10-1-11,-8-4-16,0 5-16,8-5-14,-9 0-16,9 0-13,0 0-16,0 0-14,-10 0-16,10-5-16,0 5-14,0-5-11,-8-1-13,8-3-6,0 3-8,0-3-6,0 3-3,0-4-5,0-5-5,-9 6 1,9-2 1,0-4 3,0 0 7,0 5 7,0-5 9,0 0 6,0 0 5,0-5 0,0 1-2,0-2-4,0-8-8,0-1-10,0 0-8,0 0-6,0-10-7,0 5-2,0-5 1,-9 5-4,9-9 1,0 3 1,0 2-1,0-6 1,0 4 1,0 2 1,0-1-1,0 0 3,0 5 3,0 0 4,0 5 2,-9 1 8,9 3 3,0 1 4,0 5-7,0-5 4,0 10 0,0-5-4,0 5-4,0 0-9,0 0-6,0 0 0,0 5 5,0 1-3,0 3-4,9 6-1,-9-5-1,0 10 3,0-5 1,9 0-2,-9 0 0,9 5 0,-9-5 0,8 5 0,2-1 1,-10-4-1,9 0 0,-1 1 2,0-1 0,2 0-2,-1 0 1,-1-6 1,10 6 1,-9-5-1,9 0 0,-10 0 1,1 0-2,9-5-1,-10 0-2,11-1-3,-11 2-5,10-6-3,-9 0-4,9 0-3,-9-6-1,9-3-1,-10-1-1,1 0 2,0-5 3,8-4 4,-8 4 2,-9-6 1,10 1 5,-2-4-1,0 4 1,-8-5 3,10 5-1,-1-5-1,-9 5 3,8 0 0,-8 0 0,0 1 3,10 4 1,-10 4-1,0-4 0,0 5 4,0 1-4,0 4 1,0-1-1,0 2-3,0 4 1,0-5-3,0 5 1,0 5-2,0-5 2,0 10-3,8-1 2,-8 2 2,0 4 2,0 4 3,9 1 3,-9 0 4,8 5 4,-8 0 3,10-5 2,-2 5 2,1 0-1,1-1 0,-2-4-4,1 0-3,0 5-3,-9-5-1,9 0-2,-1 5-2,1-5 0,-9 0-3,9-5 4,-9 4 0,0-4-2,0 6-1,0-7 0,0 1 0,-9 6-10,9-7-15,-9 1-26,9 0-39,-8 0-63,-1-5-79,0 0-103,0 0-120,9-5-138,-8 0-203,8-5-108,0 0-32,0 0 18,-10-10 54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5:50.67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61 708 203,'0'5'591,"0"5"-72,0 0-98,0 5-39,0-6-78,0 6-50,-9 0-25,9 5-13,-9-5-8,9 0-19,-8 0-19,8 0-30,0 0 2,-10 0-5,10 0-12,0 0-13,-9-5-9,9 5-5,0-5-3,0 0 9,0 0-16,-8-5-10,8 5-2,0-5-2,0 0 1,0 0 1,0 0 0,-8-5 3,8 4 2,0-4 1,0 0 5,0 0 4,0 0-6,0-4-6,0-1-8,0 0-13,0-5-15,0-5-11,0 0-15,0-5-10,8 0-5,-8 0-2,8-9-2,1 3 1,1-4 1,7 6 0,-8-2 0,0 2 1,9-1-1,-10 0 0,9 0 1,2 5 0,-11 0 0,10 5 1,-9 0 0,1 0 0,-2 11 1,0-7-1,11 11-2,-11 0 0,0 0-3,2 11 0,7-7 1,-7 11 2,-2 0 2,9 0 2,-7 5 3,-2 0 2,1 0 1,1 0 1,-2 0 2,1 0-4,0-1-1,-9 2 1,9 3-2,-9-9-3,8 5 1,-8-5-1,10 5 0,-10-5 1,0 0-3,0 0 0,0 0 1,0 0 1,-10 0-9,10 0-21,-8 0-26,8-1-40,0-3-49,-9-1-58,9-1-62,0-3-65,0-6-62,0 5-54,0-5-46,0-5-39,9-1-56,-9 2-96,18-7-29,-9 2 13</inkml:trace>
  <inkml:trace contextRef="#ctx0" brushRef="#br0" timeOffset="440">619 917 426,'0'0'390,"8"0"-74,-8-5-34,9 5-13,0-5-48,-9 0-49,9 0-31,-1-5-23,11 1-13,-11-2-6,0 1-2,11-4-2,-11 3-5,2-4-3,-2 0 3,9 0 6,-7 6 6,-10-6 8,8 5 7,-8-5 7,9 5 10,-9-5 8,0 5 4,-9 5-2,9-5 1,-8 5-2,8 0-6,-10 0 0,2 5-15,-1-5-12,1 5-12,-2 5-6,-7-5-11,7 5-9,-6 5-6,-3 0-17,11 0 0,-10 0-3,9 0-2,-9 5-8,1-1-6,7 1-7,2 0-11,-1 5 0,1-5-1,8 0-4,-10 5-2,10-5-1,0 0 0,0 5-1,0-5 8,10 0-4,-2 4-2,1-3 0,-1-1 0,11 0 1,-11-5-1,10 5-2,0-6-3,-1-3 1,2 3 1,-3-3-1,3-1-1,7-1-1,-9-4 1,1 0 0,1 0-1,-2-4 2,1-1 0,-1-1 1,1-3-1,9 3 1,-9-3-1,-1-6 3,1 5-2,-10-5-1,11-5 1,-3 0-2,3 0 0,-11 0-1,10-5 2,-9 0 0,9 0-1,-9-5-2,-1 6 1,10-6-1,-9 0 2,0-5 0,0 5-2,-1-5-1,-8 1 2,9 4 3,1-5-4,-2 0 2,-8 5 1,8 0-1,-8 6 1,10-2 2,-10 7-11,0 4 4,0-5 6,0 10-1,0 0 0,0 0 0,0 5 1,0 0-3,0 5 9,0-5-5,0 10-4,0 0 3,-10 0-1,10 10 4,-8 0 4,0 5 7,-2-1 6,1 7 6,1-2 8,8 6 3,-9-5 2,9 10 2,-9-5-1,9-1 0,0 1-1,-9 5-1,9-5-3,0 0-2,0 0-1,0 0-1,-8-1-3,8 1-4,0-4-3,0-2-3,0 2-5,0-2-4,0-4-3,8 0-2,-8 0-2,0 0 1,0 0-3,0-5 0,0 0 0,0 4 1,0-4-2,0-4 1,0 4-1,-8 0 2,8-6 0,0 1-2,-10 0-9,10 0-11,-8 0-16,8 0-21,-9 0-24,-1 0-38,-7-5-46,9 0-51,-2 0-44,2 0-50,-1-5-54,9-5-49,-10 5-44,2-5-33,8-5-35,0 0-68,0 0-78,0-5-12,0 0 25</inkml:trace>
  <inkml:trace contextRef="#ctx0" brushRef="#br0" timeOffset="1094">973 843 504,'-10'-6'494,"1"6"-83,1-5-75,-2 5-38,10 0-52,-8 0-38,8-4-26,0 4-25,0 0-22,8-6-24,-8 6-27,10-5-23,-2 1-15,11-2-16,-3 1-9,3 1-6,7-1-1,-9-1-1,10-3 2,0 3-4,-9 2-3,9-7 2,-1 7 1,1-1 3,-10 0 5,9 0 5,-7 0 6,-2 0 9,1 0 10,-1 0 7,1 0 8,-10 5 1,2-5 1,-1 0 0,-1 0-1,2 5 1,-2-5-5,-8 5-3,9-5-5,-9 5-2,0 0-5,0 0-6,0 0-7,0 0-6,0 5 0,0-5-1,0 10 1,-9-5-2,9 10 8,-8-5 5,8 0 3,-10 4 4,2 1-4,8 0 2,-9 5-4,-1-5 1,2 6-6,-1-7-2,0 7-6,0-2-1,1-4-6,8 5-4,-9-5-4,0 5-3,9-5-2,-9 5-2,9-5-1,0 0 0,0 0-2,9-5-1,-9 4 0,9-4 1,0 1-1,-1-7 1,1 7 3,0-7 0,0-4 1,9 0 0,-9 0 1,9-4-3,-1-2-1,-9-3 1,10-2-1,1 1-2,-11 1 2,10-6 0,-9 0-2,8 4 0,-8-3 2,0 4-1,-1 0 5,2 0 2,-2 0 5,1 5 0,-9-1 2,10 2 0,-10-1-1,0 5-2,8-5-4,-8 5-5,0 0-3,9 0 0,-9 5-2,0 0 2,8-1 0,2 2 0,-10-1 2,8 5-2,-8 0 2,9-5-3,0 0 2,-9 5-1,9-5 0,-1 0 0,-8 5 0,0-5 2,10-1-3,-10 2 3,0-1-1,9-1 1,-9-4 1,0 6-2,0-6 2,0 0 1,0 0 0,0 0-1,0-6-3,0 2 1,8-7 0,-8 2 0,0-1 0,10-5-1,-10 0 1,8-5 1,-8 5 0,9 0 0,-1 0-2,2 0 1,-2-5-1,1 5 1,1 0 0,-2 6-2,10-7-1,-9 6 0,8 1 2,-8-6-2,8 4-1,10 2 0,-9-1 2,-1-1-3,10 2 2,-9-1 1,9 0 0,-11 0 1,3 5 0,-1-5-3,-10 5 0,1 5 4,1-5-2,-2 0 1,1 5-1,-9 5 0,8 0 1,-8 0 2,0 5 1,0 5 2,0 0 4,0-1-2,-8 1 2,8 6-1,0-1-2,-9-5-1,9 5 1,0-1-1,0-4-2,0 5-2,0-5 2,0 0-2,0-5 2,0 4-2,9-3 0,-9-1-1,0 0-1,8 0 2,-8-5-1,10 5 0,-10-5 1,0-5 2,8 4 1,-8-4 1,0-4 0,9 4-1,-9-5-1,9 0 1,0-5-1,-9 0 1,8 0-3,2 0 0,-1-1 0,-1 2 2,-8-6 0,8 0 2,-8 0-3,10 0-1,-10 0 2,0-5-1,0 5-2,0 0 3,0-5-3,0 5 0,-10-4 0,10 4-1,-8-5-1,8 5 1,-8-5 1,-1 5-5,-1 0-16,2 0-23,-1 6-28,0-2-34,0 1-42,1 5-44,-2 1-55,2 4-52,-9 4-40,7 1-36,-7 5-31,7-5-46,-7 10-68,7-5-83,2 5-24,0 0 17</inkml:trace>
  <inkml:trace contextRef="#ctx0" brushRef="#br0" timeOffset="1992">2335 778 465,'18'-10'639,"-10"-1"-62,10 2-112,-9-1-82,9-5-87,-9 5-58,-1 5-32,10 0-22,-9 0-21,9 5-19,-10 0-12,11 5-15,-11 0-7,0 0-7,1 5-11,-9 5-12,10 0-4,-2 0 0,-8 4-4,9-4 1,-9 5 2,0 1-7,0-1-9,9-1-3,-9-4-2,-9 5-3,9 0-7,0-1-1,-9-3-4,9 4-4,-8-5 1,-2-1-2,1 1-6,1 0-1,0-4 2,-2-2-6,10-3-2,-9 3-2,1-3-2,-2-6-4,10 0-2,-8 0-4,-1 0 0,9-6-2,0-3-2,-10 3-3,10-8 0,0 4-3,10-5-1,-10-5-3,9 5-9,-1-5-10,2-1-12,-2 2-10,1-1-15,1 0-16,6 1-13,-7-2-10,9 1-6,-9 0-3,9 5-1,-10 0-2,11 0 2,-3 0 5,-6-4 3,7 4 4,-7 0 9,7 0 6,1 5 3,-10-5 5,11 0 4,-3 0 5,3 0 4,-1 0 2,-1 0-3,1 1 1,-1-1 7,1 0 4,-9 0 6,9 0 6,-1 0 4,-7 0 6,-2 0 8,10 0 5,-9-5 4,-1 5 6,2 0 2,-10 0 1,8 1 0,1-1 2,-9-6 1,0 2 2,8 4 0,-8-5-1,0 0 0,0 5-1,0-5 1,0 5 1,0-4-1,0-2-2,0 7 3,0-7 5,0 6 9,0 1 12,-8-1 6,8 0 11,0 0 13,-9 5 10,9 0 9,0 0 8,-8 0 1,8 5 0,-10-4 4,10 3-2,-8 6-7,8-5-7,0 1-1,0 4-5,0-6 2,-9 6-1,9 0-1,0 0-1,0 0 6,0 0 9,-10 0 12,10 0-3,0 0-2,-8 6-2,8-6 3,0 0 0,0 0 0,-8 4-3,8-4-17,-10 5 3,10-5-3,-9 6-6,9-6-5,-8 4-8,8 1 2,0 0-9,-9 0-6,9 0-5,0 5-2,-9-5 2,9 0 1,0 5 2,-9 0-7,9 0 4,0 5 5,0-5 2,0 4 2,0 1-1,-8 0-1,8 5 2,0-5 0,0 6 4,0-2 0,0 6-3,0-5-3,0 5-3,0 0 1,0 0 0,0 0-2,-10 4-2,10-4-3,0 5-1,0-5-1,0 5-3,0 0-3,0 0-4,0-1-6,0 1-1,0 0-3,-8 0-1,8-5 0,0 5-2,0-5-1,0 4 0,0-8-1,0 3 1,0 2 1,0-7 0,0 1-3,0 0-1,0-5 2,0-5-1,0 5 0,0-5 0,0-5 0,0 5 0,0-5 3,0-5 0,0 5 2,0-5 1,0 0 0,0 0 0,0-5 1,8 0-1,-8 0-1,10-5-1,-2-5-3,1-1-2,0 2-4,0-6 1,-1 5 0,1-5-2,-9 0-2,10 5-1,-2-5-1,0 5 1,2 0-6,-10 6 4,9-6 5,-9 9 0,0-3 2,0 3 2,8 2-1,-8-1 0,0 5 6,0-5-9,0 5-4,0 0 2,0 0-1,0 5 1,0 0 1,-8 5 1,8-1 3,0 6 3,0 0-1,0 0 1,0 5 0,0 0 0,0 1 1,0-6-1,8 4-2,-8 1 1,10 0 0,-2-5 1,1 5 0,-1-5-1,2 0 0,-2-5 0,11-1 1,-11 6 1,10-9-3,-1-1-5,1-1-4,-1 1-6,2-5-6,-1 0-7,8 0-7,-9-5-4,10-4-6,0 3-1,-9-9 1,7 6 2,-7-6 4,9-5 4,-9 0 4,-1 0 4,10-5 5,-9 0 3,-1-5 1,1 1 4,-1-7 1,1 1 0,1-4-3,-11-1-1,10 0 0,-9 1-2,-1-2 0,1 2 0,0 4 0,-9 0 2,9 5 4,-9 5 4,-9 1 0,9 9 5,0-5-1,-9 10 2,0 0 1,9 0-1,-17 10 1,7 0-1,-6 0 1,6 5-4,-7 5 3,7 5 1,2 0-1,-1 5 1,1-1 0,8 1 1,-10 5 2,10 0 3,10 0 4,-10 0 3,8 0 2,1-5 2,-1-1 1,2 1 2,-2 1 1,11-2 1,-11-4-3,10 0-2,-1 0-2,1-5-1,-9 0 0,18 0-1,-19 0-2,10 0-2,-1 0-1,-7-6 0,7 7 0,-7-7-1,-2 2-2,0 3-2,2-3 0,-10 3 0,9-4 2,-9 5 0,0 1 2,0-2-1,-9 2-2,9-2-1,-10 1 1,2 1-4,-10 4-15,9-6-11,-9 1-21,1 0-23,-1 0-35,1 0-43,-1 0-44,0-6-44,-8 7-40,8-6-51,-9 0-51,1 0-49,-1 0-46,10-5-78,-9 0-109,-1-5-45,-8 0 5,8 0 34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5:56.52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1964 735 311,'0'0'565,"9"0"-90,-9-4-83,0 4-18,0-5-46,0 5-46,0 0-38,0-6-28,0 6-20,0 0-11,0 0-11,0-4-10,0 4-10,0 0-10,0 0-8,0 0-4,0 4-7,0-4-4,0 0-2,0 0 2,0 6 2,0-1 2,0-1-2,-9 2-5,9-1-7,0 5-6,0-5-11,0 5-15,0-1-14,0 2-12,-9-2-10,9 1-8,0 1-5,0 3-2,0 1-6,0 0 0,0-5-3,0 5-5,0 0-3,-9 0-1,9-5-3,0 5-1,0-5 0,0-1-3,0 2 0,0 4 0,0-11 1,0 7 0,0-2-4,0-3-8,0 3-15,0-4-19,0 0-28,0 0-37,0-5-42,0 5-48,0 0-48,0-5-51,0 0-55,0 0-52,0 0-39,0 0-33,0-5-41,0 5-66,9-10-81,-9 0-16,0 1 28</inkml:trace>
  <inkml:trace contextRef="#ctx0" brushRef="#br0" timeOffset="370">2193 427 416,'-8'-10'394,"8"1"-65,0-2-49,-9 7-35,9-7-36,-8 7-31,-2-2-18,2 1-4,-11 1-5,3 4-9,-3 0-3,1 0-5,1 4-2,-9 1 9,7 5 6,-7-5 0,0 10 1,0-5 7,-1 5 5,0 0 4,1 5 2,-1 0-5,0 5-2,1-5 2,9 10-2,-10-1-8,0 1-8,9 0-15,-9 5-11,11 0-12,-3-1-16,11 1-18,0 1-17,-2 3-14,1-4-11,9 0-6,0 5-5,0-5-6,9-6-6,1 7 1,6-7-4,3-4-1,-3 5 2,3-6-1,7-4-1,-9 6 1,10-11 0,0 4-1,8-4 0,-9-4 4,11-2-3,-12-4 0,12 0-2,-2-5 1,-9 0 2,10 0-2,-10-5 0,1-5-2,0 0 3,8 1-4,-9-6 0,-9 0-3,10 0-2,-9-5 3,9 0-1,-10-1-2,-8-3-1,8-1 4,2 0-2,-11 0 4,2-5-3,-2 1 0,1-6-1,-1 5-4,-8-5-4,10 0-6,-10-5-3,8 1-7,-8 4-9,0-5-10,0 5-9,-8 5-3,8-5-3,-10 11-1,2-2-4,-1 2-9,1 3-6,-2 7-13,-7 4-18,-1 0-21,0 5-33,1 0-42,-1 5-43,-9 0-49,10 5-46,-10 5-50,9 0-77,-9 0-144,11-1-65,-11 2 0,9-1 24</inkml:trace>
  <inkml:trace contextRef="#ctx0" brushRef="#br0" timeOffset="1330">3521 686 28,'9'-5'309,"-9"0"-34,0 0-18,0 0 8,0 0 10,0 0-16,0 0-35,0 0-30,0 0-20,0 0-8,0 0-2,8 5-3,-8-5 1,0 0 1,10 5 1,-10-5-1,0 5 2,0 0-4,0-5-2,0 5-2,0 0-4,0 0-6,0 0-5,0 0-8,0 0-9,0 0-5,0 0 0,0 5-2,0 0-1,0 0-2,0 0 0,0 5-1,9-5-2,-9 5-1,0 5-15,0-5-8,0 5-6,0 0-6,8 0-4,-8 0-4,0 0-6,0 5-6,0-1 2,0-4-4,0 5-2,0 0-4,0 0-6,0 0-4,0 0 2,0-5-2,0 5-4,0-1-4,0 1-4,0 1-2,-8-6-4,8-1-5,0 1-4,-9 6-2,9-7-2,0-4-1,-10 5-1,10 0-2,-8-6 1,8 2 1,0-1-4,0-1 0,-9 2 1,9-1-1,0-5 1,0 0 1,-9-1-4,9 2-12,0-1-14,0-1-18,0-4-19,0 0-20,0 6-22,0-6-24,0 0-24,0 0-28,0 0-31,0-6-37,9 6-42,-9-4-45,9-1-46,-1-5-45,2 0-38,-1 0-36,-1-1-57,0-4-93,2 0-40,-1-4 10,-9 4 37</inkml:trace>
  <inkml:trace contextRef="#ctx0" brushRef="#br0" timeOffset="1764">3884 780 62,'0'0'330,"0"0"-47,8 0-19,-8 0-1,0 0-4,0 0-35,0 0-37,0 5-25,0-5-14,0 0-1,0 6 2,0-6 2,0 4 3,0 1 1,-8 1 0,8-2 0,0 1 2,-9 1-12,9-2-11,-10 1-11,10 0-14,-8 5-8,8-5-13,0 0-11,-8 0-13,8 5-12,0-5-5,0 0-10,0 0-2,0 5-5,0-5 0,8 0-3,-8 5 0,8-5 3,2 5 1,-10 0 4,9-5 0,-1 5 3,2-1 1,-2 2 3,1-2 0,-1 1-4,2 1-3,-2-2 0,1-3 4,1 3 0,-2-4 5,1 0 4,9 0 4,-10 0 10,1 0 6,9 0 1,-10 0-3,11-5-7,-1 6-6,-1-6-6,1 0-8,-1 0-7,1 0-8,0 0-6,-1-6-4,1 6-3,-1 0-2,-7-5-2,-1 5-1,-1 0 0,2 0 4,-10 0-2,0 0 0,0 0 4,0 0 0,8 0 1,-8 0 0,-8 5-1,8 1-3,-10-2 3,2 6-3,-1-5-2,-9 5-1,1 0 0,-1 5-2,-1-6-1,3 2 0,-3 4-8,-7-5-15,-1-1-27,10 7-38,-10-6-46,9-1-53,-8-3-67,9-1-72,-2-5-69,-7 0-56,17-5-54,-9-5-60,10-5-107,-11-1-53,11 1 7,-10-9 42</inkml:trace>
  <inkml:trace contextRef="#ctx0" brushRef="#br0" timeOffset="2212">3857 716 518,'8'4'554,"-8"-4"-97,0 6-73,0-6-31,10 5-53,-1-5-38,-1 0-31,10 0-19,-9-5-10,9 5-10,9-6-10,-10 2-11,9-1-15,1-5-16,0 5-2,-1 0-7,1 0-10,0-5-8,-1 5-9,1 0-11,-10 0-12,1 0-12,-9 5-12,9-5-7,-10 5-8,1 0-5,-9 0 0,9 0-2,-9 0-1,9 0-1,-9 0 0,0 0-4,0 0-3,0 0-3,0 0-3,8 0-5,-8 0-3,0 0-3,0 0-3,0 0-2,0 0-1,0-5-2,0 5-1,0 0 1,0 0 0,0 0-1,0 0-2,0 0-11,0 0-16,0 0-23,0 0-30,-8 0-34,8 0-36,0 0-39,0 0-35,0 0-36,0 0-31,0 5-27,0-5-23,0 0-21,0 5-20,0-5-36,0 0-69,0 0-85,0 0-23,8 0 12</inkml:trace>
  <inkml:trace contextRef="#ctx0" brushRef="#br0" timeOffset="2566">4795 592 289,'0'0'555,"8"0"-74,-8 4-80,0-4-29,0 0-48,0 5-55,0-5-46,0 0-39,0 6-32,0-6-21,0 0-18,0 4-8,0-4 4,0 5 6,0-5 8,0 5 12,0 0 15,0 0 16,-8 0 17,8 5 9,0 0-4,0 0-10,-9 0-13,9 5-17,-9 0-18,9-5-19,-9 5-20,9 0-19,-8 0-17,8 0-11,-10 0-7,10 0-7,0-6-6,0 6-4,0 0-4,0 0-4,0 0-1,0 0-1,10-5-2,-10 0-1,8 0 0,1 0 0,0 0 0,0-1-1,9 2 0,-1-7-1,1 2 0,-1-1 0,1-5 0,1 4 0,-3-4-4,3 5 3,-11-5-3,10 6-1,-9-6 0,-1 0 0,2 4-1,-10-4 0,9 5 0,-9 1 0,8-6 1,-8 4 2,0 1 2,0 1-1,0 3 1,0-4 0,0 5 2,0-5 1,0 5 1,-8 1 0,-1-2 1,-1-4 3,2 5-2,-10 0-2,9 0 0,-8 0 0,-1-1-3,0 2 0,-9-1-3,10-1-5,-9 2-13,-1-7-15,0 2-21,1-1-31,-1 0-40,0-1-49,1-4-59,0 0-61,0-4-59,7-1-56,-7-6-52,9 2-35,-1-6-42,-1-6-66,11-3-81,-10 4-12,9-10 29</inkml:trace>
  <inkml:trace contextRef="#ctx0" brushRef="#br0" timeOffset="2975">4680 611 114,'18'0'627,"-1"-4"-6,1 4-86,-9-6-71,9 6-62,-1-5-57,9 1-42,1-2-29,-9 1-23,9 1-17,0-2-22,-1 6-17,0-5-18,0 1-15,-7 4-16,7-5-18,-9 5-16,1-6-20,1 6-17,-3 0-14,3-4-16,-11 4-12,0 0-10,2 0-9,-1 0-5,-1 0-2,-8 0-1,10 0-1,-10 0 2,0 0 1,0 0-1,0 0 4,0 0 1,0 0 0,0 0-1,0 0 1,0 0-3,0 0-1,0 0-1,0 0-3,0 0-10,0 0-18,0 0-28,-10 0-40,10 4-60,-8-4-53,-1 0-65,-1 6-70,10-6-64,-8 0-49,0 0-46,8 0-64,0 0-92,0 0-44,0 0 10,0 0 45</inkml:trace>
  <inkml:trace contextRef="#ctx0" brushRef="#br0" timeOffset="3288">5486 586 323,'8'6'633,"-8"-6"-57,9 4-109,-9-4-47,0 5-73,0 1-56,8-6-44,-8 4-31,0 1-19,10 0-7,-10 0-1,8 5 2,-8 0 5,0 5-1,0 0-2,0 0-9,0 0-11,0-1-17,0 7-15,-8-1-19,8-1-21,-10-4-16,10 5-14,0 0-9,0 0-8,-8 0-5,8 0-7,0 0-3,-9-1-7,9 2-4,0-6-4,0 5-4,-8-5-3,8 0-4,0-6-3,0 1-2,0 0-2,0 0 0,0 1-2,0-2-1,-10-4 0,10 0-2,0 0-2,0 0 1,0-5 2,0 5-2,0-5 1,-9 5 0,9-5 2,0 0 1,0 0 3,0 0-3,0 0-1,0 0 1,0 0 1,0 0-1,0 0-2,0 0 1,0-5-1,0 5 0,0-5 3,0-5-3,-8 0-1,8 1 1,0-2-1,0-4 0,0 0 0,-10 0-1,10-5-1,0 5 1,0-4 0,0-1-1,0-5 0,0 0-1,-8 0 1,8 0 0,0 6 1,0-7 0,0 7 0,0-1 1,0-1 1,0 6-1,0 1-1,0-1 0,0 0 0,0 5 0,0 5 1,0 0-1,0 0 0,0 0 0,0 0 0,0 5 0,0 0-1,0-5 0,0 5-2,0 0 2,0 0-1,0 0 1,0 5 0,0-5-2,0 0 1,0 0 0,0 5 2,0-5 2,8 5 3,-8 0 4,0 0 1,0 5 4,0-5-1,10 5 2,-2 0-1,-8 0 0,9 0-3,-9 0-1,0-1-2,10 2 0,-10-1-1,8-5-2,-8 5-3,9-1 1,-9 2-1,8-7-2,-8 7 1,10-2 0,-10 1-1,8 0 1,-8-5 0,9 5 1,-9-5-1,9 5 1,-9 0-1,9-5-1,-9 5 1,8-5 0,-8 5-1,10-5 0,-10 5 0,9-5 0,-9 0 0,8-1 2,-8 2-2,8-1 0,-8-1 3,10-4 0,-10 6-2,9-6 0,-1 0 2,2 0-1,-2 0 0,1-6 0,-9 6 0,10-4 0,-2-1 0,0 5 3,1-10 0,-9 5-2,10-5 0,-2 0 0,1 0-2,0 0-4,0-5 0,-9 5 1,8-5 1,-8 0 0,10-5 1,-1 5 2,-9 0-2,8-4 6,-8-1 0,8-1-2,-8 2-4,10-1 0,-10 0 0,9 0-1,-1 0-1,-8 0-2,10 0-1,-10 1-1,8 4 3,1-5 0,-9 5 0,0 0 2,10 0 1,-10 0 0,0 5 1,8 0-1,-8 0 0,0 5 1,0 0-1,8 0 0,-8 0-3,0 5 0,0-5-2,0 5 0,0 0-1,0 5 0,0 0 0,0 5 1,0 0 2,0 5 1,0 0 0,0 0 4,0 5 0,-8-6 0,8 7-1,0-6-1,0-1 1,0 7 2,-8-2 2,8 1 2,0 0 5,0 0 2,-10 0 4,10 0 2,0 0 4,0 5 1,-9-5 0,9-1-2,0 7-3,0-7 0,-8 6 0,8 0-3,0 0-2,0 0-2,0-1 0,0 2 0,0-2 1,0 1-3,0 0-1,0 0-2,-10 0 1,10 0 0,0-5-1,0 5-1,0-5 0,0 0-2,0-5 1,0 0 0,0 0-1,0 4 0,0-9-2,0 5 0,10-5 0,-10 0-1,0 0 0,0 0-1,0 0-1,0-5 2,0 0-1,0 0 1,0 0 1,0-5-1,0 5 1,8-5 0,-8 0-2,0 0 1,0 5 0,0-5-2,0 0 0,0 0-4,0 0-8,0 0-9,0 0-10,0 0-12,0 0-18,0 0-20,0-5-27,0 5-30,0-5-40,-8 5-54,8-5-62,-10-5-78,10 0-79,0 0-76,-8-5-93,8 0-167,-9-5-62,9 0-1,0 0 37</inkml:trace>
  <inkml:trace contextRef="#ctx0" brushRef="#br0" timeOffset="4806">6334 492 171,'0'-5'270,"0"0"-32,0 0-11,0 0 0,0-5 4,0 5-23,0 0-32,0 0-28,0 0-17,0 0-4,-9 0 3,9 0 8,0 0 3,0 5 4,0 0-2,0-5-3,0 5-5,0 0-6,0 0-9,0 0-13,0 0-11,-8 0-13,8 5-7,0-5 4,0 5 8,-9 5 11,9-5 14,-9 5 18,9 5 17,-9-5 14,9 5 12,-8 5 1,8 0-1,0-1-11,-10 1-12,10 1-17,0-2-15,-8 6-13,8-5-14,0 5-9,0 0-11,0-5-9,0 10-5,0-6-5,0 2-5,0-2-10,0 6-5,0 0-6,0-5-5,0 5-2,0 0-5,0-6-2,8 6-2,-8-5-2,0 0-2,0 0-3,0 0 0,0-6-1,0 2-1,10-1-2,-10-5 1,0 0 0,0 0 0,0-6 2,0 2-1,0-7-2,0 7 1,0-7-1,0 1 1,0-5 2,0 6 0,0-6 2,0 0 1,0 0 4,0 0 0,0 0 1,0-6 0,0 1-1,0 1-1,0-7 1,0 1-1,0-4-5,8 4-1,-8-5-2,0 0 1,9-5-1,0 5-1,0-5-2,-1 5 0,1-5 1,9 5-1,0 0-1,-1-5 0,1 5-1,-1 5 3,1-5-1,9 6-1,-9-2 1,8 1 2,-8 5 0,0 1 0,9-1 0,-10-1 0,1 6 0,-1 0 0,1 0 0,0 0-1,-1 6 1,-8-6-1,9 5 0,-10-1 0,-8 7 1,10-2-2,-10 1-1,0 1 0,0 3 1,-10 1 2,2 6-1,-1-7-1,0 1 2,-8 5 0,-10-6 1,9 1 0,1 6 0,-1-6-5,1-1-3,-10 1-3,9-4-3,0 4-3,1-6-4,-1-3-3,1 3-2,7-3 0,1-2 4,-9 1 0,18 1-2,-8-6-2,8 4-4,-9-4-5,9 0-5,0 0-5,9 0-9,-9 0-5,8-4 0,2-2-3,7 1-2,-7 1 0,7-7-9,1 7-6,-1-2-10,1-3-13,9 4-17,-9-1-12,7-3-14,-7 3-9,9-3-3,0-1-1,-10 0 4,9 0 5,-7-1 10,7 2 9,-8-1 11,-1-1 14,10 2 12,-9-6 11,-1 5 15,1-5 13,-9 1 11,9-2 10,-1 1 8,-7 0 7,7-4 5,-8 4 5,0 0 1,8-5 2,-17 5 2,9 0 3,0 0 0,-1 0 4,-8 0-2,0 0 0,10 5-1,-10 0 0,0 0 2,0 0-3,0 0 1,0 5-6,0 1 7,0-7 1,0 7 6,0-2 5,0 1 4,0 1 8,0 4 8,0-5 9,0-1 3,0 6 7,0-4 2,0-1-2,0 5 3,0 0 2,0 0-3,0-6 0,0 6-1,0 0-2,0 0-4,0-4 1,0 4 1,0 0-3,0 0 0,0 0 0,0 0-2,0 0 1,0 0 3,0 0-1,0 0 1,0 0-2,0 0-1,0 0 2,0 0 1,0 0 4,0 0 0,0 0 2,0 0 1,0 0 0,0 0 0,0 0-4,0 0-2,0 0-6,0 4-6,0-4-6,0 0-7,0 0-5,0 0-4,0 6-2,0-6 6,0 5 1,0-1 9,0 7 8,0-2 4,0 1 4,0 5 8,0 0 3,0 5 1,-10 0-4,10 0-2,0 5 1,0-1-2,0 2 3,0 4-1,0 0-1,0-1 0,0 1-1,0 0 2,0 0-5,0 5 2,0-5-3,10 5 1,-10-5-1,0-1-1,0 1-4,9 0-4,-9 0-2,0 0-4,8-6-3,-8 2-4,0-2-2,0 1-5,0 0-2,10-5-1,-10 0-2,0 0-2,0 0-3,0-5-2,0 0-2,0 0-3,0-6 2,0 1-1,0-5 0,0 5 0,0-5 1,-10 0-1,10 0 2,0-5 0,0 5-2,0-5 1,0 0-9,0 0-10,0 0-16,0 0-21,0 0-22,0-5-21,-8 5-24,8-5-30,-9 0-36,9 0-51,-10 1-49,10-7-53,0 1-59,0 1-54,0-6-48,0-5-48,10-1-57,-10 2-78,9-6-40,-9 5 9,8-10 50</inkml:trace>
  <inkml:trace contextRef="#ctx0" brushRef="#br0" timeOffset="5962">7140 720 453,'0'-9'510,"0"4"-70,0 0-41,0-5-18,0 10-69,0-5-63,8 5-53,-8 0-42,0-5-38,0 5-35,0 0-22,9 5-7,-9 0 2,0 0 4,9 0 8,-9 5 15,9-1 8,-1 2 12,2-1 10,-2-1 0,1 2-5,-9-1 0,10 4 4,-2-4 0,1 5 2,-1 0-6,-8 0-8,10 0-5,-2 0-2,-8 0-4,0 0-9,0 0-7,0 0-8,-8 4-5,8-4-1,-10 0-7,2 0-10,-1-4-8,1 4-8,-2-1-7,1-4-4,-9 0-5,10 0-1,-10 0-3,9-5 1,1 0-2,-1 0-1,-9 0-1,10 0 1,-2 0-7,1-5-17,1 5-31,-2-5-33,2 5-35,8-5-34,-9 0-33,9 0-39,0-5-36,-8 5-31,8 0-25,0 0-19,8-5-10,-8 0-10,9 0-12,-1-5-25,10 5-35,-9-4-46,9-7-38,-10 6-4</inkml:trace>
  <inkml:trace contextRef="#ctx0" brushRef="#br0" timeOffset="6300">7662 821 195,'8'-6'237,"1"-3"5,1 3 11,-10-3 19,8 3 13,-8-3-12,9 4-18,-9-1-19,0-3-13,8 3-11,-8 2-9,0-1-16,0-1-16,-8 2-12,8-1-14,0-1-14,0 2-10,-9-1-9,9 5-3,0-5 0,-8 5-4,8 0-7,0 0-4,-10-5-5,1 5-5,9 5-2,-8-5-4,-2 5 6,2 0 3,-1-1 2,0 7 1,-8 4-2,8-5-2,-1 5-1,2-1-5,-10 7-6,9-6-9,1-1-6,-2 6-8,2-5-5,-1 5-5,9 0-5,-8-5-6,8 0-8,0 0-4,0 0-3,0-1-2,8-4 0,-8 5-2,9-4-1,-1-2 1,10-4 3,-9 5-1,1-5-2,6 0-1,-6 0-1,7 6 1,1-11-3,-1 4-2,-7 1-1,7-5-3,-7 5 1,7-5 2,-9 5-3,10-5 0,-9 0-1,9 0 0,-10 5 0,2-5 2,-1 0-2,-9 0-1,8 5 1,0-5-2,-8 0-1,0 0 3,0 5-1,0-5-2,0 5 3,0-5 0,0 5 2,0 5 2,-8-5-2,0 5-1,-1-1 2,-1 2-1,-7-1-2,8-1 2,-18 2-2,10 4 1,-1-6 1,-9 2 0,10 4-1,-9-6 1,7 1 0,-7 1 1,-1-2-1,2-3 0,7 3-2,-1-4 0,2 0 1,-1 0-1,0-5 0,9 5-7,1-5-8,0 0-15,-2 0-15,10 0-26,-9-5-33,1 5-32,8-5-34,0 0-28,0 0-26,0 0-16,8 1-21,1-2-9,1 1-10,-2 1-8,0-2-9,1 1-10,1 1-17,7-7-29,-8 7-53,0-7-92,9 7-58,-9-7-14</inkml:trace>
  <inkml:trace contextRef="#ctx0" brushRef="#br0" timeOffset="32534">4857 1567 85,'-9'5'94,"9"-5"-6,0 0-6,0 5-8,-8-5-8,8 0-6,0 5-7,0-5-6,0 0-7,0 0-8,-10 0-4,10 0-3,0 0 3,0 5 6,-8-5 6,8 0 6,0 0 3,-9 0 3,9 0 3,-10 5-2,10-5-1,-8 0-6,-1 5-6,0-5-6,0 0-4,1 0-4,-2 5-2,2-5-4,-9 0-4,7 0-7,1 5-2,1-5-3,-2 0-1,-7 0-2,8 4-1,0-4-1,1 0 1,-1 6 0,-1-6 0,10 5 1,-8-5 0,0 4-1,-2-4 2,1 0 0,1 6-1,-2-6 0,2 0 1,-1 0 0,1 5 0,-2-5 1,2 0 4,-1 0 6,-1 0 3,2 0 3,-1 0 0,0 0 2,0 0-1,1 0 0,-1 0-4,0 0-4,9 0-5,-17 0-4,7 0-1,1 0-2,1 0 0,-2 0 0,2 0-1,-9 0 0,7 4 0,2-4 1,-11 0 0,11 0 0,-10 0 0,9 0 0,-8 6 0,-1-6 0,10 0 0,-10 0-1,-1 0 0,11 0 0,-9 0 1,7 0 3,-7 0-3,-1 0 2,10 0 0,-11 0 2,1 0 0,10 0 0,-9-6-1,7 6-1,-7 0 5,7 0 3,2 0 3,-10 0 2,9 0 3,1 0-1,-1 0 1,0 0 0,0 0-4,-9 0-5,9 0-2,1 0-2,-2 0-3,2 0 0,-1 0-1,1 0 0,-2 0-1,2 0 0,-11 0-2,11 0 1,0 0 1,-11 0-1,11 0 0,-10 0 1,1 0 2,7 0-2,-7 0 0,-1 0 0,9-4 1,-9 4 0,1 0 0,8 0-1,-8-5 0,-2 5 9,11 0 6,0-6 4,-2 6 2,1-4 2,-9 4 5,10-5 6,8 5 4,-9-6-4,9 6-4,-10-4-4,10 4-2,-8-5 2,8 5-6,0-5-9,-8 5-3,8-5-4,-9 0-1,9 0-1,-10 5-2,2-5-3,8 0 1,-9 0 1,0 0 0,0 0 1,1 0 1,-2-5 0,2 5 1,-1 0 1,-1 0-2,-7-5 1,9 5 0,-2 0 0,2-5-2,-11 5 1,11-4-1,0 3 0,-2-3-1,1 3 1,1 1 0,0-5-1,-2 5 0,1 1 0,9-7 0,-8 7 2,-2-7-1,2 7 0,8-7 1,-9 2 0,-1 4-1,2-5 0,-1 0 0,9 0-2,-8 5 0,-2-5 0,10 5 1,-8-5-2,-1 5 2,9-5-1,-9 0 2,9 5-2,-9-4 2,9 3 0,0-3-1,-8 3 0,8-3 0,-10 3 0,10 1 1,-9-4 1,9 3-1,0 2 1,-8-1 1,8-5-1,0 5-1,-8-5 0,8 5 0,0 0 0,-10-5-2,10 5 0,0-1-3,0 2 1,0-7 4,0 7 0,-9-1 0,9-1 0,0 2 0,0-1 0,0 0 5,0 0-2,0 0-4,-8 0-1,8 0 2,0-5-1,0 5 0,0 0 0,0-4 1,0 3-1,0 1 5,0-5-2,0 5-2,0-5 0,0 0 1,0 6 2,0-7-3,0 1 0,0 1 0,0-2 0,0 2 2,0-1-1,0-1 3,0 2 1,0-6 5,0 5 0,0 0 3,0 0-1,0 5-1,0-5 0,0 0-3,0 5-1,0-5-4,0 5 1,0 0-2,0 0 3,0-5 2,0 1 2,0 3 0,8-3 0,-8 3-1,0-3 2,0 3 0,0-3-2,0 4-2,9-5-1,-9-1 0,0 2 1,10-1 0,-10-1 0,8 7-2,-8-6 0,8 5 3,-8 0 0,0 0 3,9 0 1,-9-5 1,0 10 0,10-5 1,-10 0 0,0 0-1,8 0-4,-8 0-2,9 0-2,-9 0 0,0 0-2,9 5 0,-9-5 1,9 0 0,-9 0 1,8 5-1,-8-10-3,10 6 1,-10-2 1,8 1-2,1 1 0,-9-2 0,8 6 0,-8-5 1,10 1 2,-10-2 3,9 6 1,-1-5 1,-8 1 0,10-1 3,-2-1 2,-8 2-1,9-1-3,-9-1-1,10 6-1,-10-4-2,8-1-1,-8-1-2,0 6-2,8-4-2,-8-1 2,9 5 0,-9-5-1,10 0 1,-2 0 0,0 0 0,-8 0 1,10 0 3,-1 0-4,-1 0 0,2 0 1,-2 0 0,1 0 0,-1 0-1,2 5-1,-1-5 1,-1 0 2,2 0-1,-2 0-2,-8 0 0,9 0 1,0 0 2,-9 0 0,9 5-1,-9-4 1,8 4-1,-8-6 3,10 1-5,-1 5 1,-1-4 0,0-2 0,2 1-1,-1-5 1,-1 10 2,2-5-1,-2 1 6,-8-2-2,9 6-4,1-5 2,-2 1-1,0 4-1,-8-5-1,9-1 0,1 6 1,-2-4-1,1-1 1,0 5-1,-9-6 1,9 2-1,-1 4 2,2-5 0,-2-1-2,1 6 1,9-4-1,-9 4-1,-1 0 2,2-5-1,7 0 0,-8 5-1,0 0 0,8-5 0,-7 0 2,6 5 0,-6-5-1,-1 5 0,9-5 0,-1 0 0,-9 0 2,2 5 0,-2-5-2,11 5 0,-11-5-1,1 5 1,9-5 1,-10 0 2,1 5-1,9-5-1,-10 5 1,11-5 0,-11 0-1,10 5 1,-9-5-1,-1 5-1,2-5 0,7 5 0,-7-5 1,-2 5 1,10-5-1,-9 5 0,9-5-1,-10 5 3,9-5-2,2 5 1,-1-4 1,-1 4-1,1 0-1,-1-6-1,1 6 4,0 0-1,9-5 0,-10 5-1,9-4-1,-7-2 0,7 6 1,-9 0 5,10-5-3,-9 5-3,9 0 0,-10-4-1,9 4 1,-7 0 0,7-6 0,-9 6-5,10-5 2,-9 5 1,9-4 1,-10 4 0,9-5 0,-8 5 0,9-6-1,-10 6 0,10 0 1,-1-4 0,-7 4-2,7-5-1,0 5 1,0-6 1,1 6 1,0 0 0,-9 0 0,9 0-1,-1-4 1,-1 4 2,-6 0-1,7 0-1,1 0 0,0 0-1,-1 0 0,-9 0 2,10 0-1,0 0-2,-9 0 2,9 0-3,-11 0 2,11 0 0,0 0-1,-9 0 1,9 0-2,-10 0 1,9 0 4,-8 0-1,-1 0-3,10 0 0,0 0 2,-9 0 0,9 0 1,-11 0 0,11 0-3,-9 0 2,-1 0 3,10 0 1,-9 0-1,9 0-3,-10 0-1,9-5 1,-7 5 1,-3 0-1,3-6 0,-1 6 0,-1 0-2,1 0 2,-1-4 0,1-1 1,0 5-1,-1-5 1,-8 5 0,9-5 2,-10 5-1,11-5 0,-1 5 1,-1-5-1,-7 5 0,6-5 1,3 5-3,7-5 1,-9 0 0,1 5 1,-1-5-2,2 0 1,-1 5 0,8-5-1,-9 0 0,2 5 0,-3 0 1,3-5 0,-11 0 2,10 5 0,-1 0 1,1-5-1,1 5 3,-2 0 0,1 0 1,-1-5 0,1 5 1,0 0-1,-1-5 1,1 5 0,9 0 0,-10-5-2,1 5 0,0 0-1,8 0-2,-8-5 0,0 5-2,9 0 0,-10 0 0,9 0 0,-7 0 0,7-5 0,-9 5 0,1 0 0,9 0-1,-10 0 2,1 0-1,0 0 0,8 5 0,-17-5-1,8 0 3,2 5-7,-1-5 4,-1 5 1,1-5 1,-1 5 4,1-5 7,0 0 4,-1 0 0,-8 5 9,9-5-5,0 0-1,-1 5-2,1-5-3,-1 5-9,1-5-2,1 5-3,-3-5-1,3 5 0,7-5 2,-9 0-1,1 5 0,1-5 1,6 0-1,-7 5-1,0-5 0,-1 5 0,2-5-1,-1 0 1,-10 5-1,9-5 2,1 5-1,-9-5 4,9 5 1,-10-5 2,2 5 0,7 0 2,-8-5 3,0 5-1,8 0 0,-7 0 0,7-1 1,1 7 0,-9-7 6,9 2-3,-1 3-5,-8-3-2,8 3 0,-7-4 0,7 5 0,1 1 1,-1-2-8,1 1 2,-9-5 4,9 5 2,-1 0 1,-7-5-2,7 5 0,-8-5-1,8 5-1,1 0 1,-9-5-5,9 0 1,-9 0 1,9 5 1,-10-5-4,11 0 1,-11 4 1,0-3-2,1 3 2,9-3 0,-10 3-1,2-3-2,-1 3 0,-1 2 1,2-2 0,-2 1 1,11 1-1,-11-2 1,0 1-1,1 5 0,1-5 0,7 0-1,-8 5-1,0-5 1,-1 5-2,2 0 0,-1-5 0,-1-1 2,0 6 0,2-4 1,-1-1 1,-1-1-2,2 2 2,-10-2 3,8-3-3,-8 3 0,9 1 2,-9 0-3,0-5 2,0 5 4,10-5-4,-10 5 0,0 0-3,-10 0 0,10 0-1,0 5 2,-9-5-3,9 4-2,-8 1 2,-2 0-5,2 6 4,-11-7 0,11 7 2,0-6-1,-11 9 0,2-4 0,8 0-1,-8 0 4,-2 0-1,3 4-1,-3-3 0,11-1-1,-10-5 0,9 4 0,-9-4 2,10 5-1,-11-5-2,11 0 7,0-5-4,-2 0 1,1 5-2,1-6-1,-2 2-1,2-1 1,-11-1 2,11-3-5,-9 3 3,-1 2-3,9-2 2,-9-3 0,10 3 0,-11 2-1,3-1 1,-3-1-1,1 2-2,1 4 2,-1-6-2,1 1-1,-10 5-1,9-5-4,0 0-1,-7 0-1,6 0 0,1 0-1,1 0 1,-9 0 3,7-5-3,3 5 4,-3-1 1,1-3 2,1 3 3,-1-3 0,1-1-2,-10-1 0,9 2 5,0-1 0,-7-1 0,6 1-1,1 1-1,-9-6 2,2 4 0,7 1-1,-9 1-1,1-6 1,-1 4-1,0 1 1,1-5 2,-10 6 0,10-2-2,-1 1 2,-8-5 1,0 5 0,8 0 0,-8-5 0,8 5-1,-8 0-1,0 0 1,-1 0 0,1 0 0,0 0 0,-1-5-1,1 5 1,-1 0-3,-8 0 1,9 0-3,-10 0 1,10 0 1,-10-5 1,10 5 1,-8 0 1,-2-5 1,1 5 0,-1-5 4,-8 5-3,9-5 1,-1 5-3,-7-5 0,8 5 1,-10 0-1,1 0 4,9-5-1,-1 5-3,2-1 0,-11 7 1,11-7-1,-2 2 0,1-1 0,8 5 0,-8-5 1,9-1 1,-10 1 0,19 1-2,-9-2 1,0 1 0,-1 1 0,10-2-1,-1 1 0,-8-5 0,8 6 1,1-6-1,-1 0 0,0 4 1,1-4-1,-1 0 2,-8 0-1,8 0 0,-8 0-1,8 0 2,1 5 0,-9-5-1,8 0 0,-8 0-1,8 5 1,0-5 0,-8 0 3,9 5-2,-1-5-1,0 0 1,1 0 0,-1 0-1,10 5 1,-10-5 0,9 0 0,1 5-2,-1-5 0,0 0 0,1 5 1,-1-5 0,9 0 0,1 0 1,-2 0 1,2 0 0,-1 0 2,-1 0 2,10 0 0,-8 0 1,8 0 0,-8-5 1,8 5 0,-10 0 5,10 0 0,0-5 0,-9 5-2,9-5 0,-8 5 1,8 0 0,0-5 0,-9 0-2,9 5-1,0-5-2,-9 5 0,9 0 1,0-4-1,0 4-1,-9 0-1,9-6-1,0 6-4,0 0 2,0 0 1,0-5-2,-8 5 0,8 0 1,0 0 1,0-4 0,0 4 2,0 0-2,0 0-2,0 0 1,0 0-2,0 0-2,0 0 0,0 0-1,0 0 0,0 0-1,0 0 3,0 0 1,8 0-3,-8 0 0,0 0-2,0 0 0,0-6-3,0 6-7,0 0-19,0 0-20,0 6-18,0-6-23,0 0-28,0 0-33,9 4-31,-9-4-29,9 0-31,-9-4-43,9 4-79,-1-6-103,1 6-35,1-5-7</inkml:trace>
  <inkml:trace contextRef="#ctx0" brushRef="#br0" timeOffset="49840">2495 1457 147,'8'0'158,"-8"0"10,0 0 13,0 0-14,0 0-20,9 0-22,-9 0-20,0-4-15,0 4-12,0 0-10,10 0-16,-10-6-4,0 6-4,0 0-6,8-5-5,-8 5-4,0 0-5,0 0 0,0 0 7,0 5-2,0-5 2,0 0 0,0 6-2,0-6 5,0 0 1,0 4-1,9 1-6,-9 1-5,0-6 2,0 9 5,0-3 5,8-2 0,-8 6 5,0 0 4,10 0 3,-10 0-1,8 0-3,-8 0-6,9 0-7,-9 0-3,10 0-1,-2 0 0,-8 0 0,8-5 0,2 4 2,-1-3 9,-1 3 11,0-3 5,2-1 0,-1 5 3,-1-10 3,2 5 5,-2-5 3,1 4-1,9-4-1,-9-4-2,9 4-1,-1-5-4,9-5-2,-7-1-3,7 2-7,-9-1-4,10 0-7,-1-5-5,1 0-5,8 0-3,-8 0-2,0-5-3,8 0 4,1 0-1,-11-4-1,12-2 1,-2 2 2,0-1-1,0 0-1,-8 0-1,8 0-5,2 0-2,-2 1 3,-9-2 0,9 2-1,-8-2-3,8 2 2,-8 3 0,0-8-2,-1 9 2,1-5 0,0 0 0,-11 0 3,11 6 4,0-7 3,-9 7 1,-1-1 4,-9 5-3,11 0 0,-1 0 0,-10 5-5,1 0-1,0 0-2,-9 0 0,9 5-4,-9 0 3,8 0-1,-8 1-2,0 4-1,0 0-3,0-6 0,9 6-2,-9 0 0,0-5-5,0 5 0,0 0 0,0 0 3,0 0-5,0 0 0,0 0-1,0 0-2,0 0 3,0 0 0,0 0-1,0 0-1,0 0 2,0 0 0,0 0 1,0 0 1,0 0-1,0 0 0,0 0 0,0 0 0,0 0 2,0 0 1,0 0-1,0 0 0,0 0-13,0 0 5,0 0 5,0 0 3,0 0 0,0 0 2,0 0 1,0 0 2,0 0 13,0 0-4,0 0-4,0 0-4,0 0 0,0 0-2,0 0-1,10 0-1,-10 0-3,0 0 0,0 0 1,0-4-1,0 4-2,0 0 5,0 0-3,0 0-2,0 0 0,0 0 0,0 0 0,0 0 0,0 0 3,0 0-6,0 0 3,0-6 1,0 6 0,0 0-1,0 0 2,0 0 0,0 6-2,0-6 0,0 0-2,0 0-1,0 0 2,0 0 1,-10 0-2,10 0 1,0 0-2,0 0 2,0 0 0,0 0 2,0 0 0,0 0-1,0 0 0,0 0-1,0 0 2,0 0-1,0 0-1,0 0-9,0 0-7,0 0-12,0 4-13,0-4-14,0 0-17,0 5-15,-9 1-19,9 3-20,-8-4-22,-1 5-14,0 0-19,0 0-16,1 0-15,-2 0-16,2 0-13,8 0-10,-9 0-11,9 0-18,-10-5-24,10 5-43,0-1-66,-8 2-37</inkml:trace>
  <inkml:trace contextRef="#ctx0" brushRef="#br0" timeOffset="51184">4433 1592 27,'-19'5'46,"11"0"7,-10 0 4,1-1 5,7-4 1,-7 6-1,-1-1-3,10-1-3,-11-4-6,2 6-3,8-6-1,-8 0-1,-1 5 2,9-5 1,-9 0 3,1 0 4,-1-5-1,-1 5-2,11-6-3,-19 2-7,19-1-7,-10-1-6,-9-3-3,10 4-11,-1 0-6,-9-5-2,10 5-1,-1 0 0,0 0 1,-9-5 1,10 5 8,-1 0 8,1 0 3,-1 0 2,0 0 0,1 0 1,-1 0-1,1 0-3,-1 0-2,-1 0-2,11 0-2,-9 0 4,-1 0 4,9 0 6,-9 1 2,10-2 2,-11-3-6,11 3-5,-10 1-1,9 1-4,-9-7-5,10 7 0,-11-1 0,11-1-3,0-3 3,-1 3 2,-9 2 1,9-7 1,0 7-4,0-6-4,1 5-2,-2-5-2,2 0-2,-1 5-2,-1-5-4,10 0 0,-8 0 0,-1 0-1,1 0 0,8 5 0,-10-5 1,2 0 0,8 1 1,-9-2-2,-1 1 0,10 1 0,-8-2 0,0 2 0,8-1 0,-10-1-1,10 2 0,0-6 1,-9 4 0,9-4 1,0 0-1,0 1 0,-8-1 0,8 0 0,0 0 0,0 0-2,0 0 0,0 0 1,0 0 1,0 0 0,0 6 0,0-11 0,0 5 0,0 0 1,-8 0-1,8 5 0,0-5-1,0 0 2,8 0 0,-8 5 0,0-5 0,0 5 1,0-4-2,0 3-1,8 1 1,-8 1 0,0-6-1,9 4 0,-9 2 0,10-6 0,-10 0 1,8 5 0,0-5 1,2 5-1,-1-5 0,9 0 0,-10 0-1,9 5 0,-7-5 1,7 1 1,-7 3-1,7 1-1,-8 1 1,0-2 0,-1 2 0,11-1 0,-11 5-1,-8-5 1,8 5 0,2-1 1,-1 2-1,-1-1 0,2 0-1,-2 0-1,1-5 2,9 5 0,-10 0-2,11-5 0,-11 5 1,10 0 1,-1 0 0,1-5-1,-1 5 1,2 0-2,7 0 3,-8-5 0,-1 5 1,10-4-2,0 3 0,-1-3 0,-9 3 0,10 1 1,0 1-1,-1-2 0,-8 1 0,9 1 0,-10 4 0,10-6 0,-9 6 1,-1-5-1,1 1 1,0 4 1,-1-5-2,1 5 0,-1-6 0,-7 6 1,7-4 0,1 4 1,0-5 0,-1 5-1,2-6 1,-3 2 0,3-1 2,-1-1-3,-1 6 3,1-4-1,-1-1-2,10 0 5,-9 5-3,-1-5-1,1 0-2,0 5 2,9-5-2,-10 5 0,1-5 0,9 5-3,-11 0 3,11 0 1,-9-5 0,-1 5 0,10 0-1,-9 0 0,-1-5 1,10 5-1,-9-5 0,9 5 0,-9 0-1,7-5 0,-7 5 1,9 0 0,-9 0 1,8-5-1,-8 5 0,9 0 1,-1-5-1,1 5 1,0 0-1,-1-5-1,-1 5 0,2 0 1,0-5 0,0 5 0,-1-5 0,1 5 2,0 0-1,-1 0-1,9-5 0,-8 5 0,0 0 1,-10 0 2,9 0-3,1 0 1,0 0 0,-1 0 1,1 0 0,0 0 0,-11 0 2,11 0-2,0 0 5,-1 0 2,10 0 0,-10 0 1,9 5 0,-8-5 1,0 0-1,8 0 0,1 0-2,-9 0-1,8 0 0,0 0 2,0 0-1,-8 0 0,8 0 2,-8 0-3,-1 0-1,10 0-2,-10 5 1,1-5-1,0 0-1,-9 5 0,8-5-2,0 0 1,-8 0-1,9 0 1,-9 5-1,7-5 0,-7 0 1,9 0-1,0 0-1,0 5 0,-1-5 4,-9 0-2,18 0 0,-8 0 1,-9 0-2,9 0 0,-1 5 2,1-5 0,-10 0-3,10 0 2,-1 0 0,-7 5 0,-3-5 1,11 0 1,-9 0-1,-1 5 3,10-5 2,-9 0 0,0 5 1,8-5 1,-8 0-1,0 5-4,9-5 0,-10 5 0,1-5-1,-1 5-3,9-5 2,-7 5-1,7 0-1,-9-5 3,10 0-1,-9 0-3,9 5 1,0 0 1,-11-5-2,11 0 2,0 4 0,-1-4-1,1 6 4,0-6-1,-1 5 5,-9-1 1,10-4 3,0 6 1,-9-1 1,9-1 1,-11-4-1,11 6-1,-9-1-4,-1 4-1,10-3-2,-9-2 0,-1 1 0,1 5 2,0-5 0,-9 5 1,9-5 1,-1 5 1,-9 0 0,11-5 1,-1 5 0,-10 0 3,11 5 3,-3-5 0,-7 0 2,9 5-1,-9-5-1,9 4 0,-10 1 1,2 0-5,-2 0 0,9 5-1,-17 1 0,10 3-2,-10-4 1,0 5-3,-10 0 2,10 0-3,-17 5 0,9-6-2,-10 6-1,-9 0 1,9-5 1,-7 5 0,-2-5-4,0 4 2,1-3-2,-10-2 1,0 1 0,11 0 0,-20 0-2,10 0 1,-10 0-1,1-1 1,-1-3-2,2 4-2,-11-6 1,1 7 0,-9-7-3,0 7 0,-8-2-3,-1 1-9,-18 0-28,1 0-42,-9 4-60,-18-3-80,8-2-126,-17-3-136,1 3-75,-10-4-31</inkml:trace>
  <inkml:trace contextRef="#ctx0" brushRef="#br0" timeOffset="58681">27 3035 151,'0'-5'354,"-10"5"-74,10-5-64,-9 0-33,9 0-12,0 0-23,-8 0-30,8 1-26,0-2-23,0 1-13,0 1 2,0-2-8,8 1-1,-8-5 0,0 5 0,9 1 1,-9-2 10,0 1 6,10 1-2,-10-1 8,0-1 2,0 2 5,0 4 3,0-5 2,0-1-1,0 2-1,0 4-3,0-5-6,0 5-3,8 0-6,-8 0-11,0-6-5,9 6-4,-9 0-7,8 0-5,-8-4-3,10 4-3,-2 0-1,1 0 5,1 4-2,-10-4-2,8 6 5,0-1-2,2-1 0,-1 7-5,-1-1 7,0-5 7,2 4 6,-1 6 6,-9-5-1,8 5 1,2-4 3,-10-2 3,8 6-3,-8-5-6,9 0-6,1 0-7,-10 0-5,0 0-4,8 0-3,-8-5 3,8 5-5,-8-5-2,10 0-3,-10-1-2,0 2-1,9-1 2,-9-5 2,8 4-5,-8-4 2,9 0-1,-9 0 0,9 0 2,0 0 0,-9-4-2,8 4-1,2 0 5,-1-5-1,-1-1 5,2 2 1,-2-1 0,1-5 0,9 5 0,-10-5 0,11-5-1,-3 5-4,-6-5-3,16-5-1,-8 5-3,0-4-1,9-2 0,-10 1 1,9 1-3,-8-7-3,9 2-1,-2-2-2,2 2 1,10-6 1,-12 0-3,11 1 0,-9-1 0,8 0 1,0-5 2,0 5 1,-8 0 0,8 0 6,10 1 8,-18-1 6,16 4 4,-8-4 8,2 6 8,-2-1 11,0 0 7,0 5 4,0-5-2,2 5-3,-2-4-1,0 3-5,0 2-8,-8 4-7,8-5-10,-8 5-4,9 0-4,-11 0-3,2 0-3,-9 5-2,9 0-2,-10 1-3,-7-2-1,6 1-4,3 5 0,-11-5-1,2 5 0,-2 1 0,1 4 0,-1-5 0,-8-1-2,10 6 2,-10-4-1,0 4-1,8 0 1,-8-5 0,0 5 0,9 0 0,-9 0 3,0-6-2,0 6-2,0 0 2,0 0-2,0 0 0,10 0 1,-10 0 0,0 0-1,0 0 0,0 0-1,0 0 5,0 0-3,0 0 0,0 0-1,0-4-2,0 4 0,0 0-2,0 0 6,0 0-4,0 0 1,0 0 1,0 0 0,0 0 0,0 0 1,8-5 2,-8 5-5,0 0 0,0 0 1,0 0 0,0 0 1,0 0 0,0 0 0,9 0-1,-9 0 1,0 0 0,0 0 1,0 0 1,0 0-2,0 0 0,0-6 0,0 6 0,0 0 0,9 0 1,-9 0-1,0 0-1,9 0-2,-9 0 2,0 0 1,0 0-1,0 0-1,8 0 1,-8 0-1,0 0 2,0 0 2,-8 0-1,16 0-2,-8-4 1,0 4 1,0 0 1,0 0 0,0 0-3,0 0 0,0 4 1,0-4 1,0 0 0,0 0-2,0 0-1,0 0 0,0 0 0,0 0 0,0 0 0,0 0 2,0 0-2,0 0 1,0 0 1,0 0 3,0 0 0,0 0 0,0 0-4,0 0 1,0 6 1,0-6 0,0 0 8,0 0-10,0 0 0,0 0-6,0 0-3,0 0-7,9 0-5,-9 0-9,0 0-16,0 0-4,0 0-9,0 0-11,0 0-14,0 0-13,0 0-10,0 0-21,-9 0-22,9 0-19,0 0-25,0 0-24,0 5-31,0-5-32,-8 0-41,8 4-40,0-4-56,0 0-88,-9-4-78,0 4-17,0-5 15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6:04.40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699 708 263,'0'10'376,"0"-5"-70,0 0-47,0 0-6,0 0-7,0-5-45,0 5-37,0-5-26,0 0-13,0 0-10,0 5-3,0-5-4,0 0-1,0 0 4,0 0 1,0 0 4,0 0 5,0 0 6,-10 0 3,10 0 6,0 0-2,0 0-2,0 0-7,0-5-6,0 5-12,-9-5-10,9 5-11,0-5-12,0 0-9,-8 0-9,8 0-8,0 0-7,0-5-5,0 6-3,0-2-6,0-3-3,8 3 0,-8 1 3,0 1 5,0-2 2,0 1 2,9 1 0,-9 4 1,0-5-4,10 5 0,-10-6-7,8 2-1,1 4-5,0-5-4,0 5 1,8 0-3,-7-6 1,6 6-3,3 6 1,-11-6 0,10 5 0,-1-5 3,1 4 3,1 7 3,-11-7 7,10 7 5,-9-2 4,-1 1 1,1 1 6,0 3-2,-9-4 0,9 5 0,-9 0-1,0 0 0,0 5-1,0-5-5,-9 0-1,9 0-1,-9 5-2,9-5-2,-17 4-2,17-4-5,-18 5-2,9-5-2,1 0-3,-11 5-1,11-5-3,-10 0-4,9 0-1,-9 0-3,1-6 0,7 2 0,-6-1-2,6-1 3,-7 2-3,8-7 1,0 1 0,0 1 3,1-6 1,-2 5 5,10-5 3,-9 0 1,9 0 2,0 0 0,-8 0-1,8-5-2,0-1-4,0 1-4,8 1-3,-8-7-3,0 7-2,0-1 0,0-5 0,9 5 1,-9-1-1,0 2-1,10-7 2,-10 7 0,0-1 0,8 0 1,-8 5-1,0-5-1,0 5 1,0 0 0,0-5-1,0 5 0,0 0-1,0 0-1,0 0 2,0 0-1,0 0-1,9 5 0,-9-5 0,0 5 1,0 0 0,9 0 1,-9-1-1,9 7 0,-9-7 4,8 2-1,-8-1 1,9 5-1,-9-1-1,10 2-1,-10-7 1,0 7-1,8-2-1,-8 2 1,8-2 1,-8 1 0,10-5 1,-10 5-3,0 1-12,9-7-14,-9 6-13,8-5-15,-8 5-22,10-5-31,-2 0-31,1 0-29,-1 0-22,2 0-18,-2-5-21,11 5-22,-11-5-16,1 0-12,0 0-11,8 0-7,-8-5-6,9 5-7,-10-5 1,11-5 0,-11 5 0,10-5-1,-9-5-9,9 6-16,-10-6-22,11 0-27</inkml:trace>
  <inkml:trace contextRef="#ctx0" brushRef="#br0" timeOffset="713">999 265 215,'-8'-9'292,"-10"-2"-45,-9 1-32,9 5-10,1 1-19,-10-1-24,0-1-16,1 2-7,-1 4-2,0 0 2,1 0 3,-9 4 3,8 2 4,-8-1 3,0-1 6,8 7 1,-8-2 0,0 1-7,-2 5-5,2 0-2,-8 5-7,6 5-9,2 0-4,0 5-4,0 5-2,0-5 6,8 9 8,-8 1 2,8 0 4,1 5 2,-1 5-3,9-6-5,1 11-5,-1-5-13,-1 0-16,11 4-12,0-4-14,8-5-14,0 0-12,8-1-7,0 1-10,2-5-7,7-6-5,1 2-6,9-7-5,0 1-1,-1 0 1,9-4-4,1-7-1,8 1 1,-8 0-1,7-5-1,2 0 3,-1-5-1,0-5-1,0 0 0,1-1-2,-2-4 0,2 0 2,-1-4 0,-8-1 1,8-5-2,-9 0 1,10-5 0,-10 0 2,0 0-1,0 0 0,2 0-3,-12-5 1,2 1 0,-1-2-1,1 1 0,-9-4 0,9-1 1,-10 0 1,1-5 1,9 0-1,-19 0-1,10 1-1,-1-7 0,2 1-2,-11 1-5,10-6-2,-9 5-3,-9-5-6,8 5-3,-8-4-4,10 4-8,-10 0 1,-10 0-2,10 0-3,-8 0-1,-1 5 2,1 6 2,-10-6 1,9 10 3,-9-5-8,9 10-7,-9 1-5,1-1-12,-1 4-4,0 7-23,1-2-23,-10 6-21,1 0-15,7 0-13,-7 6-17,-1-2-19,10 7-28,-9-2-20,-1 1-22,9 5-29,1-5-30,-1 0-37,9 0-58,-9-5-84,9 5-68,9 0-11</inkml:trace>
  <inkml:trace contextRef="#ctx0" brushRef="#br0" timeOffset="2002">2591 584 126,'0'-5'198,"0"5"22,0-5 20,0 5 19,0-5 1,0 0-9,0 5-15,0-5-13,0 0-7,0 5 0,0-5-4,0 5 5,0-5-2,0 0-5,0 5-9,0 0-15,-8 0-21,8 0-22,-8 0-16,-2 5-18,1 0-13,1 5-9,-2-5-7,2 10 3,-11-5 10,11 10 11,-9-1 11,-1 2 9,9-1 2,-9 4-1,0 1-3,10 5-6,-11-5-11,11 5-15,-9-6-17,7 6-13,2 0-11,-1-5-11,-1 5-6,10-5-8,-8 5-4,8-5-4,0-6-4,0 7-2,8-7-3,-8 1-3,10 0-1,-1 1-1,9-6-3,-10-1-3,9 1 4,2-5 1,-1-5 0,-1 5 1,1-5 0,0-5 0,-1 4 3,1-4 3,-1 0-4,1-4 0,1-1 0,-11 5-2,9-5 2,1-5-1,-9 5 2,0-5-3,0 5 2,-1-5-2,-8-5 0,10 6 3,-2-2-2,-8 1-2,0-4-2,0 4 1,0-6 0,0 1-1,-8 6 0,-2-6-3,2 0 1,-1 0 2,0 5-2,0 0-3,1 0-5,-11 0-3,3 5-6,6 0-2,-7 0-6,-1 5-8,-1 0-2,11 5-1,-9 0-4,-1 0-8,0 0-8,1 0-14,-1 5-19,9 0-25,-9 0-30,1-1-28,7 2-33,-7-1-28,7-1-32,2-3-30,8 3-26,-8-4-16,8 1-14,-10-2-17,20 1-22,-10-5-43,8 0-56,-8-5-49,8 5-5</inkml:trace>
  <inkml:trace contextRef="#ctx0" brushRef="#br0" timeOffset="2510">3140 613 388,'9'6'483,"-9"-1"-94,0-1-69,0 2-45,0-1-58,0-5-49,0 4-30,0 2-19,0-1-12,0-1-10,0-4-10,0 11 3,-9-7-3,9-4 1,-8 5 7,8 1 7,0-6 8,-10 4 7,10-4 4,0 0 4,-8 0 0,8 0-5,0 0-6,-9 0-3,9 0-6,0-4-11,-10 4-12,10-6-11,0 1-1,-8 1-16,8-7-7,0 7-13,0-7-10,0 7-3,0-7-1,8 7-4,-8-7-13,10 7 6,-10-7-1,9 7 5,-1-6 5,-8 5 1,10 0 6,-2 0 3,1 0 4,-1 0 2,2 0 1,-1 5-2,-1-5-1,-8 5-2,10 0-1,7 0 0,-8 5-1,0 0 3,-1 0 3,1 5 4,1 0 1,-2 0 5,0 0 4,2 5 3,-1 0 2,-9 5 0,8-5 1,-8 4-1,10-4 0,-10 5-5,0 5-4,-10-5-5,10 5-3,-8 0-2,-1-1-1,-9 2 0,10 4-3,-11-6-3,2 1-5,8 0-2,-8-5-1,-1 5-4,-1-5-5,2-1 0,-1-4-4,1 0-2,7 1 0,-6-1-1,6-6 0,-7 1 0,7-5 4,2 1 0,8-2 2,-9-4-1,1 0 3,-2 0 1,2-4-1,8-2 0,-9-3-4,9 3-4,0-3-2,0-6 1,0 4-2,0 2 0,0-6 0,9 0-1,-9 4 0,8-4 0,2 6 0,7-1 1,-9-5 0,2 5-1,-2 0-9,1 5 4,9-5 3,-10 5 3,11 0-1,-11 5 2,2 0-1,7 0-2,-9 0 9,11 5-2,-11 0-3,2 5 0,7 0 0,-8 0-3,0 0 1,-1 0 2,1 0-1,1-1 0,-2 6-1,-8-4 0,8 4-9,-8-6-14,10 1-18,-10 1-19,9-2-30,-9 2-39,0-2-49,8 1-45,-8-5-41,0 1-35,0-2-33,0-4-27,0 0-21,0 0-13,10 0-9,-10-4-18,0-7-45,8 1-80,1-4-47,-9-1-11</inkml:trace>
  <inkml:trace contextRef="#ctx0" brushRef="#br0" timeOffset="3116">3741 549 458,'0'10'583,"10"-5"-101,-10 0-109,0 5-85,-10-5-63,10 5-36,0-6-25,0 7-23,0-7-12,0 7-12,-8-7-18,8 7-6,0-7-1,-9 2-6,9-1-3,-9-1 0,9 7-2,-9-7 0,1-4 6,8 5-1,-10 1-1,2-6 2,8 0-1,-9 0 2,1 0 2,8 0-4,-10-6-8,10 6-8,-9-5-11,9 1-9,-8-2-10,8-3-10,0 4-12,0-5-5,0 5-3,0-5 1,0 5 2,8-5-2,-8 5 3,9-1 5,-9-3 6,10 9 4,-10-10 4,8 10 2,1-5 3,-1 0 4,2 5 0,-2 0 0,1-5-5,9 5-3,-10 5-3,11-5-1,-11 5 0,10 0 3,-9 0 1,9 5 3,-1 0 5,-7-1 3,6 2 1,-6-1-1,7 5-1,-8-1-2,0 1-3,-9 6-4,9-7 1,-9 6 0,0-5-1,-9 5 1,9 0-2,-9 0-3,0 5 0,-8-5-2,-1-1-5,0 7-5,1-2-3,-10-4-4,9 0-3,-9 5-2,10-5-1,-9-5-4,8 0 2,-9 0 1,10 0 0,-10 0 1,9-6 1,1 2 3,-1-1 0,0-5 2,1-1 3,7 1 4,2 1 3,-1-6 0,1 0 1,-2 0-2,2-6 0,8 1-4,0 1-3,-9-7-3,9 2-5,9-2-4,-9 1 0,0 1-2,8-6-2,2 0 1,-2 0-1,9 5-2,-7-5 2,-2 5-1,11-5 0,-3 5 2,3 0-1,-11 5 1,10-5-1,-1 5 2,10 0 0,-9 0-1,-1 5 0,1 0 0,0 5 0,-1 0-1,2 0 0,-11 0-1,10 5 0,-1 0 3,-7 5 0,7-5 0,-7 10-1,-2-5 1,0 0 0,2 0 1,-1 0 0,-9 0-3,8 5-11,-8-5-15,0 0-18,0 0-26,0 0-37,0-6-47,0 6-55,0-5-50,0 0-51,0-5-46,0 0-40,0 0-29,0-5-14,0 0-3,0 0-9,0 0-32,9-5-58,0 0-49,-9-5 1</inkml:trace>
  <inkml:trace contextRef="#ctx0" brushRef="#br0" timeOffset="3763">4441 639 98,'0'-5'664,"0"5"29,0 0-94,0 0-112,0 0-100,-9 0-80,9 0-59,0 5-44,0-5-29,0 4-17,0-4-2,0 6 1,0-1 8,0-1 6,0 1 4,0 1-4,-8-2-5,8 1-10,0 1-13,0-2-15,0 1-16,0 5-15,-10-5-13,10 0-7,0 5-8,0-5-4,-9 0-4,9 5-7,0-5-4,0 5-4,0 0-4,0 0-7,-8 0-6,8 5-5,0-6-3,0 6-5,0 0-3,-10 5-4,10-5-2,0 0 0,0 5-2,0-5-2,0 0-1,-8 0 0,8 0 3,0 0-1,0-5-2,0 0-1,-9 0 1,9-1 0,0 2 1,0-11-1,-9 4-2,9 2 0,0-1 0,0-5 1,0 0 2,0 4 0,0-4 2,0-4-1,0 4 1,0-5-3,0-1 2,0-3-2,0-1-2,0-5-1,0 0-6,0-5-6,0 5-3,0-10-4,0 5-1,-9-5-5,9 0 0,0 1 0,0-2 0,0 2 7,0 4 2,0 0 3,0-5 3,0 10 1,0 0 4,0 0 3,0 0 0,0 1 1,0 4 1,0 5 0,0-5 0,0 5 0,0 5-1,0-6-1,0 6-2,0 0 0,0 0 1,0 6 0,0-1-1,-8-1 2,8 7 2,0-1 4,-10 4 8,10 1 3,0 0 4,-9 0 3,9 0 5,9 0 2,-9 0 0,0 0 0,10 0-3,-10 0-5,0-1-2,8-3-2,-8 4-4,9-5-2,-9 4-2,9-4-2,0-5-2,-1 5 1,-8-5-3,10 1 1,-2-2 0,1 1 0,1 0 1,-10 0-2,8-5 1,1 5-1,-9-5-2,0 0 0,8 0-4,-8 5-4,0-5-4,10 0-2,-10 0-4,8 0-2,-8 0-2,0 0 0,0 0 1,9 0 2,-9-5 4,0 5 1,9 0 5,-9-5 1,9 0 2,-1 0 2,-8 0 2,10 1-3,-1-7 1,-1 7 1,-8-2 0,8-3 1,2 3-1,-10-3 0,9-2 1,-1 2 2,-8-1 3,10 5-1,-2-5-2,-8 0 1,9 0 2,1 0 0,-10 5-3,8-5 0,0 0-2,-8 0-1,9 0 1,-9 0-1,10-5-1,-2 6-1,1-6-2,-9 0-1,9 0-1,0 0 1,-9 0-1,8-5 2,2 5-2,-1 0 1,-9-5 1,8 5 0,0 0 6,-8 0-2,10 0 1,-10 6-1,0-2 3,9 1-1,-9 1 2,0 3 0,0 1 0,0 1 0,0-1-2,0 5 0,0 0 0,0-6-1,0 6-1,0 0-2,0 0 1,0 0-1,0 6 3,0-1 1,0-1 0,0 7 3,0-7 8,-9 11 6,9-4 4,0-2 5,-10 6 4,10 0 6,0 0 9,-8 5 5,8-5-2,0 5 3,0-1 4,-8 7-2,8-7 4,0 7 2,-9-2-4,9 1 0,0 0-1,0 0-1,0 4-5,0-3-3,0-2-5,-10 6-3,10-5-1,0 0-5,0 5-4,0-5-3,0-5 0,0 4-3,0-3-2,10-1-3,-10 4-4,0-4-2,0 1-2,0-2 3,0-4-3,0 0-1,0 0-2,0-5-2,0 5-1,0-5 1,0-5-1,0 5-4,0-5 1,0 0 2,0-5 0,0 4 0,0-4-9,0 0-9,0 6-13,0-6-15,0 0-22,0-6-24,0 2-25,0-1-28,0 0-23,0-5-36,9 5-48,-9-5-52,0-5-57,8 5-59,-8-5-57,0 0-50,8-4-53,2 4-59,-10-6-81,9 1-30,-1 0 18,2 1 53</inkml:trace>
  <inkml:trace contextRef="#ctx0" brushRef="#br0" timeOffset="4887">5043 414 64,'0'0'532,"0"6"-45,-10-6-72,10 0-60,0 0-33,0 5-44,0-5-38,0 0-29,-8 4-23,8 2-15,-9 3-6,9-4-6,0 10 4,-10-5 4,10 5 9,0 5 4,0-5 8,-8 5 6,8 0-1,0 5 0,0-5-7,0 5-13,0-1-17,0 2-18,0-2-19,0 6-19,0-5-16,0 0-13,0 5-12,8-6-15,-8 6-7,0-4-4,0-2-5,0 1-5,0 0-4,0-5-7,0 0-3,0 0 6,0 0-3,0-5-5,0 0-2,0 0-2,0-6-1,0 2-1,0-7 1,0 1-1,0 1 1,0-6 0,0 0 1,-8 0 0,8 0 0,0-6 5,0 1-4,0-4-3,-8-6 0,8 4-2,0-4-1,0-4-1,8 4-2,-8-5-5,8 0 3,-8 0 0,10 5-1,-10-5 0,9 5-1,-1 0 0,2 1 2,-10-1 2,8 4-1,1 1 2,1 1 0,-2-2 0,0 7 2,-8-7 0,9 7-2,1 4 0,-2-5 0,-8 5 0,9 0-2,0 0 1,0 5 0,-1-1 2,2 2 1,-10-1-3,8 5 1,1-1 1,-1 2 0,-8 4 0,0-6-1,10 1 0,-10 5 0,0 0 0,0 0 1,-10 0-4,10 0-3,-8 5-4,-1-5-8,1-1-5,-2 1-5,2-4-6,-1 4-6,0 0-5,0-6-7,-9 6-3,9-4 1,1-2-8,0 1-5,-2-5-7,1 5-3,1-5-6,-2-5-3,10 6-1,0-2-2,-8-4-2,8 0-7,0 0-10,0-4-2,0-2-4,0 1-1,8 1-3,-8-7 2,10 1 6,-10 1 14,8-2 15,1-4 10,1 0 11,6 1 10,-7-1 9,1 0 6,-2-5 3,1 5 7,0-5 1,8 0 3,1 5 8,-9-5-1,9 5 4,-9-5 3,-1 5 3,10-4-2,0 4 3,-9 0 5,8 0-5,-7 0 4,-2 0 7,10 5 13,-9 0 24,-1 0 10,2 0 9,-2 5 9,-8 0 10,9 0 6,-9 5 0,8-5-10,-8 5-23,0 0-2,10 0 8,-10 0 19,0 5 16,8 0 15,-8 5 20,0 0 15,9 0 11,-9 5 5,0 0-5,0 0-22,10 5-13,-10-5-9,0 9-17,8-3-14,-8-2-6,0 1-4,0 5-4,0 0-4,9 0-5,-9 0-9,0-6-4,0 7-4,0-7-3,0 7-8,0-6-2,0 4-5,0-4-6,0 0 0,0 0-4,0 0-2,-9-5-3,9 5-1,0-5-5,0 0 2,-8 0-1,8 0-1,0 0 1,-10 0 0,10-6-2,0 1-2,0 0-6,0 0-13,0-5-19,0 0-14,0 0-18,0-5-15,0 0-16,-9 5-26,9-5-32,0 0-35,0-5-36,0 0-33,0 0-42,0 0-44,0-5-46,0-4-39,0 3-24,9-4-28,-9-4-52,0-1-92,0-5-27,10 5 14</inkml:trace>
  <inkml:trace contextRef="#ctx0" brushRef="#br0" timeOffset="5724">5475 574 453,'10'-5'559,"-10"0"-68,9 0-77,-1 0-69,2 0-62,-2 5-47,9-5-35,-7 5-31,-2 5-26,1 0-17,9 0-15,-10 5-17,2 0-10,-1 0-9,-1 5 2,-8 0 4,9 0 2,-9 5 1,0-1 0,0 1 2,0 0-1,-9 0-5,1 0-6,-1 5-10,-9-5-9,10 0-9,-11 4-10,11-4-8,-10 1-8,1-2-5,-1-4-6,9 5-2,-9-5-2,0-5-4,9 0 0,-8 5-2,8-10 1,0 0-1,1 0-11,-2 0-11,10-5-16,-9 0-14,1 0-19,8-5-20,0 5-26,0-5-19,0 0-16,0 0-14,8 0-12,1 0-15,-9 0-11,10-5-10,-2 5-8,10-5-8,-1 5-1,-8-5-1,9 0-3,0-5 2,-1 6 2,10-2 9,-9-4 12,-1 0 19,1 0 29,9 6 35,-10-6 54,1 0 50,0 0 55,-1-5 50,10 5 43,-9 0 32,-1-5 24,1 1 14,0 4-1,-1-6 2,1 7-6,-1-7-6,1 6-1,1-4 1,-11 4 0,1 0 1,0 5-1,0-5-3,-1 5-3,-8 5-4,9-5-12,-9 5-10,0 0-16,0 5-16,0-5-15,-9 5-13,9 5-11,-8-5-2,-10 5 2,9 0 4,-9 5 6,9 0 8,-9 0 6,1 5 5,9-5-1,-2 5-7,2-1-8,-11 1-9,19 0-11,-8-4-10,8 4-10,-8 0-8,8 0-9,0-6-3,8 6-5,-8 0-5,8-5-1,2 0-3,-1 5-2,9-5-1,-10 0-1,1 0-2,9 5-1,-1-6-4,1 2-2,-9-1-2,9-1-1,-1 2-1,1-2-1,-10 1 0,11 1-1,-1-2 3,-10 1-3,9 0-1,-7 0-1,-2 5 0,1-5 0,1 0-1,-10 0 2,8 0 0,-8 0 1,8 0 2,-8 0 0,0 0-8,0-5 1,0 5 4,-8-1-1,8 2 0,-8-1 0,-2-1 1,1-4 0,1 5 8,-2-5-6,-7 1-10,9-1-8,-10-1-12,9 2-12,-9-1-16,0-1-21,1-4-28,-1 0-28,1 5-26,-2-5-26,-7 0-25,9-5-25,-1 5-26,-1 0-28,3-4-24,-3 4-22,2-5-20,-1-1-30,0 2-57,10-7-102,-11 2-61,2-2-6</inkml:trace>
  <inkml:trace contextRef="#ctx0" brushRef="#br0" timeOffset="12388">6360 643 298,'0'0'301,"0"0"-50,0 0-51,0-4-23,0 4 15,0 0-13,0 0-28,0-5-28,0 5-16,0-6-8,10 6-10,-10-4-8,0 4-6,0-5-5,8 5-4,-8-6 0,0 6-4,9-4-3,-9-1 4,0 5 2,0 0 3,9-6 4,-9 2 8,0 4 5,9-5 2,-9 5 5,0 0 3,8-5 1,-8 0 2,0 5 2,10-5 0,-10 5 0,0-5-1,0 5-2,0 0-6,0-5-5,0 5-9,0 0-11,0 0-12,0-5-14,0 5-10,0 0-15,0 0-7,9 0-4,-9 0-3,0 0-2,8 0 0,-8 5-2,0-5 1,10 5 16,-2 0-4,-8 0 3,9 0 6,-1 0 2,-8 4 7,10 2 7,-10-1 7,8-1-6,1 2 12,-9-1 8,10-1 5,-2 6 4,0-4-2,2-2-1,-10 1 0,9-5 0,-1 5-5,-8-5-9,9 5-10,-9-5-4,9 0-3,-9 0 1,9 0-4,-1 0-5,-8 0-3,10 0 1,-2 0 0,-8 5-4,9-5-1,1 5-4,-2-5-1,-8 4-1,9 2 0,-1-7-2,-8 7 0,10-1-2,-2-1 0,1-4-1,-9 5-2,9-5 0,-9 5 1,9-5 3,-9-5 5,8 6 6,2-2 8,-1-4 2,-1 0 5,0 0 4,11-4 0,-11 4 2,10-6-6,1-3-5,-3 3-5,3-3-5,-2 3-2,1-3-4,8-6-3,-9 4-3,10 2-3,0-6-1,-1 0 2,1 0 1,8 0-6,-8-5 3,8 0 2,1 1 1,0-2 4,7 1 1,-6-4-1,6 3 1,2-3 5,-1-1 0,0 0 1,0 5-2,-9-5 0,10 5-1,-1-5-2,-9 1 1,10 4 1,-10 0-5,10 0 1,-10 0-3,0 0 2,0 5-1,1 0-2,0-5-10,-10 5 5,9 5 0,-8-5 1,0 6 1,-1-2-2,-9 2 1,10-1 2,-9-1 8,-1 7-5,1-1-4,-1-5-1,1 5 0,1 0 0,-11 0 0,10 0 0,-9 0-1,-1 5 1,1-5 0,0 0 0,0 5 1,-1-5 1,2 5 0,-2-5-3,1 5 1,-9-5-1,10 5 0,-10 0 2,8 0-2,-8-5 0,0 5-2,9 0 1,-9 0 1,0 0 1,9-5-1,-9 5 0,0 0 1,9 0-1,-9 0 0,0 0 1,8 0 0,-8-5-1,9 5 3,-9 0-1,9 0 0,-9-5-1,0 5 1,9 0-1,-9-5 1,8 5-1,-8 0 0,10 0-1,-10-5 0,0 5 3,0 0 0,9 0-2,-9 0 0,0 0 1,0 0-1,0 0 1,0 0 1,0 0-4,0 0-1,0 0-3,0 0-7,0 0-9,0 0-12,0 0-15,0 0-13,0 0-15,-9 0-23,9 0-25,-10 5-28,2-5-35,-1 0-35,9 5-42,-18-5-46,10 0-44,-1 0-35,-9 0-27,10 0-26,-11-5-38,11 5-74,-2-10-70,-7 5-9,8 1 23</inkml:trace>
  <inkml:trace contextRef="#ctx0" brushRef="#br0" timeOffset="28422">6290 1365 28,'0'0'139,"-9"5"2,9-5 1,0 0-5,-10 0-9,10 0-12,0-5-20,0 10-21,0-5-21,0 0-19,-8 0-13,8 6-8,0-6-3,-8 4-4,-1-4 0,9 5-2,0-5 0,-10 5 0,2-5 2,8 5 6,-8 0 7,-2-5 5,10 5 2,-9 0 2,1 0 0,-2-5 1,2 5-1,-1 0-6,1 0-4,-2 0 3,1 5 0,-9-5 0,10 0 2,-1 0-1,-9 5-1,10-5-2,-11 0-3,11 0-4,-10 5 1,1-5 3,7-1 3,-7 7 7,-1-7 13,1 2 9,-1-1 3,0-1 1,-8 1 1,8 1-3,0-2 0,-9 1 2,2 1-4,7-2-4,-9-4 3,0 5 3,-8 1-4,9-6 0,-1 0-5,-8 0-10,8 4-4,-8-4-2,0 5-4,8-5 0,-9 5 1,1-5 1,8 5-3,-8 0 4,8-5-4,-8 5-4,8 0-5,1 0-5,-1-5-2,0 5-2,2 0 0,7 0-2,-9 0-4,0 0 0,11 0 4,-11 0 0,0 0-1,9 0 1,-9 0-1,10 0-1,-9 0 3,-1 0-2,9 0-4,-17-1 1,8 2 0,0-1-2,1-1 5,-9 2 0,8-1 0,0-1-1,-8 2 2,8-1 1,-8-1 0,9 2 2,-1-1-1,-8-1-1,8 1 0,-8 1 1,8-6-1,-8 4-1,9 1 1,-1-5-1,0 6-1,-8-6 1,9 4 1,-1-4-1,0 0-1,1 0 2,-10 5-1,10-5-1,-9 0 1,0 0-1,-2 6 1,2-6 1,0 4-4,-9-4 1,8 0-1,-8 5 2,-1-5-1,2 0 0,-2 0 0,1 0 0,9 0 4,-10 0-1,10 0 2,-10-5 8,10 5 7,9-4 4,-10 4 0,10-6 3,-9 1 0,8 1 2,0-7-2,10 11-10,-9-10-7,8 5-2,-9 1-1,10-7-1,-1 7-2,-1-1-1,3-1-2,-3 2 3,-7-1 0,9 5-2,-1-6 0,-9 2-1,0 4 1,10-5 0,-9 5 2,7-6-2,-7 2 1,-1 4 1,10 0-1,-1-5-1,-9 0 2,10 0-1,-1 0-1,-8 5 2,7-5-3,2 0 0,-1 0-1,1 0 3,-1-5 0,0 5 1,1-5 0,-1 5 0,9-5 4,-9 0 0,1 5 0,-1-5-1,10 0-2,-11 1 2,11-2-1,-10 1-2,1-4 0,7 4-1,-7-1-1,7-4 2,-7 6-2,9-1-2,-10 0 0,-1 0 2,11-5-1,-10 10 0,1-10 0,9 5 0,-11 0 1,11 0 0,-2 1 0,-7-2-1,7 1 0,2 1 1,-1-2 1,1 1 0,-2 1-2,10 4 1,-8-5 5,-1-1-3,9 2 1,-9-1-3,0 0-1,9-5-1,-8 5 1,-2-5 0,10 5-5,-9-5 3,1 0 2,8 0 0,-8 0 0,-2 0 2,1 0 0,9 0-1,-8 0 1,-2 0-2,2 1-1,8-1 1,-9-6-2,-1 7 1,10-1 3,-8 0 4,8-5 0,0 0 2,0 5-1,0-5 4,0 0 2,0 1 1,0 4-2,0-5-4,8 5 0,-8-5-1,10 0 3,-1 5 0,-1-5-1,2 0 3,-2 0-1,1 1 2,9 4-1,-10-5 1,11-1-2,-11 2-2,10 4-4,-1-5-3,1 5 0,-9 0 0,9 0 2,-1 0-1,1 0 0,-9 1 0,9 3 0,-1-4 4,-7 0-2,6 6-1,3-6-1,-1 5 2,-10-5-1,9 5 2,2 0-1,-1-5 0,-1 5-8,1 0 3,9-5 3,-11 5-3,3 0 3,7 0 0,-7 1-2,6-2 0,-7 1 5,0 5-5,-1-5-1,10 1 1,-9-2-1,-1 7 1,10-7 4,-9 2 2,9 3 3,-11-3 6,3 3 0,-1-3 2,-1 4-2,1-5 0,-1 5 0,10 0-3,-9 0-1,-1 5-5,9-5-1,-7 0-2,-1 0 2,7 0 1,-7 0-2,9 0-1,-9 0-1,9 0 2,-2 0-3,-6 5-1,7-5-1,1 0-3,-10 5 1,9-5 0,-7 0 0,7 0 1,1 5 0,-10-4 0,10-2 1,-9 1 1,8 1 1,1-2 0,0 6 0,-2-5-1,2 1-1,-1-2 1,1 6 0,0-5-1,8 1-1,-8 4 1,-1-5 0,1 5 2,8 0 3,-8 0-3,-1-6-2,1 6 1,0-4 0,-1 4-1,-9-5-2,10 5 1,0 0-1,-9 0 1,-1-6 1,9 6 1,-7 0-1,-3 0 1,11 0 3,-9 0 0,9 0-2,-10 0 3,1 6 0,9-6-1,0 0 2,-11 0-2,11 0-2,-9 0-3,9 0 2,0 0-1,-10 0 0,9 0 2,-8 0 0,9 0-1,-10 0 1,10 0 0,-9 0-1,9 0 0,-11 0 2,11 0-2,-9 0 1,1 0 1,-3 0 0,11 0 4,-9 0 0,9 5 0,-10-5-1,10 0 1,-9 0 0,-1 4 1,9-4 0,-7 0-1,-3 6-1,3-6-1,7 0-1,-9 5 0,10-5-3,-9 0 4,9 0-3,-10 0 0,9 4 0,-7-4 1,-1 5 2,9-5-4,-2 0 2,-7 6-1,9-6 0,-9 0 5,7 4 3,-6-4 2,7 0-2,-8 5 7,8-5-1,-8 6 3,0-2 2,-1 1-3,10-5-3,-9 10-2,-1-10 0,10 5-3,-9 5 2,-1-5 1,9 5-2,-7-5 1,7 5 0,-9-5 1,10 5 0,-1-5 0,1 5-6,-9 0-3,9 0 1,0-5 0,-1 4 1,-9 2-1,10-1 0,-9-5 0,9 5 2,-10-1-1,1 2-2,-1-2-2,1-3-1,0 3 2,-1 1 5,-8 1 4,9-2 2,-10 1 1,11 0 2,-11 0 2,10 0 5,-9 0-5,9 0-6,-10 0-3,11 5-3,-11-5-2,10 5 0,-9 0 2,8-6-6,1 6 3,-10 0 2,10 0 0,1 0 2,-11 0 2,9 5 2,1-5 4,-9 0 3,9 5 10,-10-5 2,11 5 6,-11-1-1,0-4 3,11 5 0,-11 1-2,-8-6-2,10 4-7,-2 1 0,1-5 0,-9 5 3,10 5 0,-10-5-1,0 4-4,0 2 1,0-2-1,0 1-3,-10 0-5,1 5-5,1-5-2,-2 0-5,2 5-2,-1-6 0,-9 2 0,10-2-4,-11 1 2,3 0-2,6-5-1,-7 5 2,-1-5 0,9 0-1,-9 0 2,1-5 2,-1 5-3,0-5 2,9 0 2,-8-6-3,7 6 1,2-5-2,-10-5 0,18 5-1,-9-5 0,1-5 0,8 5-1,-10 0 2,10-5-1,0 5-1,0-5 0,-8 5 1,8-5 0,0 0-2,-9 0 1,9 0 1,0 0-1,0 0-1,0 0 1,0 0 1,0-5 0,-8 5-3,8 0-3,0-5-1,0 5 2,0-5 0,0 0-4,0 5-5,-10-5-21,10 0-27,0 0-21,0 0-24,0 1-30,-8-7-38,8 7-40,0-2-43,0-3-33,-9 3-30,9-3-49,0 3-83,0-3-134,0-6-44,0 0-5</inkml:trace>
  <inkml:trace contextRef="#ctx0" brushRef="#br0" timeOffset="31024">5847 613 107,'0'0'207,"0"0"-28,9-4-29,-9 4-16,0-5-5,0 5 2,0-6-9,0 2-27,10-1-20,-10 0-11,8 0-6,-8 0-2,9 0-2,0 0-5,0 0-6,-9 0-3,8 0-6,1 0-5,-9 0-2,9 5 0,-9-5 1,9 5 3,-9-5 4,0 5 5,0 0 1,0 0 4,8 0 4,-8 0 0,0 0 1,0 0 2,0 0-2,0 0-2,0 0 0,0 0-4,0 0-5,0 0-4,0 0-2,0 0-3,0 0-1,0 0-3,0 0-3,0 0 0,0 0 0,0 0-2,0 0-1,0 0 0,0 0-4,0 0-2,0 0 0,0 0-1,0 0-2,0 0 0,0 0 3,0 0-2,0 0 4,0 0 0,0 5 3,0-5 2,0 5 5,0-5 1,10 5-1,-10 0-2,0 0-1,9 0-2,-9 5 1,0-5-4,8 0-1,-8 0 3,10 0 4,-10 4 1,8-3 0,1 3 0,-9 2 1,8-7 1,-8 7-3,0-7-4,10 7-4,-2-7-3,-8 7 0,0-7 0,9 7 3,-9-7 3,0 1 0,10 5 1,-10-5 3,0 0 3,0 5-1,8-5-1,-8 0-5,0 0-1,0 0-2,8 0-3,-8-5 0,0 5 0,10 0 4,-10-5 3,0 5 3,0-5 4,9 0 1,-9 0 2,0 5 2,8-5-2,-8 0 4,0 0-4,9 0 2,-9 0 1,0 0 1,9 0-2,-9 0-1,9-5-2,-9 5-5,8 0-2,-8-5-2,10 5-6,-2-5 0,1 0 0,1 0 1,7 0 1,-9 0 1,2-5 1,7 0 1,1 0 1,-10 0 1,11 1-1,-3-6-2,3 0-1,-1 0 2,9 0 6,-11 0 17,3-5-2,-2 5-4,9 0 2,-7-5 1,-1 5 1,7 0-1,-7 0-6,1 0-17,7 0 2,-9 0 0,1 1 2,-1 4 1,10-5-1,-9 0-3,9 0-2,-1 5-1,-9-5 1,10 5 0,-9-5 1,9 5-4,0 0-2,-11-5 0,11 6-1,-9-2 0,9 1 3,-2 1 1,-6-2 2,-1 1 5,9 1 5,-11-2 1,3 2 3,-3-1 2,11-1-5,-9 7-2,1-6-3,-3 0-7,-7 5-3,9-5-2,0 5-2,-9 0-2,9 0 1,-9-5 0,-1 5 4,10 0 3,-9 0 5,-1 0 2,2 0 0,-10 0 2,8 5 0,1-5 2,1 0-3,-10 5-2,8-5-3,-8 5-1,8 0-1,-8-4-2,9-2-1,-9 6-2,0 0 0,10 0-1,-10-5-1,0 5-1,0 0-2,0 0 0,0 0-2,8-4 2,-8 4-1,0 0-1,0 0-2,0 0 0,0 0 0,8 0-1,-8-6 4,10 6-1,-10 0-2,9 0 1,-9 0-1,0 0 0,8-5-2,-8 5 3,0 0-5,0 0 3,0 0 0,10 0 2,-10 0 0,0 0 1,0 0 1,0 0 0,0 0-1,0 0 0,0 0-1,0 0-1,0 0 2,0 0 0,0 0 0,0 0-2,0 0 1,0 0-3,0 0 1,0 0 0,0 0-1,0 0 1,0 0 0,0 0 1,0 0-2,0 0 4,0 0-2,0 0 2,0 0 0,0 0-2,0 0 0,0 0 1,0 0 1,0 0-2,0 0 0,0 0 0,0 0 0,0 0 1,0 0 1,0 0-1,0 0 0,0 5 0,0-5 0,-10 0 2,10 0-1,0 0 0,0 0-4,0 0-3,0 0-4,0 0 0,0 0-5,-8 0-5,8 6-6,-9-6-15,9 4-25,-18 7-35,10-7-44,-2 6-43,-7 0-36,-1 5-32,1-5-33,-10 10-37,1-5-28,-1 5-23,0 0-24,0-5-44,-8 4-91,9 1-63,-9 1-13,0-2 21</inkml:trace>
  <inkml:trace contextRef="#ctx0" brushRef="#br0" timeOffset="32676">5989 1400 147,'0'-5'142,"0"5"-25,0-5-17,0 5-4,0-5-1,0 0 5,0 1 6,0-2-8,0 6-11,0-5-5,0 1-6,0-2-5,0 6-5,0-5-4,0 1-2,0-2 3,0 1-4,0 1-1,0-2 0,0 1 8,9 1 6,-9-1 4,8-5 2,-8 10 0,0-11 7,10 7-2,-2 4-3,-8-5 0,9-1-2,1 6-5,-10-4-3,8 4 3,0 0-3,2 0 3,-1 0 0,-1 4-4,1 2-2,0-1-4,0-1-4,-1 7-6,2-1-9,-2-1-1,1 2-9,1-2-6,-2 6-5,-8-5 2,9 1 1,-9-2-2,8 1-1,-8 0-7,10 0-1,-10 0-1,0-5 0,8 0 2,-8 0 6,9 0 3,-9 0 1,0 0 7,10 0 6,-2-5 4,-8 5 5,8-5-3,2 5-2,-1-5-4,7 0-2,-6 0-9,-1 0 1,9-5-5,-1 5-3,1-5-3,-1 0-3,10 0 0,-9-5 0,9 5 3,-1-5-5,1 0 0,0-5 0,8 5-2,0-4 0,0-7-2,0 6-3,10-5-3,-10 1 0,10-7 1,-2 2 1,2-2 1,-1 2 1,-9-6 8,10 0 5,-2 6 6,2-7 8,-1 7 7,-8-6 2,8 5 4,-9 0 0,2 0 1,-12 5-1,11 0-4,-9 1-2,-10 4-4,10 0 0,-9 0-4,-1 0-2,1 4-7,-1 2-3,-7-1-1,6 5-6,-6 0-7,-1-5-4,-1 10 1,2-5 0,-10 5-4,0-5 0,8 5 0,-8 0 2,0 0 0,0 0 2,0 0-5,0 0-1,0 0 1,0 0 2,0 0-3,0 0 1,0 0-4,0 0 2,0 0 4,0 0-1,0 0 0,0 0 0,0 0 0,0 0 1,0 0 1,0 0-4,0 0-2,0 0 4,0 0 0,0 0 0,0 0-1,0 0 0,0 0 2,0 0 4,0 0 1,0 0-1,0 0-5,0 0 0,0 0 2,0 0-2,-8 0 0,8 0 0,0 0-5,0 0-2,0 0 2,0 0-2,0 5-2,0-5-2,0 0-3,0 5-3,0-5-1,-10-5-4,10 5-4,0-5-7,0 5-11,0 5-10,-8 0-13,8-5-13,-9 5-12,-1 0-10,2-5-12,0 5-11,-2 0-4,1-1-9,-8 2-10,8-1-11,-8-1-15,7 2-17,-7-1-19,-1-5-25,1 4-29,-1-4-41,-1 0-53,-7 6-83,9-6-63,-1 5-21</inkml:trace>
  <inkml:trace contextRef="#ctx0" brushRef="#br0" timeOffset="35269">5220 1460 84,'0'0'101,"0"0"-20,0 0-4,0 0 6,0 0 4,0 0 7,0 0 4,0-5 0,0 5-8,0 0-13,0 0-11,0-5-9,0 5-3,0 0-1,0-5 0,0 5 1,0-5-1,0 5 0,0-5-3,0 5-3,8 0-1,-8-5-3,0 5-4,0 0 1,0-5-2,0 5 2,0-5-1,9 5 1,-9-5 0,0 5-2,0 0 2,0-5-4,0 5-2,9-5-2,-9 5-2,0 0-1,0-5-4,0 5-1,9 0-3,-9 0-5,0 0 1,0 0 1,0 0 1,0 0 0,0 0 2,8 5 1,-8 0 1,0 0 3,0 0 0,9 0-2,-9 5-3,0-5-1,0 5-4,10 0-3,-10 0-3,0 0-2,8-1-3,-8 2 0,0-1 0,8-1-3,2 2 0,-10-7 1,9 7 4,-1-7 10,10 1 7,-9 1 5,9-2 4,-1 1 7,1 1 7,0-6 3,-1 4-3,2-4-5,7-4-3,1 4 0,-2 0-2,2-6-2,-1 1-2,1 1-1,0-2 0,8 1 2,-8-5-2,-1 1 0,1-2-3,8 2-1,-8-6-1,8 5 0,-8-5 2,-1 0 1,9-5 3,2 5-2,-12-5 0,20-4-2,-10-2 1,0 1-4,10 1-5,-1-6-7,1-5-4,-2 5 1,2 0-3,-1 1-1,9-1-2,-18-1 0,10 7-1,-1-1 2,-8 0-2,8 0-2,-9 5 2,-9 5 2,9-5 4,-8 10 3,0-5 1,-1 6 3,-7-2 1,7 1-1,-9 5 2,1-5-3,-1 5-3,-7 1-3,-1 4-3,-1 0-2,2-5-5,-2 5 1,1 0 2,1 0 0,-2 0-11,0 0 3,-8 0 6,0 0-1,9 0 1,-9 0 2,0 0-3,0 0 1,0 0 8,0 0-4,0 0-4,0 0 1,0 0 0,0 0 0,0 0 1,0 0 1,0 0 3,0 0 0,0 0 0,0 0 0,0 0 0,0 0 0,0 0-2,10 0-3,-10 0-3,0 0-8,0 0 3,0 0 3,0 0 0,0 0 2,0 0 4,0 0-1,0 0 2,0 0 7,0 0-4,0 0-5,0 0-2,0 0-5,0 0-4,0 0 0,-10 0-2,10 0-5,0 0-8,0 0-11,-9 5-16,9-5-20,-8 0-26,8 0-28,-8 0-33,-2 0-36,10 0-36,-9 0-29,1 0-26,8 0-30,-10 0-43,10 0-62,-8 0-64,-1 0-14</inkml:trace>
  <inkml:trace contextRef="#ctx0" brushRef="#br0" timeOffset="38780">1645 1052 55,'0'0'117,"0"0"-1,0 0 5,0-5 2,0 5 0,0 0-3,0-6-18,0 6-22,0 0-19,0-4-10,0 4-7,0 0 1,0-5 1,0 5 5,0 0 3,0-6 2,0 6-2,0 0-3,0 0-4,0-4 1,9 4-4,-9 0-1,0 0-3,0 0-2,0 0 1,0 0 1,0 0 2,0 0-3,0 0 3,0 0 1,0 0 1,0 0 1,0 0 0,0 4-2,0-4-2,8 0-1,-8 6 2,10-6 2,-10 5 1,8-1-2,-8 2-6,9-1-3,0-1-1,0 7-2,-1-7-5,2 7-6,-1-2-4,-9 2-2,8 4 1,0-6 1,11 1 7,-11 5-6,2-4 0,-2 3-1,1-4-1,1 0 0,-10 5 5,8-5 8,0 0-1,2 5 4,-1-5 2,-1 0 1,1-1-1,-9 2 0,9-1-6,0-1-10,-1 2-4,-8-7-4,10 7-2,-2-2 1,1-3 0,-9 3 7,10 1 12,-2-5 7,1 1 2,-1 3 2,2-4 1,-2 0 1,-8 0-1,9 0-7,0 0-13,0 0-9,-9-5-4,8 5 2,2-5-1,-10 5-1,9-5 2,-9 0 3,0 5 2,8-5 7,0 0 2,2 0 0,-10-5 2,9 5 3,9-5-3,-10 5-3,1-5-2,1 0-5,6 5-1,-7-5-6,9 0-3,-9 0-1,0 0-1,0 0 1,9 0 0,-10 1 0,1-2 0,-1 1-2,2 5-1,-1-10 1,-1 5 1,2 1-3,-2-2-1,1 1-3,1 1 3,-2-2 2,-8 6 0,8-5 1,1 1-1,1-1 1,-10-1 0,8 2 4,0-7-2,2 7 0,-1-1-1,-9-5-3,8 5 0,2 0 5,-2-5-3,1 5 0,-1-5 0,2-5 1,-1 5-2,-1-5-1,2 5 2,-2-5-2,1 6 3,9-6 1,-10 0-4,2 4 0,7-4 2,-9 0 1,11 0-2,-11 1 2,10-1 1,1 0-2,-11-5 5,9 5 1,1 0 2,0-5 4,-1 5 6,1 0-1,-1 0 2,2-4 0,-1 4 2,-1 0-2,9 0 1,-7-5-1,-11 5-5,10 0 3,-1 5 1,1-5 1,-1 0-3,1 0 3,1 5-1,-11-5-2,10 0 1,-1 0-4,1 6-3,-9-6-3,9 4 0,-9 2 0,-1-1-1,2 5-4,7-5 1,-9 5-1,2-5 1,-2 5-1,-8-1 0,9 2-3,1-1 1,-10 5 2,8 0-5,-8-5 2,0 5 0,0 0-1,8-5-3,-8 5 2,0 0 2,0 0 0,10 0 5,-10 0-3,0 0 0,0-5 2,0 5 3,0 0-1,9 0-4,-9-5 0,8 5-2,-8 0-2,10-5 1,-10 5-1,0-5 1,8 5-1,-8-5 0,0 5 2,0 0 0,9 0 0,-9-5 0,0 5-2,0-5 0,8 5 1,-8 0-1,0-5 2,0 5 0,0 0 3,0 0 4,0 0 1,0 0 1,0 0 4,0 0 1,0 0 0,0 0-2,0 5-1,0-5 0,0 0-2,0 0-1,0 0-4,0 0-1,0 0-3,0 0 4,0 0 0,0 0-3,0 0 0,0 0-1,0 0-1,0 0 3,0 0 0,0 0-1,0 0-1,0 0 11,0 0-4,0 0-5,0 0-1,0 0 1,0 0 1,0 0-3,0 0 1,0 0-9,0 0 2,0 0 7,0 0 1,0 0 1,0 0-1,0 0 2,0 0-1,0 0-1,0 0 3,0 0-1,0 0-1,0 0 0,0 0-3,0 0 2,0 0 0,0 0 0,0 0-1,-8 0-7,8 5 0,0-5-4,0 0-2,0 0-14,0 5-17,-9 0-21,9 0-28,-8 0-25,-2 0-39,2 0-44,-1 5-50,-1-1-45,2 2-50,8-1-71,-8-1-109,-2 2-70,1-1-16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48:05.96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26 587 152,'0'6'317,"-8"-6"-69,-1 4-65,9-4-28,-10 5 1,10-5 6,0 0-11,0 0-19,0 0-15,0 0-12,0 0-6,10 0-6,-1 0-3,-9-5-3,8 5-5,2-4-3,-10 4-2,8 0 0,1-6-3,-9 6-3,10 0-6,-2 0-2,0 0-4,-8 0 0,9 0-4,1 0-5,-2 0-4,1 0-4,0 0 1,0 0-1,-1 0-1,2 0-4,-2 0-1,1 0-5,-1 0-3,11 0-2,-11 0-3,10-5-5,0 5-4,-9 0-2,8-4-3,1 4-2,0 0-1,-1-5 0,1 5-3,-1 0 1,1 0-2,9 0-1,-9 0-4,-1 0 4,1 0-1,9 0 0,-10 0 2,1 0 0,1-6-1,6 6 2,1-4 1,1 4-4,0-5 2,8 5 0,1-6 12,0 2-4,7-1 1,2-5 1,-1 5 2,9 0 2,0 0 0,1-5 0,-2 5-12,11-5 3,-11 5 0,1 0 0,0 0-2,1 0-2,-11 0 1,11 0-2,-9 0 1,-2 0 0,2 5-1,-1-5-2,-9 5-1,10-5 0,-10 5 1,0 0 0,0-5-1,1 5 0,-1-5 1,-8 5 2,8-5-1,-8 5 1,0-5-1,8 5-1,-9-5 2,1 5-1,8-5-1,-8 1-1,8-2 2,0 1 1,10 1 2,-2-2 4,-6 1 1,15-5 4,1 5 0,1 1 2,7-1 2,1-5 0,10 5-3,-10-1-3,8 2 0,1-7-4,0 11 0,-1-4-4,1-1-3,0 0-1,0 5 0,-1 0-1,-8 0 0,10 0-1,-2 0 3,0 0 0,-8 0 0,10 0 2,-2 0 1,-8 0 0,1 0-1,-1 0-1,8 0-1,-8 0 1,-1 0 0,1 0-1,0 0 0,1 0 0,7 0-1,-8-5 1,0 5 0,0 0-2,-1-5 1,3 5 0,-3-5 1,-9 5 0,11 0 2,-11-5-1,2 5 0,-1 0 3,0-5-1,1 5-3,-2-5 0,-7 5-2,8-5 0,-9 5 1,9-5-1,0 5 0,-9-5 0,1 0 1,-2 5 0,2 0 1,9-5 0,-19 5 0,18 0 3,-18-5-3,9 5 1,1-5 0,-2 5 0,-6 0 0,6 0 0,2-5 0,-10 0-1,9 5 0,1 0-1,-10 0 1,10-5 0,-10 5-1,8 0 1,-8 0-1,10 0-1,-10 0 2,1-5 0,8 5-1,-8 0 1,8 0 1,-8 0 0,-1-5 0,10 5-1,-10 0 0,8 0 0,-8 0-2,2 0-2,6 0 1,-8 0-2,10 0 2,-9 0-1,-1 0 2,1 0 0,-1 0 2,9 0 0,-9 0-1,1 0 1,8-5-1,1 5 3,-10 0-1,8 0 2,2 0-2,-1-4 3,1 4-1,-2 0 2,2 0 1,-1-6-3,1 6 0,8-5-1,-9 5 1,9 0 1,0-4-3,-9 4-1,9 0-2,1 0 3,-1 0 0,0 0-1,-1-6-1,-7 6-3,-1 0 4,9 0-2,-8 0 2,-2 0-8,-7 0 2,9 0 2,-10 0 1,10 0 3,-2-5-3,-8 5 2,10 0 1,-10-4 5,10 4-5,-1 0 0,-9 0 0,10-6 0,-2 6-3,2 0 2,-1-5-2,1 5 5,-10 0 3,10-4-1,-2 4 1,2 0-1,-1 0 4,-9-5 0,10 5 2,-10-6-4,0 6-2,0-4 2,10 4 1,-10-5 3,0 5 1,2 0 2,-2 0 0,0-6 3,8 6 3,-6 0 1,-2-4-1,8 4 2,2-5 2,-1 5-2,1 0 1,-2 0-3,11-6-1,-9 6 3,-2-4-1,2-1 0,8 5-3,-9 0 1,1-6-6,-2 6 3,2-4-1,-10 4-1,9 0 12,-9-5-5,10 5-5,-10 0-5,0-5 6,2 5-3,-12-5-2,12 0-1,-11 5-14,-1-5 5,2 5 4,-9-5 3,1 5-2,-3 0-1,-7 0 3,9-5 1,-9 5 1,0 0 2,0-5 7,-1 5 4,2 0 7,-10-5 8,9 5 6,-1 0 9,-8 0 7,0 0 8,0-5 2,0 5 6,0 0-4,0-5-6,0 5-7,0 0-6,0 0-8,0-5-8,0 5-10,0 0-8,0 0-6,0 0-2,0-5-2,0 5-5,0 0-14,0 0-26,0 0-30,0 0-42,-8-5-58,8 5-82,-9-5-101,9 5-121,-10-5-199,2 0-110,8 5-44,-18-10-2,-9 0 33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7:22.83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292 398 73,'0'0'150,"10"0"-22,-10 0-19,8-5-11,-8 5 0,0 0 4,8 0 10,-8 0 12,0 0-5,0 0-7,0 0-4,0 0-6,0 0-4,0 0-2,0 0-4,0 0-3,0 0-2,0 0-2,0 0-3,0 0 0,0 0 1,0 0 0,0 0 0,0 0 0,0 0-2,0 0-1,0 0 1,0 0 6,0 0-11,0 0-5,0 0-4,0 0-3,0 0-5,0 0-3,-8 0-1,8 0-13,0 0 15,0 5 4,-8-5 4,8 5 2,0 0 4,-10 0-1,10 0 3,-9 4 6,9 2-6,-8-1 4,-1 5 1,9-6 8,-9 6 4,0-4 5,1 4-3,-2 0-1,10-1-3,-8 1-2,-1 0-7,-1 0-9,2 0-10,8 5-9,-9-5-4,1 0-8,-2-5-2,10 5-3,-8-1-4,8-4-2,-9 1 2,9-2 1,-10 1 1,10 0-1,0 0-2,-8-5-3,8 0 2,0 5 1,0-5-3,0 0-1,-8 5-1,8-10-2,0 10-2,0-10-4,0 5-3,-10 0-3,10 0-1,0-5-2,0 5-5,0-5 0,0 0 3,-9 0 4,9 0 3,0 0 7,0 0 4,0 0 3,0 0 4,0-5 3,0 5-3,0-5-4,9-5-4,-9 0-6,0 0-7,0 0-4,10-5-1,-10 5-2,0-9-1,8 4 2,-8 0-2,8 0-1,-8-5 0,10-1 0,-10-3-3,9 4 4,-1-5 0,-8 5-3,10-4-1,-2-2 0,1 1-2,-1 1-1,-8-2-1,10 7-6,-1-6-2,-9 5 1,8-5 2,-8 5 1,10 1-1,-10-2 2,0 1 1,8 1 0,-8 4 1,0-5 0,9 5-5,-9 0 1,0 0-1,0 0 1,0 0-4,0 0 4,-9 5 2,9 0 0,0-5 2,0 6 1,0-2 1,0 7-1,0-7 4,-8 7-1,8-1-1,0-1 3,0 2-1,0-1 1,0-1 2,0 6 0,0 0-1,0-4-1,-10-1 2,10 5-1,0 0 1,0-5-2,0 5 0,0 0 2,0 0 0,10 0 1,-10 0-1,0 0 0,0 0-3,0 0-1,0 0 0,0 0 0,0 0 0,0 0-1,0 0 0,0 0-1,0 0 5,0 0 1,0 0-2,0 5 1,0-5-2,8 5 1,-8-1 1,0 2 0,9-1 2,-9 5 4,0-1 6,0 2 4,9-2 5,-9 6 5,0 0 3,0 5 6,9 0 4,-9 0 1,0 5-1,8 0 1,-8-1 3,9 2 3,-9 4 2,10 0-1,-10 4 0,8-4 0,-8 5 5,0 0-2,8 4 0,-8-4-1,0 0-1,10 0 1,-10 0 1,0 0-1,0 0-2,0 4 0,0-4 1,0 0-4,0-5-4,0 4-2,0 1-1,-10-5-3,10 0-2,0 0-5,0 0-3,0-1-2,0-3-1,0-2-5,0 1-3,0-5-3,0 5-2,0-10-2,0 5-2,0-5-1,0 0-1,0 0 0,0-5 1,0 0-2,0-1 0,0-3 0,0-1-7,0-1-7,0 2-8,0-6-12,0 5-14,0-5-14,0 0-20,-8 0-20,8 0-24,0 0-33,-8 0-47,8-5-53,-10 5-51,10-10-46,0 5-41,-9-5-39,9-1-31,-8 2-19,8-6-2,0 0-3,0 0-19,0-5-51,-9 5-15,9-5 21</inkml:trace>
  <inkml:trace contextRef="#ctx0" brushRef="#br0" timeOffset="1026">168 552 112,'-8'0'309,"8"0"-44,-9 0-21,-1 0 5,2 0 21,0-5 23,-2 5-3,1 0-12,1-5-18,0 5-8,-2 0-8,1 0-8,-9 0-6,10 0-10,-1 0-6,-1 0-2,2 0-1,8 0-5,-9 0-12,0 0-16,9 0-21,0 0-24,0 0-20,-9 0-24,9 0-21,0 0-21,0 0-12,9 0-5,-9 0 1,9 5 1,0-5-1,-1 0 4,11 0-4,-1-5 0,-1 5-2,1 0-3,-1 0-11,9 0-7,-7-5-2,-1 5-4,7 0-4,2 0-16,-9 0-20,9 0-28,-10 0-26,1 0-36,0 0-38,-1 0-40,1 0-38,-1 0-35,1-5-34,-9 5-30,9-4-26,0 4-20,-9-6-24,8 1-32,-8 1-48,0-7-66,-1 7-19,2-7 19</inkml:trace>
  <inkml:trace contextRef="#ctx0" brushRef="#br0" timeOffset="1379">699 348 302,'0'5'483,"-9"0"-68,9 0-52,-8-5 1,8 5-15,0-5-22,-10 0-25,10 5-22,0-5-17,0 0-14,0 0-14,0 0-17,0 0-11,0 0-13,0 0-12,0 0-11,0 0-14,0 0-19,0 0-17,10 0-14,-2 0-15,1-5-11,9 5-13,-1-5-9,1 0-6,0 0-9,9 0-6,0 0-6,8-5-5,-8 5-8,-1-5-5,0 6-2,10-7-6,-9 7 0,-2-2-1,2 1-5,-1 1-12,1-2-16,0 6-19,-9-5-24,-1 5-28,1 0-40,-1 0-31,1 5-32,0-5-22,-9 0-14,-1 0-30,2 0-24,-1 6-16,-1-2-4,0 1-12,-8-5-11,10 6-12,-10-2-33,0-4-31,0 0-67,0 0-38,0 0 0</inkml:trace>
  <inkml:trace contextRef="#ctx0" brushRef="#br0" timeOffset="1702">1089 303 182,'0'0'419,"-10"0"-48,10 5-49,0-5-13,0 0 8,-8 0-18,8 0-21,0 0-20,-8-5-15,8 5-11,0 0-11,0 5-11,0-5-14,0 0-6,0 0-6,0 0 2,0 0 3,0 0-1,-10 0-3,10 0-5,0 0-6,0 0-18,0 0-15,0 6-20,0-6-22,-9 0-14,9 0-10,0 4-7,0-4-1,0 10 3,-8-5 0,8 5 0,0 0 2,-10 0 1,10 5 1,-8 0 0,8 0-2,-9 4-4,9-4-2,-8 6 3,8 3 0,-10-4-5,10 5-3,0 0-5,0 0-5,-8 0-8,8 0-6,0-1-8,0-3-6,0 3-6,0 2-3,0-7-5,0 6-4,-9-5 0,9 5-1,0-5-2,0 5-1,9-5-8,-9-5-13,0 4-16,0-4-21,0 0-24,0 0-25,0 0-29,0-5-33,0 0-39,0 0-48,0 0-55,0-5-60,0 0-67,0-5-65,8 0-68,-8-5-80,10-5-105,-10 0-42,8-5 15,1 0 48</inkml:trace>
  <inkml:trace contextRef="#ctx0" brushRef="#br0" timeOffset="2109">1540 299 7,'8'0'353,"2"0"-62,-10-6-60,9 6-32,-9-5-7,8 5-4,-8-4-16,8 4-14,-8-6-8,10 6-4,-10-5 2,9 1 4,-9 4 6,0-5 6,8 5 1,-8 0 5,0-6 3,0 6 5,0 0-1,0 0-1,0 0-2,0 0-2,0 6-3,0-6-8,0 0-8,0 0-1,0 5 1,-8-1-1,8 7-6,0-2-8,0 1-7,-9 5-7,9 0-7,0 5-18,-10-5-13,10 5-11,0 5-6,0-5-5,-8 4-5,8 2-4,0-2-4,0 1-4,0 0-4,-8 0-4,8 0-7,0-5-2,0 0-3,0 4-4,-9-4-3,9 1-5,0-2-1,0 1-3,0-5-3,0 0-6,0-5-2,0 5 1,0-5 0,0 0 0,0 0 0,0-6 0,0 2 1,0-1 1,0-1 1,0 2-1,0-6 0,0 0 0,9-6 2,-9 2 0,0-7 0,8 7-1,-8-6 2,0-5-1,8 0-2,-8-5 0,0 5-2,10-10 0,-10 5-1,0-5 0,0 1-2,0-2 2,0 2 0,0-1-1,0 0 2,9 0-1,-9 5 0,0 0 2,0 1-1,-9 4-3,9 0 1,0 4 1,0 2 1,0-1 2,0 0 4,0 5-3,0 0 0,0 0 3,0 5-1,0 0-2,0-5-3,0 5-2,0 0-3,0 5-1,-10-5 1,10 0-1,0 5 2,0 0 0,10 0 2,-10 0 1,0 0-1,0 5 1,0-1 0,9 2 0,-9-1-2,0-1 1,8 2 0,-8-2 1,10 1 1,-2 5 1,1-4-2,-9-2-1,10 6 1,-2-5 0,0 0 0,1 0 0,-9 0-1,10 0 0,-2 0 1,1 0 0,0-5 2,-9 5 0,9-6-2,-1 2 0,-8 3-1,10-3 0,-10-1 0,9-1 1,-9 2 0,8-1-1,-8-5 0,8 4 0,-8-4 1,10 5 0,-10-5 0,0 0-1,9 0 0,-9 0-2,0 0 3,8 0 0,-8 0 0,0-5 0,10 5 1,-10 0-1,8 0-1,1-4 2,1 4-1,-10-5-1,8 5-1,0-6-3,1 2-1,-9-1-3,10 5-1,-2 0-2,0-6-1,-8 2 0,10-1 1,-1-1 1,-1 2 2,2-6 3,-2 5 2,1-5 2,-1 0 1,2 0 1,-1-5 1,-1 5-1,2-5 3,-2 0-1,1-5 1,0 5 0,0-4-1,8-1-2,-7 5 0,-2-6 1,0 2-2,2-1-1,-1 0-2,-9-5 2,8 10-2,2-5 3,-10 5-1,8 0-2,-8 1 2,9-1 0,-9 0 2,0 5-1,10 0 0,-10 5-1,0-5 2,0 5 0,0 0 0,0 0 0,0 5-3,0-5-1,0 5 1,0 0-2,0 0-1,8 5-1,-8 0 6,0 5-1,0 0 0,8 5 4,-8 0 3,0 10 6,0-5 6,0-1 5,0 6 3,0 0 5,0 5 5,0 0 4,0-1 4,-8 1 0,8-4-1,0 4 0,0-1-1,0-4-1,0 5-1,-8-5-3,8 5-2,0-6-1,0 6-4,0-5-2,0 5-4,0-5-3,0 5-4,-10-6 2,10 6-8,-9 0-3,9 0-2,0 0 2,-8-5-2,8 5-1,0-6 0,-10 6-4,10-4 1,-8-2-1,8-4 2,-9 0-5,9 0 3,-10-5 0,10 0-7,0-5 0,0 0-8,0-5-6,0 0-9,0 0-10,0 0-13,0-5-13,0 0-10,0-5-15,0 5-18,0-5-20,0 0-24,0-5-35,0 0-46,0 0-46,0 0-59,10-5-63,-10 0-68,0-5-75,0 5-91,9 0-117,-9-4-28,0 4 11,0 0 49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22.0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219 172 671,'0'-10'89,"-3"0"-12,1 3 1,-5 3-30,2 1-30,-9 7 2,-3 6 24,-4 7-15,-3 6-3,-3 4-7,-1 8-5,3 3-1,4 3-7,5 2-4,5 4 7,10-1-3,6 2-6,11-2 6,5-2 4,8-8 0,6-4 8,3-10-9,7-9 0,-3-9 5,6-8 1,-4-8-2,-4-5 0,-3-6 13,-1-5-9,-6-5-3,-2-4-3,-7-1-1,-1 0-1,-8 1 0,-3 6 1,-8 7-2,-1 8-7,-1 9-1,-3 7-2,-8 10-3,-5 7 4,-4 10 1,-3 5-4,3 10 2,9 1-1,8-3-4,8-2 3,11-7-3,8-10-1,12-10 3,7-11-18,3-9 1,1-6 13,-8-11 0,-6-6 8,-12-7-1,-10-4 1,-10-5 1,-9-1 0,-5 5 0,-5 6 0,-2 7-1,-3 10 1,-6 12-3,-2 9-6,-4 8 8,-4 5-19,1 4-22,2 2 19,12 0 12,8 1 3,13-1 0,8-2 8,13 1 0,11-3 1,5-2-1,4-5 1,4-2-1,1-5 2,2-4 11,-5-3-3,5-4 25,-8 5 0,-6-1-15,-9 2-7,-9 4-11,-7 6-2,-5 2 0,-5 9 7,-2 4-3,-1 8-2,-2 3-2,-5-1 4,2-4-3,0-4 1,5-8 4,1-6-1,7-6 18,0-9-1,8-7-10,4-13-7,3-8 3,3-7-3,3-1-5,-1 6 7,-3 9-7,-6 8 3,-5 11-6,-2 8-5,-1 8 6,-3 7 2,4 8 0,-1 6 1,-3 5-2,1-3 1,2-2-2,-2-8 2,4-5-6,-1-9 6,7-7 3,3-14-1,13-5-3,4-7 1,1-5 0,-3 2 0,-5 8 0,-13 6 0,-2 7-9,-8 10-4,3 10 12,1 7 1,2 6-2,-2 7 1,7 1 1,-3-3 0,3-4-3,-1-9-1,2-6-9,1-11 9,1-8-4,5-8 6,-2-10 1,3-10 1,1-8-2,-5-4 3,0-4-2,-4-1 2,-2 4 1,-3 9 0,-2 9 5,-2 12 4,-1 10-7,-3 5-4,-8 35 0,3-6 12,3 5 24,-4 5 1,2 1 0,-3 35-13,3 6-6,4 2-9,4-1-1,3-5-3,1-8-1,-2-7-3,-2-8 0,-1-9 1,-3-4-1,-3-6-1,2-6-1,-6-6-28,-2-2-35,1-3-62,-1-9-122,1 1-133</inkml:trace>
  <inkml:trace contextRef="#ctx0" brushRef="#br0" timeOffset="1434">1385 415 1040,'17'-40'9,"3"5"1,2 2 38,6 14-10,6 12-17,1 9 16,0 7 11,0 10-26,-5 8 1,-10 8-12,-8 3 2,-12 5 4,-11 0-5,-10 4-3,-11-4-9,-11 4 0,-9-7-44,-2-8-96,5-3-58,6-12-394</inkml:trace>
  <inkml:trace contextRef="#ctx0" brushRef="#br0" timeOffset="1786">1941 405 849,'10'-8'20,"-3"1"-6,-4 1 55,-6 2-20,3 3-45,-1 2-4,-5 3 10,2 4 28,-4 1-7,-1 6-14,-4 3 2,1 3-2,-1 0-12,2 2 1,7 2-1,4-4-4,7 2 17,5-4-6,8-6 7,7-5 3,8-5-9,0-10 2,1-8-7,1-4 11,-8-7 6,-5-4 9,-7 0-3,-8 1-14,-5 4-1,-4 6 0,0 9-15,-4 5-1,-2 6-4,-2 7 3,-4 6 1,1 5-1,3 6-4,6 3 3,8 3 2,6 0 0,12-4-1,9-4 0,3-4-26,-2-7-8,0-7 9,-6-5 13,-3-5 7,-4-9 6,3-7 0,-4-10 4,1-5-4,-5-10 1,1-4 4,0-6-2,-1-3-2,-4 4-1,-1-3 4,-2 2-2,-1 8-2,-4 10 1,-2 7 2,1 12 3,-2 10-5,-1 3 2,0 4 0,-1 2-3,-2 4-3,-1 5 3,-5 11 3,-3 4 19,-4 13-1,-1 5 1,3 6-9,2 0-1,5 2-2,2-5 1,7 2-10,5-5 6,1-2-5,1-4-2,-1 5 1,1-5 0,-5-4-1,-1 6-5,-10-6-59,-6-1-152,-5-3-66</inkml:trace>
  <inkml:trace contextRef="#ctx0" brushRef="#br0" timeOffset="2566">2346 486 913,'21'-12'3,"7"3"2,4-1 47,6 1-12,7 3-33,1 6-2,-1 0-5,-7 0 1,-6 0 2,-6 0 6,-7-6-4,-2-1 2,-1-7-2,-4-3 5,0-6-4,-3-2 12,0-2 1,-5 6-1,-5 2-11,-6 8-7,-10 8-5,-7 15 0,-6 9 2,2 12-1,3 9-1,11 3 4,7 4-1,15-5 2,5-4-10,4-6-2,4-7 4,7-10 1,-3-7 7,6-12 0,-4-11 1,8-9 4,-1-8 19,8-8-3,3-3-10,5 3 10,-1 5 13,-1 10 7,-11 12-40,-6 11-1,-8 11-11,-7 11 11,-11 6 3,-2 5-3,-10 1-1,-1 1-16,-3-7-5,1-2-2,3-11 5,5-6 19,7-9 7,3-9-3,5-13-3,8 0 2,3-11 3,-1 1 7,0-3-3,-2 4 9,-1 0-9,-4 3-6,1 0 1,3-2-5,-5 2 3,-1 1 0,-2 4-3,-4 6 0,-7 5-19,2 10-11,-7 13 30,-3 16 4,-1 12 1,-1 5 0,5 6-2,7-6 6,7-6 3,14-9-3,5-6-6,8-8-1,-4-5-2,-3-6 2,-8-2-2,-9-4-26,-9 2-34,-12 4-4,-12 3-12,-8 5-62,-11 7-102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7:26.43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186 75 264,'0'-5'380,"0"5"-49,0-5-29,0 5-1,0 0 6,0 0-15,0 0-15,0 0-12,0 0-13,0 0-10,0 0-15,0 0-8,0 0-10,0 0-12,-9 0-7,9 5-4,0 5 5,0-5-11,0 10 1,0 0-3,0 0-7,0 10 0,-10-5-9,10 10-15,0-6-20,0 6-7,0 0-12,-8-5-10,8 5-10,0 0-8,0 0-10,8 0-10,-8-1-4,0 1-7,0 0-6,0-5-5,0 0-8,0 0-8,0-1-3,0 2-4,0-2-3,0-4-4,0 0-3,0 0-2,0-5-1,0 5-1,0-5-3,-8-6-12,8 6-13,0-4-16,0-7-16,0 7-19,0-7-22,-9 1-25,9 1-33,0-2-45,-8-4-49,8-4-47,0-2-44,-10-3-52,10-2-46,-8-4-45,8-4-34,-9-1-29,9 0-38,-9-5-62,9 0-1,-9 0 35</inkml:trace>
  <inkml:trace contextRef="#ctx0" brushRef="#br0" timeOffset="312">132 125 238,'10'-15'365,"7"5"-32,-9-5-23,2 5 7,7 0 20,-7 0-1,-2 0-17,11 1-15,-3 3-8,3 1-9,7 5-12,-9 0-11,1 0-17,9 0-23,0 5-15,-10 1-14,1-2-19,9 6-20,-11 0-20,3 0-23,-1 0-13,-10 0-14,11 5-13,-11-5-16,0 5-11,1 0-7,-9 0-5,10 0-3,-10 4-5,0 1-4,-10 1 0,-7 3-2,-1-4-2,1 5-1,-10 0-2,1 0-3,-1-1-2,-8-3-2,8 3-3,-8-4 1,8 0 0,-8 0-2,9 0-1,-11-5 3,10 0 0,2-5 0,-2 0 2,9-1 1,0-3 5,1-1 5,9-1 4,-11-4 5,11 6 2,-2-6 7,10 0 1,-8 0 2,8 0-3,-9-6 0,9 6-5,0 0-4,0-4-6,9-1-2,-9-1-2,8 6-2,-8-4-1,10 4-2,-10-5 5,8 5 6,11 5 6,-11-5 12,0 4 5,11 2 6,-2 3 8,1 2 3,0-1 2,-1-1-6,1 6-1,9 0-12,-10 0 1,1 5-8,0 0-10,-1 0-5,1 5-3,-1 0-3,1-5-6,9 4-3,-19 2-8,11-2 2,-2 1-2,-8 0 1,8 0-3,-7-5 0,-1 5-5,-1 0-12,0-6-16,2 1-19,-1-5-19,-1 6-28,2-7-30,-2 1-34,1-5-40,-9 1-43,10-2-49,-2-4-45,0 0-49,1-5-52,1 0-48,-2-10-44,10 1-41,-9-7-43,-1 1-78,2-4-20,-2 4 31</inkml:trace>
  <inkml:trace contextRef="#ctx0" brushRef="#br0" timeOffset="843">655 697 161,'0'5'567,"-9"0"-46,9-5-93,0 5-54,0-5-45,9-5-55,-9 5-46,8-5-37,2 0-28,-2 0-16,1-5-16,9 0-12,-1 1-7,1-2-5,-10 1-4,11 1-12,-1-6-5,-1 4-4,-9-4 0,10 0 6,-9 0 0,1 6 2,-2-6 5,1 0 12,0 0 8,-9 0 3,0 0 1,9 0-5,-9 5 1,-9-5-6,9 11-7,0-7-11,-9 1-12,9 5-8,-9 1-9,1 4-10,8-5-11,-10 5-8,1 5-9,-9-1-5,10 1-6,-9 5-1,7 1-1,-7 4 1,-1-1 1,10 1 2,-11 0 1,11 5 3,-1-5 0,0 5 0,0-6-1,1 7-2,-2-6-2,10 5-2,0-5 0,0 0-1,0 0-3,0-1-1,10-4-1,-2 0 1,10 5-1,-1-5 0,2-5-1,-3 5-1,3-5 1,7 0 0,-9-5-3,10 5-2,0-5 1,-1 0-1,-8-5-1,9 5 0,0-5-3,-10 0-1,9-5-2,-7 5-1,-3-5-2,-6 0 0,7 0-1,1-5-3,-9 1 1,9-7 3,-10 1 2,1 1 0,9-1 1,-18-5 0,9 0 4,0 0 4,0 0 5,-9 0 2,8 1-5,-8-2-6,9-4 1,-9 1-3,10-1 0,-10 0-5,0 5-4,0-4-3,8 3 6,-8 2 11,0 3 0,0 2 0,0 4-2,0-5 1,0 5 1,0 0 0,0 0 0,0 5-7,0 0 2,0 1 3,0 3 2,0-3 0,0 3 2,0 1 0,0 1 6,0-2 4,0 6 3,0 0 3,-8 0-2,8 0 1,0 0-1,-10 0-1,10 0-4,-9 6-4,9-2-3,-8 1-3,-1 5 1,9-5 2,-9 1 0,9-2 0,-9 6 2,9-5 1,-8 0 2,8 0 1,0 5-1,-10-5 2,10 0 2,0 5 7,0-5 3,0 5 2,0 0 2,-9 0 5,9 0 0,0 5 6,0-6 3,0 12-2,0-7 6,0 1 2,0 6 2,0-2-1,0 6 2,0 0 1,0 0 0,0 5-1,0 0-4,0 0-4,9 0-1,-9 4 1,0-4-3,0 5-7,10 0-4,-10 0-2,8 4 0,-8-4 1,9 5-2,-9 0-2,0 0-2,9 4 2,-9 1 0,9 0-1,-9-1-2,0 1-6,8 0 0,-8 1 1,0-7-1,0 0-3,0 2-6,-8-6-2,8-1-2,0 1 0,-9-5 1,0 0-2,9-5-1,-9 0 1,9-1 1,-8-9 1,-2 5-5,10-5-3,-9-5-5,9 0-2,-8 0-4,8-5-8,-10-5-11,10 0-15,-8-5-5,8 0-7,-9-5-10,1 1-8,-2-6-10,2 0-8,8-5 0,-9-5 0,-1 5-6,2-5-7,0 0-4,-11 0-8,11-5-12,0 1-16,-2-1-22,1 0-22,1-1-24,-2 1-28,-7-4-23,17 5-26,-10-2-23,2 1-21,-1 0-21,1 6-24,8-6-30,-10 0-37,10 5-75,0 0-56,0 0-9,0 0 24</inkml:trace>
  <inkml:trace contextRef="#ctx0" brushRef="#br0" timeOffset="1730">1027 562 223,'8'0'456,"-8"6"-68,0-6-68,8 0-26,-8 0-8,10 0-42,-1 0-35,-1 0-25,2 0-17,-2-6-14,9 6-18,-7-4-23,7-1-28,1 5-13,0-5-16,-9 0-14,18 0-21,-11 5-29,3-5-30,-1 5-36,-10-5-35,9 5-44,1 0-45,-9 0-48,9 0-42,-9 5-40,0-5-49,-9 0-70,0 0-52,9 5-2</inkml:trace>
  <inkml:trace contextRef="#ctx0" brushRef="#br0" timeOffset="1923">1345 812 283,'0'14'379,"0"-4"-66,0 1-40,0-2-11,9-3-18,-9-2-29,8 1-28,1-5-23,9 0-11,-10 0-12,11-5-18,-1 1-18,-1-2-18,1-3-17,-10-2-4,11 1-2,-3-4-6,3 4-4,-1-5-3,-1 0 4,-9-5 5,2 5 9,-2-5 3,11 0 3,-19 0 4,8 6 7,1-7 11,-9 1 8,9 5 3,-9-4 0,0 4 2,0 0 5,0 0 7,0 5 1,0 0-1,-9 0-1,9 0-3,-9 5-5,9 5-10,-8-5-14,8 5-15,-10 0-15,1 0-11,1 5-15,8 5-11,-10 0-7,-7 0-1,9 5-3,-2 4 2,-7-4 0,7 6 4,2-1 1,8 4 3,-8-3-2,-2-2 1,10 6-1,-9-5-1,9 0-2,0 0-5,0 0 0,9-1-5,-9 1 0,10-5 0,-2 6-1,0-7-1,2 1 1,7 0 1,1 0-2,-9-5 2,9 0 1,-1-5-3,1 0-2,0-5-1,-1 0-2,1 0-1,-1-5-3,2-5-2,-1 0-2,-1 0-2,9-5 1,-7-5 1,-3 5 1,3-4 0,-11-7 2,10 7 2,-1-7 1,1 2 3,-9 4 1,9 0 3,-9 5 5,-1-5 5,2 10 4,-2 0 2,-8 1-1,9 3-6,-9 6 3,10-5-2,-10 10-1,8-5 0,0 6-1,-8 3 1,10 1 2,-1 0 7,-9 5-2,8 0-2,-8 0-3,8 0-6,2 5-2,-10-5-2,9 4 3,-1 2-3,-8-7-4,0 7 0,10-6-1,-10-1 1,0 1 0,8-5 1,-16 0-5,8 0 3,0-5 3,0 0 1,0 0 2,0-5-1,0 0-1,0 0 0,0-5-1,0 0-3,0-5 0,0-5-3,8 0-4,-8-5 0,9 1-4,-9-7-2,18 2-14,-18-1 2,17 0 0,-7 0 0,-2 0 0,10 5-3,-9 0-3,9-4-4,-9 9 6,-1-5-17,10 5-18,-9 0-17,9 5-26,-10 0-28,1 0-34,9 0-38,-10 5-39,11-5-39,-11 10-39,1-5-38,0 0-34,8 5-39,-7-5-44,-2 5-72,11 0-58,-11 0-5,1 0 26</inkml:trace>
  <inkml:trace contextRef="#ctx0" brushRef="#br0" timeOffset="2560">2522 791 287,'0'6'398,"0"-6"-72,0 5-50,8-5-16,-8 0-28,9-5-29,-9 5-29,10-6-24,-2-3-20,9 3-14,-7-3-6,-2-1-3,-8 0-6,9 0-3,0-5 1,-9 0 1,9 0 2,-9 0-2,8-5-1,-8 5 1,0-5 0,0 1 5,0 4 3,0 0 2,0 0 11,0 5 10,-8 0 11,8 0 6,0 5 7,-9-5-6,9 10-2,-9-5-12,9 5-16,-9 0-19,1 0-20,-11 5-17,11 0-14,-10 0-11,9 5-12,-9 0-3,1 0-4,7-1-1,2 6 2,-9 0-5,7 0-2,2 0-3,8 0-1,-9 0 1,9 0-1,0 0-1,9 5-2,-1-5-1,2 0 5,-1 0-3,-1-5 0,10 5-1,9-11-3,-10 7 1,1-1 1,9-5-1,-10-1-6,9-4 2,-8 6-4,-1-6-5,10-6-2,-9 6-3,1-4-3,-11-1 0,9-1-3,1-3 0,0-1 2,-9 0 3,9-5 3,-10 0 1,9 5 4,-7-5 2,-1 0 1,-1 5 1,2-5 3,-2 5 5,1 1 6,-9-2 5,9 1 5,0 5 2,-9 1 7,0-1 0,0-1-1,0 6-3,0-4-6,0 8-3,0-4-5,0 6-5,0-1-4,-9 4-1,9-3-1,-9 9 0,0-6-1,9 1 0,-8 0-2,8 5 2,-10 0-1,10-5 1,-8 0-1,8 0 1,-9 0 1,9 0-1,0 0 2,0-5-2,0-1 1,0 2-3,0-6 5,0 5 0,0-5-1,0-5 4,0-1-1,0 6 1,9-9 0,-9-1 4,8-5-2,-8 0 2,10 0 2,-2-5-1,1 0 3,0 0-3,0 1 1,-9-1 2,18-1-2,-18 6 2,9-4-1,-1 9 0,0-5 3,-8 5 5,10 0-1,-10 5-2,9 0 1,-9 0-4,8 5-3,-8 0 1,10 0-4,-2 0-3,-8 0-3,9 5 1,1 0 1,-2 0 3,0 5 2,1 0 0,1-5-2,-2 5 2,1 0 1,0 0-4,0 5 0,-1-6-4,2 6-2,-2 0 0,-8 0-7,9 5-13,-9-5-21,0 0-19,0 5-29,0 0-40,0 0-49,0-5-53,0-1-51,-9 7-51,9-12-48,-8 6-47,-2 0-42,10-4-31,0-11-38,0 0-62,0 0-44,0 0 7,0 0 35</inkml:trace>
  <inkml:trace contextRef="#ctx0" brushRef="#br0" timeOffset="3249">3725 374 7,'9'-5'558,"-9"-5"-26,8 5-56,-8-5-40,0 5-5,0 0-36,0 5-62,-8-5-36,8 5-26,-9 0-19,-1 5-12,2 0-11,-10 5-5,1 0-12,-1 0 3,1 5-23,-1 5-21,-9-5-19,10 4-20,-1 6-19,-1-5-19,3 5-13,-3 0-10,11 0-11,-10 0-6,9-5-8,1 4-9,-2 1-7,10-5-4,0 5-5,0-5-3,0 0-4,0 5-2,10-11-5,-2 7 0,1-6-4,-1 5-8,10-5-13,-9 0-13,9-6-20,-10 6-23,11-5-39,-11 5-52,10-5-59,-1 0-64,2 0-66,-11-5-67,19 0-61,-9 0-61,-1-5-63,1-5-85,0 5-43,-1-5 16,1-5 48</inkml:trace>
  <inkml:trace contextRef="#ctx0" brushRef="#br0" timeOffset="3543">3999 717 217,'-8'5'507,"-2"5"-87,1-5-80,1 0-33,8 0-51,-10 0-47,10 0-36,0 0-26,0 0-12,0 0-11,10-5-12,-2 4-9,1-4-13,1 0-14,6 0-13,-6 0-11,7-4-13,1-1-8,9 0-6,-10-5 1,1 0 2,-1 0 8,10 0 8,-9 0 3,0-5 11,-1 5 8,1-5 3,-1-5-1,1 5 5,-9-4 2,9-1 1,-10-1 2,11 2-2,-11-1-3,-8-5-1,9 5-9,-9 0 0,0-4 2,0 9 1,0-6 1,0 1 8,-9 5-2,9 6-6,-8-1 3,-1 5-9,-9 0-9,0 5-3,1 5 1,-1 4-6,-9 6 11,10 0 10,-10 11 8,1 4 6,-1-1 3,9 6 0,1 0-2,-1 0-7,0 4-7,9-4-6,1 0-1,8 0-2,0 0-5,0 0-5,8-6-6,1 1-3,9-5-5,0-5-7,9 5-8,-2-5-4,2-5 0,9 0-7,-1-5-7,0-6-11,-8 2-13,8-1-16,-8-5-14,8-5-20,-8-1-24,-1 2-30,-7-1-31,-3 0-33,3-5-28,-3-5-24,3 5-10,-11 0-27,2-5-23,-2 5-12,-8 0-8,0 0 2,0 0-6,-8 5-9,-2-4-38,2 3-30,-1-3-69,-9 3-49,10 1-4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7:30.95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78 465 163,'0'0'220,"0"5"1,0-5 15,0 0 20,0 0 25,0 0-1,0 0-13,0 0-14,0 0-9,0 0-5,0-5-9,0 5-11,-9 0-5,9 0-9,0 0-5,0 0-9,0 0-11,0 0-15,0 0-10,0 0-10,0 0-16,0 0-13,0 0-13,0 0-10,0 5-3,0-5-1,0 6 0,0-2 3,0 6 6,0 5 1,0-5 1,0 5-1,0 5-4,0-5-5,0 5-5,0 5-5,0-5-6,0 4-4,0 1-5,9 0-5,-9 0-6,0 0-4,0 5-3,0-5-9,0-1-7,9 2-6,-9-7-5,0 6-5,0 0-4,0 0-4,0-5-6,0 0 2,0 0-7,0-1 3,0 2 1,-9-7 1,9 7-1,0-6-7,0-6-13,0 6-16,0-5-12,-9 0-24,9 0-26,0-5-32,0 0-36,0 0-38,0 0-37,0-5-40,0 0-44,0-5-42,0 0-38,0 0-24,0-5-17,0 0-3,0-5 1,-8 0 1,8 0-2,0-5-16,0 1-32,-10-1 10</inkml:trace>
  <inkml:trace contextRef="#ctx0" brushRef="#br0" timeOffset="333">16 690 75,'0'-11'329,"0"1"-18,0 5-18,0-5-1,0 5 14,0-5-2,0 5-22,0 1-20,0-1-14,0-1-10,-9 2-5,9 4-7,0-5-6,0 5-9,0-6-7,0 6-9,0-4-11,0 4-12,0 0-11,-8 0-14,8 0-18,0 0-19,0 0-20,0 0-21,0 0-15,0 0-14,0 4-6,8 2 0,-8-1 0,0 5 2,9-5-1,-9 4 8,8 1 4,-8 1 2,10-2-3,-2 6-2,1-5-6,-9 5 1,10-5-3,-2 5-3,1-5-3,9 5-3,-10 0-4,1-5-2,0 5-4,0 0-1,-1 0-2,2 0-2,-1-6 0,-1 6-2,2 0-1,-2 0-1,-8-5-1,9 5 0,-1 0 0,2 0 0,-2-5-2,1 5 0,-9 0-1,10-6 0,-10 6-3,8-4 0,0-7-2,2 7 0,-10-7 1,9 2 0,-9-1 1,8-5 1,-8 4-1,0-4 2,9 0 3,-9 5-2,0-5 2,0 0 2,0-5 2,0 5 1,9 0 1,-9-4 2,0-1-1,9-5 1,-9-1-2,8 2-3,-8-6-4,10 0 0,-10 0 0,8-5-4,-8 0 0,9 0 0,1-5 1,-10 6-2,8-11 0,-8 4 0,9-3 0,-9-1 1,8 0 0,-8-5-1,0 5 0,10-4 0,-10-1 0,0 5-1,8-5-1,-8 5 0,0 0 1,0 6 1,9-2 0,-9 2 0,0 4-1,0 0 1,0 5 0,0 0 1,0 5-2,0 0 1,0 0-2,0 0 1,0 5 1,0 0-2,10 0 2,-10 5-3,0-5 0,0 5 0,0 0 0,0 0 1,0 0-3,0 0 0,-10 0 0,10 0-2,0 5 2,0 0 3,0 0 1,0 0 3,0 5 5,0 0 4,0 5 2,0-5 4,0 5 1,0 0 2,0 5 2,0 0 0,0-1 0,0 1 1,10 1 3,-10 3 2,0 1 2,8 0 5,-8 0 1,8 0 3,-8 5 0,10 0-1,-10-6 0,9 6-1,-1 0 0,-8-5-2,8 10-2,-8-6-1,10 1-4,-10 0 0,9 0-2,-9 0-4,8-5-5,-8 5-4,0 0-4,10 0-2,-10-1-1,0-4-1,0 0-2,8 0 1,-8-5-3,0 5 3,0-5-2,0-5 2,9 5-1,-9-11-1,0 6-1,0 0-2,0-5-4,10-5-8,-10 5-13,0-5-10,0 0-17,0 0-12,0-5-20,0 5-19,8-5-19,-8 0-24,-8 5-34,8-5-46,0 0-49,0 0-60,0 0-71,8-5-69,-8 0-62,8 0-56,-8-5-62,9-5-80,1 0-13,-2 0 37</inkml:trace>
  <inkml:trace contextRef="#ctx0" brushRef="#br0" timeOffset="1114">857 903 428,'-10'10'403,"10"-5"-68,0 5-42,0-5-15,0 5-38,-8 0-41,8 0-34,0-5-26,0 5-18,0 0-15,0 0-14,0 0-15,0-1-11,0-3-6,0 3-4,0-3 1,8-1 1,-8 5 1,10-5-1,-2-5 1,1 4-2,0-4-5,0 0-3,9 0-5,-9-4-2,-1-1-2,10-1 1,-9-3 1,-1-1 1,2-1 6,-2 2 0,1-6 7,1 5-1,-10-5 2,8 0 4,-8-5 4,0 5 2,0-5 7,0 0 7,0 1-2,-8-1 8,-2-1 6,1 2-3,1 4-2,-2 0-2,10 0-7,-17 0-2,7 5-4,2 5-10,0-5-15,-1 5-6,-9 0-7,9 5-5,-9 0-7,10 5-9,-10 0-4,9 5-2,1-5-1,-11 10-2,1-5 3,10 10-3,-1-5-2,-1-1 3,2 7-5,0-1-1,-1-1 0,9 1 1,0 0-4,0 0 3,0 0-13,0 0-21,9 0-23,-1-5-25,0 4-28,-8-4-30,19-4-32,-11-1-42,10-1-27,1 2-22,-11-2-26,9 1-21,1-5-22,9-5-22,-9 0-26,7 0-28,-6-5-50,7 1-66,-7-2-13</inkml:trace>
  <inkml:trace contextRef="#ctx0" brushRef="#br0" timeOffset="1499">1556 769 227,'8'-5'401,"1"5"-53,-1 0-38,-8-5-7,0 5 4,0-5-25,0 5-25,-8-5-25,8 5-17,0-5-17,0 5-12,0-5-17,0 5-19,-9-5-18,9 5-17,-8 0-16,8 0-14,-10 5-9,2-5-6,-1 5-3,0 0 1,0 0-1,-9 0 1,9 5 1,-7 0 5,-3 0 1,11 0 4,-10 0 0,-1 5 0,3 0-1,7-1 1,-9 1-3,0 0-5,9 0-6,-9 0-8,9 5-6,1-5-7,0 5-6,-2-5-10,1 4-3,1-4-5,8 0-4,0 0-6,0 0-3,0 0-3,0 0-1,0 0-3,0-5 0,0 5 0,8-5 0,-8 0 1,9-5 1,-9 0-1,10 0 0,-2 0 3,0 0 0,-8 0-3,9-5 4,1 0-3,7 0 1,-8-5 2,8 0-2,-7-5 1,7 0 0,-9-5 0,11 5-2,-11-10 0,10 5 0,-9-4-1,1-1 1,6-1-2,-7-3 2,1-1-2,-2 5 4,1-5 0,0-5-1,0 0 2,-1 5 0,-8-4 2,10 4 1,-10-5 3,8 0-3,-8 0 1,9 0 4,-9 0-3,0 0-1,0 0 0,8 6-2,-8-6-2,0 5 0,0 0-1,0 1 3,0 3 0,0 1 6,0 1 0,0 4 4,10 0 3,-10 0 5,0 0 2,0 5 3,0 0 0,0 0 4,0 5-4,0 5 0,0-5-4,0 5 0,0 0-3,0 5-1,-10 0 5,10 5 7,0 5 6,-8 0 8,8 5 10,0-5 7,-9 4 6,9 2 4,0 3-3,-8-4-11,8 5-1,0 0-1,0 0-2,0 0-4,-10 0-5,10-1-4,0 2-6,10-2 4,-10 6-9,0-5-7,0 0-9,8 0-2,1 0-3,-9 0-5,8 4 0,2-4-4,-1 0 0,-9-5-3,8 5 1,2 0-2,-10 0-1,8 0 1,-8-5-6,0-1-7,9 1-8,-9-5-11,0 5-18,0-5-20,0 0-21,0 0-23,0 0-22,0-5-30,0 0-38,-9 0-52,9-5-37,0-1-42,0-4-52,0 0-51,0 0-45,0 0-42,9-4-35,-9-6-44,0 0-72,0 0-4,0 0 39</inkml:trace>
  <inkml:trace contextRef="#ctx0" brushRef="#br0" timeOffset="2139">1776 998 273,'0'0'463,"9"0"-75,-9 0-69,0 4-27,0-4-36,10 0-44,-10 0-37,8 6-30,1-6-21,0 0-13,8 0-12,-8-6-9,9 6-10,0-4-6,-1 4-3,1-5 4,1 0 5,6 0 7,-7-5 7,0 5 9,-1-5 8,1 0 3,-1 0 4,-7 0 0,7 0 1,-7-5 2,-2 1 6,1 3 6,0-4 0,-9 5 2,9-4-5,-9-1-5,8 0-12,-8 0-9,0 0-19,0-5-13,0 5-6,-8 0-6,8 5-4,-9-5-4,0 10-3,9-4-1,-9-2-1,1 7-5,-2-2-6,1 6-7,-9 0 0,10 0-8,-9 6-5,-10 3-4,9 1-3,0 0 5,-7 5-1,15 0 1,-7 0-6,-1 5 9,-1-5 2,2 4 4,8 2 2,0-6-1,-8 5-2,17-1 1,-9 1-3,9 0-3,-9-5-1,18 5-1,-9-5-3,9 5-4,0-6-1,-1 1-3,10 0 1,-9 0-2,9 0 1,-1-4-5,1-2-4,1 1-10,6-5-11,-7 5-16,9-5-17,-9-5-22,7 5-24,-7-5-33,9 0-33,0 0-35,0-5-33,-11 0-29,11-5-26,0-5-14,-1 6-12,1-6 3,0 4 4,-1-4 15,-9-4 16,2 4 20,7-5 18,-9 0 14,1 0 12,1 0 10,-11-5 5,10 6 0,-9-11-4,8 4-13,-8-3-23,0-1-30,-1-5-38</inkml:trace>
  <inkml:trace contextRef="#ctx0" brushRef="#br0" timeOffset="2557">2617 162 105,'0'-20'354,"9"0"-32,-9 0-32,0 0-17,0 5 2,0 0-11,0 5-19,0 1-10,0-2-8,-9 2-10,9 3-11,0 1-14,0 1-22,0 4-18,0 0-15,0 0-7,0 4 1,0 1 4,0 1 16,0 3 21,0 2 23,-9 4 14,9 0 4,-9-1-3,9 6-12,-8-5-12,8-1-24,-9 7-25,9-6-22,-9-1-16,9 1-8,0 0-10,-9 0-4,9-4-7,-8 4-6,8 0-5,0-1-2,0 1-1,0 0-3,0 0 0,0 0-6,8 5-5,-8-5-1,0 4 0,9 2-3,0-1-5,-9 4-4,9 1-4,-9 0-3,8 0-2,-8 0-3,9 5-4,-9 0-1,9 0-1,-9 0-3,0-1-2,0-4-1,0 5-1,0 0-1,0-5-1,0 0-2,0-1 0,0 2 1,0-7-1,0 1 0,0 0 1,0-5-1,9 5 0,-9-5-6,0-5-6,8 5-8,-8-6-7,10 2-7,-1-7-9,-1 7-9,10-7-9,-9 1-6,9-5-3,-1 6-4,1-6-3,0 0-3,-1 0-3,1-6 2,9 1 0,-10 5-2,1-4 0,-1-1 3,1 5-1,1-6-5,-3 2-10,-6-1-15,7-1-18,-9-3-19,11 3-23,-1-3-23,-10-1-28,1 0-26,9 0-29,-9-5-29,9 0-25,-10 0-27,1-5-36,0 0-44,8 1-70,-7-2-73,-10-3-17,9 4 18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7:53.12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143 501 161,'0'11'486,"-8"-7"-53,8 1-55,-10-5-17,10 0-20,0 0-37,0 0-34,-9 0-33,9-5-29,0 1-29,0-2-26,0 1-12,9-5-8,-9 5-4,0-5-1,0 5 4,0-4 11,10 3 15,-10-3 15,0-2 4,0 7-3,8-2-7,-8 1-10,0-4-13,8 3-18,-8-3-21,0 3-22,10-3-18,-1 3-12,-9-3-12,17-1-8,-8 5-4,8-5-6,2 0-3,-1 0-2,7 5-3,2-5-2,-1 5 0,10-5-1,-10 5-3,1 0-1,8 5-2,-8 0-6,-1 5 0,1 0 0,0 0-1,-9 5 0,-1 5 0,1 0 3,-1 5 3,1-1 5,-9 2 2,0-1 3,-9-1 2,0 7 2,0-2 2,-9 2-2,0-7 0,1 6 0,-11 0-2,3 0-4,-3 0-2,1-1 0,-9-3-3,11-1-2,-3-1-3,2-4-1,-1 0 2,0 0-1,1-5-1,9 0 1,-2-5 2,1 0 2,1 0-1,8-5-5,-10 0 1,2-5 0,8 0 3,0 5-3,-9-5 0,9-5-5,0 5 2,9 0 2,-9-5-1,0 0-1,8 5-1,2 0-1,-2-5 1,1 5 2,1 1 1,7-7-1,1 11-1,-1-4 1,1 4 0,0-6 0,7 6-2,-6 0-1,-1 0 0,9 6 0,-11-2 0,3-4 0,-2 11 0,-8-7-1,0 7 0,-1-2-1,2 1 3,-10 5 2,0-5-1,-10 5 1,2 0 1,-1 0 2,0 0 1,-8 5 1,-10-5-3,9 4 0,-9-4-1,0 0-1,2 5-2,-11-5-2,1 0-1,8 0-6,-8-5-3,0 0-3,0 5-3,-2-10-3,-6 0-6,16 0-7,-8 0-10,0-5-14,8 0-15,0 0-25,9 0-36,1 0-41,-1-5-39,0 0-46,9-5-48,9 5-47,0-5-42,0 0-33,9 0-19,1 0-25,16-5-47,-9 1-80,1-1-10,9 0 24</inkml:trace>
  <inkml:trace contextRef="#ctx0" brushRef="#br0" timeOffset="662">1063 183 275,'0'-15'453,"10"-5"-81,-2 5-62,-8 0-11,0 0-31,8 0-30,-8 0-15,9 0-7,-9 6-5,0-2-1,10 1-6,-10 1-11,0 3-12,0-3-13,8 4-19,-8 5-14,0 0-15,0 0-9,0 0 7,9 5 15,-9-1 12,0 7 9,9 4 13,-9-6 9,0 11 7,0-5 2,9 5-26,-9 0-18,0 5-12,0-5-9,0 5-8,0 0-9,-9-1-10,9 6-7,0-5 2,0 5-10,0-5-8,-9 4-8,9 1-7,0 0-3,-9 0-2,9 1-3,0-1-5,-8-1-2,8-4-6,0 5-5,0-5-6,-10 5-6,10-6-4,0 1-3,0 0-3,0 0-4,0-5 1,0 5-3,0-5-1,0 0-9,0-1-17,10 2-17,-10-1-18,0-5-24,8 4-27,-8-4-32,0 0-38,0 0-48,0-5-52,9 5-58,-9-10-69,0 5-64,9-10-57,-9 5-58,9-5-67,-9-5-85,8 0-20,2 0 26,-2-5 61</inkml:trace>
  <inkml:trace contextRef="#ctx0" brushRef="#br0" timeOffset="1052">1593 636 5,'10'-5'415,"-10"5"-44,9-5-45,-9 0-17,0 5 5,8-5-17,-8 5-30,0-5-28,0 5-21,0 0-19,0 0-16,-8-5-15,8 5-16,0 0-19,0 0-15,0 0-16,-9 0-12,9 0-5,0 0 1,-10 5 2,10-5 4,-8 5 9,0-5 11,-2 5 18,1 0 18,1 0 7,0 0 1,-2 5-2,-7-5-5,7 5-9,-7-1-13,-1 2-15,9-2-18,-9 1-14,1 5-10,-9 0-11,7 0-7,1 0-9,1 0-6,-1 0-6,1 0-5,7 0-5,-6 4-2,6-4-3,1 0-2,1 0-2,8 0-1,-9 0-4,9 0-2,-9-4-1,9 3 1,0-4-1,0 0-1,9-5-1,-9 5 0,0-5 0,9 0 1,-1 0-1,1-5 2,1 5-3,-2-5 3,0-5 0,11 0 0,-11 0 1,10-5-1,-9 0 0,9-5 0,-10 0 4,11 0 1,-11-4 1,1 4 4,9-5 4,-10-1 6,2 6 6,-2-4 3,-8 4 1,9 0 4,-9 5 6,8-5 2,-8 10 3,10-5 1,-10 5 1,0 0 2,0 0 0,0 0-5,0 5-4,0-4-5,0 4-7,0 0-7,0 0-7,0 0-5,0 0-7,0 0-3,0 4-2,0 1-2,-10 0 0,10 5 0,0-5 0,-8 5-2,8 0 2,0 0-1,0 0 1,0 0 0,0 0-1,0 5 2,0-6 0,0 6 1,0-4-1,8-1 0,-8-1 0,10 6 0,-1-4-2,-1-2 0,2 1-1,-2-5 1,1 1-3,1 3-3,-2-9-3,0 0-4,11 0 0,-11 0-2,10 0-1,-9-9-2,9 3 1,-10 1 11,1-5-1,9 1 0,-10-2 1,11 2 1,-11-6 1,1 5 2,9-5 1,-18 4-4,17 2 1,-17-6 4,10 5 3,-2 5 5,-8-5 5,0 5 3,8 0 4,-8 0 3,0 0 2,0 0 1,0 5-4,0 0-5,0 0-2,0 0-7,0 0-5,0 5-2,0 0-2,-8 0 0,8 5 0,0-5 1,0 5 1,0 0 1,0 0 0,0 0 2,0 0-2,8-5 0,-8 5 1,10-1-1,-10 2-2,9-7-2,-9 2-2,8-1-3,-8-1-1,10 1 0,-10-5-2,8 6-1,-8-6 1,9-6 3,-1 6 2,2-5 0,-2 1 4,1-7 0,9 2 1,-9-1 1,0-5 1,0 0 0,8-5-1,-8 5 0,0 0-1,9-5 1,-9 5 1,-1-5-2,2 5 1,-2-4-1,1 4 1,-1 0 1,2 4 1,-2 2 1,-8-1 1,9 5 3,-9 0 2,10 0 0,-10 0 3,0 0 0,0 5-2,0 0 0,0 0-2,0 5-2,0 0-1,0 5 5,8-1 4,-8 6 6,0 0 9,0 5 7,0 1 8,0 3 8,0 1 6,0 5 2,8-5-1,-8 5-2,0 5-3,0-5-3,0 0-5,0-1-6,0 1-6,0 0-6,0 0-3,0 0-3,-8-6-2,8 6-4,0-5-2,0 5-3,-8-10-1,8 5-2,0-1-2,0 2 0,-10-7-2,10 1 0,-9 1-1,9-2 2,0 1-2,-8-5-1,8 5-2,-10-5-5,10-5-8,0 4-10,-8-3-8,8-1-9,0-1-10,-9 2-9,9-2-9,0-3-4,0-2 1,-8 1 1,8 1 3,0-2 2,0-4 8,0 0 8,-10 5 8,10-5 4,0 0 7,0 0 5,0-5 3,-8 5 5,8-4 1,0-2 0,0 1-3,0-5 0,0 5-2,0 1-3,-9-7 0,9 2-1,0 3-4,-10-3 2,10-1 0,-8 0 2,-1 0 1,9-5 4,-9 5 1,9 0 0,-9-5 3,1 0 1,8 0 3,-9 0 1,0 0 2,0-5 2,9 1 1,0 4 1,-8-5 2,8 5 1,0-5 3,0 5-3,0 0 2,0 0 0,0 5 2,8-5-2,-8 5-1,9-5 0,0 5 0,8-5 1,1 6-1,-9-2 1,18-4-5,-9 6 2,-1-6 1,9 0 1,1 0 0,-9 0 1,9 0-1,-2 0 1,2 0 1,-9 1 0,9-7 1,-10 6 1,1 1-2,9-1 0,-19 0 0,10 0 0,-1 0 4,-7 0-3,7 5-1,-7-5 0,-2 0 2,0 5 0,2-5-1,-1 5-1,-9-4 0,0 3 1,8 7 1,-8-7 0,0 1 1,0 5-1,0-4 5,0 3 0,0-3-1,-8 3-1,8 2 1,0-1 1,-9-1 0,9 2-2,-10 4-1,2-5-2,8 5 1,-8 0 0,-2 0-2,1 5-1,1-1 0,-2 2-1,-7 3-4,9 2 2,-2 4 2,2 4 0,-11-4 2,11 5 0,-1 0 0,9 0 2,-9 5 1,0-5 0,9 5-2,0-5-1,0 5 0,0-5 0,0-1-1,9 1 1,0 0 1,-9-5 0,9 0-1,-1 0-2,2 0 1,-1 0 1,-1-6 1,10-3 0,-9 3-1,-1-3 2,10-1 2,-9-5-2,9-5 1,0-1-2,-9 2 0,8-7-1,1 2 1,0-1-2,-10-5 0,11-5 2,-2 5 0,1-5 0,-10-4 0,11 3 2,-11 1 2,10-4 5,-9 3 9,-1 2 6,0-1 4,2 0 11,-1 5 8,-1 0 6,2 5 3,-10 0-3,8 0-7,1 5-5,-9 1-7,10-2-9,-2 6-11,1-5-6,-9 10-7,8-5-3,2 6 0,-2-2-2,1 6 0,0 0 1,0 0 2,-1 0-1,-8 5-1,10 0-1,-10 0-4,9 0-3,-9 0-4,0 0-3,8 0-2,-8 0 0,0-1-2,0-4 0,8 5 2,-8-4 2,0-2-4,0 1-2,0-5-5,0 5-5,0-5-7,10-5-3,-10 5-8,0 0-7,0-5-4,0 5-7,0-5-4,9 0-6,-9 5-4,0-5-2,0 0-1,8 0-1,-8 0 5,10-5 6,-2 0-1,11 0-4,-11 0 2,10-5 3,-1 0 7,10 0 4,-9-5 4,-1 6 5,10-6 11,-9 0 18,-1 0 7,1-5 8,0 5 6,-9 0 13,7-5 16,3 5 14,-11-5 16,10 5 9,-9-5 8,1 6 9,-2-1 9,-8-6 1,8 7-5,-8-1-7,0-6-9,0 7-7,0-1-2,0 0 0,0 0-4,0 5-3,-8 0-6,8 0-6,0 5-4,0 0-5,0 0-5,0 5-9,0 0-7,8 5-6,-8 0-4,0 0-1,9 5 0,-9 0 1,10 5 5,-2 0 6,1 0 5,0 0 3,0 0 4,9 0 2,-10 0 2,1-1 1,-1 1-2,2 0-6,-1 0-5,-1 0-2,2 0-4,-2 0-3,1 0 0,1-5-2,-2 0-2,0 5 0,1-6-1,1-3 1,-10 3-1,8 2 1,0-7-4,-8 7 1,10-7 0,-10 7 0,0-7 3,0 7-3,0-7 2,0 7-4,0-2 0,-10 1-7,2 0-9,0 0-9,-2 0-16,-7 5-17,-1-5-19,9 0-25,-9 0-30,1 0-42,-1 0-47,1-5-52,-1 0-60,0-1-65,1-4-53,-2 0-63,3 0-65,6-4-88,-7-6-71,-1 0-4,-1 5 32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03.42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576 393 7,'0'0'35,"0"-5"-13,0 5-10,0 0-6,0-5-4,0 5 1,0 0 10,0 0 14,0 0 15,0-5 13,10 5 11,-10 0 8,0 0 6,0 0 4,0 0-7,0 0-11,0-5-15,0 5-12,0 0-10,0-4-8,0 4-6,0 0-3,0 0-4,0 0-4,0 0 0,0 0 0,0 0 2,0 0 5,0 0 6,0 0 5,0 0 5,0-6 9,0 6 6,8 0 5,-8 0 7,0 0 3,0 0 3,0 0 0,-8 0-1,8 0-3,0 0-2,8 0-1,-8 0-6,0-5-6,0 5-3,0 0-3,0 0 0,0 0-1,0 0 0,0 0-2,0 0 3,0 0 8,0-4 1,0 4 2,0 0 1,0 0 2,0 0-3,0 0 5,0 0-2,0-6-6,0 6 1,0 0-4,0 0-2,0 0-1,0-5 1,0 5 0,0 0-2,0 0 1,0 0 2,0 0-1,0 0-2,0 0 1,0 0 0,0 0-2,0 0 0,0 0-2,0 0 0,0 0 1,0 0 1,0-4 1,0 4-2,0 0 0,0 0 0,0-6 3,0 6-1,0 0 3,0-5 1,0 5 4,0 0 2,0 0 2,0 0 2,0-4 0,0 4 1,0 0-2,0 0-1,0-5-1,0 5-1,0 0-5,0 0-2,0 0-6,0 0-5,0 0-1,0 0-4,0 0-4,0 0-2,0 0-1,0 0-1,0 0 0,0 0-3,0 0-4,0 0-1,0 0-2,0-6-1,0 6-3,0 0-3,0 0 1,0 0 0,0 0 1,0 6 0,0-6 1,0 0 1,0 0 1,0 0 1,0 0-3,0 0 1,0 0 1,0 0-2,0 0 2,0 0 0,0 0 2,0 0 2,0 0 4,0 0 4,0 0 3,0 0-2,0 0 11,0 5-2,0-1-4,0-4-2,0 0-3,0 0-3,0-4-2,0 4 1,0 0-10,0 0 1,0-5-2,0 5 0,0 0 0,0 0-1,0 0 1,0 0-2,0 0 0,0 0 0,0 0 4,0 0 4,0 0 6,0 0 3,0 0 4,0 0 6,0 0 4,0 0 5,0 0 2,0 0 2,0-6-5,0 6-1,0 0-1,0 0-2,0 0 0,0 0-3,0 0-2,0 0-4,0 0 4,0-4-1,0 4 3,0 0-1,0-5-1,0 5 2,0 0 2,0 0 5,0 0-2,0-6 2,0 6 4,0 0 2,0 0 3,0 0-1,0 0-2,0 0-4,0 0-3,0 6-5,0-6-7,0 0-7,0 0-3,0 0-4,0 0-5,0 5-1,0-1 3,0 2 1,0-1 3,0 4 6,0 1 5,0 5 7,9 0 10,-9 0 5,0 0 7,0 5 6,0-5 6,0 10 1,0-6-3,0 2-3,0-1-2,0-1-3,0 1-6,0 0-6,0 0-5,0 0-4,0-5-2,-9 5-3,9-5-5,0-5-4,0 4-2,0-3-2,0-1-4,0-1-1,0 2-2,0-7-3,0 7 2,0-6-1,0-1 0,0 2 1,0-1 0,0-1 1,0-4-2,0 6 2,0-6-9,-8 5-10,8-5-11,0 0-18,0 4-22,0-4-31,0 0-41,0 0-52,0-4-51,-10 4-54,10-5-53,0-1-48,-8 6-44,8-9-35,0-1-24,0-1-26,0 2-37,-9-6-48,9 0 7,0 0 33</inkml:trace>
  <inkml:trace contextRef="#ctx0" brushRef="#br0" timeOffset="998">745 159 80,'0'-4'196,"0"-7"-26,0 7-14,0-7 4,0 1 10,0 1 16,0-2 3,0 2-7,0-1-11,-9 5-9,9-5-3,-10 0-2,2 0-6,8 5-4,-8-5-13,-2 5-11,-7 0-9,8 0-1,0 0-6,0 0-9,-9 0-5,1 5-4,-1 0-3,1 0-7,-1 0 2,-1 5-1,3 0 4,-11 0 1,9 5 5,1 0 2,-10 0 6,0 5 6,1 5 8,-1-1 7,0 1 6,-8 10 5,9-5 2,-9 5 4,-1 0-6,10 5-3,-11 0-9,12 0-11,-2 4-10,1 1-11,7 5-14,3-5-10,-3 4-12,11 1-8,8 0-8,0-5-9,8 5-7,1-6-6,9 2-4,-1-2-6,10 1 1,-1-5-1,9 0-1,2-5 0,6-1 5,-8-4-4,10-5-6,9 0-8,-11-5-8,2 0-6,-1-10-5,1 0-7,-2-5-9,2 0-4,-10-5 2,9-5 7,-8 0 4,-1-5 5,0-5 6,1-4 6,-10-2 4,9 2 8,-16-12 4,7 7 3,-9-6 0,1 0 1,1-5-2,-11-5-7,0 1-8,-8-1-15,0-5-17,0 0-14,-8 1-10,0 4-16,-2-5-16,1 5-9,1 5-5,-10 1 0,1-1 1,-1 10-4,-1-5-7,11 10-9,-10 0-8,1 5-13,-1 1-18,9 4-16,-9 4-20,1 2-18,-1-1-15,1 5-13,-1 0-15,-1 5-17,3 0-27,-3 0-41,2 5-68,-1 0-33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05.68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66 348 177,'0'-5'200,"0"5"-18,0-6-4,0 6 7,0 0 13,0-4 5,0-1-13,0 5-14,0-6-10,0 6-7,0-4-3,0 4-2,0-5-1,0 5-2,0-6-4,0 6-3,0-4 0,0 4-6,0 0-6,0 0-1,0-5-10,0 5-7,0 0-6,0 0-9,0 0-8,0 0-7,0 0-7,0 5-12,0-5-3,0 0 8,0 4 12,0 2 15,0-1 19,0-1 17,0 7 12,0-1 11,0 4 7,0 1-7,0 6-15,0-2-15,0 1-23,0 0-17,0 0-13,9 5-7,-9-1-7,0 2-2,0-2-4,9 6-1,-9-5-3,0 0-3,8 5-1,-8-5-6,0 4-3,0-3-4,0-2-2,0 6-5,0-4-2,0-2-6,0-4-4,0 0-1,0 5-2,0-5-1,0-1-4,0-4 0,0 0 0,0 0 0,0-4-1,0 4-3,-8-6-1,8 1 1,0-5-1,0 1-4,0-2-7,0 1-9,0 0-6,0 0-9,0-5-11,0 5-14,0-5-11,0 0-15,-9 0-26,9-5-42,0 5-49,-9-5-48,9 0-51,-9 0-55,9-5-58,0 5-51,-8-5-38,8 1-28,0-6-44,0 4-80,0-4-9,-10-4 29</inkml:trace>
  <inkml:trace contextRef="#ctx0" brushRef="#br0" timeOffset="439">4 313 327,'10'-10'354,"-10"0"-55,0 5-25,0-5-5,8 5-14,-8 0-22,8 0-32,-8 0-27,9 0-23,1 5-16,-2-5-14,10 5-2,-9 0-1,9 0-8,-1 0 11,1 5 4,-1 0 2,10 0 3,-9 5 3,-1-5 0,9 5-3,-7 5-1,-1-5-2,-1-1-1,1 6-4,-9 0 3,-1 0-1,2 0-1,-2 0 1,1 5-4,-9-5-9,0 0-6,0 5-5,0 0-13,-9-1-15,9 2-19,-8-1-12,-10-1-12,9 1-8,-9 5-8,1-10-4,-1 5-4,-1 0 0,3 0 2,-11-5-5,9 0 1,1 0-1,-1-5 0,-1-1-1,2 2-1,-1-2-3,1-3-9,-1-1-7,10-1-10,-2 2-16,-7-6-18,17 5-25,-8-1-30,-2-4-33,10 0-29,-9 0-34,9 0-43,0 0-38,0 0-41,0 0-31,9 0-26,-9-4-26,10-1-32,-2-1-41,9-3-59,-7 3-16,7-3 18</inkml:trace>
  <inkml:trace contextRef="#ctx0" brushRef="#br0" timeOffset="867">526 49 71,'0'0'222,"0"-5"-28,0 5-9,0-5 4,0 0 9,0 5 15,0-5-7,0 0-14,0 5-9,0-5-5,0 0-5,0 5-2,0-5 2,0 5-3,0 0-9,9-5-2,-9 5-5,0 0-8,0-5-3,0 5-8,0 0-10,0 0-9,0 0-11,0 0-11,-9 0-9,9 5-11,0-5-10,0 0-9,0 0-6,0 5-8,0-5-6,0 0 0,0 0 3,0 0 19,0 5 16,0 0 11,0 0 7,9 0 6,-9 0 7,0 5 4,0-5-1,9 5-12,-9 0-13,0 0-10,9 4 0,-9 1-4,0 0-4,0 0-5,8 0-6,-8 5-2,0-5 2,0 5-1,0 5-4,10-5-1,-10 5 1,0 0 1,0 0 1,0-1-2,8 2-2,-8 3-1,0 1-3,0-5-4,0 5-2,0-5-3,9 5-2,-9-6-4,0 6-5,0-5-3,0 0 0,0 0-1,0 0-2,0-6-2,8 2-1,-8-1-2,0-5 0,0 0-4,0 0-3,0-1 1,10 1-1,-10-5-2,0 1 3,0-2-3,0-4-1,0 5 0,9-5 1,-9 0 0,0-5-1,0 5 2,0-5-3,0 0 3,0 5 0,0-5 1,0 0-2,0 0 4,0 0 1,0 0 3,0 0 2,0-5 1,0 5 1,0 0 1,0-5 0,0 5-3,0-5-2,0 0-3,8-5-3,-8 5 0,10-4-4,-10-2-1,8 1 1,-8-5 1,9 6 0,0-2 1,-9-4-2,9 6 0,-1-6 0,1 4 0,1-4 0,-2 0-1,-8 6 0,8-1 0,2 0 0,-1 0 0,-9 0 1,8-4 0,-8 8 2,10-4-1,-2 5 0,-8 0 0,0 0 0,9 0 1,-9 0-2,0 5-1,0 0-2,0-5-2,0 5 2,0 0-2,0 5-1,0-5 0,8 5 3,-8-5-1,10 10 2,-10-5 2,8 0 0,-8 5-1,9 0 1,1 0-1,-2 5 0,-8-5 3,9 0-2,0 0 0,-9 5-2,9-5 1,-9-1 0,8 6 2,-8-4 0,9-2-1,-9 2 0,9-7 1,-9 7-1,9-2 1,-9-3 0,0-2-1,0 1 0,8 1 0,-8-2 0,0 1 0,0-5 0,0 6 0,10-6 0,-10 0 0,0 0 0,0 0 0,0 0 2,9-6-1,-1 6 2,-8-9-1,10 3 0,-2 1 2,1-5-3,-1 5-1,2-4 2,-2-1 0,1-1-2,1-4-4,-2 6 2,0-6-2,2 0 2,-1 0 2,-1 0-2,-8 0-1,10 0 1,-10 5 4,0 0-1,8 0-2,-8 0-1,0 0 1,9 5 2,-9 0 0,0-5-1,0 10-1,0-5 1,0 5-2,0 0 0,0-4-1,0 4-4,0 4-1,0-4 0,0 5 1,-9 0 0,9 0 2,0 5 2,0-5 1,0 5 1,-8 0 0,8 5 2,0-5-1,0 0 1,0 0-1,0 0 0,0 0 1,8-1 1,-8 2-1,9-1-1,-9-5 1,8 5-2,2-5-1,-10-1-2,9 1-3,-1 1-3,2-1-3,-2-1-1,-8-4-2,9 0 0,0 0 2,-9 0 1,9 0 3,-1 0 3,-8 0 2,9 0 2,-9-4 3,10-1 1,-2-6-1,0 7 1,2-1-1,-10-5 0,9-1 1,-1 2 0,2-1-1,-2 0 0,1 0 0,-9-5 0,8 5 0,-8-4 0,10-2-2,-2 6 4,-8-5-1,0 0 0,9 0 0,-9 0-1,10 0 0,-10 1 0,0-7 0,8 6-2,-8 1 0,0 4 1,9-5 0,-9 0-1,0 5 0,0 0 2,9 5 0,-9-5-2,0 5 2,0 0 0,0 0-2,0 5 0,0 0-1,0 0 3,0 10 4,0 0 6,9 5 8,-9 5 7,0 5 10,8 5 8,-8 0 8,0-1 9,0 6 5,0 0 2,0 5 2,0-1-1,9-3-2,-9 4-1,0-1-1,9-4-7,-9 5-5,0 0-7,9-6-6,-9 7-4,0-7-4,-9 1-5,9 0-5,0 0-1,0-1-5,-9-4-2,9 0-3,-9 0-3,1 0-1,8-5-1,-9 0-3,0 0 0,9-10 0,-9 4-1,9-4 2,-8-4-1,8-2-1,-10-3 0,10-2 0,0 1 1,-9-5-2,9 0-7,-8 0-8,-2-5-8,10-5-7,-8 1-9,-1-2-5,1-8-8,-2 4-3,2 0 0,-1-5 1,-1 5 0,10-5 4,-8 5 3,8-5-1,-8 5-2,8 0-1,-10 0-1,10 0-2,0 0-2,0 0-4,10 0-1,-10 0 0,8 1 2,0-6 4,2 5 4,-1-5 6,-1 5 6,2-5 5,7 0 2,-9 1 9,10-1 3,-9-1-1,9 2 1,-9-1 4,9 0-1,-10 0 3,10 0 2,-9 0-2,9 0 1,-9 1 1,9 4 2,-10-5 0,9 5 2,-7 0-1,7 0 2,-7 0 2,6 0 1,-6-5 1,7 5 2,-8 0 0,0 0 1,0-5 0,9 5-2,-10 0 0,1-5 1,1 5-1,-2-4-2,1 4-1,-1 0 2,2-5 0,-10 10 3,8-5-2,-8 0 1,0 5 0,0 0 1,0 5 1,0 0-1,0 0-1,0 5 0,0-5-2,-8 10 0,8-5 1,-10 5-2,2 5 2,-9 0 0,7 0 2,1 5 0,-9 0 0,10 4 1,-1-4 1,0 0 1,0 5 1,9-5-1,-8 0 0,8 5 2,0-5 0,8 0 0,-8 0 0,9-5-2,0 5 2,0-5-3,9-5 1,-1 5-1,1 0-1,-1-5-1,1-1 2,0 7-2,-1-7 0,2 7 0,-11-7-1,10 7 0,-9-2 1,-1-3 1,2 3-2,-2 2 1,-8 4 0,0-6 0,0 1 0,0 1-3,-8 3-4,-2-4-4,2 0 0,-1 5-1,-9-5-3,10-5 1,-1 5-1,-1 0 0,2-5 5,-1 0 0,0-5 0,0 5-2,9-5 3,-8 0-3,8 0-2,-10-5-2,10 0-4,-8 0 0,8 0-3,0 0-3,0-5-4,0 5-10,0-5-7,0 0-9,8 0-9,2 0-11,-2 0-14,1 1-13,0-2-9,8-4-5,2 5-10,-11-4 11,10-1 8,-1 0 9,1 0 14,1 0 13,-3 0 13,3 0 13,-2-5 25,1 5 0,0 0 4,-1-5 13,1 5 1,-1 0 3,1 0 5,-9 0 7,9 6 7,-10-2 9,2 1 5,-1 5-4,-9 1 7,8 4 20,-8 0 22,0 4 19,8 7 15,2-2 11,-10 1 10,9 10 12,-1 0 6,2 0-12,-10 5-18,8 0-11,-8 0-18,9 5-14,-9-6-10,0 2-11,0-2-9,10 1-6,-10 0-7,0-5-11,0 5-5,0-5-5,0 0-4,0-6-3,8 1-2,-8 0-1,0-4-6,0-1-11,0-1-15,0-4-18,0 1-21,-8-2-42,8-4-58,0-4-58,-10-2-61,10-3-50,0-6-51,-9-5-48,1-1-40,8-3-28,-10-1-20,2-10-38,8 0-62,-9-4-7,-1-7 31</inkml:trace>
  <inkml:trace contextRef="#ctx0" brushRef="#br0" timeOffset="2683">1995 328 136,'0'-15'453,"0"5"-43,8 5-51,-8-5-24,0 5-2,0-5-22,10 10-44,-10-5-45,0 5-45,0-5-34,0 10-33,8-5-28,-8 5-24,0 0-16,9 5-9,-9-5-9,10 5-3,-10 0-15,8-1-25,1 2-28,-9-1-39,8 4-39,2-4-43,-10 1-37,8-2-42,-8 1-38,9-5-34,0 0-43,-9 0-61,9-5-51,-1 5-9</inkml:trace>
  <inkml:trace contextRef="#ctx0" brushRef="#br0" timeOffset="2861">2349 412 381,'8'0'546,"-8"5"-39,0-5-46,0 0-17,0 5-32,0-5-49,0 0-49,0 0-46,0 5-24,0-5-25,0 5-11,0 0-9,-8 0-6,8 5-7,-9-5-6,1 10-8,-2-5-21,1 5-11,1 0-18,-2 0-16,2 5-14,-1-1-8,0 1-14,0 5-7,1-5-7,-2 6-5,1-7-9,1 6-5,0-6-7,-2 7-8,10-2-1,0-3-6,0-1-2,0-1-4,0 1 2,0 0-5,10 0-1,-2-5 0,0 0 1,1 0-5,1-5-8,7 0-8,1-5-12,0 4-10,9-9-11,-2 0-12,2 0-11,-1-4-5,1-1-3,0-5-4,-1 0 1,1 0 4,-10-5 7,10-5 7,-1 5 11,1-5 7,-9 1 10,-1-7 11,-7 2 8,7 3 6,-7-3 5,6-2 5,-7 2 4,1-1 7,-2 0 7,-8 5 7,8 5 8,-8-4 8,0 8 7,0-4 8,0 11 0,0-7-4,0 7-4,0 4-7,-8 0-7,8 0-6,-18 4-13,9 7-6,1-2-2,-10 6-3,9 0 1,-9 5 3,1 0 7,-1 5 4,1 0 6,-1-5 1,0 4 2,-9 2 0,18-2-1,-7-3-2,6 3-5,-7-4-3,7 0-5,2-5 1,-1 0-4,9 0-1,-10-5-2,10 0-1,0 0 1,0-5-3,10 0 2,-10 0-2,17-5-1,-7 0 0,7-5 2,1 0-1,-1-5-1,1 5 2,0-10-2,-1 5 0,2 0-1,-3-5 1,3 0 1,-11 1-2,2-1 0,7 4 0,-7 1 2,-10 1 4,8-2 5,0 7 1,-8-1 0,0 5 0,0-6 3,0 6-3,0 0-3,0 6-2,0-1-4,0 5-2,0-1 1,0 2 2,0-2-2,0 6 3,0 0-1,0-5 1,9 5 1,-9-5-3,0 5 1,10-5-1,-2 0 2,0 0-1,-8 0 0,19-5 0,-11 4-2,2-3 0,-2-6 2,1 0-3,9 5 2,-9-5 0,-1-5-1,2 5-2,7-6 0,-8 2-6,0-1-3,-1-5-1,1 5-3,1-5-2,6-5-1,-16 5 0,10-5 3,-1 0 2,-1 0 5,2 0 0,-10-5 1,8 1 2,-8-7 2,9 6 0,-9-4 0,0-1-1,0-5-1,10 5 2,-10-5 1,0 0-2,8 6 1,-8-6 1,0 4 0,0-3 2,0 4 2,0 0-3,8 0-1,-8 1 1,0 3-1,0 1-1,0 1 1,0-1 0,0 0 0,0 5 1,0 0-1,0 0 1,0 0 0,0 5 2,0 0-1,0 0 4,0 0 1,0 5 3,0 0 3,0 1 2,0-2 3,0 1 3,0 5 0,0 0 1,0-4-1,0 4 2,-8 0-1,8 0 1,0 0-3,0 0 0,0 0 2,0 0 2,0 0 1,0 0-1,0 0 1,0 0-2,0 0-1,0 0 3,0 0-5,0 0-4,0 0-3,0 0-4,0 4-1,0-4-2,0 0 0,0 0-5,0 0-1,0 0-5,-8 0 2,8 5-1,0 1 1,0-2 1,0 1 0,0 5 2,0 0 0,0 0 6,0 5 1,0-5 5,0 5 3,-10 5 6,10-5 2,0 5 4,0 0 5,0-1 5,0 1 1,0 1 1,0 3 1,0 1-1,0 5 1,0 0-1,0-5-3,-9 4-5,9 1-2,-8 0-3,8 0-4,0-5-4,0 5-5,0 0-3,0-5-2,0 0-1,0 0-2,0-1-2,0-4-2,8 5 1,-8-5-1,9-5 0,-9 5-1,10-5 1,-10 0-1,8 0 1,0 0 0,1-6-3,-9 2 3,10-1 0,-10-1-1,8-4-1,1 5 0,-9-5-2,9-5-2,0 6-1,-1-2-3,2-4-5,-2 0-5,1 0-3,9 0-6,-9 0 0,-1-4-5,10-2-1,-9 6-4,9-5 0,-10 1 0,1-2 2,9 1-3,-10 1-3,2-1-2,7-1-2,-7 2-3,-2-1-4,1-1-3,-9 2-7,8 4-8,-8-5-9,10-1-12,-10 2-12,8-1-21,-8 5-40,0-6-48,0-3-50,9 4-58,-9 0-63,0-5-66,-9 0-66,9 0-74,0-5-110,-8 0-53,8 0 1,-10 0 38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09.85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79 84 87,'0'0'480,"-10"-5"-62,1 1-52,1-1-22,-2-1-20,2 2-40,8-1-31,-9-1-23,9 2-13,-10-1-11,10-1-16,0 2-12,-8 4-11,8 0-15,0-5-13,-8 0-9,8 5-11,0 0-7,0-5-3,0 5-5,0-5-2,0 5-1,0-5-3,0 5-5,0-5-7,0 5-7,0 0-5,0 0-6,0 0-9,0 0-12,0 0-17,0 5-2,0-5 0,0 0-3,0 5-1,0 0 2,0 0 1,8 5 4,-8-6 14,0 11-1,0-4-1,0-1 0,0 4-2,8 1-2,-8 0 1,0 0 1,0 5-3,0-5 1,0 5 0,0 0-1,0 0 0,0 0 1,0-1-2,0 7 1,0-2-1,0-4-2,-8 5-14,8 0 3,0 0 0,0 0-3,0 0-2,0 0-5,0 4 0,0-4-1,0 5 11,0-5-3,0 5-4,0-6 0,0 6-2,0-4 2,8-2 0,-8 1-2,0 0-3,10 0-2,-10 0-1,0-5 1,9 0-3,-9 0-1,8-5-1,-8 5 0,0-5-2,10 0 0,-2-6-2,1 1-1,1 1 2,-10-2-2,8 1-1,0-5 0,1 0 0,1 0 1,7-5-1,-8 5-5,0-5-4,9-5-1,-9 5-2,-1-5-1,2 5-1,-2-5 0,1 0-1,-1-5 3,2 5 4,-2-5 1,1 1 0,1-2-2,-2-4 3,0 0-2,2 0 0,-1 1 2,8-7-3,-8 6 3,0-4 0,-1-1 2,2-4-1,-2 3 4,11-4-2,-11 0 3,1 5 0,-1 1 1,2-7 1,-2 7-1,1 4-1,0-5-11,-9 5 6,9 0 3,-9 5 3,8 0 8,-8 0 0,0 5 0,0 0 0,0 5 10,0-4-2,0 4-3,0 0-4,-8 4-10,8 1 1,-9 0 0,0 5 0,0 0-9,1 5 2,-10 0 5,9 5 2,-9 0 1,1 0 3,-1-1 0,9 1 2,-9 1 7,1-2-3,7 1-2,2-5-3,-10 5 1,18-5-3,-9 0 1,1-5 0,-2 0 0,10 5 1,0-11-1,0 7 0,0-7 1,0 7 0,0-7 1,0 2 0,10-1 0,-10-5 1,8 0-1,1 4 4,1-8-2,6 4-3,-6-5-2,7-1 0,-8 2-1,9-7 1,-10 2-2,10-6-3,-9 0 1,9 0 1,-9-5 1,9 0 0,-10 5 1,1-5-2,0 0 2,0 5 2,-1 0 1,-8 1 6,10-1 3,-10 9 7,9-3 0,-9 3 1,0 2 1,0-1-2,0 0-1,0 5-4,0 0-6,0 5-5,0 0-3,-9 5-2,9-1-1,-10 6 0,10 5 1,-8-5 1,-1 6 0,9-2-1,-9 1 0,9-5 1,0 10 1,-9-5 0,9-5 1,0 5-2,0 0-1,0-5 0,0 0 1,0-6-1,0 6 0,9-4 0,-9-7-2,0 1 1,9 1 2,-9-2 1,9-4-1,-1 0 1,2 0-1,-1-4 0,-1-2-1,0 1 0,2-4 1,7-1-1,-7-1 0,-2-9 1,11 5 0,-11-4-1,0-1-1,1-5 1,1 5-3,-10-5 3,8 0-1,1 5-2,-9 1 1,9 4 1,-9 0 1,0 4-1,0 2 2,0 3-3,0-3 0,0 9-1,0-6-2,0 6 2,0 0-3,0 6-1,0-1-1,0-1 3,0 7 4,0-1-1,0-1 0,0 6 1,0-4 1,9 4 4,-9-6-2,0 6-2,8-5-1,-8 5 1,10-5 2,-2 0-2,1 0 0,-1 0 0,-8-5-1,10 5 0,-1-5-2,-1-5-4,2 5-3,-2 0-2,1-5-1,1 0-2,-2-5 1,0 5 0,1-5 0,1-5 3,-2 5-2,0-5 5,2 0 2,-1-5 2,-1 0 1,2 0 0,-2 0 2,1-5-2,1 5 8,-2-5-3,0 5-2,1 0 0,1-4-1,-2 9 2,1-5-1,-9 5 5,9 0 2,-9 0 5,9 5 6,-9 0 2,0 0 2,0 0 0,8 5-2,-8 0-3,0 0-2,0 5-1,0 5 1,0 5 2,0 0 6,0 5 6,10 5 10,-10 0 11,0 4 8,0 6 7,0-5 3,0 5 4,9 5 0,-9-5 2,0 4-4,8-4-3,-8 5-4,8-5-8,-8 0-5,10 4-7,-10-9-7,0 5-7,9-5-5,-9 0-6,0 0-6,0 0-3,0-5-1,-9 0-3,9-1-1,0 2 0,0-7-2,-10 1 1,10 0 0,-8-5-2,8 0-4,-8 0-4,-1-5-4,9 0-6,-10 0-6,2-5-7,8 5-5,-9-5-11,0-5-5,0 0-5,1 0-2,-2-5-6,1-1-2,1 2-2,-10-6-2,9 0 2,1 0 1,8-5 8,-10 0-2,2 0 3,-1-5 1,9 0 3,-10-4 5,10-2 3,0 2 0,0-1-2,0-5 4,0 5 4,10-5 6,-10 0 1,9 0-2,-1 1 1,2-7 3,-2 12 2,1-6 2,1 0 0,-2 5-1,9-5 3,-7 11 3,7-7 3,1 6-1,-10 1 4,11-7 2,-3 12 2,3-6 1,-1 5 1,-1 1 3,1-2 1,9 1 3,-11 0 0,3 0 1,-1 0 0,-1 5 2,1-5 0,-1 6 1,1-6-1,-9 4 0,0-4 0,8 6 0,-8-6 0,-9 5 0,10-5 1,-2 5-2,-8 0 1,8 0 1,-8 0 1,0 0 3,0 5 1,0-4 1,0 3-1,0 1 5,-8 1-3,8-2 0,-8 6-1,-2-5-4,1 5-1,1 0-2,-10 5 0,9-5-2,-9 6 2,1 3-3,7-3-1,-7 3 2,9-4-2,-2 10 2,2-5 0,-1 0 1,-1 5-2,10 0 1,0 5-1,-8-6 1,8 1 2,8 6 0,-8-7-2,10 7-3,-10-6-2,9 4 0,9-4-3,-10 0-8,1 1-4,9-2-5,-1-4-2,-7 5-3,7-10 3,1 5 1,-1-5 4,1-1 6,-10 2 6,11-6 3,-1 0 2,-10-6 5,1 6 1,-1-9 2,10 4 0,1-5 1,-11 0 3,1 0 6,9 0 5,-10-5 6,1 5 6,0-5 5,0 5 2,-1 0 4,2 5 1,-10-4-1,9-2-1,-1 7-5,2-2-7,-10 6-4,8-5-3,1 10-5,-9-5-2,10 10-2,-2-5-3,0 10 0,-8-5 1,9 5 0,-9 5-2,0-5 0,10 5 0,-10 0-1,0-1-9,0 2 3,0-1 0,-10 0 0,10-5 1,0 0 1,0 0-2,0 0 1,0-6 13,-9-3-5,9 3-1,0-4 4,0 0 1,0-5 2,0 0 3,0 0 0,0-5-4,0 0 1,0-4 0,0-6-5,9 4-2,-9-4-2,0-4-3,0-1-1,10 0-1,-10-5 2,0 0 0,8 0-2,0 1 0,2-7 0,-10 6-1,17-5-1,-7 1-2,-2-1-3,1 5-1,9 0 0,-10 0-5,1 5-12,1 5-6,7-5-8,-8 10-7,0-5-11,-1 10-13,1-4-16,1 3-16,-10 2-22,8-1-34,0 5-34,-8 0-43,10-6-40,-1 6-43,-1 0-44,-8 6-39,10-6-31,-2 5-30,-8-5-46,0 0-88,0 0-51,0 0 2,0 0 31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12.64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512 440 21,'10'5'274,"-10"0"-33,0 5-25,0-5-8,0-5 2,0 5-21,0-5-31,0 5-24,0-5-9,8 0-11,-8 0-5,0 5-6,0-5 2,0 0 2,0 0 2,0 0 6,0 0 5,0 0 7,0 0 4,-8-5 0,8 5-2,0 0-4,0 0-5,0-5-5,0 5-6,-10 0-12,10-5-10,0 5-3,0 0-7,0 0-10,0 0-3,0 0-12,0 0-12,0 0-3,10 0-8,-10 0-12,0-5-7,0 5-3,0-5-7,0 5-1,0-5 2,8 0-5,-8 0 0,0 0 5,9 0 5,-1 0 5,-8-5 6,10 5 4,-2-5 1,1 6 2,1-2 1,-2-3 2,1 3-2,9 1-1,-10 1-4,10-2-2,-9 1 1,9 1 1,-9-1 5,9 5 3,-1-6 1,-7 6 1,6 0 1,3 0 5,-3 6 3,-6-1 3,7-1 5,1 1 2,-1 1 3,-7 3 12,7 1 8,-7 5 2,-2 0 1,1 0 2,0 0 0,0 5-2,-1-5-5,-8 10-9,0-6-10,0 2-5,0 3 1,-8 2-5,8-7-3,-9 6-4,0-5-4,0 5-3,1-5-2,-11-1-3,1 7-4,1-7-4,9 1-4,-19 1-4,9-2-1,0-4-1,1 5-3,-10-5-3,9 0 0,1 0 1,-1 0-1,1-5 1,-1 0 1,-9-1-1,19-3 0,-11 3 3,1-3-1,1-1 0,9-5 0,-10 4 1,9-4 0,-1 5 1,2-5 0,8-5 3,-8 5 1,-2-4 2,10-1-2,0-1 2,-9-3-2,9-1-1,0-1-2,0 2-1,0-6-3,9 0 0,-9 0 0,10-5-1,-10 5 0,8-5 2,0 5 0,2-4-1,7 4-1,-7 0 0,-2 0 0,1-5 0,9 10 0,-10-5-2,11 5 0,-11 0 2,10 0 0,-1 0-1,-7 5-1,7 0 3,-9 5-1,2 0-1,7 0 1,1 5-2,-9 0 0,1 0-1,6 5 2,-7 0-4,1 0 4,-2 5 1,10-6-1,-9 6 2,-1 0-1,-8 0 1,10 0 1,-2 5-2,-8-5-2,9 0 2,-1 5 0,-8-5-1,10 0-1,-10 0 2,8 0 0,-8 0 1,9 0 0,-9-6 1,10 6-4,-10-4-5,8-2-13,-8 6-14,9-5-19,-9-5-25,9 5-31,-9-5-37,0 5-35,9-5-27,-9-5-21,0 5-15,0-5-12,8 0-11,-8 0-6,0 0-2,9-5-5,-9 0-5,0 5-9,0-10-13,0 1-13,0-2-19,0-4-28,0 0-44,0 0-53,0 0-8</inkml:trace>
  <inkml:trace contextRef="#ctx0" brushRef="#br0" timeOffset="828">911 156 160,'0'-4'197,"0"-1"-15,0-1-3,0-3 10,0 3 10,0 2-10,0-1-21,0-5-11,-9 5-9,9 0-7,0 0-8,-9-5-7,9 10-12,-9-10-8,9 5-7,-8-1-7,8 2-6,-10-1-5,1-1-8,1 2-6,8 4-3,-10-5-5,2 0-7,-1 0-1,-9 0-4,10 0 0,-1 5 2,-1-5-4,2 0 1,-10 5 1,9-5 4,1 5-1,-10 0-1,9 0-1,1 0-1,-10 0-2,-1 0 2,2 0-1,9 5-5,-10 0-1,0 0 4,1-5-2,-2 5-1,-7 0 0,9 0-3,-10 5-6,1-6 0,7 7 0,-7-1-4,9-5 1,-10 5 2,0 5 1,9-5 2,1 0 7,-1-1 0,0 6 5,1-4 3,-1 4 4,1 0 1,-1 4 4,9-4 6,-9 5 7,10 0 11,-11 5 2,11-5 3,-10 4 2,9 2 3,1-2-1,-11 1-8,11 5-7,-10-5-10,9 0-7,-9 5-7,10-1-5,-1-3-5,-1 4-3,2-1 0,0 1-3,8 0-2,0 0 0,0 0-1,0-6-5,0 6-2,0 0-3,0 0-6,0 0 0,8 0-4,0 0-2,2 0 1,-10-6-1,9 6-2,-1-5 0,2 5 0,-2-5-2,1-1-1,9 2 2,-1-2-1,-7 1 2,7-5 2,9 0 0,-7 0 0,7 0 2,1 0-2,0-5 0,-2 5-1,11-5-3,-9-5 3,8-1-3,0 2-3,0-2-1,-8-3 1,8-2-1,0 1-2,-8-5 0,0 0-3,9 0 2,-11-5 0,12 5 2,-10-4-1,-2-2 0,1-3 0,1 4 1,0-5-1,8-5 1,-17 4 2,9-3-2,0 4-2,-1-5 1,9-5-1,-18 5 1,10-5 1,0 1-2,-1-2 0,1-3 0,0 4 1,-9-5 0,-1 5 1,1-5-1,-1 0-1,1 0 2,-10 0-2,2 0 1,-1 1-1,-1-6 0,2 0 0,-10 0 0,0-5 0,0 6 0,0-7 1,0 1 0,-10 1-1,10-6-2,-8 5 1,-1 1-2,-1-2 0,10 1-6,-8 1-3,0 4-2,-2-5 0,-7 5 1,7 1 0,2 3 2,-1-4-1,-9 6 6,10-1 4,-1 5 0,-9-5 0,9 5 0,0 6 2,-8-7-1,8 6 1,0 6-4,0-6-3,1 4-6,-2 2-4,-7 3-9,7 2-7,2-1-8,-1 0-12,1 0-10,-10 5-15,9 0-12,-1 0-23,-6 0-27,6 0-27,-7 0-20,8 0-22,0 0-21,0 0-20,1 5-19,-2-5-17,1 0-15,1 0-16,8 5-27,-10-5-35,10 0-58,-8 0-105,-1 0-42,9 0-1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15.19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228 238 17,'0'0'39,"0"0"16,0 5 17,0-5 22,0 0 19,0 0 18,0 0 16,0 0 12,0-5 2,0 5-9,0 0-8,0-5-7,0 5-5,0 0-1,0 0 3,0 0 0,0-5 2,10 5 2,-10-5 0,0 5 1,0-5-3,0 5-6,0-4-6,0 4-8,0-6-10,0 6-7,0-5-8,0 5-11,0-4-7,0 4-3,0 0-5,0 0-3,0-6-4,0 6-2,0 0-3,0 0-3,0 6-3,0-6-3,0 0 8,0 4 10,-10 1 13,10 5 15,0 0 14,-8 0 19,8 5 21,-8-5 15,-1 10 5,-1-5-3,2 0-10,-1 5-14,0 0-13,0-1-12,-9 1-14,10 5-17,-1-5-14,-9 0-7,9 5-5,1 0-3,-2-5-4,2 5-8,-1-6-5,-1 1-6,2 5-3,0-10-4,-2 5-3,10 0-4,-9-5-4,9 0-3,-8 0-4,8-5-1,0 0 0,0 0-2,0-1-1,-8 2 0,8-7-1,0-4 1,0 6 1,0-6 1,0 5-2,0-5 2,0 0 2,0 0 1,0 0 1,0 0 1,0 0 0,0 0-1,0-5-1,0-1 0,0 2-3,0-7 2,0 2-1,8-1-3,-8 0 0,0-5 0,0 5 1,8-10-1,-8 5-2,9 0-4,1-5-6,-10 1-1,8-2-2,0 1-3,2 1-2,-10-1-5,9-5 1,-1 5 0,2-5 4,-2 5 5,1-5 0,-1 6-1,2-2 0,-1-3 3,-1 4 1,2 0 0,-10 0 0,8 0-7,-8-5 1,9 5 1,-9 0 2,9 0-1,-9 1-2,0-1 3,9-1-1,-9 2 2,0 4 0,0-1 3,0 1 1,0 1 0,8 4 2,-8 0 1,0 0 3,0 5 2,10 0 1,-10 0-2,0 5 0,0-4 1,0 4-1,0 0 0,0 0-2,0 4 1,0-4-2,9 10 0,-9-5 3,0 10-1,8-5 3,-8 5 0,0 0 2,0 0 4,8 5 10,-8-1 5,10 2 3,-10-1 5,9 4 6,-9-3 8,8 3 3,2 1 1,-2 0-4,-8 0-2,9 4 6,-9-3-1,10 4 0,-2-1-5,-8 1-1,8 5 1,-8-5-3,0 4 1,9-4-3,-9 0-2,10 5-3,-10-5-4,0 0 0,0-1-5,0 1-3,8-4-5,-8-2-4,0 1-1,0 0-3,0-5-2,9 0-2,-9-5 1,0 0-1,0-1 2,0-3 0,0-1-1,0-1-2,0 2 0,0-7-5,0 1-3,0-5-6,0 6-7,0-6-8,-9 0-11,9 4-15,0-4-22,0 0-22,-8-4-34,-2 4-40,1-6-39,9 1-44,-8 1-43,0-1-45,8-5-38,-10 5-38,1-5-24,1-1-17,8 2-22,-10-6-32,2 5-58,8-5-28,-9 0 13</inkml:trace>
  <inkml:trace contextRef="#ctx0" brushRef="#br0" timeOffset="835">51 612 430,'-8'0'404,"8"0"-43,-8 0-20,-2 0 1,10 0-24,-9 0-36,9 0-29,0-6-25,-8 6-22,8 0-16,0-5-15,0 5-14,0 0-14,-8 0-12,8 0-10,0 0-7,0 0-8,0 0-11,8 0-6,-8 0-8,0 0-11,0 0-11,8 0-10,-8 0-9,9 0-7,9 0-4,-10-4-11,2 4-6,7 0-5,1 0-2,-9-6-2,9 6-2,-1 0-6,1-5-14,-9 5-21,9 0-23,-10 0-26,11-4-37,-11 4-36,0 0-40,2-5-39,-1 5-33,-1 0-26,2 5-24,-10-5-18,8 0-15,1-5-32,-9 5-58,10-6-68,-2 2-23,-8-1 14</inkml:trace>
  <inkml:trace contextRef="#ctx0" brushRef="#br0" timeOffset="1214">662 372 135,'-8'0'569,"8"0"-42,0 0-76,0-4-40,-9 4-20,9 0-45,0 0-47,0 0-38,-9 0-29,9 0-24,0-5-16,0 5-21,0 0-24,0 0-15,0 0-20,0 0-17,0 0-14,0 0-11,0 0-7,9 0 0,0 0 0,-1-6 0,1 6 0,9-4 1,0 4-2,-9-5-5,17-1-8,-9 2-9,10-1-11,-9-1-9,9 2-7,-9-1-4,7 5-8,-6-5-10,7 5-21,-8-5-25,-1 5-33,2 0-31,-3 0-31,11-5-37,-17 5-32,7 0-31,1 0-20,-1 0-12,-7 5-3,7-5-5,-8 5-8,0-5-4,-1 0-10,1 5-15,0-5-29,0 0-54,-9 0-61,0 0-15</inkml:trace>
  <inkml:trace contextRef="#ctx0" brushRef="#br0" timeOffset="1533">963 327 467,'0'6'460,"-9"-6"-59,1 0-19,8-6 4,-9 6-32,0 0-39,9 0-36,-9 0-28,9 0-19,-8 0-9,8 0-20,-10 0-19,10 6-13,-8-6-8,8 0-3,0 5-1,0-5-1,0 4-4,0 2-2,0-1-2,0-1-4,0 2-6,0-1-12,0-1-11,0 1-12,0 5-7,0-5-10,0 5-7,0-5-6,0 5-6,0 5-3,0-5-10,0 0-3,0 5-3,0 0-6,0 0-3,0 0-5,0 5-5,0-5-5,0 5-3,0-1-5,8 1-5,-8 1-2,0-2-4,-8 1-2,8 0 1,0 0-2,0 0-1,0 0-1,0-5-3,-9 5-10,9-1-13,0 1-18,-10-5-21,10 0-24,0 0-28,-8 0-34,8 0-44,0 0-47,0-5-42,0-5-46,0 0-40,0 5-36,0-10-32,8 5-21,-8-5-9,10 0-7,-1-5-25,-1-5-52,2 0-36,-2 0 3,1-5 29</inkml:trace>
  <inkml:trace contextRef="#ctx0" brushRef="#br0" timeOffset="1943">1405 238 41,'10'5'278,"-10"0"-37,0-5-16,0 5 2,8-5 11,-8 0 1,0 0-21,0 5-18,0-5-12,0 0-1,0 5-5,0-5-5,0 5-4,0-5-9,0 5-6,0 0 1,0 0 3,0 0-3,0 5-5,0-5 2,0 5 1,0 4 1,0-3-1,0 4-5,-8 0-9,8-6-8,0 6-4,0 0-6,0 5-12,0-5-11,0 0-13,0 0-9,0 0-7,8 0-8,-8 5-9,0-5-10,0 0-7,0 4-6,0-4-4,0 0-5,0 0-4,0 0-3,0 0-4,0 0-2,0 0-2,0-5-2,0 0-2,0 0-2,0-5 1,0 5 0,0-5-1,0 0-3,0 0 1,9-1-1,-9 2 2,0-6 1,0 0 0,0 0 1,0 0 0,0 0 1,0 0 2,0 0 0,9-6 1,-9 2-3,0-6 1,0 0-3,9 0 0,-9 0-1,0-5-2,8 0 0,-8-5-2,10 5 1,-10 0 0,0-4 3,0-1-1,0-1 0,0 2-1,0-1 2,0 0 1,0 0 0,0 0-1,0 5-4,0 0 1,0-5 0,0 5 0,0 6 1,0-2 0,0 2-1,0-1 1,-10-1 2,10 7-1,0-1-1,0-1 0,0 6 0,0-4-1,0 4-1,0 0-1,0 0-1,0 0-1,0 0-1,0 0 1,0 0-2,0 0-8,0 4 6,0-4 1,0 6 2,0-1 1,0-1 4,0 2-1,0-1-8,0-1 15,0 2-3,0-1 3,0 4 0,0-3-2,10 3 0,-10-3 1,0 3 9,9 1-6,-9-5-3,8 5-1,-8 0-1,10 0 0,-2 5 1,1-10-3,-1 5 0,2 5 0,-2 0 0,-8-5 0,9 5 0,1-5 0,-2-1 0,0 6 0,2-4 1,-10-2 1,9 1 2,-1 1-2,-8-2-1,9 1-1,-9 0 0,9-5 7,-9 0-2,9 5 0,-9-5-4,0-5-1,0 5 1,8 0 3,-8-5-1,10 0-6,-10 0 2,0 0 1,9 0 1,-9 0 3,8 0 0,-8-5-2,10 5-1,-10-5 1,8 0-2,1-5 0,-1 5 0,2-5-1,-2 1 1,1-6 0,1 4-2,-2-4 2,0 0 1,2 0-1,-1-4-3,-1-1 0,10 0-2,-9 5-7,-1-10 0,2 5-4,-2-4-1,1 3-2,-9-3 2,10-2-2,-2 2 2,-8 4 5,9-5 2,-9 5 3,0 0 2,8 5 4,-8 0-1,0 5 3,10 1 0,-10-2-1,0 7 0,0-1 0,0-1-1,0 6-2,0-4 0,0 8 0,0 2 1,0-1 5,0 10 7,0 0 8,0 4 11,0 1 11,-10 5 10,10 5 8,0 0 13,0 0 7,0 4 5,0 1 2,0 0-2,0 0-2,0 0-1,10 5-3,-10-6-5,0 1-7,0-5-5,0 5-7,0-5-5,8 0-8,-8-6-7,0 2-7,0-2-6,0-4-6,0 5-7,0-10 0,0 0-4,0 0 0,0 0-1,0-5-1,0 0-1,0-1 1,0 2-1,0-7-3,0 2-8,-8-1-7,8-1-10,0 1-13,0-5-20,-10 0-24,10 0-27,-8-5-30,-1 5-38,1-4-49,-2-1-60,1-1-60,1-3-64,-2-1-65,2-1-63,-1-3-76,9-1-107,-10 0-55,2-5 7,8 5 42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19.49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16 45 351,'-10'0'314,"10"-6"-28,0 1-5,0 0 7,0 5-13,0-4-29,0-2-29,0 6-21,0-5-13,0 1-9,0 4-11,0-6-8,0 6-8,0-5-9,0 5-9,0 0-11,0 0-14,-8 0-13,8 0-12,0 0-8,0 5-3,0-5 8,0 6 8,0-2 10,0 7 18,0-2 23,0 2 16,0-2 8,0 6 1,0-5-9,8 5-7,-8 0-13,0 0-16,0-1-17,10 7-13,-10-6-4,0 5-6,0 0-4,9-1 1,-9 1-4,0 5-3,0-5-5,8 5-5,-8-5-3,0 5-6,0-5-3,0 5-8,0 0-2,0-5-3,0-1-3,0 6-4,0-5-3,0-5-3,0 5-4,9-5-5,-9 0-1,0 5-1,0-5-1,0 0-2,0 0-1,0-1 0,0-4 1,0 5 1,0 0-1,0-5-5,0 5-10,0-5-11,0 5-18,0 0-18,0-5-22,0 5-29,-9-5-37,9 5-45,0-6-45,-8 2-43,8-7-45,8 2-47,-8-1-42,0-1-34,0 1-15,9 1-6,-9-6-13,9-6-32,8 1-66,-7 1-11,7-7 25</inkml:trace>
  <inkml:trace contextRef="#ctx0" brushRef="#br0" timeOffset="493">767 383 92,'0'0'139,"0"0"-12,9-5-2,-9 0 8,0 5 14,0-5 14,0 0 20,0 5 3,0-5-2,0 0-1,0 0-4,0 5-3,0-5-3,0 0-4,0 5-4,0-5-7,0 5-6,0-5-7,0 5-6,0 0-5,0-5-7,0 5-6,0 0-10,-9 0-15,9 5-14,0-5-15,-8 0-12,8 0-7,-8 5-4,8-5 0,-19 5 5,11 0 7,-2 0 9,2 5 15,-1-5 2,-1 0 4,2 0 4,0 5 3,-1-5-3,-9 0-3,9 4-5,0-3-13,0 3-2,1-3-6,-2-1-6,2 5-10,-1-5-10,1 4-7,-2-3-7,1 3-11,1-3-1,8 3 0,-10-3-4,2 3-1,8 1 0,-9-5 3,-1 5 4,10 0 12,-8 0 2,0 0 3,8-5-2,-9 5 2,9 0 1,0 0-3,-10 0-3,10 0-8,-8-1-1,8 2-5,-8-7-1,8 7-4,0-7 1,0 2 0,0 3-10,0-4 4,0 1 0,0-2 3,0-4 0,0 5 0,0 1 0,0-2-1,0-4 11,0 5-5,8-5 0,-8 6-3,0-6-1,0 0 0,0 0 1,0 4 0,0-4-1,0 0 9,0 0-4,0 0-2,8 5-1,-8-5 1,0 0 2,10 0-2,-10 0 0,0 5-11,9-5 7,-1 0 1,-8 0 2,8 0 0,2 0-3,-1 0 0,-1-5 1,2 5 4,-2 0-4,-8-5-1,19 5 0,-19-4 1,8 4 6,1-6-1,-1 1 0,2 1-1,-2-2 2,1 1 3,0-5 0,0 5 1,9-4-5,-9 3 0,-1-3 3,0-1-1,11-1-1,-11 2 4,2-1-2,-2 0 2,11-5 4,-11 5 1,0-5-2,11 5 2,-11-5-1,1 0 0,0 5 2,0-5 3,-1 6-1,2-6 0,-2 4-1,-8-4 1,9 6 1,-1-6-3,-8 5 0,0 5 1,10 0 2,-10 0 3,0-5 1,9 10 1,-9-5 2,0 5 2,0-5-4,0 5-3,0 0-6,0 0-7,0 0-1,0 0-4,0 0-2,0 0-3,0 0-1,-9 5-1,9 0 0,0-5 2,0 5-1,-10 5 0,10-5 0,0 4 1,-8 2 1,-1-1 0,9-5 0,-8 5 0,8-1 0,0 2 0,-10-2 0,10 1-7,-8 1 4,8-2 0,-9 1 0,9 0 2,0 0 2,0 0 1,-9-5-2,9 5 8,0 0-3,0 0 0,0-5-1,0 5-1,0-5-3,0 5 0,0-5 4,0 0-2,0-1 0,0 2-2,0-1 0,0-1 1,9 2-1,-9-6-2,0 5-3,9-5-2,-9 0 0,0 4 0,0-4-1,8 0 0,-8 0 2,0 0 2,10-4 4,-10 4 1,8 0 1,1-5 0,-1-1 0,2-3-2,7 3 0,-7-3 0,-2 4 0,11-5-2,-11 5 2,0-5-2,1 5-1,1-5 2,-2 0-1,0 5-2,2-5 4,-1 5 0,-1-5-1,2 5 2,-10-5 1,8 5 1,1-5-3,-9 6 1,10-7 0,-10 7-1,8-7 0,0 7 0,-8-2 0,9-3-1,-9 4 2,10-1 2,-10 2-2,8-1 1,-8 5-1,0-6-1,9 2 2,-9-1 3,0 5-1,0-6 2,0 6-1,0 0 1,0 0 1,0 0 0,0 0-1,0 0-1,0 0-4,0 0-3,0 0-1,0 6-1,0-1-1,0 5 0,-9-5-2,9 10 1,0-6 3,0 1 3,0 5 2,-8 0-2,8 0 0,0 0 2,0 0 0,0 0-3,-10 0 0,10 0-1,0-5 2,0 5 0,0-6 0,0 2 0,0-7 0,0 7 2,0-7 0,0 2-1,0-6-1,0 5 1,0-5 0,0 4 1,0-4 1,0 0-1,0 0 0,10 0 0,-2-4 2,-8-1-1,9-1-3,0 2 2,0-7-1,-1 2-1,2-1 0,7 0 0,-9-5 0,2 0 1,7 5 1,-7-5-1,-2-5 0,11 5 1,-11-5-1,0 5 1,1-4-3,9-1 1,-9 5-1,0-6 1,8 2 0,-7 4-1,-2 0 1,1 0-1,-1 0 1,-8 5 0,10 0 1,-1 5-1,-9 0-2,0-5 2,8 10-2,-8-5 0,0 5-2,0 0 1,0-4 0,0 4-2,10 4 1,-10-4 0,0 5 1,0 5 0,0 0 3,8 0 3,-8 5 5,9 0 8,-9 0 5,9 5 8,-9 0 6,9 5 7,-9-5 4,8 4 5,-8 6-1,0-5 1,9 5 1,-9 0-1,0 0-2,10 4-3,-10-4 0,0 5-6,0-5-4,8 5-2,-8-5-5,0 5-6,-8-5-4,8 4-3,0-4-5,0 0-3,-10 0-1,10 0-2,-9 0-3,9-6 0,-8 1 0,-1 0-1,0-5 0,0 0 0,1 0 1,-2 0-1,2-1-1,-1-4 0,-1-4 0,2 4 1,-1-6-1,1-3-3,8 3-3,-10-3-3,10-6-3,-8 4-1,8 1-4,-9-5-6,9 0-4,-9 0-4,9-5-2,-9 1 0,9-2-4,0 1-2,-8-5 0,8 1 0,-10-6 0,10 4 2,-9 2 1,9-6 1,-8 0-1,8 0 0,-8 0-4,-2-5-1,10 5-2,-9-5-2,1 5 1,-2-4 0,2 4 0,-1-5-2,-1-1 5,2-3 2,0 4-1,8 0 5,-9-5 2,9 5 3,0 1 1,-10-7 3,20 7 3,-10-1 2,0-1 4,9 2 1,-9 4 2,8-5 1,10 0 3,-9 5-1,-1 0 2,10 0 3,1 0 2,-3 0-1,3 6 2,-2-2 1,1-4 1,0 6 1,7-1 1,2 5-2,-9-5 1,9 5 0,0-5-2,-11 0 1,11 5 0,0-5 1,-9 0-1,9 0 1,-10 0-2,1 5 2,-1-5 0,1 0 0,0 5 0,-1-4 0,-7 3-2,7-3 2,-7 3 0,-2-3 1,0 3-1,1-3-2,1 4 0,-2-5 1,-8 5 2,8-5 0,2-1 0,-10 2 0,0 4 1,0-5 0,0 0 0,0 0 0,0 0-1,0 5-1,0-5 1,0 5-1,0-5 0,0 5 0,0 0 1,-10 5 3,10-5-2,-8 0 0,8 5 0,-8 0-2,8 0 1,-10 5 0,1 0-1,-7 0-4,6 5 1,1-5-1,1 5 1,-2 0 2,10 0-3,-8 5 2,-1-5-1,9 0 0,-10-1 0,10 6 2,0-4 1,-8 4 0,8-6 0,0 6 0,8 0 3,-8-5 0,0 5 1,10-5-2,-10 0 2,9 0 0,-1 0-1,2 0 1,-2-5 0,1 0 2,1 0 1,6-5 2,3 0 2,-11 0-1,10 0 2,-1 0-1,1-5 0,-1 0-2,1 0 0,1-5-2,-2 5-2,1 0 2,-1-5-1,-7 5 4,6-5 0,3 5 1,-1 0 5,-10-5 2,9 6 3,-7-2-1,7 1 1,-7 5-4,-2 0 1,10 0 1,-9 0-4,-1 5 0,1 1-3,0-2 1,0 11-4,-1-5 1,-8 5-1,10 0-2,-1 5-2,-9-5-2,8 5-1,-8 0-3,0 0 1,10-1 2,-10-4-1,0 5 1,-10 0 1,10-5 3,0 0 1,-8-5 3,8 5 1,0-10 2,-9 5 5,9-5 4,0-5 6,0 5 4,0-5 1,-10 0 1,10-5-2,-8 0-1,8-5-5,-9 0-3,0-5-13,9 0-4,-9 0-2,1 0-2,8-4-2,-9-7 0,9 7-1,0-7-3,0 2 2,0-1-5,0 0-6,0-5-4,0 6-9,0-2-6,9 2-8,-1-1-4,1 0-2,0 0-5,0 5-6,-1 0-9,2 0-5,-10 6-10,9-1-14,-1 4-22,-8 1-29,10 5-25,-10 1-29,0-1-26,8 5-36,-8-6-26,0 6-19,0 0-15,0 6-9,0-1-7,0-1-12,0 1-19,-8 1-37,8 3-73,-18-3-54,9 3-9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23.51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626 772 188,'0'0'244,"0"5"-23,0-5-4,0 0 7,0 0-1,0 0-27,0 0-25,0 0-21,0 0-12,0 0-13,0 0-8,0 0-6,-9 4-5,9-4-3,0 6-2,-9-6 0,9 5-2,-9-5 3,9 4-3,-8 2-3,8-6 1,0 5-1,-10-5-2,10 4-1,-8-4-1,8 0 0,0 5-1,0-5 6,-9 0 5,9-5 6,0 5 3,0 0-6,0 0-5,0-4-10,0 4 2,0-5-15,0-1-18,0 2-16,0-1-12,0-1-9,0-3-2,9-1-1,-9 5-15,8-5 2,2 0 1,-10 5 0,8-5 4,10 5 3,-9-5 2,-1 5 3,1 0 4,1 0 1,-2 0 2,0 5-5,2 0-1,-1 0 0,-1 0 2,2 5 0,-2 0 2,1 0 8,-1 5 8,2-5 9,-2 5 2,1 5 1,1-6-5,-10 2 0,8 4-3,-8 0-7,9 0-8,-9 0-6,0 0 1,0 4-2,-9-4-4,9 5 0,-8 0-3,-2 0-6,-7-5 1,7 4-2,2 2-2,-9-1-3,7-5 1,-7 0-3,7 0-1,2-6 2,0 1 1,-2 0 0,1-5-1,1 5 2,8-5-1,-9-5 3,9 5 1,0-5 0,0 0 1,0-5-1,9 5 0,-1-10-2,1 5-2,1-5-1,6 0 0,3 0-3,-1 0-2,-1 1 1,9-2-1,-7 1 2,-2 1 0,9-2-2,-8 7 1,9-1 0,-10-1 0,1 6-1,1 0 0,-11 6 2,9-6-2,1 5 3,-10 5-1,2-5-1,7 4 8,-17 1-3,10 1-1,-10 4-1,8-6 1,-16 6 0,8 0 2,-10 0-1,2 5-3,-1 0 3,-9-5 1,10 4 0,-11-4 0,-7 0-1,9 0-1,-1 0 0,-9 0 0,10 0 2,-10-5-1,1 0-1,7 1 0,-7-2 0,-1 1 0,10-5-2,-9 0-8,7 0-13,2-5-17,-9 5-20,8-10-29,-1 5-39,2-5-41,9-5-42,-2-5-39,2 5-43,-1-5-38,9 1-29,0-7-32,0 1-12,9-4-13,-1-1-22,2 0-37,-2 0-62,9-5-15,2 0 14</inkml:trace>
  <inkml:trace contextRef="#ctx0" brushRef="#br0" timeOffset="648">935 274 201,'-9'-10'391,"1"0"-52,-10 0-51,9 0-13,-17 1-5,7 3-23,-6 1-7,7 1-10,-9 4-16,0 0-8,1 0-9,-1 0-13,-8 4-15,8 1-18,-8 5-17,0 0-16,0 0-5,-1 10-5,-8 0 3,9 5 8,-10-1 10,10 12 6,0-1 2,0 4 2,-2 1-3,2 5-10,0 0-6,8 4-12,1 1-15,7 5-11,-6-6-9,7 11-8,9-5-6,-9 5-4,10-6-7,8 11-5,-10-10-5,10 5-6,10-6-5,-2-4-5,10 5-7,-1-11-4,10 2-3,8-1-3,2-6-3,6-4 3,10-5-1,1-5-1,8 0-1,-1-6 1,-7-4 0,7-4-1,10-7-1,-10-4-3,1 0-5,1-9-2,-11-1-3,12-10 1,-3 0-4,-9-5-1,2 0 0,-1-5-2,0-4 6,-9-7 2,1-4 3,-2-5-2,-6 1 4,-2-11 1,-8 0 1,-1 6 3,1-6-3,-10 1-3,1-1-6,-10 0-3,-8 0-8,0-4-7,0-1-7,-8 5-10,8-5-11,-18 6-10,9 4-8,-9 0-4,1 1-3,-1 4 2,0 5 1,1 5 2,-10 0-3,9 5 1,-9 5 0,10 1-11,-9 4-12,8 0-15,-9 5-15,0 5-15,2 5-17,-2 0-15,1 5-20,-1 5-15,0 0-13,0 5-15,1 5-18,-1 0-16,0 5-18,1 0-35,1 5-51,-2-5-84,0 0-31,9 5 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26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95 626 926,'13'-17'1,"-9"-2"42,-4 5 57,0 5-41,0 3-18,-4 4-19,4 2-9,0 4 12,-4 9 17,-5 13-12,-7 8-9,-1 10-8,1 8-12,-5-2 3,9 0-1,3-9 1,5-4-3,17-6 0,3-10-1,17-6 4,5-9-2,6-6-2,6-12 2,-4-5 1,-1-12-3,-4-9 4,-3-6-2,-10-8-2,-3 4 1,-11 6 12,-4 13 15,-6 10-17,-4 15-11,0 16-5,-4 15 5,-6 11-2,4 10 4,6 2-3,-4-5 2,4-10-2,6-10 3,4-11-2,-2-13 4,5-16 0,8-11-3,3-13 0,1-11-1,1 4-1,5 6 1,-10 9-2,-1 14 2,-7 17-5,4 13 5,-9 13 0,6 6 0,4 3 0,-1 1 0,-4-9 0,5-7 0,4-12 0,4-8-4,6-13-27,-2-8-13,-2-12-31,-3-5-44,-12-4-31,-9-4-143</inkml:trace>
  <inkml:trace contextRef="#ctx0" brushRef="#br0" timeOffset="600">215 356 852,'-45'15'31,"11"-7"68,10-4-40,16 0-32,4-4-13,8-3-12,8-2-2,12 3-19,6 0-165,6 0-227</inkml:trace>
  <inkml:trace contextRef="#ctx0" brushRef="#br0" timeOffset="848">1067 140 895,'4'-27'19,"-4"2"90,0 2-28,0 5-13,4 9-1,-4 3-36,0 4-16,0 10 4,-4 7 12,-6 10 18,1 11-12,0 14-4,1 4-10,3 9-5,1-1-9,4 1 4,4-4-9,1-1-2,-1 1 3,0-1-4,0 1-1,1-3-1,-10-2 0,5-13-23,-4-2-43,0-10-86,0-10-116,8-8-160</inkml:trace>
  <inkml:trace contextRef="#ctx0" brushRef="#br0" timeOffset="1153">1001 699 431,'-15'-6'467,"2"1"-450,4-3 42,5 8-47,13-2 1,12 0 6,11-2-16,13-2-3,7-1 2,4-5-1,-3-1-1,-12-4 1,-7-1 0,-6-5 5,-15 1-3,-5-5 1,-4-4 11,-4 10 8,-8 0 4,4 8-17,-5 10-10,-3 11-1,-8 11 1,3 10-1,-4 8 0,1 8 0,8 4 0,3-4-1,5-3-3,8-9 3,13-12 2,3-9 1,5-16 0,12-10-1,-4-12 6,-1-5 5,2-6 9,3-3 14,-8 12 29,3 6-36,2 15-10,-6 14-11,2 19-6,-2 10 6,-7 10-5,-4 2 1,-13-2 2,-7-4 0,-2-13 1,-12-9 1,4-13 6,-5-11-8,8-14-4,2-12-2,8-12 2,8-12-5,12-8-17,5 3-20,11 2-57,2 15-30,3 9-183</inkml:trace>
  <inkml:trace contextRef="#ctx0" brushRef="#br0" timeOffset="1806">2314 433 921,'0'-8'3,"-2"2"36,-2 1 60,-4 2-55,-1 6-13,-3 2-5,-5 5 25,-11 3-5,2 8-21,-10 6-8,2 4-2,10 3-12,-1 6 4,12 3-5,9 3-2,8-4 2,9-4-1,12-3 4,12-6-1,120 20 0,-125-49 1,-1-5-5,-4-5 0,-2-2 1,29-10 3,-9-13-3,-12-5 5,-5-6-1,-7 0 11,-8 2 2,-12 7-2,-1 11-7,-1 8-9,-7 9 0,-1 9-1,-3 9-3,-5 12 4,1 8 0,4 11-5,3 6 5,5 1-1,12-6-8,5-6 8,0-10 1,11-10-22,-3-7 1,7-8-4,1-10 11,-1-5 0,-7-6 8,-4-10 5,-7-3 1,-7-5 6,-7 5-6,-13 1 1,0 5-1,-3 6 0,3 5 1,1 8-1,7 1 0,1 2-3,8 5-8,4-3 2,17-4 8,4 2 1,12-3-1,3-3-2,-2-2 3,-5 9 3,-8 1-3,-7 6 5,5 5 1,-11 12 8,1 7-13,-5 10 3,-2 8 0,0 2-7,-6 2 8,0-6-5,0-11 1,0-6-1,0-14 15,4-11 6,0-9-21,0-10 8,5-16-8,3-9 10,1-10-6,2-5-3,2 9 9,-4 6-9,4 15-1,-9 14-2,8 11-3,-4 12 5,5 11 0,-3 10 0,9 9 0,-7 6 0,-3 0 0,0 0-7,-2-6-49,-3-5-28,1-12-70,-1-8 18,5-13 38,1-11-29,8-14 127,-5-11 12,0-6 67,-2-6 19,-2 6 10,-9 3-32,1 12-5,-5 12 6,0 7-69,-5 12-4,1 14-2,0 10 0,-5 12-1,-2 14 3,3 0-2,-1-4 0,5-10 1,0-13-1,0-10 6,4-11-4,4-6 18,4-10-16,2-9-4,13-12 1,-2-13-2,1-4 7,1-3 13,-2 6-4,-9 11 0,-2 15-10,-1 15-3,5 12-4,-6 15 3,1 9 1,3 8-1,1 8-1,2 1 1,-2-8-3,0-2 1,3-10 2,4-7-1,-3-8-2,4-6-10,3-8-20,1-8-1,0-9 18,3-10 7,-2-10 5,-2-8 1,-3-5 1,-5 2 3,-7 2 4,-8 9 3,-2 11-9,-6 4-1,-3 9-1,-3 9 0,1 4-2,-4 9 0,4 9 0,-1 7 2,0 11-3,9 6 3,4 2-1,4 2-2,9-5 3,1-8-1,9-13 0,6-4 1,8-10-18,-4-10 1,8-2 4,-6-11 8,4-2 5,-6-8-1,-4-8 2,-4 0 1,-1-1 1,-7 0 5,-8 3 1,-1 8 3,-4 6-2,-2 11 1,-2 3-10,-5 9 3,0 1-1,-4 9 1,-3 3 5,-5 10 2,1 0 0,4 9 5,3-4-9,5 2-1,0 0-2,4-1-2,8-5-1,2 3 0,8-7-1,4-2-1,-1-5 1,2-7-13,3 1-13,-1-9 3,7-2 7,-2-6 8,2-7 5,-5-8 2,4-1 1,-10-10 2,3-4 1,-3-9-3,0-6 1,3-10 1,1-7 1,-3-3-1,1 0-1,-6 3-1,-5 0 0,-6 7 0,-2 6 5,-1 9-3,-2 5 18,2 12-10,-1 6 6,-4 6-2,-1 6-4,2 3 6,-2 4-9,3 0-7,0 4-1,0 0 1,0 2 2,0 2 1,0 3 2,0 1-3,3 4 0,-2 3 2,2 3 0,4 3 5,-3 6-1,1 7 1,-5 4-6,4 8 9,-4 4-5,-4 4 0,4-1-6,-5 5 10,5 1-7,0 3-2,5-4-1,-5-3 5,4-5-6,0-6-1,0-9 1,0-7 1,1-3 3,-1-10-8,0-1-16,-3-2-41,4-5-52,-3-1-102,0-4-52</inkml:trace>
  <inkml:trace contextRef="#ctx0" brushRef="#br0" timeOffset="3936">4639 496 848,'-7'-10'57,"0"5"-13,5 1 14,0 0-14,2 4-24,7 2-5,4 0-1,6-1-9,0-1-5,5 0-12,5-1-101,-2-1-125</inkml:trace>
  <inkml:trace contextRef="#ctx0" brushRef="#br0" timeOffset="4296">5076 774 758,'37'-23'63,"0"-4"21,-3-4 3,-6-3-59,-7-4-14,-4-1 5,-9 3-7,-7 3 16,-6 8-7,-8 10-14,-4 5-3,-11 8 3,-1 10-1,-8 13 0,4 10 1,-2 11 3,12 8-3,6 2 5,9-1 1,12-7-5,9 1 2,3-9-3,13-8 0,8-6-5,4-5 2,3-7 0,1-10-3,2-2-1,3-10-2,-11-1 2,4-6 0,-2-4 2,-6-6-2,4-4 6,-8 2-3,4-5 2,-13 4-3,-3-3 2,-10 4 6,-5 4-9,-13 4-1,1 8-1,-14 6-7,-1 7-5,-12 10 9,4 9 1,-4 11 1,4 5 0,4 5 2,13-1 4,2-1 0,8-7 0,8 0-3,0-6-1,0-4-1,6-2-2,1-4-6,-1-1 3,4-6 6,-1-1 4,-1-6 1,5-3-4,3-10 6,1 1-3,4-10 5,3-8 7,-7-5 9,3-6 9,-3-12-9,-4-3-12,-4-7 10,2-1-15,-6 2 4,-1 3-9,-4 3 4,-4 7 1,0 4 6,-4 2-4,-4 9 5,3 4-1,-3 11 10,4 7-9,-3 5-9,3 4-3,1 2-3,3 4 0,-2-2-4,2 5-1,0 7 5,0 7 4,0 8-3,5 9 0,-1 8 1,3 6 1,1 4-2,-4 4 0,-4 10 0,-4 3-1,0 0 0,0 6 1,-6-6-1,4-8 0,2-9 0,1-10 0,3-7 1,5-5-1,-1-9-8,10-2-5,3-7-17,5-5 9,9-5-10,3-4-1,2-4 2,-5 0 7,4-5 5,-12 5-9,-1-3-11,-5-5-38,-4 4-37,1-6-50,-2-5-206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26.93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196 437 284,'8'-5'276,"-8"0"-66,0-5-38,0 6-8,0-2 1,10 1-15,-10 1-10,0-2-6,0 1-1,0 1-4,0 4-5,0-6-6,0 6-4,0-5-5,0 5-3,0-4-5,0 4-4,0-5 0,0 5-1,0 0-2,0 0-6,0 0-4,0 0-11,-10 0-8,10 0-9,0 0-12,0 0-8,0 5-5,-8-1 0,8 1 3,0 5 9,-9 1 7,-1 4 8,2 4 10,0 1 10,-1 0 10,-9 0 1,9 5-1,0-5-4,0 5 4,-9-1 0,10 2-3,-1-7-8,-1 6-9,2-5-5,-1 0-7,1 0-4,-2 0-11,2-5-9,8 0-5,-9 0-5,9-6-1,0 1-5,-10-5-2,10 1-5,0-2-5,0 1 1,0 1 2,0-6 9,0 0 18,0 0 15,0 0 20,0 0 16,0 0 12,0 0 4,0-6 0,0 1-9,0-5-15,0 1-18,0-2-19,0-8-16,0 4-11,10-5-6,-10 0-4,9 0-2,-9-5-3,8 0-1,2 0 0,-2-5-1,1 6 0,-1-6-1,-8 0-1,10-5 4,-1 5-2,-1 0-4,2-5-1,-10 5-1,8 1 0,-8-1-1,0 0 2,9 0-3,-9 0 3,0 6 1,0-2 3,0 7 3,0-1-1,0 0 1,0 5 1,0 0 1,0 0-1,0 5 2,0 5-1,0-5 0,0 5 0,9 5-3,-9-5-1,0 5-2,0-4 0,0 4-1,0 0-1,0 4 0,9 1 0,-9 0 0,0 5 3,8 0 1,2 5 2,-10 0 1,9 5 1,-9 5 2,8 0 4,-8-1 2,8 6 3,-8 0 4,0 5 3,0-5 5,10 5 5,-10-5 3,0 5 3,0-1 5,9 1-1,-9 0 0,0 0-3,8-5 0,-8 4-2,10 1-4,-10 0-4,8-5-3,-8 5-1,0-1-2,9-4 0,-9 0-3,0 0-2,10 0-1,-10 0-2,0 0-2,0-5-3,8-1-1,-8 2-1,0-7-1,0 1-2,8 0-1,-8-5 0,0 0 2,0 0-1,0-5-6,0-5 3,0 5 0,0-5 2,0 0 1,0-1-2,0 2-8,0-6-8,0 5-8,0-1-15,0-4-13,0 0-19,-8 0-19,8 6-23,0-6-21,0 0-34,0 0-44,-8-6-43,8 2-39,0-1-38,-10-5-37,10 5-31,-9-10-34,9 5-19,-8-5-22,8-5-56,-10 0-49,10-4-5,-8 3 28</inkml:trace>
  <inkml:trace contextRef="#ctx0" brushRef="#br0" timeOffset="726">27 666 467,'0'-5'474,"-8"0"-73,-1 5-49,9-5-13,0 0-34,-10 5-31,10-5-23,0 0-21,0 5-24,0-5-22,0 1-27,0-2-23,0 6-24,0-5-23,0 1-18,10-7-16,-1 7-13,-1-2-11,2-3-4,-2 4-5,9-1-7,-7 2-4,7-1-2,1-1 0,0 2-1,-9-1-2,18 5-8,-11-6-12,3 6-19,-1-4-25,-1 4-33,1 0-40,-1 0-40,-7 0-39,7 0-38,-8 0-30,8-5-24,-7 5-24,7-6-25,-9 6-50,11-4-84,-11-1-26,2-5 5</inkml:trace>
  <inkml:trace contextRef="#ctx0" brushRef="#br0" timeOffset="985">426 357 338,'-9'0'469,"9"-4"-75,-9 4-53,9-5-17,0-1-38,-9 6-44,9-4-34,0 4-29,0 0-20,0-5-20,9-1-11,-9 6-24,9-4-15,0-1-11,-1 0-19,1 5 2,1-5 1,-2 5-1,10-5-10,-1 5 4,1 0 4,-1 0 1,1-5 5,1 5-10,-2-5-6,1 0-9,8 5-9,-9 0-8,10 0-8,-9 0-4,9 0-3,-10 0-2,9 0-7,-7 0-9,7 0-14,-9 0-9,2 0-28,-1 0-36,-1 0-30,-8 5-31,0 0-26,-1-5-30,1 5-18,1-5-28,-2 5-7,-8-5-6,8 5-10,-8-5-20,0 0-40,0 0-63,0 0-46,0 0-12</inkml:trace>
  <inkml:trace contextRef="#ctx0" brushRef="#br0" timeOffset="1300">708 308 20,'0'0'276,"0"0"-7,0 0-4,0 0 2,0 0 5,-8 0-8,8 0-20,0 0-19,0 0-20,0 0-16,0 0-14,0 0-16,0 0-8,0 0-13,0 5-3,0-5-16,0 0-13,0 0-9,0 5-11,0-5-5,0 0 9,0 5 15,0-1 15,0 7 27,0-7 17,0 11 13,0-4 10,0-2 7,0 6-14,8-5-16,-8 5-24,0 0-24,0 0-18,0 5-14,0-5-13,10 0-13,-10 5-9,0-5-9,8 5-8,-8-5-6,0 4-7,9 1-4,-9-5-5,0 0-3,10 5-1,-10-5 0,0 0-4,0 5 0,0-5 2,8 4 1,-8 2-2,-8-1-3,8 4-5,0-3-16,-10-2-18,10 6-32,-9-5-42,9-5-45,0 5-40,0-5-46,0-5-38,0 0-32,0-1-29,0 2-20,0-1-7,0-5 1,0-5 1,9 0 6,1 0-2,-2-5-16,0-1-43,2-3-47,7-6-8</inkml:trace>
  <inkml:trace contextRef="#ctx0" brushRef="#br0" timeOffset="1693">1160 368 24,'9'0'408,"-9"0"-69,0-5-69,0 5-37,0 0-7,8 5-11,-8-1-19,0 1-17,0 1-8,0 3 6,0 6 9,0-5 7,10 5 0,-10 0-6,0-5-7,0 5-7,0 0-6,0 0-10,0 0-10,8 0-3,-8 0-3,0 0-1,0 0-1,0-1-11,0 1-8,0 0-11,0 0-8,0-5-14,0 5-15,0-5-12,0 5-11,0-5-5,0 0-7,-8 5-9,8-5-7,0-5-5,0 5-3,0-1-5,0-3-2,0-1-2,0-1-2,0 2-2,0-1 0,0-1 0,0-4 0,0 5 0,0-5 0,0 0 1,0 0 2,0 0 3,0 0 2,0 0 0,0 0 1,0 0 3,0 0 4,0 0 2,0-5 0,0 5 0,0-9-4,0 3 1,8-3-2,-8-6-2,0 0-6,0 0-1,9 0-3,-9-5 1,0 5 1,10-10-3,-10 5 3,8 0-1,-8-4 1,0 3-2,8 2 0,-8-6 1,0 10 2,0-5 0,0 5-3,0 0 1,0 0 0,0 5 0,0 5-2,0-5 0,0 5-5,0 5-1,0-4 0,0-2-1,0 6-1,0 0 3,0 0 0,10 6 1,-10-2 1,0 7 0,0-2 2,0 1 0,0 0 0,9 0-2,-9 5 1,0-5 2,0 5 0,0-5 5,0 5 0,8-6 2,-8 6 4,0-4 0,0-1-1,9 5 1,-9-6 0,0 2-2,9-2-2,-9-3-1,0 3-2,9-3-1,-9 3 1,8-4-3,2 0 0,-10 0 1,8 0 0,1 0 0,1 0 1,-2 0-1,1-5 0,-1 5 0,10-5-2,-9 5 0,0-5 1,8 0-1,-7 0-1,-1-5 1,-1 5 2,2-5-1,7 5 3,-9-5 0,2-5-2,-2 5 1,1 0 0,-9-5-3,10 5 0,-2-5 2,0 5-2,-8-5 1,10 5 0,-1-5 1,-9 1 2,8-2 0,-8 2 0,9-1-1,-9-5 0,9 4-3,-9 2 1,0-6-2,9 5 1,-9-5 0,0 0 1,8 5-2,-8-5 1,10 0 2,-10 0-1,0 0 0,9 0-1,-9-5 0,0 5 0,8 0-1,-8-4-2,0 4 3,0 0 0,10 0 0,-10 5-1,0 0-1,0-5 2,0 5 3,8 6 0,-8-2-3,0-3 0,0 9-1,0-6 1,0 1-1,0 5-4,0 0-1,0 0 1,9 5 0,-9 1 1,0 3 1,0 1 1,0 5 10,0 5 12,8 5 5,-8 0 5,0-1 9,0 6 9,0-4 4,-8 8 3,8-4-3,0 0-2,0 5 2,0-6-2,0 7-1,-9-7-7,9 1-1,0 5-2,9-5-4,-9 0-3,0 0-4,0-1-3,8 1-4,-8-5-2,0 5-3,10-5-3,-10-5 0,0 5-3,8-1-2,-8-9-4,0 5 0,9-5-2,-9 0 0,0 0-1,10-4-1,-10-2-1,0 1 1,0 1 0,0-7-4,0 1 4,8 0-2,-8 0-3,0 0-9,0 0-7,0 0-12,0-5-13,0 5-11,0-5-18,0 0-17,0 5-15,0-5-15,0 0-24,0 0-44,0 0-60,-8-5-71,-2 5-70,10-10-70,-9 5-78,1-10-94,8 6-121,-10-6-30,2-6 42,8 1 51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29.67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354 565 240,'-8'-5'292,"8"0"-33,0 5-9,-9-5 4,9 5-14,-9 0-33,0 0-28,1 0-20,-2 0-10,1 0-7,1 5-6,0 0-2,-2 5-1,-7 0 2,-1 0-2,-1 0-4,3 0-3,-3 5-12,11 0-6,-10 0-14,1 0-10,-1 5-11,-1-5-9,11 4-5,-9-4-11,7 5-6,-7-5-7,7 5-6,2-5-5,8 0-2,-8 0-5,-2 0-5,10 0 1,0 0-3,-9-1 1,9 1-1,9-5 2,-9 1-4,0-2 0,10 1 1,-10 0-4,8-5 1,-8 0-1,8 0 1,-8-5 4,10 0 5,-1 0 8,-9 0 7,8-5 7,2 0 5,7 0 1,-9-5 3,2-5-2,7 0-2,-7 0-3,-2-4-6,1-1-2,9 5 0,-10-5 0,-8 0 3,9 0 3,1 5 6,-2 0 6,0 0 12,-8 5 12,0 0 9,10 5 4,-10 1-3,0-2-5,0 6-8,0-5-11,0 5-13,0 0-18,0 0-14,0 0-7,0 0-5,0 5-4,0 1-3,0-2 3,9 1 0,-9 5-1,0 0 3,0 5-10,8-5 4,-8 5 3,10-5 3,-10 5 0,8-5-2,1 5 2,-9-6 0,10 6 9,-2-4-5,0-1 1,1-1-4,1 2 1,7-7 2,-8 7-4,0-7 1,-1 1-1,2-5 2,7 6 6,-9-6-4,11 0-3,-1 0 0,-1-6 2,-8 6-3,8-5-2,2 1-2,-3-2-9,3-3-1,-1 3 1,-1-3-5,1-2 0,-1 2-1,-7-6 4,7 5 1,-8-5 2,8 0 2,-8 5 3,1-5 4,-2 5-1,0-5 4,2 5-1,-1-5-1,-9 5 1,0 1 1,8-2 1,-8 1-1,0 1 3,0 4 0,0-1 0,-8 2 0,8 4 1,0-5-2,0 5 2,-9 0-2,-1 0-1,2 0 0,0 0 0,-2 5-1,-7-1 3,-1 2-2,9 3-1,-9 2 1,9 4 1,-9-6-2,1 1-1,9 5 1,-10 0-1,9 0 0,-1 0 1,2 0-1,0 0-2,-2 0 2,10 4 1,-9-4-5,9 5 1,-8-5 0,8 6-1,8-12 3,-8 6 1,0 0 1,9 0-1,-9-5 4,10 5-1,-2-10-1,-8 5 1,8 0-2,2-5 0,-1 0 1,-1 0 1,2 0 1,-2-5 0,9 0 0,-7 0 0,-2-5 0,11 0-1,-11 0 2,10-5-2,-9 0-2,8 0 0,1-10 0,0 5 0,-1-5 2,1 0 2,-9 1-4,9-7 1,-1 2 1,1-1 3,-10 0 1,2 0 1,7-5 0,-8 5 0,-9-5 1,9 0 2,0 0 0,-9 1 0,8-1-1,-8 5-2,0-10 0,0 5 1,0 6-1,0-6-3,0 5 3,0 0 2,0 0 1,0 0 7,-8 5 1,8 1 2,0 4 4,0 0 4,0 0-2,-9 4-1,9-4-2,0 11-7,-9-7-4,9 7-13,0-6 2,0 10 1,-9-5 3,9 0-1,0 5-2,0 0 1,0 0 3,0-5 9,0 5-7,0 0-4,0 0-1,0 0-4,0 0 1,0 5-1,0-5 1,-8 5-4,8-5 1,0 5 1,0 5-3,0-6 1,-9 7 1,9-1 3,0-1-1,0 6 1,0-4 2,0 4 3,-10 0 1,10-6 2,0 6 2,0 0 3,10 0 4,-10 0 2,0 0 0,0-5-2,0 5-1,9 0 0,-9 0-3,0 0-2,8 0 0,-8 0-4,0 0 0,9 0 0,-9 4-2,0-4-1,0 5 1,0-5-1,0 5 0,0 0-1,0-1 2,0 2 0,0-1 1,0-1-1,0 1-2,0 0 1,0 0-1,0 0 0,0-5-2,0 5-1,0-5 0,0 0 0,9 0 1,-9-6 1,0 6-1,9-10 2,-9 5-1,8 1 1,-8-7-1,10 1-1,-10 1 0,9-2-2,-9 1 0,8 0 0,-8 0 2,0 0-3,10-5 0,-2 0 2,1 5-1,0-5-3,0 0-4,8-5-2,-7 5-3,6-5-2,3 0-3,-1 5-4,-1-5 0,1-4 0,-1 3 2,-7 1 1,7-5 1,1 1-4,-1-2 7,-8 7 4,8-7 3,-7 2 2,7-1 3,-7-5 1,-2 5 1,1 0 4,-1 0-1,2-5-1,-2 5-2,1 0-1,1-5 0,-2 0-5,0 5 5,2-5-1,-1 5 1,-1-5-5,1 6 3,-9-6 1,9 4 1,0-4 1,-9 0-1,8 6 0,-8-1 0,0-5 4,0 5-2,10 0 0,-10 5 0,0-5 2,0 5-1,0 0-1,0 0 1,0 5 1,0-5-2,0 5 1,0-5-4,-10 5-1,10 0 0,0 0 1,-8 0 3,-1 0-4,0 0 2,-8 5 0,8 0 1,-9 0-1,10 0-1,-11 0 3,1 5-2,1 0 2,-1 0-4,1 0 1,-1 5 0,0-5 2,9 5 0,-8 0-1,-1-5-1,10 5-3,-2-1 3,1 1 0,1 0 0,8 0 2,-10 0-2,10 0 0,-8-5 0,8 5-2,0-5-1,0 0-2,0 0 1,0 0-6,8-5 1,-8 5-2,0-5 1,10-1 7,-10-4-2,8 6 1,-8-6 0,9 0 3,1-6 2,-2 2 0,1-1 0,9-5-6,-10 5 4,10-5 3,-9 0 1,9-5-2,-9 5 2,9 0 0,-10 0 0,1-5 3,-1 5 0,2 0-2,-2 6-1,1-2 2,-9 1 0,10 1-3,-10-2 1,0 6-6,8 0 0,-8 0-13,8 6 7,-8-2 4,10 7-1,-1-7 5,-1 6 2,1 5 2,0-5 1,0 0 14,-1 5-6,-8-5-6,10 0 3,-2 5-4,1-5-7,1 0 5,-2-1-1,-8-3 0,9-1 1,-1-1 1,-8 2-1,10-1 1,-2-5 7,1 0-4,1 0 1,-2-5-2,0-1-2,2 2-1,-1-7 0,-1 7-3,0-11 2,2 5-1,7 0 1,-7-5 0,-2 0-1,11 0-2,-11 5 0,0-5 0,1-4 0,1-2-1,-2 1-3,1 1 3,0-7 3,0 7 0,-1-6 0,2 0 0,-1 5 2,-1 0 0,2-5 0,-10 10 0,8-5 2,-8 5-1,9 0 1,-9 6 0,0-1-1,0 0 1,8 5 1,-8 0-2,0 0-1,0 0 1,0 5 2,0 0 0,0 5-1,0 0 6,-8 5 6,8 4 7,0 1 6,-9 6 11,9 3 4,0 2 5,-8-2 7,8 6 4,0 0 2,-10 5-1,10-5 2,0-1-3,0 7 0,0-7-3,0 6-4,0-5-5,0 0-4,10 0-6,-10 0-4,0-1-6,0 1-4,0-5-2,8 0-4,-8-5-3,0 0-3,0 0-2,9-5-5,-9 0 2,0-6-3,0 6-2,0-5 0,0-5 1,0 6-1,0-7 1,0-4-2,0 5-3,0-5-3,0 0-8,-9 0-13,9 0-16,0-5-15,-8-5-18,8 5-15,-10-4-17,10-6-25,-8 0-26,-1 0-19,9-5-17,-10-1-18,10 2-17,0-6-12,-8 5-3,8-5 7,0-5 11,0 6 17,0-6 17,0 0 25,0 0 26,0 0 25,0 0 20,0 0 21,8 5 20,-8-4 16,10-1 14,-10 5 12,9-5 7,-9 5 12,8 5 14,2-5 10,-2 10 11,1-5 10,-1 5 8,-8 0 6,10 6 8,7-1-3,-17-1-6,10 7-4,-2-1-1,0 5 2,2 0 5,7 0 7,-8 0 2,0 5 6,8-1 7,-7 2 7,-2-1-1,11 5-1,-11-1 1,1 2-4,-1-2-7,2 1-1,-2 5-3,1 0-6,-9 0-5,0 0-9,0 0-11,0 5-7,-9-5-3,1 5-10,-2 0-8,2-1-5,-1 2-5,1-7-3,-11 7-9,1-2-21,10 1-27,-10-5-27,9 0-34,-8 0-38,7-5-46,2 5-53,-10-5-48,9-5-40,-9-1-40,18 2-44,-8-6-59,8 0-96,-9 0-36,1-10 12</inkml:trace>
  <inkml:trace contextRef="#ctx0" brushRef="#br0" timeOffset="2139">2026 3 283,'0'-5'395,"0"5"-86,9 0-55,-9 0-13,0 5-12,10 0-11,-10 5 3,8 0 8,-8 5 3,0 5 11,9-5-1,-9 4-1,0 1 4,0 5 10,0 0 10,0 5-1,0 0-4,0 0-15,0-1-9,9 1-12,-9-5-22,0 5-27,0 0-33,0 0-24,0 0-17,9 0-10,-9 0-10,0-1-11,0 1-10,8-5-9,-8 0-10,0 5-6,0-5-6,0-1-8,0 2-3,10-7-5,-10 6-5,0-5-1,0 0 0,0 5-4,0-6 0,0-4-2,-10 5-1,10 1 0,0-6 2,-8-1 0,8 1-3,-9 5-6,9-10-6,-9 5-11,9-5-15,-9 0-17,9 0-21,0 0-22,-8-5-28,8 0-30,0-1-37,-10-4-34,10 6-29,0-6-30,0 0-34,0 0-34,0 0-32,0 0-26,0-6-25,10-3-22,-10 4-36,8-5-56,-8-5-36,9 5 8</inkml:trace>
  <inkml:trace contextRef="#ctx0" brushRef="#br0" timeOffset="2446">2098 749 178,'0'-10'301,"0"6"-33,0-7-13,-10 7 2,10-7-22,0 1-42,0 5-35,0 1-22,0-1-19,0-5-12,0 5-11,10-1-10,-10 2-12,8-7-9,1 7-3,-1-1 2,11-1 4,-11 2 5,10-1 4,-9 0 6,1 5 6,6-5 9,-7 0 5,1 0 1,6 5-4,-6 0-5,7 0-7,-7 0-7,-2 0-6,1 5-6,9 0-10,-10 0-8,-8 5-4,9-6 0,1 7 1,-10 4-1,8-5-7,-8 5-3,0-1-3,0 7-4,0-6-5,0 4-8,0 1-4,-8-5-6,8 5-1,0 0-3,-10-5-4,10 0-17,0 0-21,0 0-30,-9-6-39,9 1-47,0 1-53,0-2-57,-8-3-59,8-2-63,0-4-93,-8 0-102,8-4-34,-10-2 7</inkml:trace>
  <inkml:trace contextRef="#ctx0" brushRef="#br0" timeOffset="2740">2345 465 73,'0'-4'566,"9"-7"-15,-9 11-117,0-4-96,9 4-77,-9 0-81,0 0-60,9 0-47,-9 4-35,8 2-31,2-1-30,-1 5-28,-9-5-31,8 4-32,0-3-39,2 3-38,-1 1-44,-1-5-47,2 5-66,-10 0-85,8-5-26</inkml:trace>
  <inkml:trace contextRef="#ctx0" brushRef="#br0" timeOffset="2892">2761 495 231,'8'-4'467,"2"4"-49,-10-6-43,0 6-12,8-5-17,-8 5-37,0 0-46,0 0-39,0 0-39,0 0-30,-8 0-25,8 0-25,-10 5-19,10 1-20,-8-2-11,-1 1-6,1 5-3,-2-5 1,-7 10-2,7-5 1,-6 5-1,6-5-3,1 5-6,1 5-10,-10-5-4,9 0-7,1 4-5,-2-4-3,2 6 0,-1-7-5,9 1 11,-10 6-6,10-7-4,-8 1 0,8 0-1,0 0-2,0 0 2,0-5 0,0 0-9,8 0 3,-8-5 4,0 5 0,10-5 0,-10-1 0,9-4 4,-9 0-2,8 0 1,2-4-1,-2-1-2,1-1 1,9-3 2,-10-1-1,1-5-2,9-5 0,-10 5 0,11-5-1,-11-4 2,2 3-14,7-3 6,-9 4 3,2-5 3,7 0 11,-7 5 13,7 0 20,-8 0 18,0 5 32,-1 0 12,1 6 12,0 3 4,0 1 1,-1 1-2,2 4-6,-1 0-10,-1 4-13,2 7-12,-2-2-10,1 6-4,1 0-6,-2 5-9,0 0-11,-8 0-7,9 5-8,-9-6-7,0 7-4,0-2-4,0 1-4,0 0-2,0-5 0,0 0-3,0 5 2,-9-10 1,9 4-1,0-4-2,0 0 1,0-10 1,-8 5 0,8-5 4,0 1 2,0-6-1,0 0 0,0-6 2,0 1 1,0-10-2,0 0-2,0 0-3,8-4-2,-8-6 0,9 0 1,-9 0-2,10 0 0,-10 1 0,8-6-2,0 10 1,2-5-1,-1 10 1,-1-5 1,2 5-2,-2 0 1,-8 5-2,9 5 1,-1-5 0,-8 5-1,10 5-1,-2 0 0,1 0 3,1 5-1,7 0 0,-8 0 1,8 5-1,-8-5 2,9 5 0,-10 0 0,11 5 0,-11-5-3,2-1 1,7 6 3,-9 0 1,2-4-1,-2 4 0,11 0 0,-11 0-2,1 0 2,0-6-1,-9 6-8,9 0-11,-1-5-6,-8 5-14,0-5-18,9 0-28,-9 5-32,0-5-32,0 0-34,0-1-29,-9-3-37,9-1-42,0 5-47,-8-5-53,8-5-78,0 0-131,0 0-78,0 0-23,0-5 8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33.57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80 18 171,'0'0'364,"0"-4"-49,0-1-30,-8 5-10,8-6-2,0 6-30,-9 0-35,9 0-39,0-4-28,0 4-23,0 0-20,0 0-14,0 0-15,0 0-17,0 0-17,0 0-9,0 4-3,0-4 3,0 0 9,0 6 11,0-1 11,-10-1 8,10 7 8,0-7 8,-8 7 9,8-2 5,0-3 0,0 3 0,-8 6 3,8-5 1,-10 0-1,10 5-2,0-5 1,-9 0 0,9 5-2,0 5-3,-8-6-5,8 7 2,0-1-4,0-5 0,-10 4-6,10 1-11,0 0-3,0 0-9,0 0-5,0 0-8,10 0-4,-10-1-1,0 2-5,0-1-2,0-1-6,0 1-3,8 0-4,-8 0-3,0-5-2,9 5-2,-9-5-2,10 5-2,-2-5 0,-8 0-2,8-6-1,2 6 1,-1-4 0,-1-2-1,1 6-1,9-5 2,-10 1-2,2-7 0,7 1 2,1 0-1,-9 0-2,9 0-1,-1-5 1,-8 0-1,18 0 0,-18-5 1,17 5-2,-9-5 2,1-5 1,1 6 0,6-7-2,-7 1-1,9-5 0,-9 6 1,7-6-1,-6-5 0,-1 5 1,9-5 1,-19 0 3,19 0 0,-19 0-1,10-5-9,-9 5 3,-1-4 2,2 4 1,-2-5 0,1 5-1,-1 0 0,-8 0 3,0 5 6,10-5-2,-10 5-3,0 5-1,0 0-2,0 1-1,0 3 1,0 1-2,0 1 0,-10-2-3,10 6 0,-8 0-2,-1 6 3,1-2 0,-10 7-1,-1 4 0,-7-1 1,9 1 3,-1 5 1,1-5 1,-10 5-2,9 0 0,1 0 3,-1-1 0,0 1-1,1 1 1,7-2-1,1 1 1,-7 0 3,6 0 3,10 0-1,-9-5 2,1 5-2,8 0 2,0-5 0,0 0-3,0 0 0,0 0-3,8-6 0,-8 1-1,9 5 0,-9-5 0,10-5-1,-2 0 0,0 0 2,1 0-2,1 0-1,-2-5 1,10-5 2,-9 0-1,9 0 0,-1-5-4,1-5 2,-1 5 1,-7-5 1,7-4 2,1-1 2,-1-1-1,1 2-1,0-6 1,-1 5-1,-7 0 0,7-5-1,-9 10 0,2-4 1,-1 4 6,-1 0 7,2 0 6,-10 0 3,8 4 4,-8 2 4,9 3 3,-9-3 1,0 4-3,0 0-5,0 5-4,0-5-4,0 5-5,0 0-5,0 0-6,0 0-5,0 5-2,0-5-1,-9 10-1,9-1 1,-8 2 1,8 4-2,0-5 0,-10 4 1,10 1 1,-8 0-1,-1 0 0,9 0-2,-10 5 3,10-5 2,0 0-1,-8 5 0,8-5-1,0 0 2,0 0-1,0 0-1,0 0-1,8-6-1,-8 6 0,0-5 0,10 1 1,-10-7-1,9 6 0,-1-5 3,2-5-2,-2 5 0,1-5 0,9 0 1,0-5-2,-9 0 2,7-5-1,-6 0 1,7-5-1,1 0 2,-9 1 0,9-1-1,-1 0 1,-7-6 0,-2 7-2,10-6 1,-9 5 0,-1 0-1,2 5 0,-2 0 2,-8 0 0,9 0 1,-9 1 1,0 3-1,8 1 1,-8 1 1,0-2 0,0 6-1,0-5-1,0 5 1,0 0 1,0 0-2,0 0-2,0 0-2,0 0 0,0 0 1,0 0-4,0 5 2,0-5-1,0 10 1,-8-5 1,8 1 2,0 3 0,0 1-1,0 0 3,0 0-2,-9 0-1,9 5 1,0-5 1,0 0 0,0 5 0,0-5 0,-8 5-1,8-5 0,0-1-3,0 2-7,0-1-6,0-1-5,0 2-6,0-2-4,8-3-1,-8-2-1,0 1 2,0 1 4,0-6 8,0 4 6,0-4 3,9-4 4,-9 4 1,8-6 2,2 1 1,-10-5 2,17 5 0,-7-10-2,-2 6 2,10-1-1,-9-5 3,-1 0-1,11-5 1,-11 5 0,10-5-2,-9 0 0,9 0 1,-10 0-1,9 5-1,-7-5 1,-2 1 1,1 4 1,1 0 0,-2 0 5,1 5-3,-9 0 3,9 5 3,-9-5 0,0 10-1,9-5 0,-9 0 0,0 5-4,0 0 1,0 0-1,0 5 4,0 5 4,0 5 7,0 4 6,0 2 8,0 3 9,0 2 7,0 3 7,8 1 2,-8 5-2,0-1-1,0 2-1,9 3-7,-9 1-4,9 0-6,-9 0-2,9 0-3,-9 4-3,8-4-4,2 5-3,-10-5-1,9-1-4,-9-4 0,0 5-7,0-5-2,0 0-3,0-5-2,0 5 1,-9-11-3,9 6 2,-10-4-1,10-7 1,-8 7-1,-1-12 1,9 1 0,-9 0-1,0-5 1,9-5-4,-8 0 3,-1 0-2,0 0-4,0-5-2,1 0-6,-11-5-6,11 0-10,-10-5-5,9-5-9,1 5-6,-10-5-5,9-5-1,-1 0-5,2 1-1,8-7 4,-8 2 4,8-1-1,0 0 1,0 0 1,0 0 1,0 0 5,8 5 3,0-4 2,2-2 0,-1 2 3,-1 3 3,10-3 2,-9-1 2,-1 0 1,10 5 1,1-5 3,-11 1 0,10-2 3,-1 2 3,1-1 0,-1 5 1,2-10 2,7 5 3,-9 0 0,1-5 1,9 6 2,-9-6-1,-1 4 6,1-3 1,-1 4 3,2 0-2,-11 5 2,10 0 0,-9 0 2,0 1-1,0-1 0,-9 5 0,8-6 0,-8 7 0,9 4 3,-9-5 2,0 0-1,0 5 1,0 0 0,0 0 0,0 5-1,-9-5 1,9 5-1,-8 0-2,8 5-2,-9-4-1,9 4-2,-9 0-1,0 0-2,-9 4 0,10 1 2,-1 5 2,-9 0-1,9 5 0,-9 0 2,10 0-2,-1 5 2,-1-1-1,2 2-2,0-1 3,-2 4 0,1-3 0,9 3-1,0-4 1,0 5-2,0-5 2,9 0-2,1 5-3,-2-10 4,-8 5 1,18-5 1,-9 0 0,-1 0 1,10-6 1,-9 1-1,9-5 3,-9-5-4,9 5 1,-10-10 1,10 0-1,-1 0 1,2 0-1,-3-4 0,3-2 0,-1-4 1,-1 0-1,9-4 2,-7 4 0,-2-5 3,1 0 5,-1 0 2,1 5 4,-10-5 5,11 10 3,-11 0 2,10 0 3,-9 0-3,-1 6-2,2-2-3,-2 6-4,1 0-5,1 6-2,-2 3 0,0 1-4,2 0 3,-10 5-1,9 0 1,-1 5-1,1 0 1,0 0-2,-9 0-2,9-1 0,-9 1-1,8 5-2,-8-10 1,0 5 2,0-5 3,0 0 1,-8-5 1,8 0 1,0 0 2,-9 0 4,9-5 5,-9 0 3,9-5 1,-9 0 0,1-5 1,-1-5-1,-1 0-2,-6 0-3,6-5-2,1 0-8,1-5 1,-2 1-3,10-2 0,-8 1-2,8-4 0,0-1-2,0 0 0,0 0-4,0-5-1,8 5 0,-8 0-2,10 1 0,-2-2 0,1 7 0,1-1 0,-2 0 0,10 5-1,-1 0-1,1 0-2,-1 0-7,10 5-10,-9 0-9,9 0-13,-1 5-16,1 1-21,0 4-35,-10 0-45,9 0-51,1 0-62,0 4-75,-1 1-81,1 5-84,-10-5-109,10 0-125,-19 0-47,10 5 10,-9-5 41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8:35.48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11 317,'8'0'617,"2"0"19,-10 0-135,9 0-96,-9-5-107,8 5-97,-8 0-66,8 0-44,-8-5-29,10 5-20,-10 0-22,9 0-39,-9 0-46,8 0-46,-8 0-54,10 0-59,-10 5-72,0-5-111,0 0-120,0 0-51,0 0 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9:35.11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283 448 17,'0'0'236,"0"-6"-2,-10 2 6,10 4-3,0-5-32,-9 5-41,9-5-31,0 5-21,0-5-15,0 0-8,0 0-8,0 5-2,0 0-1,-8 0-4,8-5 5,0 5 6,0-5 5,0 5 6,0-5 6,0 5 5,8 0 6,-8-5 12,0 5 0,0 0-4,0 0-3,0 0-8,0 0-6,0 0-12,0 5-11,-8-5-15,8 0-11,0 0-4,0 0-7,0 5 0,0 0 3,-10-5 18,10 5-1,0 0 5,-8 5 9,8 0 7,-9 0 13,9-1 9,-8 2 2,8 4-11,-10 0 7,10 0 6,0 0 2,0-1-3,-8 6-3,8 0-3,0 0-4,-9 0-4,9-1-7,0 7-2,-10-1-3,10-1-7,0-4-7,-8 10-10,8-5-7,-8 0 0,8 0-2,0-5-4,-10 4-7,10 2-2,0-7-6,0 6-3,-9-5-3,9 0-2,0-5-7,0 5-5,0-5-4,0 0-3,0 0-2,0 0 0,0-6-1,0 2-2,0-2 1,0 1 2,0-5-3,0 5 0,0-5-2,0 1-5,0-2-8,0-4-11,0 5-10,0-5-14,0 0-11,0 0-21,0-5-37,0 5-47,0-4-45,0-7-48,0 7-51,0-7-47,0 1-46,9-4-37,-9 4-15,10-1-1,-2-4-2,0 1-22,-8-1-50,10 0-39,-1 0 3</inkml:trace>
  <inkml:trace contextRef="#ctx0" brushRef="#br0" timeOffset="513">79 428 61,'-10'-10'517,"2"0"-52,-1 5-59,1-5-11,-2 0-34,2 5-43,-1 0-29,9-5-29,-9 5-17,9-5-17,0 5-22,-9-5-24,9 6-29,0-2-31,9-3-18,-9 3-10,9-3-15,0 3-8,-1-3-6,10 3-1,-9 1 1,9 1 7,-1-1-2,10-1-4,-9 6-5,-1 0-3,9 6-3,-7-1-6,-1-1-6,-1 7-4,1-2-6,-1 1-5,10 5-4,-9-4-1,-10 3-4,10 1-2,-1 0-1,-7 0-3,7 5-4,-7-5 0,-2 4-1,1-4-5,1 6 3,-10-7-1,0 7-1,0-2 2,0-4 4,0 5-3,-10 0-2,1 0 2,1 0-4,-2 0-2,-7 0 2,7-5-1,-7 4-7,-1 1-3,1 1-6,-1-7-11,0 1-13,1 0-21,-1-5-20,1 5-18,7-5-18,-7-5-14,7 0-10,-6 0-8,6 0-7,1 0-2,1-5-5,-1 0-7,9 0-12,-9 0-16,9-5-17,0 5-16,0-5-12,0 0-7,0 0-11,9 0-7,0-5-1,-1 0-7,1 5-19,1-5-32,6 0-40,-6 0-41</inkml:trace>
  <inkml:trace contextRef="#ctx0" brushRef="#br0" timeOffset="929">601 223 112,'9'-15'195,"-1"0"21,-8 6 20,9-6-4,-9 0-11,10 0-12,-10 0-13,8 5-11,-8-5-6,0 5-3,8 0 1,-8 0 2,0 6-1,0-7-4,0 7-1,0-2-6,0 6-12,0-5-9,0 1-16,0 4-18,0 0-17,0 0-15,0 0-12,0 0-4,0 4 2,0 1 3,-8 5 11,8 1 18,0-2 19,-8 1 15,8 5 12,0 0 8,-10 0 1,10 0-1,0 0-8,0 4-13,0-4-16,0 0-15,-9 5-13,9-5-10,0 0-13,0 0-11,0 5-7,0-5-3,0 6-3,0-7 1,0 6-2,0 0-6,0 0 1,0-5-5,0 5 1,0-1 2,0 2-6,9-1-6,-9-1-4,0-4-1,0 10-2,0-10-1,0 5-1,0 0-5,0 0 0,0 0 2,0-1 0,0 2 1,0-1 0,0-5-1,0 4-1,0-4 1,0 0-1,0 5 0,0-5 0,0 0 0,0-5-3,0 5-1,0-5 0,0-1-2,0-3-1,0 3-2,10-3 0,-10-1 2,0-1 0,8 1 0,-8-5 1,0 0 1,8 6 0,-8-6 0,0-6 2,10 6-2,-1 0-2,-1-5-1,-8 1 1,18-7 0,-9 2 1,-1-1 0,2-1 1,-2-3 1,1 4 1,1-5 0,7 0-3,-8 0 0,0 5 1,-9-5-1,8 5-4,1-5 2,-9 6 0,9-2-1,-9 1 0,0 1 1,9 4 0,-9-5 0,0 5 2,0-1-1,8 2 0,-8 4 0,0-5 0,0 5 1,0-6-1,0 6 0,0 0-1,0 0 0,0 0 0,0 0-1,-8 0 0,8 0 2,0 6-1,0-6-1,0 0 0,0 5-1,-9-1 1,9 2-1,0-1 2,0 5-4,0-5 3,0 4 1,9 1 1,-9-5-1,8 5 1,-8 5 1,10-5 1,-1-5 0,-1 5 1,2 0-3,-2 0 2,1 0 1,-1 0-1,2 0-2,-2-5 0,1 5 0,1-5-2,-2 5 2,-8-6 0,8 2-1,2-1 0,-10-1 1,9-4-1,-9 6 0,8-6 1,-8 0-3,0 5 1,9-5 2,-9 0 4,9-5-4,-9 5 2,9-6-1,-1 2 0,-8-1 2,10-1 3,-10-3-4,8-1-3,1 5 1,1-5-4,-10-5 1,8 5-4,1 0 1,-1-5-3,-8 5-1,10-5 0,-2 5-1,-8 1 1,9-2 3,-9 1 2,9 5-1,-9-4 3,0 3 0,9 2 2,-9 4 0,0 0 0,0-5 0,0 5-2,8 0 0,-8 0-1,0 0 0,0 0 0,0 5 1,10-5 1,-10 10 1,9-5 0,-9-1-1,8 1 0,-8 5 1,10-5-3,-10 5 2,8 1 2,-8-7-2,9 6 2,-9 0 1,8 0 0,-8 0 0,10 0-1,-10-5 2,8 5-2,-8-5 2,0 5-3,9-5-3,-9 5-1,0-5-2,10 0-1,-10-1-3,0 2-2,8-1-5,-8-1 2,0-4-2,0 6-1,8-6-1,-8 0 1,0 0-1,0 0 0,10 0 5,-10 0 0,9-6 1,-9 2 1,8-1-1,1-1 4,0-3 0,-9-1 1,9 0-2,-1 0-3,2 0 0,-1 0 2,-1-5 1,-8 0-2,10-5 0,-10 5-1,8 0 0,1 0 2,-9 0 2,8 0 2,2 0 0,-10 6 1,8-1 1,-8 0 2,0 5 2,0-5 1,9 10 1,-9-5-3,0 0 1,10 5 0,-10 0 1,0 0 0,-10 5 0,10 0 3,0 5 2,0 5 9,-9 0 7,9 4 10,-8 2 9,8 3 8,0 2 8,-10 3 4,10 1 7,0 5-1,0-5-5,-8 0-10,8 0 1,0 4-3,0-4-2,0 0-4,0 0-7,0 0-1,0 0-6,0-6 6,0 6-8,0 0-7,0-5-4,0 0-1,-9 5-3,9-6-1,-8 2-1,8-2-3,-10-4-3,10 5 0,0-5 0,-8 0-3,8 0 0,-9-5-1,9-1-2,-10 1 0,10-4-4,-8 4-1,8-11-5,-9 7-6,9-7-5,0 1-3,-9 1-3,9-2-3,0-4-8,-9 0-5,9 0-4,-8-4 3,-1 4-1,-1-6-1,10 1-1,-8 1 4,0-7 6,8 2 4,-10-1 3,10-1-1,0-4 2,0 6 3,0-6 0,0 0-2,0 5 4,0-5 1,0 0 5,10 0 5,-10-5 4,0 6 4,8-1 3,-8 0 5,8 0-2,2 0 2,-1 0 0,-1 4-2,1-3 0,0 4-1,0-5 1,-1 5-2,2-5 2,-1 5 0,9-5 1,-10 5 1,9-4 0,1 3 0,-9-4 0,9 0 0,-10 0-2,11 0 1,-3-4 0,3 4 0,-1-5 2,-1 0-1,1 0 1,-1 0 1,1 0-1,0-4 0,-9 3 1,9-3 6,-1-2-5,1 2-3,-9-1-3,-1 0-5,10-5-1,1 6-1,-11-6-3,0 0-6,11 4 1,-19-3 5,8 4 3,-8-5 1,9 5 2,-9 0 4,0 5 2,0 1-3,0-1 2,0 5 2,0 5-2,0 0 2,-9 0 0,9 5-1,-8 5 0,-2 0 2,1 5 1,-7 5-1,6 0-1,1 5 0,-9 0 1,10 4 1,-11 1 0,11 1 1,0-2-1,-1 1 2,9 0 1,-10 0 2,10 0 0,0-5 1,0-1 1,0 1 0,0 6 4,10-12-3,-1 6 0,-1-4-2,0-2 0,11 1 0,-11 1-2,10-7-1,1 1-4,-11 0 2,9 0 0,1 0-1,-9 0-1,9-5-1,-10 5-1,2 0 1,-2 0-2,1 5-3,1-5 0,-10 0 0,8 5-2,-8 0-1,0 0 0,0 5-4,-8 0-1,8-5-4,-10 10-3,1-5-8,1 0-4,-2 0-3,2-6-2,-1 6 3,0-5 0,9 5 0,-9-5 4,1 0 10,-2-5 4,10 0 3,-9 0 3,9-5 3,-8 0 1,8 0 3,0 0 3,0-5-5,0 0 3,0 0 2,0-5-2,8 0-1,1-5 4,1 5 1,-2-5 0,1 0 4,0 0-2,8 0 0,1 1 3,1-1 0,-2-6 1,1 7 2,-1-1 3,9-5 4,-7 5 0,-3 0 7,3 0-1,-1 0 2,9 5-1,-11 1 1,-7-2-3,9 1-2,-9 5-3,0 1-5,0 4-2,-1-5-2,2 10 1,-1-1-1,-1 1 3,0 5 3,-8 1 3,10 4 3,-10-1 3,0 1 2,9 5-1,-9 0-2,0 0-2,0 0-4,0 5-3,0-5-1,0-5-3,0 4-1,0 1-1,-9-5-1,9 5-2,0-5-1,-10 0-2,10 0-2,-8 0-11,8 0-15,-8-6-24,-1 2-33,-1-1-41,2-5-48,-1-1-53,9 2-53,-9-6-56,0-6-51,1 2-39,-2-7-21,10 2-9,-9-6 5,1 0-12,0-5-14,8-5-16,0-5-14,-10 1-2</inkml:trace>
  <inkml:trace contextRef="#ctx0" brushRef="#br0" timeOffset="2699">2043 557 328,'17'-20'470,"2"0"-21,-3 1-33,-6 4-51,7 0-46,-7 4-40,-2 2-32,1 3-35,1 2-44,-2 4-31,0 0-34,1 0-32,1 4-23,-10 7-15,8-1-11,0-1-4,-8 6 7,10 0-13,-10 0-19,9 5-26,-9-5-36,8 5-43,-8 0-40,10-5-40,-10 5-35,8-6-30,1 1-22,-1-4-7,-8 4 6,10-5 11,-1-5 7,-1-1 2,2 1 0,-2-5-2,1 0 1</inkml:trace>
  <inkml:trace contextRef="#ctx0" brushRef="#br0" timeOffset="2869">2459 632 248,'8'-10'273,"1"0"4,1 5 3,-10-5 2,0 5 1,8 0 6,-8 0 5,0 5 0,0 0-2,0-5-9,0 5-16,0 0-24,-8 0-24,8 0-23,0 0-21,-10 0-9,1 5-9,1 5-2,0-5 4,-11 5 5,11 0-3,-10 5-6,9-6-12,-1 6-13,-6 0-13,6 0-17,1 5-20,1-5-13,8 6-10,-9-2-12,9 1-10,0 0-10,0 0-6,9 0-6,-9-6-3,8 7-1,1-1-4,1-5-1,-2 0-1,0 0-1,11-6-1,-1 1-3,-10-5-5,11 0-8,-3 0-11,3-5-13,-2 0-15,9 0-9,-8-5-15,9-5-12,0 0-8,-10 1-1,9-6 2,-7 0 12,7 0 10,-9-5 10,10-1 13,-1 7 15,-7-6 14,7 0 10,-9 0 9,-8 0 5,9 5 9,0 0 13,-9-4 13,-1 8 10,2-4 9,-2 6 9,-8-1 6,9-1 5,-9 7-2,0-1-7,-9 5-15,9 0-9,-8 0-11,-10 5-9,9-1-9,-9 7-13,0-1 0,1 5-1,8-1 2,-9 1 0,0 0 1,1 5-2,-1 0 0,1 0 7,7-5-5,2 5-2,-1 0 1,-1-1-1,2-4 0,8 0 0,-8 0-1,8 0 0,0 0-4,8-5 1,-8 0-4,8-5-2,2 0-3,-1 0-4,-1-5-4,2-5-2,7 0 1,1 0 3,-10-5 1,11 0 1,-11-5 4,10 0 5,-1 0 4,-8 0 1,9-4 3,0 4 0,-9 0 1,-1 0 1,2 5 2,7 0-1,-9 5 0,-8 0 1,10 0-6,-2 5 3,1 0 1,-9 0 3,10 5-3,-2 0 2,0 5 0,-8 0 2,10 0 6,-1 0-4,-9 0-1,8-1 0,1 6-1,0-4-1,-9 4-1,9-6-1,-1 1-1,-8 1-1,10-7 1,-1 7-2,-9-7 1,8-4-1,-8 5 1,10 0-1,-2-5 0,-8 0-3,9-5-5,0 0 1,0 1 1,-1-2 0,1-3-3,-9-2 2,10 1 0,-2-4 10,0-1-2,2 0-1,-10-5-3,9 5 1,-1-10 0,2 5 1,-2-5 0,1 0-7,-1 0 4,2 1 0,-2-6 4,11 0 0,-11 0 0,1 0 0,0 0-1,-9 0-1,9 0 1,-1 0 1,-8-4-6,9 4-12,-9-5-9,9 0-18,-9 0 4,9 5 0,-9-5 3,8 5 1,-8 1 5,0 4 9,10 5 12,-10 0 19,0 1-1,0 4 0,0 0 4,-10 4 5,10 2 4,0 3 6,-8 2 3,8 4 2,-9-5 4,0 10 7,0-5 3,1 10 1,-1-5 3,0 4 5,0 6 4,1-5 5,-2 1-2,1 3-2,1 1 3,-2 0 1,2 0 1,8 0-4,-9 0-5,1 0-3,8 5 2,0-5 3,0 0-5,0 0-5,0 0-4,0 5 5,0-5 4,0 4 4,0 1 1,8 5-5,-8-5 2,0 5 3,9 0 3,-9-1-1,8 6-4,-8-4-5,0 4-5,10-1-3,-10-4-6,0 5-5,0-1-9,0 1-4,8 0-6,-8-4-3,0 3-2,0 1-3,0-5 2,0 5-1,0-10-1,9 4 0,-9-4-2,0-5 3,0 6-2,0-7 0,0 1-3,0 0-5,10-5-2,-10 0-9,0 0-12,0-5-17,8 5-16,-8-5-19,9-5-17,-9 5-18,9-5-21,-9 0-19,0 0-19,9 0-34,-1-5-42,1 5-45,-9-5-57,9-5-65,0 5-60,-1-5-55,-8 0-65,10 0-107,-1 0-66,-1 0-2,-8-10 37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9:39.25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-1 25 261,'0'-5'328,"0"-1"-1,0 2 6,0-1-24,0 5-39,0-6-36,0 6-30,0 0-23,0 0-22,0 0-17,0 0-7,0 0-8,0 0-1,0 6-11,0-6-2,10 5 0,-10-1 0,0 2 4,0-1-9,8-1-4,-8 7-6,0-7 1,0 7-2,0-7 1,8 7 5,-8-2 5,0 1 7,9 0 6,-9 0 0,0 5-1,10 0 2,-10 0-9,0 0-5,0 0-5,0 5-10,0-5-10,0 5-12,-10-1-7,10 1-5,0 0 0,-9 1-6,9-2-7,-8 1-4,8 5-2,0-5-3,0 0-4,0 0-5,-8-1-3,8 2-5,0-1-2,0-1-3,8 1 3,-8 5-2,0-5 1,0 0 0,8 5-2,-8-5 2,9 0 1,-9-1-6,0 2-4,10 3-2,-10-4-3,8 0 1,-8 0-1,9 0-1,-9-5-2,9 5 2,0-5-1,-1 0 0,2 0 0,-2-6 0,1 2 2,-1-2-1,11-3-1,-1-2 0,-1 1 2,1 1-1,-1-6 0,1 0 0,0-6-1,-1 1 1,1 1-2,-9-2 2,9 1-3,-1-4 1,1 3 1,0-3 0,-1-6 0,1 5-2,-1-5 1,2 5-3,-1-5 2,-10 0-1,11 0 1,-3 0-2,-7-5 0,9 5 1,-10-4 0,11 4 2,-11-5 0,2-1 0,-2 2-2,1-6 1,-1 10 0,2-5 0,-2 5-1,-8 0 2,9 0-1,-9 0 0,0 5 0,10 1-1,-10 3 2,0 1-1,0 1 0,0-1-2,-10 5-1,10-6 4,-9 12 0,1-6 0,-2 5-1,2-1 0,-9 1 1,7 5 1,-7 1 0,7-2-1,-6 1 0,6 5 0,-7-5-1,9 5 1,-11 0 1,11 0 0,-2-5 1,-7 5 0,17-1-2,-10 1 2,2 0-1,-1-4 0,1 4-1,8 0 0,-10-6 0,10 6 0,-8-5 2,8 0-1,0 0-1,0 0 0,0 0 2,0 0-3,0-5 1,0 0 0,0 0-3,0 5 0,8-10 1,-8 5-3,0-5-3,0 5 1,10-5-3,-2-5-1,-8 5-1,9-5 1,-1 5 0,2-10 1,7 5 4,-7-5 0,-2 5 0,-8-5 4,9 0-1,1 5 1,-2-5 2,0 0 0,1-5 0,1 5 1,-2 5 2,-8-5 0,8 1 2,2-2 3,-10 2 3,9-1 4,-9 5 5,8-1 3,-8-3 3,10 3 4,-10 2 0,0-1 1,0 0-2,8 0-2,-8 0-3,0 5-3,0-5-3,0 5-4,0 0-3,0 0-4,0 0-1,0 0-3,0 0-3,0 0-1,0 0-1,0 0-1,0 0 2,0 5-1,0 0-1,0 0 2,9 0 1,-9 0-1,0 5 2,8-5-1,-8 5 0,10-1 0,-10 2 3,8-1-3,-8-5 0,9 4 1,-9 1-2,10 1 0,-2-7-2,-8 7 0,9-7-3,-9 6 0,9-5-2,-9 0-1,9 0 1,-9-5 1,8 5 0,-8-5 2,9 5 0,-9-5 0,10 0 4,-10 0-1,0 0 1,8 0-1,-8-5 1,8 5 0,2-5 1,-1 0-1,-9 0 2,8 0 1,2 0-1,-10 0 1,8 1-1,-8-2 0,9 1-8,-9 5 1,0-4 3,8-2 1,-8 1 0,10 5 1,-10-4 1,0 4 0,0-6 7,0 6-2,8 0-5,-8 0 0,0 0-1,9 6-2,-9-6-1,0 4 0,10 7 2,-10-7 0,0 1 1,8 5 0,-8 0 1,9-5 2,-9 0-1,9 5-1,-9-5 0,9 0 1,-9 0-1,0 0 1,0-5 1,8 0-1,-8 5 1,9-5 0,-9 0 1,0 0 0,9 0-3,-9 0 2,9-5-1,-1 0 0,11 0-1,-11 0-4,2-5-6,-2 0-4,9-5-5,-7 5-4,7-5-3,1 0-5,-10 1-3,11-1-3,-1-6 2,-10 6 0,9 1 4,-7-6 0,-2 5 2,11 0 4,-11 0 4,-8 0 4,9 5 4,0 1 4,0-2 2,-9 7 2,0-2 2,8-3 0,-8 9 1,0-6-1,0 6 1,9-5-1,-9 1 1,0 4 1,0 0 1,0 0 0,0 0 2,0 0 2,0-5 0,0 5 3,0 0 3,0 0 1,0 0 5,0 0 3,0 0 3,0 0 4,0 0 7,0 0 4,0 0 3,0 0 2,0 0-3,0 0 0,0 0-4,0 0-2,9-6-4,-9 6-5,0 0-4,0 0-6,0-4 1,0 4-2,0 0 0,0 0-5,0 0 0,0 0-2,0 0-2,0 0 0,0 4-4,0-4-1,0 0 1,0 6-2,0-1-2,0 4 3,0-3 2,0 3 3,0 1 5,0 5 8,0 0 6,0 0 5,0 0 3,0 5 4,0 0 3,0 4-2,0-3-4,0 3-1,0 6-5,0-4 0,0 3 1,-9 1-2,9 5 8,0-1 7,0 1 2,0 5-2,0-5 1,-9 0-4,9 5-2,-8-5-1,8 0-8,0 4-8,-9 1-4,0-5-1,9 0-4,-9-5 1,1 5-3,-2-6-2,1 6 0,1-10-3,-2 5-1,10-6-1,-8 2 0,-1-11 1,1 4 1,-2 1-1,2-5 1,-1-5-1,-1 0 0,2 0-2,0-5-3,8 0-5,-19 0-7,11-5-6,-2 0-10,-7 0-10,9-5-12,-2 0-12,2-5-11,-11 0-9,11-5-6,-1 6-6,-9-6 0,10-6 6,-1 7 6,0-7 5,0 6 6,1-4 10,-2 4 7,10-5 7,-9 5 6,1-5 5,8 5 7,-10-5 8,10 5 4,0-4 2,0-1 3,0 5 4,0-6 2,10 2-1,-10 4 1,8-5-3,1 0-1,1 5 3,-2-5 1,10 5 3,-9-4 0,8 4 3,1 0 1,0-5 2,-9 5 0,17-5 2,-17 0 0,9 5 3,9-5 1,-11 5-1,3-5 3,7 0-1,-9 1 1,10 4 1,-9-5-1,9-1-3,-1 2 1,-9-1 1,10 0-4,-9 0 3,-1 0 1,10 0 0,-9 0-1,0 1 1,-1-1-1,1-1 2,-1 2 0,-7-1 2,7 0-1,-7 5-1,-2-5 1,1 5-2,-1 0-1,2-4-1,-10 4-1,8 0-2,-8 0 0,0 4 1,9 2 3,-9-1 4,0 0 3,0 5 0,0 0 1,0 0 0,0 5-2,-9 0 0,9 0-4,-8 5-7,-2 5 0,2 0 0,-9 0-1,7 5 1,-7 0 0,7 5-1,-7-1-1,8 1 6,0 5-2,1-5-4,-1 5 3,-1 0 0,2-5-1,8 5 1,0-5 1,-8 4-1,8-3 0,0-2 1,0-4 1,0 5-1,0-5 1,8 0-3,-8 0 1,0-5 0,8 0-1,-8-1 2,10-3-1,-1-1 1,-1-1 1,1-4 1,0-4 0,0-1-5,9-1 1,-10-3 0,11-1 1,-2-5-1,-9 0 0,10-5 0,1 0 1,-11 0 5,10-5-2,-1 1-2,1 4-1,-1-1 6,1 2 0,1 4 6,-2-5 2,1 10 5,-10 0 2,1 0 1,9 5 3,-10 0 1,2 5-1,7 0 0,-9 5 0,2 0 1,-1 5-2,-1 0 0,2 5-4,-2 0-1,1 0-5,1 4-5,-2-4-2,-8 5-1,8 1-4,-8-6-2,0 4 3,0-4-11,10 0 7,-10 0 4,-10-5 1,10 0 2,0 0 2,0 0 3,0-5 6,0-1 16,0-4-1,0 0 0,0 0-2,0-4 0,0-1-2,0-5-2,0-5-6,0 0-9,0-5-5,10 5-4,-10-10-3,9 0-2,-9 1-4,8-2-7,1-4-9,0 1-6,8 4-5,1-5-5,1 1-3,-2 3-5,1 2 5,-1 3 1,1 2 0,0 4-2,-9 0-5,-1 5-9,0 0-15,-8 5-13,10 0-18,-10 5-17,9 0-22,-9 5-27,0 0-30,0 5-31,0 0-38,-9 0-48,9 5-50,-10 0-55,-6 0-44,-3 0-42,2 5-95,-1-1-85,-8-4-18,-1 5 28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7:34.65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185 636 48,'0'0'270,"-8"0"-18,-11-4-14,11 4-8,0-5-2,-2-1-31,-7 2-43,8-1-32,0-1-24,0 2-13,1-1-6,-2 0 5,2 0 6,8 0 3,-9-5 0,-1 5 1,10 0 2,-8 0 3,-1 0 2,9 0-2,0 0-5,-8 5-7,-2-5-7,10 5-9,0-5-13,0 5-13,-8 0-9,8 0-11,0 0-8,0-5-5,0 5-3,0 0-2,0 0 0,0 0-2,0 0-1,0 0-2,0 0-2,0 0 1,8 0 0,2 0-1,-2 5-1,1-5 0,-9 0-1,18 0 0,-9 0 2,-1 0 1,10 0-1,-9 0 0,9 0 0,-10 0 2,11 0-2,-3 5 1,3 0-2,-11-5 1,10 5-1,-1-5 0,1 5-1,-9-5-2,9 5-4,-9-5-7,9 5-13,-1-5-1,1 5 1,-10-5 3,19 0-1,-9 0 2,1 0 10,6 0 3,11 0 13,-9 0-4,8-5 1,0 0-3,9 5-1,1-5 1,-2 0-6,11 0 1,-10 5 3,10-5 3,-2 0 0,1 0-1,0 5 3,-9-5 1,9 0 0,1 5 1,-1-5-1,0 5 0,1-5 0,-11 5-1,11-5-1,-11 5-3,11 0-1,-10-5-1,8 5 0,-7-4-3,9 4 2,-11-6 1,11 1-3,-1 1 3,0 4 0,1-6 0,-2 1 3,1 1 0,0-2 0,1 1 1,-1 1 2,-1-2 0,1 1 1,1 1 0,-1 4-1,0-5 0,-1-1 0,11 6 1,-19-4 1,9 4-3,1-5 1,-2 5 0,-7-6 10,8 6-5,-10-4-1,2-1-3,9-1 0,-11 2 1,11-1 2,-11 0-3,11 0-10,-1 0 6,0 0 2,1 0 0,-2-5 1,11 5-2,-11 0 2,1 0 1,9-5 1,-9 5-1,1 0 0,7 0 3,-7 5-4,-1-5 1,-1 0 0,11 5 0,-11-5-1,1 5 1,1-5 1,-1 5-2,1 0 1,7 0 1,-7-5-1,-2 5-1,9 0 1,3-4 0,-3 4-1,1-6 1,0 1 0,0 5-2,-1-4 1,11-2-2,-10 1 1,8 5-1,-8-4 0,9-2 1,0 6 2,-1-5 3,-8 5 3,9-4-1,-1 4 1,2-5 1,-10 5 1,8 0-2,2 0-2,-2-6-1,0 6-3,2 0 4,-2 0-4,10 0 0,-10-4-1,10 4 0,-8-5 0,6 5 0,-6 0 1,7-6-2,-8 6 0,8-4 2,-8 4 1,9 0 0,-1-5 3,1 5-1,-10-6 1,10 6 1,0-4 2,-9 4 0,9 0-3,-10 0 0,10-5-2,-9 5 0,8 0 0,-7 0 0,6 0-2,2 0-3,-9 0 1,0-5-1,9 5 3,-10 0-1,1 0 0,0-5-1,-1 5 1,10 0 1,-18 0-2,18 0 1,-10-5-3,2 5 4,-2-5-1,0 5 3,2-5 1,-2 5 1,10-5-1,-10 5 2,2-5-3,-10 5 0,8 0-2,2-5 0,-2 5-2,1 0 2,-9-5 0,8 5-3,-8 0 0,10 0 2,-10-5 2,-1 5-1,1 0 1,0 0-1,0 0-1,0-5 1,-1 5 3,1 0-6,1-5 1,-1 5-2,0 0 2,0 0 0,-1-5 1,1 5 1,0 0 1,0-5-1,0 5 2,9-5 1,-9 5 0,0 0-1,-1-5 1,1 5 0,0 0-1,0 0 5,1-5-2,-11 5-1,11 0 1,-1 0 2,0-5-1,-9 5 0,9-5 1,-10 5-3,1-5 1,9 5 2,-9-5 1,1 5-1,7-5 2,-7 0 0,-1 1 3,0-2 3,9 6-2,-10-5 0,11 1 1,-11-2 4,2 6 0,-1-5-5,0 5 2,1-4-1,-2 4 1,-7-6 0,8 6-1,-10 0-7,2 0 1,-10-5 5,1 5-4,-1 0 3,1-4 0,-1 4 1,-8 0-1,0 0 5,-2-5 2,-7 5-1,9 0 2,0 0-4,-11 0 2,3-6 2,-1 6 1,-10-4 2,11 4 1,-11 0 2,10 0 3,-9 0 1,-9 0-1,8 0-1,-8 0 2,9 0-6,-9-5 3,9 5 2,-9 0 2,0 0 2,0 0 2,0 0 5,0 0 0,0 0 1,0 0-3,0 0-7,0 0-2,0 0-3,0 0-2,0 0-8,0 0-3,0 0-1,9 0-5,-9 0 2,0 0-4,0 0-5,0 5-1,0-5 1,0 0-8,0 0-14,0 0-25,0 4-36,0-4-49,0 6-64,0-6-71,0 0-92,0 0-124,0 0-129,-9 0-62,9 0-14,0 0 24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9:41.69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17 574 329,'-10'0'358,"10"4"-3,-8-4 10,8 0-26,0 0-39,8 0-33,-8 0-25,10 0-19,7 0-19,1 0-16,-1-4-13,10 4-13,-1 0-3,10-6-2,-10 6-7,9 0-11,10 0-7,-10-5-7,0 5-4,2 0-3,-2 0-6,9 0-8,-9 0-7,10 0-3,-10 0-8,10 0-7,-2-4-7,2 4-8,-1 0-8,9 0-9,0-6-5,1 6-7,7 0-1,-7-5 0,8 5-9,-10-4-3,11 4-4,-11-6-4,1 6-1,0 0-3,1 0-1,-11-5-9,2 5 2,-1 0-2,-8 0 0,-1 0 6,-8 0 1,8 0 3,-8 0 5,8 0 5,-8 0 3,-1 0 1,1 0 3,0 0-5,-2 0-3,2 0-2,-9 0-1,17-4-4,-8 4-1,-1 0-2,9 0 0,0-5 1,-8 5-1,10 0 3,6 0-6,-8 0-3,0 0 1,10-6-1,-10 6-3,0 0 0,10 0 0,-9 0-5,8 0 3,-8 0 1,-1 0-2,0 0 0,0 0 3,1 0-1,-1 0 3,1 0 0,-1 0 0,-9-4 0,9 4 3,-8 0 1,8-5-2,2-1 1,-2 6-3,0-4 2,0-1-1,0-1 3,10 2 0,-1-1-2,-8 0 1,8-5 1,1 5-1,-10 0 0,8 0-1,2-5 0,-1 0-2,-8 5-1,8 0 1,1-5-2,-10 5-1,8-5 1,2 0 1,-10 5 0,0-5 1,0 1 0,2-2-2,-2 7 3,0-7 1,0 2-1,-8-1 0,0-1-1,8 7-1,-9-7 1,1 7-1,0-1 0,-1-5 0,1 5-1,-10 0 0,10 0 0,-1 0 1,1 0 0,0 0 0,-1 0 1,1 0-1,0 0 0,-1 5-1,9-5 0,-8 5 0,8-5-1,-8 5 1,8-5 0,0 5 0,2 0 1,-2-5 1,0 5 3,0 0-1,0 0 1,2-5 1,-12 5 0,11 0 1,-9 0 0,-2-5 3,12 5 0,-11 0 0,0-5 1,0 5 0,11-5 2,-12 5 2,2-5-2,9 0-1,-9 5 2,-2-5-1,-6 0-1,7 1-1,1 4-2,0-6-3,-1 6-1,1-5-1,-2 1-1,2-2-3,0 6 2,-1-9 0,1 9 1,0-11-1,8 7 2,-9-1 1,10-1 0,-10 2 1,1-1 1,0-1-1,-1 2 0,1-1 1,0 5-3,-1-6 0,1 2 1,-2-1-1,-7 5 0,9-5-1,0 0 2,-10 0 1,1 5-1,9-5 1,-9 0-1,-1 5 1,1-5 1,-1 5 0,1 0-1,9 0-1,-10-5 2,1 5 2,0 0 0,-1 0 0,1-5-2,-1 5 1,1 0 2,1 0-3,-3-5 0,3 5 0,-11 0-3,10 0-1,-9-5 2,-1 5-3,10 0-1,-9 0 2,1 0-2,-2-5 1,1 5-1,-1 0 0,2 0-1,-10 0 1,8 0 1,1 0-1,-9 0 0,9 0-1,0 0 1,-9 0 0,0 0 1,0 0-1,8 0-5,-8-5-5,0 5-12,0 0-15,0 0-18,0 0-20,0 0-26,0 0-35,0 0-42,-8 0-46,8 0-49,-9 5-63,0-5-65,0 0-60,-9 0-51,1 0-54,-1-5-118,1 5-67,-1-5-4,-9 0 40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5:25.34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4053 586 50,'0'-4'150,"0"4"-22,0 0-12,9 0-11,-9-6 3,0 6 12,-9 0 13,9 0 13,0-5 4,0 5-8,0-4-14,0 4-11,0 0-7,0-5-6,0-1-10,0 6 2,0-4 2,0-1 1,0-1 0,0 6-2,0-4 0,0-1 1,0-1 9,0 2-7,0-1-7,-10 0-6,10-5-5,0 5-5,0 0-9,-8 0-2,8 5-4,-8-5 0,8 0-1,0 0-2,-10 5-5,1-5-4,9 5-3,-8-5-11,-2 5-6,2-5-7,-1 5-1,1-5 4,-2 5 5,2 0 0,-1 0 0,-1 0 4,2 0 2,-1 0 3,0 0 5,-8 5 2,8-5-1,9 0 0,-9 5 3,0-5 0,1 0-1,8 5-3,-10-5-8,10 5-8,-9-5 0,1 5-1,-2 0-5,10 0 0,-8 5 0,8-5 0,-9 5 5,1-5 0,8 4-1,-10-3-4,10 3 4,-8 2-1,8-1-3,0-5-2,-9 4-6,9-3-2,0 3-3,0-3-2,0 3-1,0-3 2,9 3 2,-9-4 2,8 5 5,-8 0-2,10-5 0,-2 5 2,-8 0-4,9 0 0,-1 0-3,-8 0-1,10 5-3,-2-6 2,1 6 1,-9-4 0,10 4 3,-10 0-4,0 0 1,0 0-2,0-1-1,0 1 0,0 0-1,0 0-4,0 0-2,-10-5 0,10 5-1,-9-5 1,9 0 1,-8-1-1,-2 6-1,10-4 2,-8-1-1,-1-5 0,1 4 1,8-3 0,-10-2 2,2 1 1,8 1 1,-9-2 0,9-4 1,0 5 1,-10-5 2,10 0-2,0 0-3,0-5-1,0 1-2,0-2 3,0 1-2,0 1-3,10-2-4,-10-3 0,9 4 1,-9-1 1,8 2 1,2-1-3,-10-1-1,8 2-5,-8-1 5,9 5 2,-9 0 0,8 5-2,-8-1 3,0 2-1,10 3 4,-10 6 6,8-4-5,-8 8 1,0-4 1,0 5-1,0 0-3,0 0 1,0 0-1,0 5-1,0-6-1,0 2 0,0-1-1,0-1 3,0-4 1,0 5 1,0 0-1,0-5 1,0 5 2,9 0-2,-9 0 1,0 0-3,0-1 1,-9 7 0,9-2 0,0 2 0,-8 4 0,8-1 5,-10 1-2,2 5 1,8-5-1,-9 4 2,9 1 5,-8 0 10,-2-5 6,10 5 1,-8-5 6,8 4 7,0-8 4,-9-2 3,9 6-1,0-10-7,0 5-5,9-5-4,-9 0-2,0-5-4,8 0-4,2 0-3,-10 0-3,8-6-2,1 1-1,-1 1 0,2-2-3,7-3-2,-7-2-2,-2 1 0,1 0-3,0 0 1,8-5-1,-8 5 1,0-5-1,8 0-1,-7 0 1,-1 0-3,9-5 2,-10 5 0,9-5-1,-7 0 2,7-4-1,-7 3 1,6 1-1,-6 1 5,7-2-2,-8 1-1,0-5 0,0 5-2,9 1-1,-18-1-3,8-1-6,1 2-2,1-1-7,-10-1-7,8 2-13,-8 4-17,0-5-25,9-1-26,-9 6-29,0-4-25,0-1-26,0 0-26,0 0-20,0 0-20,8-5-17,-8 5-16,0-5-9,0 0-15,0 0-13,0-5-27,0 0-46,0 0-83,0 1-61,0-1-12</inkml:trace>
  <inkml:trace contextRef="#ctx0" brushRef="#br0" timeOffset="1731">292 1019 54,'0'0'185,"0"0"-35,0 0-25,0 0-20,10-5-17,-10 5-15,0-4-6,0-2 24,0 6 34,0-5 7,8 1-5,-8-2-5,0 1-3,0 1-2,0 4-5,8-5-7,-8-1-6,0 2-3,0 4-4,0-5 0,0-1-4,0 2-6,0-1-5,10-5-1,-10 5 0,0-5 1,0 5 2,0-5 3,0 5 1,0-5 3,0 5 6,0-5 4,0 5 0,0-5-3,0 5-2,-10-5-2,10 5-3,0-5-5,0 0-9,-8 5-6,8-5 4,0 5 4,-8 1 3,-2-2 1,10 1 5,-9 1 6,1-2 2,8 6 0,-8 0-6,-2 0-13,10-5-11,-9 5-14,1 0-14,8 0-13,-10 5-7,2 1-5,-1-2-2,-1 1 3,-7 10 14,9-5 12,-10 5 11,9 0 12,-9 5 10,10 0 9,-2 0 6,-7 5 1,9-1-8,-11-3-10,11 3-9,-2 2-11,2-2-8,-11 1-8,11 0-7,8 0-8,-8-5-2,8 4-3,-9-4-2,9-5-1,0 6-1,9-6-2,-9-1 2,8-4 7,0 5-4,2-5-2,7-5 0,1 5-3,1-5-1,6 0 3,2 0-2,-1 0-8,-8 0 3,9 0-1,0-5-1,-10 5 0,1 0 3,9 0-2,-19-5 0,10 4 1,-1 2 1,-7-1 0,7-5 4,-17 4 0,10 2-1,-2 3-2,-8-3-1,9-1-2,-9 4 0,0-3 1,-9 3-3,9-3-3,-8 3-5,-2-3 1,10 3-6,-9 2-1,1-2-6,-2-3 1,-7-2-2,7 1 0,2 1 1,0-6-2,-2 4-1,-7-4 4,9 0 3,-2 0-2,1 0 2,-9-4 1,18-2 7,-8 1 2,-1 1 4,-1-2 0,10 1 1,-8-5-1,8 1 1,0-2 1,0 2 0,0-2-1,0 1 1,8 1 0,2-6 3,-1 0-1,-1 0 1,10 0-1,-9 0 0,9 0 1,-1 0-2,1 0 2,-10 0-1,11 0 1,-1 0 1,-1 0 0,-7 0-3,7 5 4,-9-4 0,10 4 1,-9 5 0,0-5 7,0 5-6,-9-5-1,8 10 2,-8-5-3,0 0 2,10 0-4,-10 5 1,0 0-6,0 0 4,0 0 3,0 0 1,0 0 1,0 0-3,0 5 3,0-5 6,0 10 5,0-6 3,0 7 3,0-1 4,0-1 2,0 2 5,0 4 2,0 0-4,0 0-7,0 0-5,0-1-1,-10 6-3,10-5-3,0 0-4,0 0-2,0 0-2,0 0 1,10 0 0,-10-5-2,9-1-1,-9 2 1,8-2 2,-8-3 0,8-2 1,2 1-1,-1-5 1,-1 6-1,2-12 0,-2 6 0,1-9-1,9 3-2,-10-8 0,1-1 2,9 0 0,-9 0-2,0-5 4,0-5 0,-1 5-2,-8-5 2,10 0-1,-2 6-2,1-2 1,-9 1-1,8 5 1,-8 0 3,0 1 4,0 9 3,10-5 1,-10 5 0,0 0-1,0 5 0,0 0-1,0 0-6,0 0-1,9 5-4,-9 0 0,0 5 1,8 0 2,-8 5-1,10 0-1,-2-6 1,-8 6 0,9 5-2,0-5 1,0 0-2,-1 0 0,1 0 1,1-5-1,-2 5 2,-8-5-1,8 0 1,2 0-1,-1 0-1,-9 0-2,8-5-4,-8 0 0,10-1-4,-2-4 0,-8 6-1,9-6 4,-9-6-3,8 6 1,2-4 1,-10-1 2,8-5 2,1 0 0,1 0-1,-10 0-2,8-5 4,-8 0 0,9 0 2,-9 0-2,9-4 2,-9-2-2,9 1 4,-9 1 1,0-1-1,0-5-2,8 5 1,-8-10 1,0 5 0,0 0 2,0-5-2,-8 1-1,8-1 1,0 0 2,0 0-1,-9 0 0,9 5-1,0 0-1,-9 1-2,9 4 3,0 5 0,0 0 0,0 0 2,-9 5 0,9 5-1,0 0 1,0 5 0,0 5 0,9 5 0,-9 0 4,0 9 1,9 7 8,-9 4 8,9 0 7,-1 4 5,-8 1 5,9 0 6,0 4 4,0 2 1,-1-2-3,2 1-3,-1 0-3,-1-5-4,-8-1-4,10 1-5,-10 0-4,8-5-6,-8-5-3,9 0-3,-9 0-2,0-10 0,0 0-2,0-1-1,0-4 0,10-5 2,-10 1-1,0-6-1,0 0-1,8-6 1,-8-3-2,8-6 0,-8-5-4,9-1-1,-9 2-1,10-6-1,-2 0 0,0-5-1,2 5-1,-10 0-1,9 1-2,-1-2 0,2 7 1,-2 4-1,1 0-2,-9 0-1,8 5 1,2 0 0,-1 0 2,-1 5 1,2 0-1,-2 0 0,1 5 1,0 0 1,8 5 2,-8 0-2,9 0-1,-10 0-2,11 0 2,-11 5 3,2 0 1,-2 0-3,1 5 2,-1-5-1,2 0 1,-10 5 2,0-5-3,0 5-2,0-1-1,0 1 3,-10-5-2,10 5-3,-8 0-4,-1-5 0,1 5-1,-2 0-3,2-5-1,-1 0-5,-1 0-3,2 0-2,8-5-1,-8 0-4,-2 5-2,10-5 0,0-5-2,-9 4 3,9-4 1,0 0 4,0 0 3,0 0 5,0 0 1,0 0 4,9 0 2,-9 0 2,0-4 2,10-1-1,-10 5 2,0-10 0,8 10 1,0-10 2,-8 5 0,10 0 0,-10 0 1,9 0 3,-1-5-1,2 5 0,-2-5 2,1 0 0,-1 5 0,2-5 1,-2-4 0,1 3 0,1-4 0,7 5 0,-8-5-1,0 1 0,-1-7 0,1 6 0,0-4 1,0 4 0,-1-5 0,2 5-1,-1-5 0,-1 5 1,2-5-1,-2 1 1,-8 4-1,9 0 0,-1 0 0,-8 0 2,10-5 0,-10 5 1,0 0-1,8 0 1,-8 0 1,0 0-1,0 0 2,0 1 1,0-1 1,0 0 1,0 0 3,-8 0-1,8 0 0,-10 0 0,10 0-3,-8-5 0,8 5 0,-9 0 0,9 0-3,-8 0 0,-2 1 2,10 3-1,0 1 4,-8 1 3,8 3 1,-9-3 4,9 4 1,0-1-2,-10 6 1,10 0 3,0-4-4,0 4-3,-8 0-1,8 4-4,0-4-2,-9 6 6,0-1-3,9-1-5,-9 7 1,9-2 3,-8 1 3,-1 1 3,9-2 1,-9 6 1,9-5 4,-9 0 1,9 5 1,-8 0-2,8 0-3,0-5-2,-10 4-2,10 1-3,0 0-1,0 0-2,0 0 0,0 0 0,0 0-2,0 0 1,0 0-2,0 0 0,10 0-2,-10 5 1,0-5-2,0 0-1,8-1 1,-8 7 2,9-6 0,-9-1-1,9 7 1,-9-6 0,9-1 2,-9 6 0,8-5-2,1 0-1,-9 5 0,9-5 1,0-1-2,-1 1 0,2 0 0,-1-4-2,-1 4 1,2-6 0,-2 1 0,1 1 0,-1-2 1,2 1 0,7 0 0,-7-5 1,-2 0-2,0 0 0,2 0 0,-1 0 1,-1-5-1,1 0 2,0 0-2,8 0 0,-7 0 2,-2-5 0,1 0-2,1 0 0,7 0 0,-9-5-2,10 1 0,-9-2-2,9 1-1,-10-5 2,11 6-2,-11-6 0,10 0-1,-9 0 0,-1-5-1,10 5 0,-9-5-2,1 0 0,-2 0-1,0 0 0,2 5 2,-1-9 1,-1 9 2,1-5 1,-9-1 2,9 7 1,-9-1 2,9 0-1,-9 5-1,0-5 1,0 5 1,0 5-1,8-5 1,-8 5-1,0 0-2,0 0 2,0 0 0,0 5-2,0-5-3,0 5 3,-8 0-3,8 0 2,0 0-4,-9 5 1,9 0 1,-9 0 2,0 0 1,9 0 1,-8 5 0,-1 0 1,-1-5 4,2 10-3,0-5 4,-2 0-1,1 0 0,1 0-2,8 4 2,-10 1-2,2-4 4,8 4-1,-9-6-2,1 6 1,8-5-1,-10 1 0,10-2 0,0 1-1,0 0 0,0 0-2,-8 0 0,8 0 0,0-5 0,8 5 0,-8-5 1,0 5-1,0-5 0,0 5 2,10-5-2,-10 5 1,0-5 1,0-1 0,8 2 0,-8-1-1,0-1 0,0 2-1,0-1 1,9-1-1,-9-4-1,0 0 1,0 5-1,0-5 2,8 0 1,-8 0 1,0-5-2,10 5 2,-2-4 3,1-1-3,1-1-1,-2 2-1,0-7 0,2 7 0,-1-7 1,-1 7 0,1-11-4,-9 5 2,9 0 0,0 0 7,-1-5-3,2 5 0,-1 0-2,-1-5 0,-8 5 0,10 0-1,-10 1-2,8-2-5,-8 1 4,0 1 2,9 4 2,-9-1 2,0 2 4,8-1 2,-8-1 7,0 6 1,0-4 3,0 4 2,0-5 1,0 5 1,0 0 0,0 0-2,0 0-1,0 0-4,0 0-3,0 5-3,-8-5-4,8 0-2,0 0-4,0 4-2,0-4 0,-9 6 1,9-1-2,0-1-2,-8 7 2,-2-2 0,10 1-1,-8 1 2,8 4-1,-9-6-2,9 1 3,-10 5 0,10-5 0,-8 5 0,8 0-1,-9-5-1,9 0 2,0 5 0,9-5 0,-9-1 0,0-3-1,0 3 0,8 2-1,-8-7 1,0 1 1,10 1-2,-10-2 1,0-4-1,9 0 2,-1 0 0,-8 0 2,10 0-1,-2-4-1,1-2 0,-1 6 0,2-5 0,-2 1 1,1-1-1,1-5-1,-2 5 1,0-5 1,-8 5 1,10-5 0,-1 5 0,-9-5-2,8 0 0,-8 0 1,8 0-1,-8 0 1,10-5-1,-10 5 0,0 0-1,9 0 0,-9 1 1,8-2 0,-8 1 0,0-5 0,10 6 0,-10-2 0,0 2 2,8-1 0,-8-1-2,0 2 0,0 4 2,9-5-1,-9 5-1,0 0 2,0 0 0,0 5 1,0-5 1,0 5 0,0 0-1,0-5-2,0 5 0,0 0-1,0 0 0,0 5-2,0-5-2,0 0 1,-9 5-1,9 0 1,0 0 0,0 5 1,0-5-1,0 5 1,0 0 1,0-1 0,0 2 0,0-1 0,0-1 1,0 2-2,0-2 1,9 6 0,-9-5 0,0 0 1,0 5 1,0-5-1,10 0 0,-10 0 0,0 0 0,8 0 0,-8-5 0,0 5-3,9-5-1,-9 0-1,0 0 2,0-5-1,0 4 0,8-4-3,-8 0 0,0 0 2,10 0 0,-2-4 1,-8 4 0,9-5 1,0 0 0,0 0 2,-1 0 0,-8-5 1,19 5-1,-11-5 1,0 0 0,-8 0 1,10 0-1,-1 5 0,-9-5-1,8 0 0,-8 1 0,10-2-1,-2 1 0,-8-5-1,9 1-2,-9 4 1,10-5 1,-10 0-2,8 0 4,-8 0-3,8 0 0,-8 0-1,9 5 3,-9-5-1,10 5 0,-10 0 2,8 0-1,-8 1 2,0 3 0,9-3 2,-9 3-1,0 6-1,0-5 0,0 5-1,0 0-2,0 0-1,0 0-2,0 0 0,0 5 0,0 1 0,0-2 1,0 7 2,9-2 3,-9 6 3,0 0 6,0 5 4,9 0 3,-9 0 5,0 5 5,8 0 3,-8-1 3,0 2 3,10 3 2,-2 1 0,1 0 0,-9 0-2,10 0-2,-2 5-1,1-5-4,-1-1-2,-8 6-6,10-5-3,-2 0-3,-8 4-3,9-8-1,-9 4-3,0-1-2,0-4-1,0 0-1,0 0 1,0 0 0,0 0-1,-9-5 5,9-1-4,-8 2-2,-2-7 0,10 1 0,-8-5-1,8 1 0,-9-2 1,9-4-3,0 0 3,-8 0 3,8 0 1,0-5-2,-10 0 4,1 0-5,1-5-7,-2 0-7,2 0-6,-1-5-4,0 0-4,0-5-4,1 6-10,-2-6 0,1 0 4,1 0 3,8-5 1,-8 5 0,8-5 2,-10-1 3,10 2 3,0-6 1,0 6-2,0-7 1,0 2 2,0-2 0,0 2-2,0-6-4,0 5-1,10-5 4,-10 5 3,8-5 3,0 6 0,1-2 3,1 2 5,-2-1 2,1 5 1,0 0 2,0 0 0,9 0 1,-10 5 0,1 0 1,9 1 0,-9-1 1,-1 0 2,2 4 0,-2-4-1,1 6 1,9-1 0,-10-1 1,2 2 1,-1-1 1,7 0-3,-6 0 1,-1 0-1,-1 0 0,2 0 0,-2 5 0,1-5-1,-9 0-1,10 0 2,-2 5 0,-8-5 2,8 1-1,-8-2-1,0 7 0,9-7 0,-9 1 1,0 5-1,0-4 0,10 3 0,-10 2 0,0-7 0,0 7 1,0-1-1,0-1 0,0 2 0,-10-1 0,10 0 1,0 0 0,0 5-2,0-5-2,0 5 0,0 0 0,-9 0 0,9 0-1,-8 5-2,8 0 3,-8 0 0,-2 4 1,1 2 0,1 4-2,-2 0 3,2 4 0,-1 1 0,9-5-2,-10 10 3,10-5 0,0 0 0,0 0-2,0 0 2,10 0-1,-10 0 0,9-1 0,-9 1-2,8-5 2,2 5-2,-2-5 0,1 0 2,1-5-1,-10 0 1,8 0 2,0 0-1,1 0 0,1-5 2,-2 0 3,1 0-3,0-5 1,-9 0 3,9 0-1,-9 0 0,8 0-1,2-10-1,-10 5-1,9-5 1,-1-5 0,0 0-2,-8 0-1,10-5 5,-1 1-3,-9-2-1,8 1-1,2 1-1,-2-7 1,1 7 0,-9-1-1,10 0-5,-10 5 0,8 0 5,0 0 1,-8 0 0,9 6 0,1-2-1,-10 7-2,8-2 0,-8 1 3,8 1-1,2 4 0,-10 0 1,9 4 0,-1-4 1,2 5 1,-10 5 2,8 1 1,1-2-2,-1 1-1,2 0 1,-1 0-2,-9 5 1,8-5 0,2 5-1,-2-5 0,1 5-1,-9 0 3,9-6-3,-9 6 3,0-4-1,0-1-4,0-1 2,0 2 0,0-2 1,0 1-8,0-5 4,0-5 3,0 6 2,0-6 7,0 4 0,0-4-2,-9 0 2,9-4 8,-9-2-5,1 1-4,-2-5-3,10-5 0,-8 6-3,-1-6-2,-1-5 0,10 5-1,0-5 1,-8 5 0,8-5 1,0 0-2,0 5 1,0-5 1,0 5 0,8 0-1,-8 0 0,0 1 0,10-1 0,-1 5-1,-1-5-1,2 5 2,-2 0-1,1-5-1,0 5 0,0 0 1,-1 5 1,1-5-1,-9 5-6,10-5-9,-2 10-10,0-5-9,2 0-16,-1 5-19,-1 0-26,-8 0-36,10 0-37,-10 5-41,8-5-40,-8 0-40,9 0-38,-9 5-31,0-5-23,0 10-10,0-5-1,-9 5-7,9-5-10,-8 5-30,8 0-59,-10-5-53,2 5-9</inkml:trace>
  <inkml:trace contextRef="#ctx0" brushRef="#br0" timeOffset="5842">3256 298 572,'0'5'702,"-9"-5"-30,9 0-116,0 0-110,0 5-94,-8-5-74,8 4-55,0 2-36,0-1-20,0-1-19,0 2-5,0 3 3,0 2 8,0 4 5,8-6-3,-8 6-9,0-5-15,9 5-14,-9-5-17,10 0-17,-2 5-14,10-5-8,-9 0-6,9-5-7,-1 5-3,1-5-2,-1 0-4,1-5-1,9 0 0,-10 0-3,9-5-3,-7 0 1,7 0-2,-9-5-2,10 0-2,-1-5-2,-7 0-5,7 0-2,1 0-3,-10-4-4,10-2-3,-1 1-4,-7 1-2,7-1 0,-9-5 0,1 5 0,-1 0 0,10 0 0,-9 1-2,0-2 2,-1 6-2,1-5-1,-1 5 0,2 0-1,-1 0 0,-10 6-1,9-1 2,-7 0 0,-2 0 0,1 5 0,1-5-1,6 5 2,-6 0 0,-1 0-1,-1 0 0,1 0-1,0 0 0,0 0-1,-9 5 2,8-5-5,-8 5-1,10 0-4,-10-5-11,0 5-14,0 0-16,0 0-19,0 0-25,0 0-25,0 5-31,-10-5-27,10 5-21,-8-5-22,-1 5-22,0 0-25,0 0-25,1 0-21,-11 5-19,11-5-16,0 0-18,-11 0-22,1 0-40,10 0-79,-9 0-66,-1 0-11,-1 0 15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4:04.72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196 89 268,'0'-4'280,"0"4"-45,0-5-31,0-1-7,0 2 4,0-1-14,8-1-21,-8-3-17,0 4-13,0 0-5,0 0-7,0-5-5,9 5-3,-9 0-2,0 0-7,0 5-4,0-5-7,0 0-6,0 5-5,0 0-8,0-5-6,0 5-9,0 0-10,0 0-9,0 5-9,0-5-9,0 5-5,0-5-1,0 5 2,0 5 8,0-5 9,0 5 10,0 0 9,0 0 9,0 0 0,0 5 0,8-6 0,-8 2-2,0 4-2,0-6-2,0 6-2,0-5 7,0 5 7,10 0 6,-10 0 0,0 5 1,0-5 0,0 5 6,0-5 2,9 5-1,-9-1 3,0 1 2,0 1 0,0-2-2,0 1-4,-9 0-7,9 5-8,0-5-12,-10 0-9,10 5-7,-8-5-3,8 4-2,-9-3-2,9 3 5,-8-4-2,-2 0 1,10 0-1,-8 5 0,-1-5-2,9-5-5,-9 4-3,0 2-7,9-6 0,0 0-1,-8 5-2,8-5 0,0 0-2,0-6 2,-10 6 2,10-5-4,0 0 1,0 0 0,0 0-4,0 0 3,0 0-2,0 0 0,0 0 0,0-1-1,-9 2 0,9-7-3,0 7 1,0-7-4,0 7-2,0-7-1,0 1-1,0 1 0,-8-2-2,8 1 0,0 1 0,0-6 1,0 4 0,0-4 0,0 5-2,0-5 1,0 0 1,0 0 1,0 0 0,0 0-3,0 0 0,0 0-1,0 0 2,0 0 0,0 0 0,0 0-1,0 0 0,0 0 2,0 0-2,0 0 1,0 0 0,0 0 0,0 0 0,0 0 2,0 0 1,0 0-1,0 0 1,8 0 2,-8 0-2,0 0 0,0 0-2,0 0-1,0 0-1,0 0 2,0-5-2,0 5-1,9 0 0,-9 0 0,10 0 1,-2-4-1,-8 4 0,9 0-1,0 0 1,0 0 1,-1 0 0,2-6 0,-2 6 2,1 0 0,-1 0 0,11 0-2,-11 0 2,10 0 0,1 0 1,-3 0-1,3 0-1,-3 0 0,11 0 0,-9 0-1,9 0 0,0 0 0,-1-5-1,1 5 1,-2 0 1,12 0-3,-10 0 2,-2-4 3,2 4-2,-1 0-1,1-6 0,0 6 0,-9-5 1,8 5 1,0 0-1,-8 0-1,0 0 0,-1 0 0,1 0 0,-1 0-2,1 0 0,-9 0 2,9 5-2,-9-5 1,9 6 1,-10-6-1,10 0 1,-9 4 2,-1-4 0,2 0-2,7 0-2,-7 0-5,-2 0-6,1 0-6,1 0-5,6 0-8,-7 0-7,1 0-7,-10-4-5,8 4-4,0 0-3,-8 0-4,10-6-7,-10 6-10,0 0-12,9 0-21,-9 6-26,0-6-35,0 0-31,0 0-36,-9-6-36,9 6-39,0-5-37,0 5-24,-10-4-20,10 4-20,-8-5-27,8-1-35,-8 2-51,8-7-32,0 7 13</inkml:trace>
  <inkml:trace contextRef="#ctx0" brushRef="#br0" timeOffset="835">1027 807 130,'0'0'312,"0"0"-32,0 4-17,0-4-1,-8 0 10,8-4-11,0 4-27,0 0-25,0 0-18,0 0-14,0 0-10,-10 0-8,10 0-4,0 0-9,0 0-4,0 0-6,0 0-4,0 0-3,0 0-3,0 4 1,0-4-1,0 0 1,0 0-1,0 5-1,0-5-3,0 0-3,0 0-4,0 0-8,0 0 1,0 0 0,0 6-3,10-6-4,-10 4-5,8 1-7,-8 0-3,9 0-5,-9 0-13,10 0-10,-2 5-7,0-5-5,1 5-3,1-5-1,-10 5 0,8 0-4,0 0 3,2 0-5,-1 0 0,-1-6-2,2 7-3,-2-1-2,9-5-4,-7 5-4,-2-5-4,11-1-3,-11 7-2,1-7 0,0 1-4,0 1-2,-1-2-5,1 1 0,1 1-1,-10-2 1,8 1-1,0 0 1,-8-5-1,10 5 0,-10 0 0,0 0 0,0 5 2,0-5-1,0 0-1,0 0 1,-10 5 0,10-5 1,-8 5 1,0 0 1,8-5-1,-10 5 0,-7 0 0,8 0-2,0 0 0,0-1 1,1 2-1,-11-1 0,11-1-1,-10 2-2,9-2 1,1 1 1,-10 1 0,9-2 0,-9-4 0,10 5-1,-2 0 1,1-5 0,9 0 1,-8 0 0,0 0 0,-2 0-1,10 0 3,-9 0-3,9-5 1,0 5 0,-8-5 0,8 0 0,0 0-1,0 0-1,0 0-1,0 0-4,0 0-8,0 0-9,0 0-14,0 0-19,0 0-26,0 0-32,0 0-42,0-5-46,0 0-47,0 0-52,0 0-65,0 0-65,0 0-62,0-5-79,8 0-123,-8-5-53,0 0-5,0 6 29</inkml:trace>
  <inkml:trace contextRef="#ctx0" brushRef="#br0" timeOffset="1941">2780 662 75,'0'0'172,"0"0"-12,8 0-2,-8 0 10,0-5 12,0 5 0,8-5-13,-8 5-13,0-5-11,0 5-9,0 0-5,0-5-2,0 5-4,9-5-4,-9 5-5,0-5-2,0 5-2,0-5 1,0 5 0,0 0-2,0 0-3,10-5 2,-10 5 0,-10 0-3,10 0-2,0-5-5,0 5-7,0 0-6,0 0-7,0 0-7,0 0-7,0 0-10,0 0-12,0 0-8,0 0-9,0 0-7,0 0-13,0 0 1,0 0-1,0 0 4,0 5 2,0-5 6,0 0 1,0 0 3,0 0 10,0 0-2,0 5 1,0-5 5,0 0 4,0 5 5,0 0 8,0 0 7,0 0 5,0 0 6,0 0 3,0 0 6,0 5 8,0 0 5,0 0 3,0 0 1,0 0-1,0-1-2,0 2 1,0 4-5,0 0-6,0 0-7,0 4-6,0-4-3,0 0-2,0 5 2,0-5-2,-9 5-1,9 0-1,0 0-1,0 0 0,0 0-3,-8-1 1,8 1-6,0 1-3,0-2-1,0 1-3,-8 5-3,8-5-5,0 0-1,-10 0-7,10-1-1,0-4-4,-9 5-5,9-5-9,0 6-3,0-7-2,-8 1-2,8 0-1,0 0-4,-10-5 1,10 5 1,0-5 3,-8-5-2,8 5-1,0-6-2,0 2-7,0-1-6,-9-1-13,9-4-15,0 6-13,0-1-18,0-5-19,0 0-28,-10 0-42,10 0-50,0-5-52,0-1-54,0-3-60,0 3-55,0-3-47,0-1-39,10-5-19,-10 0-22,0 0-39,9-5-40,-9 5 16,0-5 41</inkml:trace>
  <inkml:trace contextRef="#ctx0" brushRef="#br0" timeOffset="2462">2743 721 280,'0'-4'466,"0"4"-63,0-10-41,-8 5-1,8 0-13,0 0-33,0 5-31,0-5-30,0 0-19,0 5-19,0-5-16,0 5-13,0-5-10,0 5-8,0-5-5,8 5-6,-8 0-5,0 0-5,10 0-8,-10 0-11,8 0-10,1 0-11,1 0-12,-2 0-7,9 5-9,1 0-9,0 0-4,-1 0-5,1 0-6,-1 5-3,2-5-2,-1 5-4,-1 0-5,1-1-3,0 2-3,-1-7-6,1 7-3,-9-1-5,9-1-6,-10 6-3,11-4-2,-11-2-2,0 1-2,1 0 1,-9 0-1,10-5-2,-10 5-1,8 0 0,-8 0 1,0 0-1,0 0-2,-8 0-1,8 0 0,-10 0 0,1 0 2,9-1 1,-8 2-4,-10-1-8,9-1-11,1-4-10,-10 5-12,9 1-17,-9-7-20,1 7-27,-1-7-32,9 1-32,-9 0-32,0 0-29,10 0-31,-11-5-28,11 0-32,-1 5-25,1-5-14,-2 0-7,2 0-3,8 0-6,-9-5-5,-1 5-14,10-10-20,0 5-40,0 0-26</inkml:trace>
  <inkml:trace contextRef="#ctx0" brushRef="#br0" timeOffset="2895">3477 732 390,'10'0'475,"-10"-5"-61,9 5-40,-9 0-7,8 0-36,-8 0-29,0 0-24,10 5-16,-10-1-7,0 2-4,0 3 4,8 2 3,-8-1 0,0 4-9,0-4-8,0 5-14,0 0-21,0 0-19,0 5-21,0-5-25,0 0-21,0 0-17,0 0-15,0-1-10,0 1-8,0 0-6,0 0-8,-8 0-5,8-4-10,0 4-3,0-6-3,0 1-7,-10 0-5,10 0-9,0 0-4,0-5-3,0 5 2,0-5 1,0 0-7,0 0-8,0 0 2,0 0 4,0 0 1,0-5 1,-8 5-2,8-5-1,0 0 0,0 0 8,0 0 0,0 0 2,0 0 1,0 0 2,0 0 5,0-5-2,8 0 2,-8 5-1,0-10-3,0 5-5,10-5-2,-10 0-4,8 0-2,-8 0 1,0 0 0,9-5 0,-9 0-1,0 6 3,8-6-3,-8-5 0,0 5-1,10-6 0,-10 7-1,0-6 0,8 0 0,-8 0-1,0 5 2,9-5 0,-9 5 2,0 0-3,10-4 0,-10 4-1,0 0 0,8 4 1,-8-4 2,0 6-1,0-1-1,0 0 1,8 5 2,-8-5 1,0 5 1,0 0 0,0 5 2,0-5 1,0 5 2,0 0 0,0 0 1,0 0-3,0 0 4,0 0-3,0 0-5,0 0-1,0 0 0,0 0-2,0 5-1,0-5 1,0 5-3,0 0 2,0 0 1,0 0 2,0 0-2,0 0 3,0 0-1,0 0-2,0 0 3,0 0 1,0-1 0,0 2-1,10-1 3,-10-1-1,0 7 1,9-7 1,-9 2 0,8-1-2,-8 5 0,0-5-2,10 4-2,-10 1 1,8 1-1,1-2 0,-9 1-1,0 5 0,0-5 0,8 0 2,-8 5 2,10 0-2,-10-5 2,0 5-2,9-5 3,-9 5 1,8 0-1,-8-6 0,10 6 1,-10 0 0,8-4-2,-8 4 1,9-6 0,-9 6-3,9-5-2,-9 0 1,9 0-1,-9 0-1,0-5 1,8 5 2,-8-5 0,9 0 1,-9 0-1,10 0 1,-2 0-1,0-5 2,2 0-1,-1 0 0,-1 0-1,2-5 0,-2 0 0,9 0 1,-7-5-2,-2 5 1,1-5-1,9 0 0,-9 0 0,0-5 0,0 0 0,-1 1 0,1-1 1,0 0-3,0-5 0,-1 5-2,2-6-3,-1 2-4,-1-1-3,-8 0-4,10 0-2,-2 0-1,1 0-1,-1 5 2,-8-5 2,10 5 3,-2 6 3,-8-6 4,0 5 2,9-5 5,-9 5 0,10 0 0,-10 0 0,8 5 1,-8 0-1,8-5 1,-8 10 0,0-5-2,0 5 0,0-5 0,0 5-2,0-5-1,0 5 1,0 5 0,0 0 9,0 0 10,0 0 10,10 5 10,-10 0 11,0 5 12,0-5 10,0 5 11,0 4 3,-10-4-2,10 5 1,0 1-4,0-2-5,-8-4-5,8 5-3,0 0-9,-8 0-5,8 0-6,0 0-4,0 0-5,-10-1-2,10 1-5,-9 1-4,9-2-4,0 1-5,0 0-2,0 0-12,0 0-2,0 0 0,0 0 0,-8-1 0,8 1 0,0 1 0,0-2 0,0 1 0,-10-5 0,10 5 0,0-5 0,0 0 0,-8 0 0,8 0 0,0 0 0,0-6 0,0 2 0,0-2-29,0-3-35,0-2-22,0 1-22,0 1-25,0-6-22,0 4-19,0-4-15,0 0-21,0 0-39,0 0-62,0-4-63,0-2-77,0-3-69,8-2-68,2-4-65,-2-4-75,11 4-94,-11-5 6,0 0 44,11 0 78</inkml:trace>
  <inkml:trace contextRef="#ctx0" brushRef="#br0" timeOffset="4135">4699 697 241,'8'0'616,"-8"-5"-24,0 5-47,-8 0-10,8 0-5,0-5-34,0 5-47,0 0-50,0 0-50,0 0-46,0 5-38,0-5-27,-9 5-31,9 5-25,0 0-17,-9-6-6,9 11-1,-9-4 3,9 4 1,0 0-2,-8 0-1,8 0-9,0 4-11,-10-4-8,10 5-9,0 0-10,0 0-14,-8-5-14,8 4-18,0 2-6,0-6-10,0 5-11,0-5-8,-9 4-8,9-4-8,0 0-15,0 5 0,-8-5 0,8 0 0,0 0 0,0 0 0,-10-5 0,10 5-8,0-5-45,0-1-26,-9 2-33,9-2-35,-8 1-37,-2 1-39,2-7-35,8 7-47,-9-7-68,9-4-74,0 0-75,-10 0-69,10-4-60,0-2-69,0-9-95,10 6-32,-10-2 33,0-4 73</inkml:trace>
  <inkml:trace contextRef="#ctx0" brushRef="#br0" timeOffset="4463">4690 672 159,'0'-5'399,"0"5"-54,0-5-33,0-5-6,0 5 7,0 0-23,0 0-34,0 0-27,0 0-17,0 0-19,0 0-15,9 0-13,-1-5-14,-8 10-15,10-5-7,7 1-10,-9 4-13,2-6 4,-1 6 0,9 0 1,-10 0 2,1 6 9,1-2 4,6-4 7,-7 11 11,9-2-7,-9 1-2,0 0-8,8 5-9,-7 0-14,7-5-14,-7 5-10,7 5-10,-9-5-4,2 5-5,7-1-3,-8 1-3,0 5-3,-1-5-5,2 0-5,-1 5-5,-1-5-4,0 0-7,-8 5-4,10-5-6,-10-1-3,0 1 3,0 5-2,-10-5-2,10 0-1,-8 0-1,0 0-1,-1 0 1,-9-5-1,9 5-3,-9-5-2,0 0 0,1-6 0,9 1-1,-11 1 0,1-2 0,10 1-2,-10-5 1,9 0 1,-9 0-1,9 0 0,-7-5 1,6 0-1,1 0 0,1 0 0,-2-5-1,2 5-2,8-5 0,-9 0-1,-1 5-1,10-5-2,-8 1-3,8-2-6,0 6-6,0-5-7,-8 1-8,8-2-9,0 6-11,0-5-13,0 5-14,0-4-18,0 4-25,0-6-31,8 1-32,-8 1-30,0-1-28,0-1-31,8 2-32,-8-1-32,10 5-29,-10-6-26,9 2-32,-9-1-65,0-5-113,8 5-33,-8 0 2</inkml:trace>
  <inkml:trace contextRef="#ctx0" brushRef="#br0" timeOffset="5696">98 1040 76,'0'-5'97,"0"5"18,0 0 18,0 0 12,0-5 3,0 5-4,0 0-5,0 0-5,0 0-6,0 0-4,0 0-2,0-5-5,0 5-3,0 0-4,0 0-3,0-4-4,0 4-4,0 0-4,0-6-4,0 6-3,0 0 1,0-5 1,0 5-2,0-4 2,0 4 4,0-6 5,0 6 1,0-5 3,0 5-3,0-4-1,0 4 3,10 0 1,-10-6-3,0 6-3,0 0-6,0 0-3,0 0 3,0 0 0,0-5-6,0 5-2,0 0-4,0 0-9,0 0-1,0 0-7,0 0-11,0 0-5,-10 0-9,10 0-6,0 0-9,0 0 0,0 0-2,0 0-1,0 0-2,0 0-2,0 0-4,0 5-1,0-5 3,0 0-5,0 6-1,0-6-1,0 0-2,0 4 0,0 1 3,0 1 3,10 3 9,-10-3 12,0 3 7,0-4 3,0 5 5,0 0 4,8 5 5,-8-5 1,0 0-4,0 0-8,0 5-3,0 0-2,0-5-6,0 5-1,8 0-6,-8-6-2,0 6 2,0 0-3,0 0-2,0-4 1,0 3 0,0-4-2,0 5 2,0-5 1,0 5-2,0 0 0,0 0 1,0-5 0,0 5-1,-8 0 1,8 0-1,0-1 0,-8 1-2,8 0-3,-10 0 2,10 5-2,-9-5 0,9 0 0,0 0-1,-8 0-2,8 0-3,0 5 0,-10-5 0,10 0-1,0 0 0,0 0 3,0 0 1,-8 4 2,8-4 3,0 5 0,-9-5 1,9 5 1,0-5 3,0 5-2,0-1 1,0-4 0,-10 0-2,10 5-2,0-5-2,-8 0-2,8 5-6,0-5 1,0 0-4,-8 5 0,8-5 0,0 0 0,0 4-1,0-4 0,0 0 3,-9 5-3,9-5 2,0 0-2,0 5 0,0-5 1,0 0 3,0 0-1,-10 0-4,10 0 2,0-5-1,0 4 0,0 2 0,0-6-2,-8 5-3,8-5 1,0 0 1,0 0 0,0-5-1,0 5-1,0-5 1,0-1-2,0 2 1,0-1 1,0-1-2,0-4 0,0 5 2,0 1 0,0-6 0,0 0 2,0 4-1,0-4 1,0 0 0,0 0 0,0 5-1,0-5 0,0 0 0,0 0-1,0 0 1,0 0-1,0 0 0,0 0 0,0 0 2,0 0 1,0 0 0,0-5 2,0 5-2,0 0 0,0 0 0,0 0-3,0 0 0,0 0-1,0 0 0,0 0-1,0 0-1,0 0 1,0 0-1,0 0 1,0 0 1,0 5-1,0-5 1,0 0 0,8 0 1,-8 6 1,10-6-1,-1 0 2,-1 0 0,0 0 0,11 0-2,-11 0 1,10 0-2,1 0 2,-11-6-1,9 6 0,1-5 0,0 5 0,-1 0 3,1-4-2,9 4 3,-10-6-2,1 6-1,1-5 0,7 5-1,-9-4 1,10 4-3,-9 0 1,9-5-1,-11 5 1,11 0-1,0-6 1,0 6 0,-1 0 1,9 0 1,-8-4-1,0 4 0,-1-5 0,9 5 2,-8-6 0,0 6 0,-1-4-1,10-1-1,-20-1 0,11 6 0,-9-4 2,-1-1-1,1 0-1,1 5-1,-2-5 1,1 5 0,0-5 0,-10 5 0,1-5-2,-1 0 1,2 5 1,7 0 0,-17 0 0,10 0 0,-2-5 0,-8 5-1,0 0-1,9 0-2,-9 0-3,0 0-1,0 0-5,0-5-2,0 5-4,0 0-2,0 0-3,10 0-1,-10 0-2,0 0-1,0 0 2,0 0-2,0 0-4,0 0-5,0 0-6,0 0-9,0 0-10,0 0-16,0 0-27,0 0-24,0 0-26,0 0-28,-10 0-29,10 0-40,0-5-40,0 0-36,-9 5-27,9-5-24,-8-1-18,-2 2-15,10-1-10,-8 0-6,8 0-22,-9-5-35,9 5-19</inkml:trace>
  <inkml:trace contextRef="#ctx0" brushRef="#br0" timeOffset="6806">982 1951 44,'0'5'120,"0"-5"20,-8 5 20,8 0 24,-9-5 22,9 5 23,0-5 7,-8 0-8,8 0-15,-10 4-12,10-4-8,-8 0-9,8 0-6,-9 0-6,9 6-2,0-6-9,-9 0-6,9 0-9,0 0-10,-9 5-9,9-5-7,0 0-10,0-5-11,0 5-7,0 0-6,0 0-9,9 0-8,-9 0-10,0 5-7,0-5 10,0 4 9,0-4 7,9 6 11,-9 3 13,9-3 14,-1-1 11,2 4 9,-2-3-11,1 3-13,-1-3-10,11-2-17,-11 1-18,10 6-16,1-7-12,-11 1-10,9 5-8,1-5-5,0 1-3,-1-2-5,-7 1 1,7 1-2,1-2-3,-10 1-2,11 0 1,-11 0-2,1 0-1,0 0-1,0-5 0,-9 5 2,8 0 2,1-5-3,1 5-1,-10-5 1,0 5 1,8-5-2,-8 5-1,0-5-2,8 0 0,-8 0 1,0 5 3,0-5 0,0 0 0,10 0 1,-10 0 1,0 0 0,0 4 0,0-4-2,0 0 0,0 0 0,0 0 1,0 0-2,0 0-1,0 0 1,-10 0 1,10 0 0,0 6 2,-8-1 1,8-5 0,-8 5 3,-2 5 2,1-5 1,1 5 5,-1-5 2,0 5 3,-8 5 1,7-6 6,-7 6 4,-1 0 3,1 0 1,7 0 2,-7 0 1,-1 0-1,0 0 5,1 0 0,9 0-1,-11 0 0,1 0 1,1 0 0,7-5-4,-7-1-3,9 6-2,-2-4-8,-7-2-6,8 1-2,0-5-3,1 5-4,8-5-2,-10 1-2,10 3-4,-9-9 0,9 5 0,0-5 0,-8 5-1,8-5 1,0 0 0,0 0 2,0 0-1,0 0-1,0 0 2,0 0-1,0 0 0,0 0 1,0 0-2,0 0-1,0 0-3,0 0-8,0-5-10,0 5-13,0 0-15,8-5-24,-8 5-30,0-5-38,9 1-50,1-2-44,-10-3-50,17 3-50,-8-3-49,0-2-42,9 2-33,-10-6-20,9 5-17,-7-1-34,7-3-67,1-1-25,1 0 15</inkml:trace>
  <inkml:trace contextRef="#ctx0" brushRef="#br0" timeOffset="7526">1903 2075 249,'0'6'600,"-9"-6"-42,0 0-82,9 0-30,0-6-39,-8 6-49,8 0-43,0 0-39,0-5-30,0 1-28,8 4-23,-8-5-21,0 5-14,0-6-14,9 1-7,0 1-9,-9-2-11,9 1-10,9 1-8,-10-2-9,11 1-8,-11 1-8,9-1-9,10-1-8,-9 2-11,9-1-6,-11-1-6,11 6-4,-9-4-6,9 4-7,0-5-6,-10 5-5,9 0-3,-7 0-1,7 0-1,1 0-1,-10 0-2,9 5-4,-7-5-12,7 4-15,-9-4-20,1 6-26,1-6-32,-2 5-31,1-5-31,-10 4-30,10-4-25,-9 0-19,9 0-20,-9 0-20,-9 6-15,8-6-12,-8 0-9,8 0-2,-8 5-4,10-5-2,-10 0-3,0 0-13,0 0-26,0 0-45,0-5-40</inkml:trace>
  <inkml:trace contextRef="#ctx0" brushRef="#br0" timeOffset="7834">2292 2025 458,'0'0'472,"0"0"-54,0 0-30,-8 0-1,8 0-32,0 0-43,0 0-41,-10-5-28,10 5-25,0 0-16,0 0-13,0 0-11,0 0-5,0 0 2,0 0 6,0 0 0,0 0-3,0 0-5,0 0-7,0 0-10,0 0-11,0 0-16,0 5-16,-8-5-13,8 0-9,0 0-11,0 6-4,0-6-9,0 0-6,0 0-6,0 4-1,-9-4 4,9 5 4,0 1 7,0-2 2,0 7 1,0-6 4,-10 4 1,10 6-2,0-5-8,0 1-5,0 3-4,0-4-5,-8 5-2,8 0-1,0 0 0,0 0 1,8 5 0,-8-5-2,0 5-2,0-5-2,0 4-2,0-4-6,0 5-4,0 0-1,0 0-6,0-5-1,10 5-2,-10-5-3,0 5-2,0-5-1,0 0-4,0 0-4,0-1-2,9 1-3,-9-5-1,0 5 0,0-5-2,0 5-1,0-5 2,0 5 0,0-5 0,0 0-1,0 0-1,0-5-5,0 5-8,0-5-13,0 0-16,0 0-20,0 0-21,0 0-21,0-5-19,0 4-21,0-4-14,0 0-14,0 0-16,0-4-29,0-1-48,8 0-55,-8 0-66,0-5-71,10-5-69,-10 5-69,8-5-77,1 0-101,-9-5-29,10 5 20,-2 0 58</inkml:trace>
  <inkml:trace contextRef="#ctx0" brushRef="#br0" timeOffset="8374">3097 2046 273,'0'0'265,"0"-6"-38,0 6-12,10-5-4,-10 1-3,0 4-19,0-6-30,0 1-23,8-4-17,-8 3-8,0 6-8,9-9-3,-9 3-1,0 2-8,9-1 10,-9-1 7,0 6 7,0-4 6,0-1 6,0 0 8,0 5 3,0-5 5,0 5-1,0-5-6,0 5-9,0-5-6,-9 5-9,9 0-9,0 0-9,-9-5-10,9 5-8,-8 0 0,-2 0 2,1-5 0,9 5 4,-8 0 4,0 5-2,-2-5 0,1 0-3,1 0-4,-2 5-3,2 0-1,-1 0-10,-9 0-2,10 5-1,-1-6 0,-9 7-2,9-1 0,-9-1-2,10 6-3,-10 0 0,9 0-1,-1 1-3,-7-1-1,9 0-1,-2 4-1,2-4 0,-1 5-2,-1 0-2,2-5-1,0 5-5,-2 0-2,1 0-5,1 0-1,0-1-2,-2 7 1,10-7-2,-9 1-3,9 0 1,0 0-3,0 0 0,-8 0-2,8 0-4,8-5-4,-8 4 2,0-4 2,9-4-1,1 4 3,-2-6 4,9 1 0,-7 0 2,6 0 4,3-5-3,-1 0-2,-1 0 2,1 0-4,-1-5-5,10 0-2,-9 0-3,9-5-4,-1 5 0,1-5-1,0 0-7,-2 0 2,2 0 2,-1 0-5,1-5 2,0 5 2,-1 0 2,1 0-2,0 1 5,-11-2-2,3 1 0,7 1 4,-17-2-4,9 1-1,-10 5 0,11-4-1,-11 4-2,-8 0 0,9 0 0,0 0 1,-9 0-4,0-6 0,0 6 1,9 0-2,-9 0-3,0 0-9,0-5-9,0 5-13,0 0-6,0 0-17,0 0-21,0-4-15,0 4-20,0 0-30,-9-5-45,0 5-50,9-6-54,-9 6-57,1-4-53,-2-1-56,1 5-52,1-6-58,-2-3-79,2 3-61,8-3-5,-9 4 35</inkml:trace>
  <inkml:trace contextRef="#ctx0" brushRef="#br0" timeOffset="37648">4787 1618 50,'0'-6'174,"0"6"-17,0 0-16,0 0-17,0-5-16,0 5-12,0 0-3,9-4-2,-9 4-2,0 0-5,0-5-7,0 5-4,0-6-4,10 6-2,-10-4 1,0-1 0,8 5-2,-8-6 3,8 6 5,-8-4 5,0-1 3,0 5 1,9-6 1,-9 2-2,10 4-5,-10 0-2,0-5-13,0 5-6,0 0-7,0 0-10,8-5-7,-8 5-9,0 5-3,0-5 1,0 5 7,9-1 2,-9 2 3,9 3 8,-9-3 6,9 3 9,-9-3 3,8 3 0,2-4-2,-10 5 1,8-5-1,1 5-9,1-5 5,-2 1 3,1-2 4,-1 1 0,10 0 1,-9-5-2,9 0-3,0 0 6,-1-5-6,1 0-5,9-5-6,-10 5-5,9-5-5,1-5-2,0 6-6,0-6-4,-1 0-7,1 0-3,-10 5 0,9-5 0,1 5 2,-9-5 1,-1 5 8,1 0 6,-9 0 6,9 5 2,-9-5-2,-1 5-5,2 5-2,-10-5-4,8 0-13,-8 5-18,0 0-20,9 0-22,-9 0-27,0 5-33,0-5-42,0 10-43,-9-5-46,1 5-45,-2 0-47,2 0-56,-1 0-72,-1 0-96,2 0-41,-9 5 1</inkml:trace>
  <inkml:trace contextRef="#ctx0" brushRef="#br0" timeOffset="38352">3654 2623 294,'0'-10'501,"0"0"-65,0 5-72,0-5-59,0 5-39,0 0-27,0 0-19,0 0-18,0 0-22,0 5-25,0 0-26,0 0-23,-8 0-11,8 5 0,0 0 0,0 0 10,8 0 14,-8 5 14,0 0 21,10 0 21,-10 5 11,9 0-3,-9 0-6,0 0-9,8 5-17,-8-5-13,10 0-23,-10 0-26,8-6-20,1 1-14,-9 0-8,9 5-7,-9-10-4,9 5-2,-1-5 2,1 0 3,1 0 1,-2-5 2,0 5-2,11-10-2,-11 5-2,19-10-3,-9 5-3,-1-5-4,1-5-6,9 5-5,-10 0-1,9-4-3,1-1-3,-9 0-1,9 0-1,0-5-3,-11 5-1,11 0 2,-9 0-3,9 0 2,-10 0-1,10 0 0,-9 0-1,8 0 3,-9 5-2,10-5 1,-9 0 1,-1 5-4,1 1 1,1-2-1,-3 7-1,3-7 0,-11 7-1,1-1-2,0-1 2,0 2-1,-1-1 1,2 5 3,-10 0-1,9-6 0,-9 6-1,0 0 0,0 0-2,8 0-4,-8 0-3,0 0-12,0 0-9,0 0-11,0-4-13,0 4-14,0 0-17,0 0-17,0 0-22,0 0-20,0 0-25,-8 0-28,8 0-35,0 0-49,-9 0-58,-1 0-63,2 0-70,-10-5-87,9 0-119,-8-5-46,7 0 4,-6 0 37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32.3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25 114,'-5'-10'661,"1"2"-579,-3 4 24,3 0-40,1 4-43,-1 4-10,3 10 44,-2 11 19,1 9-22,0 12-6,0 6 2,4 9-24,0 3-8,3 0 10,-1-4-15,0-4-9,-3 1 0,4-11-4,-5-2 2,5-9-1,-5-8-1,0-8 0,4-10 6,-4-3 1,5-12 3,-1-7-7,0-10-2,4-8-1,1-9 1,4 0-1,2-2 0,6 6 0,1 2 1,14 10-1,6 3-2,4 7 1,10 9-3,-7 5 3,0 9 1,-15 8-3,-6 12 3,-15 6 0,-17 6 1,-13 4 0,-20 3-1,-12-6 1,-3-4-1,-1-5-1,9-10-1,1-6-2,16-7-1,3-6 4,16-8 1,8-4-7,13-7-1,15 0 1,11-5 3,14-1 2,9 2 0,7 0-1,-3 1 2,-7-1-1,-3 6 0,-11-4 1,-4 3 0,-12 5-1,-1-3 2,-11 2-1,-4 5-2,-9-1 1,0 6-7,-4 6-4,-4 3 12,0 5 1,-1 5-2,-3 2-3,8 2-6,0-6 0,4 1-6,5-9 2,0-1 5,3-6 7,3-2 1,2-4 2,-3-6-3,11-5 2,10-6 0,2-6 0,2 0-1,5-4 2,-8-1 0,-2 5 1,-12-1 1,1-2 8,-6 8 9,-5 0 12,-3 7 7,-5 6-10,3 5-26,-7 8 2,0 15-2,0 15 27,0 24-11,0 20 8,4 24 7,0 11-14,5 8-5,4-3 6,-1-2-14,1-7 2,-2-13-3,-7-10-3,-8-11-1,0-12 2,-6-15-2,4-13-1,-2-13 2,1-10 0,6-12-2,-8-9-5,1-13-14,-5-12 6,-5-16-11,-37-151 1,47 159 10,3 3-14,3 7 7,2 3 10,-2-32-2,8 12 4,5 9-7,9 4 1,1 5-5,11 3-12,2 1-21,6 0-104,0 8-43,-1 2-221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4:47.78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310 67 29,'9'-10'228,"-9"10"20,8-5 6,-8-5-6,0 5-20,0 0-18,10 0-12,-10 5-10,0-5-3,0 0-3,0 0-8,0 5-5,0-5-6,0 5-11,0-5-8,0 5-8,0-4-10,0 4-12,0 0-6,0 0-10,0 0-8,0 0-7,0 0-7,0 0-7,0 0-6,-10 0-8,10 0-9,-8 4-8,8 1-5,-9 0-1,0 0 0,-8 5 4,8 0 6,-9 5 14,0 0 18,1 5 20,-1 0 16,1 5 16,-1 5 12,-9-1 5,9 1-5,1 5-6,-10-5-9,9 5-11,10 5-14,-11-5-14,11 4-14,-1-4-13,0 0-2,0-1-5,9 2-6,9-1-5,-9-6-2,9 6-3,0-5-1,9 0-1,-9-5-4,9-1 1,-1 2-5,9-2-1,-7-4-1,-3 0-1,11 0 1,0 0 0,-1-5 0,-7 0-2,7 0 0,0-6 0,0 2 1,-7-1 2,-1-5-3,-1-1 0,1 1 3,-1-5 3,1 6 2,-10-6-2,11 0-3,-11 0 0,1 0 1,0 0 1,-9 0-2,9 0-3,-9 0-1,0 0 0,8 0 2,-8 0-2,0 0-2,0 0 0,0 0-3,0 0-2,0 0-2,0 0-3,0 0 0,0 0-4,0 0-2,0 0 1,0 0-2,0 0 0,0 0 0,0 0 0,0 0 0,0 0 1,0 0 1,0 0-1,0 0 2,0 0-1,0 0 3,0 0-4,0 0-1,0 0 3,0 0 0,0 0-2,0 0 2,0 0 0,0 0-2,0 0 2,0 0-1,0-6 0,0 6-2,0 0-1,0 0 1,0-5-1,0 5-2,0 0 1,-8 0 2,8 0 0,0-4-1,0 4 2,0 0-1,0 0-2,0-5 1,0 5 1,0 0-2,0 0 1,0 0-1,0 0-3,0 0 0,0 0 3,0 0-1,0 0-2,0 0 1,0 0-2,0 0-1,0 0-2,0 0-1,-9 0-4,9 0-4,0 0-2,0 0-3,0 0-3,0 0-1,0 0-4,0 0-2,0 0 0,0 0-1,0 0 0,0 0-4,-9 0-5,9 0-6,0 0-4,0 0-7,0 0-8,0 0-10,-9 0-14,9 0-17,-8 0-26,8 0-38,-9 0-35,9-6-39,0 6-39,-10-4-49,10 4-47,-8-5-41,0 5-32,8-6-26,-10 2-74,10 4-82,-9-11-23,9 7 25</inkml:trace>
  <inkml:trace contextRef="#ctx0" brushRef="#br0" timeOffset="4238">1123 420 29,'0'-5'87,"0"5"22,0 0 23,0 0 19,0-4 10,-8 4 0,8-6-9,0 6-9,0-5-11,8 5-12,-8-4-11,0 4-7,0-6-5,-8 6-4,8 0-1,0 0-2,0 0-2,0 0-2,0-5-1,0 5 2,0-4 1,0 4-1,0-6 1,0 6 1,0-5 1,0 5 0,0-4-2,0 4-3,0-5 1,0 5-4,0-6-1,0 6-2,0 0-2,0-4-1,0 4-3,0 0-5,0 0-4,0-5-2,0 5-7,0 0-10,0 0-6,0 0-5,0 0-4,0 0-5,0 0-8,0 0-3,0 0-1,0 0-2,0 0-4,0 0-3,0 5-1,0-1 8,0 2 8,0 3 11,0 2 10,0-2 14,0 1 16,0 5 10,0 5 12,0-5 14,0 10 9,0-5 1,0 5 2,0-6-4,0 7-2,8-2-2,-8 1-9,0 0-13,0 0-10,10 0-6,-10 0-11,0-1-6,0 6-8,0-4-5,0-2-5,0-4-3,0 5-6,0-5-3,0 5-4,0-5-2,0 0-3,0-1-3,-10 2-1,10-7-5,0 1 0,0 0 0,0 0 0,-8-5-4,8 0 1,0-5-3,0 5 2,0-5 0,-8 0-1,8 0-2,0 0 1,0 0-1,0-5-3,0 0-3,0 5-9,0-5-15,0 0-23,0-5-38,0 5-51,0-10-48,0 0-51,0-5-49,8 5-46,-8-5-42,8 0-30,-8-5-9,0 5 3,0-4-5,10-7-8,-10 7-25,0-6-37,0 0-41,0 0 3</inkml:trace>
  <inkml:trace contextRef="#ctx0" brushRef="#br0" timeOffset="4725">1123 390 162,'10'-5'249,"-10"-10"-9,0 6 10,0-1 15,0-1 7,9 2-18,-9-1-19,8 5-9,-8-5-12,0 5-15,10 0-21,-2 0-17,-8 0-16,9 5-13,1 0-11,-2 5-19,9 0-3,-7 0 0,7 10-1,1-6-1,0 6-3,-1 0-6,-9 0-5,11 0 4,-11 5-8,10-5-4,1 5-6,-11-5 1,0 5-3,1-5 2,1 0 0,-10 0 1,8-5 1,-8 5 0,0 0 4,0-6-2,-8 6-6,-2 0-5,1 0-9,1-4-11,0 3-10,-11 1-7,1 0-8,10-5-3,-11 0-3,2 5-4,-1-5-3,10 0-4,-10 0 1,9-6-1,-9 7-2,9-7-7,1 7-16,0-7-16,-2-4-26,1 6-23,9-6-31,0 0-35,0 0-38,0-6-42,0 6-28,0 0-24,0-4-12,9-1-5,1-5 1,-10 5 11,16-5 12,-7 0 17,1 0 15,7-5 8,1 5 0,0-5-11,-10 0-29,9 0-44,2 0-53</inkml:trace>
  <inkml:trace contextRef="#ctx0" brushRef="#br0" timeOffset="5091">1592 87 253,'10'-5'256,"-1"-5"0,-9 5 15,0 5 16,0-5-4,8 0-27,-8 5-31,0 0-16,0 0-6,0 0-13,0 5-2,10 0 1,-10 5 4,0 0 6,0 5 6,0-6 3,0 12 2,8-6 1,-8 0-2,0 5-5,0-1-7,0 1-7,0-5-12,0 5-21,0 0-22,0 0-22,0 0-15,0 0-16,0-5-12,0 4-10,0 1-9,0 1-4,0-7-2,0 6-2,0 0-4,0-5-5,0 5-3,0 0-3,0-5-3,0 0-3,0 0 0,-8 0-1,8 0-3,0 0-3,0-6-2,0 6-3,0-5 1,0 0-3,-10 0-1,10 0-6,0 0 1,0-5-1,0 5 1,0-5-1,-8 0-1,8 0 0,0 5 0,0-5 0,0 0 0,0-1 0,0-4 0,0 6 1,0-1 1,0-1 0,0 2-1,0-6 0,0 0-1,0 5 0,0-5 0,0 0 0,0 0 0,0 4 0,0-4-1,0 0 2,0 0 1,0 0-1,0 0-1,0 0 0,0 0 1,0 0-1,8 0 0,-8 0-2,0 0 1,0 0 1,0 0 0,0 0 0,0 0 0,0 0 0,0 0 1,0 0-1,0 0 0,0 0-1,0 0 1,0 0-1,0 0 1,0 0 0,0 0-1,0 0 2,0 0-1,0 0 0,0 0 1,0 0 2,0 0 0,0 0 3,0-4-5,0 4-3,0-5 1,0-1 1,10-3 0,-10 3 2,8-3-3,1-1-1,-9 0 4,10-5 3,-2 0-2,-8 0-2,8 0-1,1 0-2,1 0 5,-2 0 0,1-5 0,0 5-1,0 0 1,-1 0-1,2 6-1,-10-1 2,8-5-6,1 10 1,-9-5-2,0 5 2,8 0-1,-8 5-1,0-5 1,0 5-1,0 0 1,10 0 2,-10 0 0,0 5-1,9-5 1,-9 5-1,0 5 2,8-5 0,-8 5 0,0 0-2,10 0 0,-10-1 2,0 2 1,8-1 0,-8-1 0,9 6 1,-9-4-2,0-2 1,9 6-1,-9-5-1,9 0 0,-9 0-1,0 5 1,8-5 0,-8 0 1,0 0 0,9-5-1,-9 5 2,0 0-1,10 0 1,-10-5-1,8 5 0,-8-5 0,8-1-1,-8 7 1,10-7-5,-10 2 1,9-1-8,-9-5 5,0 4 2,8 1 1,-8-5 2,0 0-2,10 6 3,-10-6-2,0 0 8,0 0-5,8-6-2,-8 6-2,9-5-1,-1 5 2,2-4 3,-2-1-2,1-1 0,-9 2-1,10-7-5,-2 2 3,1-1 4,0 5 1,0-5-1,-1 0 0,1 0 1,0 0 2,-9 5 5,9-5-2,-1 5-4,-8-5-2,10 5 3,-10 0 0,9 0-1,-9 0-1,8 0 1,-8 5 0,0-5 0,0 5 0,0 0-1,0-4-2,0 4 0,0 0-1,0 0 0,0 0-1,0 4 2,-8-4-3,8 5 0,0-5 3,0 5 1,0 0 1,0 0 0,0 5 0,0-5 0,0 5 1,0-5 0,0 5-1,0 0 1,8-5-1,-8 5-1,0-5 0,10 5 1,-10-5-1,0 5 1,8-5-1,1 5-1,-9-5 2,10-1-1,-10 2-1,8-1 2,0-1 0,1 1 0,1 1 0,-2-6 0,0 4 0,2-4 0,-10 0 0,9 0 0,-1 0 0,2-4-1,-2-2 2,1 1 0,-1 1 0,2-1 1,-2-5-1,1-1-1,1 7 1,-2-7 0,1-3-1,0 4-3,0-5 1,-1 5 2,1-5 0,-9 5 0,10-5 1,-2 0-1,0 6 1,-8-6 0,10 4 0,-10-4 0,9 6-1,-1-6 1,-8 5 0,0 5 1,10-5-1,-10 5 0,0 0-1,0 0 0,0 5 0,0-5-3,0 5-1,0 0-3,0 5 3,0 0 2,0 0 2,0 10 0,0 5 6,0-1 4,0 7 8,8-2 8,-8 11 3,0-5 3,9 5 2,-9-1 3,0 7-1,0-7-1,0 6-2,0-5-5,0 5-2,0-5-2,8 4-2,-8-4-3,0 0 0,0-5-4,0 4-2,0-4-1,0 5-2,0-10-3,0 0-1,0 0 0,0 0-3,0-5 0,-8 0 1,8-5-1,0 0-2,0-6 0,0 2 1,0-2 1,-9-3 0,9-6 3,0 4-3,0-8 1,-8 4 2,8-6 0,-10-3-4,2-2-2,8-4-1,-9 0-5,-1 0-1,10 1-3,-8-6-2,0 5-2,8-5-1,-10 5-1,10 0-1,-9-5-2,9 5 0,-8 0-1,8 0 0,-9 1-2,9 4 1,0-5-2,0 4 3,0-3 0,0 4 2,9-5 2,-1 5-1,-8-5 2,9 0 1,1 5 3,-2-5-2,0 0 0,2 0 2,7 0 0,-7 6 1,7-6 1,-9 0 1,2 0 1,7-5 0,1 5 5,0-5 0,-9 0-1,8 0 2,1 0 0,0 0 1,-1 1 0,1-7 0,-9 7-1,9-6-1,-1 0 2,-7 5-1,6-5 0,-6 0 1,-1 0 0,-1 1-2,1-2-2,0 7 4,0-6-5,-9 0 0,8 5-2,-8 0-2,0 0 0,0 10 1,0-5 1,0 5-1,0 1 2,0-2 2,0 7 1,0-1 0,0 5 0,-8 0 1,8 0-3,-9 0 2,0 5-2,0-1 2,1 1 0,-1 5 1,-1 5 0,-6-4 0,6 3 1,1 1 0,1 0 1,8 0 0,-10 0 0,10 0 1,-8 0 0,8 0 0,0 0-1,0-6 0,8 6 1,-8-4 0,10 4-1,-2-6 0,1 1-2,1-5 0,6 5 1,-6-5 0,7 5 1,-8-5 0,9 5 1,-10-5-1,10 5 3,-9-5 0,1 5-1,-2 0 3,1 0-4,0 0-1,0 0-6,-9 5-1,0-6-1,0 6-2,0-4-1,-9 4-4,9-6-2,-9 6 1,0-5 2,1 0-1,8 0 3,-10 0-2,1 0 0,1-5 2,8 5 1,-10-5 1,2-5 2,8 5 4,0 0-2,-9-5 2,9 0 2,0 0 1,0-5 1,0 0 1,0 0 0,0-5-2,0 0 0,0 0 0,0-5 1,9 5-1,-1-9 0,2 4-1,-2 0 0,1 0-1,1-5 2,7 5 0,-8 0 0,8-5 1,1 5 3,-9 0 0,9 5 2,-9 0 2,9-5 2,-10 5 5,9 1 0,-7 3 1,-2 1-1,1 1 0,1 4 2,6-6-1,-6 6-1,-1 6-1,-1-6 1,1 4 0,0 7 0,-9-7-1,9 7 1,-1-2-1,2 1-2,-10 5-3,8-5-2,-8 5-3,9 0 3,-9-5-2,0 5 0,0-1 0,0 1-2,0 0 3,0 0-3,-9 0 3,9 5-3,-8-10-2,8 5-5,-10 0-4,10-5-14,-8 0-13,-1 0-17,9 0-21,-9 0-27,0-5-34,9 0-38,0 0-49,-8-5-50,8 0-51,-9 0-47,9-5-39,0 0-29,-10 0-15,10-5-7,0 0 1,10-5 1,-10 0-3,9-5-14,-9 0-20,8-4 3</inkml:trace>
  <inkml:trace contextRef="#ctx0" brushRef="#br0" timeOffset="6908">3061 455 172,'10'-15'409,"-10"5"-49,0 0-31,8 1-46,-8-2-50,0 7-43,0-7-32,0 7-31,0 4-27,0-6-21,0 6-23,0 0-18,0 0-17,0 6 4,0-2-12,9 1-6,-9 5-7,0-5-11,0 5-18,0 0-19,0 0-21,0-5-31,10 5-16,-10 0-12,8 0-11,0 0-3,2 0 1,-1 0 4,-9-5 4,16 5 4,-6-5 9,-1 0 7,-1 5 9,10-6 13,-9-4 15,1 6 14,7-1 16,-9-5 23,2 4 24,-2-4 25,10 0 24,-9 0 21,-1 0 24,2 0 24,-1 0 25,-1-4 19,0 4 14,-8-5 8,10 5 17,-1-6 6,-9 2 8,8-1 6,-8 5 1,10-5 1,-10 0-1,0 5-2,0 0-10,0-5-8,8 5-13,-8 0-18,0 0-7,0 5-11,0-5-3,-8 0-4,8 5-2,-10 0-3,2 4-6,-1-3-7,-1 3-13,2 6-5,0-4-16,-1 4-14,-1-6-17,-7 6-10,8 0-5,0 5-5,1-5-5,-2 0-7,2 5-5,-1-5-2,1 0-5,8 4-3,-10-4-4,10 0-3,0 0-1,0 0-2,10 0-1,-2 0-2,-8-5-3,9 5 2,9-5 0,-10 0-3,1 0 4,9 0 0,0-5 0,-1 0-2,1 0 1,-1-5-2,1 0-1,9 0-2,-9-5-6,8 0-2,0-5-2,-8 0-2,9 0-2,-10-5 0,10 5 0,-9-5 2,9-4 1,-11 4 4,3-6 4,-1 1 2,-1 5 1,-7 0 2,-2-4 1,0 4 0,1 0 4,-9 0 1,10 5-1,-10 0 3,0 0 2,0 5 2,-10 0 2,10-4 3,0 3-2,-9 6-2,9-5 0,-8 5-1,0 0-1,-2 5-5,-7-5-2,7 6-3,-7-2-1,7 1 3,-6 5-1,-3 0-2,2 0 1,8 0 0,-8 0-1,7 5 0,-7 0-1,9-5-3,-2 4 2,1-3-1,1 4 1,-2-5 0,10 4 0,-8-4 1,8 1 0,0-2 1,0 6-1,0-10-2,0 5-1,0-5-2,8 5-4,2-5-1,-10-5 0,8 5-2,1-5 1,1 0 2,7 0 2,-9-5-3,10 0 5,0 0 2,-1-5 2,-7 5 1,7-5 1,1 5 0,-1-5-1,-7 1 4,7-2-1,-7 7-2,-2-7-2,0 7 2,1-1-1,1-1 0,-10 2 0,8 4-2,-8-5 2,9 5 3,0-6-1,-9 6-2,9 6 1,-1-6 0,2 5 2,-10-1 1,8-4 1,1 6-3,-1-1-1,2-1 1,-1 1-1,-1 1 0,2-2-2,-2-4 1,1 5 0,1 1-1,-2-2 2,0 1 1,1-5-1,1 0 0,-10 6-2,8-2-2,0-4-1,2 0-2,-10 0-2,9 5-1,-1-5-1,-8 0 2,10 0 2,-10 0 3,8 0 0,-8-5 1,9 5 2,-9-4 1,8-2-2,2 1 2,-10 1 0,8-7 0,1 7 0,1-7 0,-2-4 0,1 0 2,0 0 1,0 1-2,-1-1-1,2-5-1,-1 5 0,-9-10 2,8 5 0,0 1-1,2-7 0,-10 2 2,9 3 1,-9-3-1,8-6 1,-8 5-2,0 0-2,10 1 1,-10-2 0,0 2 0,0 3-2,0-3 2,8 4-1,-8 0 3,0 5 2,0 5 2,0-5 3,0 5 5,0 0 6,0 0 4,0 1 4,0 3 5,0 1 2,0 1 1,-8 4-1,8-6-1,0 6-6,0 0-4,0 0-4,0 0-6,-10 0-5,10 6-2,-8-2-4,8-4-3,-9 11 1,-1-7 3,10 7-1,-8-7 2,0 6 2,8-5 1,-9 5 5,9-5 1,-10 5 2,2 0 3,8 0 1,0 0 0,-9 0 0,9 0-1,0 5 2,-9-5-1,9 5 5,0 0-5,-9-1 0,9 1-1,0 6-1,0-2 1,0 1-3,0 0 1,0 5-5,0-5 0,0 4 0,0 2 0,0-2-4,0 1 6,9 0-4,-9 0-4,0 0-2,0 0 1,9-1-2,-9 2-2,0-7 1,9 1-5,-9 1 1,8-2 2,2-4 2,-10 0-2,9 0 0,-1 0 0,0-5 3,2 0 1,-1 0 0,-1 0-2,10-5-1,-9-1 1,1 2-1,6-6-3,-7 5-3,1-5-6,7 0-7,-8-5-7,8 5-11,1-6-12,-9 2-10,9-1-8,-9 0-13,9 0-10,-10 0-16,10-5-9,-9 5-17,-1 0-24,11-5-32,-19 0-38,8 5-41,0-5-43,2 0-50,-1 5-49,-9-5-42,8 0-43,-8 0-69,10 0-112,-10 10-35,0 0 14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4:56.29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80 1063 476,'0'5'453,"0"-5"-63,0 0-19,0 6-19,0-2-37,0 1-31,0 1-23,0 3-15,-9 6-2,9-5-1,0 5-5,-9 0-9,9 0-8,0 0-7,0 0-6,-8 5-8,8-6-18,0 1-11,-9 6-18,9-7-22,-10 1-24,10 0-24,-8 0-17,8 0-13,0 0-7,-8 0-7,8 0-6,0-5-7,-10 5-3,10-5-4,0-1-5,-9-3-3,9 3-4,0 2 0,0-7-3,0 2 0,0-1-2,0-1 2,0-4 1,0 0 6,0 5 8,0-5 3,0-5 3,0 1 1,0-1 2,0-5-1,0-1 0,0 2-9,0-6-7,9 0-4,-9-5-2,10 0-3,-10 5-2,0-10 0,8 10 1,-8-9 2,8 4-1,-8-1-1,10 6-1,-1-4 0,-9 4 2,8 0 0,-8 5 2,0 0 2,9 0 0,-9 5 1,0 0 1,0 0-1,0 5 0,9 0 0,-9 0-4,0 5 1,0 0 1,9 5 2,-9 0-1,8 0 3,-8 5-1,10-5 1,-10 5 4,0-1-1,0-3-3,9 8-1,-9-8-1,0 4-2,0 0-2,0-6 1,0 6-4,8-5 0,-8 0 0,0 0 0,0 0 2,0 0-1,10-5 0,-10 5 1,0-5-1,0 0-1,8 0 0,-8 0 1,0 0 0,9-5 0,-9 5 0,0-5 1,8 0 0,-8 0 2,10-5-1,-2 0 0,-8-5-2,9 0 1,1 0-1,-2 0 1,-8 0-1,8 0 0,2-5-1,-1 5 0,-9-5 2,8 6-2,-8-2 1,8 1-1,-8 5 2,0-4 1,0 3 2,10 2 0,-10-1 1,0 5 1,0-6-1,-10 6 1,10 0-3,0 0-1,0 0-3,0 0-1,10 6-1,-10 3 1,0-3-2,0 3 3,0 2-1,0 4 1,9 0 1,-9-6 1,0 6-1,0 5 1,0-10 1,8 5-2,2 0 0,-10 0 1,8-1-9,1-3 3,1 4 3,-2-5 1,1-1 0,9 2 2,-10-7-1,10 1-1,-1 1 8,2-6-4,7 4-2,-9-8-2,1 4-3,1-6 0,-3 1 0,3 1-1,-2-7 0,1 2-2,-10-1-1,2-5 1,-2 0 2,1 0-1,-1-5 0,-8 5 4,0-5 0,10 0-2,-10 1 2,0-2 0,0 1-1,0-4 0,0 3 1,0 7 0,0-6 0,0 5 1,-10 0 1,10 0-1,0 5 1,0 0 1,-8 5-1,8-5-1,0 5 0,0 0-1,0 5-1,-9-4 2,9 4-1,0 0-1,-8 0-2,-2 4 0,2 6 3,-1 0-1,0 5 1,0 0-1,1 5 1,-11 0 1,11 0 1,0 0 0,-2 4 0,1-4 1,9 1 0,-8 3 0,8-9 2,0 10-2,0-10 1,8 5-1,-8 0-1,19-5 1,-11 0-2,9-6 0,1 6 0,0-4 0,-1-2 0,10-3 1,0-2 0,-1 1 1,1-5-2,0 0 0,-1 0 0,9 0 0,-8-5 0,-10 1-2,10-2-1,-1 1 1,1-5-1,-9 1 0,9-2 0,-10 2-1,1-6 1,-1 5 0,1-5 1,0-5-2,-1 5 2,-7 0-2,7 0 3,-9-5 0,2 5 0,-1 0 1,-9 0 0,8 1 0,-8 4 1,0-5 1,10 4-1,-10-3 1,0 4-1,0 0-2,-10 5 1,10-5 0,-8 5 0,8 0 0,-9 5 0,9-5-2,-18 5-2,9 0 3,1 0-2,-10 0 0,9 0 3,-9 5-2,0 0 2,1 0 1,-1 0 0,1 5 0,-1 0-1,9 0 0,-9 4-1,1-3 1,-1 8 0,9-4-1,0 0 0,0 5 0,1-5 2,-2 5-1,1 0 1,9-5-3,0 5 1,0-5-2,0-1 2,0 7 0,9-6-3,1-1 3,-2-4-2,-8 5 1,9-4 1,9-2 1,-10 1 0,2-5 0,-1 0 1,7 0 0,-6-5-2,-1 5-1,-1-5 0,2 0-2,-2-5 3,11 0-1,-11 0 0,9 0-1,-7-5 3,6 1 0,-6-6 0,-1 0 0,9 0 0,-1 0 0,-9-5-1,2 0 1,-1 0 0,9 0 0,-10-5 1,1 5 1,0-5 0,0 0 0,-1 1-1,1-2-1,1-3 1,-2 4 1,-8 0-1,8-5-2,-8 0 0,10 5 1,-10-4 1,0 4 0,0-5-3,0 5 1,9-5 0,-9 6 4,0-2-1,0 2-2,0 3 0,0 2 0,8-1 0,-8 5-2,0 0 1,0 5-3,0 0 1,0 0 2,0 5 1,0 0 1,0 0-1,0 5 0,0-5 0,0 5-1,-8 0 0,8 0 0,0 5-1,0 0 0,-9 5 0,9 0 4,0-5 5,-10 10 4,10 0 2,-8 0 6,8 0 1,-8 5 6,8-5 7,-10 4 0,1 1-1,9 1 2,0-2 2,-8 1-6,8 0-4,-9 0-4,9 5-5,0-5-4,0-1-2,0 1-4,0 1-4,0 3 0,0-4 0,9 5 1,-9-5-2,0 0 1,8 5 0,-8-5-2,9-1 2,-9 7-1,10-7-1,-2 1 0,-8 5 1,8-10-1,2 0 0,-1 0 0,-1 0-1,-8-5 0,10 5 0,-2-6 1,1 2-1,-1-7 0,2 2 0,-2 3 0,1-4 0,1-5 0,-2 6-3,1-6-2,0 4-1,0-4 0,-1-4 1,2 4-2,-2-6-1,1 1 0,-1 1 0,11-1 0,-11-1-2,2-3-2,7-1-3,-8-1-4,0 2-1,-1-6 2,11 5-1,-11-5 0,0 0 4,2 0 0,-1-5 2,-1 6 6,2-7 1,-2 6 3,1 1-1,-1-1 4,2 0-1,-10 0 1,8 5 1,-8 0-1,0 0-1,9 0 0,-9 5 1,0 0-1,0 0 0,0 5 0,0-5-1,0 5-1,0 0 1,0 0-1,0 5-1,0 0 1,-9 5 0,9 0 0,0 5 1,0 0 1,0 0 0,0 0 1,0 0-1,0 5 0,0-5 1,0 0 1,0 4-1,9-4 1,-9 0-1,10-5-3,-10 5-10,8 0-14,-8-5-19,9 4-27,-9-3-26,0-1-43,0-1-53,9-3-50,-9-1-38,0-1-37,0-4-42,0 5-39,0-5-37,0 0-14,-9-5 5,9 1 9,0-7 7,-9 2 11,9-1 32,-8-10 50,8 5 53,-10-5 58,10 0 64,0 0 74,-9-5 76,9 0 75,0 1 58,0-6 43,0 5 33,-8-5 27,8 0 12,0 0-3,0 0-11,0 6-12,0-2-11,0 2-7,0 4-10,8 0-20,-8 5-26,0 0-25,9 5-24,-9 0-21,0 0-27,10 5-36,-10 5-37,8 0-30,-8 0-35,9 0-34,0 5-33,-9 5-32,9-5-28,-1 5-17,-8 0-22,9 0-38,1 0-51,-2 0-70,0 0-29</inkml:trace>
  <inkml:trace contextRef="#ctx0" brushRef="#br0" timeOffset="1764">1831 1098 457,'0'6'474,"10"-6"-19,-10 0 1,0 4-18,0-4-39,9 0-35,-9 0-28,0 0-28,0 0-31,0 5-27,0-5-30,0 0-27,0 0-24,0 5-17,0-5-12,0 0-11,0 5-6,-9 0-9,9 0-3,0 5-6,-10 0-6,2 0-9,-1 0-14,9 0-14,-9 5-15,0 0-8,1-5-12,8 5-6,-9 0-6,9-6-3,-10 6-5,10 0 0,-8 0-2,8 0-3,0 0 2,0-5-1,8 5-2,-8 0 0,10-5-1,-1 0 0,-9 0-1,8 0 0,1 0-7,0-6-5,0 2-5,9-1-7,-1-1-5,-7-4-4,7 0-6,1 0-6,-1-4-4,1-1 0,0-1 2,-1-3 4,1-1 3,-1 0 3,1-5 6,1 0 5,-11 0 10,10 0 6,-9-5 4,-1 1 0,1-2 6,0 1 0,0 1 3,-1-1 0,2 0 3,-10 5 0,9-5 7,-9 5 6,0 5 6,0-5 7,0 5 5,0 0 6,0 6 5,0-2 1,0 1-3,-9 5-3,9 0-6,-10 0-7,10 0-7,-8 5-7,-1 1-5,0 3-4,0 6-4,9-5-1,-8 5 0,-1 0 0,9 5 0,-9-5 1,9 5-2,0 0 1,0-1 1,9-4-2,-9 5-2,9-5 1,-1 5-1,1-5-7,9 0-8,-10-5-10,2 5-13,7-5-12,-7 0-12,-2 0-11,1-5-8,9 0-3,-10-1 1,1-4 2,9 0 2,-10-4 5,2-1 9,7 0 9,-8-5 7,0 0 10,8 0 3,-7-5 9,-2 5 11,1-5 8,1 0 5,-2 1 2,1-1 4,-1 0 10,-8 4 14,10-4 16,-2 6 15,1-1 14,-9 5 9,0-5 7,10 5 2,-10 5-8,0-5-9,0 5-16,0 0-17,0 0-13,0 0-10,0 0-9,0 5-3,0 4 2,-10-3-3,10 3 0,0 2 3,0-1 0,-9-1-1,9 6 3,0-4-2,-8 4-4,8-6-1,-10 6 0,10-5 1,0 5 0,0-5-1,0 0-1,-8 0 1,8-5-1,0 5 2,0-5 2,0 0-1,0-5 0,0 5 5,0-5 1,0 0 3,0 0 2,0-10-5,0 5-1,0-10 0,0 0 0,8 0-1,-8 0-3,0-5-3,10 0 0,-10 0 2,8 1-1,-8-1 1,9-1 5,-9 7 7,10-1 2,-10 0 6,8 5 2,-8 0 2,8 0 2,2 5 0,-1 0-6,-9 0-5,8 5-4,-8 0-6,8 0-2,-8 5-3,10 5 6,-1-5-3,-9 5-3,8 0 0,-8 0 2,0 5-2,10-5-1,-10 0 1,8 0-5,-8-1 2,0 6 1,9-9 1,-9 3-3,0-4 2,0 1 0,10-2 0,-10 1 0,0-5 2,0 6 1,8-6-2,-8-6 2,8 6-3,-8-5 4,9-5-3,-9 5 0,10-10 0,-2 6 0,1-1 3,-9-1-3,9-3 2,-9 4-2,9 0 0,-9 0 0,0 0 5,8 0-4,-8 5 0,0-5-1,0 5 1,0 0-1,10 5-8,-10-5 5,0 5-5,0 0 4,0 0 1,0 0 2,0 5 0,9-5 0,-9 10 8,8-5-3,-8 0-3,0 5-2,10-5 2,-10 5-2,8-5 0,1 5 0,-9-5 0,8 0 0,-8 5 1,10-5 2,-2-1-3,1 2 0,1-1 0,-2-1 1,0 2 2,2-1-3,-1-1-1,-1-4-1,-8 6-1,8-1-7,2-5-9,-1 4-13,-9-4-13,8 5-15,-8-5-29,0 6-41,0-2-48,10-4-54,-10 5-65,0-5-72,0 0-79,0 0-92,0 0-143,0 0-92,0 0-25,0 0 18</inkml:trace>
  <inkml:trace contextRef="#ctx0" brushRef="#br0" timeOffset="2903">3610 1029 24,'-8'-5'394,"8"-1"-63,-10 2-30,2 4 1,-1-5-17,-1 5-29,-7-5-29,9 5-17,-10 0-7,-1 0-4,3 5-5,-3-5-10,3 5-18,-3 5-15,-7-1-13,-1 2-13,10 4-9,-10 0-13,9 0-8,-9 4-8,11 1-8,-3-5-7,1 5-10,10 0-11,-11 0-9,11 0-8,8-5-11,-8 5-6,8-5-7,0 0-4,8 0 0,-8 0-1,8-6 0,11 6 0,-11-5 0,10-5-2,1 5 2,-3-5-1,-7-5 0,9 5 2,0-5-3,-1 0 0,2-5-1,-3 5-2,-6-5 0,7-5 1,-7 5 0,7-5-3,-7-5 1,6 0-1,-7 0 0,9 0 3,0-5 3,-9-4-3,9 4 1,-1-10 3,-9 5 2,11-5 2,-1 1 4,-10-7 3,10 7 4,-1-1 4,-8-5 5,9 0 1,-10 1 0,11 4 10,-11-5-7,2-1-6,-2 7-8,1-1-1,-1 0-4,-8 0-1,0 6 1,10-2-4,-10 7 15,0-1 18,0 5 14,0 0 7,0 10 2,0-5-1,0 10-2,-10 0-3,10 4-2,-8 7-5,-1 8-5,1 1 3,-2 6 4,2-2 7,-1 6 5,-1 0 3,2 5-4,0 0-6,8-5-7,-10 4-7,10 1-7,0 0-7,0 0-5,10-5-5,-10 4-5,8-4-4,0 0-4,-8 0-2,10 0 1,-1-5-3,-1 0-2,2-5-4,-2 0 2,1-5 2,9 0 0,-10 0-3,11-6 0,-2 1-1,1-5-3,-10 1-3,10-6-10,-1 0-9,2 0-9,-1-6-11,-1 1-12,1-5-12,-1 1-5,-7-6-6,6 0-9,-6 0-9,7-5-2,-7 0 2,-2-5 6,-8 5 5,9-5 9,-1 5 13,-8-4 17,10 4 17,-10 5 14,0 0 9,0 0 10,0 0 16,0 5 14,-10 0 14,10 0 13,0 5 9,-8 0 5,8 0 2,-9 5-1,1-5-9,-2 5-13,2 5-13,-11-5-15,11 5-10,-10 0-2,1 5-5,9 0-2,-11 0 3,1 0-2,10 0-2,-1 5 3,-1-6 0,2 6-3,-1 0 2,9 5 0,0-5-3,9 0-2,-1 5 2,2-5-1,-1 0 1,9 5-2,-10-5 0,11 0-4,6 0-7,-7-5-12,0 5-16,-1-6-19,10-3-19,-9-1-16,-1-1-15,10 1-9,-9 1 0,-1-6 7,1 0 9,0 0 14,-1-6 18,-7 1 14,7 1 15,-9-7 10,10 2 10,1-1 6,-11-5 6,10 0 5,-1-5 2,-8 5 3,9-5-1,-10-5 2,11 5 2,-11-4-2,10-2 2,-9 2 1,-1-1 1,10 0 4,-9 5 5,1 0 13,-2 0 9,0 5 19,-8 6 14,10-6 7,-10 4 3,0 7 0,0-2-5,9 6-4,-9 6 3,0-2-4,0 11-1,0 0 4,0 5 7,0 10 7,0-5 11,0 9 1,8 2-2,-8 3-8,9 1-6,-9 5-1,9 0-7,-9-6 0,9 11-3,-9-10-8,8 0-6,-8 5-7,10-10-4,-10 4-7,0-4-5,8-5-8,-8 0-8,0-5-4,0 0-1,0-6-2,0 1-1,0-5-4,0-5-2,0 1 1,0-7 1,0 1-1,0-5-1,0-5-3,0-5-1,0 1-6,0-6-3,-8-5-7,8-5-10,0 0-8,0 0-10,-10-10-6,10 0-4,0 1-4,0-7-4,0 2 1,0-1 0,0-5 5,0 0 1,0 0 3,0 1 5,0 4 3,0 0 6,10 6 5,-10 4 4,8 0 3,-8 5 9,9 0 5,1 5-1,-2 5 7,1 0 0,-9 5 0,9 0 2,0 6-1,-9-2 0,8 6-1,1 0 4,-9 0-2,9 0-1,0 6 3,-1 3-2,2-4 1,-1 5 2,-1 0-1,2 0 0,-10 0 0,8 0 2,-8 0-1,9 5 2,-9-5 0,0 0 1,0 5-2,0-5 0,-9 5 1,1-6-2,8 6 1,-10 0-1,-7-4-4,7-2 0,2 6-6,-10-5-10,9 5-12,1-5-13,-1 0-17,0 0-18,0 5-19,1-5-20,-2 0-13,10 0-12,-9-6-7,9 7 1,0-7 8,0 2 15,0-1 18,9-1 16,1 2 19,-2-1 15,1-5 12,0 0 10,8 0 8,-8-5 0,9-1 2,0 6 2,-9-4 2,9-7 6,-1 7 6,1-7 3,-10 2 5,11-1 0,-3-5 3,3 5-2,-2-5 0,1-5 0,0 5 0,-1-5 1,-7 0 1,7 0-1,1 1 1,-10-1 3,11-5-3,-11 0 2,0 5-1,2-5 3,-1 5 2,-1 1 4,0-2 9,-8 6 11,10 6 11,-10-2 7,0 2 3,-10 3-2,10 2-1,-8 4 1,0 0-8,-1 4-8,-9 2-6,10 3-3,-11 2 0,1 4 7,10 0 5,-9 4 2,7 1 4,1 0 0,1 5 1,-2 0 3,2 0 1,-1-1-4,9 6-5,0-4-5,0-2-4,0 1-2,0 0-3,9-5-7,-9 5-6,8-5-17,2-5 6,-2 4 1,1-8 2,1 4-1,-2-6-5,1-3 0,-1-2 1,10 1 12,-9-5-13,1 0-17,6 0-14,-6-5-12,7-5-7,-9 1-8,2-6-10,7 0-5,-7-5 7,7-1 10,-7 2 15,6-1 9,-7 0 9,1 0 7,-2 0 11,1 0 4,0 11 3,0-6 3,-1 4 4,-8 7-3,10-2 3,-10 1 3,0 5 8,0 0 8,0 5 7,0 1 3,0-2 2,0 7-10,-10-2 12,10 1 0,0 0-7,-8 0-10,8 0-6,-9 0-8,9 0-2,0 0 9,-9 0-11,9-5-5,0 5 2,0-5 0,0-5 3,0 5 15,0-5 9,0 0 4,0 0 5,0-5 2,0 0-1,9-5-3,-9-5 0,9 5-13,-9-5-13,8-5-9,2 5-1,-10-4 0,9 4-1,-1-5 4,0 5 4,2 5 4,-10-5 6,9 5 5,-9 5 1,8 0 1,-8 0-1,10 5-2,-10 0-5,8 5-4,1 0-2,-9 0-1,10 5-2,-2 0 0,0-1 0,-8 2 0,10 4-2,-1 0 0,-1 0 0,1-6-1,0 6-1,0-5-3,-1 0 0,2 5 1,7-5 0,1 0 0,-1 0 2,1-5-2,0 0 0,9 0 1,-10-5 0,1 5-4,-1-5-7,1-5-16,1 5-19,6-10-12,-7 5-8,0-5-13,-1 0-9,1-5-5,-1 0-1,-7 5 16,-1-4 15,-1-7 12,2 6 10,-2-5 10,-8 5 13,9 0 5,-9-4 8,0 4 4,-9 0 7,9 5 9,-8-5 7,-2 5 9,2 0 3,-1 0 0,-9 1 3,9 3-5,1 1-5,-10 5-7,0-4-10,9 8-5,-9-4-4,1 5-5,-1 1 1,9 3 2,-9 1 3,1 0 0,7 5 1,-6 0-1,7 0 8,-1 0 12,2 5 6,-1-1 3,0-4 2,0 5 4,1-5-2,8 6 6,-10-7-4,10 1-6,0 5-7,0-10-4,0 5-4,0 0-2,0-10-2,10 5-3,-10 0-4,0-5 0,8 0 4,-8-1-3,9 2 0,0-6-2,0 0 0,-1-6-2,2 6 0,-1-4-1,-1-6-7,0 5 1,11-5 0,-11 0 2,2 0 4,-10-5-2,8 0-1,1 0 1,1 0 0,-2 0 0,0 0 0,-8-4-1,9-1-3,-9 5 2,10-6 0,-10 2 1,8-1-2,-8 0 1,9-5 1,-9 5 0,9 0 0,-9-5-1,0 1-1,0-2-1,0 2 0,9-1 1,-9-5-1,0 0 1,0 0 1,8 5 1,-8-4 2,0-1 1,10 4-1,-10 2 7,0 4-3,0 0 0,0 0 1,0 11 7,8-6 2,-8 9 6,0-4 4,0 6-5,0-2 5,0 1-3,-8 5-2,8 0-7,0 5-5,0 1-4,-10-2-2,2 1 2,-1 6 5,9-2 6,-9 6 2,0-5 2,9 5 6,-8 0 7,8-5 0,0 5 0,0 0-2,-10 0-5,10 0 0,0 0 0,0 0 3,0 5-8,0-5-2,10 0-3,-10 4-2,0-4 0,0 0 0,8 5-1,-8-5-11,0 0 3,9 5-1,-9 0-1,0-5 0,9 4 0,-9 1-1,0 1-2,0-2 2,9 1-1,-9 0 0,8 0 0,-8 0-1,10 5-1,-10-10-1,8 4 1,-8 1 0,9-5 1,-9 0 2,8 0-1,2 0 1,-1-5 2,-1 0 0,2 0-3,-2-5-1,1 0 0,1 0 0,-2 0-2,9 0-2,-7-5-3,-2 0 0,0 0-1,2-5-6,7 0-5,-7 0-4,7-5-5,-9 0-2,2 0-4,7 0-5,-7-5 2,7 6-1,-8-6 4,8 0 1,-8 0-1,1-5 3,-2 5 3,0 0 3,2-5 1,-1 0 2,-1 5 4,2-5 4,-10 5 2,8 1 5,-8-1 2,0 0 1,0 0 3,0 4 1,0 2 0,0-1 0,0-1 0,-8 7-1,8-1-1,0 5 2,-10-6-1,2 6-1,-1 6 1,-1-1 0,2-1 0,0 7-1,-11-1 1,11 5-1,-1-1 1,0 1 1,0 6 0,1-2 0,8 1 0,-10-5 2,10 5 0,0 0-2,0-1 1,0 2 0,0-1-1,10-5 1,-10 0 1,8 0-2,1-6 0,0 1 3,0 0-2,8 0 1,-7-5-1,6 0 2,3-5-2,-1 0-2,-10 0 2,11-5-1,-3 0-3,-7 0-3,9-5-4,0 0-4,-9 0-4,9 0 1,-10 1-3,9-6 1,-7 0 3,-1 0 2,9 4 4,-10-4 3,1 6 7,0-6 2,0 5 5,-1 5 3,-8 0 4,9 0 5,-9 0 1,10 0 0,-10 5-3,0-5 0,0 5-4,0 0-3,0 0-5,0 0-4,0 5-2,0 0 0,0-5 0,0 5 0,0 0 0,-10 5-2,10-5 2,0 0 1,-9 5 0,9-5-1,-8 0-1,8 5 1,-9-5 0,9-1-1,-9 2-2,9-1-2,0-1-1,0 2 2,-9-6 1,9 0 0,0 5 0,0-5 1,0-5 2,0 5 2,0-6 0,0 2 2,0-7-1,9 2 0,-9-1 0,9-5 1,-9 5-3,9-5 0,-9 0 0,8 0 0,1 0 1,-9 5 4,10-4 0,-2 3 5,-8 1 7,8 1 3,-8-2 6,0 7 1,10-1 2,-10-1-2,0 6-3,0-4-5,0 4 3,9 0-6,-9 4-7,8 2-3,2 3-3,-10 2 0,8-2 4,1 1 3,-1 1-8,-8 3 5,10-4 3,-2 0 1,1 5 2,1-5-4,-2 0-2,1 5 0,0-5-1,-9 0 0,9-1-3,-1 2 1,1-7 0,0 7-1,0-7 1,-1 7-1,2-7-3,-1-4 2,-1 5-4,2 1-1,-2-6-2,1 0-5,-1 0-6,2-6-4,-2 1-3,1 1-6,1-1 2,-2-5-1,0 5 1,2-5 5,-1-5 5,-1 5 4,10-5 5,-9 5 3,-1-5 2,2-5 2,-2 5-1,1-5 2,1 5 0,-2-4 0,1-1 0,0-1 1,0-3 1,-1-1 0,1 0-2,1-5 0,-10 5 0,8-4-1,-8-1-2,8 0 1,2 5-3,-1-5 4,-1 0 2,2 0 0,-2 6 2,-8-2 0,9 6 2,-9 1 1,8 4 3,-8 0 0,0 0 2,0 4 1,0 2 3,0-1 5,0 5 2,-8 0-2,8 0 0,0 0-2,-9 0-3,9 5-1,-8 0-1,-2 0-2,2 5 0,-1-5 2,-1 5 1,2 0 0,0 0 2,-2 0 2,1 5 0,1-5 0,-1-1 2,0 7-4,9-1 2,-9-5 0,1-1-2,8 1-2,-10 5-1,10-5-2,-9 1-4,9-6-1,0 4-1,0 1-2,0-5 1,-8 6-1,8-2-3,0 1 3,0 1 1,0-2 1,0 1 0,0 6 2,8-7 0,-8 7 0,0-2 4,0 1 1,0 5-1,0-5 1,0 5-1,0-5 1,0 5 1,0 0-1,0 0 1,0-5 0,0 5 2,0 0 2,0 0 4,0 0 1,0 4 0,0-4 3,0 0-1,0 0 1,0 5-1,9-5-1,-9 0-2,0 0-5,0 5 1,0-5 1,0 0-3,0 5 0,0-5-4,0 0-3,0 4-1,0-4 1,10 0-2,-10 0-4,0 0 1,0-5-1,8 0 2,-8 0-1,9 0 0,-9-5 0,9 5 0,-9-5-1,9-1 0,-1 2-1,1-1 1,9-5-1,-10 4-1,2-4 0,7 0 0,1 0 0,-9 0-2,9 0-3,-10 0-2,1-4-3,9 4-5,-9-5-9,9-1-8,-10 2-8,10-1-8,-9-5-9,-1 5-10,11-5-9,-11 5-9,2-5-12,-2 5-15,1-5-24,-9 5-30,8-5-32,-8-5-27,10 5-34,-10-5-25,0 0-35,8 0-31,-8 0-25,-8 1-16,8-7-15,0 6-29,0-4-55,-10 4-97,10-5-27,-8 5 14</inkml:trace>
  <inkml:trace contextRef="#ctx0" brushRef="#br0" timeOffset="6258">6424 605 595,'0'0'584,"0"0"-78,0-4-48,0 4-60,8-5-69,-8 0-62,19 5-48,-11-6-44,0 2-39,11-1-36,-2 5-27,1-6-21,0 2-17,-10 4-15,19-5-10,-9 5-5,-9-6-11,8 6-16,1-4-27,-10 4-34,11 0-42,-11 0-42,2 0-48,-2 0-47,1 0-44,-1 0-43,2 0-58,-2 0-87,11 0-58,-11-5-8</inkml:trace>
  <inkml:trace contextRef="#ctx0" brushRef="#br0" timeOffset="6464">7148 38 484,'19'-10'517,"-11"0"-84,2 0-54,-2 5-33,1 1-50,1 4-28,-10 0-17,8 0-14,0 4-4,2 1-2,-1 5 13,-9 5 12,8 0 0,1 5-4,0 5-6,-9 0-9,9-1-14,-1 12-18,2-7-26,-10 1-24,8 5-15,1 5-11,-9-5-10,10 0-10,-2-1-11,1 1-9,-1 0-8,2 0-12,-10-1-11,8 2-11,-8-1-6,9 0-6,-9-1-7,0 1-8,-9-5-5,9 5-2,-8 0-4,-2-5-2,-7 4 0,9-4-2,-11 0-1,1 5 0,-8-6-1,9 1-1,-2 0 2,-7 0 2,9 0-4,-1-5 0,-1 0-2,3 0-4,-3-6-4,2-4-9,-1 6-13,10-7-9,-10-4-10,9 1-9,1-2-6,-2-3-3,1-2-2,9-4-5,-8 5 0,8-5 0,-10-5-1,10 5-5,-8-4-6,8-2-9,-9 6-12,0-9-12,9 9-23,-9-6-29,1 1-34,8 1-35,0-7-36,-9 7-51,-1-1-47,2-1-40,0-3-34,-2-1-45,1-1-103,1 2-71,-2-6-13,2 5 31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5:04.08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275 73 218,'0'-5'235,"0"0"13,0 5 15,9-5-16,-9 0-24,0-5-26,8 5-22,-8 0-14,10 0-12,-10 0-1,0 0-1,9 0 4,-9 0 4,0 0 3,0 5-3,0-5-2,0 5-8,0 0-10,-9 0-9,9 0-8,-10 0-6,10 5-7,-8 0-2,-10 0 5,9 10 10,-9 0 10,1 0 14,-1 10 11,-9-1 1,10 2 3,-1 4-7,1 4-10,-1 1-12,0 0-11,-9 0-17,19 5-16,-9-5-11,7 4-13,1 1-7,1-5-11,-2 0-7,10 0-7,0-1-5,0-4-7,10 0-3,-10-5-2,8 0-2,1 0 0,9 0 0,-1-5 0,1-5-2,0 0 0,9 0 1,-10-6 2,10 1 1,-9 0 3,9-5 0,-11 0 4,3-5 5,-2 0 6,-8 5 6,8-5 4,-7 0 5,-1 0 1,-1-5 1,0 5 0,2-5-3,-10 5-3,9-5-4,-1 0-4,-8 0-4,10 0-5,-10 5 3,8-5-5,-8 0-4,0 5-7,0-4-3,0 4 0,0-6-3,0 6-1,0 0-7,0 0 2,0 0 1,0 0 2,0 0-1,0-5 0,0 5 0,0 0 0,0 0 0,0 0 0,0 0-2,0 0-1,0 0-1,0 0-1,0 0 0,0 0-3,0 0-2,0 0-3,0 0-4,0 0-4,0 0-7,0-4-8,-8 4-5,8-6-5,0 6-2,0 0-7,0-5-1,0 5-3,-10 0-2,10 0-5,0-4-10,0 4-16,-8 0-22,8-6-25,-9 6-29,-1 0-24,2 0-20,8 0-18,-8-5-19,-1 5-12,-1 0-9,10 0-4,-8 0-1,8-4-2,-9 4-7,9 0-7,0-5-2,-9 5 0,9 0-9,0 0-25,0 0-48,0-6-65,-9 2-31</inkml:trace>
  <inkml:trace contextRef="#ctx0" brushRef="#br0" timeOffset="3676">699 327 302,'0'9'362,"0"-9"-34,0 11-3,0-11 0,0 4-28,-8-4-18,8 6-19,0-6-20,0 0-14,0 0-19,0-6-22,-8 6-27,8-4-23,0 4-19,-10-5-11,10-1-2,0 2-5,0-7-7,0 7-5,0-6-8,0 5-2,0-5-4,10 0-8,-10 0-9,8-5-8,0 0-15,1 0 3,1 0 4,7-4 8,1-2 2,0 6 1,7-5 3,2 5 6,0-4 15,-1-1-4,-7 5-8,7 0-11,1 0-9,-2 5-5,-7 0-8,9 0-11,-9 5-10,8 5-1,-8-5-4,0 5-1,9 5-2,-10 0-4,9-5 0,-7 10 1,7-5-3,-9 5-10,1 0-14,-1 0-19,2 0-27,-1 5-31,-1-5-29,1 0-35,-1-1-32,-7 6-33,-2-4-28,0-1-29,2 4-20,-1-4-13,-9 1-12,0 4-11,0-6-20,0 6-31,0-5-55,-9 0-50,-1 0-7</inkml:trace>
  <inkml:trace contextRef="#ctx0" brushRef="#br0" timeOffset="4088">1098 163 191,'0'0'222,"0"0"24,0 0 27,0-6 10,0 6-6,-10 0-12,10 0-12,0 0-11,0 0-14,0 0-13,0 6-12,0-6-17,-8 0-15,8 4-9,0 1-9,-8 1-2,8-2 3,-10 7 2,10-2 4,-9 1 9,9 0 7,-8 5 2,8 0-6,-9 0-9,9 0-11,-9 0-12,9 0-14,-9 5-20,9-5-19,-8 0-14,8 4-10,0-4-11,0 5-8,0-5-6,0 5-3,0-5-1,0 5-6,0-5-2,0 4-5,0-4-1,0 0-3,0 0-3,0 0-2,0 0-4,-10 0-1,10-4-1,0 3 0,0 1-3,0 0 1,-9-5-1,9 5 1,-8-5-1,8 5 0,-10-5 1,10-1 0,-8 2-1,-1-1-2,1-5-7,8 5-12,0-10-18,-10 5-20,10-1-28,0-4-35,0 5-39,0-5-45,0-5-45,0 5-36,0-4-38,10-1-35,-10-1-28,8 2-14,1-7-14,-1 7-11,2-7-29,-2 7-70,1-6-54,-9 0-7</inkml:trace>
  <inkml:trace contextRef="#ctx0" brushRef="#br0" timeOffset="4510">1407 680 154,'0'0'533,"0"0"-72,0-5-54,0 5-20,0-5-54,0 0-54,0 0-40,0-5-33,0 0-28,0 0-27,0 1-24,10-2-12,-10 1-11,0-5-7,8 6 0,1-6 2,-1 0 8,2 0 12,-2 4 11,1-3 8,1 4 7,-2 0 8,-8 0-4,9 0-5,0 5-14,0 0-18,-9 0-17,8 0-19,1 0-18,0 5-19,0 0-12,-1 0-7,2 5-3,-1 5-1,9-5 5,-10 5-1,9 0 1,-7 5 1,7-5 1,-7 4-1,-2 1 0,0 0-2,2 5-5,-10-5-3,0 0 0,9 6 0,-9-7-6,-9 1 2,9 5-3,0-5-4,-10-5 1,2 5 2,8 0-2,-8-6 0,-2 2 0,1-1-1,-9-1 6,18 2-1,-8-7-1,-1 1 4,1-5-2,8 6 0,-10-6-2,2-6 1,-1 6-6,9-9 1,-10 4 1,10-5-7,-8-1 2,8-4 2,0 6 0,0-6 0,0 0 0,0 0-1,8 0 0,2-5 2,-1 5 0,-1 0-2,2 0 0,7 0-1,1 0 2,-1-5 0,1 11-1,0-6 0,-1 0 0,10 5 2,-9 0 0,9 0-2,-10 5 2,1 0-1,-1 0 1,9 5 0,-7 0 1,-3 0-1,3 0 0,-1 0 0,-1 0-2,-7 0 0,6 5 2,-7-5 0,1 5 0,7 0-2,-8-5 0,0 5 1,-1-5 2,2 0 1,-1 5 0,-1-5-3,2 0 0,-2 0 0,1 0 3,-9 0-1,8 0-1,-8 0 0,0 0 0,10 0 3,-10 0 1,0 0-1,0 0 0,0-5-1,0 5 2,0 0 0,0 0 1,0-5 0,0 5 1,0 0 1,0 0 1,0-5 2,0 5 3,0 0 1,0 0 0,-10 0 2,10 0 1,0 0-1,0 0-2,0 0 0,-8 0-3,-1 5-3,1-5-2,-2 5-2,2 0-2,-11 0 0,2 5 0,8-5 0,-8 4 0,-2 2-2,3 4 0,-3-5 0,1 4 1,10 1-1,-11-5 0,11 5-3,-9 0 1,7 0 3,2 0-1,0 0 0,-2 0-1,1 0-1,9 0 0,-8 0 2,8-5 0,0 5-1,0-6 2,8 6 0,-8-10 2,9 10-2,1-9 1,-2 3-1,0-3 0,2-2 0,7 1-1,-9 0 0,11-5 0,-11 0 0,10-5 0,-9 0 1,9-5 9,-10 1-6,11-2-1,-11-4-1,10 6-1,-9-12 0,-1 6 0,2 1-1,-1-6-7,-1 0 5,2 0 2,-2 5 0,1-5 1,-1 5 0,-8 0 2,10 0 3,-10 5 6,8-4 3,-8 8 4,0-3 4,0 3 2,0 2 2,0-1 1,0 5-2,0-6-4,0 6-7,0 0-3,0 0-2,0 0-5,0 0-4,0 0 0,0 0-1,0 0-2,0 0 5,0 0-3,0 6 0,0-1 1,0-1 0,0 2-1,-8-1 0,8 5 1,0-1-1,-10 2 0,10-2-1,0 1 0,0 1 0,0-2 0,0 1-5,0 0-5,10 5-4,-10-5-3,0 0-5,8 0-7,-8 0-5,0-5-4,9 5-3,-9-5 1,10 5-3,-10-5 2,8 0 3,-8-1 4,8-4 2,-8 6 4,10-6 3,-10 5 5,9-5 2,-1 0 5,0-5 2,2 5 3,-1 0 3,-1-6 1,2 2 2,-2 4 0,1-5 5,1 0-2,-10 0 0,8 5-1,1-5 0,-1 0 6,-8 5-3,10-5-1,-10 5-1,8-5 1,-8 5 0,0 0-1,9-5 2,-9 5-7,0 0 4,0 0 2,0-5 0,9 5 3,-9-5-3,0 5 0,0-5-1,0 5 4,9-5-2,-9 5 0,0-5 2,0 5-3,0-5 3,8 5 0,-8 0 2,0-5-1,0 5 1,0 0-2,0 0 2,0 0 1,0 0 2,0 0 0,0 0 0,0 0 1,0 0 1,0 0 1,0 0 2,0-5 0,0 5 0,0 0 2,0 0-1,0 0-2,0 0-2,0-5 0,0 0-5,0 5-2,0-5 0,0 0-4,0 0-9,0 1 4,0-2 0,0 1 3,0 1 2,0-2 0,0 1-1,0 1 1,0-2 9,0-3-3,0 3-4,0-3 1,0 4-2,10-5 0,-10-1-1,0 7 0,0-7 0,9 2 0,-9-1 0,8 0-1,0 5-1,-8-5 0,10 5 1,-1-5 1,-1 5 2,-8 0-2,10-5-1,-2 10 0,1-5 1,1 0 0,-10 5 0,8 0-1,0 0-2,-8 5 0,9 0 2,1 0-1,-2 5 0,1-5 1,-9 5-1,9 0 2,-9 0 0,9 5 1,-9-1-1,8-3 0,-8 4 0,0 0 0,10 0 0,-10-6 3,0 6 0,8 0-3,-8 0 4,0-5-1,9 5-3,-9 0 2,0-5 0,0 5-2,8-5-1,-8 0 2,0 0-2,0-1 1,10-3 0,-10-1-1,0 5 0,9-5 1,-9-1 0,8 2 0,-8-6 1,10 0 0,-2 0 2,-8 0-2,19 0 0,-11-10-1,0 5 0,1-1 0,9 2 0,-10-7 0,11 2 0,-1-1 0,-10 0 1,11-5 0,-3 0-2,-7 0-1,9 0 2,-9 0-1,0-5-1,8 5 0,-7-4-1,-1-1 1,-1-1 2,-8 6 1,8-4-1,-8-1 2,0 5 1,10-5-1,-10 5-1,-10 0 0,10 0-2,0 6-1,-8-2 0,0 7-3,-1-7 0,9 7 0,-18-1 4,9 5-2,0-6 1,-8 6 0,7 0 2,-7 6-1,9-6 1,-11 5-1,11-1-1,-10 7 0,9-7 1,-1 7-2,2-2 0,8 1 2,0 0-1,0 5 1,0 0-2,0-5 1,8 5 1,2 0 1,-1 0 0,-1-1-1,10-3 0,1 4 1,-3 0 6,3-6-1,-2 1-4,1 5 3,9-4-3,-11-2 0,3 1 2,-1 0-1,-1-5-5,1 5 2,-1 0 1,1 0-1,-9 0 1,9 0 0,-10 0-2,2 0 4,-10 0-2,0 4 0,8-3 0,-8-1-1,-8 5 1,8-1 0,-10-4 0,2 5-6,-1-4 0,0-2 0,-8 1 2,7 0 0,1 0 2,-7-5-2,6 5 1,1-5 2,1-5 3,-2 5 4,2-5-3,-1 0-1,9 0 0,-10-5 0,2 0 1,8-5-1,-8 0-2,8 0-1,0-5 1,8 0-1,-8-5-1,8 5 0,2-4-1,-1 4 1,-1-5 0,2 5-2,-2-5 1,11 5 2,-11 0-1,9 0 2,-7 0 0,7 0 0,-8 0 0,8 0 1,1 0-1,-9 6 0,9-2 0,-9 2-1,9 3-10,-10-3 2,10 3 4,-9 6 1,-1-4 3,1 4-1,1 0 2,-2 0 1,10 0 10,-9 4 0,-1 2-6,2-1-1,-2 5-1,1-1 1,-1 2-1,2-2 3,-2 6 1,1 0 0,-9-5 2,10 5 0,-2 0 2,-8 0-2,0 0 0,9 0-2,-9 0-1,0 0-2,0 0-1,0-5-1,0 5 0,-9-6-1,9 2 1,0-2-1,0 1 1,0-5 0,-8 5 0,8-5 0,0 1 0,0-6-3,0 4 1,0-4 1,0 5 0,0-5 0,0 0 4,0 0 4,0 0 4,0 0 5,0-5-1,0 1-1,0-2-5,0-3 2,0-2 0,0 1-5,0 1-3,0-6-2,0 4-3,8-4 1,-8 1 5,0-1-4,0 0-1,9 0-1,-9 5 0,0-5-1,9 0 1,-9 1 0,0-1 0,9 0-2,-9 0 2,8 4 0,-8 2 0,9-1 1,-9-1 1,0 2 1,9-1 2,-9 5 3,0 0-1,0 0 1,0 5-1,0-5 0,0 5-2,0 0-2,9 0-4,-9 0-4,0 5 1,0 0 2,8 5 0,2 0 0,-10-1 1,9 2 2,-1 4 4,-8-6-1,10 6-2,-2 0-2,-8 0 1,9-5-1,1 5 0,-2 0-2,0-5 5,-8 0-2,9 0 0,1 0 0,-10 0 0,8 0 0,-8-5 0,8 0 0,-8 0-3,0-5 2,10 4 1,-10-4 0,0 0 0,0 6 1,0-6 0,0 0 2,9-6-1,-9 6-2,0-4 0,8-1 1,-8-5 0,0 0-1,10 0 0,-10 0-1,0 0-2,0 0 1,8-5 2,-8 0-1,0 5-1,9-5 1,-9 5 2,0 1-2,8-2 2,-8 1 0,0 1-1,10 4-2,-10-1 2,0 2-1,0-1-2,0 5 1,0-6-1,0 6 0,8 0 0,-8 0 2,0 0-3,0 6 1,9-6-1,-9 9 0,10-3 1,-10 3 1,8 2-1,-8-2 1,9 6 1,-9-5 0,9 5 1,-9 0-2,9 0 1,-1 0 0,-8 0 0,9 5-2,1-10 2,-10 5 0,8-5-1,0-1 2,-8 2-1,10-1-1,-10-5 1,0-1-1,9 1 1,-1-5-1,-8 6 1,10-6-1,-10 0-1,8 0 0,-8-6-4,9 6-2,-1-5-11,-8-4-6,10 3-1,-2-3-8,1-1-9,1-1-8,-2-3-7,0 4-6,2-5-3,-1 0-4,-9 0-10,8 5-5,1-5-2,0 0-4,0 5-8,-9 1-8,8-2-6,-8 7-10,0-2-16,0 1-18,0 1-25,0 4-20,0 0-14,0 0-16,0 4-16,-8 1-17,8 1-17,-9 3-10,0-3-15,9 3-24,-9-3-55,1-2-86,-1 6-52,9-10-10</inkml:trace>
  <inkml:trace contextRef="#ctx0" brushRef="#br0" timeOffset="6976">3797 441 314,'8'-5'466,"-8"5"-87,0 0-57,0 0-15,0 5-40,0-5-40,0 10-31,9-5-14,-9 10-12,0-5 3,8 5 2,-8 0-12,0 5-12,10-5-9,-10 0-3,8 0-10,-8 4-1,9-4-5,1 0-7,-10 0-3,8 0 4,-8 0-6,8 0-12,-8-5-11,0 5-13,0-5-13,10 0-8,-10 0-9,0-1-17,0 2-11,0-7-6,0 2-9,0 3-7,0-4-19,-10 1-26,10-2-26,0-4-30,0 0-44,0 5-50,-8-5-45,8-5-42,-8 5-31,8-4-24,-10-2-24,1-3-16,1-2-19,8 2-29,-10-6-56,10 0-44,0 0 0</inkml:trace>
  <inkml:trace contextRef="#ctx0" brushRef="#br0" timeOffset="7240">3832 247 347,'0'0'297,"0"0"-44,0 5-24,0-5-45,0 0-52,0 5-43,-10-5-32,10 5-22,0 0-9,0-5-11,10 5-7,-10 0-7,0 0-8,0 0-14,0 0-19,8 0-20,-8 0-28,9 0-26,1 0-36,-10 0-49,8-1-54,0-4-55,2 6-50</inkml:trace>
  <inkml:trace contextRef="#ctx0" brushRef="#br0" timeOffset="7376">4114 312 35,'10'-5'368,"-2"5"-28,1 0-26,1 0-10,-10 0-28,8 0-34,-8 0-21,0 0-16,8 5-5,-8-5-4,-8 9-6,8-3-4,0 3-7,-8 2-3,8 4-6,-10-6-13,10 6-10,-9 0-13,1 0-9,8 0-9,-10 5-8,2-5-11,8 0-13,-9 0-6,9 0-12,0 0-2,0 0-3,9-6-5,-9 6-5,0-4-4,8-2-1,2 1-3,-2 1-2,1-7-5,1 7-9,-2-7-5,0 1-6,2 0-1,-1 0-3,8 0-2,-8 0-3,0 0-4,-1 0-1,-8 0-2,10 0-1,-10 0 0,8 5-1,-8-5-3,0 0 2,0 5-3,0-5-1,0 5-1,-8 0-6,8-6-10,-10 7-9,2-7-6,-1 2-10,0 3-10,0-3-7,1-1-4,-1-1 0,-1-4 7,2 5 9,8-5 8,-8 0 1,8-5 7,0 5 5,-10-9 3,10 3 3,0-3 0,0-1 0,10-1 0,-10 2 6,8-6 6,-8 0 2,8 0 5,2 0 1,-1 0 0,-1-5 1,1 0 1,0 1 2,8-2-1,-7 1 2,-2 1 1,11-6 0,-11 5 1,1-5 1,9 5 1,-10-5 1,1 5 5,1 5 6,6-4 8,-6 8 11,-10-4 10,9 6 9,-9-1 7,8 5 4,-8-5 3,8 5-5,-8 5-5,0-5-11,0 5-9,0 0-10,0 0-8,0 0-10,0 5-2,0 0-4,-8 0-2,8 5 3,0 0-1,0-1-4,0 6 3,0 0 2,0 5 0,0-5-1,8 0 2,-8 0-1,10 5-3,-10-5 1,9 0 2,-9 0-1,8-5 5,2 4 2,-10 1 3,8-4 2,1 4 4,1-6 4,-2 1-2,1 5 0,-1-4-4,-8-2-4,10 1-3,-10 0-3,8 0-4,-8 5-3,9-5 0,-9 0 0,0 0 0,0 0 0,0 0-1,0 5-1,-9-6 1,9-3 0,0-1 1,0-1 0,0 2 0,0-6 0,-8 5 1,8-5 0,0-5 2,0 5-1,8-6-1,-8 2-2,0-7-1,0 2 2,9-1-2,-9-5 1,9 0 1,-9 0-1,9 0 1,-1 0 1,2 0 1,-1 0-2,-9 5 0,8-5 2,0 6-1,11-6 1,-11 4 2,2 7-1,-2-7 3,1 2 5,1 3 11,-2 2 11,10-1 6,-9 0 8,8 5 6,-8 0 6,8 0 4,-7 5-1,7 0-6,-7-1-7,7 2-5,-9 3-7,10 2-3,-9-1-6,0-1-2,0 2-7,-1 4-4,2 0-2,-1 0-10,-9-1 2,8 1 0,-8 0-1,0 0-5,0 0 0,0-5-10,-8 5-16,8-1-19,0-3-36,-9-1-47,-1-1-46,10-3-53,-8 3-60,-1-4-53,0-5-46,0 6-34,1-2-22,8-4-14,-10-4-31,2-2-34,-1 1-55,9-4-6,-8-1 23</inkml:trace>
  <inkml:trace contextRef="#ctx0" brushRef="#br0" timeOffset="8182">4875 336 250,'10'-4'216,"-10"4"-38,8 0-21,-8 4-10,9-4-8,-9 6-30,0-1-36,10-1-21,-10 2-17,0-1-12,8 4-6,-8-3-4,8 3-2,1 1-7,-9-5-7,10 1-11,-2 3-15,1-4-17,0 0-19,0-5-27,-1 5-33,10-5-36,-9 0-39,9 0-40,-1-5-34</inkml:trace>
  <inkml:trace contextRef="#ctx0" brushRef="#br0" timeOffset="8315">5202 381 250,'0'-4'404,"10"4"-11,-10-6-25,0 6-26,0-5-29,0 5-20,0 0-23,0 0-20,0 0-26,0 0-27,0 5-30,0-5-23,0 6-17,-10-6-16,10 9-4,-8-3-5,-1-2-1,9 7 2,-8-2 1,-2 1-6,-7 5-9,17 0-15,-10-5-14,2 5-10,0 0-10,-2 0-9,1 0-9,1 0-6,8 0-7,0-1-1,-8 1-3,8 0-4,0-5 1,-10 5 2,10-5-3,0 0 2,0 0 0,0-5-3,0 0 2,0 0-2,0 0-1,0-5 1,0 5 3,0-5-3,10-5 0,-10 5 1,8-5-1,-8 0 1,17 0 0,-7-5-3,-10 0-1,8-5 4,0 0-1,2 0 0,-1 0 1,-1-4 2,2-1-3,-10-1 3,8 2-1,1-1 0,-1 0 6,-8 5 9,10-5 10,-2 5 15,1 5 17,1-5 10,-10 6 10,8 3 7,1 1-1,0 1-5,0 4-5,-9 0-4,18 4-12,-9 1-6,-1 5-6,0 1-2,2 4-2,-1-1-2,-1 6-6,2-5-11,-2 10-3,-8-5-2,9-1-8,-9 7-4,10-2-4,-10-3-3,0-2 0,8 6 0,-8-5 0,0-5-3,0 0 3,0 0 0,0 0 2,0-10 0,0 5 2,0-6 0,0 2 1,0-6 3,0 0 1,0 0-2,8-6 0,-8-3-1,0-1-1,0 0-1,0-5-2,0 0-2,9-5 0,-9 0-1,10 0 1,-10 0-1,8 1 1,1-1 0,0-1 1,0 2 0,-1 4-1,2 0 1,-2 0-1,1 0 0,-1 5 0,2 0-3,-1 5-1,9 0 0,-10 0 1,1 5 0,0 0 0,0 0 0,-1 5-1,11 0 3,-3 5 0,-6 0 1,7 5 0,1-5-1,-9 5 1,-1 0 0,10-1 2,-9 1-2,1 6 2,-2-7-2,1 7-1,0-6 2,0 4 1,-9 1 0,0 0-1,0-5 0,8 5-1,-8-5 0,0 0 1,0 4-1,-8-4-2,8 0-3,-9-4-5,9 4-10,-9-6-12,9 1-20,-9-5-33,9 0-41,-8 5-46,8-10-49,0 5-67,-10-5-70,10 0-71,-9 0-64,9 0-94,-8-5-127,8 0-54,-10 0 0,10-5 41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5:13.27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267 372 49,'-8'-5'332,"8"1"-69,0-2-34,0 1-17,0 1-15,0-2-33,8 1-31,-8-4-19,0 3-2,0 2 4,0-1 6,0-1 8,10 2 11,-10-1 13,0-1 9,0 6 5,-10 0-2,10-4-1,0 4-4,0 0-8,-8 0-16,8 0-16,0 0-16,-8 0-13,-1 4-7,-1-4-6,2 6 0,-10 3 5,9-3 8,1 3 4,-10 2 6,9-2 3,-9 6 0,9 0-1,-9-5-8,10 5-7,-11 5-12,11-5-10,-9 5-11,7 0-12,2-1-9,0 2-4,-11-6-7,19 5-4,-8-1-4,8 1 1,-10-5-3,10 5-3,0-5 0,0 5-3,0-5-1,0 0-2,10 0 2,-2 0-3,11 0 1,-11 0-2,19-6 2,-11 6-2,3-5 0,7-5-1,1 5 1,-10-5-1,10 0 1,-1-5 1,1 0-3,0 0 0,-1-5 0,1 0 1,-10 1 0,10-7-1,-9 1 1,8 1 2,-9-2 4,2 2 3,7-6 4,-8 0 0,-9 0 1,9-5 2,-1 5 0,-9-5-2,2 5-2,-1-5-2,-1 0-4,10 0-2,-9 1-1,-9-1-2,10-1-1,-10 6-1,8 1-1,-8-1 2,0 0 2,0 10 4,0-5 1,0 5 4,0 0 0,0 0 0,0 0-3,-8 5 1,-2 5-3,1 0-2,1 0-5,-10 0-1,9 5 0,-9 5 0,10 0 0,-11 0 0,2 4 0,8-4 0,0 5-1,1 1 0,8-2 1,-10 1 0,10 5 1,0-5-1,0 0 0,0 0 0,10-1 0,-2-4 0,1 6 0,0-7 0,8 1 0,-7-5 0,-1 5 0,7-5 1,-6 0 1,-1-5-2,-1 0-2,10 0-6,-9-5-3,9 0 1,-10-5-3,11 5 0,-11-5-3,1-5-2,0 5 3,0-5 4,-1-5 0,2 5 1,-1-5 3,-9 1 0,8-1 3,-8-6 1,0 7 1,0-11 1,8 5 1,-8 0-1,0 0-3,0-5 3,0 6 0,0-2 0,0 1 0,-8 1-1,8 4 0,0-5 3,0 5 0,0 0 1,0 0-1,0 0 0,0 5 1,0-5-1,0 5 0,8 1-1,-8-2 0,0 7 1,0-7 0,0 7-1,10-1 0,-10-1 0,9 2 1,-1-7 2,2 7 0,-2-1-4,1-1 0,1 6 1,6-4 1,-7-1 0,9 5-2,0-5 1,-1 5 0,1 5 4,-1-5 0,2 0-1,-1 9 1,-1-3 0,-8 3 2,8 2 3,2 4 2,-11 0 3,10 4 4,-9 1 3,-1 0 0,2 0 2,-2 5 1,1 0-5,-9-5 0,0 4-1,0-4-3,0 5-5,0-5-1,0 0-4,0 0 1,-9-5 0,9 0-3,0 0-1,-8-5 3,8 5 1,0-10 1,-10 5 2,10-5 0,0-1 4,0 2 4,0-6 10,-8 5 3,8-5 6,0 0 2,0-5 0,0 5 1,0-10-3,0 5-5,0-10-8,-9 5-8,9-5-6,0 0-4,0 0-2,0-5-2,9 5 0,-9-5-1,0 0 1,0 5 0,8-4 1,-8 4-1,10-5-1,-2 5 1,-8 0-1,9 0 1,-1 0-1,2 0 0,-2 5 3,-8 0-2,9 0-1,1 0 0,-2 6 0,1-2 0,0 1 0,0 1-3,-1-2-2,10 6 0,-9 0 3,-1 0 1,2 0 0,-1 0-1,9 10 2,-10-5 0,10 5-1,-9 0 1,-1 0 0,11 5-1,-11-5 1,0 5 8,2 0-2,-1 0-3,-1 0 1,-8 4 0,10-4-1,-10 0 0,8 0 1,-8 0-10,0 0 4,9 0 2,-9 0 0,0 0-1,-9 0 2,9-5 0,0 5-2,0-5 1,0 0-4,0-5-8,-8 5-11,8 0-12,0-5-17,0-1-21,0 2-23,-10-1-37,10-1-44,0 2-32,0-6-33,0 5-33,0-5-40,10 0-44,-10 0-40,0 0-28,0-5-24,8-1-49,1 2-76,-1-7-66,2 7-7,-2-7 29</inkml:trace>
  <inkml:trace contextRef="#ctx0" brushRef="#br0" timeOffset="1078">1596 397 50,'0'-5'559,"0"0"-50,0 0-67,0 1-29,0 4-12,0 0-46,0 0-56,0 0-39,0 0-27,0 4-22,0 1-15,0 5-12,0 0-5,0 0 2,0 5 5,0 0-3,0 0-13,0 0-15,0-1-21,0 7-15,0-1-15,8-5-17,-8 4-19,8-4-13,-8 5-12,10-5-8,-1 0-5,-1 0-8,1 0-4,0 0-2,0-5-2,-1 0 0,2-1 2,-10-3 4,9-1 7,-1-1 5,2-4 2,-10 6 1,8-12 2,1 6-1,9-4-3,-10-7-2,1 2-8,1-1-7,6-10-2,-6 5-3,7-5-6,-7-5 2,7 5-2,-9-10-3,10 6-2,-9-2 1,9 2 1,-9 4-1,0-5 0,0 5-1,-1 0-1,1 5 2,0 0 0,-9 0 1,9 5-4,-9 1-3,0 4-11,0-1-13,0 2-18,0-1-22,0 5-26,0 0-30,0 0-33,0 5-33,-9-1-28,9 2-26,0-1-27,0-1-28,-9 7-24,9-2-22,0-3-14,-9 3-8,9-3-4,0 3-1,0-4-5,0 5-12,9-5-6,-9 5-11,0 0-10</inkml:trace>
  <inkml:trace contextRef="#ctx0" brushRef="#br0" timeOffset="1414">1976 571 227,'0'10'305,"9"1"-30,-9-7-32,8 6-33,-8-5-31,10 0-20,-2 0-14,1 0-5,-1-5-6,2 5-2,-2-5-8,1 0-4,1 0 0,-2 0 2,0-5 0,11 5-2,-11-5-1,1 5-2,0-5-3,0 0-2,-1 0-1,10-5-19,-9 6 0,1-7-2,-2 1-9,1 1 1,-1-6 0,2 0-1,-2 0-7,1 0 7,-9 4-7,10-3 0,-2-1 1,-8 0-6,0 0-7,8 0-7,-8 0 0,0 5 5,0 0 3,0 0-2,0 5-5,0-5 0,0 10-2,0-5-3,0 1-7,0 4-11,-8 0-10,0 4-10,-2 1-2,1 1-4,1 3-6,-10 1 1,9 5 0,1-5-2,-2 10 0,1-5 1,1 5-4,-2 0 1,2 0 4,-1-5-1,9 4-2,-9 1 1,9 1 2,0-6 0,0 4 1,0-4-1,0-5-2,0 5 1,9-5 1,-9 0 1,0 0-2,9 0 0,-9-5 0,8 4 0,-8-3 0,10-6 1,-2 5-2,-8-5-1,9 0 1,1-5-1,7-1 0,-9 2 0,2-1-1,7-5 0,-7 0 1,6-5 1,3 5 0,-3-5 1,3 0 3,-1 0-1,-1-5 1,1 5 3,-1 0 7,1 0 12,0-5 13,-9 11 14,9-6 9,-1 5 9,-7 0 9,7 0 2,-9 0 2,2 5-9,-2 5-9,1-5-8,1 0-12,6 5-4,-6 0-8,-1 5-5,-1 0-4,0 0-5,2 5-4,-1 0-5,-1 0 0,2 0-3,-2-1 0,1 6-2,1-4-4,-10 4 1,8 0-1,-8 0 0,0 0-1,0-1-1,0 1 0,0 0 2,0-5 0,-8 5 0,-2-5 0,10 0 0,-9 0-2,1 0 1,8-6-1,-10 2 0,10-1 0,-8-5 0,8 0 1,-9 0 0,9 0 1,-10-5 1,10-1-2,0-3-1,-8 4-2,8-10-4,0 5 0,0 0-2,0 0-2,0-5-2,8 5-1,-8 0 0,10 0 0,-10 1-3,9-2-3,-1 1-1,2 5 0,-2-5-2,1 1-2,1 3-3,-2-3 0,1 4-1,-1-5 0,10 5-1,0-1 0,-9-3-2,9 3-1,-1 2 1,1-1 1,-1 0 3,1 0 2,1 0 0,-3 0 4,11 0 4,-9 5 2,-1-5 3,1 0 1,9 0 2,-10 0 4,1-5 2,1 5-1,-3 0 1,3 0 1,-11 0 0,10 0 1,-9 0 1,-1 0-2,2 0 2,-2 0 1,1 5 2,-9-4 0,10-2-3,-10 6 2,0-5-2,8 5 1,-8 0-1,0 0-3,0 0-3,-8 0 1,8 0 3,-10 5-2,1 1 1,1-2 2,-2 1 1,2 5 0,-1 0 1,-9 0 1,10 0-2,-2 0 2,-7 0 0,9 5-2,-2 0 0,-7-5 0,7 5 0,2-5 0,-11 5 1,11-6-1,-1 6 0,1-4-1,-2 4-3,2-6-13,-1-3-12,9 3-22,-9-4-16,9 5-14,0-5-13,-9-5-7,9 5-4,0-5 3,0 0 7,0 0 13,9 0 17,-9 0 3,9-5 6,-9 0 4,9 0 6,-1 0 4,2-5 10,-2 6 6,9-7-1,-7 1 10,-1 1 10,-1-2 0,2 1 4,7-4 2,-7 4-2,-2-5 1,9 0 1,-7 0 3,-2 0 1,10 0 6,-9 0 5,-1 0 10,2 0 19,-2 5 19,1 1 22,1-2 18,-2 1 16,-8 5 8,0 1 3,8-2-9,-8 6-15,0 0-19,0 0-4,0 6-5,9 3-5,-9 6 1,0 0 6,0 5 11,0 5 9,10 5 6,-10-1-8,8 7-10,-8-7-2,9 11-5,-9-5-9,9 0-8,0 4-5,-9-3-4,8 3-5,-8-4-6,10 5-7,-10 0-6,0-1-4,0-4-7,0 1-2,0-2-4,0 1-11,0-5 1,0-1 1,-10 1 0,10-4 0,-8-2 0,-1-4-1,0 1-1,0-2 8,9-4-2,-8 0-4,-2-5-1,1 0-2,1-1-2,0-3-3,-2-6-4,1 5-5,1-5-8,-2-5-2,-7-1-3,7 2-4,2-7-4,-10 2-2,9-1 3,1 0 4,0 0 2,-2 0 3,1-4-1,1 3 5,-2 1 5,2 0 4,-1-5 1,9 5-1,-10-5 1,10 6-1,0-6 1,0 0 0,0 4-3,10-4-3,-10 1-1,9-1-4,-1-5-1,2 5-3,-2 0 1,11-5-3,-3 0 0,-7 0 0,9 5-3,0-4 4,-1-1 2,10-1 2,-9 2 1,-1 4 1,10-5 1,-9 5 5,9-5 5,-11 5 0,3 0 1,-1-5 2,-1 5 0,9 0 2,-7 0 2,-3 0 1,3 1-3,-1-1-1,-1 0 3,1 0-1,-1-5 2,1 5 1,0-4 0,-1 4-2,2-6 2,-3 6 3,-6-5-4,7 1 1,-7 4 1,7-5-2,-9 0 1,2 0 3,-2 5-3,1 0 0,-9-4 5,10 4-3,-10 0-2,0 4 0,0 2 0,0-1 0,0-1 0,0 7-2,0-1-3,0-1 0,0 6 2,-10 0 0,10 0 0,-9 6-1,-9-1 2,1-1 1,9 7 0,-10 4 1,-1-6-1,3 12 0,-3-6 1,11 4 0,-10 1 2,9 5-1,-9-5 3,10 5-2,-1-6 0,9 2 2,-10-1-2,10-1-1,0 1 0,-8 0-1,8 0-1,0-5 4,8 0-1,-8-5-1,0 0 0,10 5 1,-10-5-2,9-6 3,-1 7 0,-8-7-4,10 2 0,-10-6 0,8 5-3,1-5-3,0-5-2,0 5-5,8-6-4,-7 2-2,-2-1-1,0-5-4,11 5-1,-11-5 3,10-5 2,-9 0 3,9 5 4,-10-5 1,11 0 2,-11 0 6,10 0 2,-9 0 2,8 0 1,-8 6 0,0-2 2,9 2 5,-9-1 0,-1-1 3,2 7 5,-10-7 4,8 11 3,1-4 2,-9 4 1,10 0 2,-2 0 2,-8 4 2,8 2-3,1 3-1,1 2-3,-10-1 1,8 4-3,-8-4-6,0 5-3,0 0-3,0-4-3,0 3-2,0 1-1,-8 0-3,8 0 0,0 0 1,-10-5 0,10 5-2,0-5 0,-9 0 1,9-1 0,-8-3 1,8 3 1,-8-3 0,8-6 4,0 5 6,0-5 0,-10 0-1,10-5 2,0 5 0,-9-10-2,9-1 1,0-4-4,-8 1-4,8-1-2,0-10-2,0 5 0,8-5-1,-8 5 2,9-10-2,-9 6-1,10 4 0,-2-5 1,0 5 1,1 0-1,1 0 2,-2 5 1,-8 5 1,8 0 2,-8 0 0,10 6 1,-10-2 0,9 1-1,-9 5-3,8 0 0,-8 5-1,10 1 2,-2-2 0,1 6-4,-1 0 0,-8 5 1,18 0 2,-18 0 2,9-5 0,1 5-1,-2 0 2,1 0 5,0 0 2,0 0-1,-1 0-1,1 0-1,1 0 0,-2-6-3,0 6-3,-8-5-2,10 5-1,-10-5-1,9 0 0,-9 5 0,8-5 0,-8 5-4,0-5-6,0 5-10,0-6-12,0 2-15,0-1-20,0-1-29,-8-4-40,8 5-42,0-5-44,0 1-37,8-6-37,-8 4-43,0-4-45,0 0-32,10 0-18,-10-4-13,8-2-23,1 1-38,-1-5-55,2 1-39,7-2 14</inkml:trace>
  <inkml:trace contextRef="#ctx0" brushRef="#br0" timeOffset="3338">4444 318 194,'9'-11'412,"-1"7"-48,-8-7-45,0 2-12,0 4 4,0 0-30,0 0-36,0 0-28,-8 0-22,8 5-7,-9 0-15,0-5-13,-8 5-16,8 5-11,-9-5-9,0 5-3,9 0-3,-9 0-12,1 5 7,8-1 3,-8 2 13,8 4 3,-9 0 8,0 4 1,9 1-2,-9-5-7,10 5-14,-1 5-12,1-5-22,-2 5-16,2-5-13,8 0-13,-9-1-9,9 1-6,0-5-3,0 0-4,0 5-1,0-5-2,0-5-7,9 5 0,-1-5-3,2 0 0,-10 0-4,8 0-1,9-5-1,-7 0-2,-2 0 2,1-5-1,9 4-2,-10-4-3,11 0 0,-2 0-1,1-4-4,-10 4-7,10-5-5,1 0-5,-2 0-2,1-5-4,-1 5-6,1 0-9,0-5-5,-1 0 2,1 0 3,-1 0 2,1-5 0,1 5 5,-3 1 5,-6-6 10,7 0 10,-8 0 4,9 0 4,-10 0 1,10 0 6,-9-5 1,1 0 0,-2 5 2,1-5-2,-9 0 1,8 5 0,-8 1 2,0-1-1,0 4 2,0 1 0,0 1-1,0 4 2,0-1 2,-8 2-4,-1 4 1,1-5-1,-2 5 4,-7 5 3,7-1 6,-7 2 5,-1 3 8,1 2 10,7 4 7,-6 0 7,-3 4 5,11-4-2,-10 5-1,9 0-1,1 0-3,-2-1-4,2 2 2,-1-6-5,9 5-4,0-1 0,0-4 1,0 0-4,0 0-3,0 0-1,0 0-7,9-5-2,-1 0-3,2 5-4,-2-5-3,1-5-3,-1 5-3,10-6-2,-9 2-3,9-1-2,0-1-1,-9-4-1,8 6-1,1-6 0,0 5-3,-1-5 1,1 0-3,-1 4-4,1-4-4,1 0-10,-3-4-9,-6 4-11,7 0-15,-9-5-13,11 5-25,-11-6-28,2 2-35,-2 4-37,1-5-41,1-1-44,-2 2-51,-8-1-54,0 0-44,0-5-29,0 5-53,0-5-97,-8 0-62,8 0-4,-10-5 34</inkml:trace>
  <inkml:trace contextRef="#ctx0" brushRef="#br0" timeOffset="3964">4895 19 225,'9'-5'640,"9"0"-34,-10 5-93,2-5-47,-1 5-63,-1-5-57,0 5-38,11 0-28,-11 0-17,10 5-15,-9-5-11,9 5-13,0 5-16,-9-5-22,8 5-15,1 0-20,-10 5-19,2-5-20,7 10-18,-7-5-17,-2 4-11,1 7-10,-1-7-8,2 6-4,-10 0-1,0 5-2,0 0-5,0-1-2,0 6 0,-10 1-3,2-7-2,-1 6-4,-9 0-4,9 0-7,-9 0-1,1-5-3,-9 4-1,7 1 0,3-5-1,-11 5 1,9-5 2,-1 5-2,-6-6 1,7 1 0,0-5 1,1 5-2,-2-5 0,3 0 1,-3-5-2,1 4-1,10-3 1,-11-7-3,3 6 0,7-5 0,-1 0-2,2-5 0,0 0 0,8 0 2,-10-5 0,10 0 1,-9 0 0,9-5 1,0 0 0,0 4-1,0-4-1,0-4 1,0 4-1,0-5-1,9 0-2,-9 0-1,0 0-1,0 0 0,10 0 0,-10 0-1,0 0-1,0 0 2,8 0-1,-8 0-1,0 0-2,8 0 1,-8 0-2,0 5 0,10-5-4,-10 5-5,0-5-3,9 5-2,-9 0-5,0-5-7,8 5-5,-8 0-6,0 0-5,0 0-5,0 0-6,8 0-10,-8 0-11,0 0-13,0 0-22,0 0-23,0 0-23,0 0-27,0 0-29,0 0-23,0 0-27,0 0-26,0 0-15,0 0-15,0 0-13,0 0-11,-8 0-11,8-5-16,-8 5-43,8-5-77,-9 0-57,9 0-13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6:54.18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36 210 147,'8'0'253,"-8"-5"7,0-1 20,0 6 23,0-4-7,10 4-22,-10-5-23,0 5-19,0-6-18,0 6-16,0 0-19,0 0-15,0-4-16,0 4-19,0 0-13,0 0-13,0 0-12,0 0-13,0 0-12,0 4-10,0-4-8,0 0-4,8 6 5,-8-6 11,0 5 11,0 5 18,0-1 16,9 2 18,-9-2 14,0 6 14,0-5 0,0 5-6,0 0-11,0 0-15,0 5-14,0 0-13,0 0-13,0-1-15,-9 7-11,9-7-7,0 7-9,0-7-3,0 6-5,0-5-7,0 5-3,0-5-4,9 0-4,-9 0-1,0 0-2,0-1-2,0-4 0,8 0-3,-8 0 1,0 0-1,0 0-1,10-5 0,-10 0-1,0 5-1,0-10-1,0 5-9,0 0-15,0-5-16,0 0-21,0 0-25,0-1-29,0 2-31,0-6-37,8-6-37,-8 6-35,0-9-40,9 4-32,-9-5-29,10 0-28,-2-5-26,1-5-22,-9 5-27,9-5-40,-9 0-52,0 1-5</inkml:trace>
  <inkml:trace contextRef="#ctx0" brushRef="#br0" timeOffset="342">36 165 201,'8'-15'318,"-8"5"-33,0 0-19,10 0 0,-2 0-4,1 0-26,-1 5-24,2 5-18,-2-5-7,11 10-8,-2-5-5,1 10-10,-10-5-6,19 5 0,-9 0-10,-1 0-12,1 5-16,-1-5-15,1 5-12,-9 0-4,9 0-5,-10 0-5,2 0 0,-1 0-1,-1 0 11,-8-1 3,0 1 4,-8 0-4,-1 0-7,-1 0-8,-6 5-11,-3-5-12,1 0-16,-7 0-12,7 0-12,-9 0-2,9 0-5,-8-6-5,8 1-2,0 0-9,1 0-23,-1-5-23,1 0-26,-1 0-37,9-5-35,-1 0-45,2 0-52,8 0-51,-8 0-42,8-5-40,0 0-44,0 0-59,0 0-87,8-5-36,0 5 12</inkml:trace>
  <inkml:trace contextRef="#ctx0" brushRef="#br0" timeOffset="660">655 115 432,'8'0'381,"-8"-5"-70,0 5-27,10 0-13,-10 0-30,0 0-26,9 5-14,-9 0-10,0 5-2,8 0 0,-8 0 1,0 5 0,10 0-2,-10 4 0,8 2-3,-8-1-3,0-1-3,0 6-1,9-5-1,-9 5-7,0-5-10,0 5-14,0-5-15,-9-1-16,9 1-17,0 1-18,0-2-13,0-4-13,0 5-9,0-5-9,0 0-6,9-5-5,-9 0-5,0 0-4,0 0-2,0-5-2,0 0 3,0 0 4,0-5 7,0 0 8,8 0 5,-8 0 4,0-5 0,0 0 1,0-5-5,0-5-6,0 5-10,0-10-9,0 5-5,10-5-4,-10 0-4,0 1 1,0-2-1,8 1 0,-8 5-1,0-4 1,0-1 0,0 5-1,0-5 0,9 5 0,-9 0 0,0 0 0,0 6 1,0-2-1,0-4 0,0 5 0,0 1 0,0 4 1,0-1 2,0 2-3,10-1 1,-10-1 3,0 2 0,0 4-3,0 0 1,0-5 0,0 5-2,0 0 1,0 0-1,0 0-3,0 0 0,0 0 3,0 0 0,0 0-1,0 5 0,0-5-1,0 0 0,0 0 1,0 0 1,0 0 0,0 0 0,0 4-1,0-4-1,0 0-1,0 6 3,0-1 0,8-5-1,-8 4-1,0 7-1,8-7 3,2 7 0,-10-7 0,9 7-2,-9 4 2,8-6-1,-8 6 1,8-5 1,-8 5-1,10 0 0,-10 0 0,0 5 1,9-6-1,-9 1 1,0 0-1,8-4 1,-8 4 1,0 0 0,10 0 0,-10-6-2,0 6 0,8-5 0,-8 0 0,0 0 1,9-5-2,-9 0 0,0 0 0,10 0 2,-10-5 0,8 5 1,-8-5-1,9-5 0,-1 5 2,2-5 2,-2 0 0,1 0-2,9-5 0,-10 5-1,2-5-1,-1-5 0,-1 5-1,0 1 0,2-6 0,-1 0 0,-1 0 2,2 0-1,-2 0 2,1 0-2,1-5 1,-2 5 0,0-5-1,-8 0-1,9-5 0,1 5 1,-10 1-1,8-7 0,-8 2 0,9 3 0,-9-3-1,0 4 1,9 0 0,-9 0-1,9 0 1,-1 5 0,-8 6 0,0-6 0,10 4 1,-10 7-3,0-1-1,0-1 0,8 6-1,-8 0 1,0 0-2,0 6 1,0 3-1,0 2 2,9 4 1,-9 4 2,0 1 3,0 5 6,0-5 6,0 10 6,-9-5 6,9 5 5,0 0 6,-8 0 2,8-1 2,-10 1-2,10 0-1,-8 0-2,8 0-2,-9-1-2,9-4-2,0 5-2,-9 0-2,9-5 0,0 5-4,0-6-3,0-3-3,-9 3-3,9-9-3,0 5-3,0-5-2,0 0-2,0 0-2,0-5 2,0 0-3,0 0-3,0-5-6,-8 0-1,8 0-18,0-5-19,0 0-27,0 0-30,0 0-36,-10-5-52,10 0-58,-9 0-64,9 0-51,0-5-50,0 0-44,0 1-40,0-2-33,0-4-29,9 0-38,-9 0-57,10-5 0,-2 5 37</inkml:trace>
  <inkml:trace contextRef="#ctx0" brushRef="#br0" timeOffset="1546">1496 135 270,'8'-5'292,"1"0"-22,-9 0 1,10 5 15,-10-5-11,0 0-19,8 0-13,-8 5-15,0 0-13,0-5-11,0 5-17,0 0-18,0 0-17,0 0-9,0 5-4,8 0 3,-8 0 12,0 5 17,0 5 21,0-5 19,0 5 9,0 4-2,0-4-13,0 6-16,0-1-22,-8 4-23,8-4-28,-8 0-23,8 5-15,0-5-13,0 0-7,0 5-5,-10-6-6,10 1-7,0 1-6,0-2-4,0 1-5,0 0-4,0-5-4,0 5-4,10 0-3,-10-5-3,-10-1-1,10 7-3,0-6-1,0-1 1,-9 1-2,9 0-4,-8-5-13,8 5-13,-10-5-18,10 0-22,-8 1-33,8-2-42,-9-4-45,-1 0-45,10 0-45,-8-5-44,8 0-44,0 0-45,-8-5-30,8 0-17,0-5-17,0-5-24,0 0-31,0 0-49,8-5 0,-8 1 35</inkml:trace>
  <inkml:trace contextRef="#ctx0" brushRef="#br0" timeOffset="1851">1459 210 120,'0'-11'179,"0"-4"12,0 6 15,0-1 18,0 5-1,0 0-17,0-5-19,0 5-12,0 0-10,10 5-8,-10-5-5,9 5 1,-1-5 1,-8 5 3,18 0 8,-9 0 11,9 5 11,-10-5 10,11 5 9,7 0 5,-9 5 3,10-5 3,-9 5 0,9 0-2,-1-1-7,-9 6-15,10-4-14,-9 4-19,9 0-21,-10 0-22,1 4-23,-1-4-19,1 5-17,0 0-12,-9 0-5,-1 0-10,2 5-4,-2-6-3,1 7-2,-9-7-9,8 6 1,-16-5 1,8 5-3,-9 0 1,1 0-2,-2 0 1,-7-5-1,-1 4 3,0-3-2,1 3-5,-10-4-7,1 1-10,-9-2-14,8-4-17,0 5-21,-8-5-30,8 0-41,1 0-48,-9-6-46,8-4-55,-8 6-53,8-7-53,1 2-55,-10-6-51,10 0-58,-1 0-81,-8-6-60,8 2 1,1-1 33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6:56.53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42 160 9,'-9'0'204,"1"0"14,-2 0 14,10 0-8,-8 0-20,8 0-24,0 0-21,-9 0-14,9 0-13,0 0-7,0 0-5,0 0 0,0 4-1,0-4 5,0 6 2,0-6 8,0 5 5,9-5 10,-9 4 5,8 1 5,-8-5 9,10 6 7,-2-6 9,11 4 5,-3-4 7,3 0 2,7 0 10,-9 0 3,18-4-9,2 4-12,-2 0-15,0-6-18,10 1-19,-2 1-20,11-1-22,-11-1-20,11 2-11,7-1-12,-7-5-8,-1 5-7,9-1-8,-9 2-7,1-1-4,7-5-2,-7 5-4,-2 0-4,9 0-1,-7-5-1,-1 5 0,9 0 0,-9 0-1,1 0-3,-11 0 1,2 5 0,-1-5-1,-8 5 0,-1 0-1,0-5 0,0 5-1,-8 0-2,0 0-1,-9 0 0,7 0 0,-6 0 2,-11 0-2,10 0 2,1 5 0,-11-5 1,0 0 1,1 0 1,1 0 0,-2 0-1,0 0 1,-8 0 0,10 0 1,-10 0 2,0 0 0,9 0 1,-9 0-4,0 0 2,0 0-3,0 0 1,0 0-3,0 0-7,0 0-10,0 0-13,0-5-12,-9 5-17,9 0-23,-10 0-30,10 0-40,-8 0-43,0 0-45,-2 0-51,1-5-58,1 5-61,0-5-64,-2 0-74,1-5-116,1 5-60,-2-10-9,-7 5 33</inkml:trace>
  <inkml:trace contextRef="#ctx0" brushRef="#br0" timeOffset="2937">608 1040 33,'-9'0'325,"9"0"-7,0 0 5,-8 0 8,8 0-21,-9 0-32,9 0-29,0-5-22,-10 5-16,10 0-9,0 0-7,0 0-15,0-4-14,0 4-14,0-6-12,0 1-10,0 5-9,0-4-10,0 4-8,10-6-7,-10 6-8,0 0-9,0-5-9,0 5-9,9 0-9,-9 0-6,0 0-9,8 0-3,-8 0-1,0 0-3,9 0-1,0 0-2,-9 5 1,17-5 0,-7 0-2,-2 6 0,11-6-6,-2 0 1,1 0-4,-1 0-3,9 0-3,-7 0-4,7 0-1,1-6-1,-10 6 1,9 0-3,1-5 0,0 5-1,0 0 1,-9-4 2,7 4-1,-7-5-5,9 5-9,0-6-12,-11 2-15,3-1-19,7-1-23,-7 2-22,-2-1-26,1-1-25,-1 2-22,1 4-16,0-5-15,-1 0-12,-9 0-11,2 5-7,7-5-6,-7 5-3,-2-5-3,1 5-4,-9 0 2,10 0 1,-2-5-3,-8 5-10,0 0-24,8-5-32,-8 5-38</inkml:trace>
  <inkml:trace contextRef="#ctx0" brushRef="#br0" timeOffset="3309">1280 761 1,'0'-4'221,"-8"4"5,8-5 14,-9-1 19,9-3 21,-10 9-10,10-5-24,-8 5-15,8-5-11,0 5-9,-8-5-10,8 5-12,0 0-16,0 0-20,-9 0-18,9 0-17,0 0-16,0 0-15,0 0-3,0 5 9,9-5 15,-9 5 18,8-5 13,0 5 14,2-5 19,-1 5 17,-1-1 0,10-4-11,-9 6-18,9-6-19,-1 5-19,1-5-18,0 4-25,-1 2-21,1-6-17,1 5-9,-2-1-8,1 2-4,-1-1-3,1-1-4,-10 7-1,2-2 5,7 1 1,-9 1 2,-8-2 0,10 6 3,-10 0 3,9 0 4,-9 5 3,-9-5 0,9 5 0,-10-1-2,2 7 2,0-7 0,-1 1-3,-9 5 1,9 0-2,-9-5-1,10 0 0,-10 0 0,9 0-1,-9-1-4,9 2-2,-9-6-6,10-1-2,-10 1-3,9 0-4,1 0 0,-2-5-4,1 0-2,1 0 1,0 0 1,8-5-1,-10 5-1,10-5 2,-9 0-1,9 0-1,-8 0 4,8 0-2,-10-5-5,10 5-11,0-5-11,0 5-12,0-5-13,0 0-15,0 5-21,0-5-24,0 0-27,0 0-31,0 0-34,0 0-38,0-5-53,0 5-57,0-5-58,0-5-51,0 5-51,0-5-71,10-5-100,-10 5-26,0-5 22,8 0 54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01.21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44 190 10,'0'0'145,"10"-6"15,-10 2 19,0-1 22,0 0 26,0 0 20,0 0-7,0 5-10,0-5-11,0 0-8,0 5-5,0 0-9,0-5-10,0 5-17,0 0-11,0 0-24,0 0-22,0 5-14,0 0-11,0 0-4,0 5-2,0 0 7,0 0-1,0 5 24,0-6 19,0 11 11,0-5 5,0 6 8,-10-2 6,10 1-1,0 5 8,0-5-17,0 0-15,0 4-11,-8-3-16,8-1-16,0 4-14,0-3-16,0-2-12,-9-4-7,9 5-6,0-5-8,0 0-4,0 0-5,0-5-4,-9-6-4,9 7-1,0-7-2,0 2 1,0-1 3,0-5 11,0 0 6,0 0 5,0 0 3,0 0 5,0-5 1,0-1-1,0-3-7,0 3-8,0-8-8,0 4-8,0-10-2,0 5-4,0-5-4,0 0-2,0-5-1,0 6 1,-9-1-1,9-5 2,0 5-1,0 0-1,0-5 0,0 5 0,0 0 0,0 0 1,-8 0 0,8 5 0,8-5-1,-8 5-1,0 6 2,0-6-1,0 5 0,0 5 0,0-5 1,0 5-2,0 0 1,0 0 1,0 5-2,0-5 0,0 5-2,0 0 0,0-5-3,0 5 3,9 5-1,-9-5 1,0 5 1,0 5-1,9-5 2,-9 5-1,9-5 3,-9 5 0,8-1 1,-8 2 2,10-1-2,-10-1 4,9 6 1,-9 0 5,8 0 1,-8 0-2,10 0 1,-10 0-1,0 0 0,8 0 1,-8 5-4,9-6-2,-9 1-2,8 0-1,-8 6-1,0-12-2,10 6 2,-10-4-2,8 4 0,-8-6-1,0 1 0,9 0 1,-9 0 0,10-5 0,-10 0 0,8 0 0,-8 0 0,8-5 0,2 5 2,-10-5 0,0 5 1,9-5-1,-1 0 3,-8 0 0,9-5-2,-9 5 3,0-5-3,9 0 0,-9 0-1,9-5 1,-1 5-2,2-5-1,-10 0 1,8-4-1,1-1 0,1 0 1,-2-5 0,1-1-2,-1-3 1,2 4 2,-2-10-1,1 5 0,1-5 0,-10 1 0,8-1 0,-8 0 2,8 0 2,-8 0-2,0 5-2,0 0 0,10 5-1,-10 0 0,0 5-3,0 0 0,0 6-3,0 3 4,0-3 2,0 9-3,0 0 2,0 0 2,0 9 7,0 2 5,0 4 6,0 4 6,0 7 8,0 3 13,0 1 9,0 5 5,0-1 7,0 1 4,0 1 2,0 3-1,0-4-3,9 0-8,-9 5-6,0-5-5,8-1-7,-8-4-11,8 5-5,-8-5-5,0-1-7,10 1-3,-10-4-3,9-2-3,-9-4-3,8 5 0,-8-5-1,0 0 0,10 0 0,-10-6-4,0 1-11,0 0-15,0-4-26,0-7-21,0 7-19,0-7-22,0-4-21,0 5-31,0-5-40,-10 0-61,10-5-56,-8 1-77,8-2-78,0-3-67,0-6-62,8 4-60,2-8-75,-2 4-30,1-5 20,1 0 62</inkml:trace>
  <inkml:trace contextRef="#ctx0" brushRef="#br0" timeOffset="856">904 374 87,'8'-5'377,"-8"-5"-69,8 5-32,-8 0-5,9 0-10,-9-5-25,0 5-22,0 0-18,10 0-13,-10 5-6,0-5-6,0 0-7,0 5-3,0-5-6,0 5-6,0 0-7,0 0-7,-10 0-12,10 0-2,-9 0-16,1 0-14,0 5-8,-2 0 0,-7 0 3,7 0 6,-7 5 8,7 0-4,-6 5 10,-3 0 6,2 0 0,-1 0-1,0 0-6,1 0-9,-1 5-10,1-5-13,7 0-12,-7-1-18,8 1-6,0 0-8,1 0-13,-1 0-4,9-5-5,-10 0 0,10 0-1,0-5 5,0-1-2,0 7-3,0-7 1,10-4-2,-10 6 0,9-6 1,-1-6-1,1 6 4,0-4 0,0-1 3,-1-1-1,2-3 2,7-1 1,-7-5 2,-2 0 2,1 0 1,-1 0-1,2 0 3,-2 0 4,1 0 3,-9 5 5,9 1 3,-9 3 0,0-3-3,0 4-1,9 5-3,-9-6-5,0 6-6,0 6-7,0-6-4,0 5-4,0-1-2,0 7-1,0-2-1,8 1 0,-8 5 0,0-5 3,10 5 0,-10-5 0,0 5 2,9 0 1,-9-5 0,8 0-3,0 0 1,2 0-1,-10 0 0,9-5-1,-1-1 1,2 2 0,7-1 0,-7-5 3,6 4 0,3-4-1,-11-4-2,10 4 1,-1-5 1,1-1-2,-1 2-1,-7-7-1,7 2 0,1-1-8,-9 0 6,9-5 0,-10 0 1,2 0 2,-1-5 1,7 5 0,-6-4 0,-10-2 10,9-3-7,-9 4-2,0-1-1,8-3 0,-8-1 0,0 0-1,0 0 1,0 0-1,0 0 0,0 1 0,0-2 1,0 7-2,0-6 0,0 5 0,0 5 0,0-5 0,0 6 0,-8 3 2,8-4 0,0 11-3,0-7 5,0 7 2,0-2 1,0 1 0,0 1 1,0 4-2,0-5-1,0 5 3,0 0-6,0 0 2,0 0-4,0 5 0,0-5-4,0 4 2,8 1 0,-8 1 3,0-2 4,0 7 2,0-7 6,10 7 6,-10-2 6,0-3 6,0 3 4,0 1 1,0 0 2,8 0-4,-8 0-2,0 5-2,0-5 1,0 0-1,9 5-1,-9-1-1,0-3 0,0 4 4,0 4 1,0-4-10,0 0 1,0 5-2,0 0-2,0 0 0,0-5-3,0 5-2,10 0-2,-10 0 6,0-1-5,0 7-5,0-7-1,0-4-1,8 5-3,-8-5-2,0 5-1,0-5-1,8 0 0,-8 0 0,0-5 1,9 4-1,-9-3-4,0-7 3,0 7 1,0-7 1,0 2-1,0-1 2,10-1-1,-10-4 1,0 0 7,0 0-2,0 0 0,0-4-1,8-1-1,-8-1-1,0-3-1,9-1 0,-9-1-3,9 2-1,0-6-3,-1 0-4,2-5-3,-1 0-2,-1 0-2,0 0-3,2-4-3,-10 4-1,9-1 0,-1-3 4,2 4 5,-10 5 2,0-5 3,8 10 1,-8-5 4,0 5 2,0 0 1,0 5 0,0 0-3,0 5 0,0 0-1,0 0 0,-8 0-2,8 5 2,0 5-1,-10 0-1,2 5 4,-1 0-2,9 0 3,-10 5 1,2 0 2,8 0-2,-8 5 0,8-11 2,0 7-2,0-2 3,0-4 2,8 0 2,0 0 2,2 0 4,7 0 0,1-5 0,1 0 2,-3-5-1,11 0-2,0-1-2,-1 2-2,-9-6-1,10 0 0,0 0-2,-1 0-3,1-6 1,0 2-1,-9-1 5,-1 0-3,9 0-1,-7-5-2,-11 0 0,10 5 1,-1-5-1,-7 0 0,7 0-6,-9-5 3,2 5 0,-1 0 2,-1-5 0,2 0 0,-2 5-1,1-4 1,1-1 0,-2 0-1,-8 0 1,8 0 0,1 5-1,-9-5-1,0 0-1,10 0-2,-10 5-1,0-5 0,0 0-2,0 0-3,0 0 1,-10 0-2,10 6 1,0-6 2,0 4 1,-9 7-2,9-7 2,0 7 2,-8-1 0,8 0 1,-8 0 0,8 5-2,-10 5 1,1 0 3,-9 4-2,10 2 0,-1-1 2,-9 10 0,9-5 2,-9 4 1,10 1-1,-10 0 0,9 5-4,1-5 2,-2 0 1,1 5-1,1-5 0,8-1 0,-10 1 1,10 1 2,0-6 4,0 4-3,10-4 0,-10-5 1,8 5-1,1-5 0,9 0 1,-9 0-1,9-5 2,0-5 0,7 5-2,-6-5 0,-1-5-1,-1 5-6,9-5-7,-7 0-6,-3 0-7,3 0-2,-1 0-3,-10-5-2,9 5-1,-7-5 7,-2 0-2,1 5 3,1-5-1,-2 0 1,1-5-2,-9 6-3,9-2-3,-9-4-8,0 0 4,9 0 1,-9 0-3,0 0-1,8-4 2,-8 4 2,0-5 4,0 5 3,0-5 0,9 0 1,-9 1 4,0-2 5,0 1 0,0 5 1,0 0 2,0 1 3,0-1 4,0 5 3,0 0 4,0 0 3,0 5 5,0 0 6,0 0 2,0 5 0,0 0 0,0 0-1,-9 0 1,9 5-2,-8 0-4,8 5-4,-9 0-3,9 5 3,-9 0 0,9-1 1,0 1 0,0 6 3,0-1 0,0-5 5,0 4 1,9-4 1,0 5 3,-9-5 1,17 0 1,-7 5 0,-2-5-1,10-6-5,-9 6 1,9-4 2,-10 4 0,9-5-3,-7-5-2,7 4 0,1 1-2,-9-5-2,0 1 1,0 3-4,8-3-3,-17-2 0,9 1 0,-9 5 0,9-5-1,-9 5 2,0-5-6,0 5-4,-9-5-6,9 5-9,-18-5-12,10 5-14,-10 0-15,9-5-21,-9 5-31,1-5-38,-1 5-37,9-5-40,-9-5-47,10 4-48,-1-4-58,-1 0-58,2 0-62,0-4-90,-2-1-86,10-5-30,-9 5 15,9-10 39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04.06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345 208 393,'0'-4'401,"0"-1"-46,0 0-6,0 0 12,0 0-16,-10 0-22,10 0-25,0 5-24,0-5-19,0 5-18,-9 0-20,9 0-17,0 0-7,-8 5-2,8 0 2,-8 5 3,8 5-4,-10-5-2,10 5-6,-9 5-9,9-1-18,0 1-22,0 5-23,-8-5-19,8 5-13,8 0-7,-8 0-6,0 4-4,9-3-9,-9-2-6,10 1-8,-10 0-5,8 0-6,-8 0-7,8 0-4,-8-1-7,9-3 1,-9 3-5,10-4-6,-10 5-12,0-5-16,8 0-22,-8-5-31,0 5-46,0 0-66,-8-6-71,8 1-83,0 0-81,-10-4-74,1 4-74,1-11-89,0 7-123,-2-7-21,1-4 24,-9 0 65</inkml:trace>
  <inkml:trace contextRef="#ctx0" brushRef="#br0" timeOffset="278">34 657 266,'-8'-6'592,"0"-3"-60,-2 3-53,10 2-17,-9-1-49,9-1-58,0-3-45,0 9-40,0-5-37,0 0-43,0 5-38,0-5-32,0 5-30,9 0-19,1 0-18,6-5-7,3 5-7,-2 0-5,9-5-1,1 5 1,0 0-6,-1 0-6,1 0-5,8 0-7,-8 0-3,8-5-1,0 5-2,-8-5-3,-1 5-1,9-5-1,-8 5 1,0-5-2,-1-5-2,1 5 1,-9-5 1,9 0 6,-10 0-1,1-4-2,-1 3 0,1-8 2,-9 4 2,9-5-3,-10-1 1,11 2-7,-11-1 4,0 0 1,2-5 1,-10 0-1,9 6 8,-1-7 11,2 7 10,-10-7 9,0 7 9,8 4 16,-8-5 12,0 10 10,0-5 5,0 5-2,0 0-4,0 5-8,0 0-10,0 5-15,-8 5-11,-2 0-10,2 5-3,-1 5 3,-1 10 4,2 0 9,-9 5 7,-1-1 13,9 7 10,-9-2 6,10 1 3,-10 5-1,9-6-5,-9 7-7,9-7-3,1 1-10,-2 0-9,2-5-9,8 5-8,-9-5-8,9-6-6,0 1-4,0 0-4,0-5-3,0 0-1,0 0-1,9-5-1,-1-6 0,2 2 1,-2-1 0,1-5-1,9-1 1,-9-8-1,9 4 0,-1-11 0,1 2-1,0-1 1,-1-5-2,1 0 0,-9-5 0,9 0 2,-10 5-1,11-5 0,-11 1-2,0-2 1,1 7-1,-9 4 0,10-1-1,-2 2-2,-8 3-1,0 2-2,0 4 0,9 0 0,-9 0 2,0 4-2,9 7 2,-9-1 1,9-1 1,-9 6 1,8 0-1,-8-4 1,10 4 0,-2-1 1,1 1-2,-9 0 1,8-5 0,2 5 0,-1-5 2,9 0-1,-10-5-2,1 5-4,0-5-3,8-5-6,-8 0-6,9 0-5,0-5-4,-9 0-5,9-5-3,-1 0 0,1 0 4,-10-5 3,11-5 5,-2 5 2,-8-4 4,8-2 3,-8-3 4,0 4 3,-9-1 2,9-3 1,-9 4 1,0-5 2,0 5 0,0 0 1,0 1 1,0 4 0,0 0 1,-9 4-1,9 7-1,0-1-2,-9 5 2,9 0-1,-9 5 2,1-1 0,8 7-2,-9-2 1,-9 6 0,10 0 3,-2 5 1,1 0-1,9 0 0,-8 0 1,8 0-1,0-1 2,0 2-2,0-1 0,8-1 1,1-4 0,1 5 1,7-5 1,1 5 2,-1-5 1,9 0-1,1-5 1,0 0-1,-1 0-2,1-5 1,8-1-8,0 2-12,-8-1-18,9-5-18,-10 0-27,10 0-39,-9-5-53,-2-1-60,2 2-63,0-1-60,-1 0-60,-8-5-62,9 0-55,-10 0-57,1-5-81,-1 0-50,-7 0 8,7-5 43</inkml:trace>
  <inkml:trace contextRef="#ctx0" brushRef="#br0" timeOffset="1078">2044 0 274,'8'5'489,"-8"-1"-56,8 2-36,-8 9 2,0 0-24,10-1-26,-10 7-13,0-2-6,0 6 8,9 0 1,-9 5-9,0-5-14,0 9-21,0-4-17,8 0-28,-8 0-30,0 5-35,0-5-34,0 5-25,9-5-18,-9-1-14,0 1-14,0-5-10,0 5-10,-9-5-13,9-1-9,0-3-4,0 3-9,0-4-5,-8 1-5,8-6-5,0-1-5,-9 1 0,9-5 1,0 0-3,0-5 1,0 0 1,0 0 1,-10-5 1,10 0 0,0-5 0,0 0-1,0-5 0,0-5-3,0 0-2,10-5-3,-10 0-5,9-4-4,-1 3-2,1-3-1,9 4-3,0-5-1,-1 5 1,1 0 3,-1 5 2,1 0 3,1 0 2,7 5 0,-9 1 3,1-2 0,9 7 1,-10 4 0,1 0 3,9 0-1,-19 4-2,10 7 3,-1-7-1,-7 7 0,7 4 0,-17-6 1,8 6 2,2 5-1,-10-5 1,0 5-2,-10 0 1,2 0 0,0 0 3,-1-5-2,-9 4-6,9 1 1,-9 1-5,0-7-4,1 1-5,-1 0-8,1-5-10,-1 5-5,-1-5-6,3 0-8,-3 0-3,11-5-5,0 0-4,-2-1-2,1 2-4,1-1-2,8-5-5,0 0-10,0 0-12,0-5-14,8-1-11,1-3-8,1-1-6,6 0-1,3-5 0,-3 0 7,11-5 14,-9 5 14,9-4 16,-10-2 13,1 1 15,9 5 10,-9-4 13,-1 4 9,10 0 9,-9 0 8,-1 0 6,-7 5 8,6 0 6,3 0 7,-11 5 10,10 0 8,-9 5 9,-1-5 12,2 10 11,-2-5 12,1 10 11,1-5 7,-10 10 2,8-5 1,-8 10 0,0-6-6,9 1-11,-9 0-13,0 6-13,0-7-13,0 1-11,0 0-9,0-5-20,0 5-31,0 0-41,0-5-48,-9 0-63,9 0-78,-8 0-90,-2-5-96,10 0-101,-9-5-131,1 0-70,-2-5-12,2 0 26</inkml:trace>
  <inkml:trace contextRef="#ctx0" brushRef="#br0" timeOffset="1666">2628 208 36,'0'-9'591,"0"-1"21,0 5-92,0 0-118,0 0-86,0 5-93,8-5-74,-8 5-53,0 5-36,9-5-20,-1 5-25,2 0-28,-2 0-36,-8 5-44,9-5-50,0 5-57,0-1-69,-1-3-97,2 3-133,-1-3-52,-9-1-7</inkml:trace>
  <inkml:trace contextRef="#ctx0" brushRef="#br0" timeOffset="1813">2902 95 37,'0'0'566,"0"4"-34,-9-4-70,9 10-33,-10 0-27,10 5-39,0 5-28,0 0-12,-8 5 1,8 5 12,0-1-7,0 7-20,0-2-20,0 1-21,0 0-28,0 4-33,0-4-36,0 1-35,0-2-23,0 1-18,8-5-14,-8-1-16,0-3-12,10-2-12,-10 1-10,9 0-10,-9-5-8,0 0-4,8 0-6,-8-5-7,0 0-16,0 0-22,0 0-32,0 0-42,0-6-56,-8 2-68,-1-2-81,-1-3-82,2-6-69,-1 0-56,0 0-51,0-11-50,-9 7-59,9-11-44,1 0 26,0-5 57</inkml:trace>
  <inkml:trace contextRef="#ctx0" brushRef="#br0" timeOffset="2022">2778 567 394,'8'-5'526,"1"-5"-72,-9 5-66,10 0-22,-2-5-56,9 5-58,-7 0-50,7 0-38,1-4-30,0 3-24,-1-3-22,1 3-18,-1 1-28,10 1-43,-17 4-48,6-6-56,-7 6-63,9 6-69,-10-6-79,2 0-111,-1 4-124,-9-4-48,0 0-3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06.33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203 538 296,'-8'11'601,"-1"-7"-49,9 6-83,-9 0-39,0 0-57,1-5-42,-2 5-29,1 0-17,1 0-20,-2-5-25,2 5-25,-1 0-22,1 0-21,-2 5-22,2 0-18,-11-6-20,19 6-13,-8 0-12,0 0-14,-2-4-14,1 3-13,9 1-12,-8 0-8,8 0-7,-9-5-6,9 5-5,0 0-2,-9-5-2,9 0-2,0-1 2,0 2-1,0 4-1,0-11 2,0 7-4,0-7 4,0 1-1,9 1 1,-9-6-1,9 0 3,-1 0 6,-8 0-4,9-6 1,1-3-3,-2 4 0,0-5-3,2-5 2,-1 0-4,-9 0-2,8-5 8,2 0 7,-10 0 6,8 0 6,1-5 7,-9 6 6,8-2 5,2-3 2,-2 4 0,1 0-1,9 0 1,-9 5 1,0-5-4,8 5-1,1 0 2,-9 5-2,9 0-2,-1 1-3,1-2-4,-9 7-5,9-2-2,-1 6-4,-7 0-7,6 6-2,3-2-2,-11 1-2,1 5 0,9 5-1,-10 0 0,2 0 0,-2 5-2,-8-5 3,9 5-1,-9 4-2,10-3 1,-10-1 0,0-1-2,0 1 0,0 0 2,0 5-2,-10-10-2,10 5 4,0-5-3,-9 0-2,9-6 2,0 2-2,0-1 0,0-5 4,-8-1-2,8 2 0,0-6 2,0 0 0,0-6 1,0 2-1,0-1-3,0-5 1,0-1-2,0-3 1,0-1-2,8-5-1,-8 0-4,0-5 3,9 6 2,-9-2-1,10-3 0,-2 4 0,-8-1-1,9 7 1,-1-6 4,-8 10 0,10-5-1,-2 10 0,-8-5-2,9 5 1,-9 5 1,10 0-2,-2 0 0,-8 5-1,8 5-3,2 0-1,7 0 3,-9 5-2,2 0 1,7-1 1,-7 7-1,-2-1-1,11-5 3,-11 4 1,9 1-2,-7 0 1,7-5 1,-8 5 1,0-5 0,9 0 0,-9 0-1,9-5 0,-10 5 2,9-10-2,-7 5-1,7-5-1,-7 5-2,-2-5-1,10-5-6,-9 4-5,-1-4-6,10 0-5,-9 0-5,-1-4-7,2 4-6,-2-5-3,1-1-2,1 2-2,-2-7-4,1 7-5,-1-7-4,2 2-6,-2 3-9,1-3-17,-9-1-23,9 0-26,-9 0-20,9 0-33,-9 0-35,0 0-38,8 0-44,-8 0-44,-8 0-45,8 0-54,0 0-92,0-5-97,0 6-36,-9-6 12,9 0 29</inkml:trace>
  <inkml:trace contextRef="#ctx0" brushRef="#br0" timeOffset="1094">1884 653 401,'0'-5'394,"0"0"-40,0 0-6,0 0 13,0 0-3,-9 0-19,9 0-28,-8 0-13,-2 0-23,10 0-27,-8 0-19,8 5-21,-9 0-27,1 0-29,-2 0-22,-7 5-32,7 0-12,-6 0-5,-3 5-13,2 5-10,-1-5-3,0 4-6,1 1-7,-1 0-5,1 5-6,7 1-8,-7-2-5,-1-4-6,10 5-4,-2 0-1,1 0 4,9-5-3,-8 4-1,8-4-3,0 6-2,0-6-1,0-1 2,0-4 0,8 1-3,1-2 0,-9 1 5,10-5 1,6 0 6,-6-5 7,7 0 4,1 0 4,-1-5 3,2-4 4,-1 3-1,-1-3 3,1-2-2,-1 1-5,-7-4-4,6-1-2,3 5-1,-11-1 2,2 2 1,-2 3-3,1-3-2,-1 9-2,-8-5-2,0 5-3,10-5-4,-10 5-2,8 5-4,-8-5-1,0 5-1,9 0 1,-9-1 0,0 2-1,0-1 1,10 5-3,-10-5 0,0-1 0,0 2 0,8-1 1,-8-1 0,0 2 2,0-6 0,9 0 2,-9 0-3,9 0 0,-9 0-1,17-10 1,-8 5 0,0-5 0,8-1-3,2 2 2,-11-6 0,10 0 1,1 5-1,-11-5 0,9 5-1,-7 0 2,6 0 1,-6 0 0,-1 5-1,-1 0-1,-8 0 2,10 5-3,-10 0-1,8 0-2,1 5 0,-1 0 0,-8 5 2,10 0 1,-2 0 0,1 0 2,1 0-1,7 5 2,-8-5-1,8 5-1,-8-5 0,9-1 0,0 2 0,-1-1 1,1-1-2,-1-3-9,1-6-12,1 5-11,7-10-14,0 5-14,-8-10-17,9 5-15,-9-5-10,7-1 2,2 2 6,-9-6 13,0 5 9,-1-5 12,1 0 17,-1 0 16,-7 0 16,-2 0 6,1 5 6,1-5 0,-2 0 11,-8 6 9,9-6 9,-9 4 11,0 7 4,0-7 7,-9 2 5,9 3 4,-8 2-6,8-1-3,-10 0-9,1 0-10,1 0-7,-2 5-5,-7 0-6,8 0-4,-8 5-1,8 0-3,-9 0 1,0-5-2,1 9-2,-1-3 3,1 3 2,-1 2 2,-1-1 4,2-1-1,-1 6 1,1 0 1,-1 0-1,0 0-1,9 0-4,-9 0-3,10 0-1,-1-5-3,1 5-1,8 0 0,0 0 1,-10 0-3,10-6 1,10 6 0,-10-4 0,8-2-1,-8 1 1,9 1 0,9-7 1,-10 7 3,11-7 0,-11 1-1,10-5 1,-9 0-2,8 0 0,1 0-1,0-5 0,-9 1 0,9-2-3,-10-3 2,9-2-1,-7 1 4,7-4 2,-7-1 6,-2 0 1,0-6 0,2 2 1,7-1 3,-8-5-1,0 0 0,0 1-1,-1-6-4,2 0 2,-10-5-2,8 5 3,1-5-1,-9 5-1,10-5 0,-10 1 1,0 4 4,0 0 3,8 0 5,-8 5 9,-8 5 7,8 1 10,0 4 6,0 4 1,0 1-2,0 5-5,-10 1-6,10 8-7,-9 1-4,9 10 0,-8 6 1,8-2 5,-10 16 8,2-5 9,-1 10 11,9-1 7,-9 6 5,9 0-2,-9 5-1,9-5-4,0-6-6,0 6-7,0-5-6,0 0-11,0-5-8,0 0-8,9-1-6,-9 1-6,9-5-3,-9 0-4,9-5-18,-1-6-23,-8 2-29,10-1-32,-2-5-35,1-6-41,1 1-58,-2-5-69,1 0-71,9-10-83,-10 0-76,10-5-73,-9-5-82,9 0-118,-1-5-40,-7-4 18,7-1 55</inkml:trace>
  <inkml:trace contextRef="#ctx0" brushRef="#br0" timeOffset="2066">3176 568 167,'0'0'605,"0"5"33,0 5-99,-9-5-61,9 5-61,-8 0-56,8 0-42,0 5-28,-10-5-20,1 5-24,9 0-23,-8 0-25,8 0-29,0 4-30,0-4-24,0 0-18,0 0-17,0 0-15,0 0-14,8-5-14,1 0-11,1 0-5,-2 0-3,1-5-6,9 0-2,-10 0-2,11-5-3,-3 0-6,3-5-10,-1 0-8,-1 0-14,1-5-12,9-5-10,-10 5-9,1-10-9,0 5-3,-1-4 3,1-7 5,-9 7 15,9-7 6,-10 2 9,1-1 11,-9 5 12,0 0 15,0 0 20,-9 1 18,9 4 5,-8 0 10,-2 4 7,-7 1 1,9 1-1,-11 4-6,11-1-12,-10 2-13,0-1-6,1 10-8,-2-5-8,-7 4 0,9 2-1,-1-1-2,-1 4-2,-6 1 0,7 1-3,0-2 2,1 1 4,-2 5-5,3-5 0,-3 5-1,11-5 1,-2 5-4,2-5-7,8 5-15,-9-5-16,9 0-11,0 0-13,9-6-7,-1 7-17,2-7-18,7 2-12,1-1-6,-1-1-10,1-4-13,9 0-11,-9 0-18,7 0-11,2 0-6,-9-4 0,9 4 3,-9-5 16,8-1 17,0-3 19,-8 3 24,9-3 28,-10-1 24,10 0 22,-9-5 18,0 5 10,7-5 8,-6 5 7,-1-10 8,-1 6 12,1-1 10,-1-6 12,1 1 14,0 5 11,-9-9 14,9 4 9,-10 0 6,1 0 5,9 0 7,-18 5 10,17-5 11,-17 5 7,10 0 8,-2 0 12,-8 0 8,9 6 7,-9-1 2,0 5-8,10-1-16,-10 2-13,0 4-11,0 0-7,0 4-10,0 2-6,0 9-6,0 0 1,0-1 6,0 11 8,0 5 4,0 0 1,0 0-1,-10 4-1,10 2-2,0 3-4,0 1-5,0 0-1,-9-5-7,9 4-7,0 2-4,0-2-6,0 1-4,0 0-4,0-5-6,0-1-9,0 1-6,0 5-5,9-10-11,-9 5-4,0 0-6,0 0-6,0-5-5,-9 4-4,9-4-3,-8 0-2,8 0-1,-10 0 0,2-5-4,-1-1 0,-1 2-8,2-7-9,8 1-9,-9-5-9,1-5-10,8 0-7,-10 0-11,2-5-10,8-5-7,-9 0-4,0 0-2,9-5-3,-9-5-4,1 0-5,8-5 1,-10 0 0,10-5-2,-9 0 4,9 0 4,0 1 4,-8-1 6,8-1 8,0 2 4,0-1 6,0 0 11,0 0 5,8 0 6,-8 5 8,9-5 4,1 0 5,-10 5 4,8-4 6,10 4 3,-9-5 4,9 0 1,-10 0 1,9 0 4,2 0-1,-1 0 4,-1 1-2,1-7 1,-1 7 1,1-7-1,0 2 4,9 4 2,-10 0 6,1 0-3,-1-5 8,1 6 4,0-2 6,-9-3 5,9 4 2,-1-5-2,-9 5 0,11-5-3,-1 0-3,-1 5 0,-7-5-6,6 1-1,3-2-3,-11 2 1,1-1-4,9 0 3,-10-5-4,2 5-1,7 0-4,-9-5-1,2 6-1,-1-6-5,-9 5 1,8 0 2,2 5-2,-10-5 4,8 5 2,-8 1 5,0 4 3,0 0 3,0-5 3,0 10 5,0-5-1,0 4-1,0 6-1,0-4-3,0 3-6,0 2-1,-8-1-4,8 5-5,0 0-1,0-6 0,0 6-2,-10 6-3,10-6 1,0 0 0,-8 5 0,8-1 0,-9 2 0,9 3 2,-10 2 5,10-2 4,-8 2 3,8-1 6,-9-1 2,9 2 8,0-2 3,0 6 3,-8-5 4,8 5 1,0 0 1,0 0 1,0 5-2,0-5 1,0 0 0,0 5 0,8 0-2,-8-1 1,0 1-2,9 1-1,-9 3 0,8 1-5,-8 0 0,10 0 0,-10 4 1,9 1-1,-9 0 3,0 0 2,8 5 3,-8 0 1,0 0 1,0-1-1,0 7-2,0-7-4,0 6-5,0 0-4,0-5-8,0 4-2,0 2-4,0-7-3,0 6-4,0 0-3,0 0 0,-8-6 0,8 6 3,0 0-3,0-5-1,0 0 1,-9-1-1,9 1 1,0-5-1,0 5-2,0-5 1,0 0-1,0-6 0,0 2-3,0-2-3,0-3-4,0 3-4,0-9-6,0 0-4,0 0-5,0 0-5,0-5-1,0 0-5,0-5 1,-10 0 1,10 0 5,0 0-1,0-5-5,0-5-1,-8 0-5,8-5-1,0 5-4,-9-10-4,9 5-6,-8-5 1,-2-5-1,2 5-3,-1-5 1,0 1-2,0-2-2,1-3-3,-2 4 0,1 0 1,1-5 4,0 5 8,-2 0 5,1 0 6,1 6 7,-2-7 6,10 6 5,-8-5 1,8 5 0,0-4 0,0 4-2,0-5-2,0 0 2,8 5 0,2-5 3,-10 5 3,8 0 4,1-4 5,9 4 4,-10 0 4,11-5 2,-11 5 3,10 0 0,-1 0-1,1 0 5,-1 0 2,2 0 0,-1 0 3,-1 0 4,9 5 1,-7-5 5,-3 0 7,11 0 0,-9 0-2,-1 6 4,10-6 1,-9 0-1,0 5 0,-9 0-4,8 0-6,1 0-2,-10 5-3,2 0-2,-1 0-5,-9 0-1,8 5-4,-8 0-1,10-5-3,-10 5-7,0 0-6,0 0-10,0 0-9,0 0-14,0 0-14,-10 5-17,10-5-26,-8 0-32,8 0-38,-9 5-41,-1-5-46,2 0-51,-1 0-51,0-5-50,0 0-47,1 0-50,-1 0-80,9 0-70,-9 0-8,9 5 34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10.63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309 74 42,'8'0'169,"-8"-6"5,0 6 15,0-5 15,0 1 19,10 4 19,-10-5-6,0-1-17,0-3-20,0 9-14,0-10-13,0 5-6,0 5-2,0-6-4,0 2-2,0-1-1,0 5-1,-10-5-1,10 5 1,0-5-2,0 5-5,10 0-5,-10 0-1,0 0-3,-10 0 4,10 0 18,0 5 8,-8 5 5,8 0 5,-9 5 2,9 5-1,-9-1-3,0 1-8,9 5-21,-8 0-14,8 5-13,0 0-8,-10 0-6,10-1-9,0 1-4,-9 0-9,9 0-9,0 5-7,0-5-9,0-6-10,9 2-8,-9 4-8,0-11-7,0 6-6,0-5-5,10 0-4,-10 0-4,0 0-4,8-1-2,-8-4 1,0 0-1,0-4-1,0 4-2,0 0-2,0-6-9,0 1-9,-8 5-17,8-5-20,-10-5-21,1 5-27,1-5-25,0 5-33,-2-5-42,1-5-55,1 0-57,-2 0-66,2-5-67,-1 0-62,-1-5-63,2 0-59,8 0-80,0-5-46,-8 0 19,8 0 52</inkml:trace>
  <inkml:trace contextRef="#ctx0" brushRef="#br0" timeOffset="369">17 412 358,'0'-5'617,"-9"5"-42,9 0-109,0-5-42,-10 0-71,10 0-65,0 5-48,10-5-37,-10 0-32,9 0-30,-1 5-29,2-5-25,7 0-19,-7-5-10,7 10-16,9-5-12,-8-5 0,-1 5-4,10 0 1,-9 0-7,9 0-19,0 1-2,-11-2 5,11 1 3,-9-5-7,-1 5 2,10 1-3,-9 4-3,-9-6 18,9 1-4,-10 5-10,1-4 4,0 4-1,0 0-3,-1-6 0,-8 6 8,10 0-3,-10 0-4,9 0 0,-9 0-3,8 0-1,-8-5 0,8 5 0,2 0 0,-10 0 1,9-4 1,-1 4 3,2-5 1,-2-1 1,1 6 1,1-4-3,-2-1-1,0-1 1,1 6-2,1-4-3,-2 4 1,1-5 1,0 5 0,-9-6 3,9 6 0,-9-4 5,0 4 8,0-5 12,8 5 10,-8 0 10,0-5 14,0 5 7,0 0 15,0-5 13,0 5 8,0 0 2,0 0 2,0 0-3,0 0-6,0 0-2,0 0-11,0 0-12,-8 0-14,8 5-10,0 0-10,-9 0-8,0-1-6,0 7-3,1-1-3,-2 5-4,1 5 3,1-5 0,0 4-2,8 1 2,-10 5 2,1-5 1,9 5 1,-8-5 0,8 5-3,0-6-3,0 1-1,0 1-1,0-6-4,8-1-3,1 1-1,-9 0-2,10-5-3,6 0 1,-7-5 1,1 0-2,-2 0-1,10 0 0,-9-5 0,9-5 0,-1 5 2,-9-5 1,11-5-2,-1 0 2,-1 0-1,-7 0 1,6-5-2,-7 5 2,1-5-2,-2 0 2,-8-5-1,8 5-1,-8-4 0,0-1-2,0 5 0,0-10 1,0 5 0,-8-5-3,8 6-2,-8-2-3,-2 1-7,1 1-9,1-1-11,0-1-13,-2 7-11,1-1-21,-9 0-25,10 0-30,-1 5-31,9 0-32,-10 5-33,2-5-39,0 5-43,-1 0-35,-1 5-33,10-5-29,-8 5-36,8 0-46,0 0-83,-9 5-43,9-5 2,-9 5 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2:26.9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-1 408 770,'0'-8'112,"4"-1"-13,-4-1-38,5 1-28,3-4-14,1-1-6,4-3 8,-1-1 24,4-5-5,1 1-29,-4-9 4,4 2-8,3-2-2,2 1 0,-5-1-3,3 6 2,-7 0 0,-4 6-2,-1 3 2,-8 5 0,4 3 0,-4 3 1,0 3 3,0 0-2,0 2-2,-4 0 0,4 0-4,0 0 1,0 0 0,0 2-2,0 0-3,0 3 4,4 9 4,-4 3 3,-4 10 3,4 8 9,0 7 8,-8 7-15,3 9 4,1-3 2,0-1-12,-5-2 7,3-6-11,2 2 6,0-6-7,-1-2 1,1 1 3,0-3-4,2-5 0,-2-5 0,0-7-1,4-2-1,-4-5-23,4-5-44,0-1-57,0-2-40,0-2-101,4-2-402</inkml:trace>
  <inkml:trace contextRef="#ctx0" brushRef="#br0" timeOffset="510">119 780 744,'-14'6'118,"1"-1"-5,9-1 8,-1-5-35,5 1-17,5 0-37,3-3 1,5-2-6,16-1-16,5-2-7,12-5-4,4 3-23,4 1-296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33.6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285 204 921,'21'-29'18,"-7"-4"33,2-3 52,-11 1-26,5 8 21,-6 5-50,-8 8-13,0 6-17,-14 8-15,-5 8 4,-13 13-1,-6 12-1,-7 11-2,-3 7 3,7 3-7,10 2 1,6-1-1,14-5-3,14-2 3,6-6 0,16-13 2,14-10-1,2-15 3,6-17 0,2-18 3,3-13-2,-6-6 28,-5-4 1,-5 10-6,-11 12-2,-8 13-20,-5 9-5,-2 16 0,-2 13 3,0 13-3,6 15 0,3 8 0,4 4 1,5-3-1,9-6 1,-4-12-1,8-9 0,-4-15-8,4-13-8,-6-10 2,3-6-16,-5-10-14,-4-4-31,-7-4-27,-14 1-104,-4-1-134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12.07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80 586 34,'-10'10'572,"1"-5"30,1 10-103,-2-5-51,2 5-47,8 0-38,-9 5-27,1-5-14,8 0-9,0 4-13,-10-4-16,10 5-22,0 0-23,0 0-29,0-5-24,0 4-27,0-4-30,0 0-27,0 0-25,-8-4-19,8-2-12,0 1-7,0 1-6,0-7 1,0 1 1,0 0 8,0-5 3,0 0 2,0 0 1,0-5-3,0-4-1,8-2-7,-8 1-9,0-5-9,10 1-7,-10-7-5,8 2-2,-8-1 0,9-5-3,-1 5-1,-8 0 0,10 0 3,-2 1-4,-8 4-1,9 4 0,-9 1 0,0 1-1,10 4 0,-10-1-3,0 6-3,8 0 2,-8 6 1,9-1-1,0-1 0,0 7 0,-1 4 3,1-6 2,9 6-2,-10 0 1,-8 0 0,10 5 1,-1-5 4,-1 5 0,-8-5 1,0 0 0,10 0 2,-10 0 0,0 0 0,8-11-2,-8 7-2,0-2 1,9-3-2,-9-2-1,8 1 1,-8-5 2,10 0-2,-10 0 3,8-5 1,1 1-2,1-7 0,-2 1 2,0 1-2,2-6 0,-1-5-1,-1 5 0,-8-5-2,9 0 2,0 5-1,-9 0-1,9 0-1,-9 5-1,0 1-1,0 3-1,8 1 0,-8 1-2,0 4-1,0 0 0,0 4 0,0 1-1,0 5 1,0 0 2,0 5 1,0 0 0,0 0 2,0 5 1,0-5 1,0 4-1,0-4 3,10 6-1,-2-7-4,1 1 2,-9 0-3,10 0 3,7-5 0,-9 0 2,10 0-1,1 0 1,-3-5 3,3-5-1,-3 0 3,11 0-3,0 0-6,-1-5-6,-7 0-6,7-5-1,-9 0-2,2-5-1,-1 6-1,-1-6 2,1 0 3,-1 0 3,-7-5 7,-2 5 0,0 0 3,-8 0-1,10 0-2,-10 5 3,0 0-1,0 0-3,0 5-2,0 0 0,0 5 0,0 5 0,0-5 0,0 10-1,-10 5-1,10-5 3,-8 10 1,0-5 3,8 4 0,-10 2 0,10-1 1,-9-1 2,9 1 1,0 0 0,0 0-1,0-5-4,9 0-4,-9 0-4,10-5-2,-2 5-8,0-6-7,2-3-2,-1-1-3,-1-5-2,10 0-1,-9-5 2,9-5 1,-1-1 6,-7 2 3,-2-6 4,9-5 4,-7 0 4,-2 0 5,1-5 3,0 0 3,-9 1 1,0-6 1,0 0 2,-9 0-1,9 5 1,-17-5-3,7 0 2,2 6-2,-1 4 0,-9-1 0,9 2-4,-9 4-3,10 5-6,-11 5-5,3 0-10,-3 0-11,11 10-18,-10 0-21,1 5-25,-1 5-29,1 0-33,-10 0-35,9 0-28,9 5-26,-9-1-18,10 1-22,-2 0-17,1 0-13,9-5-11,0 5-11,0 0-13,9-5-18,1 0-26,7-6-23,-8 2-21,8-7-12</inkml:trace>
  <inkml:trace contextRef="#ctx0" brushRef="#br0" timeOffset="764">954 815 54,'19'-5'429,"-1"5"-16,-1 0-33,1 0-35,-1 0-34,-7 5-18,7 0-13,-8 0-12,0 4-12,-1 2-14,2-1-13,-2-1-19,1 6-23,-9-4-28,8-2-25,-8 6-22,10-5-14,-10 5-12,9 0-10,-9 0 5,0 0 17,8 0 20,-8 0 4,0 0-1,0 0-5,0-5-4,0-1-4,0-3-12,10-1-18,-10-1-18,0 2 0,0-6 1,0 0 4,8-6 6,1 2 6,-9-7-2,10 2-9,-2-6-10,0-5-9,1 0-9,1-5-5,6 0-12,-6 0-6,-1 0-5,9 1-3,-10-2-4,1 2 2,1 4-3,-2 0-2,0 0-7,1 5-9,-9 0-15,10 1-15,-2 3-22,-8 7-33,0-7-42,9 7-51,-9-2-52,0 1-56,9 5-56,-9-4-47,0 8-32,9-4-23,-9 5-12,8 1-10,-8 3-19,10 1-37,-10 1-32,0-2 9</inkml:trace>
  <inkml:trace contextRef="#ctx0" brushRef="#br0" timeOffset="1058">1512 879 238,'10'-4'294,"-2"4"-24,10-11-14,-9 7 3,9-7-7,-10 2-25,1-6-26,9 5-18,-9 0-9,9-5 3,-10 0 5,1 0 11,0 5 13,0-5 11,-9 1 17,8 3 22,-8-4 21,0 11 9,0-7-1,0 7-13,-8-2-24,8 1-30,-18 5-32,9 0-37,1 0-37,-2 5-28,-7 1-18,-1-2-12,1 7-6,-1 4-3,-9 0-2,9 4-1,1 1-1,-1 0-2,1 5-4,-1-5-3,9 4-6,-9 2-5,10-2-3,-1-3-5,9-2-5,0 6-3,0-5-2,0 0 0,9-5 0,-1 5-6,10-5-11,-1 0-17,1 0-22,9-6-29,-10 2-43,19-7-61,-1 1-70,1 1-74,-1-12-79,10 6-72,-2-9-75,2 3-80,-10-8-102,9 4-39,1-10 18,0 5 50</inkml:trace>
  <inkml:trace contextRef="#ctx0" brushRef="#br0" timeOffset="1446">2725 193 335,'0'0'432,"0"0"-71,0 5-32,-10-5 1,10 4-20,0-4-24,0 0-16,-8 0-17,8 5-14,0-5-10,0 0-12,0 0-14,0 0-14,0 0-11,-9 0-7,9 0-8,0 6-6,0-6-7,-8 0-5,8 5-7,0-1-8,-10-4-9,10 6-11,-8 3-11,8-3-7,0 3-8,-9 2-8,9-2-6,0 1-3,-10 5-2,10 0 0,0 0 4,-8 5 3,8 0 1,0 0 2,0 5 0,-9-1 0,9 2-3,0-2-4,9 6-4,-9 0-4,0 0-8,8 0-8,-8-1-8,10 1-6,-10 0-8,0 0-4,9 0-5,-9 0-4,8 0-2,2 0-2,-10-5-1,8-1-1,-8 2-1,9-7-2,-9 6-5,8-5-9,-8-5-14,10 5-19,-10-6-20,0 1-28,8-4-31,-8-1-37,0-1-53,9-3-55,-9-1-53,0-1-61,10 1-61,-10-5-62,0 0-61,0-5-70,0 1-94,0-7-25,0 2 22,0-6 50</inkml:trace>
  <inkml:trace contextRef="#ctx0" brushRef="#br0" timeOffset="1778">2538 730 56,'-26'-5'572,"0"1"1,0-2-80,7 6-41,-7-5-61,9 5-51,-1 0-48,-1-4-35,2 4-25,8 0-23,0 0-31,9 0-32,-8 0-32,8 0-25,-9 0-19,9 0-8,0 0 0,9 4 1,-1-4 7,1 5 5,9-5 5,-10 0-2,19 6-3,-9-6-8,9 0-12,-10 4-15,19-4-12,-10 0-7,0-4-6,11 4-3,-11 0-4,9-6-2,1 1-1,-1 1 0,0-2-4,1-3-1,-1 3 0,-8-3 4,8 3 0,-8 1-1,0-4 0,-1-1-1,-1 5 3,-6-10 2,7 5-4,-7 0-1,-3 0-1,3-5 0,-2 5-1,-8-10 2,8 5 0,-7 0 1,-1-5-1,-1 0 0,10-4 2,-9 3-1,-1-3-9,2-1 5,-10 0 1,8 0-1,1-5 1,-9 1-2,10-1-2,-10 0 1,0 5 10,0-5-6,0 5-1,-10 0 1,10 6 0,-9-2 3,9 1 8,-8 5 3,8 0 5,0 6 2,-10 3 1,10 1 1,-8 1 1,-1 4-2,-1 4-1,2 1-1,0 5 2,-11 5 5,11 0 8,-1 5 11,-9 6 8,10 3 10,-11-4 5,11 10 7,-10-5 4,9 5 4,-9-1 1,10 6-2,-11-5-4,11 0-4,0 0-4,-1 0-8,9-1-6,-10 1-8,10 0-7,-8 0-5,8-5-6,0 4-2,0-4-6,0 0-3,0 0-6,0 0-2,8-5-1,-8-1-5,10-3 0,-10-1-4,0-1-1,0-4 1,9 0-1,-9-5 0,0 5-1,0-5 1,0-5-1,0 0-1,0 0 0,0-5 0,0 5 1,0-5-1,0 0 0,8-5-1,-8 0 1,0 0-4,0-5-1,8 0-5,-8 0-3,10-4-3,-1-1-2,-1 0 0,2 0 0,-10 0 1,17 4 6,-7-4 1,-2 6 3,0-6 2,1 5 3,9 0 0,-9 5-1,-9-5 1,9 5-5,0 5 1,-1 0 0,2 0 2,-1 0 1,-1 5 1,0 0 1,2 0 0,7 5 1,-7 0 1,7 0 1,1 5 0,-10 0 0,11-5 0,-11 5 1,10-1 1,-1 1-1,-7 0 0,7-5 0,-7 5 0,-2 0-10,9-5-20,-7 0-24,-10 0-32,8 0-40,1-5-58,-9 5-73,0-5-79,0 0-82,0-5-81,0 5-77,0-5-84,-9-5-112,1-5-48,-2 5 14,10-10 47</inkml:trace>
  <inkml:trace contextRef="#ctx0" brushRef="#br0" timeOffset="2450">3424 715 456,'9'-5'621,"-1"-5"-80,0 5-80,2-5-23,7 5-50,1-5-44,1 1-39,-3 4-23,3-5-9,-2 5-10,9-1-10,-8 2-19,9 4-25,-10 0-27,1 0-22,1 4-33,-3-4-30,3 6-24,-3 3-19,-6 2-12,-1 4-9,9 0-3,-18 0-9,8 0 3,1 4 2,-9 1-1,0 0-2,0 0-4,0 0-2,0 0-4,-9 0-2,9-5-5,-8 0-2,8 4-2,0-8-2,-10 3 0,2-4 0,8 0-2,-9 0 2,9-5 0,-10-5 5,10 5-5,-8-5 0,8-5 1,-8 0-1,8 0 0,-10-5-1,10 0 2,0-5-6,-9 0 4,9 0 0,0-4-2,0-1-2,0-1-2,9-3-3,1 4-6,-10-5 2,8 5-2,0-4 0,2 3-1,7 1 3,-7 5 0,7 0 2,1 0 4,-1 0 0,1 1 1,0 4-1,8 0 1,-8 0 1,0 0-1,-1 5 9,1 0-2,1 0-1,-3 0 1,3 5-1,-2 0 0,-8 0 0,8 0-1,-7 5-5,-2 0 4,9 0 2,-7 0-1,-10 5 1,9-5-1,-1 5 1,2 0 1,-10 0 2,8 5-3,-8-6 1,0 6 0,9 0 1,-9 0 1,0 0 1,0 0-3,0 0 0,0 0 1,0 5 1,0-5-2,0 0 0,0-5 1,0 5 2,0-5-1,0 5-1,0-6 0,0-3 1,0 3-1,0-3 1,9-1-2,-9-1 0,9 1-1,-1-5-4,1 6-5,1-6-9,-2-6-13,0 1-12,11 1-8,-11 4-9,10-11-7,-9 7-2,9-7 1,-10 2 6,1-1 7,1 5 9,-10-5 8,0 0 8,0 0 5,8 0 6,-8 0 3,-8-5 3,8 5 7,0 0 1,-10-5 2,1 5 2,1-5 3,8 6 2,-10-6 2,2 0 2,-1 0 3,1 0 8,8 0 6,-10 5 3,2 0 2,-1 0 6,9 0 3,-10 0 2,10 0 1,0 0 0,-8 5-2,8 0-3,0-5-1,8 5-4,-8 0-5,0 0-4,10 1-7,-10-2-7,9 1-3,9 1-1,-10-2-1,1 1-2,-1 1 0,10-2-1,1 1 0,-11 1 3,10-1 1,-9 5 0,8-6-2,-8 6 0,8 0 1,-7 0 0,-1 0 2,9 0-2,-10 6-1,1-1 0,-9 4-1,8 1-1,2 1 0,-10 4 3,0-1 0,8 1-2,-8 0 4,-8 5-3,8-5 0,0 5 0,0 0-2,-10-5 0,10 5 0,0-5-1,-8 0 0,8 0 1,0 0 0,0-6 3,0 1 0,0 0 0,0 0 0,0-5 0,0 0 3,0 0-1,8-5 0,-8 0 0,0 0-1,10 0 1,-10-5-5,8 0 2,1 0-2,1-5 2,-2 0 2,0 0-3,2 1-1,-1-2 0,-1 1 2,1 1 0,0-2-1,0 1 0,-1 1-2,2-2 0,-10 2 1,8-1 0,1 5 2,1-5-1,-10 5-1,8 0-1,-8 0 2,9 0-1,-9 5 0,0 0 0,0 0-2,9 0 1,-9 5-2,0 0 1,0 0-1,9 4 1,-9 2 1,0-1-3,0-1 2,8 2 1,-8-2 1,9 1 0,-9 1 1,10-7 2,-10 7 0,8-2 3,0 1-1,2-5-1,-1 0 0,-1 0-4,2 0 0,-2-5 0,1 0-1,9 0 1,-10-5 0,11 5-2,-2-5 0,-8-5 2,8 6-6,1-7 0,-1 1 1,-7 1-2,7-6-1,-7 4 1,7 2 2,-9-6 0,2 0 3,7 0 3,-7 5 0,-2-5-8,-8 0 2,8-5 4,2 5 1,-1 0 2,-9 1 1,8-1-3,-8 0 1,0 0 10,0 4 0,9-4 0,-9 6 1,0-1 7,0 5 1,0 0 1,0 0 0,0 5-1,0 0-4,-9-5-2,9 10-1,-8-5-8,8 5 1,-9 0 6,9 4 2,-10 2 6,2 4 10,0 0 9,8 0 4,-10 0 5,1 4 3,9 1-1,-8 0 1,8 0 0,0-5-4,0 5-6,-10 0-3,10-5-3,0 5-2,10-1-6,-10 1-3,0 1-4,0-2-5,8 1-1,-8 0-4,9 5-3,-9-5-2,0 4 0,0 2-1,10-2 0,-10 1 1,-10 5-2,10-5 0,0 5-1,-9-6 2,1 6-1,8-4-2,-10 4 1,2-6-2,-1 1 1,-9 0-1,10 0 0,-11 0-5,11-6-7,-10 2-6,9-1-9,1-5-8,-1-6-8,0 1-6,0 0-6,1-5-5,-2-5-6,10 0-1,-9 0 1,1-5 1,8-5 6,0 0 4,0 1 3,0-6 4,0 0 7,0 0 15,8 0 3,1-5 3,1 0 2,-2 5 2,1-5 3,0 0 7,8-5 2,1 6-10,-1-7 7,-7 7 1,17-7 3,-10 2 1,1-1 0,9-5 0,-11 5 2,3-5 3,7 0 1,-9 1-3,1-1 0,9-5 1,-10 5 0,1-5 1,0 1-1,-1-1-2,2-5 0,-11 0 1,10 5 2,-9-10-2,9 6 6,-10-1 1,1 5 7,1 0 3,-2 0 2,0 5 3,-8 5 4,10 5 6,-10 1-1,9 3 0,-9 7-4,0-1-2,0 5-1,0-1-4,-9 6-4,9 6-6,-10 9-2,-6-1-1,6 7 1,-7-1 4,7 4 3,-7 6 1,7-5 3,2 5 3,0 0-2,-1-5-2,-1 5-3,2-6-3,8 2-2,-9-2-3,9 1-2,0-5-3,0 0 1,0 0 0,9-5 0,-9 4 0,8-8 0,2-1 1,-1-1 1,-1-4 1,0 1-1,2-2-1,-1-8-3,-1 4-5,10-6-5,-9-3-4,9-2-3,0 2 0,-9-6-5,8 5 1,1-5 2,-10 5 3,10 0 3,-9 0 4,9 5 0,-9 0 0,-1 0 2,2 5-2,-2 0-7,1 0 3,9 5 3,-10 0 0,2 5 1,-1 0 2,-1-5 3,0 5 1,2 0 10,-1 5-5,-1-6-1,2-3 2,-2 3-2,1-3-3,-9 3-1,10-4 2,-2 1-1,9-2 1,-7 1-2,-2-5-7,10 0-9,-1-5-7,2 5-9,-11-10-12,10 5-9,-1-4-11,1-1-14,1-1-14,-11-4-16,9 1-18,1-1-14,-9 0-17,9 0-14,-10-5-16,2 0-16,-2-5-16,1 6-11,-1-7-11,2 7-12,-1-6-11,-9 5-17,0-5-26,0 5-25,0 5-40,-9-5-66,-1 0-78,2 5-24,-1 0 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53.99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231 156 177,'-10'-4'166,"2"-1"-6,-1-1 0,-9 6-3,10-4-20,-11-1-20,11 5-15,-10-5-8,1 0-1,-1 0-3,9 0-5,-9 0-10,10 0-2,-11 0-3,11 0 1,-1 0 0,9 0-2,-9 5-1,0-5-3,9 5 1,0-5-10,0 5-11,-8 0-10,8 0-12,0 0-7,0 0-7,0 0-5,0 0-2,0 5 0,0 0-3,0 5 0,0 0-5,0 5 3,0 0 2,0 0 1,0 5 0,8-1 0,-8 1 2,0 1-2,9-2 8,0 1 0,0 0 7,-1-5 8,11 5 8,-1-5 3,-1 0 3,1 0 7,9 0 4,-11-5 5,11-5 0,0-1 1,0 1 0,8-5 2,-9 0 3,19 0-2,-10-5-1,0-4-4,10-1-4,7-1-6,-7-4-8,-1 1-4,9-1-4,-8-5-4,7 5-3,-7-5-9,8 0 2,-9 0 3,1 1 4,-2-1-1,2-1-1,-10 2-1,0 4 0,0-5 4,2 5-8,-10 0-4,8 0-3,-9 0-1,-9 5-2,10 0-1,-9 1-1,9 3 1,-10-3 2,1 3-1,-10 1-1,11 5-1,-2 0 0,-8 0-2,0 0-3,-1 5-10,2 1-13,-2-2-15,1 7-12,-9-7-18,10 11-25,-10 0-23,0 0-24,0 0-21,-10 5-27,1 5-25,1 0-29,-10-1-36,0 11-62,1 0-100,-10 0-42,0 10-2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16.86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546 393 227,'0'-4'485,"-8"-2"-63,8-3-43,-9 3 0,9 1-19,0-5-37,-8 5-36,8 1-28,0-1-20,0-1-13,0 2-15,0 4-11,0-5-17,0 5-15,0 0-14,0 0-10,0 5-4,0-5 0,-10 4 2,10 7-3,0 4-6,0-6-2,-8 6 0,8 5-2,0 0-8,-9 0-14,9 0-14,-10 0-11,10-1-7,-8 7-6,8-7-7,0 1-8,0 1-8,0-2-5,0 1-6,0 0-6,0 0-8,0 0-6,0-5-3,0-1-5,0 7-2,0-6-2,0-1 0,0 1-2,0 6 1,0-7 0,0 1-5,0 0-9,0 0-13,-8-5-15,8 5-20,0-5-17,0 5-23,0-5-32,-10 5-32,10-6-33,0-3-34,0 3-30,0-4-26,0 1-28,0-2-24,0-4-19,-9 5-16,9-5-9,0-5-5,0 5-6,-8-4-7,8-7-6,0 7-7,-9-7-9,9 2-9</inkml:trace>
  <inkml:trace contextRef="#ctx0" brushRef="#br0" timeOffset="293">291 811 199,'-19'-5'320,"3"5"-21,-3 0-27,-7 0-25,7 0-17,-7 0-6,9 0-2,-1 0 5,-9 0 1,10-4-5,-1 4-4,1 0-2,-1 0-6,9 0-11,-1 0-7,2 0-18,8 0-15,-8-6-17,8 6-15,0 0-22,0-5-17,0 5-9,8-4-23,0-2-15,2 6-8,7-5-5,1-5 2,9 5 5,0-4 6,-1 3-3,10-3 11,-1-1 7,0-1 10,0 2-12,1-1-9,8 0-5,-9 0-9,10 0-9,-10 0-7,0 0-7,10 0-12,-10 0 6,0 5 0,-8-5 7,8 0-5,-8 0-2,-1 0-2,1 1 0,-9-2 0,8 1 0,-8 1 0,0-2-8,-9-4 4,9 6 3,-10-1 4,1-5-2,0 5 1,0-5 2,-1 0 0,1 0 1,1 0 3,-2 0 1,-8-5 0,8 1 3,-8 4 1,0-5 0,10-1 2,-10 2 2,0-1 2,0 0-1,-10 5 1,10-5 2,-8 0 6,8 6 1,-8-1 3,-2 0 1,10 4 2,-9 2 4,9-1 4,-8-1-1,-1 7-6,9 4 0,-9-5-4,0 10-4,1-1-7,-2 2 0,-7 9 0,7 5 4,-7-1 5,8 6 8,-8 0 9,-2 5 9,11 0 8,-10 5 5,9 0 2,1-1 2,-2 1 0,2 0-3,-1 5-6,1-5-4,-2 0-7,2-1-6,8 1-6,-9 0-8,9 0-5,0-5-5,-10 0-7,10 0-3,0-1 0,0-4-4,0 0 0,0-5-3,0 5-1,0-10-3,10 0 0,-10 0 0,0-6-3,9 1 3,-9-5-3,0 1 2,0-2 2,8-4 1,-8 0 1,10-4 0,-10-2 1,8-3-2,1-6-3,9 0 0,-10-5-2,1 0 1,9-5 0,0 0-7,-9 0 0,8 1 0,-8 3-2,8-3 0,-7 9-1,-1 0-3,-1 0 3,2 5 1,-2 0 1,-8 5-1,0 0 1,9 5 1,-9 0 1,0 5 1,9 5 0,-9 0 1,0-1-1,0 6 3,9 6 1,-9-7-1,0 1-1,0 6 2,8-7 2,-8 1-1,0 0 2,9 5 0,-9-10-1,10 5 1,-2-5 1,0 0-3,11 0-4,-1-5-3,-1-1-7,1-4-13,-1 0 3,10 0-2,-1-4-1,-8-1-1,9-5 1,0 0 4,-10-5 1,9 5 9,-7-5-1,-3 0 2,3 0-1,-2-5 3,-8 0 0,8 1 3,-7-1 3,-2-1 4,1-3-1,-9 4-1,0-5 1,0 5 1,0 0 3,0 0-3,-9 0-1,1 5 1,8 0 0,-10 6 0,2-2 0,8 2-3,-9 3-2,9 2 3,-9 4-1,0 0-2,9 0 1,-17 10 0,7-5-2,2 5 4,0 4 0,-2 1-2,1 0-1,1 10 3,8-5 0,-10 0-1,10 5 2,0 0 1,0-6 0,10 7-1,-2-7 1,1 7 0,1-7 0,-2 1 1,10 0 1,-1-5 2,1 0 1,9 5 2,-10-10-2,10 5 2,-9-6-1,9 2 1,-11-1-2,3-5-4,7-1-2,-9 1-6,1 1-13,-9-2-12,9-4-20,-10 5-19,11-5-33,-11-5-44,1 5-55,9-10-55,-10 5-57,11-4-65,-1-1-61,-10-5-61,9 0-52,10 0-57,-17-10-91,6 5-26,3 0 19,-2-9 51</inkml:trace>
  <inkml:trace contextRef="#ctx0" brushRef="#br0" timeOffset="1218">2202 35 545,'8'-10'640,"0"0"-89,2 5-78,-10 0-43,0 0-59,9 5-49,-9 0-28,0 5-16,0 0-15,0 5-6,0 5-8,0 0-1,0 5 1,0-1-6,-9 7-19,9-2-23,0 6-26,0-5-22,0 5-13,0 0-11,0 0-12,0 0-10,0 0-5,0 0-11,0-1-10,0 1-10,0 0-12,0 0-11,0-6-7,0 6-8,0 0-8,0-5-9,0 0-4,0 0-3,0 0-2,-10 0-1,10-5-2,0 0-9,0 4-8,0-3-12,0-2-19,-8 1-20,8-5-24,-8 5-30,8-5-35,-10 0-33,1 0-52,9 0-54,-8-6-56,8 2-51,-8-1-61,8-5-55,-10-1-55,10-4-68,0 0-86,0 0-25,-9-4 21,9-1 42</inkml:trace>
  <inkml:trace contextRef="#ctx0" brushRef="#br0" timeOffset="1508">2103 692 565,'-8'0'624,"-1"-5"-92,9 0-87,0 0-65,-8 0-77,8 0-64,8 0-49,-8 5-55,9-5-29,-1 0-27,2 0-23,-1 5-21,9-5-18,-1 0-24,1 5-26,9-5-23,-11 0-50,11 5-54,-9-5-57,1 0-65,6 0-74,-7 0-91,9 0-97,-9 0-42,-1 0 3</inkml:trace>
  <inkml:trace contextRef="#ctx0" brushRef="#br0" timeOffset="1751">2687 806 182,'-8'-10'611,"-10"1"33,9-2-112,1-4-84,-1 0-87,0 6-62,9-12-33,0 7-18,9-1-10,-9-5-11,17 5-13,-8-5-10,9 5-14,0-5-14,-1 5-8,1-5-7,-1 5-15,10 0-14,-9 6-14,0-1-15,-1-1-23,1 7-17,-1 4-15,2 0-9,-11 4-8,10 2-3,1 3-4,-3 2-2,3 4 0,-11 0 0,10 4-1,-9 1-4,9 0-2,-18 0-3,8 5-3,1-5 0,-9 0-2,0 5-1,0-6-1,-9 7 0,1-7-2,-2 1 1,2-5 0,-1 0-3,-1 0-1,2 0 0,0-5-1,-2-5 0,10 0 1,-9 0-1,9-5 0,-8-5 1,8 0 1,-8 0 2,8-5-1,0 0-2,0-5 1,0 0-1,0-5-1,8 0 1,0 1-3,1-1 1,1-1 0,-2 2-3,0-1-3,2 0 0,-1 0-2,9 0-1,-1 0 1,1 5-4,-1 0-1,1 0 3,0 0 4,8 6 0,-8-2 1,9-4 3,-9 11-1,7-7 3,-7 7 0,1-1 0,7-5 0,-17 5 1,17 5-1,-17-5-1,9 0 2,-9 5 1,-1-5 1,2 5-1,-2 0 1,1 0-1,-9-5 1,8 5 1,-8 0 0,0 0 0,0 0 3,0 0 4,10 0 3,-10 0 1,0 0 2,0 0 5,0 0 1,0 0 1,0 0 2,-10 0 0,10 0-1,0 0-3,0 0 0,-8 0-5,-1 0-2,1 5-3,-2-5-3,2 10-2,-11-5-5,2 5 1,-1 0-1,1 0-1,-1-1 0,0 6-1,-9 0 1,10 0 2,-1 0 0,-9 5 1,11-5-2,-3 0 3,2 5-1,8 0 0,-8-5-1,7 5-3,1-6 0,1 7-1,8-6 2,-10-1 0,10 1 0,0 0-1,10-5 1,-10-5 3,8 5 0,1-5 1,1 0-1,7-5-1,-8 0 1,8 0-2,2-5 2,-3 0-1,3 0 0,-1-5-5,-1 0 2,-9 1 4,10-6-2,1 0 2,-2 0 6,-8 0 7,8 0 9,-8-5 12,0 5 5,0 0 5,-1 0 9,2 5 5,-1-5 4,-9 5-1,8 0-1,-8 0-12,0 6 1,10-2-1,-10 1-6,0 1-8,0 4-8,0-6-6,0 6-8,0 0 3,0 0-9,0 6-6,0-6-2,0 4 1,0 1-2,-10 5 0,10-5 0,0 10 3,0-5-1,0 0-1,0 5-8,0-5-15,0 5-16,0-5-15,0 5-19,0 0-21,0-5-19,0 5-23,0-6-22,0 2-27,0-2-24,0 1-22,0-5-17,0-5-13,10 6-14,-10-6-3,0-6 5,8 1 21,-8 1 30,9-7 31,-1 2 34,2-1 29,-10-1 32,8 2 28,1-1 26,1 5 17,-10-5 13,8 5 12,-8 0 7,8 0 10,-8 5 10,10 0 13,-10 0 16,9 5 12,-9-5 10,8 5 0,-8 5 1,9-5-1,-9 0-5,0 5-10,9-1-20,-9 2-4,0 4-6,0-6 0,0 6 0,9-5-1,-9 5 1,0-5 6,0 5 11,0-5 0,0-5-1,0 5-3,0 0 1,0-5 5,0-5 8,0 5 10,0 0 20,0-5 16,0 0 16,0 0 10,8-5 4,-8 0-5,10-5-6,-10 5-9,8-10-18,-8 5-17,9-5-15,1-5-7,-2 5-2,1-5 0,0 1 2,-9 4-3,9-5-1,-1 0-6,1 5 0,0 0-8,-9 0 0,9 5-1,-1 0-6,-8 0-4,10 5-7,-10 0-2,9 0-7,-9 5 1,8 0-5,-8 5-6,10 5-3,-2-5-1,-8 5 0,9 5 0,-1 0 2,-8 0-2,10 0-1,-2 5 2,1-5 0,1 5 1,-10-5-1,8 4-1,0-4 0,2-4 2,7 3-2,-8 1-3,9-10-8,-10 5-5,10 0-4,1-5-4,-2 0-4,1-5-5,-1 0-2,1-5-1,9 5 2,-11-10-1,3 5 3,-1-10 1,-1 5 4,1-5 5,-1-4 6,1-2 3,0 1 3,-9 1 6,9-1 1,-9-5 4,-1 5 1,-8-5-3,8 0 1,2 5 1,-10 1 1,0-2 4,0 7 1,0-7 0,0 6 2,0 1 2,-10 4-3,10-5 3,-8 5-2,8 5-2,-8 0-5,8 0-1,-9 5-1,-1 0-2,2 0 2,-1 5-5,0 5 1,0 0 0,1 0 3,8 5-1,-10-1-1,10 1 2,0 6 0,0-1 3,10-5 1,-10 4-4,8 1 1,1 0 1,9-5 1,0 5-2,-9-5 0,17 0 0,-9 0 0,1 0-2,9 0-6,-9-5-5,-1-1-7,1 2-6,-1-2-7,1 1-10,1 1-9,-11-2-10,1 1-3,-1 0-3,-8 0-3,0 0 2,0 0 6,-8 0 3,-1 0 4,1 0 4,-11 0 3,11-5-1,-10 0 4,9 5 0,-9-5-1,10-5-1,-11 4 4,11-4 4,0-4 4,-2 4 10,1-5 0,9-5 2,-8 5 8,8-5 3,0 0 4,0 0 1,0-5 2,8 5 1,-8-5 7,9 0 7,1 0 6,-2 0 9,0-4 10,11 4 12,-11-5 8,1 5 7,9-5 9,0 5 6,-1-5 2,1 0-1,-1 5 0,-7 0-4,16 0-2,-9 1-1,2 3-7,-3-4-8,3 5-5,-1 5-8,-1-4-6,9 9-6,-7-6-5,-11 6-9,10 6-4,-1-6-3,-7 9-3,7-4-3,-9 10 0,2-5-1,7 5-1,-7 5 3,-2-5 0,-8 5 2,0 0-2,9 0 1,-9 5 0,0-6 0,-9 7-2,9-7 0,0 7-2,0-7 0,-8-4 0,8 5-1,-10-5-1,10 0 1,-8-5 0,8 0-1,-9-1 3,9-3-1,0-1 3,0-5 1,0 0 1,0 0-2,9-5 1,-9-5 1,8 0-3,-8 0-2,10 0-1,-2-5-1,-8-5-1,9 0 2,1-4 0,-2 3-2,0-3 3,11-2 2,-11 2-3,10-1 2,-9 0 0,9 5-2,-10 0 2,9 0 0,-7 5-2,-1 6 4,-9-2 3,8 1 2,2 5-1,-10 1-1,0 4 0,0 0-1,8 0 1,-8 4-6,0 1 0,0 5-6,9 1 2,-9 4 3,0-1 0,0 1 3,0 5-5,9-5 2,-9 5 1,0-5 3,0 5-2,9 0-1,-9-5-1,0 4 0,8-4 3,2-4-1,-10 4-2,9-6 3,-1-4 1,0 5 2,2-5 0,-1 0 1,9-5 0,-1 0 1,1-5 0,-1 0-1,1-5-1,-9 0-3,9 0-1,0-5 0,-10 6-1,9-11 0,-7 5-1,7-6-1,1 2 2,-9-1 0,0-5 1,0 5-2,-1 0 1,1 0 0,1 1 0,-2 4 1,-8 0-3,8 4 0,-8 2 1,10-1 0,-10 5 0,0 5 0,0 0 0,0 0-3,0 5 1,0-1 1,0 7-1,0-1 0,0 4 0,-10 1 2,10 6 1,0-2 1,-8 1-2,8 0 0,0 0 0,0 0-1,0 5 1,0-10 0,8 4 1,-8-4 1,0 0-1,10-4 5,-1-2-2,-1 1-1,2-5-3,-2 0 1,9 0-3,1-5-6,1 0-7,-2 0-7,1-5-5,-10 0-3,10 0 1,-1-5 7,2 1-3,-1-2 1,-1-4 5,-9 6 5,10-6 5,-9 0 2,9-5 0,-10 5-7,2 0 7,-1-5 5,-1 5 2,2 0 1,-10 0 3,8 0 5,-8 5 6,9 1 1,-9-2 3,0 7-2,8-2 1,-8 6-3,0-5-3,0 10-5,0-5-5,10 6-2,-10-2-4,0 7 2,0-2 1,0 1 0,9 5-2,-9 0-7,0 0-9,0 0-14,0 0-20,0 0-29,0 0-39,0 0-54,-9 0-56,9-5-67,0-1-76,0-3-73,9 3-76,-9-9-94,0 0-119,0 0-34,0 0 15,0 0 49</inkml:trace>
  <inkml:trace contextRef="#ctx0" brushRef="#br0" timeOffset="3814">5713 453 448,'0'-5'657,"10"0"26,-10 0-136,0 0-105,0 0-125,0 0-102,8 0-66,-8 5-43,9-5-29,-9 5-22,10 0-22,7-5-25,-8 5-33,0 0-31,-1 0-36,10 0-39,-9 0-39,9-5-39,-9 5-37,9-5-28,-10 0-11,9 1-2,-7-2 15,7-3 30,-7 3 39,-2 1 51,0 1 60,-8-2 63,10 1 58,-10-4 59,9 3 50,-9 2 43,0-1 35,0-1 25,0 2 13,-9-1 1,9-1-1,0 2-8,-10-1-14,2 5-13,8 0-12,-8 0-15,-2 0-11,1 0-5,1 5-7,-2-1-5,2 2-7,-9 3-7,7 2-17,2-1-15,8-1-16,-9 6-18,9-4-19,-10 4-12,10-1-11,0 1-11,0 0-9,0 0-5,10 0-4,-1-5-2,-1 5-3,10-5-2,-9 5-2,-1-5-3,10 5 0,1-6 0,-3 2-1,-6-2 0,7 1 1,1 1-12,-1-2 7,-7 1 3,7 0 1,-7 0-3,-2 0-4,1 0-11,-1 0-12,2 0-2,-10 0-22,0 0-19,0 5-16,-10-5-11,2 0-5,-1-1 3,1 2 6,-11-1 9,11-1 12,-10 2 10,0-2 13,9 1 10,-8-5 6,7 1 5,-6-2 7,6 1 4,1 0 7,1-5 5,8 0 3,-10 0 1,10 0 2,0-5 3,0 0 0,0 1-2,10-7-1,-2 1 0,1-5 4,1 1 5,6-1 4,3 0 4,-11-5 10,19 0 5,-9 0 0,-1 0 1,10-5 0,-1 5-3,-8-10-2,9 6 0,-10-2 2,10 2 6,-9 4 11,-1-5 6,1 10 6,0-5 13,-1 0 20,-8 5 9,9 0 5,-10 0 0,11 0-2,-11 6 2,2-1-2,-2-1-10,-8 7-18,9-1-16,-9-1-14,0 6-10,0 0-10,8 0-8,-8 0-7,0 0-4,-8 6-2,8-1-1,0 5-2,0-1 0,0 6 1,-9 0 1,9 0-1,0 0 0,0 5-1,0-5 2,0 5 1,9-5 0,-9 0 1,8 0-2,2 0 0,-2 0 2,1 0 1,1 0 0,-2-6-1,10 2-1,-1-2 1,-9 6-2,11-9 1,-1 3-1,-10 1-2,11 0-1,-11 0 1,1 0-1,-1 0-2,2 0 1,-2 0-3,-8 0-6,0 0-7,0 5 0,0-5-3,0 5-4,-8-5-1,-2 5-1,2-6 2,-1 6 4,1-4 5,-2-2 3,1-3 1,9-2 7,-8 1 3,-2 0 2,2-5 0,8 0 5,-9-5-2,9 0 1,0 1 1,0-7-1,0 1-2,0 1 1,9-6-1,-1 0-2,2-5 2,-2 0-1,1 0 0,9 0 0,-9-5 0,9 5-1,-10 0-2,10 5 0,-1 0 1,-7 0 0,7 1 0,1-1-1,-9 5 2,9-1 2,-10 2 5,11 4 1,-3 0 2,-7 0 1,9 5 3,0 0 1,-9 0-1,9 5-1,-10 5-4,1-1-2,-1 2 0,2-1-1,-1 5-2,-9-1-4,8 1 0,2 0 0,-10 5-1,0-5 2,0 0-1,8 0-1,-8 0-3,0 5-6,0-10-20,-8 5-24,8 0-36,-10 0-46,10-6-50,-8-3-61,-1 3-66,-1-4-67,2 5-62,-1-10-68,1 0-81,-2 0-104,2-4-26,8-7 17,-9 7 46</inkml:trace>
  <inkml:trace contextRef="#ctx0" brushRef="#br0" timeOffset="4732">7015 344 256,'0'-5'609,"8"-1"-8,-8 2-132,9-1-88,-9-1-105,9 6-103,-9 0-75,9-4-61,-9 4-53,8 4-56,2-4-61,-1 0-70,-9 0-94,0 0-102,0 0-106,8 6-49,-8-6-4</inkml:trace>
  <inkml:trace contextRef="#ctx0" brushRef="#br0" timeOffset="4874">7262 344 253,'0'4'627,"-9"-4"-50,9 0-75,-8 0-32,8 0-67,-10 0-62,10 5-57,-8-5-42,8 0-26,-9 6-22,-1-6-12,2 4-8,0-4-5,-11 5-8,11 5-9,0-5-10,-11 5-16,11-5-14,-2 5-18,2 0-19,-1 5-15,-1-5-15,2 5-11,0 0-10,8 0-5,-9-1-5,-1 1-4,10 6-2,-8-7-6,8 7 0,0-6 1,0 4-1,-9-4-2,9 5 1,0 0 0,0-5-4,0 5-7,0-5-13,0 0-15,0-5-16,0-1-21,9 2-12,-9-2-11,0-3-4,8-2 2,2-4 1,-1 0 6,-1 0 12,0 0 15,2-10 9,-1 5 10,9 1 10,-10-7 6,11 2 6,-11-6 8,9 0 8,-7 0 8,6 0 9,-6-5 7,7 0 12,-7-5 15,7 5 12,-9-5 12,11 1 12,-11-6 10,2 5 5,7 0 6,1 0 0,-10 5-2,11 0 0,-11 0-2,0 5-6,11 0-10,-19 6-7,8 3-13,2 2-11,-2 4-10,-8 0-9,9 4-9,-9 7-8,0-2-1,0 6-2,0 6 0,-9-2 2,9 1-3,0 5 0,-8 0 1,8-5-2,0 10-1,0-6-1,0-3-1,0 3-1,8-4 1,-8 0-1,0 0 0,0-5-1,0 0-2,9 0 0,-9-5 1,0-6 3,0 2 7,0-1 2,0-5 2,8 0 2,-8-11 1,10 7-1,-10-11 1,8 0-3,1-5-5,1 5-3,7-10-2,-8 5 0,0 0-1,9-4-12,-10 4 7,9-1 0,-7 2 2,-1 4-3,-1 5 0,2 0-1,7 0 1,-17 5 9,9 5-11,0 0-1,-1 5 0,-8 0 0,9 5 1,1 0 0,-2 0 1,0 4 1,2 1 3,-1 0-1,-1 0 1,2 0 1,-2 0-2,9 5 0,-7-5-7,7-5-5,-7 5-11,7-5-11,1 0-14,-1-5-12,1 5-16,9-5-16,-9-5-18,7 0-16,-7 0-16,9 0-17,-9-5-10,8 0-9,-8 0 0,9-5 1,-1 0 9,-9 0 11,1 0 14,9 0 15,-9 0 10,-9 5 3,9-10-2,-10 10-6,1-5-12,-9 1-23,8 3-27,-8-3-36,0 4-43,0-5-63,0-1-87,-8 2-97,8-1-37,-9 0 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23.00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27 374 173,'0'0'200,"0"0"4,0 0 10,0 0 9,0 0 11,0 4-5,0-4-13,0 6-13,0-1-10,0-1-6,0 7 1,0-2 2,0 1 5,0 5 3,-10 0-1,10 0-10,0 0-8,0 5-8,0-5-6,0 5-6,-9-5-7,9 0-16,0 0-9,0 0-6,0-1-9,0 1-11,0-5-9,0 1-10,0-2-7,-8 1-3,8 0-13,0-10-11,0 5-7,0 0-1,0 0 5,0-5 5,0 0 8,0 0 2,0 0 6,0-5 0,0 0-2,0-5-5,0 0-14,0-4-14,0-1-14,0 0-7,0-5-6,0-1-3,8 2 0,-8-6-2,0 0 1,0 5 0,0-5-1,9 5 3,-9 5 5,0-5 3,10 5 4,-10 0 7,0 6 0,0-1 2,0 5 2,8-1-3,-8 6-2,0 0-7,8 6-4,-8 3-2,9 2 2,1 4 4,-2 0 4,1 4 0,9 1 3,-10 0 3,2 0 1,-10 0-3,9 5-2,-1-5-4,0 0-4,-8 0-3,10-1-1,-10 1 5,9-5-4,-9 0-3,0 0-3,0-5 1,8 0 3,-8-5-2,0 5-3,0-5-4,0-5 5,0 5 1,0-5 3,10 0 0,-10-5-5,8-5 5,1 0 0,-9-5 0,10 0-3,-2 1 1,0-7-2,-8-3-2,9 4 2,-9-5-2,0 0 1,10 5-2,-10 0 2,0-5-1,0 10 1,0 0 0,0 5-4,0 1 2,0-2 0,0 7 1,0-2-4,0 6 0,0 0-2,0 0 1,0 6 4,0 3-2,8 1-1,-8 5 2,0-5 2,8 5 1,-8 5-1,10-5 2,-10 5-2,9-5 2,-1 5 0,2-5-1,-10 0 4,8 0-2,9-1-1,-7 1-1,-1-5 1,-1 5-1,10-5 0,-9-5 0,9 5-3,-1-5 1,1 5 1,0-10-4,-1 5-5,1 0-6,-1-5-5,1 0-2,1-5-1,-2 0-2,1 0-1,-1 0 5,-8-5 4,8 0 5,-7-4 5,7 3 0,-7-8 1,-2 4 2,-8-5-2,9-5 1,1 5 1,-10-5-1,0 0 0,0 0 2,0 5 0,0-4 1,0-2-1,-10 7 1,10-7 0,-9 7 2,9-1 0,-8 5 0,8 0-2,-10 5 1,10 0 1,-8 0-2,8 5 0,-9-4-2,9 9-2,-10-6 1,2 12 0,-1-6 1,0 9 6,-8 1-2,-1 0-2,9 5-1,-9 0 2,1 5 0,7 0-3,-7 5 2,-1 0-5,10 4 7,-1-4 5,-1 0 4,2 5 5,0-5 1,8 0 6,0-6 3,0 7 2,0-7 0,8 1-1,0 1-9,2-7 0,7 1 3,1 0-4,-1-5-1,10-5-7,0 5-3,8-5-1,-9-5 8,11 5-5,-10-5-5,8-5-5,0 0-7,0 0-2,-9 0-8,10 0-5,-1-5-3,-9-5-3,1 5-2,0-5 1,-1-4 5,-7 4 5,7-5 5,-9-1 3,-8 2 3,9-1 1,-10 5 6,2-5 1,-10 0 3,9 0 0,-9 0-1,8 5 2,-8-5-1,-8 5 1,8 0-1,0 0 1,-9 6-1,-1-1 1,10 0 1,-8 0 1,8 0 0,-9 5-1,0 0-1,9 0-2,-9 5 0,1-5 0,-1 10-1,-9-5-1,10 5 1,-2 0-1,-7 5 1,-1-5 0,9 10 2,-9-6 1,1 6-2,-1 6 1,0-7-1,1 7 1,8-2 2,-9 1-1,0 0 0,9 0-1,1 0 0,-2 0 1,10 0 0,0-5 0,0 4 0,0-4 0,0 5 1,0-5 2,10 0 3,-2 0-2,1 0-3,1-5 0,-2 0 1,10 0 0,-9-5-1,-1 5-1,11-10-2,-11 5 2,0-5 0,11 0 1,-1-5-1,-10 0 1,9 0 0,1-5 2,-9-5 0,9 0-4,0 0 1,-9 0 1,8-10 0,-8 5 1,8-4-1,-7-1 0,7 0 1,-7 0 4,-2-5-1,1 0-2,-9 1 1,8-1-1,-8 0 0,10 0-2,-10 0 0,0 0-2,8 0 0,-8 0 1,0 6 4,-8-1 1,8-1 0,0 7 1,0-1 2,0 5 4,0 0 1,-10 5-2,10 0 0,0 0-1,0 0 2,0 6 1,0-2-2,0 1-4,0 5-3,0-4 1,0 4-5,0 0 0,0-6 0,0 6-1,-8 0-1,8 0 0,0 0 2,0 0-2,0 0 4,0 0-2,-9 6-1,9-6 0,-8 4 1,8-4 0,-10 5 0,10 1 2,-8-2-1,-1 1 1,-1 0 1,10 5 2,-8-5-2,-1 5 0,9 0 1,-9 0 2,9 0 1,-9 5 1,9-5 0,-8 5 2,8 0 1,-9 0 2,9 0 1,0 0-1,0 4 0,0-4 1,0 5-1,0 0-1,0-5 2,0 5 1,0 5-1,0-5-2,0-1 1,0 2 0,9-1 0,-9-1-2,0 1-3,8 0-3,-8 0 0,0-5 1,9 0-1,-9 0-3,9 0 0,0 0 0,-9-5 0,8 5-1,2-6 0,-1-3 0,-1 3 0,2-4-1,-10 5 2,0-5 0,8 1-1,-8-2 1,9-4 2,-9 5-2,8-5 1,-8 0 1,10-5-1,-2 5 0,1-4-1,-9-2 1,18 6-2,-10-9-1,2 3 2,-1-3-2,-1-2-1,1 2 1,9-1-1,-10-5 0,2 5-2,-2-5-1,11 0-2,-11 0 3,1 0-1,0-5 1,-9 5 1,9 0 0,-1-4-1,1 4 2,0 0 0,-9 0 1,9 0 1,-9 4-1,8 2-1,-8-1 0,0 0 2,10 0-1,-10 5 0,0 0-1,0 0 0,0 0 1,0 5 0,0 0-1,0-5 0,0 5-1,0 0-1,0 0-1,0 0-1,-10 0 0,10 5-1,0 0 1,-8 0 1,8 5 1,0 0 1,-9 0 0,9 0 2,-9 5 1,9 0 3,0 0 1,0-1 1,-9 7 2,9-6 3,9 4 2,-9-4 2,0 0 0,0 5 2,9-5 0,0 0 3,-9-5-4,8 5-2,2-5-3,-1 5-1,9-6-2,-10-3-2,1 3-2,-1-4-4,10 1-2,-9-2 3,9-4 3,-10 5-4,11-5 1,-11 0 3,10 0-2,-9 0 0,-1-5 4,10 1-2,-9-2-2,1-3-1,-2 4 2,1-5-1,-1-5-2,2 0 0,-2 0 1,1 0 0,1-5 0,-2-5 2,0 5-3,2 0-1,-10-4 2,9 3-1,-1 1-1,-8 1 0,8-1 1,-8 5-2,10-5 1,-10 5 1,9 0-2,-9 5 1,0 0 1,0 0 0,0 5-1,0 1-1,0-2 0,0 6-2,0 0 2,-9 6-1,9-2 3,-10 1-3,10 5 1,-8 5 0,0 0 2,-1 0 1,-1 5 2,10 0 4,-8 0-1,8 5 6,-8-5 1,8-1 5,0 1 4,0 5 1,0-5 0,0 0-1,8 0-1,-8 0 0,8-6 0,2 7-4,7-12-4,-9 6 0,11-4 0,-1-2-1,-10 1-5,11 1-1,-3-7-1,3 1-2,-2-5-1,1 0 2,0 0-3,-1 0-1,1-5 0,-1-5-1,1 1 0,1-2 1,-3-4-1,-6 6-3,7-12-1,-8 6 1,9-4 1,-10-1-2,2 0 0,-10 0-1,8 0-1,1 0 2,-9 0-2,0 1 2,0-1-1,0 5 3,0 0 0,0 0 1,0 5 1,0-5 0,-9 5 2,9 0 0,0 5 2,-8 0-1,8 0 1,0 0 1,0 0 0,-10 5-1,10 0 1,0 0-2,-8 0-1,8 5-2,0 0 0,-9 0 0,9 5 1,-9 0-1,0 0-1,9 5 1,-8 0 1,8 0 0,0 0 0,0 4-2,-9-4 0,9 5 1,0-5 1,9 5 0,-9 0 0,0 0 1,8-5 1,-8 0 0,9 0-1,0-1 1,0 1-1,-1 0-1,2-4-4,-2-7-8,1 7-5,1-7-7,-2 1-7,9 1-5,-7-6-8,7 0-7,1 0-3,-10-6-1,11 6 1,-3-5 1,3-5 1,-1 5 1,-1-4 5,1-1 8,-10-1 6,11-4 6,-2 6 5,-8-6 6,8 0 7,1 0 2,-9 0 3,9 0-2,-9 0 1,-1 0 0,2 1 0,-2-1 1,11 0-2,-19 0 2,8 0-1,0 0 1,1 0 2,1 5 1,-10 0-1,0-5 1,8 10 0,-8-5 0,0 5-1,8 0 0,-8 0-1,0 0 0,0 5-2,0-5 0,0 5 0,0 0-2,0 0 2,0 0-1,0 0-2,0 0 1,0 5 1,0 5 0,0-5-1,0 5 3,0 0 1,0 0 1,0 5 5,-8-1 4,8-3 3,0 8 2,-8-4 2,8 0 4,0 0-3,0 0 1,-10-5-3,10 5-4,0-5-2,-9 5 1,9-5-3,0 0-2,0-5 1,0 5-2,0-5 1,0 0 1,0 0 1,0-5 5,0 5 7,0-5 7,0-5 3,0 5 3,0-10 1,0 5 0,0-5-1,9 0-1,-9-5-9,0 0-8,10-5-6,-2 1-1,0-2-3,2 1 0,-1 1-1,-1-1-6,2 0 2,-10 0 1,8 5-1,1 0 1,-1 0 0,-8 5-1,10 5 0,-10-5 1,8 10-1,-8-5 1,9 10 0,-9-5-1,10 10 0,-10 0 0,8 5 2,1-5 0,-9 10 0,9-5 2,0 5 0,-9-5-1,8 4 1,1 1-1,-9 1 1,10-2 0,-10-4 2,8 0-2,-8-5-1,8 5 1,-8-5 1,10-5 0,-10 0 2,9 0-2,-1-5 1,2 0 0,-2-5 0,1 0 1,1-5-1,6 0-1,-7 0-1,1-5-1,7 5 1,-8 0-2,0 1 1,-1-2-1,2 1 0,-2 5 0,1 1-1,-1-2-2,2 6-1,-10-5 0,9 5 0,-9 5 1,8-5-1,2 6 2,-10-2-2,8 1 1,1 1 1,-9 3 0,9-3 5,0-2-2,-9 1-1,8 5 1,1-10 2,1 5 0,-2 0-1,0-5 2,2-5-3,-1 5 0,9-5 1,-10-5 1,1 5-6,9-5 3,-10 1 2,1-2-3,1-4-2,-2 6 0,1-6-3,0 0-6,0 0-1,-9 0-12,0 0-11,8 0-7,-8 0-9,0 0-11,0 0-9,-8 1-10,-1 3-17,0 1-33,0 1-26,-9-2-35,1 7-32,7-7-36,-15 11-36,7-4-35,-9 4-31,0 0-15,1 0-23,-9 0-29,8 0-34,0 0-68,-8 0-72,0 0-5,-10 0 25</inkml:trace>
  <inkml:trace contextRef="#ctx0" brushRef="#br0" timeOffset="2768">1432 130 395,'0'-5'438,"0"5"-51,0 0-18,0-5-1,-8 5-34,8 0-43,0-5-38,0 5-29,-9 0-23,9 0-25,0-5-29,0 5-28,0 0-28,0 0-25,0 0-18,0 0-16,0 0-14,0 0-11,0 0-17,0 0-24,9 0-28,-9 0-37,0 5-41,0-5-43,0 5-52,0-5-54,-9 5-51,9-5-65,0 0-98,0 0-56,0 0-13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26.89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1080 415 214,'0'0'305,"-17"0"-22,7 0 0,10 0 11,-8 0-17,-1 0-31,-1 0-25,2 0-17,-1 0-11,9 0-6,-8 5-1,8-5-3,-10 0-1,10 0-6,-8 0-6,8 0-7,0 0 2,0 0 1,0 0 4,-9 0 3,9 0 2,0 0 3,9 0-1,-9 0-3,0 0-12,8 0-9,2 0-14,-2 0-18,9 0-19,2-5-16,-1 5-16,-1-5-14,9 0-10,1 0-13,8 0-12,-8 0-7,8-4-2,10 3-7,-10 1-3,0 1-1,10-2-1,-10 1-1,0 1-6,10 4-8,-10-6-15,0 6-16,-8 0-21,8-5-27,-8 5-32,-9 0-29,9 0-33,-11 0-23,3 0-23,-2 0-14,1 0-16,0 0-11,-9-4-14,9-1-10,-10 5-9,9-6-12,-7-3-16,7 3-15,-7 2-13,-2-7-15,0 2-21,11-1-33,-11 0-25</inkml:trace>
  <inkml:trace contextRef="#ctx0" brushRef="#br0" timeOffset="322">1824 32 233,'-10'-5'276,"10"0"-3,-8 0 6,-1 0-6,9 0-25,-10 0-27,2 5-17,8-5-11,-9 5-6,9 0-4,0 0-7,0 0-10,-9 0-13,9 0-14,0 0-3,0 0 4,0 5 12,0-5 21,9 10 26,0-5 26,-9 0 18,8 5 10,11 0-2,-11 0-21,10 0-9,-1 0-22,1 0-29,1 0-30,7 5-22,-9-5-19,1 5-18,9-1-1,-10 1-13,1 0-15,-1 0-6,1 0-9,-9 5-7,9-5-3,-10 5-3,2 0-4,-10 0-3,9 0-1,-9 4-3,-9-3 0,-1 8 0,2-4-3,-10 0-2,1 0-3,-1 0-2,1 0 0,-2 0-5,-7-1-11,7 2-13,-6-2-15,7 1-18,-9-5-20,9 0-28,-7 0-40,7-1-45,-1-4-50,2 0-58,-1-4-62,1-2-65,-9-3-64,7 3-68,1-9-89,1 6-92,-1-12-21,1 6 26,-1-5 51</inkml:trace>
  <inkml:trace contextRef="#ctx0" brushRef="#br0" timeOffset="27792">71 1500 403,'-8'-15'534,"-2"5"-110,2-5-102,-1 0-74,0 0-65,0 0-24,9 6-10,-8-6-7,8 0-10,-10 5-7,10-5 1,0 5-2,0-5-10,0 10-14,0-5-17,0 5-14,0 0-10,0 5-13,0 0-12,0 0-5,10 5-3,-10 0-2,8 5 3,1 5 8,0 0 2,0 0 3,-9 4 2,8 2-6,2-1-2,-2-1-4,-8 1-2,9 5-2,-1-5 0,2-5 3,-1 5 6,-1 0 9,10-5 11,1-5 11,-3 5 9,3-10 7,7-1 3,1 2 4,8-6-7,0-6-9,0-3-13,10-1-7,-1 0-12,9-10-15,-8 5-8,7-10-5,1 5-6,1-5-1,-1-5-2,0 6-4,-1-11-3,2 5 4,7-5-1,-7 0-1,8-5 2,-1-4 0,11-1-2,-10 0 1,8 0 2,-8-5-3,0 6 1,1-6-2,-2 5 0,1 0 0,-8 5 2,-2 0 1,1 1-2,0 4 2,-8 5 1,-1-5-1,-9 11 0,0-2 0,1 2-2,0 3-1,-10 2 3,-9 4 0,10 0 3,-9 0-2,-1 5 5,-7 5-3,7-5 1,-8 5 2,0 0-9,-1 0 1,-8 0-3,10 0 2,-10 5-11,8-5-4,-8 5-10,0 0-10,9 0-5,-9 0-11,0 0-7,0 0-10,0-5-3,0 5 0,0 0 0,0 0 3,0 5 4,0-5 3,0 0 3,0 0 4,0 0 2,0 0 2,0 0-1,0 0-2,-9 5-5,9-5-5,-8 0-9,-2 5-11,2 0-13,-10 0-12,9 5-12,-9-5-15,9 0-14,-7 5-17,6-5-19,-7 0-21,7 5-27,-7-5-35,7 0-52,2 0-99,8-5-55,-8 0-18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28.77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353 179 21,'0'-5'393,"-10"0"-35,10 0-18,0 0 4,0 0 9,-8 0-19,8 0-32,0 0-30,-9 0-26,9 5-17,0-4-17,0 4-18,-9-6-24,9 6-27,0-5-26,0 5-22,0 0-10,0 5 1,-9 1 6,9-2 15,0 6 19,0 0 13,0 0 7,0 0 15,0 5-4,0 0-6,0 0-11,0 0-15,0 0-21,0 5-14,0-1-6,0-4-13,0 5-5,0 0-8,0-5-8,0 5-10,0-5-4,0 5-7,0-5-6,0 5-5,0-5-5,0 5-5,0-5-1,-8 4-1,8-4-5,0 0 0,0 0-4,-9 0-9,9 0-16,0 0-21,0-5-27,0 0-36,0-5-46,-9 5-49,9-5-49,0-5-44,0 5-39,0-1-37,0-4-31,9 0-21,-9 0-12,0-4-11,9-1-18,-1 0-34,-8-5-50,9 5-11,-9-5 26</inkml:trace>
  <inkml:trace contextRef="#ctx0" brushRef="#br0" timeOffset="325">203 478 301,'-18'5'352,"-1"-5"-32,3 4-9,-3-4 9,2 6-19,-1-6-23,0 5-15,1-5-11,7 4-4,-7-4 0,8 0 1,0 0-7,1 0-14,8 0-17,-9 0-22,9 0-22,0 0-33,0 0-23,0 0-23,0 0-21,9-4-16,-1 4-15,1 0-12,9 0-7,9-5 0,-9 5-6,8-6-2,0 2-5,10 4-1,-9-5-2,-2-1-2,12 2-11,-2-1-19,0-1-23,0 2-29,0-1-25,2 0-29,-11 0-29,9 0-31,-8 5-23,0-5-16,8 0-11,-8 0-10,-11 5-7,11-5-10,-9 0-11,9 5-9,-10-5-8,-7 5-14,6 0-24,-6-5-41,-1 5-46</inkml:trace>
  <inkml:trace contextRef="#ctx0" brushRef="#br0" timeOffset="664">786 85 233,'0'-11'362,"0"2"-33,0-1-11,0 5 12,0-5 11,0 0-20,0 5-22,0 0-23,0 0-18,0 5-14,0-5-14,0 0-13,0 0-17,0 5-18,0 0-19,0 0-8,0 0 4,-9 5 3,9 5 1,0 0 1,0 5 4,0 0 9,-8 0 7,8 9-7,0-3-18,0-2-16,-9 1-14,9 5-13,0-5-14,0 5-11,0 0-9,0-5-10,0 4-6,0 1-9,0-5-11,-10 5-8,10-5-5,0 5-8,0 0-9,0-5-4,0-1-13,0 2 2,10-1 0,-10-1 1,0 1-2,0 0-4,0 0-12,0 5-17,0-5-11,0-1-25,0 2-27,-10-6-29,10 5-33,0-1-39,-8-4-44,8 0-39,0 0-41,0-5-36,8 0-32,-8 0-28,10-5-18,-10 5-2,9-5 7,8-5 3,-8 0-1,8 0-17,-7-5-31,7 0-25,-7 0 5</inkml:trace>
  <inkml:trace contextRef="#ctx0" brushRef="#br0" timeOffset="1011">1343 368 276,'0'-10'445,"0"5"-83,0-5-59,0 5-9,-8-4-24,8 3-30,0 1-25,-9 1-16,9-2-10,0 1-9,0 1-10,-10 4-11,10 0-16,-8-6-12,-1 6-9,1 0-7,-2 6-1,2-6 1,-1 4 3,-9 1 3,10 1 4,-11 3 6,3 1 3,6 0 4,-7 5-7,-1-5-12,-1 5-13,3 0-10,-3 0-9,2 5-16,-1-5-15,0 0-16,10 5-10,-9-5-6,7 4-7,-7-4-6,7 5-4,2-5-4,-1 0-1,9 5 0,-9-5 0,9-5-1,0 5 0,0-5 0,0 0-2,0-1 2,0 2 2,9-7-1,-9 2 0,9-1 1,-1-5 1,2 0 1,-2-5-1,1-1-1,1 2-2,7-7 2,-9 2-1,10-1-1,0-5-1,-9 5 0,9-5 4,-9 0 3,7-5 3,-6 5 7,7 0 8,-7-4 5,-2 4 10,1 0 8,1 4 5,-2-4 9,0 6 6,-8-1-3,9 0 2,-9 0-1,10 5-3,-10 0-9,0 0-9,0 5-10,0 0-9,0-5-6,8 5-13,-8 5-5,0-5-5,0 5 0,0 0 7,9 5-5,-9 0-1,0-1 1,9 6 3,-9 0 0,9 0-1,-9-4 0,8 4-7,-8 0 4,10-1 1,-10 1 1,8 0 0,-8 0-2,9 0 1,-9-5-1,8 0 0,-8 0-3,10-1 2,-10-3-3,0-1 3,9-1 1,-9-4-2,8 0 1,2-4 1,-2-7 0,11 2 0,-11-1 2,0-5-2,11-5-1,-11 5 2,0-5 1,11 0-1,-11 1 1,10-2-1,-9 7 1,1-7 0,-2 6 3,0 1-2,1 4-1,1 0 0,-10 0 0,8 5 0,-8 0-1,9 0 0,-9 0-2,0 5 2,9 5-2,-9-5 0,9 10 1,-9-5 1,8 5 0,-8 0 1,10 0-1,-1 4 1,-9 1-1,8-4 1,0 4 0,2 0 0,-1 0-1,-1 0-1,2-6 0,-2 6-1,1-5 2,9 0-1,-1-5-3,1 5-2,0-5-4,-1 0-2,10-5-6,0 5-6,-9-10-1,8 5-6,0-5 0,0 0-1,-7-5 0,7 0 0,-9 0 4,10-5 6,-9 5 5,-9-5 3,9-4 2,-10 4 3,2 0 4,-2-5 6,1 0-1,-9 5 0,8 0-2,-8 0 3,0 0 3,0 0 2,0 5 2,0 0 1,-8 0 2,8 5 4,-9 1-1,9-7-1,0 11 0,-8-4-1,8 4-4,-10 0 0,2 0-4,-1 4-1,-9 7-2,10-7-1,-11 6 0,11 5 1,-10 0 1,1 0-1,-1 5 0,-1-5-1,3 5 0,-3 0 1,11 4-1,-10-4 0,9 1 0,1-2 0,-2 1 2,10 0-1,-8-5-2,8 0 0,8-5 1,-8 5 1,10-5-1,-10 0 0,8-1-1,10-3 1,-9-1 0,8-1 3,-7-4-1,6 6-1,3-6 0,-1-6 1,-10 6 0,9-4 0,1-7 3,-9 7-4,9-7 3,0 2 2,-9-1 0,9-5-3,-10 0 0,1 0-2,9 0-1,-9-5 2,-1 6-2,2-7-3,-2 1 3,1 1 2,1-7 1,-2 7 3,0-1 2,1-5 1,-9 5 1,10-5 1,-10 6 1,8-7 0,-8 2-1,0-1-2,0 5-1,0-5-1,8 5 0,-8 0 2,0 0 1,0 1 0,0 4 5,0 0 2,0 0 2,0 4 2,0 2 4,0-1 0,0 5-2,0-1-2,0 2-3,0 4-3,0-5-2,0 5-5,0 5-6,0-1-2,-8 2 1,8 3 3,0 6 8,0 0 9,-8 5 9,8 1 9,0 3 9,-10 1 9,10 5 7,-9-5 6,9 5 1,-8-1 2,8 1-2,-8-5-4,8 5-3,0 0-4,0-5-6,-10 5-6,10-6-8,0 6-9,0-4-7,0-2-5,0-4-5,10 0-4,-10 0-3,0 0-3,0-5 0,0 5-1,8-5-1,-8-6-5,0 6-13,0-5-17,0 1-21,0-2-23,-8 1-27,8 5-29,0-5-35,-10-5-40,1 5-46,9-5-50,-8 0-56,8-5-66,-10 0-63,2 0-63,8-5-59,-9-5-64,9 0-86,0-5-8,0 1 36,9-7 62</inkml:trace>
  <inkml:trace contextRef="#ctx0" brushRef="#br0" timeOffset="2172">2353 89 245,'8'-9'359,"0"-6"-31,2 5-10,-10 5 13,0-1 20,9 2-11,-9-1-26,0 0-30,0 5-32,0 0-21,-9 5-15,9 0-3,0-1 7,0 11 13,0 0 13,-10 5 11,10 1 5,-8-2 0,8 6-14,-8 0-21,8 0-29,-10 0-31,10-1-23,-9 2-15,9-2-10,-8 1-9,8 0-10,0-5-10,0 0-10,0 5-9,0-5-12,0 0-12,0 0-10,0-5-10,0 0-9,0 4-4,0-4-7,8 0-6,-8 0-16,0 0-21,0 0-26,0 0-32,9-5-40,-9 5-58,-9 0-72,9 0-81,0-6-92,-8 2-88,8-2-92,0-3-107,0-6-119,0 0-33,0 0 30,0 0 57</inkml:trace>
  <inkml:trace contextRef="#ctx0" brushRef="#br0" timeOffset="2436">2414 597 183,'0'0'634,"9"-5"26,-9 5-105,8 0-82,2-5-76,-2 0-83,1 0-72,1-5-55,7 5-38,-8-5-29,8 1-23,1 3-17,9-3-16,-10-6-12,1 4-7,-1 2 0,1-1-5,1-1-2,-3-4 0,3 6 1,-1-1 6,-10 0 3,9-5 5,-7 5 2,-2 0 10,1-5 10,1 5 11,-2-5 8,-8 5 6,0-4 2,9 3-2,-9-4-3,-9 5-5,9 1-6,0-2-6,0 2-11,-8 3-10,8 2-13,-10-1-5,10 5-6,-9-6-6,1 6-7,-2 6-9,-7-1-6,9 5-1,-10-1 1,-1 2 0,3 4 7,-3 0 0,1 0 6,1 9 2,-1-4 4,1 0 3,-1 5 0,9 0 0,0-5-2,0 4-2,1 2-2,8-2-3,0-4-1,0 5-1,0-5 3,8 0-2,1 0-1,0-6 0,0 7-3,9-12 1,-1 6-2,10-4-3,-9-2-4,9-3-2,-1 3-1,1-9-4,-2 0-2,2 0-9,0 0-5,-1 0-7,1-5-3,0 1-4,8-7-5,-17 1-1,9-4 3,-1 4 4,-9-5 3,10-5 8,-9 5 5,-1-5 2,1 0 4,-9-5 5,9 5-1,-10-5 1,1 1 2,1-2-1,-2-3 1,-8 4 1,0 0-1,8-5 0,-8 5 0,-8 1 1,8 3-1,0 1 2,0 1-2,-8 4-1,8 5 0,-10 0 0,10 0 0,-9 5-3,9 0 1,-8 5-3,8 5 2,0 0 0,-10 5-2,10 0 3,0 0 1,0 5 1,10 0 1,-10 4 0,8 1 3,1 1 0,1-7 4,6 11 1,-6-5 4,7 0 0,1-5 0,-1 5 2,1-6 0,1 7-1,-2-6-1,1-1-4,-10 1-2,10 0-1,-9-5-2,9 5 0,-9-5-1,-9 5 0,8-5-1,-8 5 1,0-5 0,0 5-10,0 0-2,-8 0-7,-1 0-14,-9 0-20,9 0-31,-9 0-44,0 0-56,1 0-50,-10-1-75,9-4-80,1 0-83,-9-10-95,7 5-127,3-5-83,-3-5-18,11 5 27,-10-5 57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7:44.47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46 208 216,'0'-10'484,"0"5"-63,-10 0-54,10 0-1,0 0-19,0 0-35,0 1-36,-8 4-36,8 0-31,0 0-20,0 4-11,0 1-10,-9 0-8,9 5 2,-8 5 13,8 0 17,0 5 14,0 5 3,0 0-11,0 0-9,0 4-14,0 1-24,0 0-23,0-5-29,0 5-19,0-5-13,0 5-10,0-6-9,0 2-5,0-2-2,0-4-5,0 5-2,0-5-6,0 0-2,-10-5-4,10 0-4,0 0-2,0 0-6,0-5-1,0-1-3,0-4 0,0 1 1,0-2-1,0 1 1,0 1 3,0-6 5,0 0 3,0 0 2,0 0 1,0-11-1,0 7-2,0-7-1,0 2-3,0-6-6,10 0-2,-10 0-3,17-5-2,-9 5 2,2-5-2,7 5-1,-7-5-1,7 5 0,1 1-1,-1-1 1,1 0 1,9 4-3,-9 2-2,-1 3 4,9-3 0,-7 9 0,-2 0-1,1 0-1,-10 5-1,10-1 3,-9 2 1,9 3-2,-9 6 0,-9-4-1,8 4 2,-8-1-2,-8 6 0,8 0-3,-9-5-1,-9 5-1,9 0-1,-9-1-2,10 2-3,-10-6-2,1 5-3,-2-5-2,11 0-1,-10-6-1,9 1-4,-9 0 2,1-5 8,7 0-2,2 0-1,0 0 0,-2-5-6,1 0-3,1-5-7,8 0-9,-9 5-17,9-5-4,0-5-8,0 5-6,9-5-2,-1 1-5,1-2-1,9 1-1,0 1 0,9-6-6,-10 4-3,9-4 2,1 6-6,8-6-4,-8 0 2,0 5 7,-1-5 10,1 5 15,0 0 14,-11 0 7,3 0 15,-2 0 17,-8 5 7,8 0 10,-17 0 5,10 0 4,-2 5 4,-8 0 3,0 0 10,0 0 9,0 5 11,0 0 9,0 5 4,0 0-1,0 5 1,0 0 3,0 0-10,-8 0-8,8 0-10,0-1-13,0 7-7,0-6-2,0-6-5,0 6-2,0 0-13,0-4-24,0-2-28,0 1-37,0-5-34,0 0-33,8 0-34,-8-5-39,0 0-37,9 0-32,-9-5-27,10-5-24,-2 0-30,1-5-41,-9 0-62,8-5-52,-8 1 0</inkml:trace>
  <inkml:trace contextRef="#ctx0" brushRef="#br0" timeOffset="620">567 218 171,'0'-10'414,"0"0"-61,0 10-57,0-5-25,0 0-23,0 5-49,0 0-51,0 0-46,0 5-36,0 0-23,0 0-16,0 5-11,0-5-4,0 5-5,10-5-8,-10 5-15,8-5-17,1 0-20,0 0-19,0 0-21,9 0-21,-9-5-24,9 0-20,-1 0-11,1 0-6,-1-5-1,1 0 5,0-5 11,-1 5 16,-8-5 23,9 0 25,0 0 36,-9 0 40,-1 0 40,2-5 40,-2 6 40,1-6 39,-9 4 37,8 1 32,2-4 30,-10 4 24,0 5 21,0-1 11,8 2-6,-8-1-6,0 5-1,0 5 5,0-1 8,0 7 8,0-1-2,0 4-7,0 7 3,0 3-6,0-4-18,9 10-25,-9-5-32,0 5-40,0-5-27,0 5-21,0 0-21,0-1-10,0 1-11,0-5-14,0 5-12,0-5-12,0 5-11,0-6-10,-9 6-8,9-5-9,0 0-15,-8 0-20,-2 0-24,10 0-25,-8-5-32,-1-1-41,1 7-52,-2-11-60,2-1-55,-1 1-53,-9 0-51,9-5-48,-9 0-31,10-10-21,-11 0-8,11 0-3,-10-5-1,9-5 6,-9 0 6,10 0 17</inkml:trace>
  <inkml:trace contextRef="#ctx0" brushRef="#br0" timeOffset="956">657 710 329,'8'-9'462,"-8"-6"-29,9 5-40,-1-5-48,2 5-35,-2 0-29,1 0-20,1 0-16,6 0-23,-6 0-24,7 0-29,1 1-30,-9 3-31,9-3-23,-1 3-24,1 1-20,-1 1-18,1 4-28,1-6-31,-3 6-41,3-5-54,-3 5-59,3 0-60,7-4-66,-7 4-73,-2-5-81,1 5-114,-1-6-30,1 2 6</inkml:trace>
  <inkml:trace contextRef="#ctx0" brushRef="#br0" timeOffset="1177">1673 9 136,'0'0'625,"0"0"28,0 0-99,-8 5-67,8-5-50,0 5-56,0 5-40,0-5-14,-8 5-12,8 5-7,0 0-13,0 0-17,-10 5-22,10-1-21,0 1-24,-9 5-27,9 0-20,0 0-16,0 0-9,0 0-8,0-1-9,-8 2-6,8-2-11,0 1-8,0-5-8,0 5-8,0-5-11,0 5-9,0-5-8,0 5-6,-10-6-9,10-4-10,0 5-5,0 1-6,0-7-5,0 1-5,-8 0-4,8 0-3,0 0-8,-9 0-13,9-5-18,0 5-20,-10-1-22,10 7-26,-8-6-30,0-6-27,8 6-25,-9 0-26,-1 0-36,2 0-46,8-5-39,-9 0-44,0 0-43,0-5-42,9 5-40,-8-5-35,-2 0-38,10-5-62,0 0-38,-9-5 13,9 0 39</inkml:trace>
  <inkml:trace contextRef="#ctx0" brushRef="#br0" timeOffset="1454">1505 671 97,'10'-10'580,"-10"5"-18,8-5-84,1 0-56,0-5-35,0 5-59,-1-5-50,11 1-37,-3-1-22,11 0-22,-9 0-20,1 4-16,-3 2-21,11-1-12,-19 5-8,11-1-2,-1 6-7,-10 0 3,9 6 11,-7 3 3,-1-3 6,-1 9-2,2-1-7,-2 1-4,1 0-9,0 5-14,-9-5-19,9 5-14,-9 5-15,8-5-10,-8 5-10,0-1-7,0 2-5,-8-7-6,8 7-3,-9-7-10,9 1-12,-9 0-20,9 0-25,-9-5-38,1 0-46,8 0-50,-10-5-56,10-1-59,-8-3-58,-1-1-47,9-5-34,-10-5-23,2-1-15,8-9-21,-9 0-29,1-4-45,8-1-3,-10-5 30</inkml:trace>
  <inkml:trace contextRef="#ctx0" brushRef="#br0" timeOffset="1705">1815 293 264,'0'-10'275,"0"5"-67,9 0-39,-9 0-19,0 5-20,0 0-38,0 0-30,9 5-27,0 5-20,-9-5-9,8 10-10,1-6-6,1 6-5,-2 0-4,0 0-2,2 0 0,-1 0 2,-1 0 3,10 5 4,-9-5 10,1 0 14,6 0 14,-7 0 14,1-1 13,-2 1 11,1 6 13,0-7 10,0 1 7,-1 0 1,-8 0-1,10 0-2,-10 0-4,8-5 0,-8 5 0,0 0-3,9-5 1,-9 0 1,0-5 0,0 5-2,8-5 1,-8 0 4,0-1 8,0 2 10,0-6 11,0 5 16,0-5 23,0 0 25,0 0 19,0 0 13,0-5 7,10 5 3,-10-6 0,0 2-9,0-6-21,9 5-23,-9-5-19,0 5-19,8-5-18,-8 0-18,0 0-15,10-5-12,-2 5-8,-8 0-3,9-5-3,-9 5-1,9 0 1,0 1-1,-9-2-2,8 1-6,1 1 3,-9-2-4,10 7-3,-10-1-4,8-5-3,-8 5-5,8-1-5,-8 6 0,0-4-7,0 4-7,10 0-4,-10 0-5,0 0-1,0 4-4,9 2-1,-9-1-1,8-1 0,-8 2 1,10 3 1,-10 2 1,8-2 0,-8-3-1,9 3 2,-9 1 0,8 1 0,-8-2-1,10 1 0,-10 0 1,8 0-1,-8 0 2,0-5-2,9 0 2,-9 0-3,0-5 1,10 5 1,-10-5-1,0 0 1,0 5 1,8-5 0,-8 0 1,0-5 3,9 0-1,-9 5-1,9-10-1,-9 5 0,9 0-2,-1-5-1,-8 0-1,9 0-2,-9 5 0,10-4-1,-10 3 1,8-3 0,-8 3 2,0 1-4,0 5 6,8-4 0,-8 4-1,0-6-1,0 6 1,0 0-1,0 0-1,0 0-3,0 0-10,0 0-4,0 0-5,0 0-1,0 0-1,0 6-2,10-2 2,-10 1 3,0 1 5,9-2 6,-1 7 5,-8-7 3,10 6 1,7-5 2,-9 5 0,2 0 2,7 0-1,1-5-1,-10 5-7,11 0-7,-2-5-11,1 5-7,0-5-8,-1 0-8,-7 0-5,7 0-4,1-5 3,-1 5 4,1-5 7,-10 0 8,11 0 3,-1 0 7,-1-5 3,-9 0 5,10 0 2,1 0 2,-11 0 1,10-5 0,-1 5 1,-8-5 2,9 0-1,-10-5 2,11 5-1,-11 0 1,2-5-2,-2 5 3,1-5-2,-1 0 2,-8 1 1,10 4 1,-10-5 2,8 0 2,-8 0 2,0 0 0,0 0 1,0 0 3,0 0-6,-8 0-1,8 0 4,-10 0 5,10 5 5,-8 1 2,-1-2 2,1 2-2,8 3 11,-18 2-2,9 4-3,-1 0-1,-7 4-5,8 2 6,-8 3 3,8 2 6,-9 4 3,0 0 4,9 4 5,1 1 1,-2 0 7,2 5-5,-1-5-1,9 0-6,-8 5-4,8-5-3,0-1-4,8 1-3,1 0-5,-1-5-3,2 5 0,-2-5-2,1 0-3,9-5-1,0 0 0,-1 0-2,-8 0 0,9-5-2,0-1-1,-1-4-4,1 6-7,-1-12-9,1 6-11,1-4-12,-3-1-11,-6-1-9,7 2-8,1-1-6,-9-5 3,-1 5 5,10 0 4,-9 0 9,1 0 4,-10 0 9,8 0 8,-8 0 9,9 0 3,-9 0 6,0 5 2,8-5 3,-8 5 5,0-5 1,0 5 0,0 0-3,0 0 1,0-5-5,0 5-5,0 0-7,0 0-8,0 0-5,0 0-5,0 5-5,0-5-3,0 0-1,0 5-7,-8 0-7,8 0-10,0-5-17,-9 5-23,9 0-25,-8 0-27,8 0-26,-10-5-24,10 5-24,-9 0-21,9-5-21,-8 5-13,8-5-16,0 0-23,-10 0-24,10 0-29,0 0-47,0 0-65,-8-5-19</inkml:trace>
  <inkml:trace contextRef="#ctx0" brushRef="#br0" timeOffset="2854">2895 29 283,'0'0'672,"-10"0"32,10-5-104,0 0-85,0 0-90,-8 5-93,8-5-73,0 0-52,0 0-33,0 5-33,0 0-36,0 0-50,0 0-26,0 0-36,0 0-19,8 5-22,-8 0-31,10 0-31,-10 5-33,8 0-18,-8 0-42,0 5-27,9 0-37,-9 5-37,0 5-36,0-5-50,0 10-67,10-6-75,-10 1-25,0 0 8</inkml:trace>
  <inkml:trace contextRef="#ctx0" brushRef="#br0" timeOffset="3017">3062 616 230,'0'10'447,"10"0"-64,-10 0-41,8-5 0,-8 0-16,0 0-25,9-5-22,-9 0-17,10 0-17,-10 0-11,8-10-16,-8 5-18,8 0-20,-8-5-14,10 0-9,-10 0-1,9-5 8,-9 1-1,8-1-3,-8 4-8,8-4-7,-8 0-14,10 0-7,-10 0-10,9 6-16,-9 4-13,0-5-9,0 5-8,0 5-6,0-5-8,8 5-9,-8 0-9,0 0-9,0 5-8,0 0-1,0 0-4,0 0 1,0 5 2,0 5 0,10-5-2,-10-1 1,8 6 1,1-4-4,-9-2-3,10 1-2,-2 1-1,9 3-1,-7-9 2,7 5-2,1-5-1,0 0-3,-1 0 2,1 0-2,-1-5-6,1 0-5,1-5-7,7 0-4,-9 0-1,10-5-4,-1 5-1,1-5-2,0 1 0,-1-6 5,-9 0 6,10 0 3,-9-5 2,-1-1 2,-7 7 0,7-6 8,-7-5 1,-2 5-1,0 0 0,1 0 0,-9 0 1,0 5 5,0-4 6,0 4-2,0 4 5,0 2 4,-9-1 0,9 0 0,-8 5 0,-10 5-5,9 0-4,-9 5-5,1 0-3,-1 5 0,1 0-1,-10 5-1,9 0 1,-8 0 1,9 4 0,-2 1 1,1 0 1,1 5 0,-1-5 2,1 0-2,7 0-1,2-6 0,0 7-1,8-6 1,-10-1-1,10-4-4,0 1-7,10-2-2,-10-3-1,8-2-4,10 1-3,-9-5-6,7 0 2,-6-5 2,7 1 3,1-2 4,1 1 1,-11-5 2,9 1 5,1-6 3,0 0 2,-1 0 1,-7 0 5,7 5 4,1-5 7,-9 0 8,-1 5 10,10 5 4,-9-5 4,1 5 2,-2 5 4,0 0 3,1 5-1,1 5-1,7 0-2,-8 10-2,0 0 4,-1 4 0,2 6 0,-10 0 0,0 10-4,0-5-2,0 5-2,0 5-3,0-1-5,0 6-2,0 0-3,-10-1-6,2 7-4,-1-7-3,0 1-5,0 0 0,1 0-1,-2-6-2,1-4-2,-7 0 1,6-6 0,1-3-1,1-6 2,-2-1-1,2-4 3,8-10 2,-9 5 1,9-10-2,-10 1-1,10-6 1,-8-6 1,8-3-3,-8-6-4,8 0-7,0-11-6,0 2-4,-9-6-5,9-5-5,0 0-5,0 1-5,0-7-4,9 2-3,-9-2-1,8 2-5,-8-1-5,8 6-6,2-2-6,-1 1-12,-1 1-14,10 4-15,-9 0-23,9 5-26,-10 1-36,11-2-37,-2 7-31,1-7-31,0 7-38,7 4-23,2-5-12,-9 5 3,9 0 24,0 0 29,-1 0 37,1 0 43,0 1 55,-2 3 52,2 1 53,-1 1 55,1-2 48,-9 2 43,9 9 35,-10-6 31,1 2 24,-1 4 19,1 0 2,-9 0-7,9 0-20,-10 4-24,2-4-19,-10 6-26,8-6-24,1 5-24,-1-1-15,-8 1-12,10 1-7,-10-2-9,0 1-26,9-5-22,-9 6-33,0-2-40,0-4-50,0 0-56,-9 5-64,9-5-72,0 0-84,-10-5-118,10 1-40,-8-7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8:49.53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33 403 57,'0'0'429,"-9"-5"-75,1 5-55,8-5-17,-10 0-9,10 5-27,0-5-25,-8 0-20,8-5-9,0 5-3,0-5 8,0 5-14,8-5-15,-8 0-12,0 0-1,10 1-2,-10-2-2,0 1-5,8 1-12,-8-2 7,0 7 6,9-7-1,-9 2-6,0-1-7,0-1-6,10 2-12,-10-1-16,8 0-17,0 0-12,1 0-11,1 0-13,7-5-12,1 5-9,0-5-6,7 5-3,2-5-4,0 5-4,-1-5 0,1 6-4,8-6 1,-8 4 1,8 2 0,1-2-3,-10 7 0,10-1 1,-9-1-3,0 2 2,-2 4-2,1 0-2,1 0-2,0 0 1,-9 4 2,9-4-3,-10 6 2,9 3 2,-7-4-1,-3 6 2,11-7-1,-9 7-1,-1-1-11,1-5-14,1 4-23,-2 1-26,1 1-36,-1-2-43,1 1-37,-10 0-40,11-5-36,-11 5-33,2 0-27,-10 5-29,8-5-19,-8 0-24,0 0-29,0 0-68,0-5-74,-8 5-28,-2 0 12</inkml:trace>
  <inkml:trace contextRef="#ctx0" brushRef="#br0" timeOffset="644">537 179 21,'0'0'80,"0"-5"6,0 5 8,0 0 10,0 0-1,0-5-4,0 5-6,-9 0-3,9 0-5,0-5-2,0 5-5,0 0-2,0 0-2,0-5 3,-8 5-1,8 0-1,0-5 1,0 5-1,0 0 0,0 0 0,-8-5 2,8 5-2,0 0 1,0 0 3,0 0-1,0-5 3,0 5-1,0 0 1,0 0-1,0 0 1,0 0-4,0 0-5,0 0-5,0 0-2,0 0-6,0 0 1,0 0-3,0 0-6,0 5-2,0-5-4,0 0 2,0 0 4,0 0 7,0 5 3,0-5 5,-10 5 10,10-5 8,0 5 12,0 0 9,0 0 6,0 0 4,-9 0 11,9 5 9,0-5 8,-8 5 7,8 4 3,0-3 0,0 4-2,0 0-2,0 0-13,-10 0-13,10 0-13,0 4-12,0-4-11,0 0-9,0 5-9,0-5-10,-8 0-5,8 0-5,0-1-3,0 1 1,0 0 2,0 0-2,0 0-5,0 0-2,0 0-3,0 0 1,0 0-2,-9 0-6,9 0-7,0 0-3,-10 5-1,10-10-2,-8 5 0,8 0-2,-9 0-2,9-6-3,-9 6-3,9-5-1,-9 1-1,9 4-2,0-6-2,-8 1-6,8 0-10,0 0-10,-9-5-15,9 5-17,0-5-22,-9 0-23,9 0-28,0 0-27,0-5-25,0 5-25,9-5-27,0-5-28,-1 5-34,1-5-35,9-5-26,0 0-27,9 0-17,0 0-17,-11-5-15,19 1-44,-8-7-73,0 6-21,-9-5 9</inkml:trace>
  <inkml:trace contextRef="#ctx0" brushRef="#br0" timeOffset="1196">1448 268 18,'10'-4'226,"-2"-7"-37,1 2-14,1-1-3,-2-1-7,-8 2-11,8-1-13,2 0-9,-10 0-3,9 0 2,-9 0-1,8-5-4,-8 5-6,0 5-12,0-5-3,0 0 6,-8 0 0,8 1-4,0-2 4,0 7 7,-9-2 3,9 1-6,-10 1-11,2-1-17,0 5-8,-2 0-4,-7 0-1,-1 5 1,-9 4 7,0 1 20,1 5 21,0 5 23,-10 0 27,1 5 11,0 0 18,-1 5 8,0 0 3,-8 4-9,9-4-13,0 5-15,-1 0-21,9 0-15,2-5-29,-2 4-21,9 1-17,0-5-7,9 0-7,9 5-6,-8-11-9,16 6-4,-8-4-6,18-7-2,-1 7-5,2-7-6,-1-4-5,7 5-2,12-5-2,-11-5-4,9 0 0,0 0-1,-8-5-1,8 0 1,0-1-3,-8-4-2,8 0-1,-8 0-1,-1 0 0,1-4 0,0 4 0,-9-5 0,-1 0-1,1 0 1,-1 5 0,-7-5-1,-2 5-1,1-5-2,1 5-3,-2-5-3,-8 0-3,8 5-7,-8 0-10,0 0-6,0-5-8,0 5-10,0-5-9,0 5-15,0-5-18,0 5-23,0 0-31,0 0-36,0 0-33,-8-5-38,8 5-37,-8 0-31,8-5-31,-10 5-18,1 0-9,9 0-8,-8 0-11,8 0-32,0 0-82,0 0-62,-10 0-9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00.14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292 194 63,'0'0'288,"0"-5"-19,-8-5-14,-1 5 5,0 0 12,9 0-13,-17-5-33,7 6-31,2-2-20,-11 1-9,11 1-2,-9 4-1,-1-6 3,0 6 4,9 0-4,-9-5-8,9 5-12,-7 0-12,6 0-14,1 0-10,-9 0-10,10 0-10,-1 0-7,-1 5-4,10-5-1,-8 0-1,8 0-5,-8 0-10,8 0-14,0 0-10,0 0-8,0 0-9,0 0-6,8 0 1,-8 0-1,18 0 3,-9 0 3,9 0-5,-1-5 1,9 1 3,1-2-1,8 6-3,-8-5-2,8 1-3,10-1 2,-2-1 1,2 6 1,-1-4-2,1 4-2,8 0 2,1 0 0,7 0-1,1 0-3,0 0-3,0 4-4,8-4-1,1 0-1,0 0-2,-10 0-3,11 0 1,-10 0 3,0 0 0,-1 0 2,-7 0 1,-11 0 0,2-4 1,-1 4-2,-8-5 0,-11 5-2,2-6 2,0 6 0,-9 0-1,-1 0 0,-7 0-1,-2 0 2,1 0 1,0 0 1,-9 0-8,0 0 2,9 0 2,-9 0 1,0 0 1,0 0 0,0 0 0,0 0 0,0 0 9,0 0-5,0 0-4,0 0-5,0 0-8,0 0-19,0 0-18,-9-4-21,9 4-23,0-5-20,-9 5-23,9-6-19,-9 2-23,9 4-14,-8-5-19,8 0-20,-10 0-19,2 0-14,-1 0-21,1 0-39,-2 0-69,1-5-110,1 5-50,-10-5-13</inkml:trace>
  <inkml:trace contextRef="#ctx0" brushRef="#br0" timeOffset="1374">1345 697 42,'9'-5'118,"-9"5"-28,0-5-6,10 5 3,-10-5 10,8 0 13,-8 5 11,8-5 0,-8 0 0,0 0-3,10 0-4,-10 0-6,9 0-6,-9 5-8,0-5-5,8 0-4,-8 5-2,0-5-2,0 5 0,0-4 0,0 4 3,0 0 0,0 0 1,-8 0 0,8 0-4,0 0-3,0 0-3,0 0-5,0 0-5,0 0-3,-9 0-3,9 0-6,0 4 0,0-4 6,0 0-5,-10 0-4,10 5 0,-8-5-4,8 0-1,-8 0 0,-2 5-3,10-5-7,-9 5 1,1 0 2,-2-5 1,2 10 1,-1-5 4,1 5-1,-2 0 4,-7 0 0,7 5 5,-7-5-1,8 5 8,-8 4 2,7-4 4,-7 5 5,-1 1 5,1 3 4,7-4 4,-7 5 6,8 0-1,-8-5 3,8 9 0,-1-3-1,2-2-6,0 1 3,-2 0-8,10 0-9,0 0-10,-9-5-11,9-5-9,9 5-10,-9 0-2,10-1-9,-2-4 0,0 5-1,11-10 1,-2 5-2,9-5 1,1 0-1,0-5-4,8 0-5,1-5-3,-1 0-4,0 0 0,0-5-2,10 0 1,-9 0-7,7 0 4,-6-5 3,6 0 0,-8 1 1,2-2-1,-2-4 2,0 5 0,-8-4 4,-1-7-2,1 6-3,0-4 0,-2-6 0,-7 5-1,0 0 1,-1-5-1,1 0 0,1 1-1,-11-2 2,1 7 0,-1-6-1,-8 5-1,10 0 0,-10 0 1,0 5 2,0 5 2,0-4-4,0 8 1,0-3 0,-10 3 2,10 1-3,0 5 0,-8 0-5,-1 0 1,9 5 0,-8 5-2,-11 5 6,11 0-1,-10 5-1,9 0-1,0 0 1,0 5 0,1-1 1,-2-3-1,10 3-2,0 2 0,0-7 3,0 6 2,10-5-1,-10 5 0,17-5 1,-8-1 1,8-4-1,1 0 2,1-4-2,-2-2 1,9 1 2,-8-5-1,9 1-1,-10-6 2,10-6 0,-9 1-3,9-5 1,-11 1-1,3-2 1,-2-4 1,-8 0 3,8-4-2,-7-1 3,-1 0 3,-1-5-1,0 0-1,2 0-1,-10-5 0,0 6-2,0-6 0,0 0-2,0 5 0,-10 0-7,10 0 5,-8 6 2,0-2-2,-1 1 0,-1 5 1,2 0-3,-1 6 0,-9 4 2,0 0-10,9 0-21,-7 5-23,-3 0-31,1 0-32,1 0-34,7 0-41,-6 5-45,7-5-47,-1 5-44,2 0-44,-1 0-43,0-1-67,0 2-129,9-1-60,-8-1-13,-2 2 28</inkml:trace>
  <inkml:trace contextRef="#ctx0" brushRef="#br0" timeOffset="2232">2637 1026 445,'-8'15'551,"8"-1"-117,0 1-98,-10 0-50,10-5-64,-9-5-36,9 5-16,0-5-5,-8-5 1,8 5-3,0-5-4,0 5-11,0-5-4,0 0-16,0 0-16,0-5-14,0 0-20,0-5-12,0 0-9,0-5-6,0-5-9,0 5 1,0-4 1,8-7-3,-8 7 5,0-7-1,9 2 8,-9-1 4,0-5 2,10 10 3,-10-5 6,8 6 13,1-2 11,0 1 11,-9 5-1,0 0-1,9 6-6,-9-1-11,8 0-10,-8 5-16,0 5-12,0-5-19,10 10-2,-10-5-3,8 5 3,9 5 2,-7 0 4,7-1 2,-7 6 4,7 0 4,-8 0-4,8 0-3,2 0-6,-11 5-5,10-5-3,-9 5-1,9 0-7,-10 0-3,1-5-5,-9 5 1,8 0-3,2-1-2,-10 1 0,0 1-12,0-2-14,-10 6-24,2-5-41,8 0-59,-9 0-60,1-5-79,-2 0-85,2 0-78,-1-6-88,-9-3-135,10-1-102,-11-5-30,2 0 19,-1-5 50</inkml:trace>
  <inkml:trace contextRef="#ctx0" brushRef="#br0" timeOffset="2776">27 1299 329,'0'5'455,"-8"-5"-73,8 5-50,-9-5 7,9 5-23,0-5-40,-10 0-39,10 0-34,0 0-34,10 0-33,-10 0-26,0 0-19,9 0-20,-1 0-14,0 0-10,11-5-6,-1 5-6,-1-5 0,1 0-3,9 0-6,-1 0-5,-9 0-6,10 0-4,0 0-4,-1 0-4,1 0 0,0 0-10,-11 0-16,3 0-16,-1 5-19,-1-5-17,-9 5-18,2-4-17,-2 4-13,1-6-1,-9 6 4,10 0 0,-10-5 4,0 5 4,-10-4 9,10-7 13,-9 7 11,9-2 7,-8-3 8,-2-2 18,2 2 18,-1-6 20,1 5 23,-2 0 20,10 0 20,-8 0 20,-1 0 21,9 0 22,-10 5 18,10 0 10,0-5 1,0 5-4,-8 0-3,8 5-15,0 0-5,0 0-8,0 5 2,0 0 4,0 0 11,8 5 13,-8-5 6,0 5 11,10 0 5,-10 0-1,9 0-17,-1 0-15,-8 5-24,10-5-23,-2 5-19,-8-1-15,9 1-18,-9 0-13,8 5-25,-8 5-43,0-5-50,0 5-63,-8 0-79,8 0-93,-9-1-94,1 2-125,-2-2-154,2 1-66,-1 0-9,-9-5 23</inkml:trace>
  <inkml:trace contextRef="#ctx0" brushRef="#br0" timeOffset="3558">3044 722 70,'-8'0'268,"8"0"-35,-10 0-8,10 0 9,0 0 22,-8 0 9,8 0-19,0 0-35,0 0-35,0 0-29,0 0-17,0 5-4,0-5 4,8 5 8,-8 0 6,10 5 18,-2-1 17,1 2 13,-1-1 12,2 4 7,-2 7-1,1-6-15,1 4 3,6 1-10,-6 0-17,-1 0-10,-1 0-19,1 5-25,0-6-20,8 1-5,-7 1-24,-1-2-14,-1 1-14,2 0-9,-2-5-8,1 5-10,0-5 0,0 0-5,-1-5-1,1-1 0,-9 2 0,10-7-3,-10 2 3,0-1 7,8-5 3,-8 4 6,0-4 1,0-4 1,8-1 0,-8-1 1,10-9-2,-1 1-3,-9-11-6,8 5-4,2-5-5,-10 0-2,8-5-1,-8 0-2,9 0-1,-1 1-1,-8 4-2,10-5-4,-2 0-1,1 5-6,1 0-5,-10 1-7,8 4-8,1 0-8,0 0-13,-9 5-16,9 0-18,-9 5-23,8 0-27,-8 0-30,9 0-27,0 5-28,0 1-22,-1-2-19,2 6-23,-1 0-21,9 0-18,-10 0-21,1 0-46,9 6-91,-10-6-91,1 4-39,1 1 5</inkml:trace>
  <inkml:trace contextRef="#ctx0" brushRef="#br0" timeOffset="3954">3575 1015 196,'8'5'504,"-8"-5"-69,10 0-51,-10-5-23,9 5-74,-1-4-70,1-2-46,0-3-37,0 3-21,-1 1-13,2-4-10,-2 3-11,11-3-9,-11-1-8,9-1-10,-7 2-4,-2-6-5,11 5-6,-11-5 0,0 0 2,2 0 2,7 5 1,-9-5 1,2 6 5,-1-6 3,-1 4 9,-8 1 9,0 1 7,10 4 7,-10-1 4,0 2 4,-10 4-2,10 0-3,0 0-9,-8 0-13,-1 0-14,-1 4-7,2 7-10,-9-2-9,7 1-4,2 5-1,-10 0 1,9 0-1,-9 5 3,10-5-4,-1 5 2,1-5-4,-2 5-4,10-1 0,-9-4-2,9 0 0,0 5-3,0-5-1,9 0 0,-9 0 1,10 0-1,-2 0-1,1 0 0,-1-5-3,10 0 0,1-5 1,-11 0-2,10 0 0,-1 0 2,1 0 1,-9-5-3,9-5 3,-10 5-1,11-5-1,-11-5 2,10 5 3,-9-5-2,8 0 8,1-5 7,-10-5 10,11 5 9,-1 0 7,-10-4 2,9 4 5,-7-5 6,7 5-7,-7 5-4,6-5-7,3 5-8,-2 5-3,-8 0-8,8 0-5,-7 0-4,7 5-1,-7 0-4,-2 0-2,1 5-2,9 5-1,-18 0 0,8-1 1,1 6 1,0-4-3,-9 4 3,9 0-3,-9 0 1,0 0 1,-9 0-1,9-1 1,0-4 0,0 5-1,-9-5 0,9 0 0,-9 0 0,9-5 1,0 0 2,-8 0-2,8-5 2,0 0-1,0 0 0,-10 0 0,10-5-2,0 0-2,0-5-2,0 0-1,0-5-3,0-5-2,0 5-5,10-4 3,-10-2-13,8 6-9,1-5-8,0 1-7,0-1-7,-9 5-7,8-5-8,2 5-9,-1 0 1,7-5-3,-6 5-1,-1 0-5,9 0 5,-10 5 3,11-4 1,-3-1 2,3 0 0,7 0 3,-9 0 6,1 0 10,9-5-1,-10 5 2,10 0 5,-9 0 5,0 0 9,7 0 4,-6-5 4,-1 5 1,-1-4 5,1 4 3,-10-5 4,11 5 2,-11-5 5,10 5 1,-9-5 3,-1 5 3,-8 0 0,10 0 3,-10 0 0,0 0 4,0-5-4,0 5 3,0 0 2,0 0 10,-10 6 8,10-6 4,-8 5 3,8 0 6,-9-5 12,9 5 15,-9 0 13,9 0 3,0 0 9,-9 5 9,9 0 11,0 0 7,0 0 2,0 0-5,-8 0-8,8 5-4,0 0-9,0 0-10,0 0-12,0 0-7,0 0-8,-10 0-8,10 0-5,0 5-2,0 0 4,-9 0 5,9 0 7,-8 5 6,8 0 1,0 5 4,-8-5 5,-2 5 4,10 0-2,-9 4-4,9-4-4,0 5-8,-8-5-1,8 6-4,0-1-6,0-1-6,0 1-5,0 5-2,0-5-1,0 4-2,8-3 1,-8 4-1,0-6-2,9 7 0,-9-2-2,10 1-2,-2 0-4,-8-5 1,8 10-5,-8-5-2,9-1-4,1 2-2,-10-2-4,8 1 0,-8 0-3,9 0-1,-9 0-2,9 0 1,0 5 0,-9-6 1,8 2 1,-8-2-2,0 1-1,0 0 2,10-5 0,-10 5-5,0-5-9,0-1-13,0 2-10,0-7-16,0-4-18,0 5-21,0-4-22,0-2-20,-10 1-17,10 0-23,0-5-27,0 0-26,0 0-25,0-5-26,-8 5-31,8-10-31,0 5-21,-9-5-6,0-5 2,9 5 14,-9-5 16,1 0 28,8-5 34,0 0 41,-10-4 37,10 4 34,0-5 35,0 0 26,0 5 27,0-5 28,0 5 24,10-5 27,-10 5 24,0 1 24,0 3 16,8 1 18,-8-5 13,0 10 9,9-5 6,-9 5 0,0 1-7,9-1-9,-9-1-10,9 6-4,-9-4-2,8 4 1,11-5 3,-11-1-3,10 6 1,-1-4-2,1 4-1,9-11-10,0 11-14,-10-9-13,9 4-13,1-5-12,0 5-7,-1-5-6,-8 5-4,8-5 0,-8 0 0,9 0-3,-9 0-1,-1 0 7,-9 0 7,10 1 8,-9-2 7,-9-4 8,10 5 8,-10-4 11,0 4 8,0-5 25,-10 4-2,10-3 4,-9 4 7,1 0 3,-2 5-1,2 0-3,-1 0-2,-9 5-21,10 0 5,-1 5 0,-9 0-8,10 0 3,-11 5 3,2 0 2,8 4 1,0 1-3,1 6-5,-2-7-8,2 7-3,8-6-10,0 4-11,0 1-7,8 0-6,2-5-4,-2 5-4,1-5-2,9 0-2,9 0-5,-11 0-3,11 0-3,-9-6 0,9 6-1,-10-5-2,1 1-1,0-2-3,-1 1 0,1 0-1,-1-5 2,-7 5-1,-1-5 0,-1 0-1,2 0 1,-2 0 1,-8 0 0,9 0 3,-9 0-1,-9 0-1,9 5 1,0-5 0,-8 5-2,-2 0 0,-7-1 1,7 2 0,2-1-3,-1-5-5,-9 4-7,1 1-20,-1 1-26,10-7-35,-11 7-43,1-7-45,1 1-54,-1 0-62,10 0-66,-11-5-59,3 0-67,-3 0-134,2 0-90,-1 0-31,0-5 12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05.95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116 553 112,'0'0'230,"8"-5"24,-8 5 11,0 0-8,0-5-14,0 0-15,0 0-19,0 5-19,0-5-12,0 0-7,0 0-6,0 0 0,-8 0-2,8 0-8,0 1-7,0 4-6,0-6-3,0 6-1,-8 0 0,8 0-4,0 0-11,0 0-9,-10 6-1,10-2 4,-9 6 14,1 5 14,0 5 13,-2 0 6,1 5 9,1 5 8,-2 4-3,2-4-8,8 5-24,-9 0-24,-1 0-23,10-1-16,-8-4-15,8 0-9,8 0-9,-8 0-9,10 0-4,-1-5-9,-1-1-8,10-3-3,1-1-1,-3-1-2,11-8-7,0-2 0,8 1-4,0-10-6,1 5-10,0-10-15,-1 5-21,10-10-21,-10 5-31,0-5-51,-9 1-54,1-6-53,0 4-54,-1-4-50,-9 0-49,2 1-43,-11-6-33,10 5-33,-18-5-56,9 5-79,-9-5-8,-9 5 22</inkml:trace>
  <inkml:trace contextRef="#ctx0" brushRef="#br0" timeOffset="352">727 841 119,'0'6'560,"0"-6"-45,0 5-105,0-1-58,0-4-56,0 0-70,0 0-54,8 0-41,-8 0-29,9-4-24,0-1-14,0-1-16,-1-3-16,2-1-12,-1-1-7,-1 2-3,2-1-5,-2-5 0,1 5 0,-1-10 0,2 5 6,-2 0 9,1 0 5,-9-4 4,10 4 10,-10 0 10,8 0 4,-8-5 9,-8 10 3,8-5 5,0 5 4,-10 0 12,10 0 4,-9 5 3,9 0 3,-8 5-4,-2-5-2,10 5-11,-8 0-8,-1 5-8,1 5-8,-2-5-2,2 5-1,-1 5 3,-9 0 2,9 0 9,0 4 12,0-4 6,1 5 5,-1 1 0,9-2-4,-9 1-1,9 0-7,0 0-6,0-5-12,0 4-14,0 2-8,0-1-8,9-5-5,0 4-8,-1-4-3,1 0-4,0-5-2,8 5 0,-7 0-2,7-5-2,1 0 0,-1 0-1,1-5 0,9 5 0,-9-5-6,9 0-5,-10 0-12,10-5-14,-1 0-17,-8 0-23,8-5-24,0 5-22,-7-10-17,7 5-15,-9-5-8,10-5-1,0 0 2,-9 0 10,-1 0 17,9-5 15,-7 0 14,-11 1 18,10-1 13,-9-5 13,-1 5 9,2-5 9,-2 0 0,1 0-1,-9 0-1,10 0-7,-10-4-6,0 4-9,0-5-5,0 0-4,0 5 0,0-5 5,-10 0 5,10 0 7,0-5 11,-9 6 10,9-1 9,0 0 9,0 0 8,-8 0 8,8 1 10,0 3 8,0 2 15,0 3 15,0-3 14,0 4 14,0 5 8,0 0 10,0 5 4,0 0-3,0 0-8,0 5-13,0 0-11,0 0-12,0 5-8,0 0-9,0 0-4,0 0 8,0 5 12,0 0 12,0 0 15,0 5 20,0 0 23,0 0 20,0 5 16,0 0 9,0 5 6,0-5 3,0 5-4,0-1-11,0 1-15,0 1-13,0 3-13,0-4-13,0 0-17,0 5-10,0-5-8,0 5-1,0-5-7,8 4-12,-8 2 0,0-2 0,0 1-1,0 0 1,0 0-3,0 0-5,9 0-2,-9-1 6,0 2-9,0-2-8,10 1-4,-10 0-5,0 0-3,8-5-3,-8 5-4,0-5 7,8 0-5,-8-1-2,0 1-5,10 1-1,-10-6 0,9 4 1,-9-4-1,8-5-8,-8 5 3,9-5 4,-9 0 1,9 0-1,0 0 1,-9-5-2,8 0-1,-8 0-2,10-5-4,-10 0-3,0 0 0,8 0-1,1 0-3,1-5-2,-2 0-3,1-5-2,-1 0-3,2 0-3,7 0-4,-8-5-5,0 0-3,9 0-2,-9 0-4,-1 0 2,2-4 1,-2-1 1,1-1 1,-1-3 2,2 4 0,-2-5 3,1 0 1,1 0 2,-2 1 2,-8-2-2,8 2 2,-8-1 0,10 0 1,-10-5 1,0 5-1,9 0-3,-9 0 0,-9 1-3,9-2-5,0 2 2,0-2-1,-10 2-3,10 4 0,0-5 2,-8 1-1,8 3 8,0-4 0,-8 0-6,8 5 4,0-4 3,0-1 4,-10 5 3,10 0 2,0 5 2,0 0 2,0 0 11,-9 0 3,9 5 5,0 0 0,0 6 1,0-7 0,-8 7 0,8 4 2,0-6-3,0 6 0,0 0 0,0 0-3,0 0 0,-10 0 1,10 0-2,0 0 2,0 0 0,0 0 1,0 6-3,0-2 3,0 7 1,0-7 1,0 6 3,0 0 5,0 5 12,-8-5 13,8 10 16,0-5 11,0 5 8,0 0 6,-9-1 4,9 2 3,0 3-5,0-4-9,-8 6-11,8-2-5,0 6-4,0-5-5,-10 4-4,10-3-5,0 4-2,0-6-3,0 6 0,0 0-3,0 0-1,0 0 1,10 0-4,-10 0-1,0 0-4,8-6-1,-8 6-4,9-5-2,-1 0-2,2 0-5,-2 0 1,-8-6 0,19 2 0,-11-1-2,0-1 1,2-4-1,7 0 0,-8-5 2,0 5-2,8-5 0,-7 0 0,7-5 2,-7 0-2,-2 0 0,9 0-1,1 0-1,1-5 1,-3 0-2,3-5-2,-3 0-2,3 0-1,-1 0 2,-1 0-1,1-5-1,9 0-1,-10-5 3,1 5-1,-10-5-1,19 0 2,-19 0-2,11-4 2,-11-1 1,10-1 0,-9 7 1,1-6-3,-2 0-1,0-5-1,-8 5-1,9 0-3,-9-4-2,0 4-1,0-1 1,0 2 1,0 4 2,0 0 3,-9 0 2,9 0 3,0 5-2,-8 5 3,0-5 0,8 5-2,-10 5 4,10-5-2,-9 5-3,9 0 2,-8 5 2,8 0 0,0 5 0,-10 0 5,10 5 1,0 0 3,10 0 3,-10 5 4,8-1 3,1 2 2,9-1 2,-10-1 3,11 6-2,-2-5-3,1 0 3,0 0-4,-1 0-3,-7-1-3,7-4-3,1 6-4,-10-1 0,1-1 1,0-4-2,0 0-9,-1 5 4,-8-5 1,10 0 1,-10 0 1,0-5 0,0 5 0,0 0-1,-10-5 9,10 5-5,-8-6-10,-1 2-12,-9 4-14,0-6-21,10 1-24,-9 1-40,-2-7-50,11 1-53,-10 0-58,9-5-63,-9-5-66,10 0-66,-2 1-79,1-11-130,1 4-76,0-8-12,-2 4 25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34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441 385 825,'-3'-27'10,"-2"0"48,-4-3 44,-3 1-29,-3 6-36,3 4-13,-2 8 11,-3 3-14,-7 13 1,-5 11 5,-15 12 1,-2 11-6,-5 11-6,2 8-2,1-2-4,13-2-4,13-6-6,16-7 8,19-9-2,23-11 3,13-6-8,22-7-2,4-8 0,-2 4-40,-9-4 5,-17 4 0,-21 2 22,-18 5 10,-16 3 2,-13 1-4,-9-2 4,-6 5-4,-4-3 0,5-7-3,4 1-3,10-5-1,11-6-18,10-9 5,10-3 15,16-3 8,10-8 2,12-4 1,5 1 0,2-3 1,-2 2-1,-4 0 4,-8 6 8,-10 4 14,-4 3-11,-10 7-8,-5 7 5,1 4-9,-1 7 15,4 11 3,-4 5 8,-3 6-16,1 3-8,-3 4-2,-2-3-3,0-3-3,0-1-102,-5-4-66,-5-2-288</inkml:trace>
  <inkml:trace contextRef="#ctx0" brushRef="#br0" timeOffset="570">771 320 912,'4'-25'3,"-4"8"-3,-3 9-7,8 10 7,4 12 0,4 6-3,4 11-23,5 4-75,5 5-139</inkml:trace>
  <inkml:trace contextRef="#ctx0" brushRef="#br0" timeOffset="712">1067 790 616,'9'4'60,"-1"-10"37,3-10-2,-2-8-7,-1-7-8,-4-8-16,1 1-13,-4 4 36,2 5-35,-2 9-20,-1 11-30,0 9-1,0 9 0,0 11-1,0 3 3,4 5-3,5 5 0,9-4 0,5-4 3,16-6-3,3-5 0,11-13 0,5-6-3,1-11 3,-3-5 0,-7-9 1,-9-7-1,-10-3 2,-11-3 1,-11 1 0,-8 4 6,-4 11 3,-9 8-5,-5 15-6,-13 12-1,-4 15-3,-6 8 1,-6 9-1,4 4-1,7 2-20,6 0-4,14-6-18,9-9-3,11-6 17,13-14 29,9-8 3,5-15 2,4-6 0,0-9 1,-2-3 11,-4-4 22,-2-1 6,-6 4-4,-7 4-3,0 4-12,-6 10 7,-3 5-29,-5 8 2,4 13 4,0 14 17,4 14-4,-3 16-3,0 20 1,2 11-4,-2 8-8,-4 2 1,3-3-2,2-8-2,-13-10-1,0-8 0,-2-10 0,-1-11-2,-2-2-1,-1-15-1,2-5-17,3-12 16,-4-5 1,0-13-37,-2-9 15,-5-10 2,1-8 14,1-11 2,9 2 2,8-4 3,4 2 0,9-1-1,8 6-3,3 0-1,2 2-20,1 1 0,-9 0 8,2-5 8,-2 3 3,5-9 4,-7-4 3,3-1-1,3-4 3,-4-3 0,2-1 2,0-3 4,-3 0-3,-3-3-1,-2 1 4,2 0 12,-5 1-9,-1 9 5,-8 3-5,2 4 0,-4 6-3,2 5 6,-4 4-4,0 4 3,0 7-2,-1 3-3,-5 3 1,6 5 0,-1 2 0,0 2 1,3 5-4,2 0-6,-2 0 0,2 0-6,-3 5 6,-2 7 4,-2 6 3,1 6 0,-2 7-4,-1 9 8,4 4-9,5 6 5,5 9 3,4 4-4,-1 11 0,1-1-4,-1 3 2,5-1-1,-4-1-2,1-4 0,-5-5 3,3-6-4,-8-11 0,0-4 0,-4-11-1,4-12-35,0-6-28,-4-11-11,4-4-62,4-5-155,-4-13-166</inkml:trace>
  <inkml:trace contextRef="#ctx0" brushRef="#br0" timeOffset="1920">2051 744 301,'15'-3'502,"4"-2"-488,5-1 36,3-3-2,4-5-26,-2-1 2,3-3 4,-9-2 0,1-6 14,-5-4-14,-6-7-9,-5-3 7,-6-4 4,-4 0-9,-5 6 28,-2 11-24,-4 12-23,-7 15-1,-9 15 7,-8 20 6,-1 16-1,-1 12 5,12 8-2,9 2-7,18-4 4,11-5-5,13-15-1,3-5 2,8-15 5,7-12 0,7-13-10,2-9 1,2-13 4,3-7-5,-6-3-4,-15 1 0,-9 5-3,-9 9-39,-13 8-89,-8 5-164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08.59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23 635 129,'0'0'274,"0"-4"-15,0 4 0,0-5 8,-8 5-9,8 0-29,0 0-42,0 0-32,0 5-24,0-5-17,0 4 1,0-4 3,0 11 5,-10-7 3,10 7 1,0-2 2,0 1 2,0 5 0,0 0-14,0 0-12,0-5-15,0 5-12,0 0-12,0-5-7,0 5-11,0-5-12,0 0-8,0-1-10,10 6-7,-10-4-4,8-7-2,1 7-1,-9-7-2,10 1 0,-2 1-1,0-2 1,11 1 2,-11-5-2,1 0-1,9 0 2,0-5 1,-1 1-3,-7-2 19,7 1-8,1-4-4,-1-1-2,-7-1-2,6-4 1,-6 1-1,7-1-1,-9 0-19,2 0 10,7 0 5,-7 0 7,-2 0 6,1 6 4,1-6 5,-2 4 9,-8 1 9,9 5 7,-9 1 6,8-1 3,-8-1-2,0 2-3,0 4-2,0-5-7,0 5-8,0 0-11,0 0-5,0 0-10,0 5 0,10-5-4,-10 4 0,0 2-14,0-1 9,0 4 7,0-3-1,0 3 3,-10-3 1,10 3-1,0-3-2,0 3 13,0-4-9,0 5-3,0-5 0,0-5-4,0 5-1,0 0 3,0-5-1,0 0 0,0 0-5,10 0 3,-10 0 3,0-5-1,8 0 0,-8 0-2,9-5 1,0 0 2,0 6 4,-1-7-7,-8 1 0,10 5 3,-10 1-1,9-2-3,-9 6 0,8-5-3,-8 5 5,8 5 10,2-5 3,-1 6 4,-9 3 4,8-3 4,2 3 1,-2 1 4,11 0-4,-19 0-5,8 5-4,0-5-8,1 0-5,1 0-5,-2 0 2,10 0 0,-9-5-3,-1 0 0,10 0 1,-1-5 4,2 0-2,-1 0-3,-1 0-20,1-5-26,-1-5-31,-7 0-33,6 0-35,3-10-34,-1 5-40,-10 0-38,11 0-30,-11-4-25,0-2-22,-8 1-40,9-4-64,-18 4-111,1 0-37,0-5 2</inkml:trace>
  <inkml:trace contextRef="#ctx0" brushRef="#br0" timeOffset="606">209 307 369,'-9'0'555,"1"0"-79,8-5-83,-10 5-19,10-5-46,-8 5-65,8 0-63,0 0-53,0-4-38,0 4-28,0 0-37,0 0-40,0 0-39,0 0-39,0 0-38,0 4-32,0-4-36,8 5-38,-8 0-38,10 0-55,-2 0-72,-8-5-95,9 5-38,-9 0-7</inkml:trace>
  <inkml:trace contextRef="#ctx0" brushRef="#br0" timeOffset="866">1032 43 237,'0'-5'280,"0"-4"-30,0 3-5,0 1 9,0 1 19,0-2-4,0 1-26,0 5-23,0-4-12,0 4-13,0 0-16,-9 0-13,9 0-14,0 4-6,0 1 1,-8 5 8,8 5 7,0 5 18,0 0 28,-10 10 19,10 0 11,-9 0-5,9 5-18,-8-5-18,8 5-23,-8-5-22,8-1-37,-10 5-24,10-4-17,0 1-15,-9-1-5,9 0-9,0 0-8,0-6-11,0 6-7,0-5-7,0 0-3,0-1-2,0 2-1,0-7-2,0 7-2,-8-7 0,8 1 0,0 0-1,0 0-2,0 0-12,-10 5-16,10-10-22,-8 4-31,-1 1-44,9-5-45,-10-5-47,10 1-43,0-2-31,0-4-35,-8 0-37,8-5-21,-8 0-7,8 0 4,-9-5-1,9-5-6,-10 0-8,10 1-5,-8-6 11,8 0 22,-9-5 36,9 5 46</inkml:trace>
  <inkml:trace contextRef="#ctx0" brushRef="#br0" timeOffset="1114">864 735 94,'0'-15'253,"9"-5"15,-9 5-5,0 0-18,8 1-35,-8-7-37,10 12-28,-1-6-21,-1 0-7,0 5-7,2-5-6,7 0-4,1 5 1,-9-5-2,9 5-8,-1 5-8,1-4-7,0 3-5,-1 1-3,-7 5 0,7 0-2,-9 5-4,11-5 0,-11 6 10,2 3 6,7 1 2,-8 0-2,0 0-8,-1 5-5,1-5-5,1 5-6,-2 0-13,0 0-14,-8 4-8,10-4-5,-10 0-1,9 0-6,-1 0-2,-8 0-2,10-5-2,-2 5 1,-8-5-2,9 0 3,-1-5-4,-8 5 0,10-5 2,-2-5-1,-8 5 0,9-5 1,-9 0 4,10-5-3,-10 0 4,8 0 2,1-5-3,0-5-1,0 5 0,-1-5 2,1 0-1,-9-5 2,9 5-3,-9-4 1,9-1 1,-9 5 1,0-5 9,0 0-9,0 5 0,0-5-3,0 5 0,0 1-2,0-1-2,-9 4 0,9 1-9,-9 5 5,9-5-7,-9 5-14,1 5-15,-1-4-20,0 4-17,0 4-22,1 1-26,-2 1-30,-7 3-23,-1 1-20,9 1-21,-9 4-25,10-6-44,-1 6-72,-9-5-107,10 0-49,-2 0-12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10.20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42-1 46,'0'0'472,"0"0"-76,0 0-89,0 0-34,0 0-1,-9 0-26,9 5-32,0-5-25,0 0-17,-9 5-14,9-5-12,0 0-10,0 0-15,0 0-14,-9 0-13,9 0-13,0 0-10,0 0-9,0 0 1,0 5 9,0 0 3,0 0 1,0 5 3,0 0 11,0 0 13,0 4 14,0 7 4,0-1-2,0 4 3,0 1 14,0 0 9,0 5 1,0 5-5,0-5-9,9 4-10,-9-4-10,0 5-12,0 0-19,0 0-16,0-5-14,0 5-11,0-5-8,0 4-8,0-4-4,0 0-4,0 0-5,0 0-3,0-5-1,0-1-1,0 2-2,0-7 0,0 1-1,-9 1-1,9-7 0,0 1 1,0 0-2,0-5-1,0 0-1,0-5 2,0 0 1,0 0 2,0 0 1,0-5 2,0 0 2,0 0 2,9-5-1,-9 0 2,0-5-3,0-5-4,9 0-2,0 0 0,-9-4-3,8 4 1,10-6 0,-9 1-1,9 1 1,-1 4 0,1-5 0,-1 5-1,1 0 0,1 0-2,-3 5 0,3 0-1,-2 0 0,1 5-1,0 0 1,-10 5 0,11 0 1,-2 5 1,-9-5 1,2 10-1,-2-5 1,1 5-1,1 5 0,-10-5 0,0 5 1,0 5 0,-10-1 0,1-4 0,1 11-1,-2-7 1,-7 1 2,-1 0-2,1 0-1,-1 0-2,0-5 3,1 5 0,-2-5 2,3-6 0,-3 6-1,11-4-1,-10-1 1,9-5 0,9 4-1,-8-9-7,-2 6-11,10-6-11,0 0-12,0-6-12,0-3-16,10 4-13,-10-10-14,8 5-8,1-10-5,9 5-1,-10 0-3,11-5 2,-3 0 5,3 0 9,7 6 11,-9-7 14,1 6 10,9 1 13,-10-1 16,1 0 12,1 5 10,-3 0 4,-6 5 4,7-5 1,-9 5-2,2 5 3,-1-5-1,9 5-1,-10 5 0,1-5 2,1 5-1,-2 0-1,-8 0 5,8 0 0,-8 5-4,9-6-5,-9 7-16,10-1-17,-10-1-15,0 2-24,0-2-28,0 1-31,-10 1-22,10 4-19,-9-6-12,9 6-6,-8 0-10,0 0 5,-2-5 9,1 5 13,1-5 14,8 0 18,-10-5 17,10 4 17,-8-3 19,8-1 19,-9-5 13,9 0 11,0 0 3,0 0 0,0-11-4,0 7-8,0-6-12,9 0-18,-9 0-25,8-5-29,2-5-32,-2 5-34,11-5-35,-11 0-45</inkml:trace>
  <inkml:trace contextRef="#ctx0" brushRef="#br0" timeOffset="720">492 203 395,'-8'-20'493,"0"0"-69,8 0-76,-10 5-67,10 0-46,0 6-28,0-1-21,-9-1-19,9 7-14,0 4-11,0-5-19,0-1-15,0 6-13,0-4-7,0 4-6,0 4-8,0-4-7,9 6-5,-9-6-4,0 5-4,0-1-8,10 2-13,-10 3-10,8-3-6,-8 3-6,0 2-4,0-2-5,8-3-25,1 3-27,-9 1-36,10 0-44,-2 0-46,1 0-49,0-5-52,0 5-54,-1-5-49,-8 0-62,10-5-83,-1 0-38,-9 0 0</inkml:trace>
  <inkml:trace contextRef="#ctx0" brushRef="#br0" timeOffset="940">669 104 511,'0'0'504,"0"0"-77,0 0-83,0 0-68,0 0-49,0 0-31,0 5-13,0-1-16,0 1-1,0 1 0,0 3 4,0-3 0,10 3-4,-10 1 1,0 0-4,0 5 4,9 5 2,-9-5 2,0 5 2,0 5 2,0 0-7,0-1-11,0 2-9,-9-2-25,9 2-16,0 4-17,0-6-18,0 6-19,0 0-12,-10-1-8,10 1-15,0 0 2,0-4-4,-8 3-5,8 1-3,0 0-1,0 0-2,-8 0-2,8-1-2,-10 1-4,10-5-18,-9 5-28,1 0-38,8-5-44,-10-1-46,10 2-44,-8-2-42,8-9-36,0 6-24,-9-7-18,9 1-1,0 0 16,0 0 20,-10-5 19,10-5 19,10 0 28,-10 0 36,0-5 42,9 0 37,-1 0 27,-8-5 28,10-5 30,-2 5 27,1-10 25,-9 5 15,10-5 13,-2 0 7,0 0 13,2 0 10,-1 0 9,-9-5 8,8 5 2,1 0 2,0 0 1,-9-4 0,9 4-1,-1 5-2,2-5-1,-2 0-5,11 5-9,-11-5-7,1 5-7,9 0-8,-10 1-6,10-2-13,-9 1-13,-1 5-24,11 1-30,-11-1-39,0-1-42,2 6-47,-1-4-61,-1 4-87,-8 0-135,0 0-86,0 0-29,0 0 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11.70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267 601 285,'0'-11'322,"0"2"-46,0-1-24,0 0 2,0 0 12,-9 0-17,9 5-35,-8-4-23,-1 3-14,0 6-8,0-5-9,1 5-6,-2 0-7,-7 0-13,7 5-3,-7 1-7,-1 3-8,1 1-4,-1 0 1,0 5 1,1 0-5,-1 0-7,9 0-11,-9 0-4,10 0-10,-1 0-11,9 0-15,-10-1-10,10-4-11,0 5 3,10-4-4,-10 4-2,17-1 1,-7-4 2,7 0 2,1 5-2,9-5-1,-1 0-6,1 0-5,-2 0-4,-7 0-6,9 0-5,-9 0 0,8-1-2,-8 2 1,0-1-2,-9-1-13,-1 2 6,2-2 1,-2 6 7,-8-9 0,0 3 1,9 1 2,-18 0 1,9-5 14,-8 5-3,-2 0-2,-7 0-5,7-5-1,-7 0-2,8 5-1,-8-5-3,-1 0-18,1 0-30,-2-5-32,11 0-35,-10 0-40,9 0-42,-9 0-45,10-5-44,-11 5-27,11-5-17,0-5-14,8 0-22,-10 0-36,10-10-56,0 5-75,-9 0-21,9-5 7</inkml:trace>
  <inkml:trace contextRef="#ctx0" brushRef="#br0" timeOffset="406">550 28 513,'0'-5'466,"0"1"-90,0-1-47,0-1-12,0 2-43,0 4-45,0 0-31,0-5-20,0 5-13,0 0-12,0 0-16,0 0-17,0 0-17,-8 0-16,8 5-8,0-5-2,0 0 5,0 4 8,0 2 11,-9-1 15,9 4 15,-9 1 16,9 5 10,-9 0 7,9 0-4,0 0-2,0 5-8,0-5-10,0 5-14,0 0-14,0 5-14,0-1-16,9-4-9,-9 5-8,0 5-8,9-5-10,-9 5-6,9 0-4,-9 0-1,8 5-1,-8-5-1,9 5-2,-9-1-1,10 1-4,-10 0 1,0-5-1,8 5-1,-8-1-3,0-4-3,0 5-2,8-5-3,-8 0 0,0-1-4,0 1 0,0-4-4,0 3 0,10-4-2,-10 0-3,0 0-2,0-1 0,0-3 2,0 3-1,0-4 1,0 1-2,0-6 0,0-1-2,0 1-9,0 5-16,0-10-13,0 0-19,0 0-20,0 0-22,0 0-29,0 0-30,0-6-30,0 2-27,0-1-28,0-5-33,0 0-43,0 0-40,0-5-28,0-1-29,0 2-21,0-6-44,-10 0-66,10-5-67,0 0-10,-8 0 31</inkml:trace>
  <inkml:trace contextRef="#ctx0" brushRef="#br0" timeOffset="778">453 825 484,'0'-5'521,"-8"-10"-80,8 10-88,-10-5-47,20 0-61,-10 0-38,8 5-22,-8-5-20,9 0-13,-1 0-15,11 1-19,-11-2-16,10 1-21,0 5-17,-1-5-19,2 5-11,-3-4-9,3 3-15,-1 6-23,-1-4-30,-9-1-35,10 5-35,-9 0-37,9 0-40,-9 5-39,0-1-33,0-4-35,-1 6-42,1-1-59,0 4-81,-9-3-31,0 3 2</inkml:trace>
  <inkml:trace contextRef="#ctx0" brushRef="#br0" timeOffset="964">701 825 10,'-9'-5'516,"9"-5"-44,9 0-73,-9 0-62,0 0-9,9 0-39,0-5-43,-1 1-27,1 3-16,9 1-15,-10-5-10,2 6-8,7-2-6,1 2-2,-1-1 1,-7-1 1,7 7-4,1 4 1,0 0 5,-9 0-7,8 4-7,1 2-10,0 3-19,-10 2-14,11 4-10,-2 0-17,-9 4-16,2 1-8,7 0-10,-8 0-9,0 5-4,-1 0-5,-8 0-8,10-6-1,-10 7-4,0-7-3,0 1-1,0 0-2,0 0-3,-10-5-1,10 0 0,-8-5 0,8 5 6,-9-6-6,9-3 0,-9 3 0,9-9 0,-9 6 0,1-6-2,8-6-1,-10 6-6,2-9 1,-1 3 1,9-8 0,-8-1 2,8 0-4,0-5 2,0 0-3,0 0-2,0-4-6,8-2-6,-8 7-8,9-7-10,-1 2-7,10-1-9,-9 5-13,0 0-14,8 0-14,2 5-20,-11 0-19,10 5-20,-1 1-20,-7-2-23,-2 2-21,11 3-16,-11 2-18,10-1-15,-9-1-16,-1 6-13,1 0-16,0 0-15,0 0-33,-1 0-52,2 0-80,-1 6-50,-1-6-9</inkml:trace>
  <inkml:trace contextRef="#ctx0" brushRef="#br0" timeOffset="1340">1373 919 97,'8'10'371,"-8"-5"-51,0 1-45,10-2-13,-10 1 5,9-5-24,-9 0-31,8 0-26,2 0-18,-2-5-13,-8 1-10,9-2-6,1 1-3,7-5-2,-9 5-3,2-5-5,-2-4-3,1 4-1,0-5 1,0 0-5,-9 0-7,8 0-7,2 0 8,-10 5 6,9-5 1,-9 5 5,0 0-3,0 0-2,0 5 0,0 1-1,0-2-14,0 1-11,-9 1-13,9-2-13,-10 6-11,2 0-7,8 0-10,-9 0-10,0 0-10,0 6-8,1 3 0,-10-3-1,9 3-3,-9 1 0,9 0-5,1 0 3,-10 0-1,9 0 1,9 5-1,-10-5-2,2 5 0,8-5 0,0 5 3,0-5-2,8 5-2,2-6 1,-1 6-2,9-4 0,-1 4 1,1-6 0,9-4 1,-10 0 1,9 0 0,1 0-1,0-5 2,-1 0-1,1 0-1,0-5 0,-1 0-1,1 0-1,-2-5-2,2 0 1,0-5-1,-9 6-2,9-6-2,-11 0-1,3-5-2,-1 5 0,-1-5 2,-7 0 0,6 5-6,-7-10 4,1 5 3,-2 1 3,-8-7 2,0 7-2,9-7 0,-9 7 0,-9-1 6,9 0-3,0 5-1,0 0 1,-8 0 0,8 5 4,-10 0 2,10 6-3,-9-2 4,1 6 1,0 0-1,-11 6 0,1-2-2,1 6-1,-1 5-2,1 0 1,-1 0-2,0 4-1,1 2-1,-1-1 0,-1 4 1,2-4-1,9 5 0,-10-5 1,18 5-1,-9-5 1,0 5 0,9-5-1,0-5-2,0 5 3,0-5-1,9 0 0,-9-1-1,9-4 1,-1-5 1,2 5 2,-2-5 0,1-5 0,9 6 2,-9-12 0,9 6-1,-1-9 0,1-2 1,-10 1-2,11 1-3,-3-6 2,3 0-1,-11 0 0,10 0 0,1 0-1,-11 0 0,0 5 2,1 0 4,1 0-1,-2 5 0,-8 0-3,0 5 2,9 0 1,-9 0 4,0 5 4,9 0 2,-9 5 1,0 0 4,9 0 1,-9 5 3,8 0-2,2 0-3,-1 4-6,-9-4-3,8 0-5,0 0-1,2 0 0,-1 0-2,-9-5-1,8 0 0,10 0-7,-9 0-11,1-5-13,-2 0-17,0 0-24,1-5-27,9-5-26,-10 0-31,2-5-20,-1 0-14,-1-5-9,2 1-1,7-7 6,-17 1 11,8 1 12,2-7 20,-1 2 20,-1-1 21,2 5 23,-10-5 16,8 6 17,-8-2 17,9 1 24,-9 10 18,0-4 14,0 8 7,9-3 3,-9 3 4,0 2 7,0 8 12,0 2-9,0 3 14,0 2 6,0 4 0,0 0 10,0 0 7,0 9 0,0-4-6,0 0 8,0 5-17,0-5-2,0-1 4,9 2-10,-9-1-2,0-1-2,0-4-2,0 0-4,0 0-6,0-5-6,0 0-6,0 0 1,0-5 2,0 0 9,0-5 9,0 0 5,0 0 0,0-10 0,0 5 0,0-10-2,0 0-11,8 1-14,-8-7-14,9 1-7,1-4-4,-2-6 0,0 5-2,2-5-1,-1 0-11,-1 5 8,2 1 8,-2 3 6,1 1 5,-1 5 3,2 0 1,-2 11 1,1-1 13,1 0-2,-2 5 0,-8 5 2,9 0-1,0 5-3,0 5 2,-1-6 2,-8 11 0,10-5-3,-10 6-6,8-2-6,1 1-5,-9-5 0,8 5 0,2-5-2,-10 0-3,9-5-2,-9 0-2,8-6 0,-8 7-8,0-7 8,10 2 7,-10-6 5,0 5 4,8-10 3,-8-1 1,9 2-2,-9-7 9,9 2-9,0-1-7,-1 0-4,1 0-5,-9 0-4,10 0-1,-10 0-1,8 5-5,-8 0 0,8 0-1,-8 5-2,0 0 2,10 0 1,-10 0-1,9 5 1,-1 5 4,2-5 0,-2 5 0,1 0 0,-1 0 0,2 0 0,-2 0 2,11 0 0,-11 0-1,10-1 1,-1 2 1,-8-7-2,9 7-1,0-7 1,-1 1 1,-7-5 0,7 6-6,1-6-8,-10 0-9,1 0-13,9 0-20,-10-6-25,2 6-33,-1-5-32,-1 1-30,-8-1-28,9-5-32,0-1-30,0 2-29,-9-6-27,8 5-23,-8-5-25,0-5-42,10 0-64,-10-5-108,0 5-44,-10-10 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15.25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35 347 429,'-10'5'457,"10"-5"-93,-8 0-35,8 4 4,-8-4-30,8 0-36,0 6-33,-10-6-24,10 0-29,0 0-19,0 0-19,0 0-22,0 0-20,0 0-19,0 0-18,0 0-10,0 0-2,10 0 4,-2 0 9,0 0 5,2 0 5,7 0 8,1 0 10,-1-6 3,1 6-2,1 0-6,7 0-8,0-4-10,0 4-3,1 0-11,0-5-20,-9 5-7,9 0-5,-1-5-6,-9 5-6,10 0-2,0 0-11,-9-5 0,-1 5 9,9 0-3,-7 0-11,-3 0-20,11-5-29,-9 5-31,-1 0-27,1 0-27,1-5-30,-2 5-33,-8 0-25,8-5-11,-8 5-5,0-5-2,0 0-1,-1 5-4,2-5-1,-10 0-1,9 0-12,-9 0-19,8 0-36,-8-5-50,0 5-65,-8 0-25</inkml:trace>
  <inkml:trace contextRef="#ctx0" brushRef="#br0" timeOffset="329">521 8 62,'0'-5'442,"-8"5"-62,8-4-70,0 4-62,0 0-52,0 0-44,0 0-35,0 0-20,0 0-8,0 0-5,0 4 0,0 1 6,8-5 8,-8 6 7,0-6 14,10 4 10,-10 1 4,8-5 3,1 6-1,-9-2-3,8 1-7,-8-5-2,10 5-6,-2 0-5,1-5-2,1 5-2,-2 0-4,1-5-2,9 5 1,-10 0-2,10 0-2,-1 0-7,2 5-9,-11-5-8,10 5-5,-1 0-2,10 0-5,-17 0-5,6 5-5,3-6-4,-2 6-1,1 0-5,0 0 1,-10-4-8,11 4-3,-11 0 1,1-1 0,-1 1 4,2 5 1,-10-5 3,0 0 0,8 5 4,-8-6-1,0 7-1,-8-1-1,8-1-4,-10-4-3,2 5-2,-1 0-2,1 0-4,-2 0-2,1 0 0,1 0-2,-10 5-4,9-10-2,-9 5-3,10-1-1,-11 1-3,11-5-2,0 0-3,-2 0-2,1 0 0,1-5-1,-2 0 0,2 5-2,8-10 0,-9 5-1,9-5 0,-8-1 1,8 2 0,0-6 2,-10 5-1,10-5-1,0 0 1,0 0 0,0 4-1,0-4 1,0 0-1,0 0 0,0 0 0,0 0 1,0 0-1,0 0-4,0 0-10,0 0-15,0 0-13,0 0-22,0 0-19,0-4-47,0 4-52,0-5-47,0 5-45,0-6-46,0 2-50,0-1-44,0-5-51,0 5-45,0-10-81,0 5-78,0 0-13,-8 0 21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17.28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231 294 166,'0'-6'226,"10"6"-16,-10-5-18,0 5 8,0-4 23,0 4 16,0 0-6,0-6-19,0 6-19,0 0-16,0 0-13,0 0-12,0 0-14,0 6-15,0-6-13,-10 0-14,10 0-19,0 0-12,0 4-9,0-4 4,0 5 11,-9 1 14,9 3 11,0 1 11,0 5 9,0-5 8,0 5 12,0 0 2,0 0-1,0 5-1,0-5 1,0 4 0,0 2 0,0-7 1,0 7-11,0-2-11,0 1-13,0-5-15,0 5-14,0-5-17,0 5-10,0-5-10,0 0-10,0 4-5,0-4-7,0-4-2,0 4-3,0 0-4,0-6-1,0 1-3,-8 0 0,8-5-3,0 5-1,0-5 1,0 0-7,0 5-14,0-5-21,-10 0-28,10 0-30,0 0-34,0-5-34,0 0-37,0 5-40,0-5-40,0-5-34,0 5-28,0-5-27,-8 0-16,8-5-33,0 0-51,-9 0-69,9 0-49,0 0-4</inkml:trace>
  <inkml:trace contextRef="#ctx0" brushRef="#br0" timeOffset="328">62 562 97,'0'0'403,"-8"0"-46,-1 5-49,1-5-10,8 0 15,-10 5-23,2-5-37,8 0-34,-9 5-28,9-5-14,0 0-21,-10 0-17,10 0-7,0 5-21,0-5-21,0 0-21,0 0-17,0 0-23,0 0-2,0 0 0,10 0-9,-1 5 9,-1-5 3,2 0 4,7 0 3,-9 5 2,11-5-5,-1 0-4,-1 0-10,9-5-7,-7 5-2,7 0-3,9-5-2,-8 0-11,8 0-11,-8 0-19,8 0-20,-8-5-24,8 5-29,-9-5-30,9 5-30,-8-5-23,0 0-14,-1 6-11,-7-7-6,-2 1-5,1 5-1,-1-5-6,1 1-15,0 4-25,-9-5-36,-1-1-42,2 2-42</inkml:trace>
  <inkml:trace contextRef="#ctx0" brushRef="#br0" timeOffset="636">603 59 168,'0'0'171,"0"-5"-6,0 5 9,0 0 23,0 0 22,0-4 24,-9 4 0,9 0-14,0 0-18,0 0-19,0 0-15,0 0-15,0 0-7,0 4-3,0 1 4,0 1 2,-9-2 3,9 1 6,0 5 3,0 1 8,0 3 7,-9-4 6,9 10 2,0-5 3,0 0 0,0 5-7,0-1-9,-8 2-14,8-1-16,0-1-18,0 1-20,0 0-20,0 0-16,0 0-11,0 5-6,0-5-5,0 5-4,0-6-6,0 7-5,0-2 0,0 1-2,0 0-3,0 0-7,0 0-4,0 5-2,0-5-2,0-1-1,0 6-3,0-5-3,0 0-3,0 0-2,0 0-1,0 0-2,0-5-1,0 4-1,0-4-1,-10-5-1,10 6 0,0-12 0,0 6-5,0-5-12,0 0-18,0 0-20,0-5-24,0-5-33,10 5-42,-10 0-45,0-5-43,0 0-38,0 0-39,8 0-44,-8-5-40,0 0-28,9 0-20,0-10-34,-9 5-69,9-5-89,-1 1-20,-8-1 23</inkml:trace>
  <inkml:trace contextRef="#ctx0" brushRef="#br0" timeOffset="1022">1107 512 11,'8'-4'336,"-8"-2"-29,0 1-10,0 5-2,0-4 4,0-2-31,0 1-37,0 1-36,-8 4-28,8-6-32,0 1-9,0 5 1,0-4-1,0 4 3,-9-5-7,9 5-5,0 0-10,-9-6 3,9 6-16,-9 0-15,1 6-5,-1-1-5,0-1 10,-8 1-2,7 1-1,-7 3 5,7 1 7,-7 5 10,-1 0 3,1 0 3,-1 0-9,0 5 3,1-5 1,-1 5-9,9 0-7,1-5-5,-2 4-17,2-4-17,-1 5-13,-1-5-11,10 0-8,0 0-5,0 0-4,10 0-7,-1-5 2,-9 0 2,8 0 2,2-5 0,7 0 2,-8 0 1,0 0 0,8-5-2,-7 0 0,6 0-2,-6-5 3,7 0-2,-7 0-2,-2-5-1,9 0 2,-7-5-1,-2 5 0,1-5 0,1 0 0,7 0-1,-8 1 1,0-1 0,-1 4 0,-8 1 2,9 1 7,0-2 5,-9 2 4,0 3 3,9 2 3,-9 4 1,0 0-3,0-5-1,0 5-5,8 0-2,-8 5 5,0-5 0,0 10 3,10-5-2,-10-1-1,0 7 1,9-7 0,-9 7-2,0-2-9,0 1-2,0 1-3,8-2-1,-8 1 0,0 0 0,0 0-3,0 0 1,0-5 1,0 5 0,0-5-1,0-5 1,0 5 2,10-5-2,-10 0 1,0-5 1,8 0-1,1-5 0,-1 0-1,2-5-1,-2 0 0,1 1 2,1-7-2,-2 6-2,10 1 1,-18-1-1,17 0-1,-17 5 2,9 0 0,0 5-4,-9-5 0,9 10 1,-1-5-2,-8 5 1,10 5 0,-10 0 0,8 0-1,1 0 3,-9 5-1,10 0 3,-10 5 0,0-6 0,8 6 0,-8-4 2,9 4 2,-9 0-4,8-6 1,-8 1 0,10 0-1,-2 0 1,-8 0 0,9-5 0,1 0-1,-2 0 2,10 0-1,-1-5 2,1-5 2,-1 0-3,10 0-6,-9-5-8,0 0-3,8 0-6,-8 0-4,0-4-4,-1-1-5,1 0 1,-1 4 3,-7-4 6,-2-4 5,11 8 6,-19-3 3,8-1 3,0 5 4,-8-5 2,0 5 1,0 0 0,0 0 2,0 5 1,0 0 5,0 0 3,0 0 4,-8 0 2,8 5 1,-8 0 2,8-4-1,-10 4-2,1 0-4,1 4-5,-2-4-1,2 0-5,-1 5 1,-9 0 1,10 5 0,-11-5-1,11 5 2,-10 0 3,1 0 0,8 0 3,-1 0-3,-6 5-2,6-5-3,1 5 2,1 0 0,8 0-5,-10-6 1,10 6-1,0 0 1,0 0 0,0-5 2,0 5-4,10-5 2,-10 0 1,8-5 0,1 5 0,1-5 0,-2 5 0,0-5-2,2 0 5,-1-5-2,-1 0 0,1 0-2,0 0 1,0-5 1,-1 0 1,2-5-3,-1 5 1,9-5 1,-10-5-2,1 0 2,-1 0-1,2-5-2,-10 1 0,17-1 1,-17-10-2,10 5-8,-2 0-8,-8-10-7,8 5-8,-8 0-9,10-4-7,-10-1-4,9 0-3,-9 0 7,0 0 6,8 0 6,-8 6 8,0-1 8,9 0 9,-9 5 7,0 0 1,9 0 1,-9 5 0,0 5 3,0-5 2,0 10 2,0 1 3,9-2 3,-9 7 3,0-1 6,0-1 3,0 1 4,0 5 5,0-4 1,0 4 0,-9 0 0,9 0-2,0 0-1,0 4 3,0 1 1,0 1 1,0-1 4,-9 5 2,9-1 3,0 2 1,-9-2 2,9 6-2,-8-5 0,8 5-7,0 0-4,-9-5-5,9 5-1,0 0 0,0 0 1,-10 0-4,10 0-3,0 0 0,0 0 0,-8 5 1,8-5-1,0 4-2,0 1-2,0 0 2,0 0 3,-8 5 0,8 0 2,0-5 0,0 10-2,0-6-2,0 2-1,0-2-4,0 6-3,-10-5-1,10 5-3,0-5-2,0 5 0,0-6-2,0 6-2,-9-5 1,9 0-1,0 0 0,9 0-1,-9-5-1,0 5-1,0-5 0,10-5 1,-10 4-2,8-4 1,-8 0 1,8 0-1,-8 0 2,10-5 0,-10 0-2,0 0-1,9 0-7,-9-5 2,8 0 1,1 0-1,0-5-2,-9 0-1,9 5 0,-9-5 0,8 0 9,2 0-8,-2-5-4,1 5-1,1-5-1,-2 0 0,1 0-1,-1 0 0,10-5-5,-9 5 2,0-5 1,8 0 2,-7-5-2,-1 5-1,7-5 0,-6 0 0,-1 0-2,-1-5 4,2 5 0,7-4-1,-7-1 3,-2-5-2,0 5 2,1-5 1,1 0 0,-10-5-1,8 6-1,1-2 2,0-4-1,-9 6 3,0-6 0,9 5-1,-9 0 4,8 1 1,-8-2 4,10 2-1,-10-1 1,0 5 0,8 0 3,-8 0 3,0 0-2,9 0-2,-9 5-1,0 0 0,0 0 2,0 0-2,8 6 0,-8-6-2,0 4 2,0 2 2,0-1 0,0 5 1,0-5-1,0 5 1,-8 0-1,8 0 1,0 0-1,0 0 2,0 0 1,0 5-1,0-5-2,-9 5 2,9-5 2,0 5-6,0 0 4,0 0 1,0 0 2,0 0-4,0 0 5,-8 0 1,8 0-2,0 0 6,0 0-4,0 0-2,0 0-3,0 0 3,0 5-3,0-5-1,0 0 0,0 5-1,0 0 0,0 0 1,0 5-1,0-5 1,-10 5 2,10 0 4,0 5 3,0-5 2,0 5 6,0-1 4,0 1 5,-8 6 6,8-2-2,0-4 3,0 5-3,0 5 1,0-5-4,0 5-2,-9-6-5,9 7-3,0-2-2,0 1-2,0 0-1,-9 0-1,9 0 1,0 0-5,0-1 0,0-3-1,0 3-2,0-4-2,0 0-1,0-5-2,0 5-3,9-5 1,-9 0 2,0 0 0,9 0 0,-1 0 1,2-5 1,-10-1 0,8 2-1,1-1-1,-1-1 0,2-4-1,-1 1 1,-1-2-1,2 1 0,-2-5 1,1 6 0,9-6-1,-10 0 0,11-6 0,-11 1-1,10 1-3,-1-2 0,-7 1-2,7-4 0,1-1 0,-1-1-2,-7 2-4,7-1-2,1-5 1,-10 0-2,11 0 2,-11 0 1,0 0 0,11 0-1,-11-5 3,2 0 1,-2 0 0,-8 1 1,9-7 0,1 7-1,-2-1 0,-8-5 3,0 5 1,0 5 2,0-5 1,0 5 1,0 6 0,0-2 0,-8 1 0,8 1 1,0 4-1,-10-1 0,10 2 0,-9 4 0,9 0 0,-8 0 2,-2 10-1,-7-5 0,7 4-2,-6 6-1,7 0 2,-9 0-2,0 5 1,9 5 2,1-5 0,-2 5 1,10-5 3,0 4 3,0 2 0,10 4 1,-10-11-1,8 6 0,1 0 1,9-5-2,0 5 0,-1-5 0,10 0-3,-9-5 1,17 0 0,-8 0-2,-10 0-1,9-6 1,1-4-1,0 5 0,-9-10 1,8 5 2,-9-5-1,2 0 2,7-5-2,-9 0-1,1-5 2,9 5-1,-10-10-1,1 5-2,0-5-2,-9-5 0,9 5-2,-1-9 2,-9 4-2,11-10 0,-11 5 0,10-5 0,-9-5 2,9 6-2,-10-11 0,1 5-2,1 0 0,-2-4 0,0 3 0,2-3 1,-1 4-1,-9 5 3,0 0-2,0 0 1,0 5 5,0 6 4,0-1-1,-9 5-3,-1 0 0,2 5-1,0 5 2,-2 0-1,-7 5-2,9 0-5,-11 5 2,11 4-1,-10 2 2,9-1 0,-9 10 1,9-5 0,9 9 0,-8 1-1,8 0 1,8 0 0,-8 5 3,17-1-2,-7-3 2,7 4 0,1 0 0,9-6 1,-10 1 0,9 0 0,-7 0 2,7-5-1,-9 0 0,1-1-1,1-4 1,-2 0 1,1 0-1,-10 0 1,11-5-4,-11 0-1,0-5 0,2 5 0,-10-5 2,9 0-1,-9 0 0,8 0-2,-8 0 3,10-5 0,-10 5 1,0 0 1,0-5 0,0 5-2,-10 5 0,2-5-3,-1 5-8,-9-1-8,0 6-13,1-4-19,-10-1-27,9 4-35,-9-4-49,10 1-50,-9-2-65,7-3-77,3 3-80,-11-4-91,9-5-146,1 0-113,-1 0-26,-1 0 8,19 0 50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20.80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337 154 164,'10'0'470,"-10"5"-69,0-5-54,0 0-12,0 0-23,0-5-46,0 5-42,0 0-31,0-5-21,0 0-15,0 5-18,-10-5 1,10 0-2,0 0-11,-8 5-9,8-5-8,0 0-8,-9 0-2,0 5 8,9-4-10,-9 4-7,1-6-9,-2 6-10,1 6-5,1-6-15,-10 4 8,1 1 4,7 5 4,-7 0 10,-1 0 13,1 5 10,-1 0 3,0 0 10,1 5-13,-1 0-14,1-5-9,-2 10-13,11-5-12,-2-1-13,-7 1-5,8 0-7,9 0-5,-9 0-2,1-5-8,8 5-4,0-5-3,0 0-2,0-6-1,8 6 0,-8-4 0,9-2-2,0-3 1,0-2 2,-1 1-1,10-5 3,-9-5 0,9 5-3,-9-10 1,9 5 1,-1-10 1,1 6 3,-10-6 0,11-6 2,-11 7 4,0-1 5,2 0 2,-1 0 0,-9 5 5,8-5 2,-8 5 6,0 0 7,0 1 3,0 3 1,0 1 3,0 1 2,0-2-4,0 6-4,0 0-8,0 0-8,0 0-8,0 0-7,0 0-6,0 6-5,-8-2-1,8 1-1,0 5-1,-9 0 1,9 5-1,-10-5-1,10 5 3,-8 0 1,8 0-1,0-5-2,0 5 2,0 0-2,0-5 2,0 5 1,8-1-1,2-4 0,-1 1 1,-1-2 1,2 1 0,-2 0-1,1-5 1,9 5-2,-10-5 2,11-5 0,-2 5-1,1-5 1,0 0-2,-10 0 1,9 0-2,2-5 0,-1 0-4,-1-5-1,1 0-3,-10-5-4,11 0-2,-3 0-2,-6-5-1,-1-4-3,9-1 1,-10 0-1,-8 0 1,9 0 2,-9-5 3,8 5 2,-8-4 1,0 4 2,0-5 2,0 5 1,0 0 3,0 0-1,0 6 2,0-2-1,0 1 2,-8 1 1,8 8 0,0-4 3,0 6-1,0 4-1,0 0 0,-9 0-1,9 5-2,0 0-1,0 5-1,-8 5 0,8-1 1,-10 6 1,2 11 2,8-7 0,-9 7 3,-1 3 4,2 1 2,8-5 1,-8 4 0,-2 7 2,10-12-1,-9 6 1,9 0-2,-8 0-4,8-5-2,8 5 1,-8-6-1,9 2-2,-9-7-1,10 1 3,-2-5-1,10 0 0,-9 0 0,9 0-1,-10-10-1,9 5 1,2-10 0,-1 5 0,-1-5 1,1 0-1,0-5-1,-1 0-1,1-5-1,-1 0-2,1-5-1,1 0-3,-3-5-3,3 0-3,-2 1 1,-8-7-1,0 2-3,9-6-2,-10 0-4,-8 5-1,9-5-1,-9-4 1,0 4 1,0 0 2,8 5 1,-8-5 8,0 5 2,0 0 4,0 6 4,0-2 0,-8 7 1,8-1 1,0 5 1,0-1-2,0 2 3,0 4-2,0 0-2,-9 5 1,9 0-1,0 5 0,-8 5-1,8 5 1,-10 0 2,2 4 3,-1 7 4,9-2 2,-9 1 4,0 5 2,9 0 3,-8 0 2,8 0-1,0-6-1,-10 1-2,10 5-1,0-5-4,10 0 0,-10-5-8,0 0 1,8-1 1,1 2-2,0-7 1,0 1-1,-1-5-1,10 1 0,-9-2 1,9-4-12,-1 0-14,1 0-17,0 0-27,-1-5-41,2 0-50,-3 0-54,3-5-54,7 0-52,-9 0-54,1 0-49,9-4-41,-9-2-33,-1 1-55,10 1-95,-9-2-43,-1 2 9,1-6 35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21.75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176 253 334,'8'-5'691,"1"5"-42,-1 0-98,-8 0-53,0 0-78,0 0-86,10 0-52,-10 0-22,0 5-16,0 5-12,8-5-6,-8 10-12,0-6-10,0 6-9,0 0-30,0 5-40,9 0-26,-9-5-25,0 5-18,0 0-11,0 0-11,9-1-7,-9-4-5,0 5-6,0-5-6,0 6-1,9-7-2,-9 6-3,0-5-12,0-5-23,0 5-30,0 0-43,0-5-46,0 0-49,0 0-54,0-5-56,0 5-50,0-5-43,0 5-32,-9-5-26,0-5-45,0 4-74,1-8-71,-2 4-6,2-5 28</inkml:trace>
  <inkml:trace contextRef="#ctx0" brushRef="#br0" timeOffset="227">61 417 27,'-10'-5'582,"1"5"-23,9-5-84,-8 0-71,-2 0-8,2 5-60,8-5-61,-9 5-43,9 0-28,-8-5-27,8 5-31,0 0-29,0 0-31,0 0-26,0 0-19,0 0-14,8 0-14,-8 0-8,9 0-2,-1-5 0,2 5-3,-2 0 0,11 0 2,-3-5-1,3 5 0,7 0-3,-9-5-10,10 0-7,0 5-6,-9-5-7,8 0-5,-9-5-5,10 5-1,-9-5 0,-1 0 8,1 5 3,1-5 10,-3-5 5,3 6 4,-11-6 5,10-5 1,-9 5 4,9-5 1,-9 0 2,-1 0 0,2-5 1,-2 5 4,1 0 5,-1 0 11,2 1 7,-2 4 12,-8 0 14,9-1 16,-9 6 14,0 1 6,10 4 0,-10 5-6,0 0-2,0 5 2,-10 4 4,10 1 12,-9 10 10,9 6 9,-8-2 11,-2 6 7,2 0 0,-1 0-5,9 5-13,-8-5-21,-2 5-16,10-5-17,-8-1-9,8 1-9,-9 0-7,9 0-6,0 0-6,0-6-5,-10-4-7,10 5-4,0-10-4,0 5-2,0-5-1,10-5-2,-10 0-1,0 0 0,0-5 1,0 0-1,0-5 4,9-5 0,-9 0-2,8 0 1,-8-10 1,10 0-2,-2-5 0,1 5-3,-1-5 2,-8 0-7,10 5 3,-2 0-2,-8 6 1,0-6 1,9 9 0,-9-3-2,0 3-2,10 6 4,-10 0-2,0 0 1,8 6-2,-8-1-1,8 5 2,2 5 2,-10 0-1,9-1 2,-1 7 2,0-2 1,2-4-3,-1 5 3,-1-5-4,2 5 1,-2-5 1,1 0-1,9 0-2,-9 0-2,-1-6-4,10 2-5,-9-2-3,9-3-8,0-6-6,-9 0-5,7-6-5,3 1-4,-11-4 3,10-1 4,-9-1 3,9-4 5,-10-4 4,1-1 5,1 0 8,-2 0 4,1-5 2,-9 5 1,9-10 2,-9 6 1,0-1 0,0-5 1,0 5-1,-9 0 0,9 0 3,-9 6-1,9 4 1,0 4 1,-8 1 3,8 1-2,0 4 2,0 5-2,-10 0-1,1 0 0,1 9 0,0 2 3,-2 4-1,1 4 3,1 1 4,-2 5 1,2 0 1,-1 0 3,9 0 2,0 5 1,-10-6 0,10 1-2,10 0-1,-10 0 0,9 0 1,-1-5-3,2 5-1,7-6-3,-7 2-2,6-7 0,3 1-2,-2-5-1,1 5 0,8-10-2,-7 5-6,-2-5-12,9 0-19,-8 0-22,9-5-40,-10 0-40,10 0-45,-9 0-48,9-5-43,-11 0-40,11 5-42,-9-5-33,-1-5-19,10 5-31,0-10-50,-9 5-89,9 1-61,-2-6-6,1 0 25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22.75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86 553 331,'0'0'670,"0"5"16,0-1-108,-8 7-117,8-7-97,0 7-66,-10-2-44,10 6-25,0-5-21,0 5-20,0 0-24,0 0-22,0 0-20,0-5-21,0 5-17,0 0-20,10 0-20,-10 0-18,0 0-11,0-6-20,8 6-37,-8-4-40,0-2-44,0 1-51,0-5-58,0 5-60,0-10-55,0 5-47,0 0-39,0-5-54,-8 0-82,-2-5-46,10 0 1</inkml:trace>
  <inkml:trace contextRef="#ctx0" brushRef="#br0" timeOffset="176">6 468 154,'0'-15'602,"-8"0"-31,8 5-89,0-5-81,0 10-49,0-5-79,0 5-70,8 1-45,-8 4-36,0 0-29,9-6-30,1 6-26,-2 6-14,0-6-10,2 4-8,7 1-8,-7 1-12,7-2-15,-9 1-12,10 1-10,1-2-17,-2 1-11,1 0-10,-1 0-5,1-5 3,9 0 10,-9 0 9,-1-5 10,1 0 14,-1 0 13,1-5 16,-10 5 20,11-5 18,-11 1 15,1-2 18,0 1 20,0 1 18,-9-2 17,8 7 15,-8-1 9,0-6 6,10 7-2,-10 4-2,0-6-11,0 6-8,0-5-13,-10 5-14,10 5-9,-8-5-11,-1 6 0,0-2-2,0 7 1,-8-2 0,7 2-1,-6 4 1,6 0-2,10 0-3,-9 0-11,1 4-7,8-4-10,0 5-6,0-5-6,0 5-5,8-5-4,1 0-1,1 0-2,6 5-3,3-5-1,-2-6-1,-8 6 0,8-5-1,2 5-1,-1-5-1,-1 5 1,1-5 0,-1 0 0,-7 0 1,6 0-2,3 0 3,-11 0-2,2-5 0,-2 5-2,1-5-1,-9 5-2,8-1-3,-8 2-11,0-1-15,-8-1-12,8 2-9,-9-2-8,9 1-13,-8-5-13,8 1-8,-10-2-2,2 6 3,8-10 7,-9 5-2,9-5-5,-10-5-1,10 5 2,0-5 3,0 0 8,0-5 3,0 1 0,10-6 4,-1 4 15,-1 2 12,2-6 11,-2 0 10,1 0 3,-1 0 9,10-5 7,-9 5 6,9 0 0,-9-5 0,9 0 4,-10 0 4,10 5 5,-9-5 10,9 1 12,-1-1 13,-7-5 7,7 5 8,1 0-1,-1 0 1,-7-5 1,-2 10-4,0-5-10,2 5-5,-1 0-4,-1 0 1,-8 6 5,0 3 9,0-3 8,0 3 4,0 6-1,0-5-3,-8 5 1,-1 0 3,9 5-2,-10 1-3,2 3-4,0 2-5,8-1 3,-10 4 4,10 1 4,0 0-2,0 0-4,0 0-5,0 0-5,10 5 0,-10-5-5,8 0 1,10 0-6,-9 0-2,-1 0-2,1 0-3,9 0-5,-10-1-2,10-4-3,1 5-5,-11-4-7,9-2-1,-7 1-5,7 0 0,-7 0 0,-2 0-3,0 0-1,-8 0-4,10 5 5,-10-10 1,0 10 3,9-6-2,-9 2-7,-9-7-9,9 7-14,0-1-13,0-1-15,-10-3-15,10 3-13,0-4-17,-8-5-2,8 6 3,0-2 8,0-4 10,0 0 0,0 0 3,0 0 5,0-4 8,0-2 4,0 1 4,8 1 4,-8-7 3,10 2 8,-1-6 10,-1 5 8,0-5 7,2 5 6,-1-5 5,-1-5 2,10 5 4,-9 0 3,1 0 0,6-4-2,-7-2 1,1 6 5,-2 1 1,1-7 7,9 6 5,-10 1 6,2-1 5,-1 5 8,-1-5 12,-8 0 6,10 5 9,-10-5 6,8 5 10,-8 5 7,0 1 11,9-2 7,-9 1-5,0 1-10,0 4-6,0 0-10,0 0-13,-9 0-14,9 4-12,0 1-4,0 5 2,0 5 6,-8-5 2,8 5 5,0 5 2,0-5 2,0 5-1,0-6-6,-10 7-9,10-1-7,0-1-8,0-4-4,10 5-5,-10-5-1,0 5-2,8-10-4,-8 5 0,9-5-1,-9 0 2,8 0-1,2 0 0,-2-6 0,1 2 1,1-6 3,-2 5-1,0-5-1,11-5 0,-3-1-1,-6 2-2,7-1 1,-7-5 0,7 0 0,1 0-1,-9-5 0,9 0-1,-1 0 3,-8-5 0,0 0 1,9 1 1,-9 4-3,-9-5 4,8 5 7,0 0 12,-8 0 10,10 5 8,-10 0 11,0 0 5,9 0 9,-9 5 1,0 5-4,0-5-10,0 0-12,0 5-9,0 0-13,0 0-6,-9 5-8,9 0-5,0 0-1,-10 5-2,10 0 0,0 0 0,-8 0 3,8 5-2,-8 0 1,8-6 0,0 6-1,0 0 0,8-4 0,-8 4 9,8 0-5,2-6-1,-10 1-2,9 0 0,-1 0 1,2-5 1,-2 0 0,11 0-9,-11 0 4,9 0 2,-7-5 1,7 0 1,1-5-5,0 5-5,-10-5-9,9-5-3,2 5-6,-1-5-4,-1 0-3,1 0-4,-1-5 3,-7 0 2,6 6 7,3-6 2,-11-5 6,2 5 4,-2-5 4,1 5 3,1-5 2,-10 5 1,8 0 1,-8 0 2,0 0 2,0 0 4,0 0 4,-8 5 2,8 1 1,-10-2 3,1 7 2,1-1 2,-2 5-1,2-6-3,-11 12-5,11-6 2,-10 9-3,9 2-2,-7-7 1,6 11-1,-7 0 1,7 5-1,2 0 1,8 0-1,-9 0-1,9 5 0,0 0-1,9-1-2,-9 2 0,8-7 0,2 6-2,7-5-2,-7 0 1,6-5-1,3 0 0,-3 0 0,3-5 0,-1-6-2,-1 2 0,9-1-4,1-5-6,0 0-5,-9-5-7,7-1-9,2 2-5,0-6-5,-1 0-7,1-5-1,0 0 3,-1 0 4,1 0 6,0-5 7,-10 0 7,9 1 5,-7-7 5,-3 2 7,3-6 3,-1 0 2,-10-5 3,1 5-1,-1-5-1,2-4 1,-2 4 0,1-5 2,-9 5-2,0-5 0,0 6-2,0 4 2,-9 0 1,9 4 0,-8 7-1,-2 4-1,2 0 1,-1 5 2,1 5 0,-2 0-2,2 5 0,8 5-1,-9 0 3,-1 10 5,10 5 2,0 0 0,10 5 5,-10-1 3,9 6 4,-1 0 2,10 0 3,-9 5-2,9-6 1,-1-3-1,1 4 0,0-6 0,-1 6-4,1-4-3,-1-7-3,2 1-3,-1 0 0,-10 0-1,11-5-2,-11 0-1,9-5 2,-7 5 0,-2-6-2,0-3 1,-8 3-1,10 2 0,-10-7-1,9 1-2,-9 1 0,0-2-2,0 1 2,0 1-2,0-2-2,0 7-9,0-7-13,-9 1-17,-1 5-26,2 0-33,0-5-39,-11 5-40,3-5-51,-3 5-52,1-5-59,1 5-68,-10-5-74,9 0-114,-8 0-117,-1 0-44,-8 0 4,8-5 32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25.01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20 841 75,'-10'0'506,"10"0"-54,0 0-66,-8-10-25,8 5 2,0 1-42,0-7-51,0 1-37,0 1-24,0-6-12,8 0-7,2 0-6,-10 0-5,8 0-9,10 0-6,-9 0-8,-1 5-9,2 0-7,-1 0-11,-1 5-8,0 0-7,2 5-7,7 0-6,-7 5-14,7 5-8,1 5-6,9 0-3,-10 5-5,1 0-7,8 5-11,-7-5-12,6 4-4,-7 1-6,0 0-4,-9 0-5,-1 0-4,2 0-5,-1-5 0,-9-1 0,0 2 1,0-7 1,0 1-1,-9 0 2,9-5 3,-10 5 4,2-10 3,-1 0 0,0 0 0,9-10-2,-9 5-2,1-10-3,-2 0-3,2-5-5,-1 0-1,9-5-3,0 1 0,-8-7-1,16 2 0,-8-6 0,0 5-1,9-5-2,-1 5-8,2-5-8,-2 6-14,1 4-14,0-5-25,8 5-35,2 5-40,-3-5-45,11 5-42,0 5-46,-1 0-47,1 0-48,0 5-40,-1 1-31,1-2-51,8 1-79,-8 1-82,0 4-17,-11 0 20</inkml:trace>
  <inkml:trace contextRef="#ctx0" brushRef="#br0" timeOffset="346">913 762 251,'0'4'512,"0"-4"-67,10 6-64,-10-6-17,0 0-31,8 0-44,-8-6-43,0 6-31,8-4-28,-8-7-22,9 7-10,1-7-14,-10 2-15,8-1-12,-8 0 6,9 0-2,-9 0 5,0 0 4,9 5 4,-9 0 11,0-5 11,0 5 0,0 0-11,0 5-6,0 0-14,-9-5-10,9 5-15,0 5-20,-9-5-18,1 5-9,-2 0-15,-7 5-11,9 0-11,-11 5-6,1-5-1,1 10-1,-1-6 0,1 1 1,7 0-2,-7 5-1,8-5 4,0 0-2,1 0-1,8 5 0,0-5-3,0 0-1,0 0 1,8 0 0,1 0-1,9 0 1,0-6-2,-1 6 1,1-4-1,9-7-1,0 2-6,-2-1-10,2-1-4,-1-4-7,1 0-4,0 0-3,8-4-1,-9-1 0,1-5 4,0-1 7,-1 2 6,-9-6 6,1 0 4,9 0 4,-9-5 2,-1 0 2,1-5 2,-1 1 0,2-2 2,-11-4 0,10 0 0,-9-4-2,-1-6 1,2 1 1,-2-2-2,1-4 1,-9 1-2,10-1 1,-10 0-1,8 1 1,-8-1 1,0 0-1,0 5 0,0 5 0,-8 5 0,8 0 1,0 5 1,-10 1 1,10 9 4,0 0 5,-9 5 1,9 0-2,0 0 2,0 10 0,-8-5-3,8 10 0,-10 5-4,2 0-2,-1 10 1,9 4 3,-18 2 5,10 4 5,-1 4 2,-1 1 4,2 5 4,-1 0 1,9-1-1,-9 1-2,0 0-2,1 5-3,8-10-3,-9 4-3,9-4-6,0 6-1,0-7-2,0-4-1,0 0-2,9 0 0,-9-5-2,8-1 0,10 2 2,-9-7-2,-1-4 1,11 0-1,-11 0-1,10-5 0,-1-5-5,1 5-6,9-10-7,-9 5-10,-1-5-9,10-5-11,-9 5-11,9-10-11,-10 5-8,9-5-5,-7-5-7,-3 0 1,3 0 2,-1-4 3,-1-2 18,1 1 7,-1-4 6,-7 4 10,7-5 12,-8 5 10,0-5 6,-1 5 6,1 0 1,-9 1 21,9 4 20,-9 0 19,0 4 12,0 2 12,0-2 11,0 7 6,-9-2-3,9 1-13,-9 1-15,9 4-16,-8 4-12,-1 1-12,0 1-8,0 9-8,1-6-3,-11 6 1,11 0-3,-2 0-1,-7 0 0,9 5 0,-2-5 0,2 5 2,-1-5-3,-1 5-6,2-5 4,0 4-1,8-4 4,-10-4-1,10 4-2,0 0-8,10-6-8,-2-3-1,-8 3-9,8-3-4,11-6-4,-11 0-1,10 0 1,-1-6 5,1 1 7,1-5 8,-2 1 3,1-2 5,-1 2 3,1-1 4,0-1 0,-1 2 2,-7-1 2,7 0 0,-9 0 2,2 0 3,-2 5 5,1 0-1,1 0 0,-10 5 1,8 0 2,-8 0 1,8 5 4,2 0-4,-10 0-2,9 0 2,-1 0 0,-8 5 2,9-5-6,0 4-8,0 2 1,-9-1 1,8-5-1,2 5-2,-2-5 0,1-1-2,1 1 1,-2 1 9,1-2-5,-1 1 0,10-5-5,-9-5 0,9 1-3,-10 4-3,11-11-4,-1 7-2,-10-11-2,9 4-4,-7-4-2,-2 1 1,1-1 1,1-5 2,-2 5 4,0-10 2,2 5 0,-1-5 2,-1 1 2,-8-6 3,9-1 1,-9 1 1,9-4-1,-9 4-1,0-5 0,0 6 4,9-1-2,-9 10-1,0-5 2,0 10 0,0 0 5,0 5-1,0 0 3,0 5 0,0 5 0,0 0 13,0 10 11,0 5 7,0 4 4,0 7 6,-9 4 4,9 4 3,0 1 6,0 5-5,0-6-11,0 7-4,0-6-5,9 4-2,-9-3-3,0-2-5,8-4-5,-8 5-4,0-6-3,10-3-5,-10 4-4,0-11-2,9 6-1,-9-5-6,0 0-15,0-5-17,0-5-25,0 0-31,0-1-33,0-3-32,0-1-38,0-1-34,-9-4-25,-1-4-22,2 4-7,-1-11-5,0 7 0,0-11 4,1 5 10,-11-10 17,11 5 27,0-5 26,-2 0 31,1 0 32,9 1 39,-8 4 38,8-5 33,0 5 32,8 0 29,-8 0 24,9 0 21,1 5 21,-2 0 11,10 5 10,-9-5 8,8 0 0,1 5-3,0-5-4,-1 5-6,10 0-11,-9-5-9,-1 5-11,1 1-9,0-2-10,-1 6-9,1-9-9,-1 9-11,1-6-3,-9 1-5,9 5-3,-9-4-5,-1 4 3,2-6 2,-2 6 6,-8-5 2,9 1 0,-9-1-1,9-1-1,-9 2 2,9-1-2,-9-6 0,8 7 0,-8-7 2,10 2 2,-10-1 0,0-1 3,9 2 1,-9-1 7,0 0 8,0 5 12,0 0 5,-9 0 9,9 5 7,0-5 0,0 5-2,-10 0-5,2 0-12,-1 5-14,0 0-9,0 5-13,-9 0-7,1 5-4,9 0 1,-11 4 1,1 1 4,1 1-1,7-1-1,-6 4 0,7 1-1,-1-5 0,2 5-5,0 0-4,8 0-4,0 0-1,8-6-1,0 7 0,2-7-2,7 1-2,10-5 2,-9 0 0,9 0 1,-2-5-5,2 0-9,9-5-19,-1 0-19,-8-5-18,8 0-18,0-5-15,0-5-13,0 5-7,2-5 4,-11-5 11,10 5 16,-10-10 15,9 5 8,-16 0 16,6-5 17,-7 1 11,0-1 6,-9 0 6,9 0 7,-9 0 6,-1 0 19,0 0 3,-8 5 0,0-4 3,0 4 8,0 0 4,0 4 2,-8-4-2,8 6-5,-8-2-6,-1 7-6,-1-2-2,2 1-5,-1 5-4,-9 5-9,0 1 0,1-2-3,-1 7 1,1-2 4,-1 2-3,-9 4-2,10 4-2,-1 1 5,0 0 0,1 0 0,-1 0-5,9 0-2,-9 5-1,9-5 1,1 0 2,8 4-4,-10-3-1,10-6 0,0 4 3,10-4 2,-10 0 0,8 0-1,1 0-1,-9-5 2,8 0-1,2 0 2,-1 0 0,-1-5 0,10-5 0,-9 4 1,0-4-2,8-4 1,2-1 1,-11-1-2,10 2 0,-1-6 0,1-5 2,1 5 0,-3-5 2,3 0-2,-2-5-1,1-4 4,0 3-5,-9-3-3,7-2 0,-6 2 4,7-6 2,-7 0 6,-2 5 8,1-9 3,1 4 9,-2-5 6,0 0 6,-8 5 2,9-10 0,-9 5 2,10 0-1,-10 0 12,8 1 6,-8-1 4,0 5 6,0 0 6,0 0 8,0 5 3,0 0-4,0 5-7,0 1-6,0-1-1,-8 5-2,8 5-1,0 0-1,0 0-4,0 5-1,-10 0-3,10 0-7,0 0-7,0 5-10,0 0-9,-9 0-8,9 5-3,0 0 1,-8 0 4,8 10 5,-8 0 5,-2-1 5,1 7 3,1-6 2,-2 5 2,10 4-1,-8-4-1,-1 5-3,9 0-2,-10 0-1,10 0-3,-8 0-2,8 0-3,0 4-1,0-4-5,0 0-4,8 5-4,-8-5-2,10 4 0,-10 1-2,9-4-1,-1 4-2,2-6-1,-2 6 1,-8 0-2,9-5 0,1 5 0,-10 0-1,0-6 1,8 6-1,-8-4 1,0 3 0,0-4 2,0 0-3,0 0-2,8-5-11,-8-1-14,0 2-20,0-6-20,0-1-24,0-4-25,9 5-28,-9-10-45,10 5-49,-10 0-49,8-5-47,-8-5-42,8 5-44,2-5-40,-1 0-30,-1 0-21,10-5-33,-9 0-56,-1-5-54,11 0-6,-11 5 27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27.42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117 25 426,'8'-5'552,"-8"0"-62,0 0-69,0 0-14,0 5-40,0 0-61,0-5-49,0 5-43,0 0-30,0 0-27,0 5-8,-8-5 3,8 10 8,0-5 15,-9 9 12,1-3 10,8 4 5,-10 4 0,2-4-10,8 5-19,-9 0-18,-1 0-20,10 5-19,-8 0-13,8 0-7,0 0-4,0-1-4,0 6-6,-9-4-7,9 3-6,0 1-4,9-5-6,-9 0-7,0 5-8,0-6-8,0 2-6,0-2-6,0-3-4,0 3-4,0 1-4,0-5-2,-9 0-2,9 5-1,0-5-2,0 0 0,0-5-3,0 4 1,-9 1 0,9-5 0,0 0-6,0 0-14,-9-5-18,9 5-18,0-5-20,-8 0-24,8 0-26,0-5-33,-9 0-35,9 5-32,0-5-24,0-5-21,0 5-22,0-5-18,0 0-8,-10 0 0,10-5 13,0 5 19,0-5 24,0-5 24,0 5 35,0-5 37,0 0 33,0 5 31,10-5 27,-10 0 29,0 0 29,9 0 22,-9 0 21,0 1 19,8-2 14,-8 1 13,9 1 15,0-6 5,0 4 3,-1 2 4,2-6 1,7 5 1,-7-5-1,7 0 2,1 0 1,-1 0-3,1 0 2,9 0 4,-9-4 4,7 4 2,2 0 9,-9 0 9,9 0 6,-10 0 12,9 4 0,-7 2-6,-11 3-10,10 1-4,-9 1-12,-1 4-13,2 4-12,-2 1-11,1 1-12,1 9-6,-2-6-4,0 6-9,-8-4-9,10 4-9,-1 4-6,-9-4-7,8 0-5,1 0-2,0 0-6,-9 0-1,9-5-2,-1 0 0,2 5-1,-2-10 0,1 4 0,1-3 0,-2-1-1,1-1 1,-1-4 0,10 6-2,-9-6 4,9 0-2,-10-6-1,2 2 0,7-1 0,-9-1 0,2 2-1,7-6-4,-7 0-1,-10 5 1,8-5 0,-8-5-2,9 5-1,-9-5 2,0 0 0,0 5 0,-9-5 1,9-5-2,-8 5 3,-2-4-1,2 4-7,-1-5-4,-1 5-7,2 0-7,-9 0-10,-1 4-12,10-3-19,-11 4-22,1 0-19,1 5-28,-1 0-38,9 0-27,-17 5-33,8-5-43,-8 5-43,0 5-42,-1 0-45,0-5-66,1 5-108,-10 0-87,1 0-23,-1 0 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37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326 213 727,'-7'-15'67,"1"-1"45,2 1-11,0 3-57,0 5-10,-2 3-1,5 0-11,-2 4-14,3 2 8,-2 2 3,-2 9 39,-4 6-6,-1 10-13,2 8-4,-1 9-4,7 2-8,1 1-6,1 1-7,6 4-2,1 0-8,1-2 8,-4-2-7,0-5 3,-5 0-2,-5-8-1,0-2-1,-4-2-5,1-7-52,0-4-52,3-7-93,5-7-27,5-8-209</inkml:trace>
  <inkml:trace contextRef="#ctx0" brushRef="#br0" timeOffset="368">80 715 793,'-31'-5'51,"5"-3"53,9 0-11,11 1-68,6 0-25,14 2 0,14-1 9,19-1-3,14 1-1,10-2-4,9 0 1,-4 1 0,-3-1-1,-10 0 0,-7-1 0,-7 3 4,-11-2-4,-6-1 3,-6-4 5,-5-1 5,-6 1 12,-7-1-2,-3-1 33,-5 2-27,-3 1-3,-3 4-19,-2 3-4,-10 5-4,-5 0 1,-6 11 5,-7 3 1,0 6 1,1 7 6,3 4 0,4 4-5,9 3-7,8-4 3,11 7-3,11-7 0,12-1 2,10-5-1,12-6-2,9-5 1,6-8-1,3-9-1,2-5-4,-2-11 4,-1-4-2,-9-10 2,-9-2 1,-11-4 1,-5-3-1,-15 3 1,-7 5 1,-3 2 4,-6 6 7,1 6-6,-2 9 0,0 3-8,-5 5-4,-2 9 4,-4 7-3,-3 4 2,1 7 0,-3 4-2,7 0 0,9 0 2,8 0 1,6-5 0,7-3 0,7-2-2,4-5-3,2-5-3,6-5 0,1-6-4,3-6-1,74-42 10,-100 32 1,-4 1 2,-2-3 0,1-2 0,6-18 1,1-6 0,-8-6-1,-2 0 0,2-4-1,0-2-1,1 1 2,-5 5 0,-1 1 1,-2 0-1,-1 11 3,-4 9 0,4 5-3,-1 8 3,-2 6 0,-1 10-3,4-1-4,-2 2-3,-1 9 6,-1 6 1,0 3 4,-2 8 1,-2 5 1,4 8 1,-6 0-4,9 6 2,-2 2-2,1 2-1,2 4 0,0 0-2,0 1 0,2-1 1,1-6-1,-2-8 2,5-8-2,-2-6 0,0-11 1,-4-7-1,1-4 10,4-7-2,2-6-4,2-6-4,4-8 1,5-6-1,-4-5-1,3 3 1,-1 4-1,-1 6 5,-6 7-8,-4 6 2,-2 7-12,-2 9 11,2 3 3,-1 10 0,2 6 0,7 4-2,-1 0 2,3-3 0,6-1 0,1-10 0,1-3-6,0-9-5,4-6 0,2-11-2,0-6 4,3-10 1,-7-4 3,2-7 5,-2-1 0,-6 3 1,-5 2-1,-3 7 0,-4 7 1,-2 7 6,-6 5-7,3 9-4,-4 5 1,-2 9 3,-5 7 5,1 6-5,-2 9 0,-4 3-1,5-1 1,3-2 0,2-7 1,-1-4 4,6-8-4,-2-7-1,6-6 16,1-8-12,4-10 0,6-5-2,9-11-1,-5-8-1,6-1-3,0 3 3,-10 5 6,-2 13-6,-3 7-2,-5 11 0,3 6 1,0 11 1,1 8 1,2 8-1,6 1 0,-2 1 0,8-5 1,-4-3-1,4-8 2,4-5 2,1-6 2,4-11-6,-2-6-5,5-10 5,0-4-1,-2-8 2,-4-1-2,-4-3 3,-7 7-2,-7-2 5,-3 10 0,-3 4 4,-7 10-9,2 3-1,-4 10-5,-3 8 2,-3 8 3,1 8-2,-4 5 1,8 3 2,3-6 0,8-3-2,3-5 2,6-8 0,-4-5 0,5-6 0,2-8-2,3-10 0,-2-1-3,3-10-1,2-4 6,-9-5-2,-3-7 1,-5-5-1,-4-2 0,-4-4-8,-7 10 10,-1 3-9,-2 15 5,-7 8-6,-6 16-5,-9 11-8,-6 12-51,-5 8-44,0 11-82,10 2-436</inkml:trace>
  <inkml:trace contextRef="#ctx0" brushRef="#br0" timeOffset="2446">2860 48 743,'5'-14'30,"-4"1"57,-1 4 31,-1 1-67,1 4-18,-3 4-22,1 2-3,-2 8 8,-7 5 14,-2 8 6,-1 10-4,0 5 23,2 4-26,2 6-6,5-2-11,5-2-9,0 1 0,5-4-1,5-4-1,1 2 0,0-3 1,-3-5-2,5-4 0,-3-7 0,1-3 0,5-5 4,-4-6-1,9-6 3,7-4-3,2-4-1,2-2-1,-7-1-1,-4-2 2,-5 0 3,-3-5-5,-4 1 1,0-2 0,2 1-1,-3 0-3,-2 0 3,4 5 3,-10 3-3,0 4-2,0 6-4,-7 2-5,-4 4 9,1 7 1,-3 6-1,2 3-1,5 0-1,6 0 0,10-3 3,6-2 0,2-3-1,9-1-10,-5-5-23,-2-4 7,-8-4 12,-3-4-1,-5-6 1,-8-5-8,-5-4 21,-3-8 2,-5-4 1,0 4 0,1 4 1,1 2 1,2 2 3,5 7 1,4 3-3,2 1 4,7 2-7,9 1-1,12 3-1,8 0 2,11-2 1,4 2 0,4-2-1,-10 3 1,-3-3 0,-9 1 1,-8-2 2,-9 3 3,-6 0 21,-4 0-6,-4 0-2,-1 2-9,-2-2-8,2 2-3,-6 2-4,-7 4-1,-13 5-4,-4 7 1,-8 10-15,-1 5-8,5 4 10,10-1-5,10 0-6,9-5 6,10-3-1,12-6 1,0-13-1,10-3 18,3-12 7,1-7 2,-2-10 1,-3-5 8,-4-6 26,-5-2 2,-4-2-8,1 3 14,-5 3 17,1 7-2,-2 6-20,0 7-11,-7 6-22,0 6-1,4 14 8,0 13 37,-2 11-21,5 14 6,-2 20 0,-2 5-12,-2 6-2,-1 3-10,0 2-3,-4-1 0,-1-7-7,-2-7 2,-3-6-1,-6-6 0,-1-13-1,2-8-5,1-9-14,-4-10-9,4-11-3,2-5-19,0-10 12,6-13-10,-1-6 21,9-16 0,9-16 17,13-17-5,12-16 13,4-10-14,9-5 2,3 5 9,-2 13 5,1 11 5,-6 13 8,-5 16 12,-7 12 0,-9 11-5,-10 5-17,-6 11-3,-1 7-7,-6 7 7,-1 9 1,3 3 2,-1 6-3,2 0 0,0-8-1,6 1-6,-5-9-11,4-3 6,2-6 8,3-6 4,4-7 0,-1-5 0,2-9 1,2-3 1,-2-7 8,2 3 0,3 0 0,-3 7 23,-4 8 11,-1 5-7,-7 8-23,-3 4-8,-6 6-4,0 2 3,0 11 22,0 12 2,-10 11-4,5 10 0,-8 10-15,2 3 1,-2 2-2,7 4-7,-5 0 10,7 2-8,1 0-4,2-2 1,2-2 3,2-4-4,1-4 0,3-1 1,-3-4-2,-4-1 1,0-4-3,0-4-4,-4-4-5,-6-7 10,2-7-6,0-6 3,2-8 2,-1-5 3,1-9 0,2-11 1,-3-3-1,1-11 1,-1-8-1,3-12 1,1-4-1,3-4 0,3-1 0,1 1-1,3 6 1,-1 0 0,2 2-12,1 4-8,4-2-3,2-6-11,5-2-21,6-3-4,15-3-30,12-3-53,9 0 3,7 1-98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36.41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107 60 52,'0'-5'419,"0"5"-29,0-5-40,0 5-28,0 0 24,0-5 4,0 5-28,0 0-30,-10 0-32,10 0-9,0 0-26,0 0-22,-8 0-23,8 0-19,0 0-14,-9 5-13,9 0-2,-10 5-13,2 0 3,0 5 6,-2 0 3,10 5-2,-9-1-8,1 1-6,8 5-9,-8 0-10,8 0-11,0 0-12,-10 0-10,10 5-3,0-6-6,0 2-6,0 3-5,0-4-10,0 1-3,0-2-2,0 1-5,0 0-4,0 0 0,0-5-3,0 0-1,0-1-1,0-4-3,0 0-3,0 0-2,0 0-1,-9-5-3,9-5-1,0 5 0,0-5 1,0 0-2,0-5 0,0 5 4,0-5 1,0 0 1,0 0 2,0 0 7,9 0 5,-9 0 3,0-5 1,0-5-1,10 0-2,-2 0 0,-8-5-3,8-5-7,1 5-5,9-4-5,-10 4 0,2-5-2,7 5 1,-7 0-1,7 5-3,-9-5 2,11 10-2,-11-5 1,10 5-2,0 0 3,-1 5-1,-8 0-1,9 0 4,0 5-2,-1 0 0,-7 0 2,-2 5 1,1 0-1,-1 0 1,2 5 1,-2-1-2,-8 7 1,0-1 1,-8-5 0,-2 4-1,2 1 0,-1 0 1,-9 0 0,1-5 1,7 5-1,-6-5-1,-3-1-1,11-3 6,-10 4-2,1-5-2,7-5-1,2 5 0,-1-5 0,-1-1 2,2 1 0,8 1-6,-9-6 3,9 4 0,-8-4 0,8 0 0,0 0-4,0 0-7,8-4-8,-8-2-3,9 1-5,-1 1-4,11-1-2,-11-5-2,10-1 1,9 2 5,-10-1 1,9-1 1,1 2 2,0-6 0,-1 5-3,10 0 2,-10 0-1,1 0 0,0-5-2,-1 5 3,-7 0 0,6-4 2,-7 3 2,0-4 2,9 5 2,-10-4 2,-9-1 4,10-6 1,1 7 1,-11-6 1,10 5-3,-9-5-3,8-5 0,-7 6-1,-2-2-1,0 1 0,-8 1 2,10-1 2,-10 5 5,0-5 3,9 5 0,-9 5 4,-9-1 2,9 2-1,0-1 0,0 5 0,-10 0 2,10 0 0,0 5 0,-8-5-5,0 5 1,-2 5-1,1 0 2,-8 0 0,8 10 0,-8 0 1,-2 0 1,11 0 6,-10 5-3,9-5 3,1 5 1,-10-5 3,9 4 1,-1 1 2,2 0-1,0 0 0,8 0 7,-10-5-4,10 5-3,0-5-3,0 0-3,0 0-4,0 5 0,10-5 0,-2-6-7,0 6 3,2 0 0,-1-5 1,9 0-1,-10 0 1,9 0 1,1 0 1,-9-5-1,9 0 1,0 0 0,-1 0 0,2 0 0,-3-5-1,3 0-1,-1 0 0,-1-5 0,1 0-4,9 0-3,-11 0-3,3-5-3,7 5-2,-9-5-3,10 0-2,-9 0-3,-1-5 1,10 5-3,-9-5 2,0 6 0,8-6-3,-17 4 2,8-4 1,1 6 2,-9-1 1,9 0 4,-9 0 3,0 0 1,0 0 3,-1 0 2,1 0 2,0 0 0,-9 0 0,9 0 0,-1 0-1,-8 5 2,10-5 0,-10 1-2,9-2 2,-9 7-1,8-7 10,-8 1-5,10 1 0,-10 4-1,0-5-3,0 5 1,8-6-1,-8 7 2,0-7-7,0 2 4,0 3 3,0 2 0,-8-1 3,8-5-1,0 5 1,-10-1-3,2 6 0,8-4 1,-9-1 1,9 5 0,-10 0-2,2-5 1,-10 5-2,9 5 2,1-5 1,-1 5-1,-9 5-2,10-5 1,-11 10 3,1-5 1,10 10 1,-10 0 4,1-1 3,8 1 4,-1 5 5,2-5 2,0 5-1,-2-5 2,10 5 1,-9-5-1,9 0-6,0 0-3,0-5-6,9 0-1,-9 0-2,10 0 1,-10-6-2,8 1-1,0-5 1,11 0 0,-11-5 1,10 0 0,-9-5 0,9 0-1,-1-5 0,1 1 0,0-2 0,-9-4-2,8 0-1,1-4 0,-10-1 1,2 0 1,7 0 0,-7 0-1,-2-5 0,1 5 2,-1 0 1,-8 0 0,10 1-2,-10 4-3,8 0 1,-8 4 2,0 2-2,9-2 1,-9 7-1,0 4-1,0-5 0,0 10 2,0-5 4,0 9 4,10 6 10,-10 0 10,0 11 6,0-2 11,0 1 7,0 10 3,0-5 5,8 10-2,-8-6-3,0 1-6,8 5-3,-8-5-7,0 0-4,10 4-3,-10-3-6,0-1-5,0-1-5,0 1-3,9 0 0,-9-5-5,0 0-2,0-6-3,0 6 0,-9-10 0,9 5 1,0-5 7,0-5-5,-10 5-1,10-5-1,-8-6-2,8 6 1,-8-9 1,8 3-2,-10-3-11,1-6 4,1 5 3,-2-10 1,2 5 1,-1-6 0,1-3-1,-10-1-3,9-5 3,-1 0-3,-7-5-5,8-5-4,0 0-6,1-5-2,8 0-3,0 1 0,-9-7-2,18 2 0,-9-1 2,8 0 2,1 5 2,0-5 2,8 5 1,-7 1 3,7-1 2,1 0 0,-1 0 2,10 6 2,-9-6 2,9 4-1,-10 2 1,9-1-1,1 5 0,-9 0 4,-1 0 0,10 1-1,-9 8-2,0-4 4,-1 5 0,-9 1 0,2-2 1,-1 2-1,-1 3-2,2 2 3,-10-1-2,8-1-3,-8 6 2,9-5 0,-9 5 1,0-4-2,10 4 2,-10 4-1,8 1 1,-8 1 3,8-1-1,-8-1 0,0 7 1,9-7-1,-9 7 1,0 4-1,10-6 0,-10 6 0,0 0-1,8 0 2,-8 0 0,0 0 4,0 0-1,9 0 0,-9 5-3,0-5 0,-9 0 3,9 0-3,0-1-7,0 1-14,-8 0-19,8 0-27,-10-5-39,1 5-47,1-10-52,8 5-56,-8-5-50,-2-5-52,1-5-44,1 0-34,-2-5-19,2-5-38,-1 0-49,-1-10-79,10-4-20,-8-1 20</inkml:trace>
  <inkml:trace contextRef="#ctx0" brushRef="#br0" timeOffset="1541">1557 20 358,'9'-10'389,"-9"5"-71,10 0-39,-2 5-6,-8 5-42,8 0-58,1 5-44,1 5-27,-2 5-19,10 0-16,-9 4-19,-1 6-16,2-4-9,7 8-6,-9-4-6,11 5-6,-11-5-1,10 5-1,-9-6 0,1 1-3,-2 0-1,0-4-2,2-2 1,-1-4 1,-9-5-3,8 0 2,-8-5 9,0 0 15,0 0 21,9-5 20,-9 0 11,0-5 10,0-5 6,0 0 4,9-5 2,-9-5-9,9 0-14,-1 0-13,2-10-4,-10 5 4,8-5 6,1 1 4,1-2 1,-2 2 7,9 4 8,-7-1 10,-2 2-4,1 4-7,0 5-4,0 0-7,-9 5 2,8 0 2,2 5 3,-1 0-2,-9 10 14,8-5 10,0 10 5,-8-5 4,10 10-3,-1-5-4,-9 4-12,8 1-11,-8 1-17,10-6-11,-10 5-11,0-5-7,8 4-9,-8-4-7,9 0-6,1-5-6,-10 5-1,16-5-2,-7-5 0,1 5-2,-2-5 0,10 0-1,-1-5 2,1 0 1,9 0-1,-10-5-1,1 0 0,1 0-1,6-5 0,-7 0 0,0 0-1,-1-5 0,1 0-1,-1 0 1,-7 0 1,7-4 1,-7 4 2,-2 0-1,1-1-2,0 1-2,-9 6 0,9-1-1,-9-1-1,8 7-2,-8-1-1,0 5-1,0-6 2,0 6-1,9 0 3,-9 0 5,0 6-2,0-1 0,0 5-1,0-5 1,10 5 1,-10 4-1,0-4 1,0 1-9,0 4-14,0-6-28,0 6-37,0-4-40,-10 4-46,1 0-58,1-1-65,-1-4-64,0 5-50,0-5-38,-9 0-46,1 0-73,7-5-95,-7 0-20,-1-5 21</inkml:trace>
  <inkml:trace contextRef="#ctx0" brushRef="#br0" timeOffset="2044">2345 155 277,'8'-15'567,"11"4"-77,-2 2-88,-8-1-33,8 5-54,2-1-64,-3 2-45,-6 4-32,7 0-29,1 0-24,-9 4-24,9 2-21,-10 3-16,1 2-12,1-1-16,7 4-9,-8-4-7,0 5-3,-1-4-6,2 3 0,-2-4-1,1 0-5,-1 5 4,2-10-4,-10 5-2,9-5-2,9 0-1,-18 0-6,8-5-1,10 0-2,-9 0-4,-9-5-2,17 0 0,-17 0-1,10-5 3,-2 5 2,0-10 1,-8 5-1,10-5 0,-10 0 4,0 0 0,9 0 2,-9 1-1,0-1 2,8 0 2,-8 0 3,10 0 2,-10 5-1,0 0 5,8 0 9,-8 0 11,0 0 11,0 5 9,9 5 10,-9-5 5,0 0 3,0 5 4,0 0 6,0 0 7,0 10 6,8-5 10,-8 5 20,0 5 21,10 0 25,-10 5 17,8 9 5,-8-3 0,9 8-4,1 1-8,-10 5-20,8 0-16,1 5-18,-9 5-15,9-6-12,0 6-9,-1 0-6,-8 5-5,9-5-6,0-1-5,-9 6-9,9 5-6,-9-6-7,0-4-10,0 5-5,0-6-7,0 7-5,-9-12-3,9 6-3,-9-5-1,0 0-1,1-1 0,8-4-9,-9 0-13,0-6-16,0-4-19,9 0-20,-8 0-29,-2-10-44,10 0-53,-9-5-48,9 0-53,0-5-69,0-10-75,0 0-79,9-5-125,-9-10-112,0 0-43,0-10 2,-9 0 39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39.37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505 562 68,'-10'-11'83,"10"7"-13,0 4-16,-8-5-19,8 0-22,0 0-18,0 5-7,0-5 3,0 0 5,0 0 0,0 5 2,0-5 2,0 0 2,0 5 2,0-5 6,0 0 12,0 5 17,0 0 19,0-5 21,0 0 22,8 5 18,-8-5 20,0 0 9,0 0 5,0 5-1,0-5 1,0 0-7,0 0-8,0 0-9,0-5-5,0 5 0,0 0-2,0-4-2,0-2-5,0 1-3,-8 1-2,8-2 0,0 2-5,-9-1-6,9-5-5,-8 4-1,8 2 7,0-1 2,-10 0 1,2 0-2,-1 0 6,9 0 1,-10 5-6,-7 0-5,8 0-10,-8 5-3,-2 0 0,3 0 1,-3 5 2,1 0 11,-9 5 10,2 0 4,-1 5 7,7-5 3,-7 9 1,-1-4-4,0 0-8,10 5-15,-9 1-12,7-2-11,3-4-13,-3 0-14,11 5-16,-10-5-9,9 0-7,9 0-6,-8 0-1,8-5-3,0 5-4,0 0 1,8-5-1,-8-1 4,17 2-2,-7-2 1,7 1-3,1-5 0,0-5 1,-1 0 0,1 0 0,9-5-3,-10 1-1,10-2 1,-9-3-2,-1-2 2,1 2 0,0-6-2,-1 0 1,1 0-1,-1 0 2,-7 0 0,7 0 3,-7 0-3,-10 5 1,8 0 2,0 0-1,-8 0 0,10 5 0,-10 0-1,0 0-2,0 5 1,0 0-2,9 0-3,-9 0 1,0 0 1,0 5 0,8-5 1,-8 10 0,9 0 1,-9 0 3,9 0 1,-9 0 3,9 0-2,-9 5 0,0-5 0,8 0 0,-8 5-2,10-6-12,-10 2-13,0-1-16,0-1-13,9 2-18,-9-7-19,0 1-17,0 1-11,0-6 1,0 4 6,8-4 11,-8 0 13,10 0 16,-2-4 21,1-2 12,-1 1 14,2-4 8,7-1 8,-7-1 3,-2 7 5,10-7-1,-9 2-1,-1-1 2,10 5 0,-9 0 1,-1 0-3,2 0-1,-10 0-2,8 5-1,1-5 2,-9 5 2,0-5 0,10 5 1,-10 0 0,0 0 2,0 0 0,0 0 0,0 0-1,8 0-1,-8 5 3,0-5-1,0 0 2,0 0-2,9 5 1,-9-5 0,8 0 0,-8 0 1,10 0-2,-2 0 0,1 0 1,0 0 0,8 0-1,-7-5 0,7 5 0,1 0-1,-9 0 0,9 0 1,-10 0 0,11 5-1,-11-5-1,9 0 1,-7 5 1,-2-5 2,10 5 0,-9-5-2,-1 5 1,2 0 1,-2-5 3,1 5-2,-1-5 1,2 5-3,-1-5 0,-1 0 0,2 0-1,7 0 0,-7 0-2,-2-5 5,10-5-1,-9 5 1,-1 0 0,0-5 0,2 5 0,-1-5 1,-1 0-4,2 0-1,-10-5 1,0 5 0,0 0-1,0-5 1,0 6 0,-10-2 2,10 1 1,-8 1 0,-1-2-2,9 2-2,-18-1 1,10 5 0,-1-1-1,-9 2-1,10 4 0,-11-5 1,1 10-1,1-5 0,-1 4 2,1 2-1,7 3-1,-7 6 0,-1-4 1,0 4 0,1 0 1,9 0-1,-11 4-1,11-4 0,-2 5 1,-7 0 0,17 0-1,-10-5 2,2 4 0,8-4 2,0 0-2,0 0 0,0 0 1,0-4 2,8 4 0,-8-6-2,10-4 0,-1 0-1,-1 5 2,2-10-1,-2 5 0,11-5 1,-11-5-2,9 5 1,-7-5-1,7-5 2,1 0 0,0 0 2,-1-5-3,1-5-1,-1 5 2,1-4-3,1-1 1,-11-5-1,10 0-2,-1-5 2,1 0 0,-9 0 1,9 1-2,-10-7 3,11 2 1,-11-1 2,0 0-1,1 0-3,-9 1 2,10 4-1,-10 0 6,0 5 14,8 5 18,-8 0 14,0 5 11,0 5 8,0 0 1,0 5 0,-8 5-2,8 0-4,0 11 1,-10 3 4,10 11 7,-9 5 7,9 5 10,-8 0 12,8 10 10,0-6 0,0 11-9,0-5-11,8 5-7,-8-1-7,0-4-9,9 5-8,1 0-9,-10 0-11,8-6-7,-8 6-10,9-5-8,0-6-5,0 1-6,-9 0-4,8-5-3,2 0-1,-10-6-1,9 1-2,-9-4 0,8-6-5,-8-1-14,0 1-20,8-5-22,-8-5-29,0 0-35,0 0-45,0 0-52,0-5-58,-8-5-68,8 0-72,-8 0-66,8-10-66,-9 0-96,-1-5-118,2 0-39,-1-4 14,9-7 58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40.63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0 681 294,'16'-10'396,"3"0"-80,-3 0-47,3 0-12,-1-4-53,-10-1-50,9-6-39,1 7-20,1-7-12,-11 2-7,10-1 0,-9 0 2,-1 0 3,1 0 4,1 0 6,-2 0 6,-8-5 7,8 5 11,-8 5 5,0-4 5,0 4 4,0 0 5,0 0 9,0 0 0,-8 5-3,8 5-11,0-5-11,-8 5-13,8 5-13,-10-5-18,10 10-20,-17-5-17,8 10-8,0 0-2,-8 0-2,7 5 4,-7 5 2,-1 0 9,9 0 4,1 4 7,-10 1 4,9-5 1,-1 5-1,2 0-2,0 5-2,8-5-6,-10 0-6,10-6-8,0 7-6,0-7-7,0 1-6,10 0-4,-2-5-1,-8 0-5,8 0 2,11-5 0,-11 0-3,2 0 0,7-5 1,1-1-8,-1-4-11,1 0-7,-9-4-9,9-1-8,9 0-3,-19-5-7,10-5-2,-1 0 4,1-5 7,-1 0 7,1 1 6,1-2 3,-11-3 5,10 4 7,-9-5 3,-1 5 4,10 5 10,-18-5 10,9 5 13,-1 5 12,-8 0 11,10 0 2,-10 5 2,9 0-2,-9 0-3,0 5 2,8 0 4,2 10 0,-10-5-2,8 5 0,-8 0 1,9 5 0,-1-5-1,-8 5-10,0 0-15,10 0-9,-10-1-7,0 1-1,0 0-6,0-4 1,0 4-1,-10-6 0,10 1-2,0 1 0,0-7 0,0 1 1,-8 0 3,8-5-1,0 0-2,0 0 1,0-5 0,0 0-2,0-5-2,-9-5-2,9-5-2,0 5-4,9-9 1,-9 4-1,0-5-1,8 5-3,2 0 2,-10 5 0,8 0 4,-8 0 6,9 5-3,1 1-1,-10 3 1,8 6 4,-8-5-2,8 10 1,2-5-2,-1 10-1,-9-5 0,8 10 5,2 0 1,-2 0 2,1 0 2,-1 5-1,2 0 3,-2 0-3,1 0 1,1 0-2,-2-1-7,1 1 2,0-5 1,0 5 1,-1-5-2,1 0 0,0-5 0,0 0-1,9 0 5,-9-5-4,-1 0-5,2-5-3,7-5-6,-9 0-4,10 0-5,-9-5-6,9 0-3,-10-5-3,11 0-2,-11 0 1,1 0 3,0-4 3,0 4 7,-1-5 4,2-1 5,-10 2 4,8 4 4,-8-5 3,0 5 2,9 0 2,-9 0 1,0 5 2,0 0 2,-9 1 5,9 3 3,0 1 2,0 1 1,0 4 0,-8-6-3,8 12 1,-10-6-5,2 4-3,-1 7-4,0-2-1,0 1-4,1 0 0,-11 0 2,11 5-3,0-5 3,-2 5-2,1 0 0,1 0 0,-2 0 1,2 4 1,-1-4 0,9 0 0,0 0 0,-8 0 0,8 0 0,0 0 1,0 0 0,8 0-1,-8 0-1,9-5 1,-9 0-1,8-5 1,2 5 0,-10-5-2,8 0 2,1-5 1,9 0 1,-18 0 4,8 0-1,11 0-3,-11-5 1,1-5 0,0 5-2,0-5 2,-1 0-2,2 0-2,-2-5 1,1 0 2,9 0 1,-18 1 0,9-7-2,-1 1 1,2 1-2,-2-7 0,1 2 2,1-1-2,-10 0-1,8-5 1,0 0 1,-8 6-1,0-6 1,10 0 0,-10-5-2,0 5 1,0 0 1,9 1 1,-9-1-2,0 4 2,-9 2-2,9-1 1,0 5 0,0 0 2,0 5 5,0 5 6,0 0 6,0 5-1,0 0 4,-10 0-1,10 1-2,0 4 0,0 4-7,0 1-3,0 5 3,-8 0 4,8 10 6,0 0 8,-8 0 8,8 5 6,0 0 5,-10 5 3,10-6-1,0 6 1,0 0-1,0-5-4,-9 5-4,9-5-4,0-1-2,0 2-6,0-2-4,0 1-6,0 0-6,9 0-2,-9-5-2,0 0-5,0-5-1,10 4-2,-10-4-1,8-4-2,-8 4 0,0-6-2,8 1 0,2 1 1,-10-2-1,9-4 0,-9 0 1,8 5-7,0-10-1,2 5-4,-1-5-6,-1 5-5,2-5-5,-2 0-7,1 0-7,9-5 0,-9 0-3,9 5-1,-10-10-2,1 5-1,9-5 2,-10 6-1,11-7 2,-11-4-1,10 5 6,-9-4-1,9 4 2,-10-5 2,1-5 3,9 5 5,-10-5 7,2 5 6,7-5-6,-8 5 9,0 0 5,0-4 4,-1 4 5,2 0 0,-10 0 0,8 0 0,-8 0 12,9 4 6,-9 2 8,0 4 9,0 0-1,0 0 3,0 5 3,0-5-4,0 5-3,0 0-11,0 0-10,-9 5-7,9 5-3,-8 0-1,-2 5-2,2 0 0,8 0-1,-9 4 2,0 1-1,9-5 1,0 5-2,-9 0 1,9 0 2,9-5 0,-9 5-1,0-5 0,9 0 0,-9 0 0,9 0 1,-1-1-2,2-4-1,-2 1-1,1-2 1,9-3-4,-9-2-7,-1 1-7,10-5-10,-9 0-8,9 0-15,0-5-10,-9 1-14,7-2-9,3-3-6,-1-2 1,-10-4 5,11 6 7,-11-6 7,9 5 11,1-5 11,-9 0 16,9 0 12,-10 0 7,2 0 3,-2 0 5,1 0 6,-1 0 1,-8 0 3,10 0 3,-10 0 5,9 0 4,-9 0 6,8 0 7,-8 0 11,0 6 8,10-1 10,-10-5 8,0 5 5,0 0 8,0 0 1,8 5-1,-8-5-5,0 5-3,0 0-6,0 5-12,0-5-11,0 5-9,0 0-8,0 0-8,0 0-5,0 5-4,0-5-6,-8 10-1,8 0 0,0 0 0,0 0 0,0 5 0,0 0 0,-10 0-1,10 0 1,0 0 1,0 0-1,0 0 1,0 0 2,0 4-1,0-4 2,0 0 0,0 0-2,0-5-1,0 5 1,0-5-1,0-5-2,10 0 2,-10 0-1,0 0 0,0 0 1,0-5 0,8 0 3,-8-5-1,9 0-5,-9 0 1,10-5 1,-2-5 2,0 5 2,1-10-1,1 5-1,-2 0 0,0 0 8,2 0-6,-1 6-1,-9-2 1,8 2-2,-8-1-1,10 5-1,-10-1-1,0 2-2,8 4 5,-8 0 3,0 4 0,9 2 3,-9 3 2,8 2 1,2-2 2,-1 1 0,-9 5-3,8-4-2,2 3-1,-2-4-4,1 5-1,0-5-1,0 0 0,-9 0 2,18 0 0,-9 0 0,-1-5-1,0 0 1,2-5-1,-1 0-1,9 0 1,-10 0-1,11-5 0,-11 0 0,0 0-1,11-5-1,-11 0-2,1 5-3,9-10-3,-10 5-3,2 0-2,-2-5-1,1 6 0,-9-6 1,8 0 0,-8 0 4,10 0 2,-10 0 0,0 0 3,-10-5 0,10 5 1,0-5 2,-8 5 2,8 0-1,-9 0-1,9 6 2,-8-2-1,8 1 3,0 5 0,-10-5-2,10 5 0,0 5 0,0-4 0,0 4-4,-8 0 4,8 0 0,0 4 0,0 1 4,-9 10 6,9 0 6,0 0 6,-9 0 7,9 10 4,0 0 4,-9-5 10,9 5 1,0 5 3,0-6 5,0 6 4,9 0 2,-9 0 0,0 5 0,9-10-5,-9 5-2,9 0-3,-9 0-8,8-1-6,2-4-3,-2 0-1,-8 0-6,9-5-3,-9-1-5,8 1-2,2 1-3,-10-2-2,0 6-2,0-5-3,0 5-2,0-5 1,0 0-2,-10 5-1,10-6-1,-8 1-2,-1 1 6,9-1-3,-18-1-2,10-4-11,-1 5-17,0-5-18,0 0-21,-9-5-27,9 4-38,-7-3-48,6-6-60,-7 5-61,7-5-69,-7-5-68,7 0-67,-6-10-69,7 5-101,-9-11-106,0 2-26,1-6 22,-1 0 60</inkml:trace>
  <inkml:trace contextRef="#ctx0" brushRef="#br0" timeOffset="2018">1485 74 238,'-8'0'609,"8"0"3,-9 0-166,-1 5-111,10-5-103,0 0-99,-8 10-80,8-5-69,0 0-64,0 5-79,0-10-120,0 10-159,0-5-93,0 5-44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43.08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167 387 217,'0'5'364,"0"0"-53,0 0-38,0 0-2,0 0 1,0-5-40,0 5-35,0-5-26,0 0-15,0 5-6,0-5 1,0 0 1,-9 0 6,9 5 8,0 0 7,-8 5 4,8 0 4,-10-1 0,2 6-1,-1 0-6,-1 5-8,2-5-11,0 5-9,-1 0-12,-1 0-14,-6 5-13,6-5-17,1 0-12,1 0-14,-2-1-15,2 1-16,-1 1-10,9-2-7,0-4-8,-8 0-3,8 0-4,8 0-1,-8 0 0,9-5 4,-1 0-2,2 0-2,7-6 1,-7 7 3,6-11-1,11 4 1,-9-8-1,-1 4 1,1-11-1,1 7-1,-2-6 0,9-5 0,-17 0-1,9 0 1,-10-5-1,11 5 0,-11-10 1,0 5 1,-8-5-1,10 1 0,-10-6-1,0 5-1,0-5 1,-10 5 2,10 0-1,-8 0-1,0 1-1,-1 4 1,-1-1 2,-7 7 2,8-6 1,0 10 3,1 0 1,-10 0 0,9 0 2,1 5 2,-2 5-2,1-5-3,1 5-2,-10 0-2,18 5-4,-9 0-1,-1 0 0,2 5 0,8 0-1,0 0 0,-8 0 0,8 0 0,8-5 1,-8 5-2,8-6-4,2 7-5,-1-7-9,-1 2-8,10-1-6,-9-1-11,9-4-16,-1 6-11,1-6-7,-9 0-2,9 0 2,9 0 1,-19-6-4,10 6 2,-1-9 8,1 3 4,1 2 4,-3-7 4,3 2 1,-2-1 4,-8 0 6,8 0 7,-7-5 4,7 0 4,-7-5 4,-2 5-1,1-9 3,-1-2 4,2 7 2,-2-7 2,1 2 6,0-1 3,0 0 4,-9 0 1,8 0 5,2 6 1,-10-7-5,9 11 20,-9 0 17,0 0 17,8 6 16,-8-1 18,0 5 12,0 0 5,0 0 11,0 5-19,0 0-6,-8 0 3,8 10 4,0-1 3,0 12 4,0-1 7,0 4 9,-9 6 11,9 5 1,0 0-8,9 10-11,-9-5-9,0 4-5,0 1-2,8 5-4,-8 0-6,8-1-8,-8-4-5,10 5-6,-10-6-6,9 1-7,-9 5-11,0-5-3,8 0-4,-8-1-1,0 1-5,0 0-5,0 0-5,0 0-4,-8 0 1,-1-6-4,9 1-1,-10-5-2,2 5-3,0-10 1,8 0 1,-9 0-1,-1-6 0,2 2 0,-1-11-3,0 4 1,0-9 1,1 5 1,-2-5-2,2-5 1,8-5-1,-9 0-6,-9-10-11,9 0-10,1-5-8,-2 0-9,-7-5-9,8-5-7,0-4-6,1-1-1,-2 0 6,1-5 4,9 0 1,-8 5 3,8-5 1,0 5-3,-8 0-4,8 0-3,8 1-5,-8 4-4,8 0-11,-8 0-17,19 5-20,-11-5-26,1 5-32,9 1-40,8-1-37,-7 0-36,6 0-29,2 0-27,-1 5-23,1-5-13,0 5-8,8 0-19,-9-5-54,1 1-97,0 4-38,-9-5-1</inkml:trace>
  <inkml:trace contextRef="#ctx0" brushRef="#br0" timeOffset="824">1220 183 159,'8'-10'566,"2"0"-48,-10 5-64,0-5-26,0 5-12,0 0-52,0 0-47,0 0-34,0 5-36,0 0-33,0 0-19,0 0-2,0 5 4,0 5-1,0 5-1,0 0-2,0 0 2,0 5 5,0 0-10,0 5-25,0-1-26,0 2-17,0-2-7,-10 6-8,10-5-7,0 5-7,0-5-11,0 5-9,0-6-8,0 2-10,0-2-10,0 6-10,0-10-7,0 5-8,0-5-5,-8 0-3,8-1-5,0 1-2,0 1-4,0-2-10,0-4-14,0 0-19,-9 0-22,9 0-23,0 0-24,0-5-25,0 0-30,-8 0-37,-2 0-38,10-5-35,-8-1-34,-1 2-33,0-1-34,0-5-26,1-5-18,-2-1 3,1 2 17,1-6 27,0-5 29,-2 5 26,10-5 36,-9-5 40,1 5 51,-2-5 58,10 5 57,-8-4 54,8 4 53,-9 0 49,9 4 47,-10-4 46,10 0 25,0 6 14,-8-1 7,8 0 1,-8 0 5,8 0 0,0 5-5,-10 0-19,10 0-18,0 5-22,-9-5-22,9 5-27,0 0-29,0 0-16,0 0-3,9 0 6,-9 0 10,10 0 6,6 0 7,-6 0 6,7 0 7,1-5-4,1 0-13,-3 0-18,3 0-17,7 0-19,-9-5-11,10 5 1,-9-5-10,9 1-6,-10 3-3,1-3 1,-1-2-2,1 2 2,0-1 0,-9-1-11,9 2 4,-10-6 5,1 0 0,-1 0-3,2 0-2,-2 0 2,1 0-1,-9-5 2,10 0-2,-10 1-1,0-2 0,8 1 0,-8 1 4,0-1 11,0-5 11,0 10 15,0-5 19,0 5 17,0 0 15,-8 5 13,8 0 5,0 5-5,-10 1-12,10-2-15,0 6-16,-9 6-17,9-2-13,-8 7-5,-2 3 0,10 6 2,-8 0 8,-1 5 5,1 0 5,-2-1 6,10 6 2,0 0-2,-8-5-5,8 5-3,0 0-7,0 0-4,-9-6-5,9 2-6,0-2-5,0-3-4,0 3-3,0-9-3,9 5-3,-9-5-2,0 0 0,8-5-2,-8 0 0,10 0 0,-10-5 0,0-5 1,8 4 1,-8-4 2,9 0 1,-1-4 0,2-6 0,7 0 1,-7 0-2,-2-5-1,1-5-1,9 0-1,-10 5 0,1-5-1,1 1 0,-2 4 0,0 4-1,2 2-2,-1-1 2,-9 5-3,0-1-1,8 2 1,-8 4 1,10 4-1,-10 7 2,8-1 1,1-1 1,-1 6 1,2 5 0,-2-5 0,1 5 0,1 0-1,-2 0 0,0 0-1,2-5 1,-1 5-2,-1-5 1,1 0-1,-9-5 1,9 4 2,0-8 1,-1 3 0,2-3-1,7-6 2,-7 4-1,-2-8-3,10-2-4,-1 1-6,-8-5-3,9-4-5,-10-1-2,11 0 0,-1-5-1,-10-5 2,1 5 2,-1-5 4,2 0 6,-10 0 3,8 1 2,-8-6 0,0 0 1,0 5 1,0 0 2,0 0-2,-8 5 0,8 0-1,-10 5 2,10 6 0,-8-2-1,8 2-1,0 3-1,-9 2 0,9 4-2,-8 4 2,-2 2-3,2 3 3,-11 6-1,19 0 1,-8 5 0,0 0 0,-2 5 1,10 0-2,0 5 4,0-5 0,0-1 0,10 2 1,-2-2-1,0 1 0,11-5 0,-11 0 0,10 0-1,-1 0 1,10-6 0,-9-3 0,9-1 3,-10-1 1,9-3 0,1-1 1,0-5-1,-1 0-2,-7-5 1,7-1-3,-9 2 1,10-1-1,-9-5 4,-1-1 1,1 2 1,-1-1-2,1 0 2,-9 0 2,9 0-2,-10 0-1,2 0-1,-10 5-3,9 0 0,-1-5 0,0 5 0,-8 0 1,0 5 0,0-5-6,0 5-8,0 0-13,0 0-23,0-5-33,-8 5-48,0 0-59,-1 0-60,-1-4-68,2 4-75,-10 0-73,9 0-86,-9 0-140,1 0-96,9-6-19,-19 6 23,27 0 45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49.36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152 418 96,'0'0'79,"0"0"-24,9 0-22,-9 0-22,0 0-13,0 0-3,8 0 4,-8 0 22,0 0 19,0 0 18,0 0 17,0 0 17,0 0 11,0 0 3,0 0 1,0 0 1,0 0 1,0 0-4,0 0-3,0 0-6,0 0-7,0 0-8,0 0-8,0 0-8,0 0-5,0 0-6,0 0-3,0 0-8,10 0-4,-10 0-8,0 0-2,0 0-2,0 0-3,0 0-3,0 0-4,0 0-2,0 0 3,0 0 2,0 0-2,8 0-2,-8 0-3,0 0 0,0 0 1,0 0 2,0 0 0,0 0 1,0 0 7,0 0 3,0 0 7,0 0 6,0 0 3,0 0 2,0 0 1,0 0-3,0 0-2,0 0-1,0 0-4,0 0-6,0 0-4,0 0-5,0 0-1,0 0-4,0 0-4,0 0-4,0 0-1,0 0-3,0 0 0,0 0-1,0 0-2,0 0 0,0 0 1,0 0-1,0 0-1,0 0 1,0 0 1,0 0 1,0 0 2,0 0 3,0 0 0,0 0 5,0 0 2,0 0 2,0 0-1,0 0 1,0 0-2,0 0-1,0 0 1,0 0-1,0 0-1,0 0 0,0 0 0,0 0-1,0 0 3,0 0 1,0 0-1,0 0 0,0 0-1,0 0-1,0 0 0,0 0-1,0 0-5,0 0-4,0 0-1,0 0-2,0 0 0,0 0 2,0 0-3,0 0-1,0 0 2,0 0-1,0 0 1,0 0-1,0 0 0,0 0-1,0 0-1,0 0 2,0 0-2,0 0 0,0 0 2,0 0 0,0 0 2,0 0-2,0 0 0,0 0 0,0 0 1,0 0-1,0 0 2,0 0-1,0 0 0,0 0 0,0 0 2,0 0-2,0 0 0,0 0 2,0 0-2,0 0 0,0 0 0,0 0 1,0 0-2,0 0 4,0 0-3,0 0 0,0 0 0,0 0 0,0 0 0,0 0 0,0 0 1,0 0-3,0 0 0,0 0 1,0 0 1,0 0 0,0 0 0,0 0 1,0 0-1,0 0 1,0 0 1,0 0-1,0 0 0,0 0-2,0 0 1,0 0-2,0 0 1,0 0-2,0 0 1,0 0 2,0 0-3,0 0 3,0 0 0,0 0 2,0 0 1,0 0-1,0 0 1,0 0-1,0 0 0,0 0 0,0 0-2,0 0 0,0 0 0,0 0 0,0 0-2,0 0 1,0 0 0,0 0 1,0 0 0,0 0 0,0 0 0,0 0 0,0 0 1,0 0-1,0 0 0,0 0 0,0 0 1,0 0 0,0 0 0,0 0 0,0 0-1,0 0 2,0 5-2,0-5 0,0 0-3,0 0 2,0 0 1,-8 0-3,8 0 3,0 0-2,0 0-2,0 0 2,0 0 2,0 0 1,0 0-3,0 0 1,0 0 0,0-5-2,0 5 6,0 0 5,0 0-4,0 0-4,8 0 0,-8 0 1,0 0-1,0 0 0,0 0 0,0 0-8,0 0 5,0 0 3,0 0 0,0 0 0,0 0 0,0 0 2,0 0-2,0 5 0,0-5-1,0 0-2,0 0 1,0 0 1,0 0 1,0 0-3,0 0 3,0 5 0,0-5 1,0 0 4,0 0 2,0 5 0,0-5 0,0 0 3,0 0-1,9 5 1,-9-5 0,0 0-1,0 0-1,0 5 0,0-5-2,0 0 1,0 0-1,0 0 0,0 0 3,0 0 0,0 0 5,0 0 6,0 0 4,0 0 4,0 0 1,0-5 5,0 5 0,0 0 0,0 0 2,0 0-4,0 0 0,0 0-4,0-5-1,10 5-3,-10 0 2,0 0-5,0 0-3,0 0 0,0 0-2,0 0-2,0-5-1,0 5-1,0-5-5,0 5 0,0-5-1,0 5-1,0-5 0,0 5 0,0-5 1,0 0-1,0 0 0,0 0-1,0 5 0,0-5-1,0 0-1,0 0 4,0 0 1,0 0 14,0 0-3,0 0-5,0 1-11,-10-2 3,10 1 2,0 1 2,0-2 4,0 1-7,0 5 11,-9 0 10,9-4 18,0 4 3,-8-6 3,8 6-4,-10 0-1,10 0-4,-8 0-3,-1 0-5,-1 0-6,10 0-4,-8 0 0,-10 10 2,9-5 5,1 5 11,0 5 12,-11 0 12,11 0 16,-2 5 15,2 5 8,-11-5 8,19 5-1,-17 5-7,17-6-10,-8 6-7,8 0-13,0 0-17,0 0-13,0-1-9,0 1-8,0 0-7,8-4-5,-8-2-8,17-4 0,-17 0 0,19-5-1,-11 0-2,2 0 1,7-11 2,1 7 3,-1-7 2,1-4-2,9 0-1,-9-4 0,9 4 1,-11-11-3,11 7-1,-9-6-3,9 0-4,-10 0-2,-9 0-11,11 0-15,-1 0-17,-10 0-24,1 0-30,-9 0-37,10 0-34,-10 1-38,0 3-31,-10-3-34,10-2-28,-9 7-24,1-2-21,8 1-8,-18 5-7,9-4-14,-1 4-41,2-5-67,0 5-63,-1-6-14,-9 6 16</inkml:trace>
  <inkml:trace contextRef="#ctx0" brushRef="#br0" timeOffset="1448">515 731 280,'8'0'462,"2"0"-80,-10 0-71,8-5-19,1 1-43,0 4-51,0-11-41,8 7-24,-7-1-14,-2-5-14,0-1-6,11 2 2,-11-1-8,2 0-1,-2 0-5,1 0 5,-1 0 2,2 0 6,-2 0 6,-8 0-3,9 0 5,-9 0 0,10 0 4,-10 1 1,0-2 4,-10 1 1,10 5-4,0 1 0,-9-7-2,1 7-3,-2-1-6,2 5-21,-1 0-21,1-6-19,-2 12-11,2-6-13,-1 5-8,-9-1-6,10 7-7,-2-2 3,-7 6 1,8 0 3,0 0 1,0 0 1,1 0 1,-2 5 1,10-5-3,0 5 0,-8-1 2,16-4-1,-8 0 0,10 5 0,-10-5 0,8 0-2,1 0 2,9 0 0,-1 0-1,-7-5-1,6 0-1,3 0-1,-1-5 2,7 0-2,-7 0 1,9-5-1,-9 0 0,8 0-1,-8-5 1,0 0 0,9 0-2,-10 0 1,9-5-1,-7 0 1,-3-5 2,3 5-1,-1-9 0,-1-2-2,1 1 2,-1 1 0,1-7 0,-9 2-1,9-1-1,-1-5 0,-7 0 0,-2 0 3,0 0-2,2-4 2,-1-1-3,-9 0 0,8 0 1,-8 1 5,10-1-6,-10-1-1,0 2-1,0-1-2,0 5 3,0 1-2,-10 3 0,10 2-4,0 3 5,0 2 2,0 9 2,-8-5-1,8 5 1,0 5-3,0-1 1,0 6-2,-9-4 1,9 8-3,0 7 4,0-1 9,-10 5 10,10 10 14,-8 5 9,8 0 10,-8 4 8,8 1 7,0 5 5,-10 0-2,10 4-3,0-4-3,-9 5-6,9-5-6,0-1-1,-8 6-6,8-5-6,0-5-6,0 5-7,0-5-4,0-5-4,8 4-7,-8-8-3,9 3-2,-9-4-5,10-5 0,-2 0-1,0-5-1,2 0 0,-10-5 2,17-1 0,-7 2-1,-2-7 4,9 1 0,-7-5 0,7 0-2,-7 0-6,7-5-6,1 1-4,-10-7-4,10 7-3,-1-7-4,-7-4-5,7 1-5,-7-1 0,7-10-1,-9 5-2,2-5-1,7 0 0,-7-5-2,-2 0-5,0 1 2,2-6-3,-10 0-5,9 0-2,-1 0-2,-8-4 1,9 4 6,-9 0 4,0 0 8,9 0 7,-9 0 9,0 5 10,0 0 6,0 6 2,0-1 7,0 0 13,0 10 13,-9 0 13,9 0 9,0 6 8,0 3 2,0 1 2,0 1-6,-9-2-11,9 6-13,0 0-11,-8 6-10,8 3-4,-9 1-2,-1 5 3,2 5 2,0 0 4,-2 5 0,1 0 3,1 5 3,8-5-2,-10 4-2,2 1 0,8 0-1,-9 0-4,9 0-1,0 5-3,0-5-3,0-1 0,0 1-1,9 0 0,-9-5-2,8 5 1,2-5-1,-2-1 1,1-3-3,1-1 2,6-1-2,-6 1-1,7-5-4,1 0-4,-1-5-7,-7 0-5,17 0-5,-19-5-6,10 0-5,-1 0-7,1-5 4,-1 0-4,2 0 1,-1-5-1,-1 0 2,1-5 1,-1 0 5,1-5-5,-10 0-1,11 0 8,-11 0 8,10-5 6,-9 1 2,9-1 4,-10-5 3,1 5 10,9-10 0,-9 5 0,-1 0-2,2-5 0,-2 6 0,1-2 1,1-4 1,-10 6-3,8-1 1,-8 5 3,0 0-1,8 0 3,-8 5 6,0 0 10,0 0 7,0 6 8,-8 3 6,8 2 1,0-1 1,0-1-2,0 6-7,-8 0-11,8 0-6,-10 6-9,10 3-6,-9 2-2,9 4-2,-8 0 0,8 0 3,0-1 0,0 6-2,8 0 3,-8 0 1,9-5 2,1 5 1,6 5 1,-6-5-1,7-1 0,1 7 1,-1-7 0,1 1-2,1 0-1,-3 0 1,3 0-3,-11 0 2,10 0 0,-1-5-1,-7 4 0,-1-4 1,-1 5-2,-8-5 0,0 0 3,8-5-1,-16 5-2,8 0 0,0-5-4,-8 5-12,-1-5-16,-1 0-22,2-6-24,-1 7-33,0-7-33,0 2-39,1-1-48,-2-5-49,1 0-51,1 0-51,8-5-50,-8-5-80,8-1-144,0 2-62,0-6-4,8 0 33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52.08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61 452 154,'-9'15'570,"-8"-5"-45,17 0-141,-9 5-87,0-5-69,0 5-66,9 0-30,-8-5-14,8 5-4,8 0 1,-8 0-2,9 0-2,0 4-2,0-4-4,-1 0-12,10-4-14,-1 3-14,2 1-14,-11-5-13,10 0-11,-1 5-10,1-5-10,1-5-24,-3 5-23,-6-5-31,7-5-32,-7 5-36,7-10-39,-9 5-44,11-10-43,-11 0-50,10-5-74,-9-5-105,-9 0-52,9 1-8</inkml:trace>
  <inkml:trace contextRef="#ctx0" brushRef="#br0" timeOffset="216">300 203 86,'9'15'248,"0"5"-15,0 1-27,-9-2-19,8 1 6,1 5 7,-9 0-19,10-1-29,-2 2-21,0-1-12,2-1-6,-1 2-5,-1-2-4,2 1-5,-10-5-6,8-5-3,1 5-6,-1-5-7,2-6-5,-10 2-2,8-1 2,-8-1 6,9-9 12,-9 5 9,10-5 16,-10 0 8,8-5 5,1 1 3,-9-7 0,9 2-7,0-1-6,-1-5-8,1 0-13,9-5-11,-10 5-1,2-5-2,-1 0-5,-9 5 0,8 0-5,2 0-7,-2 0 3,-8 6 0,9-1-6,-1 5-4,-8-1-6,0 2-5,10 4-6,-10 0-5,8 0-4,-8 4-5,9 2-2,1-1-2,-10 5-1,8 4 0,0 1-3,2 0-5,-1 0-3,-1 0-1,1 0-3,0 5-1,0-5-3,-1 0 0,2 5-2,-2-5-9,1 0-30,1 0-22,-2 0-40,1 0-43,-1-6-47,2 1-50,-2 0-50,1 5-44,0-5-26,0-5-29,-1 5-13,2-10-22,-1 0-39,9-5-69,-10-5-48,9 5 1</inkml:trace>
  <inkml:trace contextRef="#ctx0" brushRef="#br0" timeOffset="582">1423 89 532,'0'-5'670,"0"5"-45,9 10-86,-9 0-92,0 5-73,10 0-37,-10 4-14,0 7-8,0-2-19,8 6-29,-8 0-31,0 5-24,0-5-21,0 5-31,0 0-28,9-5-25,-9 4-22,9 1-18,-9-5-10,9 0-15,-9-1-8,0 1-10,0-4-6,0-2-5,8 1-5,-8-5-1,0 0-2,0 0-1,10-5-5,-10-5-14,0 0-18,0 0-24,0-6-27,0 7-33,0-7-42,-10-4-51,10 0-40,-8 0-30,-1-4-24,0 4-22,0-5-11,-9-5-7,9 5 9,-7-10 17,6 0 17,1 0 20,-9 0 26,10-5 34,-11 5 37,11-5 40,0 5 41,-11-4 45,11 4 44,8 0 41,-9 0 39,0 4 31,9 7 28,-9-6 19,9 0 9,0 5 0,-8 5-4,8-5-13,0 5-11,0 0-8,8 0-7,-8 0-10,9 0-2,0 0-8,0 0 1,9 0-1,-1 5-6,-9-5-11,11 0-12,-1 0-9,-1 0-10,1 0-4,-1 0-12,1-5-6,9 5-1,-9-5-4,-1 0 1,1 0-3,9-5-2,-10 5-4,1-5 2,9-5 1,-11 5-1,3-4 0,7-1 1,-7-6 1,-3 1 5,3 1 2,-2-1 8,1-5 0,-10 5-1,11-10 1,-3 5-2,-6-5-1,-1 5-3,-1-4 3,2-1 3,-2 0 13,-8 0 12,9 5 18,-9 6 22,10-2 22,-10 6 19,0 5 11,0 0-5,0 5-11,-10 5-10,1 0-19,9 11-12,-18-2-11,10 11-6,-1 1-4,-9 8 3,10 1 2,-11 0 3,2 5 4,8-1-5,0 7-10,-9-7-9,9 6-10,9-5-7,-8-1-3,8 7-6,0-7-5,0 1-5,0-5-4,0 5-2,8-5-4,-8-6-2,9 2-1,-9-7 0,10-4-2,-2 0-2,-8 0 1,9-10 2,0 5 0,-9-10 3,9 0-3,-1-5-2,2 0-2,7-5-8,-9-5-5,2 0-7,-1 1-5,-1-7-5,10 6-2,-18 1 1,9-1 1,1 5 5,-2 5 2,-8-5 3,8 5 0,-8 5 6,0 0 0,9 0 3,-9 0 3,10 5 3,-10-1 3,8 2 2,-8 3 3,8-3 0,2 3-2,-1 2 0,-9-2 0,8 1-1,2-5 1,7 5 0,-9-5 0,2 1 1,-1-2 1,9 1 1,-1-5-1,-8 0 0,8 0 0,10 0 2,-9-5-9,-1 1 3,10-2 0,-9 1 1,-1-5 1,10 1-1,-9-2-2,0-4-1,-1 0 10,1 0-4,-9-4-1,9-1-2,-1 5-2,-8-5 2,0-5 0,-1 5 0,1-4-3,-9-2 1,10 7 0,-10-7 1,0 7 1,0 4 1,0-5-2,0 5 1,-10 5-2,10 5 0,0 0-1,-9 0-2,1 10 2,-1 0-2,0 5 0,9 0-1,-9 10 3,1-5 2,-2 5 1,2 0 0,8 5-4,0-1 4,0 2 0,0-7 0,0 1 1,8 5-2,-8-10 3,10 5 1,-2-5 2,1-1-1,0 1 1,0-4 0,8-1-3,-7-1 1,6 2-1,3-2 0,-1-3-2,-1-2-2,1 1-8,-1-5-8,10 0-13,-9 0-18,-1-5-27,9 5-33,-7-4-33,7-2-40,-9 1-44,1-5-48,9 5-59,-9-4-53,-1-1-83,1-1-138,-1-4-105,-7 1-34,7 4 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53.94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39 26 33,'0'-6'511,"0"2"-55,-8 4-55,8 0-9,0-5-13,0 5-52,-9 0-61,9 0-57,0 0-47,0 5-21,0-5-9,0 10 1,-9-1 6,9 11 16,0 1 14,0 3 20,0 2 20,0 3 12,-9 1-6,9 0-14,0 0-20,0 5-26,0-5-20,0 0-24,0-1-20,0 1-21,0 0-12,0-6-10,0 6-8,0-4-7,0 4-6,0-6-6,9 1-4,-9 0-4,0-5-3,0 5-3,0-5 0,0-1-2,0 1 0,9 1-2,-9-6 0,0-1-2,0-4 1,0 5-1,0-5-1,0 0 0,0-5 1,0 0 1,0 0 1,0-5 0,9 5 1,-9-5-2,0 0 3,8-5 0,2-5-3,-1 0-1,9-5 2,-1 0-1,1 0-2,-1-5 0,9 5-2,1-4 0,-9 4 0,9-5 2,0 5-2,-10 5 2,1-5-3,-1 10 2,1-5 1,0 5-2,-1 5-2,-9-5 1,2 5 1,-1 5 0,-1-5 1,2 10 0,-10-5 1,8 5 0,-8 0 3,-8 5-1,8 0 0,-10 0-2,2 0 1,-1 4 0,-1-4-2,-6 0 3,-3 5-1,11-5 0,-10-5-1,9 5 2,-9-5 1,10 0 0,-9 0-1,7 0 0,1-5 0,1 0 0,-2 0 0,2 0-1,-1-1-1,-1-4 0,10 6 1,-8-6-2,8 0-2,0 5-1,0-5-8,0 0-6,0 0-2,8 0-1,2 0-2,-1-5 0,9-1-2,-1 6 3,10-4 2,-9-6 4,8 5-2,1-5-3,8 5-4,-8-5-4,0 0-4,-2 5-8,11-5-5,-9 0-3,-2 0-3,-6 5 2,7-5-4,-7 5 4,-3-5 4,-7 5 10,9 1 6,-10-7 5,2 7 12,-1-7 4,-1 7 6,2-7 1,-10 2 3,8-1-1,1-1 2,-9 2-1,0-1-2,10-5-2,-10 5-1,0 0 1,0-5 0,0 0 2,0 0 1,0 5 0,0-5 1,0 5-3,0 1 4,-10-2 2,10 1 1,0 5 7,0-4 7,0 3 7,0 6 3,0-4 8,0 4-1,-9 0 0,9 0-3,0 0-5,0 0-10,-8 4-7,8 2-3,-10-1-4,2 4-2,-1 1 3,-1 1 2,2-2 0,0 6 0,-2-5 1,10 0-1,-9 0 3,9 5 0,-8 0-5,8-5-1,0 5-11,-8-5 4,8 5 3,8-6 2,-8 6 0,0 0-1,8-4 3,1-2-2,-9 1 11,10 5-3,-2-5-5,0 0-5,2 0 0,-10 0-3,9 0-21,-1 0-30,-8 0-33,10-5-34,-2 5-41,1-5-45,1-5-55,-2 5-61,0-5-46,1 0-33,1 0-42,-2-5-68,1-5-111,0 0-58,-9 0-2,9-5 37</inkml:trace>
  <inkml:trace contextRef="#ctx0" brushRef="#br0" timeOffset="786">774 210 322,'0'-6'601,"-9"2"-107,9-6-121,-8 10-54,8-5-80,0 5-80,0-5-55,0 10-39,0-5-31,0 5-28,0 5-29,0-6-27,8 7-28,1-1-27,-9-5-31,9 5-36,0 0-53,9-6-67,-18 7-88,9-7-84,-1 2-34</inkml:trace>
  <inkml:trace contextRef="#ctx0" brushRef="#br0" timeOffset="932">1049 61 273,'0'-11'563,"0"-4"-44,8 6-56,-8-1-39,0-1-50,0 7-55,0 4-43,0-5-40,0 5-32,0 0-19,0 5-9,0-1-7,0 7 0,0 8 12,9 1 10,-9 5 11,0 6 8,9 3-3,-9 1-21,9 0-18,-9 0-24,0 5-26,8-5-17,-8-1-15,9 6-14,-9-5-14,10-1-13,-10 2-12,8-1-7,-8-1-7,8 1-7,-8-5-5,10-1-2,-1 1-3,-9 0-12,0-4-16,8-2-21,-8 1-23,0 0-34,0-5-45,-8 0-48,8 0-46,0-5-40,-9-6-37,-1 2-34,2-2-31,0-3-11,-2-2 2,1-4 9,1 0 10,-10-4 7,9-2 7,1-3 8,-2-6 9,10 0 13,-8 0 16,-1-5 28,9 5 41</inkml:trace>
  <inkml:trace contextRef="#ctx0" brushRef="#br0" timeOffset="1146">1031 747 50,'8'-15'219,"2"0"33,-2 1 14,1-1-6,0 5-26,8-5-41,-8 5-41,9-5-34,-10 5-28,11 5-22,-1-5-17,-1 5-11,1 0-15,-1 0-14,1 0-19,-9 5-24,9 0-18,-1 0-27,1 0-35,-10 0-49,11-5-63,-11 5-81,10 0-90,1-5-48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55.25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80 468 231,'10'-15'501,"-1"0"-55,8 0-65,-17 5-39,9 1-46,-9-6-44,9 4-27,-9 7-12,0-7-7,0 7-12,0 4-20,0-5-21,0 5-20,-9 0-17,9 0-16,-9 5-7,0 5-4,1-1 1,-1 6 6,-9 0 5,10 5 10,-2-5 10,1 5 6,1 0-2,-2 0-9,2 0-12,8 0-11,-9-1-12,9 2-15,0-1-13,9-5-14,-1 4-10,-8-4-8,10 0-5,7 0-5,1-5-3,-10 5-1,11-5-2,-2-5-2,1 5-2,0-5-1,9 0 1,-19 5-5,10-5-11,-1 0-12,-8 0-5,9 0-5,-10-1-5,2 2-9,-10-1-11,9-1 0,-1-4 9,-8 6 6,0-1 8,0-1 4,0 2 9,-8-1 7,-1-1 9,9 7 2,-18-7 1,9 1 2,0 5-7,-8-5-9,-1 5-13,1-5 3,-2 0-17,11 5-17,-10-10-12,0 5-11,1 0-9,8 0-6,-9-5-12,10 0-22,-11 0-13,11 0-15,-2-5-20,2 5-18,8-5-19,-9 0-23,9 5-16,-8-10-22,8 5-21,0-4-32,0-2-46,8 1-60,-8 1-51</inkml:trace>
  <inkml:trace contextRef="#ctx0" brushRef="#br0" timeOffset="420">461 25 311,'0'-5'599,"10"-5"-63,-10 5-91,0 5-38,0-5-42,0 5-70,-10 5-54,10-5-37,0 10-13,-9 0-5,9 5 5,0 5 15,0 0 17,0 5 18,-8-1 2,8 6-8,0 0-19,0 1-19,0 3-22,0-4-24,0 5-23,8-5-16,-8-1-13,0 6-8,9-5-12,1 0-11,-10 0-7,8-5-7,1 5-10,-9-5-10,8-1-7,-8 2-7,10-7-4,-10 6-5,0-5-1,8 0-5,-8 0-1,0 0 0,0-5-2,0 4-1,9-4-9,-9 5-16,0-5-21,-9 0-19,9 5-28,0-5-37,-8 0-45,-2 5-58,10-5-51,-8-5-53,-1 5-48,1-5-46,-2 0-37,1 0-27,1-5-25,-2-1-36,10-4-75,-8 0-26,-1-4 17</inkml:trace>
  <inkml:trace contextRef="#ctx0" brushRef="#br0" timeOffset="695">382 782 388,'0'-10'551,"9"0"-68,-9-5-85,8 5-33,1-5-37,9-5-59,-10 5-45,10-5-30,1 5-29,-2-4-26,1-1-24,-1 5-23,1-6-19,0 6-18,-1 1-12,1-1-13,-1 5-9,-7 0-12,7 5-18,-7-5-21,-2 5-19,0 5-17,1 0-24,-9 0-29,10 0-34,-10 10-34,8-5-28,-8-5-25,9 10-36,-9-5-57,0 0-78,0 0-107,0 0-35,0 0 4</inkml:trace>
  <inkml:trace contextRef="#ctx0" brushRef="#br0" timeOffset="886">683 533 545,'0'-5'538,"8"-5"-85,-8 0-83,9 5-17,0-10-54,0 5-49,9 0-28,-9 0-19,7 5-13,-6-5-2,7 5-7,1 1-4,1-2 3,-3 1-3,3 5 2,-2 5-1,1 1-10,-10-2-10,10 1-11,1 5-15,-11 0-22,9 5-16,-7 0-20,-2 0-12,1 0-11,0 5-7,-9-1-8,9 2-6,-9-1-3,0-1-5,0 1-2,0 1-4,0-2-2,-9 1-1,9 0-1,-9-5-3,9 0-2,-9 0 0,1-6-1,8 2-3,0-1 2,-10-5-1,10-1 0,0 2 2,0-6-2,0 0-1,0-6 2,0 2-2,0-7-1,0 2-1,0-6-1,0 0 0,10-5 0,-10 0-4,0 0-8,8-5-3,1 6-6,-9-7-7,9 2-8,0-1-13,-1 5-18,2 0-20,-1 5-23,7 0-29,-6 0-31,-1 0-30,9 5-33,-10 0-27,11 0-21,-11 5-16,9-5-8,-7 10 1,-2 0 3,10 6 7,-9-2 11,-1-4 15,2 11 11,-10-7 9,8 6 6,1-5 10,-9 5 9,8-5 13,-8 5 20,10 0 22,-1 0 32,-9 0 34,8 0 39,2 0 43,-10 5 50,8-5 49,1-1 39,-9 2 31,10-1 16,-2-5 14,-8 5 5,8-5 0,-8 4-11,9-3-14,-9-2-12,0 1-7,10 1-4,-10-6 0,0 4 7,0-4 6,8 0 6,-8 5 2,8-10-2,2 5-6,-10-4-5,9-2-3,-1 1-10,2-5-11,-2 5-10,1-4-8,-9-1-3,8-1 2,2 2 2,-10-1 5,8-5 11,1 5 13,-9 0 10,10 0 16,-10 0 9,0 0 2,0 5-1,0-5-9,0 5-16,0 5-17,0-5-18,0 5-26,0 0-19,0 0-16,-10 0-14,10 0-8,-9 5-7,9-5-7,-8 10-5,-2-5-2,2 5-4,8 0-2,-9 0-1,9 5-1,-8-5 0,8 5 0,0-5 2,0 5 0,8-6 0,1 2 2,-1 4 1,2-6 0,-2 1-2,11 1-4,-11-7-8,10 6-7,-1-5-6,2 0-5,-3-5-12,-6 5-12,17-5-8,-10 0-7,1-5-6,-1 0-6,1 5-6,9-10-4,-9 5 5,7-5 8,-6 5 9,7-10 10,-8 5 11,-1-4 11,2 4 10,7-10 7,-17 5 4,9-5 4,-1 0 4,-9 0 7,2 0 1,-2 0-1,1-5 2,1 1 2,-10 4 1,8-5-6,-8 5 16,0 5 4,0 0 11,-8 0 15,8 5 10,-10 0 6,1 5 3,1 5 9,-2 0-14,2 0-12,-9 10-6,-1 0-8,-1-1-10,11 6-4,-10 6-1,1-7-1,8 12-2,0-7-2,-8 1-3,17 5-2,-10-5-1,2 0 0,-1 5-4,9-5-1,0 0-1,0-1 1,0 2 0,0-6 0,0-6 0,0 6-2,0-4 3,0-2 0,0-3 1,9-2 0,-9 1 0,8-5 0,2 0-1,-2 0 0,1-5 0,0 1-1,0-2 0,8-3 1,-7-2-2,-2 1-1,10 5 2,-9-4 0,9-1-1,-10 5 1,1-5-1,-1 5-2,2 5 1,-2-6 0,1 6 0,1 0-1,-2 6 2,1-6-1,0 5 1,0-1 1,-1 7 1,1-7 1,0 2-1,0 3 2,-1-4 0,2 5-2,-1 1-4,-9-7-18,8 1-23,2 1-28,-2-2-35,1 1-35,-1-5-36,2 0-30,-2 0-29,-8-5-16,9 5-12,1-4-4,-2-2 9,0 1 9,2-5 17,-10 1 20,9-2 21,-9 2 31,8-1 32,1-5 30,0 0 25,-9 4 22,0-3 21,9-6 19,-1 5 19,-8 0 15,10 0 17,-2 0 18,1 0 18,1 0 22,-2 5 22,-8 1 18,9 3 10,0-3 1,-9 9-3,0-5-1,0 5 2,0 0-4,9 0-9,-9 5-6,0 4-5,8 1 3,-8 1 6,0-2 3,0 6-2,0 0 1,0 0 6,0 5-1,0-5-1,0 5-4,0-5-8,0 0-9,0 0-10,0 0-14,0 0-14,0 0-11,0-6-8,0 1-6,0 1-7,-8-7-9,8 6-6,0-5-2,0-5-1,0 5 3,0-5 2,0 0-2,0 0 1,0-5 0,0 0-2,0-5-3,-9 0-3,9-5-9,0 0-6,0-5-3,0 1-5,9 4 0,-9-10 0,0 5 1,8 0-1,1 5 0,-9-5-1,10 5 0,-2 0 2,-8 6 0,8-2-1,2 1 1,-10 5-1,9 1 0,-9 4 2,8-5 0,2 5 0,-2 5 0,1-1-2,-1 1 2,-8 1 0,10 3 0,-2 1 0,1 1-4,-9-2 1,10 1 0,-2 5 1,-8-5-1,9 0 0,-9 0-2,0 0 0,9-5 9,-9 5-3,0-5 0,9 0-3,-9 0 2,0-5 0,0 5 2,0-5 0,0 4-4,8-4 2,-8-4 1,9 4 1,-9-10-1,9 5-2,0-5 2,-1 0 1,2 0-3,-1 0-1,-1 0 1,2 0 1,-2 0 1,1 0 3,-1 5 1,-8 0 0,10 1 2,-10-2 3,8 6 0,1-5 0,-9 5 0,10 5-4,-2-5-2,-8 6-1,8-2-2,2 1 3,-1 5-4,-9 0-1,8-5 0,1 5 1,0 5-2,0-5-14,-9 0-26,8 5-39,-8-5-63,10 5-77,-10-6-95,0 6-102,0-4-102,8-1-118,-8-1-166,9-4-69,1 1 2,-2-6 44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1:57.57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61 7 141,'9'0'828,"-9"0"58,8-5 45,-8 5-136,-8 0-127,8-5-169,0 5-139,0 0-98,0 0-77,0 0-77,0 5-91,-9-5-97,9 5-102,0 0-123,-9 5-125,0-5-161,1 0-190,-2 5-92,-7-5-17,9 5 25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3:43.30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540 309 251,'0'0'322,"0"0"-22,0 0-4,0 0-13,0 0-40,0 0-37,0 0-31,0-6-27,0 6-21,0 0-15,0 0-17,0 0-16,0 0-12,0 0-8,0 0-8,0 0-6,0 0-4,0 0 1,0 0 4,0 0 4,-9 6-1,9-6 4,0 0 1,0 4 1,-10-4 1,10 5-3,0-5-1,-8 6 1,8-2 2,0-4 2,0 5 1,0-5 0,-8 5-3,8-5 0,0 0-2,0 0-5,0 0-3,0 0-6,0 0-4,0 5-1,0-5 0,0 0 1,-9 0 3,9 0 4,0 0 3,0 0 15,0 0-8,0 0-8,0-5-6,0 5-7,0-5-6,9 0-8,-9 1-5,0-2-21,0-3 5,0 3 5,8 1 4,-8-5 14,8 5-6,2-4-6,-10 3-3,9-3-1,9 3 0,-10 2-2,1-1 2,1-1-20,-2 2 7,0-1 6,1 0 2,9 0 1,-9 5 2,-9 0 0,9-5-1,0 5 3,-1 5 3,2 0 2,-2 0 4,1 0 3,-1 5 8,2 5 7,-1 0 7,-9-1 5,8 1-1,2 6 0,-10-2-2,0 6-3,0 0-4,0 0-8,0 0-4,-10-1 0,10 2 1,-8-2-3,8-3-2,-9 3-2,-9 1-1,9 0 1,-9-5-3,10-1-4,-10 2-2,9-6 1,-9 5 1,1-5 0,9-6-1,-11 1-4,11 0-1,-10 0 4,9-5-1,-1 0 0,2 0-2,-9-5 1,7 0-1,2 0 4,-1-5 0,0 5-1,0-5 2,1 0 3,-2 0 5,10-5 5,-8 5 5,8 1-2,-9-7-1,9 7 3,0-7-2,0 7-2,-8-2-1,8 1-5,0 1-2,0 4 3,0-5-2,0 5-2,0-6-3,8 6-2,-8-4-1,9 4-4,-9-5-1,8 5-3,10 0 0,-9 0 2,0 0 1,0 0-1,9 0-1,-1 5 1,-9-1-2,11 2 1,-1-1 1,-1-1 0,-7 1 0,6 1 1,3 3-1,-2 1-1,-8 1 1,8 3 0,-7-4-2,-2 0 0,1 5-10,-1 0-14,2-5-20,-1 5-27,-1-5-32,2 0-33,-2 0-33,1-1-42,-9-3-37,9-1-31,0 5-23,-9-5-14,8-5-10,-8 0-9,9 0-10,1-5-4,-2-1-15,0-3-33,2-6-56,-10 0-39</inkml:trace>
  <inkml:trace contextRef="#ctx0" brushRef="#br0" timeOffset="708">912 110 200,'-10'-11'267,"1"-4"-19,1 0-31,-2 6-26,-7-1-21,9-1-19,-10 7-22,9-7-10,-9 7-1,0-1-3,1 0 4,-1 0 0,1 5-4,-1-5-6,-1 5-1,-6 0 0,7 0 2,-9 0 3,0 5 1,11-5 3,-11 5 3,0 0-1,1 0 1,-1-1 0,0 7-2,1-7-3,-1 11 0,-8-4-2,8 8 1,-8 1 6,8 5 3,1 0 2,-10 0 0,10 5-2,-1 5-2,0 0-3,1-1-6,9 6-9,-1 5-8,-1-6-15,3 6-11,-3 0-9,11 0-11,8 0-14,-9-5-9,9 4-6,0-4-6,9 0-1,-1 0-1,2-5 0,-1 0-3,7-1 0,3-4 0,7 0-2,1 0-1,8-10 0,-8 5-1,8-10-3,10 0-1,-10-5 0,8-1-1,-6-4-1,7 1-1,0-12-3,0 6-2,1-9-1,-2 4-3,-7-10-1,8 5-1,-8-5 0,-1-5 2,-9 0 1,9 0 3,-8 0-2,0-5 3,-1 0 3,1-4 0,-9 4-3,-1-5 2,1 0 0,-9 0 2,9-5 1,-9 0 0,-1 0-1,-8-4 3,0-1 6,10 0-5,-20 1 0,10-2 0,0-4 0,-8 6-7,-1 4-11,-1 0-15,-7 1-19,8-1-16,-8 10-20,8-5-26,-9 5-23,10 5-23,-11 0-18,11 5-17,-10 1-15,1 3-19,-1 7-20,-1-2-22,3 6-23,-11 0-18,9 0-24,1 6-17,-1-2-33,-1 1-53,2 1-87,-1 3-24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44.4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213 22 708,'-3'-8'89,"3"2"-2,-1 2-28,1 0-22,0 8-21,0-2-6,-3 6 20,2 5 21,-2 14 10,-1 9 36,2 10-32,-1 6-5,2 6-14,1-1-19,0 0-12,0-1-6,1-4 0,-1-4-8,0-4 1,0-2 0,-1-6-2,-2-6-9,2-4-46,-5-7-41,2-5-99,-2-1-21,2-7-195</inkml:trace>
  <inkml:trace contextRef="#ctx0" brushRef="#br0" timeOffset="300">89 422 673,'-21'-13'157,"2"5"-89,-1-2 29,6 5-38,3-1-18,7 0-21,6 0-18,7 5 0,8-6-2,8-2 2,13-1-2,10 2 1,5 1 0,-1-1 0,0 5-1,-7 1 1,-9 0 0,-6 4-1,-9 0 0,-9 1-1,-3 3-2,-2 10 3,-6 7 1,-1 9 0,0 8-2,0 10 1,0 0 0,3-6 4,3-5-4,5-11 0,7-10 4,5-14-2,2-12 5,0-6 4,-1-9 26,-3-7 2,-5-3-6,-7-7-10,-2-4-12,-9-1-10,-7 1 1,-6 4-4,-3 8-1,-2 9 1,3 8-28,2 8-64,2 14-12,0 6-13,1 10-80,2 5-242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3:44.71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273 55 80,'0'0'433,"0"0"-50,0 0-33,0 0-15,0 0-50,-9 5-48,9-5-36,0 0-26,-9 5-15,9 0-10,-9 4-6,1 2-3,-1-1-4,-1 5-2,2-1-2,0 1 2,-2 6-5,1-2-5,1 1-5,-2 0-2,2 5-1,-1-5-2,1 4-7,-10 2-5,9-7 1,-1 7-5,2-2-6,-1-4-6,0 0-7,0 0-4,1-5-4,-2 5-7,2-5-12,-1 0-3,1-6-10,-2 6-5,10-4-7,-9-7-5,9 7-3,-8-7 0,8-4 8,0 5 0,0-5 7,0 0 7,0 0 5,8-5 2,-8 1-2,0-7-3,9 7-8,-9-11-9,10 4-7,-10-4-7,8 0-8,1 1-1,-9-1-1,8-5-2,2 0 0,-2 5 0,1-5-1,0 0 0,0 1 2,-1-2 1,2 1-3,-1 1 0,-1-1-2,-8-5 2,10 5 0,-2 5 0,1-5 0,-1 0-1,-8 1 1,10 4 0,-2-5-7,-8 5 2,9 5 4,-9-5-2,10 0 1,-10 5 1,8 0 0,-8 0 1,0 0 7,0 5-3,8 0-2,-8 0-1,0 5 0,0-5 0,0 5 2,0 0-2,0 0 2,0 5 2,0 0 2,-8 5 4,8 0 6,0 0 3,0 5 2,-8 0 8,8 0 1,0 0 0,-10 5 1,10-1-2,0-4 0,0 10 0,0-5 3,0 0-2,0 5-2,0-5 0,0 5-3,0-6-1,0 7-4,0-7-3,0 7-5,10-2-4,-10 1-1,0-5-1,8 5 0,-8-6-2,0 7-2,8-7 1,-8 7-3,10-7 1,-10 1-1,9 5 1,-9-5-2,8 0 0,-8 0 0,0-1-1,0 2 1,0-6 1,0 5 0,0-5-1,0-6-4,-8 6-7,8 0-10,0-5-13,0 5-21,-9-5-23,9 0-29,0-5-42,-10 0-44,10 0-47,0 0-52,0-5-55,-8 0-53,8-5-48,0 5-35,0-10-26,0 5-44,0-5-77,8 0-34,-8-5 14,0 5 33</inkml:trace>
  <inkml:trace contextRef="#ctx0" brushRef="#br0" timeOffset="630">61 503 34,'-10'0'568,"2"0"-49,-1 0-79,1-5-41,-2 5-50,10 0-57,-9 0-48,9-6-32,0 6-28,0 0-21,0 0-20,0-4-20,0 4-15,9 0-17,-9 0-13,10-5-8,-2 5-11,9 0-12,-7-5-6,7 5-8,1-5-10,0 5-5,-1 0-3,1-5-9,9 5-9,-10-5-21,9 0-31,-7 5-41,-2-5-44,9 5-49,-7 0-56,-1 0-56,-1-5-51,1 5-52,-1-5-74,1 5-100,-18 0-31,0 0 8</inkml:trace>
  <inkml:trace contextRef="#ctx0" brushRef="#br0" timeOffset="884">583 299 264,'0'0'559,"0"0"-57,-10 0-57,10 0-40,0-6-58,0 6-53,0 0-43,-8 0-35,8 0-28,8-4-26,-8 4-22,0-5-16,0 5-17,10 0-9,-1 0-9,-1 0-4,0 0-1,2-6 1,7 6-1,1 0-5,-9 0-6,9-4-8,-1 4-9,10 0-14,-9 0-13,0 0-10,-1 0-8,1 0-3,-1 0-4,1 0-8,0 0-16,-1 4-19,2-4-25,-11 0-37,10 6-43,-9-6-49,-1 0-53,10 0-51,-9 5-51,1-5-39,-2 0-49,0 0-79,-8-5-91,0-1-31,9 6 11</inkml:trace>
  <inkml:trace contextRef="#ctx0" brushRef="#br0" timeOffset="1154">865 244 391,'-8'5'419,"8"-5"-54,-9 0-30,0 0-45,9 0-43,-9 0-32,9 0-20,0 0-15,0 0-10,-8 0-6,8 0-7,0 0-7,-10 0-5,10 0-7,0 0-1,0 5 2,0-5 8,0 5 11,-8 0 19,8 0 10,0 0 4,-9-1 4,1 2-7,8 3-12,-10-3-13,10 3-23,-9 2-27,1-2-18,8 1-16,-10 1-11,10 4-10,-8-6-4,8 6-11,-9 0-4,9 0-2,-9-5-8,9 5-7,0 0-2,0 0-5,0 4-2,0-4-5,0 0-2,0 5-5,0 1 0,0-6 1,0 4-2,0-4 0,0 5 1,0 0 0,0-5-2,0 0-1,-9 0-3,9 5-15,0-5-24,0-5-32,0 4-50,0-4-58,0 1-64,9-2-78,-9-3-81,0-2-72,9-4-60,-9 0-89,9 0-125,-1-4-40,-8 4 12,0 0 49</inkml:trace>
  <inkml:trace contextRef="#ctx0" brushRef="#br0" timeOffset="1500">1308 289 160,'9'4'617,"-9"-4"-12,0 6-105,0-1-96,0-1-83,0 2-55,9 3-28,-9 2-9,0-2-4,0 1-6,8 1 4,-8 4-1,0-6-6,9 6-8,-9-5-13,0 5-17,0-5-20,0 0-18,10 5-25,-10-5-20,0 0-16,0 5-14,0-6-11,0 2-8,0-1-7,0-1-3,8 2-8,-16-2-8,8-3-5,0 3-4,0-3-3,0 3-1,0-4-5,0-5-1,0 5 1,-10 0-2,10-5-2,0 0 1,0 5 1,0-5 0,0 0 2,0 0 1,0 0 2,0-5 1,0 5 1,0-5 0,0 5 0,0-5 0,0-5-1,0 6-2,0-7-4,0 1 1,0 1-1,10-2 0,-10-4 1,0 0 0,8 0 1,-8 1 1,0-6 0,8 0 2,-8 0 1,0 0 1,10 1 2,-10-7 2,0 7 3,9-1 3,-9 5 3,0 0-1,0 0-1,0 0 1,8 0 1,-8 5 1,0 0 0,0 0 1,10 5-2,-10-5 1,0 10 0,0-5-4,0 5-5,0 0-2,0 0-3,0 5-4,0-5-3,-10 10 3,10 0 3,0 0 2,0 5 3,0-5 1,0 5 1,0-1 0,0 1 0,10 6 0,-10-7-1,0 1-2,0 0 2,8-5-1,-8 5 1,9 0 2,1-5-1,-2 0 0,0 0 1,1 0-3,1-5 2,7 5-3,-8-5-2,0 0-1,9 0 0,-10-5-2,9 5-3,-7-5 2,-1 0-4,9 5 1,-10-5 1,1 0-2,0 0 0,8 0 1,-8-5 3,-9 5-2,10-5-1,-2 5 1,0-5-2,2 0 0,-10 0 0,9 0-2,-1 0 1,2-5 0,-2 0-1,1 0 2,-1-5 0,2 5 1,-10-5-1,8 6 0,1-6 0,1 0 1,-10 0 0,8 0 0,-8 0-1,0 0 1,9 0-1,-9 0 0,9 0-2,-9-5 2,0 5-3,0 0 0,9 1 1,-9 3 0,0-4 1,8 0 1,-8 6 1,9-1-1,-9-1 0,0 2-1,10-1 1,-10 0 0,8 5 0,-8 0 0,0 0 0,8 5-1,-8-5-1,0 5-1,0 0-2,0 5-1,10-5-1,-10 10 0,0-5 0,0 9 2,0-3 2,0 4 2,0 0 3,0 0 2,0 4 4,0-4 4,-10 5 0,10 0 3,0 5 1,0-5 2,0 0 2,0 5 1,0-5 0,0-1 0,0 7 0,0-7 0,0 1-1,10 0-2,-10 0-1,0 0-3,0 0-3,0 0 0,0-1 1,9-4-2,-9 5-3,0 1-1,8-7-4,-8 1 2,0 0-2,10 0-1,-10 0-1,0 0-1,0 0 1,0 0 0,0 0-5,0 0 1,-10-6-9,10 6-16,0-4-21,0 4-25,0-6-31,-8 1-44,8 0-56,0 0-76,0-5-83,0 0-87,0-5-87,0 0-91,0 0-147,8-5-89,2-5-8,-10 0 37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3:47.23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107 86 256,'0'0'335,"0"-6"-58,0 1-40,-10 5-12,10-10-9,0 10-21,0-9-18,0 3-7,10 1 0,-10 1 6,0-1 3,0-1 1,0 2 2,0-1-1,0-1-3,0 2 2,0 4-5,-10-5-11,10 5-8,0-6-7,0 6-12,0 0-11,0 0-14,-9 6-19,9-6-15,-8 0-10,8 5-10,0-1-6,-10 2-1,10-1 0,0-1 2,-8 2 2,8 3 5,0 2 3,-9-2 6,9 1 2,-8 1-7,8 3-2,0 1-5,0 0-4,-10 0-5,10 0-9,-8 5-7,8 0-6,-9-6-2,9 7-4,0-1-4,-10 4-2,10-3-4,0-2-2,0 1 0,0 0-2,-8 0-2,8 5 2,0-5-1,8-5-2,-8 4 2,0 1 1,0 1-1,10-6-1,-10-1-1,9 6 2,-1-5 0,-8 0 0,10-5-1,-2 5 1,1-5-1,-1 0 0,2 0 0,-2-1-1,1 2 1,1-7 0,-2 7 1,10-7 0,-9-4 0,8 5 0,-8-5 1,8 0-1,-7 0-2,7 0 1,1 0-1,-9-5-2,9 5 1,-1-4 1,-8-7-2,8 7 0,2-7 1,-3 2-1,3-1-1,-11 0 1,10 0 0,1 0-3,-3-5 2,3 0 2,-11-5-1,10 5 0,-1-5 2,-7 0-3,7 1 0,1-1 0,-9-1-2,9 2 0,-10 4 1,1-5 0,1 5-1,-2 0 1,0 0 2,2 0 1,-10 1 0,9-1 1,-9 4 2,0 1 2,0 5 4,0-4 3,0 9 2,0-10 0,0 10 2,0-5-2,-9 5-2,9 0-2,-10 0-4,-6 5-1,6-1-4,-7 2-2,7 3 1,-7 2-2,-1-2 1,1 6-1,-1 0 1,0 0 2,1 0 0,-2 5-1,11-5-1,0 5 0,-11-5 1,11 4 2,-2-4 0,2 5 2,8-5 1,-9 6 1,9-6 2,0-1-1,0 1-2,0 0 0,0-5 0,0 0-5,0 5 1,0-10 1,9 5-4,-9-5 3,8 0 1,2 0-3,-10-5 1,8 4 3,11-4-1,-11 0-1,0-4 2,11-1-1,-11 0 0,10-5 1,-9 0-2,9 0 0,-10-5 0,9 5-3,-7-5 2,7 0-3,-7 1 0,-2-1 1,1 0 1,1 0 0,-2 4-1,0-4 1,-8 6 0,0-1 2,10-1 3,-10 7 2,0-6 4,0 5 3,0 5 4,0-5 1,0 0 3,0 5 0,0-5-2,0 5-2,0 0-5,0 0-4,-10 0-2,10 5-1,0-5-3,-8 0-1,8 5-2,0 0-1,-8 0 1,8 0 1,0 0-2,-10 5-1,10-5 1,0 5 0,-9-1 1,9-3-1,0 3 1,0 2 0,9-2-1,-9-3 0,0 3 1,10 1-1,-2 1 1,0-7-1,-8 1 0,10 0-1,-1 5 3,-1-5-3,0 0-2,2 0-1,-1-5-3,9 5-1,-10-5-1,1 0-3,1 0 0,-2 0 3,0 0 1,1-5 0,1 5 4,-2-5 1,10 5 3,-9-5 0,-1 0 0,2-5 0,-1 10 1,-9-5-1,8 0-1,0 1 0,-8-2-1,0 6 1,10-5-1,-10 5 2,0 0-1,0-4 1,0 4-1,0 0 1,0 0-2,9 0 0,-9 0 2,0 0-3,0 4 0,0-4 1,0 0 1,0 5-4,8-5 3,-8 6 1,10-2-1,-10 1 2,8-5 0,1 5 1,1 0 0,-2 0 0,0-5 1,1 5-2,1-5 1,-2 5 0,1-5-1,0 0 0,0 5-2,9-5 0,-10 0-3,-8 0 2,17-5-3,-7 5-1,-1 0-1,-1-5-1,2 0 0,-2-5 0,1 5 1,9 0-1,-10-5 2,1 1-1,1-2 2,-2 1 1,0 1 0,2-6 0,-1 0 2,9 0 1,-10 0 0,-8 0 0,9 0 1,-1 0-2,2 0 0,-2 5 3,-8 0 1,9-5-3,-9 10 0,0-4 1,10 3-1,-10 1 0,0 1 0,0 4-2,0-6-2,0 6 1,0 0-1,0 6-1,0-2 1,0 7 2,0 3 2,-10 1 4,10 0 7,0 5 5,0 0 9,0 5 5,0 0 5,-9 4 5,9-4 7,0 5 1,0 0 2,0-5 1,0 5-5,0-6-3,0 2-3,0-2-5,0-3-5,0 3-2,9 1-2,-9 0-2,0-5-3,0 5 1,0-1-2,0-3-1,0-1-1,0-1-3,0 1-3,0 0-3,0-5-1,0 5-2,-9-5 0,9 0-1,-8 5-3,-2-10 2,10 5-3,-8-5 0,8-1-1,-9-3-2,9-1-2,0 4-3,-8-9-1,8 6-3,0-6-3,0 0-2,0-6-3,0 6-4,-10-9-1,10 4 0,0-5-1,0-1 0,0 2 3,0-1 1,0-5 2,10 0 0,-10 0-2,0 0-2,0 0-2,-10-5-6,10 6-2,0-7-6,-8 6-2,8-5 1,-9 5 5,9-4 1,-10 4 4,2 0 7,8 5 4,-8-5 6,8 5 3,0 0 2,0 0 0,-10 5 2,10-5 1,10 5-2,-10 0 2,0-5-2,8 6 0,0-7-1,2 7 3,-1-2 1,-1-3 1,10 3 1,-9-3 3,9 4 1,-1-5 0,1 5 0,0-5 8,-1-1-2,1 2-1,-1-1-5,2 0-2,-1 0 1,-1-5 0,1 5 1,9-5-8,-19 0 1,10 0 3,-1 0 2,1 0 1,-9 0 3,9-4-1,-10 4 0,11-5 0,-11 5 1,1-5 2,0 0 0,0 0 2,-9 5 1,8-5 0,1 5 3,-9 6 3,0-6 2,0 9 2,0-3 0,0 4 0,0-1-3,0 6-3,-9 0-2,9 0-2,-8 6-4,-1 3-3,-9 6 0,10 0 0,-11 0 0,11 5 0,-10 0 0,9 0 0,1 5 0,-10-5 1,18-1 1,-9 7 0,9-7 0,-10 1 2,10 1-1,10-7 2,-10 6-2,0-5-1,9 0-7,-1-5 3,2 0 1,-2 0 0,1-5 2,-1 0-1,2 0 2,7-5 0,-7 0 6,7-5-3,-8 0-3,8-5-1,-8 0-1,9-5 2,-10 0-1,11 0 1,-1 0 1,-10 0 2,9-4 3,-7 4 2,7-6 1,-7 7 0,-2-1 1,10 5 1,-9-5 0,8 10 1,-8 0-3,8 0-2,-7 5-2,-1 0 0,-1 5-1,10 0-3,-9 0 0,-1 5-1,-8 5 3,10 0-2,-2-1 2,-8 7-1,9-6 0,-9 4-1,10 1 1,-10 0 0,0 0-1,0 0 0,0-5-1,0 5 0,0-5 1,0-6 0,-10 6-1,10-10 2,0 5-1,0-5 1,0 1 1,0-6 2,0 4 3,10-4 3,-10-4 0,0-2 0,0 1-1,0-5 0,8-4-2,-8-1-2,0 0-1,8-5-3,-8 0-3,10-5 1,-1 0-2,-9 0-4,18 0-5,-10 1-4,-8-6-6,9 10-7,-1-5-5,2 0-8,-2 10-7,1-5-7,1 5-5,-10 5-11,8 1-12,-8-2-17,0 7-19,0 4-28,0 0-30,0-6-34,0 6-32,-8 0-29,-2 0-27,-7 6-35,7-2-31,-7 1-27,-1 5-36,-9-5-60,1 0-112,-9 5-64,0-5-9,-1 5 22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3:49.43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26 373 462,'-8'5'478,"-2"0"-94,10-5-81,-8 5-29,8 0-51,0-5-42,0 0-29,0 5-21,0-5-11,8 0-10,2 0-5,-2 0-6,1 0-3,9 0 0,-1 0 2,-7 0-1,6 0 0,3 0 1,7 0 2,-9 0 8,10 0 4,0 0 2,-1 0-4,9 0-3,2 0-1,-2 0-2,0 0-5,9 0-1,-8 0-8,8-5-7,9 5-4,-10 0-6,11 0-7,-1 0-9,9 0-10,-9 0-10,1-5-8,7 5-5,1 0-7,-8 0-5,7 0-4,1 0-3,-8 0 0,7 0 0,-7 5-3,7-5-1,1 0 0,0 0-1,0 0-2,0 0 2,9 0-2,-9 0 2,8 0 0,2 0 0,-2 0 0,-8-5 0,9 0 2,0 0 0,-1 5-1,1-10-1,0 5 0,-10 0 0,11 0 1,-10 0 2,8 0 3,-8 0 5,-9 0 5,9 0 8,-9 5 9,1-5 21,7 5 4,-7-5 2,-11 0-1,11 0-3,-10 5-4,0-5-6,1 5-8,-2-5-18,2 1-4,-10-2-3,9 6 2,-7-5 1,6 1 3,-8-2-1,10 1-2,-1 1 0,-8-2 0,8 1 0,1 1 2,-10 4-1,18 0-1,-18-5 0,9 5 1,1 0 0,-10-6-2,-9 6-2,9 0-4,-16-4-3,7 4-4,1-5 0,-10 5-1,1-6-1,9 2 2,-10 4-1,1-5-1,-1-1 1,1 2 2,0-1-1,-1 0 3,-7 0-2,7 0-1,-9 0 0,10 0 2,-9 0 2,9 0-1,-9 5-2,0-5-1,0 0 0,-9 0 0,8 0 0,1 5-1,1-5 0,-10 5 0,8 0-1,-8 0 1,0 0-1,8 0 0,-8 0 0,0-5-3,0 5 1,0 0-1,0 0-3,0 0-2,0 0-3,0 0-4,0 0-7,10 0-6,-10 0-14,0 0-8,0 0-12,0 0-16,0 0-19,0 0-24,-10 0-29,10 0-27,-8-5-30,8 5-35,-8-10-39,8 5-28,-10 0-44,1-5-35,1 0-41,8-5-57,-9-5-112,0 5-62,0-4-4,-9-1 12</inkml:trace>
  <inkml:trace contextRef="#ctx0" brushRef="#br0" timeOffset="100112">4928 5997 6,'0'0'154,"0"0"-36,8 0-15,-8 5-8,9-5-7,-9 0-3,9 0 10,-9 0 25,0 0 14,0 0 2,9 0-15,-9 0-18,0 0-12,0-5-14,0 5-11,0 0-9,0 0-5,0-5-6,0 5-1,0 0-7,0 0-1,0 0-4,0 0-2,0 0-2,0 0-1,0 0-1,0 0 0,0 0 3,0 0-3,0 0 2,0 0 3,0 0 6,0 0 4,0 0 3,0 0-1,0 0 0,0 0 0,-9-5-5,9 5-6,0 0-7,0-5-3,0 5-1,0-5 3,0 5 1,0 0 1,0 0 2,0 0 2,0 0 1,0 0-6,0 0-3,0 0-2,0 0-7,0 0-3,0 0-3,0 0-5,0 0-2,0 0 0,0 0-3,0 0-3,0 0 2,0 0-1,0 0 1,0 0-2,0 0 1,0 0 3,0 0-2,0 0 1,0 5 1,0-5 1,0 5 0,0-5 1,0 5 1,0 0-2,0 0 0,0-5 1,0 5 0,0 0 2,0 0-1,0-1 2,0 2-1,0-6 3,0 5 1,0-1 0,0 2 0,0-1-1,9-1-2,-9-4 0,0 6 1,0-1-3,0-1 4,0 1-1,0 1 1,0 3 3,0-3 0,0-2 3,8 7 2,-8-7 4,0 1 2,0 5 0,0-5 1,0 5-1,0-5 0,0 0 0,0 5 0,0-10-1,0 10-1,0-5-1,0 0 0,0 0-2,0 0-2,0-5 1,0 5-1,0 0-5,0 0 0,0 0-2,0 0-2,0-1 3,0 2 1,0-6-1,0 5-2,0-1 1,0 2-2,0-1 1,0-1 1,0 2-3,0-1 1,0-1-3,0 1 4,0 1 1,0-2 0,0 1-7,-8 1 2,8 3 2,0-3 1,0-2 2,0 1-2,0 1 3,0-2-2,0 1 6,0 0-4,0 0-1,0-5-1,0 5-4,0 0 1,0 0-4,0-5 2,0 5 0,0 0 1,0 0 0,0-5 0,0 5 1,0 0-1,0 0 0,0 0-1,8 0 0,-8 0-1,0 0 0,0 0 0,0 0 0,0 0 0,0 0 1,0 4 3,0-3-1,0-1-9,0-1 5,0 2 3,0-1 0,0-1 2,0 2 1,0-1-3,0-1 3,0 1 9,0 1-2,0-2-2,0 1 2,0 1 2,0-2-4,0 1 3,0 1 0,0-2 2,10 1-3,-10 0 0,0 0-1,0-5-3,0 5 1,0 0-1,0 0-2,0 0-3,0-5 2,0 5-1,0 0-3,9 0 2,-9-5-1,0 5-1,0 0 2,0 0-1,0-5-1,0 5 2,0 0 2,8 0-3,-8 0 2,0-5 0,0 5-2,0 0 0,0 0 3,0 0 0,0-1-1,0 2-2,0-1 1,0-1 3,0-4-2,0 6 1,10-1-4,-10-1 1,0-4 1,0 6 1,0-1-1,8-1 0,-8-4 0,0 5 1,0 1 1,0-2-2,0 1 0,0 1 3,0-2-1,0 1-2,0 1 2,0-2 0,0 1-3,0 1 2,0-2-1,9 1-1,-9 0 1,0 0 3,0 0-1,0 0-1,0-5-1,0 5 2,0 0-2,0 0 1,0-5 1,0 5-3,0 0 0,0 0-1,0-5 4,0 5 1,0-5-3,0 5-2,0-5-1,0 5 2,0 0-1,0 0 3,0 0-2,0 0-1,0 0 3,0 0 1,0 0 4,0-1-2,0 2 2,0-1-1,0-1 0,0 2-2,0-1 1,0-1 1,0 2-4,0-6-1,0 5-1,0-1-1,0 1 0,0-5 4,0 6-2,0-6-2,0 4 4,0-4 1,0 5 0,0 1 1,0-6 3,0 4-1,0-4-1,0 5 2,0 1 0,0-6-1,0 4-1,0-4 3,0 0-6,0 5 0,0 0 1,8-5-3,-8 5-2,0-5-1,0 5-1,0-5 1,0 5 1,10-5-1,-10 5-1,0-5 1,0 5 3,0-5 0,0 5 2,0 0-1,8 0-1,-8 0 1,0 0 1,0 0 1,0 0-2,0 0 1,0 0-1,0 0 1,0 0 1,0 0-1,0 0 2,0 0 0,0-1 1,0 7-4,0-11 1,0 10 1,9-5-2,-9-1 3,0 2-2,0 3 1,0-3 0,0-1 2,0-1 0,0 7 1,10-6 5,-10-1 7,0 7 3,8-7 4,-8 2 1,0 3 2,8-4 3,-8 1-4,0-2-2,0 7-9,0-7-5,10 1-4,-10 1-4,0-2-1,0 1-2,0 0 0,0-5 1,0 5-3,0 0 4,0 0 1,0-5 0,0 5 2,9 0 0,-9 0-2,0-5 1,0 5 0,0 0 0,0 0-1,0 0 2,0-5-3,0 5 1,0 0 0,8 0 1,-8 0-5,0 0 0,0 0 2,0 0-3,0 0 3,0 0 0,0-5-1,9 4-1,-9 2 1,0-1 1,0-5 0,0 4 0,0 2-3,0-1-1,0-5 3,0 4 1,0 2 1,0-1 0,0-1 0,0 1 0,0 1 2,0-2 10,0 1 6,0 5 2,0-5 3,0 5 1,0-5 1,-9 5 2,9 0-3,0 0-5,0 0-3,0 0 0,0 0 1,-8 0 2,8 0 1,0-5 1,0 5 0,0-5 0,0 5-5,0-5-4,0-1-4,0 2-6,0-1-3,0-1-3,0 2 1,0-1-1,0-1 0,0 2 1,0-1 2,0-1 0,0 1-11,0 1 8,0-2 0,0 1 1,0 1 1,0-2-1,0 1 3,0 1 1,0-6 9,0 4-7,0 1-4,0-5-2,0 5-1,0-5-1,0 5-2,0-5 0,0 0 13,0 5-4,0-5-1,0 0-1,0 0 0,0 0 2,0 0-1,0 0 1,0 0-13,0 0 6,0 0 0,0 0 2,0 0 2,0 0-2,0 0 1,0 0-1,0 0 0,0 0-1,0 0 0,0-5 0,0 5-1,0 0-8,0 0-24,0 0-31,0 0-36,-9-5-38,9 5-44,0-5-51,-10 5-53,10-5-53,0 1-41,0-7-65,0 1-135,10 1-75,-10-6-17,9-5 16</inkml:trace>
  <inkml:trace contextRef="#ctx0" brushRef="#br0" timeOffset="102414">5086 6002 95,'0'5'142,"0"0"2,0 0-5,0-1-8,0-4-14,0 6-3,0-6 11,0 0 3,0 5-21,0-5-22,0 0-19,0 0-13,0 0-8,0 0 2,0 0-7,0 4-4,0-4-3,0 0-6,0 0-4,-8 0-5,8 0-2,0 0-11,0 0 3,0 0 1,0 0-2,0 0-1,0 0 1,0 6 1,0-6 0,0 0 0,0 0 1,0 0 0,0 0 2,0 0 1,0 0-1,0 0 2,0 0-1,0 0 1,0 0 1,0 0 1,0 0 1,0 0 0,0 0 2,0 0 1,0 0 1,0 0 0,0 0 11,0 0-5,0 0-1,0 0-3,0 0-2,0 0 0,0 0-1,0 0-1,0 0-9,8 0 6,-8 0 5,0 0 5,10 0 6,-10 0 6,9 0 3,-1 0 0,1 0-3,0 0 0,8-6-4,-7 6-3,-2 0-6,11 0-4,-2 0-3,1 0-1,-10 0 3,11 0-4,-3 0 1,3 0 0,-3 0-1,3 0 1,-1 0-3,-10 0-1,19 0-2,-18 0 0,9 0-3,-1 6 0,1-6 0,0 0-3,-1 0 0,1 0 2,9 5 1,-10-5-1,1 0 1,0 0 1,-1 0-1,1 0 0,9 4 1,-10-4 1,1 0-2,-1 0 2,1 6 0,0-6 0,9 0-2,-10 0 0,1 0 1,9 0-2,-10 0-1,1 0-2,9 0 1,-1 0-4,-9 0 4,1 0-1,9-6-1,0 6 1,-10 0 1,1 0 0,9 0-1,-11 0 3,11-4-1,-9 4-1,-1 0 1,10 0 1,-9 0-2,0-5 3,-1 5 2,10 0-1,-9 0 2,9 0 3,-10 0-1,9 0 3,-7 0 1,7 0 0,-9 0-2,10 0-1,-9 0-2,9 0-2,-10 0 0,1 0-3,-1 0-2,1 0 0,0 0-2,-1 0 0,1 0 0,-9 5-1,9-5 0,-1 0 0,1 0 1,-9 0 2,9 0-1,-1 0 0,1 0 1,0 0 3,9 0 0,-10 0 0,9 0-1,-7 0 1,7-5-1,1 5 2,-2 0-1,2-6-1,0 6-2,-1 0 0,9-4 0,-8 4-2,0 0 0,-1-5 0,1 5 0,0 0-1,-10 0 2,9 0 0,1 0-1,-9-6 1,9 6-2,-10 0 1,9-4 0,-7 4 5,7 0-2,1 0 1,-10-5 1,10 5-3,-1 0 2,-8 0-1,9-5 1,0 5-5,-2 0 2,2-5 1,-1 5-4,1 0 3,0 0 1,-9-5 2,9 5-4,-2 0 2,-7 0-2,9 0 0,-9 0 2,7 0-2,-6 0 2,-1 0-1,-1 0 1,1 0-2,-1 0 2,1 0-2,0 0 1,-1 0-1,2 0 0,-3 0-1,-6 0-1,7 0 0,1 0 2,1 0 1,-3 0-1,3 0 2,-2-5-1,1 5 1,0 0-1,-1 0 1,1 0-1,-1 0 2,1 0-1,0 0 1,-1 0 0,10 0-1,-9 0 0,-1 0 1,1 0-2,9 0 0,-10 0 1,1 0 1,0 5 0,9-5-1,-10 0-1,10 0 1,-9 0 0,-1 0-1,1 0 0,-1 0-3,9 0 1,-7-5 2,-1 5-2,-1 0 3,1 0-2,-1 0 2,10 0-2,-9 0-1,-1 0 0,1 0 0,0 0 0,9 0-2,-10-5 0,9 5 1,-7 0 2,-2 0 0,9 0 0,-8-5-2,9 5 3,-10 0-1,1 0-3,9 0 0,-10 0-1,9-5 2,-7 5 0,7 0 0,-9 0 0,10 0 0,-9-5 4,0 5-2,-1 0 0,2 0-2,-3 0 0,3 0-1,-1 0 1,-1 0 0,1 0 0,-1-5 0,1 5 0,0 0 3,-1-5-1,1 5 0,-1 0 1,2 0-1,-11 0-1,10 0-1,0 0 1,-1 0-1,2 0 3,-11 0-1,10 0 0,-1 0 0,1 0 0,-9 0 0,9 0-2,-10 0 11,11 0-5,-11 0-4,10 0-2,-9 0 0,8 0 0,-8 0 2,0 0-2,-1 0-10,11-5 4,-11 5 4,10 0 0,-9 0-1,-1 0-2,10 0 3,-9 0 2,1 0-1,-2 0 0,10 0 1,-9 0 0,-1-5 2,1 5 0,9 0-2,-10 0 0,2 0 0,7-5 0,-7 5-4,-2 0 1,1 0 3,-1 0 4,2 0-4,7 0 0,-7 0 0,-2 0 0,10 0 3,-9 0-1,7 0-1,-16 0-4,10 0 3,7 0 0,-7 0 0,-2 0 1,1 0-1,9 0-1,-10 0 1,11 0-2,-11 0 0,10 0 2,-9 0 0,9 0 0,-1 0 1,-7 0 2,7 0 0,1 0-2,-1 0 0,1 0-3,-10 0 2,11 0-1,-3 0 0,3 0 0,-11 0 0,10 0 1,1 0 1,-2 0 0,-9-5-1,10 5 2,0 0-1,-1-5-1,-7 5 0,7 0-1,1 0-2,-9 0 2,-1-5-1,10 5 1,1 0 1,-11 0 1,9 0-1,-7-5 1,7 5 3,1 0-1,-10 0 0,10-5-2,-1 5 0,-7 0-1,7 0 1,-7-5 1,-2 5-2,11 0 1,-11 0 0,0 0 1,1 0 1,1 0-1,-2 0 0,0 0-2,2 0-2,-1 0 1,-9 0-1,8 0-2,2 0 3,-10 0-1,0 0 1,0 0 1,0 0 0,8 5 0,-8-5 0,0 0-1,0 0-10,-8 5-11,8-5-17,0 5-18,-10 0-27,2 0-38,-1 0-46,-1 0-49,2-5-71,0 0-139,-2 0-117,-7 0-62,9-5-17</inkml:trace>
  <inkml:trace contextRef="#ctx0" brushRef="#br0" timeOffset="104440">10757 5947 92,'0'5'174,"0"0"-9,0 0-16,0 0-12,-8-5 7,8 5 11,0-5-9,0 0-21,0 0-20,0 0-19,0 0-12,0 0-11,0 0-6,0 0-3,-8-5-1,8 5 2,0 0-2,0 0-1,0 0 0,0-5-2,0 5-5,0 0-5,0 0-5,0 0-8,8 0-4,-8 0-5,0 0-3,8 0-4,-8 0 0,10 0-3,-1 0-1,9-5 2,-10 5 0,1 0 1,1 0 0,6 0 0,-7 0 0,1 0 1,7 0-1,-8 5-2,0-5 3,9 0-2,-9 0 1,-1 0 2,10 5 1,-9-5 1,9 0 5,-10 5 4,11-5 3,-3 0 2,3 0 2,-2 0-2,1 0-2,0 0-2,7 0-2,-6 0-4,7 0 0,1 0-2,-10 0-2,9-5 1,11 5-1,-12 0 0,2-5 0,0 5 10,-1-5 0,-8 5-2,9-5 0,0 5 2,-10-5 3,1 5-2,9 0 1,-11-5-10,3 5 3,-1-5-2,7 5 3,-7-5-1,1 5-2,-2-5 1,9 5-2,-7-5-3,-3 5-1,11-5-1,-9 5-2,9-5 0,0 5 0,-1-5 0,0 5-2,-8 0 0,9 0-1,-1-5 0,1 5 0,0 0-1,-1 0 0,0 0-1,0 0 1,1-5-1,-9 5 1,9 0 2,-10 0 1,9 0 4,-7 0-3,7-4 3,-9 4-1,1 0 1,9-6 1,-9 6-4,8-5-1,-8 5 0,8 0 2,1 0-1,0-4 4,0 4 1,-1 0 0,-9-6 0,10 6 2,-1 0 0,1-5 1,0 5-1,8 0-2,-8 0 0,-1-4-2,1 4 2,8 0-2,-8 0-1,-1-6-3,9 6 2,-8 0-2,0 0-1,8 0 1,-8 0-1,-1 0-3,9 0-1,-8 0 2,0 0-2,-1 0 1,9 0-3,-8 0-1,0 0 1,0 0 2,-2 0 0,1 0-3,1 0 2,0 0 3,-1 0-1,1 0 2,0 0 0,0 0-2,-1 0-3,1 0 1,0 0 0,-2 0-2,-7 0 0,9 0 1,-1 0-1,1 0 2,-10 0 1,10 0 4,-1 0 1,1 0 0,0 0 1,-1 0 0,-9 0 1,10 0-1,0 0 4,-1 0-4,1 0-1,0 0 3,-1 0-3,1 0 0,0 0-1,-1 0 0,1 0-1,-2 0-3,2 0 1,0 0 1,-1-5 1,1 5 0,-9 0-1,9 0-1,-2 0 0,-7 0 1,9 0 1,0 0-1,-1 0-2,1 0 3,-10 0 2,10 0 1,-1 0-2,-7 0 1,7 0-1,0 0-2,0 0-1,1 0 0,8 0-1,-8 0-1,9 0 2,-1 0 2,0 0 1,0 0-2,1 0 0,9 0-4,-10 0 0,0 5 2,1-5-3,-1 0-4,-8 0-1,8 6 2,0-6 0,-8 0 5,0 0 0,-1 0-2,1 4 2,0-4 3,-11 0 0,11 0-3,-9 5 1,9-5 0,-10 0-2,10 0 2,-9 0 0,8 0-3,-9 6-3,2-6 2,-3 0 1,11 0-2,-9 0 2,9 4-1,0-4-3,-1 0 5,1 0 3,-2 0 1,2 0-3,0 0 2,-9 5 0,9-5 0,-1 0-1,1 0 1,-10 6-2,10-6-1,-9 0 0,8 4-1,-9-4-2,2 0 1,-3 0-2,3 0 1,-1 5 1,7-5 1,-7 0 6,9 5-4,-9-5 1,9 0 0,-10 0 0,10 0 1,-9 0-3,8 0 0,-9 0-7,10 0 6,0 0-1,-9 0 1,7 0 2,-7 5-3,9-5 0,0 0 1,0 0 4,-11 0-4,11 0 0,0 0-2,-1 0 2,1-5 0,0 5-1,-1 0 1,1 0-2,0 0 2,-10 0 2,9 0-2,-7 0-1,7 0 1,-9 0 0,10 0-1,-9 0 0,-1 0 1,1 0 0,9 0 0,-10 0 0,1 0 0,0 0-1,-1 0 1,1 0 1,-1 0-1,10 0 1,-9 0-4,9 0-2,-10 0 2,9 0 3,1 0 0,-9 0-3,-1 0 2,10 0-3,-9 0 6,0 0 0,-1-5 0,1 5 4,-1 0-3,1 0-4,-9-5 1,9 5 0,-1 0 2,1 0-1,0 0-1,-1-4 0,-7 4 0,7 0 3,1-6-2,-9 6 1,9 0 0,-1 0-2,-7-5 0,6 5-5,11 0 3,-9 0 2,-1-4 1,10 4 0,-9 0 1,-1 0 0,1 0-1,-9-6 0,9 6 0,0 0-1,-1 0-2,-9-5 0,11 5 0,-11 0 0,2 0 0,7 0 0,-7 0 0,-2 0-1,0 0 3,1 0 0,1 0-1,-2 0 1,1 0 0,0 0 0,-9 0 0,9 0 0,-1-4 1,2 4 0,-2 0-8,-8 0 1,9 0 6,-1 0 0,2-6 3,-1 6 1,-1 0-3,2 0 1,-2 0 7,-8 0-2,9 0-4,1 0-1,6 0-2,-7 0-4,1 0 2,-2 0 2,0 0 0,2 0-2,-1 0 1,-1 0 0,2 0 0,-2 0 3,1 0 3,9 0-5,-10 0 1,1 0 1,1 0-1,7-5 0,-8 5 0,8 0-1,-7 0-4,-1-4 4,7 4 0,-6 0-1,-1 0 1,-1-5 1,2 5-1,-2 0 6,1 0 1,1-6-5,-2 6-2,0 0 0,-8-4 0,9 4 0,1 0 0,-2 0-5,-8-5 2,8 5 2,2 0 1,-10 0 0,9-6-2,-9 6 3,8 0-1,-8-4 1,10 4-1,-10 0-1,0 0 1,8-5-1,-8 5 0,0 0 0,9 0 10,-9 0-4,8 0-2,-8-6-2,10 6 0,-10 0 0,9 0-1,-9-4-2,8 4-7,-8 0 3,0 0 0,10 0 4,-10 0 0,8 0-1,-8 0 4,0 0-1,9 0 0,-9 0-2,0 0 2,0 0 0,0 0 0,0 0 0,0 0-1,0 0 1,0 0 0,0 0 2,0 0-2,0 0 1,0 0-1,0 0 0,0 0 0,0 0 0,0 0 1,0 0-1,0 0 0,0 0 0,0 0 1,0 0 1,0 0-3,0 0 1,0 0-1,0 0-2,0 0 2,0 0 1,0 0 0,0 0-3,0 4 2,0-4-2,0 0 3,9 6 0,-9-6-1,0 5-2,0-1 3,0 2 0,0-1-2,0-1 1,0 7 0,0-7-1,0 7 1,0-2 2,0 1-2,0 1 0,0-2 1,0 6 3,9-5-2,-9 0 2,0 5 5,0-5 3,0 5 10,0 0 6,8 0 2,-8-1 1,0 1-1,0 0 0,0 0-3,0 0-5,9 0-5,-9 5-2,0-5-2,0 0 1,0 0 0,0 5 1,0-5 1,0 0 8,0 0 3,0 5 1,0-5 1,0 0-2,0 0 10,0 4-4,0-4-5,0 0-5,0 0-4,0 5-4,0-5 0,0 0 0,0 0-7,0-1 4,0 1 2,0-4-2,0 4-3,0 0 3,10 0 0,-10 0 1,0 4-5,0-4 1,0 0-1,0 0 2,0 0-2,0 0-1,8 0-2,-8 0-1,0 0 1,8 0-1,-8 0 2,0 0-3,0 0 0,10 4 1,-10-4 3,9 0-2,-9 0 1,0 5 0,8-5-4,-8 0 2,0 5 1,0-5-2,10 5 0,-10-5 1,0 4-1,8-4 1,-8 5 4,0 0 1,9 0 5,-9-5 1,0 5 1,8-6 0,-8 7-1,0-6 4,10 0-3,-10-1 1,0 1-2,0 0 0,0-4 1,0 4 2,8-6 0,-8 6-2,0-5-1,0 0 1,0 5 1,0-5-4,0 0 1,0 5 0,0-5 1,0 0-2,0 0 1,0 5-1,0 0-1,-8-5 2,8 5-4,0-6-2,0 6 0,0-4 0,0-2-3,0 6-3,0-5-2,0 0-2,0 0 3,0 0 0,0 0 0,0-5 0,0 5-1,8-5 3,-8 0 3,0 0 1,0 0-4,0 0-2,9 0 2,-9-5 2,0 5 2,0-5-1,10 0-2,-10 5-1,0-5 1,8 0 1,-8 0 1,0 0-4,0 0 0,0 0-2,0 0 0,0 0-6,0 5-19,0-5-23,0 0-27,-8 0-25,8 0-27,0-5-38,0 5-54,0-5-56,-10 5-45,1-5-46,1 0-62,-10 0-126,9-5-113,-17 0-42,7-5 14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3:56.27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133 213 292,'-8'0'675,"-2"0"-12,1 0-98,-9 0-97,10 0-59,-1 0-61,0 0-45,0 0-28,1 5-13,-1-5-13,-1 0-16,2 5-18,0-5-22,8 0-30,-10 0-23,10 0-25,0 0-27,0 0-22,0 0-17,0 0-14,0 0-11,0 5-1,0-5-2,0 0-1,10 0 4,-2 0 1,0 0 3,11 0 4,-11 5 3,10-5-1,-1 0-2,1 0-4,1 0-6,6 0-4,-7 0-5,0 0-6,9-5-2,0 5 0,-2 0-2,-7 0-1,9 0 0,0-5 0,-1 5-1,-9 0-2,10 0 1,0 0 0,-9-5 0,9 5-2,-11-5-5,11 0-8,-9 0-7,-1 0-8,1 0-9,1 0-9,-2 5-12,1-5-11,-10 0-13,1 0-12,9 5-13,-18-5-16,8 5-19,-8-5-20,10 5-16,-1-5-13,-9 5-10,0 0-7,0 0-8,8 0-6,-8 0-4,0 0 1,0-5 3,0 5 2,-8 0 5,8 0 7,0-5 15,0 5 18,8-5 17,-8 0 19,0 1 14,0 4 14,0-6 17,-8 1 14,8 1 13,0-7 10,0 7 11,0-7 12,-9 7 12,9-7 16,-10 2 13,10 3 11,-8-3 16,8 3 15,-9-3 18,9 4 14,-9 0 14,0 0 13,9 0 12,-8 0 12,-2 0 8,2 0 7,-1 5 6,9-5 17,-8 5 0,-2 0 1,10 0 1,-9 0-2,9 0-5,0 0-7,-8 0-8,8 0-21,0-5-3,0 5-9,0 0-4,8 5 6,-8-5 16,0 0 13,9 5 10,-9 0 5,10 0 0,-2 0-2,1 0-9,-1 0-14,10 5-22,-9-5-22,9 5-17,0-5-14,-1 5-9,1-5-6,-1 5-5,10-5-7,-9 4-6,-1 1-2,1 1-15,0-2 3,-9 1 4,-1 0 0,10 5-3,-18-5 0,9 5 0,-9-5-1,10 5 15,-10 0-8,-10 0-8,10 0-2,-9 0-2,1 4-2,-2-4-3,2 5-1,-1-5-7,0 5-4,-8-5-6,7 0-11,-7 5-15,9-5-23,-11 0-31,11 0-43,-10-5-48,9-1-55,-1 2-62,10-7-64,-8 2-60,0-1-55,8-5-61,0 0-98,0 0-94,0 0-24,0-5 26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3:57.45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-1 314 68,'8'-5'172,"-8"5"3,0-5-7,0 0-13,0 0-11,0 0 14,0 0 15,0 0 5,0 0-24,0 0-27,0 0-19,0 0-12,0 5-9,0-5-1,0 5 0,0-5 3,0 5 7,0-5 7,0 5 5,0 0 7,0 0 7,10-5 8,-10 5 3,0 0 2,0 0 3,0 0 2,0 0 3,0-5 3,0 5 3,0 0 2,0-5 8,0 5 4,0 0 3,0-5 3,0 5-5,0 0-8,0 0-12,0 0-17,0 5-17,0-5-18,0 0-17,0 0-15,0 5-7,0 0-3,8 5-3,-8 0 1,0 0-2,9 0 0,-9 5 7,0 0 0,10 5-2,-10-1-5,0 1 0,0 1-2,8-2 3,-8 6 5,0 0-3,0-5 1,0 5-2,0 0 3,0 0 2,0-1-1,0-4-3,0 5-4,0-5-4,0 5-3,0-5-3,0 0-7,0-5-4,-8 0-6,8 5-3,0-5-5,0-6-5,0 6 0,0-5-3,0-5 0,0 5-2,0-5 1,0 0-6,0 0-5,0 0-8,0-5-17,0 0-15,0 0-19,-10-5-21,10 0-20,0 0-20,0-4-27,-9-2-34,9 1-28,0 1-30,-8-2-32,8 2-27,0-1-32,0-1-31,0 2-13,0-1-3,0 0 5,0 0-1,0-5-2,0 5-17,8-5-33,-8 0-59,0 5-26</inkml:trace>
  <inkml:trace contextRef="#ctx0" brushRef="#br0" timeOffset="440">34 169 180,'0'-9'637,"-9"3"-37,9-3-88,0 4-81,0-1-82,0 6-76,0-4-56,0-1-36,9 5-22,1 0-23,-10 0 1,8 0-2,10 0 2,-1 0 11,1 5 16,-1-5 7,2 4 1,-1 2 12,7-1-12,-7 4-13,1 1-15,7 1-23,-9 4-22,10 0-13,-9-1-11,-1 6-15,10-5-6,-9 5-5,-1 0-6,1-5-4,0 5-4,-9-1-4,7-4-6,-6 5-4,-1 1-5,-1-7-3,2 6-1,-10-5-1,0 0 0,0 0 0,0 5-1,-10-6 0,2 1 0,-11 6-2,11-1-1,-9-1-2,-1-4-1,0 5-3,-9 0 1,2 0-2,-2 5 2,0-5 0,9-1-11,-9 2 3,1-1 4,-1-5-1,2 4-8,7-4-9,-9-5-11,9 0-11,9 0-5,-8 0-30,17-5-36,-9-5-38,9 5-36,-9-5-38,9 0-40,0-5-41,9 0-39,0 0-30,-9-5-24,17 5-17,-8-5-29,9 0-48,0-5-97,-9 5-39,9 1 3</inkml:trace>
  <inkml:trace contextRef="#ctx0" brushRef="#br0" timeOffset="876">751 627 35,'0'0'462,"9"0"-69,-9 0-85,8 0-58,2-5-9,-10 5-40,8-4-46,1-2-34,1 1-24,-2 1-14,1-2-7,-1 1-4,2 1-4,-2-7 0,1 7-3,0-1 0,0-5 6,-1 5 3,2-1 1,-10-3-1,9 3 2,-1 2 0,-8-7 0,8 7 2,-8-1-8,0 0-4,0 0-5,10 0-2,-10-5-3,0 5 3,0 0-3,9-5 0,-9 5 3,0 0 4,0-5 6,0 5 8,0-5 7,0 5 9,0 0 10,0 0 7,0 0 6,-9 1 6,9 4 2,0 0-4,0-6-7,-10 6-10,10 0-13,-8 6-13,8-6-15,-8 0-10,-1 4-9,-1 1-1,2 0 1,-1 0-2,-9 5 1,10 0 0,-2 0 0,2 0 1,-1 0-3,1 0-9,-2 5-4,1-5 0,1 5-4,-2 0-4,2 0-2,8 0-3,-9-1-2,9 1 0,0 0-4,0 0-4,9 0-1,-9 0-1,8 0 1,2 0-3,-2 0 1,11-5 0,-2 0 2,1-1 0,-1-3-2,1 3-3,0-3-11,7-1-4,-6-5-6,7 0-9,-7 0-10,6 0-9,-7 0-8,9-5-6,-9-1 5,7-3-1,2 3-2,-9-3 3,9-1 2,0-5 6,-11 5 10,11-5 2,-9 0 3,9 0 4,-10-5 5,1 5 5,0 0 6,-1-4 4,2 4 1,-11-5 5,10-1 3,-9 7 1,-1-11 3,2 10 0,-2-5 0,1 0-1,1 1 2,-2-2 2,-8 6 1,0 1 0,0-1-1,0 5-1,0-1 4,0 7 2,-8-1-7,8 0 2,-10 0 4,10 5 0,-9 5 7,1 0-1,-10 4 2,9 6 2,-9-4 9,10 4 2,-11 0 2,2 4 3,-1 1 5,0 0 7,9 5 4,-7-5 1,6 0 1,-7-1-4,7 2-2,2-1-6,-1-1-9,-1 1-6,2-5-9,0 0-5,8 0-4,0 0-1,0-5-4,8-5 2,-8 5-1,8-5 1,2 0 3,-1-5-4,9 0 3,-10 0-3,11-5 0,-3-5-1,-7 5 2,9 0-3,-9-5 1,0 0 2,8-5-3,-7 5 1,-1-5 0,-1 0 3,0 0-4,2 6 1,-1-6 1,-1 5-1,-8-1 5,10 2-1,-10 3 2,0-3 1,0 9 0,0-5 0,8 5 0,-8 0-2,0 0-1,0 5-1,0 0 0,9-1-3,-9 7 3,0-7-2,10 7 1,-10-7 1,8 7-2,-8-1 1,8-1-2,-8 2 0,9-7 0,1 7 0,-2-2-1,10-3 0,-9-2 1,-1 1-1,10 5-1,-9-10 1,-1 5 0,11 0-1,-11 0 1,2-5-2,7 5-5,-8-5-3,0 0 0,-1 0-3,11 0-2,-11 0-1,0 0-5,2 0 1,-1-5 2,-1 5-1,2-5 0,-2 0-1,1 0-1,-1 0 2,2 0 2,-2 0 1,-8-5 3,9 5 3,1-5 4,-10 5 1,8-5 1,-8 1 3,9-2 0,-9 2 0,0-1 0,9-5 1,-9 4 1,0 2-1,0-6-1,9 0 3,-9 0-2,0 0 0,0-5 0,8 5-1,-8-5 0,0 1-2,0-1 2,0-1-3,0 2 3,0-1 1,0 5 0,0 0-1,0 0 0,0 5 3,0 0 0,0 0-2,0 0 0,10 0-3,-10 1 2,0-2 0,0 7-3,0-7 1,0 7-2,0-2 1,0 1 4,0-4 2,0 3-3,0 2 1,8-7 0,-8 2 0,0 3 0,0-3 1,0-1-5,0 0 3,0 5 1,9-5-1,-9 0-1,0 5 2,0-5 2,0 5-2,0 0 0,0 5-1,0-5 0,0 0-1,8 5 5,-8-5-1,0 5-1,0-5 1,0 5-2,0-5 0,0 5 0,0 0 2,0 0-3,0 0 1,0 0 2,0 0 2,0 0 6,0 0 5,0 0 4,0 0 0,0 0 3,0 0 1,0 0-1,0 0 3,0 0-5,0 5-3,0-5-2,0 0-1,0 0-3,-8 0-2,8 0-2,0 0 0,0 5 0,0-5-1,0 0-3,0 5 2,0-5-2,0 5-1,0-5 0,0 5-1,0 0 3,0-5-2,0 5 2,0 0 1,0 0 1,0 5 1,0-5 0,0 0 0,0 0-1,0 5 1,0-5 1,0 5-1,0-1 2,0 2 2,0-1 0,0-1 0,0 6 2,0-4 0,0 4 0,0-6-2,0 6 1,0 0-3,-9 0 3,9 0-1,0 5-2,0-5-1,0 5 0,0-1 0,0 2-1,0-1-2,0-5 0,9 4-4,-9 1-1,0 0 1,8 0 0,-8 0 2,10 0 0,-10-5 0,9 5 1,-1-1 3,-8 2-2,10-1-1,-2-5 0,-8 0-3,9-1 0,-9 1 1,10 0-2,-2 0 0,-8-5 1,8 0 0,1 0 0,1 0-1,-2 0 1,-8-6 0,8 2 0,2-1 0,-10-1 0,9-4-2,-9 6-2,8-1 2,2-5-2,-10 0-1,8 0-4,1-5-5,-1 5-7,2-6 0,-2 2-3,11-1-5,-11-1-2,1-3-3,0 4 3,0 0 5,8 0 4,-7-5 1,-2 5 4,-8 0 3,8-5 2,2 5 4,-1 0 0,-9 0 1,0 0-1,8 5 0,-8-5-4,10 0-7,-10 5-4,0-5-20,0 5-22,8 0-34,-8 0-43,0-5-44,0 5-47,0-5-51,0 0-62,0 0-45,0 1-39,-8-2-38,8 6-51,0-5-90,-10-5-54,10 1 5,-8 3 33</inkml:trace>
  <inkml:trace contextRef="#ctx0" brushRef="#br0" timeOffset="3378">2299 453 136,'9'-5'249,"-9"-5"-20,9 0-27,-1 0-24,-8 0 0,0 6 25,10-7 18,-10 7-11,0-2-11,-10 1-4,10 1 2,0 4 7,0 0 2,0 0 2,-8 0-14,8 0-2,-9 4-8,9 1-12,-9 5-8,0 1-6,1 3-4,-10 6 1,9 0 13,-9 0-5,9 5-3,-9 0-5,10 0-9,-1-1-18,-9 2-15,10-2-17,8-4-20,-9 5-18,9-5-14,-10 0-15,20-5-12,-10 0-1,9 0-5,-1-5-6,10-1-1,-1-4-2,10 1-2,-9-6 3,9 0 0,-1-6-3,10 1 2,-10 1 0,1-7 0,0 7-2,-11-1 3,3-5-4,-1 5 1,-10-1-1,1 6 2,-1-4 2,2 4 0,-10 0 3,0 0-1,0 0 0,0 0-2,-10 4 0,-7 2 0,9 3-3,-10 2 0,-1-1 0,3-1-2,-3 2 2,1-2-5,1 1-7,-9 5-16,7-5-19,2 0-27,-1 5-38,1-5-38,-1 0-45,10 0-47,-11-5-53,11 5-54,-2 0-51,2-5-47,-1 0-57,9-5-87,0 0-91,-8-5-20,8 5 24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4:01.34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105 448 385,'0'5'698,"0"0"-56,0 0-106,-8 0-56,8 0-56,-10 0-65,10 0-48,-8 0-35,-1 5-21,9 5-18,-9-5-15,0 4-17,1-3-17,8 4-20,-10 4-25,1-4-26,1 5-28,8-5-21,-8 5-15,8-5-14,-10 5-10,10-5-9,0 0-7,0 0-6,0 0-2,0 0-3,0 0-2,10-5 0,-10-1 0,8-4 0,-8 1 0,17-2 2,-7 1-2,-2-5 3,1 0-1,0 0 0,8-5-1,1 1 1,-9-2-1,9-3-2,-9 4 1,9-5-2,-10-5-1,11 4 1,-11-3 2,0 4-3,1-5 0,1 5 10,-2 0-4,0 0-1,-8 0-1,10 0 0,-10 5-2,9 0 1,-9 0-3,0 5-10,0-5 4,8 5 3,-8 0 3,0 5 1,10 0 1,-10 0 1,8 0 2,-8 0 0,0 5 2,9 0-1,-9-5 0,8 5-1,2 0 0,-10 0-2,9-5 0,-9 5 0,8-5 0,-8 0 1,10-1-1,-10-4 1,8 6 1,-8-6 1,9-6 1,0 6 0,-9-4 0,9-6-2,-1 5 2,2-5 0,-10 0-2,9-5 0,-1 5 0,-8-5-1,8 5-1,-8-5 2,10 0-1,-10 6-3,9-6 3,-9 4-1,8 2 0,2-1 0,-2-1 1,-8 2-2,9 3-1,9-3 2,-10 3-1,1 6 0,1-4 1,-2 4-1,10 0 2,-9 0 0,-1 4 3,2-4-1,-2 6 1,1-1-1,-1-1-1,2 2 1,-1 3-1,-9 2 0,8-7-1,-8 7 0,10-2-6,-10 1-18,0 1-23,0-2-40,-10 1-52,10-5-66,-8 5-74,-1 0-79,-1 0-71,2-5-61,-1 0-64,-9 0-74,10 0-98,-10-5-21,9 0 22</inkml:trace>
  <inkml:trace contextRef="#ctx0" brushRef="#br0" timeOffset="506">494 353 584,'9'-15'722,"-9"-4"-49,10 4-102,-2 0-105,-8 0-100,9 5-73,0 0-61,0 0-49,-1 5-41,2 0-33,7 0-29,-9 5-36,11 0-44,-11 0-48,10 0-50,0 5-60,-9 0-62,-1 0-65,11 0-67,-11 5-74,0-5-88,11 0-118,-11 0-36,2 0 12</inkml:trace>
  <inkml:trace contextRef="#ctx0" brushRef="#br0" timeOffset="654">955 50 500,'8'-10'725,"-8"0"-25,0 0-94,0 1-87,0 3-98,0 1-74,0 5-34,9 0-20,-9 11-25,0-2-21,0 6-22,0 5-12,10 5-7,-10 5-9,0 5-20,0-6-25,0 11-17,0-5-10,-10 5-12,10 0-14,0-1-9,0 6-13,0-5-12,0 0-12,-9 0-10,9 0-10,0-5-9,0-1-7,0-4-7,0 0-6,0 0-11,0-11-19,0 7-22,0-7-24,0-4-28,0 0-33,0-4-38,-8-7-53,8 6-54,0-10-60,0 0-62,0-5-57,-10 0-48,10-5-38,-8 1-43,8-6-38,0-5-51,-9-1-21,1 2 32</inkml:trace>
  <inkml:trace contextRef="#ctx0" brushRef="#br0" timeOffset="868">795 508 343,'-9'-5'503,"1"0"-32,-2 0-28,10 5-20,-8-5-7,8 5-55,0 0-59,0 0-55,0 0-53,0 0-41,0 0-51,8-5-22,2 5-13,-2 0-9,11 0-9,-2-5-8,1 5-1,8-5-7,-9 0-6,10 5-8,0-5-8,-1 0-4,1 0-2,-9 0 2,9 0-5,-2 0-1,2 0-3,0-4 4,-9 3 2,-1-3-2,1-2 0,0 1-5,-1-4 1,1 4 5,-9-5 10,9-5 8,-10 5 7,1-5 14,1 0 11,-2 0 11,1 0 9,-9-4 2,9-2-5,0 2-3,-9 3-4,8-3-4,-8 4-2,0 0 1,0 0 7,0 5 8,0 0 8,-8 5 1,8 6 0,0-2-3,-9 1-8,0 10-10,0 1-9,1 8-10,-11 1-4,11 10 1,-10 0 1,9 9 2,1 2 10,-2 3 6,2 1 2,-1 0-2,-1 5 0,2-1-6,8-3-4,-8-2-4,8 6-5,0-10-7,0 4-6,8-4-2,-8-5-5,0 0-3,8 0 2,-8-10-8,10 0-3,-10-5 1,9 0 1,-1-5-2,-8-5 0,10-5 0,7-5-3,-9-5 5,10-1-3,-9-3-6,9-11-8,0 5-8,-1-5-9,-8 0-4,9-5-5,0 6-5,-9-1-2,-1 5 0,2 0 4,7 10 6,-17-5 6,8 10 5,2 0 2,-2 0 6,-8 10 3,9 0 3,1 0 4,-2 10 0,0-5 0,2 4 1,-1 1-8,-1 6 3,1-6 3,0 5 1,8-5 1,1 4 0,1-4 0,-2 0 1,9 0 13,-8 0-7,9 0-3,-10-5 0,10 0-3,-1-5-3,-7 0-5,-3-1-9,3 2-13,-2-6-11,1-6-11,0 2-16,-9-1-11,9 0-2,-10-5-11,1-5-5,-1 0-2,2 0 2,-2 0 5,-8 0 7,9-5 7,-9 5-6,0 0 7,0-5-1,0 5-3,0 6-10,0-6-23,0 5-25,0 5-35,0-5-41,-9 5-48,9 0-46,-8 0-53,-2 0-66,10 0-102,0 5-100,-8-5-34,-1 5 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4:03.91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205 597 126,'9'-5'112,"-9"0"-28,0 0-14,10-5-9,-10 0 4,8 0 15,-8 0 13,8 0 7,-8 1 5,10-6-9,-10 0-14,9 0-6,-9 4-3,8-4 0,-8 1 0,0-1 4,10 5 3,-10-5 5,0 5 7,0 0 7,0 5 8,0-5 9,0 5 13,0 0 10,0 0 11,0 5 14,0-5 15,-10 5 6,10-4 8,0 4 2,0 0-5,0 0-3,-8 0-4,-1 4-5,9 1 1,-10 0 5,-6 5 3,6 5 0,1 0-1,1 0-5,-10 5-9,9 4-11,-9 2-18,1-2-21,7 1-18,-7 5-15,-1-5-13,1 5-11,-1-5-7,10 0-12,-2 5-10,-7-11-8,8 1-6,9 1-8,-9-2-3,9-4-5,0 0-4,9 0-2,0 0-10,-1-5-15,1 0-17,17-5-25,-7 0-37,7-1-54,9-8-65,-8 4-68,17-10-70,-8 0-72,-1 0-63,0 0-61,10-5-82,-19 0-107,10 0-26,-9-5 21</inkml:trace>
  <inkml:trace contextRef="#ctx0" brushRef="#br0" timeOffset="370">577 722 465,'0'4'529,"0"1"-91,0 1-90,0-6-28,0 4-63,9-8-65,-9 4-55,18-6-41,-10 1-26,11-5-17,-2 1-11,1 4-4,-1-10 0,1 0 2,0 5 6,-1-10 7,1 10 10,-9-5 13,-1 0 14,10 0 8,-9 0 15,-9 0 16,10 0 17,-10 0 9,0 0 7,0 0 8,0 6 2,-10-1 7,10-1-2,-9 7-24,9-1-10,-8-1-9,-2-3-21,10 9-21,-8 0-19,-1 0-18,1 0-10,-2 0 2,2 5-13,-1 5-8,-1-5-3,2 5-4,-1 5-2,0-6 2,0 6-5,1 0 2,-1 5 1,0-5 1,0 5 3,1 0-1,8 0 0,-10 0-1,10-5-4,-9 5-3,9-5-3,0 4-2,0-4-2,0 0 0,9 0-5,-9 0 0,10-5 1,-10 0 1,8 0 0,10 0 0,-9 0-1,-1-5 0,10 0 2,-9 0 1,9-5 1,-1 5-3,1-5 1,-1-5-2,1 5-1,1-5-1,-3 0 0,3-5-2,-2 0 0,1 0-1,-10 0-1,10 0 2,1-5-1,-11 0 2,9 0 1,1-5-1,-9 1 1,9-1 1,-10-1 0,2-3 0,7-1-1,-9 0 2,2-5 1,-1 0-2,9 1-1,-10-1 0,1 0 0,1-5-1,-2 5 1,-8 0-2,8-5-2,1 5 1,-9 0 3,0 6 0,10-1 1,-10 0 1,0 0 2,0 5-1,0 0 1,-10 5 0,10 0-3,0 0 0,-9 6 0,9-1 0,0 0 0,-8 5 0,8 0 0,0 0 2,-8 5 4,8-5 1,0 5 1,0 0 1,0-5 3,-10 5 2,10 0 0,0 5 0,-9-5-1,9 0-2,0 0 0,-8 5-2,8-5-1,-10 5-2,10 0-1,0 0-2,-8 5-2,-1 0 1,9-1-1,-10 2 1,10-1 2,-8 4 1,0-4 0,-1 5 3,9-4 1,-10 3-1,10-4 0,0 5 4,-8 0 1,8-5 1,0 5 0,-8 0 1,8 0 0,0 4 0,0-4 0,-10 0-4,10 5-3,0 1-1,0-2-3,0 6-2,0-5 0,0 5 0,0 0 0,-9 0 2,9 0 0,0-1 0,0 2 1,0-2 1,0 1-1,0-5-1,0 5 1,0-6-1,0 2 1,0-1-1,0-1-2,9 1 0,-9-5 0,0 0-1,10 0 0,-10 0-1,8-5-1,-8 0-1,8 5 2,-8-10-1,10 5 0,-10-5 0,9 0 1,-1 0 2,-8-5-2,8 5 0,-8-5 0,10 0-2,-10 0 2,9 0 0,-1 0-3,-8-5-3,10 5 1,7-5-1,-7-5-2,-2 5-3,0-5-3,1 0-3,1 0-1,7-5 1,-8 5-4,0-5 2,-1 1 2,11-1 2,-11-6 0,2 1 2,7 1 1,-9-1 2,2-5 2,-2 0 1,1 0 2,1 0 0,-2 0 2,0-5-1,-8 1 3,10-1-3,-10 5 2,0-5-1,0 5 1,0 1 0,0-6 1,0 9-1,0-3 0,0 4-1,0-5 1,-10 5 1,10 0-1,0 5 1,0 0 0,0 0-4,0 0 3,0 0 2,0 6 1,0-2-2,0 2 1,0-1 0,0 5-1,0-5 3,0 5-1,0 5 0,0-6-2,0 6 0,0-4 1,0 4-3,0 0 2,0 0-2,0 0 0,0 0-1,-8 0 0,8 4 2,0 2-1,0-6 1,0 5 0,0 5 1,0-5-1,-8 5 0,8-5 2,0 4-3,0 1 3,0 1 0,0 4 0,-10-6 1,10 6 2,0 0-1,0 0 3,0 0 2,0 5 1,0-5-1,-9 5 0,9-1 0,-8 1 0,8 5 2,0 1-2,-10-2-1,10 6-1,0-5-2,-8 0 2,8 5 0,0-6-1,0 6-2,0-5 2,0 0-1,0 5 0,0-5 0,0 0-3,8-1 0,-8-3 0,0 3 1,10-9 1,-2 5 0,1-5-1,1 0 1,-2 0 3,10 0-4,-9-5 1,-1 0-1,10-5-2,-1 0 1,1-5-1,1 0 1,-2 0-1,1-5 0,8-5 0,-9 0-2,10 0-2,-9-5-2,9 0-2,-10 0-2,9 0-2,-7 0-1,-2-4 0,-8 4 0,8-5 4,-7-1 2,7 2 1,-9-1 0,2-5 3,-1 5 9,-1-5-2,2 0-1,-10 1-1,8-2-2,-8 7-1,0-6 2,0 0 1,0 5-6,0 0 4,0 5 2,-8 0 2,8 5-1,0 1 2,-10-2-2,10 7-2,-8 4-1,-1-6-3,9 12 0,-10-6-2,2 9 0,-9 1-1,17 5 1,-10-5 2,2 10 1,-1-5 0,0 5 1,9 0 1,0 0-1,0-1 2,0 2 0,9-1-1,0-1 1,-1-4 1,2 5-1,7-5 1,1 0 1,-1 0 0,1 0 1,1 0 2,6-5-2,-7 5 0,0-5 1,-1-1 1,-7 2-1,7-1-1,1-1 0,-10 2-1,1-2 0,1 1 0,-10 1-1,8-2 0,-8 6 2,0-5 0,0 0 0,-8 5-1,8 0 0,-10 0 1,-7-5-9,9 4-8,-11 1-16,11-4-13,-10 4-35,-1 0-45,3-6-56,-3 1-57,3 1-55,-3-7-62,1-4-56,10 0-59,-1 0-42,-1 0-59,2-10-90,-1 5-50,1-10 2,8 5 37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4:05.77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230 428 292,'8'-4'651,"-8"4"-65,0-6-99,0 1-53,0 5-32,0-4-67,0 4-55,-8-5-45,8 5-43,-8 0-33,-2 0-30,1 5-24,1-1-19,-10 1-9,9 5-6,-9 5-7,9-4 1,-9 3-2,1-4 5,9 10-2,-10-5-5,9 0-6,-9 5-6,10-5-3,-2 4-7,1-4-2,1 6-11,0-7-4,8 1-3,-10 0-5,10 0 0,0-5-2,0 0 1,0-5-2,0 0 0,0 0-2,0 0 1,10-5-1,-10 0 0,8 0-3,9-5 1,-7-5 0,-2 0 1,10-5 0,-1 0 0,-7 0 1,7 0 6,1 1 8,-1-7 8,-7 6 8,7 0 3,1 1 8,-1 4 4,-7 0 1,6 0-4,-6 5-6,7 0-6,-7 5-6,-2 0-6,9 0-5,-7 0-5,-10 5-4,8 0-2,1 5-2,-9 0-1,10 0-2,-10 0-2,0 0 0,0-1-1,0 2 0,8-1 0,-8-1 0,0 2-7,9-7-9,-9 1-4,0 1-7,0-6-5,9 0-5,-9 0-7,9-6-5,-9 1-2,8-4 5,1 3 2,0-3 5,0-1 2,-1-1 6,2 7 12,-1-7 3,-1 7 3,2-1 5,7 0 1,-9 0 2,2 0 1,-2 5 0,1 0-5,9 0 2,-10 5 2,2 0 0,7 0 1,1-5 2,-9 9 1,9-3-2,-1-1 0,1-1 0,0 2 0,-1-6 1,1 5 3,9-5-2,-10 0-2,1 0-4,-1-5-7,1 5-5,1-6-7,-3 2-6,3-7-8,-11 7-7,10-6-3,-9 0-1,-1-5 6,2 5 7,-2 0 7,-8-5 7,9 0 5,-9 0 13,0 6 2,0-6 4,0 0 0,0 4 4,0-4 6,-9 6 8,1-1 9,8-1 2,-10 2 6,2 4 3,-1 0 4,0 0 0,0 5-6,-8 0-8,7 0-9,-6 5-3,-3 0-1,1 5 1,1 0 1,-1 5-3,1-6 0,-1 6 0,9 5 1,-9-5-3,10 0-3,-10 0-4,9 5-3,1-5-3,-2 0 0,10 0-2,-9 0 0,9 0-4,-8 0-1,8 0-7,0-6-8,0 2-10,8 4-13,-8-6-12,9 1-9,1 1-6,-10-7-3,8 1 1,1 0 8,0 0 7,0 0 10,-9-5 14,8-5 9,10 5 8,-18-10 5,17 5 7,-7-5 5,-1 1 2,-1-6 0,2 0 1,-2 0 3,9-5-3,-7-1 0,-2-3 2,11-1-4,-11-5 3,10 0 2,-9 0-2,-1 0 0,10-4 6,-9-1 12,-1-5 13,2 6 11,-10-2 11,8 1 14,1 1 11,-9 4 9,0 5 7,0 0 0,0 5-3,0 5-1,0 0-4,0 6-9,0 3-10,-9 1-12,9 5-10,0 5-5,-8 10-2,-2 0-6,2 10 2,8 5 5,-9 5 7,9 0 10,-9 4 7,9 6 0,-9-5-2,9 5 0,0 0-6,0-1-8,0 1-8,9-5-9,-9 0-7,0-1-5,0 2-7,0-7-7,9 1-1,-9-5-7,0 0-19,0-5-28,0 0-32,0-1-38,0-4-56,0-5-84,0 5-96,0-10-122,0 0-113,0-10-148,0 0-142,0-5-67,-9-5-1,0 0 53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4:06.80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335 473 260,'-8'0'648,"-1"0"-55,-1 5-103,2-5-56,0 0-45,-2 4-64,1-4-47,1 6-35,-10-1-27,9-1-18,1 2-16,-10 3-6,-1 2-4,11-2-2,-9 6-4,-1 0-5,0 0-9,9 5-12,-9 0-10,1 0-18,-1 0-18,1 0-18,7 5-14,-7-5-17,7-1-10,2 7-7,0-7-11,8 1-2,0 0-3,0 0-5,8 0-7,0-6 1,2 1-1,7 0-3,1 0-5,1-4-15,6-2-18,-7 1-30,0-5-45,9 1-56,-2-2-58,2 1-65,-9-5-69,9-5-63,0 5-67,-1-10-79,1 5-117,-2-5-60,-7-4-5,9 4 31</inkml:trace>
  <inkml:trace contextRef="#ctx0" brushRef="#br0" timeOffset="280">522 806 377,'-10'10'633,"2"-5"-86,-1 0-123,-1 0-53,10 0-64,0 0-69,0 0-52,0 0-41,10 0-29,-1-5-23,9 5-15,-1-5-17,1-5-15,-1 5-16,10-5-14,-9-5-8,8 5-5,1-5-2,-10 0-5,1-5 4,0 0-13,-1 0 13,2 0 17,-11 0 14,0 0 16,2-4 10,-1 4 22,-1 0 24,-8 0 34,10 0 10,-10 0 10,0 5 4,0 0 1,0 5 4,-10-5-9,10 5-16,-8 0-17,8 5-18,-9-5-21,-1 5-12,2 5-10,0-5-9,-11 5-8,2 0-1,8 0-2,-8 5 0,-1 0 1,-1 0-3,11 0-1,-9 5-6,-1 0-1,9 0-2,0 0-2,-8 0-4,7-6-1,1 6-2,1 0-3,8-4-2,-8 3 3,8-4-5,0 5-3,0-5-3,0 5 0,0-5-2,8 0-2,0 0 1,1 0-5,1 5 0,-2-6 3,1 2-2,9 4-2,-10-5 0,10-5 1,-9 4-1,9-3-3,-9 3-7,9-3-8,-10-6-6,1 4-6,9-4-6,-10 0-3,11 0-2,-11 0 3,0-4 4,2-2 6,7 1 5,-7-5 4,7 1 7,-9-2 3,2 2 3,7-6-1,-7 0 5,7 0 1,-8 0 1,0-10 0,8 5 0,-8-5 1,8 0 1,-7 1-1,-1-6-2,9-5 1,-10 5-1,1-5-1,-1 0 3,2-5-1,-2 5 0,-8-4 1,9 4 0,-9-5 0,10 0 0,-10 1-1,8 3 0,-8 2-1,0-1-2,0 5 2,8 1-3,-8 3 2,0 2 6,0 3 4,0 6 6,0 1 6,0 4 4,0-1 5,0 2 3,-8 3-3,8 2-2,0 4-5,-8 0-5,8 4-5,-10 2-3,1 3-1,1 6 3,-2 0 7,2 1 8,-1 3 4,1 1 5,-2 1 3,10-2 5,-8 1 3,-1 0-3,9 0-3,-10 0-3,2 0 0,8 0-2,-9-5-1,9 4-2,0 1-3,-9-5-3,9 6 1,0-2-3,0 1-2,0 0-3,0 0-4,9 0-2,-9 0-1,0 4-1,0-4-4,0 5 0,0 1 0,0-2-1,0 1 1,0 5 0,0-5-2,0-1 0,0 6 1,0-4 0,-9-2-4,9 1 1,0 0-3,0-5 0,0 5 0,0-5-1,0-1-1,9-4 1,-9 5 1,0-10-1,0 5-1,9-4 1,-9-2-2,8-4 0,-8 5-4,10-10-7,-1 5-9,9-5-5,-10 0-5,9-5-7,-7 0-7,7 0-2,1-5 1,0 0 3,-9 1 5,9-2 5,-1 1 3,-9 1 6,11-6 5,-11 0 2,10-5 5,-9 5 2,0-5 3,0 0 3,8-5 3,-7 0 0,-2 0 2,10-5 1,-9 6-1,-1-6-1,2-5 2,7 5 0,-9-5-2,2 1 0,-2-1 0,11-5 2,-11 10 1,-8-5 1,9 0-2,0 5 0,-9 1 1,0-1 0,0 5 0,0 0-1,0 0 0,0 10 2,-9-5 3,9 5 2,0 0 4,-9 6 0,9-2 2,-8 1 4,8 5 0,-10 1-2,10-1 2,-9 5-3,9 0-2,-8 0 0,-2 0-4,2 9-4,-1 2 2,1-2 1,-2 6-2,2 0 3,-1 0 2,-9 5 3,18-5 4,-18 10 6,18-5 4,-9 0 0,1 5 3,8-1 1,-9 2 0,9 3-1,0-4 1,0 5-4,0 0-2,9-1-1,-9 1-5,8 0-3,1 0 0,1 0-3,-2 0-4,0-5-2,2 5-1,-1-6-2,9 6 0,-10-4 2,1-2-3,-1-4-2,2 5 0,-2-5 1,1 0-3,1-1-5,-2 2-8,10-6-13,-9-1-11,-1 1-11,1-5-12,9 1-9,-10-7-11,11 6-13,-11-5-18,10-5-8,-1 0-12,1 0-16,1 0-27,-3-5-29,3 0-39,-2 0-37,1-5-35,0 1-49,-10-2-49,11 1-40,-11-4-53,9-1-92,-7 0-85,7 0-31,-8 0 20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4:08.62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257 468 153,'9'-5'354,"-9"1"-43,0-2-33,0 1 11,0 5 29,0-4 7,0-2-15,0 6-14,0-5-9,0 5-3,0-4 0,0 4 0,-9 0-3,9 0-11,0 0-16,0 0-18,0 0-22,-10 4-20,10 1-21,0 1-21,-8-2-21,8 7-14,-8-2-13,8 1-9,-9 5-2,9 0-4,-10 0-5,10 5-2,0-5-3,-8 5-4,8 0-1,0-1-1,0 2-3,8-1-4,-8 4-2,0 1-5,0-5-6,10 5-2,-10-5-5,9 5-6,-9 0-4,0-1-4,8 2 0,-8-2-6,0-4-2,0 5-6,0 0-3,0 0-1,0-1-4,-8 2-1,8-7-9,0 7 2,-9-2 0,-1 1-8,10-5 3,-8 0-6,8 5-15,0-11-20,-9 7-22,9-6-27,0 0-30,0-1-27,0-4-52,0 1-59,0-2-57,0-3-57,9-2-56,-9-4-57,8 0-49,2-4-48,-1-2-60,-1-3-77,-8 9-35,0 0 19,8-15 52</inkml:trace>
  <inkml:trace contextRef="#ctx0" brushRef="#br0" timeOffset="341">124 1041 258,'-17'-5'589,"-1"-1"-60,-1 6-91,11-4-36,-9-1-18,-1 5-44,9-6-34,0 2-30,0-1-29,9 0-34,0 0-33,0 0-35,9-5-36,9 5-32,-10-5-23,19 0-15,0-5-4,8 5 0,0 0 1,1-5 3,8 5 2,-9 1-2,2-2-6,6 7-8,-8-7-12,-8 11-19,8-4-28,-8 4-34,-1 4-37,-7-4-46,-3 5-51,-6 1-58,-1 3-57,-1-3-50,2 3-53,-2 1-80,-8 0-125,0 0-39,0 0 7</inkml:trace>
  <inkml:trace contextRef="#ctx0" brushRef="#br0" timeOffset="558">469 986 329,'0'-10'686,"0"0"-12,0 0-121,0-5-80,0 0-67,9 0-75,9 0-47,-1 0-44,1 0-23,9 0-19,-9 1-18,7-1-11,2 9-16,9-3-18,-9 3-17,-2 6-14,2 6-13,0-6-15,-9 9-6,9 6-14,-1 0-6,-9 0-3,1 11-7,-1-7-3,1 1-1,1 5 2,-11 0-1,10 0 1,-9 0-3,-1 0-2,-8-5-1,0 4-3,9-4-5,-9 0-6,-9 0-2,9-5-4,-8 5-2,-1-5-3,0-6-1,0 6-1,1-4 1,-2-7-1,1 2 1,1-1-5,-2-5 2,2-5-3,-1-1 0,1-3-1,-2-1-3,10-1-2,-8-3-2,8-1 1,-9-5-2,9 0-1,0 0-2,0 0-1,9 1 0,-1-2-3,-8 1-2,10 1-3,7 4-7,-9-5 0,10 5-3,-9 5-3,9-5-4,0 5-3,-1-5-5,2 5-1,-3 5 0,3-4 1,-1 3 0,7-3 4,-7 3 3,1 1 6,-3 1 7,3-2 5,-2 1 7,1 1 6,0-2 3,-9 1 4,9 1 0,-10-1 1,9 5 3,-7-6 1,-2 6-1,1-4-1,1 4-1,-10-5 2,8 5 4,-8 0 3,0 0 2,0 0 6,0 0 4,0 0 2,0 0 6,0 0 4,0 5 2,0-1 2,0 2-2,-8-1-4,-2-1 0,1 7 0,1-7-6,-2 7-4,2-2-2,-9 1-4,7 1-2,-7-2 1,7 6-6,-7-5-2,8 5-1,0-5-1,1 5-3,-11 0-2,11 0-1,8 0 1,-8-6-1,-2 6 0,10 0 0,-9-4-1,9 4-1,0-6-4,0 6-8,0-5-8,0 0-9,9 0-14,1 0-13,-10-5-10,8 0-8,0 0-2,2 0 2,-1-5 1,-1 0 2,1-5 9,9 5 8,-10-10 11,11 5 8,-11-5 4,10 0 5,-9 0 7,9-5 6,-10 0 6,1 5 4,9-10 4,-10 11 2,11-6 0,-11 0 3,2 0-2,-2 0 1,1 5-1,-1-5 2,2 5 0,-2 0 0,1 0 7,-9 5 6,10-5 9,-2 5 5,-8 0 4,0 0 5,0 1 1,9 4 1,-9-6-10,0 6-5,0 0-5,0 0-5,0 0-5,0 6-6,0-2-2,0 1-3,0 0 6,0 5-2,-9 5-2,9-5 0,0 0-1,0 5 1,0 0-3,9 5 1,-9-5 2,0 4-1,0-4-1,0 5-4,0-5-6,0-5-9,0 5-6,0 0-7,9-5-3,-9 0-2,0-5 0,0 0 2,0 0 5,0 0 9,9-5 9,-9 5 16,0-10-3,0 5-1,8-5-1,-8 0 2,9-5 0,0-5 2,0 5 0,-9-5-10,8 1 7,2-7 2,-1 6 8,-1-5 3,2 5 6,-2-4 7,1 4 8,-1-5 9,2 5 5,-2 5 4,1-5 4,1 5 1,-2 0-1,0 5-17,-8 0 0,10 1-7,-1 4-1,-9-6-3,8 12 3,-8-6-5,9 4-3,0 1 12,0 5-2,-9 0-4,8 0-4,2 5-2,-10 0-10,8 5 0,1-5 1,-9 5-4,10-5-5,-2 4-4,-8-4 1,9 5-1,-9-5 0,8 0 0,2 0-2,-2 0 0,-8-5 1,9 0 4,1-5-2,-2 0-2,0 0-7,11-5-7,-11-5-7,10 0-7,-9 0-4,9 0-5,-1-5-3,-7 0-2,6-5 2,-7 0 7,1 0 6,7-4 7,-8-2 5,0 1 4,-1-4 4,2-1 5,-10 0 2,9 0 0,-1-5 1,-8 5 3,0-5 3,10 6 9,-10-1 8,8 0 5,-8 10 7,0 0 5,9 0 5,-9 5 0,-9 0-3,9 5-4,0 5-9,-8-5-5,-2 10-5,10-5-6,-17 10-4,7 0-3,2 5 0,-10 0-4,9 5-2,1 0 1,-2 0-2,10 4 1,0-3-1,0 3 1,0 1-2,10-5 0,-2 5-1,1-5 2,9 0 1,0-5-1,-1 0 0,1-6 1,-1 6-1,10-4-2,-9-2-2,0-3-8,-1-2-5,1 7-7,-1-7-6,-7-4-10,7 5-8,-7 0-15,-2 0-13,1 0-13,-9-5-11,0 5-11,0 0-7,0 5-10,0-5-3,-9 0 0,1 5 3,-2-5-1,1 5 3,-9 0 4,1 0 18,7-5 5,-15 4 3,15-3 7,-6-1 11,-3-1 12,1 2 13,10-6 8,-1 0-1,-9 0 13,18-6 8,-8 2 10,-1-1 0,9-5 2,0 5-1,0-10 0,0 5-3,9 0 0,-1-5 2,10 0 1,-9 0 0,9 0 5,-10 0 5,11-5 2,-3 5 5,-6 0 7,15 0 6,-15 0 5,7-4 9,-7 4 6,7 0 4,-7 0 7,7 0 3,-9 0-1,2 0-3,7 0-1,-8 0-4,0-4-5,-1 4 3,2 0-3,7-5-6,-9 5 1,2-5-1,-1 5 0,-1-5 2,2 5 1,-2 0 0,1 0 4,-9 5 8,10-5 7,-10 6 9,8 3 7,-8-3 8,0 4 14,0-1 12,0 2 9,0-1 7,0 5-1,0-6 1,0 6-3,0 0-7,0 0-12,0 0-13,0 0-10,-8 0-14,8 6-6,0-6-5,0 9-2,-10-3 0,10-1 0,0-1 1,-9 7 0,9-7 3,0 7 0,0-2-3,0 1-1,0-5-2,0 5-11,0 0 3,0 0 1,0 0 2,0 0-1,0 0 1,0 5-1,0 0 0,0-1 8,9 1-4,-9 0-3,0 5-4,10 1 2,-10 3-1,0-4-1,0 5-2,8 5 0,-8 0-1,0-1-1,0 1 0,0 0-5,8 0 0,-8 5-2,0-5-1,0-1-2,0 7 0,0-7 0,0 7-6,0-7 0,0 1-2,0 0 0,0 0 0,0 0-3,0-1-1,0 1-2,0 0 0,0-5-1,0 0-1,0 0-1,0 0-2,0 0-5,0-5 1,0-5 0,0 0 2,-8-1-4,8-4-10,0 0-16,0 0-14,0 0-14,0-10-18,-8 5-20,8 0-23,0-5-25,0 0-27,0-5-40,-10 0-59,10 0-62,0-5-69,0-5-67,-9 0-65,9-5-68,0 1-90,-8-1-93,8-5-13,0 0 30</inkml:trace>
  <inkml:trace contextRef="#ctx0" brushRef="#br0" timeOffset="2223">2310 752 420,'8'-10'644,"1"0"-95,-9 5-121,18-5-47,-10 5-73,1-5-66,9 5-43,0 0-28,-9 5-18,9-4-8,-1 4-11,1 0-10,-1 0-11,-7 4-8,7 1-7,-7 0-1,-2 5 7,0 0 5,1 0 6,1 5 6,-2 0 1,-8 0 3,0 0-1,0 0-5,0 5-13,0-1-16,-8-4-13,-2 11-12,1-7-11,1 1-13,0 0-13,-11 0-8,1 0-8,1 0-3,7-5-4,-15 0-16,15 5-24,-7-11-33,-1 6-38,0-5-46,9 1-50,-7-7-56,6 1-61,1-5-59,1 0-48,8 0-46,0 0-51,0 0-88,0-9-75,8-2-11,-8 1 30</inkml:trace>
  <inkml:trace contextRef="#ctx0" brushRef="#br0" timeOffset="2496">2894 777 477,'0'0'680,"0"0"-89,0 0-128,0 5-51,-10-5-76,2 5-82,-1 0-62,-1 0-48,2 5-31,0-1-25,-2-3-16,-7 9-16,9-6 0,-2 2-11,-7 4-5,7 0-4,2 0-7,-1-6 4,-1 6 1,2 0-1,0 0-15,-1 0 5,9-5-2,0 5-1,0 0 0,-10-5-5,20 5-2,-10-6-3,0 2-1,0 4-5,9-11-2,-9 7-1,8-7 0,-8 7-1,8-7 1,2 1-2,-10-5 0,9 5-5,-1-5-6,-8 5-6,10-5-8,-2 0-3,1 0-5,1 0 0,-2-5-2,0 0 3,1 0 8,1 1 7,6-7 5,-6 7 7,-1-11 4,-1 4 2,2-4 9,-2 0 11,1 0 6,9-4 8,-9 4 8,-1-5 10,-8 5 8,10-5 13,-2 0 5,1 5-1,-9-4 16,9-2 10,0 7 9,-9-1 4,8 0 2,1-5-2,1 10-4,-2-5 0,0 5-13,-8 0-13,10 0-9,-1 0-12,-1 5-5,2 0-8,-2 0-5,1 0-12,-1 0-7,2 5-5,-2 0-4,1 0-6,1 5-4,-2 0-2,1 0-1,0 0-2,0 5 0,-1 0 1,1 0-4,9 5-1,-10 0 1,2-5 0,-1 10 1,-1-5 0,-8 0-3,10-1-1,-2 1 2,-8 0 2,0 0-4,9 0 3,-9 0-1,0 0-1,0 0 4,0 0-2,-9 0-1,9 0 0,-8-5-3,-2 5-3,2-5-3,-1-1-1,-1 2-4,2-7-2,-1 7-3,0-11 1,0 4-2,9-4-2,-8 0 0,-1 0-6,9-4 2,-9 4 1,9-6 2,0 1-3,0 1 2,0-1 2,0-5 2,9 5 7,-9-5 0,9-1 0,-1 2 2,1-1 3,0 0 3,0-5 0,-1 5 0,11-5 2,-11 0-2,10 0 1,-9 1-1,1-1 0,6 0-1,-7-6 1,9 1-4,-10 5-2,2-4-5,7-1 0,-7-5-1,-2 5 0,9 0-1,-7-4 0,-2 3 3,1 1 0,1-4 4,7 3 2,-8 2-2,-9-6 2,9 10 1,-1-10 1,1 5 1,1 0 4,-10 1-1,8-2 2,-8 1 1,8 1 2,-8-6-2,0 10-1,10-10 1,-10 5 0,0 0 0,9 1 1,-9-2 0,0 1 0,0 0-1,0 1 1,0 4 1,8-5 1,-8 5 3,0-5 2,0 5 5,0 0 5,-8 0 4,8 5 5,0-5 3,0 5 6,0 5 3,-9-5 2,9 5-2,0 0 0,0 0 2,0 1-1,0 4-2,-10-6-1,10 6 0,0-5-4,0 5 0,0 0-2,0 0-1,0 0-2,0 0-2,0 0-3,0 0-5,0 0-2,-8 0-3,8 0-3,0 0-4,0 5-3,0 1 2,0-6 2,-8 4 1,8 6 5,0-5 2,0 10 1,0-5 4,0 0 3,0 0 0,0 5 0,8 0 2,-8 0 0,0 0 2,0 0 1,8 4 0,-8 1 1,0-5 2,0 6 0,10 3 0,-10-4 0,0 5-1,9-5 0,-9 4-1,0 2-3,8-2 0,-8 6-2,0-4-3,0-2-3,0 1-3,0 5-1,0-5 0,10 5-1,-10-6-2,0 2-1,0 4-2,0-6-1,0 1 0,0 0-1,8 0-2,-8 0 0,0 0 1,0-1-2,0 2-1,9-2 3,-9 1 0,0 0-3,8 0 2,-8 0-2,10-5 1,-10 5 0,8-6-1,-8-4-2,9 5 0,-9-5 0,10-5-1,-10 0 0,8 0 0,-8 0 0,8 0-5,2-5 2,-10 0 1,9 0-2,-1 0 1,-8-5-2,9 5-2,0-5-4,0 0 2,-9 0-5,8 0-4,2 0 0,-1-5-1,-1 5-1,2-5 1,-2 5 0,1-5-3,-1 0-1,2 0 0,-2 0-3,1 0-2,9 0-1,-10-5-1,2 0 0,-1 5 1,8-5 4,-8 1-1,0-6 5,-1 4 1,2 7 2,7-11 1,-7 4 2,-2 2 2,-8-1-1,9 0-1,0 0 2,-9 0-1,9 5 0,-9-5-2,8 5-3,-8 0-4,9 0-5,-9-5-7,0 5-11,0 0-7,0 0-20,0 0-20,0 0-27,0 0-30,0 5-34,0-5-32,0 1-35,-9-2-37,9 1-38,-8 1-29,-1-7-20,0 7-19,0 4-23,1-11-46,-11 7-73,11-2-64,-10 1-5</inkml:trace>
  <inkml:trace contextRef="#ctx0" brushRef="#br0" timeOffset="3668">3602 822 92,'0'5'586,"-10"-5"-48,10 4-83,0-4-68,0 0-13,0 0-46,0 0-69,10-4-62,-2-1-51,0 5-36,2-6-30,7-3-27,1 3-20,-1 2-28,-7-1-13,17-5-25,-10 5-39,-9 0-49,19 0-57,-17-5-58,6 10-71,3-5-100,-11-5-145,10 10-67,-9-5-14</inkml:trace>
  <inkml:trace contextRef="#ctx0" brushRef="#br0" timeOffset="3834">4309 757 78,'0'10'810,"0"-5"52,0 0 23,0 0-148,0-5-102,0 5-148,0-5-120,0 5-90,0-5-70,0 5-53,0-5-55,0 0-66,0 4-73,9-4-71,-9 6-70,0-6-81,8 0-88,-8 0-87,0 5-81,0-5-95,0 0-131,0-5-39,-8 5 10,8 0 46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45.2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276 41 702,'0'-14'134,"-4"5"-36,-3-1 6,-2 5-51,4 1-19,-7 4-12,-2 5 12,-5 7 17,-6 5-16,-8 8-9,0 6-4,-4 7-14,3 0-5,9 7 0,7-1-3,14-2 0,12-2 2,14-1-1,8-7-2,6-5-1,7-8-7,2-10-6,-3-6 3,5-13 8,-5-7 4,-1-8 0,-3-6 0,-1-3 0,-5-5 0,-7-1 0,-4-2 3,-4-1 1,-6 5-4,-6 6-5,-4 5 5,-1 10 0,-4 7-4,-5 12-3,-12 11 4,-8 14-1,-11 12 3,-2 7-3,4 0 1,13 3 2,10-4-1,12-11 2,10-9-4,10-9 4,11-15-3,8-10 2,4-13 1,3-6 5,-2-11-5,-7-1 2,-6-2 2,-11 2-3,-5 7 18,-8 8-3,-2 10-6,-4 7-10,-2 14-6,-4 10 4,-1 6 2,-2 11 0,3 7 0,5-1 0,10-5 1,10-3 2,11-9-1,6-4-1,6-6-1,5-11-2,-3-1-7,-1-9-2,-3-5-2,-3-7 13,-8-6 0,-6-5-3,1-3-20,-8 1-70,-1 5-24,-5 6-208</inkml:trace>
  <inkml:trace contextRef="#ctx0" brushRef="#br0" timeOffset="773">919 142 828,'15'-22'59,"0"-1"17,4 1 24,1 3-57,-2 6-27,0 5-3,1 12-5,0 11 7,2 10 37,0 10-8,0 8-31,-5 4-5,-3-1 2,-9 0-10,-6-6 14,-6-5-7,-6-7 4,1-7-7,-1-11 14,-1-6-4,2-12-2,0-9-8,2-10-4,7-10 0,7-8-1,5-9-5,11 4 6,7-2-30,4 9-75,3 8-83,7 8-265</inkml:trace>
  <inkml:trace contextRef="#ctx0" brushRef="#br0" timeOffset="1291">1405 144 775,'-6'-7'75,"1"-5"-14,5 3-12,5-5-32,4 1 19,0-1 7,4 5-22,-4 1-17,2 8-2,0 8-2,-1 11 1,5 10 2,2 5-1,-3 6 0,-3-1 2,-4-7 2,-5-1-1,-6-9 0,-1-9 1,4-6 9,-2-3 65,3-10-26,4-11-52,3-4-2,6-12-1,4-7 1,1 0 0,5 3-1,-5 9 1,-5 8-2,-5 11-20,-1 9 13,-3 12 9,-1 7-1,3 4 0,1 3 0,2 5 1,3-8 1,2 0 3,4-10-1,4-9 4,5-5-3,3-13 1,-1-5-1,-1-10 0,-5-3 1,-4-7-1,-6 3 25,-2 3 15,-7 8 4,1 8-6,-5 10-42,0 7 0,-3 13 0,1 15 11,-2 18 14,4 17 19,0 18-7,2 6-19,5 5 3,-3 7-11,-3 7 4,-2-3-9,-8-5-1,-6-6 1,-10-13-2,-3-18-1,-5-13-4,4-13 0,4-16-4,8-12-10,4-14-26,2-12-14,7-12-17,-2-9-30,3-13-77,3-10 22,7-5-116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5:10.12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17 257 354,'0'0'416,"0"0"-59,0 0-56,0 0-7,-10 0 4,10-5-30,0 5-35,0 0-25,0 0-25,0 0-20,0 0-14,-8 5-10,8-5-15,0 0-13,0 0-17,0 0-15,0 0-13,0 0-7,0 0-9,0 5-7,0-5-4,0 0 7,0 0-2,8 0 6,-8 5 8,10-5 7,-2 0 7,1 0 5,9 0 0,0 0-9,-1 0-5,1-5-9,9 5-10,-10-5-11,10 0-12,-1 5-8,1-5-3,0 0-3,-1 0-2,-9 5-13,10-5 0,-1 5 2,-7-5 3,7 5-4,-9 0-10,10-5-9,-9 5-14,9 0 2,-10 0-12,1-5-18,9 5-19,-11 0-15,3-5-14,-1 5-12,-1 0-11,1 0-15,-1 0-16,1 0-9,0 0-6,-1 0-6,-7 0-5,-1 0-6,7 0-5,-16 0 2,10 0-7,-1 0-13,-1-5-20,-8 0-33,10 0-50,-10 5-64,0-4-43</inkml:trace>
  <inkml:trace contextRef="#ctx0" brushRef="#br0" timeOffset="355">628-2 160,'-10'0'358,"10"0"-40,0 0-45,0 0-31,0 0-21,0 0-34,0 0-31,0 0-25,0 0-19,0 0-7,0 0 2,0 5 5,10 0 9,-2 0 14,1 5 18,-1-5 18,10 5 13,-9 0 4,17 0 6,-7 5 0,-3 0-6,11 0-11,0 0-5,-9 0-4,9 4-5,-10-4-5,1 5-13,0 0-12,-1 0-12,1 0-10,-9 0-15,-1 5-17,2-5-12,-2 4-16,-8-3-7,0 3-6,0 2-5,0-2-6,0 1-6,-8 5-4,-2-5-4,2-1-4,-1 6-3,1-4-1,-11 3-1,11-4-2,-10 1-6,9 3-6,-9-9-23,10 5-34,-2-6-43,-7 1-48,9-5-49,-2 0-55,10 0-53,-9-4-61,1-7-48,8 1-46,0-5-53,0 0-112,-10-5-66,10 1-8,-8-2 25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5:14.99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89 442 339,'0'-5'347,"-10"5"-69,10-5-66,0 5-14,0-5 13,0 5-20,0-5-32,-9 5-28,9-5-13,0 5-10,0 0 4,0-5 5,0 5 5,0 0 1,9 0 1,-9-5-1,0 5-1,0 0-4,0 0-3,0 0-2,0 0-3,0 0-5,0 0-1,0 0 1,-9 5 0,9-5 1,0 0-5,0 0-6,0 0-10,0 5-5,-8-5-9,8 0-12,0 0-5,8 5 0,-8 0 11,0 0 13,0 5 19,0-1 9,9 6 8,-9-4 5,0 4-2,10 4-4,-10-4-13,0 0-17,0 5-15,0 0-14,0 0-8,0 0-6,0 0-5,0 0-6,0-1-7,-10-4-3,10 5-4,0 1-3,0-6-4,0 4-3,0-4-1,0 5-1,-9-5-1,9 5-5,-8-5-10,-2 5-16,10-5-24,-8 0-33,-1-6-42,9 1-44,-8 1-42,8-2-48,0-3-45,-10-2-45,10-4-41,0 0-30,-9-4-29,9-7-49,0 1-83,0-5-67,-8-5-14,8 1 25</inkml:trace>
  <inkml:trace contextRef="#ctx0" brushRef="#br0" timeOffset="362">8 362 299,'0'-10'529,"0"5"-71,0 0-85,0 1-37,0-2-24,0 1-54,0 5-51,0 0-38,9 0-17,1 0-4,-2 0 1,9 5 5,1 1 10,9-2 16,0 6 23,8 0 15,0 0-2,1 0-13,-1 0-14,-8 0-18,8 5-21,0 0-20,-8-5-27,8 5-23,-8 0-20,-9 0-13,9-6-8,-10 6-8,1 0-2,-10 5-2,1-5 1,0 5-1,-9-5 0,0 5-1,-9 5-3,0-1-2,-9 6-3,1-4-7,-1 4-2,-9-1-2,1 1 0,0 0-1,0 0-1,-11 0-2,12-1-3,-2-4-9,-9 0-12,10-5-18,0 5-27,-1-10-33,9 0-36,-1-5-45,3 0-43,-3-6-46,11-4-51,0 6-48,-2-12-40,10 6-31,-9-4-38,9-6-53,9 5-81,-9-5-44,10 0 11</inkml:trace>
  <inkml:trace contextRef="#ctx0" brushRef="#br0" timeOffset="772">734 924 243,'0'5'615,"-9"-5"-48,0 6-109,9-6-66,-8-6-51,8 6-66,0-5-51,-10 1-40,10-2-26,0 1-28,10 1-31,-10-7-31,0 7-21,8-7-22,1 7-7,-9-7-5,9 2-6,0-1 0,-1 0-1,2 0-1,-10-5-2,8 5 4,1-5-2,-1 0-2,2 0-2,-10-4-2,9 4 0,-9-5 1,8 5 0,-8-6 0,0 7-1,0-1 1,0 0 7,0 5 5,-8 0 4,8 5 0,-9 0 4,-1 0-2,2 5 6,-9 0 2,7 5-1,-7 5 3,-1 0 5,-9 5 6,11 5 13,-3-5 11,1 10 10,1-5 9,-1 4 10,10 1 5,-1 0 9,-1 0 10,10 0 2,0 5 0,0-11-4,10 7-7,-10-7-10,9 1-7,7 0-15,-6-5-15,17 0-12,-10-5-9,9 1-9,1-7-8,8-4-5,0 0-9,2 0-17,-2-4-25,0-2-38,10 1-47,-10 0-49,0-5-51,0-5-59,-8 0-54,8 0-51,2 0-42,-12-5-31,2-4-42,-1 3-80,1-3-75,-9-1-17,-1-5 20</inkml:trace>
  <inkml:trace contextRef="#ctx0" brushRef="#br0" timeOffset="1302">1255 596 233,'-8'5'448,"8"0"-81,0 0-79,-9 0-24,9-5-4,0 5-45,0-5-42,0 0-32,9 5-23,-9-5-10,8-5-8,2 5-6,-1 0-1,-1-5-1,2 5 0,7-5-1,-8 0-2,8 0-7,-8-5-5,9 5-4,-10-5-4,11 5-3,-11-5-4,10 0-6,-9 0-7,-1 6-6,2-7-1,-2 1-3,1 5-8,1-5-3,-2 1-2,1-2-3,-9 2-1,9-1-2,0-5-5,-9 5-3,8-5-2,-8 0 2,10 5-5,-10-5 0,8-5-4,-8 5-2,0-5 0,9 1 0,-9-1 0,8-5-3,-8 5 3,10 0-2,-10 0 0,9 0 0,-9 0 1,0 5 3,8 0-3,-8 0 1,0 0 2,0 0 3,0 6 6,0-2 8,0 2 3,0-1 4,0 5 10,0-5 6,0 5 5,0 0 1,0 0 0,0 0 0,0 0 1,0 5-3,0-5-6,-8 5-6,8-5-7,0 5 0,0 5-7,-9-5-7,9 5-3,-10 0-4,2 0 6,-1 5 7,1-1 19,-2 2 4,10 4 14,-8-5 16,-1 4 14,0 7 11,0-2 7,1 1 3,8 5-9,-10 0 4,1 0-5,9 4-6,-8-3-6,8 4-9,0 0-5,-10-1-4,10 6-3,0-5-6,0 4 1,0-4-5,0 5-3,0-5 1,0 5-5,0 0-4,10-1 0,-10 2-4,0-1-5,0-1-2,0 1-3,0 0-4,0-5-5,0 5-4,-10-5-4,10-1-2,0 1-3,0 0-3,0-5-2,0-5-2,-8 4 0,8-3 1,0-7 1,0 1-10,0 0-13,0 0-12,-9-4-18,9-7-17,0 1-19,0 1-22,0-2-21,0 1-29,0-5-42,0 0-41,-8-5-44,8-5-40,0 1-35,0-2-24,0-4-17,0 0 1,0 0 23,-10-5 31,10 1 39,0-6 45,0 5 43,-8 0 38,8-5 38,-9 5 38,9 0 37,-10 0 34,10 1 33,0 4 28,-8-5 26,8 5 22,0 0 18,0 0 10,0 0 10,0 0 9,8 0 5,-8 5 3,10-5-3,-1 5-5,9-5-5,-10 0 2,9 6-7,1-2 2,1-4 1,-2 0-1,9 0 2,-8 6 2,9-1 5,0 0-9,-10 0 4,1 5-6,-1 0-3,1 5-4,0 0-1,-1 5-2,-7 0 2,7 5 7,-9 0 2,2 5-1,-2 0-2,1 0-7,1 4-9,-10 1-9,0 1-10,8-2-16,-8 1-13,0 0-13,0 0-7,0 0-7,0-6-8,0 7-4,9-6-13,-9-1-27,0 1-39,0-5-43,0 1-50,0-2-55,0 1-59,0-5-69,-9 0-62,9-5-50,0 0-70,-8-5-107,-2-10-66,1 6-4,1-6 17</inkml:trace>
  <inkml:trace contextRef="#ctx0" brushRef="#br0" timeOffset="2080">1804 392 146,'9'-5'614,"-9"5"-33,10-5-133,-10 5-101,0 0-65,0 0-88,8 0-71,-8 0-61,8 5-54,2 0-49,-10 0-47,9 0-45,-1 0-52,2 0-69,-10 0-97,8 0-126,-8 5-57,9-5-14</inkml:trace>
  <inkml:trace contextRef="#ctx0" brushRef="#br0" timeOffset="2202">2035 736 54,'0'19'541,"0"1"-49,8-10-80,-8 5-61,0-5 0,0-5-39,0 5-37,0-5-15,0-5-3,0 0 1,0 0 0,0 0-3,10-5-13,-10 0-17,0-5-15,8 0-19,-8-5-20,0 0-22,9 0-21,-9-4-13,0 4-9,8-11-9,-8 7-6,0-1-9,10 0-5,-10 0-6,0 5-4,0 0-2,0 5-4,0-5-6,8 10-9,-8-5-6,0 5-9,0 5-5,0 0-6,0 0-7,0 0-6,0 5-1,9 0-4,-9 5 0,10-5 2,-10 5 0,8 0-1,0 0 2,-8 5 1,10-5 1,-1 0-2,-1 5-9,2-5 3,-2-1 3,1 2-2,-9 4 4,8-5-1,2-1-1,-2 2 1,-8-2 8,9 1-4,1 5-2,-10-5 0,8 5-3,-8-5-2,0 0-11,0 5-13,-8 0-12,8-5-17,0 5-18,-10 0-21,10-6-34,0 6-40,-9-4-55,9-2-41,0-3-44,0 3-41,0-3-46,0-6-40,0 4-26,0 1-21,0-5-29,9 0-78,-9 0-58,0-5-7,10-5 31</inkml:trace>
  <inkml:trace contextRef="#ctx0" brushRef="#br0" timeOffset="2584">2433 860 22,'9'4'593,"-9"7"-28,0-7-99,8 2-92,-8-6-35,9 5-65,0-1-51,-9-4-36,9 6-22,-1-6-15,10-6-20,-9 6-20,9 0-22,-1-4-17,1-1-12,1-1-6,-3-3-5,3-1 3,-11 5 0,10-5 7,-1-5 8,-7 5 9,-2-5 10,11 0 7,-11-5 7,-8 5 6,9-4 9,-1 4 13,-8 0 8,0-5 0,0 5-1,0 5-5,0-5-9,0 5-11,-8 0-12,8 0-17,-9 5-17,1 0-11,-11 0-11,11 5-6,-10 0-5,-1 5-3,3 0-4,-3 5-1,-7 0 1,9 5-1,-1 0 0,-9 0-1,10 4-3,-1-4 2,9 5-1,-9-5-3,10 5-3,-1-5-1,9 5-1,0-5 1,0 5 0,9-5-3,8-1-2,1 7 0,8-6 1,1-6-1,0 6 0,8-10-2,0 5-2,10-5 0,-10-5-3,0 0-5,10 0-5,-10 0-7,0-5-5,0 1-5,1-7-2,-10 1-4,11 1-2,-12-11 3,2 5-1,-1 0 4,-7-10 5,7 5 5,-9 0 1,1-5 5,-9-4 2,9 3 2,-10-4 4,1 6 5,-9-6 0,10 5 0,-10-5 0,0 5 1,0 1 0,0 3 1,0 1 1,-10 1-1,10 4-1,-9 0 0,1 5 0,0 5-3,-2 0 0,1 0 0,1 5-4,-2 5 2,2 5 0,-1 0-2,-1 5 4,2 0 2,0 4 2,8 7 2,0-2 3,-9 1 0,18 0 5,-9 5 2,0-5 1,8 0 0,0 0 1,2-1 3,7 2-1,-7-2 2,-2-4-1,11 0 1,-11 0-7,9-5 3,1 0-2,-9-1-1,9 1-3,-10-4 0,10-1-4,-9-1-1,-1-4 4,2 5-2,-1-5-3,-1 5-2,2-5 0,-10 1-2,8-2-6,-8 1-9,0 5-8,9-5-9,-9 0-11,-9 0-11,9 0-16,0 0-26,-8 0-27,-2 0-35,2 0-37,-1-5-39,-1 6-43,-7-6-47,9 4-52,-10 1-46,0-5-58,9-5-93,-9 5-104,1-10-39,-10 5 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5:19.12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353 408 14,'0'-10'114,"0"0"-6,0-5-27,0 6-22,0-2-22,0-4-15,9 6-13,-9-6-13,0 5-11,10-5-3,-10 5 18,0 0 14,8-5 16,-8 5 16,8 0 21,-8 0 18,0 0 15,0 0 10,10 0 3,-10 0 4,0 6-1,9-7-1,-9 7-10,0-2-2,8 1 1,-8 1 7,0 4 8,0-6 10,0 6 9,0 0 8,0 0 12,0-5 7,0 5 7,0 0 5,0 0 1,-8 0-5,8 0-5,0 0-11,-9 0-11,9 5-2,-10 5-1,2 1 3,0-2 11,-2 6 12,1 0 7,1 5 4,8-5 0,-10 10-7,2-5-12,-1 0-21,9 5-22,-8-5-25,-2 4-18,10-3-14,0 3-11,0-4-12,0 0-9,0 5-5,0-5-6,0-1-7,0 2-3,0-7-1,0 7 0,0-2-2,0 1 0,0-5-2,0 5-12,0-5-13,-8 5-17,8-5-31,0 0-43,-9 0-54,9 0-57,-10 0-61,10-6-57,0 1-56,-8-5-47,8 1-38,0-2-53,0-4-83,0 0-71,-9-10-6,0 5 29</inkml:trace>
  <inkml:trace contextRef="#ctx0" brushRef="#br0" timeOffset="362">96 572 230,'-8'0'554,"-10"0"-61,9-5-79,1 5-33,-1 0-17,0 0-53,-8 0-46,17 0-38,-10 0-32,2 0-27,8 0-28,0 0-28,0 0-25,0 0-26,0 0-20,0 0-11,0 0 1,0 5 11,8-5 19,2 6 15,-2-6 14,10 0 10,-1 0 5,2 0 5,-3 0-5,11 0-12,-9 0-18,9-6-16,0 6-12,8-5-9,-9 5-7,1-4-8,8-2-5,-8 1-8,8 1-3,-8-1-3,8-1-10,-9 2 3,10-1 1,-10-5 2,1 5 0,0-5 0,-1 0 1,1-5 4,-10 5 4,9-5-3,-7 0-2,-2 0-1,1-5-3,-10 5 2,11-5 0,-11 1-4,10-1 0,-9-5 2,9 5-1,-10 0 2,1-5-1,1 5-1,-10-5 1,8 5 2,0-4 4,-8 4-4,0-5 1,10 10-1,-10-5 5,0 5 12,0 0 10,0 5 12,0 0 7,-10 5 4,10 0 4,0 0 3,0 0-8,0 5-8,-8 5-13,0 0-10,8 5-2,-19 5 5,11 5 6,-2 5 9,2 4 10,-9 1 8,7 0 12,2 5 5,-1 0 5,-9-5-3,9 5-2,0 5-6,0-11-2,1 6-5,-1 0-5,-1 0-6,2-6-5,8 1-4,-8 0-8,-2 0-4,1-5-4,9 0-6,-8 0-5,8-5-3,0 0-4,0-5-3,0 0 0,0 0-3,0-6-1,0 2 2,0-7 1,0 1-1,0 1 3,0-2-1,0-4 1,8-4 1,-8-2 0,9 1-1,1-10-1,6 0 0,-6-4 1,7-1-4,-8-5-3,9 5-5,-10 0-4,11 5-3,-11-5-3,2 5-3,-2 5 0,1 1 1,-1-2 5,-8 7 1,10-2 2,-10 1 2,8 5 2,-8 0 1,9 5 2,-9 1-1,10 3 0,-2 1 4,-8 1 0,8 3 2,2-4 0,-10 5-1,9 0 1,-1 0 1,-8 0 0,8-5-2,2 5 0,-1-5 1,-9 5 0,8-6 2,10-3-2,-9 3 0,1-3 0,7-1-5,1-1-2,-1-4-4,9 0-7,1-4-5,-9-1-8,9-5-4,0-1-4,-11 2-1,11-1 1,-9-5 1,-1 0 3,10 0 2,-17-5 8,7 0 4,-9 0 4,10 1 4,-9-2 6,-9 1 1,9-4 4,-9 3 1,9 2 0,-9-1 1,0 5 1,0 0-1,0 0 0,0 5 2,0 0 2,0 5-1,-9 1 0,9-2-1,0 1-1,0 5 0,-9 5-1,9 1 0,-9-2 0,1 6 0,-2 5 0,2 0-1,-1 5 2,1-5 1,-2 5 0,1 0-1,1 0 0,-2-1 0,10 1 1,-8 1 2,8-7 0,0 6 0,8-5 0,-8 0 0,18 0 1,-9 0 1,1-5 1,7-5 1,9 5 0,1-5-1,0-1 1,-1 2-1,9-6-1,-8-6-1,8 6 1,-8-4-4,8-1 0,-8 0 1,-1 0-2,1 0 1,-10-5-2,9 5-2,-7 0-4,-1 0-10,-1 0 0,-9 0-4,2 0-4,-1 0-4,-1 0-5,-8 0-8,0 5-8,10-5-6,-10 5-31,0 0-47,0 0-47,0-5-45,-10 5-61,10-5-66,-8 5-66,8-5-64,-9 0-72,-1 0-116,2 0-69,-1 0-17,1 0 30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5:20.80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178 775 374,'0'0'443,"0"-4"-57,0-2-46,0 1 13,0-5-12,0-5-40,0 6-39,0-2-35,0-4-27,0 0-16,8 6-11,-8-6-7,0 5 4,0-5-9,0 5-13,0 0-11,0-5-15,0 0-9,0 0-12,0 1-13,0-1-20,8 0-9,-8 0-6,0 0-1,0-5 4,10 5 0,-10-5 1,0 5-3,0-5 1,0 5 3,0-5 2,0 0 2,0 5-2,0-5-2,0 5-5,0 0 1,0 0 2,0 6-5,0-6-3,0 5-2,0 0-4,-10 0-1,10 5 1,0-5-4,-8 5-3,8 0-3,0 0-5,-8 0-3,8 5-3,-10-5-5,10 5-3,0 0-6,-9 0-1,9 0-5,-8 0-1,-2 0-2,2 5 1,-1-5-3,1 5 1,-2 5 0,2-5 0,-1 5 3,-1 0 0,2 0 0,-1 5-2,0-5 4,9 4 0,-9 7 1,1-6 1,-1-1-2,0 7 0,0-2 3,9 1 0,-8 0 1,8 5-2,0-5 0,0 0-2,8 5 1,-8-5-1,9-1-2,0 7 2,0-7-3,8 1 0,-8 0 1,0-5 1,9 5 1,-1-5-1,-7 0-2,7 0-7,1 0-2,-1-5-4,1-1-6,0 2-1,-1-7-4,10 7 0,-9-11 1,-1 4 3,10-4 3,-9-4 4,-1 4 1,1-6 1,9-3 3,-11-2 2,3 2 0,-1-1 4,-1-1-1,1-4 0,-10 1 1,11-6-1,-11 5 1,10-5 1,-9 0-4,-1 0 0,2-5-1,-1 5 3,-9 1 1,8-1-1,-8-1 2,10 2 1,-10 4 1,0 0 0,0 0 3,0 5 0,0 0-2,-10-5 2,10 10-5,0 0 2,-8 1 2,8-2 0,0 6-2,-9 0 1,-1 0-1,2 6-1,-1-2 5,0 6-1,0 5-3,-9-5-1,9 5 0,1-5 2,0 5-2,-11 0 0,11 4 1,-2-4-2,-7 0 0,7 5 2,10-5-1,-8 0-1,8 0 3,0 0-1,0 0-3,0 0 3,0 0 0,8-5 1,2 0 1,-1 0-1,-1 0 1,2-5-1,-2 5 8,1-10-4,9 4-3,-10-4 1,11 0-1,-11 0 1,10-4 1,-1-1-1,-7-5-6,7 5 1,-7-5 3,-2 0 0,9 0 0,-7 0 3,-2-5 2,1 5 4,1 0 8,-10 0 6,8 0 5,0 5 5,-8 1 5,0-2 3,0 1 2,10 1-1,-10-2-6,0 6-5,0-5-9,0 5-3,0 0-7,0 0-7,0 0-5,0 0-5,0 5 2,0-5-2,0 6 1,0-2-1,0 1 1,0 1 1,0 3 1,0 1 1,0 0-1,0 0 1,9 0 0,-9 0 2,0 0-1,8 0 0,0 0 0,-8-5 0,10 5 0,7 0 0,-7 0-1,-2-6-2,11 2-4,-11-1-1,1-1-4,-1 2-2,2-6-1,7 0 0,-17 0-1,9-6 2,0 6 4,-1-4 1,2-1 4,-1-1 0,-1 2 1,0-1 2,-8 0-3,10 0 1,-10 5-3,9 0 3,-9-5-1,0 5-1,0 0 1,0 0-1,8 5 4,-8-5-2,0 0 0,10 5-1,-10 0 1,8 0 1,-8-1-4,9-4-5,1 6 0,-10-6-5,8 5-3,0-5-4,1 0-3,9 0-3,-9 0 0,9-5 2,-10-1 1,10 2 2,-1-6 2,2 0 3,-11 0 1,10-5 5,1 0 5,-11 0 1,0 0 1,11 0 2,-11 0 2,0 0 4,2-4-1,-10-1 1,9 5-2,-1-6 0,-8 7 2,0-6 1,10 5 1,-10 0 1,0 0 7,0 5 1,0 0 4,0 5-1,0-4 0,0 3-1,0 6-2,0 0-5,0 0-5,0 0-2,0 10 4,0 0 8,0 5 6,0 5 10,0 5 9,0 0 16,0 10 11,0-6 12,0 11 6,0 0 6,0 5 4,0 0 0,0-1 1,0 1-4,0 5-2,0 0-1,-10-5-6,10 4-8,0-4-7,0 0-5,0-5-7,0-1-6,0-4-7,0 0-8,0 0-7,0-5-2,-8 0-6,8-5-4,0 0-2,-9 0-4,9-10-1,0 5-1,0-11-1,-10 6-1,10-5 0,0 0 1,-8-5 0,8 0 2,0-5-2,0 0-4,-8-5-8,-2 0-9,-7-5-6,9 0-12,-2-5-9,-7 0-14,7 1-11,2-7-10,-11 2-2,19-6-6,-17 5-7,17 0-5,-8-5-6,8 5-2,0 0-6,0 0-8,0 1-8,8-1-6,-8-1-10,9 1-13,9 1-14,-9-1-12,9-5-11,-1 5-2,1 0-4,-1-5-3,9 5 3,-7 0 7,7-5 14,1 5 8,-10 1 11,10-1 9,-1 0 6,1 0 7,0 0 1,-1 5-2,1-5-2,0 5 1,-1 0 1,1 0 5,-2 1 7,2 4 9,0-5 17,-1 4 16,-7 2 20,7-6 18,-9 5 19,1 0 18,-1-5 18,1 5 19,1 0 21,-11 0 24,10-5 25,-9 5 25,-1-4 23,1 3 23,0 1 24,0 5 16,-9-5 10,8 5 8,-8 1-1,0-1-7,10-1-8,-10 6-15,0 0-24,0 0-19,0 0-19,-10 6-15,10-1-7,0-1-4,-8 1-7,-1 5-7,0-5-6,9 5-3,-9 5-4,1-5-9,-1 0-15,0 5-11,0 0-10,1-5-7,-2 5-2,1-5-4,9 5-4,-8-5-4,-2 4-1,10-3-3,0-1 1,0 5-2,0-6-4,0 2-2,0-2-1,10 1-1,-10 1-2,8-2-6,-8-4-12,9 0-8,-9 0-6,10-5-7,-2 0-5,-8 0-8,9-5-9,0 0-4,0-5-2,-1 0 1,1 1 1,0-6 3,0 0 0,-1-5 7,2 5 8,-10-5 12,9 0 8,-9 0 5,8 0 7,-8-5 5,10 10 4,-10-5 3,8 0 0,-8 5 1,9 0-1,-9 0 3,10 0 0,-2 6 1,-8-1-1,8 5-1,1 0 2,1 0 1,-2 5 7,0 0 8,2 5 9,-10 5 11,9 0 11,-1-1 13,2 6 6,-10 6 4,8-1 0,-8-1-4,0 1-6,0 0-11,0 5-7,0-5-10,0 0-6,0 5-6,0-10-4,-8 5-9,8-5 0,0-6 0,0 6-2,0-9 0,0 3-2,0-3 1,0-2 0,0-4 6,0 5-2,8-10-1,1 1-1,-9-2-1,18-3-1,-10-2-2,1-4 1,1 0 1,7-4-3,-8 4 1,0-5 0,8 5-1,-7 0 1,-2 0 3,0 0-4,2 5-2,-1 0 1,-1 5-2,-8 0-2,10 0 1,-2 5-2,1 5-3,-1 0 3,2 0 2,-2 5 0,11 0 2,-11 0 1,0 5 0,2-5 1,-1 5 2,-1 0-3,1 0 1,0 0 1,8-5 0,-7-1-2,-1 6 1,9-10-1,-10 5-6,1-5-7,9-5-10,-10 0-13,11 0-15,-3-5-13,-6-5-12,7 1-15,1-6-3,-9-5-1,9 0 3,-10 0 6,1-5 9,9 0 8,-9-5 10,0 1 10,0-6 9,-9-1 6,8 2 4,-8-6 5,9 1 7,-9-2 5,0 2 5,9-1 4,-9 5 4,0-5 6,-9 10 8,9 0 4,0 0 6,0 11 6,0-1 10,-9 5 1,9 5 2,0 5 1,-8 10 10,8 0 16,0 10 10,-9 5 8,9 4 6,0 11 13,0 1 8,-9-2 6,9 6-5,0 0-8,0 4-8,0-3-7,0-2-8,0 1-9,0-5-9,0 5-8,0-6-9,0 1-8,9 0-6,-9-5-9,0 0-7,0-6-6,9 6-3,-9-4-8,0-7-16,0 1-22,0 5-30,0-10-42,0 5-57,0-5-64,0 0-70,0-5-80,-9-10-75,9 0-65,-9 0-59,9-10-69,-9 0-78,1-5-50,-2-5 8,1 0 52</inkml:trace>
  <inkml:trace contextRef="#ctx0" brushRef="#br0" timeOffset="2023">2566 477 343,'18'-10'511,"-9"5"-76,9-5-70,-10 5-32,9-5-46,1 5-71,1 0-60,7 0-44,-9 0-38,10 0-31,-9 5-40,9 0-36,8 0-37,-8 0-38,-1 0-38,9 0-52,-8 0-74,8 0-92,-8 5-105,8-5-56,0 0-18</inkml:trace>
  <inkml:trace contextRef="#ctx0" brushRef="#br0" timeOffset="2158">3636 328 224,'0'-6'736,"0"6"36,0-5-54,-9 5-122,9 0-133,-8-4-102,0 4-72,-2 4-45,1-4-33,1 0-24,-2 5-23,-7 5-23,7-5-16,-7 5-12,9 1-15,-10 3-12,0 1-14,1-5-10,-2 5-12,3 0-9,6 0-9,-7 5-7,7 0-4,2-5-7,-1 4-5,-1 1-2,10 1-3,-8-2 0,8 1-1,0-5-2,0 5-1,8 0 0,-8-5-4,10 4-10,-10-4-14,9 0-18,-1-4-19,2-2-25,-10 1-23,8-5-23,11 1-16,-11-6 0,9-6-2,-7 1 5,7 1 10,-8-11 18,8 4 16,1-8 22,-9 4 19,9-5 11,-9-5 14,-1 0 12,2 0 12,-2 0 14,1-5 20,1 6 15,-10 3 19,8-3 14,-8 4 6,0 0 9,0 5 9,-8 0 7,8 0-4,-10 0-9,10 5-10,-9 5-7,9-5-8,-8 10-6,-2-5-13,10 5-13,-8 5-11,-1-5-5,9 6-7,-10-2-7,10 7-13,0-2-18,10-4-7,-10 5-29,9 0-27,-1 0-27,2-5-27,7 0-22,-7 0-15,6 0-7,-7 0-14,9-5 18,0 5 14,-1-5 16,-7-5 22,7 5 23,1-5 23,-1 0 26,1 0 20,0-5 9,-1 0 16,-7 5 14,7-10 4,-9 5 2,11-5 5,-11 0 5,10 0 6,-9 0 7,1 0 7,-2-4 6,0-1 4,1 5 6,-9-5 1,10-5 1,-10 5 4,8 0 5,-8 1 5,0-2 9,9 1 6,-9 1 9,0 4 13,0 0 13,9 5 9,-9 0 6,0 0 2,0 5-4,-9 5-1,9-5-6,0 5-9,0 0-12,0 0-3,-9 5 1,9-5 6,-8 10 8,8-5 4,-10 10 3,10 0 4,-9 0 5,1 9-5,8-4-6,-8 5-9,8 5-8,0 0-5,-10 0 0,10 0-3,0 4-2,0-4-5,-9 5-5,9 0-5,0-5-4,9 5-3,-9-5-7,0 0-5,0 4-7,10-4-5,-10 5-5,0-5-5,0 5-8,8-5-6,-16 5-4,8-1-4,0 1 0,0 5-3,0-6 0,-10 7-3,10-7 1,0 1 0,-9 0-1,9 0 0,-8-1 0,-2-4-1,2 1-1,8-1-3,-9-6-7,-1 1-9,2 0-6,0-10-7,8 5-6,-9-5-7,9-5-1,-10 0 0,2-5 4,8-5 1,0 0 1,-9 0 0,9-10 1,-9 5 3,9-10-1,-9 0-4,9 0-1,-8-5 1,8-4 3,0-2 2,0 2 0,0-1 1,0-6 2,0 7 3,0-1 4,0-5 3,0 10 2,8-5 3,-8 5 4,0 0 1,0 0 1,0 5 0,9-4 0,-9 4-1,0 0-1,9 0-7,0 0-2,-1 0-3,2 5-6,-1-5-5,-1 0-10,10 0-14,-9 6-21,9-6-18,-10 4-26,11-4-31,-11 6-33,9-1-37,-7-1-42,-2 7-44,1-7-41,0 7-39,0-1-55,-1 0-92,2 0-106,-2 5-39,-8 0 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5:24.22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327 543 402,'0'-5'535,"0"-1"-72,0 2-76,-9-6-12,9 5-17,0-5-49,0 5-47,-10-5-28,10 5-15,0 0-2,0 0 5,-8 5 2,8-5 0,0 0-9,-9 5-10,9-5-16,-9 5-15,0 0-20,9 0-24,-18 5-21,10 0-14,-9 0-15,-2 5-7,11 0-3,-10 5-1,0 0-1,1 0 0,-2 5-5,3-1-10,-3 1 0,1 1-3,1 3-4,9 1-5,-10 0-5,9-5-5,-1 5-5,2-1-3,8 2-6,-9-2-5,9-3-3,0 3-3,9-4-1,-1 0-2,2 0 1,-1 0 0,9-5-11,-1 0-12,1-6-16,9 2-20,-1-7-24,0 1-32,0-5-47,1 0-53,8-5-49,1 1-48,0-7-55,-10 2-48,9-6-45,-8 5-34,8-10-34,-8 5-50,0-5-78,-1 0-31,1 0 17</inkml:trace>
  <inkml:trace contextRef="#ctx0" brushRef="#br0" timeOffset="318">635 791 221,'-8'15'552,"0"0"-76,-1-4-104,9-2-54,0-4-28,0 5-54,0-5-42,9-5-34,-1 5-24,0-5-18,11 0-15,-1 0-14,-1-5-14,1-5-18,9 5-13,-10-5-11,1 0-6,9 1-1,-11-2-5,3-4 0,-1 6 5,-1-6 13,1 0 11,-10 5 11,11-5 14,-11 0 16,1 0 16,-9 0 15,9 0 15,-9 0 12,0 5 12,0-5 12,0 6-2,0 3-6,0-3-8,-9-2-11,9 7-20,-9-2-20,9 1-24,-8 5-18,-2-4-11,1 8-10,1-4-3,-10 5-3,9 1 0,-9 3 0,10 1 2,-11 1-2,11 3-1,-9-4 0,7 10-1,-7-5-1,8 0 0,-8 5 2,7-5 1,2 4-1,-9-4-1,7 6 1,1-7-3,9 1-4,-8 0-5,8 0-3,-10 0-7,10 0-2,10-5 4,-10 5-3,8-5-1,1 0-3,9 0 0,-9-5-3,9 5 2,-1-6-1,9 2-5,-7-1-1,7-1-1,-9-4-7,10 0-7,-9 0-14,9 0-15,-10 0-18,9 0-17,-8-4-16,-1-1-22,10-5-24,-9 5-27,0-5-24,-1 0-25,2 0-22,-3-5-24,3 0-20,-1 0-13,-1-5-3,1 5 10,-10-5 16,11 1 22,-11-1 26,10-5 29,-9 5 29,-1-5 28,2 0 27,-1 0 26,-1 0 21,-8 0 19,8 1 13,2-2 12,-10-3 11,9-1 13,-9 5 10,0-5 8,0 1 6,0-1 3,8 0 6,-8 0 5,0-5 7,0 5 9,0-5 5,0 5 6,10 6 10,-10-6 13,0 5 16,0 5 13,0 0 10,0 5 9,0 0 9,0 5 5,0 0-2,0 10-9,0-5-15,0 1-14,0 4-7,0 4-2,0 1 0,-10 5 9,10 0 14,-8 5 16,8 0 15,-9 5 10,-1 0 2,2 0-6,0 4-10,-1 2-9,-1-2-14,2 1-11,8 0-6,-9 5-5,0-5-4,9 0-2,-9 5-3,9-6-9,-8 1-7,-2-5-8,10 5-8,-9 0-11,9-5-9,0 0-9,0 0-9,0 0-5,0-5-8,0 4-4,0-4-4,9 0-3,-9 0-2,0 5-1,10-10 1,-2 5-2,-8 0 1,9 0-1,-9-5-1,9 5-8,0-6-15,-9 6-16,0-4-16,8-1-13,-8-1-14,10 2-15,-10-2-17,9-3-9,-9-2-1,0 1-2,8 1 0,-8-2-5,8 1-8,-8-5-8,10 5-7,-10-5-9,9 0-12,-1 0-11,2-5-12,-2 5-8,1-9-4,9 3-2,-10-3-2,1-2-4,9-4 4,0 6 6,-9-1 11,9-5 16,-1 0 17,-9 0 24,11 0 25,-11-5 27,2 0 24,7 5 19,-8-5 21,0 1 22,8-7 20,-7 7 16,-2-7 17,0 7 22,2-11 11,-1 5 16,-9 0 11,8-4 1,2-1 6,-10 0 4,8-5-3,-8 5-11,9-5-5,-9 0-6,0 1-7,0 4 4,0 0-2,0 5 2,8 5 6,-8 0 11,0 5 15,-8 0 18,8 5 9,0 0-3,0 1-10,0 3-15,0 6-13,-9 0-12,1 6-11,8-2-14,-10 11-7,2 0 3,-1 5 8,-9 0 10,10 10 11,-2 0 9,1-1 1,1 7 2,-1-7 0,0 6-5,0 0-4,9-6-4,-8 7-10,8-7-13,0 1-7,0 0-9,8 0-6,1-5-6,0 5-7,0-11-7,-1 7-5,1-7-2,9 1-3,0 0-6,-9-5-4,9 0-5,-10 0-3,1 5-1,9-5-2,-10 0-1,1 0-2,1 0 0,-2 0 0,1 4-9,-9-4-19,9-4-20,-9 3-26,9 1-27,-9-5-30,8 0-36,-8 0-46,10 0-51,-10-5-53,8 0-53,1-5-57,-1 0-55,2-10-48,-1 5-42,-1-5-60,10-5-78,-9 0-48,0-5 9,0 1 50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5:58.08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0 290 104,'10'0'298,"-10"-10"-38,8 0-51,-8 0-38,8 0 9,1-5-9,-9 6-35,10-2-34,-10 1-16,8 1-7,-8-6 1,0 4-2,9 2-4,-9-1-1,0 0 0,9 5 1,-9-5 2,0 0 0,0 5-4,0 0 2,0-5-2,0 5-5,0 0-1,0 0-4,0 5-4,0-5 0,0 5-4,0-5-4,0 5-2,0 0-7,0 0-5,0 0-2,0 0-6,0 0-8,0 0-3,0 0-4,0 0-2,0 0 2,-9 5 1,9 0 3,0 0 10,0 0 4,0 0 3,-9 5 7,9 0 9,0 0 5,0 0 8,-8 5-4,8-5-3,0 5 0,-10 0 5,10-1-1,-9 1-5,9 6-3,-8-6-10,8 4-13,0-4 5,-8 5-2,8 0-5,0-5-3,0 5-6,0-5-5,0 0-1,0 0 9,8 0-7,-8-6-2,8 6 0,1-5 3,1 6 3,7-7 5,-8 1 2,0 1 2,9-7 3,-10 1 4,9 5-3,2-5 0,-1 0-5,-1 0-2,1-5-2,-1 0-3,1 5-3,0-5-3,-1 0-1,1 0-3,-1-5 1,2 5 1,-1 0 2,-10 0 0,10 5 1,-1-5-1,-7 0-2,7 0 2,-9 0 0,2 5-2,-1-5-3,-9 5-1,8-5-3,2 5 2,-10 0 2,0-1 0,0 7 5,0-1 7,-10-5 4,2 5 5,8 5 3,-9-5 2,-9 0-1,10-1 0,-11 2-7,11 4-6,-10-6-4,1 1-6,-1 1-3,-1-7-2,11 7-1,-9-2-4,-1-4-18,9 0-13,-9 5-23,10-10-26,-11 5-30,11-5-35,-10 0-46,9-5-48,1 5-30,-2-10-40,2 5-38,-1-5-42,-1 0-76,2-5-132,-1-5-51,1 1-2</inkml:trace>
  <inkml:trace contextRef="#ctx0" brushRef="#br0" timeOffset="619">106 42 440,'0'0'470,"0"-6"-85,0 6-52,0-5-16,0 5-62,0-4-47,0 4-31,0-6-18,0 6-11,9-5-13,-9 5-9,0 0-7,8-4-5,-8 4-5,10 0-4,-10-6-4,9 6-6,-9 0-1,8 0 0,2-5 3,-2 5 5,1 0 9,1 5 8,6-5 5,3 0 4,-3 6 2,11-6-4,-9 4-3,9-4-12,0 5-13,-1 1-16,10-6-12,-10 0-12,1 0-11,8 0-9,-8 4-12,-10-4-2,9 0-4,-8 5-3,-1-5-4,2 6 0,-1-6-3,-10 0 2,10 0 0,-9 4-2,-1-4 2,-8 0 3,9 0 3,1 0 1,-10 0 3,0 0 0,8 0 3,-8 0 1,0 0-3,0 0-3,0 0-5,8 0-1,-8 0-4,0 0-1,0 0-4,0 0-1,0 0-1,0 0-2,0 0-1,0 0-2,0 0-4,0 0-7,0 0-12,0 0-13,0 0-19,-8 0-27,8 0-33,0 0-40,0-4-36,-8 4-43,8 0-44,-10 0-45,1 0-42,1 0-33,-1-6-36,0 6-74,-8-5-124,-1 1-52,9-2-2,-9 1 27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6:00.57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71 134 182,'0'0'207,"0"5"-19,0-5 0,8 0 17,-8 0 10,0 0-18,0 0-27,0 0-28,0 0-20,8 0-13,-8 0-14,0 0-9,0-5-8,0 5-5,0 0-2,0 0 0,0-5 0,0 5-1,0 0-2,0 0-2,0 0-2,0 0 2,0 0-4,0 0-5,0 0-7,0 0-6,0 0-6,0 5-5,0-5-6,0 0-6,0 5-4,0-5 5,0 5 8,-8-5 4,8 5 10,0 5 7,0-5 10,0 0 5,0 5 7,0 0-1,0 0-3,0 5 6,0-5 3,8 5 0,-8 0-2,0 5 3,0-5 1,0 0-1,0 4-2,0-4-7,0 0-5,0 0 0,0 5 2,0 0-3,0-5 0,0 0-1,0 5 1,0-5-2,0 0-5,10 0-9,-10 0-7,0-1-5,0-4-10,0 5-5,0-5-5,0 0-6,0 0-2,0 0 0,0-5-2,0 5-3,-10-5 3,10 5-1,0 0-2,0-5 1,0-1-4,0 2-14,-8-1-20,8-1-23,0 2-27,0-1-27,0-1-30,-8-4-26,8 6-34,0-6-25,0 5-18,0-1-16,0-4-13,0 0-11,-9-4-12,9-1-20,0-1-28,0 2-40,0-7-51,0 2-61,0-1-24</inkml:trace>
  <inkml:trace contextRef="#ctx0" brushRef="#br0" timeOffset="414">17 398 36,'0'0'251,"0"0"-7,0 0-1,-8 0 20,8 0 20,0 0 0,0 0-30,-10 0-30,10 0-34,0 0-32,0 0-26,0 0-22,0 0-22,0 0-17,0 0-9,0 0-15,0 0-9,0 0-3,10 0 2,-10 0 9,0 0 11,8 0 13,1 0 8,9 0 5,-10 0 1,2 0-3,7-5-9,1 5-9,-1-5-14,1 5-15,9-5-11,-10 5-9,1 0-4,9 0-6,-9 0-8,-1 0-15,10 0-19,-9 0-18,-1 0-26,9 0-22,-7 0-27,-2 0-25,1 0-22,-10 0-16,10 0-13,1-5-10,-11 5-9,1 0-16,9-5-26,-10 5-42,-8-5-58,9 0-67,-9 0-28</inkml:trace>
  <inkml:trace contextRef="#ctx0" brushRef="#br0" timeOffset="780">451 0 77,'0'0'203,"9"5"-8,-9-5 0,0 0 11,8 0 14,-8 5-6,0-5-26,0 0-29,0 0-28,0 0-23,0 0-19,0 0-12,0 0-9,0 0-4,0 5-3,0-1 0,0-4 3,10 6 6,-10-1 8,0-1 11,0 7 12,0-1 11,0-1 8,0 2 4,0 4 0,0-6 1,0 6 3,0 0-2,0 0-4,0 5-2,0 0 2,0 0 3,8 0 4,-8 0 0,0 4-4,0-3 0,0-2-2,0 6-3,0-5-4,0 5-8,0 0-4,0-5-7,-8 0-11,8 5-9,0-5-11,0 4-12,0-4-10,0 0-7,0 0-8,0 0-5,0 0-1,0-1-4,-10 2-3,10-6-3,0 5-3,0-5-3,0 5-1,0-5-1,-8-6-2,8 6-4,0-5 2,0 5 2,-9-5-1,9 0 0,0 0 5,0 0-10,-8 0-12,8-5-13,0 5-26,-10-5-28,10 0-30,0 0-34,0-5-33,0 5-26,0-5-18,0 0-20,0 0-27,10 0-28,-10-5-25,0 0-20,0 0-29,0-5-49,0 5-84,0-10-90,8 5-22,-8-5 16</inkml:trace>
  <inkml:trace contextRef="#ctx0" brushRef="#br0" timeOffset="1190">548 652 195,'0'5'340,"0"-5"-60,0 0-32,8 4-5,-8-4-16,0 0-46,0 0-43,0-4-33,10 4-21,-10-5-12,9 5-11,-1-10-5,2 10-3,-2-5 3,1-5 5,1 5 3,-2 0 2,0-5 5,1 5 1,1-5-2,-2 0 1,1 0-2,-9 5 1,9-5-2,0 5-2,-9 0-6,8 0-3,-8-5-5,10 0-5,-10 6-6,8-7-8,-8 7-2,9-7-6,-9 1-2,8 5-2,-8-4 1,0 3 4,10-3 1,-10-1 2,0 5 2,0-5 2,0 5 6,0 0 5,0 0 2,0 0 1,0 0 2,0 0 2,0 5-1,0 0 1,0-5-7,0 5-6,0 0-5,-10 0-1,10 5-8,0-5-6,-8 0-6,8 5-4,-9-5-4,1 5-2,8-5-2,-10 5-2,2 0-1,-1 0 1,0 0 1,0-1 1,9 7 6,-8-7 1,-2 7 1,1-1 4,1-1 4,8 2 2,-8 4 1,8 0-1,-10-1-3,10-4-2,0 5 4,0 0-2,0 0-4,0-5 0,0 5-1,0-5-1,10 5-1,-10-6 3,8 2-3,-8-1 0,8-1 1,1-3-2,1 3 2,-2-4 2,1 1 2,9-1-1,-10-5 1,2 0 1,7 4 2,-9-4 4,11 0-3,-1-4-1,-10 4-2,11 0-1,-11-5 0,9-1-3,1 1-2,-10 1 2,11-1-3,-1-1-3,-10-3 0,9-1-2,-7 5-3,7-5 1,1-5-1,-9 5-2,0 0 1,8-5 2,-7 0 1,7 0 2,-9 0-1,2 0 1,-1 1 0,-1-1-1,2-6-1,-10 7 0,8-1 1,-8 0 0,9 0-1,-9 5 0,0 0 2,0 5-1,0-5-1,0 5-1,0 0-1,0 5-2,0 0 0,0 0-3,0 0 0,-9 5 0,9 0 3,-8 5 0,-10 0 0,9 5 1,-1 0 1,2 5 1,0-5 2,-1 4 5,-1 1 1,2-5 5,-1 5 1,9-5 2,-9 0 0,0 0 3,1 0-3,8-5-3,0 0-4,-10 0-5,10-5-1,0 5 0,0-5 0,0-5-1,0 4 1,0-4 2,0 0 0,0 0 2,0 0 1,10-4 0,-2-7 1,-8 7-1,9-11-2,0 5-1,0-5-3,-1 5-1,2-5-1,-1 0-2,-1 5 1,0 0-3,-8 0 3,10 0 0,-10 6 0,0 4 0,9-6-3,-9 6 1,0 0-3,0 6 3,8-2 0,2 1 0,-10 5 2,8 5 4,-8-5 4,9 5 1,-9 0-1,10 0 6,-2 0 1,-8 0 0,8-6-1,1 2-2,-9 4 3,10-5-4,-10-1 7,8-4-6,-8 1-4,9-1 0,0-1 0,0-4 0,-1 0-4,10 0 2,-9-4-6,-1 4 2,11-5 2,-11-1-1,10 1 0,-9-4 0,9-1 1,-10 5 1,1-5 2,9-1-1,-18 2-1,8-6 0,2 5-2,-1-5 1,-1 0-1,-8 5-2,10-10 0,-10 10 0,0-5 2,8 0 1,-8 0-1,0 6-1,0-2-2,0 2 1,0-1 1,-8-1-1,8 7 0,0-1-1,0-1 0,-10 2-3,10 4 2,0 0-1,-8 0-3,-1 0-1,-1 0-1,2 4-1,0 7 1,-11-7 2,11 7-5,-10-1 4,9-1 2,1 6 1,-10 0 0,9-4-1,-1 3 0,2 1 2,-1 0 4,1-5-2,-2 5-6,10 0 3,0-5 1,-8 0 1,8 5 2,0-6 0,0 2 1,0-1-2,0-1 4,0 2-1,8-7 0,-8 7 0,0-6 0,0-1 0,10 2-2,-10-6 0,8 5 2,-8-5-1,0 4-1,0-4 0,9 0 0,-9 0 0,8 0 0,2-4 2,-10-1 0,9 5-1,-1-10-1,2 5 2,-2-1 3,1 1-1,0-4 1,0-1 2,-1-1-1,1 2 1,1-1-1,-2-5-4,0 5 1,2-5-1,-1 0-4,-9 0-1,8 0 1,2 0-1,-2-5 2,-8 5 0,9 0 0,-9-4-4,8 4 6,-8-5-1,10 5 0,-2-5 2,-8 0-2,9 0-2,1 0 0,-10 0 2,8 5-3,-8-4 0,9-2 1,-9 7-2,9-7 4,-9 6 0,9 1 1,-9-1 1,0 0-2,8 5 1,-8 0 0,0 0-1,0 0 0,0 5-2,0 0-1,0 0 1,0 0 2,0 0-4,0 5 1,0 0 0,0 0-3,0 0 1,0 0 2,0 0-1,0 5-2,0 0 2,0 5 1,-8 0 9,8 0 17,0 0 10,-9 0 9,9 5 10,0-5 8,-9 5 10,9 0 6,0-6-4,0 6-3,0 0-9,-9 0-5,9 0-3,0 5-7,0-5-5,0 5-2,0-5-6,0 5-7,0 0-1,0 0-1,0 0-1,0 5-2,0-5-2,0-1-3,0 6 1,0-5 1,0 0-2,0 0-1,0 0-4,0-5-1,0 4 0,0-4-2,0 0-3,0 0-2,0-4 0,0 4-2,0-6-2,0-3 2,0 3 1,0 2-1,0-7 1,0 7-4,0-7-8,-8 7-11,8-7-12,0 1-17,0 0-26,0 0-29,-10-5-36,10 5-31,0-5-27,0 0-27,0 0-21,10 0-23,-10 0-24,0 0-19,0 0-12,0-5-7,0 0-5,0 0-5,8-4-18,-8-2-26,0 1-35,9 5-46,-9-10-31</inkml:trace>
  <inkml:trace contextRef="#ctx0" brushRef="#br0" timeOffset="2608">1513 617 211,'0'0'265,"0"5"-25,0 0-21,8-1-14,-8-4-29,0 6-22,0-6-23,0 5-18,10-5-7,-2 0-6,-8 0-4,9 4-5,-9-4-9,8 0-10,2-4-9,-2 4-7,-8 0-7,9-5-2,1 5-3,-2-6 0,0 2 1,-8-6 0,10 5 2,-1 0 1,-9-5 2,8 0 0,-8 0-1,0 0 1,0-5 0,0 5 1,10-5 0,-10 0-3,0 6-2,0-6 1,0 4-1,0-4 3,0 6 1,0-1-3,0 5 4,0-1 0,0 2-1,0-1-6,-10 0-5,10 5-9,0 0-7,0 5-1,0-5-6,0 9-6,0 2 1,0-1 7,0-1 10,0 6 12,0 0 7,0 5 4,-8-5 3,8 0 2,0 5 0,8-5-5,-8 0-8,0 0-9,0 0-3,0 0-7,0 0-4,10-6-3,-10 2-4,0-1 1,8-1-3,-8-4-3,0 1-18,9-1 9,-9-5 2,0 0 2,0 4-3,0-4 0,0 0 4,8 0 5,2-4 16,-1 4-5,-1-5-2,2-6-4,-2 7 1,1-1-1,9-5-3,-10 5-4,1-1-2,1 2-4,-2-1-2,0-1 3,2 2-3,-1 4-2,-1 0 0,-8 0 0,10 0 2,-2 0-1,-8 0 1,9 4-1,-9 2 1,0-1 0,0-5 1,0 4 0,8 2-2,-8-1 3,0-5-1,0 4 0,0-4 1,0 6 1,0-6 3,0 0 8,0 0 8,0 0 14,0 0 23,10 0 21,-10-6 9,0 2 4,0-1 0,0-1-6,0-3-6,0-1-17,0-1-22,0-3-21,8-1-10,-8 0-5,0 0-4,9 0-1,1 0 0,-10-5 0,8 5-1,1 0 1,0 5-4,0-4-9,-1-1-16,1 5-20,0-1-22,0 2-23,-1 4-28,2-5-32,7 5-30,-7 0-34,-2 0-36,9 0-37,-7 0-38,-2 0-43,11 0-75,-11 0-138,0 0-71,2 0-14,-1-5 19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6:06.07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638 54 180,'0'0'269,"9"0"-24,-9 0-25,8-4-5,-8-1 5,0 5-29,0-6-42,10 6-38,-10-4-28,9-1-16,-9 0-5,8 0-2,-8 5 3,0-5 2,0 5 2,0-5 1,0 5 1,10 0-1,-10-5-4,0 5-4,0 0-3,0 0-4,0 0-3,0 5-4,0-5-2,0 0 1,0 0 1,0 0 1,0 0-2,0 0-6,0 0-3,0 5 3,0-5 5,0 5 3,0-5 3,0 5 5,0 0 7,0 0 5,0-1 7,0 2 0,0 3-2,0 2-2,0-7-3,0 7 0,0-2 6,0 1-6,0 1-4,0-2-3,0 6-5,0-5-4,0 5-7,0-5-9,0 5-15,0-5-2,0 5-2,8-5-3,-8 5-3,0-5-4,0 5-3,0-6 2,0 2 0,9-2 1,-9 1 1,0 1-3,0-2 0,0-3 3,10 3 0,-10-3-1,0-6 0,0 4-2,0 1 0,0-5 1,0 0-1,0 5 1,0-5-1,8 0 2,-8 0 3,0 0 4,0 0 5,0 0 4,8 0 5,-8-5 0,9 5 1,-9-5-1,10 1-3,-2-2-4,0 1-4,2 1-2,7-2-6,-7-3-1,-2 3-1,1-3-4,1-2 3,-2 7-3,0-7-1,1-4 0,1 6 0,-2-6 1,1 0-2,0 0 2,0 0-2,-1 0 4,2 0 0,-10 0-4,9 1-1,-1-1-1,0 0 1,2 0 1,-1 0 0,-1 4-3,2 2 0,-10-1 8,8 0 4,-8 5 5,9-5 4,-9 5 6,10 5 6,-10-5 3,0 5 2,0-5-2,0 5-3,0 0-7,0 0-6,0 0-6,0 0-6,0 0-2,0 0-4,0 5 0,0 0 7,0 0 10,0 0 15,0 5 9,0 0 13,0 0 10,0 5 7,-10-6 7,10 6 1,0 5-3,0-5-7,0 5-5,-9 0-11,9 0-5,0 0-5,0 0-5,-8-1-8,8 2-4,0-1-3,-10 4-7,10-9-1,0 6-2,-8-2-3,8-4-2,0 5 0,-9-5 0,9 0-4,0 0 3,-10-1-1,10 1-2,0 0 1,-8-4-1,8 4 0,0-6-2,-8 1 1,8 1 0,0-2 0,-9 2-1,9-2-1,0-3 1,-10 3 1,10-3-5,0-2-12,0 6-13,0-5-18,-8 0-25,8 0-34,0 0-37,0-5-40,0 5-32,0-5-40,0 5-42,0-5-39,0 0-28,8 0-19,-8 0-20,0 0-50,10-5-99,-10 0-82,0-5-22,9 0 17</inkml:trace>
  <inkml:trace contextRef="#ctx0" brushRef="#br0" timeOffset="825">1603 95 266,'0'-6'260,"0"6"-48,0-5-14,0 1 13,0-1 6,0-1-26,0 2-38,0-1-34,0 5-17,0-6-11,0 2-8,-10-1-3,10-1-6,-8 6-5,8 0-3,-9-4-6,1 4-3,8-5 0,-10 5-3,-7 0-1,7 0-1,2 5 3,-10-5 3,9 4 2,-7-4 3,6 6 3,-7-1 4,7-1 4,-7 2 5,7 3-2,-7 2-2,8-2 0,-8 1 12,8 5-5,0 0-4,0 0-5,1 0-4,8 0 14,-10 0-2,10 0-4,-9 0-12,9 4 2,9-4 1,-9 0 3,10 0 2,-10 0-15,8 0 7,1 0 2,0 0-1,8-5 1,1 5-6,-9-5-6,9 5-4,9-5-6,-10 5-5,1-5-8,-1 0-5,1 4-5,0-3-5,-1-1-2,1-1-3,-1 2-5,-7-2-3,7 1 0,-7 1-2,-2-7-1,1 1-1,0 5 0,-9-5 0,9 0-1,-9 1 1,8-2-1,-8 1 0,0 1 1,0-2 0,0-4 0,0 5 0,0 1 1,0-2 0,-8 1 0,-1 0 3,0 0-1,0 0 1,1 0 1,-11 0-1,11 0-1,-10 0-1,1 0-1,-1 0 1,-1 0 0,3-1-2,-3-4 3,3 6 1,-3-6 7,11 0 15,-10 0 9,9-6 13,-1 6 6,2-9 5,-1 4 4,9-5 3,-9-5-4,9 5-12,0-4-10,0-1-9,9 0-8,0-5-4,-1 5-2,2-6-3,-1 7-4,9-7 0,-10 6-1,11 1-1,-3-1 3,3-5 1,-3 5 1,3 0 0,-1 5 3,-1-5 0,1 0-1,9 6 1,-10-6 0,1 4-4,-1 1 0,-7 1-1,-2 4 1,0-5 1,2 5 1,-1-1 0,-1 2-1,2-1 3,-10-1 3,0 6-4,8-4-2,-8-1-5,0 0 0,9 0-3,-9 5-1,0-5-1,8 0-5,-8 0-2,0 5 3,0-5 1,0 0-2,0 0-3,0 0-8,0 0-4,0 0-9,0 5-5,0-5-12,-8 0-20,8 5-17,-9 0-25,9-5-31,-8 5-33,-2 0-33,2 0-35,-1 0-36,-1 5-34,2-5-36,0 5-34,-2 0-29,1 0-46,1 5-84,-1-5-87,0 0-36,0 0 3</inkml:trace>
  <inkml:trace contextRef="#ctx0" brushRef="#br0" timeOffset="2392">1 1692 39,'8'0'56,"-8"0"7,0 0 12,0 0 26,0 0 27,0 0 26,0 0 22,0 0 11,0 0-7,0 0-9,0 0-15,0 0-17,0 0-20,0 0-20,0 0-17,0-5-15,0 5-10,0 0-11,0 0-6,0 0-2,0-5 1,0 5 0,0 0 3,0 0 3,0-5 7,0 5 3,0 0 4,0 0 0,0-5 2,10 5-1,-10 0 2,0 0-2,0 0-3,0 0-6,0 0-2,0 0-6,0 0-6,0 0-9,0 0-7,0 0-4,0 0-7,0 0-3,0 0-7,0 0-3,0 0-2,0 0 2,0 0 1,0 0-3,0 0 3,-10 5 2,10-5 2,0 0 5,0 0 13,0 5 8,0 0 10,0 0 8,0 0 3,0 5 5,0 0 10,0 0 4,0 0-3,0 0-6,0 5-5,0-6 0,0 6 0,0 0-2,0 0-6,0 0-5,0 0 7,10-5-9,-10 5-1,0 0-6,0-5-1,0 5 0,9 0-6,-9-5-4,0 0-9,0 5 6,8-6 2,-8 2 1,0 4-1,0-6 4,0 6 5,10-5 2,-10 5-3,0-5-1,8 0-2,-8 0-1,9 5-4,-9-5-7,10 0-5,-10 0 0,0-5-1,8 5-1,0 0-3,-8-5 3,9 5 0,1-5 1,-10-5-4,8 4 2,1 2 2,-9-6 5,9 5 6,0-5 1,-9 0 8,8 0 2,2-5 11,-1-1-2,-1 2 2,2-1-6,-2-1-4,1-3 1,-1-1-8,2 0-7,7-5-6,-7 0-2,-2 0-3,0 0-1,2-5-1,-1 1-4,8-2 1,-8-3 0,0 4 1,-9 0-2,8-5 1,2 5 0,-2 0-1,-8 0 2,9 0 2,1 0-1,-10 5-1,0-4 2,8 4 1,-8 4-4,0-4-8,9 1 1,-9 4 0,0-5 2,0 5 3,0 0 0,8 0 0,-8 0 1,0 0 9,0 0-3,0 0-5,10 6 0,-10-7-1,0 7-2,8-7 0,-8 7 3,9-2 0,-9 1 2,0 1-1,0 4 2,0-5-1,0-1 1,0 6 0,0 0-3,0-4-2,0 4-1,9 0 1,-9 0-1,0 0-5,0 0-8,0 0-9,0 0-8,-9 0-8,9 4-9,0-4-12,0 0-16,0 0-15,0 6-12,9-6-12,-9 5-21,0-5-19,0 4-24,0 1-24,0 1-18,0-2-21,0 1-21,0 5-21,0-5-30,0 1-53,0-2-74,0 1-59,0 5-26</inkml:trace>
  <inkml:trace contextRef="#ctx0" brushRef="#br0" timeOffset="3205">859 1782 57,'0'-5'107,"0"-1"-39,0 2-38,-9-1-18,9-1 1,0 2 8,0-1 15,0-1 26,0 2 15,-8-1 19,8 0 16,0-5 9,0 5 6,0 0-1,0 0-8,0 0-17,0 0-8,0 0-8,0 0-7,-8 0-5,8 5-1,0-5-4,0 5-4,0-5-7,0 5-5,0-5-4,-10 5-3,10 0-4,0 0-4,0 0-3,0 0-1,0 0 1,-9 0-5,9 0-2,0 0-1,-8 0 0,8 0 3,-10 5 2,10-5 3,-8 5 5,-1-5 2,-1 5 3,2 0 2,0 0 4,-2 5 1,1 0 2,1 0 2,-10 5 1,9-6 6,1 6-1,-2-4-1,2 4 1,-1-6-4,-1 6-4,10-5-1,-8 5-3,8-4-1,0-2 2,0 1 3,0 0-3,0 0 1,0 0 2,8 0-1,-8 0 1,10 0 1,-10-5 0,9 5-3,-1 0 2,2-1-1,-2 2-2,11-7-3,-11 7-1,0-7-10,1 7-5,1-7-2,-2 7-8,0-7-3,2 1-2,7 5-1,-7-10 0,7 5-1,-7 1-4,6-2-1,-7-4 2,9 0-3,0 5-4,-9 0-1,-1-5 0,2 0 0,-1 0-1,-9 5 0,8-5-3,0 5 1,-8-5 0,0 5 0,0-5-2,0 5 1,0 0 1,0 0 1,0 0-1,-8 0 1,8 0-2,-8 0 2,8 0 3,-9 0 2,-1 5-2,2-5 0,-1 0 0,0 0 1,-8 0 2,7 0-4,1-5 0,1 4-3,-10 2 1,9-6 0,1 0-2,-2 5-6,-7-5-13,7 0-9,2 0-18,0-5-14,-2 5-20,1 0-24,-7 0-29,16 0-30,-19-6-25,11 6-27,8-4-22,-10-1-27,10 0-31,-8 0-43,8 0-57,0-5-90,0 0-55,8 0-10</inkml:trace>
  <inkml:trace contextRef="#ctx0" brushRef="#br0" timeOffset="3795">1099 2041 371,'17'4'327,"-9"-4"-51,11 5-30,-11 0-6,2-5-24,7 0-48,1 0-35,-10 0-20,11-5-11,-11 0-10,10 5-6,-9-4-5,-1-2-2,2 1-5,-2 1-4,1-2-3,-1 1-5,-8 1-1,10-7-1,-2 7 0,-8-7-2,9 2-2,-9-1-2,10-1-2,-10 2-4,8-1-1,-8 0-1,0-5-6,9 5-3,-9 0-4,0-5-4,0 5-3,0 0 0,0 0 1,0 0 4,0 5 1,-9-5-2,9 5 2,0 1-3,-8-2-1,8 1-6,-10 1-4,10 4-7,-9 0-4,1 0-2,-2 0-3,-7 0 4,9 4-1,-2 1 2,-7 1 5,7 3 5,-6 1 7,-3 1 7,2 3 2,-1 1 1,10 0 4,-10 0 0,9 0-2,-1 0-1,2 0-3,-1 0 3,9 0-3,0 0-3,-8-1-1,8 1-2,0-5 1,8 5-1,-8 0-3,0-5-7,9 0 0,-1 5-1,2-5 1,-1 0-2,-1 0-6,2 0-4,-2 0 3,1-1-2,0 2-2,8-1 3,-8-5-4,1 5 1,-2-5 0,0-1 2,11-4-3,-11 6 0,2-6-1,-2 0 1,1 0-1,-1 0 1,10 0 1,-9-6-1,1 6-1,-2-4 1,1-1 2,0-5-3,0 5 0,-1-5-1,1 5 1,0-5 2,0 0-1,-1 0 1,-8-5-3,10 5 1,-1-5-1,-1 0 0,2-5-2,-10 6 2,8-7-1,1 6 1,1 1 0,-10-7 2,8 6 1,0 1-3,1 4 3,-9 0-3,10 0-2,-10 0-2,8 0 1,0 5 1,2 0-4,-10 0 4,9 5 1,-1-5-1,2 5 4,-2 5 5,1-5 5,9 5 5,-10 0 7,1 0 3,9 0 7,-9 5 9,0 0 7,8 0 3,-8 0-1,1 0 0,-2 5 0,10 0 0,-18-6-4,9 6-1,-1 0-8,-8 0-3,0 0-2,0 0-3,0 0-4,0 0-4,-8 0-4,-1 0-4,-1-5-2,2 0-2,0 0-2,-2 0-3,1-5-1,1-1 0,-1 2-1,0-1 1,0-5-2,1 0-1,-2-5-1,10-1 3,-9 2 0,9-7 1,-8-3 0,8 4-3,0-5 0,0-5-1,0 5-1,0-5-1,8 1-1,1-2-2,1 1-5,-10 1-5,8-1-2,10 0-9,-9 5-9,-1-5-8,11 5-12,-11 0-9,10 0-9,-9 0-12,-1 5-16,2 1-11,-2-2-11,1 7-20,-1-7-16,2 7-21,-10 4-22,8-6-21,-8 6-19,9-5-20,-9 5-14,10 0-11,-10 0-15,0 0-30,0 0-60,0 0-104,0 0-38,0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6:11.18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328 425 188,'10'0'217,"-10"0"-27,0 0-20,9-5 9,-9 5 8,0-5-9,0 0-24,0 5-28,0-5-28,-9 0-15,9 0-8,0 5-2,0-5-8,-10 0 3,10 0 0,-8 5 2,8-5 2,-9 5 1,0-5-6,9 5-4,-9-5 4,1 5-6,-11 5-4,11-5-4,-10 5-4,9 0 2,-9 0 3,1 5 2,-1 0 0,1-5 4,-1 5 4,0 5 1,1-5 6,-1 5 1,9-1-3,-9 1-3,1 0-2,7 0-4,2 0-7,-1 0-7,0 0-7,9-5-11,-9 5-3,9-5-6,0 0 6,0 0-8,0 0-4,0-5-3,9 5-7,-9-5 3,9 0-2,-9 0-1,9 0-9,-9-5 2,8 5 3,2-5 1,-10 0 3,8 0-1,-8 0 4,9 0 5,1 0 1,-2-5 3,-8 5 1,9-5 0,-1 0-2,2 0-1,-10-5-2,8 5-4,11-5-1,-11-5-1,0 5-5,2-5 2,-1 5 0,-1-4 1,0-1 10,2 0-6,-1 0-3,-1 0-2,2 0 0,-2-5-2,1 5 0,1 0 0,-2-5-14,0 5 6,1 0 6,1-5-1,-10 5 3,8 0 0,1 0 5,-9-4-1,9 4 0,-9 0 0,9 0-4,-9 0 7,0 0-2,8 0-2,-8 0-1,0 5-2,10-5 3,-10 0 1,0 6-2,0-6-5,9 0 1,-9 4 1,0 2-1,0-1 1,0-1 0,0 2 1,0-1 3,0 5 7,0 0 2,0 0 2,0 0 3,0 5 0,0-5 2,0 5 1,0 0-6,-9 0-5,9 0-3,0 5-1,0-5-3,-10 0-2,10 5 0,-8 0 0,8-5 0,0 5-2,-9 0 4,9-1-2,0 7 4,-9-7 3,9 7 2,0-7 0,0 7 3,0-2 1,0-3 0,-9 3 4,9 1 5,0 1 3,0-2-2,0 1 0,9 0 2,-9 5 1,0 0 4,0-5 1,0 10-3,0-5 2,0 0 3,0 0 0,9 5 1,-9-5 0,0 4-4,0-4-3,0 5-3,0-5-4,9 5-1,-9-5-4,0 5-2,0-5-6,0 0 0,8 4-2,-8-4 0,0 0-3,0 0 0,0 0 0,0 0 1,10-5 0,-10 0 1,0 0 0,0 0-2,9 0 0,-9 0-1,0-5-3,8 5-1,0-5 3,-8 0 1,10 0-1,-1 0 1,9-5 1,-10 5-1,1-5 0,1 0 1,-2 0-3,0 0-1,11-5-3,-11 5-2,1-5 1,0 5 1,0-5-2,9 0 0,-10 0 1,1 0 0,9 0-1,-9-5 1,9 0-2,-10 0-2,10 0 0,-1 0 2,-7-5-3,-1 5 2,7-5 1,3 0 1,-11 1-1,2-7 3,7 2 0,-7 4-3,-2-5 2,0 0 2,-8 0-3,9 0 2,-9 6 2,10-7-3,-10 6 1,0 6 5,0-6 0,0 4 0,-10 7 1,10-7-1,-9 7-2,9-1 2,-8 5 0,0 0-2,-2 0 0,1 5-1,-9-1-1,1 2-1,-1 3 3,1 6 0,-1 0 2,0 0 0,1 0 1,-1 0 3,1 5 1,-2 0 3,11 0 2,-10-5-1,9 5 3,-9-6 0,10 7-1,8-1 1,-9-5 2,9 0-4,0 0-1,0-1 0,0 1 0,0-5-1,9 0-1,-1 0-1,1-5-2,0 5 3,0-5-3,-1-5 1,2 5-3,7-5 1,-7-5-2,-2 5-1,9-5 2,-7 0-1,7-5 2,-8 0-2,8 0 4,-7-5-3,-1 0 2,-1 0 0,0 0 2,11 0-1,-11 1-2,2 4-1,-10-5 0,8 4 8,-8 2 3,9 4 1,-9 0-2,10 5 2,-10-5-1,0 5 0,8 0-2,-8 0-5,8 0-3,-8 0 2,9 5-4,-9 5-1,10-5 1,-10-1 2,8 7 0,1-1 0,0-1-2,-9 2 0,9-2 0,-1 1 1,2-5-1,-2 5-1,1-5 0,-1 5-2,2-10 1,-1 10-5,-1-5 5,2-5 1,-2 5 0,1-5-4,1 5-8,-2-5-7,0 0-8,1 0-2,1 0-12,-10 0-9,8-5-6,0 5-14,2-5 9,-1 0 12,-1 0 5,2 0 7,-2 1 6,1-2 6,-1 1 5,2-5 16,-1 5-1,-1-5-2,2 1 2,-2-2-1,1-4 0,0 6 5,-9-6 1,9 0 0,-1 5 0,2-10 0,-1 5 0,-9 0 0,8-5 0,0 0-1,-8 1-2,10-2 0,-10 1 3,9 1-3,-9-1 0,8 0 2,-8-5-3,10 5 11,-10 0-4,8 1-2,-8-2-2,9 6-1,-9-5 3,0 5 1,10 0-1,-10 6-6,0-1 3,0 0 2,0 5 1,0-5 1,0 5 1,0 0-1,0 0 3,0 5 1,0-5 0,0 5 3,0-5 2,0 5-1,0 0 3,0 0-2,0 0-1,0 0-2,0 0 1,0 0-2,0 0-2,0 0-1,0 5-3,0-5-1,0 5 2,0-5 4,0 5-5,0 0 6,0 0 5,0 0 7,-10 0 8,10 0 8,0 0 2,0 0 1,0 5 9,0-5-3,-9 5-2,9-5 0,0 5-5,0-1 1,0 2 3,0-2 4,9 1 4,-9 5 4,0 0 8,0 0 5,10 0 0,-10 0 1,0 5-2,8 0 0,-8 0-2,0-1-7,0 7-8,0-2-6,0-3-7,8 3-5,-8-4-5,0 5-5,0 0-7,0-5-2,0 5-3,0-6-2,-8 1 1,8 1 0,0-2-4,0 1-1,0-5-1,0 0 1,0 5 2,-8-10-3,8 5 0,0-5 4,0 0-3,0-1 0,0 2 1,0-7-3,0 2 0,0-1-3,0-1-13,0 2-17,-10-1-16,10-1-20,0-4-26,0 0-24,0 5-29,0-5-26,0 0-14,0 0-19,0 0-23,0-5-26,0 5-23,0-4-20,0-1-14,0-5-14,0 5-14,10-10-17,-10 5-23,0-5-25,0-5-41,0 5-37,0-5-14</inkml:trace>
  <inkml:trace contextRef="#ctx0" brushRef="#br0" timeOffset="1552">1124 435 68,'-8'-5'424,"0"-5"-37,8 0-47,-9 5-47,9 0-48,-10 0-42,2 0-32,8 0-20,-9 0-8,9 0-6,0 5-8,-9-5-9,9 0-10,0 1-11,0-2-11,0 6-8,0-5-14,9 5-11,-9-4-12,9-2-8,-9 1-7,18 1 1,-9-2-1,-1 1-4,10 1 1,-9 4-2,9-6 4,-1 1 4,1 1 1,-1 4-5,1 0 1,0 0 0,-1-5 1,1 5-2,-1 0-3,2-6-5,-1 6-1,-1 0-3,1 0-4,-10-4-4,11 4-1,-3-5 2,3 5 1,-1-6 0,-1 2 1,-9 4 3,10-5-1,1-1 7,-11 2 3,1 4 5,0-5 4,0 0 5,-1 0 5,1 5 5,0-5 8,0 5 2,-9-5 4,0 5 0,8 0-2,-8-5-4,0 5-4,0 0-6,0 0-8,0 0-8,0 0-9,0 0-8,0 0-2,-8 5-4,8-5-1,-9 0-4,9 5 1,-9-5 1,0 5-1,1 0 2,-1 0-3,0 0 5,-8-1 2,7 7 4,-7-7 1,7 7 2,2-7 1,-9 7 1,7 4 0,-7-6 0,7 1-6,-6 5-1,-3 0-1,11-5-1,-1 5-2,-9 0-2,10 0 0,-10 0-1,9 0 1,-1 0-2,2 0 1,8 0-6,-9 0 4,9-6-1,-8 2 1,8-2-2,0 1-1,-10-5 3,10 5 0,0-10 5,0 5-4,0 0 4,10 0-3,-10-5 2,8 0 0,1 0 0,-1-5-3,2 5-1,7-10 1,1 6-1,-9-2 2,9-3 3,-10 3-2,11-3 4,-3-2 9,-6 7 7,-1-7 7,9 7 10,-10-1 5,1-1 7,-1 2 1,-8 4 0,10-5-7,-10 5-8,8-6-8,-8 6-9,9 6-9,-9-6-5,0 5-6,10-1-1,-10 2-1,8 3 3,-8 2 4,0-7 7,9 7 1,-9-2-2,9 1 1,-9 1 1,9-7 2,-1 6-3,-8-5 0,9 0-3,0 0 4,0 0 4,-1-5 3,2 0 0,-1 5 1,-1-5 1,2 0-3,-2-5-5,1 5-1,-1 0-5,2 0-2,-10-5-2,8 5-2,-8-5 0,9 0-2,1 0 0,-2 5 0,-8-5-1,8 0-2,-8 1 0,10-7-5,-10 7-10,9-7-16,-9 7-20,8-2-26,-8 1-26,10-4-24,-10-1-30,8 5-25,1-5-21,-9-1-17,8 2-19,-8 4-18,10-5-24,-10 5-25,0-5-21,0 0-36,0 0-74,-10 5-125,2-5-46,-1 5-4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5:43.780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44 2581 5,'0'6'88,"0"-2"13,10 1 12,-10-5 13,0 6 18,0-6 22,0 0 30,0 0 8,0 4-10,0-4-11,0 0-12,0 0-12,0 0-10,0 0-11,0 0-8,-10 0-11,10 0-10,0 0-9,0 0-11,-9 0-9,9-4-8,0 4-7,-8 0-12,8 0 3,0-6 7,0 6 3,-10 0 2,10 0 2,0 0 3,-8-5 3,8 5 7,0 0-5,0 0-5,-9 0-2,9 0 13,0 0-12,0 0-6,0 0-7,0 0-4,0 0-6,0 0-5,0 0-5,0 0-28,0 0 2,0 0 0,0 0 0,0 0-4,0 0-2,0 0-2,0 0-3,0 0 3,0 0-2,0 0-3,0 0-3,0 0 2,0 0-2,0 0 1,0 0 1,9 0-3,-9 0 2,8 0 1,2 0 1,-2 0 2,1 0 1,1 0-1,-2 0 0,10 0 2,-9 0-1,7 0 1,3 0-3,-1 0 0,-1 0-1,10 5 1,-9-5-3,-1 0 2,9 0-1,-7 0 1,7 0 0,1-5 0,0 5 1,-1 0-1,-9 0 0,10-4-5,-1 4 5,10-6-2,-10 1 2,9 1 1,-8-2-2,8 1 1,-8 1 2,-1 4 3,1-5-5,8-1 0,0 2 0,-8-1-2,10 5 1,-12-6-2,1 6 2,11 0-1,-12 0 0,2 0 2,-9 6 1,9-6-3,0 5 1,-11-1 3,3-4-3,7 6 2,-7-1 1,-3-5 0,3 4-2,-2-4 2,1 5-2,8-5-1,-9 6 3,2-2-1,7-4 0,-8 0 1,8-4-3,-8 4 2,9-6-3,-1 1-3,-9 1-4,10 4-7,-9-5-7,0-1-6,-1 2-4,10-1-4,-19 5-2,11-6-2,-11 6 1,10-4 0,-9 4 1,-1-5 1,-8 5 2,10-6 2,-2 6-1,-8 0 2,0 0 0,9 0-2,-9 0-2,0-4-2,0 4-3,10 0-6,-10 0-7,0-5-9,0 5-10,0 0-9,8-5-9,-8 5-10,0 0-16,-8 0-16,8-5-18,-10 5-14,10 0-15,-9 0-19,1 0-28,-10 0-65,1 0-107,-10 0-71,0 0-21</inkml:trace>
  <inkml:trace contextRef="#ctx0" brushRef="#br0" timeOffset="762">478 2208 59,'0'0'39,"0"0"-3,0 0 11,8 0 12,-8 0 22,0 0 36,0 0 33,0 5 25,0 0 8,-8 0 3,8 0-6,0 0-4,-9 5-8,1 0-18,-2 0-17,1 5-17,-9 0-11,10 0-7,-10 5-7,1-5-4,-2 4-4,-7 1-8,9 0-7,-10-5-3,1 5-3,7 0-2,-7 0 0,9-5 0,-10 0-1,0 0-2,9 0 2,1-6 3,-1 2-3,10-7 3,-1 1 1,-1 1 1,2-2 2,8 1 5,-8-5 3,8 0 0,-10 0 4,10 0-3,0 0-5,0 0-8,0-5-8,-9 1-9,9-2-9,0 1-5,0 1-10,0-1-4,0-1-3,-8-3-1,8 3 0,0-3 3,0-1 4,0 0 6,8 5 5,-8 0-2,0-5-1,0 5 2,9 0-2,-9 0-3,10-5-9,-2 5-7,-8 0-3,8 0-4,11 5 0,-11 0-2,0 0 0,11 10 4,-1 0 6,-1 5 5,10 0 12,-9 5 9,8-1 7,1 7 8,-10-2 5,10 6 3,-9 0 0,9 5 0,-11-5-7,11 0-6,-9-1-5,-1 1-6,1 0-5,1 0-5,-2-5-5,1 0-7,-1-5-3,-8 0-2,8 0-1,-7-6 5,7 1-2,-9 0-3,2-4-6,-1-2 2,9 1 5,-10 1 5,1-2-10,1-3-22,-2-2-20,0 1-22,1 0-20,1-5-28,7 0-37,-8 0-39,8 0-32,1 0-28,-1-5-22,2 0-23,7 5-26,-7-10-26,6 5-45,1-5-101,1-5-96,-9 6-33,9-6 3</inkml:trace>
  <inkml:trace contextRef="#ctx0" brushRef="#br0" timeOffset="1462">1477 2467 15,'-8'0'379,"-1"5"-56,0 0-57,0 0-33,1-5 0,-2 0-27,1 0-45,1 0-35,8 0-27,-10 0-13,10 0-6,0 0-2,0 0-6,-8 0-6,8 0-2,0 0-10,0 0-6,0 5-11,0-5-10,0 0-10,0 0-6,0 0-4,8 0-2,-8 5 9,0-5 8,0 5-2,10 0 10,-10 0 12,8 0 13,1-1 9,1 7 7,-2-7 0,10 7-3,-1-7 9,1 2-4,-1-1-4,2-1-9,7 1-3,1 1-8,0-6-6,-1 0-6,9 4-5,1-4-4,-1 0-6,0-4-2,10 4-6,-10 0-1,10 0-1,-10-6-2,0 6-3,10-5-1,-10 5 0,0 0-2,0 0-2,0 0-1,-8 0 1,8 0 0,1 0 1,0-4-1,-10 4-1,9 0-1,-8-5 3,8-1-1,0 6-1,-8-4 1,8-1-1,2-1-1,-2 6 3,0-4-1,10-1 1,-10-1-1,0 6-1,0-4-1,10 4 0,-10 0 3,0 0-3,0 0 1,2 0-1,-2 0 1,0 0-1,0 0-1,0 4 0,-8-4 1,-1 0 1,10 6-1,-10-6-2,1 0 2,0 0 1,-9 0 4,9-6 2,-2 6 1,1 0 5,1 0 6,0-4 3,0 4-1,-9-5 0,8 5 2,0 0-2,0-5-2,1 5-5,10 0-4,-12 0 1,2-5 0,-1 5-1,1 0 1,0 0-1,-1-5 3,9 5-2,-16 0 2,7 0-2,1-5-3,-2 5 3,2-5-2,-9 5-1,9-5 0,-10 5 3,1-5-4,0 5 2,-1-5 3,1 5-3,-1-5-2,1 5-1,1-5-2,-11 5 0,10-5 0,-1 5-2,1-5-2,-1 5-3,-7 0 4,7 0 1,-7-5 0,7 5-2,-8 0-2,8 0 0,-8-5 2,1 5 2,-2 0-2,0 0-1,-8 0 0,10 0-4,-1 0 5,-9 0 1,8 0-1,-8 0 0,10 0-1,-10 0-1,0 0-3,0 0-10,0 0-19,0 0-24,0 0-30,0 0-34,0 0-34,0 5-35,0-5-38,0 0-32,0 0-30,0 0-38,8 0-74,-8 0-129,0-5-51,9-5-9</inkml:trace>
  <inkml:trace contextRef="#ctx0" brushRef="#br0" timeOffset="2204">5751 2238 287,'-10'0'525,"10"0"-88,0 5-90,-8-5-30,0 0-58,-1 5-60,-9 0-43,9 0-27,0 5-13,-8-5-4,-2 5-4,11 0-6,-10 5-7,9-6-9,1 2-9,-10 4-6,9-6-6,-1 6-3,2 0-2,8-5-4,0 5-5,-8-5-5,8 5-4,8 0-4,-8 0-2,8 0-1,2-5 1,-1 5 3,9-5 0,-10 0 1,11-1 2,6 2 1,-7-1-1,0-1-2,9-4-2,-2 1-1,-6 3-1,7-3 3,-7-2 3,6 1 2,-7-5 0,0 6 1,-9-2 1,9 1-1,-10 0-2,1-5-6,-1 6-5,2-2-3,-1 1-3,-9 1 0,8-2-1,-8 1 2,0 1 3,-8 3 4,8-4 4,-9 5-2,-9 0 1,9 0-4,-9 0-5,-9-1-6,11 6-5,-11 0-4,0-4-11,1-2-25,-9 2-33,8-1-37,0-1-38,0 2-40,1-7-45,-1 1-48,0 1-46,1-2-27,1-4-21,6-4-23,-7-2-41,7-3-81,2-2-81,-1-8-24,10 4 16</inkml:trace>
  <inkml:trace contextRef="#ctx0" brushRef="#br0" timeOffset="2560">5609 2288 301,'9'0'526,"1"-5"-75,-2 5-82,0 0-28,1-5-54,9 0-56,0 5-42,-1-5-27,2 5-17,-3-5-18,11 0-15,-9 5-19,9-5-15,0 0-16,-1 5-14,1-5-12,-10 5-9,10-5-9,-1 5-20,-8 0-24,8 0-31,-8 0-35,0 0-36,-1 5-38,-7-5-42,7 0-44,1 5-52,-10-5-82,11 0-126,-11 0-55,1 0-11</inkml:trace>
  <inkml:trace contextRef="#ctx0" brushRef="#br0" timeOffset="2790">6547 2352 213,'0'6'546,"9"-2"-74,-9-4-73,0-4-23,0 4-33,0-6-56,0 1-47,0 5-40,0-4-23,0-1-20,0-1-19,0-3-28,0 3-9,8 2-10,2-1-10,-2-5-5,1 5-1,1-5 3,7 10 7,-8-10 15,0 5 2,8 5-2,-8-5-1,8 0-7,-7 5-9,-1 0-11,-1 0-14,2 0-11,-2 5-12,1 0-7,-1 0-5,2 5 1,-10 0 1,8-1 1,-8 6 5,0 0 2,0 5 1,-8 1-3,-2-2-3,2 1-3,-1 0-5,1 5-5,-10-5-3,-1 0-5,2-1 0,-1 2-2,1-1-2,-1-5-2,10 0-1,-11-6 0,1 6 1,10-4 1,-1-7 0,1 7-3,-2-7 3,10-4-1,-8 5 3,8-5 4,0 6 5,0-6 6,0 0 3,0 0 4,8 0 1,-8-6-1,10 6-3,-2-5-4,1 1-6,9 4-4,-10-6-4,11 6 1,-2 0-2,1 0 1,-1 0 1,1 6 1,9-2 0,-1 1 0,1 5-1,-10-5 0,9 5 0,1 0 0,-9 0 0,9 0-3,-10 0 0,1 0-3,-9-1 2,9 2-2,-10-1-2,1 0-2,0 0 3,-9-1 1,0 2 2,0-7 3,0 7-3,-9-2 3,0 1 1,1 1 2,-1-2-1,-9 1 0,0 1-3,-9-2-1,10 1 1,-18 0 6,9 0-9,-1 0-12,0 0-12,-8 0-13,8 0-19,-8 0-24,-1-5-32,9 5-37,2-5-26,-2-1-30,1 2-39,7-6-45,2 5-42,-1-5-48,10-5-63,-2 5-124,1-6-106,1-3-41,-2-1 4</inkml:trace>
  <inkml:trace contextRef="#ctx0" brushRef="#br0" timeOffset="3697">7317 2099 150,'-19'0'571,"11"4"-83,0-4-105,-11 0-47,11 6-56,-10-6-65,9 0-41,1 0-27,-2 0-21,2 0-14,-1 0-15,9 0-18,0 0-13,0 0-14,-8 0-13,8 0-10,0 0-1,0 0 3,0 0 9,0 0 8,0 0 9,0 5 9,0-5 12,-10 0 8,10 0 8,0 0 9,0 0 4,0 0 4,0 0 1,0 0 2,0 0-2,0 0-6,0 0-10,0 0-12,0 0-15,0 0-13,-9 0-15,9 0-12,0 4-13,0-4-4,0 6-2,0-1 3,0 5 13,0-1 14,0 6 7,0 0 9,0 5 10,0 0 6,0 5 4,0-5-4,0 10-10,-8-6-8,8 6-9,0 0-4,0 0-7,0 0-3,0 0-5,0 0-3,-10 0-3,10 0-3,0-6-1,0 1-1,0 0-2,0-4-4,-8 3-1,8-4-1,0-1-1,0-4 0,0 6-1,-9-7-4,9 1-1,0-4 2,0-1-1,0 4 0,-9-8-1,9-2-1,0 1 1,0 1 2,0-2 0,0-4 3,0 5 1,0-5 4,0 0 8,0 0 4,0 0 1,0-5-1,9 1 1,-9-7-3,0 1-1,9 1-7,-1-2-7,2-4-2,-2 0-4,1-5 0,1 5 0,7 0 0,-9-4-1,10 4-4,-9 0 5,9 5 0,0-5-1,-1 5-1,1 1 0,-1-2-2,1 6 3,-9 1 2,9-2-3,-10 1-2,11 5 0,-11 0 0,1 5 2,0 1 2,0-2-1,-1 6-1,2-4-1,-1 3 2,-9 1 2,8 1 0,-8 3 0,0-4-1,0 0 0,-8 0 2,8 5 0,-9-5 1,-1-1 0,2 6 1,-1-4-2,0-2 2,-8 2 0,7-1 0,1-1-2,-7-3-1,6 3-1,1-4-2,1 1 0,8-2-1,-10-4-8,10 5 1,0-5-4,0 0 2,0 0-2,0 0-7,0 0-7,0 0-5,10-5 1,-2-5-7,11 1 3,-11-2-3,9 2 2,1-1 6,0-1 9,-1 2 5,2-2 5,7 2 5,-9 3 6,10-3 0,-1-1 0,-7 5 0,7-5 2,-9 5-2,1 0 2,1 0-1,-2 5-3,1 0 2,-10 0-2,10 0 2,-9 0-3,-1 0 2,2 5-2,-10 0-1,9-5 1,-9 5-4,8 0-2,-8 5-4,8-6-5,-8 2-6,0 3-4,0-3-5,0-1-8,0-1-3,0 2-6,0-1-1,0-5 1,0 5 3,10-5 4,-10 0 5,0 4 9,0-4 7,0-4 9,9 4 6,-9-5 7,8 0 2,-8-1 0,10 2 1,-2-7 0,1 2-1,1-1 2,6 0 0,-7 0-5,1-5 2,-2 5 2,10-4 0,-9-1 11,9 4-5,-10 1 0,9-4 6,-7 3 11,-1 1 9,-1 5 8,2 1 7,-2-7-3,1 7 9,-9 4-1,10-5-4,-10 5-9,0 0-8,0 0-3,8 5 2,-8-1 2,0 7 4,0 4 7,0 0 8,0 5 4,0 4 6,0 1-2,-8 0-1,8 9-1,0-3 1,-10 3-4,10 1-2,0 1 0,0-2 0,-9 6-1,9-5-4,0 5-4,0-5-6,9 4-2,-9-4-3,0 0-7,0-1-3,0 1-4,0 1-4,0-7-4,0 1 0,0-5-3,0 5-1,0-10 0,0 4-1,-9-4 0,9-5-3,0 0 1,0-5-2,0 0 2,0-5-2,-8 5 1,8-10 1,0 0 2,0 5 0,-10-10-7,10 5-9,-8-10-5,-1 5-6,-9-9-8,9 3-9,-9-8-8,10-1-11,-1-1 0,-9 2 1,10-6 0,-2 0-2,1 0 1,1 0 3,0 1 3,-2-6 8,1 10 3,9-5 3,-8 5 2,8 0 2,0 0 0,0 0-2,0 5-4,8 0-12,1 1-4,1-1-6,-2 0-7,9 0-5,-7 4-3,7-4-2,1 0 2,0 1 4,-1-1 1,1 0 2,-1 0 5,1 0 4,1 0 8,-3 0 5,3-5 5,-11 5 7,10 0 7,-9 0 7,9 0 5,-10-4 3,9 4 4,-7-1 1,-1 1-2,9 0 3,-10 1 0,1-1-2,9 0 3,-10 0-1,2 0-2,7-4 0,-9 3 2,2-3-2,-1 4 1,9-5 2,-10-1-5,1 2 3,1 4 3,-2-5 1,0 0-2,1 0 0,1 0 1,-2 0 0,-8 5 2,9-5 0,-9 5 0,9-4 0,-9 4 2,0-5 2,0 5 1,0 0 2,0 0 1,0 5-2,0 0 0,0-5-1,0 5-1,-9 0 5,9 6-4,0-7 2,0 1 3,0 5 3,0-5 3,-9 5 8,9 1 5,0-1 4,0-1 13,0 2 6,0 4 6,0-5 5,0 5 3,0-6 1,0 6-1,0 0-5,0 0-9,0 0-4,0 0-7,0 0-5,0 0-5,0 0-6,-8 0-6,8 0-2,0 0-2,0 0-4,0 0-3,0 0-2,0 0-4,0 0-1,0 0-2,0 0 1,0 6-1,0-6 6,0 5 10,0 5 12,0-5 10,0 4 9,0 6 8,0-5 3,0 5 6,-10 0-3,10 5-2,0-5-9,0 5-3,0 5-4,0 0 0,0 0-3,-9 4 3,9 1 0,0 0-2,0 0-2,0 0-3,0 5-2,0-5 0,0 5-2,0-6-2,0 7-4,0-7-2,9 1-2,-9 0-1,0 0 1,0 0-6,0-6 0,0 2-1,0-2 7,0 1-3,0-5-2,-9 0-2,9-5-4,0 5 0,0-10-3,0 5-1,0-6-8,0 2 3,0-2 1,0 1 1,0-5 1,0 1 2,0-2 1,0-4-3,0 5 3,0-5-2,0 0-8,0 0-9,0 0-9,0 0-16,0 0-21,0 0-29,-8 0-50,8 0-51,0-9-38,0 3-40,-8-3-53,8-2-53,-10 2-47,10-6-38,-9 0-28,9 0-66,0-5-123,0 0-40,-8-5 11</inkml:trace>
  <inkml:trace contextRef="#ctx0" brushRef="#br0" timeOffset="5286">8325 2572 557,'0'0'498,"0"0"-97,0 0-63,0 0-36,0 0-88,0 0-65,0 0-47,10 0-31,-10 0-24,8 0-15,1 4-11,0-4-7,0 0-4,-1 5-26,2-5-25,-2 0-25,1 0-29,-1 0-35,2 0-43,7 0-62,1-5-97,-9 1-129,9-2-58,-10-3-17</inkml:trace>
  <inkml:trace contextRef="#ctx0" brushRef="#br0" timeOffset="5476">8653 2681 30,'0'10'421,"0"-5"-82,0 5-74,0-5-29,0-1-4,9 2-47,-9-1-35,0-1-21,8-4-12,1 0-7,0 0-7,0 0-4,-1 0-7,2 0-8,-1-4-3,-1-1-7,2-5-4,-2 0-2,1 0-3,-1 0-5,2-5-6,-2 1-1,1-1 0,1 0-2,-2-1-2,0 1-1,2 0 0,-1 0-3,-1 0 3,2 0 2,-2 0 1,-8 1 2,9 4 6,-9 0 0,0 0 1,8 5 1,-8-5 9,0 5-11,0 0-10,0 5-9,0-5-7,0 5-9,0 0-5,0 0-6,-8 5-11,8 0 2,-9 0 6,-9 5 4,10 0 4,-11-5 4,11 10 2,-10-5 1,9 5-1,1 0 3,-10 0 2,9-1-3,1 1-3,-2 6 1,10-1-3,-8-5 4,8 0-3,-9 4-6,9-4-3,0 0-4,9-1 5,-9 1-1,8 0-1,-8-4-3,18-2 0,-9 6 1,-1-4-1,2-1 2,-2-1-6,1-4 0,9 1 0,-10-2-4,2 1 0,-1 1 0,9-6 1,-10 4-1,9-4 2,-7 0 1,7-4-1,1 4 0,-9-6-2,9 1 1,-1 1-1,1-2 0,0 1-1,-9-4 1,9-1-1,-1-1 2,1-4 0,-1 6-1,-7-6 1,7 0-1,1 0-1,-10-5 0,10 5 1,-9-5 0,-1 1 0,11-2-1,-11 1 1,2 0 0,-2 1 1,-8-7-1,9 7 1,-1-1 0,-8-5 0,0 5 0,0 0-1,0 0-3,0 5 2,0 0 2,0 0 0,0 5 4,0 1 5,-8 4 4,8-5-1,0 5 2,0 5-1,-9-6 1,9 6-4,-8 0-4,-2 0-6,2 6-5,8-6 1,-9 5-2,-1 5 0,2-5 0,8 4-1,-9 6 0,0-5 2,9 5 2,0 0 0,0 0 2,9 5 1,-9-5 1,9 0 4,-1 5 3,2-5 2,-1 0 2,-1 0 7,10 0 0,-1-1 3,-7 1 1,7 0-2,1 0-3,0-4 0,-9-2-2,8 6-7,-8-5-4,8 0 0,-7 5-1,-2-5-5,1 0 1,1 0 1,-2 0-3,1-1 1,-9 2 1,8-7-1,-8 7 3,0-2 1,0-3-2,0 3 0,0-3 0,-8 3 1,-1-3-2,1 3 0,-2 2 0,1-2-1,1-3-4,-10 3-14,9-3-21,-9-2-21,1 1-27,-1 1-29,10-6-33,-11 4-34,11-4-34,-2 0-25,-7 0-25,9 0-23,-2 0-16,2-4-27,8 4-42,-9-11-74,9 1-108,0 1-35,0-2 5</inkml:trace>
  <inkml:trace contextRef="#ctx0" brushRef="#br0" timeOffset="6336">9909 2661 112,'0'5'472,"0"0"-62,0-5-77,-9 5-48,9-5-7,0 0-53,0 0-44,0 0-33,0 0-16,0 0-11,0 0-4,0 0-4,0 0-5,0 0-3,0 0-1,9 0-2,-9 0-6,0 0-3,9 0-1,0 0-1,-1 0-2,2 0-4,-1 0-4,7-5-1,-6 5 0,7 0-2,1-5-1,1 5-2,-3-5-1,11 5-2,-9-5 1,-1 1-4,10 4-7,-9-6-6,9 6-8,-10 0-7,9-5-3,-7 5-6,-3 0-5,11 0-4,-9 0 0,9 0 2,-10 0-3,1 0 2,9 0-1,-9 0 2,7 0 5,2 0 3,-9 5 2,9-5 0,0 0 0,-1 0 2,-9 0-4,10 0-4,0 0-7,-1 0-6,1 0-4,0 0-3,-1 0-2,1 0-2,-2 0-1,2 0 0,0-5 0,-1 5-1,-8 0 0,9 0-2,0 0 1,-10 0 1,9 0 0,-7 0 0,7 0-2,1 0 2,-2 0 1,-7 5 2,9-5 0,0 0 0,0 0-1,-1 6 1,1-6 1,8 0 0,-8 0-1,-1 0 0,9 0 0,1 0 0,-10 0 0,9 0-1,0 0 1,2 0 6,6 0 3,-7-6 3,8 6 0,-8 0 2,-1 0-1,0-5 0,-9 5-2,1 0-6,0 0-3,-9-4-4,9 4 0,-10 0-3,9-6 2,-7 6 2,-3 0-4,3-5 2,-3 5 0,-6 0-1,7 0 0,1-4 1,1 4-10,-3 0 0,3-6 6,-2 6 0,1 0 0,-10-5 0,19 5 0,-17 0 1,7 0 8,1-5-3,-1 5-1,1-4-2,0 4-2,7 0 0,-6 0 0,-1-6 0,9 6 0,-10 0-6,1 0 3,8-5 2,1 5 1,8 0 0,-8 0 0,0 0 0,-2 0-2,2 0 7,-1 0-1,1 0-4,0 0-1,-9 0 0,9 0-1,-11 0 1,11 0 1,-9 0-2,-1 0 0,1 0 1,1 0 1,-3 0-1,3 0 2,-2 0 0,1 0 2,-10-4 0,11 4 1,-3-6-2,-6 6 0,7-5 0,1 1 0,1 4-2,-3-6 0,3 1 0,7 1-2,1 4 2,-2-5 0,2-1 1,-9 2-1,9-1 1,0 5-1,-11-6 0,3 6 0,-11 0 0,10-4 0,-9-1 0,9 5 1,-10-6-1,11 6 0,-11-4 0,1 4 0,9 0-1,-10-5 0,1 5 1,0 0 1,0 0 0,-9-5 1,8 5-2,2 0 0,-1 0-2,-1-5 2,-8 5 0,10 0 0,-2 0 0,1 0-2,1-5 2,-2 5 0,0 0 1,1 0 0,9-5 1,-10 5 0,2-5-1,-1 5 2,9 0-1,-10 0 0,1 0 0,-1-5-2,2 5-1,-2 0 1,1-5 1,1 5-2,-10 0 1,8 0 1,1 0-1,0-5 2,0 5 0,-1 0 0,1 0-2,1 0 1,-10 0 1,8 0-1,0 0 1,2 0 0,-1 0 1,-1-5-2,-8 5 1,10 0-2,-2 0 1,1 0 0,-1 0 1,2 0 1,-2 0 0,1-5 5,-9 5 2,10 0 3,-10 0 2,0 0 0,8 0 1,-8 0 0,0 0-1,0 0-4,0 0 1,0 0-2,0 0-4,0 0 0,0 0 0,0 0-3,0 0-1,0 0-1,0 0-3,0 0-2,0 0-3,-8 0-8,8 0-10,0 0-10,0 0-10,-10 0-14,10 5-20,-9-5-27,1 5-27,-2-5-29,2 5-26,-1-5-24,1 0-23,-2 0-22,-7 0-18,7 0-13,2 0-11,0-5-4,-11 5-1,11-5-3,-1-5-11,0 5-32,-8-5-55,7-5-79,10 0-34,-9 0-1</inkml:trace>
  <inkml:trace contextRef="#ctx0" brushRef="#br0" timeOffset="7389">13263 2153 222,'0'0'361,"0"0"-60,-10 0-55,10 0-38,0 0-33,0 0-29,0 0-21,-8 0-17,8 0-5,0 0-2,0 0 1,0 0 6,0 0 4,0 0 6,0 0 6,0 0 5,0 0 1,0 0-1,0 0 0,0 0-7,0 0-3,0 0-9,0 0-14,0 0-15,8 0-23,-8 6-12,0-6-6,0 0 4,0 4 3,0-4 5,10 5 5,-10 1 5,0-2 14,8 1 5,-8 1 4,9 3-1,-9-4 4,8 5 3,-8-5 3,10 5-1,-2 0 1,-8 0-7,9 0-3,-9 0-7,10 0-11,-2 0-6,1 0-7,0 0-7,0-1-4,-9 2-1,8-1-7,1-1-8,0-4-5,0 5-7,-9 1-4,8-2 0,2-3 0,-1 3-3,-1-4 0,-8 5 0,10-5-4,-2 0 1,1 0-2,-9 0-4,10 0 0,-2-5 3,-8 5 0,8 0-1,-8-5 2,9 5-2,-9-5 2,10 5 3,-10-5 1,8 5-2,-8-5-1,8 0-1,-8 5-1,10-5 3,-1 0-2,-9 0 1,8 0-2,-8 0 0,0 0 3,10 0 1,-10 0 6,0 0 2,0 0 4,0 0 4,0 0 3,0 0 1,0 0 3,0 0-1,0 0-3,0 0-3,0 0 0,0 0-2,0 0-2,0 0-4,0 0-3,0 0-2,0 0-3,0 0-3,0 0-2,0 0-5,-10 0 2,10 5-1,0-5 0,-8 5 0,-1 0 3,-1 5-2,2 0 1,-10 0 3,1 9 0,-1-4 0,-9 0 2,10 11 4,-10-7 3,1 6 3,-1-4 4,-8 3 8,8 1 6,-8 4 5,-1-3 1,1-2 3,8 2 2,-8-2 0,8-3 0,-8 3-1,8 1-5,-8-5-1,9 0-4,7 0 0,-6-1-2,7 2-3,-9-6-3,9-1-4,9 1-3,-7 0-2,-3-5 2,11 0-4,-2-5-4,10 0 1,-8 0-2,-1 0 0,9 0 0,-10-5 0,10 5 0,0-5 0,0 0 1,0 0-2,0 0 2,0 0 2,0 0 1,0 0 2,0 0-2,0 0 2,0-5-1,0 5 1,0-5-3,0 0-5,0 0-9,0 0-11,0 0-14,10 0-15,-10 0-16,0 1-19,0-2-18,9-3-24,-9 3-32,0 1-39,8-5-42,-8 5-51,10-4-64,-10-1-74,8-1-92,-8-4-167,9 6-119,-9-6-42,0-5 4,-9 5 34</inkml:trace>
  <inkml:trace contextRef="#ctx0" brushRef="#br0" timeOffset="12533">1991 14 25,'0'0'66,"0"4"1,0-4 4,0 0 8,9 5 26,-9-5 28,0 0 24,0 0 14,0 0-3,0 0-12,0-5-14,8 5-19,-8-4-22,0 4-14,0-5-14,0 5-9,0 0-7,0-6-5,0 6-6,0-4-7,10 4 1,-10 0-3,0 0 3,0-5 1,0 5 1,0 0 1,0 0 1,0 0 5,0 0 0,0 0-2,0 0-3,0 0-2,0 0-1,0 0-1,0 0-4,0 0-4,0 0-2,0 0 0,0 0-1,0 0-1,0 0 0,0 0-1,0 0 1,0 0 1,0 0 3,0 0 0,0 0 1,0 0-1,0 0 0,0 0 1,0 0 0,0 0-4,0 0-3,0 0-2,0 0-4,0 0-4,0 0-4,0 0-3,0 0-4,0 5-1,0-5-1,0 0-1,0 0 5,0 4 5,0-4 2,0 6 4,0-1 8,8-1 11,-8-4 10,0 5 7,0 1 0,9 3-1,-9-3 2,0-2 5,0 7 1,0-2-6,0 1-6,0 0-1,8 0 0,-8 5 3,0-5 0,0 5-3,0-5-1,0 5 2,0 0 3,0-6-1,0 6-2,0-4-2,0 4 0,0-6-4,10 1-1,-10 1-8,0-2-6,0 1-2,0 0 2,0 0-2,8 0 0,-8 0 0,0 0-4,0-5 5,0 5 0,0 0 5,0 0 4,0 0 3,0 4 2,0-3 2,0-1 4,0 5 1,0-1 2,-8-4-2,8 5-4,0-4-4,0 3-2,-10-4-2,10 5-2,0-5-3,0 5-4,0-5-3,0 5-2,-8-5 0,8 0-2,0 0-1,0 5-4,0-6 1,0 2-3,0 4 0,0-6-1,0 1-3,0 1-1,0-2-1,0 6 1,0-5-1,0 0 0,0 5 0,0-5 0,0 5 0,0 0 0,0 0-1,0-1-1,0 1-1,0 6 1,0-7-2,0 1 0,0 6-1,0-7 0,0 1-2,0 0 3,0-5 0,0 5 2,0 0-3,0-5 1,0 0 0,0 5 0,0-6 1,0 2-4,0-1 2,0-5-1,0 5 3,0-1-4,0 7 4,0-6 0,0-1 1,0 6 1,0-4 0,0-2-3,-9 6 1,9-5 2,0 5-2,0-5-1,0 5 0,0 0-1,0-5 0,0 0 2,0 0 1,0 0-2,0 0 1,0 0 0,0-1 1,0 2-1,0-7 0,0 7 0,0-7-2,0 1 0,0 5 0,0-5 1,0 5-1,0-5 0,0 1-2,0 3 2,0-4 1,0 0 2,0 0-3,0 5 0,0-5 2,0 0 2,0 5-3,0-5 1,0 0 3,0 0-1,0 0 2,0 0 0,0 0-1,0-5 1,0 5 1,0 0-3,0 0-2,0 0 0,0-5-3,0 5-1,0 0 1,0 0 2,0 4 2,0-3 1,0-1 0,0 5 3,0-1 3,0-3 0,0 3 1,0-4-1,0 5-1,0-5-3,0 1 1,0-2-1,0 7-1,0-7-1,0 1-1,0 0-1,0 0 2,0 0 0,0 0-1,0 0-1,0-5 0,0 5 0,0-5 0,0 5 0,0-5 0,0 5 1,0 0-1,0-5 2,0 5 0,0 0 1,0 0 0,0 0-1,0-5-3,0 5 0,0-5 1,9 5-2,-9 0 0,0-5 0,0 0 1,0 5-1,0-5 3,0 0-1,0 0 1,0 0-2,0 0 1,0 0-3,0 0 1,0 0-2,0 0 0,0 0 0,0 0 0,0 5 1,0 0 1,0 0-1,8-1 1,-8 2 0,0 3 0,0 2 1,0-7 1,0 7-2,10-7 4,-10 7-1,0-7 0,0 7 1,0-7 1,0-4 0,8 5-2,-8 1-2,0-6-1,0 0 0,0 4 2,0-4 2,0 0 1,0 0 4,0 0 3,0 0 5,0 0 4,0 0 5,0 0 0,0 0-1,0-4-1,0 4-3,0-6-5,0 1-2,0 1-7,0-2-2,0 1-6,0 1-4,0-2-11,0-3-12,0-2-15,0 7-16,0-7-22,0 7-26,0-7-42,0 7-48,0-6-46,-8 5-54,8-5-59,0 5-67,0-5-65,0 0-82,0 0-146,0 0-63,-10-5-12,2 0 24</inkml:trace>
  <inkml:trace contextRef="#ctx0" brushRef="#br0" timeOffset="165655">434 5563 35,'8'0'256,"-8"-5"-42,0-1-29,0 2-23,0-7-18,9 7 0,-9-7 3,0 7-20,0-1-22,0-5-14,10 5-12,-10 0-6,0 5-8,0-5-10,0 0-6,0 5-4,0 0-5,0-5 0,0 5-1,-10 0 1,10 0-5,0 5-3,0-5-5,0 0-7,0 0-2,0 0-5,0 5-5,-9 0-2,9 0-2,-8 0 1,-2 5 2,2-1 3,-1 2 0,0 4 1,0 0 2,-8 0-1,7 0 3,2 4 4,0 6 2,-11-5 0,11 5 3,-2 5 4,2-6 1,-1 6-1,9-4-1,-10 4-4,2-6-4,8 2 1,-8 3-5,8-4-3,0-5-3,0 5 1,8-5-3,0 0 0,-8-5-2,10 4-1,-1-4 0,-1 0-1,10-5 1,-9 0-1,9 0-3,0 0 2,-9 0-2,8-5-9,1 5-19,0-5-26,-1 0-32,-7-5-32,7 0-36,1 0-38,-1-5-43,1 0-46,0-5-70,-1 0-93,-9 0-28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47.2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43 452 340,'36'-23'632,"-11"10"-625,-9-1 17,-11 1 37,-5 11-47,-1 4-13,-6 7 13,-6 7 14,-6 5-13,-4 8-7,2-1-4,2 3 1,3 0-3,10-3 0,6-2 2,5-3-3,3-2-1,2-8-8,4-2-11,-1-5 4,-1-9 7,-2-5 1,3-9-11,-2-6 9,0-8 1,-7 0-9,-4-5 3,-8 5 6,-5 0 5,-2 3 3,-5 1 0,3 8 0,8-3 5,2 9-3,7 0-2,8 3 0,9 2 0,4 3 3,6 1 4,-1 2 5,5 2 5,-6 2 1,1 2 18,-2 1-12,-3-1-13,-3 6-10,0 3-1,-4 4 3,-5 5-2,-5 5 1,-1 0 0,-3-1-2,0-1 0,0-8-1,0-5 1,1-5 0,3-4 6,5-7-5,2-4 6,4-6-5,2-9-1,1-1 5,-2-1-5,-4 3 0,-5 7 5,-2 7-6,-5 11-16,0 6 16,0 9 6,1 2-3,6 9 1,2-2-4,0 0 0,7-4 0,-1-4 5,-1-6-4,2-3-1,3-6-1,-2-8-2,2-7 1,-1-11 2,-1-4 0,-3-13 1,-2-5 0,1-9-1,1-9 1,0-3-2,1-4 2,-1 2 0,-2 13 10,-5 10 62,-3 17-19,-3 14-48,-2 15-2,-7 21-4,-7 23 46,1 15-9,2 16-6,1 7-7,11-3-9,11-8-10,3-10-1,1-10-4,-3-4 0,-7-11-2,-9-4-43,-12-5-94,-6-6-125,-6-10-116</inkml:trace>
  <inkml:trace contextRef="#ctx0" brushRef="#br0" timeOffset="900">702 345 681,'31'-14'150,"3"5"-87,4 3 23,7 4-63,5 0-23,0 6-9,-3 2-242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8:54.00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1407 188 142,'-10'-9'311,"10"-1"-99,0-1-67,0 2-31,0 3-21,0 2-17,0 4-8,0-5-6,0 5-4,0 5-8,0-5-2,0 10-9,0-1-1,0 6 10,0 0 4,10 5 4,-10 5 3,0 0-1,8 0-6,-8 5-2,8-1-5,1-3-11,-9 4-5,10 0-1,-2-6-2,0 1-1,2 0-3,-1 0-4,-1-5-2,2-5 0,-2 5 7,9-5 6,-7-6 4,7 1 2,1-5 6,0-5 9,-1 0 3,2 0 3,7-5-7,1-5-6,0-4-4,8-1 0,-9 0-6,9-5-6,1-5 0,-1 0-4,10 0 3,-10-5 2,8 0-2,2 1 0,-10-1-1,10-5-2,-10 5-4,0-5-4,10 5-3,-18 5-5,8-4-5,-8 4 1,-1 5-2,-9 0 0,2 5-2,-3 0 2,3 0-1,-11 10 0,2-5 1,7 1-1,-9 3 0,-8-3 0,10 3-1,-2 6 0,-8-5-1,9 1 0,-9 4 1,10 0-2,-10 0 0,8 4 0,-8-4-2,9 5 5,-9 1-16,9-2-23,-9 7-18,0-2-18,0 1-25,0 0-39,0 0-39,0 5-49,0-5-36,-9 5-74,9-5-109,0 5-51,-9-6-9</inkml:trace>
  <inkml:trace contextRef="#ctx0" brushRef="#br0" timeOffset="592">4246 532 393,'-17'-10'472,"-2"0"-167,3 0-113,6 10-62,-7-5-31,-1 5-24,9 5-20,-1 0-17,2 0-11,8 5-7,-8 0 1,8 0 3,8 4 4,-8 1 6,8 0 1,11 0-1,-11 0 0,10 0-1,1 0-8,6 0-7,-7 0-5,9-5-7,-9 0 1,7-5-1,2 0 4,0 0 11,-1-5 11,1 0 9,0-5 5,-1 0 0,9-5 2,-8 0 5,8 0-6,-8-5-10,8 1-10,0-7-5,-8 1 0,9 1 2,-1-1 0,1 0 6,-10-5-3,9 5-3,-8-5-1,8 5-6,-8-4-4,-1 3-6,1 1-4,0 1-10,-10-1 4,1 5 2,9 0-2,-19 5 1,10 0 1,-9 0 1,9 5 0,-10 0 0,1 0 0,1 0-1,-2 5 2,-8-5-1,8 5-2,2 5 1,-10-5 0,9 5-2,-9 0-4,0 5-10,0-5-14,0 5-15,0 0-16,-9 0-24,-1 0-26,2-1-24,0 2-23,-2 4-21,-7-5-23,7-1-31,-7 2-65,-1-2-103,1 1-44</inkml:trace>
  <inkml:trace contextRef="#ctx0" brushRef="#br0" timeOffset="2402">8 1049 223,'0'6'191,"-8"-2"-52,8 1-41,0 5-28,0 0-15,0 0-8,0 0-3,0 5-5,8-5-11,-8 0-8,9 5-3,-9-5 2,9 0 9,0-1 4,-1-3 1,10 3-1,-9-3 4,9-1-3,-9-5 1,17 0 0,-9 0-1,1-5 3,1-1 2,-3 2 3,11-7-1,-9 2 4,9-6-1,0 0-1,-1 0-1,0-5 3,0 5 2,11-10-4,-2 5-3,0-4 0,-8-2 1,16-4-3,-6 1-5,-2-1-8,8 0-4,2-5-1,-1 5 1,1-4 0,8-1 0,-9 5 1,1-5-1,-2 5-3,2 6 0,-1-6-3,-9 10-3,1-1 1,-11 2-4,2 4-3,-9 5-2,1-5-1,-3 5-1,3 5-1,-11 0 1,10 0-4,-9 0 1,-1 0 0,2 0 2,-10 5-2,8-5-1,1 5 3,-1-5-1,-8 5 1,10 0 0,-1 0 1,-9 0-1,0 0 0,8 0 2,-8 0-2,0 0-2,0 0 1,0 0 0,0 0 0,0 0-2,0 0 1,0 5 1,0 0 0,-8 0-1,8 0 1,-9 0-2,-1 0 2,2 5 1,-1 0-2,1-5-1,-2 5-13,2-5-18,-1 5-22,0-5-25,9 5-31,-9 0-33,1-6-46,8 7-71,-10-1-106,10-5-63</inkml:trace>
  <inkml:trace contextRef="#ctx0" brushRef="#br0" timeOffset="3087">3777 1303 259,'-9'-5'464,"1"0"-146,-2 0-120,10 0-62,-9 5-37,9-5-26,0 5-19,-8 0-17,8 0-12,0 0-11,0 5-4,8 0-5,-8 0-2,9 0 1,-9 5 1,18-5 3,-9 5-1,0-5 2,0 5-1,-1-5 1,11 5 7,-11-5-3,10 0 0,-1 0-1,1 0 0,1-5 0,-3 0 0,11 0 4,-9-5-1,-1 5 2,10-5 1,-9 0 0,9-5-1,-1 5 0,0-10-2,0 5-6,1 0-3,0-5-1,8 0-2,-8-5 3,9 5-1,-11-4 0,12 4-1,-11-5 1,10 0 0,-10 0-5,1 0 2,8 5-2,-18-5 2,10 5 5,-9 0-2,9 0 2,-11 6-2,11-6 3,-9 4 0,9 2-2,-10-1-3,1 5-3,-10-5 0,11 5 0,-2-1 1,-8 2 0,0-1 1,-1 5-2,2-5 1,-1 0 0,-9 5 0,8 0 0,-8 0 0,10-5 0,-10 5-1,0 0 0,0 0 0,8 0 0,-8 0 0,0 0 0,0 0 0,0 0-2,0 0 0,0 0 1,0 0-3,0 0 1,0 0-1,0 0 1,0 0-1,0 0 1,-8 0 2,8 5-1,-10 0-1,10 0 3,-8 0-7,-1-1-15,-1 2-17,2 3-20,-1-3-20,-9-1-24,10-1-25,-1 7-34,-1-7-37,-6 1-59,6 1-98,-7-2-54</inkml:trace>
  <inkml:trace contextRef="#ctx0" brushRef="#br0" timeOffset="5816">4714 2517 79,'-26'0'177,"-9"0"-41,8 0-24,0-4-14,-8 4-2,9-5-15,-10-1-22,10 6-15,-9-4-8,8-1-2,-8-1-3,8 2 6,-8-1 2,8-5 0,1 5 2,-9-5 5,8 5 1,-8-5 1,8 5 0,-9-5 0,10 0 2,0 0 5,-1 0-1,0 0-1,1-5-1,7 0 1,-7-5-5,9 5-3,-1-4-3,1-1-6,7-5-3,2 5 0,-11-10-4,19 5-6,-8 0-1,8-5-3,-8-5-6,8 5-4,0-9-2,0 4-3,0-4-2,0-2 0,0-4-1,8 6-1,-8-6 1,8-5-2,2 6 0,7-1 1,-7 0-1,7 0 0,1 1 1,-1-2 0,9 1 0,-7 6-1,7-6 0,1 5 1,0 0-1,8 5 1,-8-4-1,8 4 1,0 0-1,10 0 1,-10 6 0,8-6-1,2 5 0,9 0 1,-11 5 0,19-5 0,-9 5 0,9 5-1,-9-5 1,9 5-1,0 1 1,-9 4 0,9 0-2,0 5 3,-9 0-1,9 0-1,0 0-2,-9 10 2,9-5-2,0 5-1,-1 5 2,3-5-3,-12 5 2,11 5 1,-1-5 0,-1 5-1,1-5 1,0 10 1,0-10-1,-1 5 1,1 5 0,10-6-1,-2 2 2,2 4 0,-2 0 0,10 0 0,-10-1 0,0 1 0,10 5 0,-18-5 0,10 10 0,-20-1 0,11 2 1,-11 4-1,-7 4 1,-2 1 1,-6 0-1,-2 10 1,0 0 1,-8-1 0,-1 1-1,-9 5 1,1-11-1,-9 6 0,1 0 0,-10-5 0,0 5 3,0-10 1,-19 4 2,1 2 4,1-7 3,-1 1-1,-17 0 4,8-5-2,-8 5-2,0-5-1,0 0-2,-2 0-4,-6-1-3,8 1 3,-10-5-3,1 0-3,-9 0-2,8-1-6,2 2-16,-11-2-9,9 1-11,2 0-21,-2-5-18,1 0-16,-1 0-22,10 0-19,-8-5-7,8 0-21,-2-6-36,2 6-55,-8-5-86,6-5-44</inkml:trace>
  <inkml:trace contextRef="#ctx0" brushRef="#br0" timeOffset="6766">1699 1064 233,'0'-5'195,"-10"-5"-37,10 5-14,0 1-3,0 4-19,0-6-23,-9 1-15,9 5-12,0 0-11,0 0-10,0 0-10,0 0-11,-8 0-11,8 0-8,0 5-4,0 1-3,0-2-3,0 1-1,0 5 1,0 0 0,0 0-1,0 5 1,0-5 0,0 5 3,0 0 0,0-5 2,8 5 0,-8 5 0,9-5 1,-9 0-1,10 0-1,-2 0 0,0 0 2,1 0-1,1-1-1,-2 1 0,10 0-1,-9 0 0,-1-5 0,10 5-1,-1-5-3,2 0 2,-1-1-2,-1 2 1,1-1-4,9-5 3,-11-5 0,11 4 2,0-4-1,-1 0 0,1 0 1,-9-4 0,8 4 3,-8-5-2,9-1-1,-9 2-2,-1-1 2,9-1-2,-17 2 0,9-6-2,0 5-3,-1 0-4,1-5-5,-1 0-5,2 0-2,-11 0-11,10 0-10,0-5-6,-1 0-10,2 0-8,-3 0-9,3-5-12,-11 1-20,10-1-24,-9 0-34,9-5-61,-10 0-72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8:35.70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52 403 455,'0'-9'440,"0"-2"-76,0 7-73,0-1-49,0-1-38,0 2-28,0 4-24,0 0-21,0 0-24,-8 0-26,8 0-22,0 0-3,0 4 16,0 2 10,0 3 7,0 2 10,0 4 10,0 0 12,-10-1 4,10 1-10,0 0-24,0 5-12,0-5-11,-8 5-12,8-6-11,0 7-12,-9-6-6,9 0-2,0 5-6,-8-5-7,8 0-5,0-6-3,-10 6-1,10-5 0,0 0 1,0 0-1,0-5-3,0 0 3,0 0-2,0-5-1,0 5 3,0-5 8,0 0 4,0 0 8,0-5 2,10 0 0,-10-5 4,0-5-2,0 0-3,8-5-6,-8 1-8,9-7-3,-1 2-3,-8-1-3,10 0-2,-2-5 0,-8 5 2,9 0-1,-9 0-1,9 1-1,-9 4-2,9-1 3,-9 6 0,8 1 1,-8 4-2,0 5 1,0-5 0,10 10-2,-10-5 3,0 10-2,9-5-2,-1 10 1,0-1 2,2 2 0,7 9 3,-7-5 0,-2 4 1,11 1 0,-11 1 3,9-2-2,-7 1-2,7 5-1,-8-5-1,8 5 0,-7 0 3,-1-5-3,7-1 0,-6 7 4,-1-2-4,-1-4 3,2 5 0,-2-5-5,1 0-6,1-1-9,-10 2-27,0-6-26,8-1-25,-8 1-32,0 0-38,8-5-34,-8 0-32,0 0-25,0-5-23,0-5-33,0-5-43,0 0-54,0-5-84,0-5-34,0-5-5</inkml:trace>
  <inkml:trace contextRef="#ctx0" brushRef="#br0" timeOffset="448">539 50 341,'0'-15'471,"9"5"-86,-9 5-94,8 5-74,-8 10-45,9 5-20,-9 5-14,0 4-2,0 11 7,10 1 2,-10 3-2,0 1-4,8 5-8,-8 5-14,0-1-12,0-4-18,0 5-16,0-5-14,0-1-14,8-3-15,-8-7-12,0 6-3,0-5-10,10-5 2,-10 0-2,9 0-2,-9 0-5,8-6-21,-8-4-40,10 0-47,-10 0-53,0-5-64,8-5-66,-8 0-86,0-10-131,0 0-72,9 0-14,-9-5 16</inkml:trace>
  <inkml:trace contextRef="#ctx0" brushRef="#br0" timeOffset="675">875 652 164,'0'-5'508,"0"5"-86,8-5-111,-8 5-92,10-4-76,-1-2-51,-1 1-30,2-5-17,7 5-14,1-5-10,-1 1-7,-7-2-1,16 2 3,-17-1 4,8-5 3,1 4 3,-10 7 0,2-11 4,7 5 5,-7 0 2,-10-5 0,8 5 0,-8-5 2,9 5 0,-9-5 7,0 0 4,0 6 2,0-2 5,0 1 3,0 1 4,0-2 0,-9 7-1,1-7-6,8 7-6,-10 4 2,2 0-14,-1 0-10,-9 0-12,10 4-6,-11 7-2,11-7 0,-10 11 1,1-4-6,-2 8 8,11-4 4,-10 0 3,9 5 0,1-5 0,-2 5-2,10-5-2,-8 5-6,8-5-4,0 4-1,0 2-2,0-7 1,0 1 1,8 0-1,2 0 0,-2 0 3,1 0 0,-1-5-1,10 0 0,1 0 1,-11 0-3,10 0-1,-1-5 0,2 5 0,7-5-2,-9-1 0,1 2 2,-1-1-2,1-1 2,1 2 1,-3-1 0,3-5-1,-2 0 1,-8 0 0,8-5 0,-7 5 0,7-6 0,-7 2 0,7-7-2,-8 2 1,8-6 1,-8 0-1,1-5-1,6 5 1,-6-10-1,7 0 0,1 0 2,-9-4-3,9-1 1,-1-5 2,-7 5-1,7-10-2,-8 0-1,8 6 1,1-12-2,-9 7 1,-1-1-1,2 0-1,-1 5 1,-9 1 0,8-1 2,-8 10-3,0 0 4,0 5-1,0 5 1,0 5-2,0 0-2,0 10 1,0 0-2,0 10 5,-8 5 8,8 10 9,0 5 16,-9 4 22,9 11 13,-10 1 14,10 3 17,-8 1 9,8 0 3,-9 0 0,9-6-10,0 6-14,0-5-7,0 0-11,0-6-17,0 1-12,0 0-8,0-5-11,0-1-6,9-4-6,-9 0-5,0-5 0,0 0-2,8-5 1,-8 0-4,0-5 0,0 0-7,0-5-9,0-1-13,10-3-17,-10-6-33,0 0-37,0-6-34,0-3-33,0-1-27,9-5-23,-9-5-23,0 0-18,0-5 1,0 0 5,0-5 8,0 0 13,0 0 19,0 1 26,8-1 31,-8 0 33,10 0 33,-10 6 35,8-2 40,1 2 29,-9 3 23,8 2 21,2 4 17,-2 5 12,1-5 11,1 5 1,-10 0-3,8 5-2,10-5-1,-9 5-6,-1 0-5,1 0-6,0 5-3,0-4 0,9-2-2,-10 6 6,1-5-4,9 5-2,-9-4-2,9 4 2,-10-6 2,11 6 1,-11-5 0,0 5-3,2-4-1,-1 4-1,-1 0-1,0-6-2,-8 6-5,10 0-1,-10 0-1,0 0-5,0 0 1,0 0 9,0 6 10,0-2 8,0 1 5,0 5 6,0-5 8,0 10 6,0-5 2,-10 5-12,10 0-9,-8 0-13,8 5-10,-8-5-10,-1 5-14,9-5-8,0 0-9,-10 5-4,10-5-3,0 0-1,0 0 1,-8-1 0,8 1 4,0-5-6,0 5 5,8-5 1,-8 0-1,0-5 1,0 0 0,0 0-2,0 0-2,10 0 2,-10-5-3,9-5 1,-1 5-1,0-5 0,2-5-1,-1 0 0,-1 5-1,2-5 1,-2-5 0,11 10 1,-11-5-2,0 0 1,2 5 0,-1 0 0,-1 1-1,1-2-2,0 6 1,0-5 0,-1 5 2,2 5 1,-10-5 0,9 6-2,9-6 1,-18 4 1,8 1-1,1 0 0,-1-5-1,-8 5 0,10 0-2,-10 0 4,8-5-1,1 5 1,-9 0 0,0-5 0,10 0-1,-10 0 1,0 0 3,0 0-1,0 0 0,0 0 0,8-5 1,-8 0-1,8 0 1,2 0-3,-10 0-2,9-5-2,-1 6 2,1-7-1,0 7 0,-9-7 0,9 7 1,-1-2 1,2-3 1,-10 4 1,8-5 1,-8 5-2,9-5-1,-9 5 0,0-5 1,10-1-1,-10 2 2,0-1-2,0 5-3,0-5 3,0 5-1,8 0 0,-8-5-2,0 10 2,0-5-2,0 5 3,0-5-5,0 5-16,0-5-20,0 5-23,0 0-20,0 0-30,0 5-38,0 0-41,9-5-34,-9 5-23,0-5-18,0 0-21,8 5-26,-8-5-40,0 0-62,0-5-55,0 5-10</inkml:trace>
  <inkml:trace contextRef="#ctx0" brushRef="#br0" timeOffset="2213">2459 344 266,'0'-6'539,"0"6"-75,0-4-108,0-1-92,8 0-74,-8-1-48,10 2-32,-2-7-22,1 2-19,-1-1-12,2 5-3,-1-5 0,9 0 2,-10 0 9,1 0 11,1 0 9,-2-5 5,0 5 7,2 1 3,-1-7 2,-1 1-1,-8 5 1,8-5-2,2 6-4,-10-6-6,0 4-5,0-4-7,9 6-7,-9-1-2,0 0-5,0 5-4,0 0-1,0 0 0,0 5-7,0-5-6,0 5-6,0 0-9,0 0-11,0 0-10,0 5-5,-9 5-4,9 0 1,-10 5 3,10 5 3,-8-1 11,0 1 11,8 5 16,-9 0 12,-1-4 11,10 3 12,-8 1 10,8 0 1,-8 0-3,8-5-6,-10 4-12,10 2-11,0-7-13,-9 1-13,9 0-12,0 0-6,0 0-6,-8 0-4,8-5-3,0 5-1,-10-5 1,10 4-4,0-4-18,-8 0-31,8 0-34,0 0-38,0-4-37,-9-2-39,9 1-42,0 0-39,0-5-27,0 5-16,-10-5-14,10 5-10,-8-5-12,8-5-14,-9 0-22,9 5-38,-8-5-45,8-5-32,-10 5 5</inkml:trace>
  <inkml:trace contextRef="#ctx0" brushRef="#br0" timeOffset="2552">2397 737 176,'0'5'364,"0"-5"-46,0 0-49,0 0-41,0 0-29,0 0-25,0 5-19,0-5-13,0 0-2,0 0 1,8 0 3,1 0 1,1 0-9,-2-5-7,1 5-10,0 0-11,8 0-17,1 0-25,-9 0-20,9 0-21,-1-5-11,10 5-16,-9 0-29,9 0-41,-11 0-50,3-5-52,7 5-62,-7-5-73,6 0-98,-7-5-123,0 0-48,-1 5 2</inkml:trace>
  <inkml:trace contextRef="#ctx0" brushRef="#br0" timeOffset="2758">3078 418 307,'0'0'541,"8"0"-61,-8-5-111,10 5-89,-1 0-60,-1-4-42,10-2-29,-9 6-24,9-5-19,-1 1-19,1-2-17,0 6-16,-1-5-17,1 1-13,-1 4-11,2 0-6,-1-5-3,-1 5-10,1 0-23,-1 0-38,-7 5-49,6-5-60,-6 0-78,-1 0-112,-1 4-139,-8 1-68,0-5-18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8:29.81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459 876 296,'0'0'385,"0"0"-88,0 0-75,0 0-51,0 0-45,10 0-34,-10 0-22,9-4-17,-9-1-9,8-1-5,2 2-3,-2-1-2,1-5 0,-9 5 6,9-5 4,0 0 3,-1 0-2,-8-1-4,10 2 0,-1-1 3,-9 0 1,8-5-7,-8 5-3,0-5-1,0 0 2,8 6 3,-8-6-3,0-1-8,-8 1 0,8 5 10,0 1 8,0-2-1,0 7 0,-8-2-4,8 1 0,0 1 0,-9-1-3,9 5-12,-10 0-10,10 0-5,-8 5-2,-1-1-2,0 7 8,-8-7-7,7 7-3,2-2-2,-11 6 1,11-5-2,-1 6 0,1-7 0,-2 1-10,2 5 10,-1 0-2,9-5 0,0 5-1,-10-5 4,10 5-2,10-6 1,-10 2 0,9 4-2,-1-6 5,2 2-1,-2-1 3,9-5-2,2 5 1,-1-5-1,-1-1 0,1 1 1,0 1-4,-1-2 4,1-4-4,-1 0-1,1 0 0,1 0 0,-3 0 0,3-4-1,-11-2 0,10 1 1,-9 1 0,9-7-1,-1 2 1,-9-6 1,11 0 0,-1 0-1,-10 0 1,10-5-2,-9-5 1,-1 5-1,11-4 2,-11-2-2,0-4 0,-8 6-2,10-6 0,-1 0 1,-9-5 1,8 5 0,-8 0-2,10 1 2,-2-1 0,-8 0 1,0 5 0,9-5-1,-9 0 0,0 5 0,8 0 0,-8 0 0,0-4-1,10 8 0,-10-3-1,8 4 3,-8 0 0,0 5-2,9 0-3,-9 0 3,0 5 1,0 1-2,10-2 1,-10 1-1,0 5 1,0 1 0,0 4 1,0-6-2,0 1-2,0 5-1,0 0 1,0 0 0,-10 5 1,10 1 0,0-2 1,-9 7 2,9-2 0,-8 1 3,8 5-1,-10-5 0,10 0-2,-8 0 0,8 5 0,-9-5 0,9 0 0,-8 5 0,8-1 1,0-3 2,-10 4 1,10 0 4,-8 4 5,8-4 5,0 5 5,0 0 2,0 5 5,0-5 1,0 5 9,0 0 1,0 5-1,0-6 2,0 6 1,0 0 3,0 5-5,0-5-1,8 5-7,-8-5-4,10 0-5,-10 4-5,0-3-6,8-2-4,-8-4-2,0 5 0,0-6-2,0 7-3,0-12 1,0 7 1,0-7-4,0 1-8,0 0 4,9-5 2,-9 0 1,0 0 1,0-5 0,0 5-1,0-5 2,0-6 8,0 7-4,0-7-3,8 7 1,-8-7 0,0 2-1,0-6 0,0 5 0,10-5-1,-10 0 4,8 0-1,-8 0 1,9-5-4,9-1-6,-9 2-12,0-7-15,0 7-13,8-7-14,-8 2-21,0-1-23,-1-5-22,2 5-19,-1-5-10,-1 0-7,2 0-10,7 0-8,-9 0 1,2 0 5,-2-5 9,-8 1 10,9 4 16,9-5 13,-18 0 14,8 5 14,2-5 15,-1 0 16,-1 0 13,-8-4 14,10 3 5,-2-4 12,-8 0 9,9 5 4,-9-4 5,8-1 5,-8 0 6,10 0 4,-10 0 0,0 5 4,0-5 7,9 6 8,-9-7 5,0 7 0,0-1 0,0 0 5,0 0 4,0-5-2,0 5-2,0 0-5,0 0-5,0 5 0,0-5 1,0 5 2,0 0 3,0 0 6,0 1 5,0 4 6,0 0 6,0 0 5,0 5 2,0 0-3,0 0-1,0 0-4,-9 5-6,9-5-8,0 5-7,0 0-4,0 0-5,0 5 3,-10 0 4,10 5 7,-8 5 10,-1 0 14,1 4 11,8 7 14,-10-2 21,2 6-2,8 0-3,-9 0 0,9 5-1,-10-5 2,10 5-4,0-5-11,0 4-17,0 1-5,0-5-5,0 5-11,0-5-8,10-1-12,-10-4-10,0 5-4,9-5-3,-9 0-5,8-5-6,-8 0 2,10 5-3,-10-10 0,8 5-4,-8 0 3,9-5-4,-9 4 0,0-4 4,8 0-3,-8 0 1,10 0-3,-10-5-7,0 0-26,9 5-27,-9-10-35,8 5-42,-8 0-38,10-5-44,-10 0-44,8 0-42,1-5-35,-9 0-45,9-5-76,0 0-60,-1 0-17</inkml:trace>
  <inkml:trace contextRef="#ctx0" brushRef="#br0" timeOffset="1228">1689 558 68,'-8'0'451,"8"0"-86,0 0-89,0-5-65,8 0-55,-8 0-39,10 0-28,-2 0-19,1 0-12,9-5-5,-9 0-1,9 0-2,-1 0 1,-8 0-2,8 0 2,-7 0 1,-1-5 5,-1 5 2,10 1 0,-9-2 3,-9 2-4,8-1 3,2-1-4,-2 2-1,-8-1-6,0 0-5,9 0-8,-9-5-8,10 5-5,-10 0-4,8 0 1,-8 5 12,8-5 0,-8 0 1,0 5 2,0-5 3,10 5 1,-10 0 4,0 0 0,0 1-11,0-2 0,0 1-2,0 5 1,0-4-4,-10 4 0,10-6-2,0 6-5,0 0-3,0 0-2,0 0-2,0 0-2,0 0-2,0 0-3,0 0 3,0 0-3,0 0-1,0 0-6,-8 0 2,8 6 1,0-2-1,-8 1 10,8 5 6,-10 0 12,10 0 7,-9 5 7,1 0 11,8 5 7,-10-5 6,2 5-3,8-1-5,-9-4 2,9 11 2,0-7-2,-8 7-9,8-2-4,0 1-6,0 0-1,0-5-7,0 10-7,0-11-6,0 7 2,0-2 2,0 1 0,0-5 1,0 6 0,0-7-2,0 1 0,-10 0-3,10-1-5,0 2-3,0-7-3,0 7-3,0-6-2,0-1-3,0-4 0,-8 5-6,8 0 2,0-5 0,0 0 1,0 0-5,0 0 0,0 0-2,-9-5-16,9 5-18,0-5-21,0 0-25,0 0-21,0-5-17,0 5-22,0-5-21,-10 5-10,10-5-11,0 0-21,0 0-16,-8 0-7,8 0-6,0-5-5,0 5-2,-9-5 7,9 0 16,0 0 32,-9 5 33,9-5 27,0 5 26,-9-5 26,9 0 27,-8 5 27,8-5 28,-10 5 27,10 0 21,-8-5 19,8 5 18,-9 0 18,9-5 20,0 5 13,-8 0 4,8 0 2,0 0 4,0 0-2,0 0-6,0 0-9,0 0-17,8 0-13,-8 0-6,9-5-7,-1 5-8,2 0-3,-2 0 5,10 0 0,-1 0 0,2 0-2,-11 5-7,10-5-10,-1 0-9,-7 0-12,7 5-10,1-5-11,-10 5-5,11-5-5,-11 5-2,1-5-3,9 0-3,-10 5-4,2 0-8,7-5-21,-7 5-32,-2-5-41,1 5-45,-1-5-52,-8 0-56,10 0-67,-2-5-94,-8 5-131,9-5-51,-9-5 0</inkml:trace>
  <inkml:trace contextRef="#ctx0" brushRef="#br0" timeOffset="3198">2565 1051 223,'0'0'358,"0"0"-65,0 0-51,0 0-27,0 0-34,0 0-37,0 0-26,0 0-21,0 0-17,0 0-15,0 0-13,0 0-8,0 5-9,0-5-1,-8 0 5,8 0 8,0 4 6,0 2 10,0-1 12,-9-1 8,9 2 8,0-1 0,-9 4-5,9 1-11,-9 1-10,1-2-10,-2 1-15,10 0-12,-8 5-10,-1-5-7,1 5-6,-2-5-2,1 5-3,1-5-5,-2 5-13,10-6-26,0 2-29,0-1-26,0-5-30,0 5-34,10-5-35,-10-5-37,8 0-34,1 0-38,1-5-68,7-1-75,-9-3-28</inkml:trace>
  <inkml:trace contextRef="#ctx0" brushRef="#br0" timeOffset="3529">3345 374 263,'0'-6'324,"0"2"-75,0-1-61,0 0-41,0-5-35,-10 10-23,10 0-12,0 0-14,0 0-9,-9 0-6,1 5-3,-1 0-3,0 0 5,-8 4 4,7 2 10,-7-1 14,7 5 16,-7 5 11,-1-5 8,1 9 4,-9-4-2,7 5 0,3 0-2,6 0-10,-7 5-9,-1-6-10,9 2-13,-1-2-8,2 2-17,0-2-7,-2-4-9,10 5-7,-9-5-9,9-5-4,0 4-2,0 1 0,9-5 5,-9 0-3,10 0-1,-2 0-1,0-4-2,2-2-2,-1 1 3,9 0-1,-10 0 1,11-5-2,-3 0-1,-7 0-1,9-5-4,0 0-12,9 0-28,-10 0-34,1-5-39,9 0-46,-10 0-53,9-5-62,1 0-83,-9 0-129,-1 1-62,10-6-14</inkml:trace>
  <inkml:trace contextRef="#ctx0" brushRef="#br0" timeOffset="3920">3715 887 108,'0'0'277,"0"0"-48,10 0-45,-10 0-33,9 0-24,-1-6-22,2 1-21,-2 1-19,1-7-9,9 7-10,-10-7-3,1 2-5,9-1 0,-10 0 0,2-5-5,-1 5-2,-1-5-1,2 5 1,-2-5-2,1 0 2,-1 0 2,2 0 6,-10-4 6,8 3 17,-8 1 7,9 5 2,-9 1 4,0-2 6,0 1 6,0 5 3,0 1 3,0-1-12,0 5-9,0-6-7,0 6-9,0-4-8,0 4-12,-9 4-9,9 2-12,-8-1-5,-2 4-3,2 1 1,-9 5 4,7 0 4,-7 0 4,7 1 5,-6-1 5,6 0 3,1-1 0,1 1-1,-1 0-4,9 0-3,-9-5-5,9-1-6,-9 6-5,9-4-4,0-2 1,9 2 0,-9-1-1,9-5 1,0 5 1,-1-5 0,1-1 0,9 1 1,0 1-2,-1-6-1,-7 4 0,7-4-1,1 0-3,-1 0 3,1-4-2,0 4-2,-1 0 0,1-6 3,-1 1 0,-7 1-2,7-1 0,-7-1 0,-2 2-1,9-1 1,-7-5 1,-2-1-2,1 2-1,1-6 2,-2 0-1,10 0 0,-9 0 0,-1-5 2,1 0-2,9-5 0,-10 0 0,10 0 0,1-5-2,-11 1 0,9-1 2,1 0-2,-9-5 2,1 0 0,6 5-1,-6-4 1,-1 4-1,-1-5-1,0 5 1,2 5-2,-1 0 2,-9 1 1,0-2 1,8 11-1,-8 0 4,0 6 6,0-1 0,0 0 4,0 5-3,0 0-2,0 5 1,0 0-2,-8 5 5,8 5 3,-9 5 10,-1 5 7,2 4 12,-9 6 12,7 5 15,2 0 16,-10 5 6,9-1 4,1 2 3,-10-2 0,9 6 3,1-5-5,-2 5-9,1-11-11,9 7-11,-8-6-10,-2-1-11,10-4-12,0-1-10,0 2-9,0-6-5,0-1-3,0 2-2,10-7-2,-2-4-1,-8 5-1,9-5 0,1-5 0,-2 0 1,1 0-1,-1-5-1,2 0 0,-2 0 3,1 0-3,1-5-1,-2-5 1,10 0 4,-1-5-2,-9-5 0,2 0-2,7 0-5,-7-5-2,-2-5-4,11 1-8,-11-6-6,0 4-4,1-9-9,1 6-3,-2-6 0,1 0 1,0 0 0,0 0 11,-1 5 1,2 0 4,-1 1 7,-1-1 5,2 5 4,-10 0 0,8 6 5,1-2-5,-1 1 1,-8 1 2,10 4 1,-10-5 0,8 10 2,-8-5 2,9 10 0,-9-5 0,0 5 3,0-5 0,0 5-3,0 5 2,0-5-1,0 5-1,0 0 1,0 0 0,0 0-5,0 0 1,0 0-1,0 0 0,-9 5-1,9 0-1,-8 5 0,-2 0 0,2 5 4,-1 0 0,1 5 1,-2 0 0,2 5 3,-1-5 2,-9 4-2,9 6-2,0-5 1,0 5 4,1 0-1,-2 0-2,10 0-2,-9-6 1,1 6 2,8 0 2,-8-5-4,8 5 1,0-5 0,0-1 1,8-4-4,-8 6 2,8-7-2,-8 7 3,9-7 1,1-4-4,-2 5 0,1-5 1,0-5 4,0 5-1,-1-5-1,2 0-3,7 0 2,-7-6 1,7 2 1,-9-1 0,19-1-1,-9-4 1,0 0-2,-1 0-1,1 0-3,-1-4-17,10-1-14,-9-1-9,9 2-13,-10-6-11,1 0-6,0 5-9,-1-5-8,-9 0 6,11 5-5,-11-5-7,2 5-13,-2 0-15,1-5-20,-9 5-21,10 0-26,-10 0-27,0 0-31,0 0-38,0-5-41,0 5-62,0 1-101,0-7-34,-10 7-1</inkml:trace>
  <inkml:trace contextRef="#ctx0" brushRef="#br0" timeOffset="5002">5132 458 322,'8'-19'540,"11"4"-81,-3 0-128,3 0-87,-2 0-54,1 0-36,0 10-21,-1 0-3,1 0-8,9 10-8,-10 5 3,1 0 6,9 10 3,-10 4 1,1 1 1,0 5-9,-1 5-7,1 0-10,-9 0-18,-1 4-18,2 1-10,-10-5-7,-10 5-5,2-5-11,-1 5-7,-9-5 0,1-5 7,-1 4 6,0-4 3,-9-5 6,2 5-1,6-10 0,-7 5 3,-1-5-5,10-5-8,-1 0-5,0 0-8,9-6-7,1 1 0,-2-5 0,1 1 1,9-2 1,-8 1 5,8-5 5,0 0 8,0 0 6,8 0 0,1-5 0,1 1-3,7-2-1,1-3-6,9-2-10,-1-4-7,9 6-5,0-6-3,1 0-2,0-6-5,8 7-1,0-6 0,0 5 0,1-5 1,7 0 0,-7 0-3,-2 5-1,2-4-9,-1 4-18,1-5-30,-10 5-31,0 0-44,-8 4-49,-1 2-53,1-1-59,-9 5-52,-1-1-48,-7 2-50,-2 4-67,1 0-99,-9 0-28,0 0 15</inkml:trace>
  <inkml:trace contextRef="#ctx0" brushRef="#br0" timeOffset="15140">2053 1330 31,'-10'0'158,"10"0"-18,-8 0-15,-1 0-16,1 0-19,-2 4-21,-7-4-9,7 0-1,-7 0 5,-1 0 0,10 0-4,-11 0 0,-7-4 2,9 4 7,-10 0 0,9 0-6,-9 0-5,-8 0-6,9 0-3,-10 0-2,-8 0-4,8 0-4,-7 0-2,-2 0 0,1 0 2,0 0 8,-10 0 2,2 0 0,7 0 6,-16 0 2,7 0 1,1 0 2,1 0-3,-11 0-3,11-6-2,-2 6-5,-7 0-5,7-5-10,1 5-3,9-4-5,-1 4-1,-8-6-5,18 1-4,-9 1-4,0 4-3,8-6 2,1 1 1,-1 1 2,11-1 1,-2-1-2,-10 6-1,20-4 0,-9-1 1,-1 5-4,9-6-1,-7 6-3,6-4-3,1 4 1,10-5 1,-11 5 0,3 0 0,7 0-1,-1-6 0,-7 6 0,8 0-1,0 0 0,9 0 0,-8 0 0,8 0-3,-10 0 2,10 0 1,0 0 0,0 0 1,-8-4 2,8 4-1,0 0-1,0 0 2,0 0 0,0 0-2,0 0 0,0 0-1,0 0 0,0 0 0,0 0 2,0 0-1,0 0 0,-9 0-1,9 0 0,0 0 0,0 0 0,0 0 0,0 0-2,0 0 1,0 0 0,0 0 0,0 0 1,0 0-2,0 0-1,0 0 1,0 0-2,0 0-1,0 0-2,0 0-10,0 0-13,9 0-16,-9 0-13,0 0-17,0 0-13,0 0-16,0 0-17,0 0-10,0 0-2,8 0-5,-8 0-6,10 0-14,-2-5-30,-8 5-51,9 0-83,0-5-55</inkml:trace>
  <inkml:trace contextRef="#ctx0" brushRef="#br0" timeOffset="16379">4768 1369 159,'0'0'196,"0"0"-33,0 0-33,10 0-26,-10 0-21,0-5-17,0 5-14,0 0-10,0 0-7,0 0-7,0 0-4,0 0-5,0 0-3,0-5-4,0 5-3,0 0-1,0 0-3,0-5-1,0 5 3,0 0 6,0 0 4,0 0 8,0-5 4,0 5 3,0 0 5,0 0 0,0-5-2,0 5-5,-10 0-5,10 0-7,-8-5-3,8 5-5,-9 0-4,0 0 0,-8-5-3,7 5 2,-7 0 0,-10 0-1,9 0 2,-9 0 1,11 0 1,-11 0 1,-8 0 1,8 0 0,1 0 1,-10 0 2,0 5-1,11-5 1,-12 0 0,2 5-1,-8-5 2,6 5 0,-7-5-4,9 5-2,-10-5-1,-8 5-1,10 0 1,-11 0-2,1 0-3,-9 0 0,0 5 0,1-5 0,-1 5-2,-10 0 0,2-5-2,0 5 2,-2 0-1,2 0 1,-2-1 0,11-3 0,-10 3 0,10-3 1,-1 3 1,0-3 5,9-1 7,-1-1 6,9-4 2,10 5 6,0-5 12,8 0 6,1 0 6,-1 0-1,19-5-5,-11 5-4,11 0-2,0-4-5,-1 4-10,-1-5-6,2-1-1,-1 6 0,9 0 3,-9-4-1,9-1-4,0-1 4,0 6 3,-9-4 3,9-1-5,0 5-4,-8-6-2,8 2-2,0-1 4,-10 5-3,10-5 1,0 5 1,0 0 2,0-5 4,0 5 3,0 0-1,0 0 1,0 0-3,0 0-3,0 0-5,0 0-4,0 0-6,0 0-3,0 0 1,0 0-3,0 0 1,0 0 0,0 0 0,0 0 2,0 0 0,0 0-1,0 0-1,0 0 0,0 0-9,0 0 7,0 0-1,0 0 0,0 0 1,0 0 0,0 0 2,0 0 1,0 0 7,0 0-4,0 0-2,0 0-2,0 0 0,0 0-1,0 0-1,0 0 0,0 0 2,0 0 0,0 0 2,0 0 2,0 0-2,0 0-2,0 0 4,0 0-1,0 0-3,0 0-1,0 0 1,0 0 0,0 0 1,0 0-1,0 0 0,0 0 0,0 0 0,0 0 1,0 0-8,0 0 2,0 0 2,0 0 2,0 0-3,0 0 5,0 0 0,0 0-1,0 0 7,0 0-4,0 0-1,0 0-1,0 0 1,0 0-4,0 0 0,0 0 1,0 0 1,0 0 0,0 0 1,0 0-1,0 0 0,0 0 0,0 0 0,0 0 1,0 0 8,0 0-5,0 0-1,0 0-2,0 0 1,0 0 1,0 0-1,0 0-3,0 0-7,0 0 5,0 0-1,0 0 1,0 0 0,0 0-1,0 0 3,0 0 1,0 0-1,0 0 0,0 0 1,0 0 1,0 0 1,0 0 1,0 0-3,0 0 0,0 0-1,0 0 1,0 0 2,0 0-2,0 0-1,0 0-2,0 0 3,-8 0 0,8 0 0,0 0 1,0 0-2,0 0 5,0 0-3,0 0 1,0 0-2,0 0 1,0 0-2,0 0 1,0 0-1,0 0-2,0 0 1,0 0 2,0 0-1,0 0 0,0 0-1,0 0 2,0 5 0,0-5-2,0 0 1,0 0 1,0 0 0,0 0 5,0 0 0,0 0-2,0 0 2,0 0 1,0 0 1,0 0-1,0 0 0,0 0 0,0 0 0,0 0-1,0 0-2,0 0 1,0 0 0,0 0 0,0 0-1,0 0 2,0 0-1,0 0 0,0 0 1,0 0-1,0 0 0,0 0 1,0 0-3,0 0-2,0 0 0,0 0 1,0 0 1,0 0 0,0 0-2,0 0 0,0 0 1,0 0 0,0 0 0,0 0-1,0 0-1,0 0 1,0 0-1,0 0 1,0 0 0,0 0 0,0 0 0,0 0 0,0 0 1,0 0-1,0 0 0,0 0 0,0 0 0,0 0 0,0 0 0,0 0 0,0 0-2,0 0 2,0 0-1,0 0 1,-9 0 0,9 0 0,0 0-1,0 0 1,0 0 0,0 0 1,0 0 0,0 0-1,0 0 0,0 0 0,0 0 2,0 0-2,0 0 1,0 0-1,0 0 0,0 0 2,0 0 9,0 0-4,0 0-5,0 0 1,0 0-2,0 0-1,0 0 0,0 0-2,0 0-9,0 0 5,0 0 3,0 0 2,0 0-1,0 0 2,0 0 0,0 0 0,0 0 1,0 0-1,0 0 1,0 0-1,0 0 0,0 0 0,0 0 6,0 0-2,0 0-3,0 0-1,0 0 0,0 0 1,0 0-1,0 0-2,0 5-2,0-5 3,0 5-1,0-5 2,0 4 1,0 2-2,-8-6 1,8 5-7,0-1-25,-10 2-27,10 3-28,-9-9-42,1 6-47,8-6-51,0 0-75,0 0-117,-10 0-75,2 0-26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8:50.78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3583 736 55,'0'0'103,"0"6"-11,0-2 0,0-4 5,0 5-6,0-5-12,9 6-11,-9-2-8,0-4-5,0 5-2,-9 0-10,9 0-9,0 0-4,0 5 1,-9-5-3,9 5-3,-9 0-1,9 5-2,-8-5 0,8 5 0,-10-5-3,10 5-6,-8 0-3,-1 0-2,-1 0-1,2 0-1,-1 0-2,-9 0 0,10-1 2,-1 1 1,-9 0 2,0 5 2,1-5 2,-1 0 4,1 0 3,-1-5-2,-9 5 0,0 0 1,1-1 1,-1 1-1,0-5-1,2 5-3,-2 0-1,1 0 2,-1-5 1,-8 5-2,8-5-2,1 0-1,-1 5 0,0-5 0,0 0-3,1 0-1,-1 0-2,0-1 0,2 2 1,-2-7-1,1 7-1,-1-2-1,0 1 2,1 1 0,-1-6-2,0 5 0,-8-1-2,0 2 1,9-2-2,-19-3-1,10 3 0,-1 1 0,-9 0 0,2-5-1,-10 5 1,9 0-1,-9-5 0,-9 0 0,9 5 1,-1-6 2,-8 2 5,9-1 5,0 0 1,-9-5 1,9 5 2,1-5 2,-2 0-3,1 0-1,9-5-5,-9 5-1,0-5-4,8 0-2,1-1-1,-1-3-1,10 4 1,-8 0 0,6-5-1,2 0-2,0-5 1,8 0 1,-8 0 1,0 0 2,8 1-1,1-7-1,-1 1 2,0 1-1,1-1 0,-1 0-1,0-5-1,11 5 0,-11-5-1,9 0 0,-9 6-1,10-7 2,-10 2 0,9 3-1,-9-3 0,1 4 1,9 0 0,-10 0 0,1-5-1,-1 6-1,0-2 1,1 6 1,-1-5 1,10 5-1,-10-4 0,1-1 0,7 5 2,3 0 1,-11 0-2,9 0 1,9 0 1,-9 0 1,10 5 3,-1-5 0,1 5 0,-2 1 1,1-2 2,1 2-1,8-1-1,-10-1-1,10 7-2,0-1 1,-8-1-3,8 2 1,0-1-1,0 0 1,0 0 0,0 0 0,-9 5 1,9-5-2,0 0 1,-9 5-1,9-5 1,-9 5-2,9-5 0,-8 5-1,8-5 0,0 5 0,0-5 0,-9 5-1,9-5 0,0 5 0,-10 0 0,10-5 0,0 5 0,0 0 2,0 0-1,0 0 1,0 0 0,0 0-1,0 0-1,0-5 0,0 5 0,0 0 0,0 0-1,0 0 1,0 0 0,0 0-2,0 0 2,0 0-3,0 0 1,0 0 2,0 0-3,0 0 2,0 0 1,0 0-2,0 0 2,0 0 2,0 0 0,0 0-2,0 0 3,0 0-2,0 0 1,0 0 1,0 0-3,0 0-4,0 0 3,0 0 0,0 0 2,10 0-1,-10 0 1,0 0-1,0 0 0,0 0 4,0 0-3,0 0 1,0 0-2,0 0 0,0 0-1,0 0 1,0 0 2,0 0 0,0 0-2,0 0 0,0 0 0,0 0 1,0 0 0,0 0 1,0 0-1,0-5 1,0 5-1,0 0 1,0 0-2,0 0 0,0 0 0,0 0 0,0 0 1,0 0 3,0 0 2,0 0 1,0 0 4,0 5 2,0-5 7,0 0 7,0 0 6,-10 0 4,10 0 2,0 0 0,0 0 0,0 0-3,0-5-6,0 5-7,-8 0-7,8 0-6,0-5-5,0 5-4,0 0-1,-8 0 2,8-5 1,0 5-2,0 0-1,0-5-1,-10 5 1,10 0 1,0 0 0,0 0 4,0 0-5,0 0-1,0 0 2,0 0-1,0 0 0,0 0 0,0 0-1,0 0-6,0 5 3,-9-5 3,9 5-2,0 0 0,0 0 1,-8 5 0,8 0 0,-10 5 2,2 0 1,8 0 0,-9 4 1,-1 7 1,2-7 3,8 7 0,-8-2 1,8-4 1,-9 5 1,-1 0 3,10 0-1,-8-1-1,-1-3-1,9-1-2,-9-1 0,9 1 0,-9-5 0,9 0-1,-8-5 4,8 0 3,0 0 7,0-5 8,-10 0 10,10 0 13,0 0 10,0-5 7,0 0 3,0 0-3,0-5-4,0-5-9,10 0-10,-10-5-15,8 0-12,-8-5-8,9 0-5,0-4-3,-9-2-2,9 2 0,-1-1 1,-8 0 1,10-5-1,-1 5-2,-9-4-1,8-1 2,0 0 0,-8 0-1,10 5 1,-1-5 0,-9 5-1,8 0 1,-8 6 1,10-2-5,-10 1 1,8 11 3,-8-1-1,0-1 0,9 7 1,-9-1 0,10 0-3,-2 5 3,0 5 1,2 0-3,-1-1 1,-1 2 1,10 3 0,-1 6-2,1 0 3,1 5 1,-2-5-1,9 5 2,-8 0-2,9 0-2,-2 0 0,2 0 2,-9-5 0,9 4-1,8-4 1,-8 5-1,-1-5 1,1 0 0,0 0 0,-10-5-1,9 5 0,-7-5 0,7-5 0,-9 5 0,1-5 0,-1 5 0,-7-10 1,7 5 1,-7 0-1,7-5 2,-8 5-1,0-5-1,-1 0 1,2 0 1,-1 0-2,-9-5 0,8 5-1,0 0 0,-8 0 2,10-5 3,-10 0-4,9 5 0,-9 0 1,0-5 0,8 0-2,2 5 2,-10-5-2,0 5-2,8 0 2,-8-5 1,0 0 0,0 5 1,9 0 0,-9-5-1,0 5 1,0 0 0,0-5-1,0 5 0,10 0 0,-10-5-1,0 5 0,0-5 1,0 5 0,0 0-1,0 0 0,0-5 0,0 5 1,0 0-1,0 0 1,0 0 0,0 0 0,0 0 2,0 0-3,0 0 1,0 0-1,0 0 2,0 0 1,0 0-1,0 0 0,0 0 0,0 0 3,0 0 2,0 0 0,0-5 2,0 5 0,0 0 1,0 0 1,0 0-2,0 0-2,0-5 0,0 5 0,0 0-2,0 0-1,0 0-1,0-5-1,8 5 2,-8 0-7,0 0 2,0 0 1,0 0 2,0 0-2,0 0 4,0 0 0,0 0 0,0 0 7,0 0-1,0 0-1,0 0-1,0 0 0,0 0-1,0 0-3,0 0-1,0 0 0,0 0-4,0 0 0,0 0 0,0 0-1,0 0 0,0 0 2,0 0 0,0 0 0,0 0 1,0 0 0,0 0 2,0 0-2,0 0 1,0 0-1,0 0-3,0 0 2,0 0-1,0 0 1,0 0-1,0 0 2,0 0-1,0 0 1,0 0 2,0 0-2,0 0 0,0 0 0,0 0 2,0 0-1,0 0-1,0 0-1,0 0 0,0 0-5,0 0-5,0 0-16,0 0-28,-8 0-51,8-5-62,8 5-77,-8 0-106,0-10-153,0 1-82,0-6-33,8 4 1</inkml:trace>
  <inkml:trace contextRef="#ctx0" brushRef="#br0" timeOffset="16442">1901 921 49,'0'0'206,"10"-6"-9,-10 2-4,9-1-35,-9 5-42,0-6-28,8 6-15,-8-4-7,0 4-8,0 0-9,0 0-6,0 0-9,9 0-6,-9 0-8,0 0-5,0 0-5,0 0-3,0 0-2,9 4 6,-9-4 9,9 6 11,-9-1 6,8-1 3,2 2 4,-2 3 0,1-4 1,-9 1-6,10 3-10,-2 1-7,1 1-2,-9-2 1,8 1 0,2 0 0,-10 5 0,8-5 0,1 0 1,-9 0-2,9 0-5,-9 0-3,9 0-2,-1-1-2,-8 2 0,10-1 1,-10-5-3,9 5-2,-9-5 0,0-1-1,8 1-1,-8-5 0,10 6-1,-10-2-2,0-4 1,8 0 3,-8 0 2,9 5 4,-9-5 4,8 0 4,2 0 5,-2 0 4,1 0 2,9-5 1,-10 1-2,11-2-2,-2 1-1,1 1-2,0-1-1,-1-5-2,1-1-1,9 2-2,-10-1-1,9-5 0,-7 0-3,7 0-3,1-5-2,8 5-1,-8-5 0,8-4-2,-8 3 0,8-3-1,0-2 1,10 2-2,-10 4-1,0-5 1,0 0-2,10 0 1,-10 1 0,10 3 0,-2-3 1,-7 4 2,0-5-2,8 5 2,-9 0-1,0 0-2,1-5-1,-1 10-1,1-9 1,-1 4 2,0-1 1,1 2-2,-9-1 3,8 0 1,-8 0 0,8 5 1,-9-5-4,10 0-2,-10 5-1,9-5 0,-8 5-1,0 0 0,-1 0 2,1 6-1,0-6 1,-1 0 0,0 5 2,0 0-1,-7-5 0,7 5 0,-9 0-7,1 0 4,1 0 0,-3 0 1,3 0 0,-2 1 0,-8-2 1,0 7 0,9-7 6,-9 7-2,-1-1-1,2-1-2,-10 2-1,8-1 2,1-1-2,0 2-1,-9-1 1,9-5-2,-1 10 1,-8-5 1,9-1 1,1 2-1,-10 4 0,8-5 1,0 0-1,-8 0 0,0 5 0,10-5 0,-10 0-1,9 5 1,-9-5 0,0 5 0,0 0 0,8 0-1,-8 0 1,0-5 0,0 5 0,0 0 0,0 0 0,0 0 3,0 0-1,0 0 0,0 0-2,0 0 0,0 0-2,0 0 2,0 0 0,0 0-4,0 0 3,-8 0-2,8 0 1,0 0 1,0 0 2,0 0-1,0 0 0,0 0 0,0 0 0,0 0 0,0 0 0,0 0 2,0 0-1,0 0-1,0 0 0,0 0 1,0 0-1,0 0 0,0 0 1,0 0 0,0 0-1,0 0 1,0 0 1,0 0 1,0 0 4,0 0-1,0 0-1,0 0 1,0 0 0,0 0 3,0 0 0,0 0 0,0 0-2,0 0 2,0 0 4,0 0 0,0 0 1,0 0-1,0 0 0,0 0-3,0 0 0,0 0-2,0 0-3,0 0-1,0 0-3,0 0 1,0 0-1,0 0 1,0 0-1,0 0-1,0 0 3,0-5-1,0 5 0,0 0 0,0 0-1,0 0-1,0 0 0,0 0 1,0 0-1,0 0 0,0 0 0,0 0 0,0 0 0,0 0 0,0 0 0,0 0-2,-9 0 2,9 0 2,0 0-2,0 0-1,0 0 1,0 0 0,0 0 0,0 0 1,0 0-1,0 0-4,0 0 4,0 0 0,0 0 0,0 0 0,0 0 0,0 0 0,0 0 0,0 0 0,0 0 1,0 0-2,0 0 1,0 0-4,0 0-6,0 0-13,0 0-17,0 0-18,0 0-23,0 0-20,0 0-24,9 5-28,-9-5-27,0 0-29,0 5-40,0-5-65,0 0-97,0 0-48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8:38.97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51 255 254,'0'5'521,"0"0"-89,-9 5-103,9 0-71,0-1-43,-8 6-31,8 5-20,0-5-20,-10 6-14,10-2-10,0 1-2,0 5-9,0-5-14,0 0-12,0 0-7,0-5-3,0 4-6,0-4-12,0 0-13,0 0-10,0-4-5,0-2-6,0-4-2,0 5-7,0-5-5,0-5-3,0 5-1,0-5 6,-9 5 14,9-5 14,0-5 2,0 0 4,0 0 4,0-5-2,0-4-1,-8-1-7,8 0-15,0-5-3,0-1-7,0 2-5,0-6-6,0 5 1,0 0-1,0 0 0,0 5 0,0-5-8,0 5 4,0 0 2,0 5 4,8 1 0,-8 4 1,0-1-1,0-3 0,0 9-2,9-6 0,-9 6 1,0 0-2,10 0-2,-2 6 2,1-1 0,0-1 6,0 2 3,-1-1 7,2 4 7,7-3 5,1 3 1,-9 1 0,-1-5 2,10 10-4,1-5-5,-11 0-6,9 0-6,-7 0-5,-2 0-2,0 0 0,11 5-1,-11-5-2,-8 0 3,10 5-1,-10 0-4,8 5-9,-8-5-15,0 0-23,0 4-29,0-4-32,0 0-38,0-5-38,0 5-37,0-5-33,0 0-22,0-5-18,0 5-24,0-10-22,0 0-35,0 0-50,0-5-50,0 0-13</inkml:trace>
  <inkml:trace contextRef="#ctx0" brushRef="#br0" timeOffset="413">352 61 420,'0'-20'406,"9"5"-52,-9 4-68,0 2-58,0 4-39,0 0-29,0 5-20,0 5-13,8 5-12,-8 0-4,0 10 4,9 0 9,-9 10 13,0 0 9,0 0 7,10 4-2,-10 1-6,0 5-17,8-6-16,-8 7-12,8-7-13,-8 1-14,10 0-19,-10-5-13,9 5-10,-9-5-6,8 0-10,-8-1-2,10-4-5,-10 0 0,0 0-3,8-1-21,-8-3-37,9-6-41,-9 5-49,10-11-60,-10 6-59,0-5-59,8-5-60,-8-5-71,0 0-98,0 0-52,0-9-2</inkml:trace>
  <inkml:trace contextRef="#ctx0" brushRef="#br0" timeOffset="639">581 579 287,'10'0'395,"-10"0"-86,0 0-80,9 0-51,-9 0-35,8-6-20,2 6-14,-2 0-11,1-5-14,9 1-13,-10-2-13,1 1-14,9 1-4,0-7-6,-9 2-4,-1 3-2,10-9 1,-9 11-3,-1-11 2,2 5 2,-2-5 0,1 0 4,-9 5 6,10-10 1,-10 5 3,0 0 4,8 0 2,-8 0 4,0 6 6,-8-6 5,8 4 4,0 7 5,0-7 3,-10 11 0,10-9-2,0 9-18,-9 0-8,9 0-10,-8 5-7,-2-1-10,-7 11-3,9-4-5,-2 4-2,2 0 11,-11-1-1,11 6 4,0 0-2,-2 0-1,1-5-2,9 5 0,-8-1 0,8 2-1,0-1-5,0-1-4,0-4-4,0 5 0,0-10-4,8 5 2,-8 0-1,9-5-3,1 5 1,-2-5 1,10-5 2,-9 5 0,9-5 1,-10 0-5,9-1 3,1-4-1,1 0-3,7 0 0,-9-4-1,2-1 1,7 0-2,-9-5 1,1 0 1,-1 0-1,1 0 1,1-5 3,-11 0-2,10-5-1,-1 5-9,1-9 5,-9 4 2,9-1 0,-9-8 1,9 4-1,-10 0 2,1-5 1,0 5 9,0-5-4,-1 1-2,-8-1-3,9 0 8,1 0-5,-10 0-4,8 5 0,-8 0 0,0 1-3,8 4 2,-8-1 2,0 7-8,0-1 2,0 5 3,0 0 0,0 5-2,0 0 1,0 5-1,0 0 0,10 10 4,-10 0 9,0 5 14,0 5 12,0 5 16,0 4 17,0-4 14,-10 10 19,10-5 17,0 5 9,0-5 0,0 5 3,0-5-4,-8 4-9,8 1-12,0-5-13,0 0-18,0-1-14,0 1-14,-8 0-15,8-5-8,0-5-8,0 5-2,0-5-5,0 0-2,0 0-5,0-5-2,0 0-19,0-1-26,0-4-27,0-5-30,0 5-24,0-5-21,0 1-27,0-6-41,-10 0-29,10-6-22,0 1-21,-9-5-16,9-5-17,-8 6-19,-1-6-14,9 0 1,-9-5 9,9 0 8,-9 0 13,9 0 24,-8 0 30,8 0 45</inkml:trace>
  <inkml:trace contextRef="#ctx0" brushRef="#br0" timeOffset="1191">1077 504 20,'0'-11'164,"0"-3"31,10 4 14,-10 0-6,0 5-14,0 0-23,8-5-24,-8 5-20,9 0-16,-9 5-8,9-5-6,0 0-6,-1 5-3,1-5-6,1 5-6,-2-5-6,10 5-5,-9-5-6,-1 5-5,10-5-7,-1 5-4,-7-5-3,7 0-1,1 0-2,0 0-2,-9 0-3,8 0 0,-8 1 0,8-2 2,-7 1 3,-1 1-1,9-2 3,-18 1 3,8 1 4,1-2 2,-9 6 4,8-5 4,-8 5 2,0 0 2,10-4-2,-10 4-2,0 0-6,0 0-5,0 0 0,0 0-10,0 4-2,-10 1 0,10 5 7,0-5-2,-8 5 3,8 5 2,-9-5-3,1 5 5,8 0-3,-10 5-6,2-5-8,-1 0-5,-1 0-6,2 4-3,8-4-3,-9 0-2,9 0-3,-9 0 0,9 0 1,0 0 2,0-5 2,0 0-1,0 0-1,0 0 0,0-5 0,9 0 0,0 0-2,-9-5 0,8 5-1,11-5 1,-11-5-2,2 0 1,-2 0-2,9 0 1,-7-5-3,7 5 4,-7-5 0,6 0 0,-6 5 2,7-5-1,-8 1 0,9 3 2,-10-3-1,2 3-3,-10 1 1,8 1-2,1 4 0,1 0 1,-10 0-1,8 0-4,-8 0 3,9 4 4,-9-4-2,8 5 3,-8 1-1,10-2 0,-2 1 0,-8 1 3,0-2 0,0 1 6,0 1-6,9-2-2,-9 1 1,0 0-1,0-5-1,0 0 0,0 5-1,0-5-10,0 0 5,10 0 5,-10 0-1,0 0 6,0-5-6,0 5 1,0-5 1,0 0 1,0 1 1,8-7-2,-8 1 2,0 1-8,8-2 4,-8 2 1,0-6-1,10 0 0,-10 0 0,0 0 1,0 0-2,9 0 3,-9 0 0,8 0-1,-8 0 0,8 0-1,-8 1-1,0 3 0,10-4 1,-10 5 1,0 1-1,0-2 0,0 7 0,0-7-1,0 11-9,0-4-17,0-1-21,0 5-29,0 0-33,-10 0-34,10 0-33,-8 0-35,0 5-29,8-1-25,-9 2-27,9-6-35,0 5-58,-10-1-86,10-4-32</inkml:trace>
  <inkml:trace contextRef="#ctx0" brushRef="#br0" timeOffset="2037">1962 290 42,'0'-5'480,"0"-1"-72,0 2-93,0 4-84,0-5-65,0 5-43,0 0-26,0 0-26,0 0-16,0 0-15,0 0-11,0 0-10,0 0-3,0 0-2,0 0-4,0 0 5,0 0 1,0 0 6,0 0 7,0 0 6,0 0 7,0 0 5,0 0 5,0 0 4,0 0 6,0 0 4,0 0 1,0 0 1,0 0 3,0 0 0,0 0-3,0 0-3,0 0-5,0-5-6,0 5-9,0 0-8,0 0-11,-9 0-9,9 0-4,0-5-6,0 5 0,0 0-6,-8 0 1,8-5 1,0 5-1,0 0 2,0 0 2,0-5 5,0 5 4,-9 0 6,9-5 5,0 5 4,0 0 4,0 0 2,0 0 2,9 0-3,-9 0-3,0 0-4,0-5-6,0 5-2,0-5-4,8 0-3,-8 5-4,9-5-2,0 0-1,-9 0 4,9 0 4,-9 0 3,8 0 1,2 0 4,-10 0 4,8 5 0,1-5 2,1 5-4,-10-5-3,8 5-7,1 0 3,-1 0 1,2 5-1,7 0-1,-8 0 0,0 0 4,-1 0 0,2 5 3,-1 0-3,-1 5-1,0 0-2,-8 0 4,10 0-3,-10 0 0,0 0 2,-10 5-2,2-1 2,0 1 0,-11 5-1,2-5-4,-1 5-1,0-5-1,1 0-3,-10 4-1,1-3-2,8-1-2,-8-5 0,8 0 1,0-1-1,1-4-2,-1 0 0,1 0 0,7-5 1,2 0 4,-1-5 7,-1 0 5,2-5 4,-1 5 7,9-10 0,0 5 3,-9-5-1,9 0-4,9 0-6,-9 0-6,0-5-3,9 6-5,-1-2 0,2 2-2,7-1 3,-7-1 1,7 7 1,-9-7-1,10 7 0,1-1-2,-11 0 1,10 0-1,-1 0-2,1 5-2,-1 0-2,1 0 1,1 5 0,-2-5-1,1 5-1,-10 0-2,10 0 0,-1 5-3,-7-5-7,-1 5-20,7-1-24,-6 2-17,-1-7-23,-1 7-25,2-2-27,-2 1-27,1-5-22,-9 5-15,10-5-11,-10 0-13,0 0-15,8 0-13,-8 0-12,0-5-16,0 0-35,0 0-63,0 0-78,0 0-31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8:41.91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63 40 402,'-18'0'562,"9"0"-72,0 0-126,0 0-107,9 5-66,-8-5-44,8 0-36,0 0-28,-10 0-18,10 5-6,10-5-1,-10 0 2,8 5 4,1 0 5,9 0 6,-10-5 7,10 5 4,9 0-9,0-5-12,-1 0-14,0 0-11,0-5-12,11 5-7,-12 0-8,2-5-8,0 5-2,-1-5-2,1 5-1,0-5 0,-9 5-6,-1-5-17,9 5-22,-7-5-25,-11 5-29,10 0-30,-9-5-31,9 5-31,-10-5-29,1 0-25,-1 0-28,-8 5-47,10-10-89,-2 5-70,-8-5-24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9:51.67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96 326 305,'0'0'267,"-8"-4"-51,8 4-1,0 0 11,-10 0-34,10-5-42,-9 5-32,9 0-20,-8 0-9,8 0-4,-10 0-4,10-6-3,-8 6-4,8 0 0,-9 0 0,1 0 4,8-4 2,-10 4 8,10 0 5,-8 0 9,8 0 6,0 0 4,0 0-4,-9 0-4,9 0-8,0-5-12,0 5-14,0 0-9,0 0-9,0 0-9,0 0-9,0 0-6,0 0-6,0 0-15,0 0 3,0 0-1,0 0-2,9 0 1,-9 0 3,0 0 7,8 0 10,-8 0 24,10 0-4,7 0 6,-9 0 8,10-6 5,-9 6 2,9 0-7,0 0-9,-1-4-11,1 4 1,-1-5-9,10 5-6,-9 0-4,9-5-3,-10 5 1,1 0 2,9 0-4,-9 0 1,7 0-2,-7 0-2,9 0-3,-9 0-2,8 0-4,-8 0-1,9 0-1,-1 0 1,-9 0 0,10 0 0,-1-5-3,1 5 1,-9-5-1,9 5-1,0-5 1,-2 0-2,2 0-2,-1 0 1,1 0 2,0 0 1,-1 0 0,-7 0-1,6 5-1,-7-5 0,0 0 0,-1 0-1,1 5-1,-9-5 0,9 0 0,-9 5-1,-1-5-1,-8 5 2,10 0-1,-2-5-2,-8 5 3,9 0-2,-9 0 1,0 0 1,0 0 3,0 0-3,9 0 0,-9 0-1,0 0-11,0 0-10,0 0-18,0 0-16,-9-5-22,9 5-12,0 0-22,0 0-24,0-5-24,0 5-15,-9 0-17,1 0-12,8 0-9,-10 0-9,2 0 0,-1 0 2,1-4 4,8 4 1,-10-6-2,1 1-6,-9 1-17,10-7-19,8 7-24,-9-2-25,0-3-21</inkml:trace>
  <inkml:trace contextRef="#ctx0" brushRef="#br0" timeOffset="521">769 13 242,'-9'0'240,"-1"0"-18,10-5-16,0 5 11,-8 0 3,8 0-18,-9 0-26,9 0-15,0 0-10,-9-5-4,9 5 4,0 0-1,0 0-4,-9 0 5,9 0 3,0 0-3,0 0-6,0 0-8,0 0-14,0 0-11,0 0-13,0 0-8,0 0-9,9 0-5,-9 5-3,9-5 4,0 5 6,-1 0 3,11 0-5,-11 0-2,0 5-2,2-5 4,7-1 2,-7 2-2,7 3-7,-7-3-8,6-1 7,3-1 6,-11 7 0,10-6-7,-9-1-8,9 2-6,-10-1-1,11-1 1,-11 2-6,1-1-9,-1-1-7,2 2-3,-2-6 0,1 5-5,0-1-8,-9 1-2,9 1-4,-1-2-1,-8 1 2,10 1-2,-10 3-1,0 1 2,0-5 4,0 5-3,0 5-1,0-5 1,0 5-2,-10-5 0,10 5-1,-8-5-3,-1 5-1,0 0 3,0-5-1,1-1-3,-2 2 1,2 4-2,-1-6 0,1 1 0,8 1-1,-10-2-2,1 1-1,1 0-1,-2 0 0,2 0-1,-1-5-1,0 5 0,0-5 0,1 0 0,-2 5 1,10-5 1,-9-5-2,9 5 0,0 0-4,-8-5-4,8 0-8,0 5-8,0-5-9,0 0-11,0 0-12,0 0-18,0 0-26,0 0-30,0-5-33,0 5-33,0-5-36,0 0-41,0 0-40,0 0-37,0 0-28,0-5-27,0 5-37,-8-5-78,8 5-87,0-5-26,-10 0 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9:57.63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1016 280,'0'0'420,"8"0"-109,-8 0-58,9-5-19,-9 5-56,8-5-44,2-5-31,-2 5-16,11-5-13,-11 0-11,10 1-3,-9-2-7,8 1-2,-8-5-3,8 6-9,2-6 2,-1 0 5,-10 4 9,9-3 3,-7-1 4,-2 0 4,11 0 6,-19 0 12,8 0-1,0 0 0,2 0-3,-10 0-4,0 0-6,9 1-7,-1-7-12,-8 6-11,9 1-8,-9-1-10,0 0-9,9 0-5,-9 0-5,0 0-2,9 5 2,-9-5 0,0 5 0,8 6-3,-8-7 0,0 1 0,0 0 1,0 5 2,10 0-3,-10-4-2,0 9 2,0-6 5,0 6 6,0-5 5,0 5 3,-10 0 4,10-4 0,0 4 5,0 0-2,-8 0-1,8 0-1,-9 0-3,0 0-1,9 0-2,-9 0 4,9 0 2,-8 0 0,8 0 2,-9 0 0,9 4-2,-10-4 1,10 0-4,0 0-4,0 0-2,-8 0-2,8 5-5,0-5-3,0 0-2,-8 0-1,8 6 0,0-6 0,-10 9 2,1-4 18,9 5 0,-8-5 4,-2 5 4,2 5 6,8-5 7,-9 5 7,1 0 6,-2 0-9,2 4 10,-1-4 4,-1 6 1,2-1-1,-1 0-1,9-1 1,-9 7-6,0-7-8,9 1-6,-8 0-7,8 0-5,0 0-6,0 0-6,0 0-4,0-5-5,0 4-1,8-4-1,-8-4-1,9 4-2,-9-6 1,9 1 0,0 0-2,-9 0 0,8-5 0,2 0 0,-1 0 0,-1 0 2,10-5 1,-9 0-4,9 0 4,-1-5-1,-7 0 0,6 0 0,3 0 0,-2 0-2,1 0-1,0-5 1,-1 5 0,1-5-2,-9 6 0,9-7 0,-1 1 0,1 1 0,0-2-1,-9 2-1,7-1-5,3-1-3,-11 2-1,2-6-3,7 5-4,-7 0-6,-2-5-6,0 5-5,2-5 2,-1 0-6,-1 0-3,1 1-8,0-1-3,0-6 1,-9 1 0,8 5 6,-8-4 1,0-1 7,0 0 4,10 5 9,-10-5 6,0 0 6,0 5 6,0 1 0,-10-1 1,10 4 5,0-4-3,0 6 5,0 3-1,0-3-1,0 3 0,0 1 3,0 1-2,0 4 0,0-6 3,-8 6 0,8 0 0,0 0 1,0 0 0,0 0-2,0 0-1,0 6-1,-9-6 0,9 4 0,-9 7 2,0-2 1,1 1 4,-1 0 0,-1 5 2,2-5 1,0 5 0,8 0-5,-10-5-2,1 5 0,9-5-3,-8 5 1,8-6 1,0 2-1,0-1-1,8-1 4,1 2 2,-9-2-3,10 2-1,-2-1-2,10-1-4,-9 2 2,-1-2 0,10 1 1,-1 1-1,-7 4 2,7-6 0,1 6-1,-9-5 2,9 5 1,-1 0-1,-7-5-4,-2 5-1,0-5 3,2 4-1,-1-3 3,-9-1 2,8-1 0,-8 2-3,9-2 6,-9 1-1,0 1-1,0-7 3,-9 7-1,9-2-3,-8-4 1,-1 5 3,-1 0-3,2 0 0,0-5-4,-2 5-9,-7-5-6,7 0-9,-7 0-11,9 0-11,-2-5-16,-7 0-13,7 0-10,2-5-9,-1 5-21,0-5-16,0 5-16,1-5-20,8 5-13,0-5-15,-9-5-14,9 5-6,9 0 2,-9-5-4,17 0 3,-8 0 1,0 1-11,9-2-21,-9 1-31,9 1-55,-10-2-75</inkml:trace>
  <inkml:trace contextRef="#ctx0" brushRef="#br0" timeOffset="3674">1113 394 240,'0'-10'214,"0"0"-27,-8 0 5,8-5 18,0 10-8,0-5-42,0 0-42,-9 5-24,9-5-17,0 1-7,9 3-7,-9-3 0,0 3-5,0-3 1,8 3 3,-8 1 4,0 1 6,0-1 5,10-1 7,-10-3 7,0 9 10,0-6 6,9 6 10,-9-4 2,0-1 2,0 5 5,0 0-1,0 0-3,0 0-3,0 0-4,0 0-13,0 0-2,0 0-6,0 0-12,0 0-9,-9 0-9,9 0-10,0 5-9,0-1 1,0-4-7,0 6 4,0 3 12,0 6 11,0 0 16,0 5 18,0 5 18,0 5 9,0 5 4,0 0-7,0 0-8,0-1-12,0 6-17,0 0-18,0-5-14,9 4-11,-9 2-8,0-6-5,0 4-6,0-9-4,0 5-4,0-5-4,0 5-1,0-10-4,0 4 1,0-4-4,0-5-2,0 5-1,0-5 0,0 0 0,0-5-2,0 5 0,0-5-2,-9 0-2,9 0-12,0-6-17,0 1-23,0 1-30,0-7-34,0 1-38,0 1-42,0-6-47,0 0-45,0-6-45,9 1-38,-9-5-23,0-5-21,8 1-34,-8-7-53,0 2-82,0-6-32,-8 5 17</inkml:trace>
  <inkml:trace contextRef="#ctx0" brushRef="#br0" timeOffset="4074">963 668 468,'-8'-5'526,"8"-1"-87,-9 6-59,9-4-23,-10 4-66,10 0-55,0-5-40,0 5-30,0 0-31,0-6-25,0 6-25,10-4-23,-1 4-18,9-5-14,-1-1-9,1 2-3,9-1-1,8-1 0,-9 2 0,18-6 0,-7 5-1,6-5-2,2 5-3,-2 0-8,2 0-1,-1 0-1,1 0 1,-10 0-1,0 5-1,0-4 0,-8 4 4,0 0 1,-1 0 0,-8-6-4,-1 6 5,2 0-3,-11-5 1,0 5 3,2 0 1,-10 0 7,9 0 6,-9 0 9,8 0 3,-8 0 7,0 0 8,0 0 6,10 0 5,-10 0-1,0 0-1,0 0 1,0 0 0,0 0 5,-10 0-1,10 5-6,0-5-4,-8 6-4,-1-2-1,-9 1-4,10 5 0,-11 0-2,2 0-3,-1 5 2,0 0 1,1 0 5,-1 0 1,1 5 2,-1-5-5,0 0-5,1 5-2,-2-1-6,3 1-4,-3-5-6,11 5-5,-2 0-7,2 0-2,-1 0-3,9-5-3,0 5 0,0-1-2,0-4 1,0 0-11,9-4 6,-1-2 1,2 1 2,7-5 0,1 0 1,-1 0 4,1-5-2,0-5 13,9 0-7,-10-4 0,10-2-1,-9-4-4,-1 0 2,9-4 0,-7 4 0,-3-5 2,3 0 7,-1 5 10,-10-5 11,1 5 8,-1 0 8,2 5 2,-2 1 5,1 3 0,-9-3-9,10 9-9,-10-6-10,0 1-9,0 5-8,0 0-7,0 0-4,0 5-3,0 1 2,0-2-2,0 7 1,0-2 0,8 1 1,-8 5 3,0-5 2,0 5-1,9-5-1,-9 0 0,9 5 1,0-5-2,-9-1 1,8 6-3,10-4-1,-9-7-2,-1 7 2,11-7-2,-1 1 0,-1 1-4,1-6-5,-1 4-4,1-4-6,0-4-5,-9 4-1,9-6-1,-1-3-1,-9 4 4,10-5 2,1-5 7,-11 0 4,10 0 5,-9-5 2,8 0-1,-7-5 0,6-4-4,-6-1-3,-1 0-5,9-5-3,-10 0-3,1-10-1,-1 6 1,2-7-2,7 1 6,-7 6 7,-2-1 2,1 0 5,0 10 3,-9-5 0,9 11 3,-9 3 1,8 2 0,-8 8-5,0 2 3,0-1-2,0 5 1,0 5 4,0 5 16,9 5 14,-9 5 13,9 9 3,-9 6 12,0 5 9,0 5 8,9 0 3,-9 5-8,0-6-11,0 6-5,8 1 4,-8-2-6,0 1-5,0-6-4,0 2-8,0-2-4,0-4-6,0 0-4,0-5-5,0 0-6,0-5-4,0-1-4,0-4-2,0 0 0,0-10 0,0 5-1,0-5 2,0-5 2,0 0 1,0-5-2,10-5 1,-10 0 0,9-5 1,-1-5 2,2-5-4,7-5-2,-9 1-1,2-2-1,7-3 1,-7 4 7,-2-5-5,0 5-3,2 0-1,-1 1-2,-1 4 2,2 5-1,-2 0-1,1 0-8,-1 4 5,2 2 2,-2-1 1,1 5 0,9 5 0,-9-6 0,0 12 1,0-6 0,8 5-2,-8 5 2,0-1 1,-1 2 1,2 4 1,-1-6-2,-1 6 1,-8 0 0,10 0 0,-10 0 0,-10 5-3,10-5 0,-8 5-2,-1 0-1,-1 0-4,-7-5-3,8 5-5,-8 0-4,-1-1-4,1 1-4,-2-5-4,1 5-2,1-5-1,-1 0 2,10 0 1,-11 0-1,11-5 0,0-5-1,-2 5-1,1-5-4,9 0-2,-8-5-6,8 5-8,0-5-1,0 0-2,8 0 4,1-5 3,1 0 4,-2 0 7,10-5 5,-1 0 9,1 0 5,-1 0 3,1-5 6,9 5-1,-9-5 2,8 0 0,-8-4 1,9 4 2,-9 0 5,7-5 1,-7-1 1,9 2 2,-9-1 1,-1 0 1,10-5 0,-9 5 1,-1-4-1,1 3 0,-1-3 0,1-2-1,-9 2 1,9-2 0,-10 2 1,11-1 1,-11-4-2,0 3 0,2-4-1,-1 0 1,-9 1 0,8-1 1,-8 5 0,10-5-1,-10 0 0,8 0 0,-8 5 1,0-4 0,0 8 1,0-3 0,0 4 5,0 0 7,0 5 8,0 5 12,0 0 8,0 0 9,-8 5 5,8 0 4,0 0-3,0 1-7,0 4-8,-10 4-3,10 1-2,-8 0-2,8 5 5,-9 5 2,-1 0 3,2 5 1,0 0 8,8-1 3,-9 7-1,-1-1-2,2-1-2,0 2-1,-2-2 2,10 6 2,-9-5-8,1 0-6,8-1-4,-10 2-6,10-2-7,-8 1-4,8 0-9,0-4-4,-9 3-2,9-4 0,0 5-5,0-10 1,0 5-1,0-5-1,0 5 1,0-5 1,0 0 0,0 0-1,0 0 1,9-6-1,-9 6 0,0-5 0,0 0 0,0-5 0,0 5 0,8 0 0,-8-5-2,0 0 1,0 0-5,0-5-2,0 5-5,10-5-8,-10 0-5,0 0-6,0 5-4,0-5-4,0 0-2,8 0 1,-8 0 4,0 0 3,9 0 6,1-5 5,-2 5 3,0 0 3,2 0 3,-1-5 1,-1 5 0,0 0 2,2-5 2,-1 5 2,-1-5 0,-8 5 1,10-5 3,-2 5 1,1-5 2,1 5 0,-2-5 0,1 5 0,-1-5 1,-8 0 2,10 5-4,-2-5 1,1 0 0,0 0 0,0 0 0,-9 5 0,8-5 0,-8 5 0,0 0 2,10-5-2,-10 5 2,0 0 0,0 0-2,0 0 0,9 0-1,-9 0 0,0 0 0,0 0 0,0 0-1,0-4 1,0 4 2,8 0 0,-8 0 0,0-6-1,8 6 0,-8-5 0,0 5 0,10 0 0,-10-4 0,0 4 0,0 0 0,0 0 1,9 0-2,-9-6 1,0 6 0,0 0-2,0 0 8,0 0-3,0 0-3,0 0-1,0 0 1,0 0 0,0 0 0,0 0-1,8 0-8,-8 0 5,0 0 2,0 0 3,10-5 1,-10 5-2,8 0 2,-8-4 2,0 4 2,9-6-3,-9 1 3,10 1-3,-10-1 0,8-1 0,0 2 0,-8-1-1,10-5-3,-10 5 1,9-5-2,-9 0 1,0 4 2,8-3-1,-8 3-1,0-3 1,9-1 0,-9 5-2,0-5 5,9 5 0,-9 0-3,0 0 0,0 0 1,0 0 0,0 0 3,0 0 2,0 5-2,0-5 0,0 5 2,0 0 1,0 0 2,0 0-1,0 0 0,0 0 0,0 0-2,0 0 1,0 0-2,0 5-1,0-5 1,0 5 2,-9 5 3,9 0 0,0 4 3,0 1 2,-9 0 2,9 0 0,0 1-4,0 3-2,0-4 0,9 5-3,-9 1-2,0-6 1,9-1-2,0 6-3,-1-5 4,2 0-2,-2-5-2,1 0 1,9 0 1,-9 0-2,9-1 0,-1-3-6,-8-1-14,8-1-15,2-4-27,-3 6-43,3-12-52,-11 6-55,10-9-68,1 3-68,-11-8-63,9 4-56,1-5-43,-9-5-53,0 0-71,-9-5-62,9-5-9,-9 6 35</inkml:trace>
  <inkml:trace contextRef="#ctx0" brushRef="#br0" timeOffset="5930">3431 329 315,'0'5'396,"0"-5"-90,-8 5-63,8-5-15,0 5-57,0 0-55,8-5-50,-8 5-40,10 0-32,-1 0-28,-1 0-27,10 0-31,-9 0-38,9 0-49,9-5-54,-10 5-55,1-5-58,0 0-49</inkml:trace>
  <inkml:trace contextRef="#ctx0" brushRef="#br0" timeOffset="6053">3830 369 269,'0'-5'385,"9"5"-27,-9-5-23,0 5 2,0 0-18,0 0-23,0 5-21,0-5-16,0 5-12,-9 0-9,9 0-8,-8 5-12,-10 0-9,9 4-5,-9 7-6,9-1-3,-9-1-6,1 1-12,-1 0-19,10 1-15,-11 3-24,11-9-20,0 5-23,8-5-20,-10 4-19,10-4-14,10 0-9,-10-4-6,8 4-1,9 0-1,1-6-3,0 2-1,-1-2 0,1-3 3,9 3-3,-10-3-2,10-2 0,-9 1-4,0 1-4,-1-2-3,-9 1-3,11 5-7,-11-5-6,2 0-8,-2 0-7,-8 5-7,9 0-6,-9-5-9,0 5-12,0 0-8,0-5-11,-9 5-20,9 0 2,-8-5-3,8 5-2,-10-5 0,10-5 3,-8 4 3,8-4 4,0 0 18,-9 0-4,-1 0 2,10 0 6,-8 0 9,8-4 10,-8 4 8,8-5 15,-9-1 9,9 6 11,-10-9 8,10 4 7,0 0 2,10 0 9,-10 0-2,9-5-2,-1 0-1,0 0 1,2 0-2,7-5 2,1 0 3,-9 1-8,17-1 4,-7 0-1,-2-5 4,1 5-1,8-6 1,-9 1-1,2 1-3,-1-1 1,-1-10 3,1 5 2,-1 0-1,1 0 1,-10-4 1,11-1 5,-11 4 0,-8-3 3,10-1 3,-2 0-1,-8 0 2,9 6 7,-9-6 7,0 4 4,8 2 5,-8 4 5,0-5 7,0 5 18,0 5 17,-8 0 13,8 0 6,0 6 9,0-2 2,-9 7-3,9-2-7,0 6-9,-8 6 0,8-2 4,-10 7 7,2 8 5,8 1 8,-9 5 5,-1 5 11,10 0 1,-8 4-9,8 7-13,-8-7-14,8 6-10,-10 0-12,10 0-5,0-6-6,0 1-6,0 6-6,0-12-6,0 5-8,0-4-7,0 5-3,10-9-6,-10 4-6,0-6-2,8 1-5,-8-5-6,0 0-3,0 0-2,8-5-2,-8-5 2,0 5-1,0-6-6,0-3 2,10-1 2,-10-1 2,0 2-3,0-6-6,0-6-13,0 2-12,0-1-9,0-10-9,0 0-12,0-5-9,0-5-6,9 0-3,-9 0 6,0-5 7,8 6 8,-8-2 8,10 2 13,-10 4 6,8 5 10,-8-6 9,9 7 4,-9 4 3,8 0 2,-8 5-1,10 0-2,-10 5 2,8 0 0,1 5 5,1 0 0,-2 5 1,1 0 1,0 4 3,0 1 2,-1 0-2,10 0 2,-9 5-4,-1 1 0,2-6 0,-1 5 0,-1-5-1,2 4-2,-2 1-15,1-5-24,-1 0-34,2 0-39,-10 0-52,8-5-44,1-5-44,-9 5-45,10-6-32,-2 2-19,-8-1 0,0-5 8,8 0 22,-8 0 16,10-5 17,-1-5 20,-9 0 23,8 0 25,2 0 23,-10-5 28,8 0 36,1 0 45,-9 0 49,8 5 57,-8-5 46,0 6 44,10-2 35,-10 7 24,0-7 9,0 11-3,0-4-6,0 4-7,0 0-5,0 4-2,0-4-6,0 11-5,0-7-1,0 7 1,0-2-7,0 1-15,0 0-11,0 0-15,-10 5-16,10-5-15,0 0-12,0 0-14,-8 0-9,8-5-8,0 5-6,0-5-10,0 0 2,0 0 5,0-5 8,0 4 11,0-4 8,0 0 7,0-4-1,0-1 8,8-5-2,-8 0-6,10-5-6,-10 0-11,9-5-3,-1 0-2,2-5 2,-2 6 9,1-7 5,0 7 15,0-1 18,-1 5 12,-8 0 12,9 4 2,1 2 2,-10 3-8,8 2-6,-8-1-11,0 5-7,0 0-9,8 5-4,-8-1-4,0 7 0,0-1 1,10-1-1,-10 6-6,0-4-8,0 4-9,0 0-9,0 0-5,0-1-3,0 1-5,0-5-1,0 5-1,0-10-4,0 5 1,0-5-2,0 0 3,0 0-1,0-5 2,0 5 1,0-5 1,0-5 0,0 5-1,0-10 0,0 5-2,9-10-3,-9 5 0,8-5-2,-8 0 0,10 1 0,-10 4 2,8-1-1,1 2-1,-9-1 0,8 5 0,-8 0 0,10-1 1,-10 6 1,8 6 1,-8-1 3,9-5 3,1 9 1,-2-3 3,1 9 3,-9-6-3,9 2 0,0-2 2,-9 6-4,8-5 0,-8 5-2,9-5-2,0 5 0,0-5-1,-1 0-1,2 0-3,-10 0 1,9-5 0,-1 0 0,2 0 0,-2 0-3,1 0-3,-1-5-4,2 0-3,-2 0-5,1-5-5,1 0-4,-2-5-3,0 5-4,2-10-1,-1 5-2,-1-5 1,1 0 2,-9-5 0,9 0 5,0 1 1,-9-1 7,8-1 5,-8-3 4,10 4 4,-10-1 3,0 2 4,8 4 1,-8 0 5,0 1 6,0 3 1,0 1 3,0 5-3,0 5 1,0-5-1,0 5 0,-8 5-2,8 0-2,-10 1 1,10 9-1,-8-1 3,-1 6 1,0 0 0,0 0 0,1 5 0,-1 0-3,9 0-1,-10-5-2,10 4-2,0 1-2,-8-5-1,16 0 0,-8 0 0,0-5-2,10 0 0,-1 0-3,-1 0-5,1-5-8,0-5-11,0 5-11,9-10-16,-10 5-18,11-10-24,-11 5-22,9-10-15,1-1-10,0 2-2,-1-11 5,2 5 8,-1-5 16,-10 0 19,9 0 25,1 0 20,-9 1 16,1-7 12,6 11 13,-6-4 16,-1 4 17,-1 5 12,-8 0 5,9-1 4,-9 7 5,9-1 4,-9 5 0,0 0-2,9 0 0,-9 5 3,0-1 3,0 2 4,8 3 2,-8 2 0,0-2-2,0 6-7,0-4-11,10 4-12,-10-6-9,0 1-8,0 1-3,0-2-5,0 1-1,9-5-4,-9 0 4,0 0-1,0 0 0,0-5-1,8 0-1,-8 0 1,0 0 1,10-5 2,-2-5-5,1 5-1,-1-5-1,2 5 2,-2-5-1,1 5 0,1 1-2,-2-2-1,0 1 1,2 5 1,-1-4 2,-1 4-1,0 4 0,2-4-1,-1 5 0,-1 1 2,2-2-1,-2 7 1,1-7-1,1 1-1,-2 5 1,1-5 1,-1 0-1,2 0-5,-2 0-8,1 0-13,0-5-11,0 0-11,-1 0-12,-8 0-13,19-5 1,-11 0-13,0 0 0,2-5 0,-1 0 4,-1 1 6,2-2 10,-2 1 9,1-4-2,-9 4 15,10-5 11,-2 0 7,-8-5 7,8 5 6,1-5 6,-9-5-2,10 0 5,-10-5 0,8 0 2,-8-5 2,0 1 1,9-6-2,-9 5-1,0-5 3,9 1 5,-9-2 7,9 2 5,-1-1 12,2 5 12,-2 5 19,1 5 24,1 6 23,-10-1 13,0 10 9,8-5 6,-8 10 4,-8-1 10,8 6 3,0 11-8,-10-1-4,10 10-5,-9 4 0,9 1 4,-8 10 0,-2 0-9,10 0-7,0 5-3,0-1-7,0-4-5,0 5-9,0-5-10,0 0-11,0 0-11,0-1-10,0 1-8,10-5-13,-10 0-10,8-5-7,-8 5-6,9-5-2,-9-5-4,0 4-5,10-4-17,-10 1-15,0-2-23,0-4-28,-10 0-32,10 5-33,-9-10-47,1 5-62,-2-5-62,2 0-74,-1-5-70,-9-5-65,10 0-64,-2-5-89,-7-5-111,9 0-32,-11-5 18,11-5 60</inkml:trace>
  <inkml:trace contextRef="#ctx0" brushRef="#br0" timeOffset="7942">5741 523 286,'9'-5'678,"0"-5"-46,0 5-95,-1 1-55,2-2-63,-2-3-77,1 9-57,9-6-46,-9 1-44,9 5-34,-10-4-28,10-7-28,-1 11-24,-7-4-29,7 4-38,-9 0-48,2 0-58,-1 0-72,-1 0-72,-8 0-76,10 0-84,-10 0-123,0 0-135,0 0-59,0 0 6,0 0 27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0:06.10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435 428 287,'0'0'434,"0"0"-66,0 0-44,0-5 8,0 5-28,-8 0-39,8-6-31,0 6-17,-9 0-14,9 0-7,0-4-7,-9 4-5,0 0-10,9-5-14,-18 5-15,10 5-19,-11-5-14,2 10-9,-1-5-1,-9 4 4,1 6 8,9 6 3,-10-7 2,1 6 1,-1 0-11,9 5-1,-8-5-11,8 5-19,0 0-17,1-1-15,-1 2-12,1-2-9,7 2-1,2-2-12,-1-4-5,-1 5-3,10-5-3,0-5 0,0 5-2,0-5-2,0 0 1,10 0 0,-1-6-1,-1 1 1,2-5 2,-2 1-1,1-6 1,9 0 1,-10-6 0,11 1 4,-11-5-1,10 1-2,-1-6-2,-8 0 9,9-5-2,0 5-3,-1 0-1,-7 0-1,7 0-3,1 0 2,-10 5-1,11-5-9,-3 5 3,-6 1 2,7 3 2,-8-4-1,0 5 2,0 5-2,-1-5 1,2 5 0,-1 0-1,-1 0 2,2 0-1,-10 0 0,8 5 0,1-5 3,-9 0 0,0 0 0,0 5 0,9-5 0,-9 0 0,0 0 2,0 0-1,0-5-2,9 5 2,-1-10 0,-8 5 0,9-5-1,1 0-1,-2-5 0,0 6-1,2-6-3,-1 4-4,9 2-2,-10-6-3,1 9 0,-1-3-2,2 4-1,7 0 3,-7 0 0,-2 5 3,1 5 3,0-5 1,0 10 0,8-5 2,-8 10 2,0 0 0,-1 0 2,11 0 0,-11 0 1,10 0 1,-9 4-2,9 1 0,-1-5-8,1 0-19,0 0-19,-1 0-21,1-5-24,-1 0-20,10-5-21,-9-1-15,9-4-15,0 0-7,-1-4-4,-1-1 4,-6-5 1,7 0 7,1-5 8,-10 0 7,10 0 18,-9-5 18,0 0 20,-1 0 17,-7-4 23,7-2 15,1 2 12,-10-1 10,1 0 5,1 0 5,-2 0 4,-8 6 10,8-7 7,-8 7 14,10-1 13,-10 5 14,0 0 13,0 5 13,-10 0 11,10 0-2,0 5-2,-8 0-13,0 5-8,-2 0-11,-7 0-8,7 5-5,-7 5-9,-1 0 2,-9 5 1,1 0 6,9 5 2,-10-1 2,0 7-1,9-7-1,-9 11-2,2-5-10,7 5-4,-9 0-9,9 0-4,1-1-6,9 1-7,-11-5-3,11 5-2,-2-5 0,10-1-3,-8 2 0,8-7 1,8 1 0,-8 1 2,10-6-2,-2-1 0,1 1 1,1-5 1,7-5 1,-9 1-3,10-2-1,1-4-11,-3-4 6,3-2 6,7-3 0,-9-2 2,1 1-1,1-4 1,6-7 1,-7 2 10,0-1-6,-1-6-7,2-3 1,-1-1-1,7-5 7,-7 1-1,1-2-4,-3-3 2,3-1-1,-3 0 3,-6 0-4,7 0 2,1-4-5,-9 4 1,1-5 6,-2 5 4,1 1 5,-1-2 9,-8 7 13,0-1 18,0 10 11,0-5 22,0 11 17,-8 4 7,8 0 1,0 4-3,0 7-14,0-1-16,0 5-10,-9 5-20,9 4-10,-8 12-7,8 3 0,-10 1 0,10 10 2,-9-5 4,9 10 3,0-6-3,0 7 0,0-2-7,0 1-7,0 0-4,0-1-5,0 2-3,9-2-3,-9-4-3,0 5-4,10-5-3,-10 0-12,0-5-17,0 4-30,0-4-45,0 0-61,0-5-67,-10-5-90,10 5-95,0-11-92,-9 7-121,1-12-134,8 2-53,-10-2-1,2-3 32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0:07.62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8 676 297,'0'-6'514,"-8"2"-76,8-1-69,0-5 1,0 0-47,0 0-56,0 0-40,8 0-27,1-5-18,1 0-16,-2 0-17,10 5-15,-9-4-16,9 3-13,-1 7-11,1-2-7,9 6-2,-11 6-2,3 3 0,-2 1-2,1 10 3,0-5 1,-1 10-1,1 0 2,-1-1-2,-7 2-1,7 4 0,-7-6 1,-10 6-5,8-4-5,-8 3-1,0-4-5,-8 0-8,8 0-6,-10-5-3,1-1-5,1 2-7,-2-1-4,2-11-4,-1 6-5,1-9-2,-2 3 0,2-4-1,-1-5-3,9 0-2,-10-5 1,10 0-3,-8-5-2,8-5-2,0 0-5,-9-5-3,9 1 0,0-6-2,9-5-3,-9 5-1,8-5-3,-8 1-3,10-1-10,-1 0-11,9-5-16,-10 5-22,9 0-26,1 0-32,1 0-30,7 0-31,0 5-37,0-4-40,1 4-41,0 0-37,-1 5-28,1 0-27,0 0-37,-1 5-60,1 5-94,0-4-46,-11 3 4</inkml:trace>
  <inkml:trace contextRef="#ctx0" brushRef="#br0" timeOffset="351">751 655 371,'0'6'504,"0"-1"-96,0-1-73,0-4-15,10 0-61,-10 0-52,0-4-39,8-1-30,1-5-21,1 0-11,-10 0-2,8 0-3,0-5 2,2 5 1,-1-5 1,-1 0 1,-8 0 4,8 0 7,-8-5 6,10 5 8,-10 0 8,0 6 12,9-6 11,-9 5 9,0 0 5,-9 5-4,9-5-5,0 5-10,0 5-15,0-5-25,-10 5-21,10 0-22,-8 0-19,0 5-17,-1 5-14,-1 0-9,-6 0-7,6 9-3,-7-4 2,7 0-2,-7 11 1,9-11 1,-2 9 0,1-4 1,1 5 0,-2-5-2,10 0-2,0 5 0,0-5-1,0 0 0,10-1-1,-2 2-2,1-1-1,9-1 1,9-4 0,-10 0-1,9-5-2,1 0-7,8 0-5,-8-5-5,8-5-5,1 5-8,0-10-4,-10 5-8,9-10-3,0 0-2,1 0-3,0 0 0,-9-4-2,8-7 2,-9 1 0,1 1 4,-2-1 4,2-6 4,-9-4 7,9 6 6,-10-6 8,1 0 4,0-5 6,-9 5 3,9 1 2,-10-1 1,1 0 1,-1 5 2,2 0 1,-10 5 0,0 1 2,0 4 1,0 0 4,0 4 9,0 2 6,0 3 5,0-3 1,0 3 0,-10 6-2,2 0-3,-1 0-3,1 0-8,-2 0-6,-7 6-5,8-1-2,-8-1 0,-2 7 1,3-2 4,6 1 3,-7 1 4,-1 4 4,-1-1 3,3 1 3,7 0 2,-9 0-2,9 5-1,0-5-4,0 4-4,1-4-4,-2 0-3,10 0-2,0 0-1,-8 0-2,8-4 0,8-2 1,-8 1-1,0 0 2,10-5 4,-2 0-5,1-5 2,0 0 0,0 0-1,-1 0 0,2-5 1,-1 5-2,-1-5-1,0-5 0,2 5-2,-1-9-5,-1 3-9,2 1-11,-10-5-8,8 1-7,-8-1-14,9 0-14,-9 0-15,10-5-11,-10 0-8,0 5-4,0-5-4,0 0-6,0-4 7,0 3 9,0 7 13,0-7 15,8 2 14,-8 4 15,0-5 12,0 0 14,0 5 6,8 0 4,-8 0 6,0-5 5,0 5 3,0 0 9,9 5 5,-9-4 11,0-1 11,0 5 15,0-1 11,0 2 12,0 4 11,0-5 10,0 5 7,0 0-2,0 0-4,0 0-5,0 5-6,0 0-8,-9 0-14,9 0-13,0 0-11,0 0-9,0 0-5,0 0-7,-8 0 1,8 5 6,0 0 9,0 0 6,-8 5 3,8 5 6,-10-5 5,10 5 4,-9 0 0,9-6-8,-8 6-2,8 0-4,-10 0-3,2 5 1,8-5-6,-9 5-3,9 0-5,-10-5-3,10 4-7,0 2-1,-8 3-5,8-4-5,0 5-2,-8 5-2,8 0-1,0 0-1,-9 0 0,9 4-2,0 1 0,-10 0 0,10 5 1,-8-5 0,-1 4 0,9-3-3,0-1 1,-9 0 0,9-5-1,0 4 0,-9-9-3,9 5 2,0-6-1,0 2-1,0-2-3,0-3-6,9-6-11,-9 4-14,9-4-16,-9-5-25,9 5-28,-1-5-37,2-5-42,-1 5-45,-1-5-41,0-5-47,11 5-49,-11-10-46,2 5-39,-2-5-35,11-5-52,-11 0-89,9-5-60,-7 0-6,-2 0 35</inkml:trace>
  <inkml:trace contextRef="#ctx0" brushRef="#br0" timeOffset="1331">1627 791 210,'0'4'441,"0"1"-98,10 1-87,-10-2-15,0-4-52,8 0-49,1 0-34,-1-4-21,2 4-11,7-6-7,1 1-8,-9 1-8,9-7-5,0 1-2,-9-4 3,7 4 2,3-10 2,-1 5 9,-10 0 13,11-5 8,-11-1 9,0 2 8,11-1 6,-19-4 8,8 3 8,1 1 3,-9-4-5,9 3-5,-9 1-1,0 5-3,0-4-2,0 4-3,0 5-2,-9 0 1,9 0 2,0 0 3,-9 5-4,9 5-9,-8 0-8,-2 0-4,1 5-2,-7 5-2,6 0 3,-7 5 4,-1 0 1,9 5 6,-9-1 5,1 1 1,7 5-6,-7-5-6,-1 5-14,10 0-10,-2 0-7,-7 4-7,7-8-12,2 3-8,8 2-8,0-6-7,0 4-3,0-3-4,8-2-1,2 1-2,7 0 0,1 0-2,9-5 2,0 0 2,-1-5-4,1-1 1,8 2-2,-8-11-5,8 4-6,0-4-5,0-4-8,1-1-7,0-1-4,-1-3-10,0-1-3,-9-5-2,10 0-3,-1-5 1,-9-5 2,1 6 4,0-11 4,-9 4 6,9-4 7,-11 1 6,3-1 6,-11 0 6,10 0 5,-18 0 3,9 5 9,-1 6 13,-8-2 6,0 7 6,0-1 8,0 0 3,-8 5 2,8 5 0,-9 0-5,1 5-9,-2 0-6,-7 5-5,-1 4-5,0 6-6,1 0 1,-1 0-2,1 5-1,-10 1-3,9 3-5,-9 2 1,10 3-2,-1-4 3,0-1-4,1 6 1,-1-4 1,1-2 1,7 2 2,2-2 0,-1 1-2,-1-5-5,10 0-3,0 0-5,0-5-6,10-5-3,-1-1-5,-1 2-5,2-7-2,-2 2 1,9-6 2,1-6 3,1 2-8,-2-7 11,1 2 5,-1-6 6,1 0 5,0 0 1,-1-5 4,1 5 1,-1 0 12,1 0-7,1 6-2,-3-6 1,-6 9-2,-1-3 1,9 4 0,-10-1 0,1 6 4,-1 0 3,2 6 4,-1-6 2,-1 5 3,10-1 2,-18 7 0,9-7 2,0 7-2,0-7-4,-1 7-3,1-7-5,9 6-2,-10-5 0,2 5-2,-1-5-1,-1 5-1,2-5 2,7 0 0,1 0-4,-10-5-7,11 0-12,-11 0-13,10 0-23,-9 0-12,8-5-16,1-5-17,-10 5-9,11-5-7,-11 0-2,10-5 4,-9 0 15,9 0 6,-10-4 10,1-1 14,1-1 10,-2-3 15,10-2 14,-9-3 5,-1-1 10,-8 0 6,9 0 4,0 0 4,-9 6 6,0-6 11,9 5 13,-9 5 19,0 5 21,0 0 21,0 5 17,0 0 10,0 5 3,0 0-5,-9 5-12,9 0-18,-9 5-16,0 5-17,1 0-10,-1 5-7,-1 5-3,2 0-2,8 5 0,-8 0 1,-2-1-3,10-4-3,0 5-3,0-5-4,10 5-4,-10-5-1,8-5-2,0 5-2,2 0-2,-1-5-2,-1 5-1,1-5 0,0 0-2,0 0 0,-1 0 2,2 0-2,-2 4 8,-8-4-6,9 0-9,-9 0-14,0 0-15,0-5-14,0 5-13,-9 0-12,9-6-23,0 6-7,-8-4-4,8-1-3,-10-1 1,10 2 2,-8-7 2,8 1 1,0-5 9,0 6 10,0-6 13,0 0 13,0 0-1,0 0 12,0 0 4,0 0 2,0-6 0,8 6-3,-8-9-1,10 3-1,-2 1 15,1-4 2,9-1 1,-9 5 10,9-5 8,-10-1 8,10 2-1,-1-1 4,2 0 3,-11-5 3,10 5 3,-1 0-7,1-5 7,1 0 3,-11 5 5,10-5 5,-1-5 1,1 5 1,-1 0 0,2-4 10,-11-1-2,10-6-1,-1 7-2,-7-6 2,-2 0-2,11 1 0,-11-7 2,-8 6 6,8 1 1,2-2 11,-10 2 7,0-1 9,0 10 5,-10-5 7,10 10 2,-8-5-4,0 5 2,-2 5-1,1 5-6,1 0-8,-10 0-2,1 10-4,-1 0-4,-1 5-1,2 5-6,-1 5-10,10-5-4,-1 4-2,-1 2-8,2 4-3,8-6-2,-8 2-5,16 3-1,-8-4-1,8-1-1,2-3-2,-1-1 2,-1 4-3,10-9-2,-9 5 1,9-5-1,-9 0 1,9 0-17,-1 0-19,-9-5-26,10 5-26,1-10-25,-3 5-30,11-5-35,-9 0-41,-1 0-28,10-5-28,0 5-21,-9-5-21,8-5-15,1 5-20,-2-5-29,2 0-43,0-5-50,-1 5-60,1-10-14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49.2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540 220 794,'0'-13'80,"0"-1"31,0-1-20,0 3-35,-5 7 4,5-3-4,0 8-21,-4 0-13,4 0-11,-4 8-6,4 5 23,-4 6 2,4 14 2,-4 7-7,-1 4-8,5 4-4,0 4-3,0 1-9,0 3 2,0 0-3,0 3 2,-4-5 0,0-6-2,0-2 0,-2-10-29,5-7-49,-2-4-51,1-10-77,4-4-52</inkml:trace>
  <inkml:trace contextRef="#ctx0" brushRef="#br0" timeOffset="330">235 669 760,'-53'-4'28,"6"4"60,-2-4 40,13-2-56,10 5-10,9-3-2,9 0-26,12 0-13,5 0-21,7-2 0,15 1 1,17-2 6,10 0-3,8-1 0,4 1-3,0-3 0,-1 1 1,-13 1-2,-4-6 2,-11 1 1,-8-6 0,-5 2-1,-6-6-1,1-4 2,-2-2-2,-4-4 1,3-1-1,-3-1 1,-9 1-1,1 1 1,-9 2 1,0 5-2,-9 1 1,-3 4-1,3 3 2,-2 5 5,3 0 11,-1 7-9,5-2 7,0 8-8,-1-1-8,1 2-1,-4 13 0,-1 12 1,-6 13 8,2 9 0,5 8 3,-1-1 1,9 3-7,-4-3 0,4-1-3,0-2-2,0-8 1,0-4-1,0-11 1,4-6-2,1-6 0,-5-9 6,4-7 5,0-1-6,5-4 4,-1-7-6,7-6-2,-2-8 1,8-8-1,3 1 3,-3-3-3,-8 8-1,-1 8-3,-3 8-5,-2 11-6,-7 15 14,0 12 1,4 10 0,0 7-1,5-2-1,-1-2 1,9-13 6,7-8-2,5-11 3,8-12-6,5-6 1,-1-7 0,-1-6-1,-2-4 1,-10-1-2,-7-2 0,-4 4 0,-8 3-1,-5 9-7,3 5-31,-7 5-64,0 4-124,-7 9-65</inkml:trace>
  <inkml:trace contextRef="#ctx0" brushRef="#br0" timeOffset="1252">1281 718 795,'21'0'1,"7"-13"15,6 0 51,2-5-16,-5-1 7,0-4-32,-14 2 5,-4-6-3,-5-1-4,-7-3-7,-5 4 5,-1-4 3,-12 8-8,0 4-7,-10 8 4,0 9-10,-9 13-1,-6 14 10,1 16 4,0 8 10,12 11-8,8-3 8,11 2-7,14-10-1,14-5 2,8-12 3,6-9-11,12-5 9,8-13-18,5-7 2,1-7-2,-1-7-4,-12-3 4,-11 4-2,-10 2 0,-12 5 1,-7 4-3,-5 4-3,-5 0-18,-3 0-56,-8 4-78,0 0-64,-1-4-407</inkml:trace>
  <inkml:trace contextRef="#ctx0" brushRef="#br0" timeOffset="5380">6312 121 986,'24'-49'0,"1"13"-3,0 13 1,-1 10-12,-3 17-71,-7 15-253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0:10.22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239 339 221,'0'0'722,"-9"-5"14,1 5-112,-2 0-89,2 5-63,-1-5-82,-1 10-57,-7-5-42,-1 10-31,10-5-24,-10 5-23,1 4-27,-2-4-30,11 6-33,-10 3-30,1-4-26,7 5-20,2-5-12,-1 5-10,-1 0-7,2-1-5,8 2-6,0-7-2,0 7-2,0-11 0,8 4-3,-8 1 0,10-5-1,-1 0-3,-1 0-2,2-5-5,-2 0-6,1-5-3,-1-1-3,2 2-6,-2-6-6,1-6-5,1 2-9,-2-6-4,1 0-6,0 0-11,0-5-7,-1-5-8,2 0-3,-10 0 2,8 1 7,-8-2 7,9-3 10,-9 4 12,0 0 14,8 0 12,-8-5 10,0 10 8,0-5 4,0 1 4,0 4 6,0 0 5,0 4 3,0 2 6,0-1 2,0 5-5,0-5 2,0 5-1,0 5-4,10-6-6,-10 2-4,9-1-6,-1-1-11,2 6-9,-2-4-10,1-1-13,9 0-10,-10 0-9,1 0-6,9 0-2,-10 0 6,11 0 9,-11-5 7,2 5 11,7-5 10,1 0 10,-10-5 4,11 5 6,-11-4 3,10-1 4,-9 0 3,-1-5 4,11 5 6,-11-6 9,10 7 10,-9-6 3,-1 0 8,2 0 10,-2 0 10,9 5 1,-7-4 20,-2-2 15,-8 12 14,9-6 15,1 10 3,-10-5-2,0 5-5,0-1-1,0 6-23,0 0-19,0 0-14,0 6-8,-10 3-5,1 2 5,9-2-3,-8 12 13,-2-2 13,2 6 10,-1 5 3,1 0 2,-2 0 0,10 5 3,-8 4 11,8 1-5,0 0-7,0 5-6,0 0-6,0-1-7,0 6-6,0 0-8,0-5-10,8 4-9,-8 1-7,0-5-5,0 5-7,0-5-3,0 5-2,0-6-6,0 1-4,-8 0 0,8-5-1,-9 5-3,-1-6-2,2 1 0,-10 0-2,9-1-2,-8 2 0,8-11 1,-8 4-3,-2-4 0,1 0-1,10-5-10,-9-5-9,7-5-8,-7 0-9,7 0-13,2-11-11,0 1-14,-2-5-11,1-5-6,9 1 2,-8-7 3,-1-4-3,9-4 2,0-1 4,0-5 4,0-5 6,0 0 2,0 0-1,0-4-4,9-7-2,-1 7-5,-8-6-4,9 0-6,1 0-11,-2 1-15,0-1-26,2 5-24,-1-5-22,-1 0-26,2 5-32,7-4-42,-9 9-41,2-5-40,-2 5-35,11-5-65,-11 10-125,1-4-77,0 3-28,0 2 15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0:11.44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0 737 333,'0'-6'444,"0"6"-52,0-4-14,0 4 18,0 0-32,0-5-47,0 5-41,0 0-33,0 0-27,0 0-25,0 0-20,0 5-11,0-5 0,9 10 6,-9-1-2,0 2 1,0 4 4,8 4 7,0 1 0,-8 5-12,0-5-20,10 5-27,-1 0-18,-9 5-15,8-6-16,-8 2-15,10-2-11,-10 2-8,8-2-5,-8-4-4,9-1-5,1-4-6,-10 6-1,8-12-2,-8 7-1,8-6-6,-8-1 0,9 2 0,-9-7 3,0 2-1,0-6 5,10 5 8,-10-5 6,0 0 8,8-5 2,1-1-2,0-9 0,0 0-1,-1-9-5,10-2-10,-1-3-6,-7-1-4,7-5-9,1 1 2,1-2 0,-3-3-2,3-1 1,-3-5 2,-6 6 0,7 3-1,-7 1 5,-2 1-3,1 9 0,1 0 0,-2 5-3,0 0-9,-8 10-10,0 1-16,9-2-16,-9 7-16,0 4-21,10 0-23,-10 4-53,8 1-42,1 1-46,-9 8-42,9-4-42,0 0-48,-1 5-40,2 0-34,-1 0-10,7 0-38,-6 0-59,-1 0-53,-9-5 1,8-1 25</inkml:trace>
  <inkml:trace contextRef="#ctx0" brushRef="#br0" timeOffset="343">636 831 443,'0'5'412,"10"5"-47,-10-5-22,0 5 11,0-5-37,0 5-35,8 0-24,-8 0-16,0 0-16,0-1-17,0 2-16,0-1-15,0-1-21,0 2-16,0-2-13,0 1-14,0 1-8,0-2-10,0 1-13,0-5-10,0 5-13,0 0-15,0-4-10,0 3-6,-8 1-12,8 0-9,0 0-11,0 0-33,0 0-40,0 0-48,0-1-58,0-3-65,0 3-66,0-3-69,0-1-65,0-1-87,0-4-120,0 0-35,-10 0 11</inkml:trace>
  <inkml:trace contextRef="#ctx0" brushRef="#br0" timeOffset="559">751 607 198,'0'-10'550,"0"-5"-108,0 6-133,0 3-59,0-3-92,0 3-76,0 6-61,9-5-50,-9 10-52,10-5-63,-10 6-99,8-2-143,0 1-76,-8 1-37</inkml:trace>
  <inkml:trace contextRef="#ctx0" brushRef="#br0" timeOffset="704">937 806 51,'9'-10'592,"-9"-5"-42,9 0-98,-1 0-65,11-5-42,-1 5-55,-1 0-32,1 0-20,-1 6-16,9-1-11,1 0-19,-9 0-17,9 5-15,-10 5-16,10 5-11,-9 0-8,-1 5-3,-7 0-6,6 4-1,-6 7-6,-1-1-10,-1-1-10,2 7-11,-10-2-11,0 1-11,0 5-13,0-5-7,-10-1-8,10 2-2,-8-2-4,-1-3-3,-1 3-6,-6-9-3,6 5 2,-7-5-4,8-5 0,0 0-2,-8 0-2,7-5-1,1-5-3,1 0-7,-2 0-8,2-5-11,-1-5-10,1 0-7,8-5-6,0-5-6,0 5-6,0-4 2,8-7 1,1 7 4,-1-1 6,2-5 2,7 5 4,1 0 4,0 5 5,8-5 5,-8 5 4,0 0 3,9 5 3,-2 1 5,-7-6 5,9 9 2,-9-3 1,8-2 0,-8 7 5,9-1 0,-9-1 0,7 2 0,-7-1-3,1-1-1,-3 2 2,3-7-2,-2 7 6,1-1-3,0 0 2,-1 0-1,1-5 3,-9 5 0,0 0 2,0-5 1,-1 5-7,1 0 3,-9 5 0,9-5 3,-9 0 2,0 5 2,0-5 4,0 5 8,0-5 5,0 5 3,0-5 5,0 5 2,-9 0-1,9 0 3,0-5 1,-9 5-6,9 0-1,-8 0-3,8 0-2,-9 0-1,9 0 0,-9 0-6,9 0-3,-9 5-3,1-5-3,8 5-1,-10-5 1,1 10-1,1-5 1,-2 5 2,2 0 5,-1 5 3,9 0 3,-9-1 2,9 1 1,0 0-3,0 0-2,0 5-2,0-5-3,0 6-6,9-7-2,-9 1-2,9 5-5,-1-5 0,2-5 1,-2 5-1,1 0-2,1 0 2,-2-6 0,1 2-1,0 4 1,0-6-2,-1 1 0,1 1-1,-9-2-2,9 1 0,-9 0-5,9 0-3,-9 0-4,0 0-2,-9-4-5,9 3-6,-9 1-7,9-5-11,-9 0-12,1 5-15,-1-5-16,0-5-22,9 5-24,-9-5-26,1 0-30,-2 0-29,1 0-33,1 0-26,-2-5-27,2 0-24,-1 0-19,0 0-16,0-5-29,1 0-42,-1 1-55,9-7-49,-10 1 1</inkml:trace>
  <inkml:trace contextRef="#ctx0" brushRef="#br0" timeOffset="1429">1646 174 491,'0'-14'536,"8"3"-76,-8 1-53,0 1-25,0 3-66,0 6-52,0-5-36,0 5-18,0 0-11,0 5-4,0 5-1,0 1 5,0 4 11,-8 4 14,8 1 9,0 5-7,-10 5-12,1 0-17,9-5-21,-8 10-21,8-5-22,0 4-18,-10-4-11,10 5-10,0 0-7,0 4-9,0-4-8,0 0-7,0 0-6,0-1-8,0 2-8,0-1-8,0 4-4,0-4-4,0 0-3,10-1-4,-10 2-5,0-1 0,0-6-3,0 7-1,0-7-2,0-4-2,-10 5-2,10 0 0,0-5-2,0 0-1,0-1 0,0-4 0,0 0-1,-8 0-6,8-5-13,0 0-18,0-5-16,0 0-21,0 0-20,0-5-22,0 0-30,0 0-31,0-5-34,0 4-35,-9-8-49,9-1-45,0 0-42,0 0-34,0-5-29,-9 0-15,9-5-18,0-5-30,-9 5-42,9-5-49,-8 1 0</inkml:trace>
  <inkml:trace contextRef="#ctx0" brushRef="#br0" timeOffset="1743">1583 731 251,'0'-9'505,"0"-1"-65,0 5-61,0-5-1,0 5-29,0-1-58,0 6-49,0-4-43,0 4-26,0 0-35,0 0-30,9 0-26,-9 0-13,17 0-15,-7 0-7,7 0-1,1-5-10,9 5 4,-1 0-6,-9-5 0,10 0-8,0 5 0,-1-5-5,1 0-1,0 0 4,-10 5 3,9-10 6,-8 10 4,-9-5 6,9 0 7,-9 5 4,-1 0 5,-8-5 0,10 5 1,-10 0 0,0 0-1,8 0-1,-8 0-5,0 0-5,0 0-6,0 0-7,0 5-3,0 0 2,-8 0 2,8 5-1,-10 0 1,10 0 0,-8 4 3,-1 1 2,1 6-2,-11-6-7,11-1-8,-2 7-4,2-2-3,-1 1-3,0-5-2,0 5-6,1 0-4,-1-5 2,9 4-4,-10-4 1,2 6-7,8-7 3,0-4 2,0 5 1,8-4 0,-8-2-2,10 1 1,-1 0 1,-1-5 3,1 0-1,0-5-1,0 5 0,9-10 1,-10 5 3,11-5-3,-11 0 2,9 0-2,-7-5 1,7 0-1,1 0-1,-10 1-2,2-6-1,7 4 2,1-4 2,-9 6 5,9-6 13,-10 5 8,1-5 4,9 10 7,-10-5 0,1 5 2,1-5 1,-2 5-3,-8 0-13,9 5-8,0 0-4,-9-5-2,9 10-4,-9-5 1,8 5-4,-8 0 1,10 5-2,-1-5 0,-9 5 1,8 0-1,0 0-1,2 5-2,-1-5 2,-1 5 0,2-6-3,-2 2 2,1 4-2,1-6 0,-2-3-1,10 3-5,-9 1-5,-1 0-7,10-5-6,-9 0-7,9-5-10,-10 0-6,1 0-4,9-5-4,-1 0-3,-7 0-4,7-5-4,1-4-9,0-1-2,-1 0 3,1-5-1,-1-5 3,1 5 6,1-5 8,-3 0 9,3 5 16,-2 0 9,-8-5 6,8 10 11,-7-4 3,-10-1 1,8 5 4,1 0 3,-9 5 4,0 0 7,0 0 4,-9 0 3,9 5 7,-8 0 6,-2 0 5,-7 0 8,-1 5 4,0 5 5,1 0 4,-10 0 2,1 5 1,-1 5 0,0 5 0,1-5-5,-1 9-8,2-4-7,-2 5-4,9 0-11,-9 0-9,10 5-3,-1-5-8,10 0-3,-2 5-2,1-10-3,1 4-4,8-4 1,0 0 1,0 0 1,0-5 1,0 0-1,8-5 1,1 0 1,1-5 3,6-1-1,3-4 1,-2 0-4,1-4 0,8-6 1,-7 0-2,6 0-1,2-5-1,-9 1 0,9-7 0,-11 6 2,11-5 0,-9 5 4,1 6 8,-11-6 3,9 4 6,-7 2 1,-2 3 2,1 2 0,-9-1 3,9 5-3,0 5-2,-9-1-2,8 2-1,2 3 0,-10 2-2,8 4 0,1-6 0,-1 6-3,2 0-2,-1 0-4,-1 0-3,2 0-2,-2 0 2,11-5 0,-11 5-2,9-5-2,-7-5-1,6 5-6,3-10-7,-1 5-10,-1-5-12,1 0-15,-1-5-12,1-1-14,0 2-9,-1-6-6,2-5-1,-11 0 2,10-4 6,-1-7 8,-7 2 13,7-2 13,1-4 9,-10-4 10,11-6 10,-2 0 5,-8 0 4,8-5 5,1 0 2,-9-4 3,9-1 1,-9 0 1,9-4 1,-1-1 3,-8 5 2,8 1 2,2-1 11,-11 5 16,0 5 24,2 10 16,-1-4 19,-9 8 14,8 7 8,-8 4 2,0 5-8,0 0-14,-8 5-18,-1 5-9,-1 10-5,2 9 0,-10 2 5,1 8 8,-1 11 8,9 0 10,-9 0 4,1 10-2,7-6-8,-7 6-8,17 0-11,-8-1-13,-2 1-5,10 0-14,-8-5-10,16 5-7,-8-1-5,10-4-6,-10 5-4,8-5-2,-8-5-5,9-1-11,-9-3-18,8-2-26,-8 1-32,0-5-39,-8-1-60,8-3-76,-9-6-93,9-1-96,0 2-91,-8-12-102,8 2-158,0-11-87,0 0-16,-10-11 33</inkml:trace>
  <inkml:trace contextRef="#ctx0" brushRef="#br0" timeOffset="2859">3698 617 147,'9'-5'654,"-1"0"-18,-8 5-120,9-5-75,1 0-85,-10 5-80,0-5-57,8 5-43,-8-5-30,0 5-23,0 0-19,0 0-17,0 0-13,0 0-6,0 0-4,0 0 1,0 0 3,-8 0 3,8 0 5,0 0 9,-10 0 14,10 5 14,-9 0 13,1 0 6,-1 5 5,0 0 1,-8-5-4,7 5-11,-7 5-14,7-5-21,2 0-20,-1 4-18,0 1-13,0 0-10,1 0-5,8 0-4,-9 0-4,9 5-6,0-5-2,0 0-1,0 5-2,0-5 0,9 0-1,-9 5-2,8-5 0,10 0 1,-9 0 0,-1 0 1,10-6 0,-9 1 0,9 1-6,0-2-5,-1 1-5,2-5-7,-11 0-5,10-5-4,-1 0-5,1 0-1,9-5 1,-10 5 6,1-9 2,0 3 6,-1 1 4,1-5 4,-9 1 5,9-2 2,-1 2 1,-7-6 1,7 0 2,-9 5 2,2-5 1,7 0 1,-7 0-1,-2 0 1,0 0-1,2 0 2,-1 0-1,-1 0 0,1 0 3,0-4 7,0-1-7,-1 5-2,2-6-1,-10-3-1,8 4 0,1-5-1,1 5-2,-2-4-8,-8-2 6,9 2 3,-1-1 0,-8 0-1,10 0 2,-10 5 0,0-5-1,0 0 1,0 6 2,8-2 1,-8 1 2,0 1 2,0-1 2,0 5 5,0 0 6,0 5 2,-8 0 1,8 0 3,0 5 3,0 0 2,0 0 0,0 0-3,0 0-1,0 5-5,0-5-1,0 5-3,0 0-5,0-5 0,0 5-3,0 0-2,-10 0-1,10 5-1,0-5 2,0 5 5,-8 0 6,8 0 1,0 5 6,-9 0 3,9-5 6,-8 5 6,8 5 2,0-5-2,0 5-1,0 0-1,0 0-4,0-1 0,0 7-4,0-2-4,0 1-3,0 5-3,0-5-2,0 5-2,0 0 0,-10-5-4,10 5-3,0 4-2,0-4 0,0 0-1,0 5-2,-9-5-2,9 0 0,0 0-1,0-1 2,0-4-2,9 1-2,-9-2 0,0-4 0,0 5-1,0-10 0,10 5 1,-10-5-2,0-5 2,8 5 0,-8-5 1,0-5 1,9 5 0,-1-5 0,2 0-4,-10 0-5,8-5-7,10-5-2,-9 5-5,-1-5-4,2-5-4,-1 5-4,-1-5 2,0 0 2,2 1 2,-1-7 3,-9 1 3,8 5 4,2-9 3,-10 3 2,8 7 5,1-6 2,-9 5 2,0 0 2,10 5 1,-10 5 0,0-5 0,0 5-1,0 0-1,0 5-1,0 0 0,-10 0-1,10 10 0,0-5 0,0 5 0,0 5 1,0 0 3,-9 5-2,9 0 0,0-1 0,0 2 1,0 3 0,9-4 1,-9 1-1,10-2-2,-10 1 3,8 0 0,-8 0 0,8-5-2,2 0-2,-1 0-6,-9 0-6,8-5-7,1-5-8,0 4-6,0-3-7,-1-2-8,2-4-5,-2 0-2,11 0 0,-11 0-4,1-4 0,9-7-1,-10 2 0,11-1 4,-11-1 4,10-4 7,-9 1 7,7-6 8,-6 5 9,-1-10 7,9 5 5,-10-5 4,11 1 3,-11-2-1,9-4-2,-7 1-2,7-6-2,-8 5-2,0-4 0,9 4-1,-9-5 0,-1 0 3,10 0 1,-9 5 2,-1-4 3,2-2 1,-2 7 2,-8-7 4,9 7 1,-9-1 0,10 0 1,-10 6 3,0 3-1,0-3 8,0 4 6,0 5 8,0 0 9,0 0 5,0 5 8,0 0 4,0 5 6,0 0 0,-10-5-4,10 10-5,0-5-4,-9 5-4,9-5-3,0 5-4,-8 0-3,8 0-5,-10 0 0,2 5-5,-1-5-1,-1 5-2,10 0 1,-8 0 0,0 5 0,8-5 0,-9 0 2,9 5 0,-10-5-1,10 5 2,-8-1-3,8 2-4,0-1 1,0 5 2,-9-6 1,9 11 1,0-5 2,0 0 0,0 5 4,-9 0 1,9 0 3,0 0-2,0 0-2,0-1 1,0 2-2,0 3 1,0-4-2,0 5-1,0 0-3,0-5-2,0 5-1,0-5-3,0 5-2,0-5-3,0 4-2,0-3 0,0 3-2,0 1-1,0-5 1,0 5-4,0-5 1,0 5 0,0-6-1,9 7-1,-9-7-1,0 1 1,0 5 0,0-5 1,9 0-1,-9 0 1,0 0 0,8 0-1,-8-5 7,10 0-4,-1-1 0,-9-4-1,8 5-1,0-4 0,2-7-3,-1 6-5,-9-5-9,8 0-4,2 0-7,-2-5-6,1 5-7,1-5-11,-2 0-5,0 0-6,11-5-7,-11 0-8,1 5-8,0-5-8,0-5-14,9 5-20,-10-5-21,1 1-19,9-6-22,-9 4-14,9-4-27,-10 0-27,10-4-24,-9 4-19,-1-5-17,2 5-16,-1-5-12,-1 5-19,-8-5-22,8 1-35,-8-2-57,0 7-51,0-7-9</inkml:trace>
  <inkml:trace contextRef="#ctx0" brushRef="#br0" timeOffset="4199">4610 573 517,'8'0'547,"-8"0"-87,17-6-61,-7 6-23,-2 0-61,1-5-58,9 5-48,0-4-39,-9 4-31,7-6-27,3 6-25,-1-5-21,-10 5-5,11-4-21,-3-2-15,-7 6-11,9 0-4,-9-5-5,9 5-9,-10 0-22,2-4-44,-2 4-35,1 0-42,-9 0-51,8 0-53,-8 0-63,0 0-80,0 0-129,0 0-73,0 0-16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0:16.71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-1 477 59,'8'-4'524,"-8"-7"-44,0 7-62,-8-7-20,8 6-3,0-5-49,0 5-37,0-5-29,0 5-24,0-4-16,0 3-18,0 2-16,0-7-13,0 7-11,0 4-17,0-5-18,0-1-18,0 6-17,8-4-14,-8 4-15,9-5-12,0 5-10,8-5-8,2 5-5,-1-5-6,-1 0-6,9 5-3,1-5-7,0 0-6,-1 0-3,9 5-5,-8-5-5,8 0 0,-8 0-3,0 0 0,-1 0-2,1 0 0,0 5-2,-1-5-1,0 5 2,0-5-1,1 5 1,-9 0-1,9 0 0,-10-5-2,9 5 1,1 0 3,-9 0-3,9 0 1,-10 0-4,1 0-7,9 0-9,-10 0-16,1 0-19,0 0-23,-1 0-19,-9 0-21,11 0-18,-1-5-14,-1 5-15,-7-5-5,-2 0-1,9 0 0,-7 0-2,-2 0 2,1 0 4,0-4 0,0 3 6,-9 1 3,8-5 2,-8 5 5,0-5 2,10 1 5,-10-2-3,0 7 0,0-7 3,-10 2 8,10 3 7,0-3 10,0 4 10,-8-5 10,8 0 16,-9 5 17,9-5 15,-9 5 15,9 0 11,0-5 14,-9 5 14,9 0 17,-8-5 13,-2 5 11,10 0 15,-9 0 10,9 0 11,-8 1 9,0-2 8,-2 1 7,1 1 10,9-2 11,-8 6 5,-2-5 4,2 5 4,8-4 2,-9 4 1,9-6-7,-10 6-3,10 0-11,0-5-8,-8 5-7,8 0-9,0 0-10,0 0-14,0 0-6,-8 0-11,8 0-7,0 0-8,0 0-5,0 0-3,8 0 0,-8 0 14,0 5 14,8 1 12,-8-2 11,10 1 11,-1 1 5,-1-2 11,-8 7 10,18-7-8,-9 6-13,-9-5-8,10 5-12,-2 0-11,9 0-1,-7 0-8,-2 0-9,1 0-4,9 0-5,-10 5 0,2-6 0,7 2-1,-7-1-6,-2-1-7,1 2-3,-1 4-2,10-6 0,-9 1 1,-9 1 1,9-2 3,0 6 1,-9-5 4,0 5 0,0 0 2,0 5 1,0-5-2,-9 0-3,0 5 0,0 0-4,1-1-3,-2 1-1,-7 1-3,9-1-4,-11-1-2,11 1-1,-10-5-3,9 0-2,-9 0-1,10 0-3,-2-5-1,1 0 0,-7 5-1,6-10-1,10 5-1,-9-5 2,9-1-1,-8 2 1,8-1 1,-10-5 0,10 4-2,0-4-4,0 0-1,0 0-7,0 0-8,0 0-12,0 0-16,0 0-20,0-4-28,0 4-28,0-11-36,0 7-32,0-1-35,0-5-39,0 0-40,0 0-40,0 0-34,0 0-29,0-5-31,0 0-52,0 5-92,0-10-61,0 5-5,0 0 28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0:25.62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237 244 10,'10'0'31,"-10"0"14,0 0 15,0 0 12,0 0 12,0 0 10,0 0 15,0 0 22,0 0 0,-10 0-5,10 0-6,0 0-5,0 0-4,0 0-8,0 4-5,0-4-6,0 0-4,0 0-5,0 0-6,-8 0-4,8 0-2,0 0 3,0 0 4,0-4 1,0 4 1,0 0 6,0 0 4,0 0 7,0 0 2,-9 0-3,9-5-6,0 5-5,0 0 1,0-6 0,0 6-1,0-4-3,0-1-1,0 5-1,0 0 5,-8 0 3,8-5-4,0 5-2,0 0-4,0 0-5,0 0-5,0 0-4,0 0-7,0 0-5,0 0-5,0 0-5,-10 0-5,10 0-4,0 0 2,0 5 2,0-5 14,0 9 15,0 2 18,0 4 14,0 0 16,0 4 17,0 7 4,0-2 4,0 6-13,0 0-17,0 0-12,10-1-16,-10 1-16,0 0-15,0 1-12,0-1-10,0-1-5,0-4-6,0 5-4,0-5-2,0 0-2,0-1-1,0 2 0,0-7 0,-10 1-1,10 0-2,0-5-2,-9 0-13,9 0-20,0 0-28,0-10-35,-8 5-44,8-5-50,0-1-56,0-4-73,0 0-69,0-4-60,0-1-60,0-5-83,0-5-121,0 0-35,0-5 9</inkml:trace>
  <inkml:trace contextRef="#ctx0" brushRef="#br0" timeOffset="426">43 562 62,'-8'6'666,"-2"-2"35,2-4-104,8 5-117,-9-5-78,9 6-97,0-6-74,-10 0-54,10 0-39,10 0-34,-10 0-26,0 0-26,9 0-13,-1 0-7,10 0 0,-1 0 0,1-6-1,1 1 2,-3 5-2,11-4 0,0-2-11,-9 1-5,9 5-6,-2-4-2,2 4-4,-1 0 1,1 0-4,-9 0-10,9 0-8,-10 4-24,1-4-30,0 0-33,-9 5-37,8-5-40,-8 0-35,0 6-29,-1-6-28,2 0-25,-1-6-30,-1 6-56,2-9-81,-2 3-66,1-8-24</inkml:trace>
  <inkml:trace contextRef="#ctx0" brushRef="#br0" timeOffset="678">566 25 197,'0'0'321,"0"-6"-55,-10 2-15,10-1 15,0 5-4,0 0-29,0-5-38,0 5-28,0 0-13,0-5-6,0 5-4,0 0-5,0 0-2,0 0 2,0 5 9,0-5 12,0 5 13,0 0 14,0-1 17,0 2 14,0 3 13,0 2 2,0-1-5,0-1-19,0 6-18,0 0-18,0 0-26,0 0-21,0 5-21,0 0-17,0-5-12,0 5-5,0 0-11,0 0-8,0 4-5,0-4-7,0 5-4,10 0-5,-10 0-1,0-5-5,0 10-2,0-5-3,0 0-1,8 0-4,-8-1 0,0-4-3,0 10 0,0-4-2,0-2-1,0 1-1,0 0-3,0 5 0,-8-6-3,8 2 1,0 4-1,0-6-1,-10 1-6,10-5-15,0 0-19,0 5-24,0-10-30,0 5-45,0-5-58,0 0-58,0-1-61,0-4-58,0 1-50,0-7-42,10 1-36,-2 1-39,0-6-59,2-6-89,-1-3-18,-1-2 31</inkml:trace>
  <inkml:trace contextRef="#ctx0" brushRef="#br0" timeOffset="1036">1238 443 448,'0'-5'605,"-10"0"-90,10 5-81,-8-5-31,-1 0-76,0 5-65,0-5-49,9 5-38,-8 0-25,8-5-25,-10 5-21,1 5-16,1-5-15,8 0-9,-8 5-4,-2 0 0,1 0-1,1 5 4,-2 0 6,-7-5 5,7 10 10,2-5 6,0-1-1,-11 6 2,11-4 0,0 4 0,-11-1-1,11 1-7,-10 0-10,9 0-5,-1 0-10,-7 5-7,9-5-12,-2 0-7,2 0-8,-1 5-8,0-5-6,0 0-7,1 0-3,8 0 0,-10 0 0,10-6-1,-9 6 1,9-5 0,0 5 1,0-5 5,0-5-3,0 5-2,9-5-1,-9 5-1,0-10 0,10 5-1,-10 0 2,8-5-7,1-5 7,0 5 0,8-5 0,-7 0 3,-2-5 0,9 0-1,2 0 0,-11 0 1,10-4 2,1 3 1,-11-4 2,10 0 4,-9-4 1,7 4 7,3 0 2,-11 0 2,2-5 2,7 10 4,-7-6-1,-2 7-1,0-1-2,1 0-3,1 0-2,-10 0-1,8 5-3,-8 0-3,0 1-2,9 4-3,-9-6-1,0 6-1,0 0 0,0 0-2,0 0-3,0 0 1,0 0-2,0 0-1,0 0 0,0 0 2,0 6-2,9-2 1,-9 6 1,0 0-1,0-5 0,0 10 1,0-5-1,0 5-1,0 0 1,0 0 1,-9-1-2,9 1 2,-9 0-1,9 0-1,-8 0-1,8 0 1,0 0-1,-10 0 0,10-5 1,0 0-2,-9 0 0,9-5 1,0 0 0,0 0 0,0 0 2,0-5-1,0 5 0,9-5 2,-9 0 2,0 0 0,10-5 0,-10-5-2,8 5 0,10-5 0,-9-5 1,9 5-2,-1-5 0,1-4-1,-9 4 1,9 0 1,-1 0-1,-7 0 0,6 4-1,-7-3-1,1-1 0,7 5 1,-8-1 0,0 2-1,-1-1 1,-8 5-2,10 0 2,-2 5 2,-8-5-1,0 5-2,9 5-1,-9 0 0,8 0 2,-8 0 0,10 5-2,-10 0 2,9 5 0,-9-5 0,8 5 1,-8 0 0,10 0-1,-10 0 0,8-6 0,1 6 1,0-5-1,0 1 2,8-2 0,-7 1-1,6-5-1,3 0 1,-1 0 0,-1-5-2,1 0 1,9 0-1,-10-5-1,1 0 2,0 0 0,-1 1-1,1-7 0,9 7 1,-19-7 1,11 1-1,-3-5 1,-7 6 0,1-6-1,-2 0 0,0 0 4,2 5-1,-1-5-1,-1 0-1,-8 5 0,0-5 1,10 5 1,-10 0-1,0-5-4,-10 6-1,10 3 2,0-3 1,-8 3 0,8 1-1,-9 1 0,-1-2 0,10 1 1,-8 5-1,0 0 1,-2 5-1,1 1 1,-7-2-1,-3 1 0,11 5 0,-10 5 1,-1-5 1,2 5-3,-1 5 1,1-6-1,8 7 0,-8-1 1,7 0 0,1 5-1,1-5-1,-2-1 4,10 1 2,0 5-2,-8-5 0,16 0-1,-8-5 0,10 0-1,-10 0 0,8 0 1,1-6-4,1-3 2,7 3 2,-8-9 0,0 6 1,9-6 1,-1-6 1,-9 6 0,11-9 0,-1-1-1,-1-1-1,1-3 0,-1-1-3,1 0 2,-10-5 0,11-5 0,-1 1-2,-1-6 1,1 0 3,-10 0-2,11-5 5,-11-5-3,10 0-1,-9 1-1,-1-2 4,1-3-2,-9-1-1,10 5 0,-10-5-1,0 5 0,0 1 1,0 4 1,-10 5-1,10 0-2,0 0 1,-9 10 0,9 0 0,0 1 0,-8 4 2,8 4-2,0 2 0,0 3 0,0 2-2,-9-1-1,9 5 1,0-6-2,0 6-3,0 6 1,0-1 2,0-1 4,0 7 7,0-1 7,-9 5 4,9-1 8,0 1 7,0 6 4,0-7 3,0 6 2,-9 0 0,9 0-2,0 0-3,0-1-3,0 7-6,-8-7-2,8 1-5,0 5-4,0-5-5,0 0-3,0 5-3,0-5-2,0 0 0,0-1-3,0 2 0,0-1 0,0-1 1,0 1 0,0 0 0,0-5-1,0 6 0,0-2 1,0 1 1,0 0-2,0 0 1,0 0 0,0-6-2,0 7 0,0-1 0,0-1 0,0-4-1,0 5 1,0-5-2,8 0-1,-8-5 2,0 0 1,0 5-3,0-10-7,9 5-5,-9-5-12,0 0-1,9 0-2,-9 0-4,9 0-1,-9-5 1,8 0 5,11 0 4,-11 0 8,0 0-2,2-5 2,7 0-3,1 0 0,-9-5 0,9 0-1,-1 0 0,1 0 0,0 0 1,-9-5 2,17 5 2,-17-10 0,9 5 0,-1-4 2,1-1 1,-1-1 0,1-3 4,1-1 0,-11 0-1,10 0 2,-1-4 1,-7-1-1,7-1 3,-9 1 4,2-4 0,-2 4-2,1 0 1,1 0 1,-10 0 1,8 0 1,-8 5-1,0 1-3,0-2 0,0 7 7,0-1-3,0 0 1,0 5-2,0 0 2,0 0 0,0 6-1,0-2 5,-8 1-4,8 5 6,0 1 4,0-7 4,0 7 4,0 4 5,-10-5 2,10-1 0,0 6-1,0 0 1,0-4 0,0 4-1,0 0-3,-9 0-2,9 0 0,0 0-1,0 0-1,0 0-2,0 0-3,0 0-2,0 0-3,-8 0-1,8 4-1,0-4 0,0 0-2,0 0 0,0 0-2,0 0 1,0 0 0,0 0 1,0 6-2,-10-1 3,10-1 1,0 7 0,-8-2 3,8 1 0,0 1 2,-9 3 2,9 1 2,0 0-1,0 5 2,-8 0 0,8 0 0,-10 4 2,10 2-1,-8-2-2,8 1-2,0 5 0,0-5-2,-9 5-3,9-5-2,0 4 0,0 1-1,-10-4-1,10-2 0,0 2-1,0-2-1,10 1 2,-10 0-1,0-5-2,0 5-1,0-5-1,0-1 1,9 1-1,-9-5-1,0 0 0,0 0-1,0 0 2,0-5-2,0 0 3,8 0-2,-8-5 1,0 5 0,10-5 0,-10-5 2,0 5 1,8 0-3,1-5 0,-1 0 1,2 0 1,-2 0 0,11-5 0,-11 0 0,10 5-3,-9-5 0,-1 0-4,10 0 0,-9 0-2,9 0-2,-9-5-2,9 5-2,-10-5 0,9 1 0,-7-2 2,7 1 1,-7-5 1,-2 6-3,10-6 4,-9 4 1,-1-4 0,1 0 2,0 1 2,0-6 0,-1 4 1,2-3 1,-2 4 1,1-5 0,-9 5 1,10 0 1,-10 0-1,8 1 0,-8 3 1,0 1 1,0 1 0,0 3 2,0-3 0,-8 4 2,8-1 4,0 2 3,-10 4 1,10 0 3,0 0-1,0 0 1,0 0-3,-9 0-2,9 0-3,-8 0-4,-2 10-5,2-1-1,-1 2 1,-9 4-2,10-6 1,-1 6 0,-1 0 1,2 0 0,-10 0 2,9 0-1,9 5-2,-8-5 2,-2 5-2,10-5 0,0 5 0,0-1-1,0 2 1,0-7 1,10 7-2,-10-2 1,8-4 0,1 0 0,1 5-1,-2-5 1,0 0-1,11-5-1,-11 0 2,10 0 0,-1 0 3,-7 0-3,7-5 2,1-5 1,-1 4-1,1-4 2,9 0-1,-9-4-1,7 4 0,2-11 0,-9 7-1,18-11 2,-10 5-1,1-5-1,0 0 0,-1 0-1,1-5 0,0 5 0,-11-10 0,11 5 0,-9 1-2,9-7-2,-10 2 3,1-6-2,-1 5 0,1-5-2,-9 0-1,9 0-1,-10 0 0,2 1-2,-1-1 0,-9 5 0,8-5 0,-8 5 2,8 5 0,-8-5 2,0 10 1,0-5 2,-8 10-1,8-4 0,-8 4 2,8 5 0,-9-1 0,-1 2 0,2-1 0,-1 5 1,-9 5-5,0-5 2,10 10 0,-9-5-1,-2 10 2,1 0 0,1 0-2,-1 0 3,10 4 4,-1 1 1,-1 5-3,2-5-1,8 5 0,0-6 0,0 7 0,8-7 1,2 1-2,-1 6-4,-1-11 3,10 4-1,-9-4 2,9 0 2,-1 0-1,10 0-2,-9-1 4,-1-3-1,9 4 1,-7-5 0,-3 0-1,3 0-1,-1-1 0,-10 2 0,11-7 0,-11 7 1,0-7-1,11 1 1,-11 1 6,-8-2-2,9 1-1,-9 1-4,9-2 1,-9 1 0,0 5 1,0-10-1,0 11-5,-9-7 2,9 6 0,-9-5 3,1 5-4,-11-5-8,11 0-14,-10 5-13,1-5-21,7 0-20,-7 5-24,-1-5-38,1 0-42,-1 0-43,0-5-42,1 0-50,-1 0-50,9 0-52,-9 0-48,9 0-51,-9-5-90,10 0-79,-10-5-32,1 5 27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0:29.33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65 393 329,'9'-4'374,"-9"-7"-55,8 7-4,-8-1 5,0-5-24,0 5-32,9 0-24,-9 0-13,0 0-10,0 5-10,0-5-10,0 0-11,0 5-16,0 0-13,0 0-14,0 0-17,0 0-15,-9 0-15,9 0-11,0 0-8,0 5 3,0 0 5,0 5 12,0-5 12,-8 10 11,8 0 8,-9 5 5,9-5 0,-9 4-7,9 1-12,-9 0-14,1 0-14,-2 5-15,10 0-10,-8-5-7,8 4-6,-9-3-7,9-1-6,-10 4-8,10-4-5,0 5-3,0-5-6,0 5-6,0-5 0,0 0 0,10 0-4,-10-1 2,9-4-4,-1 6 0,2-7 2,7 1 2,-8-5 1,0 5-4,8-4 1,1-2-2,0 1 2,-1 0 1,10-5-2,-9-5 0,-1 5-4,10-5 1,-9-5 0,8 5 2,-9-5 0,10 5 1,-9-5 0,9-5-1,-10 5-1,1-4 2,0-2 1,8-4-3,-8 0-1,0 0-2,-1 0 0,1 0-2,-1-4-2,1-1 1,-9 5-2,9-10 0,-10 5-2,11-5-5,-11 0 2,2 5 3,-2-4 3,-8 3 1,9-3 3,-9 4-1,0 5 3,0-5 1,0 5 2,0 5-1,0-5 0,0 10-1,-9-5 0,9 5 0,0 0-2,-8 0 7,8 0-5,-10 5 1,10 0-2,-8 0 0,-1 5-2,-1 0 1,2 0 1,-1 5-2,0 0 1,0 5 0,1-5 0,-2 5 0,2 0-1,-1-1 1,1 1-2,-2 6 1,10-7 2,-9 1-1,9 0 0,0 5 0,0-5 0,0 0 2,9 0 1,-9 0-1,10 0-2,-2 0-2,1-6-3,-1 2-1,2 4-3,-2-10-3,10 5-9,-9-5 3,9-1 2,-9 2 4,-1-1 5,2-5 2,7 0 2,-9 0 4,2-5 8,-2-1-1,1 2-5,1-6 2,6 0-2,-6 0-2,-1-6 1,-1 2 1,1-1 1,0-5-1,0 0 1,-1 0 1,2 1-3,-1-7 2,-1 6 0,-8 1-2,10-1-1,-2 0 0,-8 0 1,9 5 0,-1 0 4,-8 5 2,10 0 2,-10 0 2,0 5 1,0 0-2,8 5 1,-8-5-1,0 5-2,0 0-2,0 5-1,0 0 3,9 5 1,-9 5 5,10-5 1,-10 10-3,8-5 2,-8 5 1,8 0-1,-8-5-2,0 4-2,0 1-3,0 1 1,0-7 0,0 7 1,0-6-2,0-1 0,0 1-2,0 0 0,0-5-2,-8-1-1,8 2 0,0-6 0,0 0 1,0 0 0,0-5 2,0 5-1,8-5 2,-8-5 0,0 5 0,10-10 1,-10 0-1,9-5 0,-1 0-2,0-5 0,2 1-2,-1-2 1,9 1-2,-10 0 0,1 1-1,1-1-1,-2-1 0,1 6 1,-1 6 1,2-1-1,-2 0-3,-8 0 2,0 10 0,9-5 0,-9 5-1,9 5 1,0 0 0,-1 5 2,-8 0 0,10 0 1,-1 5 2,-1 0 1,0 4-1,-8-4 2,10 5-2,-1 0 1,-9 1-2,8-6-1,2 4-1,-2 1 0,1-5 0,1 0-1,-2 0 1,0-5-1,11 0-5,-2-1-4,1-3-5,0-1-7,-1-5-3,10 0-5,-9-5-6,8-1-2,-9-3 3,10-1 1,0-5 5,-9-1 4,9 2 3,-11-6 4,3 0 6,-2 0 4,1-5-1,-10 0 3,2 0 1,-1 1 5,-1-2 0,0 2 0,-8 4-3,0 0 3,10 5 2,-10 0 0,0 0 2,-10 5-4,10 1 0,0 3 1,-8 6 0,8 0-2,-17 0-3,7 6 2,2-2-4,-10 11 1,1-5 3,-2 5-1,3 0-2,-3 0 3,1 0 2,1 5-4,-1-5 3,10 4 1,-11 2-3,11-7 0,-1 1-4,0 0-6,0 5-7,9-10-3,-8 5-6,8-4-7,0-2-5,8 1-1,-8 0 0,9-5 7,0 0 6,0-5 5,-1 0 6,11-5 5,-11 5 6,10-10 5,-9 5 2,9-5 1,-1 1-2,-7-6 1,6 4 0,3-4 0,-2 0 1,-8 0-1,8 0 1,-7 1 1,-1 4 7,-1-5 3,0 4 5,2 7 2,-10-1 0,9 0 1,-9 5 1,0-5 0,8 10 2,-8 0 9,0 4 4,10 2 7,-10 4 4,0 4 4,8 1 4,-8 6 1,0 4-3,0-6-3,0 11-3,0-5-8,0 0-3,0 0-2,0-1-2,-8 1-4,8 0-4,0 0-7,0 0-4,-10 0 1,10-1-2,-8 1-4,-1-4-1,9-2-1,-10 1-2,2 5-1,0-5 0,-1-5-2,9 5 0,-10-10 1,2 5-1,8-5 1,-9-6-1,9 1-1,-9 1 2,9-2-1,0-4-1,0-5 1,0 5 3,0-5 0,0 5 1,-9-10-2,9 0-3,0 0 1,0-4 2,0-2-8,0-4-6,0 0-8,0 0-2,0 0-6,0-4-4,0-1-5,0 0-8,0-5 3,0 5 1,0-5 0,0 0 1,0 6 5,0-7 2,0 7 4,0-6 0,9 5 4,-9-5 2,9 0 2,0 5 0,-1 0 0,2 1 2,-1-2 2,-1 1 2,0 1 0,2 4 0,7 0 4,-7 0 3,7-1 1,1 7 0,-10-6 1,11 5 4,-3-5 1,3 5 0,-11 0 1,10-5-1,-1 6 1,2-2 1,-1-4 0,-1 0-3,1 6 1,-1-6 0,1 0-1,0 0 1,-1 0 1,10 0 0,-17 0 0,6 0 2,3 0-2,-11 0-1,1 5 0,0-5 2,0 10-1,-1-5-1,-8 1 1,0-2 3,10 7 3,-10-7 2,0 7 6,0-2 2,0-3 3,-10 9 0,10-5 0,0-1 0,-8 6-1,-1-4-3,0 4-2,9 0-1,-17 0-5,7 4 3,1 2 0,1-1 2,-10 10 1,1-6 3,7 6-1,-7 0 0,7 5 2,-6 0-3,-3 5 1,11-5-1,-1 0-2,0 5-3,0 0-1,1-5-2,-2 4 2,10 2-2,0-7 0,0 6-5,0-5 0,0 0 1,10 0-4,-2 0 2,1-1 1,9 2-1,-10-6-2,11-1 2,-3 1 1,3 0-2,-11-5 3,10 1-3,1-2-1,-3 1 1,3-5 0,-2 0 0,1 0 0,0-5-2,7 0-1,-6 0-1,-1-5-2,-1 0-7,1 0 3,-1-5-1,1-5-1,0 6 3,-1-6 1,1-6 1,-1 7 1,1-11 3,1 5 2,-2-5-1,1 0 0,-1 0-2,-7-4 0,6-1 0,-6-1 1,-1 1 1,-1 0-1,2 6 0,-2-6 1,1 0 0,-9 5 2,8 0-1,-8 5 0,0 1 2,0 4-1,0 0 1,0 4-1,0 7 0,0-7-2,0 7-2,0-1 1,-8 5-3,8 0-1,0 0 1,0 5-1,-9 5 2,9-1 3,-8 2 1,8 4-1,0 4 1,0-4 1,0 0-2,0 5 2,8 0-1,-8-5-1,9 5 0,-1 0 1,2-5 1,-2-1-1,1 1 3,1-4-1,-2 4 0,0-6 1,11 6-2,-11-5 1,1 1-1,0-2 1,8 2 1,-7-2-1,-1-3-1,-1 3-3,10 1-3,-9 0-8,0 0-10,0 0-9,-1-5-10,1 5-10,1 0-9,-10 0-10,8 0-6,-8 0-1,8 0-1,-8 0-3,0 0-1,-8-1 4,8 2 8,-8-7 8,-2 7 10,10-2 9,-9-3 9,1-2 11,-1 1-2,9 1 11,-9-2 4,0-4 5,9 5 1,-8-5-1,8-5-1,0 5-4,-10-4 4,10-2-8,0-3-10,10 3-6,-10-3-5,8-2 2,-8-4 2,9 6 1,0-6 6,0 0 9,-1 5 5,1-6 5,1 2 2,-2-1 0,0-10 0,11 5 4,-11-5-1,10 0-3,-9 0 1,9 1 2,-1-2 1,-7-3 1,7 4 0,1-5 2,-10 0 1,1 1-2,9 3-1,-10-4 0,11 6 0,-11-1 0,2 0 8,-2-5-2,1 6-2,-1 3 1,10-3 10,-9-2 7,1 7 8,-2-1 7,-8 0-2,8 0 12,2 5 11,-10 0 7,9 5 4,-9-5 4,8 6 5,-8-2 3,0 7 5,0-2-2,9 1-4,-9 1-5,0 4-9,0-6-9,0 6-10,0 0-10,0 0-10,0 0-4,-9 6 0,9-2 7,0 1 5,-8 5 10,8 1 5,-9 3 6,9 1 8,-10 0 3,10 0 0,-8 5-3,8 0-4,-8 0-3,8 0-4,-10-1 3,10 1-2,0 1 1,-9-2 0,9 6-3,0 0-1,0 0-1,0 0-3,-8-1-4,8 2-4,0-2-4,0 1-4,0 5-2,0-5-3,0 0-5,0-5-2,0 4-3,0 2-3,0-2-2,0 1-2,0 0-2,0-4 0,0 3-2,0 1-1,-10 0 0,10-5-1,-8 5 0,8-5-1,-9 5 0,9-5 0,-8-1 0,8 1-1,-10 0 1,10-5 0,-8 0-2,8 0 0,-9 0-2,9-5-7,-10 0-12,10-5-14,0 5-15,0-10-19,0 4-14,0 2-18,-8-6-17,8 5-14,0-5-13,0 0-6,0 0-21,0 0-25,0 0-40,0 0-37,-9 0-35,9-5-35,0-1-32,-9 2-30,9-1-16,0-5-5,0 0-7,0 0-25,0-5-50,0 0-64,0 0-8</inkml:trace>
  <inkml:trace contextRef="#ctx0" brushRef="#br0" timeOffset="2436">2781 613 427,'-9'-6'513,"9"6"-63,-9 0-51,9-4 3,0 4-47,0 0-63,-9 0-56,9 0-41,0 0-36,0 0-31,0 0-28,9 0-22,-9 0-19,0 0-9,9 0-7,0 0-3,-1 0 3,11-5 6,-1-1 7,-10 2 0,9 4 8,1-11 4,1 7 3,7-1 6,-9-5 4,1 5 4,-1-5 1,10 5 5,-9 0-4,-1-5-5,-7 10-5,7-5-11,-7 0-7,-2 5-11,0 0-8,2 0-3,-1 0-2,-1 5 2,0 0 5,-8 5 3,10-5 2,-10 10 2,9-5 0,-9 4-2,0 1-1,0 0-5,0 5-7,0 1-1,-9-1-3,9-1-2,-10 1-2,10 0-2,-8 0-5,8-5-2,0-1-3,-8 7-1,8-11-2,0 5-3,0-5 0,0 5-1,0-10-2,0 5 1,0-1-2,0-4-1,8 1-2,-8-2 0,0 1-2,8-5-9,-8 6-16,0-6-22,10 0-29,-10 4-41,9-4-44,-1 0-46,-8-4-46,10-2-41,-2 1-42,-8-5-34,9 1-21,-9-6-10,0 0-6,10 0-14,-10-5-31,8 0-50,-8 0-55,8-5-4</inkml:trace>
  <inkml:trace contextRef="#ctx0" brushRef="#br0" timeOffset="2801">3250 289 330,'0'0'482,"0"0"-84,-9 0-73,9 0-18,0 5-57,-9-5-69,9 0-60,0 0-43,0 5-31,0-5-21,0 5-16,0 0-17,0-5-16,0 5-18,0 0-18,0 0-18,9 0-19,-9-5-19,9 10-13,-9-10-11,8 10-3,2-5-3,-1 0-1,-1-1-7,2 7-13,-2-7-16,9 2-17,-7-1-13,7-1-3,-7 2 5</inkml:trace>
  <inkml:trace contextRef="#ctx0" brushRef="#br0" timeOffset="2928">3472 413 28,'8'0'256,"9"-5"29,-7 5 18,-2-4 4,1 4-2,0 0-6,-9-5-9,9 5-6,-9 0-4,0-6 0,0 6-4,0 0-4,0 0-10,0 0-9,0 0-13,0 0-15,0 0-12,0 0-16,0 6-14,0-6-19,0 0-19,0 5-19,-9-5-16,0 4-16,9 1-13,-17 1-10,7 3-7,2 1-5,-9 5-1,-2 0-4,11 0-4,-2 0-4,-7 5-3,7 0-3,2-5-6,-9 5-5,17-1-4,-10 2-4,2-1-4,8-5-4,-8 5-3,8-1-3,0-4-1,0 5-1,0-5-3,0 0-2,8-5 3,-8 0-3,8 5 1,-8-5 0,10-5 0,-10 5-3,0-5-2,9 0-5,-1-1-5,-8 2-2,8-6-2,2 0-5,-1 0-1,-9-6-2,8 2 1,2-6 4,-2 0 3,1 0 2,1-6 2,-10 2 0,8-6 2,1 0 3,-1 0 0,2-5-1,-2 0 0,1 0-11,0-4 4,-9 4 1,9-5 4,-1 5 1,2 0 2,-1 5 3,-1 0 2,0 1 10,2 4-3,-1 0 0,-1 4-2,-8 2-1,10-1-2,-2 5-10,-8-1 5,9 6 10,-9 0 4,10 6 2,-2-1 2,0 5 3,-8-1 6,9 6 12,1 0-3,-10 0-6,8 5-3,-8 0 0,9 0-4,-9 0 0,9 0-3,-9 0-1,0-1-2,0 2-2,0-1 0,0-1 0,0 1 0,0-5-2,0 0-2,0-4 0,0 4-2,0-6 1,0-4-1,0 0 0,0 0 2,0 0-2,0-5 3,0 5-1,9-5 1,-9-5-1,0 0-1,8 0-2,-8-10 0,10 0 1,-2 0-1,1-4-1,-1-1-1,2-1 3,-10-3-2,9 4 1,-1 0-1,2 0 0,-2 5-1,-8 0 1,9 5-3,1 0 0,-10 5-1,0 0 0,0 0 0,8 5-1,-8 5 0,8 0 2,-8 0 0,9 10 1,-9 0 1,10 0 1,-2 5 0,-8-1 1,8 2 0,2 3 0,-10-4 0,9 1-1,-1 3 0,2-4 0,-2 0 0,-8 0 1,9 0-1,1 0 1,6-5 0,-7-5-1,1 4 1,-2-3-5,10-1-5,-9-5-7,9-1-9,-9 2-8,7-6-8,3 0-10,-1 0-8,-1-6-9,1 2-5,-1-7-9,1 2-12,0-1-10,-1-5-12,-7 5-10,7-5-9,-9 0-11,2 0-10,-1 0-9,-1 0-2,2 0-5,-10 6-12,0-6-15,0 4-24,-10 2-20,10-2-23,-8 1-25,-1 1-29,-1-2-44,2 7-74,-1-7-107,-9 2-32,10-1-3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0:33.82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36 632 7,'10'0'308,"-2"-5"-37,-8-5-40,9 5-8,-9 0 9,8-5-23,-8 5-41,10-5-39,-10 5-26,0-5-15,8 5-8,-8-5-2,9 5-1,1-5 0,-10 5 1,0 0 5,8-5 2,-8 5 6,0 1 4,8-2 6,-8 1 9,0 1 6,0-2 8,0 1 6,0 1 3,0 4 10,0-6 10,0 6 7,0 0 8,0-5 5,0 5 5,0 0 2,0 5-2,0-5-12,-8 0-15,8 6-15,0-6-25,-8 4-16,8 1-16,-10 5-14,1 1-10,1 8-8,-2-4-2,2 5-5,-1 0 1,1 0-7,-10 5-3,18-5-8,-9-1-5,-1 7-5,10-6-4,-8-1-3,8 1-1,0 1 0,0 3-3,8-9 0,-8 5-2,0-5 2,10 0 0,-1 5-2,-1-10 1,10 5-1,-9-6 2,9 2 0,-10-7 0,19 1-2,-9-5 0,-1 6 1,10-12 1,-9 6 1,9-5-2,-2 1 1,-7-7 2,9 2-2,-9-1 0,7-5-2,-6 0 2,-1 0 0,9-5-1,-11 0 3,3 0-2,-2-5 1,-8 5-1,0-4 1,9-2 1,-9 2-2,-9-1-1,8 0 0,-8 5-1,8 0 2,-8 0 1,0 5 5,0 5 5,10 0 5,-10 0 2,0 5 3,0 1 1,0-2-1,0 1-1,0 5-6,-10 0-8,10 0-5,0 0-1,-8 5-5,8 1 0,-8 3-1,-1 6 2,-1 0-1,2 0 2,-1 5 2,0-5-1,0 5 1,1-5-1,-2 4 1,1 2-1,9-1 0,-8-5 0,8 5-1,0-1-2,0 1 1,0-5-2,0 5-2,0-5-5,8 0-1,1 0-4,1 0-8,-2 0-6,1 0-7,0-6-10,8 2-3,-7-1-2,-1-5-4,7-1 1,-6 1 3,-1-5 5,-1 6 7,2-6 11,-2-6 5,1 6 8,1-5 6,-2 1 4,-8-7 2,8 2 2,-8-1 2,10-5-1,-10 0 0,9 0 0,-9-1 0,0-3 0,0-1 1,0 5 0,0-9 0,0 3 0,-9 1 1,9 0-2,-10 1 2,10-1-1,-8-1 0,0 7-1,-2-1 1,10 5 1,-9-5 0,1 10-1,8-5-2,0 5 1,-10 0-5,10 0-9,-8 5-22,-1 0-30,9 5-26,-10-5-31,2 5-32,0 0-34,-1 0-31,-1 5-26,10 0-17,0 0-6,0 0-6,0 0 4,0 0 3,10 0 10,-1-1 9,-1 2 17,0-7 18,11 2 16,-11-1 15,10-5 14,9 0 14,-9 0 14,-1 0 13,10-5 15,-9-1 21,-1 2 22,10-1 35,-9-1 38,8 2 38,-9-1 37,2-1 29,7 2 26,-9-1 19,1 5 11,-9-5 0,9 5 3,-1 0 1,-7 5 0,7 0 1,-8 5 3,8-1 3,-7 6 6,-2 0 2,9 0-10,-7 1-9,-1 3-10,-1 1-11,-8-5-3,10 5-10,-2-5-9,-8 0-9,0 0-2,9 0-2,-9-5-1,0 0-2,0 0-4,0-5 0,0-1 5,0 2 5,0-1 2,0-5 3,0 0-3,0 0-4,0 0-9,0-5-14,0-1-13,-9-3-15,9-6-19,0 0-18,9 0-8,-9-5-7,0 0-2,10 1 1,-10-7-6,8 2-1,-8-2 2,8 2 2,1-1 0,1 0-2,6 5 1,-6 0-1,-1 0 2,9 5 0,-10 0 0,9 0 0,-7 6 4,-1 3 0,-1 1 2,2 1-1,7 4 2,-8 4 2,0 1 4,9 1 2,-9 8-1,-1-4 4,0 5-1,2 5 1,-1-5-1,-1 5-2,2 0 0,-2 0-3,1 0-5,-9-1-2,10 1-4,-10 1 1,8-1 0,-8-1 0,0 1-4,0 0 0,0 0-7,0-6-12,0 2-14,0-1-24,0 4-35,0-4-40,0-4-43,0 4-44,0-11-38,0 1-37,0 5-39,-8-5-30,8-5-20,0 6-16,0-6-25,0-6-43,0 1-63,0 1-63,0-7-7</inkml:trace>
  <inkml:trace contextRef="#ctx0" brushRef="#br0" timeOffset="1109">1611 104 247,'9'-5'524,"-9"-5"-68,0 1-52,8 3-3,-8-3-47,0 3-63,0 6-47,0-5-37,0 5-33,0-4-25,10 8-4,-10-4-6,0 5 3,0 5 10,8 1 16,-8 4 16,0-1 14,9 1 12,-9 5-11,0 0-10,0 0-18,0 0-20,0 5-21,0-1-16,0 2-15,0-2-14,10 1-12,-10 5-11,0-5-6,0 0-7,0 0-7,0 5-7,0-6-7,0 1-6,8 5-2,-8-5-2,0 0-3,0 0-4,0 0-1,0-1-3,0 2-3,0-6 1,0 4-3,-8-3 1,8-2-1,0 1 0,0-5-2,0 5 1,0-5-5,-10 0-15,10 0-15,0-6-17,0 6-23,-9-4-33,9 4-41,0-6-49,0-3-46,0 3-43,0-3-47,0-2-50,0 1-45,0 1-36,0-2-35,0-4-67,0 0-109,0 0-23,0 0 16</inkml:trace>
  <inkml:trace contextRef="#ctx0" brushRef="#br0" timeOffset="1451">1566 681 49,'-16'0'561,"6"0"-74,1 0-103,1-4-56,8 4-35,-9 0-61,9 0-47,0 0-37,0 0-25,0-5-24,0 5-25,9 0-18,-9-6-16,8 2-15,11 4-9,-11-11-6,0 7-4,11 4-2,-11-11-3,10 7-2,-9 4-11,-1-5-16,10 0-21,-9 5-24,1-5-28,-2 5-30,1 0-34,0 0-37,0 0-37,-1 0-50,10 0-75,-18 0-107,9 0-40</inkml:trace>
  <inkml:trace contextRef="#ctx0" brushRef="#br0" timeOffset="1652">1805 686 497,'-8'0'590,"8"-5"-83,-9 1-83,9-1-29,0-1-73,0 2-64,9-1-47,-9-5-34,8 5-30,2-5-21,-2 5-14,1-5-3,1 0 1,-2 0 5,10 5 4,-9 0 9,9 0 9,-10 0 5,9 0-4,-7 5-8,7 0-6,-7 0-11,7 0-5,-8 10-13,0-5-12,8 5-13,-7 0-4,-2 0-4,10 5-7,-9 4-5,-1-4-6,2 5-7,-2 1-6,-8-1-2,9-1-4,-9 1-3,8 5-2,-8-5-4,-8 0-2,8-5 1,-9 0-1,9 5-1,-8-5-1,-2-5-3,2 5 1,-1-10 0,-1 4-1,10 1 0,-8-5-2,0 1 1,-2-6 0,1 0-1,1 0 0,8-6-3,-9 1-2,0-5-1,9 1-1,-9-6 1,9-5-2,0 0 1,9 0-2,-9-5 0,9-5 0,0 6-1,-1-6 2,1 0-2,9 4 1,-10 2-2,11-2 1,-1 2-2,-1 4 3,1-5-1,-1 10 0,1-5 1,9 5 2,-10 0-2,1 6 1,0-2 1,-1 1-1,1 10 0,9 0 0,-19 0-1,11 6-1,-3-2 1,3 11 1,-2-4 1,-8 3 0,8 6 0,-7 0-1,-2 0 1,1 0 2,1 0 0,-2 5-1,1-10 1,-9 9-2,8-3 1,2-1 1,-10-5-1,8 4-1,-8-4 0,9 0 2,-9 0-3,9-5 0,-9 0-3,9-1-6,-9-3-4,8-1-8,-8 0-4,0 0-3,10 0-4,-10-5 1,9 0 3,-9 0 3,8-5 0,2 0 4,-2 0 1,1-6 0,-1 2 1,10-1 0,-9-5-2,1 0 3,-2 1 4,-8-1 3,8 0 2,2-5 2,-1-1 2,-9 1 2,0 1 1,8-1 1,-8 0 0,-8 0 1,8 0-1,0 5 2,-9 0 1,9 5 3,-10-5-1,2 5 0,0 5-1,8-5 2,-10 5 0,1 1 0,-9 4-2,10 4-1,-1-4-1,-9 5-3,10 1 2,-11 3 0,2 1-2,8 5 1,0 0 1,-9 0-1,10 5 2,-9 0 3,7-5-3,1 5-5,9-1-9,-8 1-21,-2 1-28,2-1-28,8-5-29,-9 4-33,9-4-34,0 0-30,0-5-26,0 5-22,0-5-16,0-5-11,9 5-12,-9-5-7,8-5-7,2 5-16,-2-10-36,1 5-45,1-11-68,-2 7-42,9-6-4</inkml:trace>
  <inkml:trace contextRef="#ctx0" brushRef="#br0" timeOffset="2349">2895 69 206,'8'-10'619,"1"1"-61,-9-2-97,8 2-23,-8 3-57,0 2-61,10-1-41,-10-1-27,0 6-28,0-4-23,0 4-25,0 0-22,0-5-20,0 5-18,0 0-13,0 0-13,0 0-10,0 0-7,0 0-9,0 0-8,0 0-7,0 5-4,0-5 4,0 0 10,0 10 8,0-5 7,0 5 2,0-1 4,0 2 3,0 4 2,0 0-5,0 0-9,0 4-8,0 1-4,0-5-2,0 10-4,0-5-3,0 5-3,0 0-4,0-5-3,0 10-4,0-6-3,8 1-2,-8 0 0,0 5-2,0-6-3,9 2-1,-9 4-2,0-6-4,0 6-2,0-5-3,9 0-3,-9 5-4,0-6 0,0 2-3,0-2-2,0 2 1,0-2-3,9-3 0,-9 3-8,0-4-17,0-5-21,0 4-25,0-3-33,0-1-50,0 0-56,8 0-60,-8-5-59,0-5-55,10 5-52,-10-1-46,9-4-43,-1 1-59,-8-2-88,8 1-51,2-5 6,-1-5 42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0:36.56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19 386 263,'0'-5'692,"8"0"-12,-8 5-109,-8 0-62,8 0-78,0 0-89,0 0-78,0 0-61,0 0-42,0 5-23,0 0-10,0 0-2,0 5 4,-10 0 1,10 5 4,0-5 1,-8 5-5,8-6-10,0 6-21,0-4-19,0 4-16,0-6-15,0 6-14,0-4-10,0 4-9,0-6-7,0 1 0,0 0-1,0 0-5,8 0-3,-8-5-7,0 4-22,0 2-38,0-1-60,10-5-51,-10 0-57,0 0-70,0 0-76,0 0-71,-10-1-75,10-4-109,0 0-72,0-4-32,0-1 15</inkml:trace>
  <inkml:trace contextRef="#ctx0" brushRef="#br0" timeOffset="231">54 242 181,'0'-15'675,"0"4"4,0-4-126,0 6-107,0-1-92,0 5-107,0-5-79,0 5-55,8 0-38,-8 5-26,9 0-33,1-5-32,-2 10-37,10-5-25,-9 0-30,-1 5-26,2-5-22,-2 5-16,1-5-7,-1 5 4,2 0 11,-2-5 18,11 0 19,-11 5 19,1-5 23,0 0 21,0 0 27,-9 0 30,8-5 31,-8 5 25,10 0 30,-10 0 29,0 0 22,0-5 26,0 5 16,0 0 13,0 0 6,0 0-3,0 0-9,-10 0-15,10 0-14,0 5-17,-8-5-14,-1 0-10,9 10-8,-9-5 3,0 0-5,1 5 8,-11-1 3,11 6 4,-2-4-2,2 4-6,8 0-8,-9-6-11,1 6-2,-2 0-9,10 0-6,0 0-6,0-5-5,0 5-6,0 0-5,10 0-6,-2-5-3,1 5-3,-1-6-6,10 2-6,-9 4-4,9-11-5,-9 7-4,9-2-1,0-3-4,-10 3-3,9-3-1,-7 3 0,7-4 1,-7 1-1,7 3 2,-8-3-2,0 3-1,-9-3-1,8 3 1,1-4-2,-9 0 1,10 5-1,-10-5-1,0 5 2,0-5 1,-10 5-1,10-6-3,-9 7-1,9-6-5,-8 5-5,-1-5-7,0 0-9,0 0-4,1 0-4,-2-1-3,2 2-1,-1-1 0,9-5-1,-10 4 6,10-4 6,-8 0 2,8 0 4,-9 0 4,9 0 3,0 0 5,0-4 3,0-1 1,0-1-1,0 2 4,9-6-1,-1 0 1,2 0 3,-1-6-2,-1 2 1,2-1 1,7 0 3,-8 0 0,0-4 0,-1-2-2,11 1 0,-11 0 2,10 1 1,-9-7 0,-1 7 1,2-6-2,-2 0 0,1 0 0,-1 0-1,2 1 8,-2 3-5,-8-3-1,0-2-1,9 7 0,-9-1 1,10 0 0,-10 5 0,0 0-10,0 0 6,0 5 3,0 0 1,0 0 3,0 5 3,0 1 1,0 4 5,-10 0 2,10 0 2,-9 0 2,9 4 2,-8 1-2,-2 1 1,2 3 5,-1 1 2,1 5-2,8 0 0,-10 0 0,10 0 0,-8 0 1,8 0-1,0 4-5,0-4-7,8 0 2,-8 5 2,10-5 0,-10 0 2,8 0-2,9 0 3,-7-5 0,-2 5 2,11-5-3,-2 0 1,-8 0-5,8 0-3,2 0-1,-3-5-4,3 4 0,-11-3-1,10 3-2,-1-3-3,1 3 0,-9-3-1,9 3 0,0 2-2,-9-7 0,-1 7-2,1-2-5,0 6-7,-9-4-5,9-2-8,-9 1-8,0 5-9,-9-5-9,9 0-4,-9 5 1,0-5 2,1 4 2,-1-3 5,-9-1 6,10 0 6,-2 0 5,1-1 6,1-3 3,-2-1 2,2-1 4,-1 2-1,1-6 7,8 5 4,-10-5 2,10-5 0,0 5 4,0-6-2,0 2 2,0-1 1,10-5 0,-2 5-2,1-5 0,-1 0 2,2 0-1,-2-5 1,11 5-1,-11 0-1,10 0 1,-9-5 1,-1 5 0,10 0 2,-9-5-3,9 6 3,-9-2 2,-1-4 0,10 0-1,-9 6 1,9-6-1,-10 0 1,1 0 3,1 0-1,6 0-1,-6 0 1,-1-5 1,9 5 0,-10 0 3,1 5 5,-1-5 5,2 5 5,-2 1 4,-8-2 11,9 1 7,-9 5 9,10 1 3,-10-2 3,0 6-1,0-5 1,0 5-5,0-4-8,0 4-6,0 0-7,0 0-7,0 4-2,0 1 1,-10 1-2,10-2 7,-9 7 5,1-2 5,8 6 2,-10 0 2,2 5 2,-1-5 0,9 0 0,-8 5-3,8-5-4,-10 4-6,10-4-3,0 6-4,0-7-5,0 7-4,0-6-6,0-1-5,0 1-2,0-5-1,10 1 0,-10 3-2,8-4-1,1 0 0,-9-5 0,8 5 0,2-5 1,-2 0-1,1-1-2,1-4 2,7 0-1,1 0-2,-10 0-1,10-4-5,-1-1-7,2 0-4,-1-5-3,-1 0-8,1 0-2,-1-5-2,-7 0 0,6 0 3,3 0 5,-2 0 5,-8 0 6,8 0 4,-7 1 3,7-1 5,-7 0 0,-2 0 0,1-5 3,-1 5 3,2 0 5,-2 0 4,-8 5 8,9-5 4,-9 5 7,10 0 3,-10 5 3,0 1 1,8-7 0,-8 7-1,0 4-1,0-6-3,0 6-4,-8 0-1,8-5-3,0 5-5,0 0-5,0 0-3,0 0-7,-10 5-2,10 1-2,0-2-2,-9 7 1,1-2 0,-2 6-2,2 0 1,8 0 0,-9 5-1,1-5 1,8 10 2,0-5-1,-10 0-2,10-5 1,10 4-1,-10 1-1,8 0 5,1-5-2,-1 6-4,2-7 0,-2 1 2,1-5 4,9 0 0,-10 0 0,11-6-4,-3 7 0,-6-11 7,7 5-4,10-5-6,-9-5-12,-1 5-8,1-5-6,0-1-9,-1 2-4,10-6-7,-9 0-5,-1 0 3,1-5 3,1 1 5,-3-1 6,-6 0 6,7-5 3,-9 5 3,11-6 4,-11 1 2,2 1 3,-2-6 0,-8 5 3,9-5 1,-9 5 2,10-5 1,-10 1 1,0 3 1,-10-3 0,10 4 3,0 5 0,-9 0 0,9 0 2,-8 0-1,-2 5 0,10 5 1,-8 0 0,-11 0-2,11 5 4,0 0 1,-11 5 1,3 0 3,6 5 2,-7 5 4,7 0 5,2 5 5,-9 0 0,7 4 0,10 1 3,-8 5 0,-1-5 0,9 5-2,-10 0-3,20-6-3,-10 2-1,0-2-1,9 1 0,-1 0-2,-8-4 0,10-2-3,-2 1 0,9-5-2,-7 0-2,-2 0-1,11 0-3,-11-5 1,10 0-1,-1-5 0,-9-1-1,11 2-4,-1-1-5,-1-1-10,1-4-5,-1 6-9,1-6-9,0-6-11,9 6-8,-10-4-9,10 4-4,-9-5 1,-1-1 2,9-3 4,-7 4 5,7-5 6,-9 0 10,1 0 8,-1 0 10,2-5 8,-1 0 5,-1 5 2,9-9 5,-17 4 3,9-6 2,0 1 3,-1 0-1,1-4-1,1-1 1,-11 0 3,9 0-2,-7-5 1,7 0 1,-8 1-2,0-7 3,9 7 0,-18-1-1,9-5 0,-1 10 8,0 0 8,-8 0 5,0 5 7,10 5 3,-10 0 8,-10 6 7,10-1 5,0 5-7,-8-1-8,0 6-3,-1 0-7,-9 0-2,9 6-6,-9 3-4,10 2-2,-2-1 0,-7 10 2,9-5 1,-2 4 0,1 1-5,1 0 0,8-5 1,-10 5-1,10 5 0,0-10-3,0 5-1,0-1-1,0-4 6,0 5-3,0-5-3,10 0-2,-10 0-1,8-5-1,1 5 2,1-5-1,-2 0 0,0 0-2,1 0 1,1-5-3,7 0 2,-8 5 1,0-6-1,9 2 0,-9-1 1,7-1-1,3 2 0,-11-1 0,10-1 0,1 7-2,-11-7 2,9 1-2,-7 1 3,-2 3-1,10-3-1,-1-2 1,-7 7-2,-2-6 1,9-1-1,-7 1 0,-1 1-3,-1-2 1,2-4 2,-2 5 0,1-5-1,-9 6-2,9-6 1,-9 4-1,0-4 1,0 5-1,0-5 1,0 6 1,-9-2 2,0 1-1,1 5 1,-2 0 0,2-5 0,-11 5-1,2 0-5,-1-1-5,1 2-7,-1-6-5,0 5-9,1-5-8,-1 5-9,9-5-13,-9-1-11,10 2-24,-11-1-25,11-5-35,0 0-37,-1 0-43,-1-5-49,2-1-54,8 2-48,-9-6-44,9-5-44,0 0-63,0 0-86,0-5-53,0 0 0,9 0 38</inkml:trace>
  <inkml:trace contextRef="#ctx0" brushRef="#br0" timeOffset="2274">2788 406 472,'8'9'769,"2"-3"6,-2-1-110,1-1-75,-9 7-85,10-11-90,-10 10-74,0-10-58,0 5-51,0-1-40,0-4-40,0 5-40,0-5-34,0 6-31,0-6-19,-10 4-20,10-4-23,0 5-37,0-5-39,-9 6-59,1-6-79,8 0-89,-10 0-98,-7 0-105,7 0-138,-7-6-110,8 1-47,-8-5 7,-1 5 50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15:36.83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0 182 123,'9'0'175,"1"5"-16,-10-5-16,8 0-4,-8 0 9,9-5-3,-9 5-23,8 0-22,-8 0-14,0 0-11,10-5-6,-10 5-3,8 0-1,-8 0 0,0-5 2,9 5 2,-9 0 0,0 0 1,10 0 0,-2-5-2,-8 5-2,8-5-6,-8 5-4,10-5-6,-1 5-6,-9 0-7,8 0-8,-8-5-7,8 5-1,2 0 0,-10 0-1,9-4 1,-1 4 0,2 0 3,-2-6 2,1 6 3,1 0 0,-2 0 4,9-5 0,-7 1 1,7 4 2,1-6-1,0 6 1,7-5-3,-6 1-2,7 4-5,-7-6-4,7 6 0,-9-5-4,10 5-4,-1 0-1,1 0-1,0 0-1,-10 0-3,9 0 2,1 0-5,0 0 2,8 0 2,-9 0 3,1 0 0,8 0-1,-8 0 2,8 0 2,2 0 2,-2 0 1,0-4 1,-9 4-5,18 0 0,-8 0 1,0-6 0,-1 6-2,0 0-2,0 0-3,1-5-1,-1 5 3,1 0-2,-1 0-2,10 0 2,-10 5-2,8-5 0,2 0 1,8 0 1,-9 6-6,1-6-1,8 4 1,-1-4-2,2 5 2,-1-5-2,0 0 0,1 6-1,-2-6 2,11 0 1,-11 0 0,10 0-2,-9 0-1,0 0 1,9 0 0,-9 0-8,-8 0 4,7-6 3,-7 6-1,9 0 1,-11 0 1,2 0-1,-1 0-1,9 0 9,-10 0-5,2 0-1,-1 0 0,9 6-1,-8-6 0,8 0 3,-9 0 1,9 0-1,-9 0 3,9 0-2,1 0 0,-9 4 2,6-4-2,3 0-2,-9 0-1,7 0 0,1 0-4,0 0 3,1 0 0,-1 0 2,9 0-1,0 0 0,-1-4-2,1 4 2,0 0 0,0 0-2,9 0 2,-9 0-3,-8 0 2,7 0-2,-7 0 4,7 4-1,-7-4 2,-11 0 3,11 0 0,-11 0 4,2 0 0,9 0 3,-11 0 2,2 0 1,-2 0 0,2 0-3,9 0 0,-11 0-1,2 0 0,-1 0 0,9 0-2,0 0 6,-9 0-2,9 0 2,1 0 2,-1 0 3,9 0 5,0 0 0,-1 5 2,1-5 0,0 0 1,10 6-1,-2-6-2,-8 0-1,8 0-3,-7 4-2,7-4-2,-8 5-5,0-5-4,-1 0 1,1 0 1,-8 0-5,-1 0-4,9 0 0,-9 0 1,0 0 0,-9 0 4,9 0 3,-8 0 1,7 0 0,-7 0 2,8 0 1,-9 0-1,1 0-1,-2 0 0,2 0-3,-1 0-2,1 6-1,-2-6-2,2 0-3,-1 4 2,1-4-2,-2 0 0,2 0-1,-1 0 2,9 0 0,0 0 0,-9-4 0,9 4 0,1 0 0,-9-6-2,7 6 0,1 0 0,0 0 0,1-5-1,-11 1 1,2 4 1,-1 0 1,1 0 0,-10-6-2,10 6 0,-10 0 0,0 0 2,-9 0-2,10 0-2,-10 0-2,9 0 3,-8 0 1,0 0 1,-1 0-1,1-5 3,0 5 3,-1 0-1,0-4-1,0 4 1,1 0-3,8-6-3,-8 6 1,9 0 0,-1-5-2,-8 5 0,17-4 1,-9 4 0,10-6 4,-2 6-1,2 0-2,-1 0-2,1 0 2,-2 0 0,2 0-3,-1 0 0,-8 0 2,8 0 1,-9 0 1,1 0-1,-1 0 0,0 0 1,0 0 2,1 0-1,0 0-2,-1 0 0,-8 0 0,8 0 0,-8 0-1,8 0-1,-9 0 2,1 0-3,8 0 2,-8 0-2,8-5-1,0 5 1,2 0 3,-2 0 0,-9-4-1,9 4 1,1-5-1,-1 5 2,1 0 0,-1 0 1,9 0-3,1 0 1,-10 0-1,8 5 0,2-5 2,-1 4 2,-8-4-3,-1 0 1,1 5 2,-10-5-1,1 0-2,0 0 1,-1 6 0,1-6-2,-10 0 1,9 0 1,-7 0-1,7 0 0,1 0 3,-2 0 3,2 0 3,0-6 4,-1 6 0,1 0 0,0 0 4,-1-5 2,1 5 8,0 0-7,8-4-7,-8 4-5,-1-5 1,9-1-3,0 6-1,-8-4-4,8 4-8,0-5 3,2 5 5,-2-6-1,0 6 0,0-4 1,-8 4-2,-1 0 1,1-5-1,0 5 2,-10 0 1,9-6-2,-7 6 1,7 0-1,-9 0 4,10-4-1,-9 4 0,0 0 0,8 0-3,-8-5 0,0 5 1,9 0 0,-10-5 0,9 5 0,-7 0-1,7 0-3,9 0 0,-8 0 2,8 0 0,0 0 0,-8 0-1,0 0-2,8 0 2,-17-5 1,9 5 1,-1 0 0,-1 0 6,-6 5-5,7-5 3,-7 0 2,-2 0-2,1 0 1,-1 0-3,-8 0 0,8 0-4,2 5 1,-3-5-1,-6 0 1,7 0 9,1 0-4,1 0 2,6 0-6,-7 0 2,0 0 0,9 0-1,-10 0-1,10 0-6,-9 0 4,-1 0-1,1 0 4,-1 0-2,9 0 0,-7 0 1,-1 0 0,-1 0-4,1 0 0,-1 0 2,1 0-2,-9 0 4,9 0 1,-10 0 0,11 0 0,-11 0 2,10 0-2,-9 0-1,-1 0 1,2 0 1,7 0-1,-7 0-2,-2 0 1,9 0-1,-7 0 2,-2 0 1,10 0-2,-1 0-5,-7 0 3,7 0 3,-9 0 3,11 0 0,-1 0-2,-10-5-2,10 5 0,-1 0 3,-8 0 0,9 0-1,-10 0-6,11 0 1,-11-5 1,10 5 1,-9 0 1,9 0 0,-10 0 0,1 0-1,1 0 1,-2-5 0,10 5 0,-1 0 2,-8 0-2,9-5-1,-10 5 1,11 0 0,-11 0 2,2-5-1,7 5-2,-7 0-2,-2 0 4,0 0-1,1-5 0,1 5 0,-2 0-2,-8 0 2,8 0 2,-8 0 4,0 0-8,0 0 2,10 0 0,-10 0 0,0 0 0,0 0-1,0 0 0,0 0-1,0 0 4,0 0-1,0 0-2,0 0 1,0 0 3,0 0-1,0 0-4,0 0 1,0 0-2,0 0-15,0 0-15,0 0-30,0 0-36,-10 0-39,10 0-40,0 5-50,-8-5-53,0 0-47,-2 0-60,1 0-111,1-5-93,-10 0-36,1 0 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1:16.11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487 479 98,'0'0'96,"0"5"-30,0-5-21,0 5-16,0-5-9,0 0-5,0 0-3,0 0 4,0 0 2,0 0 6,10 4 5,-10-4 10,0 0 8,0 0 7,-10 0 4,10 0 4,0 0 4,0 0 5,0 0 2,0 0 1,0 0-1,-8 0 2,8 0 4,0 0 3,0 0-3,0 0 0,0 0-3,0 0-3,0-4 0,0 4 2,0-5-1,-8 0-2,8 5 2,0-5 5,-10 0 4,10-5 8,0 5 5,0 0-1,0 0-5,0-5 4,0 5 7,0-5 2,10 0-2,-10 5-3,0-5-4,8 5-3,-8-5-1,8 5-8,2 0-12,-10-5-13,9 5-7,-1 1-8,2-2-9,-2 6-4,1-5-7,9 5-3,-9 5-6,9-5-1,-10 6-1,1-2-4,9 1-3,-10 5 1,2 0-3,-1 0 1,-1 5 2,0 0 15,2 0-7,-10 0-5,0 0-1,0 0-4,-10 5 0,10-5-2,-8 0-1,8-1-15,-8 1 5,-11 0 5,19-5-1,-8 5 4,-1-5-1,0 0 3,0 0 0,1-5 3,8-5 4,0 5 0,-10-5 4,10 0 1,-8 0 4,8-5 3,0 5 2,0-5 3,0 0-1,0 5 4,0-5-9,0 0 9,0 0-1,0 0 0,0 0-1,8 0 1,-8 5-5,10-5-7,-2 0 6,1 1-10,9-2-5,0 1-4,-1 1-1,1 4-6,-1-6 2,1 6 4,1 6 1,-3-6 2,3 4 2,-11 1 3,10 5 4,-9-5 5,9 5 3,-10 0 6,1 5 5,-1-5 0,-8 5 1,10 0-2,-10 0 2,0 5-5,0-5-4,-10 5-7,2-1-4,-1-4 0,1 5-3,-10-5-2,0 5-7,9-5 0,-18 0 0,11 0 0,-3 0 1,1 0-3,-9-6-4,11 2-8,-3-1-12,2-5-22,-1-1-26,0-4-35,1 0-39,-1-4-42,1-1-42,7-1-41,-7-3-38,7-1-35,2-10-41,0 5-45,8-10-52,0 5-54,-10-5-13</inkml:trace>
  <inkml:trace contextRef="#ctx0" brushRef="#br0" timeOffset="618">621 95 137,'-9'-15'259,"-9"1"3,0-1 8,1 5-8,-1-1-24,-9 2-21,10-1-16,-9 5-14,-1 0-12,9 5-17,-9 0-13,0 5-17,2 4-16,-2 2-18,1 4-9,-1 4 0,0 7 8,1-2 7,-1 11 8,0 0 9,1 0 8,9 5 10,-10 5 7,9-1 9,1 6-1,-1 0-4,0-1-5,9 7-9,1-7-11,8 6-16,-9-5-16,18 4-23,-9-4-19,8-5-12,10 0-9,-1-6-5,10 2-1,-9-7-2,17-4-2,0 0 3,0-5 1,10-5-5,-1-1-3,1-8-3,8-7-5,1 2-1,7-6-2,-7-6-5,7 2-3,1-7 0,-8-4 0,7-4 2,-9-1 0,2-5-5,-9 0 1,-2 0 3,-8-4 3,-8-1 3,0-5-1,-9 0 2,-1 0-1,-8 0 6,0-5 0,-9 1-4,0-1-1,0-5-3,-9 0 1,-9 5-3,1-4-1,-1 4 1,0 0-7,-9 0-5,10 0-6,-9 6-13,-1 4-17,0 0-18,1 10-20,-1-5-27,10 10-26,-10 0-25,9 5-25,-8 1-21,-1 3-19,10 6-19,-10 0-18,9 6-14,1-2-17,-1 6-16,1 5-38,-1-5-52,0 5-80,9 0-30,1 0 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1:17.25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326 95 445,'0'0'434,"0"0"-32,0 0-64,0 4-55,0 1-47,0 1-29,-8-2-18,8 1-11,-9 5-5,1 0-5,-2 5-3,2 0-9,-1 0-2,-1 0 7,2 0 12,-1 5 15,0-1 9,-8 7 0,7-2-4,-7-3-7,-1 3-15,1 1-23,7 0-28,-7 0-30,-1-5-24,10 4-20,-11-3-13,11-1-7,-10-1-5,9 1-4,1 0-5,-2-5 0,2-5-4,-1 5 0,1-5-1,8-5 0,-10 0 3,10 0 4,0-5 8,0 0 8,0 0 8,10-5 1,-10 0 1,8-10-2,1 5-4,-1-10-4,2 0-7,-2-5-10,1 1-6,9-6-3,-10 0-1,2-5-3,-1 5-3,-1 0 0,1-5 1,0 6-1,8-1 1,-17 5-2,10-5 1,-2 5 3,1 0 3,1 5-2,-10 0 0,8 1 0,1 4 0,-9 0-1,8 0-1,-8 4-2,0 2 2,10-1 0,-10 5-1,0 0 1,0 0 0,0 5 0,0-5 0,0 5 1,0 0-3,0 0 0,0 0 2,8 5-1,-8-5-2,0 5 4,0 0-3,9 0 2,-9 0-1,9 5 1,-9 0-1,9-1 1,-1 2 2,2-1-1,-10-1 3,9 6 3,-9-4 4,0 4 2,8-1 2,-8 1 0,0 0-1,0 0 4,10 5 1,-10 0-2,0 0 3,0 0 2,0-1 4,-10 7 1,10-2 5,0 1 2,0 5 1,-8 0 1,8 0-2,-9-5-5,-1 4-1,10 1-4,0 0-4,0 0-5,0-5-2,-8 5-4,8-5-1,0-1-3,8 2-2,-8-2-1,0-4 0,0 0-1,10-5 0,-10 5 1,0-5-1,9 0 0,-9-1-1,0 1 0,8 0-1,-8-4-2,0-1 1,0-1-7,0 2-6,0-7-10,0 1-16,10 1-20,-10-2-19,0 1-25,0 1-45,0-6-53,0 0-53,0 0-54,0-6-45,0 1-45,8 1-39,-8-7-34,0 1-25,0 1-26,-8-6-51,8 0-49,0 0 5,-10-5 29</inkml:trace>
  <inkml:trace contextRef="#ctx0" brushRef="#br0" timeOffset="604">97 538 130,'-10'0'500,"2"0"-71,0-6-29,-2 6-75,10 0-87,-9 0-58,9 0-30,0 0-21,0 0-13,0 0-10,0 0-10,9-5-9,-9 5-5,18 0 0,-10 0-4,11 0-4,-2 0-7,9-4-6,1 4-6,0-6-12,-9 6-14,8 0-13,1 0-10,-10 0-12,10 6-17,-9-6-37,-1 4-52,1-4-58,-10 5-64,11-5-82,-11-5-121,1 5-117,0-4-62,0-2-4</inkml:trace>
  <inkml:trace contextRef="#ctx0" brushRef="#br0" timeOffset="837">556 318 184,'0'-5'572,"0"1"-77,-8-2-36,8 1-78,8 1-85,-8-7-58,10 7-30,-1-7-18,-1 7-7,0-7-16,11 7-19,-1-6-17,-1 5-5,10-5-3,-1 5-5,-8 5-2,9-5-12,-2 0-4,-6 5-7,7 0-4,-7 0-21,-3 5-18,3 0-13,-2-5-14,-8 5-12,8 5-10,-7-5-7,7 5-8,-7 0-11,-2-5-26,-8 5-36,9-1-56,-1-3-70,-8 3-81,0-4-91,0 5-119,0-10-149,0 0-54,0 0-11,0 0 27</inkml:trace>
  <inkml:trace contextRef="#ctx0" brushRef="#br0" timeOffset="1081">857 294 213,'0'0'398,"0"0"-2,0 0-45,0-5-57,0 5-54,-9 0-40,9 0-27,0 0-12,0-6-4,0 6-5,0 0-3,-8 0-2,8 0-9,0 0-7,0 0-1,0 0 1,0 0 0,0 0 2,0 6 5,0-6 6,0 0 7,0 0 16,0 5 10,-8-5-2,8 9-6,0-9-10,-10 10-7,10-5-11,0 5-10,-9-5-20,9 5-18,0 5-11,-8-5-9,8 5-6,-10-5-9,10 5-11,0-5-10,0 5-9,-8 0-7,8 0-6,0 0-4,0 0-3,0 0-5,-9 0 1,9 4-1,0-4 0,0 5-6,0 0 0,0 0-6,-10-5-7,10 5-11,0 0-29,-8 4-53,8-9-72,0 5-82,-8-5-94,8 0-96,0-5-102,0 0-130,-9 0-121,9-10-38,0 0 26,0 0 58</inkml:trace>
  <inkml:trace contextRef="#ctx0" brushRef="#br0" timeOffset="1443">1212 279 3,'9'0'388,"-9"0"11,0 0-35,0 0-55,0 0-52,0 0-42,0 0-31,0 0-20,0 0-10,0 0-2,-9 0-1,9 0 1,0 0 1,0 0-5,0 0-4,-10 4-2,10 2-2,0-6 5,0 5 5,-8 4 7,8-3 7,0 3 14,0 1 6,-9 1-4,9-2-4,0 1-14,-9 5-20,9-5-22,0 5-23,-9 0-16,9 0-22,0 0-11,0 0-10,-8 5-7,8-5-5,0 4-2,0-4-2,0 5-8,0 0-3,0-5 0,0 5-1,0-5-2,0 0-5,0 0 1,0 0-2,-10-5 1,10 5 0,0-6-2,0 2 0,0-2 0,0-3 3,-9 3-3,9-3-1,0-6-1,0 4 1,0 1 0,0-5 0,0 0 0,9 0 0,-9 0 0,0-5 1,0 5 0,0-4 1,10-7 0,-10 1-2,8 1-2,-8-6 2,9 0 1,-9-5-2,0 5 1,9-10 0,-9 5 1,9-5 0,-9 0 3,8 1-2,-8-2-2,0-4 1,0 6-1,0-1-1,10 5 1,-10 0 1,0 0 1,0 1-2,0 4 4,0 4-2,-10-4-1,10 6-1,0-1 0,0 5 0,0-1 0,0 2-2,0 4 0,0-5 1,0 5-1,0 0 2,0 0-3,-8 0 1,8 5 0,0-1 1,0 2 0,0 3-1,0 2 2,0-2 2,0 1 7,0 1 6,8 4 5,-8-1 3,0-4 2,0 5 1,10 0 0,-10 0-1,0-5-6,9 5-7,-1 0-1,-8-5-4,8 5-4,2-6 1,-10 6-3,9-4-1,-1-2 1,2-3 0,-2 3-9,1 1 5,1 1 3,-2-7 0,-8 6 1,8-5 0,1 0-2,-9 0 1,10-5 5,-2 5-3,-8-5-3,8 0 0,-8 0 0,10 0 0,-10 0 1,9 0 0,-1 0 0,-8-5 0,10 0 2,-10 0-2,8 0-1,1 0-1,-1-4 1,-8 3-2,10-3 0,-10-2 2,9 7-1,-1-7 2,-8-4 0,10 6 2,-10-6-2,8 5 1,1-5 1,0 0-2,-9 0 3,0 0-2,9 5-1,-9-5 0,8 5 0,1-5 0,-9 1 0,10 3 1,-10-4-2,8 5-1,0-4 2,-8-1-1,10 5 0,-1-5 1,-9 0 0,8 0 0,2 0 0,-2 5 1,-8-5-3,9 5 0,1 0 2,-10 0-1,8 0 0,-8 5 0,8-4 1,-8 3-1,0 6 1,0-5-1,0 5 2,0-4-1,0 4-1,0 0-1,0 0 0,0 4 1,0 1 0,0 1 1,0-2 2,0 6 2,0 0 7,0 5 5,0 0 9,-8 0 8,8 5 9,0 0 7,0 5 4,0-1 7,0-4 3,-8 10 1,8-5 1,0 0-6,0 0-1,0 5-2,0-5-1,0 0-3,0-1-7,0 2-6,0-2-4,0 1-2,0 0-6,0-5-6,0 0-6,0 0-5,0-5-3,0 5-2,0-5-4,0 0-1,8 0 0,-8-1-1,0-4-2,0 0-2,0 0-4,0 0-6,0 0-9,0-5-16,0 0-17,0 0-20,8 0-21,-8-5-24,0 5-29,0-5-52,0 0-67,0 0-82,0 0-92,0 0-102,0 0-139,0-10-134,0 5-69,0-5 2,0-5 44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51.4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0 198 715,'11'-8'120,"2"-7"-9,-1-7-4,9-6-39,7-3-18,-2 4-13,-4 4-6,1 10-22,-2 9-8,-3 13 3,9 13 4,-1 14 0,5 12-5,-6 8 3,-5 1 5,-11 1-4,-9-4 0,-5-5-3,-6-7 0,-2-7-2,1-12 2,-1-10 3,9-7 10,0-16-17,4-13 2,4-7-4,0-15 2,5-10 0,-1 1 0,9-1-2,7 3-2,1 8-63,7 6-83,-2 11-34,6 6-185</inkml:trace>
  <inkml:trace contextRef="#ctx0" brushRef="#br0" timeOffset="406">675 489 782,'0'10'42,"4"-7"-34,5-6 36,6-7-2,2-3 2,8-6-8,-5-7 19,1-2-22,-4-7-6,-11 3-2,-4 1-10,-4 0 20,0 8 17,-6 10-26,-1 5-16,1 6-4,-5 8-6,-1 7 0,-4 9-2,-3 5 2,-2 3 0,9 7-3,-2-5 2,11 3 1,5-4-5,13-7 5,9-7 1,14-7-1,8-10-1,10-10-1,1-8 2,2-12 0,-4-4 0,-8-4 0,-11-3 0,-10 1 3,-7-2-1,-17 0-1,-4 0-1,-9 7 0,-4 8-1,-1 8 1,4 15-1,-7 8 0,1 15 0,3 8-2,0 8 3,5 9-2,8-2 1,16-2 1,13-1 0,8-11 0,6-1 4,5 0-9,-12-6 4,-11-2-6,-8 4-95,-13 0 42,-13-2 14,-4-2-10,-3-1-13,-1-9 41,5-5 3,-3-4 19,9-9 6,6-1 0,8-7 5,5-5-3,11 0 5,9-1 4,3-4 4,2 4 13,-2-2 15,-2 0-9,-2 0-18,-3-4-4,-2-1-9,3-1 4,-5-6 6,-4 5-6,3-3 2,-7 7 3,-5-1 3,2 4 13,-6 4 3,-1 3 25,-3 7-20,0 0-11,-3 7 3,2 0-12,2 2-4,-1-2 3,0 4-10,-1 0-2,2 4-2,-2-4 7,1 2-4,-3-2 6,3 2-3,0-2-4,0-2 0,0 4 1,0 2 3,0 5 5,-2 6 2,2 11-2,0 6 1,0 16 5,0 4-3,0 11-9,2 8 6,2 4 1,3 3-2,0 1-2,-3-2-1,5-5-2,-5-1-5,-4-7 1,0-3 0,0-11 0,-9-8 0,5-11-2,0-10 0,-2-8-13,6-7-8,0-6-25,-1-4-65,-3-7-97,0-6-99</inkml:trace>
  <inkml:trace contextRef="#ctx0" brushRef="#br0" timeOffset="1485">1408 171 803,'4'-37'55,"9"11"-34,0-1 49,10 8 5,3 5-35,10 6-10,4 8 12,7 6 10,-6 7-1,-6 9-18,-4 9-9,-10 5-8,-13 6-2,-12 4-8,-8 2-3,-9-4-3,-12 0-11,0-2-68,-8-7-66,2-8-95</inkml:trace>
  <inkml:trace contextRef="#ctx0" brushRef="#br0" timeOffset="1860">2170 153 923,'9'-11'15,"-5"-1"43,-4 3 20,0 1-42,0 3-11,0 5 1,0 0 21,-4 0-8,0 5-22,-9 3-7,-4 9 14,-7 10 0,-1 6-10,-7 7-1,11 4 1,0 2-8,5 2-4,8-2-2,8-6 1,5-5 0,14-8 1,38 11 0,-44-40 3,0-6-2,-1 3-2,2-7-1,13-11-4,-6-8 3,-4-9-3,-2-6-8,-11-8-3,-8 1 11,-7-1 1,-2 4 3,-4 10-8,1 9 5,-4 8-1,3 18-4,0 5-10,-11 9 3,3 10-1,-5 2 0,2 6-11,3-4 13,10-1-27,8-7 5,14-8 17,12-5 5,11-8-2,11-1-11,3-8 11,0-3 9,-1 3 7,-2 2 3,-7-1 10,-2 6 19,-2 4 2,-6 14-3,1 6 11,-7 11 7,5 5-24,-11 8-4,1 5-7,-13 0-3,0 3-4,-13-6-4,5-7-3,-6-8 1,5-12-1,5-6 18,4-9 23,0-11-16,7-14-23,2-11-2,2-12 1,6-12 2,-1 7 2,-1 7 0,-1 11 4,-2 12-9,-8 14-3,1 13 3,-1 9-3,4 10 3,-2 8 2,5 7-1,5 2 0,-4 3 0,1-9-1,-3-1 0,8-10 0,3-8 1,0-2-1,7-13-5,2-1-6,2-13-1,3-9 0,0-10 4,-4-9 5,0-2 2,-10-6 1,-7 2 1,-7 6 2,-6 6 2,-5 9 0,-1 6-5,-4 11-4,-12 10 3,-3 8-3,-5 7 2,-6 6-2,8 8-1,6 2 2,10 3 1,22-5 2,14-2-1,12-4 0,6-6 1,9-4 0,-3-1 0,-4-2 0,-11 3 0,-6 2-3,-15 2-36,-13 9 0,-9-2-4,-9-2-17,4-3 10,-3-2 32,4-8 15,5-5 2,-3-8 1,7-5 10,4-10 0,5-8 6,9-4 22,3-5-13,4-3 1,3 1-5,1 8 2,-2 3 4,3 8-5,-5 7-4,3 8-10,-3 8 7,5 5-5,2 7-1,-3 5-3,-4 8-5,-5-1 0,-8 9-1,-8-1-94,-8 4-199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1:20.03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259 508 169,'0'-6'231,"0"1"12,9 1 3,-9-1-15,0-1-23,0 2-24,0-7-17,0 7-8,9-1 1,-9-5 2,0 5 2,0 0-5,0-5-2,0 5 3,0-5-2,0 5-5,0-5-6,-9 5-10,9-5-4,0 5 5,0-5 5,0 5 2,0 0 1,-9 0 8,9 0 3,-9 0 8,1 5-4,8 0-9,-10-4-18,1 4-19,1 4-19,-2 1-20,2 0-22,-9 5-19,-1 0-12,-1 5-10,3 0-4,-3 5 0,2 0 2,-1 0 0,10 5 2,-10-1 1,9-4 3,-9 5 0,9-5-2,9 5-1,-9 0 0,9-5 0,0-1-1,0 2-5,0-1-4,0-5-1,9 0-2,0 0 3,-1-6-2,2 1 0,7-5 0,-7 0 3,7 0 0,1-5 2,-1 0 2,9-5-1,-7 0 1,-1-5-2,-1 0 0,9-5-3,-7 0 3,-2 0-1,1 0 0,-1-4 2,-8-1 1,8 0 7,-7 0 4,-1-5 5,-1 10 2,2-5 4,-10 1 2,0 8 2,0-4 2,0 11-1,0-7-4,0 7-5,0-1-1,0 5-3,0 0-6,0 0-4,0 0-6,0 0-3,0 5-3,-10 4-1,10-3 0,0 3-3,0 6 1,0-5 2,0 5-2,0 0 0,0 0 2,10-5 2,-10 5 0,8 0-2,9-5 1,-7 0-3,7 5 2,-7-5-1,6-1-3,11-3 1,-9-1 3,9-1 0,0 2 0,-10-6 0,9 5 2,1-5 0,8-5 0,-17 5-2,9-6-4,0 2 2,-1-1-2,-9-5 0,1-1-1,9 2 0,-18-1 0,9 0 1,-1-5 4,-9 0 0,2 0 0,-2 0 0,1 0 1,-9-5 0,10 5 0,-10 5 1,0-5-1,0 1-1,0 4 6,0-1-4,0 7 2,-10-7-2,10 7 0,-9-1-2,9 5 2,-8-5 0,-2 5-7,10-5 2,-8 5 0,-9 5 3,7-5-8,-7 5 6,7 4 1,-7-3-2,-1 3 3,1 6 1,-1-4-2,0 4 1,1-6 6,-1 6-3,-1 6-3,3-7 0,7 1-1,-1 5 0,-6-5 0,6 0 0,10 0 0,-9 0-1,9-5-2,0 5 2,0-6-3,0 2 3,9-2-3,-9 1-1,10 1 2,-2-7 0,0 7 0,2-7 0,-1 1-1,7 0 2,-6 0 1,-1-5 3,9 0 0,-10 0-4,1 0 2,9 0 2,-10 0 1,2-5 1,7 0-1,-8-4 1,0 3-2,8-3 5,-7-2-1,-1-4-1,9 6-1,-10-6-1,1 0 0,-1-5-1,2 0 2,-2 0 0,1 0 1,1-5 0,-2 0 1,0 0 0,2 1 0,-1-2-2,-9-3 0,8-1 1,1 0 0,0 5-1,-9-10-2,0 6-1,0-1-1,9 5-1,-9-5-1,0 0-1,-9 5-3,9 5 2,0-5 2,0 5-1,-9 5 3,9 0 3,0 0 2,-9 6 3,9-1 0,0 5 2,-8 0 0,8 0 4,0 0-2,0 5-2,0 0-2,-9 0-3,9 5 0,0 0-2,0 5-1,0 0 2,-10 5-2,10 5 0,-8-5 2,8 4-1,0 1 3,-8 0 0,8 5 2,0 0 0,-10-5 3,10 5 0,0-6 1,0 7 0,-9-2 1,9 1-2,9-5 0,-9 0-2,0 5-3,0-5 0,10 0 0,-10-1 0,8-4-3,-8 6-1,8-7 1,2 1-1,-10 0 1,9 0-1,-1 0-1,1-5 0,0 5-2,-9-5 1,9 0-3,-9 0-1,8 0-2,2-5 0,-10 0 0,8 0-2,1 0-1,1-5-1,-2 0 0,1 0 1,-1 0 3,2 0-3,7-5-1,1 0 2,0 0 0,-9-5-1,7 0 0,3 0 0,-1 0 0,-1-5 0,1 5 2,-1-4 0,1-7 2,0 6 2,-1 0 0,1 1-1,-9-7 2,9 6 0,-1 1 0,-7-6 3,-2 10 0,1-5 0,1 5 0,-10-5 2,8 5-1,-8 5 3,0-5-2,0 6 1,0-2-3,0 1 0,-8 1-1,8 4 0,-10 0-2,1 0 0,1 4 0,-10 1-1,9 1 1,-9-2 2,1 6 1,-10 5 0,9-5 1,0 5 0,1 0-1,-1 0 0,1 0 0,7-1-2,-7 1 0,7 6 0,2-7-3,0 1-1,-1 0-2,9 0-3,0 0-2,0-5 0,0 5-1,0-5-2,9-5 2,-9 5 1,8-5 2,0 0 1,2 0 5,7 0 0,-7-5 1,-2 0 2,11-5 2,-3 0-2,3 0 2,-11-5 0,10 0 1,-9 5 1,9-5 2,-10 0 1,1 5-1,9-5 1,-9 6 2,-1-2-2,-8 1-1,10 1-1,-10 4-1,8 0-2,-8 0 1,0 0-1,9 0 0,-9 4 0,0 1 0,10 1 2,-10-2-1,8 1-1,-8 0 0,8 5 1,2 0-1,-10-5 0,9 0 0,-1 5-1,0-5 0,2 0 1,-1 0-1,9 0 0,-10-5-2,1 5 0,9-5 2,-10 0 0,11 0 0,-11-5-1,10 0-1,-9 0 2,9 0 0,-1-5 0,-9 0 1,11 0 1,-11 0 0,2 0 0,7-5 0,-7 0 0,-2 0-1,0 0 1,11-5-2,-11 1-1,1-1-1,0-5 2,0 5 0,-9 0 1,8-5 3,2 11-3,-2-1 2,-8 0 0,0 0 0,9 10 2,-9-5-2,0 5 1,0-1-2,0 6 1,0 0 2,0 6 0,0 9 1,0-1 0,0 7 2,0-2 2,0 11 7,0 0 10,0 5 8,0 0 8,0 4 5,0 2 3,0-2 2,0 1 3,0-6-4,0 7-8,0-7-7,0 1-10,0-5-4,0 0-5,0-1-4,0 1-4,0-4-3,0-7-2,0 1-2,0-5 0,0 0-1,0-5 0,0 0-1,0-5-2,0 0-1,0 0-1,0-5 1,-9-5-1,9 0-1,0-5-2,0-5-1,0 0 2,0-5-3,-8 1-1,8-7-1,0-4-3,0 1-2,0-1-1,8-5-2,-8 1-4,0-7-1,0 2-2,0-1 0,0 0 0,0 5 0,0 1 3,0-1 3,0 10 2,9 0 4,-9 0 4,8 5 2,2 5 2,-1 0-1,-1 5 1,2 0 4,-2 6-1,1-2 2,0 12 0,8-6 0,-8 9 1,1-4 2,-2 10 4,10-5-2,-9 5 3,-1 0-1,2 0 0,-2 5 1,-8-5-1,9 0 0,-9 0-3,0 5-2,-9-5-1,9 0-2,-8 0-1,-2 4-8,2-4-14,-11 0-18,11 0-27,-10 0-45,1 0-61,-1-5-62,1-1-71,-1 2-75,-1-7-69,2 2-65,-1-6-79,1-6-110,-1 2-47,10-7 4,-11 7 38</inkml:trace>
  <inkml:trace contextRef="#ctx0" brushRef="#br0" timeOffset="1804">2179 15 246,'9'0'252,"-9"0"-9,8 0 6,-8 5-2,10 0-18,-10 0-13,0 4-4,0 2 1,0-1 5,0 5 9,0-1 3,0 1 0,0 0 1,0 0 3,0 5 0,0-5 4,0 5 3,0 0-7,0 0-9,0 0-9,0-5-15,0 4-20,8 1-21,-8-5-25,0 6-28,0-7-20,0 1-14,0 5-14,0-5-12,9 0-9,-9 0-12,0 0-6,0 0-6,0 0-5,0 4-3,8-4-3,-8 5 0,0 1-3,0-7 0,0 1 0,0 5-2,0-5-4,0 0-5,0 5-5,0-6-13,-8 1-24,8 0-32,-9 0-43,9 0-53,0-4-57,0-7-57,0 7-59,-8-11-52,8 4-41,0 1-35,0-10-33,0 1-44,-10-2-46,2-3-25,8-2 19</inkml:trace>
  <inkml:trace contextRef="#ctx0" brushRef="#br0" timeOffset="2061">2153 502 80,'8'-14'306,"-8"4"-6,0-1 8,8-4-18,2 6-36,-10-1-35,9-5-21,-1 5-11,2 0-8,7 0-8,-9 0-6,10 0-8,-9 5-4,9 0-11,0 0-12,-9 5-16,8 0-12,-7 0-10,-2 0-9,0 5-6,2 0-4,-1 5-7,-1 0 4,2 5 0,-2 0 1,-8 5-5,9-1-7,-9-4-9,8 6-12,-8-1-7,0-1-13,0 1-10,0 0-11,0 0-15,-8-5-22,8 0-35,0 0-49,-9 0-61,9-5-72,-8-1-80,8-3-97,0-6-150,0 0-77,0 0-22,-10 0 16</inkml:trace>
  <inkml:trace contextRef="#ctx0" brushRef="#br0" timeOffset="2292">2408 259 92,'10'-6'448,"-10"-3"-78,0 4-46,0 0-81,0 5-87,8-5-63,1 5-41,1 0-23,-2 5-14,-8 0-7,18 0-4,-9 4-4,-1-3-11,10 3-24,-9 2-37,9-1-61,-9-5-94,9-1-137,-10 1-70,9 5-41</inkml:trace>
  <inkml:trace contextRef="#ctx0" brushRef="#br0" timeOffset="2423">2825 268 189,'9'0'480,"-9"-4"2,0 4-2,0-5-52,0 5-65,-9-6-58,9 6-43,0 0-30,-10 0-23,10 0-22,-8 0-26,8 6-29,-9-6-25,0 5-19,0 5-14,1-5-10,-10 5-3,9 4-9,-9-4-5,1 1-7,7 4-5,-7-1 3,9-4-6,-10 5-11,9 0-12,-1 0-3,-6 0-1,6 5-2,1-5-4,1 0-10,8 0 3,-10-1 0,10-4 1,0 5-1,0-4-5,0-2 2,0-3 4,10-2 1,-10 1 1,8-5 4,1 0 1,1-5 1,6 1 2,-6-7 2,7 1-1,1-5 2,-9 0-1,9 1-7,-1-7 1,1 6 3,-9-4 3,9 4 4,-10 0 12,10 0 13,-1 0 11,-7 0 17,-1 5 8,9 5 8,-10-5 3,1 10 2,-1-5-6,2 10-7,-2-5-2,-8 10-8,9 0-8,1 0-6,-2 0-6,-8 5-7,0 0-5,0 5-6,8-5-12,-8 5-3,0-5-2,0 5-4,0-5 0,0 0-1,0 0-1,0-6-4,0-3 3,0 3-4,0-9 2,10 5-11,-10-5 6,9-5 2,-1 0 0,1 1 4,0-7 0,0-4 2,-1 0 1,10-4 12,-9 4-7,1-5-1,7 5-1,-9 0-2,2 0 0,7 0 0,-7 5 0,-2 5-1,0-5 1,2 5 0,-1 0 2,-9 5 1,8 0 2,0 5 0,2-5 0,-1 10-2,-1-5 0,2 5-3,-10 0 0,8 0 0,1 5-2,1 0 1,-2-6-3,-8 2 1,9 4-1,-1-5 1,2-1-3,-10 2-2,8-2-5,1 1-5,0-5-4,0 1-12,-1 3-18,-8-3-38,10-6-39,-1 0-45,-9 0-47,8 0-58,-8-6-59,0 1-62,8 1-62,-8-7-63,10 1-104,-10 1-54,9-6-3,-9 0 31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1:23.27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117 30 156,'0'0'234,"0"0"6,0-5-15,0 5-28,0-5-28,0 5-29,0-5-21,0 5-12,0-5-6,0 5-4,0-5-6,0 5 1,0-5-1,0 5-1,0 0 0,0 0-2,0 5-2,-8-5-4,8 0-5,0 5-6,-10 0-4,10 0-4,-8 0 2,8 0 5,-9 5 10,-1-6 9,10 11 9,-8-4 7,0-1 2,8-1-1,-10 2-8,1 4-9,9-6-10,-8 1-8,8 6 1,-9-1 1,9 0 6,-9 0 6,9-1 4,0 1 1,-9 5 0,9 0-2,0-5-6,0 5-8,0 0-10,0-5-5,0 4-1,0 1 1,0 1-2,0-2-4,9 1-2,-9 0-5,9-5-1,-9 5-7,0-5-5,9 4-8,-1-4-6,-8-4 0,19 4-3,-11-6-3,-8 6-2,8-5-2,11 1-1,-11-7 3,2 1-2,-2 0 3,9 0-3,-7-5 1,-2 0 1,11 0 0,-11 0-2,10 0-1,-1-5 0,1 0-4,-1 0-1,2-5 1,-11 5 1,19-10-1,-19 5 0,10-4-1,1-1 1,-3 5-2,3-5-1,-11 0 1,10-5-1,-9 5-2,-1 0-1,2 0-2,-1 0 1,-1 0 3,-8 5-2,10-5 0,-10 5 1,8-5 1,-8 6 1,0-2 1,0 2-1,0 3 0,0-3-1,0 3 0,-8 6-1,8 0-2,0 0 0,-10 0 3,10 0-3,-8 0 1,-1 6 0,-1-1 3,2 5 0,-9-5-1,7 5 0,-7 4 2,-1-4 1,10 5-1,-11-4-1,11 3-1,-2 1-1,2 0 1,-1-5 0,1 5-2,-2-5 0,2 0 0,8 0 2,-9 0-3,9 0 2,0-1-1,0-3 4,0-1-1,0-1 0,0 2 0,9-1 3,-9-1 3,8 2 3,2-6 5,-2 0 3,-8 0 2,9 0 1,-1 0 2,10-6 0,-9 2 1,1-7-3,6 2-3,-6 3-1,7-8-4,-7 4 2,7 0 6,-9 0 4,11 0 4,-11 0 5,2 0 4,-2 5 2,1 0 5,-9-5 1,9 10-2,-9-5-3,0 0-2,9 5-6,-9 0-4,0 0-4,0 0-5,0 0-6,0 5-4,0 0-7,0 5-1,0 0 0,0 0 0,0 0 0,0 0 0,0 5 1,0 0-1,0-5 3,0 5 0,0-5-5,0 5 0,0-6 0,8 2 0,-8-2-3,9-3 0,-9 3 0,0-3-2,10-6 0,-10 4 0,8-4 1,-8 0-1,8 0 1,2-4-1,-1-2 3,-1 1 1,2-5 0,7 1 0,-9-2 1,2-4 0,7 0-1,-7 0 0,-2 1-1,1-1-2,0 5 2,0 0 0,-1 0-2,-8 0 2,9 5 1,-9 0 0,0 0-2,0 5 1,9 0-2,-9 0-1,0 0 0,9 5-2,-9 0 0,8 0 1,2 0 3,-1 5-2,-9-5 0,8 5 3,2 0-1,-2 0 2,1-5 1,9 0-1,-10 0-5,1-1 5,1 2-1,-2-6-3,0 0 1,2 0 0,-1-6-2,-1 6 4,1-4 0,9-6-1,-10 5 2,2-10 1,-2 5 1,1-5-1,-9 5 0,10-5 0,-2-5 3,-8 5 0,9 0-2,-1 0 3,-8-5 0,0 5 2,10-4 1,-10 8 2,0-3-2,0 4 2,0 0 1,0 5-3,0 0 0,0 5 0,0 0-4,0 0-1,0 5 1,0 5 1,0 5 1,0 5 13,0 0 10,0 4 12,0 6 11,0 0 8,8 5 7,-8-5 5,0 9 3,0-3-7,9-1-8,-9-1-9,0 1-8,9 5-7,-9-10-7,0 4-7,0 1-5,0-5-3,0 0-3,0 0-2,0 0-2,0-5-2,0 0-2,-9-1 0,9-4 1,-9 0-3,9 0-2,-8-5-1,-2 0 0,10 0-3,-8-5-3,-1 0-4,-9-5-7,9 0-7,1-1-6,-2-4-8,2 0-10,-1-4-4,0-1-3,0-5-2,1 0 1,-1-5 2,-1-5 2,10 5 8,-8 0 8,8-4 5,0-2 3,8 1 5,-8 1 5,10-1 2,-10 0 6,17 0 5,-8 0 1,0 0 5,8 0 1,1 1 1,1-2 0,6 1 1,-7 5 0,9-9-2,0 3 1,-9 2-1,7-1 0,2 0 0,-1 0-1,-7 0 2,7-5-1,-9 6 1,10-1-1,-9-1-1,-1 2 2,1-1 0,-9 0 2,1 0 0,-2 0 0,0 0 0,2 0 1,-1 5 0,-9-4-1,8 4 1,-8 0 0,0 0-1,0 0 0,0 0 2,-8 5-2,8 5 1,-9-5 1,9 4 0,-10 6-2,2-4-1,0 4-1,-2 4 0,1 2 0,-9-1 0,10 5 0,-9 5 0,7-1-2,2 1 1,-11 6 0,11-1-1,-1-1 1,0 1-2,9-5 0,-9 5 1,9 0 0,0 0 0,0-5 0,0 5-1,0-5-1,9 0 0,-9 0-1,9-6-1,0 2-1,9-2 1,-9-3 2,9-2 0,-10 1 0,9-5 2,-7 0 0,7 0-2,1-5 3,0 1 4,-1-2-2,1-3 0,-1-2 0,1 2 0,1 3 3,-2-3 0,-9 3 1,10-3-5,0 3 1,-9 2 3,9-1-1,-9 5-1,-1 5 1,10-5-1,-9 4 1,-9 2-6,8 3 3,2 2 0,-10-1 4,0-1 1,0 6-1,0-4-1,0 4 0,0-1 5,0 1 0,-10-5-3,10 0-2,-8 0-1,8 0 0,0-5 1,0 0 1,0 0 0,0-5-2,0 5 0,0-5 1,0-5 1,0 5 0,0-10 0,0 5-3,0-5 1,0-5 0,0 0-2,0 0-4,8-5 0,-8 5 6,10-5-4,-2 1-2,1-1-3,-9 0-1,10-5 1,-2 5 0,0 0-3,1 5-12,1-5-4,-2 6-9,1-1-11,0 4-13,-9-4-19,9 11-23,-9-7-35,8 7-36,-8-1-33,0-1-35,0 2-36,0 4-27,0 0-28,0 0-22,0 0-14,-8 4-16,-1 2-13,0-6-33,0 5-68,-9 5-54,1-5-16,-1-1 16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17.216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53 234 173,'0'-11'296,"0"7"-9,-9-1 7,9-1 20,-8 6-9,8-4-16,-10 4-17,10 0-13,0 0-15,-8 0-14,8-5-15,0 5-19,0 0-16,0 0-17,-9 0-20,9 0-17,0 0-10,0 0-11,0 0-3,0 0-1,0 0-1,0 5-3,-9-5-4,9 0-6,0 0-6,9 4 0,-9-4-6,0 0-1,0 6 0,9-6-4,-1 5 8,-8-5-1,18 0-5,-9 0-5,9 4-8,-9-4-12,9 0-12,-1 0-7,9 0-14,-7-4-6,-1 4-2,7 0-5,2 0 0,-9-5 2,9 5-3,-1-6 1,1 6 0,0 0-1,-10 0-1,9-4-5,1 4-7,-9 0-12,7 0-14,-6 0-21,-1 0-26,-1 4-24,1-4-26,-9 0-18,9 6-18,-10-6-14,1 0-13,0 5-6,8-5-2,-17 0-5,19 4-2,-11-4-8,0 0-6,-8 0-6,10-4-5,-1 4-6,-1 0-9,2-5-10,-10-1-11,8 2-16,1-1-29,-9-1-11,0 2-1,0-1 10</inkml:trace>
  <inkml:trace contextRef="#ctx0" brushRef="#br0" timeOffset="366">567 20 244,'-10'0'240,"10"-5"6,-8 5 8,-1-6-6,9 6-18,-8-4-13,8-1-11,-10 5-8,10 0-6,0 0-4,-9 0-11,9 0-15,0 0-13,0 0-14,-8 0-14,8 0-7,0 5-9,0-1-2,0-4 2,0 6 2,0-1 1,8-1 1,-8-4 8,9 5 7,-9 1 3,10 3 2,-2-3-5,1-2-2,9 1 2,-10 5-1,10-5-8,-9 1-9,9-2-11,-1 1-13,1 0-8,-1 0-9,1 0-14,1 0-13,-3 0-11,3 0-5,-2-5-6,1 5-3,-10 0-3,10 0-3,1 0-1,-2 0 1,1-5-2,-1 5-2,-8 0 1,8 0-2,-7 0 0,7 0-2,-9 0 0,2 5 0,-1-5-1,-1 5 1,2-5-1,-10 5 2,8-1 0,-8 2 1,0-2 2,0 6 4,-8-5-1,-2 5 2,2 0 1,-1 0 0,-1 5 3,-6-5 0,-3 5 0,2-5-1,-1 5 4,0-1 3,-7 2 1,6-1 2,1-5 1,1 4 1,-1 1 2,0-5-4,1 0 0,-1 0-2,1 0-1,-1 0-2,-1-1 0,11-3-3,-9-1-2,7-1 1,2-3-5,-1 3-1,0-4-2,9-5 1,-9 6-1,1-2-2,8-4-3,0 0-2,0 5 0,0-5 1,-10 0-1,10 0-5,0 0-9,0 0-6,0 0-10,0 0-10,0-5-15,0 5-23,0 0-34,0 0-41,0-4-39,0 4-43,0-6-44,0 6-46,0 0-50,-8-5-41,8 5-35,0-4-31,0 4-48,-9-5-67,1-5-42,8 5 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19.69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141 132 168,'0'-5'252,"0"0"12,0 0 5,0 0-16,0 0-30,0 0-28,0 0-27,0 5-20,0-5-16,0 0-15,0 0-12,0 5-10,9-5-8,-9 0-7,0 5 0,0-5 2,0 5 6,0-5 3,0 5 2,0 0 2,0 5 9,8-5 11,-8 5 6,0 0 9,0 5 9,0 0 11,0 0 10,-8 5 8,8 5-2,0 0-5,0-1-5,0 2-3,-9 3-13,9 2-12,0-2-11,-8 1-13,8 0-9,0 0-11,0 0-11,-10 0-10,10-5-11,-9 4-9,1-3-3,8-2-8,0-4-6,-10 0-4,10 0-4,-8-5-6,8 0-3,0 0 1,0-5-3,0 0 0,0-5 4,0 5 1,0-5 3,0 0 0,0-5 2,0 0 0,0 0-3,0-5-1,8-5-4,-8 0-2,0 0-3,0-10-2,10 5-1,-10-4-1,8-6 4,1 0-3,-9 0 1,10 0-2,-10 0 0,8 0 4,1 0-2,-9 6 0,8-1-1,-8 0 1,0 5-1,10 0 0,-10 0 0,8 5-1,-8 5-1,0-4-1,0 3 0,0 7 1,0-2 0,9 1 0,-9 5-5,0 0 3,10 0 3,-10 5 0,0 5 3,8 1 2,0-2 4,-8 6 4,10 5 7,-1 0 6,-1 5 4,-8-5 4,8 10 3,2 0 2,-10 0 4,9-1 1,-9 6-1,8-5-3,2 0-3,-10 0-4,8 0-3,1-6-6,-9 6-6,10-5-1,-10 0-4,8 0-4,-8-5-2,0 4-2,8-3-1,-8-1-2,0-1 0,0 1-5,10-5 0,-10 5-6,0-5-12,0 0-16,-10 0-20,10-5-22,0 0-28,-8 0-36,8-1-48,-8 2-49,8-7-52,0-4-58,0 6-58,-10-12-51,10 2-43,0 4-37,10-11-28,-10 2-34,0-1-25,-10 0 7,10-5 22</inkml:trace>
  <inkml:trace contextRef="#ctx0" brushRef="#br0" timeOffset="554">106 600 73,'-18'-6'550,"9"6"-66,-9-4-52,1-1-24,7 5-44,2-6-37,0 6-29,-2-4-22,10-1-20,-9 5-24,9-5-30,0 0-38,0 0-37,0 5-26,9-10-16,1 5-12,-2 0-10,10 0-8,-1 0-11,1 0-3,-1 0-3,10 0-5,-9 0-12,17 0-13,-8 0-20,0 0-32,-1 0-34,9 0-36,-8 0-44,0 0-45,-1 1-40,1-2-42,0 1-35,-2 1-20,2-2-18,-9 1-17,9 1-18,-10-2-4,1 1 1,0 1 15,-10-1 7</inkml:trace>
  <inkml:trace contextRef="#ctx0" brushRef="#br0" timeOffset="801">663 147 3,'0'-15'260,"0"5"15,0 0 23,0 0 3,0 0-17,0 5-21,0-5-15,0 5-10,0 0-10,0 0-9,0 0-15,0 5-19,0-4-14,0 8-9,0-4 2,0 5 4,0 0 22,0 5 9,0 0 12,0 5 19,0 5 5,0 0 6,0 0-17,-9-1-14,9 7-35,0-2-20,0 1-17,0 0-21,0 0-14,0 5-19,0-5-9,0 5-10,9-5-11,-9-5-10,0 4-9,0 1-9,0 0-6,0-5-6,0 5-6,0-10-1,0 5-2,0-1-4,0-4-11,0 5-15,0-5-23,0-5-28,0 5-37,-9-5-49,9 0-54,-9-5-57,9 0-61,0 0-63,0-5-56,0-5-50,0 0-48,0 0-38,9-5-51,-9 0-51,9-9 17,-9 4 28</inkml:trace>
  <inkml:trace contextRef="#ctx0" brushRef="#br0" timeOffset="1146">972 67 135,'0'-5'334,"-8"-4"-27,8 3-8,0 1-24,0 1-36,0-2-31,8 1-19,-8 1-12,0-2-7,0 1-2,0 1 0,0-1-2,0 5 2,0-6-1,0 6-4,0 0-6,0 0-7,0 0-11,0 0-12,0 0-13,0 0-8,0 6-6,0-1 2,0-1 7,0 1 4,0 5 7,0 1 7,0-2 9,-8 6-2,8 0-7,0-5-8,0 10-13,0-5-9,0 0-13,0 5-7,-8 0-12,8-1-5,0 1-7,0 1-4,-10-2-3,10 1-3,0 5-2,-9-5-4,9 0-3,0 0-1,-8 5-4,8-5-4,0-1-3,0 1-3,-10 1-3,10-2-5,0 1-3,0 0-4,0-5 3,0 5-4,0-5-2,10 4-1,-10-4-1,0-4 5,8 4-3,-8-6 1,9 6-4,-9-5-4,10-5-3,-2 5-7,-8-5-3,8 0-7,2-5 0,-1 5-3,-1-5 0,10-5 1,-9 5-1,-1-5 0,10 0-5,-9-5 5,9 5-4,-1-5-2,-7 1-3,7-2-1,-8 2 3,8-1 2,2-5 2,-11 4 1,0 2 5,2-1 4,-1 0 4,-1 0 2,-8 0 4,10 5 5,-10-5 3,8 5 0,-8 0 1,0 0 2,0 0 2,9 0-1,-9 0-2,0 5 0,0 0-1,0-5 1,0 5-2,0 0 0,0 0-2,0 0 2,0 0 0,-9 5 2,9 0-1,0 0-1,0 0 0,0 0 2,0 0 1,0 5-1,0-5 2,9 5-2,-9 0 1,0 0 2,0-1 0,10 2 2,-10-7-1,8 7-1,-8-1 0,8-5 0,-8 5 1,9-5-1,1-1-1,-10 1-3,8 1 1,1-2 0,-9 1 1,9-5 1,-9 6 0,0-6 0,0 0 2,9 0 0,-9 0 1,0-6-2,-9 1 1,9 1 1,0-7 0,0 2-2,0-1 0,0-5-1,0 0-1,0-5 3,0 5-3,0 0 0,0 0 1,0-5 0,0 5 0,0 0 0,0 0 0,0 0 2,0 0 2,0 6 0,0-6 2,0 4 3,9 7 1,-9-7 1,0 2-1,0 4 0,0 0 0,0 0-2,0 5-1,8-5-5,-8 0-4,0 0 2,0 5-1,0-5-3,10 5 2,-2-5-1,-8 5 1,9 0 1,-1-5 1,2 5-1,-1 5 0,-1-5 1,2 5 0,-2 0-2,1 5-1,-9-5 1,9 5 1,-9 0 2,0 5 1,9-5 2,-9 5-1,0-6 5,8 11 0,-8-5 1,0 0 0,0 0-2,0 5 0,0-5-1,-8-5-2,8 5-2,0 0-1,0-5 0,0 0-1,8-1-1,-8 2 1,0-1 0,0-5 0,0 5 1,0-5 0,9-5 0,-9 4 2,0-4 2,10 0-1,-10-4-1,8 4 1,-8-11 1,8 7-2,2-7 1,-1 2-2,-9 3 0,8-3-1,-8-1 3,10 0-3,-10 5 0,8 0-1,-8 0 1,9 0-1,-9 5 0,8 0-1,2 5-1,-10 0 0,8 0-1,1 5 1,1-1 2,-2 2 0,1 4 0,0-5 0,0 5 3,-1-6 0,10 6-2,-9 0 0,-1-4 0,2-2-1,7 1 5,-7-5 2,-2 0 4,11-5 4,-11-5 5,9 0 4,-7-5 1,-2 1-1,0-6-2,11-6-1,-11 1-5,2-4-4,-2-1 1,-8 0-5,9-5 3,-1 5 1,-8-4-1,0-1 0,0 0-1,-8 0 1,-1 0-2,9 0-2,-8 0-3,-2 5-1,2 1-1,-1 3-2,-1 7-1,2-1-4,0 5-11,-2 5-17,-7-5-23,9 10-35,-11 0-47,11 4-53,-19 2-60,9 3-72,1 6-71,-1-4-73,0 4-78,1 0-84,-2-6-109,1 6-34,1-5 10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22.17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477 135 207,'0'-6'368,"0"-3"4,0 3 20,0-3 13,-8 4-24,8 0-27,-10 0-23,10 0-17,-8 0-20,8 0-20,0 5-25,0-5-25,-9 5-21,9 5-21,0 0-11,-10 0-6,10 0-7,-8 5-15,8 4-3,-9 1-2,9 0-3,-8 5-7,8 1-11,-10 3-12,10-4-11,-8 5-6,8 0-9,0 0-10,0-1-4,0-3-8,0 3-9,0 2-9,0-2-6,0-4-6,0 5-3,0-5-3,0 0-7,0 5-4,0-5-3,0-1-4,0 1-10,0 1-15,0-7-23,0 6-27,0-5-33,-9 0-49,9-5-60,0 5-65,0-5-68,0-5-66,-9 0-62,9-1-61,0-4-65,0 0-79,0-4-74,-9-6 11,9 0 23</inkml:trace>
  <inkml:trace contextRef="#ctx0" brushRef="#br0" timeOffset="283">212 508 544,'-18'-5'499,"1"0"-79,-1 0-22,1 0-49,-2 0-38,-7 0-27,8 5-16,9-5-11,-8 5-10,7-5-17,2 0-17,0 5-16,-2-5-19,1 5-18,9 0-23,-8-5-22,8 5-25,0 0-23,0 0-19,0 0-16,8 0-13,-8 0-8,19 0-4,-11 0-1,10 0-2,8 0 2,0-5-2,1 5-2,8 0 1,-8-5-1,9 0 0,-1 0-1,0 0-1,-8 5-1,8-5 0,0 0-5,0 1-6,-8 4-4,0-6-4,-1 1-5,1 1-2,-9-7 1,-1 7 0,1-2 5,-1-3 5,-7 3 2,7-3-1,-7-2 5,-2 2 6,10-6 2,-9 0 2,-9 0-2,18 0 2,-18 0 5,9-5 11,-1 5 4,-8-5 0,8 1 3,-8-2 8,0 1 10,0 1 7,0-1 12,0 5 10,0 0 6,0 0 2,-8 0 3,8 5 0,0 0 0,0 0-4,0 5-6,-8 0-14,8 0-7,0 5-5,-9 5-7,-1 0-5,2 5-7,-1 5 4,-9 5 0,10 5 9,-10 0 4,-1-1 5,11 6 6,-9 5 6,-1-5 3,9 5-4,-9 0-5,10 5-5,-11-5-7,11-1-6,0 1-6,-2 0-7,1-5-7,1 5-2,-2-5-4,10 0-5,-8-6 0,8 6-3,0-10 0,0 5 0,8-5 0,-8-5 1,10 0-1,-10-6 2,8 2 1,1-11 1,1 4 1,-2-4 0,9-4-1,1-7-2,0 2 1,-1-6-4,1-5-3,-1 0-4,2-5-4,-1-5-3,-1 6 0,1-2-1,0 2-2,-9 3 3,-1 2 1,0 4 1,2 0 1,-1 10 3,-9-5-3,0 10-1,8-5 2,-8 10-1,0 0 1,0 5 2,0 5 1,0 0 2,0 0 0,10 4 4,-10-4 1,0 5-1,8-5 0,-8 5-2,0-5-1,9 0 1,-9 0 1,10 0 1,-2-5-2,0 0 2,1-5 0,1 0 2,7 0 0,1-1 2,-10-8-3,19-1 2,-9 0-2,-1-5 1,10-5 0,-9 0-1,9 0-1,-11-5-2,3 0 1,-11-5-5,10 1-1,-1-2-3,-7 2-3,-2-6-1,-8 5 0,0 0-1,9 1 1,-9-2 0,-9 1 3,9 11 1,0-7 2,-8 12 0,-2-6 0,2 5 1,-1 5 1,1 5 2,-10 5-2,-1 5 0,3-1 3,-3 6 2,2 6 0,-1-1-1,10-1 2,-10 7-2,9-7 1,-1 6 1,2 0-2,8-5 2,0 4-1,0 2 1,0-7 0,8 7 0,11-7 0,-11-4 0,10 5 2,9-5-1,-10 0-3,9 0-8,1-5-14,0 0-21,-1-1-29,10-3-48,-10-1-60,1-1-65,0-4-71,8-4-62,-9 4-52,9-5-35,-8-1-21,8-3-8,-8-1 3,9 0 6,0-5 18,-1 0 35,0 0 43,-9-5 47,10 1 40</inkml:trace>
  <inkml:trace contextRef="#ctx0" brushRef="#br0" timeOffset="1062">1946 324 25,'8'-11'227,"2"-3"36,-1 4 36,-1 0 42,2 0 12,-10 5-4,0 0-4,0 0-5,0 0-10,0 5-13,0-5-19,0 5-25,0 0-22,-10 5-18,10 0-15,-8 5-17,-1-5-11,-1 10-10,2-5-4,-1 5-5,0 0-14,0 0-17,1 4-20,-2-4-16,2 0-14,-1 5-9,9 0-8,-8 0-11,8 0-7,-10-5-8,10 5-7,0 0-6,0-1-7,0-4-4,0 5-5,10-5-3,-10 0-2,8-5-1,1 5-3,-1-5-2,10 0 0,-9-5-1,9 0-1,-10 0 2,11-5-1,-1 0 0,-1-5 0,1 0-1,-1-5-1,1-5-2,0 0 1,-1-4-3,1-2-2,-1-3-1,-7-2-1,7 2-2,-7 4 0,-2-5 1,1 5-2,-1 0 3,2 5 1,-10 0 0,8 0 2,-8 5 3,0 1 0,0 4 2,0-1 1,0 2 0,0 4-2,0 0 2,0 4-1,-8 2-2,8-1-2,-10 4 0,10 1 0,0 1 0,0 4 0,-8 0 1,16-1-1,-8 1 2,0 0-1,10 0-1,-2 0 1,1 0 1,1-5-1,-2 0 0,10 0 2,-9-1 0,7-3 1,3-1-1,-1-5 1,-1 4-1,1-4 2,9-4 0,-10-1-3,9-1-1,-7-3-1,-3-1-4,11 0-3,-9-5-3,1-5-3,-3 5-1,3-10 2,-11 5-2,10-5 0,-9 1 1,-1-2 1,2 2 2,-2-1 3,1 0 1,-9 5-1,0 0 2,0 0 0,0 5 2,0 0 0,0 6 1,0-2-1,-9 2-2,1 3 0,-2 6 2,2 0-1,-1 0 2,-9 6-2,0 3 0,1 2 0,-1-2 3,1 6 0,-1 5-1,9-5 1,-9 5 0,10 0 0,-1 0 1,9 0-1,0-1-1,0-4 1,9 5 1,-1 1 0,0-2-1,11-4 2,-1 0 0,-1 0 1,9 0 0,1 0-1,-9-5-3,9 5-5,0-5-5,-10 0-11,9 0-7,-17-1-11,9 2-14,0 4-9,-9-6-10,-1 1-7,0 1-6,2-2-3,-10 1-5,0 0-5,0 0-3,0-5-5,-10 5-8,10-5-3,-8 0-5,0-5 0,-1 5-1,-1-5 0,-7 5 1,8-5 2,0 0 4,1 0 5,-2-5 5,2 5 5,8-5 8,-9 5 9,1-5 7,8 0 9,0 0 8,8-5 9,-8 5 4,9 0 7,-1-5 6,2 0 3,-2 5 13,1-5 14,9 1 16,-10-2 12,11-4 15,-11 6 14,10-1 15,-1-1 18,1-3 13,1-1 15,-3 0 10,11-5 14,-9 5 5,-1-5 4,2 0 0,-3 0-1,3 1-2,-1-7-9,-1 7-12,1-1-6,-10-5-19,1 5-16,9 0-14,-10 0-13,-8 1-8,10-2-6,-10 12-3,0-2-9,0 2 5,0 3 0,0 6 2,-10 0-4,2 0-6,0 6-8,-11 3-6,3 2-6,-3 4-4,1 4 1,1 1-5,-1 0 1,10 5 2,-11 0-2,11 0 1,8-1 2,0 2 0,0-2 2,0 1 1,8-5-3,2 0-1,7 0-4,-9-5-2,2-5-3,7 5-2,1-6-2,1 2 4,-11-7-2,9-4-1,-7 0 6,6 0 0,-6-4 4,7-1 1,-7-5 1,7 0-1,-9 0 2,11-5 2,-1 0 3,-1-5 2,-8 5 1,8-5 5,2 5 2,-3 0 6,3 0 6,-1 5 1,9 1 2,-11-2 0,3 7 1,-2-1 2,1 5 1,-10 0-1,10 9 0,-1-3 0,-7 3-1,-1 6 2,-1-4-3,2 8-1,-2-4-4,1 0-2,0 5-3,-9 0-2,9 0-3,-9 0-2,0 0 0,-9 0-2,9-1 0,0 1-1,-9-5-2,9 0 1,-9 0-2,1-5-1,8 0-3,-10 0 0,10-5-2,-8-5 2,8 5-1,0-10 1,-9 5-1,9-10 0,0 0-1,0-5-7,0 0-5,9-5-12,-1 1-14,2-11-12,-2 4-12,1-3-10,9-1-10,-1 0-9,-7 0-8,6 6-4,3-6-3,-11 4-6,10 2-14,-1 4-17,-7 5-18,-2-5-19,1 0-33,9 5-33,-9 1-36,0-1-38,0 0-42,-1 4-46,1-4-55,1 6-73,-10-6-92,8 0-30,-8 5 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25.16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328 18 338,'0'-5'352,"0"-5"19,0 10 27,0-5 3,0 5-27,-10 0-32,10 5-28,-8 0-14,-1 5-10,0 0-6,0 5-5,-9 5-3,10 0-6,-1 5-11,-9 0-13,9 4-22,-9 7-24,10-7-28,-1 1-30,-1 0-24,10 5-13,-8-5-13,8 4-12,-8-4-12,8 5-13,0-5-8,0 0-8,0-1-7,8 1-7,-8-4-8,0 3-4,0-4-5,0 0-1,0 0-2,0-5-5,0-1-11,-8 2-14,8-6-21,0-1-20,-9 1-29,9-5-36,-10 1-47,10-7-47,-8 1-59,0-5-59,-2 0-58,1-5-50,1-5-37,-2-5-28,10 0-15,-8 1-12,-1-7 13,9 2 41,-8-1 62,8-5 63,-10 0 59</inkml:trace>
  <inkml:trace contextRef="#ctx0" brushRef="#br0" timeOffset="224">9 501 115,'0'-10'275,"0"0"35,-9 0 30,9 0 11,0 0-21,0 5-37,0 0-32,0-5-31,0 5-25,9 0-18,0-4-17,9 3-12,-1-3-13,1-2-6,9 7-2,8-7 2,-8 1-3,8 1-4,0 4-11,0-5-11,1-1-12,-9 7-19,8-1-15,0-5-13,-8 5-16,0 5-12,-1 0-3,-9 0-7,1 0-6,-1 5 0,-7 5-2,-1-5 1,-1 5 8,2 5 12,-10 5 6,0-5 6,-10 9 7,10 1 6,-8 0 0,-1 5 2,-1 0-8,-7-6-10,9 6-7,-10 0-7,9-5-7,0 0-4,0 0-1,1-5-4,8-5-7,0-1 2,0 1 1,0-4 2,0-7 1,8 7 1,1-11-1,0 4 0,0-8 5,9 4 1,-1-11 0,1 2-3,-1-6-1,1 0-1,1 0-2,-3-5 0,3 0 1,-3-5-2,-6 5-1,7-5 2,-7 1 3,-2-2 4,1-3 2,1 4 3,-10 0 1,0-5 0,0 5-1,-10 1-1,10-2-3,-9 2-4,1 9-3,-2-5-2,2 5-3,-11 0-11,11 5-20,-10 5-25,9 0-33,-7 5-35,6 0-34,-7 5-38,7 0-42,-7 5-42,7 0-37,-7 5-33,-1-5-34,10 5-40,-1 5-46,0-5-46,0 0-68,1 0-16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25.88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168 393 303,'0'-5'440,"0"-5"-94,0 5-33,0 0-26,-10 0-31,10 1-27,-9 4-19,9 0-15,-8 0-13,-2 0-11,2 0-14,-1 4-9,1 6-4,-10 0 0,9 0 0,-1 5 2,2 0-1,-1 0-3,-9 0-8,10 0-8,-1 0-7,9 4-4,-9-4-3,9 5-3,0-5-3,0 0-6,0 5-4,9-5-9,0 0-11,8 0-10,-8 0-12,8 0-10,2-5-9,-1 4-8,-1-3-8,1 4-5,-10 0-2,11 0-6,-11-6-2,10 6-2,-18 0-2,9 0-11,-9 5-13,-9-5-8,9 5-9,-10 0-11,-6-6-11,-3 1-9,1 0-5,1-4 4,9 4 9,-19-6 6,17-3 2,-7-2 5,8 1 4,-8-5 6,8-5 2,0 1 0,9-2-2,-9 1-1,9 1 0,0-11 2,9 4 1,0 2 0,0-6 2,8 5 2,1-5-1,0 0 15,9 5 1,-2-5-1,2 0 2,-1 0 2,1 0 0,0-5 3,-1 5 9,1 0-8,0 0 1,-1-4 10,1-1 2,-10 5 2,10-5 3,-9 5-3,9-5 3,-11 0 1,3 0 3,-2 0 5,1 1 7,-10 4 11,2-5 11,-2 5 8,1 0 11,1 0 9,-10 0 13,0 5 9,0 0 5,0 0 0,-10 5-6,10 0-5,-17 0-10,7 5-8,2 0-10,-10 5-10,1 0-9,-2 0-13,3 5-2,-11 5 0,9-5-3,1 5-6,-1 0-5,-1 4-5,2 2-3,-1-1 5,10-5-1,-1 9-3,0-4-2,0 0 1,9 0 0,0 5-2,0-5 0,9 0 0,-9 0-1,9-5 2,0 4 0,17-4 0,-17 0-1,9-5 0,9 0 4,-10-5-2,1 5-5,9-10-7,-11 5-4,11-5-5,-9 0-6,9-5-5,-10 5-9,1-10-1,-1 5 3,1-5 3,1 0 4,-3 0 7,3 1 6,-11-6 7,10 4 2,-9 2 4,9-1 11,-18-5 13,8 4 13,1 2 11,1 4 8,-10 0 4,8 0 11,-8 0-2,0 0-4,0 0-9,0 5-11,0 0-12,0 0-7,-8 0-5,8 5-8,-10-5-4,1 10-3,9-5-3,-8 0 0,-2 5 0,2 0 0,-1-5-2,-1 5 0,10-1 2,-8-3 0,0-1 0,8-1 0,0 1-1,0 1-1,0-6 3,0 0 2,0 0 2,0-6-2,0 1 1,8 1 0,0-11 2,2 4 1,-1-4 0,9 6-3,-10-6-1,1-5-2,9 10-1,-10-5 0,11 0-2,-11 5 0,1 0-4,9 1 2,-10 3 1,2 1 5,-1 1 1,7 4 1,-6 0 1,-1 0 1,-1 4 1,2 1 1,-2 1 2,1 3-3,9 1 0,-10 5-1,2-5 1,7 5-1,-8-5 0,9 5 0,0 0-4,-1-1 3,1-3 1,-1-1-3,-7-1 1,7 2-2,1-2 1,0-3-3,-1 3-3,1-9-5,-1 6-11,1-6-10,1 0-14,-3-6-20,3 1-20,-2 1-20,1-7-12,8 2-3,-9-6 1,2 0 3,-1 0 6,-1-5 19,1 0 15,-10 0 23,11-5 16,-19 6 9,8-7 6,0 7 11,-8-1 11,0-1 11,0 2 13,-8-1 4,8 5 6,-8 0 5,-2 0 3,-7 5 1,9 5-3,-11 0-7,1 0-9,1 5-6,-1 5-4,-9 0-9,10 0-2,-9 5-2,7 5-4,-7 0 1,9 0-2,-1 0-3,-1 5-5,11-1 5,0 1 0,-1 5 3,-1-5 0,10 0-1,0 0 2,0 0 2,10 0 4,-10-5-4,9 0 0,-1 0-1,0 0 13,2-6-5,7 2-1,-7-2-1,-2-3-2,11-2-1,-11 1-2,9 1-2,-7-2-12,-2-4 1,10 0 2,-9-4-1,-1 4 2,10-6 2,-9-3 1,-1 3 5,2-3-1,-1-2 3,-1 2 0,2-6 4,-2 0 0,1 0 1,1 0-1,-2 0 2,0-5 0,1 5 2,1-5 7,-10 1 3,8-7 7,0 7 6,2-7 1,-10 7 4,0-6 1,9 0-3,-9 0-2,0-5-6,0 5-4,0-4-7,0 4-1,0 0 2,-9-5 4,9 5 5,0 5 4,0-5 4,-10 5 7,10 0 12,-8 1 7,8 4-1,-8 0 1,8-1 3,-10 7 6,10-6 5,0 5-2,-9 5-2,9-5-1,0 5-3,-8 5-4,8 0-10,0 0-13,0 0-9,0 0-6,-8 9-5,8-3-6,-10 9 2,1 0 2,9-1 6,-8 7 5,-2-1 6,10-1 2,-8 7 5,8-7 1,0 11 1,0-5 2,8 0-1,-8 0 0,10 0-4,-10 4-4,8-4-4,11 0-4,-11 0-3,0 0-6,11-5-6,-11 5-2,10-6-4,-9 7-2,-1-7-1,10 1-1,-9 1 1,-1-2-1,2 1 1,-1 0-2,-1 0 0,-8-5-6,10 0-10,-2 0-12,1 0-18,-9-5-18,9-1-19,-9 2-21,9-7-24,-9 1-22,8 1-29,-8-2-35,10-4-42,-10 0-44,9 0-63,-1-4-71,0-7-66,11 1-70,-1 1-66,-1-6-66,-7-5-59,6 5-9,3-5 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27.76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35 548 184,'0'-10'229,"8"0"20,-8 0-1,0 0-6,10 0-8,-10 0-3,0 5-5,0-5 1,0 5 6,0 0 6,0 0 7,0 0-1,0 0-2,0 5-2,0-5-11,0 5-15,0 0-17,0 0-23,0 0-2,0 0 6,0 5 0,0 5 1,0 0 2,-10 5 1,10 0-1,0 5 6,-8 0-17,8 5-18,-8-1-16,8 2-12,0 4-12,-10-1-8,10 1-10,0 0-8,0 5-8,0-1-11,0-4-7,0 5-8,0 0-6,0 0-10,10-1-8,-10-4-4,0 5-6,8 0-5,-8-5-3,0 0-4,0 0 0,0 0-1,0-6-5,0 2-6,0-2-11,0 1-17,0-5-23,0 0-23,-8 0-31,8-5-29,-10 0-39,1 0-45,9 0-52,-8-11-52,8 2-64,0-6-66,0-6-56,0 2-52,0-11-42,8 0-39,-8 0-29,9-5-8,1-5 20</inkml:trace>
  <inkml:trace contextRef="#ctx0" brushRef="#br0" timeOffset="298">124 732 233,'0'-30'420,"0"5"-45,0-5-6,8 5-2,-8 1-24,10 4-31,-10-5-27,8 10-25,1-5-28,-9 5-24,9 5-27,8-5-27,-8 10-26,9-5-19,-10 5-8,11 5-6,-1 0 0,-1 5 3,1 5 5,-1 0 11,1 0 3,0 5 0,-1 0-6,-7 5-2,7 0-4,-9 0-5,2-1-8,-10 7-14,9-2-8,-9 1-7,0-5-8,-9 5-11,9 0-9,-18-1-8,9 2-8,1-2-6,-10-3-6,0 3-4,1-4-10,7 0-14,-7 0-19,7-5-28,-7 0-31,9-5-32,-2 0-35,2-5-38,-1-1-35,9-4-33,-10 0-28,10 0-18,0-4-9,0-1-1,10-1 7,-1 2 20,-1-6 24,10 0 32,-1 5 38,1-5 40,9 0 36,-9 0 30,9-5 29,8 0 19,-8 5 23,8-4 20,-8-1 24,-1 0 24,9 0 25,-8 0 25,0 0 24,8 0 25,-18 0 19,9 5 15,1-5 10,-9 0 5,-1 5 6,1 0 2,1-5 1,-11 5-1,0 0-4,2 0-4,-1-5-2,-1 5-3,-8 1-5,9 3-1,-9-3-6,0 4-1,0-5-3,0 5-7,0-1-10,0 2-14,-9 4-15,9-5-17,0 5-16,-8 0-15,-1 0-15,-1 5-13,-6-1-9,6 2-6,-7 3-5,-1 2-2,1-2-3,-1 1-1,-1 1-2,3 4 0,-3-1-1,2-4-1,-1 5-2,0 0-1,1 0-2,7 0-3,-7 0 0,9-1-1,-2 1-3,2 0 2,8 0-2,-9-4 0,9 4 1,0-6 3,9 1-2,-9 1 3,8-7-4,2 1 2,-2 0 3,1 0 0,9 0-2,-10-5 2,11-5 0,-2 5-2,1-10 4,-1 5 1,1-5 1,0-5 1,-1 6 1,1-6 4,-1 0 5,1 0 6,1 0 5,-11 0 5,0 0 4,2 5 7,-1-5 8,-1 10 4,-8-5 0,9 5-1,-9 0-1,9 0-7,-9 5-7,0-5-10,0 5-10,0 5-4,0-5-10,0 5-4,-9 5-5,9 0-4,0 0 0,0 5 0,-9 0 0,9 0-3,0 5 2,0-5 1,0 0 2,9 0 2,-9 4 0,9-8-1,0 3 2,-1-4-2,2 0 1,7 0-1,-7-5 2,7 0 0,1-5-2,-1 0 1,9 0 0,-7-5-1,7 0-1,-9-5-5,1 0-5,1 0-2,-2 0-1,1-5 0,-1 0-1,1-4 0,-10 4 2,11-5 3,-11 5 2,-8-5 4,10 5-1,-2 0 3,-8 0-2,9 5 0,-9 0 0,0 0 0,0 5 1,0 0-3,0 0 1,0 5-2,0 0 0,-9 0-1,9 5 0,-8 0 0,-2 0 2,2 5-3,-1 0 2,-1 5 1,10 0 2,-8 0 2,-1 0 1,9 0 0,-9 0-1,9 0 2,0-6-1,0 6 0,0-4 0,9 4 0,0-6-1,-1 1-2,2 0 2,7-5-1,-7 0 0,7 5-3,1-10-3,-1 5-5,1-5-4,9 0-8,-10 0-7,1 0-6,0 0-5,-1-5-2,-7 5 3,7-10 4,-9 5 3,10 0 9,-9-5 6,9 0 7,-10 1 5,2-6 5,-1 0 0,-1 0-1,0 0 4,2-5 0,-1 5 2,-1-5 3,2-5-1,-10 5-1,8-5 2,-8 0 1,9 0-1,-9 1 0,0-6-2,0 5 0,0-5-1,0-5 2,0 5 0,0 0 0,-9-4-1,9 3 3,0 7 0,0-6 3,-8 10 4,8-5 5,0 10 2,0 0 6,0 0 2,-10 5 0,10 0 0,0 5-2,0 1-5,0 4-4,0 0-4,0 9-2,-8 1 2,8 10 5,0 0 10,-9 0 12,9 5 12,-10 5 9,10 0 10,-8-1 9,8 1-1,-8 0 2,8 0-5,-9 0-9,9 0-9,0 0-5,0-5-7,0 5-9,9-6-4,-9 6-7,8-5-4,-8 0-3,0-5-1,0 5-4,8-5-5,-8-5-1,0 5-1,10-11-2,-10 6-2,9-5-1,-9 1 0,8-2 0,-8-3 2,0-2-1,10 1-2,-2-5 0,1 0-1,-9 0-2,10-5-10,-2 1-9,0-7-8,1 1-8,9-5-8,-9 0-7,9 1-4,-10-1 0,2-6 1,7 2 7,-7 4 5,-2 0 8,1-5 8,-1 5 6,-8 0 6,10 1 5,-2-1 3,-8 4 4,0 1 3,9 1 3,-9 4-1,0-1-1,0 2 1,0-1 2,0 5 0,0 0 1,0 0-3,-9 0-2,9 0-1,-8 9 2,8-3-2,-10 3 0,2 2 1,8-2 0,-9 6 0,9 0 0,0-5-1,0 5 0,0 5 0,0-5-1,0 0 0,9-5 0,-1 5-1,2-5 3,-2 5 1,1-6 0,9-3 0,-10-1-1,11-1 0,-3 1-1,3-5-5,-1 0-6,-1 0-6,10 0-6,-9-5-8,-1 1-1,1-1-4,0-5-3,-1-1 3,1 2 3,-9-6 5,9 5 5,-10-5 8,1 5-1,1-5 4,-2 5 4,0-5 5,-8 5 0,9-5 2,-9 0 2,10 5 3,-10 1 2,0-2 4,0 7 2,0-7 0,0 7 2,-10-1 1,10 5 0,-9-6-2,9 6-4,-8 0-3,-10 6-2,9-1-3,-9-1-2,10 7 1,-11-2-3,11 6 1,-9 0 1,7 0 0,2 5 0,8-5 0,-9 5-1,9 0 1,0-5 0,0 5-2,0-5-1,9 5-3,-1-5-3,-8 0-6,10 0-9,-1 0-14,-1-1-11,0-4-10,2 5-8,-1-5-5,9-5-5,-10 0-2,11 0-1,-3 0 0,-7-5 5,18 0 4,-9-5-3,0-5-1,-1 0 5,1 0 4,-1-5 4,10-4 9,-9 4 8,-1-6 11,1 1 12,-10 1 5,11-7 8,-11 2 7,2-1 12,-2 0 7,1-5 7,1 0 11,-2 1 23,9-1 14,-7-5 7,7 0 2,-8 0-1,8-5-2,-7 6-2,-1-7-9,-1 2-20,-8 4-8,0 0-8,8 0-1,-8 5-3,-8 0 2,8 0 1,0 6 2,0 4 5,-8 5 2,8 0 4,0 5 4,-9 0 2,9 0-2,-10 5-4,10 5-3,-8 0-8,-1 0-4,0 10-1,0 0 1,1 10 5,-2 0 6,-7 5 9,9-1 9,-2 6 11,1 5 8,9 0 9,-8 0 1,-2 0 0,10 0-3,0 0-5,0 0-3,0-1-7,0 1-2,10 0-9,-10-5-8,8 0-5,1 0-7,1-1-3,-10 1-7,8 0-5,0-5-7,-8 0-6,9 0-3,1 0 0,-10 0 3,0-1-3,8-4-7,-8 5-9,0-5-16,0 0-18,-8 0-23,8-5-29,0 0-35,-10 0-28,10-5-28,0-1-21,-9 2-18,9-7-26,0 2-29,-8-6-28,8 0-25,0 0-11,0-6-14,0 2-2,0-7 11,0 7 26,0-7 43,0 2 48,0-6 51,0 5 43,0 0 45,8-5 33,-8 5 25,0-5 15,9 5 13,-9-5 11,10 0 11,-2 5 13,-8-5 11,9 6 15,0-2 11,0-4 10,-1 6 8,2-1 11,7-1 1,-9 2-3,2-1-8,7 0-1,-7 0-3,7 0 0,-7 0 3,6 0-7,-7-5 2,9 5-1,-10 0 5,11 1-6,-11-6-4,10 4-4,-9 1-2,-1 1 3,11-2 3,-11 2 4,-8-1 7,10 5 7,-2-5 12,1 5 9,-9-5 9,9 5 7,0-5 2,-9 5 0,0 0 0,8 0-9,-8 0-7,0 0-7,-8 5-15,8-5-13,0 5-12,0 0-12,-9 0-10,9 0-10,-9 5-8,9-5-7,-9 10-5,1 0-5,-2 0-4,2 5-1,-1-1-1,-1 7 2,2-1 0,8-5 1,0 4 1,0 1 0,0 0 0,0 0-2,8-5 2,2 5 2,7-5-1,-7-5-1,7 0 1,1 5-1,-1-10 0,9 5 3,-7-5-2,-1-1 0,7 1-2,-7-5 0,1 0-1,-2 0 0,1 0 0,-10 0-1,10 0 0,-9 0-2,-9 0 1,8 0-2,-8 6-1,10-6-2,-10 0-5,0 4-6,-10 1-8,10 1-10,-8 3-16,-10 1-18,9 5-33,-17-5-45,-1 5-57,0-5-75,2 5-97,-2 0-104,1-5-131,-1 0-172,0-5-72,-8 0-16,8 0 27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30.49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142 18 225,'0'0'413,"8"-5"-4,-8 5 18,-8-5 3,8 5-24,0-5-28,-8 5-29,8-5-20,0 5-15,0 0-20,-9 0-25,9 0-25,0 5-22,-10-5-25,2 5-16,0 0-19,8 5-20,-19 5-10,11 0-11,-2 0-6,2 5-6,-1 0-6,1-1-8,-2 7-9,1-7-13,1 6-11,8 0-5,-10 5-5,10-5-9,0 0-8,0 5-6,0-5-6,0 0 3,0 4-7,10 1-6,-10-5-4,8 5-4,-8 0-2,9-5-3,1 5-6,-2-1-14,1-4-12,-9 5-15,8-5-18,2 0-24,-10-5-30,8 4-42,1-3-52,-9-6-46,10 5-52,-2-11-50,-8 1-45,18 1-39,-9-7-39,7-4-29,3 0-22,-1-4-33,9-7-22,-2-4 4,-7 0 5</inkml:trace>
  <inkml:trace contextRef="#ctx0" brushRef="#br0" timeOffset="268">771 436 166,'8'-15'523,"1"5"-44,-9 1-27,0-2 5,0 2-47,0 3-55,-9 2-49,9-1-39,-8 5-32,-10 0-24,9 0-27,-9 5-26,0-1-17,1 7-12,-1-2-9,1 6-2,-10-5-2,9 5-14,1 0-8,-1 5-11,0-5-11,1 5-13,7-5-13,-7 5-11,-1-1-12,9 2-8,1-1-2,-2-5-5,2 4-3,-1 1 2,0-5-2,9 5-2,0-5 0,0-5 1,0 5-1,0-5 1,0 0 0,9-1-4,0-3 3,-1-1 1,2-5 3,-2 0 0,1-5-2,1-1 0,7 2 2,1-6-1,-10-5-1,10 0 0,-1 0-3,-7-5 2,7 5 6,-9-4 1,2-2 3,-1 6 6,-1 1 5,2-1 6,-2 0 7,-8 5 8,9 0 2,-9 5 4,0-5 0,10 5-3,-10 5-5,0-5-6,0 5-11,0 0-7,0 0-7,-10 5-6,10 0-5,0 0-2,0 0-2,0 5 1,0-5 1,0 5 0,0-1-1,0 2 1,0-1-1,0-1 1,10 2 0,-10-7 0,8 7-1,0-7-2,-8 7 1,9-11 2,9 4 0,-9-4-1,9 0 1,0 0 0,-1-4 0,1-2 3,9-3 0,-10 3-3,9-3 1,-7-2 0,7 2 0,-9-1 0,1-1 0,-1 2-2,1 3-1,1 2 1,-11-6 0,1 5-1,0 5 1,0-5 1,-1 5-6,1 0 3,1 0 3,-10 5-2,8 0-1,-8 0 1,8 0-1,-8-1 1,10 7 2,-10-1 0,9-5-2,-1 5 0,2-1 2,-10 2-1,0-2 1,8 1 0,-8 1 0,0-7-1,0 6 1,0-5-1,0 0-1,0 0 2,0 0 0,-8 0-2,8 0 2,0-5 1,-10 0 2,10 0 0,-8-5 0,8 0-2,-9 0-1,9 0 0,0-5-4,0-4-3,9-1-4,-9 0-2,8 0-3,2 0-6,-2-5-5,11 5-7,-11-5-4,9 5-5,1 0-4,-9-5-6,9 5-3,0 0 0,-1 5 0,1 1 1,-9-2 2,9 1 5,-1 5 2,-8 1 8,0-2 7,8 1 6,1 1 5,-10-1 5,11 5 3,-1-6 5,-1 6 0,-9-4 14,10 4-5,1 0-2,-2-5-2,1 5 1,-10 0 0,10 0 0,-9-6 1,-1 6-11,-8 0 3,10 0 2,-10 0 2,9 0 0,-9 0 2,0 0 3,0 0 2,0 6 4,0-6 8,0 5 9,0-5 6,-9 4 4,9 2-1,-10-1 1,2-1-1,-1 1-4,0 1-7,0 3-7,-8-3-5,8-2-4,0 7-3,-9-7-1,9 6-4,1-5-7,-2 5-11,2 0-12,-1-5-14,1 5-15,-2-5-14,2 5-16,-1-5-12,9 5-9,-10-5 0,10 0 6,0 0 8,0-5 10,0 5 10,0 0 15,0-5 14,0 0 17,0 0 9,0 0 8,0 0 5,10-5 9,-10 5 8,9-5 7,-9-5 6,8 5 6,10-5 7,-9 0 4,-1 0 5,2 0 7,-2 0 7,11 0 9,-11 0 8,10 0 13,-9 0 12,-1 1 13,1-2 7,0 7 2,0-2-6,-1 1-9,-8 1-11,10 4-15,-10 0-9,0 4-10,9 1-5,-1 10-1,-8 0 4,10 5 6,-10 0 4,8 5 5,-8 5 0,0 5-5,0-1-3,0 1-8,0 0-7,0 5-7,0 0-7,9 5-7,-9-6-7,0 6-5,0-5-4,0 0-2,0-1-2,0 2 2,0-7-4,0 1-1,0-5-2,-9 0-1,9-5-3,-8-6-3,8 7-4,-10-11-11,2 0-3,-1 0-3,9-11-4,-10 6-5,2-10-6,-1 0-7,9-5-2,-9 0-2,0-5 1,9-5-1,-8 0-4,8-5-2,0-4 3,0-1-3,0 0 1,8-5 2,-8 0 4,9-5 3,0 5 4,8-4 2,-7-1 2,7 0 6,1 0 4,-1 5 0,1 0 0,9 0 4,0 0 3,-1 1 4,-9-1 6,10 5 2,-9 0 2,9-5 7,-10 6 3,9-1 4,-7-5 9,7 5 6,-9 0 9,1-5 7,1 1 3,-2 3 2,1-8 3,-1 3-1,-8 1-6,0 1-4,-1-1-7,2 5-2,-10 0 1,9 6 1,-9 4-2,0 0-5,0 4-1,-9 7-3,-1 4-1,2 4-4,-10 1-5,1 10-5,-1 0-2,1 10 3,-2-5-1,1 5 3,10-5 0,-9 9 0,7-3 0,2-2 2,-1-3-1,9-1-4,0 4 1,0-9 0,0 5-2,9-5 0,-1 0 1,2 0-1,-2-5 1,9 0 0,-7-5 0,7 0 1,1-5-1,0 0 2,-1-5 0,1 5 0,-1-10 0,10 0-2,-9 0-1,9 0-1,-10-5 1,9 5-1,1-9 0,-9 4-1,9 4-1,-10-4 0,1 6 0,9-1 1,-10-1-5,1 7 2,0 4-1,-9 0 0,7 4 2,3 7 0,-1-1 1,-10 4-4,1 7 5,1-2-1,-2 1 0,0 5 1,-8-5 0,0 5 0,10 0 1,-10-5 2,-10 5 0,10-5 1,0-1 2,0-4 1,-8 0 1,8-5 2,-8 0 5,8-5 7,0 5 6,0-10 6,-10 0 0,10 0 0,0-10 0,0 0-2,0 0-5,0-5-7,0 0-8,0-5-6,0 5-3,10-9-2,-2-1-6,-8 0-4,8-5-5,11 0-8,-11 0-9,1 0-8,9 1-16,0-7-14,-1 7-18,1 4-24,-1 0-31,1 0-29,1 5-23,-3 5-34,3-5-29,-3 5-32,-6 5-29,7 1-22,-7 3-19,-2 1-17,1 1-29,1 4-24,-10-5-25,8 5-49,-8 0-51,0 0-12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32.72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529 96 189,'0'-15'360,"0"0"-41,-9 6-18,9-2 14,0-4-16,0 11-24,0-7-16,0 7-7,0-1-10,-9-1-7,9 2-11,0 4-13,0 0-17,-8 0-18,8 0-15,0 0-9,-10 0-11,10 4 13,-8 7 11,-1-1 7,1-1 2,8 6 0,-10 0-3,1 5-6,1 0-2,-2 0-26,2 0-26,8 0-18,-9 5-13,9-5-11,-10 4-9,10 2-9,0-7-10,0 7-8,0-2-5,0-4-7,10 5-5,-10-5-5,0 4-4,9-3-1,-9 3-1,0-4-5,8 1-13,-8-2-16,0-4-18,0 5-21,0-5-33,0 5-43,0-5-52,-8 0-51,8 0-46,0-6-44,-9 2-45,9-1-45,-10-1-33,10-4-30,0-5-31,0 0-39,-8 0-45,0-5-28,-1-4 15</inkml:trace>
  <inkml:trace contextRef="#ctx0" brushRef="#br0" timeOffset="280">184 524 468,'-27'0'483,"9"-5"-76,1 5-20,-1-5-3,1 0-28,-1 0-28,0 1-25,9-2-20,-9 6-20,10 0-22,-1-5-31,1 5-31,8-4-32,-10 4-34,10 0-25,0 0-25,0 0-22,0 0-13,0 0-12,10 4-6,-10-4-4,17 0 1,-9 5 1,19-5 0,-9 0 0,9-5-2,-1 5-1,1-4 0,8 4-1,0-6 0,-8 6-4,8-5 2,0 1-1,2 4-1,-2-6 0,0-3 1,-9 4 0,10-1-3,-10 2 5,1-7-3,-9 2 0,7 3 1,-6-3 5,-1-1-6,-1 0 0,1-5 3,-1 0-1,-7 5 0,-2-5 4,1 0-4,0 1 0,-9-7 3,9 6 2,-9-5 7,8 1 11,-8 4 6,10-5 8,-10 5 10,0-5 9,0 5 9,0 0 7,0 0 5,0 0 2,-10 0 3,10 6 5,0-2-2,0 7-5,-8-2-8,8 6-7,-9 0-12,9 0-12,-9 10-7,-8 1-6,7-2 1,-7 11 2,9 0 6,-11 5 8,1 5 11,10-6 11,-11 6 1,11 5 0,-9-5-4,7 5-1,2 0-5,-1-5-6,0 4-7,9 1-10,-9-5-7,9 5-6,0-5-6,0 0-4,0-5-3,9 4-4,-9-8-4,9 3 0,-9-9-1,9 5 1,9-10-2,-9 5-2,-1-5-2,0-5-4,11 0-4,-1-5-6,-1-5-4,1-5-4,9 0-4,-10-5-4,9 1-2,-8-7 0,9-3 0,-10-2 1,1 2 1,9-1 2,-10 0 5,1 0 5,0 5 2,-9 5 3,9 0 3,-10 0 3,1 10 0,-9-5 2,10 10 1,-10 0-1,8 0 2,-8 10-1,0-5 3,0 5 1,0 5 0,8-5 3,-8 5-1,0 0 1,9 0 0,-9 0-1,0 0 0,10 0 0,-2-5 1,1 4 1,0-3-1,0-1 0,-1-1 0,2-3 1,7-1-3,-9-1 0,19-4-2,-9-4-3,1-1-2,6-1-4,-7-3-1,9-1-3,-9-5 1,7 0 1,2 0 1,-9-5 6,0 5 1,-9-5 2,8-5 3,-7 5 2,-2-4 0,-8 4 1,8-5 1,-8 5-2,-8 0 1,8 5 0,0 0 1,-8 0 1,-2 5 1,10 5-1,-9 0 1,1 0-2,-10 5-1,9 5 1,-9 0-2,10 0-2,-11 5 0,2 0 1,-1 5-4,1 0 2,-1 5 2,0-6 0,9 7 0,-7-1 1,6-1-3,-7 1-1,7 0 1,10 0-7,-8 0-8,8 0-3,-9-5-6,9 0-3,9 0-2,-9-6 1,8 2 0,2-1 5,-2-1 6,11-3 2,-3-6 4,3 5 6,-2-5 2,1-5 0,0 5 3,-1-6 3,10-3 0,-9 3-1,-1-3 2,1-1-8,-1 0 4,1 0 3,0 0 0,-1 0 0,-7 0 0,7 0 0,-9 0 2,2 0 8,-2 5 1,1 0-2,-9 0 1,10 5 0,-10-5 1,0 5-1,8 0-2,-8 0 1,0 0-2,0 0-2,0 5 0,9-5-2,-9 5 1,0-5-3,9 5 1,-9 0 0,0 0 1,9 0-2,-9 0 2,8-5 0,1 5-2,-9 0 3,9-5-1,0 5-1,-9-5 2,8 0-1,2 0 0,-10 0-1,9-5 1,-1 5 0,-8-10-3,10 5 0,-2-5 0,-8-5 0,9 5 0,1-5 0,-10 0 0,8 0 0,-8 0 2,8 0 3,-8 6-3,9-1 0,-9-1 4,10 2-1,-10 4 1,0 0-3,0 0 0,8 5-2,-8 0 0,0 0 0,8 5-2,-8 0 0,10 0 1,-1 0 0,-1 5 0,2-1 0,-2 2 0,1-1 0,-1 4 0,2-4 1,-2 1-1,11-2-1,-11 6 1,1-5 0,0 0-3,0 0-12,-1 0-15,-8 0-28,9 0-46,1 0-59,-10 0-67,8 0-82,0-5-85,-8 5-85,10-5-96,-10 0-102,0-5-111,0 0 2,0 0 14,0 0 50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55.0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14 797,'0'-9'25,"-1"5"42,-3 0-16,4 4-29,-5 4-1,1 4 24,0 1 4,0 9-8,0 3 3,4 3 9,-5 7-6,5 10-10,0 8-8,0 13-13,0 5-13,0 7 8,5 1-2,-5-2-5,4-4-4,4-4 2,-4-7-1,-4-8 0,5-6 0,-5-12-1,-5-14 1,5-5 10,0-7 2,0-12-8,0-7-1,0-6-3,5-11-1,0-11 0,11-4 0,3 0 0,2-4-1,8 8 0,-4 6 1,1 16-2,5 9-8,-5 16 7,2 7 3,-3 18 3,-7 1-3,5 14 0,-2-1 0,-11-1 0,-8 2 0,-10-4-8,-13-4-25,-11-2-34,-10-5-48,-3-9 36,-7-9-3,7-7-36,10-8 22,11-10 38,11-3 21,15-2 37,16-5 1,3 5 19,8-2 11,8 2-2,-6 3 8,8-1-9,-2 2-16,-2-3-5,4-3 0,-5 4-2,-2-6-5,-5 3 1,-1 1 25,-5 2 27,-7 2-7,-2-1-13,-1 5 4,-3 1-17,-4 2 1,1 2 6,-1 0-26,-4 8 5,0 4 17,0 7 25,0 7-17,4 6-22,-4 3-5,0 1-4,4-1-3,-4-4 1,0-4-123,0-6-66,-4-7-182</inkml:trace>
  <inkml:trace contextRef="#ctx0" brushRef="#br0" timeOffset="780">520 409 993,'-4'-32'7,"-5"13"5,5 5-9,0 11-3,4 8-4,0 8-48,8 9-99,-4 2-100</inkml:trace>
  <inkml:trace contextRef="#ctx0" brushRef="#br0" timeOffset="952">742 108 795,'12'-30'104,"-7"9"13,-1 8-23,0 5-65,-4 12-9,0 15 103,0 11-33,-8 20-50,3 19 4,-3 11-11,-2 3-14,6-2-4,0-8-7,4-10-7,0-10 0,3-7-1,-6-9 0,6-8-31,-2-6-53,-1-4-96,0-6-92,-1-1-222</inkml:trace>
  <inkml:trace contextRef="#ctx0" brushRef="#br0" timeOffset="1192">891 643 811,'8'-2'11,"-4"4"-1,-4 6 73,2 5-8,5 9-47,1 1-15,3-1 0,-6 1-9,3 3-4,-8-7-11,0 0-138,4-6-234</inkml:trace>
  <inkml:trace contextRef="#ctx0" brushRef="#br0" timeOffset="1388">982 465 760,'11'-25'0,"-3"8"-34,5 2-7,0 5-151</inkml:trace>
  <inkml:trace contextRef="#ctx0" brushRef="#br0" timeOffset="1688">1282 32 1017,'-2'-14'25,"0"5"20,-2 10 29,-9 13 55,1 17-49,-4 18-21,4 17-18,3 12-6,1 1-13,8-1-8,4-4-6,0-10-4,-2-10-2,2-4-2,-1-6 0,-8-7-24,1-3-71,-4-7-71,-1-10-76,-3-5-88</inkml:trace>
  <inkml:trace contextRef="#ctx0" brushRef="#br0" timeOffset="1890">1199 649 774,'15'-38'54,"0"1"35,9 6-9,-3 1-23,1 5 1,9 8-13,-4 3 12,4 9-9,-6 6-11,3 13-11,-7 9-23,-4 8-1,-4 5-1,-2 3-1,-11-3-38,-4 0-116,-2-5-28,0-4-193</inkml:trace>
  <inkml:trace contextRef="#ctx0" brushRef="#br0" timeOffset="2130">1597 252 997,'-2'-27'59,"0"8"-2,2 6 12,-2 7-69,6 4 0,2 6-9,2 4-77,2 5-122,3 6-476</inkml:trace>
  <inkml:trace contextRef="#ctx0" brushRef="#br0" timeOffset="2332">1764 609 843,'14'-12'17,"3"-3"17,5-6 33,-5 0-10,4-6-12,-1-2-6,-8-2 20,-7 1 28,-1 3-51,-4 8-12,-4 5-13,-9 10-9,-1 4-2,-4 14 0,-3 7 2,-6 8-2,6 5 0,11 3 0,2-3-1,12-1 1,4-2 0,5-7 0,11-4 0,-3-5-8,4-3-12,3-7-5,2-5-15,2-5 11,-2-9 25,2-5 3,-1-8 1,0-7 0,-5-7 0,5-7 2,-10 0 4,-4-3 4,-3 1 16,0 6-9,-14 7 0,-4 12-1,0 12-15,-10 7-1,1 10-1,3 11 1,6 10-2,0 6 7,8 7-7,4 2 3,11 1-1,7-7 1,0-1 0,-4-6-1,5 0 1,-10-5 0,-5 1-2,-6-5 1,-1 3 0,-12-4-1,-1-2-88,-7 8-64,-4-5-271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34.17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366 433 59,'-9'-5'660,"-1"5"24,-7-5-106,8 0-90,-8 5-82,-1 0-72,1 0-47,7 0-31,-7 0-24,-1 5-22,-9 0-23,10 4-25,-1 2-25,0 4-20,1 0-18,7 0-15,-7 0-15,-1 4-13,1 1-14,7 0-11,2 5-5,-10-5-7,9 5-6,9 0-4,-8 0-1,8-5-3,-10 4 0,10-4-2,0 0 0,0-5-1,10-5 3,-10 5 0,8-5 0,-8-5 0,9-5 0,0 0 5,8 0 2,2-5 4,-11-5 4,10-5 6,-1 5 5,1-10 9,1 0 2,-3 5 4,3-9 6,-11 4 2,10-5-1,-9 5 7,-1 0 2,2 5-2,-2 0 6,-8 0 3,9 5-1,-9 0-3,0 0-2,0 5-10,10 1-12,-10 4-6,0-6-11,0 12-8,0-6-7,0 9-6,0-4-3,0 5 0,8 0-1,-8 5-8,9 0-6,-1 0-7,2 0-12,-2 0-18,1 0-20,9 4-31,-10-4-38,11 0-42,-3 0-43,3 0-50,-11-5-54,10 0-55,1 0-49,6-5-45,-7-5-46,0 0-51,9 0-53,-10-10-49,10 0 16</inkml:trace>
  <inkml:trace contextRef="#ctx0" brushRef="#br0" timeOffset="366">1065 388 8,'0'-5'645,"0"-5"3,0 5-85,0 0-57,0 0-62,-10 5-73,2 0-61,-1 5-41,-1-5-25,-7 10-19,9 0-11,-10 0-9,0 5-9,1 5-10,-2 0-12,3-1-15,-3 7-22,1-2-20,1 6-20,-1-5-19,10 0-14,-11 5-14,11-6-12,-1 6-10,0 0-7,0-4-5,9-2-2,0 1-5,9-5-1,0 0-4,0 0-4,18-5-21,-11 0-25,3-5-44,7-1-63,1-3-69,8-6-82,-8 0-93,-1-6-91,10 2-88,-10-11-94,1 0-109,0 0-22,-1-5 21</inkml:trace>
  <inkml:trace contextRef="#ctx0" brushRef="#br0" timeOffset="630">1223 722 441,'0'9'452,"0"-3"-95,0-2-43,9 1-36,1-5-48,-2 0-40,10 0-30,-9 0-21,8-5-19,1 1-18,9-2-15,-9-3-10,-1-2-9,9 1-3,-7 1 8,-3-2 1,3-4 5,7 0 11,-17 6 7,9-6 2,-1 0 13,1 0 13,-9 0 8,0 0 12,0 5 16,-1-5 15,1 5 14,-9-5 7,0 6-4,0-2-11,0 7-15,0-7-17,0 11-26,-9-4-29,1 4-27,8 0-20,-18 4-17,9-4-11,-9 11-8,10-2-5,-11 1-3,2 1 0,-1 4-3,1-1 3,-1 1 0,0 5 2,1 0 1,7 0 0,2 0 1,-1-5 0,1 4 2,8 1-2,-10-5 2,10 6-2,0-2-1,0-4 0,10-5-1,-2 5 0,1-5 0,-1 0 0,10 0-2,1-5 0,-3 0 0,3 0-3,7-5-7,-9 5-9,2-5-11,7 0-7,-8-5-12,-1 5-7,10-5-10,-9-5-6,-1 5-4,1-5-1,-1 5 3,1-5 4,1 0 7,-2 0 6,1-5 6,-10 0 11,10 0 11,-1-5 7,2 1 5,-11-1 7,2-1 4,7 2 0,-9-6 2,2 0-1,7 0 1,-7 0 6,-2-5 7,0-5 7,2 5 7,-1 1 4,-1-1 4,1-5 3,-9 1-1,9 4-1,-9-5-5,0 5-6,9-5-3,-9 5 1,0 6 3,0-2 7,0 11 3,-9-5 5,9 10 5,0 1 3,0-2-1,0 1-4,0 5-7,-9 5-9,0 0-6,1 5-7,-1 5-8,-1 1-2,-6 4 1,6 5 5,1-1 8,-9 7 8,10-2 8,-1 1 6,-9 5 8,10 0 6,-1 0 3,-1 0-2,10-6-1,-8 6-1,8 0-2,0-5-3,0 0-3,0-1-4,0 2-2,0-2-2,8-3-5,-8-2-7,10 1-2,-1-5-1,-9 0-5,8 0-3,2 0-5,-2-5-3,1 0-1,-1-1-1,2 2-3,-2-7-9,-8 7-12,9-7-12,1 2-12,-2-6-14,0 5-16,2-1-14,-10 1-13,9-5-4,-1 6 0,-8-6 3,9-6 5,0 1 5,0 1 9,-1-1 2,2-5 8,-2-1 7,1-4 9,9 6 6,-9-11 8,-1 5 10,10-5 5,-9-5 10,9 5 7,-10-5 3,11 1 3,-1-6 2,-10 4 6,9-3 3,1-1 9,-9 0 5,1 0 5,6-5 0,-6 1 3,-1-1 3,-1 5 0,-8-5 0,9 5 0,-9 0 2,9 10 4,-9 0 7,0 1 3,0 8-3,0 2-4,-9-1-1,9 10-6,-9 0-5,-8 10-7,-1-1-3,0 11 3,9 5 7,-9 0 8,1 11 7,-1 3 10,10-4 11,-11 10 10,11-6 8,8 2 0,-9-2-1,9 1-4,0-6-5,0 2-8,0-1-10,9-5-9,-1-1-12,2-4-9,7 0-6,-7-5-5,7 0-5,1-5 1,-1 0-3,1-6-3,9 2-8,-10-2-13,9-3-17,-7-6-22,7 0-21,-9 0-25,10-6-31,-9 1-37,9 1-47,-11-7-53,3 2-54,-1-1-61,-1-10-65,10 5-61,-19 0-65,10-5-72,-9 0-94,9-5-33,-18 5 20,8-5 49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36.32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103 310 303,'-8'4'368,"-1"-4"-41,1 6-8,-2-6 24,-7 5-15,7-1-26,2-4-23,0 6-15,8-6-10,-10 5-11,1-5-5,9 0-4,0 0-2,0 0-3,-8 0-6,8 0-10,8 0-11,-8 0-14,0-5-15,9 5-20,1 0-21,-2-6-21,10 2-21,-1-1-17,1-1-13,-1-3-6,10 4-14,0 0-9,-1 0-9,1 5-3,0-5-6,-1 5-5,1 0-3,0-5-3,-1 5 1,0 5-3,0-5 2,-8 0-3,9 5-2,-10 0-4,10-5-6,-9 5-8,0-5-10,-1 5-9,1-5-12,-1 0-19,1 0-19,1 0-20,-3 0-22,3 0-22,-2 0-23,1-5-27,0 0-28,-1 5-23,1-5-20,-1 0-19,1 0-15,1 0-10,-3 0-3,3 0-1,-3-5-2,-6 5 3,-1 0-6,-1-5-8,2 5-12,-2 0-12,1-5-6</inkml:trace>
  <inkml:trace contextRef="#ctx0" brushRef="#br0" timeOffset="324">749 41 212,'-8'-5'201,"-9"0"-5,7 0 16,-7 5 26,-1-5 7,0 0-13,1 0-18,-2 5-17,3-5-5,-3 5-5,1-5-4,10 5-7,-9 0-8,7 0-7,-7 0-13,7 0-12,2 0-14,-1 5-15,0 0-12,0 0-3,9 0 0,-8 0-5,8 0 1,0 5 3,0-5 6,8 0 12,1 5 12,0 0 7,8 0 4,2 0 4,7-5 4,1 5-1,0-5-7,8 5-11,0-5-11,0-1-18,0 2-16,2 3-24,-2-4-6,0 5-10,0 1-9,-8 4-4,-1-6-7,1 1-2,-9 5 1,-1 0 13,1 0-3,-1 0 4,-7 5 6,-2 0 3,-8 0 3,9-1 2,-18 1-1,9 1-2,-8 3-2,-2-4-4,2 5-3,-11 0-3,11 0-2,-9-1-5,-1 2-2,0-2-4,9 1-2,-9-5 0,1 5-7,9-5-2,-2 0-2,-7 0 1,7-1-2,2-4-2,8-4 0,-9 4-1,-1-6 2,10 1 1,0 1-3,-8-2-9,8-3-9,0-2-8,0 1-12,0 0-17,0 1-15,0-6-19,0 0-21,0 0-19,0 4-23,0-4-25,8-4-31,-8 4-33,0 0-48,10-6-57,-1 1-57,-1-4-75,2-2-102,-10 1-113,8-5-38,1 1-3,-9-7 32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39.548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0 344 322,'9'-9'468,"-9"3"-61,0-3-24,0-1-10,8 0-42,-8 0-38,10-5-35,-2 5-23,9-10-14,1 5-16,1-5-17,7-4-10,0 4-17,0-1-15,11 2-8,-11-1-7,10 0-12,-1 5-13,0 0-9,-9 0-11,10 5-12,-10 0-13,1 5-15,0 0-14,-1 5-12,-9-5-8,10 10-6,-9-5-6,0 5-1,-1-5-11,1 5-21,-9 5-20,9-5-22,-10 5-25,1 0-32,1 0-30,7-5-40,-9 5-27,-8 0-28,10 0-28,-2 0-20,1 0-22,1-1-25,-2-3-30,0 3-44,2-3-65,-10-6-52,0 0 2</inkml:trace>
  <inkml:trace contextRef="#ctx0" brushRef="#br0" timeOffset="288">646 66 237,'-10'-5'432,"2"5"-49,8-5-24,-9 0 15,0 5-8,9-5-33,-9 5-32,1-5-22,8 5-25,-9 0-10,-1-5-11,10 5-14,-8 0-14,0 0-8,8 0-10,-10 5-13,1 0-2,9-5-20,-8 5-18,-2-5-19,10 5-18,0 0-15,-8 0-15,8 0-7,0 0-8,-9 5-4,9 0-1,0 0 2,0 0 3,0 4 1,9 1 2,-9 0-4,0 0-3,0 5-2,0-5 0,0 5-1,8-5-3,-8 5-3,0 0-4,0 0-3,0-5-2,-8 5-2,8-1-7,0 1-3,0 1-5,0-2-4,-9 1-2,9 0-3,0 0-2,-8-5-1,8 5-1,-10 0 2,10 0-6,-8-1-8,8-4-12,-9 5-13,9-5-16,-10 5-20,10-5-22,-8 5-32,-1-5-33,9 0-33,0 0-37,-9-5-30,9-1-29,0 2-26,0-7-25,0 2-16,0-1-8,0-5-1,9 0 1,0 0-7,-1-11-10,2 7-22,7-11-38,-7 0-50,-2-5-19</inkml:trace>
  <inkml:trace contextRef="#ctx0" brushRef="#br0" timeOffset="659">893 2 279,'0'0'393,"0"-6"-57,0 12-20,0-6 7,0 9-18,-8-4-24,8 10-19,-9-5-6,9 0-4,0 5-4,-10 0-7,2-5-12,8 5-11,-8 0-5,8-6-5,-10 6-11,10 0-13,0 0-13,-9 0-19,9 0-16,0 0-20,0 0-19,0 0-18,0 0-15,0 5-13,0-5-16,0 0-9,0 5-3,0-5-5,0 0-7,0 5-2,0-1-4,0-4-1,0 5 1,9-5-3,-9 5-2,0 0 1,0-5 1,0 0 0,-9 4-2,9-4-1,0 0 3,0 0 1,0-4-1,0 4 1,0-6-2,0 1 0,0 0 3,0-5-1,0 0-3,0 0 1,9-5 1,-9 0 1,0 0 2,0 0 0,10-5 1,-10 0-1,8-5 0,0 1-1,2-6 2,-1-6-3,8 7-2,-8-7-8,8 2 1,-7-1 3,7 5 1,-7-5 2,-2 5 2,1 0 3,-1 0 3,2 5 9,-10 5-2,8-4-3,1 9-1,-9-6-2,0 6-4,10 0-1,-10 6-4,0-2 2,0 6-1,8 0-1,-8 0 2,0 0 1,8 5-1,-8 0-1,0 0 1,10 0 0,-10 0-1,9 0 0,-9 0 0,8 0 0,1-1-1,0-4 0,0 1 0,9 4-2,-10-11 1,1 6-2,9-5-3,-1 0-5,-7 0-1,7-5-1,1 0-1,0 0-2,-9-5 0,7 5 9,-6-5-2,7-5 2,-7 1 1,-2-2-1,11 1-1,-11-5 3,0 6 0,-8-6-6,9-5 4,-9 5 4,10 0 1,-10-5 2,0 5 1,0-5 0,-10 5 1,10 0-2,-9 0 0,9 5 0,-8 1 1,8-2 0,0 7-1,-8-2-1,8 6-2,0-5 2,0 5-1,-10 5-1,10 1 1,-9 3-2,1 1 2,8 5 1,-10 0 1,2 0 0,8 5-2,0 0 1,-9 0 1,9 0 0,0 0 0,0 0 0,0-5-1,9 4-1,-1 1 1,-8-5 1,10 5-4,7-10-5,1 5-6,-10-5-14,11 0-19,7 0-22,-9-5-33,1 0-39,9-5-40,0 5-43,0-5-47,-11 0-45,11 0-41,-9-5-38,9 0-42,0 0-49,-2 0-82,2-5-56,-1 0-16,-7 0 26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40.91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221 178 163,'0'6'629,"0"3"20,-8 2-130,8 4-53,-10-6-70,2 6-47,8 0-29,-9-5-19,9 5-17,-8 0-18,8 5-23,-10-5-20,2 0-29,8 5-25,-9-5-22,-1 0-20,2 0-20,0-1-21,8 1-21,-10 0-21,10 0-8,-9-5-8,9 0-9,-8-5-5,8 5-5,0-5-3,0 0 1,0 0-1,-9 0 1,9-5 0,0 0 4,0 0 0,9-5-2,-9 0 4,0-5-3,0 0 0,0 0-4,8-5 0,-8-5-3,9 1-1,-9-1-2,10-5 0,-10 0 2,0-5-1,8 0 0,-8 5 1,8-4-1,-8-1 1,10 0 0,-10 5-2,0-5 4,9 10-1,-9-5-2,0 5 3,0 5 5,8 0 4,-8 0 5,0 5 3,0 1-5,0 4 1,0 5 1,0 0-4,0 0-3,10 5-2,-10 10-1,0 0 3,0 4 8,0 6 3,8 0 5,-8 5 7,0 0 0,9 5 2,-9 0-2,0-5-3,0 9-4,0-9-6,8 5-2,-8 0-4,0-5-2,0 0-6,0-1-3,0 1-2,10-5 0,-10 0 0,0 0-3,0-5-9,0-1-15,0 1-16,0-5-24,8 0-32,-8 0-44,0-5-56,0 5-59,0-5-59,9-5-62,-9 0-62,0 0-51,10 0-53,-10-5-60,0 0-86,0 0-40,0 0 17,0-5 43</inkml:trace>
  <inkml:trace contextRef="#ctx0" brushRef="#br0" timeOffset="446">71 602 490,'-18'0'628,"9"-5"-79,1-1-95,-2 6-54,2-9-65,-1 4-54,1 0-36,8 0-26,0-5-23,0 5-28,0-5-29,8 5-26,1-5-21,-1 5-16,2-5-10,7 5-9,-7-5-13,7 5-8,1 0-6,-1 0-7,-7 0-5,6 5-2,3-5-8,-1 5-21,-1-5-23,1 5-34,-1-4-38,1 4-45,0 0-49,-9 0-55,17-6-54,-9 6-45,2-5-57,-1 1-73,-1-2-105,1 1-32,-10 1 0</inkml:trace>
  <inkml:trace contextRef="#ctx0" brushRef="#br0" timeOffset="695">532 228 477,'-10'-5'601,"1"-4"-98,9-1-82,0-1-28,-8 2-69,8-1-53,0 0-21,8 0-24,-8 0-15,9 0-15,1 0-23,-2 0-35,1 0-13,0 5-8,8 0-21,1-5-7,-1 5-6,-7 5-11,7-5-8,1 0-12,-1 5-11,1-5-9,1 5-7,-3 0-9,3 5-7,7-5-5,-9 5-15,-7 0-20,7 0-27,1 5-30,-9-5-34,-1 5-34,2-5-44,7 5-48,-7-5-42,-2 5-43,-8 0-41,8-5-59,2 0-83,-10 0-95,9-5-26,-9 0 14</inkml:trace>
  <inkml:trace contextRef="#ctx0" brushRef="#br0" timeOffset="954">867 104 587,'-8'0'640,"-2"0"-89,10 5-77,-8-5-45,-1 0-72,1 0-52,-2 5-36,1-5-17,1 5-7,-2 0-9,2 0-6,-1 0-6,0 5-10,0 0-10,1 0-14,-1 4-21,-1-3-22,10-1-19,-8 5-18,8-6-12,-8 2-8,8-2-8,0 6-5,0-5-4,-10 0-5,10 0-4,0-5-2,0 5-4,10 0-6,-10 0-3,0 0-1,8 5-5,-8-5-7,0 0-4,8 5-6,-8-6-6,10 6-4,-10 0-5,9 0-5,-9 5-1,0-5-2,0 5 0,0 0 0,0 0-11,-9 5-15,9-5-19,-10 0-21,10 0-27,-8-5-30,8 0-38,0 0-52,-8 0-51,8-6-48,0 1-53,0 0-51,8-5-48,-8-5-44,8 5-47,2-10-55,-1 5-75,8-10-35,-8 5 21,8-5 46</inkml:trace>
  <inkml:trace contextRef="#ctx0" brushRef="#br0" timeOffset="1278">1371 313 343,'0'5'682,"-8"-5"27,8 0-133,0 5-79,-9-5-101,0 5-84,9 0-55,-9 0-26,1 0-20,8 5-13,-10 0-12,10-5-24,-8 4-19,8 2-18,0 4-14,0-5-15,-9-1-16,9 6-12,0-4-12,0-2-3,0 6-7,0-5-5,0 0-7,0 0-5,0 0-2,0 5-5,0-10-1,0 5-1,0 0-1,0-5-2,-8 0 0,8 0 1,0 0 0,0-5 7,0 5 8,0-5 7,0 0 7,0 0 2,0-5 0,0 0-2,0 0-2,0-10-8,0 0-10,0 0-10,8-5-6,-8 0-2,9-5-5,-9 0 0,8 1-2,2-6 1,-10 5-1,8 0 2,-8 0-2,0 0 2,9 5 4,-9 1 4,9-1 7,-9 5 5,0 5 6,9-1 0,-9 2 4,0 4-4,0 0-3,0 5-7,0 0-8,0 5-7,0 0-4,0 0-1,0 5-2,8 5 1,-8 0 1,10-1 0,-10 1 3,9 0 1,-1 5-2,0-5-1,2 0-1,-1 5 1,9-5-1,-10 0 1,11 0-1,-11 0 2,9-5-2,1 5 0,0-6 2,-9 2-1,9-2 0,-10 1 2,9-5-3,-7 1-6,-1-2-5,-1-4-5,2 0-6,-2 0-6,1-4-5,1 4 0,-2-11-6,0 1-1,1 1 0,1-6 0,-2 0 4,0 0 4,-8-5 6,10 0-3,-1 0 9,-9 0 7,8 0 6,-8-4 2,10 3 5,-10 1-1,8 1 1,-8-1-1,0 5 1,0-5 1,0 5 0,0 5 5,0 0 2,0 0 1,0 5 1,0 0 1,0 5-1,0 0-3,0 0-1,0 5-2,0 5 2,0 0 1,0 10 5,0 0 4,0-1 7,9 7 7,-9-2 8,0 1 4,8 0 2,-8 5 3,10-5-4,-10 5-2,0-5-1,9 0-6,-9 4-7,0-4-3,8 0-7,-8-5-4,0 5-3,10-5-4,-10 0-2,0 0-1,0 0-2,0-5-10,0 0-14,0 0-20,-10 0-24,10-1-29,0-4-48,-8 0-66,8 0-85,-9-5-105,9 0-114,0-5-139,0 0-181,-10-5-66,2 5-16,-1-5 32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43.86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194 502 69,'10'-5'236,"-2"-5"5,0 5 22,-8-5 30,10 5 15,-10-4-8,0 3-14,0 1-10,0 1-6,0-2-3,0 6-10,0-5-9,-10 1-15,10 4-18,-8 0-18,0-6-22,-2 12-18,1-6-17,1 4-9,-10 1-10,1 5-7,-1 1-4,-1 3-5,2-4 0,-1 5-7,10 0-9,-10 0-10,1 0-12,7 0-12,1 0-9,9-1-9,-8-3-12,8 4-7,0-5-3,0 4-3,8-4-2,-8 1-2,9-2-2,9-3-2,-9-2 2,9 6-2,-10-5-2,10 0-1,-1-5-4,-7 5-12,7-5-15,-7 5-21,-2-5-27,1 0-27,9 0-33,-10-5-26,1 0-30,9 0-28,-10-5-25,11 1-23,-11-2-25,1-4-17,9 0-16,-10 0-18,2-4-19,-1-1-28,-1 0-42,-8 0-56,0-5-40,0 0-3</inkml:trace>
  <inkml:trace contextRef="#ctx0" brushRef="#br0" timeOffset="309">220 179 68,'-8'5'149,"0"5"-9,8-10-3,-10 9-15,10-3-35,0-1-33,0 4-25,0-3-12,0-2-11,10 1-8,-2 1-5,0 3 0,11-3-2,-11-2 0,10 6 2,-9 0 7,9 0 8,-1 5 12,1 0 16,-1 5 17,-7-5 16,7 5 16,-7 0 16,6-1 12,-6 1 10,-1 1 9,-1-7 5,-8 6 0,8-5 2,-8 5 1,0-5 2,0 0 0,0-5 1,0 0-2,0-1-5,0-3-3,0 3 0,0-3 5,0-1 1,0-5 0,0 0-2,0 0-6,0 0-9,0-5-10,0-5-12,10-1-14,-10 2-15,0-6-13,0 5-7,0-5-6,0 0 2,0-5 7,9 5 8,-9 0 7,0 1 8,0-1 5,8 0 7,-8 4 6,10 2 3,-10-1-6,0 5-9,0-1-13,0 2-14,0 4-10,8 0-14,-8 0-11,9 4-8,-9 2-7,10 3-3,-2 2 2,-8-2 2,9 6-2,-1 0-1,2 5 1,-2-5 0,1 0-3,0 5 0,0-5 1,-1 0-3,2 5 1,-1-6 1,7 1 0,-6-4 0,-1-1 2,9-1-3,-1 2-2,-7-7 1,6 1-6,-7-5-5,9 0-3,0 0-4,-1-5-5,-7 1 1,7-2-3,-7-3 2,7-2 3,-9 2 5,2-6 2,-2 0 3,1 0 3,-9 0 1,9-5 3,-9 5 1,9-5 0,-9-5-1,0 1-3,0-2-2,0 2-6,0-6-11,0 0-4,0 0 1,0 0-3,0 5 1,0 0 2,0-4 1,0 8 4,0-3 12,0 4 5,0 0-3,0 0 5,0 5-1,0 5 3,0 0-1,0 1 3,0 3-1,0 1-4,0 1-1,0 4-2,0 4 3,0 1 10,0 5 20,0 5 18,0 5 16,0 5 17,0 0 14,0 5 15,0 0 12,0 5-1,0-5-7,0 9-11,0-4-11,0 0-8,0-1-7,0 1-9,8-5-9,-8 5-8,0-5-6,10 0-5,-1 0-6,-9-6-4,8 2-7,-8-2-4,0 1-5,8-5-4,-8 0-7,0-5-15,10 5-17,-10-5-24,0-5-28,0 5-42,0-6-49,9-3-49,-9-1-43,0-1-48,0 1-57,0-5-53,-9-5-52,9 1-51,-10-1-66,2-5-89,8-5-30,-17 4 23</inkml:trace>
  <inkml:trace contextRef="#ctx0" brushRef="#br0" timeOffset="968">866 522 371,'0'-5'456,"10"0"-97,-10 5-60,0-5-29,9 0-51,-9 0-49,8 0-38,-8 0-27,18-5-19,-9 5-11,-1-5-6,10 6-6,1-7-4,-11 1-1,9 1 0,1-2 0,0 2 3,-1-1-1,-7 5 1,7-5 5,-9-1 2,2 2 1,-1-1 4,-1 5 6,2-5 3,-10 0 6,0 0 8,8 0 2,-8 0 1,0 0 7,0 0 0,0 0 2,-8 1 4,8-2 1,-10 7-2,2-2-7,8 1-7,-9 5-12,-1-4-13,2 4-10,0 4-15,-11 1-15,11 1-12,-1 3-11,0 6-3,-8 0-5,7 0 0,1 5-4,1 0 2,0 0 0,-2 0 0,10 0 1,-9 4 0,9-3 1,0 3 0,9 1 1,-9-5-3,10 5-1,-2-5-3,0-5-3,1-1-5,9 1-3,0-4-1,-1-1 0,2-1 1,7-4 1,-9-5 5,1 0 4,1 0 3,-3-5 3,3 1 1,-3-7 1,3 2 2,-11-6-2,10 5 2,-1-5 9,2 0 12,-11-5 10,10 5 13,0-5 12,-9 5 13,8-5 9,-7 5 4,6 5-3,-6-5-5,-1 10-7,-1-4-13,-8 3-12,0 2-11,10 4-9,-10 0-16,0 0-3,8 0-3,-8 4-1,9 2 0,-9 3-1,0 2 0,0-2-1,10 1 12,-10 1-6,0 3-3,0-4-3,0 5-1,0-5 0,0 5 0,0-5 2,0 0-7,0 0 3,-10 0-4,10-5-2,0 0-3,0 0-2,0 0-1,0-1-4,0-4 1,0 0-3,0 0-4,0-4-4,0-1-7,0-5-8,0 0-11,0 0-8,10-5-11,-10 5-8,8-10-3,0 5-3,1 0 2,-9 1 2,10-7 5,7 6 14,-8 1 4,0-7 4,-1 6 11,2 1 5,-2-1 8,1 0 8,-1 5 5,2-5-2,-1 0 8,-1 5 6,-8-5-2,18 0 6,-9 5 3,0-5 0,0 1 0,-1-1-2,11 5 0,-11-5 3,0 5 5,2-5-3,-1 0-1,-1 5-1,2-5 5,7 5 1,-9 0 10,-8 0 13,10 0 15,-2 0 21,-8 5 10,9 1 21,-9-2 16,0 1 9,0 5 2,0-4-5,0-2-11,0 6-13,0 0-7,0 0-15,0-5-11,0 5-8,0 0-6,-9-4-7,9 4-5,0-6-3,-8 6-3,8 0-2,-10-5-1,10 5-1,0 0 3,0-4 1,-8 4 4,8 0 1,0 0 2,-9 0 2,9 0-1,0 0-1,0 0-5,0 0-2,0 0-4,0 0-4,0 0-3,0 4-4,-8-4-5,8 0-2,0 5-2,0-5-3,0 0-2,0 6 2,-10-2 0,10 1 1,0 5 5,-8 1 2,8-2 4,-9 6 6,9 0 6,0 5 6,-10 0 6,10 0 4,0 5 5,0 0 4,0 4 1,0-4 1,0 5 0,10 0 0,-10 5-2,9 0 0,-9-5-6,8 9-2,-8-4-4,10 0-4,-2 5-4,-8-5-6,9 4-5,-1 2-4,-8 3-4,10-4-4,-10 4-2,0-3-1,8 4-2,-8-11-1,0 6-2,0-1 0,0-3 0,9-7 0,-9 1-1,0 0 0,-9-5 1,9 0-1,0-5 0,0-1-5,-8 2-2,8-11-8,0 5-7,-10-5-4,10-5-5,0-1-2,0 2-6,-8-6-7,8 0-8,-9 0-2,9-6-5,-8 2-3,-2-7-2,10 2-6,-8-6 3,-1 0 6,-1-5 3,2 0 5,8-5 5,-8 1 1,-2-6 2,1-1 3,1 1 2,-1 0 2,0 1 4,0-1 3,9 5 2,-8 0 2,8-5 1,0 11 0,0-7-1,8 7 0,-8-1 0,9 0 1,0 0 2,8 5 0,-8-5 0,9 5 1,9 0-1,-9 1 4,-1-1-2,9 0 0,-7 0 0,7 0 4,0 0 1,0 0 3,1 0 4,0 0 0,-1 0 3,-7 0 2,7 0 3,-9 0 1,10 0 1,-9 0 2,-1 0-2,-7 0 2,7 5 0,1-4 1,-10-1-1,1 0 2,1 0 1,-2 0 0,-8 5-1,8-5-1,-8 0 0,0 5 0,10 0 4,-10-5 2,-10 10 6,10-4 6,0 3 6,0 1 4,-8 1 5,8-2 5,-8 6-6,8-5-2,-10 1-6,1 4-5,1 0-4,-1 4-3,0 1 0,-8 1-4,7 3 4,-7 1 4,-1 5 2,0 0 1,1 5 0,-2-5 1,3 5-1,-3 0-1,1 5-4,1-5-2,9-1 0,-2 7-4,2-7-2,-1 1-2,9 0-2,-10 0 1,10 0-2,0-5 0,10-1-1,-1 1 1,-1-4 0,2-1 3,-2-1-2,9-4-1,1 1 1,1-6 2,-3 0-2,3 0 0,-2-6 0,1-3-3,0 4 2,-1-5 1,-7-5-1,7 0-1,1 0 2,-1-5-1,-7 0 1,-2 0 4,10 0 5,-9 0 8,-1 0 4,2 5 9,-10 0 8,8 0 10,1 6 8,-9-1 4,0-1-3,0 7-5,8 4-9,-8-5-7,0 5-8,0 5-10,-8-1-9,8 7-7,0-1-4,-9 5-1,9-1 3,0 1-1,0 6-1,0-7 1,0 6 0,0 0-1,0 0-5,0-5-9,9 5-14,-9-5-18,8-5-18,2 5-23,-2-6-24,-8-3-34,9 3-41,1-4-55,-2 1-59,1-6-72,9 0-77,-10-6-74,10 1-88,-9-4-119,9-1-79,-1-5-16,-7 0 34</inkml:trace>
  <inkml:trace contextRef="#ctx0" brushRef="#br0" timeOffset="2572">2522 348 67,'-10'0'134,"10"0"10,0 0 17,0 0 18,0-5 11,0 5-8,0-5-14,0 0-14,0 0-7,0 0-5,0-5 0,0 5 4,0 0 10,0 0 14,0 0 12,0 0 14,0 0 11,0-5 11,-9 10 12,9-5 11,0 0 8,0 5 2,-8-4-5,8 4-15,0 4-17,-10-4-21,10 5-23,-8 0-24,-1 5-24,0 0-20,0 5-17,-8 0-4,7 5-8,2 0-3,-10 0-5,9-1-6,1 7-8,-2-7-8,2 6-6,8 0-10,0-5-2,0 5-7,0-5-5,0 4-2,8-3-3,-8-1 1,18-5-2,-9 0-1,9 0-13,0-1-12,-9-4-18,8 0-27,1-5-41,0 0-53,9 0-57,-10-5-68,1 0-63,-1-5-63,9 0-56,-7-5-48,-3 0-52,3 0-64,-1-5-68,-1 0 0,-7 0 38</inkml:trace>
  <inkml:trace contextRef="#ctx0" brushRef="#br0" timeOffset="2890">2734 557 5,'0'5'464,"0"-5"-64,8 0-68,-8 0-28,9-5-18,0 5-43,0-5-43,-1 0-33,11-5-23,-11 0-16,10 0-7,-1 0-16,1-5 3,1 5 5,-11-5-1,10 0 5,-1 0 4,-8 0 4,9-5 6,-10 1 17,2 4 8,-2-5 2,1 5 10,1-5 4,-10 5-3,0 0-3,0-5-5,0 5-11,0 5-15,0-5-17,0 1-15,-10 4-16,10 5-14,-9-1-14,1 2-14,-2 4-12,2 4-9,-10 2-6,9 9-2,-8-6-1,-1 11 1,0 1 4,1-2 3,7 6 6,-7 5 3,9 0 2,-2 0-3,2-1 2,-1 1 0,-1 0-2,10 0-1,10-5-3,-10 5 0,9-11-2,-1 7-3,10-7-2,-9 1-5,9-5-1,9-5-3,-11 0-1,11 0-4,0-5-2,-1-5-2,1 5 0,0-10 2,-1 5-3,1-5-4,-2 0-4,-6 0-6,7-5-8,-7 0-5,6 1-9,-15-2-10,7 1-6,1 1-8,-10-2-8,2 2-11,-2 3-12,-8-3-23,9 3-28,-1-3-33,-8 4-34,0 0-40,0 0-43,0 5-48,-8-5-45,-1 0-43,1 5-57,-2-5-70,-7 5-109,8-5-19,-8 0 11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47.87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152 398 6,'8'0'143,"1"-5"-7,1-1 9,-2-3 18,1 4 27,0-5 18,0 5 1,-9-5-4,0 0-2,8 0-5,-8 5-4,0-5-1,0 0-1,0 0-4,-8 5-3,8-5-10,0 0-12,-9 5-9,9-5-15,-9 5-13,9 1-11,-9-2-15,1 6-17,-2-5-11,1 1-6,9 4-10,-8 0-3,-2 0-1,2 4 3,-1 1 5,0 5 5,-8 1 8,-2 3 5,11 1 7,-10 0 7,9 5 1,1-5-4,-10 5 2,9 5-6,9-6-5,-8 2-5,8 3-7,0-4-7,0 0-3,0 0-4,8-5-5,9 0-2,-7 0-1,17 0-8,-11-5-5,11-5-5,0-1-8,-1 2-4,10-1-4,-10-1-5,1 2-2,0-6-1,-9 5 0,-1-1-4,1-4 2,-10 6-3,11-1 0,-19-1 0,8 1 0,-8 1-2,0-2 1,-8 7 2,-2-7 0,-7 7 2,-1-2 0,1 1-2,-1 0-2,-1 0 2,-7 0 0,9 0-3,-10-5-3,9 5-3,-9-5-7,10 0-8,-1 0-10,1 0-13,7-5-17,2 0-21,0 0-27,-11 0-31,11 0-26,8-5-31,-10 0-35,10 0-37,-8-5-39,16 0-26,-8 0-26,10 0-18,-10 0-31,17 0-43,-7 0-69,6-5-38,3 0 1</inkml:trace>
  <inkml:trace contextRef="#ctx0" brushRef="#br0" timeOffset="446">533 537 88,'0'10'437,"0"-5"-80,0 0-66,0 0-15,0 0-27,8-5-35,-8 0-27,8 5-20,2-5-9,7-5-3,-9 5-7,11-5-7,-1 0-8,-1-5-9,1 5-8,9 0-4,-10-5-4,1 5-4,0-5-4,-1 5-1,1-5-6,-1-5-3,1 6 1,-9-6 1,9 0 3,-10 0-2,2 0-1,-1-5-22,-1 0 7,1 5 3,0-5-2,-9 0-5,0-5-5,9 5-3,-9 0 2,0 0 15,0 1-7,-9 4-7,9 0-5,0 0-2,-9 0-2,0 5-2,9 0-2,-8 5-9,-1 0-4,-1 0-4,2 10-7,-10 0-2,1 0-1,7 10-2,-17 0-2,11 9 7,-3-3-2,2 8 1,-9 1 2,16 0-1,-7 0 2,-1 5 1,9 0-3,1-5-3,8 4-4,0-4-2,0 0-2,0-5-4,8 0-3,1 0-6,9-6 0,-1 1-3,10-5 0,-1 0-5,1-5-16,8 0-19,2-10-29,-2 0-45,0 0-55,0 0-66,0-10-81,1 0-81,0-5-72,-10 0-82,9 1-94,-8-11-122,0 5-35,-1-10 40,1 0 46</inkml:trace>
  <inkml:trace contextRef="#ctx0" brushRef="#br0" timeOffset="2022">1390 323 64,'0'-5'118,"0"5"9,9-5 17,-9 0 19,8-5 18,-8 5-3,0 0-10,10-5-15,-10 5-16,9-5-11,-1 6-8,-8-7-8,10 1-6,-10 1-1,8 3 0,-8-3 5,9-2 8,-9 7 6,0-1 4,0-1 6,0 2 4,0-1 2,0-1-1,-9 6-2,9 0-9,-8 0-11,-2 0-5,-7 6-5,7-1-1,-7-1 1,-9 7 0,7-1 1,-7 4 2,9-4 5,-10 5 1,9 5-4,-9 0-2,10 0-8,-1 0-8,-8 0-8,9 0-10,7-1-9,-7 2-11,9-6-12,-2 5-10,1-5-9,9 0-8,0-1-3,0 1-5,0-5-5,0 5 1,9-5 1,1-5-3,-2 5-1,0-5-3,1 0-5,1-5-3,7 5-3,-8-5-1,8-5-1,-7 5 2,-2-5 2,9 0 1,-7-5 3,-1 0 6,9 0-1,-10 0 4,1-5-1,9 0 1,-10 0-1,1-5 2,1 5 0,6-4-1,-6-1 2,-1 5-2,-1-5 0,2 5-1,-2 0 6,1 0 5,-1 0 9,-8 5 12,10 0 13,-10 5 9,0-5 11,9 6 9,-9 4-1,0-6-3,0 6-4,0-5-13,0 5-11,0 0-9,0 0-11,0 0-8,8 5 2,-8 1 3,0-2 3,0 1 4,0 0 2,10 5 6,-10 0 8,0 0 4,0 5-2,8-5-1,-8 5-5,0 0-3,9 0 2,-9-1-3,9 7-3,-9-1-3,0-1 0,9 1-1,-9 5 1,0 0 1,0 5-1,0-5 0,8 4 0,-8 1 1,0 0 0,0 5-2,0-5 0,0 5 0,0-5-4,0 5 0,0-1-3,0 6-3,10-5-4,-10 0-3,0 0-1,0 4-3,0-4 0,0 5-2,-10-5-1,10 0-2,0 0 1,-8-5 0,8 4 0,0-3-2,-9-1 1,9-6-1,-9 1 0,9 0-1,-9 0 1,9-10 1,-8 5-2,8-5 1,0-6 1,-10 2 2,10-2 0,0-3 2,0-2 0,0 1-1,-8 1 3,8-6-2,0 0-2,-9 0 0,9 0-5,-10 0-7,2-6-5,-1 1-6,-9 1-5,10-2-6,-1-3-3,-1 4-2,-6-10 0,6 5 0,1-5 2,1 0 3,0-5 0,-11 5 1,11-5 2,-2 0-2,2 0 2,-1 0 2,9-4 1,-10 4 2,2-6 2,8 2 4,-9-1-2,9 0-1,0 0 2,0 0-2,0-5-4,0 0-5,0 5-6,9-4-2,-1-1 0,2 0-2,7 0-4,-7-5-3,7 5-4,1-5-6,-1 1-7,9-1-12,-7 5-18,-1-5-16,-1 5-21,1 0-19,-1 1-16,1 8-16,-9 2-16,9-1-15,-10 5-20,2 5-25,-1 0-25,-9 5-20,8 0-21,0 0-23,2 5-34,-10 0-42,0 0-65,0 0-52,0 0-6</inkml:trace>
  <inkml:trace contextRef="#ctx0" brushRef="#br0" timeOffset="3460">1718 393 176,'8'0'257,"-8"0"-27,0 0-2,0 0 15,0 5 7,10-1-15,-10 2-12,0-1-3,0 5 1,0-5 2,8 4-2,-8 1-10,0 1-6,0 4-9,0-6-12,9 1-16,-9 0-12,0 0-13,0 0-10,0 5-13,0-5-12,0 0-12,0 5-10,0-5-24,0 0-6,0-1-8,0-3-8,0 3-5,-9-3-7,9 3-5,0-4-4,0 1 11,0-2-4,0 1 0,0-5 6,0 6 17,0-6 17,0 0 13,0 0 2,0 0 1,-8-6-4,8 1-6,0-5-10,-10-4-16,10 4-19,-8-10-16,-1 5-2,9-5-5,-10 0 0,10 0-2,0-5 1,-8 0-2,8 5 2,0-4 3,8 9 5,-8-6 8,0 2 7,0 4 6,0 0 6,10 5 4,-10 0 3,0 0-1,0 5-5,0 5-8,0-5-9,0 10-5,9-5-8,-9 10 1,8 0 3,2 0 0,-2 5 0,1 5 3,0-1 5,0 2 0,-1-1 4,1-1-7,1 7-2,-2-7-3,0 1 0,2 0-1,-1-5-4,-1 5-1,2-5 0,-10 0-1,8 0-3,-8-5 0,0-1-1,0 2 0,0-2 2,9-3-2,-9-2 2,0 1 1,0-5 3,0 6 2,0-6 3,0-6 2,0 1 6,0-5-2,0 1-4,0-2-2,0-4-4,0-4-3,0-1-2,0 0-3,0-5-8,0 0 4,0 5 1,0-5 2,0 6 1,0-1 1,0 5-1,0 5-1,0-1-8,0 2 3,0 4 3,0 0-1,0 0-3,0 5 3,0 0-2,8 0-1,-8 5 10,0 5-2,10-5-2,-10 5 0,8 5 1,-8-6-1,9 6-8,1 0 5,-2 0 3,-8-4 1,9 3 2,0 1-1,0-5 0,-1 0 1,1 0 10,0 0-5,0 0-1,-1 0-2,2-5-1,7 0 0,1-5-2,-9 5 2,9-5 1,-1 0-1,1 0-2,0-5 0,-1 0-2,1 5 3,-1-5 1,2-5-1,-1 5-3,-1-5 1,-8 0 0,8 0 2,-8 0-1,1 0-2,-2-5 0,0 6 1,2-6 0,-1 0 0,-9 0-1,8 4 1,-8-4 0,0 6-1,0-6 0,0 5 0,0 0 0,0 0 0,0 0 0,0 0-1,-8 5 0,8 0-1,0 0 2,0 5-1,0-5-2,0 5-1,-9 0-2,9 0 2,0 5-1,-10 0-2,2 5 1,0 0 1,-2 0 1,1 10 0,-8-5 3,8 0 0,0 4-1,-9 1 1,10-5-2,-1 6-2,-1-2-1,10 1-2,-8-5-4,8 0-3,0 0-3,0 0-5,0-5-1,8 0 2,2-1 0,-1 2 2,-1-7-1,10 2 1,0-1 3,-9-1 1,18-4-1,-11 0-4,3-4-2,-1-1-2,7-1 2,-7 2 3,1-1-1,-2-5 6,1-1 1,-1 2 3,1-1 4,0 0 1,-9 0 3,9 0-1,-10 5 1,1-5 2,-1 0 0,2 5 2,-2 0 0,-8 0 2,9 0 1,-9 0-2,10 5 1,-10-5 1,0 5-1,0 0-1,0 0-2,0 0-1,0 0-3,0 0 0,0 0-2,0 0-2,0 5 2,0-5 0,0 5-2,0 0 0,0-5-3,0 5-1,0-5 0,0 5-2,0-5-1,0 0 0,0 0 1,0 5 3,0-5 3,0 0 3,0-5 2,0 5 1,0-5 2,8-5 0,-8 5 0,0-9 0,8 3 0,-8 1 0,10 1-1,-1-2 2,-9 2 0,8-1-2,-8 5-1,9-1-2,-9 2-1,9 4 0,-9-5 0,9 10-2,-9-5-1,8 10 2,-8-5 2,10 5 2,-2-1 2,-8 2 0,9 4 0,1-6 0,-10 6 0,8 0 0,1 0 0,-9 0 0,8-5 0,2 5 0,-2-5 0,1 0 3,0 0 1,8 0-2,-7-5 1,-1 5 0,9-10-6,-1 5-5,-9-5-7,10 0-10,1-5-4,-11 5-5,10-6-6,-1-3-2,1 3 1,-9-3 1,9-6 7,-9 5 5,9-5 3,-10-5 3,1 5 7,9-5 5,-10-4 0,1 3 5,1-3 2,-2-2 0,-8-3 3,8-1 4,2 0-3,-10 0-1,9-5 0,-1 5 0,-8 0 0,0 1 2,8-1 1,-8 5 8,0 5 12,0 0 10,0 5 11,0 0 7,0 6 4,0 3-1,0 2 0,0 4-6,-8 0-2,8 10 1,0 10 2,-8-1 6,-1 11 7,-1 0 10,2 10 14,0-1 9,-2 2 0,1 3-2,1 6-7,8-5-3,-10 0-5,2-6-7,8 6-8,-9-5-8,9-5-10,0 0-6,0-6-6,0 1-9,0-5-5,0-5-7,0 5-6,0-10-2,0 5-5,9-10-15,-9 0-12,0-1-13,0-3-17,0-1-18,0-5-20,0-5-26,0-1-20,0-3-18,0-1-21,0-5-26,0-5-27,0 0-22,0 0-19,0-5-10,0 1-7,8-2 6,-8 2 16,0-6 27,0 5 35,10 0 35,-10 5 37,0 0 37,8 0 28,-8 5 23,0 0 19,9 1 12,-9 4 12,0-1 10,0 7 8,10-1 6,-10-1 3,0 2 9,8 4 5,-8-5 8,8 5 4,2-5 2,-1 5-9,7 0 2,-6 0 5,7-5-6,1 5-3,1 0-6,-2-5-8,9 0-6,-8 0 6,-1 0-7,10 0-1,-9-5 4,-9 5 8,9-5 7,-1 5 11,-7-5 9,6 5 9,-7-5 13,1 0 11,-2 0 13,1 5 10,0-5 9,-9 5 8,0 1 8,9-2 6,-9 6-2,0-5-9,0 5-14,-9 0-17,9 0-15,0 0-18,0 5-18,-9-5-15,9 10-8,-9-5-7,9 5 1,0 5 3,-8-5-1,8 5 4,0 0 5,0 0-1,0 0-1,0 5 1,0-5-1,8 4-3,-8 2 0,9-7 0,0 1 5,-9 0 3,9 5 3,-1-5 1,10-5 1,-9 5 2,-1 0 0,11-5 0,-1 5-7,-1-5-2,1-1-4,0 2-4,-1-1-7,1 5-2,-9-10-4,9 4-5,-1 1-1,-7-5-2,6 5-1,-16-5-2,9 1 2,1 3-1,-2-4-1,1-5-1,-9 10 1,0-10-2,9 5 1,-9 0 1,0 0-1,-9 5 0,9-5 0,-9 5 0,-9-5 2,9 5 0,-7-5-6,-3 5-10,1-5-7,1 5-14,-1-5-13,1 0-16,-1 4-27,0-3-28,1-6-36,-1 5-30,-1-5-42,11 0-51,-9 0-48,7-5-52,2-1-47,-1 6-42,0-9-60,0-1-105,9 0-55,-8-5 4,8 0 21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3:54.42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308 621 242,'10'-20'407,"-2"5"-48,1-5-23,-1 5 21,-8 5 7,10-5-16,-10 5-16,0 1-9,0-2-3,0 7-5,0-1-12,0-1-21,0 6-33,0 0-30,0 6-21,-10-1-20,2 4-15,8 6-15,-9 6-12,1 3-4,-2 1 1,2 5-5,-1 0-9,9 0-10,0 4-13,-10-4-12,10 5-10,0 0-10,10-5-11,-10 5-11,0-5-7,9 4-10,-9-4-6,8-5-5,-8 5-4,10-5-4,-2 0-5,1 0-11,-1-1-19,-8-4-20,10 0-25,-2-5-28,-8 5-39,9-5-49,-9-5-54,0 0-45,10 0-39,-10-5-32,0 0-39,0-5-37,0 0-30,-10 0-27,1-5-36,1-5-67,-2 0-48,2-5-8,-1-5 32</inkml:trace>
  <inkml:trace contextRef="#ctx0" brushRef="#br0" timeOffset="270">69 864 435,'-8'0'381,"-2"6"-39,-7-6-4,9 0-16,-2-6-40,10 6-39,-8 0-38,8 0-30,-9 0-25,9 0-21,0 0-24,0 0-23,9 0-22,-1-4-16,-8 4-12,18 0-4,-1 0-2,1 0 5,9 0 3,0 0 8,-1-5 3,1 5 0,8 0-3,-8 0-3,8 0-4,-8 0-9,-1-5-5,9 5-8,-8 0-2,8-5-4,-8 5-2,0-5-2,-1 0-2,1-5 1,-10 5 3,9-5-4,1-5 2,0 5 1,-1-10 0,-7 5-1,6-5 0,2 0 2,-9 1 3,9-7 6,-11 2 4,3-1 5,-1 0 7,-1 0 12,-7 0 11,6 6 14,-7-7 15,-9 7 14,10 4 16,-2 0 18,-8 0 21,9 5 11,-9 0 4,0 0-1,0 5-10,0 0-16,0 0-17,0 5-24,-9 5-22,9 5-16,-18 0-7,9 5-2,1 9 1,0-3 6,-2 8 4,1 1 9,-9 0 2,10 5 1,-1 0-2,-1-1-4,2 1-5,0 1-5,8-2-6,-9 6-7,9-5-7,-10-5-8,10 4-8,0-8-5,0 3-4,0-4-5,10 0-2,-10-5-2,0 0-2,9-5 2,-1 0 0,-8 0-2,8-6-1,-8 2-1,10-7 0,-1 1-3,-1-5-4,10-5-5,-9 1-6,1-7-3,6 2-6,-7-6-14,9-6-3,-9 2-3,9-1-1,-10-5 1,2 5 1,7 5 3,-7-5 4,-2 5 14,1 0-1,-9 6 5,8 4 4,-8-5 2,10 10 0,-10-5 3,8 10 1,1-1 3,-9 2 4,0 8-1,10-4 0,-10 1 4,8 4 2,-8-1-1,8 1 1,-8 0-2,10 0 1,-10-5 0,9 5 1,-1 0 0,0-5-2,2 0 1,-1-1 0,-1 2 1,2-7 2,7 2 0,1-6 0,-1 0-2,10 0-1,-9-6-3,-10 2-2,11-1-4,-3-5-5,3-1-5,-1-3-2,-10 4-2,11-5 0,-11 0 0,0 0 2,1 0 3,-9-5 3,10 0 6,-10 1 2,8-1 2,-8 5 3,0-6 0,0 7 3,0-1 2,0 5-3,-8 0 2,8 5 3,0 0-2,0 0-1,-10 0-2,10 5-1,-9 5-3,9 0 4,-8 0-3,0 5-1,-2 5 0,1 0 3,1-1 1,-2 1-1,2 0 5,-1 5-4,9-5 0,-10 0 0,10 0 0,0 0 0,0 0 2,0 0 0,10 0-2,-10 0 0,9-5 4,-1 0-3,2-1 1,7 2-2,9-1-1,-7-5 0,7-1 0,-9 2-5,10-6-12,0 0-8,-1 0-9,1-6-9,0 2-8,-1-7-4,-9 2-6,10-1 3,-9 0 5,-1-5 7,10 0 10,-18 0 11,8-5 8,2 0 5,-11 0 6,10 0 2,-9-4 4,-1-1 1,2 0 1,-10 0 1,8 0 7,1 0 6,-9 0 5,0 5 4,0-4 5,-9 4 4,9 5 1,-8-6 2,8 7-3,-10 4-4,10 0-5,-8 5-5,-1 0-1,-1 0-4,2 10-4,0 0-3,-1 0-3,-1 10-4,2 0 1,-1 0 0,0 4-2,0 7 2,9-7 0,-8 6-1,8 0 2,8 0 3,-8-5-2,9 5 1,0 0 0,0-1 1,-1-4 1,11 1 0,-11-2 0,10-4-4,-1 0 1,-7 0-1,7 0-1,-7-5-1,6 0-7,-7 0-9,-9-5-22,10 5-19,-10-6-24,8 7-27,-8-1-25,0-1-25,-8-3-21,8 3-10,-10 2 2,1-2 6,1 1 8,0 1 19,-11-2 18,11-4 21,-2 0 23,2 0 18,-11 0 17,11 0 15,8-5 16,-8 0 10,-1-5 4,9 0 5,0-5 2,0 5 3,9-4 0,-1-2 2,0-4-2,11 5-2,-11-4 3,19 4-1,-9-5 1,-1 0 0,9 5 0,1-5 1,-9 0-2,9 0 2,0 0 0,-1 0 6,0-5 9,-8 5 9,9-4 12,-9 4 13,7-5 14,-7-1 12,1 2 11,-2-1 7,1 0-1,-10 0-1,1 0-3,0 5-7,-9-5-5,9 0-5,-9 1-6,0 4-4,0 0-1,0 0 1,0 5-1,0 0-3,-9 5-3,0 0-7,9 0-4,-9 5-4,-8 5-1,8 0-3,-8 10 2,7-5 2,-7 5 0,-1 4 5,1 1 2,-1 1 0,9 3-3,-1 1-4,2 5-6,0-5-7,8 0-3,0 0-3,8 0-4,-8-1 1,8 2-7,11-7-2,-1 1-1,-1 0-2,9-5-9,-7 0-17,16-5-24,-9 4-36,10-3-38,-10-1-39,9-5-43,-8-1-37,8-4-34,-8 0-28,8 0-17,-8 0-8,-1-9 3,1 3 5,0 2 6,-1-7 3,1-3 1,-10 4 1,9-5-4,1-5-29,-9 5-44,-1-5-44</inkml:trace>
  <inkml:trace contextRef="#ctx0" brushRef="#br0" timeOffset="1516">2883 626 290,'18'-15'388,"-18"0"-12,9 5-1,-9-5 16,8 10-16,-8 0-34,0 0-26,0 10-21,0 0-9,-8 5-5,8 5 3,0 5-9,0 5-4,-9 4-15,9 1-19,-9 5-20,0 5-24,9 0-28,-8 0-36,8-5-20,0 9-22,0-9-9,0 5-12,0 0-7,0 0-14,0-5-9,8-5-7,-8 4-9,0-4-5,9-5-4,-9 0-5,0-5-4,0 0 4,0-5-3,0 0-1,9 0 1,-9-11 3,0 7-1,0-11 0,0 4-1,-9-8-6,9-2-7,-9-3-10,9-2-11,0-4-9,-8-4-7,8-1-7,0-5-4,0 0-5,0-5 4,0-5 1,0-5 1,8 5 0,-8-9 1,9-1-1,-9 5 4,9-4 9,-9 3 3,9 7 6,-1-1 8,-8 5 7,9 0 6,-9 10 9,9 0 7,-9 5 8,9 0 5,-9 6 2,8-1 3,-8-1-2,0 11 1,10 0 0,-10 0-3,9 0-2,-1 11-1,-8-1-1,10-1-1,-2 2 4,-8 4 3,9 0-2,-9 0-3,8 4-5,-8-4 0,10 5-1,-10-5 0,0 5-1,-10 0-5,10-5 2,-8 4 0,-1 2 1,1-1-7,-10-1-12,-1-4-18,11 5-24,-10-5-23,1-5-30,8 0-33,-9 0-28,10 0-22,-11 0-12,11-5-5,-2-5 0,10 0-3,-8 0 2,8 0 8,0-5 1,0 0 19,0 0 14,8 0 17,-8 0 20,10 0 25,7 0 23,-7-5 25,-2 5 26,10-5 9,-1 5 8,1-5 6,-9 0 2,9 1 4,-1-2 4,1-4 2,-1 5 3,1-4 9,9-1 14,-9 0 14,8 5 14,-8-5 14,0-5 15,9 5 14,-10 0 12,1-5 4,-1 0-2,1 5-1,0 0-3,-9 0 3,-1 0 1,0 0 3,2 6-1,-1-6 11,-1 9 11,-8-3 10,10 4 7,-10 0-2,0 0-10,-10 5-10,10-5-7,-8 5-20,-1 5-18,-1 0-18,-6 0-13,7 5-9,-9-6-4,0 7-2,1-1-6,7-1-3,-7 6-4,9-4-3,-11 4-6,11 0-6,-10-1-2,9 6-5,0-5-1,0 5-1,1-5-1,-1 0-2,9 0 2,-10-5-1,10 5-4,0-5-5,0-1-9,0 2-11,0-2-6,0-3-8,0-2-10,10 1-5,-10 1-2,9-6 1,-1 0 5,1-6 8,0 1 7,0 1 4,-1-7 8,2 2 4,7-6 5,-7 0 3,-2 0 4,1 0 2,-1 0 3,2 0 12,-2 0 14,-8 5 17,9-5 15,1 5 16,-10 0 11,0 0 10,8 6 4,-8-2-4,0 1-12,0 1-14,0 4-15,0 0-15,0 0-12,0 4-9,-8 1-7,8 1-5,0 3-3,-10 1 0,10 0 0,-9 5 1,9 0 0,0-5-2,0 5 0,0 0 2,9 0 0,-9-1 0,10-3 1,-2-1 1,0-1-2,2 2-1,-1-7-6,-1 1-7,10-5-8,-1 6-10,1-12-15,1 6-11,6-5-12,-7 1-11,0-7-7,-1 2-3,2-1 4,-3-1 9,3 2 11,-11-6 9,10 0 12,-9 0 14,9-5 14,-10 5 8,2 0 9,-1 0 14,-1 0 14,1 0 16,-9 0 21,9 6 14,-9-2 11,0 2 7,0 3 4,0 2-9,0-1-9,0 5-17,0-6-18,0 12-15,-9-6-11,9 5-6,-9 5-8,1-1-4,-1 2-3,-1 4-3,2 0 4,0 0-1,-2 4 1,10-4-1,-9 5-1,9 0 1,0 0 1,0 0 3,0-6 0,0 7-3,9-6 1,-9-1 2,10 1-2,-2-5 1,0 1-2,2-7 1,-1 6-2,8-5 0,-8 0-7,0 0-6,9 0-7,-10-5-10,11 0-9,-2 0-7,-9 0-13,10-5-9,0 5-4,-1-10-1,-7 5 3,7-5-5,1 0 8,-1 1 3,-7-2 11,7 1 11,1-4 6,-10-1 6,11-6 7,-11 2 14,10-1 2,-9 0 2,9 0 0,-10-5 0,1 1 1,-1-2 1,2 2-1,-10-6 1,9 5 1,-1-5 2,-8 0 0,10 0 1,-10 0-1,0 0 3,0 6 0,0-6 4,0 5 7,0 0 11,0 5 16,0 0 15,-10 0 11,10 0 10,0 5 9,-8 0 4,8 6 0,0-1-3,0-1-9,-9 2-8,9 4-5,0-1-6,0 2-7,0 4-6,-10-5-7,10 5-7,0 0-8,0 0-5,0 0-6,0 5-2,-8-1-1,8 2 2,0-1 1,0-1 4,-9 7 4,9-6 3,0 5 4,-8-1 0,8-3-2,0 3 2,0 2-1,-10-2-3,10-3-4,0 3-3,-8-3-3,8 3-4,0 1-2,0 0-3,0-5-1,0 5-1,0 0-1,0 0 4,0 5 0,8-5-1,-8 5 4,10 0 1,-10 0 3,0 5 3,8-1 1,-8 1-1,9 1 0,-9-2 1,8 6-3,-8 0-3,10 0-4,-10 0-1,0-1-2,0 2-2,0-2 0,0 1 1,0 0-1,0 0 0,0 0 1,9 0-2,-9-5 1,0-1 2,0 1-4,8-5 4,-8 0-7,10 0 4,-10-5 1,8 0 2,1 0-2,1-5 2,-2-5 1,9 0-3,-7-5-1,6 0-7,3 0-9,-1-5-5,-1-5-4,1 0-3,-1 0-1,1-4 0,-9 4 2,9-5 7,-1 0 6,-7 0 5,-2 0 4,0 0 1,2-5 1,-10 5 0,9 0 1,-1-5-1,-8 5 2,0 1 0,10-1-1,-10 5-1,0 0 1,0 0 1,0 5 0,0-5 0,-10 10-3,10 0-1,-8 0 2,-1 5-1,-1 5 1,2 0-3,0 5 1,-11 5 2,2 0 1,8 5 1,-8 0 1,7 5 0,1-5 0,1 4 2,8 6 2,0-5-2,-10 5 2,10-5 1,10 0 1,-10 0 1,0-6-1,17 1 6,-7 1-4,-2-6 2,10-1-4,-1-9-1,2 5-2,-3-10 0,11 5-2,0-5-8,-9-5-5,9 0-10,-1-5-7,-9 0-5,10 0-6,-9 1-5,-1-6-2,1-5 0,0 5 4,-1 0 5,-8 0 8,1-5 5,6 0 6,-6 5 5,-1-5 3,-9 0 2,8 5 2,2-5 4,-10 5 0,8 5 2,-8-4 3,0 4 4,0-1 0,0 2 5,0 3 2,0 2 2,0-6 2,0 10-2,0 0-6,-8 0-1,8 0-1,0 0-4,-10 10-1,10-6-3,-8 7-1,8-1-2,0 5 5,-9-1-1,9 1-1,0 6-1,0-2 2,0-4 0,0 5 1,0 0 3,9-5-3,-1 5-1,2-5 0,-2 4-3,-8-8-10,9 4-8,9 0-8,-10-6-5,1 1-7,1-5-9,-2 5-9,10-5-10,-9 0-5,-1 0-9,10 0-10,-9-5-11,9 0-8,-9-5-8,9 0 2,-10 5 14,9-10 1,-7 6 8,7-7 11,-7 1 11,6 1 15,-6-6 13,7 0 11,-8 0-4,9 0 16,-10 0 10,2-5 4,-2 0 8,1 5 7,1-5 11,-2 0 10,1-5 9,0 6 4,0-7 5,-1 7 5,1-6-2,1-5-1,-2 5-6,0-5-8,2 5-4,-1-5 1,-1 0 6,2 0 5,-2-4 7,1 4 5,-9 0 5,8 0 5,-8 0 9,10 6 3,-10-6-2,0 4-1,0 2-1,0 4-2,0 0 2,0 0-2,0 5-1,0-5-3,0 5-1,-10 0-2,10 6-1,0-2-1,-8 1-3,8 5-4,-9 1-5,9-7-5,0 11-6,-8-4-7,8 4-4,-10 0-9,10 0-3,-8 0-3,8 4-2,-9 2 1,9 3 1,-10-4 6,10 5 6,-8 5 8,8-4 4,-8 3 2,8 1 1,0 0 5,-10 0 6,10 5-8,0-5-7,0 5-5,10 0-3,-10 0-1,0-1-2,0 1-9,8 6-7,-8-2-1,0-3 0,8 3-1,-8 1-2,0 0 2,10 5-5,-10-6 3,0 2-3,0 4 1,0-6-1,0 1-1,0 5-1,0-5-1,0 0 1,0 0 0,0-6-6,-10 1-11,10 1-11,0-2-13,0-4-14,0 0-15,-8-5-20,8 0-19,0 0-16,0-5-15,0 5-23,0-5-25,-8-5-31,8 5-34,0-5-34,0-5-28,-10 5-28,10 0-18,-9-5-14,1 0-2,8 0 10,0 0 19,-9-5 25,9 0 24,0 0 32,0 5 29,9-5 37,-9 0 39,0 1 38,0-2 38,8 1 41,-8 1 40,9 3 40,-9-8 34,10 4 32,-10-1 23,8 2 21,-8 3 17,8-3 13,-8-1 8,10 5 5,-10 0-4,9-5-4,-9 5-9,8 0-6,2 0-15,-2 0-16,1 0-17,9 5-16,-10-5-15,1 0-9,9 0-10,0 0-7,-9 0-11,8-5-7,1 5-5,0 0-3,9-5 1,-10 5-2,1-5 1,-10 1-2,11-2 2,-3 2 2,3-1 4,-2-1-1,1 2 5,0-1 2,-10-1 1,11 2 6,-11-6 7,1 5 8,9 0 9,-18 0 9,8 0 7,1 0 4,-9 0 2,9 0-1,-9 0-6,0-5-8,9 6-5,-9-2-7,0 1-6,-9 1-8,9-2-6,0 2-3,0 3-2,-9 2-4,9-1-7,-9-1-5,9 6-7,-8 0-5,-2 0-4,10 6-2,-8-6-2,-9 9-3,7-3 1,1 3-1,1 2 2,-2 4 0,2 0 3,-1 0-3,9-1 1,-9 1-1,9 0 0,0 5-1,0-10 2,0 5 2,9 0-1,-9-6 1,9 2-2,-1-1-1,2-1 1,-2 2-3,11-1-2,-11-1-3,9 2 1,-7-2-2,7-3-1,1 3-1,0 1 0,-1-5 0,-9 5 1,11 0-1,-1-5 0,-10 5 0,11 0 1,-3 0 1,-6-5-1,7 5-1,-8-5 0,0 5-1,0-5-1,-1 5 0,2-6-3,-2 2-1,-8 3-2,9-3-2,-9-1-3,0-1 1,0 2-1,0-1 0,0-1 0,-9 1 0,9 1 2,-8-2 5,-2 1 0,2 5-4,-1-5-3,0 1-6,0-2-7,-8 1-14,7 0-20,-6 0-28,6 0-31,-7 0-35,7-5-37,-7 5-38,-1-5-37,10 0-37,-11 0-31,2 0-27,-1 0-19,10 0-23,-10-5-31,9 5-55,-9-5-90,9-5-32,1 5 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00.19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567 805 200,'-9'5'405,"9"-5"-73,0 6-59,-8-6-14,8 0-21,0 0-37,-10-6-34,10 6-27,0-5-17,-8 1-11,8 4-7,-9-11-5,1 7 2,-2-1 3,10-1-6,-8-3-8,-1 3-4,-9-3-6,9-1-5,-9-5-5,10 5-11,-10-5-10,1 0-6,-2 0-3,-7-5-3,9-5-6,-10 5-6,9-4-3,-9-6-3,1 0-5,9 0-4,-10-5-1,9 0-3,-9 5 2,19-4 2,-10 4-1,9 5 5,1-5 9,8 10 3,0 0-1,0 0-2,0 5-3,0 6-1,8-2-3,1 7-3,0 4-9,0 0-3,-1 4-2,10 7 1,-9-2 0,-1 6-1,11 5 0,-19 0 1,8 5 1,2 0-2,-10 0 1,0 0-1,-10-1 1,10 2 1,-8 3 0,-1-4-1,-1 0 1,-7 0 2,9 0 3,-10-5 4,9 4 4,-9-4 0,10 1 6,-11-6 4,3-1 0,6 1 0,-7 0-3,7 0-1,2-5 0,-1 0 0,-1 0-4,10 0-3,-8-5 0,8 4-2,0-3 7,0 3-3,0-3 0,0-1 2,8-1 2,2 2 5,-1-1-3,-1-5 0,10 0-6,-9 0 1,9-5-4,9-1-3,-1 2-5,-9-7-20,18 2-21,-8-6-29,9 5-34,-10-5-42,10 0-51,-9 5-52,-2-5-54,2 5-44,9 0-51,-10 0-66,0-5-105,1 6-46,0-2 1</inkml:trace>
  <inkml:trace contextRef="#ctx0" brushRef="#br0" timeOffset="1886">1319 24 360,'0'0'453,"0"5"-44,0 5-16,0 5 19,-8-1-19,8 12-20,-10-1-11,2 4-3,-1 6-5,1 1-13,-2-2-27,10 6-29,-8-1-30,-1-3-33,-1 3-29,2-4-34,-1 0-33,9 0-28,-9-1-18,9 2-17,0-7-13,0 1-11,0 0-13,0-5-6,0 0-6,0-1-4,0 2-4,0-7-7,0 1-14,0 1-18,9-6-21,-9-1-34,0 1-41,-9 0-44,9 0-50,0-5-54,-9-5-51,9 5-53,-8-5-47,-2 0-40,2 0-46,-1-10-73,-9 0-82,9 0-15,-9-5 20</inkml:trace>
  <inkml:trace contextRef="#ctx0" brushRef="#br0" timeOffset="2124">984 646 615,'0'-10'645,"-10"6"-65,2-7-119,-1 1-72,9 1-87,0-2-74,0 7-38,0-7-27,0 2-28,9-1-33,-1 5-28,2-5-24,7 0-21,1 0-16,-1 5-3,9 0-12,-7 0-19,7 0-25,-9 0-31,10 5-39,0-5-38,-9 0-37,-1 5-43,1 0-36,0 5-30,-1-5-31,1 0-42,-9 5-68,9-5-61,-18 5-25</inkml:trace>
  <inkml:trace contextRef="#ctx0" brushRef="#br0" timeOffset="2307">1338 591 475,'0'-9'637,"8"-6"-70,-8 0-111,8 0-54,2 0-79,7 0-55,-8 0-34,9 0-18,0 0-10,9 0-12,-10 5-19,9 5-22,-7 0-22,7 0-13,-9 10-7,10 0-2,-9 5-4,-1 5-1,10 0 1,-9 0-1,-10 5 1,10 0-5,-9 5-8,-1-5-13,2 4-9,-1 1-11,-9 0-6,8 0-7,-8-5-4,-8 5-8,8-5-7,0-5-6,-9 0-6,-1 0-4,10-6-4,-8 2-1,-1-7-1,9-4 0,-9 0-7,0 0-9,1-4-9,-10-7-7,9-4-8,1 0-10,-2 0-8,10-4-12,-9-1-3,1 0-3,8-5 1,0 0-1,0 6 1,8-7 0,-8 7-5,9-1 10,1 0 1,-2 5 8,9 0 8,1 0 8,-9 5 7,9 5 8,-10-5 9,11 5 2,-3 0 6,3 5 2,7-5 0,-7 5 2,-3 0 0,11 0-1,-9 0 2,9 0 0,-10 0 2,10-5-2,-9 5 0,8 0 2,-9-5 1,10 5 0,-9-5 0,-1 5 3,1-5 0,-9 0 0,1 1 2,-2-2 6,0 6 11,1-5 17,-9 1 21,10 4 18,-10-6 7,0 6 15,0 0 9,-10 0-3,10 0-7,-9 6-17,1-6-19,0 9-18,-11 1-6,11 0-14,-10 0-6,-1 5 0,3 0 2,7 5 2,-9-5 3,9 5 1,-9-1-1,10 2 3,-10-1-5,9-5-3,1 4-4,-2 1-4,1 0-2,1 0 0,-2 0-2,10-5-5,0 0 0,-8-1 1,8-3-2,0 4-1,0-5-1,0-1 0,0 2-9,8-7 4,-8 1 2,18 1 0,-9-6 1,1 0-1,7-6-1,1-3-4,-1 3 6,1-8-4,9 4-6,-11-10-2,3 5-3,-1 0-2,-1-5 1,1 0 3,-10 0 3,11 5 0,-11 1 4,1-1 0,0 4 4,-9 1 3,9 1 3,-9 4 1,0 5-2,0-6 0,0 6-2,0 0 1,0 0-1,0 6-2,0-1-2,0-1 2,0 7 1,-9-2 1,9 1 0,0 1 3,0 3 1,0-4-2,0 0 0,0 0-4,0 0-8,0 0-15,0 0-17,0 0-22,0-5-21,9 5-20,-9-5-18,0-5-12,8 5-13,2-5-6,-1 0-6,-1-5-5,0 0 2,11 0 6,-11-5-2,10 5 0,-9-5 3,9 0 9,-10 0 14,1 5 21,9-5 19,-10 5 12,2 0 22,-1 0 15,-9 0 17,8 5 12,-8 0 14,0-5 11,10 5 14,-10 0 13,0 0 7,0 0 7,0 0 8,0 0 8,0 0 6,0 0 0,0 0-5,-10 0-3,10 0 0,0 0 2,0 0 5,0 0 8,10 0 8,-10 0 10,0 0 12,0-5 4,0 5-1,8-4-6,-8-7-10,0 7-13,9-7-10,-9 1-14,8 1-12,2 4-7,-10-5-3,9 5 0,-9-1 1,8 2-3,-8-1-6,0 5-4,0 0 6,10 0 8,-10 5 9,0-1 5,8 7 4,-8-1 2,0-1 6,0 6 0,0 0-7,0-4-11,0 3-12,0 1-8,0 0-7,0 0-6,0 0-2,0-5-6,9 5-1,-9-5-1,9 0-1,-9-1-1,17-3 1,-8-1-3,9-1-3,0 2-6,-1-1-9,10-5-13,-9 0-8,9-5-8,-10-1-10,9 2-7,1-1-4,-9-5 1,9-1 5,-10 2 7,1-1 8,-1-5 9,-7 0 8,6 0 10,-6 0 6,-1 0 6,-9-4 7,8 4 9,-8 0 10,0 0 11,0 4 10,0-4 7,0 6 6,0 3 5,-8 2-2,8-1-6,0 5-10,0 0-10,-9 0-10,-1 5-9,2 5-6,0-1-5,-2 2-1,1 4-2,1 0 1,-1 0 2,-9 4 1,10-4 0,8 0 0,-10 5 0,2-5-6,8 0 4,0 0 7,0-5-3,0 0-1,8 5 1,2-6-1,-2-3-1,1 3 8,9 2-3,-1-7-11,-7 7-5,6-7-5,3 1-16,-1 1-20,-1 3-18,-9-3-22,2 3-15,-2 1-12,1 0-4,-9 0 4,0 0 11,0 0 17,0 5 17,0-5 20,-9 0 15,1 0 15,-2-5 9,2-1 3,-1 2 4,1-1 2,-2-5 4,2 0 1,8 0 1,-9-5-1,-1-1-2,2-3 2,8-1-1,0-5-1,-8 0-1,8 0-1,0 0 1,8-5 0,-8 6 1,8-7-1,2 1 0,-1 5 3,-1-4 3,2-1 0,-2 5 8,9-5 6,-7 5 10,7 0 8,-7 5 13,7 0 10,1 0 8,-1 0 5,-7 0-6,6 6 0,3 4-7,-11-6-2,10 12-7,-1-6-5,-7 9-3,7-4 2,-7 5 0,-2 5 1,10-5 0,-9 5-4,-1 0 0,-8-5-8,9 5-2,-9 0-7,9 0-3,-9-6-1,0 2-3,9-2-3,-9-3-4,0 3 1,0-3-2,0-6-1,0 4 2,0-4 5,0 5 7,0-5 5,8-5 4,-8 1 3,0-2-2,0-3 1,10-2-6,-10 2-5,9-6-7,-9-6-3,8 2-2,2-1-1,-10 0 5,8 0 6,1 0 4,0 0 6,-9 0 6,9 1 4,-9 4 9,8 4 2,-8 2 0,0-1-4,9 5-5,-9 0-8,0 5-7,0 0-5,0 5-8,0 0-3,0 5-3,0 5 0,0 0-2,-9-1 5,9 7-1,0-6 0,0 4-2,0-4-3,0 5-1,0-5 0,0-5-1,0 5 0,0-5 1,0-5-3,9 5 3,-9-10-1,10 5 1,-2-1 0,10-8-1,-9-1-4,9-1 3,-1-3 2,1-1 0,-1 0-1,-7-5 1,7 5-1,1-5 0,-10 0 3,10 0-1,-9 1-2,-1-1-2,2 0 0,-1 4 5,-9 2-2,8-1-3,-8 5 0,10-1-2,-10 2-1,0 4 0,0 0-3,0 0-4,0 0 3,0 4 1,8 7 1,-8-1 1,0-1 1,0 6 3,0 0 0,0 5 0,9-5 2,-9 0 1,0 0-2,8 5 1,-8-5 2,0 0-2,10-6-1,-2 2-1,-8-1-7,9-1-10,-9 2-11,10-7-17,-2 7-13,-8-11-13,8 4-15,2 1-16,-1 1-15,-1-6-16,1 0-13,0 0-11,0-6-14,-1 6-14,-8-5-10,10 1-9,-2-7-5,1 2-1,-9-1-4,10-5-8,-10 4-1,8 2-7,-8-6-9,9 0-5,-9-5-5,8 5-3,-8-5 2,10 1 5,-2 4 10,1-6 17,-9 7 25,10-1 27,-10 5 27,0-1 30,8 2 31,-8 4 32,-8 0 30,8 5 26,0-5 19,-10 5 16,1 0 14,1 5 17,-2 0 9,2 0 6,-9 0 2,7-1 2,1 2 0,1 3-1,-2-3-6,2-1-7,-1-1-5,9 2-11,-9-6-9,9 5-8,0-5-13,0 0-15,0 4-22,0-4-27,0 0-33,0-4-43,0 4-60,0-5-77,0-1-118,0 2-84,-9-1-38</inkml:trace>
  <inkml:trace contextRef="#ctx0" brushRef="#br0" timeOffset="4190">3796 94 166,'10'-11'639,"-2"2"18,1-1-108,-9 0-34,10 0-50,-2 0-44,0 0-28,-8 5-24,9-5-21,-9 6-28,0 4-35,0-6-43,10 6-39,-10 0-38,0 0-31,-10 0-26,10 0-18,0 0-14,0 0-12,0 0-8,0 6-3,0-2-6,0 1 0,0 5-6,0 0-3,0 5 2,0 0-1,0 0 1,-9 4-2,9 7-5,0-6-5,-8 5-1,8 4-1,0-4-5,-8 5 0,8 5-3,0-5-1,8 5-1,-8 0-2,0-1-1,8-4 0,-8 5-2,9 0-1,-9 0-3,10-1-2,-2 1 0,1-5 0,0 5-1,-9-5-2,9 0-1,-9 5 2,8-5-1,-8-6 0,0 1-2,0 5 0,0-5-1,0 0-7,0-5-13,-8 0-16,8-1-17,0-4-22,0-4-29,-9-2-23,9-3-33,0-2-53,0-4-59,-9 0-67,9-4-70,9-7-62,-9 1-52,9-10-65,-9 1-75,8-1-93,2-5-13,-10 0 37</inkml:trace>
  <inkml:trace contextRef="#ctx0" brushRef="#br0" timeOffset="4525">3911 561 94,'0'0'592,"10"-4"-50,-10-1-102,0 5-59,0 0-56,9-6-65,-9 2-60,8 4-45,2-5-32,-2 5-24,9 0-21,-7 0-16,7-5-10,1 5-25,-10 0-35,11 0-46,-2 0-53,-8 0-64,8-5-71,-7 5-96,7-5-136,-7 0-92,-2 0-47,1-5-2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05.16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124 12 239,'0'-5'429,"0"0"-66,0 5-30,0-5 8,0 5-17,0 0-33,0 0-31,0 0-21,0 0-26,0 0-16,0 0-17,0 0-22,0 0-16,-10 0-16,10 0-5,0 5 6,0 0 11,0 0 19,0 5 16,0 0 13,-8-1 9,8 6 6,0 0-3,0 0-13,-9 5-16,9 0-23,0 5-18,0-5-12,0 5-11,0 0-10,0 5-7,0-5-11,0 4-8,-9-3-6,9 4-8,0-1-8,0 1-6,0 0-7,0-5-7,0 4-6,0 1-5,0-4-4,0 3-3,0-4-2,0 5-2,0-5-4,9 0 2,-9-1-2,0 2 1,0-7-1,0 7 1,0-7-4,0 1-10,0-5-13,0 5-16,0-5-20,0 0-22,0 0-26,0-6-37,0 2-37,0-1-39,9-5-33,-9-1-37,0-4-39,0 0-44,0 0-39,8-4-24,-8-1-15,0-1-12,10-3-11,-10-6-23,0 5-25,9-5-34,-18 0 4</inkml:trace>
  <inkml:trace contextRef="#ctx0" brushRef="#br0" timeOffset="308">9 674 404,'0'-10'405,"-10"0"-36,10 0-20,0-5 3,0 5-41,0 0-49,10-5-42,-2 5-33,11 1-22,-11-6-19,10 4-16,-1 1-10,10 1-9,-9-2-6,9 7 2,0-7 1,-2 7 5,1-1 1,11 5 0,-20 0-6,9 5-6,1 5-7,-9-1-8,8 2-10,-16-2-8,6 6-4,3 0-6,-11 0 1,10 0-7,-9 5-9,-1-5-7,2 0-3,-2 5-8,11-5-11,-19-5-3,17 5-10,-8-6 2,0 2 3,-1-7-2,10 2 1,-9-6 1,9 0 0,-1 0-2,1-6-3,-1-3-5,-7-1-1,7-1 1,1 2-1,-10-1-2,2-5-1,-1 0 3,-1 0 0,1 0 6,-9 0-3,9-5 0,-9 0 0,0 0 1,0 1 0,0-1-1,0-5-3,0 5 2,-9 0 0,9 5 0,-9 0-1,1 0-7,8 5-10,-9 0-13,-1 0-21,2 5-26,0 1-37,-2-2-50,-7 6-65,7 0-76,-7 0-77,-1 0-105,1 0-157,-1 6-73,0-6-30,1 4 17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06.184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72 1013 42,'0'0'519,"0"-6"-58,9 1-74,-9 1-25,0-2-8,0-3-42,0-2-39,0 2-31,0-1-22,0-5-18,8 5-17,-8 0-13,0 0-15,0 0-19,0 0-16,0-5-10,0 5-13,0-5 3,0 5-3,0-5-6,0 0-1,0 6 3,0-6 0,8 0 1,-8-5-3,0 5-14,0 0-7,0 0-7,0-5-8,10 5-6,-10-5-8,0 0-6,0 0 0,0 0-1,0 1 1,0 4 4,0 0 0,-10 0 0,10 0-2,0-1-1,0 7 1,0-1-1,0 5 0,-8-5-3,8 5 2,0 0-2,0 5-1,0-5-2,0 5-5,-8 0-6,8 0-2,0 0-6,0 0-6,0 0-4,0 0-3,0 5-1,0-5-2,-9 5 0,9 0 1,0 5-1,-10-1 3,10 6 1,-8 1 0,-1-1 1,0 0 1,0 0 1,9 4-3,-8 1-1,-2 1 1,10-2-1,-9 1 0,9 0 1,0 0-1,0 0 2,0 0 1,9 0 2,-9-1-1,10 1 0,-10-5 3,8 5-2,1-5-1,0 0-2,0 0-1,9 5 0,-9-10-1,7 5 1,-6-5-1,7 0-2,1 0 0,1-1-3,6 2-6,-7-7-6,9 2-6,-9-6-7,7 5-7,2-5-6,0-5-8,-1-1-1,-7 2-1,7-1 1,1-1 0,-10-3 3,9-1 5,-7 0 8,-2 0 6,1 0 6,-10 0 7,10 0 5,-9-5 6,-1 5 4,2-5 3,-10 5 6,9-5 6,-9 6 8,0-6 6,8 4 7,-8 7 5,0-7 7,0 7 1,-8-1-1,8-1-4,0 2-8,0 4-7,0-5-8,0 5-6,-9 5-7,9-5-4,-10 10-4,2-1-2,-1 2-1,9-2 4,-18 1 0,10 5 1,8 5-1,-9-5 1,0 0-1,0 0-2,9 5-3,-8-5-7,8 0-8,8 0-8,-8 0-3,0-6-7,9 2-4,0-2-4,0 1 0,-1-5-2,1 1-1,0-2-2,0-4-1,9 0 0,-9 0-3,-1 0-2,2-4-1,-2 4 4,1-11 6,-9 7 10,8-2 5,2-3 7,-10-2 7,0 2 6,0-1 6,0-5 2,-10 0 4,2 5 0,8-5 2,-9 0 0,1 0 3,-2-5 0,10 5 10,-8 0 9,8 0 8,-9 0 3,9 0 6,-10 0 1,10 0 1,0 0 1,0 1-6,10-1-6,-10 0-7,9 0-5,-1 5-8,2-5-2,7 5-3,-9 0-3,10 1-2,1-2-1,-11 1-2,10 5-1,-1 1 3,1-2-2,-1 1 0,-7 1 1,7 4-2,-7 4 1,7-4-1,-8 5 4,0 5 3,-1-5 4,1 5 4,-9 5 1,10 0 2,-10 0 2,8 5 3,-8-5-1,-8 5-4,8 0-4,-10-1-3,10 2 0,0-1 0,0-1-3,-9-4-2,9 0-1,0 0-1,9 0 3,-9-5-1,0 0-1,10 0-3,-2-5-2,-8 5 2,8-10-3,2 5 3,-1-5-3,9-5 1,-10 5 0,1-10 3,9 5 0,-10-5-2,1 0 3,1 0-1,-2-5 1,1 0-1,0 0 1,0 5-3,-1-5 3,1 6 4,0-2 5,-9 2 4,9 3 3,-9 2 0,0-1-8,0 5 4,0-6 0,0 6-1,0 6-6,0-6-4,0 9-1,0-3 0,0 3 9,8 6-3,-8-4-3,0 4-1,0-6 1,10 6 1,-10 0-1,9 0 0,-9-5-1,8 0-2,2 0 2,-10 0 3,8 0-3,1-5 0,-1 0 0,2-5-2,-2 5 0,11-5-4,-11-5-10,0 5-7,11-5 0,-11 0-2,1 0-3,0-5-1,0 0 2,-1 0 6,2 0 6,-10 0 5,0 0 2,8-5 4,-8 5 0,0-4 2,0-1 0,0 0 0,-8 0 1,8 0 1,0 0 0,0 0 2,-10 0 0,10 0 1,0 0 0,-8 0 1,8 5 1,0-5 0,0 5-3,0 0 0,0 0-2,0 5-3,8 1 0,-8-2-1,10 6 0,-2 0 0,1 0-10,9 6 4,-9-2 4,9 1 1,-1 5-1,1-5 1,9 0-4,-9 5-7,-1-5 2,9 0-10,1 5-7,-9-5-4,8-5-4,0 5-5,1-5-1,0-5 3,-1 5 4,1-5 7,-9 0 2,7 0 1,-6-5 5,7 5 5,-7-5 5,-11 1 1,9-2 3,1-4 1,-9 5 3,0 1 3,-9-6-1,9 4 0,-9 2 3,0-1 9,0 0 8,0 0 4,0-1 3,-9 7 2,0-1 1,0 5 0,1 0-3,-10 5-7,1 5-7,-10 0-3,9 0-3,-9 5 1,0 5 3,1-1 9,-1 1 3,10 5 5,-9 0 1,-1 0 0,9 5 0,1-5-1,-2 5-4,3-6-9,6 1-4,1 5-2,1-10-3,-2 5 0,10-5 0,0 0-3,10-5-1,-10 0 1,8 0-2,11-6-5,-3-3-6,3 3-15,7-9-11,1 5-16,0-5-13,-2-5-12,2 1-9,9-1-7,-11-5 0,2-1 11,0 2 10,8-6 17,-17 0 13,9 0 14,0 5 10,-11-10 10,11 5 10,-9 5 6,1-5 6,-3 5 6,-7 1 3,9-2 5,-9 7 3,0 4 4,0-6 8,9 12 6,-10-2 0,1 1-3,9 5 0,-9 5-5,-1-5 0,10 10-11,-18-5-8,9 5-6,0 0-6,-9 0-3,9-1-1,-9 7-4,0-7 4,0 1 6,-9 0 4,9-5-2,-9 5 3,0-10 0,9 5 8,-8-5 6,-2-5 5,2 0 2,8 0 2,-9-10 2,-1 5 0,2-10 3,8 5-4,-9-10 0,9 5-7,0-10-4,0 0-5,0 0-5,0-4-3,9 4-4,-1-5-3,-8 0-5,10 0-4,-1 0-1,9 5-1,-10-5 2,10 0 0,-1 5-1,-7 1-7,7-1-11,1-1-19,-1 7-25,1-1-34,1 0-41,-11 0-46,9 5-52,1 0-58,-9 0-54,9 5-40,0-5-35,-1 5-43,-9-5-54,11 1-104,-11 3-40,10-3 14,1-2 33</inkml:trace>
  <inkml:trace contextRef="#ctx0" brushRef="#br0" timeOffset="1661">2717 32 558,'-9'-10'627,"9"5"-101,0 0-79,-9 0-45,9 0-63,0 5-50,-8-5-26,8 5-20,0 0-19,0-5-20,0 5-20,0 0-18,0 0-21,0 0-15,0 5-18,0-5-14,0 0-6,-10 5-2,10-5-4,0 5-2,0 5-2,-9-5-2,9 5 0,0 0 0,0-1-6,0 6-9,-8 0-4,8 0-1,0 0-2,0 5-5,0 1-3,0-2-5,0 6-2,0 0-2,0 0-6,0 0-4,0 5-6,0-6-2,0 6-3,0-5 0,0 5-3,0 0-1,0-6-2,0 6-1,0 1-2,0-6 0,0 4-2,8-4-2,-8 0-3,0 0-1,0 0-2,0 0 2,0-1 0,0 2-1,9-2 2,-9 1-2,0 0 1,0-5-10,0 0 3,0 5 2,0-5-9,10 0-10,-10-5-10,8 5-7,-8-5-6,9-6 3,0 6-12,-9-5-13,9-5 0,-1 5 1,2-5 1,-2-5-1,9 0-8,-7 0-6,7-5-7,1 1-6,0-2-3,-1-3 2,2-2 1,-3 1 3,11 1 11,-9-6 13,-1 4 12,1-8 15,-9 4 14,9 0 7,0 0 5,-9-5 6,-1 5 3,11-5-1,-11 0 4,0 1 1,2-2-2,-1 1 0,-1-4 1,2 4-1,-2-5-1,1 0 3,-9 5 0,0-5 1,8 6 7,-8 4 11,0-5 13,0 5 10,0 5 5,0-1 2,-8 7 1,-1-1 1,1 5-4,-2 0-10,2 5-6,-11-1-3,3 7 2,-3-1 5,2 5 3,-1-1 5,0 7 1,1-2-2,7 6-1,-7-5-5,9 5-6,-2 0-5,2 0-2,-1 0-4,9-1-4,0 2 1,-10-7 1,10 1-2,10-5 3,-10 0 0,0 5-1,9-5 1,-1-5 2,2 0-2,-2 0-4,1-5 0,9-1-4,-1-4-1,1 0-1,0-4-2,-1-1-2,2-1 0,-3 2 1,3-6-3,-11-5 0,10 5-1,-1-5-1,-7 0 0,7 0 0,-7-5-1,-2 0 1,0 1 4,2 4 4,-10-5 8,9 5 6,-9-6 7,8 7 11,-8 4 9,0 0 9,0 0 2,0 5-1,0 0-7,0 0-6,0 5-8,-8 0-10,-1 0-10,9 5-9,-18 5-4,10-5-3,-2 10-1,1-5 0,-9 4-1,10 1 2,-1 6-3,1-7 1,-2 1 1,10 0-2,0 0 0,-8 0 1,8 0 1,0 0-1,8-5 1,-8 5-1,0-10-8,10 5 0,-2-5 1,1 0-5,-1 0-3,10-5-6,-9 0-6,9 0-4,9-5 2,-10 0-5,1-5-5,0 0-1,-1 0 1,1-5 3,-1 0 3,1 0 4,1-5 2,-3 5 6,3-4 5,-11 4 5,10-5 3,-9 5 4,-1 5 8,2-5 7,-2 5 6,-8 0 2,9 5 2,-9 0 1,0 0 0,0 5-3,0 0-6,0 5-6,0 0-4,0 0-3,0 5 1,0 0-2,0 0-2,0-1 2,0 6-1,10 0 1,-10 0 2,0-4-2,8 4-1,1-6 1,-9 1 2,9 5-5,0-10-8,-1 5-6,1-5-12,9-5-9,-10 5-8,2-5-7,7 0-10,1-5-5,-9 0 3,9-5 3,-1 0 6,-7 0 9,6-5 4,-6 0 8,7 0 9,-8 0 10,0-4 6,0-1 8,-1 0 10,10 0 9,-9 0 11,-9 0 8,10 0 15,-2 5 10,-8 0 13,9 0 5,-9 6 2,0-1 0,8 5-3,-8-1-7,0 2-13,0-1-14,0 5-11,0 5-9,0 5-4,-8-1-2,8 6-1,0 5 0,0 5 3,-9 0 3,9 0 3,0 5 2,0 5-2,-8-5-1,8 5-3,0 4-1,0-4-2,0 0-1,0 5-1,-10-5-4,10 4-4,0 1-2,0 0-2,0-5-1,0 5-1,0-5-1,0-1-2,0 1 2,0 0 1,-9-5 0,9 0-4,-8-1-6,-2-4-7,10-5-7,-8 0-7,-1 0-10,0-5-8,0-5-7,1 0-3,-11-5-5,11-5-4,0 0-1,-2-5-2,1-5-1,1 0 2,-2-5 1,10 0 0,0-5 5,0 0 3,0 0 5,10 1 5,-2-7 7,1 7 4,1-6 7,6 0 5,3 0 5,-11 0 4,10 1 3,-1-6 5,1 4-1,1 2 2,-2-6-1,9 5 1,-7-5 1,-3 0-1,11 0-1,-9 6-2,-1-6 0,10 0 0,-1-5 1,1 5-1,-9 0 2,-1 0 3,2 1 1,-11-1 3,10 0 1,-9 5 5,-1-5 0,2 5 3,-2 5 9,-8 1 7,9-1 8,-9 5 3,0 5 5,0-1-1,0 7 1,-9-1-4,9 5-9,-8 0-6,-2 5-9,-7-1-3,9 7-5,-10 4-1,9 0-1,-9 0 2,9 4 0,0 1 0,0 0 2,1 0-4,-2 0 2,10 0-3,0 0 1,0-1 0,0 2 0,0-7 0,10 1 2,-2 0 0,-8-5 1,9 0-2,0 0 0,0 0-1,-1-5 0,11 0-4,-11 0-5,10-5-5,-1 0-4,-7 0-5,7 0-6,1-5 1,0 0-3,-1 0 2,1 0 5,-1 0 1,1 0 5,1 0 9,-2 5 0,1-5 10,-1 5-4,1 0-1,-10 5 0,11 0 4,-3 0-2,-6 0-3,-1 5 0,-1-5-9,-8 10 4,0-5 3,0 5 2,0-5-3,0 5 3,-8-5 4,-1 5 2,-1-6 2,2 2 6,0-7 2,-1 2 3,-1-1 4,10-1 3,-8-4 2,-1 0 6,9 0 1,-9-4-1,9-7-3,0 7 0,0-11-2,0 0-4,0 0-4,9 0-3,0-10-4,-1 5-3,-8-5 1,19 5-3,-11-10-2,0 6 1,11-1-7,-11 0-1,10-5 0,1 10 1,-11-5 0,9 5-2,-7 1-2,7-2-11,-8 7-9,0-7-19,-1 12-30,2-6-44,-2 5-55,-8-6-65,9 7-71,-1-1-76,-8-5-74,10 5-94,-10-5-126,9 5-72,-9-5-25,0 0 22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58.0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0 104,'-5'6'142,"5"0"76,0-6-31,0 0-63,2 0-2,1-2-27,-3 2-45,0 0-17,-3 0-15,3 0-17,-2 0 0,2 0-1,0 2-5,0 0-80,-4 2-193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10.16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177 312 91,'-18'5'514,"-1"0"-69,11 0-56,-10-5-15,9 5-49,1 0-52,-10 0-37,9-5-24,-9 5-14,9 0-7,1-5-14,-2 5-14,10-5-13,-8 0-14,-1 0-16,9 5-17,0-5-15,-8 0-21,8 0-14,0 0-13,0 0-10,0 5-9,8-5 0,1 0 0,-1 0 1,2 5 7,7-5 4,1 0 2,0 0 3,-1 5-2,10-5-8,-9 0 2,9-5-10,0 5-6,-2 0-4,1-5-3,-7 5-3,7 0-2,1-5 0,-10 5-14,10-5-17,-1 5-16,-7-5-20,7 5-21,-9-5-22,10 5-24,-1-5-24,-7 5-21,-2-5-11,1 0-14,8 0-12,-9 5-9,10-10-9,0 10-8,-1-5-16,-7-5-15,7 5-27,-9-4-42,10-2-57,-9 7-63,-1-7-24</inkml:trace>
  <inkml:trace contextRef="#ctx0" brushRef="#br0" timeOffset="296">751 53 122,'-8'-5'235,"-1"1"7,-9-1 13,10-1 15,-2 2-15,1-1-24,1-1-19,-2 2-11,2-1-3,-1 5 3,9-6 1,-8 6-7,8 0-11,-10-4-13,10 4-20,0 0-21,-8 4-16,8-4-11,0 6-3,0-6-4,0 5 0,0-1 7,0 2 11,0 3 14,8 2 5,-8-2 1,10 1-4,-2 5 0,1-4-3,9 3-8,-1 1-9,1 0-16,0 0-10,-1-5-10,1 5-14,-1 0-11,10-5-10,-9 5-10,-1 0-6,10-5-2,-9 4-1,9-4-1,-9 5-4,-1-4-6,1-2 0,-1 6-1,-7-5-2,6 0-3,-6 0 0,-10 5 0,9-5 0,-1 0 5,-8 5-2,0 0 0,0-6 0,-8 6-2,-1 0-1,9 5 0,-10-5-1,2-5-1,0 5 0,-2 1-1,-7-1-7,7-6-8,2 1-17,-1 0-20,9 0-27,-8 0-26,-2 0-27,10 0-29,-8-5-22,8-1-18,-9 2-10,9-1-9,0-1-3,0-4-5,-10 6-5,10-6-3,0 5-8,-8-5-4,8 5-9,0-5-10,0 0-22,0 0-33,0 0-52,0-5-81,0 5-45,0 0-12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17.67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125 223 271,'0'0'275,"0"-5"-9,0 1 4,0-2-15,0 1-31,0 1-27,0 4-23,0-5-7,0-1-5,0 6-2,0-4-2,0 4 1,0 0 1,0-5-1,0 5-3,-10 0-13,10 0-13,0 5-16,0-5-12,0 0-15,0 4-9,0 2-4,-8 3 8,8 2 20,0-2 15,0 12 14,-9-2 15,9 1 18,0 0 7,-10 5 1,10 0-12,0 5-19,0-5-14,0-1-10,0 2-18,-8-2-21,8 1-11,0 0-9,8-5-6,-8 5-6,0-5-6,0-1-5,0 1-5,0 1-7,0-2-5,0 1-3,0 0-5,0-5-3,-8 5 0,8-5-3,0 4 2,-8-4-1,8 6 1,0-7-2,-10 7 2,10-6-3,-9-1 2,1 1-2,-1 0-2,9 0-7,-9 0-14,0-5-18,1 0-20,8 0-28,0-1-40,-10-3-40,10-1-40,0-1-38,0-4-38,0 0-51,0 0-48,0-4-41,10-7-33,-10 2-40,0-1-67,8-5-99,-8-5-24,0 0 27</inkml:trace>
  <inkml:trace contextRef="#ctx0" brushRef="#br0" timeOffset="394">36 129 469,'9'-10'428,"8"-5"-71,9 5-26,-7-5-12,7 5-33,1-5-30,0 6-18,-1-6-17,1 4-18,8 1-22,-8 5-25,-1 1-19,0 4-17,-8 0-13,0 4-10,9 7-7,-19-2-4,9 6 2,-7 0 4,-2 5 8,1 5 5,-9-5-1,10 10 0,-10-6-2,-10 2-1,10 4-4,-9-6-5,1 1-11,-2 5-9,-7-5-4,9-1-8,-10 2-5,9-7-5,-9 7-5,0-7-6,1 1-5,-1-5-2,1 5-4,-10-5 1,9-5-4,1 5-4,-1-5-1,-9 0 1,9-1 4,1 2-2,-1-7 2,1 2 3,-1-1 3,-1-1 2,11-4 5,0 0 6,-2 6 1,1-6 3,1 0 3,8 0 1,-9 0 3,9 0 5,0 0-3,-9 0-3,9 0-2,0 0-6,0 0-8,0 0-7,0 0-6,0 0-10,0 0-4,0 0-5,0 0-4,0 5-2,9-1 3,-9 7 5,17-2 5,-8 1 7,1 5 7,6 5 5,3-5 8,-1 5 6,-1 0 0,1 0-3,-1 0-1,1 4-1,0-3-2,-1 3-6,1-4-7,-1 6-5,2-7-2,-1 1-3,-10 0-3,10 0-5,-1 0-2,-8 0-1,1-5-2,-2 0 1,0 0-1,2 0 1,-1-1-4,-1 1 1,2-5-3,-10 1-11,8-2-15,-8 1-18,9 0-20,-9 0-20,8-5-25,-8 0-23,0 0-22,10-5-19,-10 5-20,0 0-21,0-5-28,8 0-32,-8-5-36,9 0-44,1-5-38,-10 0-32,17-5-24,-8 0-28,0-4-36,8-2-71,-7-3-46,6-2 4,-6 2 24</inkml:trace>
  <inkml:trace contextRef="#ctx0" brushRef="#br0" timeOffset="978">672 785 52,'0'0'383,"0"6"-65,0-6-31,0 0-18,0 0-48,0 0-45,0 0-38,10 0-29,-10-6-20,9 2-9,-1-1-3,1 0 2,0-5 2,0 0 10,-1 0 7,2 0 14,-1 0 10,-1 0 1,2 0 3,7-5-1,-8 0 1,0 5-5,-9-5-2,8 5-2,1-5 0,-9 6-4,10-6-2,-10 4-3,0 2-5,8-1-2,-8 0 8,0 5 0,0-5-5,0 5 0,-8 0-6,8 0 1,0 0-1,0 0-3,0 5-14,0 0-6,-10-5-14,10 5-6,0 5-10,0-5-12,0 0-8,-9 5-6,9 5-4,-8 0-4,-1 0 4,0 9 1,0-4 1,1 6 3,-2 3-1,2-4 1,8 0-1,-9 5 0,-1 0 0,10-5 0,-8 5-1,8-6 0,0 2 0,0-1-3,0-5 0,0 4-1,8-4 0,2 1-2,-1-7-1,-1 1-1,2 1 0,-2-2-1,10 1-2,-1-5-2,2 0-1,-3-5-2,3 5-1,-1-5 0,7-5-1,-7 5 0,9-5-6,-9 0-9,8 0-17,-8 0-21,9-4-24,-9-2-32,7 7-33,-7-7-35,1-4-33,-3 6-27,11-6-24,-18 0-20,9 0-17,0 0-5,-1 0-3,-7 0-1,-2 0 5,9 0-1,-7 0-8,-2 5-10,1-5-27,1 0-57,-2 0-63,-8 5-15</inkml:trace>
  <inkml:trace contextRef="#ctx0" brushRef="#br0" timeOffset="1530">1514 497 85,'8'0'277,"-8"-5"-33,10 0-27,-10 5-7,8-10 6,-8 5-5,9 0-20,-9 0-17,8 1-8,-8-2-1,0 1 3,10 1 0,-10-2 2,0 1 10,0 1 3,0-2-1,0 1-3,0 5-2,0-4-5,0-1 2,-10 5-3,10-6-7,0 6-10,-8 0-9,8 0-16,-9 0-14,1 6-9,8-1-11,-18 4-6,9 6-8,-9-5-3,9 10-4,-9-5-1,10 5-1,-11 0-6,11 0-8,-10 5-10,9-6-10,1 7-7,-10-7-8,9 7-5,-1-2-5,2 1-5,0-5-3,8 5 0,-9-5-2,9 0 1,0 0-1,-10-1-1,10-4 0,0-4-3,0-2 3,10 1 2,-10 0 0,9-4 1,-1-2-2,0-4 1,2 0 1,-1-4 5,-1-2-2,10-4-1,1-5 1,-11 0 0,10 0 3,-1-4 3,1-7 1,-9 2 0,-1-1 3,11 0 3,-11 0 6,2 0 6,-2 6 2,-8-7 4,9 11 4,-9 0 4,0 0 4,8 6-1,-8 4-4,0 0-6,0 0-6,0 0-1,0 5-8,0 0-10,0 5-7,-8 0-5,8 5-3,0 5-1,-9-6-1,9 12-5,0-7 4,0 7 0,-8-2 1,8 1 2,0 0 0,8 0 0,-8 0 0,0 0 0,9 0 1,-1-1 0,2-4 1,7 0 1,1-4 5,0 4-1,-1-11 0,1 7-1,-1-7-3,1 1 0,9-5-2,0 0-1,-1-5-4,1 1 2,-10-2 2,10 1 0,-1-5 0,-7 1 1,6-6 0,-7 0 0,9-5-2,-9 0 1,7 0-2,-6 0 1,-1-5 0,-10 0 0,11-5 0,-3 6 1,-6-6 2,7 0-1,-9-5-1,2 5-2,-1-5 0,-1 5-1,-8 1 2,10-1-1,-10 0-1,0 5-1,0 5 1,0-5 3,0 10-1,0 0-1,-10 0 0,10 5-1,-8 5 1,-1 1-1,9-2 1,-10 6-4,2 6 4,-9 3-2,7 1-1,-6 5 1,6 0 2,1 5-2,1 0 2,-2 0 1,10 0-1,0 0 1,0 0 1,10 5 0,-2-5 0,1 4 1,9-4 1,-10 0-2,11 0 0,-3 0 0,3 0 0,-1-1 0,9 2-2,-11-1 2,3-1-1,-11 1 1,10 0-5,-9 5-5,-1-5-4,2 0-7,-1-5-4,-9 5-4,0-6-4,0 7-2,0-6-1,-9-1 3,9-4 3,-10 1 3,2-2 1,8 1 4,-9-5 0,0 0 2,0-5 4,9 6-2,-8-12-3,8 6 0,-10-5-2,10-4-3,0 3 2,0-3-1,0-6 0,0 0 3,10 0 6,-10 0 2,8-5 6,1 0 1,9 0 1,-10 0 2,11-5 1,-3 5 2,3-5-2,-1 0 1,-1 1 2,1-2 1,-1 2-2,1-1 1,-9 0 0,9-5 0,0 10 0,-10-5 1,1 1-1,9 4 0,-9-5 2,-1 5 0,-8 5-1,10-5-1,-10 5 0,8 0 0,-8 0-1,9 6 1,-9-2-1,0 1 1,0 5 2,0 1 4,0-2 2,0 6 4,0-5-1,0 5 0,0 0-2,0 0-2,0 0-3,9 0-2,-9 5-2,0 5-1,0 1 1,9-2 0,-9 11 1,8-5 1,1 0 3,1 5-3,-2 0-1,0 5 3,2-6-3,7 2 2,-7-1-1,-2 4 0,9-3 1,-7-2-1,7 6 3,-7-5-3,-2 0 0,-8 5 2,9 0 0,-18-1 1,9-4-4,-8 5 2,-2 0-2,1 0-2,1 0-5,-10 0-6,1-5-5,7-1-7,-7 2-6,-1-7-12,10-4-12,-11 5-10,11-10-6,-1 5-6,0-5-8,0-5-2,1 0-4,8-5 6,-10 1 2,10-2 6,0 1 4,10-5 8,-2-5 9,1 6 8,0-6 8,8 0 5,2 0 9,-3 0 5,3 0 9,7 0 0,-9 0 4,1 5 3,1-5 0,7 0 2,-9-5 2,1 10 0,9-5 0,-10 0 0,10 1 1,-9-1-1,-1 0 1,1 0 0,0 0-2,-9 0-1,9 0 2,-1 0 0,-9 0 0,10-5 3,-9 5 1,9-5 0,-9 5 0,0 0 9,-9-4 6,9 4 8,-9 0 5,8 0 7,-8 0 9,0 5 9,0 0 18,0-5 7,0 10 1,-8 0-3,8 0-4,-9 0-3,9 5-10,-9 0-10,-8 0-13,7 10-13,-7 0-9,7 0-2,-7 5-1,-1 5-3,1 0 1,7-1 3,-6 7-1,6-2-3,-7 1 1,9 0-2,-2 0 0,10 0-1,-9 5 0,9-5 0,0-5-2,0 4 2,9 1-5,1-5 1,-2 0 1,0 0-2,11-5-1,-3 0 1,3 0-2,-1-5 0,7 0 2,2-5 0,-9 0-5,9-5-5,0 0-7,-1-5-9,-9 0-6,10 0-2,-9 0-3,9-5-2,-10 0 2,9-5 3,-8 5 8,-1-5 7,2-5 6,-11 5 4,2-5 4,-2 5 1,1 0 5,-1-4 5,2 4 9,-10 0 9,8 5 6,-8 0 4,0 0 5,0 5-3,0 0 2,0 5-5,0-5-10,0 5-9,0 5-4,-8-5-6,8 10-7,-10-5 2,10 5-3,-8 5-1,-1-5 0,1 5 1,-2 0-2,2-1 0,-1 1 2,9 0 1,-10 0-1,2 0 0,8 0-1,0 0 0,-9-5 0,9 5 0,0-10-4,0 5 2,0-5 1,0 0 2,9 0 0,-9-5 0,8 0 4,2 0-2,-1-5 4,-1-5-2,2 0-2,7-5-1,-9 0-1,2-5 0,7 0 1,-7 0-1,-2 0-1,10 1-1,-9-1 0,-1 5 2,10-5 4,-18 5 3,9 5-1,-1 0 4,-8 5-1,10 0 2,-10 0 1,0 5-2,8 0-1,-8 5-5,9 0-2,-9 0-1,0 5 0,10 0 0,-10 0-1,0 5 0,0-5 0,0 5 0,0-6 2,8 2-1,-8-2-1,0 1 0,0 1 2,9-2 0,-9-3 1,0-2 0,0 1 0,0-5 1,9 0 1,-9 0 1,0 0 0,9-9-2,-1 3-1,1-9-2,0 6 0,0-6-1,-1 0-1,2 0 0,-1-5 0,-1 5 1,10 0-1,-18 0 6,9 5-3,-1 0-1,-8 0-2,10 0 0,-10 5-3,0 5 0,8-5 0,-8 5-6,9 0 2,-9 5 2,10 0 0,-10 5 0,8 0 3,-8 0 0,8 0 1,-8 5-2,10-5 2,-1 5 1,-9-1 0,8 1 0,1-4 0,-9 4 0,9-6 0,0 1 2,-9 1 0,8-7-3,2 1 2,-2 1-1,1-6-5,1 0-1,-2-6-1,1 1-2,9-5-2,-10 1 2,1-2-4,9-4 2,-10 0 3,2-4 1,-1 4 2,-1-5 1,0 0 1,11 0 0,-11-5 1,2 1 1,-2-2-1,-8 7 2,9-7-1,1 2 1,-2 4 3,-8 0-1,0 5 0,9 0-2,-9 5 0,0 5-1,0 0 1,0 0-1,0 5-3,0 5 4,0 5 4,0 0 1,-9 10 7,9 0 5,-8 5 3,-2 4 3,1 1 5,1 0 2,8 0 5,-10 5 1,2 0-2,-1-5-1,9 0-2,0-1 0,0 1-2,0 0-2,0-5-6,0-5-1,9 0-2,-9 0 1,0-5-2,0-5 1,8-1 0,-8 2 2,0-7 5,0 2 3,10-6 1,-10-6 0,8-3-3,1-1-2,9-5-3,-9 0-3,9-10-6,-10 5-7,10 0-2,-9-5-3,9 0 1,-9 1-2,-1-2 0,10 7 1,-9-1-2,9 0 1,-10 5-2,1 5-3,-9 0-1,10 0-1,-2 5-3,-8 0-4,8 5 1,2 0-2,-1 10 1,-9-5 2,8 5 0,-8 0 1,9 5 3,0 0 0,-9 0 1,0 4 4,9-4-2,-9 5-1,0 1 0,0-2-1,0 1-3,0 0-1,0 0-3,0 0-6,-9 0-4,0 0 0,9-1-2,-17-4-3,8 5-4,-1-5-6,2 0-8,0-5-5,-2 6-7,1-12-8,1 7-8,-2-7-11,10 1-10,-8 1-5,-1-2-1,9-4-2,0 0-3,-10 0-3,10 0 0,0 0 4,0-4 6,10-2 9,-10 1 5,9-5 10,-9 5 12,8-5 14,2 0 10,-2 0 12,1-5 11,9 6 5,-10-2 6,2-4 2,-1 6 2,8-6 0,-8 0 3,8 0 0,-7 0-2,-2 0 1,11-5 1,-2 5 1,-9-5-1,10 1 4,-9-7-2,9 7 4,0-7 4,-9 2 8,7-1 7,3 0 9,-11 0 14,10 0 7,-9 0 8,1-4 6,-2-1 3,9 5 8,-7 0 9,-2 0 4,-8-5-6,9 10 2,-9-4 6,9 3 0,-9 1-4,0 1-5,0-1-15,0 5 2,0 0 4,0 5-1,0 0-4,0 5 1,0-5 1,0 10-7,0-5-1,-9 0-12,9 5-13,0 0-7,0 0-8,0 5-1,-9 5 2,1 0 5,8 5 10,-10 5 10,1 0 12,1-1 8,0 7 7,8 4 6,-10-6 1,1 6 1,9 0-2,0 0-4,0-5-8,-8 9-5,8-4-5,8 0-9,-8-5-8,0 5-8,0 0-8,9 0-7,1-6-4,-10 6-5,8-4-4,0-2-2,1 1-1,-9-5-3,10 0-5,-2 0-9,-8-5-20,0 4-22,9-4-29,-9 0-30,0 0-38,0 0-41,-9 0-60,1 1-71,8-7-71,-10 6-87,1-9-86,1-2-88,0 1-109,8-5-110,-10-5-24,1 1 34,9-7 63</inkml:trace>
  <inkml:trace contextRef="#ctx0" brushRef="#br0" timeOffset="3992">4566 785 483,'8'0'490,"1"0"-85,9-4-43,-10 4-50,2-5-58,-1 5-45,9-5-36,-10 0-27,1 0-21,9-5-19,-9 5-17,9 0-15,-10 0-12,10-5-9,-9 0-5,9 0-4,-9 5 5,-1-5 2,0 0 4,2 0 4,-1 0 6,9 0 0,-10-5 1,-8 6 2,9-6-5,1 0 3,-10 4-3,8-4 4,0 1 6,-8-1 1,9 0 4,-9 0 5,0 0 8,10 5 15,-10-5 19,0 10 3,0-4 2,0 3-3,0 1-2,0 1-9,0-2-16,-10 6-21,10 0-23,-9 0-20,1 0-11,0 6-9,-2 3-9,1 1-4,9 0 0,-8 5-2,-2 0-1,2 0 5,-1 5 2,9-5 3,0 10 3,-10-5 2,10-1 1,10 1 1,-10 5 0,0-5-2,9 0-11,-9 0 1,8 0 1,2 0-2,-2 0 2,1-5-1,1 0-2,6 0 0,-7-6 7,9 6-3,0-5-3,-9-5-1,17 5 0,-17-5-1,9 0 0,-1-5-1,1 6-2,0-12-4,-1 6-2,2-5-2,-3 0 2,3-5-4,-1 1 1,-1-2-1,-9 1 4,10-4 0,-9-1 1,9 0 2,-9-5-2,0 5 2,0-5 0,-1 0 2,1 0-1,-9 5 1,9-5 2,-9 1 0,9-2 0,-9 1 2,0 1-2,0 4 0,0-5-1,0 5 1,0 5-1,0 0 1,0 0-1,8 5-1,-8 5-1,0-5 2,0 0-2,0 5-4,0 0 3,0 0 0,0 5 1,10 5-2,-10-5 3,9 5 0,-9 0 2,8 0 2,2 5 4,-2-5 4,1 5 4,-1 0 6,2 0 6,-2-1-1,-8 1 0,9 0 1,9 0-3,-18-5-2,8 5-7,2-5-7,-1 5-2,-1-5-1,2 0 1,-10 0-2,8 0-1,1 0-3,-9 0 0,0-5-2,0 5-2,0-1-8,0-3-11,-9 3-13,1 2-28,-2-2-40,2 1-46,-1 1-49,-9-2-58,0 1-63,9 0-62,-9 0-62,1-5-61,-9 1-75,7-2-126,2 1-31,-1 1 9,1-6 43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23.43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372 173 161,'0'-5'300,"0"1"-47,0-2-15,0 1 0,0 1-6,0-2-19,0 1-14,0 1-11,-10-2-4,10 1 4,0 5 4,0 0 1,0-4-4,-9 4-3,9 0-15,0 4-12,-8-4-11,8 0-9,0 5 0,-8 1 7,8 3 5,-10 6 7,1-5 11,1 5 3,8 0 3,-10 5-4,2 0-14,8 0-15,-9-1-15,9 2-18,0-1-17,-10-1-14,10 1-19,0 1-10,0-2-11,0 1-10,0 0-5,0 0-6,10-5-3,-10 4-6,0-4 3,0 0-6,0 5-1,0-5-1,0 0-2,0 5 2,0-5-2,0 5-2,0-5-6,-10 5-14,2 0-20,8 0-31,-8-1-44,-1-4-50,-1 0-49,2 0-52,-1 0-46,0-4-44,9-2-35,-9 2-26,1-7-15,-2-4-18,10 0-39,0 0-75,-9-4-43,1-7 1</inkml:trace>
  <inkml:trace contextRef="#ctx0" brushRef="#br0" timeOffset="280">96 606 190,'-8'-10'418,"8"0"-76,-8 1-38,-1-2-4,-1 1-24,2 1-22,-1 3-18,0-3-8,0 4-11,1-1-9,-2 2-7,10-1-14,-8-1-13,8 2-18,0 4-15,0-5-18,0 5-18,0 0-15,0-6-16,0 6-14,0 0-12,0 0-12,0 0-9,0 0-5,8 0-1,2 6 5,-2-6 0,1 5 2,0-5 5,8 0 3,2 0 1,-3 4 1,11-4-5,-9 0-7,9-4-1,-10 4-6,10 0-5,-1-5-4,1-1 1,-9 2-5,9 4-3,0-5 0,-11-5-3,11 5 0,-9-5 0,9 0 1,-10 0-1,1-5 0,-1 0 3,1 0-2,0 1 5,-1-7 0,-8 1-4,9 5 0,-10-4 1,2-7 1,7 7-2,-7-1-2,-2-5-1,1 0 2,1 5 8,-10-5 9,8 5 10,0 1 7,-8-1 11,9 5 13,-9 0 10,0 0 12,0 5 3,0 0 1,0 5-6,0 0-5,0 0-7,0 0-13,0 5-11,-9 0-11,9 5-7,-8 5-7,0 10-2,-2-5 2,-7 10 2,7 0 6,2-1 6,-11 11 4,11-5 4,-10 5 1,9-5 0,1 5-3,-1-5-3,0 4-3,0 1-5,1-5-3,-2 5-6,2-5-4,8 5-2,-9-5 0,9 0-5,0-6 0,0 1-1,0 0-1,0-5-2,9 0 1,-9-6 0,8 1-1,-8-4 1,10-1 2,-2-1 0,1-4-2,0-5 0,0 0 1,8 0 0,-7-5-1,6-10-1,3 6-1,-1-6-1,-1-5-1,1 0 0,-1 0 0,1 0 0,0-5 1,-1 5-1,1 0 0,-9 5 1,-1 0 2,2 0-2,-1 6 0,-1 3-4,-8 2-2,0-1 0,10 5-1,-10 0-1,0 5-1,8-1 1,-8 7 0,0-1 6,9 4 0,-9 1-1,9 0 0,-9 0 1,9 0 1,-9 0 0,8 0 1,1 0-2,-9 0 1,10-5 1,-2 5 3,0-5-2,2-5 0,-1 5 0,9-5-1,-10-1-4,9-4-5,10 0-5,-9 0-5,0-4-1,8-1-2,-8-5-1,0 0 1,9 0 1,-10-5 4,1 5 4,-1-10 2,-7 5-1,-2 0 4,10-5 0,-18 0 0,9 5 0,-1-9 0,-8 3 4,0 2 0,0-1 3,-8 0-1,8 5 0,-9 0 0,9 0 0,-10 5-2,10 0-2,-8 6 1,8-2-2,-8 1 0,8 5 2,-10 5-1,1 5-1,1 5 3,-2 0 1,2 0 0,-1 5 1,1 5-2,8 0 0,-10-1 0,10 2 0,0-2 1,0 6-2,0-5 3,10 0 0,-2 0 1,1 0 0,9-6 2,-1 2 2,1-1 0,0-5 1,8 0-3,0-1-9,1-4-12,9 1-21,-10-2-36,0-3-47,11-6-49,-2 4-53,-8-8-56,-1 4-52,9-6-49,-8-3-42,0 3-29,8-3-31,-8-7-57,-1-3-101,0 4-19,0-11 14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24.55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208 354 483,'0'-6'493,"8"1"-89,-8-5-48,0 5-20,0 5-46,0-4-43,0 4-34,0 0-24,0-6-17,-8 6-23,8 0-22,-9 0-21,0 0-10,9 0-12,-9 0-9,-9 0 2,9 6-1,1-2 8,-10 1 7,1 5 3,7 1 0,-7-2 0,-1 1-5,10 5-8,-11 0-2,11 5-5,-1-5-5,0 5-5,0 0 3,1-5-8,8 4 1,0 1-3,8 1-5,1-2-9,0 6-6,0-10-4,9 10-11,-1-10-1,1 5-5,-1 0-4,10-1-2,-9-4-2,-1 5-1,10 1-3,-9-7-4,0 1 0,-10 5 2,9-5-4,-7 0 0,-10 0 0,9 5-6,-9-10-11,8 5-2,-8 0-3,-8 0-10,8-6-7,0-3-8,-9 3-7,9-3 0,0-2 0,-10-4-13,10 0-9,-8 0-6,8-4-2,-9-7-3,9 7 0,0-11-3,0 4 2,0-4 13,9-4 10,-9 4 8,8-5 8,2 5 11,-1-5 7,-1 5 8,2 0 10,7-5 2,1 5 5,-10-4 4,11-1 2,-3 5 0,3-6 0,-1 7-1,-1-1 1,-7 0 1,6 0 4,3 0 3,-2 0 9,-8 0 8,0 0 5,9 0 7,-18 0 7,9 6 6,-1-6 7,0 0 8,2 4 6,-10 2 4,9-1 8,-9 0 5,0 0 3,0 5 1,0 0 0,0 0-4,0 5-8,0-5-13,0 5-11,0 0-11,-9 0-9,9 5-11,-10 0-10,2 5-7,-9 0-6,7 0 0,2 5-1,-10 0-1,9 0 1,1 4-2,-2 1 2,1 1-1,1-2 0,8 1 2,0 0-2,0 0 2,0 5 0,8-5 3,1-5 1,9 4-1,0-4-1,-1-4-2,10 4 1,0-11-8,-1 6-8,1-5-12,8 0-10,0-5-9,-8 0-9,0-5-4,8 0-5,-9 0 2,1-4 3,0-2 11,-1 1 7,1-5 11,0 6 9,-1-6 5,-9 0 6,1 0 2,-1 0 5,-7-5 2,-1 5 2,-1 0-2,2-5 1,-2 0-1,-8 5 0,0-4 2,0 4 1,0 0 1,0 0 1,0 0 3,-8 4 5,8 2 2,-10-1 1,2 5 0,-11 0-1,11 0-1,-10 5-4,1 0-3,-1 5-2,1 0-2,-2 5-1,-7 0 1,9 5-3,-10-5 0,9 5 1,0 5 1,1-1-1,-1 1 0,1 0 0,7 0-1,10 5-3,-8-5-20,8 0-6,0 0-10,8-5-5,-8 0-7,10-1-4,7-4-6,-8 1-2,8-7 20,2 1 2,-3 1 8,3-12 8,-1 6 5,-1-9 4,-9 3 5,19-9 5,-17 6 2,7-2 3,1-4 2,-1 0-3,-8-4 5,8 4 11,-7 0 15,-1 0 21,9 0 22,-18 0 20,8 5 26,1 1 21,-9 3 9,10 1-2,-10 1-12,0 4-18,8 0-15,-8 0-9,0 4-13,8 7-14,-8-2-7,9 6-3,-9 5 4,10 0 5,-10 0 1,8 9-7,-8-3-8,8 8-2,2-4 0,-10 5-5,0-5-3,9 5-5,-1 0-5,-8-1-5,10 1-4,-10 0-5,8 0-5,-8-5-2,0 4-2,0 1-1,0-5-2,-8 5 0,8 1 0,0-7-1,-10-4-1,2 5-1,8-1-4,-9-8-4,-1 3-4,10-4-5,-8-5-4,8 0-6,-8-5-2,8 0-2,-10-5-2,10 0-7,-9-5-3,1 0-5,0 0-3,8-5-8,-10-5-8,1 0-12,1-4-7,8-7 1,-10 6-1,10-9-1,0-2 0,0 2 6,0-1 8,0-10 10,10 6 7,-10-7 7,8 1 5,1 1 6,1-1 8,-2-5 5,0 0 3,1 5 6,1-4 2,-2-2 6,10 2 2,-1-1 2,-7 5 1,7 0 2,1 0 2,-1 1-3,1 4 0,0-5-1,-1 10 2,-8 0 9,9 1 4,-10 3 5,11 7 3,-11-1 3,2 5 3,-2-5 0,-8 10 0,9-1-7,-1 2-6,-8 4 1,10 4-2,-2 2 2,-8-1 2,9 5 1,-9 5 2,10 0 6,-10-1 1,0 7-1,0-2-5,0-4-4,8 5-1,-8 0-2,0 0-2,-8 0-5,8-6-2,0 7-3,0-6 2,0-6-1,0 6-2,0-4 1,0-7 0,0 7-1,-10-7 3,10-4 4,0 5 7,0-5 16,0 0 7,0 0 4,0-5 4,10-5 2,-10 1-2,0-6-3,0 0-9,0 0-12,8-5-8,-8 0-3,9 0-2,-9 0 0,9 0 3,-9 0 6,0 5 5,9 5 5,-9-5 2,0 10 2,0-5 0,8 5-3,-8 1-3,0 4-7,0 0-5,9 4-6,-9 1-4,9 5 1,-9 5-2,0-4 3,9 3 1,-9 6 1,8-5 0,-8 5 1,10 0-1,-10 0 0,9-1 0,-1-4-1,2 5 1,-10-5-2,8 0 1,1-5 1,-1 5-1,2-5 0,-2-5 1,1 0 0,1-5-1,-2 0-1,0-5 0,2 0-1,-1-5-2,8 0 0,-8 1 0,-9-2-1,9-4 1,-1 0 1,2-4-1,-10 4 1,8-5 1,-8 0-3,9 5 2,-9-5 0,0 0-4,0 5 1,10 1 1,-10 3 2,0 1 1,0 1 3,0 3-2,0 1-1,0 5 1,0 0-1,0 0-4,0 0 1,0 5-1,0 1-1,0-2 1,0 7 0,0-2-1,0 1 2,0 5 1,8-5-2,-8 0 0,9 5 1,-9-5-1,9 0 1,0 0 1,-1 0-1,1 0 0,0-5 1,0 5 0,9-5 2,-9-1-2,-1 2-1,10-6 2,-9 0 0,9 0 1,-1 0-1,-7 0-2,6-6-1,3 2-4,-11-1-1,10-5-1,-1 0 0,-7 0 0,-2 0-1,11 0 0,-11-5 0,9 0 5,-7 0-1,7 0-2,-7 0 0,-2-5 2,0 1-3,2-1 3,-10-1 1,9 2 0,-1-1 2,-8 0 0,0 0 0,8 0 0,-8 5 0,0 1-1,0 3 0,-8 1-2,8 5 1,-8 1-1,-1 4-1,-1 0 1,2 9-1,-10 1 1,9 1-1,1 3 3,-10 1-1,9 5 3,1 5 0,-2-5-3,1 5 2,1-1 0,8 2 1,-10-2 0,10 1-2,0 0 0,-8 0 0,8-5-2,0 0-6,8-1-8,-8 2-8,0-6-8,0-1-9,10 1-11,-10-5-9,8 1-7,1-2-5,1-4-2,-2 0-3,1-5-3,9 0-1,-1-5 6,1 0 4,0-4 11,-1 3 9,1-3 9,-1-6 12,1 4 13,1-4 9,-3 6 6,3-6 4,-2 5 6,1-5 8,0 5 15,-9-5 13,7 5 15,-6 5 14,-1-5 11,-1 5 10,2-5 6,-2 10-5,-8-5-12,9 0-13,-9 5-15,0-5-14,0 5-14,0 0-10,0 0-9,0 5-5,0-5-3,0 5 1,0 0 0,0 5 0,0-5 0,0 5 1,0 0-2,-9 0 1,9 0-2,-8 0 1,8 5 0,-10-5 2,10-5-1,-8 5-1,8-1 2,-9-3-1,9 3 3,0-9-2,-10 5 1,10 1-1,0-6 3,0 0 0,0 0-1,0-6 2,-8 1 0,8 1 0,0-7-3,0 2 3,8-6-2,-8 0 1,10-5 5,-1 0 0,9 0 0,-10 0 0,1 0 5,9 1 0,-10 4 3,2 0 3,-1 4 0,-1 2 0,1-1 1,-9 5-3,9 5-3,-9-6-3,9 6-4,-9 6-3,8-1-1,2-1-1,-2 7 3,1-1 0,1 4 4,-2-4 3,1 5 0,-1 0 0,2-5 1,-2 5-2,1 0-2,0-5-1,0 5-2,-1-5-4,2 5 1,-1-5 0,-1-1-3,0 2 2,2-1 1,-1-1-1,-1-3 1,2 3 0,-2-4-7,11 1-5,-11 3-5,0-3-5,11-6-7,-11 4-7,1 1-7,0-5-3,8 0 1,-7 0 0,-2-5 2,1 1 3,9 4 7,-9-11 5,-1 7 6,2-7 6,7 2 1,-7-1 3,-2-1 1,0 2 4,1-6-1,1 5 2,6-5 1,-6 0 0,-10 0 4,9 0-1,-1 0 2,2-4-3,-2-2 2,-8 1-2,9 1-1,-9-7-1,0 7-4,8-6 1,-8 0-1,0-5-1,0 5-1,0-5 0,0 6 3,-8-6 1,8 5 0,0-5 2,0 5 1,0 0 2,-9 5-1,9-4 4,0 9-1,0-5 4,-8 5 3,8 0 7,0 5 4,-10 0 6,10 0 5,0 0 4,0 5 3,0 5-2,0-5 0,-8 0-4,8 5-2,0-5-2,0 5-3,0 0-1,0 0-2,0 0-1,0 0-1,0 0 0,0 0 0,0 0 0,0 0 1,0 0 0,0 0 1,0 0 2,0 0-2,0 5 1,0-5-2,0 0-2,0 0-2,0 0-2,0 0-3,0 0-3,0 5-3,0-5-3,0 5-1,0-5 0,0 5 1,0 5 2,0 0 1,0 0 1,0 0 5,0 5 5,0-6 1,0 11 4,0-5 3,8 0 2,-8 6 3,0-2 3,0 1 1,0 0 1,0 0 1,0 5 0,0-5 1,0 5 1,0-1 0,10 2 0,-10-2-1,0 1-1,0 0-2,0 5-2,0-6-3,8 2-4,-8 4-5,0-6-3,0 6-4,0-5-3,0 5-1,0-5-2,0-1-2,0 6-1,0-10-2,0 5-2,0-5 1,0 0 1,0-5-2,0 5 0,0-5-1,0-5 0,0 5-5,9-10-9,-9 5-12,0-5-16,0-1-16,0 2-15,-9-1-18,9-5-20,0 4-14,9-4-11,-9 0-12,0 0-12,0 6-21,0-6-29,0-6-34,0 6-50,-9-4-51,9-7-43,0 7-40,0-7-32,0-3-29,0-1-30,0 0-46,0-5-69,0 0-2,0 0 22</inkml:trace>
  <inkml:trace contextRef="#ctx0" brushRef="#br0" timeOffset="2532">2845 488 153,'-10'-6'493,"1"2"-61,1 4-28,0 0-29,8-5-55,-10 5-57,1-6-46,9 6-32,-8 0-26,8 0-19,0 0-18,0 0-17,0 0-16,0 0-15,0 0-4,0 0-4,8 0-4,1 0-5,1 0-4,-2 0-3,9-4-4,1 4-5,0-5-7,-9 5-10,9-5-1,-1 0-6,1 5-3,-9-5-5,9 0 1,-1 5-1,1-5-4,-10 5-2,11-5-3,-11 5 1,10-5 3,-9 0 0,9 0-1,-10 5 1,1-5 5,9 0 7,-10 0 5,1 0 12,1 0 12,-2 0 12,1 0 16,0 0 13,-9 0 16,9 5 10,-9-5 8,0 5-2,0 0-4,0 0-8,0 0-10,0 0-17,0 0-17,0 0-17,-9 5-12,9 0-7,-9 0-3,0 5-3,1 0-3,-2 5 1,1 0-2,1 5 2,8-5-1,-8 4-1,8 2-4,-10-6-1,10 5-1,0-1 3,0-4 1,10 0 0,-10 5 1,8-5 2,-8 0 1,8-5-5,1 5 4,-9 0 1,10-5 1,-2-1-3,1 2 1,0-1-1,8-1-4,-7-4 5,-2 5-4,9-5-4,-7 1-1,-1-2-2,9 1 1,-10 1-5,1-2 1,0 1-1,0 0 1,-1-5-2,11 5-1,-19-5-1,8 5-2,0-5 3,-8 5-2,10-5 1,-10 5 0,0-5-2,0 5 3,0 0 0,0 0 0,0 0 0,0 0-3,0 0-1,-10 0-3,2 5-1,0-5-5,-2 5-8,1 0-15,-8 0-18,8 0-30,-8 0-36,-10-1-43,9 2-45,1-1-55,-10-1-61,1-4-61,-1 1-67,0-2-93,-8 1-156,9-5-51,-10 0-7,0-5 28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28.36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410 937 174,'0'-5'146,"8"0"-28,2 0-9,-2 0 4,-8 0 16,9 1 7,-1-7-3,-8 7-1,10-2 5,-10-3 3,0-2 5,8 7 3,-8-7-2,0 2-1,0-1 4,0 5 0,0-5-5,0-1 0,0 2-1,-8-1-1,8 5-5,-10-5-6,2 5-9,8-5-11,-9 5-6,1 0-5,-10 0-10,9 0-6,-1 0-6,-6 5 0,-3-5 1,2 5 7,-1 5 7,0 0 7,1 0 3,-10 5-2,9 0-1,-9 0-5,11 0-8,-3 0-10,-7 4-7,9 1-14,-1 0-7,-1 6-7,11-7-7,-9 1-7,-1 6-5,9-7-4,0 6-9,0-5-1,1 5-2,-2-5 0,10 0-1,-9-1-2,9 1 1,0-4-3,0-1 4,0-1-3,0-4 0,0 1-1,0-2 2,9 1 0,1 1 8,-2-6 2,1-6 4,9 1 3,-10 1 3,11-7 2,-3 2 0,3-1 2,-11-1-6,10 2 0,1-6 2,-11 5 3,0 0 3,1 0 3,1 0 2,-2 0 5,-8 5 0,8 0-1,-8 5-5,10-5-8,-10 5-5,0 0-7,0 0-5,0 0-3,9 5-3,-9 5-1,8 0 2,-8 0 1,10 0 0,-10 0 1,8 5 1,1 0-2,-9-5-1,8 5 0,2-1 0,-10-4-1,9 5 2,-1-4-3,-8-2 2,10 1 0,-2 0-1,1 0-1,0-5 1,0 0 1,-1 0-1,1 0 1,9 0 0,0-5-2,-9-5-1,9 5-1,-1-5-3,1 0-4,-10-5-2,11 0-5,-11 0-2,10 0-4,-9-5-2,9 0-5,-10-5-1,9 5-3,-7-4-3,-1-1-10,9-5-3,-1 5-5,-8-10 0,0 5-3,8-5 3,-7 0 3,-2 0 2,10-4 12,-9 4 2,-1-5 4,2 0 4,-2 5 6,1-5 4,-9 6 1,8-6 3,2 5 8,-10 0-1,0 5 3,8 1 2,-8-2 1,0 11-2,0 0 1,0 1 0,0 4-3,0 0 4,0 5 0,0-5 1,0 10-1,0-5 2,0 5 1,0 5 10,0 5 9,0 0 7,0 5 11,-8 5 10,8 0 14,-10 10 6,10-6 5,-8 6-1,-1 5-4,9-5-1,-8 5-5,-2-5-8,10 0-5,0 4-4,-8-9-2,8 5-4,-9 0-4,9-6-5,0 2-3,0-1-5,0-1-2,0-4-4,0 5-5,0-5-4,0 5-1,0-5-1,0 0-2,0 0-1,0-5-3,0 4-1,0-4 0,0 0 0,0 5-1,-10-5 1,10 5-1,-8-5-2,8 5-6,-8-5-9,8-5-13,-10 5-20,10-6-24,-9 2-36,9-1-44,0-1-43,-8-9-41,8 6-42,0-1-38,0-5-34,8 0-27,-8 4-17,0-4-19,0-4-25,0-1-44,9-1-73,-9-3-53,0-6-9,10 5 17</inkml:trace>
  <inkml:trace contextRef="#ctx0" brushRef="#br0" timeOffset="820">568 947 414,'-8'0'452,"-1"0"-52,1-5-17,-2 5-54,2 0-47,8 0-29,-9 0-18,9 0-19,0 0-10,0-5-20,0 5-22,9 0-26,-1-5-16,2 0-17,7 0-7,10 0 3,-1 0 3,1 1 10,0-2 15,8-3 10,0 3 4,0 1 4,1-5-2,0 5-11,-10 1-14,1-1-15,-2-1-18,2 2-16,-9 4-15,0-5-15,-1 5-9,-8-6-6,0 6-6,0 0-7,-9 0-4,8 0-2,-8 0-4,0-4 1,10 4-4,-10 0 0,0 0 1,0 0-1,0 0 1,0 0 0,0 0-1,9 0-1,-9 0 1,0 0-2,0 0-5,0 0-7,0 0-8,0-5-18,0 5-18,0 0-24,0 0-27,0 0-29,0 0-25,0 0-24,0 0-24,0-6-24,0 6-27,0 0-33,0 0-30,-9-4-26,9 4-37,0 0-50,-10-5-78,2-1-78,8 2-20,0-6 20</inkml:trace>
  <inkml:trace contextRef="#ctx0" brushRef="#br0" timeOffset="1209">1808 315 314,'9'-10'567,"-9"0"-94,0 0-81,0 6-46,0-7-50,0 7-28,0 4-20,0-6-24,0 6-28,0-5-33,0 10-21,-9-5-10,9 6-8,-10-2-3,10 7 4,-8-2 17,-1 6 26,9 0 16,-9 0 7,9 0-6,-9 0-7,9 5-10,-8-5-16,-2 0-21,10 5-26,-9-5-17,9 0-16,0 0-7,-8 4-8,8-4-7,0 5-6,-8-5-7,8 0-4,0 0-5,0 0-6,0-1-3,-10 1-4,10 0-3,0 0-3,0 0-1,0 5-2,0-5-6,0 5 2,10 0 0,-10 0-2,0-5 1,0 10-1,0-10 0,0 10 0,8-5 4,-8-1-5,0 1-5,0 0-7,0 0-14,0 0-19,-8 0-25,8 0-41,0-1-46,0 2-44,0-1-47,0-5-51,-10 4-50,10-4-49,0-5-42,0 5-26,0-5-39,0 0-73,0-10-85,0 0-20,0 5 21</inkml:trace>
  <inkml:trace contextRef="#ctx0" brushRef="#br0" timeOffset="1551">1489 887 239,'-18'-5'441,"10"1"-72,-11-2-27,11 1-47,0 1-58,-2 4-36,10-5-23,-9 5-18,9-6-12,0 6-14,0 0-15,0 0-20,0-4-18,0 4-15,9 0-7,1-5-5,6 5-2,3-6-6,-11 2-5,19-1 2,-9-1 3,-1 2 1,10-1-1,-9-5-1,9 10-5,-11-10 0,11 5-1,-9 5-1,9-5-3,-10 0 1,1 0 1,9 0-3,-10 0 2,1 0 3,0 0-2,9-5-1,-10 5-2,1-5-2,-1 0 1,1 0 4,-10 5 0,19-10-2,-19 6 2,11-2-3,-1-4-1,-1 6-1,1-6-3,-1-6-6,-7 7 0,7-1-3,-8-5-1,8 0 1,-7-5 0,7 6 0,-9-7-1,2 7 1,7-7-2,-17 2 2,10-1-1,-2 5 0,1-5 1,-9 5 7,10 0 1,-10-4 3,8 9 5,-8-5 16,0 5 18,0 0 16,0 5 11,8 5 0,-8-5 2,0 5 0,0 5-7,-8-5-15,8 0-17,0 5-17,0 0-15,0 0-5,-8 5 0,-2 5 4,1 0 7,-9-1 3,10 6 3,-11 6 5,11-7 8,-9 7-1,-1-2 1,9 1-4,0 0-4,-8 5-2,7 0-3,-7-6-4,9 7-5,-2-2-5,1 1-4,1-5-4,-2 5-2,2 0-6,-1-5-3,9 0 0,-10 0-7,10 0 1,-8 5-1,8-5 2,-8-1-2,-1 1 2,9 0 0,-10 0-2,10 0 3,0 0-2,0 0 2,-8-1 4,8 2-6,0-1-1,-8-1 2,8 1-1,0 0 0,0 0 1,0 0-2,-10-5-7,10 5 6,0-5 2,0-6-1,0 6 0,0-4 0,0-7 1,0 2 2,10 3 2,-10-9 0,0 5 1,0-5-1,0 0 0,0 0 0,8 0 1,0-5-3,2 1-1,-1-7 1,7 2-2,-6-1 0,-1-5 1,9 5 0,-10-5-1,11 0-1,-11-5 3,9 0-1,-7 5 0,7-5-2,-8 5 0,8-5-2,-7 5-1,-1 0 2,-1 6 0,0-1-1,2-1 1,-1 7 0,-9-6 0,8 10 0,-8-5 0,0 5-1,10 5-1,-2 0 1,-8 0-2,9 5 1,1 5-1,-2 0 2,0 0 1,1-1 0,-9 7 0,10-6-2,-2 4 1,1 1 2,0 0 1,0-5 0,-1 5 1,2-5 1,-2 0-3,1 0 2,-1-5 0,11 4-2,-11-4 1,2-5 0,7 5 0,-7-5 1,6-5 1,3 0 0,-3 0-1,-6 0 2,7-5-4,-7 1 1,7-7-1,1 1 1,-10 1 0,11-2-1,-2-4 2,-8 6-2,8-6-1,-7-5-1,-1 0 0,7 0 0,-6 0-3,-1 0 0,-1 1-1,2-2 1,-10 1 1,8-4-1,-8-1-1,0 5-1,0 0 1,0 0 1,0 0 0,0 0-2,0 0 1,-8 5 1,8 5 0,-10 1 1,10-2-1,0 7-1,-8-1 0,8-1 3,-9 6-1,-9 6-2,10-1 2,-11 5 1,11-1-1,-10 6 1,9 0 2,1 5 0,-2 0-2,1 0 2,1 0-1,0 0 1,8 4 1,0 2 0,0-7 0,0 7 0,8-7 0,0 1 1,1 0 3,1 0 1,7 0 1,-8 0 2,8-5 2,2 0 0,7 0 3,-9-6 0,10 2-3,-1-2 0,1-3-1,0 3-2,8-3-3,-8-6 0,-1 4-2,1-4-1,8 0 1,-8 0-2,-1-4-2,1 4-8,0-6-9,-1 1-18,0 1-20,-8-2-28,0 1-38,-1 1-47,1-1-56,-9-1-64,1 2-77,6-7-80,-7 7-89,1-1-119,-2-5-115,0-5-42,-8 5 0,0-5 41</inkml:trace>
  <inkml:trace contextRef="#ctx0" brushRef="#br0" timeOffset="2662">3834 465 448,'-10'0'603,"10"4"-104,-8-4-75,-1 5-84,0 1-78,0 3-52,-8 1-38,8 0-29,-8 5-13,7 0-5,1 0-12,-9 0-19,10 5-17,-1-5-12,0 4-1,9 2 1,-9-1-7,9 4-11,-8 1-6,8-5-2,0 5-3,-9-5-5,9 5-8,9-6-6,-9 2-5,8-1 1,1-1-1,-9 1 0,9-5 2,0-5 6,-1 0 6,2 0 5,7-5 4,-7 5 4,-2-10 0,10 0 3,-1 0-3,1-10-4,-9 5-4,9-5-5,-1 0-4,1 0-4,-9-5-6,-1 6-3,10-12-5,-9 7-1,1-7-2,6 2 1,-6-1 2,-10-5 3,9 5 12,-1-5 4,-8 5 11,0 0 2,0-4 2,0 4 0,0-1-2,-8 2-3,8-1-13,-9 5-4,-1 0-8,-6 0-2,6 0-5,-7 5-5,-10 0-13,9 5-17,-9 1-25,1 4-36,0 0-39,-10 0-53,9 4-56,1 6-54,-10 0-47,10 0-55,-1 0-70,10-5-120,-1 5-61,1 0-7,7-5 27</inkml:trace>
  <inkml:trace contextRef="#ctx0" brushRef="#br0" timeOffset="3062">4240 335 412,'18'-5'610,"-9"0"-87,0 0-94,0 0-63,-9 5-72,8-5-44,-8 10-34,10-5-18,-10 5-7,9 0-5,-9 0 9,8 10 22,-8-5 17,0 10-1,0-5-8,0 4-6,0 7-3,0-7-12,8 7-24,-8-7-33,0 6-26,0-5-15,0 5-11,10 0-14,-10 0-14,0-6-12,9 7-9,-9-2-6,0-4-11,0 0-8,0 5-8,8-5-6,-8-5 0,0 4-3,0 2-1,0-1-5,0-5-9,0 0-12,0 0-18,0 0-23,0-1-36,0-4-45,0 0-49,0 0-46,0-10-44,0 5-41,0 0-42,-8 0-40,8-5-29,0 0-21,0-5-19,-9 0-33,9 0-59,-10 0-54,2-5-4</inkml:trace>
  <inkml:trace contextRef="#ctx0" brushRef="#br0" timeOffset="3332">4196 683 521,'0'-4'518,"0"-2"-71,0 1-26,0 5-49,0-4-62,0 4-65,0-6-49,9 1-36,-9 5-26,10-4-25,-2-1-24,9 5-22,-7-6-20,7 2-8,1 4-4,0-5-3,-1-1-6,1 6-6,-1-4-4,1 4-3,9-5-6,-9-1 0,-9 6-1,8-4-2,1-1 0,0 5 2,-1-5 1,-7 0 1,7 0 5,-9 0 1,2-5 1,7 5 2,-8 0 3,8-5 0,-7 0 0,-1 0-2,7 0-2,-6-5-1,7 6 1,-7-6-3,-2-6-2,11 6 0,-11 1-2,9-7 2,-7 6-1,-2-4 7,1-1 2,0 0 7,8 0 11,-7 0 6,-10 6 8,8-7 3,1 1 5,-9 1 4,8-1 3,-8 5-1,0-5-4,0 5-4,0 0-2,0-5 4,-8 5-4,8 0-5,-9 0-3,1 5 7,8 1 2,-10-2 1,2 1 0,-1 5-4,9-4 1,-9 3 2,0 2-1,1-1-8,-2 5-4,-7 0 2,9 0 1,-2 0 7,-7 0 0,-1 5 2,-1-1 1,3 2 1,7 3 1,-9 2 0,0-2-1,1 1-1,-1 5-1,1 0-2,-2 0-1,11 0-1,-10 0-1,0 5 1,9 0-5,1 0-2,-1-5 4,-1 4-2,10 1 1,-8 1-4,8-2-1,0 1-2,0 5-2,0-5-1,8 0-8,2 4-2,-10-3-3,9-1-2,-1-1-4,1 1-4,0 5 0,0-5-3,-1-5-1,2 5-2,-2 0-2,1 0 1,1 0-3,7 0 0,-17-5 0,8 4 0,2 1 0,-10 0-4,8 0 2,-8-5 1,0 5 1,9-5 0,-9 5 0,0 0 3,0-5-2,0-5 3,0 5-1,9-6-2,-9 2 0,0-7 0,0 7 1,0-7 0,0 1 1,9-5 1,-9 6 1,0-6 2,0 4 1,0-4 0,8 0 0,-8 0-2,10-4-2,-1 4 0,-1-6-1,0 1-1,2 1-2,-1-2 0,-1 1-1,2-5 1,-2 1 1,1 4 2,1-10-2,-2 5 0,0-5 0,1 4 1,1-3-1,-2-1-1,10 0 1,-9-5-1,-1 10-1,2-5 0,-2 0-2,1 6 1,9-2 0,-9 1-1,-9 5 2,8-5 0,2 5-1,-10 5-2,8-4 4,-8 4-2,9 4 0,1-4 0,-10 11-1,8-7 0,0 7 1,1-2 1,1 1-1,-10 5 2,8 0 0,0-5-2,-8 5 1,10 0 1,-10 0 0,9-5 2,-1 4-2,2-3 0,-10-1 0,8-1 2,1-3-4,-1 3-3,2-3-4,-2-6-6,11 5-5,-11-5-6,10 0-7,-9 0-9,8-5-4,-7-1-1,6 2-4,3-1-1,-11-5 2,10-1 2,1 2 5,-11-1 4,9-5 6,-7 0 3,-2 0 4,1 0 4,0 0 2,0-5 2,-9 6 4,8-7 2,-8 6 1,0 1 0,0-1 3,0 5 2,0-1 2,0 2-1,0 4-1,0 0-1,-8 5 0,8 0 1,-9 0 0,9 5 2,-9 5-1,0-6 3,1 11-1,-2 0 1,1 0-5,1 0 0,0 5-1,-2 5-3,1-5-3,1 5 0,8 0 0,-10-1-2,2 6 4,8-4 0,-9-2-6,9-3 0,0 3 2,9-4 1,-1-5 1,-8 0 0,10-5 1,7-5 2,-7 0 5,6-5 2,3 0 1,-2-10 1,9 5 2,1-10-2,0 0 3,-1-5-1,9 0 1,-8 0 2,8-5-1,-8 1-1,-1-2-1,1 7 5,0-1 2,-1 0 7,-9 5 5,-7 0 6,7 5 3,1 0 2,-9 5 0,-1 0-1,2 5-3,-2 0-2,1 5-7,1 5-3,-10 0 0,8 0 0,-8 5 2,0 0-1,0 5-2,0-5-4,0 4 4,0 2-5,0-1-2,-8-1-3,8-4-1,0 0 0,0 0-2,0 0 1,0-5 0,0 0 0,0 0 1,0-5 6,0 0 12,0-5 10,0 5 8,0-5 4,8-5 0,-8 0 4,0 0-1,8 0-6,-8-10-12,10 5-11,-10 0-9,9-5-2,-1 0-1,1-5-2,0 1-2,8-1-2,-7-1-8,-2 2-10,1-6-10,1 0-15,-2 5-13,1-5-14,-9 5-23,9 0-23,-9 1-20,0 4-25,0 0-21,0 0-20,-9 5-23,0 0-20,1 5-19,-11 0-18,1 0-18,1 5-14,-9 5-20,7 0-27,-7 5-46,-1-5-82,-8 5-87,0 5-34,-9 0 7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33.04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-4 981 342,'0'0'540,"0"4"-84,0-8-58,0 4-54,8-6-67,2 1-56,-2-4-42,1-1-28,9-5-21,0 0-15,-1 0-17,1 0-10,-1-5-11,10 5-8,-9-5-6,-1-5-6,10 5-2,-9 0-5,0-4 3,-1 3 0,-7-3 4,7 4-1,-9-5 0,2 0-2,-2 5 4,1-5 8,-9 6 2,10-2 11,-10 1 5,0 5 2,-10 0 6,10 1 8,-9 4-2,1 0-10,-2 5-9,2 0-11,-1 5-13,-9 5-5,1 0-7,7 5-8,-7 0-1,-1 4 1,0 1 4,1 0 0,-1 5 2,9 1-2,-9-2-1,10 6 0,-1-5-3,-1 0-4,2 5-9,8-5-1,-8 0-4,8 0-1,0-1-1,0-4-4,8 5 0,-8-5 2,8-5 2,2 5-4,-1-5 1,-1 0 0,10 0-4,-9-5-1,9-5-1,-1 5-1,1-10-2,0 5 3,-1-5-2,10-5-3,-9 0 1,-1 0 1,10-5 1,-9 0-3,0 0 2,7 0-3,-6-4-1,-1 4 3,-1-5-2,1 5 0,-1 0 0,-7 0 0,-2 5-1,1 0 1,0 0 2,0 5-2,-1 0 1,-8 0-2,10 5 0,-10 0-2,0 0 1,9 0 0,-9 0-2,0 5 1,8 0-1,-8 5 1,0-5-1,8 5 3,-8-5 1,0 5-1,0 0 1,0 0 0,0-5 0,0 4 1,0-3 0,0-1 0,0-1-1,0 2 1,0-1 2,0-5 1,0 0 4,0 0 2,0 0 2,0-5 0,0-1 0,10-3 2,-10-1 0,0 0-1,9-5-3,-1 0-4,2 0 0,-2-5 1,1 10 0,1-5-1,-2 6 0,0-2 1,1 1 0,1 5 1,7-5-2,-17 10-1,18-5 0,-10 5-1,2 5-3,-2-5 0,1 6-1,-1-2-1,11 7 1,-11-7 0,10 7-3,-9-2 2,9 1 0,-1 5 1,1-5 2,0 0 0,-1 0 0,1 0 0,1 0 1,-3-5-1,11 5-1,-9-5-1,-1 0 0,10-5-1,0 0-2,-9 0-2,-1 0-1,9-5-2,-7 0-2,-3 0 1,3-5 0,-11 0 2,10 0 0,-9 0 2,9 0 2,-9-5 2,-1-5 2,2 5-2,-10 0 0,8-5-2,-8 5 2,0-4 0,0 4 1,0 0-1,0 0 1,-8 0 6,8 0 0,0 5 0,-10 0 2,10 5-1,0-5-2,-8 10 3,8-5-1,-9 5-6,-1 0-1,-7 5 1,9 0-1,-10 5-2,-1 0 1,-7 5 0,9 0 1,-1 5 0,1 0 1,-1-1 5,-1 1-2,3 5-2,-3 1-1,11-7-1,-10 6 0,9 0 0,1-5 0,8 4-5,0-3 3,0-1 1,0-1 0,0-4 1,8 0 0,1 0-1,0-5 1,8 5 2,-7-10-1,7 0 2,1 0 1,-1-5-3,1-5 8,1 5-4,-3-10-1,11 5-3,-9-5-1,-1 0 0,1-5 0,9 0 0,-10 0-7,1-4 3,0-7 3,-1 7 0,-8-6 1,9-5 1,0 5 0,-9-10 1,9 5 0,-1-5-1,-9 1-1,10-6 0,-9 5 0,1-5-3,-2 1 1,1-2 0,0-3 0,-9 4 0,9 5 1,-9 0 1,0 5 5,0 0 4,0 10 7,0 1 7,0 4 3,0 0 2,0 5 0,-9 5-1,9 5-3,-9 0-2,9 10-1,-9 5 2,1 5 10,-2 10 12,10 0 9,-9 5 15,1 4 12,-2 1 11,10 0 9,-8 5 4,8-6-4,0 6-5,0 0-5,0-5-11,0-1-11,8 6-12,-8-4-14,10-7-14,-10 6-5,0-5-7,8-5-5,-8 0-3,0 0-11,0-1-20,9-9-29,-9 5-32,0-10-38,0 5-44,0-5-64,0-5-75,10-1-76,-10-3-95,0-1-91,8-10-101,1-5-158,0-1-73,0-8-5,-1-1 34,10-5 61</inkml:trace>
  <inkml:trace contextRef="#ctx0" brushRef="#br0" timeOffset="1052">2083 438 174,'10'-5'761,"7"0"40,-8 0 17,-9 0-159,9 5-140,-9-5-152,9 5-111,-1 0-72,-8 0-54,10 0-50,-2 0-58,11 5-67,-19-5-75,8 5-84,1-5-91,-9 0-99,9 5-137,-9-5-152,0 0-73,0 0-10,0 0 33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51.18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185 274 101,'0'4'253,"0"-4"-12,0 6-17,0-1-37,0-5-31,0 0-18,0 4-14,0 1-11,0-5-8,0 6-4,0-6-2,0 0 0,0 0 3,0 4-1,0-4 3,0 0 1,-9 5 5,9-5 1,0 0 1,0 0-1,0 0-5,-8 6-7,8-6-6,-8 0-4,8 0-10,-10 4-6,1-4-7,9 0-7,-8 0-4,-2 5-1,10-5-2,-8 0 1,-1 0 6,9 0 4,0 0 9,-10 0 9,10 0 11,0 0 8,0-5 6,0 5 0,0 0-5,0-4-6,0 4-11,0-6-9,-8 1-12,8 1-9,0 4-8,0-6-6,0-3-3,-8 4-6,8-1 0,0 2-4,8-7-4,-8 7-6,0-1-5,8-5 1,-8 5-2,10-5-2,-10 0-1,9 5 1,-1-5-1,2 5 0,-2-5 2,1 5-4,1-5-2,-2 5 2,0 0 0,1 0 0,-9 0-1,10 5-2,-2-5 0,-8 5-1,9 0-2,0 0 1,0 5-1,-1-5 3,2 5-1,-2 0 0,1 0 0,-1 5 2,11-5 0,-11 5 1,2 0 0,-2-5-1,1 5 3,0 0 1,0 0 0,-1-1 0,-8-3 0,9 3 0,1 2 2,-10-1 2,8-1 3,0 2 5,-8-2 2,0 6 4,0 0 2,0 0 1,0 0 1,-8 0-3,8 5-2,-8-5-4,-2 5 0,1-1-6,1 7 0,-1-7-2,-9 1-3,0 1-1,10-2-3,-11 1-1,2 0-1,-1 0 0,1 0 0,-1 0-2,0-5 0,1 5 0,9-5 0,-11-6 0,1 6-1,10-5 1,-11 5-1,11-10 3,0 5 0,-2-5 1,1 0 0,1 0 1,-1 0-2,0-5-1,0 0 2,9-5-2,-8 0 0,-2 0-1,10 0 3,-8-5 12,8 0-1,0 0-2,0-5 0,0 5 1,0-5 0,8 1-1,-8-1-2,10 0-13,-2 0 1,10 5-1,-9-5 1,-1 5-1,1-5 1,9 10 3,-10-5-2,11 5 0,-11 0 0,10 0 2,-9 0-4,9 0 1,-1 5 0,-7 0-4,7 0 1,-8 5-1,8-5 4,1 5-2,-9 0 1,9-5 1,-9 5-1,-1 0 0,10 0 1,-9 0 0,0 0 6,0 5-5,8-5-1,-7 5-1,-2-5 1,0 5 0,2 0 0,-1-1-7,-1 2-18,2-1-12,7 5-22,-9-6-27,2 2-31,-2-2-35,1 1-31,1 5-29,-10-5-23,8 0-19,10-5-16,-18 5-9,9-5-7,-1 0-4,1 0-5,1-5-6,-2 5-17,10-5-26,-9 0-58,-1-5-85,2 5-38,-2-10-4</inkml:trace>
  <inkml:trace contextRef="#ctx0" brushRef="#br0" timeOffset="934">1221 259 193,'0'-5'278,"0"-5"-55,0 5-25,0-5 6,0 5 1,0-5-17,0 5-14,0 0-10,0 0-4,0 0 2,0 5 5,0-5-5,-10 0-10,10 5-13,-8 0-7,-1 0-1,0 5 1,0 0-5,-8 0-4,7 0-4,-6 5 2,-3 5 2,11 0 5,-10 0 3,1 0-1,7 4-5,-7 1-9,-1 1-3,9-2-6,0 1-5,-8 5-10,8-5-14,9 5-10,-9-6-3,9 2-1,-9-1-5,9-5-3,9 4-3,-9-4 1,9 0 1,0 0-3,-1-5-2,10 5-3,-9-5-6,9 0-5,-1 0-6,1 0-7,9-5-2,-10 0-6,1 5-3,0-5-8,-1-1-3,-8 2 1,9 3-2,-10-3 1,2-1-5,-2 4 1,1-3 0,1 3 2,-10-3 1,8 3-1,-8 1 0,-8-5 1,8 5 1,0 0 1,0 0 0,-10-5 2,1 5-2,1-5 0,-2 0 1,10 0-1,-8 0 1,-1-5 0,0 5-1,0-5 0,9 0 1,-17-5 2,17 0 2,-10 5-1,2-5-2,0-5 0,8 0-2,-10 0-2,10 0 0,-9 0 1,9-4-3,0-1-1,0 0 0,9 0-1,1 0 1,-2-5 0,0 5 0,2 0 0,7-5-1,-8 5 1,9 0 1,0 0 2,-1 0 0,1 0 0,-1 0 0,10 0 0,-9 6 0,0-6 3,-1 4-2,1 2-1,-1-1 0,-7 5-1,-2-1 0,11 2 1,-11 4-2,0 0-2,2 0 0,-10 4 2,9 2 2,-1-1 0,1 5 1,0-1-1,-9 2 2,0 4 1,9 0-2,-9-6 2,0 6-1,0 5-3,0-5 1,0-5 1,0 5-1,0 0 0,-9-5 2,9 5-3,0-10 1,0 5 1,0 0 0,0-5-1,0-1 0,0 2 3,0-1-1,0-5 3,0 4 0,0-4 0,9 0 2,-9-4 1,8-1-1,-8-1-1,10-3 0,-1-1-1,-1 0 0,2-5 0,-2 5-2,1-5 1,-1 0 3,2 5-2,-2-5-1,1 5 3,1 1 3,-2-2 3,-8 7 4,8-7 0,-8 11-1,10-4 0,-10-2-1,0 6-3,0 0-5,9 0-3,-9 0-3,0 6-1,8 3 0,1-3 2,-9 3 1,9 1 2,-9 0 1,0 0-1,9 5 0,-9 0 0,8-5-2,-8 5 0,10-5-1,-10 0-1,8 0 4,1 0-3,1-1 1,-10 2 0,8-1 1,1-5-1,-1-1 1,2 1 2,7-5-3,-8 0 1,8 0-1,2 0 0,-3-5 0,-6 1-2,7-1-1,-7-5 1,7-1-1,-7 2-1,6-6 0,-7 0 0,1 5-2,7-10 1,-8 5 2,0-5-2,-1 0 2,2-5 0,-10 5-2,8-10 0,-8 6 2,9-6 0,-9 0 0,8-5-1,-8 5-1,0 0 1,10 1 1,-10-1-1,0 5 1,0 5-1,0 0 1,0 0 1,0 10 1,0-5 0,0 10 1,0-5 2,0 10 1,0-5-4,0 10 2,0 1 0,-10 3 4,2 6 5,8 5 11,-9 5 11,1 0 7,-2 9 10,10-4 12,-8 5 8,-1 5 0,0-5 3,9 0-6,-9 0-2,9-1 0,0 1-4,0 0-9,0 0-6,9 0-3,-9-6-6,9 1-3,0-4-7,-1-2-7,-8 1-6,10-10-3,-10 5-4,0-5-2,8-5 0,-8 0-1,0-5 1,9 0 2,-9 0 2,0-5-1,0 0 2,8-5-2,2 0-2,-1-5 0,-1-5-2,2-5-1,-2 0-3,11-5 0,-11 0-1,10 5-1,-9-4 0,-1-1 0,0 0 0,2 5-1,7 0 0,-7 5 0,-2 0-2,1 1 0,1 3-2,-2 7-1,-8-2 1,8 1-1,-8 1 2,9 4-3,1 4 1,-2 1 0,1 1 1,0 3 1,0 1-1,-1 0 2,2 0-1,-1 0 1,-9 5-1,8 0 2,-8 0-3,8 0-1,-8 0-3,-8 0-3,8 0-4,-8 0 5,8 0-5,-19 0-4,11 0-3,-1-1-2,-9-4-1,0 5-4,9-5-2,-7-5-8,6 5 0,-7-5-1,7 5 0,2-5 0,-1-5 0,9 5 2,-10-5 0,10 0 2,-8 5 2,8-5 0,0-5-5,0 5-4,0-5-4,0 0-3,8 0 1,2 0 0,-10 0 0,9-5 4,-1 0 5,2 0 6,7-5 5,-7 5 6,6 1 4,-7-6 3,9 0 4,-9 0 2,9 4 2,0-4 2,-1 0 3,1 1 1,-1-1 0,1 0 2,1 5-2,-3-5 1,3 0 0,-2 0 3,9 1-1,-8-1 0,-1 0 0,2 0 0,-1 0 0,-10 0 0,10 0-1,-1 0 1,2-5 0,-11 5 0,10-5 0,-9 5-2,-1-5 2,2 1 1,-2-2 1,1 1-2,-1 1 1,-8-1 1,10 0-1,-10 0-1,8 0-1,-8 5 1,0 0 0,0 0 0,0 1-3,0 3-1,0 1 4,0 1 0,0-2 0,0 7-3,0-7 0,-8 7 2,8-1 1,0-1 10,-10 2-8,10 4 2,-8-5 3,8-1 5,0 1 2,-9 5 6,9-4 2,-8 4-6,8-6 10,-10 6 1,10-5 2,0 1 3,-8 4 0,8-5-1,0 5 0,0-6-1,0 6-1,-9-4-2,9 4-2,0 0-3,0 0-1,0-5 0,-10 5 0,10 0 0,0-6 1,0 6 5,0 0 0,0 0 2,-8 0-3,8 0-1,0 0 0,0 0-5,0 0-3,0 0-4,0 0-4,0 0-4,0 0-5,0 6 0,0-1 0,0-1 0,-8 2 0,8 8 2,-10-4 4,10 6 5,-9-1 7,9 0 3,-8 0 4,8 4 3,-9 1 4,9 5 3,-9-5 2,0 5-1,9 0 0,-8-1 0,8 2-1,-10 4-3,10-6-4,0 1-2,-8 5-2,8-5-4,0-1-5,0 2-2,-9-1-4,9-1-2,0 2 0,0-2 0,0-4-5,0 0 2,0 0-1,0 0 0,9-5-1,-9 0 1,0 0 0,0-1 0,8-4 1,-8 1-1,10-2 2,-10 1-1,8-5-1,1 0 1,0-5-1,0 5-1,-1-5 0,11 0 1,-11 0 0,0 0-1,2 0-4,7-5-5,-7 5-6,-2-5-4,1 0-4,9 1-5,-10-7-5,11 7-3,-11-7-1,1 1 1,9 1 4,-10-2 1,10-4 1,-9 6 1,9-6 5,-9 0 3,-1-5 4,10 5 3,-9 0 2,1-5 1,-2 5 4,0-4 1,1 4 0,1-5-1,-10 5 4,8-6-1,0 6 0,-8 1 1,0-1 1,10 0-1,-10 5 1,0 0 5,0 5-3,0-5 4,0 10 0,-10-5 0,10 0-2,0 5 2,-8 0-2,0 0-3,8 5 0,-19 0-1,11 0-3,0 5 1,-11 0 2,11 0 0,-10 5-1,9 0 1,-9-1-2,9 1 0,1 6 2,-10-6-2,9-1 0,0 7 0,9-6 0,-9-1 0,9 6 1,0-5 0,0 0-1,0 0 1,0-5 0,9 5-1,-9-6 3,9 2 0,0-1 1,-1-1 1,2-3 0,-2-6 2,1 5 1,9-5-1,-9 0-1,-1-5-1,10-1 1,-9-3 0,9 3-1,-10-3-1,1-1-1,9 0 1,-10-5-2,2 0 1,-1 0-1,-1 5 1,2-5 1,-2 0 2,-8 5 3,9 0 3,-9 5 9,0-5 5,0 5 2,0 1 0,8 4 2,-8 0-2,0-6-3,0 6-5,0 0-10,-8 6-5,8-6 0,0 4-4,0 1-2,-9 1 1,9 3-1,-8 1 2,8 5 1,-10 0 0,2-5-1,8 5 1,-9-5 0,9 5 0,0-5 0,0 5-1,0-5 0,0-1 0,0-3-1,0 3 2,9 2-2,-1-7 2,-8 1 0,10 1 0,-2-6-1,1 0 1,9 0 1,-10-6-1,11 1 3,-11 1 1,1-7-3,9 2 0,-10-6 1,11 0-1,-11 5 0,10-5-1,-9-5-1,-1 5-3,2 0 3,-2 5 0,1-5-2,-1 5 1,2 1 0,-10 3-9,8 1 4,-8 1 1,0-2-1,9 6-1,-9 0 2,0 6 0,10-6 1,-10 9 7,0-3-1,8 3-1,-8 1 0,0 0 0,9 0 0,-9 5 2,9-5-1,-9 0 0,9 5-1,-1-5 1,-8 0 0,9 0 0,0-5 0,-9 5-4,9-5-4,-1-5-3,2 4-4,-1-4-6,-1-4-6,2 4-7,-2-5-4,1-5-2,-1 5 1,10-5 1,-9 0 2,1-5 3,-2 0 6,10 0 4,-9 0 6,-9-5 5,8 5 2,2-4 4,-2 4 1,-8 0 1,0-5 2,9 5 1,-9 0-2,8 5-1,-8 0 3,0 0 0,0 0 2,0 5 1,0 0 0,0 5-1,0-5 2,0 5-2,0 0-2,0 5-6,0 0 2,0 0 0,0 5 1,0 5 1,0 0 3,-8 0 6,8 0 6,0 5 13,0 4 6,0-3 5,0 3 5,0 1 5,0 0 5,0 0 2,0 0 3,0 5-5,8-6-6,-8 1-2,10 0-3,-10 0-5,8 5-6,-8-5-6,9 0-6,-9-1-5,0-3-2,10 3-3,-10 2-4,0-7 0,0 6 0,-10-5-3,10 5 1,-9-5 0,9-1 2,-8-4-4,8 0-1,-10 0-3,2 0-2,8-4 1,-9-2-4,1 1-2,-2-5-3,2 0-5,-1 0-3,-1-5-7,2 0-11,0-5-7,-11 0-4,11-5-5,-2 0-4,2 0 1,-1 1-3,1-6 3,-2-5 5,10 5 2,-8-6 1,8 2 3,0-1 2,8 0-1,-8 5 5,10-10 4,-2 11 4,1-7 5,9 1 6,-10 1 3,11-1 4,-3 0 5,3 0 2,-1 0 2,-1 0-1,1-5-1,9 5 0,-10-4-2,9 3 1,-8-3-1,9 4 1,-10-5-2,10 0 4,-9 5 1,-1 0 1,1-5 3,0 6 1,-1-2 1,-8 1 0,9 1 8,-10 4-4,2-5-1,-2 5 0,1 0-2,1 0 2,-2 0 1,-8 0-1,9 0-3,-9 5 2,0 0 4,0 1 1,0-2 3,0 7 1,0-2 1,0 1-1,0 5-2,0-4-1,-9 4-1,9 4-1,-18 1-5,9 1-1,1 3-1,-2 1-1,-7 5 1,8 0-2,0 0 1,1 0-1,-1 5 2,-1 0 0,2 0 0,0-1 0,-2 2 2,10-1 1,-9-1 1,9 1-1,0 0 1,0-5-1,0 5 1,0-5 2,0 0 0,0 0-1,9 0-2,-9-5 3,10-1-1,-2-3 3,0-1-2,2-1 0,-1-4-1,-1 0-1,10-4-1,-9-1-1,9-5 0,-1-1 0,1 2-1,-9-6-1,9 5 1,-1-5 1,1 0 1,-10 0 0,11 0-1,-3 0-2,-6 0 2,7 0 3,1 5-1,-9 1 4,9-2 3,-9 7 3,-1-1 5,2 5 3,7 0 0,-8 0 1,8 5 2,-7-1-1,-1 7-2,7-2-2,-6 1-3,-1 5-1,-1 0-1,10 5-3,-18-5 0,9 5-3,1 0-1,-10 0-1,8 0-1,-8-5 1,0 5 0,0-5 1,0-6-4,0 1 2,0 1 3,0-7 3,0 1 3,0 0 4,0-5 2,0 0-1,-8-5 4,8 0-2,-10-5-1,10-5-4,-9 0-2,9 1-6,0-7-3,0-3 1,0 4-2,0-10-2,9 5-6,1 0-2,-2-5-6,0 6-6,2-6-6,7 5-11,-8 0-7,9 5-8,-10 0-4,10-5-9,1 6-6,-2 4-9,1 0-8,-10 0-18,10 0-26,-9 4-36,-1 2-35,2-1-37,-1 5-48,-9 0-55,8 0-53,-8 5-44,0-5-40,8 5-54,-8 0-108,0 0-56,0 0 0,-8 0 34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55.71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418 354 16,'-10'0'254,"10"0"-3,0 0 8,0 0-13,0 0-17,0 0-13,0 0-5,-8 0 3,8 0 4,0 0 8,0 0 3,0 0 0,0 0-3,0 0-4,0 0-7,0 5-9,0-5-9,0 0-15,0 0-7,0 5-12,-9-5-12,9 0-17,0 0-6,0 5-7,0 0-6,0 0-2,0 0-9,0 5-7,0-5-5,0 5-3,0 0-10,0 0-12,9 5-10,-9-5-11,0-1-5,0 2 0,0 4-1,0-5-1,8 4-1,-8-4 0,0 5-2,0-4-1,10 3 1,-10 1-6,0-5 0,0 5-3,0 0-2,0 0-3,0 0-2,0-5-4,8 9-6,-8-4 2,0 0-6,0 0-2,0 0-1,0-4-9,0 3 3,0 1 1,0 0 2,0 0 1,-8 0 1,8 0-5,0 0-10,0-5-10,0 4-27,-10-3-36,10-1-50,0-1-55,0 2-60,-8-7-64,8 1-60,8 1-49,-8-6-44,0 4-44,0-4-52,10-10-96,-2 5-45,1-10 10,1 6 33</inkml:trace>
  <inkml:trace contextRef="#ctx0" brushRef="#br0" timeOffset="452">737 115 78,'0'-5'418,"-10"-5"-81,-7 0-68,7 0-23,2 5-25,-9-5-34,7 1-31,2-2-20,-1 7-10,-9-7-6,9 7 1,-9-1 2,1-5-3,7 10-3,-6-5 6,-3-1 7,1 6 4,-9 0 8,11 0 2,-3 6-1,3-1 3,-11-1 3,0 2 1,0 3 1,1 6 8,-1 0 3,0 11 4,1-6-1,-1 4-7,2 6-10,-2 0-10,0 5-13,1 0-17,-1-5-17,9 4-18,1 6-12,-1-5-8,1 0-6,7 5-5,2-6-5,-1 1-6,9 0-4,-10 0-3,20 5-5,-10-5-3,9-1-2,-1 1-2,2 0-2,7 0-1,1-5-1,9 0 2,-1 0 0,0 0-3,0-6 0,1 1-1,0-5-2,8-5 0,1 0-1,-10 0-1,10-5-1,-1-6 2,0 2 0,0-6-1,0-6 0,2 2 3,-10-1-2,-1-5 2,9-5 1,-8 0-5,0 0 0,-10-10 1,9 5 0,1-5 0,-9-4-2,-1-1 2,1 0 1,-1 0-1,1 0 0,-9-5 3,1 5 0,-2-5-3,1 1 0,-1 4 0,-8 0-2,0-5 2,10 6-1,-10-6-4,-10 5 2,10 0-2,0 0-3,-8 0-6,8 5-7,-9 0-12,1 5-13,-2 5-15,1 0-23,1 0-31,-2 6-34,2 3-35,-1-3-36,0 4-33,-8 5-35,8 0-35,-1 0-30,2 5-19,0 0-15,-2 5-13,1-5-19,1 5-46,8-5-79,0-1-36,0 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56.89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318 184 10,'0'0'111,"9"-5"2,-9-1 10,0-3 15,0 4 17,0-5 15,10 5 23,-10-5-9,0 5-10,0-5-8,0 0-9,0 5 0,-10-5-5,10 5-2,0-5-3,0 5 6,0 0 2,-9 0-1,9-5-1,-8 10-9,8-5-1,-8 1-2,-2 4-3,1 0 0,1 4-3,-2-4 11,2 5 16,-11 5 16,11 0 10,-9 0 13,-1 5 5,0 5-6,1-5-6,-2 4-13,1 1-19,1 6-22,-1-7-14,1 7-21,-1-2-16,10 1-10,-2 0-9,-7 0-8,8 0-11,9-6-6,-9 7-8,9-2-4,0 1-6,9-5-7,-9 5-4,9-5-4,-1 0-1,-8 0-4,9-1 0,1 2-3,-2-6 0,0-1-1,2 1 0,-1 0-1,-1-5 0,10 0-4,-9 0-6,-1 0-7,2-5-7,-2 0-9,1 0-13,1-5-16,-2 5-23,10-5-28,-9 0-34,9-5-48,-10 5-49,9-10-64,-7 5-59,7-5-64,1 0-52,1-4-56,-3 3-67,3-8-111,-3 4-28,-6-5 27,7-1 51</inkml:trace>
  <inkml:trace contextRef="#ctx0" brushRef="#br0" timeOffset="434">947 214 137,'9'-5'164,"-9"5"-10,8-6-3,1 2 5,0-7 12,0 7 2,-9-7-14,8 2-17,-8 4-10,10-5-8,-10-5-6,9 4 2,-9 2 1,0-6 3,0 5 7,0-5 8,0 5 9,0 0 9,0 1 9,-9-2 2,9 1 0,-10 5 4,10 0-11,-8 1-11,-1-2-13,0 1-8,0 5-6,-8 5 7,8 1 4,-8-2 5,-2 6 16,1 0 7,1 5 5,-9 0 1,7 0-7,3 0-13,-3 5-13,1 0-17,1-1-19,9 1-12,-10 1-11,9-1-11,-1-1-8,2 1-7,8 0-8,0-5-5,0 5-2,0-5-5,8 0-4,11 0-2,-11 0-2,10 0-1,-9-5-4,9-1 0,9 2-2,-11-1-2,3-5-3,-1 4-2,-1-3-2,1-2-1,-1 7 0,1-7-2,0 1-1,-9 1 1,-1-6-1,10 4 0,-18 1 0,9 0 1,-1-5-2,2 5 1,-10 0-1,0 0-2,9 0 2,-18 0 0,9 5 1,0-5-1,-10 0 0,2 5 2,-1-5-1,0 5-1,0-5-3,-8 5-4,-1 0-7,10-6-7,-11 7-10,1-7-12,1 2-13,-1-1-21,-9-1-28,11 2-35,-3 3-39,-7-9-43,9 5-45,-10-5-49,9 0-57,0 0-50,-8 0-54,8 0-75,0-5-126,-9 1-40,10-1 5,-1-1 34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58.07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313-6 223,'0'0'374,"-9"0"-40,9 0-17,0 0-16,0 0-40,0 0-44,-9 0-30,9 0-22,-9 4-16,9 7-7,-8-7 1,-10 7 2,9 4 10,-1 4 8,-7 1 6,-1 0 4,1 5 5,-1 5 2,-9-1 3,11 7 5,-3-7 3,1 11 0,10-5-8,-11 0-10,11 4-9,-9 2-12,7-6-17,2 4-20,-1 6-20,9-5-13,-9 0-9,9-1-5,0 2-7,0-2-6,9-4-3,0 5-7,-1-5-2,2 4 0,7-9-2,1 5-1,-9-5-1,17-5-3,-7 0 1,-3-5 0,11-1 2,-9-4-5,9 0-2,-10-4-1,10-2-1,-1-3-1,-8 3 0,-1-9 0,10 0-4,-9 0 0,-1-5-3,1 5-4,-1-4-2,-7-2-3,7 6-3,-7-5-2,-2 1-1,1 4-1,-9-6-2,9 6 0,-9-5 0,9 5-1,-9 0 2,0 0-3,0-4-2,0 4 2,0 0 0,8 0-5,-8 0-8,0-5-22,0 5-22,0-6-20,0 6-27,0 0-35,-8-4-51,8-1-61,-9-1-71,9 2-74,-9-7-80,0 2-95,1-1-121,-2-5-121,1 0-47,-9 0 11,10 0 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2:44:27.5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994 213 420,'0'-8'313,"0"3"-302,0-3 67,-4 2-28,4-2-24,-4 4-6,4 3-8,0-3 1,0-6-4,0 8 7,0 0-2,0-2-5,0 4 6,0-4-2,0 4 11,0-4-2,0 3 2,0-3 6,-5 2-9,1 0-3,4 0-4,-4 0-10,0 0 1,0-2-3,-5 4 0,-1 0-1,2 0-1,2 6-1,-6-2 1,3 0 2,1 1-1,-8-1-1,5 4 0,1-2 4,-2 2-4,-1-3 4,-1 3-3,0 2 3,1-1-4,1 1 5,-1-2-3,-3 5-2,8-4 6,-5 1-3,1-1-2,3-1 7,1 0 7,-8 2-4,8-1 0,-5 1-6,1-1-3,-5 5 1,1-1-3,4 4 3,-1 1-2,1 3-1,3-2 0,-5 0 4,8 2-4,-2 1 1,4 1 2,0 0 4,4 0-2,0 3 0,0-3 5,0 4-7,0-2 4,-5 4-1,5-2-2,0 4-2,0-1 2,-4-1-3,4 2 0,4-8 0,-4 4 0,0-2 0,5-6 0,-1 0 5,-4-2-1,0 2-5,4-2 1,0 1 4,-4-5-2,4 1-3,2-1 1,3-3 3,5-1 1,-2-1-4,9-2 0,3-2-1,-3-4 2,0 5-4,-1-1 2,-3 0 0,-9 4 0,5-3 1,-8 3-1,10-4 1,-7 2-1,5-5 1,3-2 2,1-3-2,7 2 0,1-6-1,4-1 1,0-1-1,-1-1 0,-3 5 0,-4-2 0,-1 3 0,1 1 0,-4 0 0,-3 0 0,4 2 0,-9-2 0,-1 4 0,-4-4 0,-4 8 0,0-8 0,0 8 0,0-4 1,0 0-1,0 0 2,0 0-2,0 0 1,0 0-1,-4 0 0,4-4-3,0 4-37,0 0-124,0-4-148</inkml:trace>
  <inkml:trace contextRef="#ctx0" brushRef="#br0" timeOffset="1546">1608 694 307,'17'-17'225,"-9"4"-94,-2-1-3,-1 1-65,-1-1 19,-4-1-11,0-1-49,0 1 15,0-2 6,0 4 3,0 3 4,-4 2-12,-1 3 1,-1 1-24,-2 4-9,-9 8-2,-4 3-3,-12 6 2,-6 14 6,0 5 2,2 10-4,8 2-1,9 10 2,9-4 2,11-3-4,12-3 0,15-3 1,4-13 1,17-5-5,1-10 1,4-9-4,1-10 4,-2-9 0,-5-11-1,-6-5 1,-10-7-1,0-12 0,-14-4-1,-7-9-2,-12-7 0,-11 1 0,-12 4 0,-11 3-4,-5 16 4,3 7-3,-7 14-8,7 10-16,6 7-18,-5 10-21,8 9-50,4 6 14,5 4-55,7 4-148</inkml:trace>
  <inkml:trace contextRef="#ctx0" brushRef="#br0" timeOffset="2190">2358 662 709,'0'-12'79,"-5"-3"32,-3-1-35,0 3-19,-2 2 0,1 3-11,4 4-5,0 4-24,1 4-9,0 9 23,-4 14 26,-1 8-22,1 12-6,-2 6-12,6 4-7,2-3-1,4-3-3,2-6 1,6-9-6,-6-9 6,4-6-3,1-11 7,-5-10 7,9-14-11,-4-13-2,10-9-5,-2-16 3,-5-9-2,-2-6 0,-2 0-1,-3 5 1,0 12-1,-5 10 0,5 17 1,-5 6-1,4 13-9,-4 8 8,8 5 1,5 12 0,-1 6 1,8 10-1,1 3 0,-4 4 0,1-2 0,1 2 0,-3-7 0,-7-10 1,-1-2 0,-2-10-1,1-10 5,0-5 3,-3-7-5,0-10-2,5-8 0,3-12-1,1-3 1,1 0-1,4-2 0,-5 5 0,0 7 0,-4 7-1,-2 9-2,0 12-3,-2 6 4,3 13 2,1 10 1,3 13-1,1 2 0,2 2 0,6 1-1,0-9 1,-1-9 1,5-8 2,-2-15-2,8-15 1,-5-14 2,5-8-2,-1-15-1,-2-2 4,-7 0-5,-8 6 9,-9 8-4,-4 13-5,-4 9-4,-5 10 0,1 10-25,-1 7-64,5 5-140,0 9-135</inkml:trace>
  <inkml:trace contextRef="#ctx0" brushRef="#br0" timeOffset="3232">3367 520 655,'0'-14'119,"-4"5"-24,0-1 27,0-2-60,-1 3 6,1 3-3,0 2 3,0 4-34,-3 2-13,3 4 13,-3 9 8,1 11-7,2 8-3,-1 14-3,1 11-5,4 8-2,4 8-2,1 2-6,3 5 0,2 1-6,4-5-3,-10-1-4,0-6 0,-4-4 1,-4-7-1,0-8 1,0-10-2,-7-11-5,4-9-29,1-10-26,6-12-79,-4-12-194</inkml:trace>
  <inkml:trace contextRef="#ctx0" brushRef="#br0" timeOffset="3608">3474 547 799,'-4'-31'87,"0"8"28,-3 8-28,2 3-58,5 10-20,6 12 67,4 7-12,7 12-6,-1 7-30,8 4 5,-3 9-16,-4-4-11,-8 1 0,-9-2-6,-13-3 2,-4-1-2,-9-8 0,-1-2 0,2-11-16,2-6-25,13-5-6,2-10-86,8-4-12,12-7-101</inkml:trace>
  <inkml:trace contextRef="#ctx0" brushRef="#br0" timeOffset="3960">3895 591 692,'0'-14'78,"-3"1"46,-1 1-9,0 1-33,0 3-30,2 4 4,-2 4-19,-4 3-1,4-2-9,-5 9-6,1 1-3,-2 4 0,4 3-4,3 9-4,6 0 4,2 9-4,2 3-9,5-1 3,5-2-4,0-1 3,3-8 0,1-4-3,-3-10 0,4-5 3,-5-11 4,1-8-5,2-10 1,0-7-2,1-11 4,-3-3-5,0-2 0,-5 0-3,-5 7 3,-8 10 0,5 10 0,-10 11-2,-3 8-3,4 10 4,-5 7-1,5 8 0,4 5 3,4 3-3,9 5 3,8-5-2,7-7 1,3-1-10,4-9 7,-1-9-8,-2-5 6,-2-9 1,-2-7 0,-2-7 4,1-7 0,-2-6 0,2 0 0,-5-9 1,0-3-1,-4 0 3,0 2-3,-5-2-3,-1-1 3,-3 9 0,-4 0 3,2-1-2,-5 3-1,3-1 0,-5 1 0,5-5-4,-1 3 4,0 1 0,4 2 3,1 5-3,-5 3 1,0 6-1,-4 1-3,0 5 3,0 3 0,0 3 2,0 3 0,-4 2-2,4 2 0,-4 2 0,0 6 0,-5 10 4,1 8 12,-10 14 6,4 6-11,1 8 2,4 5 1,1 4 7,4 3-5,4 5-4,0-2-1,4 6-3,-8-3-4,4 0 0,-10-8-4,4-6 2,-2-8-2,0-10 1,-1-9-2,1-10-1,3-7-26,1-9-34,4-1-73,-4-8-199</inkml:trace>
  <inkml:trace contextRef="#ctx0" brushRef="#br0" timeOffset="4868">4373 677 853,'-17'-8'49,"8"-3"74,5-1-21,4 1-52,13-1-26,9 3-12,22-1-2,5 1-8,13-3-2,4 2-56,-9 6-84,-13 4-170</inkml:trace>
  <inkml:trace contextRef="#ctx0" brushRef="#br0" timeOffset="5100">4774 794 883,'-4'17'38,"27"-3"1,-7-18 51,3-2-47,3-2-6,-1 3-27,20-13 13,-6 1 5,0-6 7,-9-4-8,2-5-11,-12-5 2,-3-1-6,-3-3-3,-2 1-7,-8 2 4,-5 5-6,-12 5 0,-8 6 0,-16 13 1,-11 13 0,-3 17 6,-2 13 17,10 14 1,6 6-6,20 5-4,17-1-5,21-4-4,10-6-3,20-8 1,7-7-4,12-3 0,0-11-71,-4-5-99,-1-9-30,-3-10-170</inkml:trace>
  <inkml:trace contextRef="#ctx0" brushRef="#br0" timeOffset="5468">5399 591 805,'-7'-22'58,"3"0"74,8 4-43,3 1-12,9 3-16,1 7-24,8 9-4,7 6 5,3 9-20,6 8-7,-2 11-5,-8 3-2,-4 3-1,-10 2-3,-9-4 0,-8 4 3,-8-7 1,-5-2-2,-7-7 10,1-11-10,5-7 11,-9-14-6,9-10-4,2-12-2,7-15 0,10-10-2,3-11-1,10 3 1,13-3 0,-1 9-3,15 7-45,12 9-25,5 7-84,0 7-86</inkml:trace>
  <inkml:trace contextRef="#ctx0" brushRef="#br0" timeOffset="41244">21 708 493,'0'-18'210,"0"5"-137,-10 0 3,6 3-29,0 1-9,2 5 1,2-2-26,-4 6-7,4 0 2,0 2 1,4 2-5,-4 5 10,0 1 16,4 7-19,1 4-2,2 2-7,-3 4 6,4 0-7,1 0 1,3-4 8,1 0-9,2-10 4,2-1 3,0-10 3,11-8 7,6-11-5,11-5-1,8-14-5,9-4-4,8-5 5,-4 0 3,4-1 13,-8 5-6,-4 5-1,-13 7-6,-3 4 7,-10 4-10,-2 6-7,-2 1 3,-7 3-3,1 5-1,1-2 1,-6 7-1,-5 1 0,-6 0-1,1 1 1,-6-1 0,-1 0-2,0 4 4,0 0-2,0-2 0,-4 2 0,4 0 0,-1 1-12,-4-1-27,5 4-63,-4-3-6,0 7-109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2:59.1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137 41 650,'2'-10'165,"-2"5"-68,0-3 19,-2 0-62,-1 2-6,2 6 7,1-4-14,0 8-18,-4-4-18,-5 10 0,-3 3 3,-9 10 0,1 12 9,-5 1-6,8 12-5,-1-2-5,12 4 0,6 4 0,10-6-1,12-6 0,8-11 1,2-9 3,7-14-1,9-12 0,-7-9 0,-6-8-1,-4-12-1,-10-2 1,-13-6 2,-8-4-4,-4-4-3,-13 0 3,0 0 4,-5 8-4,4 9-5,1 9-15,4 10-31,2 9-62,2 12 8,-3 7-36,-1 6-96</inkml:trace>
  <inkml:trace contextRef="#ctx0" brushRef="#br0" timeOffset="404">442 89 121,'19'-12'691,"-2"6"-601,4-1 36,-8 1-45,11 10-43,1 2 21,3 7-29,-2 10 1,0 8 0,1 3-16,-10 3-2,-9 3-4,-6-2-3,-4-3-5,-2-3 2,-9-11-1,9-7 7,4-6 8,-4-12-6,4-18-7,4-4-4,0-15 0,1-8 0,3-5 0,5 0-5,6 10 3,-6 6-42,8 11-59,-1 10-25,5 11-6,-7 8-111,5 10-173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4:59.51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106 174 76,'0'-5'84,"0"1"-11,0-2 0,0 1 2,9 1 8,-9-7 8,0 7 4,0-2-1,0 1 1,10-4 4,-10 3 9,0 2 5,0-7 6,8 7 1,-8-1-6,0-5 1,0 5 1,0-5 3,0 5 7,0-5 13,0 5 5,0-5 11,0 5 14,0 0 14,0 0-3,0 0 0,-8 5-7,8-5-12,0 5-14,0 0-17,-10-5-22,10 5-25,0 5-12,-9-5-10,9 10-6,-8-5 3,-2 10 6,2 0 14,-1 5 14,0 0 18,0 5 16,9-1 14,-8 2 9,-2 3-2,1 1-5,9 0-13,-8 0-14,8 0-15,-8-1-16,8 1-19,-10 0-16,10 0-14,0-5-5,0 5-6,0-5-7,0 0-3,10-6-1,-10 2-1,8-1-2,-8-1-1,8-4-2,1 0 0,1-5 2,7 0 0,-8-5-2,0 5-2,9-5-2,-1-5 3,1 5-2,-1-5 0,1-5-1,0 5 0,-1-5-1,10 0 0,-9 0 0,-1 0-1,1-5 1,9 5 1,-10-4-1,1-2 0,0 1-1,-1-5 2,2 6 1,-3-2-1,3-4-1,-1 0 1,-1 0-1,-7 1-2,-2-1 0,0 0 0,1 0 0,1-5 0,-2 5 1,0 0-1,-8-4 0,10 4 0,-10 0 1,9 4-1,-9 2-1,0-1 2,0-1-2,0 2 1,0 4-1,0 5-1,0-6-1,0 6 0,0 0-2,0 6-2,0 4 5,-9 0-2,9 5 0,-10 0 2,10-1 0,-8 1 2,0 6 0,8-2 0,-10 1-2,10 0 0,-9 0 2,9-5 0,0 4-1,0 2 1,0-6 0,0 0 1,9-1 0,1-4 1,-2 5-1,0-4-1,2-2 0,-1-4 0,-1 0-1,10 0-1,-9 0-2,9-5-3,-9 0 0,-1 0 1,2-5-1,7 5 2,-8-5-1,0-5 1,-9 5 2,8-5 1,1 1 0,-9-6 0,10 4 2,-10-4-1,8 0-1,-8-4-1,0 4 0,0-5 0,0 0-2,-8 0 0,8-5-1,0 5-1,0-5 0,-10 1 2,10 4-2,-9-1 1,9 1 1,-8 5-1,8 6 0,-9-6 0,9 5-3,-9 5-4,9 0-7,-9 5-8,1 0-8,-2 0-16,2 5-16,-1 0-26,-9 5-24,9-1-23,-9 2-22,10-1-20,-11 5-20,11-5-11,0 5-17,-2-5-15,1 5-19,9-1-15,0-4-15,0 5-17,0-4-19,9-7-29,-9 1-33,18 0-58,-10 0-60,2-5-12</inkml:trace>
  <inkml:trace contextRef="#ctx0" brushRef="#br0" timeOffset="698">911 343 167,'18'6'393,"0"-1"-52,-9-1-61,8 7-22,-7-1-8,-2-1-34,0 2-22,2-2-6,-1 6 3,-1-5 1,2 5 2,-2 0-7,1-5-8,-9 5-8,8 0-7,-8-5-10,10 0-16,-10 0-19,0-1-15,8 2-9,-8-1-10,0-5-5,0 5-1,0-5-3,-8-1 4,8 2 11,0-6 10,0 0 15,0 0 14,0 0 8,0 0 8,0 0-7,-10-6-11,10 2-18,0-7-17,-8 2-22,-1-1-22,9-5-18,0 0-18,0 0 0,0-5-3,0-5 0,0 5-2,9-5 1,-1 0 1,2 1-1,-2-2 4,11 6-2,-2-4 1,1-1 1,-1 5 0,1 0 3,0 5-1,-1 0-1,1 0-2,-1 6-2,1 3-3,-9 1-1,9 5-1,0 5-1,-9 1 2,8 3 2,-8 6 1,8-4 5,-7 8 1,7-4 3,-7 5-3,-2 0 0,1-5-2,0 4-4,0 1-1,-9 1-2,8-1-1,1-5-4,-9 4 2,0-4-1,10 0-2,-10 0 1,0 0 0,0 0 0,0 0-2,0-5-6,-10 5-14,10-6-14,-9 6-20,9-4-30,-8-1-41,-1-1-49,0 2-46,9-2-46,-9-3-41,1-2-43,8 1-40,-10-5-32,10 6-24,-8-6-23,8-6-40,0 1-62,-9-5-50,9 5-4</inkml:trace>
  <inkml:trace contextRef="#ctx0" brushRef="#br0" timeOffset="1104">1557 314 79,'18'-10'531,"-9"-1"-47,0 2-73,0 4-37,-9 0-33,8 0-49,1 5-27,-9 5-18,9 0-17,0 5-15,-1 0-11,-8 5-2,10 5 7,-1 0 4,-1-1-7,-8 1-8,10 5-10,-10 0-16,8-5-11,-8 5-16,9-5-17,-9 5-22,0-5-21,8-1-18,-8 2-15,0-7-7,10 7-11,-10-6-8,0-6-5,8 6-1,-8-5-3,0-5-4,9 5-2,-9-5 0,0-5 0,10 0 2,-2 0 1,0-5-3,2 0-1,7-5 2,-8-5-3,9 0-2,-10 0-2,10-4-2,1-1 0,-11-1 0,1-3-3,9-6 0,-10 5 0,1-5 2,1 5-3,-2-5 2,0 6-3,2-6-5,-1 10-5,-9-6-7,8 7-13,-8-1-13,0 10-17,8-5-28,-8 5-33,0 0-39,0 5-39,0 1-45,0 4-36,0-6-33,10 12-21,-10-6-22,0 9-15,0-3-9,0 3-19,0 1-34,0 0-73,0 0-60,0 0-20</inkml:trace>
  <inkml:trace contextRef="#ctx0" brushRef="#br0" timeOffset="1450">2009 528 24,'17'0'407,"-7"0"-81,-2-5-66,0 0-28,11 0-25,-11 0-39,10-5-36,-9 0-22,9 5-9,-9-5-2,9 0-2,-10 0 0,1-5-4,9 6 4,-10-2 6,1-4 7,1 5 8,-2-4 7,-8 4 8,8-5 8,-8 4 4,10-3 2,-10 4 2,0-5-1,0 4-2,-10 7-1,10-6-5,0 5-9,0 0-14,-8 5-13,8 0-16,0 0-15,-8 0-16,-2 5-18,1 0-16,1 5-6,-2 0-6,-7-1-4,9 6-1,8 1-1,-10-1-3,-7 0 1,17 0 1,-10 0-1,2 4-1,8-4-1,-9 5 0,9-5 2,0 5 0,9 0-1,-9-5 3,8 0 0,2 0 1,7 0 0,1-5 1,-1-1-3,1 2-2,1-7 1,7 7-2,-9-7 0,1-4-1,9 0 1,-10 0-1,1 0 1,-1 0 2,1-10-1,0 5 0,-1-4 0,2-1-1,-3-1 1,3-4 0,-11 0 7,10 1 8,1-1 11,-3 0 7,-7 0 7,9 0 7,0 0 6,-9 0 9,9 0-1,-10 6-1,1-2-10,-1 7-7,2-7-6,-10 7-6,9 4-8,-1-5-9,-8 5-7,10 0-4,-2 5-4,-8-1 1,9 1-1,1 5 1,-2 1-1,0-2 1,1 1 0,-9 5 1,10 0-2,-2-5 0,-8 5-1,8-5 0,-8 5 1,0-5-3,0 0 2,0-1-4,0 2 1,0 4 3,-8-11 0,0 7 0,8-1 1,-10-5 4,10-1-1,-9-4 3,1 5-1,8-5-3,-8 0 2,8-5 0,-10 1 0,1-7-3,9 2 0,0-1-2,0-5 3,0 0-2,0 0-3,0 0-3,9-5-2,-9 5-1,10 0-4,-2-5 6,0 5-9,1 0-5,9 0-3,-10 1-5,11 4-2,-1-5-3,-10 4-1,11 2-5,-3 4 6,-7-5 5,9 5 0,0-5 5,-1 5 5,2-5 2,-3 5 0,11 0 2,-9 0 0,1-5 1,6 5 3,-7 0 2,9-5-2,-9 5 3,-1 0 1,10-5 0,-9 5 1,-10 1 0,10-2 2,-9 1 3,8 1 0,-7-2 0,-10 6 0,8-5 2,0 5-1,-8 0 2,0-5 1,0 5 1,0 0 1,0 0 1,0 0 1,0 0 3,0 0 0,-8 5 0,8-5-3,-8 0-3,-11 5 1,11 1-3,-10-2-3,1 1 0,7 5 0,-7 1-2,-10-2-1,9 6 1,1-5 1,-9 5-1,7 5 2,3-5 0,-11 5 0,17 0 1,-7-1 1,-1 1-1,1 5-1,-1-5-6,9 0-12,0 5-13,0-10-12,1 5-14,8-5-13,0 0-8,0 0-5,0-6-1,8 2 8,1-7 12,0 2 12,0-6 13,9 0 13,-9 0 10,7-6 8,3 2 3,-1-7 4,-10 2 1,11-6 0,-3 5 0,3-10-2,-2 5 2,1 0 0,-10-5-2,10 0 0,-9-5 2,9 5 3,-1 1 7,-7-1 16,-2-1 17,10 7 16,-9-1 22,-1 0 21,1 5 19,-9-5 10,10 10 1,-10 0-8,8 0-16,-8 0-18,0 5-15,8 5-11,-8 0-11,10 5-5,-10 5-2,9 0 5,-9 4 6,0 7 8,8-2 4,-8 6-1,0 0-2,0 5-2,-8-5-1,8 5-4,0 0-4,0-5-1,0 4-8,-9 1-5,9 0-5,0 0-5,-10-1-5,10-4-4,0 5-4,-8-5-3,8 0-2,-8 5-3,8-10-2,-10 4-1,10-3-4,-9-2 1,9-3-2,-8-2-1,8-4-1,0 0 1,-9 0 0,9-5 1,0-5 1,-9 5-1,9-5 1,0-5 1,0 5-2,0-5-6,0-5-6,-9 0-7,9 0-8,-8-5-16,8 0-6,-10 0-7,10-5-6,0 0-1,0 0-2,0 0 0,0 0 4,10-5 9,-2 1 0,1-1 1,0-5 2,0 5 0,8-5 4,1 5 5,0-5-2,-1 0 1,-7 1 4,7-2 2,1 2 0,-1-1 8,1-5 1,0 5 4,-1-5 5,1 6 3,-1-6 3,-7 0 2,7 0 4,-7 5-1,7-5-2,-7 5 4,6 0-1,-7-5 2,1 11 0,-2-7 3,-8 2-3,8 4 1,2-1 3,-10 2-3,0-1 1,9 5 0,-9 0 3,0 0 1,0 6 3,0-2 3,-9 6 3,9 1 2,0-2 0,-10 1 0,2 5-2,0 5-2,-2 1-3,-7-2-3,-1 6-4,9 5-1,-9-5 0,1 5-2,-1 5-1,0-5 0,1 5 1,8-5 1,-9 4-1,10 1 0,-2 1 1,1-1 0,9-1 3,-8-4-3,8 5 1,0 0-1,8-5 2,-8 5 3,9-5-3,1 0-2,-2 0-6,1-5-3,0-1-6,8 2-4,-8-7-4,9 7-4,0-11-2,-9 4 1,9-4 2,-1 0 3,1-4 5,-1-1 4,1-1 3,0-3 2,-1-1 2,1-1 3,-1 2 0,1-1 4,1-5-1,-2 5 1,1-5 5,-1 5 4,-7-5 12,6 5 7,-6 0 12,-1 1 6,-1-2 6,2 7 2,-2-2-3,-8 1-5,0 5-10,9-4-10,-9 4-6,0 0-10,8 0-6,-8 4 0,0 1-3,-8 5 0,8 1 1,0-2 2,-9 6-1,9-5 3,-8 5-2,8 0-1,-10 0 1,2 0-2,-1 0-1,-1 0-1,2-5 0,8 5-1,-8-10 2,8 5-1,-10-5 0,10-1 3,0 1 1,0 1 5,-9-6 2,9-6-3,0 1 1,9-4 3,-9-1 0,0-5-3,10-5 3,-10 0-6,8-5-3,-8 0 3,8 0-1,2 5-2,-10-5 0,9 1 1,-1 4 0,-8-1 5,10 1 4,-2 1 4,-8 4 3,9 5 7,-9 0 1,0 0 1,8 5-1,-8 0-4,0 0-5,0 5-5,10 0-5,-10 0-4,8 5-3,1 0-1,1 5 2,-2 0 8,0 5-3,2-5-2,-1-1 1,-1 6 0,1 1 1,0-1 0,0-5-4,9 5-7,-9-1 4,-1-4 3,2 5 0,-2 0-3,1 0 1,-1-5-7,-8 5-9,10 0-15,-10 0-24,0 0-26,0-5-49,0 4-58,0-3-63,8-1-64,-8-5-67,0-1-57,0 2-45,0-6-42,0 0-48,0 0-77,9 0-49,1-6 2,6-3 38</inkml:trace>
  <inkml:trace contextRef="#ctx0" brushRef="#br0" timeOffset="3128">4371 184 156,'8'-4'475,"-8"-7"-76,10 7-65,-10-7-23,0 7-20,0-2-36,0 1-26,-10 5-21,10-4-16,0-2-6,-8 6-15,8-5-10,-9 5-7,1 5-2,-2-5-4,1 6 1,-9 3 4,10-3 4,-1 9 0,-9-6 0,1 6 0,7 0-7,-6 0-9,6 5-12,1 0-15,-9 0-15,10 0-13,-1 0-13,9 0-17,-8-1-10,8 2-11,0-1-9,0-1-3,0 1-6,0 0-3,8-5-1,-8 5-5,9-5-2,-1 5-1,2-6-5,-2 1-12,1 0-22,1-4-32,6-1-44,-6-1-50,7 2-59,-8-7-69,9-4-72,0 0-67,-1 0-60,1-4-70,9-7-108,-10 2-57,1-6-5,0 0 34</inkml:trace>
  <inkml:trace contextRef="#ctx0" brushRef="#br0" timeOffset="3400">4583 433 42,'-9'10'541,"1"-5"-82,-2 0-93,10 0-48,-8 0-78,8-5-70,0 5-46,0-5-32,0 5-13,0-5-11,8 5-10,2-5-4,-2 0-5,10 0-3,-9-5-6,9 0-7,-1 0-9,-9 0-2,11 0 0,-1-5 0,-1-4 6,1 3 7,0-4 8,-1 0 14,1 6 15,-1-6 9,-7-6 15,7 7 9,-7-1 4,-2 0 3,1-5-3,-1 0-10,2 0-6,-10 0-4,8 1-11,-8-1-8,0-1-6,0 1 1,0 1 1,-8 4 1,8 0-1,-10 4-6,10 2-4,-8 4-5,-1 0-5,-9 5-6,9 5 0,-17 0 3,8 4 6,1 6 8,-2 6 12,-7-1 15,9 4 8,-1 6 5,-1-4-5,11 3-4,-9 1-9,7 0-8,2 0-7,8 0-9,0-6-7,0 2-6,0-2 0,0 1-6,8-5-1,2 0-4,-1-5-8,-1 5-6,10-5-3,-9-5-4,9 5-4,-1-6 1,1-3-6,0 3 0,-1-4 1,1 1 0,-1-2-3,1-4-6,1 5-9,-2-5-16,1 0-22,-1-5-30,-8 5-36,8 0-41,2 0-38,-11-4-42,0-2-48,2 6-54,-1-5-54,-1 5-63,-8-4-96,0-1-127,0-1-50,0 2-3,-8-1 26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5:03.64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290 353 85,'8'-5'320,"-8"0"-48,8-5-30,-8 5-6,10 0 9,-10-5-21,0 5-21,0-5-12,0 5-7,0-5-3,-10 0 5,10 5 5,0 0-4,-8 0-7,8 1-11,-8-2-15,-2 6-15,1-5-10,1 10-15,-2-5-13,-7 6-7,-1 3-6,10 1-2,-19 5 7,9 0 3,1 5 0,-1 0-2,-9 5-4,10 0-4,-1 0-3,9 4-5,-9-4-13,10 5-9,-11 0-5,11 0-5,8-5-2,0 5-7,-8-6-7,16-4-6,-8 5-2,8-5-1,2 0-1,7 0-2,1 0-4,-1-5-3,1-1-2,9 1-1,0 0-1,-10 1-2,9-1-4,-7 0-3,7 0 2,-9-6 1,1 6-2,-9 0-1,9 0 1,-10-5 0,-8 5-1,10-5 1,-10 5-1,0-5-2,-10 5 3,10-5-2,-8 0 0,0-5-1,-2 5 2,1-1 0,-9-3 1,10-1-1,-1-1 1,-9 2 0,10-6-1,-11 5 2,11-5-3,-1 0 1,-9 0 0,10 0 2,-1-5-1,0-1 0,0 2 0,1-1-1,-2-5 3,10-1-3,0 2 1,0-6 0,0 0 1,10 0-3,-2 0 1,10-5 1,-1 5-2,1-5 2,-1 1-1,10-1 1,0-1-2,-9 2 1,9-1 0,-1 0 1,0 0 5,0 0-1,1 5-2,-9-5-1,9 5 1,-10 0 3,1 1 0,0 3 2,-1-4-3,-7 11 5,7-7 6,-9 7 2,-8-2 3,10 1-3,-2 5 0,-8-4-3,0 4-3,0 0-4,9 4-2,-9-4-4,0 11 0,0-7 2,0 7 1,0-2-1,0 1 0,0 5 2,0 1 0,-9 3-2,9-4-2,0 0 0,-8 0 2,8 5-1,0-5 1,-10 0 0,10 5-1,0-5 1,-8 0 1,8 0 0,0-6-1,0 2 2,0-2-3,0 1 1,8 1 2,-8-7 0,10 1 0,-2-5 3,1 5-3,9-10 0,-10 5 0,11-5 0,-2-5 1,-8 5 0,8-5-3,2 1 0,-11-6 3,10 4 6,-9 2 6,-1-1 5,2-5 5,-2 5 7,1 0 7,1-1 4,-2 7 2,-8-1-5,8-1-6,-8 2-4,10 4-6,-10-5-7,0 5-9,9 5-3,-1-1-3,-8 2-2,8 3 0,2 2-2,-1-1 0,9 0 0,-10 5 0,1 0 0,1-5 0,-2 4-1,1 1 0,-1-5 2,2 5-1,-2-5 2,1 0 0,9 0-1,-10 0 0,2-5-1,7 0-2,-9 0-5,11-5 0,-1 0-1,-10 0-4,11 0 1,-11-5-1,0 0 2,11-5 1,-11-5 1,1 0-4,0 0 3,0-5 2,-1 1 0,2-7 0,-2-3 2,1 4-2,-1-10 1,-8 5 5,10-5-1,-1-4-1,-9-2 0,8-4 2,2 6-5,-10-6 3,8 1 0,-8-1 1,9 0-1,-9 5 1,0 5 2,0 1-1,9 4 1,-9 4 0,0 7 0,0-1 0,0 5-1,0 5-6,0 5 0,0 0 0,-9 10 0,9 0-1,0 10 0,0 4 2,0 7 5,0 4 8,-9 4 7,9 6 6,0-5 4,0 10 11,0 0 5,0-6 4,9 6 3,-9 0-1,0-1 1,0-3-3,9-2-3,-9 2-3,0-7-5,0-4-3,9-1-4,-9-3-6,0-2-4,0-3-4,0-7-2,0 1-2,0-5 0,0 1-1,0-2 0,0-4 2,0-5 3,0 0 0,8-5 0,-8 0 0,0-10-1,0 5-3,0-5 0,0-5-4,10 1-2,-1-1 0,-1 0 0,-8-5-3,8 5 1,2-5 0,-1 5-3,-1 0-2,2 5-2,-2 0 0,1 6-2,1-2 2,-2 7-2,0-7-2,-8 11 2,9-4 0,9 4 1,-18 4 0,9-4 1,0 11 0,0-7-1,-1 7 2,2-2 0,-1 1 1,-1 6 2,-8-7 0,8 6-1,-8 0 1,10 0-1,-10 0-1,0 0 1,0 5-1,-10-5-2,10 0 0,-8 0-2,8 0-3,-8 0-4,8-6-3,-9 6-2,9-4-7,0-2-7,-10 1-4,10 0-7,0-5-7,0 0-3,0 0 0,0 0-3,0-5 2,0 5 3,0-5 5,0 0 9,0 0 6,10 0 18,-1 0 1,-1-5 5,0 5 0,2-5 4,7 0 4,-7 0 0,7-5 4,-7 5-10,6-5 2,-7 5 4,9-5 2,0 1 0,-9-2 0,-1 2 1,10-6-2,-9 0-1,9 0 1,-9 0-1,-1-5 1,2 0-1,7 0-2,-8 0 4,0-4 0,-1-2 5,1-4 0,1 6 3,-2-6 3,0 0 2,-8 5 5,10-5 0,-10 0-1,9 0-1,-9 6-1,0-6-1,0 0-1,0 5 0,0-5-1,0 5-3,0 0 0,-9 0 0,9 1 1,0-2 0,0 7 1,0-1-1,0 0-1,-10 0 2,10 5 3,0 0 3,0 0 6,0 5 3,0 1 5,0 3 3,0 1-1,-8 1-2,8-2-4,0 1-5,0 5-9,-8 0-2,8 0-5,-10 5-2,10 5-1,-9 1 1,1-2 0,-1 1 3,0 5 6,0 0-1,1 0 1,-2 0 0,10 0 3,-8 0 1,-1 0 3,9 4 0,-10-4 0,10 5-4,-8 1 0,8-7-2,-9 6-3,9-5-2,0 5-4,0 0-2,0-5-1,0 5 1,0-1 0,0 2-1,9-1 0,-9-1 0,0 6 2,0-5 0,0 5-1,8 0-1,-8 0-1,10 0 0,-10-1 0,9 2 1,-9-2-1,8-4-1,2 5-1,-10-5 1,8 0 1,1-5 1,0 0 0,0 0-2,-1 0-2,11-5-3,-11 0-4,10 0-4,-9-5-3,9 5-3,-1-5-5,1-5-3,-1 0-3,1 0 0,9 0 0,-9 0 0,-1-5 0,10-5-1,-9 5 1,-1-5 3,9 0 1,-7 0-1,-3-5 1,3 4 5,-11-3 0,10-1 4,-9 0 1,9-4 1,-10-2 2,1 1 4,9 0-3,-9-5 4,0 5 2,0-4 1,-9 3 1,8 2 3,1-6-1,-9 5 2,0 0 2,10 0-2,-10 5 0,0 0 0,0 6 1,0-2-2,-10 2 1,10 3 0,0 2-1,-9 4-2,1 0 1,-10 0 1,9 4-4,-9 7 3,1-2 0,-1 1 0,1 5 2,-1 0 0,-1 5 0,3 0-1,-3 0 2,11 0-1,-10 5 1,9-6-1,1 7 0,-2-7 1,10 1 1,-8 5 0,8-5-1,0-5-1,0 5 0,0-5 1,8 0 1,-8 0 0,10 0-1,-2-6-1,-8 2 1,9-7 3,0 2-1,0-1 1,-1-5-1,1 0 1,1 0 1,-2 0 1,0-5-2,2-5-3,-1 5 2,9-5-2,-10-5-1,1 5 2,9-5-2,-10 0 0,1 0 2,1-4 6,-2-2 3,1 7 4,0-7 7,0 6 4,-1 0 7,1 1 7,-9 4 9,10-1 2,-10 7 0,0-7-2,0 11-4,0-4-5,0-1-8,0 5-9,0 0-10,0 0-6,0 5-4,0-1-1,-10 7-1,10-1-1,0 5 2,-9-6-2,9 6 0,0 0 1,-8 5 0,8-5-2,0 0 1,0 5-1,0-5 1,0 0-1,8 0 1,-8 5-2,0-10-1,0 5-3,9-6-3,-9 2-5,0-6-2,10-1 0,-10 2-1,0-1 0,8-5 1,0 0 3,-8 0 3,19-11 3,-11 7 1,2-6-2,7-5 1,-9 0 0,2 0 0,-2-5 1,11 0 0,-11 0 1,0 0 1,11 0-1,-11 1 3,1-2 2,-9 12 0,9-6-1,0 10 1,-9-5 0,0 5-3,8-1 0,-8 6 0,0 0-2,0 0-1,10 6 2,-10-1 0,0-1-2,9 7 5,-9-2 4,0 1 0,8 1-1,-8 4-1,0 0 0,0-6 0,10 6 0,-10-4 0,8-2-4,1 1 2,-9 0 1,8-5 0,2 0-1,-2 0-2,-8 0-2,9 0-2,9-5-5,-10 0-1,2 0-3,7-5 0,-7 0 0,7-5 3,-9 5 2,2-9 1,-2 3 4,1-4 1,1-5 3,-2 5 0,1-4 1,0-2-1,0 1 2,-1 5-2,-8-4 1,9 4 1,-9 5 0,9 0 2,-9 0 0,0 0 1,0 5 0,0 5-2,9-5-1,-9 5 0,0 5 2,0 0 2,0 5 6,0 0 6,0 10 7,0-1 7,-9 2 7,9 8 6,0-4 2,0 5 2,-9 5 1,9 0-2,-9 0-2,9-5-2,-8 5-4,8-1-2,-9 1-1,9 0-3,-9-5-7,9 5 0,0-5-5,-9 0-4,9 0-1,-8 0-3,8-6-4,-10 6-3,10-5 0,-9 0-3,1-1 0,-2-3 0,2-1 0,8-5-1,-9 0-1,1-6 2,8 1-1,-10 0-1,10-5 2,0 0-2,-8-5-4,8-5-3,-9 0-6,9 0-4,0-10-5,0 6-5,0-6-5,0 0-4,0-5-2,9-1 0,-1 2 2,-8-6 0,18 0 2,-9 5 2,9-10 3,-1 6 3,-7-2 1,7-4 0,1 0 2,8 1 1,-9-1 1,2-5 0,-1 5 0,7-4 1,-7-1 4,1 0 4,-3 0 4,3 0 2,-11 0 0,10 6 5,-9-7 1,-1 12 0,10-6 0,-9 5 1,-9 0 0,10 5 0,-2 5 0,-8-5 2,0 5 0,9 5 2,-9 1 1,0 3-2,0 1-1,0 1 2,0 4-2,-9 0 0,1 4-3,-2 7-2,1-2 0,1 6 0,-2 5-1,2 0 1,-1 0 2,0 5-2,0-6 2,9 7 2,-8-7-2,8 7 3,0-7-2,0 6-2,8-4 1,-8-2 0,9-4 3,-9 0-4,9 0-4,0-1-3,-1-3-6,2-1-6,-2-1-3,1-3-6,1-1-7,7 0 0,-9-5-1,10 4-1,1-4 5,-11 0 4,10-4 3,-1 4 5,1-5 1,-1 5 5,1-5 5,1 5 3,-3 0 3,3 0-2,-11 0 4,10 0-5,-9 5 3,9 4 2,-9-3 0,-1-1-3,2 5 2,-2-1 0,-8 2-1,9-2 5,-9 1-3,0 5-3,0-10 2,0 10 1,0-10 2,-9 5 0,9-5 2,-8 5 1,8-10 5,-10 5 4,10-5 3,-8 0 3,8 0 1,-9-5 3,9-5 4,-10 5 1,10-10 2,0 6-2,0-6-3,0 0 2,0-5-2,0 5-1,10-6-2,-10 1-4,9 1-3,-1 4-1,2-5-2,-2 0-3,1 5-2,-1-4-1,2 4-6,7-1-12,-7 1-17,-2 0-30,10 5-47,-9-5-51,7 6-60,-6-6-70,-1 4-73,9 2-69,-10-6-56,11 5-53,-11-5-57,9-5-82,-7 5-41,7-5 15</inkml:trace>
  <inkml:trace contextRef="#ctx0" brushRef="#br0" timeOffset="2754">3651 25 400,'0'-11'646,"8"2"-87,-8 3-91,0 6-48,10 0-64,-10 6-48,9 3-35,-1 2-29,2 8-12,-2 1 1,1 0 15,9 10 4,-1-5-15,-7 4-20,16 1-23,-9-4-25,1 8-27,1-4-22,-3 0-28,3 0-28,-2 0-16,1 4-13,-10-4-10,11 5-7,-11 0-5,-8 0-5,0-1-3,0 7 1,0-7-8,-17 6-14,7 0-20,-16 0-45,-1 0-59,2 0-70,-20 5-93,0-6-103,10-4-110,-19 0-143,11-5-134,-11 0-47,1-5-2,-9-1 39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5:07.19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292 702 58,'8'0'266,"-8"-5"-65,10 0-42,-10 5-20,8-5-6,-8 5-11,9-5-17,-9 0-10,8 5-3,-8 0-2,0 0-1,10 0 0,-10 0 3,0-5 1,0 5 4,0 5 9,0-5 10,0 0 10,0 5 12,0 0 11,0 0 7,-10 0 6,10 0 1,0 0-7,-8-1-9,8 2-9,-9-1-12,9-1-12,-8-4-9,8 6-6,0-6-3,-10 5-1,10-5 0,0 0 5,0 0 5,0 0 8,0 0 5,0 0-2,0 0 5,0 0 4,0 0 3,0 0-5,0-5-11,0 5-13,0 0-16,0-6-7,0 2-20,0-1-18,10-1-12,-10 2-13,8-6-7,1 5-3,9-5-2,-10 5-2,11-5 1,-11 5 0,10-5-1,-1 5 0,-8 0 1,9 0 0,-10 0-1,11 5 0,-11 0-2,2 5 1,7 0 0,-9 5 0,2 0 2,7 0 3,-7 5 4,-2 5 5,0-1 5,2 2 3,-10 3 1,9 2 3,-9-2-1,0 1 1,0 5-3,-9-5 1,9 5-2,-10 0 0,-6-1-1,6 1-1,1-5-1,-9 0 1,1 0-1,9 0-3,-10 0-2,-1-5 0,2-5-3,-1 4 2,1-8 0,-1 4 2,10-6 4,-11-4 7,11 0 9,-2 0 5,2 0 3,-1-10 2,1 0 0,-2 0 0,2-5-5,8-5-5,0 5-8,0-5-7,0 0-3,0 1-1,0-1-3,8-6-4,-8 7-2,10 4 0,-2-5-3,1 0 1,-1 5 0,2-5-2,7 5-1,-7 0 0,7 5 0,-8-4 0,8 3 0,1 6 0,-1 0-3,2 0 0,-11 0 2,10 6-7,-1-2 2,1 6 3,-9 0 0,9 0 2,-10 5-1,2-5 1,7 5-1,-8 0 8,-9 0-4,9 5-9,0-5-10,-1 0-14,2 4-15,-10-4-20,0 5-23,8-5-38,-8 0-46,0 0-46,9-5-42,-9 5-42,0-10-39,10 5-30,-10-5-18,8 0-3,1 0 8,-1-5 17,2-5 15,7 0 23,-7-5 16,6-5 10,3 0-3,-3-5-11,11-4-27,-17-2-28</inkml:trace>
  <inkml:trace contextRef="#ctx0" brushRef="#br0" timeOffset="618">1070 304 231,'0'-41'276,"-9"7"-36,1-1-10,-1 5-25,-1 1-35,-6-1-16,6 4-6,-17 7-10,10-1-19,-9 5-11,-1 5-9,0 0-7,0 5 2,-8 5 6,0 5 9,0 0 11,-1 15 12,-8 5 10,9 4 10,-10 16 5,2 5 0,-2 5 0,1 4 5,-1 6 3,2 5 6,-2 5-4,1-1-8,-1 1-1,2 5 2,6-6-6,2 6-16,0-5-14,8-1-22,1 1-17,9-11-10,-1 1-15,18 0-17,0-10-13,0-1-4,18-4-10,7-5-3,2-1-1,18-8-9,-2-1 4,11-6-4,7-4-1,1-10 0,1 5 0,8-10-1,-1-10 0,-8 0 0,9-5-2,-9-5-1,0-5-2,-9-5 2,0-5-3,1-5-1,-2 1 1,1-7 2,-8-3 0,-1-6 1,-9 1 0,1-6-2,8-5 2,-18-5 2,9 0 0,-8 0 1,0-4 2,-9 0 0,-1-1 1,1 0 2,-9 0 1,-9 5-3,0-4-1,0 4 0,0 0 0,-9 6-3,-1 4-8,-7 0-12,9 5-11,-10 6-14,0 3-20,1 7-22,-2 4-32,-7 5-27,9 5-23,-10 5-17,1 5-17,-1 5-20,0 0-17,1 10-16,-1 0-13,-8 5-12,8 0-9,0 4-19,1 2-34,-1-1-60,2 0-116,-2-1-37,9 1 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5:10.82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413 535 76,'0'0'183,"0"-5"-16,0 5-2,0-5 3,0 0 4,0 0-9,0-5-21,10 5-20,-10-5-15,0 0-7,0 0-5,9-4-1,-9 3 0,0-4 8,0 5 6,0-4 7,0-1 12,0 0 6,0 5 9,-9-5 7,9 5 9,-10 0 0,10 0-4,-8 0-11,0 0-15,-2 5-5,1 0-13,1 0-13,-1 5-11,0 0-11,0 0-10,1 0-5,-11 5 0,11 0-3,-10 5 2,9 5 10,-9 0 6,1 0 7,7 0 5,-6 4 5,6 7 1,-7-7 3,9 1-5,-2 5-5,1 0-6,9-5-8,-8 0-3,8 0-7,0 0-8,0-1-9,0-4-7,0 0-3,8 0-2,-8 0-1,9-4 1,1-2 1,6-4-1,-7 5 0,9-5-2,-10-5-4,11 5-2,-1 0-6,-10 0-6,9-5-6,-7 5 0,7-5-7,-7 5 1,-2 0 2,1-5-4,0 5-1,-9 0 0,9 0 2,-9 0-1,8 5 0,-8-5-1,9 5 0,-9-5 2,-9 5 2,9-1 3,-8 2-4,8-1 1,-9-5 0,0 4 0,0 1-1,1 1 1,-11-2-3,11 1 0,-10-5-1,9 5-1,-9-5 3,1 0-1,-1 0 1,0 0-4,1 0-5,-1-5-9,1 0-9,-1 0-12,-1 0-18,2 0-19,9-5-24,-10 0-27,0 0-27,9 5-25,1-10-23,-11 6-21,11-2-24,8 1-28,-10 1-28,10-2-28,-8-3-21,16-2-25,-8 1-38,10 1-62,-2-2-87,1-4-16,1 0 15</inkml:trace>
  <inkml:trace contextRef="#ctx0" brushRef="#br0" timeOffset="498">856 366 26,'9'4'528,"-9"7"-35,9-7-104,-9 11-52,0-4-49,0-2-39,8 6-26,-8 0-19,0 0-13,0 0-11,0 0-14,0 5-10,0-5-13,0 5-11,0-10-1,0 5 4,0 0-1,0-6-1,0 6-4,0 0-5,-8-4-2,8-2-1,0 1-7,-9 1-9,9-2-9,0 1-6,-9 0-8,9-5-8,0 0-7,-9 0-11,9 0-7,0-5-2,0 5-2,0 0 2,-8-5 4,8 0 4,0 0 1,0 0 4,0-5-1,0 0-3,8-5-6,-8-5-8,9 0-11,-9-5-7,9-5-10,0 5-5,-1-4-4,-8-6-3,10 5-2,-1-5-2,-1 0 2,10 0-4,-9 0 2,-1 0 0,2 1 1,-2-1-2,1 5 2,1-5-1,-2 10 0,0-4 1,2 9 0,-10-5 2,9 10-2,-9-1 1,8 2-1,-8 4 0,0 0-3,0 0 0,9 5-1,-9 5 0,9 0 3,0 5 4,-1 5 6,2 0 6,-2 4 8,1 7 8,1-2 9,-2 1 8,1 0 4,-1 5 1,2-6 2,-10 6 3,8 0-4,1 0-4,1 0-6,-10 0-5,8 0-3,-8 0-4,0 0-5,0 0-5,0-6-2,0 6-4,0-5-3,0 0-1,0 0-2,0 0-4,-8 0-1,-2-5-1,10 4 0,-9-3-8,1-2 1,8-4-7,-10 0-12,2 0-13,8-5-16,-9 0-23,9 0-18,0-5-16,0 0-29,0 0-28,-8-5-42,8 0-47,-10 0-46,10-5-43,0 0-46,-9 0-43,9-5-34,0 0-28,-8 0-14,8-5-27,-10 0-49,10 0-34,-8 0 12</inkml:trace>
  <inkml:trace contextRef="#ctx0" brushRef="#br0" timeOffset="980">954 655 485,'0'-6'447,"-10"1"-60,10 1-32,0-2 0,0 1-30,0 1-47,0-1-41,0 5-43,0-6-23,10 2-26,-10 4-26,8-5-24,-8-1-29,19 2-20,-11 4-14,0-5 1,11-1-15,-2 6-18,1-4 0,8 4 1,-7-5 3,6 5-5,-7-5-11,9 0-15,0 0-14,-1 0-9,1 0-18,-10-5-18,10 5-9,-1 0-4,1-5 6,-9 5 10,-1-5 12,10 0 19,-9 0 14,9 0 11,-11 0 9,3-5 6,-2 0 5,9 0 3,-8 6 3,1-6 1,-2 0 3,1 0 3,-10 5 10,1 0 15,0 0 16,0 0 17,-1 5 12,-8 5 7,10-5 4,-10 5 7,0 0 7,9 5 3,-9 5 7,0 0 12,0 5 9,8-1 16,-8 7 19,8-1 16,-8 4 3,10 1-2,-10 0-8,0 0-17,9 5-15,-9-5-19,0 0-17,8 5-18,-8-6-17,0 2-13,0-7-12,0 1-8,0 0-7,0-5-4,-8 0-6,8 0-6,0-6-4,0 2 1,0-7 0,0 2 7,0-1 13,0-5 12,0 0 7,0 0 5,0-5 0,0-1-1,0-3-4,0-1-7,-9-5-13,9 0-13,0-5-9,0-5-4,0 5-3,0-5 0,0 0-1,0 1 0,0-6 0,0 5-1,9 0-1,-9-5 0,8 5-2,-8 0 0,10 5 1,-2-4-2,1 3-1,1 6 0,-2-4 0,9 4 2,-7 0 0,7 5 0,-8 0-3,8 0 3,-7 5-1,7 0 0,-9 0-1,2 5 0,-1 0 3,-1 5-1,2 0 0,-10 0-2,8 5-1,-8 5 0,9 0-1,-9 0 5,0 0-5,-9 0 3,9 5 2,-8-1 0,-2-4 0,-7 5 3,7 0 1,-7 0-4,9-5 1,-10 0 1,0 5 0,1-5-2,-2 0 2,3-5-2,-3 5 1,1-11 0,10 7-1,-11-7 0,11 2 0,0-1 5,8-1 1,-9 1 2,-1-5 7,10 6 4,0-6 5,0 0 5,-8 0 4,8 0 6,0 0 1,0 4 1,0-4-2,0 0-2,0 0-3,8 0-5,-8 0-8,0 0-4,10 5-6,-10-5-1,9 6 1,7 3 1,3 1 0,-1 0 5,-1 0 7,1 0 2,-1 5 4,1 0 1,9 0-2,-9 5 0,-1-6 4,1 1-3,9 6-2,-10-7-1,1 7 0,-1-2-4,1-4-1,0 5-3,-9-5-4,9 5-3,-1-5-2,-9 5-2,2-5-3,-1 0 1,-1 0-3,2-5 1,-2 4-3,-8 1 2,9 0-1,0 0 0,-9-5 2,0 5-2,9-5-8,-9 0-15,0 0-16,8-5-22,-8 5-21,0-5-25,0 0-26,0 0-28,10-5-26,-10 0-29,0 0-48,0 0-60,0-5-71,0 0-77,0-5-85,9-5-108,-9 0-155,8-5-51,0 0 9,-8-5 47</inkml:trace>
  <inkml:trace contextRef="#ctx0" brushRef="#br0" timeOffset="1844">2882 28 483,'0'-11'634,"0"7"-92,0-2-94,0 1-63,0 1-72,-9 4-54,9 0-37,-8 4-22,-1 1-24,0 10-9,-8 0 2,-1 5 10,-1 5 10,2-1 11,-1 2 7,1 9-3,-9-1-3,7 1-13,1 5-18,1 0-20,-9 5-23,7 0-21,11-1-17,-10 1-14,9 0-12,1-1-8,-1-3-7,9 4-8,0-6-5,0-4-4,9 4-3,8-3-3,-8-7 0,8 1-5,2 0-1,7-5-2,1 0-2,0 0 1,-1-5-4,1-5 1,-2 5-4,2-11-1,0 6-2,-1-5 0,1-5 0,-9 5-4,-1-10 3,10 5-1,-9-5 1,-1 0 1,-7-5 0,7 5 1,-8-4-3,8-2 2,-8 1-2,-9 1-3,9-7 0,0 7 1,-9-2-3,8 1-3,-8 1-5,0-1-10,0-1-12,-8 2-14,8-1-21,-9-1-28,0 2-36,-8-1-48,8-1-50,-9 6-46,0-4-58,1-1-54,-1 0-60,1 0-55,-1 0-69,-1-5-110,-7 0-66,9 0-11,-1 0 33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5:16.24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213 422 44,'0'0'145,"9"0"3,-9 0 8,0 0 8,8-4-13,-8 4-13,8-5-7,-8 0-6,10 0-11,-1 0 1,-9-5 1,8 10-2,-8-10 2,0 5 0,10-5 6,-10 5 5,0 0 12,0-5-1,0 5-5,0-5 0,0 5-3,0-5-5,0 6-10,-10-7-12,10 1-11,0 1-13,-8 3-8,8-3-10,-9-2-8,9 2-8,-10-1-2,10 5-4,-8-5 1,0 5 1,8-5 5,-9 5 5,9 0 5,-10 0 1,10 5-5,-8 0 0,8-5-5,-9 5-4,0 5-4,0 0-4,-9 0 0,1 5 0,9 4 7,-11-3 4,1 8 6,10 1 11,-10 1 7,9-2 6,1 6 0,-11 0 2,11 0-4,8-5-1,-8 5-7,-2 0-6,10-1-8,0-4-7,0 0-3,0 0-2,0-5 0,10 5 0,-10-5-1,8 0 5,0-5 3,11 0 6,-11-1 1,10 2-2,-9-7-3,9 2-4,-1-1-5,1-5-7,-9 4-7,9-4-8,-1 6-6,1-6-5,-10 5-3,2-5-1,-1 4-3,-1-4 1,0 5-2,2 1 0,-10-2-1,9 1 1,-9 1 1,0 3 0,0-3 1,0 3 0,-9 6 1,-1-5 1,2 5 1,0 0-1,-11 0 1,11 0-4,-10 0 0,1 0 1,-1 0-2,9 0-5,-9-6-5,1 6-10,7-5-14,-7 1-16,8-7-20,0 1-29,1-5-37,-2 0-33,1 0-35,9-5-38,-8 1-38,8-2-31,0-3-26,8-2-17,-8 1-11,9-4-16,1-1-26,-2 0-37,1-5-69,9 5-48,-10-5-1</inkml:trace>
  <inkml:trace contextRef="#ctx0" brushRef="#br0" timeOffset="508">399 711 125,'8'5'324,"-8"1"-67,0-2-30,8-4-3,2 0-26,-10 5-20,9-5-9,-1-5-4,2 5-6,7-4-5,-7-2-10,6 1-9,-7-5-10,9 1-5,-10 3-1,11-3 0,-11-2-1,2-4 1,7 6 4,-17-1 5,8 0 0,2-5 2,-1 0-2,-9 5 2,8-10 5,-8 10 10,0-5 6,0 5 4,0 0 6,-8 1-2,8-2-8,-9 7-12,9-2-17,-10 1-20,2 5-24,8 0-22,-9 0-19,1 0-14,-2 0-9,2 5-6,-11 5-4,11-5-2,0 10 3,-2-5 0,1 5 1,1 5 1,0 0 0,-2 0 3,1 0 2,1 5 0,-2 0-2,10-1 1,0 2 0,-8-2 1,16 1-2,-8 0 3,0 0-3,10-5 1,7 0 0,-7-1-1,6-4 0,11 0 1,0 0-3,-1-4 0,1-7 0,8 1 0,0-5-1,0-5 0,2 1-4,6-2-3,-7-3 1,0-2 2,-1-4-1,0 0-1,0 0 0,0-4 1,-8-1 1,0 0 3,-1 0-3,1-5-2,-9 0 1,-1 0 1,2 0-1,-11 1 1,10-2-2,-18 2-1,9-1 2,-9 5 0,0-5-1,0 5-1,0 6 0,0-1 0,-9 0 0,9 4 1,-10 7-1,10-7 1,-8 11 0,-10-4-5,9 8 1,-8-4 3,-1 11-1,0-2-1,1 6 0,-10 0 0,9 0 1,-9 5 3,11 5 1,-3-5-4,-7 5 1,9 0 0,-1 0 0,9-1 0,-9 6-2,1-5 2,7-5-1,2 5-1,8-5-3,-9-5 1,9 0 1,0 0 2,9-5 2,-1-1 0,-8-3 2,18-1 2,-1-5 1,-7 0-2,7-5-3,10-1 1,-9-3-2,9-1 0,-11-5-1,11 0 1,-9-5 0,9 0 2,-10 0 0,10 0-3,-9-5 2,-1 0-1,1 1 0,0-2-2,-1 7 2,-7-6 0,-2 5 0,1 0 4,-1 5 6,2 0 7,-2 5 5,1 0 1,-9 5 0,10 1 0,-10-2 0,0 6-4,8 0-6,-8 6 0,0 3 2,8 6 3,-8 0 6,10 5 6,-10 0 6,0 10 13,9 0 7,-9 4 4,0 1 3,8 0 1,-8 0 0,0 5-1,0-5-1,0 4-4,0 1-9,0 0-5,0 0-7,-8 0-6,8-6-5,-9 7-5,-1-7-5,10 1-5,-8 0-1,0 0-2,-2-5-1,1 0-1,1-6-1,-10 1-2,9 0 1,1 0-2,-10-10 0,9 5 1,-1-5-1,2-6-1,0 2 1,-2-1 1,10-5-2,-9-1 1,1 1-2,-1 1-4,0-12-1,0 1-9,1 1-7,-2-7-10,1-4-8,9-4-8,-8-1-4,-2 0-3,10-5-5,-8-5 3,8 1 3,0-6 4,0-1 4,0-3 1,0-1 2,8 0 3,2 1 4,-2-6 3,1 5 6,9 0 4,0 0 4,-1 0 5,2 1 3,7 4 3,1 0 2,-2 5 2,2 0-1,-1 0 1,1 10 0,0 1 0,-9-1-1,9 5 2,-10 5-1,1 0 0,-1 5 0,1 5 0,0-5 2,-1 10 0,-7-5 0,7 10 0,1-5 1,-10 5 2,1-1-1,1 6 0,-2 0 1,1 0 2,0 0-1,-9 0 2,9 0-2,-9 0 2,0 0 0,0 0 0,0-5-2,0 5 1,0 0-2,0-5 0,-9 4-1,9-3-1,-9-7 1,9 7 1,-9-7 1,9 2 2,0-1 2,-8-1 3,8-4 4,0 0 3,0 0-2,-10-4 2,10-1-2,0-5 0,0-5-2,-9 0-5,9 0-2,0 0-3,0 0 0,0 0-1,9 0 2,-9 0 2,0 5 5,0 1 2,0-2 0,10 7 4,-10-2-2,0 1 1,0 1-4,0-2-3,0 6-4,0 0-4,8 6-1,-8-6-2,0 9-1,9-3 2,-9 3 0,9 1 1,0-5 1,-9 5-1,8 0 1,-8 5 2,9-5-2,-9 0-1,0 0 1,9 0-1,-9 0 2,0-5 0,9 5 0,-9-6-1,0-4-1,0 6 1,0-1 3,0-5 0,8 0 1,-8 0 2,0 0 1,0-5 3,10-1-1,-10 2 1,9-11-3,-1 0 2,2 0-1,-10 0-3,8-5-1,1 0-1,-1 0-1,-8 1 2,10 4 0,-2 0 2,-8 0 0,9 4 3,-9 2 1,10-1 0,-10 5 0,0 0-1,0 0 1,0 5-4,0-5-5,0 10-2,0-5 0,8 5-1,-8 5 0,0 0 0,8-1-1,-8 6 1,10 0 1,-10 0 2,9 5-2,-9-5 0,8 0 0,1 0 0,-9 0 1,9 0-1,0 0 1,-1-5-1,-8 0 1,18-5 3,-9 0-1,1 0-1,7 0 1,1-5 0,-1-5 1,1 0-2,0 0-1,-1 0 0,1-5 0,-1-5 0,1 5-1,1 0 1,-3-10 0,3 5 0,-2 0 1,-8-5-1,0 1 1,9-1-2,-9-1 0,-1 2 0,2 4-2,-10-5 0,0 0 2,0 0 1,0 5-2,0-4 2,0 4 1,0 4 0,0-4 0,0 6 2,-10-1-2,10 5 0,0-1-2,0 2 0,-8 4 0,-1 0-1,9 0-1,-18 4-1,9 7 0,-9 4-1,0-6 1,1 12 0,-1-6 0,1 4 2,-1 6 0,-1-5-1,11 5 1,-9 0-1,7 0 1,-6-6 1,16 7-3,-10-7-6,10 1-6,0 0-4,0 0-6,0-5-3,10 0-4,-2-5-2,0 0 1,11-5 1,-3 0 5,3-5 1,-1 0 4,9-5 2,-11 0 1,11-5 1,-9 0 2,9 0 2,0-5 2,-10 0 3,9-5 2,-7 1 2,7-2 2,-9 1 0,1 1 1,-1-1 3,1 0-1,1 5 1,-2-5 0,-9 5-1,10 0 2,-9 5-1,0 0 0,-9 0 1,9 5 0,-1 0 0,-8 0-2,0 1 0,0 4-3,10 0 1,-10 0 0,0 4-2,0 1 1,0 5-3,0 0 4,0 0 1,0 0 1,-10 5 0,10 0 1,0 0 0,-8 0-1,8-5 2,-9 5 1,9 0-3,0-6 0,-9 2 0,9-2-1,0-3-1,0-2 2,0 1 0,0-5 2,0 0 3,0 0 0,0 0 0,0-5 2,0-5-1,0 1 0,0-6-3,9 4-2,-9-4-1,9-4 0,-9 4-2,8 5 0,-8-5 0,10 5 1,-10 0 1,9 5-1,-9 0 0,8 0-1,-8 5-1,8-5-1,-8 5 1,10 5-1,-10-5-1,9 10 2,-1-5 1,2 5 0,-2 0 0,1 0 1,1 0 1,-2 5 0,0-5 1,1 0-1,1 0 2,-2-1 0,1 2 2,9-1-2,-10-5 1,2-1-1,-2 1-1,1 1 1,-1-6-2,11 0-5,-11 0-3,10-6-3,1 1-8,-11 1-5,9-7-2,-7 7-6,-2-7 0,10 2 1,-9-1 2,9 0 2,-10 0 7,1-5 1,1 0 5,-2-5 3,0 0 4,-8 0 5,9-5-3,1 0 3,-10 1 0,8-2 3,1-3 0,-9-1 0,9 0-1,-9-5-2,9 5 3,-9-4 2,8 4-1,-8-5 0,0 5-2,0 5-2,0 0 2,0 5 1,0 1 1,0 3-2,0 1 3,-8 5 2,8 5 1,0 1 0,0 4-2,0 4 1,-9 7-1,9-2 2,-9 12 5,9 3 5,-9 2 10,1 3 7,8 5 9,-10 2 9,10-1 7,0 4 5,-9 2 3,9-7-1,0 1-2,0 5-3,-8-6-2,8 1-5,0 0-6,0 0-4,0-5-5,0 0-6,0 0-5,0-5-3,0-1-6,0-4-2,0 0-3,-8-5-4,8 5-2,0-10 0,0 5-4,0-5-3,0-5 0,0 5-7,0-10-10,0 5-14,0 0-15,0-5-20,0 4-18,0-4-23,-10-4-39,10 4-49,-9 0-44,1-5-46,8 0-34,-10 0-34,2 0-38,-1-5-32,-1 5-14,2-5 2,0 0 8,8 5 11,-10-10 6,10 5 6,0 0 12,0 0 11,0-5 14,0 5 22</inkml:trace>
  <inkml:trace contextRef="#ctx0" brushRef="#br0" timeOffset="2560">2717 612 70,'8'-10'298,"-8"0"11,8 5-13,-8-5-33,10 0-31,-1 0-28,-1 5-21,2-5-15,-2 5-17,1-5-7,9 5-10,-1-5-9,1 0-8,0 5-5,-1 1-3,10-7-4,0 7-3,-1-2-8,1-3-9,0 4-6,-1-5-11,1 5-13,-2-1-9,2-3-8,0 3-3,-1 2-3,1-1 1,0 0 2,-9 0 8,-1 0 8,1-5 12,-1 10 10,1-5 10,-9 0 9,0 0 9,8 5 5,-8-5 2,0 0-2,-9 5-6,9-5-7,-1 5-9,-8-5-9,10 5-8,-10-5-5,9 5-9,-9 0-4,0 0-7,0 0-5,0 0-6,0 0-4,-9 0-5,9 5-6,-10-5-2,2 5-1,-1 5-1,0-5 1,-8 10 0,-1-5 0,1 0 2,-2 4 1,1 1 1,1 0-1,-1 0 2,-9 0-2,11 5 0,-3-5-3,-7 5-1,9-5-2,-1 5-3,9 0-3,-9-5-4,1 0 0,7 5 0,2-5 4,-1 0-1,9-6 1,-9 2-1,9-2 3,0-3-1,-9-2 1,18 1-2,-9-5 0,9 0-1,0 0-2,9-5 0,-1-5 6,1 1-1,-1-2-2,10 2-1,-9-6-1,-1 0 2,1 0 1,0 0 2,-1 0 0,1 0 11,-1 0 8,1 0 9,-9 5 3,1 5 1,-2 0 3,1 0-5,-9 0-5,9 5-9,-9 0-7,9 0-5,-9 5-3,8 0-2,-8 5 1,9 0 1,-9 0 3,9 0-3,-9 5 0,9 0 1,-9 0-2,8-5-1,-8 5-1,10 0-3,-10 0 1,9-6 1,-9 2-1,8-7 0,-8 1 1,10 5 3,-10-10 3,8 0-3,1 0-4,9 0 0,-10 0-2,11-10-3,-11 5-4,10 1-4,-9-7-7,9 2 0,-10-1-1,1-5-1,9 4 3,-10-3 3,1-1 0,9-5 5,-9 5 2,0-5 2,0 0 2,-1-4 2,1 3-3,1 1 0,-2-4 1,0-1-2,-8-5 0,10 5 2,-10 0 0,9-4 0,-1 3 1,-8 2 0,10-1-1,-10 0 1,8 0 0,-8 5 0,0 0 0,0 0 1,0 5 1,0 1 2,0-1 0,0 4 2,0 1 1,0 1 3,0 4 5,-8-1 0,8 1 0,0 5 4,0-4 0,0 4 2,0 0 1,0-6-6,0 6-2,0 0-1,0 0-1,-10 0-1,10 0 1,0 6-3,0-6 2,0 0 1,-8 0 4,8 4 0,-9-4 1,9 5-2,0-5 2,-10 0 0,10 6-2,0-6-3,0 0-3,-8 0 0,8 5-3,0-5-2,0 0-3,0 0 0,0 0 0,0 0 0,0 0-1,0 4-1,0 1 1,0 1 1,0-2 1,0 7 2,0-2 0,0 1 0,0 5 0,0 0 1,0 5 3,-8-5 2,8 0 0,0 5 1,0 0 4,0 5 6,0-5 2,0 4 1,0 1-1,-10 0-1,10 0 0,0 0-3,0-5-5,0 5-2,0 0-3,0-5-3,0 4 0,10-4-1,-10 0-2,0 0 0,0 5 1,8-5-1,-8-5-1,0 5 0,8 0 0,-8-5 0,10 0 0,-10 0 3,9 0-2,-1-6-1,-8 1 3,10 0 0,-2 0-1,1-5 0,-1 0-3,2-5 0,-2 5-5,1-5 0,9-5-3,-10 5-3,2-5-3,7 0-2,1 0-1,-9-5-1,9 0 1,-9 0-5,9-5-2,-10 0 2,9 0 0,-7 0 0,7 0 0,-7-4 1,6-1-1,-6 0 8,-1 0 1,8 0 2,-8 5 2,0-5 2,-1 5 0,2 0 4,-2 0-1,-8 6 3,0-2-1,9 2 3,-9 3 1,0-3 4,0 9 2,0-6 2,0 6 1,0-4 1,0 4-1,0 0-4,-9 4 0,9 2-4,-8-1-1,8 5-1,-10-1-1,2 6-1,-1-4 0,0 4 5,9 0-2,-9 4 0,1-4-1,-1 0 0,9 5 0,0 0 2,-10-5-1,10 5-3,0-5 3,0 4 0,10-4 1,-10 0 0,9 0 1,-9-4 0,8-2-2,1 1 3,0 0-3,0-5 3,9 0 0,-10 0 0,11-5-2,-11 0 2,10 0-1,-1 0-2,1-10-1,-1 5-3,2 0-4,-1-5-2,-1-4-1,1 3-3,-1-4 2,-7 0-1,6 0 1,-6 0 0,7-4 2,-8 4 4,0 0 1,8-5-1,-7 5 2,-2 0 2,-8 0 0,9 0 1,1 1 3,-10-1-3,8 4 1,-8 7 3,0-7-1,0 7 0,0-1 2,0-1 0,0 6-2,0 0 0,0 0-2,0 0-2,-8 0 0,8 11-1,0-2 1,-10 1-4,10 1 2,-9 4 1,9 4-1,-8-4 2,8 5 0,-10-5-1,2 5-2,8-5 3,-9 5 1,9-1-1,9-4 3,-9 5-3,0-5-3,8 0-1,-8-5-5,10 5-8,-10-5-5,8-5-6,-8 5-5,9-5-1,1-5-4,-2 0-4,1 0 0,-1 0 0,2-5-2,-2 0-2,1-5-4,9 0-3,-10 0 1,2 1 3,-1-2 5,-1-4 3,0 0 5,-8 0 3,10 0 8,-10 0 5,0-4 1,0 4 5,0 0 1,0 0 1,-10 0 1,10 0 3,-8 5 2,8-5 1,-8 6 1,-1-2 1,9 7-2,-10-2 3,2-3 0,0 3-2,-2 6 1,1-5 0,1 1 1,-2 4 1,10-5 1,0 5 0,-8 0 1,8-6 1,0 6 2,0 0-2,-9-4 10,9 4-3,0-5-2,0 5 0,9-6 0,-9 2 0,0-1-2,8 5 2,2-6-9,-10 2 2,8-1 0,1 5 1,9-5 0,-10 5-1,2 0 1,-1 0-1,-1 5-2,0-5 0,2 5 0,7-1-1,-7 7 1,-2-1 0,1-1 1,1 2 1,-2-2 1,1 6-1,-1-5 1,2 5 1,-10-5-2,8 5 2,-8-5-2,9 5 0,-9-5 0,0 5 1,9-5 0,-9-5 1,0 5-1,0-5-1,9 0 2,-9 0-5,0 0 3,0-1 4,0-4 3,8 0-2,-8 0 2,0-4 0,10-1 0,-10 5 6,9-5 1,-9 0 3,0 5 3,8-5 3,-8 5 4,0-5 2,8 5 4,-8 0-2,10-5-3,-10 5-5,9 0-4,-1 0-5,2 0-2,-2 0-4,11 0 1,-11 0 0,0 0 0,11-5-2,-2 5 0,1 0 1,0-5 0,-1 5-1,1-5-6,-1 0 1,1 0-2,0 0 2,9-5-2,-10 5 0,-9 0 0,11-5 0,-11 5 3,2 0-2,-2 0-6,1-5-11,1 5-10,-10 1-20,0-2-33,0 1-39,0 1-46,0-2-51,-10 1-53,1-5-52,1 5-55,-2 1-41,-7-7-36,-1 2-43,1 3-60,-1-9-95,-9 6-19,1-1 18</inkml:trace>
  <inkml:trace contextRef="#ctx0" brushRef="#br0" timeOffset="4356">4185 194 4,'0'0'373,"0"0"-55,0-5-25,0 5-15,0 0-47,0-5-49,0 0-47,0 0-38,9 5-34,-9-5-23,0 5-18,0 0-13,0 0-14,0 5-18,0 0-20,-9 5-26,1 0-31,-2 0-49,-7 0-65,-1 5-99,-9-5-97,-8 10-50</inkml:trace>
  <inkml:trace contextRef="#ctx0" brushRef="#br0" timeOffset="4498">3106 443 309,'-44'-6'590,"17"-3"-64,1-1-62,7 0-37,3-5-75,6 0-59,10 5-53,0-5-40,10 0-41,6 0-38,11 1-35,0-1-26,8 4-22,10-4-14,-2 0-9,2 6-6,7-6-3,-7 5-5,-1 5-19,1-5-45,0 5-59,-10 5-71,-9 0-83,1 0-118,-2 5-174,-7 0-93,1-5-35,-2 10 7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5:21.29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310 513 268,'0'-5'327,"0"0"-41,0 5-34,0-5-8,0-5 5,0 5-18,-9 0-24,9 0-17,0 0-10,-8 0-6,8 5-7,-10-5-6,2 5-8,-1-5-8,-1 5-10,2 0-11,-1 0-11,1 0-7,-10 5-6,-1 0-7,11 5-4,-10-5-6,1 10-2,-1-5 1,1 10 0,-1-6-3,9 1-7,-9 6-1,9-1-4,-9-5-6,10 4-8,-1 1-13,0 0-9,0 0-4,9 0-10,-8-5-6,8 5-6,0-5-2,0 0 3,0 0 1,0-6 0,0 2 1,0-2 4,0-9 1,8 6 3,-8-2-1,9-4 0,0-4-2,0-2-1,8-3 1,-8-2 2,8-4 1,-7 0-3,7 0 1,-7 1 7,7-1 10,-9 0 9,2 5 10,-2-5 6,1 5 5,1 0 9,-2 0-2,0 5-5,-8 0-9,10 0-11,-10 0-12,9 5-10,-9 0-7,8 5-8,-8 0-2,10 0-1,-2 5 0,-8-5 3,9 5 1,-9-5-1,8 5 1,-8-5 0,10 5 0,-10-5-3,9 0-1,-9 0-2,0 0 1,0-5 0,0 5 1,8-5 2,-8 0 2,0 0 0,10 0 0,-2-5 0,-8 0-1,9 0-1,0-5-2,0 5-3,8-5 0,-7 0-4,-2 5 1,0-5-3,2 5 3,-1 0 0,-1 0 1,2 0 0,-2 5-1,1 0 2,-1 0-1,10 0 1,-9 0-2,1 0 2,-2 5 0,1 0 0,0 0 0,8 0-2,-8 0 3,0 0 0,8 0 2,-7 5-2,7-10-4,1 5-6,-1-5-4,1 0-3,1 0-8,-3-5-5,11 5-5,-9-5-6,-1-5-3,1 5-1,9-5 2,-10 5 5,-7-5 3,7 0 3,-8 1 7,0-2 5,-1-4 6,2 5 7,-1-4 3,-9 4 0,0-5 2,8 4 2,-8-3-1,-8-1 1,8 5 0,0-5-2,-9 5 0,9 0 1,-10 0 0,2 5-1,-1-5 2,0 5 4,0 0-1,-9 1 1,10-2-3,-9 6 1,-2 0-2,1 6 0,1-2 2,-1 1-6,1 5 2,-1 0 0,0 5 2,1 0 0,-1 0 4,1 5-2,-1-1-2,-1 2 3,2-1-3,-1-1-2,10 7 3,-1-2-1,-9-4-2,18 0 2,-8 0 3,-2 0-2,10 0 2,0-5 1,0 0-1,10 0 2,-10 0 0,8-6 0,1 1-3,0-5 0,8 1 1,1-6 1,-1 4-2,-7-4-3,7-4 0,1 4 0,-1-6 1,1 1 0,1 1-4,-11-7 2,10 1 0,-1 1 0,1-2-1,-1-4 3,-7 0-2,7 1-1,1-6 3,-1 0-1,1 0 1,-9-5 2,9 0 2,0 0-4,-1-4 0,1-1 2,-1 0-2,1-5 0,1 5 1,-3-5 1,3 1 3,-11-7 6,1 7 10,9-1 11,-10 0 13,-8 5 6,10-5 8,-10 5 8,0 6 7,0-2 4,0 7-2,0-1-6,0 5-6,-10 0-2,10 5-7,0 5-9,0 0-10,-8 5-9,8 0-14,0 10 0,-9 0 1,0 10 4,9 0 7,-9 5 9,9 5 9,-8 5 9,8-5 14,0 4 3,0 1-3,0 0-1,0 0-6,0-1-3,0 1-7,8 1-6,-8-2-5,9-4-7,-9 5-7,0-6-4,9 6-5,-9-5-5,0 0-3,0-5-3,9 5-2,-9-5-2,0-1-3,0 2-13,0-7-19,0 1-21,0 1-29,0-2-38,0-4-49,0 0-66,0-5-69,0 0-68,0 0-64,0-5-62,0 0-64,0-5-85,0 0-137,8-5-27,2-5 18,-10 0 47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5:22.317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0 644 344,'18'-24'649,"-1"3"4,2 2-132,-3-1-77,11 0-90,-9 0-52,9 0-37,-10 5-26,9 5-23,-7-5-16,7 11-17,1-2-18,-10 1-18,10 10-13,-9 1-2,9-2-12,-11 11-8,3-5-8,-1 10-12,7 0-8,-7 0-6,-9 0-7,9 5-12,-9-5-7,9 5-9,-10-1-7,-8 2-5,10-2-5,-10 1-4,0 0-3,-10 0-1,10-5-3,-8 0 1,8-1 0,-18 1 0,9 1 1,1-7 1,-2 1-2,1-5 1,1 0 5,-2-5 1,2 0 1,-1 0-1,1-5-1,-10-5-1,18 0 0,-9 0-4,-1-5-5,2-5-1,8 0-3,0-5-1,0 1-2,0-1 0,0-5-1,8 5-3,2-5 0,-1 0-1,9 0-2,-1 0-4,-9 6-3,10-7-9,1 7-11,-2-1-13,9 5-20,-8-5-31,-1 5-38,2 5-41,7-5-42,-8 5-41,-1 0-40,10 0-38,-9 5-41,-1 0-27,1 0-19,-1 5-15,1-5-24,1 5-42,-2 0-77,-8 5-30,8-5 15</inkml:trace>
  <inkml:trace contextRef="#ctx0" brushRef="#br0" timeOffset="342">796 784 342,'0'5'407,"0"4"-53,0-3-59,0-6-50,0 5-22,0-5-3,0 4 0,0-4 2,0-4-5,9-1-9,1-1-11,-2 2-11,0-1-13,11-5-15,-11 0-15,2 0-10,-2 0-2,1-5-2,-1 0 1,2 5 2,-2-5 2,-8 0 0,9 0 0,-9 0 0,10 6-3,-10-6-5,0 0-8,0 4-13,0 2-15,0-1-14,0 0-11,0 5-9,0 0-5,0 0-8,-10 0-5,10 5-6,0-5-6,0 5-7,0 0-8,0 0-5,-9 5-4,9 0-2,-8 0-2,8 5 2,-10 5-1,2-1 0,-1 1 1,1 11 0,-2-7-1,2 1 1,8 0 0,-9 5-2,9 0 0,0 0 1,0-1 1,0-3 0,0 3 2,9 2 1,-1-7-2,2 1 4,-2 0-2,9 0 3,-7-5-3,7 0 1,1-5 0,-10 0-2,11-5 0,-2 4-2,9-9-1,-7 0-5,7 0-7,1-4-8,0-6-6,8 0-5,-9 0-8,9-5-5,-8-5-3,8 0-5,-8 0 1,0-5 2,-1 5 0,1-10 3,-10 6 3,9-1 5,-7-5 3,-2 5 6,1-5 5,0 0 4,-10 1 3,11-7 2,-11 7 2,1-1-2,-9-5 2,8 5-3,2 0 2,-10 0 2,8 0 3,-8 6-1,0 4 2,0-5 2,0 10 6,0 0-1,0 0-1,0 5 0,0 5-3,0 0 3,-8 0-1,-2 0 3,2 5-5,-1 0 2,1 5 1,-2 0 2,-7 0 2,-1 5-1,9 0 5,-9 0 0,10 0 3,-1 0 3,-1 0-1,2 0 1,0-5 1,-2 5-10,10-5 4,0-1 0,-9-4-1,9 6-1,0-6 2,0 5 0,0-5-2,0 0 11,0 0-2,0 0 3,0 0 4,0 0 4,0 0 5,0 0 6,0 0 5,0 0 1,0 0 0,0 0-2,9 0-5,-9-5-5,10 5-5,-2-6-7,-8 6-6,8-4-3,2 4-2,-10-5-3,9 5-3,-9 0 7,8 0-2,-8-6-2,0 6-1,0 0 1,0 0-2,0 0 2,0 0 1,0 0-4,0 0 1,0 0 3,0 0 1,0 0-1,0 0 2,0 0-2,0 0 1,0 0 1,0 0-5,0 0-1,0 0 1,0 0 3,0 0-1,0 0 1,0 0-1,0 0 0,0 0 2,0 0 2,0 0-1,0 0-3,0 0-1,0 0 0,0 0-2,0 0 1,0 0-1,0 0 1,0 0-1,0 0 0,0 0-1,0 0 0,0 0 1,0 0-1,0 0 0,0 0-2,0 6-1,-8-6 4,8 0 0,0 0-1,0 5 1,-9-5 0,9 4-1,-10-4 3,10 0 0,0 0-1,0 6 0,0-6-1,0 0 1,0 0-1,-8 0 1,8 5-3,0-5 1,0 0 1,0 0-2,0 0 2,0 0 0,0 0 0,0 0 0,0 0 0,0 0-1,0 0 1,0 0 0,0 0-1,-8 4 0,8-4 1,0 0 1,-10 6 0,10-6 1,-9 5-1,1-1 2,-2 1-1,2 1 1,8-2-1,-17 7 0,7-7 3,2 7 1,-1 3 1,-9-4 2,9 5 1,0 0-1,0 0 2,-8 5 1,8-5 1,0 5 1,1 0 1,-2 0 2,1-6-1,1 7 1,-2-1 1,10-1-2,-8-4-2,8 5-1,0-5-1,0 5 1,0-5-1,0 0 0,8 0-1,-8 0 1,10 0 0,-2-6-2,-8 6 2,9-4-4,1-2 2,-10-3 0,8-2-3,1 1 0,9 1 0,-10-2 0,1-4-1,0 0-1,8-4 1,-7-2-2,7 1 0,-7 1-1,7-7 1,-9 2-2,2-6 0,7 5-2,-7-10-1,-2 5 1,0-5 0,-8 0 0,10 0-1,-1-5 1,-1 0 0,-8 5 1,9-4-1,-9-1 0,9 0-2,-9 5 2,0 0 0,0 0 1,0 5 0,0 5 4,0 0 0,0 0 0,0 5 6,-9 5-2,9-4-2,0 4 0,0 4-1,-9 1-2,1 5 0,-1 5 3,-1 5 0,2-5 0,8 5 1,-8 5 2,-2-5 2,10 4 1,0 2 3,0-7 2,0 7 0,10-7 2,-2 6 0,0-5 0,11-5 0,-11 5-2,10-6-4,-1 1 0,10 0-2,-9-4-3,-1-7 0,1 7-1,9-7-1,-9-4 0,7 0 0,-6 0-4,7-4 1,-7-2 0,-3 1-2,3-4-2,-2-6-3,1 5-1,0-5-4,-1-5-2,1 0-1,-1 0-2,1 0-2,-9-5 2,9-5 0,-10 6 2,2-6 1,-1 0 3,-1 0-1,0 0-1,-8 0 3,10-5 0,-10 6-1,9 3 2,-9 2 2,0-1-3,0 10 1,0-5 4,0 10-1,0 0-1,-9 0-1,9 5-1,0 0 0,-10 5 3,10 0-2,-16 5 0,7 5-1,-1 0 2,-6 5 2,6 0 0,1 0-1,1 5 1,-2-1 1,10 1 0,-8-5 0,8 5 1,0 1-1,8-2 0,-8 1 0,18-5 0,-9 5 0,9-5 0,-10 0 0,19 0 0,-19 0 0,19 0 2,-9 0 0,1 0 0,-2-1-2,1-4-4,-1 5-5,1 0-6,-10 5-8,2-5-7,7 0-6,-9 5-4,-8-5-3,0 5-2,0-1 1,0-4 2,0 0 2,0 0-1,-8 0 2,0 0-2,-1 0-6,-1-5-1,-7 0-2,8 0-3,0-5-2,1 0 2,-2 0-2,10-5 2,-8 0 0,8 0-3,-9 0-7,9-10-1,0 5-3,9-5 2,-9 0 1,8-5 4,2 5 9,-2-5 10,10 0 14,-9 0 9,-1-4 7,11-1 4,-3 0 4,-6 0 2,7 0 0,-7 0 1,7-5 1,-7 5 0,6-4 1,-7-2 0,9 2 0,-9-1-2,0 0 1,8 0-1,-7 0-1,-2 0 1,-8 1 2,9-2-1,-1 6 13,-8 1 17,10-1 15,-10 10 10,0-1 6,0 2 1,0 3 2,0 2 1,0-1-14,0 5-15,0 0-15,0 5-11,-10-1-6,10 7-4,-8-1-4,8 5 1,-9-1 3,9 7 0,0-1 0,0-1 1,0 1 0,9 0 4,-9 0 0,8 0 1,-8 0 0,10 0 1,-1 0-1,-1 0 2,2-5 0,-2 5-1,1-5 0,1 0-2,6 0-4,-7-1 0,1 1 0,-2 0-1,0 5 0,2-5-1,-10 0 0,9 0 0,-9 0 1,8 0-1,-8 0-7,0 0-4,0 0-6,0-6-5,-8 6-12,8-5-14,0 0-12,-9 0-14,9 0-3,-10 0-14,10-5-14,-8 0-3,8 0 3,0 0-4,0-5 15,0 0 13,0 5-2,0-10 12,0 5 7,8 0 3,-8-5 2,10 0 9,-10 0-3,9-5-3,-9 5 7,8-5 8,2 5 7,-10-5 5,8 0 7,1 0 3,-9 0 4,10 1 4,-2-2 0,0 1 5,-8 1 2,9-2 1,1 2 2,-2-1-2,1-5 1,0 5 2,0-5-2,-1 0-2,2 0 3,7 0-1,-9-5 2,11 1 1,-11-2 2,10 1-3,1 1 3,-11-7 0,9 7-1,-7-6 5,-2 0 2,10 0 11,-9 5 9,-9-5 15,8 6 20,-8-1 6,10 5 16,-10 4 11,0 1 7,0 1-3,0 4-9,-10-1-9,10 6-18,-8 0-3,-1 0-13,-1 6-7,-6 3-8,-3-4-5,3 10 1,6-5-1,-7 6-1,-1 3-2,9 1 1,-9 0-6,1-5 0,7 10-5,2-5-2,-1 0-2,9 0-4,-9 0-1,9 0-1,-9-1-1,9 1-3,0-5 0,9 5-1,-9-5 0,0-5 2,9 5-2,0-5-3,-9 5-5,8-5-9,2-5-9,-1 0-10,-1 0-6,0 0-10,2-5-7,7 0-4,-7 0 0,7 0 2,-7-5 7,6 0 6,-7 0 3,9 0 6,0 0 8,-1-5 5,1 5 6,-9-5 6,9 0 2,-1 0 6,1 0 1,-9 0 4,9 0 0,-1 1 7,1-6 7,0 4 5,-9 1 11,9 5 12,-1-4 14,-9 3 17,2 2 8,-2-1 0,1-1-7,1 6-1,-10 0-4,8 6-7,-8-1-8,9-1-11,-9 7-1,0-2 3,9 1 3,-9 5-2,0 0-6,0 5-4,0-5-7,-9 0-5,9 5-8,-9-5-3,1 5-5,8-5-5,-10 0 0,10-5-1,-9 4-2,1-4 0,8 1 2,-10-7 4,10 1 9,0 1 11,0-6 3,-8 0 6,8 0 0,0-11 0,0 7-2,0-11-2,0 0-8,0 0-8,0-5-5,8 0-3,2 0 0,-10-5 0,8 5 0,1 0-4,9-5 3,-9 10 6,0 0 2,8 0 5,-8 0 1,0 6 1,0-1 3,-1 5-1,2 0-4,-1 5-8,-1 0-2,-8 5-3,10 0-3,-2 5-2,-8-1 0,9 6 0,-9-4 2,10 4 2,-10-6-3,0 6-1,0 0-1,8 0 3,0 0-1,-8-5-1,9 5-1,-9-5 1,0 0 1,10 0 2,-10-5-2,0 5-1,8-6 0,-8-4 2,8 6 1,-8-6-1,10 0 2,-10 0-1,9-6 1,-9 6 2,8-9-1,2 4-2,-10-5 0,8 0 0,-8-5-3,9 0 0,-9 0-1,8-5 1,-8 6-1,0-7 3,10 1-4,-10 5 1,8 0 1,-8 6 1,0-6 0,0 10 1,0-5 0,0 5 0,0 0 2,9 5 1,-9 0-3,0 0-2,0 5 0,0 0-1,10 5 2,-10-5-2,8 4 0,-8 6-1,9-4 1,-9 4 0,9 0 0,-9 0 0,9 0-3,-9-6-1,8 6 1,-8-5 1,9 5 2,-9-5 0,10-5 0,-10 5-3,8 0-2,-8-5-2,8 0-10,-8 0-4,10-5-10,-1 5-6,-9-5-8,8 0-6,2 0-5,-10 0-4,8 0-3,1 0-4,-1-5 3,2 5-2,-2-5 1,1 0 6,1-5 6,-2 5 3,0-5 9,-8 5 8,10-5 3,-1-5 14,-1 5 4,1 0-2,-9-4 4,9-1 5,0-6 10,-1 7-4,-8-7 1,10 2-3,-10-6 1,9 0 1,-1 0-5,-8-5 2,10 5-7,-10-5 3,0 1-1,0 3 3,0 2 1,8-1 1,-8 0 3,0 10 0,0 0 5,0 0 1,0 5 1,0 5 0,0 0 3,0 0 2,-8 10 7,8 0 4,-10 5 3,2 5 12,-1 5 12,-1 0 9,10 0 6,-8 5 7,8-1-2,-9 2-1,9 3-2,-9-4-10,9 0-10,0 0-6,0-1-7,0 7-6,9-6-5,-9-5-4,0 5-5,0-5-3,9 4-2,-9-4-3,0 0-1,8-5-3,-8 0 2,0 0-2,10 0 1,-10-5-1,0-1 0,9-3 0,-9 3 1,0-3 2,0-6 0,8 5 0,-8-5 0,0-5-1,0 5-2,10-6-2,-10-3-3,0-1-5,8 0 0,-8-5 3,9 5-9,-1-5-7,-8 0-3,10 5 2,-10-5-2,8 5 1,1 1-3,-9-6-2,10 9 7,-10-3 6,8-2 4,0 7 1,2-1 2,-1-1 1,-9 2 0,8-1 1,1 5 1,-9 0 3,9 0 0,0 0-2,-9 0 1,8 5 0,2-1 3,-10 2 0,8 3-1,-8-4-5,9 5 0,-9 1 0,0 4-2,0-6 0,-9 6-6,9 0 0,-8 0-4,-2 0-4,10 5-9,-8-5-6,-1 0-8,0 5-10,-8-5-11,8 0-13,-1 0-9,-6 0-7,6-1-7,1 1-8,1-5-8,-2 5-7,2-5-3,-1 0-2,1-5-1,8 0 5,-10 0 9,10-5 12,0 5 12,0-5 5,0 0 8,0 0 12,0-5 10,10 0 8,-10 5 6,8-5 3,1-5 7,-1 5 12,10-5 10,-9 5 4,9-5 4,0 0 3,-9 5-2,8-5 2,9-4 2,-8 3-2,1-4 0,-2 5 2,1-4 3,-1-1 2,1-6 4,0 7 3,-1-6 3,1 5 7,-1-5 1,10 0 2,-9-4-2,0 3 2,-1-3 1,1-6 0,-1 5 1,1-5 1,-9 0 6,1 0 10,7-5 4,-9 1 3,-8 3 4,10-3 7,-2-1 9,1 5 11,-9-5 2,0 5-3,0 6-2,0-6 4,0 4 8,-9 7 5,9-6 0,0 10 0,-8 0 0,8 0 3,-10 5-2,10-5-6,-8 10-8,-1-5-8,1 5-9,8 0-13,-10 1-4,1-2-4,1 6 3,-2 0-2,2 0-2,-1 0 1,0 6-3,0-2 1,-8 1-2,7 5-1,2 0-1,0 5-2,-2-5-2,1 5-4,1-5 1,-2 5-5,2 0-2,-1 4-4,9-4 1,-8 5 0,-2-5 0,10 6 0,0-2-3,-8 1-1,8 0-2,0 0-3,0-5-2,0 5-4,0 0-1,0 4 0,0-4 0,8 1 2,-8-1-2,0-1 0,0 1 1,10 5 2,-10 0-2,0-6-2,0 7 0,0-1-1,8 0-1,-8 5 0,0-6 0,0 1-3,0 5 0,9-5 0,-9 0 0,0 0 2,0-6 0,8 7 1,-8-7-3,0 1 2,10 0-1,-10-5 1,0-5-1,8 0 1,-8 0-2,9-5 0,1 5 1,-10-5-2,8-5 1,0 0-4,2 0 1,7-5-4,-8 0-2,9 0-1,-10-5-4,10 0-2,-9 0-3,9 0 0,-9 0-3,-1-4-2,2-1-1,7 0-1,-7 0 2,-2 0 1,10 0 3,-9 0 2,-1 0 3,0 0 3,2 0 2,-1 0 3,-1 5 1,2 0 1,-10 5 0,0 0-1,8 0-1,-8 5-2,0-5 0,0 10 1,0-5 0,0 5 3,0 0-4,0 5 3,0 0 3,0 0 0,0 0 2,0 5-1,0 0 0,0-5-2,0 5 4,0-6-2,0 6 0,9-4 2,-9-2-2,0 1 0,0-5-2,0 1 2,10-2-1,-10 1-3,8-5-1,0 0-6,1 0-3,1 0 0,7-5-2,-8-5-2,0 5 1,9-5 0,-1 1 2,-9-6 2,11 0 3,-1 0 2,-10 0 2,11-5 0,-3 5 0,-6-5 1,7 0 2,-8 1 3,9-2 1,-10 6 0,2-5 2,-2 5 1,1 0 5,1 1 7,-10 4 4,8 0 6,1 0 4,-9 5 0,0 0 1,8 5-1,-8 0-4,0 0-5,0 0 1,0 5 2,0 10 6,0-5 7,0 5 7,0 5 8,-8-1 11,8 7 11,8-2 4,-8 1-2,0 5-1,0 0-6,0 4-2,0-4-7,0 5-4,0-5-11,0 5-9,0 0-8,0-5-7,0 4-1,0 1-7,0-5 0,-8 5-6,8-5-2,0 0-2,-9 5-2,1-10 1,8 4-2,-10-4 1,1 0-4,9 0-3,-8 0-5,-2-5-9,2 0-12,-1-5-12,9 0-13,-9-6-16,0 2-14,9-2-12,-8 1-6,8-5-5,-9-5-7,9 6-8,-10-12-9,2 6-19,8-5-28,-8-5-34,8 5-37,-10-10-42,10 6-41,-9-6-46,1-5-49,8 5-42,-10-5-52,2 0-113,-1-5-70,-1 0-10,2 1 21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5:26.90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310 607 260,'0'0'292,"9"0"-6,-9-5 5,0 0-2,8 0-32,-8-5-35,0 1-33,10-2-18,-10 1-13,0 1-4,0-6-5,0 4-7,0-4-11,0 6-4,-10-6 1,10 5 0,-8 0 4,8 0 5,-9 5 1,9 0-2,-8-5 0,-2 5-9,10 5-12,-8-5-13,-11 5-15,11 0-18,-10 5-11,1 0-9,-2 5-5,3-5-2,-11 10 7,9-5 8,1 10 6,-1-6 7,-1 7 3,3-1 6,-3 4-3,2-3-3,8 3-6,0-4-9,1 5-5,-2-5-10,10 0-5,0-1-10,0 2-1,10-1-2,-2-1-4,1-4-2,9 0-2,-1 0-1,1 0-4,9-5-1,-9 5-4,7-5-1,2 5-2,-9-5-1,0 0 0,-1-1-1,1 6-1,-1-4 0,-7-1 1,-1-1-1,-1 2 0,-8-7-2,0 7 1,0-2-1,0-3 2,0-2-1,0 7 0,-8-7 1,-1 1 2,-1 0 0,2 0-1,-1-5-1,0 0-2,0 0 1,1 0 0,8 0 1,-9 0-4,-1-5 2,10 0 2,-8 0 1,0-5-1,8 1 0,0-2 1,-10 1-4,20-5 6,-10 6-2,0-6-2,8 0 0,0 0 0,2 5 0,-1-5 0,8 0 0,1 0 0,0 0 0,-1 5-2,1-5 2,9 1-1,-10-1-1,9 0 0,-7 0 2,-1 4 0,-1 2 0,1-6 0,-10 5-1,11 0 1,-11 0 0,1 5 0,0 0 1,0 0 2,-9 0 1,8 0 0,-8 0-1,0 5 1,0 0-1,0 0-1,0 0-2,0 5-2,0 0 0,0 0-1,0 5 1,0 0 0,-8 5 0,8-5 1,0 5 2,-9 0 1,0-1-2,9 1 1,0 0 0,-9 0-1,9 0 0,0 0 1,-8-5-1,8 0-1,0 0 1,8 0-1,-8 0 1,0-5 2,9 5 1,0-5 0,0-5 1,-1 0 0,10 0 0,-1 0 0,-7-5 1,7 0-2,1-5 0,-9 5-2,9-10 0,-1 5 1,-7 0 1,-2-5-2,10 5 0,-9-5-1,-1 6 4,1-2 3,-9 1 5,9 1 6,0 3 3,-9-3 2,0 9 3,8-5 2,-8-1-2,0 6-5,0-4-5,0 4-6,0 0-6,0 0-3,10 4-2,-10 7-2,0-7 1,8 7 0,-8-2 1,0 6-1,9-5 0,-9 5 2,10 0-1,-10 0 1,8 5 0,-8-5 1,9-5-1,-1 5 1,-8 0-3,10-5-6,-2-1-7,1 2-6,-9-7-8,10 7-5,-10-11-4,8 4-2,0-4 0,2 0 3,-1 0 4,-1-4 0,0-2 4,11-3 1,-11-6 0,2 0 4,7 0 1,-7-5 1,-2 0 2,0 0 2,11-5 1,-11 1 2,1-2 1,0-4-1,0 0 0,-1 1 1,2-6 0,7 5 2,-17-4 2,10-2 3,-2-3 0,1 4 1,-9 0 2,8 0 1,-8 1 1,0 4 1,0 4-1,10 2 0,-10 9 3,0 0 2,0 0-3,0 4 2,0 7-1,-10-1 0,10 10 2,0-1 1,-8 11-2,8 6 10,-9-1 12,9 10 11,-8-1 9,8 7 8,0-2 9,-10 1 2,10 5 7,0-6-2,0 7-7,0-2-8,0-4-4,0 5-8,0-5-5,0 0-6,0-1-3,0-4-7,0 0-3,0 0-4,0-5-1,0-5-3,0-5-3,0 4 1,0-8-1,0-2 1,0-3-1,0-2 2,0 1 5,0 1 2,0-6 5,0-6-1,0-3-2,0-2 2,0-4-1,10-4-3,-10-1-6,8-5-3,1 0-3,-1 0-3,2 0 0,-2-5 0,1 5-2,1 1 0,6-2-1,-6 7-2,7 4 3,-9-5 0,2 10 0,7-5 1,-7 10-1,7-5-1,-7 10 1,-2-5 0,9 10 0,-7-5-2,-2 10 2,1-5-2,0 5 2,0 5 1,-1 0 0,-8 0-1,10 0-1,-10 0 3,0 0-2,0 5 1,0-1-2,0-4 2,-10 5 0,2-5 2,-1 5 0,0-5 1,-8 0 1,-1 5 0,9-5 1,-9 0-2,1-5-1,7-1 0,-7 2-1,7-2 2,2-3-2,-9 3 0,7-3 0,10-6 0,-8 4 0,8 1 0,-8-5 1,8 0-1,0 0 1,0 6 1,0-6 0,0 0-2,0 0-4,0 0-8,0-6-11,0 6-10,8 0-10,-8-5-7,8 1-10,2-2-6,-10 1-7,17 1-1,-9-7 2,-8 7-3,10-1-3,7-5-4,-7-1 3,-2 7 5,1-7 7,1 2 6,-2-1 5,1 0 10,-1 0 10,10-5 10,-9 5 6,0-5 4,0 5 2,9-5 2,-9 0 4,7 0 4,-6 0 3,7 1 0,-7-7-1,-2 6-1,11 1 5,-11-6-1,9 5-1,-7-5-1,7 0-1,-8 0 2,0 1 2,9-2-1,-10 1-2,1 1 1,-1-7 0,2 7 1,-1-6 0,-1 5 1,-8-5-1,10 1 1,-2-6-1,-8 4-1,0 2 0,9-2 1,-9-4 0,0 6 1,0-1 4,0 0 5,0 6 7,-9-2 10,9 7 7,0-1 5,0 0 6,0 4 8,-8 2 9,8 3-1,0 2-3,0-1-5,0 5-5,0-6-9,0 6-5,0 0-12,-10 0-10,10 0-7,0 0 3,0 6-3,0 3 1,-8-3 3,8 3 6,0 2 5,-9 4 4,9-6 4,0 1-1,0 5 4,-10-5 0,10 5 0,0 0-1,0-5-2,-8 5 0,8 0 0,0-1-1,0 1-3,0 0-1,-9 0-2,9 1-3,0-1-3,0 0-2,0 4-3,0-4-3,0 5 0,0 0 0,0 0-4,-8 5-1,8-5 1,0 0-1,0 5 0,0-6 1,0 7-4,0-2 0,0 1 1,0 0 0,0 0 0,0 0 1,0 0 0,0-1-2,8-3 0,-8 3 1,0-4 1,9-5 1,-9 0 1,8 0 0,-8 0 0,0-5 2,10-5 1,-1 5-1,-1-5 0,2 0 0,-2-5-4,11 0-1,-3-5-2,-7 5-4,17-10-5,-7 5 0,-1-5-5,9 0-3,-11-5-3,11 0 1,-9 0-3,-1 0 2,10 0 0,-9-4 1,-1-1 0,-7 5 1,7-5 2,1-5-1,-10 5 5,11 0 1,-11 0 2,0 0 1,2 0 2,-10 1 3,9 4 1,-9 0 2,8 0 0,-8 0 0,0 0 0,0 5 0,0 5 1,0 0-2,0 0 0,0 0-1,0 5-1,0 0-1,-8 0 1,-1 5 0,-1 0-1,-6 5 2,6 0 0,-7 5 1,-1 0 1,1 4 0,7-4-2,-7 5 4,-1 1 0,1-2 1,-1 1-1,9 5 1,-9-5 0,10 0 0,-2 0 1,1-1-3,1 2 0,8-1 0,0-5 0,0 0 0,0-6 2,0 1 0,8 5 1,-8-10 0,9 0 3,1 0 0,-2 0-1,10-5 0,-1-5 0,2 0-3,-3 0 1,3-5 1,-1 0-4,9-5 1,-11 0 0,3 0 0,-3 0-1,3 0 3,-11 0 4,10 0 7,-9 1 8,9-1 9,-9 5 8,-1 0 7,-8 0 2,10 5 1,-2 0-3,-8 0-7,0 5-9,0-5-9,9 5-7,-9 0-6,0 5-4,0 0-2,0 0-2,-9 5 1,9 0 0,0 5 3,0 0-2,0-5 0,-8 5-1,8 0 1,0 0 0,-10 0-2,10-6 1,0 6 0,0-5 0,0 0 0,0 0 1,0-5-2,10 0 1,-10 0-1,0-5 0,8 5-6,1-10 1,9 5-2,-1-10-3,-7 5 1,6-5-2,3-4 2,-1-1-4,-1 0 6,1 0 0,-1 0 1,-7 0 2,7 0 1,-8 0 1,0 5-1,-1 0 1,1 0-1,0 5-2,-9 0 2,9 5-1,-9-5-2,0 5 0,0 5-1,8-5 1,-8 10 2,0-5 1,10 5 1,-10 0 1,0 0 1,9 4 0,-9-3 1,0-1 0,8-1 1,-8 2-1,0-2-1,0-3 2,10-2 0,-10 1 1,0 1 0,8-6 2,-8 0-2,0 0 2,9 0-1,1-6-3,-2 1 1,0 1 0,1-7 0,9 2-2,-10-1 0,2-5-2,-1 4 0,-1-3 2,2-1 0,-2 0-1,1-5-2,-1 5 1,2 0 1,-2 0 0,1 0 1,-9 0 0,10 5 0,-10 1 1,0-2 2,8 7-1,-8-1 0,0-1-2,0 6-1,0 0-2,0 0 0,0 11 2,0-2 2,0 6-1,0 0 6,0 5 7,0 5 4,0 0 6,-8 5 3,8 0 5,0 0 0,0 4 4,8 1-2,-8 5-3,0-5-2,0 0-3,9 4-3,-9-4-6,9 0-2,-9 5-3,0-10-1,0 5-3,0 0-1,0-5-3,0 4 0,0-4-1,0 0-2,-9 0 2,9-5-2,-9-1-1,9-4 1,-8-5-1,8 0-4,-10-5 0,10 0 0,-9-5-2,9 0 0,-8-5-4,8 0-10,-10-5-6,2-5-3,-1 1-6,1-6-6,8 0-5,-10-5-5,2-1-4,8-3 8,-9-1 1,9 0-4,0 0-2,0 0 1,0-5 1,0 0-1,9 6 2,-1-6-8,2 0-1,-2 0 4,9-5 3,1 5 3,1-5 4,7 5 3,0-4 6,-8-1 10,9 0 8,-9 0 7,-1 1 4,1 4 2,-1-5 5,1 5 0,0-5 2,-1 5 1,-8 6 0,0-6 1,0 10 4,-1-1 3,-8 7 1,0-1 3,10 5 2,-10 5-2,0-5-3,0 10 0,0-5-2,0 10-3,0-5-3,-10 10-4,2 0 1,-1 5 2,0 0-1,0 0 0,1 4-2,-1 7 1,-9-7 0,10 6 1,8-5-1,-10 5-1,1 0 0,9 0 1,0 0 0,0-5 0,0 4 0,0-3-1,9-2 0,1 1 1,-2-5 0,0 0 1,2 0 2,7-5 3,1-5-3,-1 0 0,2-5-3,-1-5 1,-1 0-1,9-5 0,-7 0-1,7-5-3,-9 0 2,1-5 1,9 5 3,0-5 0,-10-4 1,1 3-1,8-3 6,-9 4 9,10-5 8,-9 5 5,-1 0 6,10 0 4,-9 6 6,0 3 1,-1 1-4,-8 5-7,9 1-9,-10 4-7,2 0-4,-2 4-4,1 7-3,1-2-3,-10 1 1,8 5 1,1 0 3,-9 5 1,0 0 0,0-5-3,0 10 0,-9-11-1,9 7-2,-8-1 0,8-5-1,-10 0 1,1 0 0,1-6 2,8 1 4,-10 0 1,2 0 5,-1-5 0,0-5 1,0 0-1,1 0-2,-1-5-2,9 0 3,-10 0-3,2-5-5,0 0-3,8-5-3,-10 0 0,10 0-2,0-5 1,0 1-4,10 4 0,-10-5 3,8 0-2,0 0-4,2 0-5,7 0-13,-8 5-14,9-5-16,0 5-23,-1 0-32,1 0-44,-1 6-53,-7-1-54,7-5-58,1 5-64,0 0-66,-9 0-60,7 0-73,-6 0-117,7 0-67,1-5-5,-9 5 38</inkml:trace>
  <inkml:trace contextRef="#ctx0" brushRef="#br0" timeOffset="2836">3672 45 575,'0'-15'691,"0"5"-52,9 0-114,-9 5-124,0 0-87,0 5-45,9 5-30,-1 0-19,2 10-13,7 5-7,-7 4 9,15 2 10,-7 4 4,0-1-6,9 6-14,-2-5-19,2 4-20,-9-4-19,9 1-26,0 3-20,-1-4-11,1 0-15,-2 0-11,2 0-12,-9 4-14,1-4-9,-11 5-6,0-5-6,1 5-5,-9 0-3,0 5-1,-9-1 0,1 2-1,0-2-3,-11 6-7,1-1-13,1 1-15,-10 0-16,1-5-36,-1 5-43,0-6-52,1-3-50,-1-1-51,-8-6-49,8 1-50,-8 0-52,9-10-24,-10 5-18,1-10-20,0 0-40,9-6-80,-11 2-33,2-2 28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21:25.44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-6 699 105,'0'-5'163,"0"0"-11,0 0-18,0 5-16,0-5-18,0 0-11,0 0-12,0 0-5,0 0-3,0 5 0,0-4 0,0 4-2,0-6 0,0 6 1,0-5-2,0 5-4,0 0-6,0 0-6,0-4-5,0 4-7,0 0-3,0 0-4,0 0-4,0 0 1,0 0 0,0 0 3,0 0 2,8 0 3,-8-6 3,0 6 1,0 0 1,0 0 2,8 0 3,-8-5 6,10 5 2,-10 0-2,9 0-3,-1-4 6,-8 4 4,10 0 4,7 0-7,-9-6-2,11 6 1,-11 0 4,10 0 3,0-5-7,8 5-8,-8 0-4,9 0 0,-9 0-5,7 0-6,2 0-5,0 0-7,-1 0 0,1 0 0,0 0 2,-1 0 6,1 0 8,8 0 2,-8 0 3,-1 5 6,1-5 2,8 0-2,-8 0-5,-1 6-3,1-6-10,0 0 0,8 0-2,-8 0 0,8 0 3,0 0 3,-8 0 4,8 0 1,10-6-4,-10 6-4,8-5-2,-6 1 0,6-1-6,-8 5-3,10-6-4,-1 2 5,9-1 8,-8 5 11,-1-10 11,0 10 6,8-5 4,-15-1 6,15 2 3,-7 4-4,-2-5-11,-6 0-10,6 0-9,2 5-6,-1-5-6,-9 5-4,10-5-4,-2 5-2,2-5 3,9 0 3,-11 5-1,2-5 1,8 5-2,-9 0 0,1-5 0,-2 0 1,-7 5 1,9-5-2,-10 5-3,0 0-1,10 0 0,-10-5 0,0 5 2,0 0 1,1 0-2,-10-5 5,10 5 4,-1-5 1,9 5 0,-8 0-3,-1-5-1,1 5-3,7-5 0,-6 5-4,-2-5-3,8 5-2,2-5 1,-10 0 3,10 5 1,-1-10 2,-9 10 3,1-5 2,8 0 3,-9 0 3,0 5 0,2-4-1,-2-2-2,0 6 0,10-5-3,-10 5 0,0-4-4,0 4-3,0-6-1,2 6 0,-2 0-2,0-5-1,0 5 1,10 0-2,-10-4 0,8 4-1,-6-6 1,6 6-1,-7 0-1,9-5 1,-10 5 0,10-4 0,-10 4-1,0-5 1,0 5 0,10-6 1,-10 6 3,0-4-1,0 4-1,0 0 3,2 0-1,6-5 0,-8 5 2,2 0-4,6 0-2,-8 0 0,2 0 3,-2 0-1,0 0-3,0 0 1,-8 5-1,0-5 0,8 0 0,-17 0-1,9 0-1,-10 0-1,1 0 0,8 0-1,-9 0 2,2 0 3,-1 0 5,-1 0 4,1 0 1,-1 0 2,1-5 1,9 5 0,-9-6-1,7 6 1,2-4-4,-9 4-3,9-5-4,-1-1 1,10 6-1,-10 0-2,1 0 0,8-4 0,-8 4-1,-1 0 1,1 0 2,0 0 3,-2 0-4,2 0 7,-1-5 3,-7 5 1,7 0 1,1 0 0,-10-5 0,10 5-1,-1 0 2,1 0-3,-9 0-2,7-5-3,-6 5-1,7-5 0,1 5-4,-9-5 0,8 5 1,0-5-2,1 5-1,0-5-1,-1 5 0,1 0-3,0-5 2,8 5-1,-9 0-2,1 0-1,0-5 0,-10 5 0,9 0 1,1 0 1,-9-5 0,-1 5 1,1 0 2,9 0-1,-10-5-1,1 5 2,0 0-1,-1-5 1,1 5 0,-1 0-1,2-5 0,7 5 0,-8-5 9,-1 0-3,10 5-2,-9-5-2,9 5 1,0-5-1,-2 0 0,2 0-5,-1 0-5,1 5 2,0-5 2,-1 1 1,1 4 0,0-6 0,-11 6 0,11-5 4,0 5-3,-9 0 0,-1 0 1,10-4-1,-9 4 1,-1 0-3,1 0 2,0-6-2,-1 6 1,1 0 2,-9 0-1,9-5-2,-10 5 0,1-4 1,9 4-1,-10-6 2,11 6 1,-11-5-1,2 1-2,7-1 0,-9 5 0,11-6 0,-1 2-1,-1-1-1,1-1 0,-1 2 2,9-7 2,-7 7 0,7-1-1,-9-5 1,10 5-2,0 0 1,-9 0 0,-1-5-1,9 5-1,-7 0-1,-1-5 1,-1 5 1,1 0 1,-1 0 1,1 0-2,-10 0 1,11 0 1,-11 0-1,10 0-1,-9 0 0,-1 5 0,2-5 0,-2 0-2,1 0-2,-9 5 1,10-4-1,-10 4-3,0 0-1,8 0-5,-8-6-6,0 6-10,0 0-13,-8-5-21,8 5-25,0 0-29,-10 0-37,1 0-38,1-4-36,-2 4-31,2 0-37,-10 0-39,1 0-41,-10 0-40,0 0-44,1 0-73,-1-6-124,0 1-36,-8 5 7,9-4 28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1:53.3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65 725,'-8'-32'99,"-5"14"12,0 5-41,1 11-54,-4 4-15,8 10-1,-5 3-66,9 10-117,4-1-364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31.0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0 121 655,'14'-48'25,"-1"12"-24,-1 9-1,-2 17-46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1:47.2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16 167 467,'4'-8'234,"-3"-1"-214,-1 3 62,0-2-34,-1 4-16,-2 4 34,2-1-26,-3-3-25,4 4 15,-5-4 0,5 0-12,0-2-4,0 2-1,0 0-3,0 3 1,0-3 0,-4 4 0,4 0-7,4 0-1,-4 0 6,0 0-9,5 0 7,-4-4-7,3 4-2,6-4-1,-2 2 3,5 2-1,4 0-1,0 4 2,7-2-2,1 6 2,7-3 0,2-1-3,2 0 1,2-2-5,3 2-7,-4-4-13,-8 4-14,3 0-12,-11-3-17,2-1 23,4 0-12,-6 0-43,2 0-111</inkml:trace>
  <inkml:trace contextRef="#ctx0" brushRef="#br0" timeOffset="502">572 38 466,'0'-9'218,"-4"-1"-139,-1 2 6,5 3-23,-4 1-11,4 4-23,0-2-4,0 4-9,0-2-12,0 4 1,0 5 44,0 5-34,0 3 5,4 6-3,-4 4-4,5 0-2,-5 4-5,0-1 3,0-1-1,-5-2-2,5 0 2,-8-6-4,0-2 3,-1-6-3,-4 5-1,-2 1-1,-2-6-2,5 0-24,-1 1-34,3-6-9,6-4-25,2-3-31,7-1-77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1:48.8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243 209 388,'0'-4'392,"0"0"-385,0 4 68,0-4-11,0-1-25,0 1-4,0-2 7,0-2-6,0 3-10,-4-3-3,4 2 1,0 2-2,0 0-2,-4 3-5,4-3-4,0 0-5,-5 0 3,5 2-3,0-1-2,-5 3 5,1 0-6,-2 1-3,-2 3 1,-14 9-1,-6 5 0,-1 1 0,-8 12 1,4-5-1,6 7-1,9-4 1,9-2 1,5-3 1,8-2-2,5 1 1,5-6 3,8 0 0,8-2 0,-2-1-3,6-1 0,-6-1 0,-3-6 0,-4 3-1,-6-1 0,-10-4-3,-1 1 3,-8 1 6,-8 2-3,0 1 0,-9 1-2,0-2-1,-3-3 2,3-1-2,4-4 0,1-4-3,8 3-26,0-3-46,3 0-4,1 4-48,0 0-47,8 0-251</inkml:trace>
  <inkml:trace contextRef="#ctx0" brushRef="#br0" timeOffset="591">396 556 583,'9'0'101,"-4"-4"-4,9-2-26,-5-2-35,3-3 4,5-4-7,-1-4-2,5 1 0,-5-5-8,-6 0 5,1 2-6,-3-2-5,-4 6 1,-8-2-1,-2 5 5,2 5-13,-5 1 0,4 7-8,-8 2 2,0 7-5,-11 7 4,-1 6-2,-4 12 11,1 1 6,7 7 2,8-5-3,7-1-2,16-7-2,3-5-2,12-9-5,16-7 1,12-7-5,9-7-1,4-8 0,0-7-6,-9-1 0,-10-7 1,-11 3 1,-13-4 4,-9 2-1,-10 7 1,-8 0 0,-7 13 0,-2 1 0,-8 8 0,-10 8-1,0 5 1,-5 6 0,2 2-2,-1 6 2,12 0-5,7-4 5,1-2-8,11-6 2,7-1-10,3-6-2,4-7 14,2-1 4,1 0 0,4-9 0,6-1 0,-1-7 3,-4 2-2,8-6 1,-9 2-1,0 1 13,-3 1 3,0 3 5,-10 9-2,1-3-9,-5 8-7,0 4-1,4 9 26,0 10 1,0 14-6,-4 7 7,5 10-10,-5 5 10,-5 2-27,-3-1 6,-1 1-7,-3-5 4,-2-4-5,0-3 1,-3-7-2,4-7-1,-1-12 1,9-6-3,0-11-2,1-6-7,4-6-10,-4-7-1,0-8 7,-5-8 3,1-2-4,-5 1 3,2-3 4,3-2-7,3 7 0,1-3 7,8 0 4,5 5-11,6-1 2,2 0 4,4 4 2,7 4-7,-2-2 7,0 3-3,9-1 0,2 2 0,-3 0 2,2-2 0,2 1-3,-2 1 0,1 3 3,-8 1 6,-3 2 3,-7-1 1,-6 7 3,-5-3-2,-3 4 5,-5-2-4,4 1 4,-4-3-2,4-11-2,-4 15 3,0 0 2,0 0-4,0-2 5,0-1 0,0 1 7,0 2-8,0 0 8,0-1-8,0 5-2,-4-4 3,4 4-5,0-4-4,-4 4 2,4 0-1,-5 0 1,5-2-2,-4 2 0,4-4 1,-4 4 0,4-4-1,-4 0 6,0 4-5,-1-1 1,5-3 0,-4 4-4,4 0 4,0 0-4,0 0 2,0 0 0,-4 0-1,4 4 4,0-4-6,0-4 1,0 8-1,0-3 3,-6 7 0,2-2 1,-2 6-1,-1-3 2,2 0-2,1-5 1,4 0 6,0-4 2,0-4 4,0 4 4,0-4 1,4 1-17,-4-3 4,0-2-5,4 3 0,-4 1 0,0 0-4,0 4 0,0 4-6,0 5 10,0 12 1,-4 2 2,4 10-1,-4-2-2,-1-1 5,-3-3-5,8-8 0,-4-1 2,4-11 0,0-1 3,0-10 7,0-9-11,4-10 2,0-8 0,5-7-5,-1-16 4,-2-3-1,5 3-1,0 10-4,-7 15 2,1 16-9,-1 14 9,-4 17 1,8 5 2,-4 7-1,5 11 2,-4-1-1,2-4 1,-1-3-3,4-12 2,-6-4 0,0-11 3,5-10 3,3-7-4,5-10-3,7-6 7,1 0-7,-1 0-3,-7 8 0,-4 11-13,-9 8 15,0 14 2,0 7-2,1 7 1,-1 7 0,7-2 3,2 1-3,-1-7 2,5-8-1,7-2-1,1-11 0,-6-6 0,7-9-1,-5-5 1,0-13-7,3-1 5,-3-12-8,-4-9-5,3 0 7,-8 0 2,-3 9 4,-1 8 1,-8 10-11,-4 13 12,-9 9-1,-13 17 1,-9 10 0,-6 13 0,-7 6 6,9 8-4,11 0 6,19-6-4,22-6 9,15-8-4,13-7-9,7-9 2,8-13-6,1-9 4,-8-9-3,1-14-12,-11-5 6,-4-13 7,-10 5 2,-5 0 0,-12 7 0,-3 12 0,-5 12 0,-5 5 1,-3 8 0,-3 5-1,2 5-1,1 3 1,4 4 4,4-2-4,4 3-6,0-7 4,6-2 2,4-4-5,-1-9 5,3-5 0,-2-5 2,5-7-2,-2 4 0,-5 3-3,-2 2-4,-3 8 3,1 4 3,-1 10 1,6-1 0,0 6 1,-1-2-1,2 1-5,5-5-2,-7 1-15,-3-9-4,1-5 19,1-1 4,4-7-3,2-6-2,0-3 4,0-6 3,2 0 1,-6-4 2,4-5-2,-7-7 0,4-3 2,-2-7-1,-3-5-1,4-4 1,-5 4 1,-2 10 4,-4 8 10,-2 13 5,0 10-6,-4 9-14,-3 13 0,2 14 1,-8 8 33,-8 13 7,1 10-17,3 5 2,0-1 0,5-1-10,5-3-6,4-4-6,3-8-1,4-8-2,2-1-2,-6-8-5,0-10-33,0-2-28,0-5-46,-7-2-126,-2-2-231</inkml:trace>
  <inkml:trace contextRef="#ctx0" brushRef="#br0" timeOffset="3201">2139 395 807,'0'-10'99,"-5"1"17,5 1-42,9-2-54,5 1-3,17 1-5,0-3-4,12-1-3,6 3 0,-5 1-5,-1-2 1,-6 9-1,-12-2 2,-1 3 3,-11 0 8,-5 0-1,-4 3-5,-4-3-3,0 0-2,-4 1 2,0 9 2,-13 6 1,-3-1 0,-5 11-7,-3 1 0,-2 4 3,9 1-3,-1-1-1,16-4 1,6 0 3,4-8-3,11-2 2,7-7-1,-1-10 1,7-10 1,2-7-3,-4-12 3,5-5 1,-6 1 7,-1-1 30,-11 7-9,-5 8 0,-8 11-23,0 6-9,-4 8 1,0 11 1,0 6 0,4 8-2,4 0 0,0-3 1,9-3-1,1-6-6,4-5-7,-1-9-3,1-5 8,5-5-5,2-13-1,-4-5 7,7-9 5,-3-7 1,-1-6 0,2-4 1,-8 0 1,4 3-1,-9 2 0,0 7 0,-9 5 0,0 3 0,-4 2-1,0 4-1,-4 4 2,4 2 4,-4 7-3,-1 2 3,1 3 5,0 5 0,0-4 0,-5 4-6,5-4 1,-3 4-1,3 0 1,1 4-4,2-4 0,-2 4 2,3 1 0,-2 7 2,2 1 2,0 3 12,0 1-4,-2 10 7,0 4-1,-1-3-3,2 11 2,-3 1-5,0 6 0,-1 2-7,1 2 8,-4 3-9,3-1 0,-3-4 0,1-2-6,-1-2 2,1-9-1,1-7-1,2-7-2,4-7 2,0-5-30,0-5-34,4-4-18,-4-4-53,4-4-113,5-5-183</inkml:trace>
  <inkml:trace contextRef="#ctx0" brushRef="#br0" timeOffset="4123">2761 458 674,'-9'-15'52,"1"1"83,8 5-35,4-3-51,4-1-26,9 3 5,11-3 4,6 3 4,11-3 1,12 3 0,1 1-12,-5 1-10,-2 3-5,-10 5-6,-15 5-1,-7 8 10,-15 6-7,-8 7-1,-10 2-3,-1 3 3,3-4-3,-1 0-2,5-4 1,8-2-1,0-6-30,0-2-81,4-5-37,0 2-120</inkml:trace>
  <inkml:trace contextRef="#ctx0" brushRef="#br0" timeOffset="4598">3625 278 849,'-4'0'70,"0"-4"62,-10-2-58,1 1 0,-5 1-24,-13 4-20,0 0 2,-9 5-10,2 9-5,1 3-8,-2 10-4,12 0-4,6 5 0,3-1 2,9 4-3,12-7-1,1-1 1,8-6-18,5-3-7,-1-13 13,3 1-12,7-12 14,0-7 7,6-8 1,-3-4 1,4-10 1,0-5 1,0-6 0,-11 2 3,5 0 7,-10 7 18,-5 15-5,-3 8-9,-5 10-12,0 8 0,0 14 4,1 4-3,-4 9-2,5 2 3,-6 3-2,0-5-3,0-4 1,4-8 2,-4-6 1,4-9 14,9-8 10,-1-11-22,9-10-4,12-8-1,2-11-1,4 4 1,-2 3 0,-12 11-1,-4 12-3,-6 14 3,-6 18 0,-1 8 0,-4 7 0,2 6 3,5-3-2,-1-8-1,4-1 0,-1-10-1,-1-7 1,2-6 3,9-8-3,2-6-8,2-7-35,12-2-10,-7-4-65,4-8-65,-1-3-166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1:54.5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49 242 789,'-4'-9'67,"-3"1"48,3 2-29,0 1-37,-2 1 5,2 0-6,4 4-11,-4 4-3,-1-3-3,5 2 3,-4-2-14,4 3-10,0 4-7,-4-6 4,4 6-5,4-3-2,-4 5 0,0 3-10,0 0-40,-4 5-53,0-1-107,4-3-207</inkml:trace>
  <inkml:trace contextRef="#ctx0" brushRef="#br0" timeOffset="240">127 116 797,'0'-31'42,"-5"4"13,-2 4 33,3 6-64,1 3-24,3 9-50,5 5-52,4 5-131</inkml:trace>
  <inkml:trace contextRef="#ctx0" brushRef="#br0" timeOffset="390">471 183 550,'12'-4'154,"-5"0"-8,-5 0-34,-7-2-44,1-3-23,-4 5-15,2-1-8,2 1-8,-4 0-1,-5 4-7,-7 8-1,-1 1 3,-14 8 9,4 2 3,-4 4-12,13-5 1,9-1-8,9-8-1,8 1 14,13-2-10,11-3-4,6 5 0,2 3 0,-2 5-2,-6 3 1,-7 2 1,-13-4 2,-6 4 2,-4-7-3,-6-5 6,0-4-5,-1-3-1,-3-2-2,-3-2-13,3 0-15,2-2-6,-7-2 0,-2 4 3,2 4-19,0 0-35,0-2-48,6 2-68,8 0-246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1:55.4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204 297 652,'14'-13'126,"-5"-14"-43,-13 27 60,-3-4-76,0 4-36,-1 0-16,-6 4-11,-11 4 8,-4 3-1,0 7-4,-6 4-2,8 4-5,3-3 1,12 3 0,7 1 0,5-4 2,6-1-3,10-7 0,-1-2-1,2-4 1,-3-5 1,5-9 2,1-7-3,3-7 1,2-8 4,2-9 1,-9-8 1,4-6 1,-9-4 1,0-5 0,-4 1-2,-2 9-1,-2 4-5,-4 15 35,-2 14-35,-4 9 13,-3 12-7,-5 13 0,-8 12 20,-7 18-6,3 4 12,-2 5-20,13-3 1,10-4-2,8-2-9,10-12 0,17 1 1,0-10-2,13-8-2,5-8-7,-3-5-12,-1-6 1,-4-6-1,-6-11-12,4-2 7,-7-10 11,-2-4 7,-5 3 6,-1-3 2,-16 12 3,-3 2 6,-5 11-2,-5 3-2,-3 5-5,-5 4-1,-1 5-1,2 4 1,3 6 1,8 3 0,1 1-2,8-2 3,5-2-3,7-2 1,1-7-1,0-2-6,3-7-3,-3-5 5,0-5-1,-2-10 2,-2-4-1,-3-8 4,-3 0-1,-6 3 0,-8 3 1,-1 2-2,-5 5 1,-1 9 0,-2-1-3,-5 3 3,-3 7 1,-1 0-12,-5 0-6,4 7-5,8-1-19,2 2 14,8-3 13,4-5 1,4 0 14,8 0 2,5-5 4,11-3-4,-5-2 3,5 7 6,0-3 2,-7 6-5,-1 4 13,1 7-10,-9 5-2,1 7-1,-3 0-1,0 7-5,-2-1 1,-8-2-2,4-2 1,-4-6-2,5-10 0,-1 1 23,-4-8 22,5-10-8,2-5-31,3-10-5,8-4 2,-1-9 2,2 1 2,0 8-5,-3 4 7,-4 10-9,-7 9-10,0 16 10,-1 3 0,5 12 0,2 3 0,9 3 5,-8 2-2,7-5-3,-1-1-5,-6-6-24,-3-6-16,-4-3-55,0-5-18,-5-5 8,4-8-105,0-2-46,0-7 208,1-4 53,2 2 119,-6-3 1,3 1-23,2 7-44,-2 1-14,0 1-1,5 4 16,0-1-10,8-3-7,6 2-5,-2-7-4,4-1 4,3-3 8,-11-6 4,0-4-15,-2 0 5,-10 0-11,-5 5-3,-5 4-7,-4 5-10,3 13 1,-10 4 1,2 15 5,-2 8-9,2 9 12,-1 4-13,11 4 2,1-3-5,6-7 3,1-5-1,5-6-3,6-6-36,-2-3-79,8-5-203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1:57.1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187 443 684,'8'-4'97,"-2"-10"4,2 5-17,2-9-26,-6 1-2,5 2-5,-9-1-3,0 1 5,-5 2-24,-9 3-18,-4 6-7,-7 8 3,-8 7-2,0 11 1,-4 5-2,8 9-3,6-1 0,11-3-1,10-1 1,8-8 0,9-4 6,5-11-5,-3-4 0,5-12 0,1-6-1,-1-9 3,2-4-4,0-3 0,-10 7 2,-1 0 0,-5 9-1,-4 11-1,-4 3-1,6 11 1,-6 4 0,8 3 2,5 9-1,1-5 1,7 1 1,6-1-3,4-7 0,4-7-8,0 0-3,0-7-2,-3-5-1,-6-5 9,-4-5 4,5-9 0,-9-13-2,6-12 1,-5-7-11,0-17-9,0 0 9,1-3 11,-3 12 2,-7 13 0,-2 19 20,-4 14-19,-4 19-1,-1 17 14,-10 25 24,1 11-6,-3 17 18,-2 8-24,6-3-1,5-5-7,8-4-13,2-15 1,4-3-4,-2-15-2,-4-3 0,5-11-51,-9-7-42,1-5-48,-2-5-60,-3-12-141</inkml:trace>
  <inkml:trace contextRef="#ctx0" brushRef="#br0" timeOffset="647">664 391 646,'4'-10'172,"5"1"-105,-4 1 3,8-2-32,8 1-28,11 3-10,3 2-124,3 0-613</inkml:trace>
  <inkml:trace contextRef="#ctx0" brushRef="#br0" timeOffset="1097">1546 408 432,'-4'-13'324,"4"3"-268,0-3 30,4-5-45,0 1-4,0-6 50,0 4-80,1 2 22,-5-1 8,-3 9-10,1 5-15,-2 4-4,-13 12-6,-7 3 2,-5 12 15,-8 3-4,4 11-1,5-5 1,8-1-5,14-8-4,6-5 5,6-3-5,14-5 3,12-1-1,3 1-1,9-2-5,1-1-2,-10 0 0,-4-1 0,-17-1 1,-6-1-1,-5-2 0,-10-2 6,-7 1-5,-6-1 0,-8 4-1,-4-2-4,5-2-14,2 0-16,2-4-18,11 1-42,2-2-40,6-3-101</inkml:trace>
  <inkml:trace contextRef="#ctx0" brushRef="#br0" timeOffset="1554">1744 569 651,'14'4'95,"3"0"11,5-6-11,-5-4-55,5-2-1,5-1-12,-6-5 1,-3 1-1,1-1-6,-10-5-1,0-2-1,-2-2-7,-3-8-8,-2 5 3,-4 1 7,-1 4-4,-2 3 5,-7 9-13,-2 9 0,-8 13 0,-5 5 1,-5 10 1,2 7-1,0 5 4,11 0 2,11 1 8,12-5-2,10 0-8,17-9-2,3-5-1,8-9-4,6-7 0,-2-10-3,-4-10-7,2-5-2,-11-8 1,0-3 9,-8-3 2,-5 2 1,-8 1 0,-6 11 9,-3 9-4,-6 2-5,1 8-1,-2 4-1,0 6 1,0-1 1,-7 3-1,-1-3 0,7 1 0,-2-1 4,5-5-4,4-8 7,0-1-6,3-9-2,0-8 2,7-9-1,-1-2 0,3-1 1,-2 7-1,-3 9 0,-1 14-2,-1 8 2,5 18 2,0 5-1,5 5 2,4 8-1,4 0-2,8-3 1,-1 2 0,-1-11-1,1-7 0,-4-6-1,0-11-6,-9-4 7,0-13-4,5-5 0,-7-6-1,1-7 0,0-4 4,-5-1 0,-3 4 1,-3 5-1,-3 4 0,-2 7-3,-4 7-1,-1 7 1,2 2-1,-3 2 3,-1-2 0,1 0 1,0 4 1,4-4 0,0 0 0,0 0 0,0 0-1,0 0 0,0-4-3,0 4 0,0 0 0,0 0-3,0 4 4,0-4 1,0 0 2,1 0-5,-1 0 0,0 4-17,0-4 2,3 0-3,-3 1 4,0-1 4,2 0-11,-2 0-13,-2 3 7,2-2-35,-3 3 5,2 2-47,1-2-20,-8 3-109</inkml:trace>
  <inkml:trace contextRef="#ctx0" brushRef="#br0" timeOffset="2927">1356 564 565,'-4'-4'173,"0"0"-70,-2 4 26,2-4-42,3 0-21,-2 4-4,1-6-16,7 2-18,0 0-5,9-5 9,7-1-8,12 1-7,10-5 1,15 1 9,8 0-17,8 5 1,6-2-10,-1 6-1,8 4 4,3-1 3,-6 2-7,-1 3 2,-7 0-2,-15 2-2,-14 2 1,-14-4 0,-13-4-4,-7 1 2,-9-2-1,-3 1-7,-1-4-8,0 4 2,0 0-2,0 0-6,0 0-2,0 0-8,0 0-14,6 0-34,-6 0-1,0 4-79,-6-3-176</inkml:trace>
  <inkml:trace contextRef="#ctx0" brushRef="#br0" timeOffset="3933">2979 94 731,'-4'-14'129,"4"1"7,-6-1-42,6 5-38,-1 1 18,-2 2-30,3 6-28,-1 6-11,-3 7 21,1 14 19,1 10-23,2 7 13,2 0-15,1 2-1,-2-2-5,2-4-13,-2 1 0,-1-5-1,-1-1 0,-3-7-18,-5 3-48,2-8-5,2 0-109,0-10-60,5-5-340</inkml:trace>
  <inkml:trace contextRef="#ctx0" brushRef="#br0" timeOffset="4247">2906 349 573,'-4'-10'180,"5"-2"-106,4 3-3,5-1-31,-2-3-15,6 5-11,3 3-8,5-3-6,1 6-17,5 2-69,0 2-102,3-2-356</inkml:trace>
  <inkml:trace contextRef="#ctx0" brushRef="#br0" timeOffset="4435">3059 380 793,'-5'-12'102,"5"-2"-10,4-9-17,9 0-29,8-3 3,7-1 11,3 5-17,4 7-24,-2 11-8,1 10 3,-2 11 2,-2 14-13,-6 2 7,-5 5-8,-14-5 9,-5 3-10,-9-5 4,-2-8-4,0-6 2,5-8-1,-1-5 4,3-8-3,2-9-3,2-4-1,0-10 0,2-6-2,2-1-3,4-3 0,4 5-2,7 9-1,-2 2 1,6 7 0,3 1 3,4 3 1,-2 6 0,3-1 3,-4 1-3,-5 4 4,-7 0-3,-5 0-3,-3 0 5,-3 0 1,-4 4 1,2-8-1,-2 4 2,-2 0 0,0 0 6,-3 4-5,-3 1 1,-5 5 0,-5 3 0,-6 9-1,0 1-3,2 0 1,2 3-1,5 1 0,5 0-1,3 0 0,10-4-3,5-2-8,2-2 9,7-5-4,5-7 6,1-11 1,-2 1 0,3-11 0,0-1 1,-1-6 0,-4-2 5,0 0 2,-6 0-3,2-2 3,-6 7-1,-8 3 3,2 2-7,-1 5-3,-2 7 1,0-3-3,-2 8 0,2-3-7,0 3 6,0 0 3,0 2-2,0 5-1,2 0 3,0 1-6,0 3 6,1 3 0,1 3 0,-4-2 0,1 4 0,-1-2 0,-1-2 0,1-2 0,1-7-3,-1-6 3,4 0 9,1-12-6,6-2-3,0-8 3,6-8-3,0-1 4,0-5-2,-2 1-2,-5 4 10,-2 4-9,1 10 6,-6 4-7,1 5-3,-3 4 3,3 9 0,1 8 0,3 6 1,6 4-2,-6 0 2,5 0-1,4 0 1,7-6-2,-6-6-1,6-3 0,4-7 2,-6-8-2,5-7 2,-2-7-1,1-10 4,-7-6-3,-6-1 0,-5-3-2,-8 1 2,-7 5 0,-2 8 0,0 10-1,-6 3 1,3 6 0,0 8-2,-1 10 1,3 3-1,1 6 2,7 4-2,9 5 1,6 3 1,9-2 0,9-3 0,-4 1-1,-2-8-1,-5 0 1,-9-4-19,-11-2-3,-8 1-1,-11-5 3,-2 0 10,4-7 3,3-6 5,10-11 0,8-10-1,6-12 4,10-11 1,8-4-1,1 2 2,4 2 7,-2 7 10,-1 11-5,-7 8 8,-3 9-15,-1 9-1,0 9 0,-4 9-5,-2 8 1,-4 9 0,1-2-2,-10 3 0,0-5 1,-4-8 0,4-6 0,0-4 0,0-7 2,0-8 10,4-6-11,0-9-1,6-6 1,2-8-2,2-1 1,-2 5 4,6 0 1,-9 14 6,-4 5-12,0 8-3,-1 8 3,-1 9 1,2 6-1,2 4 0,-1 0 1,4 4 0,-2-8-2,-4-4 2,2-6-1,1-5 6,2-12-5,-1-2 3,0-11-1,8-4-3,-6-12 0,1 3 1,-3 1 1,-2 4-1,1 10-1,-6 7-1,2 4-7,-3 12 6,2 1 2,2 9 0,6 1 0,-6 2 0,6-2 1,2-2-1,1-3 0,0-9-2,5-5 1,-8 0-3,5-9 0,-1-1-2,0-3 6,-1-1 5,-5 1-5,-2 8-5,-3-3 0,-2 8-1,2 8 5,2 1-2,4 4 3,5 2 0,-1-1-1,1-1-16,-3 1-46,-6-6-35,-2 1-10,-3-5-38,-4 0-113</inkml:trace>
  <inkml:trace contextRef="#ctx0" brushRef="#br0" timeOffset="6311">4972 232 903,'-14'-12'75,"-7"2"25,4 1 0,-3 3-51,9 4-31,7-3-17,4 5-1,4 4-4,4-1-62,5-1-14,5 6-46,3-3-8,2-5-45,1 0 2,-3-9 177,0 0 5,-2-13 111,-3-5 24,-4-5-12,-3-3-21,-4 7-6,0 3-18,0 6-16,-5 15-52,-5 13 11,0 16 31,4 12-11,-3 8-3,4 13 3,1 1-26,3 3-16,-1-3 4,4-5-4,-7 0-4,0-14-1,0-5-30,0-12-62,-5-6-12,5-12-65,5-8-148</inkml:trace>
  <inkml:trace contextRef="#ctx0" brushRef="#br0" timeOffset="6685">5241 90 840,'0'-27'133,"-4"13"-30,0 9-59,-10 10 7,4 13 23,2 3-31,-4 7-2,4 9 3,6-2-1,4-3-11,2 3-26,7 1 7,2-4-11,0-1-1,6 0-1,-6-4-36,-1-4-44,-2 4-31,-5-6-103,-7-2-171</inkml:trace>
  <inkml:trace contextRef="#ctx0" brushRef="#br0" timeOffset="6932">5073 412 861,'-4'-14'20,"4"1"47,8 0 22,6-5-53,13 9-24,2-1-11,3 2-1,-1 4 0,2 4-13,-5-1-56,-4 1-55,1 0-72,-3-4-123</inkml:trace>
  <inkml:trace contextRef="#ctx0" brushRef="#br0" timeOffset="7091">5488 214 692,'-4'-9'100,"-6"5"-32,-2 8 16,-5 1-17,3 13-34,-6 1-11,3 6-7,9-6-5,5 4 3,6-6-6,7-3-3,5-9 2,5-2-3,2-11-1,2 0 0,-3-7-1,0-3 0,-4-4 0,1-5 0,-9 0 1,-1 0 1,-4 0 9,-2 4 5,-2 6 2,-4 3-7,2 10-12,-6 8 0,-5 4-2,-7 7 2,1 11 1,1 2-1,4 3 0,5 5 0,13-5 1,10-3-1,0-6 3,14-5-3,5-11-1,0-6-2,1-4 3,3-10 1,-4-5 1,7 2-2,-2-6 2,2 4 8,1 2 9,-10 7-4,-3 2-11,-8 8-4,-11 10 5,-4 3-2,-10 5-1,-4 5 1,-4-1-3,-5 0 0,4-9 5,1-3-1,6-10 9,6-10-13,2-7 2,6-12-1,6-9-1,4-8 0,2 2-1,4 3 0,2 5 1,-1 9-1,-5 8-2,-2 6-2,-1 5-10,-8 12-31,1 1-34,-4 7-37,-1 3-164</inkml:trace>
  <inkml:trace contextRef="#ctx0" brushRef="#br0" timeOffset="8267">566 1300 625,'10'-26'15,"2"-1"26,2-5 36,-1 1-31,-1-5-7,1 0 2,-4 1 68,2 3-80,-11 5 28,4 8-24,-8 5-19,-7 6-12,-5 4 3,-2 8-5,-9 6 1,-2 3 1,-56 76 0,76-70 1,4 4-1,5-2 0,5-2 0,4 17-1,10-5 2,9-4-1,4-14 0,9-3 1,-6-10-3,4-14 0,1-1 3,-1-10-1,-3-2-2,-9 3 0,-3-3 2,-4 6-2,-12 7 17,-4 9-15,-4 5 1,-4 1 1,0 13-4,-5-3 1,5 4 1,-3 3-3,3-5 2,1-3 0,3-2-1,0-7 7,0-6-1,4-1-3,6-11-3,-1-5 0,-1 3 2,-2-2-2,2 8 0,-1 7-8,-6 6 5,6 10 3,2 3 3,6 6-1,2 2-2,6 1 3,12-3-3,0-6 0,13-3-5,5-6-5,2-4-7,5-4 0,-11-6 0,-11 2 10,-1-7 7,-16-6 3,-9-2-1,-7-4 2,-5 0 14,-12 4-11,-2 6 3,-3 8 5,-6 5-10,-3 4-2,1 9-3,-6 8 3,4 6-1,-3 4-2,3 4-3,3 0 3,4 1-1,11-1 1,4-4-6,10-4 6,4-6 1,8-3 7,10-9-6,-2-5 3,3-9-5,3-9 6,4-1-5,-5-12 1,2-5 0,-3-8 1,4-6 0,-11-4 3,-1-9 0,-2 4 2,-11 1 4,-4 5 2,-8 12-1,4 15 1,-4 12-12,0 18-2,4 19 4,-5 23 20,5 15 20,-5 16-7,10 4-16,0-1-5,3-7-7,0-10-2,1-5-6,-1-10-2,1-10-4,0-4-47,1-11-38,-1-9-47,-1-5-42,2-9-161</inkml:trace>
  <inkml:trace contextRef="#ctx0" brushRef="#br0" timeOffset="9311">2053 1154 767,'0'-19'188,"-5"0"-168,-3-3 97,-10 5-67,1 3-10,3 9-31,-3 5-5,-5 5-3,3 9-1,-2 3 2,2 5-2,6 2-1,2-3-8,5 2-14,6-1 5,0-7 9,4-2 6,2-5 3,2-3-1,4-5 1,2 0 5,4-1-4,3-7 4,0-1-4,3-1 3,-6-3-2,-1-1 4,1-3-3,-8-1-2,-2 5 3,-1-6-1,-1 6 6,-2 3-2,0 2-7,-1 4-8,-1 12 7,8-2 1,-6 7 1,4 1 0,2 7-1,1-8 1,2 1-1,7-9 5,-2-1-4,3-4 0,6-4-1,-6-5-4,0 1-3,-2-2 6,-6 7 0,-7-3 0,2 2-1,0 0 1,4-1-2,3 1 2,3-2 0,6 2 0,4 0-1,-1-1-2,4 5 4,-4 0-6,-4 0 1,-3 4 5,-7 1 0,-5-5 0,-4 4 2,-2-4 7,5-4-6,-2-1 0,5-7-2,-6-3 1,1-3 0,-1 1 0,-8 4-2,-1-1 1,-9 1-1,2 9 0,-9 4 0,-3 8-4,-3 5 4,2 10 0,-3 8 1,7 0-1,8 1 0,-1 0-1,13-5 0,5-5 1,3-4-2,5-10 1,1-2-2,4-12 2,3-2 0,-2-5 0,2-10 2,3 0-2,-6-8 3,2-5-3,-3-4 2,3-10 1,-5-4-1,-3 1 0,2-1 0,-8 4 10,5 10 13,-6 13 13,-4 10-16,0 15-20,0 17 5,-4 21 34,-6 17 2,5 15 14,-4 13-29,2-1 5,1-3-18,4-6-8,2-8 7,2-9-11,0-10-2,1-11 0,-2-10-15,2-10-55,-3-9-30,0-4-127</inkml:trace>
  <inkml:trace contextRef="#ctx0" brushRef="#br0" timeOffset="10916">3260 1188 754,'0'-17'43,"4"-10"34,5-1 58,3-7-66,16-1-19,3 5 6,9 4-12,0 12-15,4 7-9,-1 17 0,-2 17 3,-7 6-6,-6 14-6,-14 2-2,-7 2-2,-15-4-5,-5 2 5,-10-8-4,2-13-2,7-8 6,2-15-1,-2-14-4,5-16 1,8-5-3,2-14 0,6-4 1,5-1 0,4 4-2,3-2 0,6 8-5,11 7 5,8 3-9,-2 3-17,4 9-21,-1 5-13,-1 7-63,-6 10-42,-2 2-72</inkml:trace>
  <inkml:trace contextRef="#ctx0" brushRef="#br0" timeOffset="11306">3940 1171 743,'1'8'33,"3"-7"99,3-6-33,7-1-52,13-6-15,-2-1-10,8-6 2,-3-2-2,1-2 10,-5 0-15,-8-8-2,0 3 4,-5-3-7,-8-4 0,0 3-2,-7 1 10,-2 8 3,-4 6-9,-5 7-6,-3 10-7,-7 10 2,-4 13-2,-8 7 3,1 15-3,5 0 1,12 9 0,8-4 0,14-2 1,16-2 0,15-10-2,8-9 3,12-6-2,6-11-2,-1-10 0,3-10-5,-7-7-4,-3-14 8,-7-1 0,-13-8 1,-6-5 1,-10 0 0,-6 4-1,-11 5 0,-1 5 0,-4 14 1,-2 7-1,-5 6-2,-9 16 2,-5 7 1,-2 12-1,-9 5 1,2 8-2,6-2-2,8-1 3,10-5 0,6-5 0,8-8 1,1-6-4,9-8 3,5-9-4,5-9 1,3-8 3,1-6-1,1-4 1,-5 0 2,0 4-1,-14 10-1,1 3 0,-6 6 0,-4 14 0,2 3 3,2 10-3,2 2 1,5-2 0,-4 0 0,6 0 0,3-10 0,10-5-1,-2-8-4,7-9-2,-1-12-5,4-2 5,-10-10 6,1-7-1,-5-4 0,-6-6 2,-5-2 0,-3 2-1,-6 10 6,-5 13 0,0 8-4,0 11 2,-5 8-3,-5 14 0,-1 11 0,-5 7-1,3 5 0,8 7 0,9-4 0,5-4 2,12-1-2,4-12 2,6 0-2,-2-4 0,-1-2-19,-7 1-9,-12 1-17,-9 2 14,-6-4 4,-2-3-13,-7-9 22,11-5-11,4-5 9,4-9 14,4-3 2,7-10 3,9 0 1,1-4 2,6-1 0,4-3 5,-6-1 12,-1 0 10,-3 1-3,-9-1-1,1 3-8,-2 2-4,-7 8-4,1 2 5,-5 12-14,0 5 2,0 8-2,1 13 1,2 6 4,2 8-2,3 13-1,-3 2 4,4 0-4,-1-2 0,-4 0 1,0-8-4,6-3 3,-10-6-4,4-6 2,-2-4-5,1-7-41,-3-1-13,0 1 8,0-2 8,-5 1 10,1 1 17,-7-2 16,3-3 0,3-1 1,1 0 19,4-8 0,6-5-18,5-5 0,6-3 3,4-2 1,4-7-5,6 4 1,-1-5 4,2 4-4,2-4 2,-2 4-3,4-4 1,-6 0-1,2-7 0,-9 1 3,0 1 3,-7-3 16,-8 4-11,-8 8 9,-8 6-8,-8 8 0,0 9 9,-5 3-3,-3 15-9,0 1-1,1 12 3,5 5-5,5 0-4,8 1-2,5 1 0,4-9 0,4-2 1,5-4-2,3-6-13,2-5-18,1-7-14,5-5 16,-3-5 11,2-9 10,1-7 7,0-6 1,-3-4 1,-2 3 6,-2-3 6,0 8 4,-4 6 17,-2 3-10,-7 14-22,2 6 6,-3 11-1,-3 5-1,-3 4-3,-1 3-2,-1 2 2,0-4-3,-1-1 1,5-7 0,1-3-1,1-10 3,5-6 12,-2-10-14,2-7-1,6-10 0,8-5 4,4-7-4,-2 3 3,6 3-3,-4 8 2,-1 6-1,-1 15-1,-8 12 0,-1 9 0,-5 6 0,-4 6 1,1 1-1,-3 1 0,-2-8 0,2-6 1,-2-7-1,0-10 6,3-4-5,-2-9-1,3-10 0,6-8-1,-2-1 2,5-9 0,0 10-1,-1 3 3,-2 12-3,0 11 1,-2 10 0,-2 11 1,-2 3 0,3 8-1,-3-4 0,1 0 0,0-6 0,4-4 1,1-3-2,-1-6 0,0 4 0,-1-7-8,-1 3-18,-1 0 5,1-4 6,1 4-21,8-8-4,-2 0-43,7-5-85,7-1-174</inkml:trace>
  <inkml:trace contextRef="#ctx0" brushRef="#br0" timeOffset="13835">6261 592 384,'-6'4'358,"-2"5"-282,-8 5 42,1 9-33,2 4-27,3 7-15,3-1 2,6 5-16,1 0-7,0 3-6,0-1-4,1 8-4,-2-2-4,-3-2-1,-1-4-2,1-3 2,-6-7-3,6-7 1,0-9 0,2-5 2,4-9 8,2-5-11,10-9 4,3-7-2,5-6-1,9 0 1,4 0-2,2 5 0,-3 8 2,1 5-2,-4 9 1,-5 13-1,-7 10 3,-8 8-2,-7 5 1,-8 4-1,-9-3 0,-4-6 6,-5-5-6,4-8 0,-2-9 0,6-9 3,0-4-2,5-9 2,4-1-4,2-8 0,3 0 0,4-1 0,3 0-1,3 6 0,1 4-5,5 3-2,5 1 1,7-5 3,1 1-4,8-1 2,-3-3 2,2-2 0,-6-2 2,-7-6 1,-2 0-2,-4-1 1,-7-11 0,4-1-1,-5-10-2,0 0-7,-2 0 3,3 6 9,-5 8 1,-3 9 2,-2 17 3,-2 6-2,-8 18 2,-7 13 18,-10 13 7,-2 14 5,-5 9 1,4 8-8,5-2 1,6 2-15,6-8-9,2-1 2,9-7 4,6-11-12,9 0 4,8-11-2,4-2-2,8-13-8,3-6 5,1-10-15,-4-12-1,4-7 0,-2-11 1,0-7 9,-1-9-1,0 3 4,-6 3 5,-4 4 1,-6 3 1,-6 12-1,-5 6 1,-5 5 0,-2 2 2,-4 10-3,-1 2 1,0 7-1,-4 0 0,2 9 0,3-3 0,3 4 0,2 0 0,3-2 0,3 2-3,2-2-6,-1-2-32,1-2-32,2 2-48,-7-7-53,-3-2-117</inkml:trace>
  <inkml:trace contextRef="#ctx0" brushRef="#br0" timeOffset="14809">7064 951 697,'4'-37'113,"0"10"-51,-1 10 10,-3 13-68,1 8-5,4 9 2,3 9-2,3 5 0,5 5-13,0 0-12,3-1-4,-2-8 6,2-2 3,-2-7 21,3-9 0,-1-1 0,-2-8 3,0-1 3,0-3 20,0-6 13,0 1 0,0 0 3,-5-1-17,2 9 2,-8-3-13,1 6-2,-3-2 1,-3 4 12,4-4-5,-3-1-6,3-5 0,-1-3-2,-3-3 8,3-3 16,-1 6 12,-3 3-13,0 6-30,-3 14 4,-1 17 30,0 17 3,3 19-8,-4 18-7,5 13-4,6 9-11,1 0-3,2-9-6,-4-7 0,1-12-3,-16-22-20,-4-7-45,-6-10-54,2-14-116,-4-18-279</inkml:trace>
  <inkml:trace contextRef="#ctx0" brushRef="#br0" timeOffset="15648">7913 1179 326,'9'-8'645,"-4"6"-581,-5-2 9,-5 0-36,3 10-8,2 2 13,0 1-20,0 9-14,2-1-2,3-2-4,-1 2-2,2-3-5,1-1-80,-3 1-35,0-5-132,-2-5-189</inkml:trace>
  <inkml:trace contextRef="#ctx0" brushRef="#br0" timeOffset="15844">8041 1054 879,'14'-31'86,"-13"7"14,-1-2-11,-1 13-31,1 4-45,0 5-13,0 8-3,1 1 1,6 8 0,3 3-41,7 3-10,10 0-6,-5-1-8,10-9-1,1-1 28,3-8 25,-6-4 15,-4-5 3,-3-5 31,-10 6 56,-8-1-19,-6 3-43,-12 6-6,-9 6 7,-4 7 1,-4 5-11,1 4-2,4 1-6,7-1 0,12-3-3,10-2-3,8-8 5,6 5-8,10-2-1,2 1 0,-2-2 3,-5 7-4,-8-9-1,-8 4 1,-14-1 7,-10-2-2,-7-1-5,1-1 0,2-2-12,-3-2-68,13-4-18,7 0-108,3 0-123</inkml:trace>
  <inkml:trace contextRef="#ctx0" brushRef="#br0" timeOffset="16302">8871 1121 906,'39'-17'26,"-12"-2"67,-15 1-2,-10 5-43,-4 4-1,0 1-22,-3 6-15,-3-2-9,-8 10 1,-2-2-2,-7 9 3,-6 4-3,-3 2 2,1 8-3,3 4 2,2 5 0,4-1-1,12 1-5,10 1 1,2-6-14,9-3 11,7-7-13,10-11 9,3-6 2,9-12-1,6-15 5,-4-9 5,0-13 1,-5-4 1,-6-9 5,-5-5 0,-7 0 1,-4-1 7,-5 1-3,-1 5 5,-3 10 4,-2 12 6,0 13 0,-2 14-24,-7 13 6,-4 15 14,-3 17 14,-3 14 1,-2 11-15,3 6-3,8 2 0,6-2-17,7-4 1,4-1 0,14-4-2,2-13-2,13-4-7,4-14-19,6-10-13,2-15-1,0-8 3,-8-15 7,-2-16 14,-7-8 8,-8-13 8,-8-1 0,-4 1 1,-8 12 0,-5 7 7,-5 17 15,-1 4-5,-5 13-16,-2 9-1,-4 1 5,3 13-2,-8 0-4,5 4 6,7 1-6,2 4 0,5-1-2,10-3-8,5 0-8,5-5-6,7-5-8,-1-4-20,0-9 7,1-9 18,-3-4 17,-2-5 10,-4-5 1,-4 0 0,-5 0 1,1 1-1,-1-4 2,1-1 2,7 1 0,4-1 4,3 4 8,0 4 10,0 7 5,-1 7-12,-2 14 11,0 8-8,-9 16 3,-1 2-3,-4 10-15,-2-4-4,-4 3 0,2-4-4,-4-8 2,4-5-1,-3-9-1,2-9 5,-2-9 2,7-9-7,-1-14 0,1-8 1,6-5-1,1-5 0,-1 5-2,1 9 0,1 10 0,-7 11-1,4 6 1,-2 10 2,1 3 0,2 6 1,8 4-1,-1-2 1,1 2-1,6-5 0,4-5-3,-1-7-5,5-6 0,-2-10 6,1-3-1,-5-10 3,1 0 0,-6-8 0,-4-1-2,-6-3 2,-5-1 0,-3 5-1,-8 8 0,1 6-14,-6 11 14,-7 12 2,-1 7 0,-8 14 0,-4 9 7,3 8-7,8 5-2,6-4 3,13 5-1,6-6 1,6-7-1,8-3-2,4-11-4,5-5-30,12-13-7,10-5-32,9-8-6,6-7 7,6-8 2,6-7 1,4-1 34,3-5 36,-2-5 1,-8 1 6,-11-6 36,-16-6 12,-16 2-14,-12 4 21,-10 6 6,-10 13-10,-10 10-34,-14 21 14,-14 13-6,-11 12-6,-9 11-7,1 10 3,3 3-13,17 0-7,8-8 2,17 1-4,9-6 0,7-5-8,7-12-20,5-13 21,5-10-19,4-15 19,3-16-2,5-6 9,0-3-1,0 0 0,-8 9 1,-4 8-2,-4 14 2,-5 9 0,1 9 3,0 5 1,-1 3-2,4 2-1,3 2 0,0-2-1,7-1 1,4-3-1,-1-7-8,1-5-22,1-6-14,-2-7 16,-1-7 17,-1-6 11,1-8 2,-3-5-1,-4-9 3,0-8 4,-2-3 2,-3-11 1,-1-8-6,-3 4 4,2 6 10,-5 13 13,-5 16-2,-3 19-23,-5 19 0,-9 17 33,-3 21-22,-4 14 10,2 9-4,2 10-1,9 2-8,6-7-7,6-6-8,9-4 3,0-12-2,-1-6-1,0-9-59,-9-8-45,-8-5-100,-10-6-143</inkml:trace>
  <inkml:trace contextRef="#ctx0" brushRef="#br0" timeOffset="18147">11311 1050 967,'24'-19'48,"-6"2"25,2-2 5,1 1-34,4 5-27,-1 0-17,4 5-16,-3 2-115,-1 6-295</inkml:trace>
  <inkml:trace contextRef="#ctx0" brushRef="#br0" timeOffset="18814">10153 1826 934,'-26'-13'11,"7"-2"28,7-6 62,17-6-67,14 0-4,15 4 17,11 4-14,4 7-10,-3 16-12,2 10 8,-10 16 0,-6 11 6,-6 8-15,-11 1-2,-9 0 0,-11-6-6,-7-7 4,-8-7-3,3-7 5,5-13 3,2-16 11,3-11-22,5-14 0,2-11-1,6-12-1,7 1-3,4 3 5,4 2-2,5 8-4,1 7-10,4 6-31,3 10-25,-2 7-44,3 3-27,1 7-81,0 3-199</inkml:trace>
  <inkml:trace contextRef="#ctx0" brushRef="#br0" timeOffset="19166">10682 1867 684,'-4'12'22,"4"-11"110,4-1-75,10-9-10,3-5 1,4-3-2,3-6-7,-3 0-1,-4 0-3,-5-4-1,-5 0-1,-9 1-5,-5 4-11,-6 3-8,-4 6 4,-1 5-5,-9 8 1,2 0-6,0 8 0,1 1-2,1 9 1,4 1 0,6 2-1,6 6-1,10 0 0,9 0 3,12-1-3,11-3 2,10-4-2,7-1-13,-3-5-13,2-9 15,-6-4 2,-3-8 2,-1-11 7,-8-2 0,0-8 2,-8-5 0,-4-7 2,-1 5-1,-5-4 2,-5 3 0,-2 7 1,-1 7 1,-5 5 3,-4 9-8,-2 9 0,-7 9-1,-7 13 3,-9 6-1,-3 16 7,1 1 0,5 4 6,7-1-9,9-2-2,8-5 1,8-5-6,13-9 7,9-4-7,9-6-1,7-7-8,2-10-8,-4-2 0,-4-10 5,-6-7 4,-6-8 5,-8-7 3,-7-7 0,-5-1 0,-5-2 0,-2 8 1,2 9 2,-3 6 4,-3 11 2,2 5-5,-6 5-3,-4 9 2,-6 9 0,-4 4 2,-3 9-1,5 2-3,7-1-1,8 3 2,12-4 4,9-5-1,7-7-1,7-1-4,8-5-5,-1-7-8,-2-6-12,0-2 1,-4-11 12,-3-9 7,-2-8 4,-6-3 1,-4-7 0,-4 0 3,-2 3 10,-6 6 14,-2 9-13,-1 4 10,-2 9-18,-5 9-4,0 5 6,-4 13-8,1 8 0,1 5-1,4 6 1,7-5 0,6 3-1,-1-8-28,3-5-34,-3 0-68,-1-7-79,-4-7-168</inkml:trace>
  <inkml:trace contextRef="#ctx0" brushRef="#br0" timeOffset="20118">11703 1623 867,'4'-30'10,"-4"3"-9,0 4 29,0 5-16,-1 9-14,1 9-4,4 0 3,4 9 0,2 5-8,7-1-15,2 1 22,1-6 2,-2-3 2,2-1 25,-7 4 7,-1 3 21,-3 6-3,2 6-24,-5 8-7,-1 4-8,-1-3-3,-2 5-5,1-7-2,-2-3-3,2-8 2,-2-5 0,3-6 6,1-12 2,3-6-7,3-11-2,2-8-1,2-5 1,2 1-1,-3 2 1,2 9 16,-1 8 0,-5 10-13,1 8-3,-1 6 1,3 11 0,2-2-2,2 4 0,3 2 0,-2-10-12,2-1-21,3-7 1,1-11-1,2-5-15,0-12 13,-2-6 31,-3 0 3,-4-5 1,-6 5 11,-2 5 28,-6 3-1,-3 12-28,-3 7-4,-2 7-4,4 11 0,-2 5 4,3 4-6,4 3 1,5-1 1,2-2 0,3-4-2,2-2 0,-4-12-3,1-1 6,-2-6-4,2-8 1,-1-2-1,1-5 1,2-6 1,-2-8-1,-3-4 1,-2-9 4,6 0 0,0-6 8,3 6 1,4 3 3,2 11-9,-1 8-6,-1 9-1,6 1-2,-4 8 1,0 4-13,-2 5-66,-4 5-142</inkml:trace>
  <inkml:trace contextRef="#ctx0" brushRef="#br0" timeOffset="20989">12291 2296 1016,'-13'37'0,"9"-10"-5,10-10 5,6-27 12,11-1-4,2-3 3,0-5 7,-4-2-2,-5-6-1,-10-5-4,-4-3 1,-9-7 1,2 6 9,-7 1 17,0 12 2,-4 10-28,-2 9-1,-3 13-2,-6 12 1,5 6-7,-1 6 0,11 5-2,8-1-2,11-5 0,10-1-7,8-8-16,10-10-13,3-3-4,3-12 16,1-10 18,-4-7 4,1-2 2,-10-2 4,-5 4 0,-6 2 10,-5 7-3,-2 6-5,-1 8 4,1 2 3,2 3-5,0 5-8,2-1 3,-2-1-3,6-3-9,2-3-20,6-6-8,8 0 12,3-2 11,-4-5 4,-2 1 4,-2-2 3,-8-5 3,-4 3 3,-1-3-2,-1-9 6,-7 3-3,6-7 5,-6-5 6,0 4 2,-2 4 15,-6 6 6,-9 7-32,-10 14-2,-13 10 11,-7 9-5,-4 7-2,2 3-7,9 7 4,12-5-3,12-7-2,10-1-4,5-6-19,9-7-22,4-9 10,3-1 13,1-8 5,-1-9 10,1-6 7,-1-8 0,1-8 1,1-11 4,-1-11 8,-1-6 4,-3-6-2,0-6 10,-3 8 10,-4 13 0,-1 18-3,-9 17-23,-1 20-1,-6 25 24,-3 19 17,-6 19-15,-1 16 2,-2 1-8,-1-1-15,4-3 3,3-10-6,1-8-9,2-7 1,-4-10-2,5-11-27,-2-8-70,2-14-96,1-5-127</inkml:trace>
  <inkml:trace contextRef="#ctx0" brushRef="#br0" timeOffset="21866">13399 2202 1227,'1'0'30,"-6"-4"-13,-4-1 12,2 1-22,10 4-7,-2 0-121,8 5-294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2:27.7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5 369 618,'0'-4'15,"-5"0"39,5-1-20,0 5-13,0-4-5,0 4 3,0-4-8,0 4-3,0 0 5,5 0 6,-5-2 5,0 2-15,0 0-6,4 2-3,0 6 4,0 9 68,9 6-54,-3 5 8,8 13-8,-1-7-4,-5 3-1,5-2-3,-1-11-2,-4-3 1,1-3-3,-5-9 0,1-5 10,6-8-2,11-9 5,14-14-4,18-5-6,20-17 1,10-8-1,14-3-4,5 3 2,-8 2 2,-5 1-4,-11 10 1,-17 3-2,-12 9 3,-1 1-4,-14 4-1,5 4-4,-12 6 4,-11 4-2,-4 3 0,-11 10-1,1-4 1,-6 8 1,-1-4-1,3 0 0,-2 0-1,-2 0-8,-2 2-28,-3 6-22,-2-4-52,0 9-82,-5-4-258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0:02.24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45 3160 60,'0'0'112,"0"0"-4,0 0-3,0 0-7,-10 0-10,10 0-11,0 0-9,0 0-9,0 0-7,0 0-7,-8 5-7,8-5-3,0 0-2,0 0-3,0 0-2,0 0-5,-9 0-5,9 0-5,0 0-2,-8 0 3,8 5 5,0-5 2,0 0 0,-10 0 0,10 0 3,0 0-4,0 0 4,0 0-8,0 0-3,0 0-5,0 0 2,0 0 3,0 0 3,0 0 8,0 0 0,0-5 7,0 5 7,10 0 9,-10 0 7,0 0 3,0-5 3,0 5 1,0 0 4,0 0 2,0 0-3,0 0-3,0 0-4,0-5-4,0 5-6,0 0-6,0 0-5,0 0-5,0 0-7,0 0-4,0 0-7,0 0-4,0 0-2,0 0-1,0 0-2,0 0-3,0 0 0,0 0 0,8 0 7,-8 0 2,9 0 0,-9 0 2,0 0 2,8 0 2,-8 0 2,10 0 0,-2 5-1,-8-5 1,9 5 2,1 0 2,-2 0 1,0 0 0,2 5-3,-1-5-1,-9 5-1,8 0-5,1 0-4,0 0 0,-9-1-2,9 2-2,-1-1-2,2-5 0,-10-1-1,8 7 0,1-7 0,-9-4-3,10 5 2,-10-5 5,8 6 4,-8-6 5,9 0 5,-9-6 7,8 6 2,2-5 5,-2 5-1,-8-4-3,9-7-6,0 7-4,0-7-3,-1 7-4,2-7-2,-1 2-1,9-1 1,-10-5-1,1 5 3,9-5-1,-10 0 0,11 0-4,-3 0 0,3 0-1,-2-5-1,9 1 1,-7-1 0,7-1 0,1 2-1,-10-1 4,9 0 1,1 0-2,0 0-1,-1 5-1,-7-5-1,6 5-1,-7 0 0,9 0-3,-9 1-1,-1 4 0,1-1 1,-9 2-1,9-1 0,-10 5-1,1 0-1,9-5 1,-10 5 0,-8-1 1,9 2-2,1 4 1,-10 0 1,8-5 1,-8 5 1,0-6 3,9 2 5,-9 4 1,0 0 6,9-5 3,-9 0 0,0 5 1,9-5-2,-9 5-3,0-5-4,0 5-2,8 0-7,-8-5-2,0 5-1,0 0 0,0 0 0,0 0-1,0 0 0,10 0 0,-10 0 4,0 0-3,0 0 0,0 0-1,0 0 0,0 0 2,0-5 0,0 5-1,0 0-2,0 0 3,0 0 0,0 0 2,0 0 2,0 0 0,0 0 0,0 0 4,0 0-1,0-5-1,0 5-1,0 0 2,0 0-2,0 0-1,0 0-1,0 0-4,0 0 0,0 0-1,0 0-2,0 0-4,0 0-2,0 0-8,0 0-20,0 0-25,0 0-38,0 0-42,0 0-55,0 0-75,0 0-138,-10 0-130,10 0-53,-17 0-17</inkml:trace>
  <inkml:trace contextRef="#ctx0" brushRef="#br0" timeOffset="3014">1133 1254 56,'0'0'95,"0"0"-2,0-5-1,0 5-3,0 0-8,0-5-8,0 5-10,0-5-7,0 5-6,0-5-4,8 5-4,-8-5-1,0 5-2,0-5-2,0 5 0,0-5-4,0 5-4,9 0-4,-9-5-4,0 0-2,0 5-1,0 0 2,0-5-3,0 5 1,0 0 3,0 0-2,0 0-1,0 0 0,0 0-2,0 0 4,10 0 0,-10 0 1,0 0 3,-10 0 3,10 0 4,0 0-1,0 0-3,0 0-2,0 0 0,10 0-3,-10 0-5,0 0 1,0 0-1,0 0 1,8 0 1,-8 0-1,0 0 0,9 0-2,-9 0 1,0 0-5,9 0-5,-9 0-1,0 0-3,0 0-2,9 5 2,-9-5 2,0 0 0,8 5 1,-8-5 0,0 5-1,10-5 2,-10 0-1,9 5-2,-9-5 0,8 5-1,-8-5 1,8 5-1,-8-5 1,10 5-1,-10-5 1,9 5-1,-9 0 0,8-5-1,-8 5 3,10 0 3,-2-5 1,-8 5 3,9 0 0,-9 0 0,10 0 1,-10 0-1,8-5-3,-8 5-3,8 0-2,-8 0-2,0 0-1,9-5 0,-9 5 0,10-5 1,-10 4-1,0-4 0,8 0-1,-8 6 1,8-6-1,-8 0 0,0 5 0,0-5 0,10 0 1,-10 0 0,0 4-1,9-4 2,-9 0-1,0 0-1,0 6 0,0-6 1,8 0 2,-8 0 4,0 0 11,0 0 10,0 0 7,0 0 7,0-6 8,10 6 7,-10-4 6,0 4 1,8-5-4,-8 5-8,9-6-6,-9 2-6,8-1-8,2-5-6,-1 0-6,-1 0-7,2 0-2,-2 0 0,1 0 0,0 0 0,8-5 1,-8 5 1,1-5-3,6 6 4,-6-6-1,7 0 2,-7 4-1,7-4 1,-7 6-1,6-6-1,-7 0 1,9 4-4,0-4-2,-1 6-4,-7-6 2,15 5-3,-15-5 0,7 5-1,1-5 0,0 5-1,-1-5 0,2 5 0,-3 0-1,3-5 0,-11 6 1,10-2 0,-1-4 1,-7 6 1,7-1 0,-7 5 2,-2-5 2,10 5 0,-9-5 0,-1 5 0,-8 0 2,9 0 2,1 0-3,-2 0 1,-8 0 0,8 0-1,-8 0 0,10 0-1,-10 5 0,0-5 0,9 5 1,-9 0-2,0 0-3,0-5 2,0 5-1,0 0 0,0 0-1,0 0 0,0 0 1,0 0 2,0 0 5,0 0 0,0 0 1,0 5 2,0-5 1,0 0 1,0 0-2,0 0-1,0 0-1,0 0-2,0 0-1,0 0-2,0 0-1,0 0-1,0 0 1,0 0-1,0 0-1,0 0-1,0 0 2,0 0-4,0 0 3,0 0-1,0 0-2,0 0 2,0 0-1,0 0 0,0 0-1,0 0 1,0 0 0,0 0-1,0 0 0,0 0 0,0 0-1,0 0 0,0 0 2,0 0 1,0 0-4,0 0 1,0 5 0,0-5 0,0 0 0,0 5 1,0-5-1,0 5 0,0-5 1,0 5 2,0-5-1,0 5 1,0-5 0,0 0 4,0 5-2,0-5-4,0 5-1,0-5 0,0 5 2,0-5-1,0 5-4,0-5-6,0 5 2,0-1 2,0-4 1,0 6-2,0-1-4,0-5-13,0 4-19,0-4-28,0 6-34,0-6-37,8 0-42,-8 0-48,0 0-70,0-6-122,0 2-94,0-1-31,0-5 1</inkml:trace>
  <inkml:trace contextRef="#ctx0" brushRef="#br0" timeOffset="5290">1707 219 54,'0'0'100,"0"0"4,0 0-4,0 0-3,0 0-7,0 0-15,0 0-14,0 0-14,0 0-11,0 0-9,0 0-5,10 0-5,-10 0-4,0 0-2,0 0-3,0 0 2,0 0 1,0 0 4,0 0 3,0-5-3,9 5 2,-9 0 2,0 0 0,0 0-2,0 0-3,0-5-2,8 5-5,-8 0 3,0 0-5,0 0 0,0 0-3,0 0-1,0 0 1,0 0-1,0 0 0,0 0-1,0 0 1,0 0 0,0 0 0,0 0 1,0 0-1,0 0-1,0 0 0,0 0 0,0 0 0,0 0 1,0 0 2,10 0 4,-10 0 4,0 5 1,0-5 1,0 0 1,0 0 2,8 0 0,-8 5 2,0-5-1,0 0-2,0 4 1,9-4 0,-9 6 3,0-6 2,0 5 0,9-1-2,-9 2 0,0-6-4,0 5 1,9-1-1,-9 2-2,0-6-3,8 5-2,-8-1-1,0 1-1,0-5 1,0 6 0,0-2 0,9-4-2,-9 5 0,0-5-2,0 6 0,0-6 0,0 4 0,0-4 2,10 5-2,-10-5 0,0 6-1,0-6 0,0 4-1,0-4 0,8 5 0,-8-5-3,0 5 1,0-5 1,0 5 0,0-5 0,8 5 1,-8-5 0,0 0-1,0 5-1,0-5 1,0 0 1,10 0 0,-10 0 0,0 5-1,0-5 0,0 0 2,0 0-1,0 0-2,0 5 0,0-5 0,0 0 0,9 0 1,-9 5 0,0-5 0,0 0 2,0 0 3,0 0 5,8 0 3,-8 0 3,0 0 0,0 0 0,0 0 0,0 0 0,0 0-1,0 0-2,0 0 0,0 0-4,10 0 2,-10 0 0,0 0 0,0 0-1,0 0-1,0 0-1,0 0 0,0 0 1,0 0-1,8 0-2,-8 0-1,0 0 2,0-5-1,9 5-5,-9 0 1,0 0 0,8-5 1,-8 5 3,10-5 3,-10 5 4,0 0 4,8 0 6,-8-5 0,9 0 2,-9 5 0,10-5 1,-2 0-5,-8 0-4,9 1-1,-9-2-3,9 1-1,-9 5-2,9-4-1,-9-2-1,8 1 0,-8 1 1,9-2-1,-9 1-1,10 1 0,-10-1 0,8 5-2,-8-6 0,8 2 1,-8-1-3,10-1-1,-10 2 0,9-1-1,-9-1-1,8 2 2,-8-1 0,10 0 1,-10 0 4,8 0-2,-8-5 3,9 5 0,-9 0 5,8 0 2,-8 0 2,10 0 0,-10 0 0,0 0 3,8 5 2,-8-5 1,0 5-4,0-5 0,0 0-5,9 5-1,-9-5-4,0 0-2,10 0-1,-10 0-3,0 0 1,8 1-4,-8 4 0,0-6 3,8 1 0,-8 5-1,10-4-1,-10-2 0,9 1 0,-9 1 0,8-2 0,-8 1 0,9 1 0,-9-2 0,9 1 2,-9 5-1,0-4 0,9-1-1,-9 5 1,0-6 1,8 6 1,-8-4 1,0 4-1,10-5 2,-10 5-1,0 0 0,0 0 0,0 0-1,0 0-1,9-6 1,-9 6 0,0 0 1,0-4 0,8 4 1,-8-5 2,0 5-1,10-6 0,-10 6 1,0 0 0,0 0 0,8-4-2,-8 4-1,0 0-2,0-5 2,0 5-2,0 0 0,0 0-2,0 0-1,0 0 0,0 0 0,0 0 0,0 0-7,0 0 4,0 0 1,0 0 1,0 0 1,0 0 1,0 0 1,0 0 1,0 0 5,0 0-4,0 0 1,-8 9 0,8-3-3,-10 3-2,2 2-4,-1 4-21,-9 0-45,0 4-75,1 7-144,-10-7-145,-8 11-79,0 0-42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0:22.493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0 503 105,'10'-5'126,"-2"5"-21,-8-5-19,9 5-13,-9-5-12,10 5-6,-2-5-8,-8 5-9,8 0-6,-8 0-5,9 0-3,-9 5-1,10 0-3,-10 0 0,8 0 1,-8-1 4,9 7-3,0-1-1,-9-5-3,9 5 1,-1-1-1,-8 2-5,10-2-3,-10 1-4,8 5-3,1-10-1,-9 5 0,0 0 1,10-5-1,-2 5-1,-8-5 0,9 0 0,-1 5 2,-8-5 0,10 0-3,-2-5 5,-8 5 11,9 0 8,0-5 2,-9 5 4,9 0 3,-9-5 5,8 0 4,-8 5 4,10-10-5,-1 5 1,-1-5-2,0 0-2,2 0 1,7 0-4,-7-5-4,7 0-7,-7-5-8,6 0-7,3 5-2,-2-10-1,-8 5-2,8-5-1,10 5 0,-9-4 0,-1-1 0,1 0 2,1-5 0,-3 5 2,11 0 0,-9 1 0,-1-2 1,10 1 1,-9 1 2,-1-1-3,10-1-1,-9 2-1,-1 4-2,1-5-1,9 5-1,-9 0-2,-1 0 0,1 1 0,-1-1 0,1 0 0,0 0 1,-1 4 1,1-4 0,-9 6-1,9-1 0,-9 0 1,-1 0-1,2 5 0,-2-5 1,1 5-1,-9 0 0,9 0 3,-9 0 2,9 0 4,-9 5 3,0-5 2,0 5 0,0-5 1,8 5 2,-8 0-2,0-5-4,0 5-4,0-5-2,0 5-1,0-5-2,0 5 0,0 0-3,0-5 1,0 5 1,0 0 0,0 0 0,0-5 0,0 5-1,0 0-1,0 0 0,0 0 0,0 0-2,0 5-1,0-5 0,0 5-1,0 0-14,-8 5-33,8 0-45,-9 5-70,0 0-125,-8 5-105,-1 5-58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0:18.95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19 816 75,'0'-5'68,"0"1"-15,0-1-6,0-1-4,0 6-2,0-4-2,0-1 0,-9 5-5,9-6-11,0 2-10,0 4-7,0-5-4,0 5-1,0-6 1,-10 6 1,10-4-2,0 4 4,0 0 4,0-5 5,0 5 0,0-5 4,0 5 4,0-5 8,0 5 6,0-5 4,0 0-1,10 5 0,-10-5 0,0 5-2,0-5-5,0 5-8,9-5-6,-9 0-5,0 0-5,8 0-3,-8 5-2,0-5 0,8 0-3,-8 0 2,10 5-1,-10-5-1,0 5 0,0 0 1,0 0 0,9-5-2,-9 5 1,0 0-1,8 0 7,-8-5 6,10 5 4,-10 0 3,8 0 0,-8-5 1,9 5 0,-9 0 1,10 0-6,-10 0-8,0 0-3,8 0-3,-8 0 1,0 0-1,8 0 0,-8 0 0,0 0 2,9 0 2,-9 0 1,10 0-2,-10 0 0,8 5 1,-8-5-1,9 0 0,-9 0-3,9 0 0,-9 0-1,9 5 3,-9-5-1,8 0-1,2 0 1,-10 5 0,9-5-1,-9 0 0,8 0 0,-8 5 1,8-5 1,2 0-2,-10 5 3,9-5-1,-1 0 0,-8 5 1,10-5-1,-10 0 0,8 0-2,-8 5-1,9-5 0,-9 0 1,10 5-1,-2-5 1,-8 0 0,8 0 0,-8 5 1,9-5-1,-9 0 0,10 5 0,-10-5 0,0 0-1,0 0 0,0 5 0,8-5 0,-8 0 0,0 0 0,0 0-1,0 0 2,0 0 1,0 0 0,0 0 1,0 0 0,0 5-1,0-5 1,0 0 1,0 0-1,0 5 0,9-5-2,-9 0 0,0 0 0,0 0-1,9 0 1,-9 5 1,0-5-1,9 0-1,-9 0 3,0-5 4,8 5 4,-8 0 3,10-5-2,-10 5 1,8-5 2,1 0 1,-9 5 1,8-5-5,-8 0-2,10 0-3,-10 0 0,9 0-1,-9 0-2,8 0 0,-8 0-2,10 0 0,-10 5 1,8-5 0,-8 0 2,9 0-3,-9 0 2,9-5 0,-9 5 1,9-5-2,-1 1-1,-8 3-1,9-3-1,1-6 1,-2 4-1,-8 2-1,8-1 1,2-1-1,-1-3 1,-1 4 0,2-5 1,-2 0-1,1 5 2,9-5-1,-10 0 1,1 0-2,1 5 0,-2-5 1,10 0-1,-9 1 1,-1-7-3,10 6 2,-9 1-1,-1-6 2,2 5-1,7 0 0,-7 0 0,-2-5 0,11 6 0,-11-1-1,0-6 1,1 6 0,1 1 0,-2-1 1,-8 0 2,8 5 3,2 0-3,-10 0 0,9-5-1,-9 5-1,0 0-1,8 5 0,-8-5 0,0 5-4,0-5 3,10 5 1,-10 5 3,0-5 1,0 5 2,0-5 0,0 5 1,0-5 0,0 5 0,0-4 0,0 4-1,0-6-2,0 1 0,0 5-1,0 0 0,0 0-2,0-4 0,0 4 2,0 0-2,0 0 1,0-6-2,0 6 1,0 0-1,0 0 1,0-5 2,-10 5-3,10 0 1,0 0 0,0 0-1,0 0-1,0 0 0,0 0 0,0 0-1,0 0 2,0 0-1,0 0 0,0 0 1,0 0 0,0 0 1,0 0 0,0 0 0,0 0-1,0 0-1,0 0 1,0 0-1,0 0 0,0 0-1,0 0 2,0 0 0,0 0 0,0 0 0,0 0 0,0 0 0,0 5 0,0-5 2,0 0-2,0 0-1,0 0 1,0 0 0,0 0-1,0 0 1,0 0 1,0 0-1,0 0-1,0 0 2,0 0 0,-8 0 2,8 0 1,0 0-3,0 0-1,0 0 0,0 0 1,0 0 0,0 6-1,0-6-3,0 0 0,0 0 2,0 0 1,0 4-1,0-4-1,0 0 1,0 5 0,0 1 0,0-2 0,0 1 0,0 5-6,-9 0-31,9 5-75,-10 0-167,-6 5-88,-3 0-46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7:59:59.749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1160 9 76,'0'0'321,"0"4"-96,0-4-54,0 6-38,10-6-46,-2 5-41,-8-5-21,9 4-10,9-4-7,-10 0-3,11 0-4,-2-4 0,1 4 0,0-5 0,-1-1 0,10 6-1,-9-4 0,-1 4-3,-8-5 3,8 5 0,-7-6-1,-1 6 0,-1 6-2,-8-6-7,10 5-12,-10-1-26,0 7-37,-10-7-63,10 7-108,-17-2-72</inkml:trace>
  <inkml:trace contextRef="#ctx0" brushRef="#br0" timeOffset="11258">302 5463 110,'0'0'140,"10"-5"-17,-10 5-16,0-5-15,0 5-17,0-5-15,0 5-15,0-5-11,0 5-6,0-5-2,0 5-2,0-5-4,0 5-4,0 0-1,0 0-3,0-5-1,0 5 0,0 0 0,0 0 2,0 0 1,0 0 0,0 0 0,0 0 3,8 0-2,-8 0 0,0 0-2,0 0-4,0 0-1,0 0-1,0 0 0,0 0 0,0 0 0,0 0 0,0 0 3,0 0 5,9 0 2,-9 0 0,0 0 0,0 0 0,0 0 1,8 0-1,-8 0 0,0 5-5,10-5-1,-10 0-2,9 0 0,-9 5 0,0-5-1,8 5-1,-8-5-5,10 5 3,-10-5-1,8 0 4,-8 5 1,9-5 3,-9 0 1,9 0 0,-9 5 4,0-5-2,9 0-1,-9 5-6,8-5-1,-8 0-1,9 5-2,-9-5-1,10 0-2,-10 5 1,8-5 0,-8 5-1,0-5 0,8 0-1,-8 5 0,10-5 2,-10 0-1,0 0 1,9 5 4,-9-5 9,0 0 5,8 0 6,-8 0 5,0 0 2,10 0 5,-10 0 1,8-5-1,-8 5-6,9 0-3,-9-5-4,8 5-1,-8-5-1,10 0-3,-2 0-2,1-5-2,1 5-2,-2 0-2,1-5-1,0 5-4,0-5-2,-1 0-1,1 0 1,0 1 0,0-2 1,-1 1 3,2 1 4,-1-6 2,9 4 0,-10 2 0,1-6-1,9 5-1,-10-5 0,1 5-2,9-5-1,-10 0-1,11 0-1,-11 0 0,2 0 2,7 6-2,-9-6-2,2 0-1,-1 4-1,9-4-2,-10 6 0,10-1-2,-9-1 1,-1 2 0,11-1 0,-11-5-1,10 10 0,-9-10-1,9 5 1,-10 0 0,9 0 0,-7 0 0,-2 0 0,11 5 0,-11-5 1,1 5-1,0-5 0,0 5 0,-1 1 0,-8-2 0,0 1 0,9 5 0,-9-4-1,0 4 1,9 0 1,-9 0-1,0 0 0,0 0 0,0 0-2,0 0 2,0 0 0,0 0 0,0 0 0,0 0 0,0 0-1,0 0 1,0 0 2,0 0-2,0 0-1,0 0 0,-9 0 0,9 0 1,0 0 1,9 0-1,-9 0 0,0 0 1,0 0 0,0 0-1,0 0 0,0 0 0,0 0-1,0 0-1,0 0 2,0 0 0,0 0 0,0 0 0,0 0 0,0 0 0,0 0 0,0 0 1,0 0-1,0 0 0,0 4 0,0-4 1,0 0 0,0 0-1,0 0 1,0 0-1,0 0 0,0 0 0,0 0-1,0 0 1,0 0-1,0 5 2,0-5 0,0 0-1,9 0 2,-9 0 1,0 0-2,0 0-1,0 0 1,0 0-1,0 0 0,0 0 0,0 0 0,0 6-1,0-6 0,0 0 1,0 0 0,0 0-2,0 0 1,0 0 0,0 0 1,0 0 0,0 0 2,0 0-3,0 0 0,0 0 1,0 0-1,0 0 1,0 0-2,0 0 2,0 0 0,0 0 2,0 0-1,0 0 0,0 0 0,0 0 2,0 0-1,0 0-2,0 0 1,0 0-1,0 0-1,0 0 0,0 0 1,0 0 0,0 4-2,0-4 2,0 0 0,0 5-2,0-5-2,0 6-2,-9-2-4,9 1-23,0 5-33,-9 0-37,0 0-42,9 0-53,-17 0-81,8 0-126,-8 5-64</inkml:trace>
  <inkml:trace contextRef="#ctx0" brushRef="#br0" timeOffset="32722">905 3358 50,'0'0'84,"0"-5"-11,0 5-13,0 0-11,0 0-10,0 0-7,0 0-6,0 0-5,0 0 0,-10 0-1,10 0-2,0 0 0,0 0-1,0 0-5,0 0-3,0 0-3,0 0-1,0 0-3,-9 0-1,9 0-1,0 0-1,0 0 0,-8 5 0,8-5 1,-9 0 0,9 0-1,-9 5 1,0-5-1,1 5 0,-2 0 1,2 0 1,-1 0-1,-9 0-2,9 0 2,1 0 0,-10 5 2,9-10 0,-1 5-2,2-1 0,-10-4 0,9 6 2,1-6-1,-2 0 0,2 0 0,-1 0 9,1 0 7,-10 0 5,9 0 1,-1 0 0,2 0 2,-1 0-1,-9-6 1,10 6-11,-10 0-6,9 0-4,-9-4-1,9 4-1,-9 0 0,1-5 0,9 5-1,-10 0 0,-1 0 1,11-6 1,-10 6-2,9-4 0,-8 4 1,8-5 0,0 5 0,-9-5 0,10 0 1,-1 5-1,-1-5 16,2 0 16,-1 0 9,1 0 6,-2 0 1,2 0 0,-1 0 1,0 0 1,9-5-17,-9 5-15,1 0-9,-2-5-5,1 5-5,1-5 2,0 5-3,-2-5 6,1 5-2,9-5-3,-8 1-1,-10 3 0,9 1-2,-1 1-1,2-7 1,0 7-4,-1-1 2,-9-1 1,9 2 2,0-1 0,0-1 2,1 2 0,-2-7-1,2 7-1,8-1 1,-9 0 1,-1-5-1,10 5 0,-8-5 1,8 5-1,-9-5 1,9 5 0,0-5-1,-8 0 0,8 5 1,-10-5-1,10 0 1,0 5 0,-8-5-1,8 1 1,0-2 0,0 7-1,0-7 1,0 7-1,0-7 0,0 2 0,0-1 0,0-1 0,0 2-2,8-1 1,-8 0 0,10 0 0,-10-1 0,8 2 0,-8-1 0,9-5 1,-1 5 0,2-5 1,-10 5 1,9 1-1,-1-6-1,2 4-1,-2 1 1,1 0 0,0 0 1,0 1-1,-9-2 0,18 7 1,-9-11-1,-1 10 2,-8-5-2,18-1 0,-9 2-1,-1-1 0,2 0-2,-2 0 1,11 5 0,-11-5 1,9 0 0,1 0 1,-9 5 0,9-5 1,0 0 0,-1 0-1,1 0 0,-1 1 0,1-2 1,9 1 0,-10 1-1,1-2 0,0 1 0,-1 1 1,10-2 0,-9 7-1,-1-7-1,1 7 0,0-7 1,-1 7 0,1-6 0,-1 5 0,2 0 0,-1 0 0,-1-5 0,1 5 2,9 0-1,-11 0 0,11 0 0,-9 0-1,9 0 0,0-5 0,-1 5 0,0 0 0,0 0 0,1-5 0,8 5 0,2 1 0,-11-7 0,9 7-1,1-7 1,-1 1-2,-9 5 2,9 1 0,1-7 0,-10 7-1,11-1-1,-2-1 2,-9 2 0,10-1 0,-10-1 0,9 2-1,-8 4 0,0-5 1,8 5 1,-8-5-1,8 5-1,-9-5 1,9 5 1,0-5-1,2 0 0,-10 5 0,8-5-1,0 5 1,0-5 0,0 5-2,2-5 1,-2 0 1,-9 5 0,9 0 0,1-5 0,-10 5 0,9-5 1,-8 5 1,8-5-1,-8 5 0,8-5-1,-8 5 2,-1-5 0,9 0-1,-8 0 0,10 5-1,-2-5 0,-9 0 0,9 0 1,1 0-2,-1 0-1,0 0 2,10 0-1,-10 0-1,0 1 0,1 4 2,-1-6-1,1 1 0,-1 1 1,0 4 0,1-6-1,-1 6 1,9-5-1,-8 5 0,-10-4-1,10 4 2,-1-6 0,0 6-2,-8-5 2,0 1 0,-1 4 0,1-5 0,0 5 0,-1-6-1,0 6 1,-8 0 1,0 0-1,9 0 0,-10 0 0,1 0 1,-1 0-1,-7 0 1,7 6-1,1-6 0,-10 0-1,10 5 1,-9-5-1,9 4 0,-9-4 1,9 5-1,-10 1 0,9-6 1,1 4 0,1 1 0,7-5 0,0 0 0,0-5 0,11 1 2,-2 4 0,0-6-1,0 1-1,-8 5 1,8 0-1,-9 0-1,1 0 1,-9 0-2,9 0-1,-10 5 2,10 1 1,-9-6 1,-1 4-1,1 1 2,0 1 0,-1-2-1,1 7 2,-1-7-1,-7 1-1,-2 0 0,11 5-1,-11 0 1,1-5-1,-9 5 0,8-5-1,2 5 1,-10 0 0,8 0-1,-8 0 1,0 0-2,9 0 2,-9 4 0,0 1 0,0-4-1,0 4 1,0 0-2,0 0 1,9 0 0,-9-1 1,0 1-1,0 0 0,9 0 2,-9 0 0,8 0 0,-8 0 2,10-6-2,-10 6-2,9 0 2,-9-4 0,8-2-1,-8 6 0,8-9-2,-8 9 1,0-6 0,0 1 1,10 0-1,-10 0 1,0 0 0,0 0 0,0 0 0,0 0 1,0 0 0,-10 0-1,10 5 0,0-1 2,-8-3-2,0 4-1,-1 0 1,9 0 0,-10 0 0,2 0 1,-1 5-1,0-5-1,0 0 1,1-1 0,-2-4 0,2 5 0,-1 0 0,1 0 0,-11-6 0,11 2 0,-2 4 0,2-5 0,-1 0-1,-9 0 1,10-1 0,-11 2-1,11-1 1,-10-1 0,9 2 0,-9-2 0,1 1-1,9 5 1,-10-5-1,-1-5 0,2 10 1,-1-5 0,0 0 0,1 5 0,-10-5 2,9 5 0,-9-5-1,2 5 1,-1-6-5,-1 6 1,-8-4 2,8 4 0,-9-6 0,0 1-1,-7 1 1,-2-2 0,1 1 4,-9 0-2,0 0-1,-1-5 0,-7 5-2,-10 0-1,10 0 0,-11 0 0,10-5 2,-8 5 0,-2 0 0,2-5-2,0 5 2,-2 0 0,2-1 0,-1 2 1,0-7 0,0 7 1,1-2 0,8-3-1,0-2 1,-10 7 0,11-7 2,-1 1-3,0 1-2,9-2 1,-9 1 0,0 0 1,9 0-1,-9 0-4,0 0 2,9 0 1,-9 0 1,9 0-1,-9 0-3,9 0-3,1 5-2,7-5 3,-9 0-4,11 5-2,-2-5-1,1 0-2,9 5-1,-10-10 0,19 5-4,-9-1-8,8 2-16,0-6-28,10 0-59,-1 0-92,-8 0-88</inkml:trace>
  <inkml:trace contextRef="#ctx0" brushRef="#br0" timeOffset="35443">3630 2333 47,'-27'5'72,"9"-1"-28,-9 2-16,10-6-9,-9 5-3,-1-1 3,0 1 2,-8 1 1,-1-2 13,1 7 19,0-7 10,-10 7 8,9-7 10,-7 6 5,-2-5 4,10 5 1,-9-5-12,8 0-18,1 5-13,0-5-10,0 0-14,8 0-11,-8 0-7,17 0-4,-9-5 0,0 5-2,10-5 0,-1 0 1,0 5 0,1-5 0,-1 0-2,9 0 1,-9 0-1,10 0-1,-1 0 1,-1 0 0,-6 0 0,6 0 0,1 0 0,1 0 0,-1 0 0,0 0-1,-8 0 0,7 0 0,2 0 0,-1 0-1,-9 0 1,1 0 1,7 0 0,-7 0 1,7 0 0,-16 0-1,9 0 0,-1 0 0,-9 0 2,10 0 1,-9 0-2,-1 0 1,0 5 0,-8-5 0,8 5-2,-8 0 0,0 0 0,-1 4 0,1-9 0,-1 6 0,1-1 0,-1-1 0,1 2 1,0 3-1,8-3 1,-8 3-1,0-4 0,8 1 1,-8 3 0,8-3 0,1-6 1,7 4 0,3 1-2,-3-5 1,1 0-3,10 0 2,-9-5 1,7 5 0,2-4 0,-1 4-1,-1-6 2,2 1-1,8 1 3,-9-2-2,0 1-1,0 1-1,1-1 0,-1-1 0,-1 2-1,2-1 1,0-1 0,-2 2 0,1-1 0,1-1 0,-2-3 1,2 4 0,-9-5-1,7 0-1,2 0 1,-11 0 0,11 0 0,-10 0 0,9 0 0,-9 0 0,10 0 1,-9 1 0,-2-2-1,11 1 0,-10 1 0,0 3 0,9-3 1,-8-2-1,-1 2-2,0-1 1,1-1 1,-10 7-1,9-1-1,-9 0 1,10-5 0,-9 5 0,8-5 1,1 5 0,-2-5 0,1 0 0,10 5 1,-9-5-1,7 0 0,2 0 0,-1 0 1,9 0 0,-10 1 0,2-6 0,8 0-4,-8 4 1,8-4 2,-10 6 0,10-6 0,0 0 0,0 0 0,0 0 1,0 0 4,0 5-2,10-5 0,-10 0-2,0 0-1,8 5 0,-8-5 0,8 0-1,-8 1 0,10-1-1,-10 5-1,9-5 2,-9 0 1,8 0 0,-8 5 0,10-5 0,-2 0 3,1 5-1,-1-5 0,2 0-1,-2 1-1,1-1 0,1 0-1,-2 0 1,1 0-5,0 0 4,0 0 1,-1-5-1,-8 5 1,9 0 0,0 0 0,0 0 0,-1 5 0,2-5-1,-1 0 3,-1 5-1,2-5 0,-2 6-1,1-2 0,-1 2-1,2-1 0,-2-1 1,11 7-5,-11-1 2,0-1 2,11 2 1,-11-1 1,10 0 0,-9 0-1,9 0 1,-1 0 1,1 0-1,9 0-1,-10-5-1,9 5 0,1-5 0,0 5 1,-1-5-1,1 0 1,8 0 0,-8 0-1,8 0 0,0 1 0,-8-2 1,-1 1-2,1 1 2,0-2 0,8 2 0,-8 3 0,-1-3 0,1 3 0,0-3-1,-11 4 1,11-1-1,0-3 1,-1 3 0,1 2-1,-9-1 0,9-1 0,0 2 2,-2-1-1,2 0 0,-1 0-1,9 5 0,-8-5 1,10 0 2,-2 5-1,0-5-1,0 0 1,0 0-1,2 0 1,6 5-1,-8-5 0,0 0-1,-8 1 1,9-2 0,0 6 0,-1-5 0,-9 5 1,1-5 0,0 5-1,8 0 0,-9 0 0,1 0 0,0 0 0,8 5 0,-8-5-1,-1 5 0,9-5 1,-8 6-2,8-2 0,0 1 1,0 0 1,2 0 0,-2 5 0,0-5 0,0 0-1,0 5 0,2-5 1,-2 0 0,0-1 0,0 2 0,0-1 0,-8-1 0,9 2 3,-10-6-1,10 5-2,-9-5 0,8 4 0,-8-4 0,8 0 0,-9 0-2,1 0 0,0 0 2,-2-4-1,2 4 1,-1 0-1,1 0 0,0-5 1,-1 5 0,-7-6 1,6 6-2,2 0 2,-1 0-1,1 6 1,-9-6 2,9 5-1,0-5-2,-1 4 1,-1 2 0,2-1-1,10-1 0,-12 1-1,2 1-1,-1 3 0,1-3 2,0 3 0,-9 2-1,9-2 0,-2 1 1,2-5 1,-1 5 0,1 1 1,0-2-1,-9 1-1,9-5 2,-2 5-1,11-5 0,-9 0-1,0 5 0,-2-5 0,2 0 4,9-5-1,-11 5-2,2 0 0,10-5 0,-12 5-1,11-5 0,-1 5-2,1 0-3,-1-5 1,0 5 3,-9 0 1,11 5-2,-12-6 2,2 7 0,0-7 0,-1 7 0,-8-1 0,9-1-1,-10 2 0,1-2 0,1 1-1,-3 1 1,3-2 0,-3 1 0,-6 0 1,7 0 0,-7 0-2,-2 5 2,1-5 0,-1 5-1,2-5 1,-10 5 2,8-1-2,-8 1 1,0 0 1,0 5-1,0 1-1,0 3 2,-8 1-1,8 5 0,-10 0 1,2 0-1,-9 4-1,7 1 0,-7 5 1,-1-5 0,10 5-1,-19-6 0,9 1-1,1 5 0,-10-5 1,0 0-1,1-5 0,-1 5 1,0-5 1,1 0 0,-9-6-1,8 1 0,-8 0 0,8 0 2,-8-5-1,0 4-1,-10-3 1,10-1-3,0-1 1,-10 1 1,1 0 0,-1 0-1,-8-5 1,10 5 0,-11 0-1,-8 0 2,9-5 0,-9 4 0,-8 1 1,7 1 1,-7-2-2,8 1-1,-8-5 1,7 5-1,1-5 1,0 0-1,9-5-2,1 4 0,-2-3 1,9-7 1,10 7 0,0-1 0,0-5 0,8 0-1,1 0 1,-1 0 1,0 0 1,9-5 0,-7 4 0,-2 2 0,9-1-1,-9-5 1,10 4-1,-9 2 1,-1-1-2,0-1-3,1 2-13,-1-1-22,0-5-37,1 4-51,-1-4-85,0 5-106,-8-5-57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16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4 272 699,'0'-4'82,"-2"-4"-18,0 7-13,2-7-16,0 4 5,0 2-13,0-2 2,0 0 4,2-1-16,0-3-3,3-6-1,6 1 5,6-4-2,0-6 2,5 4 1,5-3-14,-6 9-4,-3 4-1,-4 5-6,3 2 5,-5 4-1,12 5-16,-3 3-57,9 3-42,2-3-59,-5 3-101</inkml:trace>
  <inkml:trace contextRef="#ctx0" brushRef="#br0" timeOffset="392">305 170 389,'-4'-4'323,"4"-1"-224,0 1-11,-5-2-12,1 6-23,4-4-7,0 4-9,0 0-1,0 4-8,0-4-6,0 6-12,-4 2 36,4 7 9,-4 6-12,4 6-12,0 9 0,0 0-10,0 5-6,4-1-2,4 4-12,-3-3 3,3 4-3,-4-4 6,2 3-6,-6-4-1,0 0-1,-4-3-3,2-6-24,-2-13-50,4 0-26,0-14-32,6-8 11,1-2-51,-2-2-95</inkml:trace>
  <inkml:trace contextRef="#ctx0" brushRef="#br0" timeOffset="722">222 803 664,'-28'8'169,"3"-3"-85,4-1 44,-2-4-48,13 4 9,2-4-32,4 0-32,4-4-12,4 4-6,4 0 8,1-4-1,9 4-7,13 0 1,5-1-8,6 2 0,3-1-61,5 4-120,-1 0-46,1-4-267</inkml:trace>
  <inkml:trace contextRef="#ctx0" brushRef="#br0" timeOffset="1126">822 116 577,'-2'-19'86,"2"-2"26,-4 6-33,1-2-17,3 3 6,0 1-22,0 7 17,0-1-14,-1 3 1,1 4-23,0 7-7,-5 8 45,1 7 0,0 14-26,-4 8 3,3 10-9,1 4-7,4-3-6,4 3-3,5 1-7,-5-5-3,4-1 1,-2 1-4,-2-4-2,-1 0-1,-1-2 2,-4-3 0,-2 0-3,0-9 0,-1-1-15,1-16-28,4-2-33,0-11-32,4-8-74,5-11 33,4-9-97,2-8-174</inkml:trace>
  <inkml:trace contextRef="#ctx0" brushRef="#br0" timeOffset="1486">688 619 706,'-17'-10'117,"0"5"1,9-3-5,-2 4-65,9-6-18,2 6-2,9-5-2,7 0-2,4 1-21,11-2-3,6 1-31,11 5-125,9 4-315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0:42.771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2849 1191 62,'0'-5'161,"0"5"-1,9-5-3,-9 5-5,0-5-4,0 5-5,0-5-21,9 5-26,-9-5-20,0 5-16,0-5-12,0 5-9,0 0-6,0 0-6,0 0-5,0 0-3,0 0-6,9 0-4,-9 0 3,0 0 1,0 0 2,0 0 3,8 0 8,-8 5 1,0-5 3,9 5 4,0 0 2,-9-5 4,9 5 0,-1 0-2,2 5-5,-10-5-3,9 0-2,-1 0-1,2 5-5,-2-5-7,-8-1-2,9 2-1,-1-1-1,2-1 0,-10 2 0,8-1 0,1-1 1,1 2-1,-2-1 1,-8-5 2,8 4 4,2-4 3,-1 0 1,-9 0-1,8 0 2,10-4 2,-9 4 1,-1-5-1,2-5-3,-2 5-4,11-5-1,-2-1 1,-9 2-4,10-6-3,1 0-4,-3 0 0,3 0-1,-3 0 0,3 0-2,-1-5-1,-1 5 0,1-5 0,-1 1-1,1-1 0,0 0 0,-1-1-1,10-3 0,-9-1 0,-1 0-1,10 0 1,-1 0 1,-7 0 0,7 1-1,-9-2-1,10 7 0,-9-6-2,9 5-2,-10 0 3,1 0-2,0 0 1,-1 5 1,1 0 1,-1 0-1,-7 0 2,7 0 0,1 0 3,-10 6-2,11-6 1,-11 5 1,1 0 2,0 0 4,0-5 4,9 5 2,-10 0 0,1 0 1,-1-5 2,2 5 0,-1 0-3,-1-5-2,2 6 0,-2-2-2,1 1-5,1 1 2,-2-2 3,0 2 4,1-1 0,1-1 1,-2 2-1,-8 4 3,8 0 7,-8 0-1,10 0 1,-10 0-2,9 5 3,-9-5 3,0 0 3,0 5 0,0-5-1,0 5-1,0-5-3,0 5-2,0 0-1,0-5-4,0 5-8,0 0-5,0 0-1,0 0-3,0 0-2,0 0-1,0 0-2,0 0 1,0 0 1,0 0 1,0 0-1,0 0 1,0 0 0,0 0-2,0 0 0,0 0-2,0 0-1,0 0 1,0 0 0,0 0-2,0 0 1,0 0 1,0 0-1,0 0-2,0 0-1,0 0-5,0 0-7,0 0-5,0 0-8,0 0-8,0 0-10,0 5-10,0-5-17,0 0-20,0 0-25,0 0-26,0 5-29,0-5-32,0 5-36,0-5-59,0 0-99,0 0-68,0 0-20</inkml:trace>
  <inkml:trace contextRef="#ctx0" brushRef="#br0" timeOffset="188789">159 106 10,'0'0'132,"0"-5"15,10 5 9,-10-5-5,0 5-11,0 0-15,0 0-13,0-5-13,0 5-15,0 0-14,0 0-12,0 0-13,0-5-10,0 5-6,0 0-5,0 0-3,0 0 1,0 0 2,0 0 6,0 0 8,0 0 6,0 0 3,0 5 12,0-5-1,0 0-2,0 0-3,0 0-7,0 5-6,0-5-5,0 0 5,8 0-10,-8 0 8,0 0 2,0 5 2,0-5-1,0 0 3,0 5 8,0-5 0,0 5-1,0 0-4,9 0 4,-9 0 3,0 0 7,0 0 0,9 0-6,-9 0-7,0 0 1,9 5 3,-9-5-1,8-1 2,-8 7-3,9-7 3,-9 2 6,10 3 4,-2-4-2,-8 1-2,8-2-2,2 1 3,-1 1 4,-1-2 0,2 1 3,-2-5 5,1 6 7,-1-6 3,10-6 2,1 1-5,-2 1-5,1-2-7,8-3-16,-9 3-6,10-3-5,0-6-8,-1 4-7,1-4-4,8 1-3,-8-1-5,-1 5 12,1-5-8,0 5-5,0-5 1,-1 5 2,-1-5 2,-6 5 2,-1 0 1,-10 6 0,11-2 3,-11 1 3,0 1-2,2-2-2,-10 6-5,9-5-3,-9 5-2,8 0-6,-8 0-3,9-4-3,-9 4-4,0 0-6,9 4-16,-9-4-17,9 0-24,-9 5-25,8-5-28,-8 6-30,10-6-31,-10 4-23,0-4-10,0 11-14,0-7-10,0 1-12,0 5-9,0-5-11,0 5-14,-10 0-34,10 0-71,-8 0-79,-1 0-31</inkml:trace>
  <inkml:trace contextRef="#ctx0" brushRef="#br0" timeOffset="189571">17 1007 46,'0'0'123,"0"-5"-6,0 5-10,0 0 9,-8-6 26,8 2 22,0 4 15,0 0-1,0-5-14,0 5-20,-9-6-14,9 2-8,0 4-4,0 0 1,0-5 5,0 5 9,0 0 9,0-5 10,0 5 9,0-5 6,0 5 6,0-5 5,0 5 1,0-5-2,0 5-6,0-5-8,0 5-8,0-5-7,0 5-7,0-5-9,0 0-7,0 5-7,0-5-7,0 5-7,0 0-7,0 0-9,0 0-13,0 0-13,0 0-14,0 0-13,0 0-13,0 0-9,0 0-6,0 0-6,0 5-3,0-5-3,0 5 2,0 0-1,0 0 2,0 0-1,0 5 2,0-5 2,0 5 1,0-6 2,9 2 1,-9-1 1,0 5-6,0-5 5,0-1 4,8 2 4,-8-1 0,0 0 0,10-1 2,-10 2 1,0-1 7,8-5-5,-8 4-4,0-4-2,9 6-1,-9-6 2,0 5 1,10-5 2,-10 0 5,8 0 5,-8 0 3,8 0 3,-8 0 1,10 0-1,-1 0 2,-1 0-3,1-5-2,0 5-4,0-6-4,9 2-2,-9-1-1,-1-1 1,10 2-3,-9-1-3,9-6 0,-10 7 1,11-7-3,-11 7 0,10-7 0,-1 2-2,-7-1 0,7 0 0,1 5 1,-1-5 0,-7 0 1,7 5-2,-8-5 1,0 5 1,8 1 1,-8-7-1,0 7-1,-1-2-1,2 1 1,-1 0-1,9 1-1,-18-2-2,8 1 0,1 1-2,-1-2 1,2 1 0,-2 5-2,1-4 1,-9-2-3,10 6 3,-2-5-1,-8 5 1,8 0-2,-8-4 0,0 4 0,10 0-1,-10 0 2,0-6-2,0 6 1,0 0 0,0 0-1,0 0 0,0 0 1,0 0 1,0 0-3,0 0 0,0 0 0,0 0 0,0 0 0,0 0-2,0 0 2,0 0-1,0 0 0,0 0 0,0 0-4,0 0 3,0 0 2,0 0 0,0 0 0,0 0 0,0 0 0,0 0 3,0 0 2,0 0-2,0 0-1,0 0-1,0 0 0,0 0-2,0 0 0,0 0 1,0 0-1,0 0 1,0 0 2,0 0-1,0 0 0,0 0 3,0 0-1,0 0-2,0 0 2,0 0-2,0 0-1,0 0 1,0 0-1,0 0 2,0 0 0,0 0-1,0 0 0,0 0 2,0 0-1,0 0-1,0 0 0,0 0-1,0 0 0,0 0-2,0 0-10,0 0-8,0 0-10,0 0-16,0 0-17,0 0-23,0 0-35,-10 0-36,10 6-35,0-6-41,-8 0-51,0 0-59,8 4-62,-10-4-53,1-4-58,9 4-98,0 0-95,-8-6-28,-2 1 23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1:00.122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1937 477 392,'-17'-4'499,"7"-7"-70,-6 11-73,6-4-11,-7-1-4,9 5-28,-2-6-23,1 6-16,-9 0-16,10 0-18,-1 0-16,-1 6-14,-7 3-18,8 2-13,-8 4-14,-1 4-9,1 6-7,-2 0-1,1 5-13,1 0-18,-1-1-14,10 7-12,-11-7-13,11 6-14,0-5-12,8 0-14,0 0-8,0 0-3,0-1-2,8-3-5,0-1-3,11-5-2,-11-1 1,10 1-3,-1-5 1,10-5-2,-9 5-3,9-5 1,-10-5-1,9 0 1,1-5-3,10-5 0,-12 0-1,1 0-1,1-10 0,0 0-2,-1-5 1,-7 1-2,7-2 1,-9-3 0,2-2 0,-3 2 1,-6-1-2,-10-5 1,9 5 1,-9-5-1,0-5-2,-9 5 1,-1 1-2,2-7-2,-10 12-4,1-6-6,-10 5-9,9 5-6,-9-5-7,2 10-13,-2 0-16,1 0-23,-1 0-26,0 11-37,1-7-41,7 11-53,-7 0-52,17 0-53,-8 6-49,-1 3-35,10 6-27,-2 0-21,10 0-44,-9 5-91,9 0-22,9 0 20</inkml:trace>
  <inkml:trace contextRef="#ctx0" brushRef="#br0" timeOffset="397">2424 970 492,'0'15'649,"0"0"-29,0 0-126,-9 0-96,9 5-77,0-5-40,0 0-21,-9 0-17,9-1-18,-8 1-20,-1 0-26,9 0-28,-10 0-26,2 0-30,0 0-24,-2 0-32,1 0-48,1 0-59,-2-5-72,2 0-84,-1 0-87,1 0-84,-2 0-114,2-10-179,-1 5-69,-1 0-15,10-5 33</inkml:trace>
  <inkml:trace contextRef="#ctx0" brushRef="#br0" timeOffset="675">2982 263 21,'0'0'532,"0"-9"-106,0 3-110,8 2-33,-8-7-36,9 2-43,-9-1-26,9-5-13,-9 0-4,9 0-4,-1 5-9,-8-5-11,10-5-10,-10 5-6,9 5-9,-1-5-8,-8 0-4,8 1 0,-8 4 4,10-1 4,-10 2 3,0 3 7,9 2 5,-9-6 8,0 10 2,0-5 1,0 5-4,0-5-6,0 5-8,0 0-15,0 0-11,0 0-12,0 0-7,0 5-5,0 0 0,0 5 0,0 0 1,0 5 6,0 0 0,0 5 0,0-1-3,8 1-4,-8 5-4,0 0-2,10 0-6,-10 0-1,8 5-4,-8 0-2,9 0-3,1-6-4,-10 6-5,8-5-5,0 5-4,2 0-8,-10-5-6,9 4-3,-1-4-3,-8 5-2,9-5 1,0 0-3,-9 0-12,9 0-17,-9-1-22,8 2-33,-8-2-49,-8 6-65,8-4-77,0-2-81,-9 1-74,0 0-58,0 0-52,1-5-48,-1 4-52,-1-9-86,-6 5-15,6-5 38</inkml:trace>
  <inkml:trace contextRef="#ctx0" brushRef="#br0" timeOffset="993">3105 960 225,'9'-9'541,"-9"4"-61,10-1-88,-2 2-74,0-1-63,2-1-49,-1 2-34,8-7-28,-8 7-19,8-1-18,10-5-20,-9 5-23,9-5-17,-1 5-14,1-5-16,-2 5-29,12-5-42,-10 5-53,-2 0-61,2 0-68,-1 0-105,-8 0-168,9 0-86,-10 5-32</inkml:trace>
  <inkml:trace contextRef="#ctx0" brushRef="#br0" timeOffset="2116">407 2862 92,'0'5'151,"0"-1"-13,0-4-10,0 5-7,0-5 10,0 0 11,0 0 10,0 6 5,0-6-14,0 0-19,0 0-16,0 0-14,0 0-11,0 0-8,0 0-10,0 0-7,0 0-9,0 0-6,0 0-4,0 0-4,0 0 0,0 0 0,0 0 2,8 0 3,-8 0 1,0 0 5,0 0 3,10 0 0,-2 0 4,-8 0 0,9-6 0,1 6-1,-2-5-1,0 5-5,-8-4-6,9 4-1,1-5-8,-2 5-2,1 0 0,0 0-1,0 0 1,-1-6-3,-8 2 2,10-1-1,7 5 0,-7-6-1,-2 2-7,1-1-2,-1 5-4,2-6-4,7 2-2,-7 4-1,-2-5-2,0 5-2,2-5 0,-1 5-2,-1-5 0,0 5 2,2-5-2,-1 5 0,-1-5 0,2 5 0,-2-5 0,1 5 1,-9-5 2,10 5-3,-2 0 1,-8-5-1,9 5 0,-9 0-1,0 0 0,0 0-4,8 0 1,-8 0 1,0 0 3,0 0 1,0 0 5,0-5 4,0 5 2,0 0 6,0 0 2,10 0 1,-10 0 3,0 0-1,0-5-1,0 5-2,0 0-1,0 0 0,0 0-2,0-5 2,0 5-2,0 0 2,0 0 3,0 0-2,0 0 3,0 0 1,0 0-1,0 0 0,0 0 1,0 0-2,0 0-3,0 0 0,0-5-1,0 5-1,0 0 0,0 0-2,0-5-3,0 5-2,0 0 0,-10 0 1,10-5-4,0 5 0,0-5-1,0 0-3,0 0 2,0 0 1,-8 0 1,8 0-4,0 0 3,-9 0 1,9 0 0,-8 0 2,8 1-2,-10-7-2,10 7 2,-9-7-1,9 7 0,-8-7-1,8 7 0,-10-7 0,10 2 2,-8-1 1,8-1-1,-9 7 5,9-6-4,-10 0 3,10 0-2,-8 0 0,8 5-1,-8-5-2,8 5-1,-9-5-3,9 5 1,0-5 0,-10 5 1,10 0-1,-8-5-3,8 6 3,0-2 0,-8 1-4,8-5 0,0 5-1,0 1 3,-10-2 1,10-3-1,0 4-1,0-5 0,0 5 3,0-5 4,0 5-3,0-1-3,0 2-1,0-1 2,0 0-1,0 0 1,0-5-1,0 10-1,0-10 0,0 10 0,0-5 2,0-1 0,0 6 0,-9-4-2,9 4 4,0-5-1,0 5-2,0-6 0,0 6-2,0-4 2,0 4-1,0-5 0,0 0-4,0 0 2,0 5 1,0-5 0,0 5 1,0-5-2,0 5 1,0-5-1,0 5 1,0-5 1,0 5-1,0 0-1,0-5 1,0 5-1,0 0 1,0 0 0,0 0 1,0 0-1,0 0-1,0 0 1,0 0 0,0 0 0,0 0 1,0 0-1,0 0-3,0 0 2,9 0 1,-9 0-1,0 0 2,0 0 4,0-5-4,10 5 0,-10 0 0,8 0 0,-8-5-1,8 5 1,2 0-1,-1-5-4,-1 5 4,0-4 1,2 4 0,-1-6 1,-1 6 2,-8-5-3,10 5 1,-2-4-1,1 4 0,1 0 2,-2-6-1,1 6-2,-1 0 1,2-5 0,-2 5-1,1 0 2,9-4 0,-10 4-1,2 0-1,-1-6 3,7 6 0,-6-5-1,7 5-1,-7-5 0,7 1-1,1 4 0,-10-6 1,11 1 0,-2 1-2,1 4 11,0-6-4,-1 1-1,1-5-4,-1 1 1,10 4-1,-9-5-1,-1-1-10,1 7-2,9-7 4,-9 7 5,-1-6 5,1 0-1,-1 5 3,-7 0 0,7 0 10,-8 0-6,8 0-2,-7 5-2,-1-5-1,-1 5-2,0 0 0,-8-5 0,10 5-1,-10 0 0,9-5 1,-9 5-2,0 0-1,0 0 3,8 0-2,-8 0 1,0 0 1,0 0 1,0 0-1,0 0 2,0 0 0,0 0-1,0 0 0,0 0-1,0 0 2,0 0-2,0 0 0,0 0-2,0 0 0,0 0 0,0 0 3,0 0 0,0 0-1,0 0 0,0 0 0,0 0 4,0 0-1,0 0 1,0-5-3,0 5 1,0 0-1,0 0 2,-8-5-2,8 5-1,0 0-1,0-5 0,0 5-1,0 0 0,-9 0 2,9 0 1,0-5 2,0 5 0,0 0-2,0 0 3,-10-5 0,10 5-1,0-5-3,0 5 0,0-5 0,0 5 3,-8-5 3,8 5 3,0 0 2,0-5 2,-8 5 0,8 0 3,0 0 0,0 0-3,0 0 0,0 0 0,0 0 5,0 0-2,0 0 1,0 0-2,0 0 2,-9 5 1,9-5-4,0 0-4,0 5-3,0 0 12,0-5 8,0 10 13,0 0 8,0 5 11,0 0 14,0 0 8,0 5 11,9 4 5,-9-3 1,0 3 0,8 6 0,0-5-7,-8 5-7,10-5-2,-1 4-7,-9 1-6,8 1-10,-8-1-10,10 0-8,-10 0-3,8-1-4,-8-4-4,9 5-5,-9-5-7,0 0-2,10-5-2,-10 4-1,0-3-2,8-2-3,-8-4-1,0 0-1,0 0-1,0-5-2,0 0 0,8 0-1,-8-5-2,0 0 1,0 0 0,0 0 0,0-5 2,0 5 0,0-5 0,0 0 0,0 0 1,0 0-1,0 0-1,0-5-2,0 5-5,0-5-6,0 0-2,0 0-6,0-5-5,0 5-2,0 0-2,0 0-2,0 0 0,0 5-4,-8-5-2,8 0-2,0 0-1,0 5-5,-8-5-4,8 0-2,0 5-1,-10-5 2,10 5 3,-9-5 3,9 5 1,-8 0 3,8-5 7,-10 5 3,10 0 3,0 0 5,-8-5 2,8 5 0,0 0 6,-9 0 4,9-5 1,0 5 3,0 0 4,0 0-2,-10-5 2,10 5-1,0 0 2,0 0 0,0 0 0,-8 0-3,8 0 0,0 0 3,0 0 2,0 0 2,0 0-4,0 0 3,0 0 0,0 0 3,0 0 2,0 0 1,0 0 1,0 0 4,0 0 3,0 0-1,0 0 3,-8 0-2,8 0 1,0 0-5,0 0 0,0 0-3,0 0-1,0 0 0,0-5-2,0 5 0,0 0 6,0 0-3,0 0-2,0 0-2,8 0 1,-8 0 0,0 0-2,0 0-1,0 0-7,0 0 4,0-5 5,0 5 0,0 0 1,0 0 0,0 0 2,0 0 1,0 0 1,8-4 0,-8 4-3,0 0 0,0-6 0,10 6 3,-10 0-1,9 0 1,-1 0 2,2-5 3,-2 5 0,1 0 1,9 0 1,-10-4 1,11 4-3,-3 0-1,11 0-2,-9 0-5,9 0 3,-10 0-3,10 0-1,-1 0-10,1 0 4,8 0 2,-8-6 3,-1 6-1,1 0-1,8 0 2,-8-5 0,8 1 7,2 4-4,-2-6-2,0 1-1,0-4-2,0 3 0,10 2-4,-10-7 0,0 7 1,0-7 0,10 7-3,-10-6-1,0 5-1,-8 0 2,8 0 0,-8 0 2,-1 0 0,1 0-2,-9 5 2,-1-5 1,1 0 0,1 5-1,-2-5 0,-8 5 0,0 0 1,-1 0 1,1-5-1,0 5-1,0 0 1,-9 0 1,8-5-1,2 5 0,-10-5-2,9 0 2,-9 5-3,8-5 2,-8 5 4,10-5-2,-10 5 2,0-5-2,0 5 3,0 0 0,0-5 0,0 5 8,0 0-7,0 0 0,0-5-4,0 5 0,0 0 1,0 0-1,0 0 0,0 0-8,0 0 2,0 0 3,0 0 1,0 0-1,0 0-2,0 0 1,0 0 0,0 0-3,0 0 3,0 0-1,0 0 1,0 0 0,0 5-1,0-5-2,0 0 1,0 0 1,0 0 2,0 0 0,0 0 1,0 0 0,0 0 1,0 0 3,0 0 2,0 0-2,0 0 0,0 0 2,0-5-4,0 5 3,0 0-3,-10-5 0,10 5 0,-8 0-2,8 0-1,0-4-2,-9-2 2,9 1 1,-10 1 1,10-2 0,-8 1-1,8 1 1,-9-7-1,9 2-1,-9-1 2,9-1-2,-9-4-1,1 6 2,8-6 0,-9 4 1,0-4-1,9 0 3,-9 1-2,1-1 0,8 0 0,-10 0-1,1 0 0,1 0-1,-2 0-2,2 0 1,-1-5 1,0 5 0,0-4 0,1 4 0,-1-5 0,-1 5-1,2 0 2,0 0 0,8 0-1,-10 5 0,1-5 0,9 5 1,-8 1-2,8 3 2,0 1-1,-10 1 1,10-2-1,0 1 1,0 1 0,0 4 0,0-6 0,-8 6 0,8-5 3,0 5-3,0-4 0,0 4-4,0-6 3,0 1 0,0 5 0,0-4-2,0-1 0,0-1 1,0 6 1,0-4 2,0 4-1,0-5 0,0 5 0,0 0 3,0 0-1,0-6-1,0 6-1,0 0 1,0 0-1,0 0-2,0 0 0,0 0-4,0 0 3,0 0 0,0 0 2,0 0-4,0 0 3,8 0 0,-8 0 1,10-4 1,-2 4-2,1-5 2,9-1 0,-10 6 1,2 0 0,-1-4-1,8 4-1,-8-5 1,8 5 0,1 0 0,1 0-2,-2 0 1,1-5 1,8 5 0,-9 0 0,10 0 1,0-5 3,-1 5-2,1-5 2,0 0-2,8 0 0,-9 0-1,1-5-1,8 5 0,-8-5-2,8 5 9,-8-5-4,-1 0-1,1 5-4,8-5 2,-8 5 0,0-5 0,-1 1 1,1 3-8,0-3 3,-11 3 4,3 1 0,7-4 2,-9 3-1,1 2-2,1-1 0,-11-1 1,9 6 0,-7-4 0,-2-1 0,1 5 0,0-6 0,-9 6 0,9 0 0,-9 0-1,8 0-2,-8-4 2,0 4 0,10 0 1,-10 0-1,0 0 2,0 0 1,0-5-1,0 5 0,0 0-1,0 0 1,0 0 2,0 0 0,0 0-2,0 0 0,0 0 2,0 0 1,9 0-2,-9 0-2,-9 0-1,9 0 1,0 0-1,0-5 1,0 5 0,0 0-2,9 0 0,-9 0 1,0 0-2,0 0 2,0 0 1,0 0-2,0 0 2,0 0 0,0 0 1,0-5-2,0 5-2,0 0 1,0 0-3,0 5 4,0-5-1,0 5 1,8 0-1,-8 5 4,0-1 3,0 2 1,0-1 1,0 4 2,0 7 2,0-2 1,-8 1 2,8 5 1,-9 0 2,-1 5 0,10 0-1,-8-1-5,-1 7 0,0-2-2,0 1-1,1-5-3,-2 5 0,2-5-6,-1 5 3,1-6 2,-2 1-2,10-5 2,-9 5-1,1-10 2,8 4-3,0-3 5,-10-7-4,10 7-1,0-6 0,0-6-2,0 2 2,0-2-1,0-3 2,10-2 0,-10 1 1,8 1 3,1-2 0,1-4 0,7 0-1,1-4 0,-1-2-2,1 1 0,9 1-2,-1-2-2,1-3-1,0 3 1,-2-3 1,11-2-1,-1 2-1,1-1 2,-10-1-1,9 2 1,0-6 0,2 4-8,-2 2 3,-8-6 2,8 5 1,0 0 0,-8 0 2,8 0-1,-9 0 0,1 5 7,0-5-2,-1 6-4,1-7 1,-10 7-2,10-2 0,-9-3-2,-1 9 2,1-6 0,0 1-1,-9 5 1,9-5 0,-10 5 0,-8-4 0,9 4 2,-9-6-2,0 6-2,8 0-7,-8 0-10,0 0-11,0 0-21,0 0-31,-8 0-39,8 0-37,-9-5-41,1 5-36,-2-4-41,2 4-46,-11 0-41,3-6-32,-11 6-30,9-5-47,-17 5-86,8-4-87,-17 4-18,-1-6 19</inkml:trace>
  <inkml:trace contextRef="#ctx0" brushRef="#br0" timeOffset="5898">680 1736 35,'0'0'175,"0"-9"-2,0 4-10,-8 0 9,8-5 16,0 5 15,-8-5 14,8 5-12,-9 0-22,9-5-21,0 10-8,0-5-2,0 0-3,0 0 5,-10 5 4,10-5-1,0 5-3,0-5-4,0 5-12,0 0-13,0 0-14,0 0-18,0 0-13,10 0-7,-10 5 3,0-5 4,0 5 10,0 5 9,9-5 9,-9 5 11,8 0 12,-8 5 6,0-5-4,8 5-8,-8 0-6,0 0-7,10 0-5,-10 0-9,0 4-10,0-4-12,0 5-10,0-5-12,0 5-13,0-5-9,0 0-9,0 5-6,0-5-7,0 4-3,0-4-3,-10 0-8,10 0-19,0 0-36,0 0-48,0-5-50,0 0-53,0 0-59,10-5-59,-10 5-56,9-5-42,-1-5-27,10 0-36,1-5-69,-11 0-79,9 0-18,1-5 18</inkml:trace>
  <inkml:trace contextRef="#ctx0" brushRef="#br0" timeOffset="6512">1972 2125 7,'10'0'178,"-10"-5"10,0 5 15,0-5 17,0 5 20,0-5 13,0 5-9,0-5-22,0 5-29,-10 0-22,10 5-11,-8 0-3,-1 0-3,1 5 3,-2 0-5,2 5-7,-11 0-5,11 5-2,0 4-8,-2-3-8,-7 3-8,9 2-9,8-2-11,-10 6-3,10-6-5,0 2-9,0-2-5,0 2-7,10-2-7,-2-3-9,0-2-2,1 1-7,9-5-11,0 0-8,-1 0-4,-7 0-7,15-10-2,-7 5-1,1-10-3,-2 5-1,9-10 1,-7 5 0,-3-10-1,3 5 0,-1-10-3,-1 0 0,-9 0-2,10-5 2,-9 1-2,1-7 3,-10 2-1,0-6 0,0 5 0,0-10-3,-10 5-2,10-5-8,-17 5-7,7-5-13,-7 0-6,-1 5-7,-9 1-9,11 4-12,-11 0-13,9 5-8,-9 0-10,10 5-13,-10 6-17,9 3-16,-9-3-21,1 9-16,9 0-17,-1 0-18,1 4-14,-1 1-19,9 1-30,-1 3-51,2-3-87,8 3-77,-9 1-22</inkml:trace>
  <inkml:trace contextRef="#ctx0" brushRef="#br0" timeOffset="7185">2883 1189 322,'0'-5'391,"0"1"-72,0-2-21,0 6 17,0-5-15,-8 5-32,8-4-30,0 4-23,0 0-19,0 4-12,0 1-8,-8 1-7,8 3-5,0-3-3,0 3 3,0 1 4,0 0 4,0 5-3,0-5-4,0 5-10,0-5-9,0 5-6,0 0-14,8 0-12,-8 0-15,0-5-16,0 5-17,0-1-10,8 1-10,-8 0-17,0-5-9,10 5-10,-10 0-7,9 0-23,-9-5-43,0 5-65,8 0-77,-8 0-90,0 0-96,10 0-105,-10 5-154,8-5-131,-8 0-52,9 4 10,-9-4 50</inkml:trace>
  <inkml:trace contextRef="#ctx0" brushRef="#br0" timeOffset="7573">3840 1736 415,'8'-4'474,"-8"-1"-81,0 5-32,0 0-2,0 0-37,0 0-42,0 0-30,-8 0-31,8 0-26,0 0-22,0 5-19,-9-1-12,9 7-15,-10-1-6,10-1-8,-8 6-3,0 0-1,8 5-2,-10-5-3,10 5-9,-9 0-5,9 5-8,0-5-6,0-1-4,0 7-4,0-7-6,9 1-1,-9 1-3,10-2-4,-2 1-7,0-5-8,2 0-5,-1 0 3,-1-5-5,2-5-8,-2 5-7,11-5-3,-11-5 1,0 0 0,11 0 2,-11 0-7,1-5 4,0 0 4,0 0 4,-1-5 0,2 0-2,-2-5-3,1 5-3,-1-5-2,2 0 0,-10 0-4,9-5-3,-9 1-2,0-1 2,0-1 1,0 2 0,0-1-1,-9-5 0,9 5-2,0 0 1,-10-4 0,2 3-4,-1 1-2,1 5-3,-10 0-14,9 0-24,0 6-26,-8-1-34,7 5-31,-7 0-36,9 0-41,-11 0-44,1 5-39,1 0-31,-1 5-28,0 0-25,1 0-38,-10 5-60,9-5-103,-9 4-43,10 2 1</inkml:trace>
  <inkml:trace contextRef="#ctx0" brushRef="#br0" timeOffset="8586">80 3111 33,'-9'-6'219,"-1"-3"-17,10 3-15,0-3-2,-8 3 18,8 1 21,-9-4 12,0 3-2,9-3-15,-9 3-10,9-3-5,-8 3 2,8-3 4,-9 4-1,9 0-8,0 0-14,-9 0-13,9 0-17,0 5-21,0-5-24,0 5-27,0 0-23,0 5-20,0-5-18,9 0-7,-9 5-6,9 0 1,-1 0 5,1 5 5,0-5 5,0 5 5,-1 5 4,2-6 12,7 6-3,-7-4-3,-2 4-5,1-6-7,9 1-7,-10 5-1,1-5-3,1 0-13,6 0 0,-6-5-3,-1 0 7,-1 0 10,1 0 14,9-5 16,-10 0 14,10 0 8,-9-5 8,9 0 3,-1-5-2,1-5-10,9 0-12,0-10-16,-1-5-13,9-5-10,0-4-7,19-6-8,-1-5-17,9-4-34,8-11-52,2 0-72,6-9-104,2-11-120,9-5-182,-1-5-169,1-4-86,-9-1-25,0 1 14</inkml:trace>
  <inkml:trace contextRef="#ctx0" brushRef="#br0" timeOffset="17192">256 3568 58,'0'-5'53,"0"-5"-9,0 0-5,0 0-3,0 1-6,0-2-6,0 7-14,9-2-9,-9 1-5,0 1-7,0-2-3,0 1-2,0 1 4,0-1 12,0-1 12,0 6 11,0-4 12,0-1 10,0-1 11,0 6 8,-9-4 3,9-1 2,0-1 0,0 2 0,0-1-3,0 0-4,-8 5-6,8-5-8,0 0-7,0 0-2,0 0 0,0 0-4,0 5-1,0-5-2,0 5 1,0-5 0,0 5-1,0-5-4,0 5-2,-10-5-3,10 5-3,0 0 1,0-5 1,0 5-2,0 0 0,0-5 1,0 5 1,0-5 0,0 5-2,0-5 0,0 0 3,0 0 3,0 0 6,0 5 5,0-5 2,0 5 2,0-5 3,0 5 0,0-5-1,0 5-2,0 0-6,0-4-5,0 4-5,0 0-5,0 0-2,0 0-3,0 0-7,0 0-3,0 0-1,0 0-1,10 0 5,-10 4 1,0-4 0,8 5 1,-8 0 2,0 0 2,9 0 1,-9 5 3,10-5 1,-10 5 4,8 0 1,1 0 3,-9 5 4,8 0 0,2-5-9,-2 5 6,1 0-2,1 0 0,-10 0 2,8-6-2,0 6-2,2 0-3,-1-5 5,-1 0-6,-8 0-5,8 0-5,-8 0-5,10 0-3,-1-5 0,-9 0 0,8 0 0,-8 0 1,10 0 4,-10-5 3,8 0 6,1 0 4,1-5 4,-2 0 4,0-5 2,11 0-1,-2 0-2,1-5-4,0 0-3,-1 0-5,1-5 5,9 1-9,0-1-5,-1-1-4,-1-3 0,2 4-1,0-5-1,0 0-2,-1 0-8,1 1 5,0-2 4,8 7 2,-9-7-1,1 2-1,0 4-1,-1-5 2,1 5-1,-2-4 0,2 3 1,-9 1-3,9-4 0,0 3 3,-1 2 0,1-6 2,0 5 2,-2 0 0,2 0-1,-1 0 1,1 1-1,0-2 1,-9 7-3,9-7 0,-2 6-2,-7 1 0,0-1 0,-1 5 0,1 0 1,-1 0-1,2 0 3,-11 0-2,10 5 1,-9 0-2,0 0 1,0 0 0,-1 0 0,1 5 1,1-5-3,-10 5 1,8-5 1,-8 5 0,8-5 1,-8 0 0,10 5 0,-1 0-1,-9-4-1,8-2 1,-8 6 1,0-5-2,10 5 1,-10-4 0,8-2 0,-8 6 0,9-5 4,-9 5-2,8 0-2,-8-4 2,0 4 1,0 0-2,0 0-1,0 0 2,0 0-3,0 0 2,0 0 2,0 0 0,0-6-1,0 6 2,0 0-1,0 0-3,0 0 0,0 0 0,0 0 1,0 0-1,0 0 3,0 0-2,0 0 0,0 0 2,0 0-1,0 0-1,0 0-1,0 0-1,0 0-3,0 0 4,0 0-2,0 0 1,0 0 3,0 0-1,0 6-1,0-6 3,0 0 0,0 0-2,0 0 1,0 0 1,0 0-3,0 0 1,0 0 0,0 0 1,0 0 1,0 0 0,0 0 2,0 0 0,0 0 0,0 0 1,-8 0 0,8 0 1,0 0 0,0 0-1,0 0 0,0 0-2,0 0 1,0 0 0,0 0 0,0 0-4,0 0 0,0 0 1,0 0-1,0 0 1,0 0 0,0 0-2,0 0-1,0 0 1,0 0 0,0 0 0,0 0 0,0 0 0,0 0 1,0 0 1,0 0-1,0 0 3,0 0-1,0 0 1,0 0 0,0 0 1,0 0-1,0 0-1,0 0 3,0 0-3,0 0 0,0 0-1,0 0 1,0 0-2,0 0 2,0 0 0,0 0 1,0 0 6,0 0-3,0 0 0,0 0-3,0 0 1,0 0-1,0 0 1,0 0 1,0 0-4,0 0 3,0 0 0,0 0 1,-9 0 4,9 0-4,0 0-1,0 0-2,-8 4-3,8-4 0,0 0 0,-10 0-1,10 0-3,0 0 3,-8 5 0,8-5 0,0 0 1,-9 0 0,9 0-1,0 0 1,-10 6-1,10-6 1,0 0-1,-8 0 2,8 0-1,0 0 0,0 0 1,-8 0-1,8 0-4,0 4-6,-10-4-5,10 0-11,0 0-13,0 5-13,-9-5-17,9 6-18,0-2-16,-8-4-14,8 5-12,0 0-15,-9-5-13,9 5-15,-9 0-16,9 0-18,0-5-26,0 5-45,-9 0-59,9 0-75,-8 0-25</inkml:trace>
  <inkml:trace contextRef="#ctx0" brushRef="#br0" timeOffset="18856">1805 2986 29,'0'0'46,"9"0"6,-9 5 10,0-5 14,0 0 21,0 0 33,8 0 23,-8 0 14,0 0-8,0 0-20,0 0-23,0-5-19,0 5-18,0 0-14,0 0-8,0-5-5,0 5-2,0 0-3,0-5-4,0 5-2,0 0-1,0 0-2,0 0-1,0-5-1,0 5-2,0 0-1,0 0 1,0 0-6,0 0-4,0 0 0,0 0-5,0 0-3,0 0-1,0 0-2,0 0-2,0 0 5,0 0-2,0 0-5,0 0-2,0 0 0,0 0-1,0-5-1,10 5 1,-10 0-4,0 0 2,0 0 3,0 0 0,0 0 1,8 0 0,-8 0-2,0 0-2,0 0 1,0 0-1,0 0-5,0 0 2,0 0 2,0 0 0,0 0 2,9 0 2,-9 0 4,0 0 7,0 5 8,0-5 3,10 5 0,-10-5-1,0 5 1,0 0 3,8-5-2,-8 5 1,0 0 1,8 0-4,-8 0 1,9 5 4,-9-5-3,10-1 0,-10 2-1,8 3-3,-8-3 0,8-1 2,-8 5 3,10-5 0,-10 4-2,9-3-2,-9-2-4,0 1-3,8 1-6,-8-2-7,0 1-5,10 1-2,-10-6-1,0 4 1,0-4 0,0 5-1,8-5-2,-8 0 3,0 0-1,0 6 3,0-6 0,0 0 0,0 0 1,0 0 0,0 0 3,0 0-3,0 0 2,0 0-3,0 0-1,0 0 0,0 0-1,0 0 0,0 0 0,0 0-1,0 0-2,0 0 2,0 0 0,0 0 0,0 0 1,9 0 0,-9 0 0,0 0 0,0 0 2,0 0 0,0 0-1,8 0 1,-8 0 0,0 0 1,10 0-1,-10 0 3,0 0-1,8 0 3,-8 0 1,0 0 2,9 0 0,-9-6 4,10 6 0,-10-5 0,8 5 2,1-4 2,-9 4-3,9-6 0,-9 1 0,9 1-3,-1 4-1,-8-6-1,9 1-3,1 1-1,-2-7-2,-8 7 0,8-1 1,2-5-3,-1 5 2,-1-5-2,2 5-3,-2-5 1,1 5 2,-1-5-1,2 0 0,-2 0 2,1 5-3,1-5 4,6 0 3,-6 0 1,-1 0-2,-1 5 0,1-5 0,0 0 2,0 0-1,-1 5-2,2-5-2,7 1-2,-7-2 1,-2 2-1,1 3 0,-1-3 0,2-1 0,7-1 1,-7 2 0,-2 4-1,0-5 3,2 5-1,7-5-3,-8 0 2,0 0 2,0 0 1,-1 5-2,2-5 4,-2 0 1,11 5 0,-19-5 1,8 0 1,10 1-4,-9-2 1,-1 7 5,1-7-6,0 7-2,0-7 1,-1 7 2,-8-1 2,10-5 4,-1 5 0,-9 5-3,8-6 3,-8 2 4,0-1 3,0 5-3,0-6-3,10 6-5,-10-4 0,0 4-2,0 0-1,0 0-6,0-5-3,0 5 3,0 0-2,0 0 2,0 0 1,0 0-1,0 0-2,0 0 2,0 0 1,0 0-1,0 0 0,0 0 0,0 0-2,0 0 2,0 0 0,0 0 0,0 0 0,0 0-2,8 0 0,-8 0 0,0 0 1,0 0-1,0 0-1,0 0 14,0 0-7,0 0-1,0 0-1,0 0 0,0 0-1,0 0 1,0 0 0,0 0-11,0 0 3,0 0-6,0 0 5,0 0 4,0 0 2,0 0 0,0 0 0,0 0-1,0 0 3,0 0 10,0 0-4,0 0-3,0 0-1,0 0-1,0 0 0,0 0-4,0 0 0,0 0 0,0 0 1,0 0 1,0 0 0,0 0-2,0 0 3,0 0 6,0 0 1,0 0 2,0 0 4,0 0 1,0 0 3,0 0 2,0 0 3,0 0-1,9 0 2,-9 0-1,-9 0-2,9 0-2,0 0-2,0 0-2,0 0 0,0 0-2,0 0 0,0 0-5,0 0-2,0 0-1,0 0-1,0 0 0,0 0-5,0 0 3,0 0-2,0 0 1,0 0 0,0 0 0,0 0 0,0 0 1,0 0 1,0 0-1,0 0 2,0 0-2,0 0-1,0 0 5,0 0-1,0 0-5,0 0-2,0 0 0,0 0-1,0 0 2,0 0 0,0 0-4,0 0 0,0 0 4,0 0 1,0 0 0,0 0-1,0 0 1,0 0-1,0 0 1,0 0 1,0 0 0,0 0-1,0 0 1,0 0 1,0 0-1,0 0-1,0 0-1,0 0 0,0 0 1,0 0 3,0 0-3,-8 0-1,8 0 0,0 0 2,0 0 1,0 0 0,0 0-1,0 0-2,0 0-1,0 0 2,0 0 0,0 0 0,0 0-2,0 0 1,0 0 1,0 0 0,0 0 2,0 0 0,0 0-2,0 0-1,0 0 3,0 5-2,0-5-2,0 0 2,0 0-1,0 0-2,0 0 4,0 0-3,0 0-4,0 0-4,0 0-11,0 0-16,0 0-17,0 0-23,0 0-30,0 0-33,0 0-38,0 4-35,8-4-27,-8 0-25,0 0-25,0 6-36,0-6-56,0 0-93,0 0-44,0 0-1</inkml:trace>
  <inkml:trace contextRef="#ctx0" brushRef="#br0" timeOffset="20569">2716 2797 73,'0'5'49,"0"0"-9,0-5 0,0 5 10,0 0 27,0 0 26,0-5 19,-9 4 12,9 2 11,0-1-6,0-1-16,-9-4-18,9 6-18,-8-1-15,8-5-10,0 4-8,-9-4-6,9 6-3,0-6-3,0 0-3,0 0 0,-10 0 0,10 0-3,0 5 0,0-5 0,0 0 4,0 0-4,0 0 8,0 0 5,0 0 5,0 0 3,0-5-1,0 5-3,10 0-3,-10-6 2,0 6-6,0-4-3,0 4-6,0-5-2,0 5 4,0-6 1,0 6 5,0-4 0,0 4 1,0-5-5,0 5-4,0 0-1,0 0-4,9 0-4,-9-6-6,0 6 0,0 0-2,0-4-2,0 4-1,8 0-1,-8 0 1,0 0 0,0-5 3,0 5 0,9 0-1,-9 0 1,9-5 5,-9 5 1,9-5-3,-9 5 1,8-5-1,-8 5-2,0 0 0,10-5 1,-10 5-3,0 0-1,0 0 0,0 0-2,8-5-1,-8 5 1,0 0 0,0 0-3,0-5 2,0 5 1,9 0 3,-9-5 0,0 5 1,0 0 1,0 0 2,10 0 2,-10 0 1,0 0-2,0 0 1,0-5-2,0 5 2,0 0-1,0 0-3,0 0 1,0 0 1,0-5 2,0 5 1,0 0 0,8-5-3,-8 5-2,0 0 1,0 0-2,0 0-6,0 0-6,0 0-1,9 0-7,-9 0 1,0 0-2,0 0 1,0 0-1,0 0 1,0 0 0,8 0-4,-8 0 3,0-5 0,10 5 1,-10 0-1,0 0 2,8 0-1,-8 0 3,9 0 3,-9 0 0,10-5 2,-2 5 0,-8 0 2,8 0-1,2-5 1,-10 5-1,9 0 4,-1 0-2,-8-5 1,8 5-2,2-5 1,-1 5 0,-1-5-1,2 0 4,7 5-4,-7-5 0,-2 0 0,9 0 0,-7 0-2,7 0-1,1 0 1,0 1-2,-9-2-3,7 1 2,3 1-2,-1-2 0,-1 1-2,-7 1 0,6-2 1,3 1-3,-11 5 0,10-4 0,-9 4 1,9-5 0,-10 5 1,11-6 4,-11 2-3,9 4 2,-7 0-1,-2 0 2,1-5-4,0 5-1,0 0 0,-1 0-3,2 0 3,-1 0 0,-1 0-1,-8 0-2,8 0 2,2 0 2,-1 0-1,-1 0 0,2 0 4,-10 0-1,8 0-2,1 0 0,1 0 1,-2-6-2,0 6-2,-8 0 2,9-4-4,-9 4-1,10 0 4,-10 0 1,8-5-1,-8 5 1,9 0 1,-9 0 0,0-6-2,9 6 2,-9 0 1,0 0-3,0 0 3,0 0 2,0 0-4,9-4 2,-9 4 0,0 0 1,0 0 2,8-5 3,-8 5-3,0 0-2,0 0 3,10-5-1,-10 5-1,0 0 0,0 0-2,0-5-1,0 5 1,0 0 2,0 0 1,0-5-1,0 5 2,0 0 0,0 0 0,0 0 7,0 0-1,0 0 0,0 0 1,0 0-8,0 0 9,0 0 2,0 0 1,0 0-3,0 0 4,0 0 1,0 0 1,0 0 8,0 0-5,0 0 0,0 0 4,0 0 0,0 0 1,0 0-3,0 0 0,-10 0-2,10 0-1,0 0-4,0 0-3,-8 0-8,-1 0-3,9 0-2,-9 0-2,9 0 0,-9 0-2,1 0-1,-11 5-3,3-5 3,6 5 1,-7 0 0,-1 0 0,-1-1 1,3 7-1,-3-7 1,2 2 0,-9 3 1,8-3 0,1 3-1,-2-4 1,1 1 0,10-2 0,-10 7 0,1-7-1,8 1-1,-1 1 1,2-2 1,0-4 0,-11 10-1,11-10 3,-2 5 0,2 0-1,-1 0 1,-1 0-1,2-5-1,0 5 0,-1 0 2,-1-5-3,10 5-1,-8-5 3,8 0 1,0 5 0,-9-5 3,9 0-3,0 0-1,0 0 0,0 0-2,0 0 1,0 0-3,0 0-1,0 0-2,0 0 2,0 0-1,0 0 3,0 0 1,0 0-1,0 0 1,0 0 2,0 0 0,0 0-15,0 0 8,0 0 2,0 0 2,0 0-1,0 0 2,0 0-3,0 0 1,0 0 16,0 0-8,0 0-4,0 0 0,9-5 1,-9 5 1,0 0-3,8-5 1,2 5-1,-1 0 0,-1-5 1,10 0-1,-9 5-10,9-5 3,-1 0 5,1 0-1,0 0 4,-1-5-1,1 6-2,-1-2 2,-7 1 10,17 1-5,-10-2-2,1 1-1,-1 1-2,1-2 1,0 1 1,-9 1-1,7-1-2,-6 5-1,7-6 2,-7 2 0,-2-1 0,1 5 0,1 0-14,-10 0 18,8-6-1,0 6-1,1-4-2,-9 4 1,10-5 1,-10 5-1,8 0 14,1 0-20,-9-6 3,9 6-1,-9 0 1,9 0 0,-1-4 0,-8 4-1,10 0 2,-10 0 2,0-5 0,0 5 2,8 0-1,-8 0 0,0 0-1,0 0 2,0 0-3,0 0-1,0 0 1,0 0 0,0 0-2,9 0 1,-9 0 3,0 0-1,0-5 2,0 5 1,-9 0-3,9 0-1,0 0 2,0 0 5,0 0-2,0 0-3,0 0 1,0 0 0,0 0 1,0 5-1,-8-5 0,-2 0-5,2 0 0,-1 5 2,-9-1-15,0 2 6,1-1 4,-1-1 1,-9 7 2,10-7-3,-9 7 3,-1-2-2,-8 1 16,8 1-6,0-7-3,1 7-2,-9-2 2,8 1 0,-8 0 1,-2 0 9,12 0-9,-11-5-2,0 5 0,10 0 1,-9-5-2,8 5-1,0-5 0,-8 5-12,17 0 7,-7 0 4,-2-6 1,9 7-2,-9-7 2,19 7-2,-11-7 1,11-4 1,0 6-2,8-1 2,-10-5-14,1 0 2,9 4 3,0-4 4,0 0 0,0 0 0,0 0 0,0-4 4,9 4 12,1 0-1,-2 0-3,0-5 0,2-1 0,7 6-2,10-9 2,-9 3-3,9-3-2,-2 3-2,-7-3 0,17-1-3,-8 5 1,0-5-2,-1 0 0,9 0 0,-8 0 2,8 0 0,-8 0 0,8 0 0,-8 0 2,-1 0 0,1 0 0,0 0 0,-1 1 0,1 3 0,-10-3 1,1 3-1,9 1-3,-9 1 1,-9-1 2,7-5-1,3 10 0,-11-5 1,2-1-1,-2 6 1,1-4 7,-9 4-2,10 0-3,-10-5-1,8 5 3,-8 0-2,0 0-2,0 0 3,0 0-6,0 0 2,0 0 1,0 0 1,0 0-3,0 5 2,0-5 2,0 0-2,-8 0 2,8 4-1,-10-4-1,1 6 0,1-1-2,-2-1 0,-7 2-1,-1-1 13,1 4-4,-1-3-3,-9 3 0,9 1-2,-7 1 1,-2-7-1,9 11 0,-17-5-12,8 0 2,0 0 5,-8 0 3,9 5 3,-10-5-1,10 0 1,-9 0-1,8 0 11,9 0-1,-9 0-6,10-1-2,-1-3-2,10-1-1,-11-1 1,11-4 2,-2 6-10,10-6-6,-8 5 6,8-5 3,0 0 1,-9 0 2,9 0-3,0 0 2,0 0 0,0 0 7,9 0-7,-9 0 2,8-5 0,-8 5 0,10-6-1,7 6-4,-7-4 2,6-7-2,3 7 6,-3-1-3,3-5-1,-1 5-1,-1-5 4,9 5 1,-7-5 0,-2 5 3,1 0-1,0 0-2,-1-5-1,1 5 3,9 0-3,-19 0-1,11-5-1,-3 5 0,3 0 0,-11 5 3,10-5 0,-9 0-3,9 5 2,-10-5 2,1 5-2,1-5 0,-2 5 0,1 0-1,-1-5-2,-8 5 3,10 0-1,-10 0-3,0 0 1,8 0 2,-8 0 8,0 0-1,0 0-4,0 0 1,0 0-1,0 0 1,0 0 1,0 0-3,0-5-6,0 5 2,0 0 1,0 0 2,0 0 1,0 0 0,0 0 0,0 0 0,0 0-2,0 0 0,0 0 2,0 0 1,0 0-1,-8 0-1,8 5-4,0-5-11,-10 0-13,2 5-19,-1-5-21,1 0-29,-2 0-19,1 5-26,1-5-28,-2 0-23,-7 0-25,8 5-21,0-5-14,1 0-4,-1 0-14,-1 0-7,2-5-10,0 5-14,-2-5-28,1-5-51,9 6-70,-8-2-27</inkml:trace>
  <inkml:trace contextRef="#ctx0" brushRef="#br0" timeOffset="26420">3769 2692 66,'0'0'107,"9"0"-2,-9 0-5,0 0 9,0 0 15,0 0 14,8 0 5,-8 0-12,0 0-23,0-5-24,0 5-18,0 0-16,9-4-7,-9 4-7,0-6-3,0 6-1,10-5-2,-10 5-2,0 0-2,0-4-3,0 4-1,0 0 0,0 0-1,8-6-1,-8 6 3,0 0-1,0 0 2,8-5 1,-8 5-1,0 0 0,10 0-2,-10-4 1,0 4-1,9 0-1,-9 0-1,0 0 0,8 0-2,-8 0 1,10 0 4,-10 4 3,8-4 0,-8 5-1,9-5 1,-9 6 2,10-2 3,-10 1-1,8-5-5,-8 6-2,0-2 1,8 1 2,1 5 0,-9-10-1,10 10-1,-10-5 1,0 0 1,8 5-1,-8-5-3,9 0-2,-9 5-3,9-5-2,-9 0-4,9 0 0,-9 0-2,8 0-2,2 0-1,-10-5 1,8 5 0,1 0 5,-9 0 5,8-5 6,2 5 3,-1-5 6,-1 0 4,2 0 2,-2 0 3,1 0-1,9 0 1,-10 0-1,1-5-1,9 0 0,-10 5-4,11-10-2,-1 10-3,-10-10-4,9 5-6,1-5-2,1 5-7,-2-5-4,1 0 1,-1 5-1,1-5 2,0 0-2,-1 1-2,1-2 0,-1 1 2,-7-5 1,7 6-3,1-2-1,0-4 1,-1 6 1,1-6 3,-1 5-1,1-5 1,1 0 3,-2 0 1,1 5 3,-1-5-1,1 0-2,0 0-3,9 0 2,-10 6-3,1-6-2,-1 0 7,1 0-2,0 4-5,-1-3 1,1 4 3,-1-5-1,-7 4 0,7-4 1,1 6-3,-9-1 4,9 0 2,-10-5 4,1 5-3,9 1 1,-10-2 0,2 1 3,7 1-3,-8 3 1,0-4-2,0 0-1,9 1 1,-10 3 2,1-3-1,1 3-3,-2-3 1,1 4 1,-1-5-1,2 5 0,-10-5-1,8 5-2,1-1 2,0-3 1,-9 4 0,9 0-4,-9 0 1,8 5-2,-8-5 3,10 0-2,-10 0-2,9 5-1,-9-5-4,8 0 2,-8 0-3,0 5-1,8-5-1,-8 5 0,0-5-1,10 5 1,-10-5 3,0 5-2,9-5-1,-9 5-10,0 0 4,0-5 4,0 5 2,0 0 0,8 0-1,-8 0 0,0 0 3,0 0 12,0 0-7,0 0 0,0 0-4,0 0 1,0 0 1,0 0-1,0 0-2,0-5 1,0 5 0,0 0 0,0 0-2,0 0-1,0 0-1,0 0 0,0 0 0,0 0 1,0 0-1,0 0-2,0 0 2,0 0 1,0 0 2,0 0 2,0 0-2,0 0-2,0 0 0,0 0 0,0 5 0,0-5 0,0 0 0,0 0-3,0 0 3,0 0 2,0 0-1,0 0-2,0 0-1,0 0 0,0 0 1,0 0 0,0 0 1,0 0-3,0 0 3,0 0 1,0 0-1,0 0-1,0 0-1,0 0 1,0 0 0,0 0 2,0 0-2,0 0 0,0 0 1,0 0 1,0 0 0,0 0-2,0 0 1,0 0 0,0 5 2,0-5-9,0 0 5,0 5 4,0-5-1,10 0 3,-10 0-4,0 5 0,0-5 5,0 0 4,0 0-5,0 0-4,0 0 1,0 0 0,0 0-1,8 5 0,-8-5-7,0 0 3,0 0 2,0 0 2,0 0-1,0 0-1,0 0 1,0 0 0,0 0 2,0 0 0,0 0 0,0 0 0,0 0-1,0 0 1,0 0 2,0 0-1,0 0-1,0 0 0,0 0-1,0 0 0,0 0-1,0 0 0,0 0-2,0 0 3,0 0-2,0 0 1,0 0 2,0 0 0,0 0-2,0 0 1,0 0 2,0 0 1,0 0-1,0 0 2,0 0-4,0 0-3,0 0 3,0 0 0,0 0-2,0 0-1,0 0 3,0 0 2,0 0 0,0 0 2,0 0-2,0 0-2,0 0 4,0 0-2,0 0-2,0 0-2,0 0-1,0 0-1,0 0 4,0 0 2,0 0-4,0 0 0,0 0 3,0 0-1,0 0 1,0 0 1,0 0-2,0 0-3,0 0 2,0 0 3,0 0-2,0 0 0,0 0 3,0 0-2,0 0-1,0 0 12,0 0-5,0 0-5,0 0-2,0 0 0,0 0 0,0 0 2,0 0 0,0 0-11,0 0 3,0 0 2,0 0 0,0 0 2,0 0-1,0 0-1,0 0 2,0 0 2,0 0-1,0 0 1,0 0 1,0 0 0,0 0-3,0 0 2,0 5 0,0-5-2,0 0 2,0 0 1,0 0 0,0 0 1,0 0-1,0 0-1,0 0-1,0 0 1,0 0 1,0 0-2,0 0-2,0 0 2,0 0 0,0 0 1,0 0 3,0 0-3,0 0 0,0 0-1,0 0 3,0 0-2,0 0 0,0 0 0,0 0-1,0 0 0,0 0 1,0 0 1,0 0 0,0 0-1,0 0 3,0 0-1,0 0 1,0 0-2,0 0 0,0 0-2,0 0 3,0 0-1,0 0-4,0 0 2,0 0-2,0 0 2,0 0 0,0 0 2,0 0-1,0 0 0,0 0 1,0 0 3,0 0-2,0-5 1,0 5-1,0 0-2,0 0 0,0 0 0,0 0 0,0 0 0,0 0 0,0-5 0,0 5 0,0 0 0,0 0 0,0 0 1,0 0-1,9 0-3,-9 0 3,-9 0-1,9 0 0,0 0 0,0 0 1,0 0 0,0 0-2,0 0 2,0 0-1,0 0 0,0 0 0,0 0 0,0 0 1,0 0 0,0 0 1,0 0-2,0 0 1,0 0 0,0 0 0,0 0 0,0 5-1,0-5-1,0 0 2,0 0 1,0 0-1,0 0-10,0 0-10,0 0-14,0 0-19,0 0-21,0 0-30,0 0-29,0 0-31,-8 0-24,8 0-22,0 5-21,0-5-19,0 0-17,-10 0-23,2 5-44,-1-5-84,-9 5-60,1 0-20</inkml:trace>
  <inkml:trace contextRef="#ctx0" brushRef="#br0" timeOffset="32327">1168 3310 62,'0'0'43,"0"4"-14,0-4-2,8 5 5,-8 1 5,0-2 0,0-4 0,10 5 7,-10-5 16,0 5 20,0 0 5,8-5-1,-8 10 1,0-5-1,9 0 0,-9 0-4,0 0-1,10 0-10,-10 0-10,0 0-10,8 0-13,-8 0-6,8 5-4,-8-5-1,9 0-2,-9 5-3,10-5-1,-2 5 1,1-1-2,0 2 0,0-7-2,-1 7-1,2-2-2,-1 1 0,-1-5 0,0 1-3,2 3 4,-1-3 2,-1-2 4,10-4 3,1 0 3,-11 0 4,9 0 2,9-10 1,-7 5-3,7-5-4,1 1-3,0-6-4,-1 0-6,10 0-4,-1-5-3,-9 0-2,18-5-1,-17 5-2,17-5-1,-8 0 1,-1 0 0,0-4 0,1 4-2,8 0 0,-9-5 1,1 5-1,0 0-1,-10-5-1,9 5 2,-8 1-1,0 4 1,-1-5 1,0 5 1,0-5-1,1 5 2,-9 0 0,-1 0 0,10 5 0,-9 0-1,0-4-1,-1 4 0,1 0 1,-1 0-1,1 5-1,1-5 1,-11 5 1,10 0-1,-9 0 0,8 5 0,-8-5 0,0 5-1,-1 0 1,2 0 0,-10 0 7,9 5-4,-1-5-1,2 0-3,-10 5-1,8-5 1,-8 5 0,9 0-1,-9-4-9,0 4 5,0 0 2,0 0 3,0 0 0,0 0-1,0 0 2,0 0 0,0 0 0,0 0 0,0 0 1,0 0 0,0 0-1,0 0 1,0 0 0,0 0 1,0 0 0,0 0 1,0 0-1,0 0-1,0 0 3,0 0-1,0 0 0,0 0 1,0 0 2,0 0 2,0 0 5,0 0 2,0 0 3,0 4-2,0-4 3,0 0-2,-9 0-1,9 0-3,0 0-1,0 0-5,0 0 0,0 0 0,-8 0-3,8 0-3,0 0 1,0 0-1,0 0 0,0 0 0,0 0 2,-10 0-4,10 0 1,0 0 0,0 0 1,0 0-1,-8 0-2,8 0 1,0 0-1,0 0 1,0 5 0,0-5 0,0 0-1,0 0 3,0 0 5,0 0-4,-9 0-2,9 5 6,0-5-2,0 0-2,0 0 1,-10 5-3,10-5-3,0 0 3,0 0 1,0 5-5,0-5 4,0 0 0,0 0 0,0 0 1,0 0 0,-8 0 0,8 0 0,0 0 0,0 5 0,0-5 0,0 0 0,0 0 1,0 0-2,0 0 1,0 0 0,0 0-1,0 0-2,0 0 1,0 0-1,0 0 1,0 0 0,0 0-3,0 0 3,0 0 0,0 0-2,0 0 6,0 0-2,0 0-1,0 0 2,0 0-1,0 0-1,0 5 0,0-5 2,0 0-3,0 0 2,0 5 0,0-5-1,0 0 1,0 0 2,0 0-1,0 0 0,0 5-1,0-5 1,0 0 1,-9 0 2,9 5 1,0-5-1,0 0 2,0 5 1,0-5 1,-9 0 0,9 0-1,0 0-1,0 0 1,0 0-2,0 0 1,0 0-2,0 5-1,0-5 0,0 0-1,0 0-1,0 0 0,0 0 0,0 0 1,0 0-1,0 0-1,0 0 3,0 0-2,0 0 0,0 0 1,0 0-1,0 0 0,0 0 2,0 0-2,0 0 1,0 0 1,0 0-1,0 0 1,0 0 1,0 0-1,0 0 1,0 0 1,0 0 1,0 0 1,0 0 1,0 0 2,0 0 0,0 0 0,0 0 2,0 0 0,0 0-3,0 0 0,0 0-1,0 0-2,0 0 0,0 0-2,-9 0-3,9 0-2,0 0 1,0 0 1,0 0-1,0 0 0,0 0 0,0 0-1,0 0-3,0 0 1,0 0-6,0 0-6,0 0-9,0-5-9,0 5-12,0 0-10,0 0-12,0-5-14,9 0-10,-9 0-10,0 5-12,0-5-9,0 0-13,9 0-18,-9 0-29,0 0-35,0 0-50,0 0-68,0 5-51</inkml:trace>
  <inkml:trace contextRef="#ctx0" brushRef="#br0" timeOffset="48374">2707 2837 155,'0'0'228,"0"-5"-16,0 5-32,0 0-41,0 0-31,0-6-28,0 6-12,0 0-5,0 0-2,0 0-3,0 0 3,0 0 1,0 0-4,-9 0-5,9 0-8,0 6-5,0-6-1,0 0 2,0 0 0,0 0-4,0 0-7,0 0-5,0 0 1,-8 0-4,8 5-5,0-5-6,0 0-3,0 0-2,0 0-2,0 0-1,0 0-3,0 0-3,0 0 0,0 0 2,0 0 1,0 0 0,0 0 0,8 0 0,-8 0 0,0 0 9,9 0 12,0 0 12,0 0 7,-1-5 5,10 5 5,1 0 5,-2-6 9,-9 2 0,19-6-5,-9 5-8,9-5-4,-1 5-4,1-5-4,0-5-3,8 5-7,-9 0-8,10-5-6,-1 5-4,0-5-1,1 6-3,-1-6 0,0 4 0,-8 1-2,8 1-1,-8-6 0,0 10 0,-1-5 0,-9 5-2,1-5-1,1 5-1,-11 0 1,9 5 1,-7-5-1,-10 5-1,8-5 0,1 5 1,-9 0 1,9-5-2,-9 5 1,0 0-1,0 0 0,0 0 0,9 0-2,-9 0 2,0 0 0,0 0 1,0 0-2,0 0 1,0 0 0,0 0 1,0 0 1,0 0-1,0 0-2,0 0 1,0 0 1,0 0 0,0 0 0,0 0 0,0 0-1,0 0-1,0 0 2,0 0 0,0 0-2,0 0 1,0 0 0,0 0 2,0 0-2,0 0 2,0 0-1,0 0 0,0 0 1,0 0-1,0 0 0,0 0-1,0 0 1,0 0 0,0 0-1,0 0 0,0 0 0,0 0 1,0 0-1,0 0 0,0 0 1,0 0 2,0 0 1,0 0-1,0 0-2,0 0 0,0 0 1,0 0 0,0 0-2,0 0-2,0 0 3,0 0 0,0 0 1,0 0-1,0 0-1,0 0 1,0 0-1,0 0 0,0 0-1,0 0 1,0 0 0,0 0 0,0 0 4,0 0-2,0 0-1,0 0 1,0 0-1,0 0 0,0 0 1,0 0-2,0 0 1,0 0 4,0 0 2,0 0 1,-9 0 0,9 0 1,0 0 0,0 0 1,0 0 0,0 0 0,0 0-1,0 0 1,0 0 2,0 0 1,0 0 0,0 0-2,0 5 2,0-5-1,0 0-3,0 0 1,0 0-2,0 0-1,0 0-2,0 5 1,0-5-3,0 0 0,0 0 1,-9 0-2,9 0-1,0 0 2,0 0-2,0 0-1,0 0 0,0 0-1,0 0 8,0 0-4,0 0-1,0 0-2,0 0-1,0 0 1,0 0 1,0 0 0,0 0-8,0 0 3,0 0-1,0 0 3,0 0 2,0 0 1,0 0-1,0 0 0,0 0 0,0 0 0,0 0 3,0 0-2,0 0-1,0 0 0,0 0-2,0 0 1,0 0-1,0 0 2,0 0 0,0 0 0,0 0 0,0 0 1,0 0 1,0 0-1,0 0 1,0 0-2,0 0 2,0 0-1,0 0 1,0 0 0,0 0-1,0 0 0,0 0 2,0 0-1,0 0 0,0 0 5,0 0 8,0 0 4,0 0 5,0 0 2,0 0 0,0 0 1,0 0-1,0 0-6,0 0-7,0 0-5,0 0-4,0 0-4,0 0 1,0 0-8,0 0 6,0 0 1,0 0-1,0 0 0,0 0 2,0 0 1,0 0 0,0-5 8,0 5-7,0 0-2,0 0 2,0 0 2,0 0-3,0 0-1,0 0-1,0 0-1,0 0 2,0 0 0,0 0 0,0 0-1,0 0 0,0 0-1,0 0 2,0 0 1,0 0-4,0 0 1,0 0 1,0 5-2,0-5 1,0 0 1,0 0-2,0 0 1,0 0 2,0 0 0,0 0-2,0 0 1,0 0 0,0 0-1,0 0 1,0 0-2,0 0-1,0 0 1,0 0 3,0 0 0,9 0-1,-9 0 3,0 0-3,0 0 1,0 0-1,0 0 0,0 0 0,-9 0-1,9 0 5,0 0-3,0 0-1,0 0 1,0 0 1,0 0 0,0 0-1,0 0-1,0-5-4,0 5 3,0 0 1,0 0 0,0 0-2,0 0 0,0 0-1,0 5-3,0-5 1,0 0-1,-9 5-1,1-5-17,-2 5-32,1 0-37,-7-1-33,-3 2-36,1-1-43,-9 5-49,2-10-64,7 0-75,-9 0-88,-8 0-39,8-6-1</inkml:trace>
  <inkml:trace contextRef="#ctx0" brushRef="#br0" timeOffset="50404">186 1707 88,'0'-10'122,"-10"5"-30,2 0-39,8-5-24,-8 5-14,8 0-7,0 0-3,-10 0-1,10 0-1,0 0-2,0 5 1,0-5 0,0 0 0,0 5-1,0-5 1,0 5-2,0-5 2,0 5-1,0 0 0,0-5 0,0 5-1,0 0 0,0 0 1,0 0 0,0 0 0,0 0 0,10 0 5,-10 0 27,8 0 20,0 0 11,-8 0 4,19 0 4,-11 0 0,1 5 1,0-5-3,0 0-25,-1 5-19,10-5-10,-9 5-3,9 0-3,-9 0 0,-1 0-1,10 0 1,-9 0-1,1 0 9,6 0 7,-6 0 3,-1 0 1,-1 0 1,0-5-1,2 5 1,-1 0-1,-9 0-11,8-5-8,2 5-6,-10-5-2,8 5 0,-8-5-1,9 0 0,-9 0-3,0 0 5,0 0 9,0 0 8,10 0 8,-10 0 9,0 0 10,0-5 8,8 5 6,-8-5-2,0 0-9,0-5-6,8 0-8,-8 0-10,9-5-6,1-5 0,-2 5 2,1-9 1,0-2 1,0 2-1,-1-6 2,11-5-1,-11 0-3,10-5-8,-1 1-4,1-2-3,1 2 0,-3-6-1,3 1-3,-3-1 0,11 4 1,-9-3 0,1 4 3,-2 0 0,9 6-2,-8-1 0,-1 0 1,2 0 0,-3 5-1,3-4 1,-1 4-3,-1-5-1,9 9 2,-7-4-3,-2 1 3,1-6-1,0 5 1,-1-5-1,1 6 1,-1-1 1,-7-5-1,7 5 1,-7 0 0,6 0-1,-7 1-1,1 3-1,-2-4 0,0 11 0,-8-6 0,10 5 1,-10 5 2,9-5-1,-9 5 3,0 5 1,0-5 2,0 5 1,0 1-1,0 3-2,0-3 0,0 3 1,0 1-2,0 1-1,0-2-3,0 6-1,0-5 1,0 5 1,0 0-2,0 0-1,0-4 0,0 4-1,0 0 1,0 0-1,0 0-1,0 0 0,-9 0 1,9 0-1,0 0 1,0 0 2,0 0-1,0 0 0,0 0 0,0 0 2,0 0-2,0 0 2,0 0-1,0 0-1,0 0 0,0 0 1,0 0 0,0 0-1,0 0 1,0 0 0,0 0-1,0 0 0,0 0 1,0-5 0,0 5-1,0 0 0,0 0 0,0 0-1,0 0 0,0-6-1,0 6-1,0 0 3,0 0-1,0-4 0,0 4 1,0 0 0,0 0 2,0-5 4,0 5-2,0 0-3,0 0 0,0-6-1,0 6 0,0 0 0,0 0 0,0 0-4,0 0 3,0 0 0,0-4 0,0 4 2,0 0-1,0 0 0,0 0-1,0 0 1,0 0-3,0 0 4,0 0 0,0 0-1,0 0 0,0 0 1,0 0 0,0 0 0,0 0 2,0 0-3,0 0-2,0 0 2,0 0 0,-10 0-2,10 0 1,0 0 1,0 0-1,0 0 1,0 0 0,0 0 0,0 0-2,0 0 2,0 0-2,0 0 0,0 0 2,0 0-2,0 0 0,0 0 2,0 0 1,0 0-1,0 0 0,0 0 0,0 0-1,0 0 1,0 0 2,0 0-1,0 0-2,0 0 0,0 0 1,0 0 0,0 0 1,0 0 0,0 0 0,0 0-1,0 0 0,0 0 1,0 0 0,0 0-1,0 0 0,0 0 0,0 0 0,0 0 0,0 0 0,0 0-1,0 0 0,0 0 1,0 0 0,0 0 0,0 0 0,0 0 0,0 0 0,0 0 1,0 0 0,0 0 0,0 0-1,0 0 0,0 0 0,0 0 0,0 0 1,0 0-1,0 0 1,0 0-1,0 0 0,0 0 0,0 0-3,0 0 2,0 0 0,0 0 1,0 0 0,0 0-1,0 0 0,0 0 1,0 0 2,0 0-2,0 0 2,0 0-1,0 0-1,0 0-2,0 0 0,0 0 0,0 4-1,0-4 1,-8 6-19,8-1-33,-8 5-46,-2-1-51,1 2-71,-7 4-136,-11 4-91,0 6-46</inkml:trace>
  <inkml:trace contextRef="#ctx0" brushRef="#br0" timeOffset="52106">1098 3046 121,'-10'-10'173,"10"5"3,-9-5-1,9 0-21,0 0-30,-8 0-32,8 0-26,0 0-13,-10 0-5,10 0 4,0-5 3,0 5 0,0 0-1,0 6-2,0-7 2,0 7-1,0-2-4,0 1-15,0 1-12,0-2-7,-8 6-5,8-5-1,0 5 1,0 0-2,0 0-1,0 0-1,0 0-3,0 0 0,8 0 1,-8 5 1,0-5-3,10 6 5,-10 3 6,8-3 0,1 3 2,-9 6 2,10-5 2,-2 0 4,0 5 2,1 0-4,-9 0 3,10 0 5,6 0 2,-6 0-1,-1 5-1,-1-5-3,2 0-2,-2 0-2,1 0-5,1 0-6,-2-6-4,0 6-3,1-5 0,1 0-3,-2 0 2,1-5 13,0 5 7,0-5 6,-1 0 8,2-5 7,-1 5 7,-1-5 5,0 0 1,11-5-10,-11 0-9,10 0-3,1-5-5,-3-5-8,3 0-6,-3 0-5,11-5-3,-9 0-2,9 1-1,0-11-2,-1 4-1,0-3 3,10-1-2,-9 0 0,-2-5 0,2 1 3,9-1-3,-10 0 0,0 5-1,1-5-3,0 1 1,-9 4 1,9 0-1,-11 0 0,11 0-1,-9 5 1,-1 5-1,1-5 1,1 5 0,-11 5 0,1 0-1,0 6 2,8-6-1,-8 5 0,-9-1 0,10 7 0,-2-6-1,-8 5 2,0 5 0,8-5-2,-8 0-1,0 5 2,0 0 0,0-6 0,0 6-3,0 0-1,0-4 1,0 4 3,0 0 0,0 0 1,0 0-1,0 0 0,0 0 4,0 0-2,0 0-2,0 0 0,0 0 1,0 0-1,0 0 0,0 0-1,0 0 0,0 0 0,0 0 1,0 0 0,0 0-1,0 0 1,0 0 0,0 0 0,0 0 1,0 0 1,0 0-2,0 0 0,0 0 0,0 0-2,0 0 2,0 0 0,0 0 0,0 0-2,0 0 2,0 0 0,0 0-1,0 0 1,0 0 0,0 0 1,0 0-1,0 0 0,0 0-3,0 0 3,0 0 1,0 0 0,0 0 2,0 0-2,0 0-1,0 0 1,0 0 1,0 0 1,0 0-2,0 0-1,0 0-2,0 0 2,0 0 0,0 4-1,0-4 0,0 0-1,0 0 1,0 0 1,0 0 0,0 0-1,0 0 1,0 0 2,0 0-2,0 0 2,0 0 0,0 6-1,0-6 0,0 0 0,0 0-1,0 0 1,0 0-2,0 0 0,0 0-1,0 0 1,0 0 3,0 0-3,0 0-1,0 0 2,0 0 0,0 0 0,0 0-2,0 0 2,0 0-3,0 0 3,0 0-1,0 0-2,0 0 2,0 0 2,0 0-1,0 0-1,0 0 0,0 0 0,0-6 1,0 6 1,0 0-1,0 0 0,0 0 1,0 0-1,0 0 1,0 0-1,0 0 1,0 0 0,0 0 0,0 0-2,0 0 0,0 0 2,0 0-3,0 0 0,0 0 2,0 0-1,0 0 0,0 0 1,0 0 1,0 0-1,0 0 1,0 0 1,0 0-4,-8 0-2,8 6-5,0-6-25,0 0-31,-8 0-36,-2 5-39,10 0-44,-17-5-54,8 5-70,0-5-104,-8 0-67,-2 0-17</inkml:trace>
  <inkml:trace contextRef="#ctx0" brushRef="#br0" timeOffset="54186">725 2891 43,'-8'-5'105,"8"1"-7,0-2-5,0 6-4,0-5-3,0 1-1,-10-1 8,10-1 0,0 2-6,0-1-17,0-1-16,0 2-7,0-1-3,0 5-4,0 0-14,0-6-12,0 6-6,0-4-3,0 4-2,0 0-3,10 0 0,-2 4 3,1-4 0,-9 0 2,18 6 10,-9-1 12,-1-1 5,2 7 6,7-7-1,-8 7-1,0-2-1,-1 1 0,2 1-8,-1-2-13,-1 1-6,0 0-3,2 0-3,-1 5 0,-1-5 0,2-5 0,-10 5-2,8 0 0,-8-5 0,9 5-1,-9-5 1,10 0-2,-10 0 0,0-5 1,0 5 1,8-5 2,-8 0-2,0 4 3,0-4-1,8 0 2,-8 0-2,0 0 0,9-4 1,1-1 0,-10 0-1,17 0 0,-8-10 0,0 5-1,-1-5 1,10 0-1,-1-5 0,2 1 0,-1-2 1,-1 1-2,1-4 2,-1-1-1,-7 0 0,16-5 0,-9 5 0,1-5 0,1 1 0,-3-1 0,3-5-1,7 10 0,-9-5 0,2 0 2,-3 5-3,3 1 0,-1 3 0,-1 1 0,1 1 1,-1 4 0,1-5-1,-10 5 0,11 0 0,-11 4-1,10-3 0,-9 4 2,-1 0 0,11 0 0,-11 0 0,2 1 0,-2 3 0,-8-3 1,9 3 0,-9 1-1,9 1 0,0-2 0,-9 6-1,0-5 0,8 5 0,-8-5 1,0 5 0,0-4 0,0 4 0,0-6 0,9 6 0,-9-5 1,0 5-1,0 0 2,0-4-1,0 4-1,0 0 1,0 0-1,0-6 0,0 6 1,0 0 0,0 0-2,0 0 1,-9 0 1,9 0-1,0 0 1,0 0-1,0-5 0,0 5 1,0 0-1,0 0 0,0 0-1,0 0 1,0 0 0,0 0 0,0 0 0,0 0 0,0 0 1,0 0 1,0 0-1,0 0 0,0 0-2,0 0 1,0 0-1,0 0 0,0 0 1,0 0-2,0 0 2,0 0 0,0 0-1,0 0 1,0 0 0,0 0 0,0 0-2,0 0 2,0 0 0,0 0 0,0 0 0,9 0 0,-9 0-1,0 0 1,0 0 0,0 0 0,0 5 0,0-5 1,0 0 0,0 0 0,0 0 0,0 0-1,0 0 0,0 0 0,0 0 0,0 0 0,0 0-1,-9 0 0,9 0 0,0 0 0,0 6 1,0-6-5,0 0 3,0 0 0,0 0 2,0 0-1,0 0 1,0 0-1,0 0 0,0 4 5,0-4 1,0 0-5,0 0 0,0 0 0,0 0-2,0 0 1,0 0 0,0 5 0,0-5-2,0 0 3,0 0-1,0 6 1,0-6 2,0 0-2,0 4 0,0-4-6,0 0-20,0 0-30,0 5-38,0-5-54,0-5-84,-8 1-110,-1-2-70</inkml:trace>
  <inkml:trace contextRef="#ctx0" brushRef="#br0" timeOffset="56048">752 2443 26,'0'-4'100,"-8"-7"-28,8 7-18,0-1-20,0-1-15,0-3-8,0 4-4,0 0 6,0 0 2,-10 0 4,10 5-1,0-6 0,0 2 1,0-1-2,0-1 1,0 2-9,0-1-2,0-1-5,0 2 0,0 4 0,0-5-1,0 0 1,0 5 3,0 0 6,0-5 10,0 5 10,0 0 5,0 0 5,0 0 1,0 0 1,-9 0-3,9 0-6,0 0-11,0 0-9,0 0-6,0 0-3,0 0-4,0 5-1,0-5 1,0 0-1,0 5-1,0 0 2,0-1 1,0 7-1,0-7 2,0 7-1,0-1 1,0 5 14,0-5 12,9 5 4,-9 4 1,0-4 2,0 5 2,0 1 1,0-2-1,0 1-13,0 0-9,10 0-4,-10 0-4,0 0 13,0 0 8,0-1 5,0 1 3,0-5 0,8 5 0,-8-5 0,0-5 0,9 5-13,-9 0-10,0-5-6,8 5-3,-8-5-1,0 0 0,0-5-3,0 4 1,0-3-1,0 3-1,0-3 0,10-6 1,-10 5 0,0-5-1,0 4 0,0-4 1,0 0 2,0 6 1,0-6 8,0 0 7,0 0 5,0 0 5,0 0 2,0 0 2,0 0 1,0 0-1,0-6-6,0 6-6,-10 0-4,10-4-5,0 4-1,0-5-4,0-1-3,-8-3-3,8 3 0,0-3-1,-9 4 0,9-5 0,0 0-2,0 0 2,0 0 0,-8-5 0,8 5 0,0-5 0,-10 5 0,10-5 0,0 0 0,0 0 1,-9 0-1,9 1 0,-8-1 1,8 0 1,0-5-1,-10 5 0,10 0-2,0-5 0,-8 5-1,8 0 1,-9 0 1,-1-4-2,10 4 0,-8 0 1,0 0 1,8-5 0,-9 5 1,-1 0 0,10-5 0,-8 5-1,8 0 1,-8 5-1,8-5-1,-10 0 2,10 5-1,0-5-2,-9 5 0,9 1 2,0 3 0,0-4-1,-8 6 1,8-2-1,0 1 1,0 1 0,0-2 0,0 1 1,0 5-1,0-4 0,0 4-1,0-6 1,0 6-1,0 0 0,0 0 1,0-5 0,0 5 0,0 5-1,0-5 0,0 0 1,0 0 1,0 0-1,0 0-1,0 0 0,0 0 0,0 0 1,8 6 0,-8-6 0,0 0-1,0 0 0,0 4 0,9-4 1,-9 0 0,0 0 0,0 5-1,0-5 1,0 0 1,10 0 1,-10 6-2,0-6 0,8 0 0,-8 4 1,8-4 2,-8 0-2,0 0-1,10 0 0,-1 0 0,-1 0 1,0 0-2,2 0 1,-1 0-1,-1-4 0,2 4 2,7-6 1,1 1-1,-9 1 0,9 4 1,-1-6-1,1 1 0,0 1 0,7-1-2,-6-1 1,-1 2 0,-1-1-1,1-5 0,-1 5 0,10-1 0,-9 2 1,0-1 0,7 0 0,-6 0-1,-1 0 1,-1 0 0,9 0 0,-17 0 0,9-5 0,0 5 0,-1 0 1,1 0 1,-9 5-1,1-5 1,6 0 0,-7 0 0,1 5-1,-2-5 1,1 5-1,0-5-1,-9 0 0,9 5 0,-9 0-1,0-5 1,8 0 1,-8 5-2,10-5 1,-10 5 2,0-4-2,9 4 1,-9-6 0,8 1-1,-8 1 0,8 4 1,-8-6 0,10 1-2,-10 1 2,0 4 0,9-6-1,-9 1 0,0 5-1,8-4 0,-8 4 1,0-6 0,0 6-2,0 0 0,0 0 2,10 0-1,-10 0 1,0-5 0,0 5 1,0 0-1,0 0 1,0 0 1,0-4 0,0 4 0,0 0-2,0 0 1,0-5-1,0 5-1,8-6 1,-8 6 0,0 0 0,0 0 0,0-4 0,0 4 0,0 0 1,0 0 0,0 0-1,0 0 0,0 0 0,0 0 1,0 0 0,0-5 0,0 5-1,0 0 1,0 0 0,0-6 1,0 6-1,0 0-1,0 0 0,0-4 0,0 4 1,0 0-1,0 0 1,0-5 0,0 5 0,0 0-7,9 0 4,-9 0 2,0 0 0,0 0 0,0 0 0,0 0 1,0 0-1,0 0 7,0 0-2,0 0-3,0 5-1,0-5 0,0 4 0,0 2 1,0-1 2,0-1 6,10 7 1,-10-2 6,8 6 5,-8 6 3,8-2-1,1 1 5,-9 5 5,10 5-2,-10 0 1,8 0 1,-8 4-2,8-4 1,-8 5 1,10 0-6,-10 4-5,9-3-4,-9-1-4,0 0-3,8-1-5,-8 1-3,0-5-2,10 0-1,-10-5 0,0 0 0,0-1-1,8-4 0,-8-5 0,0 5 0,9-5 0,-9 0 1,0-5-2,8 0 2,-8 0 1,0 0-1,0-5 0,0 0-1,10 0 0,-10 0 1,0 0 2,0-5-2,0 5 0,0-5 0,0 0 0,0 5 0,0-5 0,0 0-1,0 0 0,0 0 1,0 0-1,0 0-2,0 0 3,0 0 2,9 0-2,-9 0 1,0 0 0,0 0 0,0 0 0,0 0 3,0 0-4,0 0 0,0 0 1,0 0 2,0 0-2,0 0 0,0 0 0,0 0-1,0 0 0,0 0 1,-9-5-4,9 5 0,0 0 1,0 0 0,0 0 0,0 0 1,0 0 0,0 0-1,0 0 4,9 0-1,-9 0 0,0 0-1,0 0 1,0 0-2,0 0 2,0 0-2,0 0 1,0 0 0,0 0 0,0 0 1,0 0 0,0 0-1,0 0-1,0 0-1,0 0 0,0 0-1,0 0 1,0 0 1,0 0-1,0 0 1,0 0 1,0 0 0,0 0 2,0 0-1,0 0 0,0 0-2,8-5 0,-8 5 0,0 0 0,10-5 1,-10 0 1,17 0-1,-8 0 4,8 0 2,2 0 0,-3-5 0,11 5 1,-9 0 1,9 0-3,0-5 0,-1 5-2,0 0-2,0 0-1,1 0-1,10 0 0,-12 0 1,11 5 1,-9-5-1,-2 0 0,2 5 1,0-4-2,-1 4 0,1-6 0,-9 6-1,-1-5 0,1 5 0,-1 0 0,-7 0-1,-2 0 2,1 0 2,1 0-2,-2 0 1,-8 0-3,8 0-3,-8 0 4,0 0 0,0 0 0,0 0 0,10 0 0,-10 0 0,0 0 3,0 0 5,0 0-6,0 0-1,0 0 2,0 0-1,0 0 3,0 0 0,0 0-3,0 0-3,0 0 3,0 0 0,0 0-1,0 0 1,0 0-4,0 0 0,0 0 3,0 0 0,0 0 0,0 0-1,0 0 1,0 0 0,0 0-1,0 0 1,0 0 0,0 0 1,0 0-1,0 0 2,0 0 0,0 0-2,0 0 0,0 0 1,0 0 1,0 0 0,0 0 0,0 0 0,0 0-1,0 0 0,0 0 2,0 0-2,0 0-1,0 0-1,0 0-1,0 0 0,0 0 2,0 0-1,0 0-2,0 0 1,0 0 1,0 0 1,0 0 2,0 0 0,0 0-2,0 0 0,0 0 1,0 0 0,0 0-2,0 0 0,0 0-1,0 0 2,0 0-5,0 0 3,0 0 0,0 0 2,0 0 0,0 0 0,0 0 0,0 0-1,-10 5 5,10-5-2,0 0 0,0 0-2,0 0 0,0 0 0,0 0 0,0 0 0,0 0 0,0 0 0,0 0 0,0 0 0,0 0 0,0 0 1,0 0 1,0 0-2,0 0 3,0 0-2,0-5 0,0 5 1,0 0 1,0 0-2,0 0 0,0-4 2,0 4-2,0 0 5,0 0-2,0-6 1,0 6-4,-8 0 1,8 0-1,0-5 1,0 5 0,0 0-4,0 0 1,-8 0 0,8 0 3,0 0 0,0 0-1,0 0 0,-10 0 1,10 0-1,0 0-1,0 0 1,0 0-1,0 0 0,0 0 0,0 0 0,0 0 0,0 0 0,0 0 0,0 0 0,0 0 1,0 0-2,0 0 1,0 0 0,0 0-1,0 0 0,0 0 1,0 0 1,0 0-1,0 0 2,0 0-2,0 0 0,0 0 2,0-4 1,0 4-2,0 0 0,0 0 1,0 0 0,0 0 0,0 0-1,0 0 1,0 0-2,0 0 1,0 0-1,0 0 1,0 0-1,0 0 0,0-6-1,0 6 1,0 0 0,0 0-1,0 0 0,0 0 0,0 0 1,0 0 1,10 0 1,-10 0-1,0-5 0,0 1-1,0-1 0,8-1-1,-8 2 0,0-1-1,8-5 2,-8-1-1,0 2 0,10-1 1,-10 0 0,0-5 0,9 5 1,-9-5-1,0 5 0,8-5 1,-8 0 2,0 0-2,0 0 0,0-4 0,0 4-1,0 0 0,-8 0 0,8 0 0,0-5-1,-9 5 0,9 0 1,-10 0 0,10 5 0,-8-5 0,8 0 10,-8 5-4,8-5-2,-10 6-1,10-2-3,-9 2 0,9-2 1,-8 1 0,8 1-11,-10-6 4,10 4 3,-8 2 0,8-1 3,-9-1 0,9 2-1,-8-1 1,8 0-1,0 5 0,0-5 10,-10 5-3,10-5-5,0 5 0,0 0 0,0 0-2,-8 0 0,8 5 0,0-5-10,0 0 4,0 5 4,0-5 2,-9 5 1,9 0 1,0-5 0,0 5 0,0 0 1,0-5 0,0 5-1,0 0-1,0 0-1,0-5 1,0 5-1,0 0-1,0 0 2,0-4-1,0 4 0,0 0 1,0 0 1,0-6 1,0 6 0,0 0 1,0 0-3,0 0 0,0 0-1,0 0 1,0 0-2,0-5-1,0 5 1,0 0 1,0 0-1,0 5 1,0-5 1,0 0 0,0 0-4,0 0 0,0 0 2,0 0 1,0 0 1,0 0 0,0 0-1,0 0 1,0 0 4,0 0-1,0 0-1,0 0 0,0 0-1,0 0-1,0 0 0,0 0 0,0 0 0,0 0 0,0 0-1,0 0-1,0 0 1,0 0-1,0 6 2,0-6-1,0 0 0,9 0 1,-9 0 0,0 0 2,0 0 0,0 0-1,0 0-1,8 0 1,-8 0 1,10 0-2,-10 0-1,8 0-1,1-6 2,-1 6 0,2-5 1,-2 5-1,11-4-1,-11-2 1,10 1 2,-1 1-1,-8-2 0,9 1-1,0-5-2,9 5 1,-10-4 0,1 3 0,-1-3-3,1 3 2,9-3 2,-10 3-3,9-3 2,-8-1-1,1 5 0,-2-5-1,9 5 1,-8-5 1,-1 5-1,2-5 2,-1 0 0,-1 5 1,-9 0 1,10 0 1,-9 0 0,1 0-3,-2 0 2,0 0 0,2 1-1,-1-2 1,-1 6-2,-8-5 0,9 1 0,-9 4 0,9 0 0,-9 0-2,0 0 2,0 0-1,9-6-1,-9 6 1,0 0 1,0 0 0,0 0 0,0 0 1,0 0-1,0 0 0,0 0 0,0 0 0,0 0-1,0 0 0,0 0 1,0 0 0,0 0-3,0 0 2,0 0 0,0 0 1,0 0 2,0 0 0,0 0-1,0 0-2,0 0 3,0 0 2,0 0-3,0 0-1,0 0-1,0 0 0,0 0-1,0 0 3,0 0-2,0 0-1,0 0 0,0 0 1,0 0 0,0 0 1,0 0 0,0 0 1,0 0 0,0 0 0,0 0 0,0 0-1,0 0 1,0 0 2,0 0-2,0 0 0,0 0-1,0 0 0,0 0 1,0 0 0,0 0-2,0 0-2,0 0 3,0 0 0,0 0 1,0 0-1,0 0 0,0 0 1,0 0 0,0 0-1,0 0 0,0 0 0,0 0 0,0 0 0,0 0 0,0 0-8,0 0 4,0 0 4,0 0 0,0 0-2,0-5 1,0 5-3,0 0 3,0 0 7,0-4-3,-9 4-3,9 0-1,0 0 0,0 4 3,-9-4-4,9 0-1,-9 11-16,9-7-32,-8 7-34,-1-2-34,-9 1-39,10 5-51,-11 0-60,1 5-100,1 0-84,-9 0-24</inkml:trace>
  <inkml:trace contextRef="#ctx0" brushRef="#br0" timeOffset="59784">186 1851 38,'-10'0'123,"10"-5"-11,0 5-19,0-5-27,0 5-28,0-5-18,0 5-11,0-5-4,0 5-1,0-5-2,0 1-1,0 4 0,0-6-1,0 1 0,10 1 1,-10 4 0,0-6 1,0 1-2,0 5 1,9-4 0,-9 4-1,0-6 2,8 6-2,-8 0 0,0-5 0,9 5 13,-9 5 20,9-5 10,0 6 8,-1-6 3,-8 4 3,10 7 1,-2-7 9,1 7-4,1-2-16,-2 1-10,1 0-4,-1 5-6,2 0 4,7 0-3,-7 0-7,-2 0 4,0 0 2,2 5 3,-1-5 0,-1 0 1,0 0-5,2 4 3,-1-8-1,-1 3-13,2 1-4,7-5-5,-17 0-2,10-5 0,-2 5-2,0-5 0,1-5 5,1 5 2,-2 0 4,-8-5 3,9-5 3,0 5 1,0-5-1,-1-5 1,2 5-4,-1-10-2,-1 5-5,10-10-3,-9 5-3,9 0-1,-1-5 1,-7-4-1,6 3 0,3-3-1,-3-1-1,3-5 2,-1 5 0,9-5-1,-10 0 1,9-5-1,1 1 1,-9-1-1,7 0 1,2-4 0,0 3-1,-1-3-1,1 4 1,0-5 0,-1 5 1,1 0 0,-10 6 0,10-1-1,-1 0 0,1 0 1,0 10-1,-9-5-1,-1 5 0,1 0-2,-1 1 1,1 4 0,0 4 1,-9-4 0,9 6 1,-9-1 0,-1 0 2,0 0-1,2 0 0,-1 5 1,-1 0-2,-8 0-1,10 0 0,-10 0 0,8 5-4,-8-5 2,0 5 1,9 0 0,-9-5 0,0 5 1,0 0 0,0-5 1,10 5 1,-10-5 0,0 5-2,0-5 1,0 5 0,0 0 0,0 0 6,0 0-3,0 0 1,8 0 0,-8 0 3,0 0 6,0 0 5,0 0 4,0 0-6,0-5 5,0 5 2,0 0 0,0 0-3,0 0-7,0 0-5,0 0-2,0 0-3,0 0-1,0 0-2,0 0 0,0-5 0,0 5 1,0 0 2,0 0-3,0 0 0,0 0 0,0 0 0,0 0 1,0 0-1,0 0-1,0-5-2,0 5 2,0 0 1,0 0 1,0 0 1,0 0 1,0 0 3,0 0 2,0 0 4,0-5 1,0 5 0,0 0-1,0 0 1,0-5-2,0 5-3,0 0-3,0 0-2,8-4-1,-8 4-2,0 0 0,0 0 1,0-6 0,0 6-1,0 0-1,0 0 0,0 0 0,0 0 0,0-5-1,0 5 0,0 0 1,0 0 0,0 0 0,0 0 0,0-4-1,0 4 0,0 0 1,0 0 0,0 0 0,0 0-1,0 0 1,0 0 0,0 0 0,0 0 0,0 0-1,0 0 1,0 0-1,0 0 2,0-6 0,0 6-1,0 0 0,0 0 1,0 0 1,0 0 0,0 0-1,0 0-1,0 0 0,0 0 0,0 0 0,0 0 0,0 0 0,0 0 0,0 0 0,0 0 0,0 0 0,0 0 0,0 0 0,0 0 0,0 0 0,0 0 1,0 0-1,0 0 0,0 0-1,0 0 1,0 0-2,0 0-1,0 0 0,0 0 1,0 0-1,0 6 1,-8-6-1,8 4 0,-8 1 0,-2 1-2,1 3-21,1 1-29,-2-5-32,2 5-37,-11 0-43,11-5-65,0 5-90,-1-5-94,-9 0-30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</inkml:channelProperties>
      </inkml:inkSource>
      <inkml:timestamp xml:id="ts0" timeString="2021-10-27T08:00:59.185"/>
    </inkml:context>
    <inkml:brush xml:id="br0">
      <inkml:brushProperty name="width" value="0.01764" units="cm"/>
      <inkml:brushProperty name="height" value="0.01764" units="cm"/>
      <inkml:brushProperty name="color" value="#FF0000"/>
      <inkml:brushProperty name="fitToCurve" value="1"/>
    </inkml:brush>
  </inkml:definitions>
  <inkml:trace contextRef="#ctx0" brushRef="#br0">442 162 106,'0'-9'452,"0"-2"-51,8 2-54,-8 3-44,0-3-19,-8 3-15,8 2-13,0-7-9,0 11-10,0-4-9,-8-1-6,8 0-12,-10 5-20,10 0-17,-9-5-20,9 5-18,0 5-17,-8-5-17,-2 5-15,2 0-7,-9 5-7,7-1-8,-7 6-6,-1 5-3,0 5-3,1 0 2,-10 0-1,9 5-6,1 0-6,-1 5-6,1-5-4,7-1-4,2 6-2,-1-10-7,-1 5-3,10 0-3,0-5-7,0 0-2,10-1-2,-1 2 2,-1-12-2,2 6 1,7 0-1,1-5-1,-1 0 1,1-5 1,0 0 1,-1-5 0,10 0 1,-9-5 0,9 0-1,-10-5 0,9 0 1,1-5-1,-9-5 0,8 0-3,-8-5 1,8 0 0,-7-4 0,-2-2 2,-9 2-1,10-6-1,-9 0 2,0-5-2,-9 5 1,9-5 0,-18 1-4,9-1-5,-9 0-3,0-5-4,-9 10-9,1-5-5,-1 5-10,1 1-15,-10 4-4,1 0-7,-1 5-14,0 5-18,1 0-14,-9 5-20,-1 5-23,10 0-22,-9 5-38,-2 5-46,2 0-42,8 5-42,-8 0-46,0 0-62,9 5-92,-1 0-70,-8 5-9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36:11.5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5597 4591 523,'4'-5'33,"-1"-3"-4,-3-1-17,0 1 44,0 2-2,-3-2-29,3 3-2,0 1 17,0-2-17,0-2-5,0 4-3,0 4 0,0-1 1,3 1-3,-3 1-3,2-1 4,1 4-8,1 0 7,4 6 7,12 3-6,1 5-3,15 8-4,-2 1-4,7 0 1,0-4-2,-6 0-1,0-6 0,-4-7 3,-1-1 3,-8-9-2,3-5-1,3-9 2,6-13 2,4-13 0,13-18-5,3-14 2,8-13 0,12-14-2,2-3 1,9-2-4,1 9 2,-6 10-1,-7 18-1,-15 17-1,-13 20 1,-20 11 0,-5 9 0,-8 2 0,-3 4 0,-1-1 0,-2 1 0,1-2 0,-2 2 0,0 0 0,-3 4 0,-2 0 1,2 0-1,-4 0 2,2 0-2,0 0 2,-2 0-3,2 0 2,0 4 0,0-8-1,0 4 0,4 0 0,-4 0 1,0 0-1,-2 0 1,2 0-1,0 0 0,-2 4 1,2-4-1,0 0-1,0 0-6,0 4-9,0-4-24,-2 2-66,-5 2-94,1 5-253</inkml:trace>
  <inkml:trace contextRef="#ctx0" brushRef="#br0" timeOffset="1478">5315 3439 705,'0'0'35,"-7"-5"-30,4 1 3,3 4 27,0 0-2,3 0-23,-3 0-8,1 0 0,-1 0 1,0 0 2,6 0-1,-6-2 1,0 2 0,0 0 2,0 2 3,8 6 8,5 1 0,5 4 9,9 6-13,0 3 3,4 1-10,-6-6 0,-3-4 1,5-7 0,-5-2 2,5-14 0,4-7 3,8-14-2,1-15-4,9-7-2,7-10 0,6-12 2,4-2-2,4-5 1,0-3 0,2 9-2,-1 1-1,-12 7 1,-4 13-1,-10 7-1,-10 20-2,-12 6 2,-8 9-2,-7 11 2,-3 0 0,-4 2-1,5 2 0,-6-2 2,0 2-2,4-2 0,-4 0-1,0 0 1,0 0 0,0 0 0,0 0-1,0 0 0,0 0 0,0 0 1,0 0-1,0 0 0,0 0 1,0 0-1,0 0 0,0 0 0,0-2-1,0 2-4,0 0 1,0 0-11,0 0-19,0 0-5,0 2-61,-10 6-32,0-3-112</inkml:trace>
  <inkml:trace contextRef="#ctx0" brushRef="#br0" timeOffset="2574">4936 2182 670,'0'-4'14,"0"4"-7,0 0 7,0 0 24,-6 0-20,5 0-10,2 0 3,-1 0 0,0 0 6,0 0 6,6-2 2,-6 2-6,0 0-2,0 0-6,0 0-7,0 0 1,0 2-2,0 2 5,8 5 4,9 9 8,1 5-7,9 3-3,3 5-4,-2 0 2,-3-8 0,-7-6-3,5-6-1,-6-7 17,5-5 1,9-11-6,8-11-4,22-13-4,16-26-1,18-24-1,20-27 1,23-25 8,21-23 3,8-6-4,8-4-1,-2 10 9,-19 12 2,-22 24-5,-29 22 4,-29 26-9,-25 25 2,-23 24-7,-8 10 0,-14 13-7,-4 5 1,4 0-1,-4 0-2,0 0-2,5 0 1,-5 0-15,1 0-4,-1 0-18,3 0-31,-3-3 9,1 3-10,-1-1-24,-1 2-83,-3 3-231</inkml:trace>
  <inkml:trace contextRef="#ctx0" brushRef="#br0" timeOffset="5872">4431 1097 487,'-30'-6'6,"5"-2"8,-3-1-14,7-5 0,4 1 44,3-1-19,4 5-9,1 1-3,5 2-3,0 3 7,4 1-7,0 2 0,0 0-2,-4 0 1,4 2-7,0-2 2,-4 0 1,-1 0 3,5-2-5,-4 0 7,0 0 0,-2-2 6,5 4-1,1-4-10,0 4-2,0 0 10,0 0-11,0 0 6,0 0-7,0 0-1,0 0 0,1 4 0,-1-4 6,0 0-6,0 0-1,6 4 1,-2 2 10,5 5 3,7 4-5,3 7-6,7 1-2,-3-4 0,4-2 1,-6 0 2,-7-7-3,1-5 1,5-1 1,-8-5 1,9-3-3,3-4 0,2-6 5,4-8 2,10-19-6,5-9 4,12-21-2,9-15-3,9-21 0,8-10 2,6 0-1,0 0 3,4 11-4,-15 20 3,-8 18-2,-12 15 0,-17 17 0,-12 9 1,-12 14 4,-9 9-3,-1 2 3,-7 2-1,5-4 0,-5 4-4,0 0 2,4 0-2,-4 0-1,0 4 2,0-4-5,0 2 0,0 0-6,0 0-25,-4-2-92,4 4-63</inkml:trace>
  <inkml:trace contextRef="#ctx0" brushRef="#br0" timeOffset="61760">405 3990 638,'-4'-8'4,"-5"2"-1,5 2 22,0 0 17,0 4-14,0-5-10,4 1 8,0-2 4,-5 2-4,5 0-5,0 4 0,0 0-6,-4 0-3,4 0 4,0 0-11,0 0-4,0 0-1,0 4 0,4 2 0,5 2 0,-1 5 3,9 1-3,-3 5 0,4-2 0,3-4 0,-4 5 0,3-5 1,1-3 0,-3-1-1,5-1 0,-11-6 0,5-2 3,0-10-3,3-3 3,5-5 0,3-10-2,2-8 1,6-9 2,2-8-2,3-1 0,4-4-1,2 8-1,1 6 1,-7 12-1,-8 11 0,-9 7 0,-11 5 3,0 7-3,-9 0 2,0 2-4,-3-2 3,2 4-1,1 0 3,-4-2-1,2 0 1,1 0-2,-2 0-1,5 0-6,-6 0-35,-6 2-22,5 9-34,-6 5-71,1 5-91</inkml:trace>
  <inkml:trace contextRef="#ctx0" brushRef="#br0" timeOffset="63276">4283 4542 351,'3'0'0,"-2"4"-19,2-4 9,-3 1 10,4-1 8,-2 0-6,-2 0-2,0 0 0,0-1-1,3 1 1,-3 1 0,1-1 1,2 4-1,-2 0 0,5 2-1,-2-2-9,0 0-41,5 1-78</inkml:trace>
  <inkml:trace contextRef="#ctx0" brushRef="#br0" timeOffset="63658">4817 4587 334,'-5'0'23,"0"0"-22,1 0 5,-1 4 17,-3-4 3,0 4 17,-2 0-15,1 2-8,-3-2-1,-2 1 11,1 3-18,3 2-1,-3-5-1,-3 9-8,-3-6 0,5 5 5,-3-4-1,-2 1-3,2-2 10,0-3-4,0 3 1,-5-2-8,4 2 0,-3-3-1,-8 3 1,4-2 0,-3 2 4,3-3 2,-7-1 5,2 0-8,-5 1 4,4-1-3,-4 0 11,0 2-7,-4 2-1,3-4 2,4-3-9,-2 3 1,6-4 1,3 0 3,-6-4-5,9 3 0,-6-3-2,2 0 2,1 0 0,-3 4-2,3-6 0,-8 2 0,4-1-1,-10-3 1,4 2 0,2-1 2,-6-3-2,8 1 0,-1-3 0,6 2 0,-3 1 0,1-1 3,-2-1-3,4 1-1,-5-3 0,-1 3 2,-2-7-1,-3-2 1,-3-3-1,6 0 0,2-1 5,6 1-5,10-1 1,-3 6 1,11-6-2,-1 4 0,8-2-1,-3-6 1,0 0 1,4 0-1,0-5-1,4 1-2,1-1-1,7-3-2,3 3 1,2 1-4,1 0 5,2-1-1,4 5 0,-6 0 1,2 4 2,4 0-7,-8 2 3,5 3-1,3-1 2,-3-2-4,7 6 0,2-2 6,2-1-6,2 1 0,7 4 1,-2-1-10,10 3 8,7-1-5,-2 7-3,3 1-3,1-2-9,-1 2 25,1-4-18,-3 3 10,6-5 0,-2-1-4,3 1-23,0 5 4,3-3 4,-7 4-77</inkml:trace>
  <inkml:trace contextRef="#ctx0" brushRef="#br0" timeOffset="65840">1822 4035 316,'0'-4'112,"-4"-1"-96,-1 1-15,5 4 10,-4-2 14,4 0-12,-4 4-12,4-4 3,0 2-4,0 0 6,0 0 0,0 0-1,0 0-3,0 0 3,0 0-4,4 0 0,-4 0 3,0 0 0,0 0 0,0 0 0,0 2 0,0 0 8,4 2 49,1 1-47,7 3-9,1 2-3,1 3 4,4 5-4,-1-5-1,1-3 2,0-1-2,-1-1-1,0-8 3,-8 0 4,0-8 9,5-1 1,-1-9-12,0-1 3,1-4-2,42-65 3,-43 69 24,2-2-5,-2 2-6,4-4-7,15-22-8,1 1 4,4-2-8,-2-2 3,4 8-6,-8 8 0,0 5 0,-10 9 1,-7 5-1,-4 7 2,-1 6-2,-9 4 5,4-4-2,-4 0-1,4 0-2,-4-4 0,0 4-1,0 0 1,0 0-2,0 4 0,0-2-3,0 6 1,0-3-25,0 3-3,0 2-24,0-1 4,0 5-68,0-1-179</inkml:trace>
  <inkml:trace contextRef="#ctx0" brushRef="#br0" timeOffset="67425">2020 4628 436,'0'0'30,"-4"0"-21,4-4 5,0 4 38,0-2-15,0 2-13,0-4-9,0 4-2,4-4 1,-8 4 5,4 0 0,0 0-8,0 0-4,0 0-1,0 0-1,0 0-3,4 0 2,-4-1 1,4-3 9,0 4 0,0-4-6,5 4-3,2 4 1,2-4 1,-5 5 1,5 3-8,-1-2 6,-2-2-5,4 0 0,-1 1 7,-5-1-5,5-4 2,-3 0 3,-2 0-1,6-4 12,-5-5 1,-1-1-12,5-11 6,1-6 2,8-5 3,-1-9-4,2 1-3,8-4-5,-5 4 0,5 3-6,-6 10 1,-1 8-1,-7 8 1,-4 5-1,-9 2 1,0 4-2,-2 0 1,0 0 0,0 0 0,1 0-1,-3 0 0,1 0-5,-1 4-44,-1 6-5,-6 3-61,-2 10-77</inkml:trace>
  <inkml:trace contextRef="#ctx0" brushRef="#br0" timeOffset="79812">1402 5057 533,'0'-7'10,"0"1"0,-4 2 17,0 0 22,4 0-26,-5 4-4,5-1-10,0 1 2,5 0-3,-5-4 7,0 4-5,0 0 19,4-4-15,0 0 4,-4-2-4,4 2 1,-2-1 0,0 1-11,0 0-2,1 2-2,-2-2 3,3 0-3,2 0 0,-6-1 0,4 5 0,-4 0-1,4 0 1,0 4 0,1-3 1,3 3-1,-4 6 0,5 2 0,-4-3 1,2 6-1,5 3 1,-4-5-1,0 4 0,1-3 0,-1-1 0,1-3 0,-4-1 0,2 3 0,-2-7 0,-4-1 1,5 0-1,-2-2 3,4-4-1,5-6 2,4-1-3,7-4 0,5-5 7,-1-1-8,6-2 2,-2-2 1,3 0-3,5 2 1,-5 2 0,8-2 0,-2 2 0,2 1 0,7-1-1,6 2 0,1-4 1,1 2-2,4-3 3,-5 3-2,-8 0 0,-5 2 0,-5 0 0,-8 3-2,-4 5 2,-10 1 1,-5 2-1,-2 2 0,0 0 3,-6 3-3,0-3 0,1 4-3,-1 0 7,-4 0-8,0 0 8,0 0-5,0 0 1,0 0-2,4 0-2,-8 0 4,4 0 0,0 0 0,0 0 0,0 5 0,0-5 0,0 4 0,0-4 0,0 4-1,-4-4 0,4 6-9,-5-6-36,5 4-48,0 4-78</inkml:trace>
  <inkml:trace contextRef="#ctx0" brushRef="#br0" timeOffset="82229">2003 4856 290,'0'-4'57,"0"4"-44,0-4 8,0 3-2,0 1 8,-4 0-10,4 0-5,0 0-3,0 0-4,-5 1-1,1 3 4,-6-4 8,5 0-1,-2 4-3,1-4 3,-2 0-6,-1 4 1,1-4-2,-1 2-2,-6-2 3,2 0 9,1 0-10,-1 3-1,-2-3-7,-1 0 3,6 4-1,-2-4 3,-1 0-5,-1 4 1,1-4 0,4 2-1,-8 2-1,-6 0 1,5 1 1,-3-1 0,-3 4-1,3-2 1,4-2 0,-5 0 3,5-3-1,3-1 7,1 0-6,1 4 0,-4-4-2,4 0 0,-1 0-2,0 0 4,-5 0-1,4 0-3,-7-4 7,4 4-5,-5 0 0,3 0-1,-2 0 4,-3-1 2,8 1-4,-6-4 3,3 0-5,6 4 2,-4-4-1,9 2-1,-6-2 2,4-4-2,2 7-1,-1-7 0,1 4 0,-1-2 0,-3-1 0,-2 1 0,4-3 0,-3 1 0,5 2 1,-1-2 0,1 3-2,4-3 2,-6 2-2,6-2 1,-2 3 0,2 1 0,0-6 1,-1 6 0,1 0-1,4-5 1,-4 5-1,4-1 0,-4-3 0,4 2 0,-4-3 0,-1 1 2,1-2 0,0 6-2,-6-5-2,9 5 2,-4-6 2,5 3-2,0 1-1,0 2 1,2 0-1,1-1 4,1 1-3,3 0 1,1-6-1,1 5 0,-1 1 0,1-6-1,-1 2 0,2-1 1,4 3 1,-1-6 0,3 7-1,-6-3 0,1 3-4,1-3 4,-4 6 0,-4-2 4,5 0-4,-1 0 0,1 4-1,5-5 0,4 1 0,-1 0-2,4-2 3,7 2 2,-3 0 1,-1 4-3,1 0 0,-2 0-5,-1 0 5,-1 0 1,0 0 0,3-1-1,-3 1 6,2-4-6,3 4-4,4-4 4,2 0 0,-1 4 4,0-2-4,0-2 0,0 4-3,-5 0 6,1 0-5,-2 4 2,-4-4-1,3 2 1,-7-2 1,6 4 0,3-4 0,-5 4 1,7-4-2,2 4 0,-2-3-1,2 3 1,-5 0 0,3 6 2,-7-2-3,3 1 2,-12 1-1,1-1 2,-5 4-1,-3-1 0,-5-2 2,0 3-2,-5 1 8,-3 1-5,-5-2 1,-5 4-1,0 1-2,-7 5-1,-15 0-1,5 3 0,-10-4-1,2 5 0,3-8 1,-4 4-1,3-6 1,-3-4-3,9 1 1,-1-5 2,6-1 0,4-2 0,7-6 0,7 4 1,-1-8-1,5 2 0,-4-6 0,5 4 5,3 3-2,0-3-1,2-4 0,-2 6 4,4-6 0,0 4-3,0 3 2,-4-3-1,8 4 1,-4-4-2,0 4-1,0 0 1,0-4-2,0 4-1,4 0 0,-4 0 0,0-2 1,0-2-1,0 8 0,2-4 0,-2 0 0,0 0 0,0 0 0,0 0 0,0 0 0,0 0 0,0 0 1,0 2 1,0-2-4,0 0 3,-2 0-1,2 0 0,0 0 1,0 0-1,0 0 1,0 0-1,0 0 0,0 0 1,0-2 1,0 2 0,0 2-1,0-2 0,0 0 1,0 0-2,0 0-9,-4 0-51,-4 4-29,-1 4-106</inkml:trace>
  <inkml:trace contextRef="#ctx0" brushRef="#br0" timeOffset="84394">1721 4963 422,'-5'-7'18,"4"1"-4,-3-2 15,0 3-3,-1 1-5,5 0-1,0 2-19,0-2 3,5 0 40,-5-1-12,0-3-14,0 4 4,0-6-1,0 1-2,0 1-15,0 2 13,0-1 6,0 5-10,0-2-8,0 4 1,0 0-3,0-4-1,0 8-1,-5-4 5,5 0-6,0 0 0,0 0 0,5 6 6,-5-3 2,4 7 2,-4 3 1,4 9 2,2 1 6,-4 7-7,3 3-1,-1 3-2,-3-1-1,5 1-2,-6-1 4,0-3 4,4-1-5,-4-4-1,4 5-1,1-5-4,-5 0 0,0-4-2,0-2 2,0-3-3,0-5 0,0-3 2,0-6-1,0-3-1,0-1 0,0 0 0,0 0-1,0 0-11,0 0-15,0-5-9,-5 1-3,1-6-7,0 2-25,-3-5 36,0 3-45,1 1 48,2-5 26,0 5-5,-5-3 10,5 3 1,0-1-1,0 1 1,4 1 41,-4-2 2,-1 2-16,1 3 0,-1 1 17,3 4-16,2-4-18,0 4-3,-3 0 0,6 4 11,-1 0 10,3 1-6,4 7 0,-1 2-14,5 1 8,-4-2-4,4 5 2,5-5-7,-5 4 0,4 1-1,-9-5 1,5-3-2,-2 3-3,-2-7 2,-1-3 1,0 1-4,2-4 5,3-7 3,1 1-7,7-7 1,-7-5 0,8 1 0,-5-6-1,0 0-1,0 0 0,3-2 1,-8 6-2,-3 2 0,-1 3 1,-2 1 1,-3 7-2,-2-2-1,2 3 1,-2 5 0,-1-4 1,0 4-2,0 0 2,0 0 0,0 0-1,0 0 1,-1 0-1,2-4 0,-2 4 0,1 0 0,-3 0-3,6 0 3,-3 0-18,-3 0-29,-1 4-10,-2 4-24,-11 1-41,0 1-113</inkml:trace>
  <inkml:trace contextRef="#ctx0" brushRef="#br0" timeOffset="86194">477 5050 445,'-5'-4'7,"1"-2"10,4 2 5,-1 0 0,2 3-9,-1 1-10,0 0-1,0 0-1,0 0 2,0 1 14,3 7 38,-2 5-13,4 5-16,-1 5-7,6 0-1,-6 3 6,9 1-18,-5-4 7,0-5-4,20 26-3,-23-39-2,3-5 2,-4 4 1,5-4 2,3 0 2,12-4 2,2-5-5,4-5 5,18-7-5,1-7 9,13-7-8,8-5 5,6-2-6,8-6-3,-1 2-3,-8 2 2,-5 7 0,-8 3 0,-9 5 0,-12 8-1,-6 2 1,-4 5-3,-6 6 1,-5-1 1,-4 5-2,-3 4-1,-5-2 1,-3-1-1,-4 3 2,-1 0-1,0 0 0,3 0 0,-3 0 0,0 0 0,0 0-1,0 0 0,0 0 1,0 0-1,0 0 1,-3 0-1,3 0 0,3 0 1,-3 0-1,-3 0-1,6 3 0,-3-3-4,-3 0-9,3 2-2,-1 2-16,-4 4-33,1 5-104</inkml:trace>
  <inkml:trace contextRef="#ctx0" brushRef="#br0" timeOffset="91584">3194 4547 475,'0'0'10,"4"0"-8,-4 4-2,0 0 93,0 2-85,4 5 0,-4-1 67,0-1-65,0 5-5,4-1 1,-4-3-3,4-2 22,1 1-14,0-3 4,2-6 27,3 4-16,4-8 0,3-2-9,8-3-6,8-5-1,2-7-6,10-2-1,6 0 0,-1-4-1,7 0 1,-6 1-1,4-5 0,-2 4 0,-1 0-2,-3 0 2,0 4 1,-10 6-3,1 2 3,-14 3-2,1 3 0,-14 5 0,-5 4-2,-4 0 2,-4 0-2,2 4 2,-2-4-1,0 0 0,0 4 0,0-4 0,-2 0 1,2 0 0,0 0-1,0 0 0,2 0 0,-2 0 1,0 0 0,0 0-1,0 0 1,0 0-1,0 0 0,0 0-1,3 0 1,-6 0 0,3 0-1,0-4-1,0 8-1,0-4 2,0 0-2,0 0-20,-2 0-4,2 0-7,-4 5-53,-4-1-8,3 5-97</inkml:trace>
  <inkml:trace contextRef="#ctx0" brushRef="#br0" timeOffset="109570">1690 3909 499,'0'-8'61,"0"3"-31,0-3-3,-4 2 2,4 2-5,4-1-10,-4-7 0,0 6 3,4 2 2,0-1 12,-4 1-8,0 0-6,0 4-6,4 0-9,-4 0-1,0 8 0,5 1 0,-1 5 3,0 5 8,4 8-2,2-6 0,4 2-4,-5-6 1,-1-3 1,5-5 4,-3-1 4,2-12 1,7 0-1,2-5-8,7-9-3,5-5-1,8-4 0,8-7-2,-1 5 0,10-5-2,2 1 0,2 2 1,-5 1-1,-8 3-1,-8 4 1,-7 9 0,-7-3 0,-1 8 0,-8-1 0,-1 4 0,-3-1 1,-1 3-1,-5-2 0,1 2 0,-8 0 1,3 4 2,-1 0-3,-6 0-3,3 0-5,-1 4-8,-3 0 4,0 0-4,-1 2-12,-3 3-10,4 1-11,-5-3-40,1 3-83</inkml:trace>
  <inkml:trace contextRef="#ctx0" brushRef="#br0" timeOffset="146041">1 4137 556,'4'-4'74,"-4"4"-39,0-4-4,0 4 7,0 0-11,0 0-10,0 0-7,4 0 4,-8 0 0,4 0-1,0 0-2,4 0-3,-8 0 0,8 0-1,-4 0 1,0 0-1,0 4 0,0 2 0,4-2 1,5 5-2,-1-1-2,-2 6-4,8-5 1,-2 5 1,-3-5 0,4-1-2,-1 1 1,4-3-1,-4-2 2,5-4 1,-4-4 0,11-2 2,-3-11-2,5 2 2,9-10-2,6-2-2,-3-2 5,7-1-6,4 3 0,-5 0-3,3 0 6,-2 0-6,-4 0 3,1 4-1,-10 2 2,-2 8 1,-12-1-2,0 9 0,-9-3-1,-1 2 2,-3 6-1,-1-4 0,-4 4 0,4 0-5,-4 0-13,0 0 5,0-4-5,0 4 0,0 0-31,-4 0-91,0-1-158</inkml:trace>
  <inkml:trace contextRef="#ctx0" brushRef="#br0" timeOffset="152201">3404 3008 522,'0'-4'0,"0"-2"0,0 6 0,0-4 21,0 3 4,0-1 11,0 0-16,0-2 2,0 4 2,0 0-2,0 0 5,0 0 9,0 0-16,0 0-5,0 0-12,2 4-3,2 1 17,4 3-1,6 2-10,3 7-3,0-2 0,-3 7-3,4 0 3,-5-4-1,4 1 1,-7-2-2,5 1 1,-4-9-1,2 0 2,-5-1 0,2-4-1,1-4 3,-1 0-3,4-4 1,3-4-2,1-1 2,5 0 0,2-9-3,2-1 1,8-6-4,-3-7 4,6-1-1,3-6 0,-3 3 0,2 0 0,5-1 1,-7 3-1,3 3 0,0-1 1,-2 1-1,4 2 2,-2-5-2,1 3 5,3 2-2,0-1 5,-7 3 0,3 4-3,-5 1 1,-5 3 4,0 6-3,-6 0-2,-2 5 1,-1-2-1,-5 1-4,-4 1 0,-1 2 0,0 2 1,-4-1-2,0 1 2,-3 0-1,-1 4 0,0-4-1,-4 4 0,0 0 3,0 0 0,0 0-3,0 2 0,0-2-15,0 2-14,-4 2-49,0 5-62,-9 9-113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9:06.6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100 735 515,'-21'-8'0,"0"-1"16,-3-1 7,11 1 4,1-1-7,3-2 6,9 3-16,0-5 10,4 5 0,1-3-11,-1 1 8,0 3 7,0 0-5,-2 3-15,0-1 1,-2 2-2,0 0-1,2 3-2,1 1 0,2 1 4,8 7-1,5 6-3,3 1 0,2 8 0,8 3 2,-9 5-2,5 4 2,-9-3 1,3 1-2,1-8-1,-5-4 0,0-10 3,3-3 5,1-12 5,1-4 0,13-11-3,-1-7-1,11-9-3,8-5-3,5-6-1,4 2-2,4-4 4,4-4 2,6 4-6,1-4 0,4 3 2,-6 1-2,-9 2 4,-4 2-4,-5 3 1,-3 6-1,-11 3 0,1 5 2,-4 0 0,-10 6-2,-2 2-1,-7 4 1,-3 3 2,0 1-2,-5 3 0,-9 3 0,1 2 0,-1 2 4,-4-2-8,0 3 5,0 0-1,0 3 0,0-3 4,0 0-5,0 0 2,0 0-1,0 0 0,0 0 1,0 0-6,0 0 9,0 0-4,0 0 0,0 0 0,0 0 0,0 1 0,0 2 0,-3-2-1,3 7-8,-1 2-47,-4 3-27,-3 2-112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7:47.8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9 201,'3'-1'0,"-1"-7"-98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7:42.2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1217 4106 626,'0'-2'37,"0"0"-35,0 4-2,4-2-1,-4 0-1,4 2 2,5 3 33,-5 5-2,6 3-27,2 5 11,2-5 2,3 1 3,-4-5 6,11-1-9,-3-6-2,4-8 13,7-2-12,2-11-7,3 0 1,3-8-4,0-2-3,3-3-2,-2 1-1,-3 3 1,-2 1 0,-5 4 0,-4 5-1,-10 7 2,-5 5-2,-6 2 0,-2 3 1,-4 1 0,3 0-1,-3 0-1,-3 0 0,6 0-8,-6 1-2,3-1-25,-1 0-68,2 4-297</inkml:trace>
  <inkml:trace contextRef="#ctx0" brushRef="#br0" timeOffset="1274">3462 4382 500,'-4'4'15,"-2"-1"-12,5-3 2,-2 0 13,3 0-5,-1 4 0,1-4-6,0 0-1,0 0 5,0 0 10,0 0 0,0 0 16,0 0-4,0 0-14,0 0-5,0-4 2,0 4-7,0-3 0,-3-1-6,3 2-1,-2-2-1,2 0 0,-3-1 2,3 1-3,0-2 6,0-2-1,0 0-2,-1-1 1,-2-1-3,2 5 4,1-7-3,-3 3-1,2-5 1,-2 6-1,3-5 1,-2 2 2,2-1-1,-4-2 0,0 1 4,0 0-1,0-1 1,-1 1-4,1-1 2,0 1 3,-6-27 0,9 34-2,-2-2-1,3 3 1,-1-1 3,-2-6 1,1-1-6,2 3 4,-2-3-3,-3-4-1,4 2 1,-2-3-2,2 5-3,1-1 6,0 6-5,0-1 3,0-1-3,0 7 4,-5-3-5,5-2 2,0 4-2,0-1 0,0 1 1,0 4-1,0-2-1,0 2 0,0 2-15,0-2-39,5 4-50,5 5-177</inkml:trace>
  <inkml:trace contextRef="#ctx0" brushRef="#br0" timeOffset="3014">7645 4435 345,'-3'0'45,"6"4"-42,-2-4-1,2 0 18,-2-4 12,3 4-10,2-1-17,3-7 5,-5 4 6,0-2-4,-3-2 6,4 4-3,-3-1 5,-2 1 0,2-2-9,1 3 2,-3-1 4,4-2-6,-3 2-8,6-5 0,-3 1-1,5-2 0,2-3 1,-2-1-2,-4 1 1,4 0-2,-1 3 1,0-3-1,-1 3 1,-1 1 0,0 1 1,2-2 1,-8 1 6,4 1 3,5-2 3,-8 1-5,8-3 5,-1-1-7,0 3-7,6-3 0,-5 3 0,-1-3-1,2 5 1,1-3 0,-1-1 0,1-1 2,1 3 0,-4 2 4,0-1 0,-2-1 0,3 5-2,-1-7-1,3 6 2,0-5-3,2 0-1,-3-1-2,5-3 0,-1-3 2,5 5-2,-10-1 1,4 1-1,-2 0 2,-1 3 0,0-2 1,-2 3 0,-2-1 0,2 1-1,1-1 1,-1-1-1,1-3 1,5 1-1,-6-1-2,1 1 2,-1-2 0,0 1-2,-2 3 1,1 1 1,-1-3 1,4 7 1,-6-6-1,4-1 0,2-1-2,3-5 2,-1 2-3,2-2 1,3-2-1,-7 6 1,3-3 0,-2 5-1,0 4 0,-2-3 0,0 1 0,0-1 2,2 2 1,-1-3-1,4 3-1,-6 1 1,5-3 2,0-1-2,-1-1 0,2 1 3,4-1-5,-5-1 5,1 2-3,-1-1 2,1 3-1,-6 0-2,1-1 0,-4 2 0,4-3 1,2 3 1,-3-1-3,4-1 3,0 1 3,-3-3-5,1 5 1,2-5-2,2 5 2,-1-3 0,-3 1 0,-2-1 1,3 1-2,-2-1 0,2-1-1,2 3 2,-4-3-1,3 3-1,-3-3 0,3 1 2,-1-1-2,2 2 0,-5-1 1,0 2 3,1 2 2,-5-1-4,2-1-1,-2 3 4,6-3-4,-6-3-1,6-1 1,-3 1-1,1 2 0,1-3-1,-1 2 4,-2 3-2,4-4 2,-2 5-3,0-3 4,-6-1 2,6 2-5,-1 1 0,2-1 1,-4-2-1,9 3 1,-5-4-1,-1 5 2,-2-2-2,5 1 4,-5 1-4,1 1-1,-2 0 1,5 2 0,-6 1 1,0-2-1,5 1 0,-3-3 0,2 2 2,0-2-3,1 1 2,-1-3 0,2 5 0,-2-3 1,-2 2-3,1-2 1,2 4-1,-4-1 0,4 1 1,-1-2-1,2 2 0,-2-4 4,1-1-4,-1 5 3,1-5-3,-1 3 1,0-2 0,-2 3 0,4-1 0,-2 0-1,-4 0 1,2 1 0,3-3 2,-2 2-1,-3-2 9,1 0-10,4-1 4,1 0-4,2-5 0,-3 5-1,5-5 2,-2 5-2,2-1 0,-1-2 2,-3 3-2,1 1 3,-2-1 0,-4 3-2,4-3 2,0 1 1,-4-2-2,-1 1 2,4 1-2,1-2-2,-1 2 1,1-1 0,0 1 0,1-1 2,-1-1-3,0 1 0,3 1 3,-3-3-2,3-1-1,3 2 1,-6 2-2,3-1 1,-2-1 0,1 3 1,1-3 2,0 5-5,-8-3 2,5 6 0,-1-6 3,-2 4-3,2-1 1,1-1-1,0-2 1,0 3-1,-1-2 0,-2 2 2,1-1-2,-1 2 0,-2 0 0,3 1 0,-2-1 0,5-2 0,-1 1 0,-4-3 0,4 2 0,2-2 0,-3-1 0,2 3 1,0-2-1,-2 4 0,-3 0 0,0-1 0,2-1 0,2-2 1,-4 1-1,7-3 0,-1 1 0,-3 1 0,1-3 0,1-1 0,-2 6 0,-1-6 1,1 5-1,-2 1 0,0-1-1,2 1 1,-4 0 0,-4 2 1,4-1 0,1 1-1,-1-2 0,-3 4-1,3-4 1,-4 6 0,0 0 1,0 0-1,0 0-1,0 0-7,0 0 3,-1 0-6,1 4-10,0-2-13,-3 0-49,2 4 4,-2-1-73,-3 3-120</inkml:trace>
  <inkml:trace contextRef="#ctx0" brushRef="#br0" timeOffset="5390">9709 2353 269,'0'0'26,"0"0"-15,0-1-9,1-2 0,-1 2-2,0-3-1,0 0-13,0 0-49</inkml:trace>
  <inkml:trace contextRef="#ctx0" brushRef="#br0" timeOffset="6906">9856 948 357,'-4'-1'101,"-2"1"-75,5-3 4,-2 2 12,3 1-6,3 0-19,-3 0-12,1 0-1,-1 0-3,6 0-1,-6 1 3,0 2 5,0-2 11,4 9-2,0-1 3,0 5 3,-2-1-14,5 5 9,3 4-3,2 9 14,7 8-4,3 12-7,6 11 10,4 11-5,6 7-9,0 1 9,6 3-5,-5-6 6,0-3 1,2-4-12,-10-2 5,0 6-5,-10-2-4,-4 0 1,-3-2-2,-4-4-5,-2-4 0,-2-11-1,-2-10-1,3-10-1,-3-10 5,2-5-4,-3-8 0,-2-3 1,2-4-2,-3-2 0,0-2-3,0-4-50,0-7-33,0-4-24,1-8-105</inkml:trace>
  <inkml:trace contextRef="#ctx0" brushRef="#br0" timeOffset="7604">10262 1052 632,'-13'-29'8,"3"3"-8,2 3 40,2 7 5,6 6-19,6 9-17,2 8 38,-2 6-11,7 9-6,2 8-2,5 1-3,-3-2-2,-1-2 0,1-5-8,-1-6 7,-2-9 19,3-12-8,9-13-22,0-18-4,10-18 2,6-22-2,9-10-1,1-16-5,1-15 3,-7-4-3,1-1 2,-4 9-3,-3 15 1,-8 21-1,-4 25 0,-8 16-1,-8 17-8,-8 5-21,-2 9-26,-4 6-3,-5 13 13,-1 3-68,-2 12-76,-18 11-176</inkml:trace>
  <inkml:trace contextRef="#ctx0" brushRef="#br0" timeOffset="11774">4855 2689 643,'0'-4'24,"-4"0"8,-1-1 17,-3 1 2,-3 0-4,4-2-8,1 2-4,2-5-9,1 3-6,3-6-4,0-1 3,3 4 1,-3 1-6,1-2-5,2 9 3,-3-3-6,1 0 2,-1 4-4,0 0-3,3-2-1,-3 2 0,2 2-1,2-2 2,3 5 0,4-1 0,6 10 2,-3 3 2,3 6 1,5 4-5,-9 0 1,1-1 2,1-3-3,-3 0 0,0-5 1,1-5 0,-5 0 4,1-3-4,1-6 4,4-4 2,-2-4 0,2-7 1,7-7-2,10-7-4,0-7 3,9-8-5,4-2 2,3-6-2,2-2 1,0 0 0,0 2-2,-4 8 0,-1 2 0,-1 4 0,-2 2 1,-3 5 0,3 0-1,-11 4 1,10 2-1,-14 2 0,1 4 2,-6 3-1,-3 3-1,-4 3 0,-5 2 0,-5 2 2,-4 2-2,0 0 1,-4 2 1,4-2-2,-4 0-1,-1 2-3,1 2-17,-10 4-65,-7 3-47,-6 6-129</inkml:trace>
  <inkml:trace contextRef="#ctx0" brushRef="#br0" timeOffset="12928">117 2796 483,'-25'-11'9,"-1"-3"65,7 5-7,2-1-22,5 2 18,8 3-22,-2-1-21,5 2-5,1 0 5,0 0 7,1-1-3,-2-5 2,-2-1-8,1 1-2,0 1 3,2 1-6,0 2-8,0 6-5,2 0-3,3 4 3,2 0 8,1 2-5,5 3 7,-1 5-8,7-1 1,3 0 4,-1 5-6,0-1 2,3-2 3,-2-1-5,5-3 0,-6-5 6,-3-1-7,-1-5 10,2-5-6,2-5-1,0-7 5,7-4-6,-2-8 1,14-3-1,0-8-2,8-8 2,14-6-1,7-9-1,8-5 1,-3 0 2,1-2-1,-5 7-1,-4 8-1,-8 5 3,-9 7-1,-4 7 1,-16 5 0,-1 7-2,-7 2 2,-7 9-3,2 0 3,-5 5-2,-3 1 0,1 0 1,-5 2-1,-4 5-1,0 0 1,4 0-1,-8 0 1,4 0 0,0 0-1,0 0-4,0 0 0,4 5-16,0-5-140</inkml:trace>
  <inkml:trace contextRef="#ctx0" brushRef="#br0" timeOffset="22312">5547 3003 415,'4'-4'8,"-4"3"8,4-3 81,-4 0-32,2 0-2,-4 0-42,4-1-5,-2 3 0,0-2 1,0 2-5,3 0-8,-3 2-2,0 0-2,0 0 1,0 0 2,-3 2-2,3-2 4,3 6 5,-2 1 20,3 5-19,5 1-9,-1 2 6,6 1-1,-5-2 2,-1-3-8,2-3 3,-2-1 6,1-7 15,9-4 12,-1-5-7,9-8-3,14-10-8,0-8-7,7-1-8,2-5 8,0 5-3,-8 5-6,-8 8 4,-4 6-4,-8 4-1,-5 3 0,1 5-2,-5-3 0,0 6 0,-3 0 1,-4-2-1,2 2 1,-3 2-1,2-4 0,-2 4 0,3 0 0,0 0 0,-2 0 0,-5 0 0,0 0 0,0 0 4,0 0-3,0 0-1,0 0 0,0 0 0,0 0 1,0 0-1,4 0 2,-4 0-2,-4 0 1,4 0-1,0 0 1,0 0-1,0 0 1,0 0 0,0-1 2,0 1-3,0 0 1,0-3 0,0 3-2,0 3 1,0-3 0,0 0 0,0 0 0,0 0 0,0 0 1,0 0-1,0 0 0,0-3-1,0 3 2,0 0 0,0 0-1,0 0 0,0 0-1,0 0 1,0 3-1,0-3 1,0 1-1,0-1 0,0 0 2,0-1-1,0 1 0,0-3 0,0 3 0,0-1 1,4 1-1,-4 0 1,0 0-1,0 0 0,0 0 0,0 0 0,0 0 0,0 0 0,0 0 1,0 0-2,0 0 0,0 0-1,0 0-9,0 0-5,0 0-1,0 0 5,0 0-4,4 0-9,-4 0-16,0 0-16,0 0-40,4-3-68</inkml:trace>
  <inkml:trace contextRef="#ctx0" brushRef="#br0" timeOffset="35422">5366 3030 348,'0'0'34,"0"0"-23,0 0 38,0 0 25,0 0-45,0 0-3,0 0 43,-4 0 6,4 0-71,-5 0 9,5 0-7,-4-4 3,0 4 15,0 0-5,0 0-12,-3 0 8,2 0 7,-2-1-13,-2 1-6,0 0 58,-8 0-56,2 0 3,-1 1-1,2-1 4,2-1 12,-5-2-7,-1-2-6,1 5-1,3-4-2,1 4 0,2-2-2,0 0-1,2 0-4,-1-2 2,2 4 0,-1-4 2,-6 3-2,4-1-2,-3-4 11,1 0-3,0-1-1,-2 3-6,0-6 2,5 2 4,-3 1-2,-1-1-2,1-1-2,4 1 1,0-2 3,1 5-3,-1-7 0,1 6-1,4-5 1,-8 1-1,4-3 1,0-5-2,-1 3 1,5 2-1,-4-4 2,3 3 0,1-1-2,0-1 0,-2 3-1,2-1 1,3 1 0,-2 4 2,3-5-4,3 5 4,-2-1-4,2 1 5,-2-3-5,5 2 2,-2 5 0,0-3 3,-4 2-2,5 2-1,-5 1-2,4-3 2,-4 2 0,8-4 0,-2-1 2,5-1-4,3-3 4,4-1-4,-5 2 2,0 3 0,-4 0-1,4 3 0,1-2 2,-5 4-1,5-1 0,-2-1-2,6-2 0,-1 0 1,4-1 1,7-1 3,-2 1-2,6-3-2,-2 3 1,2-1 0,-6 1-1,4 1 1,-3 4 0,-5-2-1,1 1 1,-2 2 0,0-2 1,3 3-2,-2-2 1,6 2 0,4-4-1,-2 6 1,2-1 0,-1-2 0,4 2 1,-4-2-1,1 2 0,-2-3 0,1 4-1,-5-2 1,1 0 0,0 0 0,4 0-2,-6 2 2,3 0 0,-3 2 0,5 2 0,-1-2 0,4 3-2,0 2 2,11-6 2,-6 7-2,7-6 0,4-2 0,-6 0 0,2-2 0,3 0 0,-7 2 1,-8 0-1,0 4 0,-7 0 0,0 0-1,0 0 1,-9-3 0,1 3 0,5 2 0,-9 2 0,3 0 0,5 1 1,-5 0-1,0 5 1,1-5-4,5 5 7,-9-5-4,5-1 0,1 2 0,-2-1-4,-1-1 4,1 5 1,-1-3 1,-7 3-2,3 1 1,-1-1-1,2-1 0,-5-1-3,1 1 7,1-1-4,-3 1 0,1-3 0,2 5-1,-7-5 2,0 3-2,1-1 1,-1 1-2,0 1 2,-4-3 0,0 3 3,-4 1-3,4-5 0,-4 5 1,-5-2-1,5-1-2,-12 0 2,4 0 0,-5 1 1,-7-2-2,0 3 2,-2-3 0,-11 3 1,1 1-1,-2-3-1,-10 0-3,3 1 3,1-2 2,-9-1-2,-3 3 1,-6-2-1,-5-1 0,-8 4 1,-5 1-3,-3 1 4,-1 2-2,-10-3 0,3 3 0,-187 27-1,239-40-1,6-2 2,4-2-1,-2 0 1,-28 4-1,6-4 5,2-4-6,6 2 4,4 0-2,8-4 1,5 2-1,7 0 0,-1 3 0,4-3 0,8 4-1,2 0 2,4 0-1,0 0 0,-1 0 0,5 0 0,-4 0 1,0 0-1,4 0 0,0 4 2,0-4-2,0-4 0,0 4 1,0 0-1,0 0 1,0 0-2,0 0 3,0 0-2,0 0 0,0 0-3,0 0 3,0 0 1,0 0-1,0 0 0,0 0 3,0 0-3,0 0 0,0 0 0,0 0 2,0 0-2,0 0 0,0 0-4,0 0 4,0 0 4,0 0-4,0 0 0,0 0 0,0 0-2,0 0 2,0 0 2,0 0-1,0 0-1,0 0-3,0 0 3,0 0 3,0 0-3,0 0 0,0 0 0,0 0 1,0 4-1,0-8 1,0 4 4,0 0 1,0 0 3,0-4-6,0 4 0,0 0-2,0 0 3,0 0-4,0 0 0,0 0 0,0 0 0,0 0 1,0 0 0,0 0-1,0 0 0,0 0-1,0 0 0,0 0 1,0 4-1,0-4 1,0 0 0,0 0 0,0 0 0,0 0 0,0 0 0,0 0 0,0 0 0,0 0 0,0 0 0,0 0 0,0 0-2,0 0 2,0 0 2,0 0-1,4 0-1,-4 0-1,4 0 1,1 0-3,-5 0-3,4 0-3,0 0 7,-3 0-6,2 0-1,-1 0-14,-2 0-21,0 0-60,0 0-49,0-4-225</inkml:trace>
  <inkml:trace contextRef="#ctx0" brushRef="#br0" timeOffset="42126">2309 2955 441,'-3'-1'13,"-2"1"-5,1-4 88,-1 2-46,1-2 13,4 0-43,-4 0-7,4 4-5,0-1 7,0-3 1,0 0-1,0 0-4,0-2 1,4 2 2,-4 0-6,0 4-2,0 0-3,0 0 0,0 0-3,0 0 0,0 0 0,0 0 0,4 4 2,5-4-2,-4 8 7,8-2 5,5 3 0,-1 5 3,0-1 0,7 6 0,-7-2-3,0 5-6,-1-3 0,0-2 1,1-3-5,-5-1 6,-3-4-8,-1-5 7,3-4 7,2-4 32,4-5-28,5-8-12,13-6-1,-1-8-1,7 2-3,0-1 3,-2-1-2,0 0 0,-2-1 0,1 1-1,2 4 0,0-5-1,3 1 1,2-2 1,-4-1-1,-2 3 1,0-1-1,-8 5 0,0 0 0,-10 8 0,-2 1 1,-5 11 0,-6 1 0,-4 2 0,0 4 0,-4-1-2,0 1 1,0 0 0,5 0-1,-5 0 1,0 0-1,0 1-1,0-1 1,0-1 1,0 2 0,0-1-1,0 0-1,0 0 1,0 0 0,0 0 0,0 0 1,0 0 0,0 0-1,0 0 1,0 0-1,0 0 0,0 0-1,-5 0 1,5 4 0,0-4 0,0 0 0,0 0 1,0 0-1,0 0 0,0 0-1,0 4 2,0-4-2,0 0 2,0 0-1,0 0 0,0 0 1,0 2-1,0-2 0,0 2 0,0-2 0,0 2 0,0-2 0,-4 0 2,4 0-2,0 0 0,0 0-1,0 0 1,0 3 0,-4-3 0,0 6 0,0-2-4,-1 1-40,-4 3-59,3 2-90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8:34.8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3576 420 477,'-10'-4'38,"6"0"-11,2 2 5,0-6 3,2 4 28,2 3-33,0-7-7,-2 4-8,0 2 8,0-2-1,0 1-6,0 3-5,0 0-6,-2 0-1,2 0-4,0 0 1,0 0-1,2 5 0,1-1 7,4 4 2,1-3-4,5 7-1,-5-6 3,2 3-2,3 3 4,5-2-4,-1-5 6,-1 5 3,8-6-2,-1 1 6,6-7 4,8-1-7,2-11-4,3 1 4,5-10-5,5-4 1,-3-2-5,3-5 1,0-3-3,1-1-2,0 0 2,-4 1-3,-5 3 0,-3 3 3,-6 8-4,-9 0 1,1 6 0,-10 3 1,-3 1-2,-1 7 2,-5-2-2,2 5-1,-6 1 1,-4 2 2,4-2-2,-4 2 1,0 0-2,0 2 2,-4-2-1,4 0 0,0 0 1,0 0-1,0 0 0,0 0 0,0 0 1,0 0-1,0 0 0,0 0-1,0 2 1,0-2 0,0 0-1,0 0 2,0 3 0,0-3-1,0 0 0,4 4 0,-4-4 0,0 4 0,5-2 2,-5-2-2,0 4-1,0-4 0,0 0 0,4 0 2,-4 0-1,0 0 2,0 0-2,0 0 0,0 0 1,0 0-1,0 0 0,0 0 0,0 0 0,0 0 0,0 0 1,0 0 0,0 0-1,0 0 0,0 0 1,0-4-1,0 4 1,0 0-1,0 0 0,0 0-1,-4 0 1,4 0 1,0-2-1,0 2 0,-5-2 1,5 2-2,-4 0 1,4-2 0,-4 4 1,4-2-1,0 0 0,0 0 0,0 0 0,0 0-1,0 0 1,0 0 0,0 0 0,0 0-1,0 0 0,0-2-8,0 2-3,0 0-22,0 2-23,0 0-7,0 0-64,0 2-111</inkml:trace>
  <inkml:trace contextRef="#ctx0" brushRef="#br0" timeOffset="19994">2252 1052 401,'14'-8'14,"-10"5"-4,0-3 3,-4 6 53,0-4-9,0 4-29,0 0-10,0 0 2,0 0 8,0 0-21,4-2 0,-4 0 0,5 1 5,-5 1-7,1-4 1,2 4 2,-2 0-3,3-4-2,1 4 0,2 0 1,-3 0 5,0 0-5,3 0 3,2 0-1,-5 4 3,4 0-6,-4-1 7,2 3 4,1 3-2,1-1-9,1 2 3,2 3 4,-2-3-6,-1 3-3,2-1 0,1-5 1,-1 1-1,4 1 3,-6-5-3,1 2-1,-1-2 2,-4-2-1,5-4 3,1-2 12,8-3-10,-1-7 8,5-5-14,9-4 9,-1-6 2,6-5 0,2-3-5,3 1-3,4-3 2,-2-3-3,2 2-2,7-4 7,1 6-7,-3-2 3,7-1 0,-5 3 2,1 7-5,-3 2 2,-3 7 2,-13 0-2,-2 9-1,-11-1 0,-7 6 1,0 1-2,-5 3 4,-5 2-3,0 0 3,-2-1-3,1 3 3,-2 0-3,-1-2 5,3 0-2,-2-2 3,2 2-1,-2-2-2,2 3-2,-1 1 2,-2-3-2,2 3-2,-2 0 3,0 0-5,0 0 5,0 0-5,0 0 3,0 0-1,0 0 3,-2 0-3,4 0 0,-4 3-2,2-3 1,0 0 0,0 0 1,0 0 0,0 1 1,0-1-2,0 4-2,0 0 3,0-2 4,0 2-4,-2-1 0,-1 1 0,2 2 0,-3-2 0,1-3 1,3 2 0,-1-2-2,-2-1 2,3 3-1,0-3 0,0 0 0,0 0 0,-2-3 0,2 3-15,-4 0-8,0 0-8,0 0-22,-1 3-26,1-2-9,-3 7-37,0 2-94</inkml:trace>
  <inkml:trace contextRef="#ctx0" brushRef="#br0" timeOffset="21524">3046 789 208,'-1'-1'160,"1"1"-115,0-4 6,-3 4-35,2-6 18,-2-2 31,-1 4-15,2 1 0,-2 1-31,4 2 3,0 0-3,0 0-13,0 2-1,0-2-5,0 0-1,0 2 1,0-1 0,4 2 0,-2-2 7,2 3-2,0-2 1,3 0-5,2 0 10,-4 2 4,9-4-10,-5 0 2,1 4-6,2-4 6,4 0-1,-1-4 11,6-4-10,9-3-5,8-10-1,14-8 0,14-11-1,14-14-24,25-13-176</inkml:trace>
  <inkml:trace contextRef="#ctx0" brushRef="#br0" timeOffset="25140">112 926 338,'-8'-12'50,"-1"-1"-50,1-1 46,3 1-30,5-1-3,0 1-7,-4 4 61,0-5-15,-4 1-14,-4-1 4,0-3-14,-1 7 3,0 1-1,5 3-20,4 2-4,0 2 0,4 2-1,0 0-1,0-2-3,0 2 1,0 0-1,0 2-1,4 0 1,0 0-1,4 2 0,1 5-1,1 5 1,5 3 2,1 5 1,0 2-1,-1 3 1,4 2-2,1 0 1,-3-3 0,0-3 2,-3-5-4,4-5 2,-6-3 0,-3-6 12,1-4 3,8-4 0,-1-10-6,5-5-2,13-12-4,5-9-1,5-6 2,11-7 0,1-5-2,5 3-2,0-1 0,4 2 1,-4 7-2,-5 4-1,1 5 2,-5 9 0,-11 4-2,-1 4 1,-11 8 1,-2-1-2,-7 6 1,-3 1 0,0 1-1,-9 0 0,-1 6 1,-4-1-1,-2 2-2,-2-1 1,0 6 2,-2-4 2,2 2-2,0-2-2,-3 3 2,3 3-4,-1 4-11,-7 3-107,-1 8-252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32:47.4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26 674 543,'-5'-4'34,"5"0"2,-4 3 5,4-1-14,-4 0 22,4 0-24,-4-2-2,4 2 2,0-1-9,0 0 1,-4 2 0,4-2-1,0 2-4,-5 1-2,5 0-6,0 0 0,0 0-3,0 0 0,0 1-2,5 2 2,-1 2-1,0 5 13,9 3-9,-1 3 3,4 4-1,5 6-2,-4 0 0,-2 1 0,2 2-3,0-4 0,0-2-1,-2-2 1,-6-6 2,3-3-2,-3-5 4,-5-3 0,0-4 5,-4 0 3,4-4-4,-4-3-1,4-1-4,-4 0-1,5 0-3,2 1 0,-3 3-1,0 2 1,9 2 0,-5 2 0,5 2 0,1 0 0,4-2 0,-5-1 1,4-1-1,-3-3 1,8-5 0,-5-1 0,-4-5-1,-1 3 0,-1-3 0,-6 3-1,-1 2-6,0-2-6,-4 4-26,0 1-26,0-1-70,4 1-186</inkml:trace>
  <inkml:trace contextRef="#ctx0" brushRef="#br0" timeOffset="659">544 737 623,'0'3'55,"0"-3"-15,0-3 31,0-1-31,4-1-6,0-5 20,5-3-9,3-2-15,1-5-8,0-3-5,-2-1-3,-3-2-3,-4 0-1,-4-1-2,0 0-6,-4 2 4,-4 0 3,-2 4-5,0 7 4,-2 5-5,3 3-3,1 8-3,3 8 2,1 7-1,0 10 0,4 6-3,4 3-1,5-4-1,8-3 1,-1-8 3,8-7-3,6-5 1,2-6 0,2-3 4,2-8-4,-2-4 4,-2-2 2,-11-1-1,-1-4 7,-12 0 4,-3-2 1,-10 0-5,-9-1 6,4 2-3,-2 0-5,-1 7-1,1 6 0,7 3-3,1 4-2,8 5-2,5 3 3,3 2-1,5 1-16,3-1-1,1-3 2,0 1 4,3-4-11,-3 0 1,-4-4-8,1-3 16,-4-1 11,-5 1 3,-5-5 8,-8-1 3,-1-4 4,-3-3-2,-2-5-2,4-2 5,2-4 1,-4-3-9,-5-7-1,5-5-1,-9-4 0,-3-2 2,3 2 1,1 4 1,-4 7 0,7 10-5,5 10 10,-1 7-10,5 7-5,8 10 0,9 12 7,0 12 3,11 11 5,5 7 0,3 7 3,2-6-3,-2-5-2,-6-4-6,2-5-7,-7-7 6,-4-6-6,-3-2 0,0-4-12,-6-4-44,1-2-49,-5-1-36,-4-4-74</inkml:trace>
  <inkml:trace contextRef="#ctx0" brushRef="#br0" timeOffset="1469">1063 398 530,'-17'-25'80,"2"4"26,7 0-14,-1 5-62,5 5-14,4 3-13,8 3-3,5 3 0,2 2-31,7 2-126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32:49.1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45 684,'0'0'58,"4"-5"-4,0-2-11,0 2-25,0-1-15,5 1-3,-1 1-26,5-2-53,-3-2-497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18.8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146 259 808,'-12'-4'180,"-2"4"-130,5-2 60,-3 0-43,3 6-23,2 5 2,-1 5 10,1 7-24,1-2 3,2 2-9,4-2-6,4 3-7,0-4-5,1 4-1,-4-3-6,2 2 2,-7-2-3,-1-2-26,-3 2-67,-1-11-100,-3-4-96,-2-16-457</inkml:trace>
  <inkml:trace contextRef="#ctx0" brushRef="#br0" timeOffset="226">0 102 386,'9'-37'429,"1"10"-354,-1 6 4,-4 8-61,-1 9-18,4 8 0,1 3 0,3 7-1,1 5-11,7 4-115,-4 4-110</inkml:trace>
  <inkml:trace contextRef="#ctx0" brushRef="#br0" timeOffset="384">416 107 337,'25'-5'434,"-7"-3"-357,-3-2 56,-7 10-69,-8-4-13,0 12 35,-4 6 34,-9 8-50,-9 13-19,-5 5-13,-4 2-8,0-1-11,3-5-12,7-9-7,17-6 4,8-4-3,14-7 8,22-6-9,5 1-1,-2-1-1,1 2-2,-14 2-3,-7 5 6,-19 5 0,-12 1 0,-11 7-1,-3-3 2,-3-1-9,-6-9-3,8-3-7,-8-14-11,13 0 4,-3-6-27,9-7-36,0 3-52,12-5 2,5 6-213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32:59.6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1595 46 590,'0'-6'24,"0"1"-9,-3 1 27,3 0 2,-1 0-7,1-2-8,0 3-3,0-1 1,0 0-2,-4 2-5,-1 0-5,1 0 0,0 2-1,0 0-3,-5-1-2,1 2-7,-1 1 3,-6 0-4,2 6 1,-8 1-2,-1 2 2,4 5 0,1 5-1,-4 0-1,5 6 1,8 4 0,-5 1-1,9 3 0,0-3 5,0 1-3,4-6-1,4-6 1,0-4-1,4-3 0,1-3-1,-1-1 2,1-3-2,2 1-4,2-2 2,-5-4-1,0-2 3,-3-4 3,-1-8 0,4-5-2,-4-6-1,8-8 1,-4-5 0,1-5 0,-1 1 1,-4 2-1,0 2 3,1 7 6,-1 8 6,-4 9-10,0 8 4,4 8 6,4 11 20,12 12 2,5 10-13,3 9-7,6 4 0,3 5 10,-8-3-14,-1-4-7,-3 2-4,-3-6 2,-3-4-5,-2-5-8,13 61-39,-30-87-85,1 3-61,-1-3-402</inkml:trace>
  <inkml:trace contextRef="#ctx0" brushRef="#br0" timeOffset="818">288 1967 697,'-20'6'16,"3"0"-7,-4 1 13,2 1 33,2-1-18,0 1-7,4-2 1,2-5-4,7 2 12,4-6-17,0-2-22,4-9-2,11-7 2,7-11 2,8-10 0,22-10-1,10-7 3,20-10 0,9-10-2,16-7-1,8-7-2,1 2 0,5-2 1,1 3-2,-3 4-2,-8 4 1,-8 2-2,-12 1-1,-8 4 2,-6 6 4,-15 8-2,-10 7 2,-9 10 0,-6 11-1,-16 12 0,-8 10-1,-8 5-4,-2 6-25,-3 2 9,-4 4-10,0 1-23,-9 2-65,0 5-310</inkml:trace>
  <inkml:trace contextRef="#ctx0" brushRef="#br0" timeOffset="2918">87 2371 593,'-17'-7'26,"5"-1"20,-1 0 24,-3 1-19,8 1 8,0 2-26,3 1 0,1 0 4,0 2-12,4 1-9,0 0-7,4 0 1,-4 1 1,0 3-2,4 2 6,1 7 2,7 5-5,4 4 1,1 4-5,-1 2 0,5-1 1,3 0-2,-3-2 0,-2-2-2,3-2-3,-5-2 3,0 0-5,-6 0 0,-3-1 0,1-1-5,-1 0-9,-3-3-15,-1-5-41,0-1-65,-4-8-18,4-4-52</inkml:trace>
  <inkml:trace contextRef="#ctx0" brushRef="#br0" timeOffset="3270">95 2415 541,'-12'-27'47,"-1"7"4,9 3-13,0 1 25,8 5-18,4-3-6,5 2-9,7 1 3,5 1-7,7 5 4,2 10-6,7 9 5,2 12-16,1 11 6,-8 13-7,-6 6-5,-16 5-5,-4 0-1,-20 1 0,0-7 1,-7-7-2,0-13 0,2-11 0,6-10-1,5-10-25,4-8-69,4-7 1,2-8-91</inkml:trace>
  <inkml:trace contextRef="#ctx0" brushRef="#br0" timeOffset="3742">251 2027 299,'-4'-8'317,"0"0"-283,0 2 12,4 1 15,0 1-19,0 2-20,0 2-5,0 2-1,4-1 9,0 7 14,5 2 1,3 7-15,8 6-5,1 8 6,4 5-5,3 9 0,-3 0 0,4 3-7,0-4-1,-6-4-7,3-3-1,-5-8-4,-4-4 4,3-6-4,-3-2-1,-5-3 1,2-1 0,0-3-1,-1-3 0,0 1-2,-5-3-3,5-2-7,-8-3-14,9-4-10,-5-2-22,3-6-77,-3-1-32,3-6-279</inkml:trace>
  <inkml:trace contextRef="#ctx0" brushRef="#br0" timeOffset="4124">528 2289 671,'-17'5'33,"9"-1"16,-1-4 2,1 0-18,8-1-13,0-2-11,4 2-4,0-3-5,0-4 0,9-1-24,5-6-101,9-3-332</inkml:trace>
  <inkml:trace contextRef="#ctx0" brushRef="#br0" timeOffset="4328">812 2069 659,'-5'9'35,"5"-5"-11,-4-2 33,4-2-14,0-2-43,4 0-26,-4 2-31,9-2-44,-5 2-312</inkml:trace>
  <inkml:trace contextRef="#ctx0" brushRef="#br0" timeOffset="4552">878 1862 637,'4'1'62,"-4"-1"-22,-4-1 10,4-3-10,-5-2-1,1 0-8,4-1-8,-4-1 9,4 0-8,0-2-10,4 3-1,0-3-5,9 5 7,4-3 3,7 6-10,1 2 3,3 4-2,1 7-1,-7 10 3,-3 10-3,-2 10-6,-13 6-1,-4 7-1,-4-1 0,-4-5-2,-1-6 2,5-8 0,-7-10 0,7-8 2,-1-11 2,-3-3 2,-1-8-1,1-5-4,0-4-1,-1-7 0,5 2 0,4-2 0,4 3-1,5 4 2,3 4-1,5 3 1,3 2 1,1 4-2,0 4 0,7 2-3,-7 2-10,2-1-8,-1 3-12,-1-2-44,-8-1-87,1-3-38,0-4-269</inkml:trace>
  <inkml:trace contextRef="#ctx0" brushRef="#br0" timeOffset="5048">1207 1643 687,'-21'-10'42,"0"6"-5,6 4-8,-2 8-10,9 6 5,-5 3 1,9 4-9,0 0 5,4-2-5,8-3-3,5-7 3,8-3-3,7-2-5,5 0-2,8 0 0,-2 3-3,5 10-1,-7 10-2,-12 8-6,-8 7-10,-10 2 9,-14 0 3,-6-5 4,-4-11 1,-4-10 9,1-13 8,-1-13-7,0-15-6,3-9-1,8-10-4,2-9 1,4-2-1,4 1 0,4 3-1,0 0 1,4 8-1,2 4-11,4 6-42,-1 9-105,-5 12-239</inkml:trace>
  <inkml:trace contextRef="#ctx0" brushRef="#br0" timeOffset="5512">1553 1718 815,'4'-4'24,"0"0"-14,-4 0 35,0 2 10,0 0-33,0 2-14,4 6-6,-4-4-1,0 0 3,5 0-4,-5 2 0,4 1-24,0 1-69,0 0-186</inkml:trace>
  <inkml:trace contextRef="#ctx0" brushRef="#br0" timeOffset="5894">1525 1235 723,'-4'0'58,"4"0"-29,-5-2 30,5 2 8,0 0-32,0 2-19,0-2-2,0 2-4,5 0-4,-5 3 22,8 3-1,2 3 9,8 5-6,3 3-7,7 6 2,-3 6-4,1 1-7,2 5-6,-7-1 0,-3-1-7,0-3 2,-1 0 0,-4-2-3,-5-2-16,-3-1-28,0 0-39,1-8-75,2-4-106</inkml:trace>
  <inkml:trace contextRef="#ctx0" brushRef="#br0" timeOffset="6248">1808 1233 720,'-8'13'22,"-2"2"3,5 0 24,5 3-12,1-1-10,9-3-6,7-1-4,-1-4 7,6-5-7,6-4-2,1-4-2,3-5-2,-6 0-1,-7-6 1,-2-1 0,-4-2 3,-9-5-2,-4 1-11,-8-3 6,-5-2-2,-11 2-3,3 4 2,-8 2-2,0 5-1,4 6 4,1 8-5,7 7 0,1 4-1,3 5 0,-1 8-3,8 7 3,-2 9 0,8 6 1,0 0-18,8-4-20,8-5-73,1-12-237</inkml:trace>
  <inkml:trace contextRef="#ctx0" brushRef="#br0" timeOffset="6638">2165 1091 785,'-6'5'21,"2"-1"-14,-4-1 26,4-3 17,-1 0-41,5 1-9,0 3-26,5 2-59,-5-1-393</inkml:trace>
  <inkml:trace contextRef="#ctx0" brushRef="#br0" timeOffset="6854">2161 838 755,'4'-27'16,"10"0"18,3 4 10,-4 4 8,-1 9-15,8 5 4,-3 6-9,0 9 7,6 3-9,3 9-8,-5 3-7,3 7-2,-8 5-1,1 3-5,-11 4-1,-2 0-4,-1-2-1,-3-2 2,-3-7-1,-1-10 3,3-4 0,-2-11 0,1-6 13,2-4-5,-4-6-10,-4-3 0,3-7-3,-3-2 0,4-4-2,4 3 2,4 2-2,0 2-1,9 8 3,1 1-1,4 5 1,7 2 0,1 2 0,2 3-6,-2 3-21,5 0-30,-5-1-61,-7 1-98,-2-1-183</inkml:trace>
  <inkml:trace contextRef="#ctx0" brushRef="#br0" timeOffset="7334">2464 470 716,'-4'-4'45,"0"2"-8,-1 2 24,5 0-13,0 2-6,5 2 4,-5 3-7,8 5 2,-4 3 2,5 5-7,6 3-5,-2 0-13,-1 3 10,5 3-13,7 2-9,-3-1 1,7 3-7,-2 3 2,-1 0-2,-1 5-13,-3 1-65,-7 0-116,-2 1-172</inkml:trace>
  <inkml:trace contextRef="#ctx0" brushRef="#br0" timeOffset="8100">264 3211 634,'4'-6'19,"-4"2"-12,4-3 25,5-2 3,2-3 1,6-3 1,0-7-6,11-7 5,10-3-2,-2-6-11,13-5-6,-2 3 2,2-2-11,4 2-3,5 0-1,-1 1 1,5 1 1,8-5-3,-4-3 2,9 1 0,-5-5 1,0 0-6,-2-2 4,-3 2-1,3 0 0,-6 1-2,-6 1 2,1 2-2,0 2 0,-4 3 1,0 1 0,1 2-2,-1-2 1,-5-1-1,4-1 1,1 0 0,0 3-1,-8 3-1,2 2 1,-7 5 0,-3 2 0,-8 2 1,-1 2-1,-2 2 0,-4-2-1,1 0 1,2 0 0,-7 0 0,5 2-1,-2-4 0,0 0 1,-2 0 0,2-2 0,-2 1 0,3 3 0,-5 0 1,0 1-1,3 1-1,-4 2 1,5-2 1,-4 2-1,3 1 0,1 1-1,-4 0 1,3 4 0,-4 0 0,1-1-1,-7 1 2,4 1-2,-1-1 2,-1 1-2,-3 2 2,3 1-1,-6 1 0,4 5 1,-6-4 1,0 2-2,0-1 0,5-3 1,-1-1-1,5 0 0,-7-1 0,8 2 1,-6-1-2,-4 4 3,0 0-2,1 2 3,-5 3 2,4 1-3,-8-3-1,4 3-1,0-1-4,-5 2 0,-3-1-15,0 3-40,-4 1-67,0 5-54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2:52.8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409 118 523,'0'-1'78,"0"-2"-22,0 2 14,1-2-31,5 2-6,-6-3-7,4 0 64,-4 0-61,4 2 1,-4-2-17,0 4 9,4-1 0,-4-2-5,0 2-2,0-3-2,0 2-2,0-2 0,0 0-9,0-1 2,0 1 3,-4 0 0,4-2 1,0 0 2,-4-1 9,0-1-8,4 0-5,-7 0 3,4 3-4,1 1-5,-6 2 0,4-2 3,-5 3-2,-3 1-1,-1 0 0,-2 1 1,-7 3-1,1 2 1,-1-1-1,0 3 0,-4 4-2,-2 1 1,3 6-1,-7 4 2,2 8 3,2 5 3,3 9 0,-2-1-5,9 2 4,5-4 1,9-2-3,12-2 4,9-3-5,11-6 15,16-1-7,13-8 0,8-9-2,2-7-4,1-6 1,-16-6-4,-9-1 10,-15-1-1,-11 3-1,-8-1 7,-5 4 0,0 2-12,-8 2-4,4 0-4,-4 0-2,-1 0-14,1 4-21,-4 0-71,4 2-29,-6-3-40,6 3-57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2:58.1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750 196 484,'0'0'90,"0"-4"-61,0 4 26,0-1 22,0-1-29,0 0-22,0 2-1,0 0-14,0 0 4,0 0 1,0 0 2,0 0 8,0-2 9,0 2-6,0 0-11,0-2-6,0 0 0,-5-2-7,1 3-3,0-6-1,-4 3-1,1 1 2,2-1 1,-3 0-2,4 0 1,-1 1 0,1 1 0,-4 0 0,4 0-2,-5 0 0,-5 0 0,9 0 1,-4 2 0,1-2-1,3 1 0,-3-2 1,4 2 0,0-2 0,-5 2-1,5 1 1,-6 0-2,5 0 1,-4 1 0,-4 3 0,5 0-1,0 0 1,-1 2 0,-5-2 1,9-1-1,-4 3 0,1-2 0,-5 1 0,5-1 0,-6 4 0,4 0 0,-7-1 0,4 1 0,1 4-1,-4-5 1,8 1 0,-5 2 0,5-3 0,-1 1 0,1-1-1,-6 1 3,8 2-4,-6 2 4,-1 1-2,-4 2 0,2 1-1,-2-1 1,4-2 0,5 1 0,-1-2 1,5-1-2,0 1 1,4-1 0,-6 2 0,6 3 0,-1-1 0,-2-2 1,2 5-1,1-5 0,0-3 1,0-1 1,1-3-2,3 0 2,6-2-1,-1-1 2,-1 1-2,0 2-1,5 0 0,-5-1 1,-3 3 1,-1 0-2,7-2 3,-2-2-2,-1-3 0,9-1-1,0 0 4,2 0-4,2 0 2,-2 0-2,-1 0 0,-1 0 2,-5 4-2,1-2 0,2 0 0,-2 0 2,4-4 1,0 2-1,-2-4-1,6 0 0,0 0 1,3 0-1,-3 3 3,0-1 0,-5-2 1,1 4-4,-1-2 0,1 2 6,3 0-2,-3 0-3,4 2 3,-1-2-4,1 2 1,-5 0-2,3 1 1,-1 1 2,-1 0-2,-5 4-2,-2-2 3,4 5-2,-9 0 3,-5 7 3,-9 3-2,-2 4 3,-6 0-4,-12 2-3,-4 0 4,-10-3-2,-1 1-1,-5-3 0,-4-7 2,-5-2-1,1-1-1,-1-6 1,7-5 3,2-2-3,4-5-2,0-2 0,12-1-2,-4 1 2,12 4 0,1 0-1,7 2 0,5-2-3,3 4-18,5 0-54,0 4-19,8-2-52,0-2-82</inkml:trace>
  <inkml:trace contextRef="#ctx0" brushRef="#br0" timeOffset="1604">1415 275 569,'10'-12'48,"-2"-3"12,1 2 32,-1-4-33,-4-1-3,5 5 7,-5-2-7,0 1-18,-2 3 4,1 5-5,-3 2-28,0 6 5,-3 8-12,-3 10 19,-2 11-4,-9 13 3,0 6-1,-7 6 12,-1-3-13,4-5-7,1 2-4,-1-10-1,8-3-4,-2-10 0,7-4-2,3-10 0,1-5 6,4-8 10,4-4-14,-4-7 7,5-10-6,-4-8 1,6-6-4,0-5-1,1-4 1,1 2-16,3 2 16,5-3-2,3 3-6,1 2 8,0 2-8,-1-1 4,1 4 6,-4 5-2,-3 2 1,0 7 3,-6 10-4,-4 3-4,-4 4-10,0 4 3,0 8 9,-4 5 4,4 10 1,0 6-3,4 5 4,1 2-3,-1 2-1,0 5 1,4-1-1,-3 0 5,0 2-5,2 0 6,0 0-12,-2-2 6,-1-2 0,0-1 1,0-9-1,-4-5-1,4-6-10,-4-6-22,0-5-70,0-6-12,0-4-44,0-4-226</inkml:trace>
  <inkml:trace contextRef="#ctx0" brushRef="#br0" timeOffset="2272">1442 545 838,'-17'-5'30,"2"-1"72,6-2-28,5 1-32,4 1-26,4-2-15,10 3 1,13-5 0,2 2-2,12-1-7,4 1-58,-3 4-101,3-2-234</inkml:trace>
  <inkml:trace contextRef="#ctx0" brushRef="#br0" timeOffset="2618">2336 294 728,'0'-13'61,"-4"3"25,0 1 20,0 1-53,-1 4-14,-3 2-14,0 4-6,-4 7 10,0 7 17,-5 3-6,0 12-4,4 0-10,-1 1-9,4 1-6,6-3 0,0 1-4,4-4-4,0-2 2,4-2-1,0-2-8,1-4 4,-1 4-10,-4-3-52,1-3-89,2 4-45,-3-6-176</inkml:trace>
  <inkml:trace contextRef="#ctx0" brushRef="#br0" timeOffset="2940">2274 293 808,'-4'-34'32,"-4"2"8,-1 4 65,1 1-35,4 0-15,4-43-13,4 63 3,0-1-15,5 1-10,-1-3-6,6-3 9,13 3-5,2-2-7,4 7-2,4 1-1,4 6-7,0 8 0,-7 5 1,-2 6 1,-11 7-3,-8 7 3,-13 2-1,-13 3 5,-8-1-4,-11-3-1,-6 0 3,-7-5-5,0-4 5,1-7-2,9-4 3,-1-10-3,10-1-2,5-6 0,2-3 8,10-2-7,1 1 9,4 1-9,4 0 4,0 1-6,0 6-10,4 6 9,4 9 1,1 6 5,10 9-3,2 9 0,6 6-2,4 4 2,-2 4 2,4-1-4,-4-5 0,-1-6 0,-2-8 0,-10-5-2,0-10 2,-4-7-1,-3-7-3,-5-1-15,0-6-21,1 0-15,-1-4-5,0-4-56,0-5-77,2 0-117</inkml:trace>
  <inkml:trace contextRef="#ctx0" brushRef="#br0" timeOffset="3862">62 1090 483,'-9'0'164,"1"-2"-131,-2 2 40,4 2-21,-2 0-12,4 0 0,-5 0-5,5-1-4,0-1-4,4 0-7,0 4-7,4-4-3,-4 0 6,8 2 3,1 2-3,5-2 2,13 0-6,2 2 5,12-3-3,8 2-1,9-2-10,8 3 4,0 0 0,0 0-2,4-2 3,4-4-7,16-2 7,5-4-3,16-1 0,9-1-2,-1 3 2,5 1 5,-5 2-4,-2 2-4,-1 0 4,2 0-2,-7 0 3,-4 1-4,-8-3 1,-5-2-3,-2-2 5,-12 3-6,0-5 2,-14-2 2,0 4-3,-13-1 2,-9-1-2,-5 3 0,-7-1 0,-7 1 0,-8-1 0,-8 2-1,-4 2-1,1 0-9,-12 0-34,2-1-24,-4-1-9,-2 1-92,-3-3-329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26.5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31 617,'9'-1'175,"-9"-2"-173,0 2 0,4-2 19,-4-2 10,0 5 6,4-4 17,-4 2-21,4-2-13,-4 0 7,0 4-1,0-1-11,4-2 0,-4 3-6,0 0 7,0 0-8,0 0-3,-4 3 2,4-3 5,0 0-6,0 1-5,-4 5 11,0 2-4,-5 5-5,-3 1 2,3 7-3,-2 2 2,3 4 1,-1 4 5,-3 1 6,3 4-3,-3 1-8,0-5 1,8 1 0,-4-6-5,3-4 5,1-4-3,4-6-2,0-1 0,-4-5-1,4 1 0,0-4 1,0 0 1,0 0-1,0-2 1,4-2 1,-4-2-3,0 0 2,0 0 0,9 0-2,-1 0-1,2-2 1,8 3 1,7-2-1,4-1 1,8 3 2,0-3-2,5 0-1,7 2 1,0-2-1,-4 0 0,-1 4-2,-1 0 2,-10 0 0,-4 4 1,-1-2-1,-11 0 0,-4-2 4,-1 0-4,-7 2-1,-1-2-2,-3 0-26,-1 0-35,0 0 6,0 0-24,0 0-12,-1-2 26,1 0-32,0-4-49,1 1 20,-2-3-70</inkml:trace>
  <inkml:trace contextRef="#ctx0" brushRef="#br0" timeOffset="636">577 351 296,'-4'-5'140,"-5"-5"-45,1 2 12,0-1-30,-1 3-12,-2-2 0,3 3-23,-1 2 14,5 2-13,-5 2-22,5 2-2,0 2 13,0 3 0,0 2-10,8-1 16,0 5-1,9-5 0,4 0-20,11-1-4,-3 6-1,7-5-5,-2 3-6,-8 3 6,1 1-3,-7 4-3,-11 2 2,-5 1 5,-13 4-6,-8 3-2,-3-1 3,-10-4-5,6-2 6,-1 0-3,2-7-1,9-5 1,1-3-1,9-4-8,3-3-2,-2-1-15,7 0-4,0-1-61,7-3-33,2-4-124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27.9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84 144 669,'0'-5'67,"-4"-5"35,4 6-12,0-1-12,-4 1-19,4 2-12,0 0-12,0 4-10,-4 4 1,-1 7 20,-6 8-15,3 9-3,-5 9-14,0 3 0,9 2-8,0-1 0,4-7-3,4-2 4,0-5-7,-4-4 0,5-4 0,-5-4-9,0-7-29,0 2-31,0-11-48,4 3-40,-4-8-82</inkml:trace>
  <inkml:trace contextRef="#ctx0" brushRef="#br0" timeOffset="330">31 133 884,'-9'-21'6,"5"3"62,0 3 29,4 2-54,0 5-14,0 4-15,0 4-8,8 6 6,9 4 12,0 3 6,15 6-13,-2 6-7,2 0-3,-6 2-1,-12 0 0,-5 0 5,-13-1-4,-10 1 1,-4 0 5,-7-2-11,-8-4 1,4-4 0,1 1-1,7-5 0,4-5 4,7-6-4,4 1 1,6-3 1,2-3-4,-2 3 0,4-2 3,10-2-2,3-4 3,8 4 5,16-5-7,4 7 8,8 4-3,-1 3-2,4 7 0,-7 3-1,-12 1-2,-8 3-1,-12 0 4,-11 1 12,-12 0-15,-6 1 0,-9-2 11,-7-1-12,-2-5 4,-9-5-4,4-2-1,2-6 0,4-2-5,-2-4-17,13-1-11,1-5 0,8 2-36,0 1-80,11 1-62,10-2-226</inkml:trace>
  <inkml:trace contextRef="#ctx0" brushRef="#br0" timeOffset="946">600 466 885,'0'-13'8,"0"-5"89,4-2-20,0-1-33,6 2-7,4 3-3,-2 5-7,1 3-7,4 12 1,1 4 5,9 7-2,-5 8-12,9 7 9,-10 3-10,-8-2-2,-9 5-4,-8-5-1,-9-3-2,-4-6 1,1-3-1,-4-12 10,7-3-6,5-13 9,4-12-12,-1-2-3,5-12 2,5-3-1,3-5 1,5 3-2,-1 0 0,4 7-3,5 7-10,-4 7-17,7 9-16,-8 2-32,6 14-45,1 2 0,3 9-88,6 2-207</inkml:trace>
  <inkml:trace contextRef="#ctx0" brushRef="#br0" timeOffset="1328">1106 505 714,'5'0'77,"-5"0"-4,4-8 15,-3 4-36,10-5-16,5-5-12,1 1 1,4-2-2,7-5 1,-3 0 7,-1-6 0,-3 7-10,-4-2-3,-9 4-7,-3 6 17,-5 3-12,-3 2-3,-1 4-11,-6 4-1,-3 4 0,-14 7-1,1 6-2,-4 6 0,-2 8 2,11-1 0,3 3 0,13 0 0,12-3 0,13-5 1,10-4 0,15-10-2,4-3 0,4-10 1,-1-10 3,4-7-3,-7-8 2,0-6-2,-9-5 1,-5-3 1,-13 7 14,-8 1 11,-9 12-11,-14 6-15,-9 9 1,-5 12 0,-12 5-1,0 8-1,-1 6-1,2 3 0,7 1-5,13 2-7,6-3 2,8-4 1,8-7 2,5-6 6,7-7 0,5-10 4,0-7-4,7-7 3,-1-3-1,0 0 5,-10 2 0,-8 8 1,-2 3-6,-7 8-2,1 8 2,-1 5 1,4 2-1,5 8 0,-1-6-1,8 5 1,-3-7 0,4-6-3,-1-3 0,-3-8 3,4-7-1,2-6-2,-1-11 3,-1-1 0,2-5 0,-1-4 0,-6-7 0,3-3 0,-1-3 0,-1-5-3,-3-5 3,4 2 3,-10 6-3,-3 7 1,-1 15 3,-4 12 3,-4 5 2,-1 8-9,1 7 3,-6 2 2,2 7-3,-2 1 5,-2 6 5,3 3 6,-4 1 4,2 1-4,0 1-9,5-2 2,-2-4-5,8-1-5,0 1 3,0-2-3,4 0-1,0 9 1,-2-2 1,2 7 0,-4 5-2,0 1 0,-4 3 0,2-1 0,-2-7-1,-4-1-2,8-12 0,0-2-2,0-11 2,0-4 3,8-6 5,1-8-5,10-5 2,2-6-2,2-6 0,8-1 1,-10-3-1,0 2 1,-2 6 2,-10 5-3,-1 6 0,-3 8-3,-5 10-5,-5 5 8,1 7 0,0 3 0,0 8 1,-1 5 0,5-2-1,5-2-2,7-5 2,1-2 0,7-7 0,9-5 3,-2-9-3,8-4-3,1-5 0,-2-9-1,3-2 2,-8-7 1,-5-4 1,-3-5 0,-4-3 0,-3-3 0,0 4 1,-10 5-1,0 8 0,-4 10 1,-4 9-1,-10 13 0,-4 13 3,-3 13 0,-7 7 2,7 6-4,8-2-1,17-8 6,9-1-5,9-11 2,13-6-2,2-6 1,2-7-2,5-3 0,-13-4-2,4-2-3,-17 4-6,0-1-8,-9 2 1,-9 3-18,-16 4 30,-5 3-9,-8 3-2,-12-1-57,0 3-138,3-5-134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30.9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35 148 894,'0'-8'22,"-5"-2"98,5 2-51,-4 3-17,4 3-20,-4 2-18,4 2-9,-4 3 9,-1 7-7,-2 3 6,5 5-8,-3 3-5,8 4 11,1-3-10,8 5 2,-4-2-2,5-2 1,1-4-1,3-4 0,1-7 4,-1-5 0,5-6-1,5-7 0,-6-5-2,3-6 2,-3-7-3,0-2 0,-1-7 1,-8 0-1,-3 3 0,-1 5 0,-4 8 3,-4 7 10,-4 7-14,4 9 0,0 5 0,4 9 0,0 5 3,9 5-3,3 1 0,5 0 0,1-3 0,9-4-1,-10-7-3,7-7-3,-7-3-5,0-6 5,-1-7 2,-3-3-2,0-5 7,1-7-2,4 2 3,-5-8-1,4-2 0,3-1 0,-3-3 0,0 4 0,-1 5 2,-3 3-1,-9 8 6,-2 5 3,-3 4-1,-2 0-5,-1 18-2,-1-5 2,-2 1 16,1 6 6,0-5-4,0 14 11,-2 2-12,0 2 3,4 6-7,-5 1-1,1 4-1,4 5-8,0 3-5,0 3 7,0 4-5,4-4-2,1-3 0,-5 4-1,0-10-1,0 0 3,0-7-2,-5-8 1,5-10-2,0-7 2,0-8 0,5-2-2,-5-9-2,8-7 0,-6-9 0,6-9-2,0-4 2,2-6-5,-1-2 1,-5-4 3,0-4-2,4 1 4,-3 1-2,-1 2 1,2 5 1,1 4-1,2 3-1,5 4-2,-1 9 4,1 4-1,-1 9 0,-1 6-4,7 8 3,-3 4 2,3 8 1,7 6 0,0 2-1,-2 9 2,-8 4-1,-3 2 0,-9 1 2,-8 2-2,-4-3 0,-9 1-5,-11-5 4,-6-4 0,-3-2 0,-6-10-12,4-2-40,-2-7-6,7-8-45,6-6-139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32.7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62 519 624,'0'-8'115,"0"-2"-19,0-1 21,0-1-39,0 4-23,0-1 1,0-1-7,0 5-4,0 1-1,0 0-23,0 4-12,-4 4-2,4 5 5,0 5 9,-5 9 12,1 8-13,4 5 5,-5 4-8,10 8-2,-1-2-4,1 2-5,3 0 1,-4 0-7,-4-2 4,-4-2-3,0 0 1,0-2-2,-5-3-4,-1-9-41,6-5-41,0-8-7,4-9-57,4-12-55,5-9-386</inkml:trace>
  <inkml:trace contextRef="#ctx0" brushRef="#br0" timeOffset="352">38 555 732,'-13'-31'79,"1"4"46,3 3-47,5 6-24,4 5-22,4 3-19,9 3 5,8 7 7,7 3 5,6 7-4,6 3-14,-3 13-9,-6 2 4,-7 4-2,-5-1 1,-14 6 3,-14-3-5,-10-3-1,-7 0 1,-10-4 2,2-7-6,-1-6 0,8-5-4,6-6 0,7-3-21,6-4-28,6 0-8,7-4-44,4 1-42,14-7-21,6 1-71</inkml:trace>
  <inkml:trace contextRef="#ctx0" brushRef="#br0" timeOffset="668">607 574 548,'19'-14'149,"-6"3"-39,-7-6-9,-4 4-23,3-6-34,-4 5-7,-5-2-5,0 3-3,-2 3 3,-7 5-7,-6 1-12,-2 9 1,-5 3 8,-5 11-10,0 3 0,-4 5-3,9 3-7,3-1 4,6 0-5,8-1 0,4-1 2,10-1-3,0-4 0,6-7 2,3-1-2,9-10 6,-5-6-2,6-10-3,0-5 4,-2-11-2,1-2 9,-2-2 12,-11 5 5,1 6 16,-7 6-16,-2 7-11,-2 6-17,-2 4 0,-1 2-2,-1 5 0,3 5 0,-2 3 2,7 0-1,3 1 1,9-1-1,5-3 1,1-1-1,9-2-13,-6-1-33,3-2-5,-7-1-35,-4-5-52,2-8-59,3-5-247</inkml:trace>
  <inkml:trace contextRef="#ctx0" brushRef="#br0" timeOffset="1162">1101 419 715,'-3'-8'90,"2"4"18,-2-1-28,-1 1-38,-1 4-3,1 0-12,-1 0-3,-4 5 2,-4 3 3,-2 6 7,-6 4-20,-4 4-2,-2 5-5,5 5-2,5-1-6,7 4-1,8-3 0,7-1 3,6 0-3,6-5 0,5-1 0,9-8 0,0 1-15,13-10-11,-4-8-5,0-7 9,3-6 1,-2-8 16,-10-6 5,4-7 0,-9-3 0,-2-7 1,0-2-1,-10-3 5,3-4-3,-4 0 15,-3-5-9,-2 3 6,-4 5 23,0 6-21,-8 7-6,4 11 7,-4 4-4,0 7 0,0 6-5,-6 1-5,4 6 1,-1 2 2,2 0-2,0 2-2,1-2-1,1 4 5,2-3-3,1 3-2,-4 0 4,4 2 1,0 0-2,0 4 7,4 1 3,-4 2 23,4 7-21,0 4 3,1 7 2,-4 4-13,3 7 6,-1 2-9,-2 2 2,2 2-3,3-4-3,4-2 2,-2-6-1,0-5-2,-2-8 0,1-2 2,-1-7-1,1-9-1,-3-5 1,0 0 3,7-9-2,-2-8-2,3-6-3,5-10-3,3-3-1,1-4-3,-7-1 10,-1 3-3,1 11 3,-10 8 1,0 9-1,-4 4-3,-4 10-15,0 12 18,-8 4 0,4 11 0,0 5-1,3 3 1,11-2 2,5-3-2,9-5 0,5-2 0,2-6-1,8-6-25,1-7-52,-2-4 1,-2-8-80,-2-4-47,-2-3-211</inkml:trace>
  <inkml:trace contextRef="#ctx0" brushRef="#br0" timeOffset="2084">1856 612 623,'4'6'43,"10"-2"72,-1-4-33,4-2-39,7-2-15,1-3-6,-2-3 4,3-3-5,-5-5 7,0 1-1,-1-4-5,-7-4-12,-1 2 8,-3-8-4,-8 5 5,-1-3-6,-4 4 2,-6 3 17,-3 7-4,-3 8-20,-8 11-6,-2 9 10,-10 12 5,6 12 1,2 4-2,9 4-6,13 3-2,10-6-5,6-6 4,17-5-5,-1-4 0,14-8-1,3-6-1,5-5-31,1-8-27,-4-4-19,-7-7 21,-1-6 0,-4-6 3,0-8 11,-3-5 4,1-7 6,-5-3 23,-3 0 8,-1-2-2,-6 2 1,-2 2 2,-4 4 8,-1 3 10,-1 3 2,-4 1 10,-4 1-4,5-3 0,-5 8-12,0 0 23,0 9-9,0 2 6,-5 5-5,5 3-1,-4 6 14,0 0-13,0 2-14,-5 2 8,-1-2-4,5 2-5,-4-2 6,5 5-9,0-1 10,0 4 1,0 2 8,-1 3-11,1 6-3,0 6 11,0 6-7,4 5-7,-5 9 14,5 4-8,-7 7-2,5 3-2,-3 1-5,1-1 1,0-4-10,3-2 0,1-8 2,0 0-1,0-11 0,0-5-2,0-8-3,1-6-37,-1-7-20,0-4 0,3-4-19,-2-2-8,3-8-79,-1 2-69,-1-7-371</inkml:trace>
  <inkml:trace contextRef="#ctx0" brushRef="#br0" timeOffset="2880">2359 482 705,'-14'-13'107,"1"1"23,5 2-38,-1 1-39,9 3-33,9-1-10,9 1 10,13-2 3,8 3-3,10-3-2,8-2-1,-4 2-9,-4-1 1,-7-5-4,-5 9 1,-11-3-1,-3 2 1,-11 2-2,-2 4-4,-1 2 2,-7 4 4,-4 5 4,-4 5 0,-2 5-2,-1 4-2,-3 2-4,5-4 6,4 4-5,6-4 5,8-6-4,6 2-3,8-3 2,7-1-3,2-2 1,2 1-1,-2-1 2,-6 0-2,-10 1 0,-6-5 0,-7 3 0,1-6 6,-13 6-5,-4-5 0,1 1-2,-7-1-2,0-3-32,-3-2-62,4-4-144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36.4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104 439 760,'-4'0'76,"-4"0"-41,-2 4 46,-7 3-29,-1 6-27,1 5-9,3 9 0,5 3-9,0 3 2,14-2-7,-1-5 2,9 1 0,4-5-2,4-7 0,7-4 1,2-3 1,-1-5-3,-1-3 1,-4-3 5,-6-5 9,-1-5 0,-1-4 2,-1-5 2,-1-2 14,-1-3-20,-1 0-3,2 2 8,-5-2 5,-5 10-6,0 2-5,-4 5-2,2 4-8,-4 4-3,2 4-2,0 6 2,-4 4 0,0 3 2,4 6-2,0 2 0,0-4 0,4-2 0,0 0-1,-2-7 5,2-5-4,0-2 3,4-11-3,-1-5 2,6-6 2,3-4-4,-8-3 0,0 7 0,-3 8-2,-1 5-2,-4 10 4,1 2 0,3 11 1,5 4-1,5 4-1,-2 0 0,7-2 1,2-4 0,5-6 0,0-1 0,2-10 0,1-2-5,-1-4-3,-2-6-2,-1-3 4,-1-10 1,-3 0 2,0-9 3,-1-7-1,-4-5 1,-3-8 0,0-5 0,-8-6 1,5-1-1,-6 1 0,-4 7 0,5 12 0,-10 10 4,5 11 9,-4 11-2,4 4-3,-4 7-7,-6 5 1,2 1-1,-1 10 5,-1 1 6,2 3 8,0 4 3,3 2-14,1 2 29,0 1-23,8 3-7,0 6 5,5 3-5,-4 8-1,7 3-3,-3 3-1,3 4 0,-1 1-2,-7-5 1,0-6-1,1 0 0,-5-12-1,1-5-7,2-10-29,-2-8-26,-1-5 19,3-8 14,-2-8-51,2-3-35,-1-10-1,0-2-43,0-8-87,-4-4-164</inkml:trace>
  <inkml:trace contextRef="#ctx0" brushRef="#br0" timeOffset="908">799 530 515,'-17'-24'164,"5"4"-45,3 1-36,9 6-10,9-1-30,3-1-19,11 0 4,13 0 0,8-3-2,4 3 4,4-1-6,-7 5-1,-9 3-8,-13 3-7,-8 5-3,-11 5 9,-11 9 10,-3 5-5,-2 8-7,-1 4-7,2 3 0,7 0-4,5-1 3,13 0-3,-1-6 1,-1-6 0,7-6 1,-3-6-1,4-5 0,0-9 2,1-7-4,0-7 3,0-8-1,0-4-1,-3-5-1,-12-3 1,-6 1 1,-10 0-2,-10 1-2,-9 7 0,-8 7-27,-9 8-69,-3 7-57,-11 8-188</inkml:trace>
  <inkml:trace contextRef="#ctx0" brushRef="#br0" timeOffset="1359">156 275 931,'-8'-15'74,"4"0"40,-1 3-56,5-1-25,5 5-25,4 3-6,7 1-2,-2 0-60,4 6-53,-4 4-177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38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115 494 620,'4'-11'118,"0"-2"-17,3-1 15,-7 2-45,0-1-16,0 5-13,-10 2-12,6 2-7,-6 8-14,-5 8 8,-3 9 15,-5 10-14,2 9 2,7 4-7,0 0 3,13-2-9,8-3-1,7-11-3,11-1-2,11-13 4,12-3-5,4-11-36,8-6-31,-1-5-50,-2-5-49,-8-3-123</inkml:trace>
  <inkml:trace contextRef="#ctx0" brushRef="#br0" timeOffset="339">447 667 496,'5'-2'167,"3"-4"-75,5-2 13,5-5-59,4-1-1,5-5 2,-2-4-16,2-2-5,-4-6-6,-1 3 3,-8-3-1,-3 3 3,-5 5 7,-6 3 8,-1 7-23,-8 3-4,-4 6-11,-6 8 2,-9 8 0,1 5 2,-9 8 2,10 6-3,-2 1-2,16 4 0,5-1 2,11 1-3,11-5 3,17-4-2,4-8-2,11-3-1,7-11-2,3-1-26,-8-8-36,2-1-19,-6-7-21,-3-3-50,-8-8-119</inkml:trace>
  <inkml:trace contextRef="#ctx0" brushRef="#br0" timeOffset="751">1086 95 690,'-4'-13'99,"0"-6"42,0 5-44,4 1-16,-5 5-20,0 1 5,3 3-22,0 2-12,0 2-9,2 0-9,-3 6-7,2 5 10,-7 6 31,1 10-23,-2 15-7,5 5 1,3 6-3,5 7-7,1-1-4,4 4 3,2-5-7,-3-1 4,4-1-5,-8-7 1,-4-4 2,0-7-3,0-9-25,0-6-21,0-10-34,0-9 4,4 0-38,0-10-35,9-5-91,5-8-389</inkml:trace>
  <inkml:trace contextRef="#ctx0" brushRef="#br0" timeOffset="1119">1335 185 610,'-4'-27'71,"2"0"-3,-2 1 58,0 3-66,-2 2 10,5 4-19,-2 1-6,-1 7-6,0-1-8,2 6 10,-2 0-17,1 3-9,2 1-3,-2 1-3,-1 3 3,-1-2-1,4 4 3,-3 0-1,0-3-5,1 9 6,1 3-3,-2 7 16,0 5-7,-2 9 14,2 8-18,3 6 6,1 5-4,1-1-8,3 3-4,2-3-4,-2-4 1,2-2 0,-2-6-3,0-2 0,3-1-1,-2-11-33,-1 1-42,1-8-41,2-3-73,3-9-64</inkml:trace>
  <inkml:trace contextRef="#ctx0" brushRef="#br0" timeOffset="1522">1804 342 446,'1'-15'353,"-6"3"-269,-7 5 18,-2 3-43,-5 6-24,-2 4-6,0 5-5,4 3-4,-6 3 9,9 1 1,3-1-6,7-2-7,4-2 1,7 5 5,5-5-3,9 1-6,8 1-8,1 2-6,6 0 4,-6 5-4,-3-2 1,-9 0 1,-9 3 1,-11-4 4,-10 2-3,-5-3 3,-11-3 1,0-4-7,2-5 2,5-2-1,2-4-2,5-3-12,4-2-9,1 1-38,5-2-76,3-1-57,2-3-302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40.8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305 54 769,'-12'-8'126,"0"1"-46,-2 3 4,-13 8-48,-4 5-5,-8 8-2,1 6 2,0 6-8,2 0-9,7 3-5,15-1-6,0 1 0,13-3-1,2-2 2,13-6-3,-5 0-1,5-10 0,3-4-6,0-7 4,1-7 1,-1-8-1,0-6-1,2-7-2,-6-7 5,-3-5 0,-3 3 1,-7-3 0,0 5-1,-3 3 2,1 9-2,2 4 11,2 3-10,2 7 2,5 7-3,9 4 0,4 2 0,8 5 5,5 1-4,-1 6-1,-5 4 2,-5 1-1,-4 6 0,-12 4 1,-4 1 1,-4-1-1,-7-2-1,2-4-1,0-6 1,-2-7-1,3-7 10,4-5 52,-3-5-34,3-11-19,0-9-6,3-9-3,1-3 2,3-3-1,2 4 1,1 5 1,-2 8 3,-1 6-6,-1 9 0,-2 6-8,4 8 8,6 3 0,-1 7 1,8 3 2,3 8-3,-2-2-1,-1 4 1,2-3 0,-9-3 0,-1 4-34,-2 0-37,-3-4-61,-2 0-44,4-2-175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20.2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368 128 684,'6'-13'118,"-4"-4"-73,-2-1 62,0 5-46,-4-6-12,0 5 0,-5 1 14,1 0 4,0 7-21,-11 4-12,1 6-10,-7 5 3,-10 12-2,-6 6 1,2 10-8,-5 7-1,3 2-4,11-2-10,4 2 0,8-2-3,12-4 0,8-5 0,9-3-1,13-5 1,3-8 0,12-5 1,0-11 0,9-12-1,1-8 0,-4-10 0,-10-6 5,-4 3-3,-10 3 2,-11 9-2,-3 5-2,-6 11 0,4 4-2,-5 2-1,5 5 3,-5 5 4,4 3 0,1 6-1,-5 2-3,4-2 1,0 0-1,4 0-3,5 4-60,8-4-114,16-2-95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41.6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312 144 809,'-9'-8'111,"1"-1"-5,-1 1-1,-2 2-37,3 2-30,1 3-16,1 2-8,-2 6 4,-4 4 1,-2 6 0,-1 8-8,2 4 1,2 7 1,7 0-6,7 5 4,1-1-7,4 3-1,1-2-1,-4 8 0,-2-4-2,-3 0-1,-3-1-30,-1-6-21,0-7-63,0-6-38,2-6-74,4-8-360</inkml:trace>
  <inkml:trace contextRef="#ctx0" brushRef="#br0" timeOffset="292">83 548 707,'-25'-17'134,"2"0"-73,5 4 67,8 1-68,3 7-37,7-3-18,11 8-3,7-2-2,11-2 0,10 2 1,9-4-1,4 2 2,-3-5 0,0-1-2,-6-3 0,-3-4 0,-7-5 1,-7-2 2,-7-6-3,-3-2 9,-6-4 9,-6-5-4,0 0 7,0-2-12,-4 3 7,0 3 1,0 11-3,0 3 11,-1 13-4,-2 6-13,-5 10-5,-2 10 3,-13 10 13,1 12 13,-9 10-9,6 6-5,2 1 0,5 2-10,8-2-3,6-3 2,1-5-6,6 2 4,1-8-4,2-6 0,2 0 0,6-8-1,-5-10-3,5-6 0,2-11 3,8-11 0,2-10 0,9-6-1,-9-4 1,4 8 0,-8 6-5,-9 9 2,-5 6-2,1 8 5,-1 6 0,4 3 0,2 2 1,5 4-1,-1-3 0,2-5-11,1-2-9,3-7 15,0-5-5,-2-11 0,5-3 1,0-10 4,-3-4 2,-8-6 2,-3-5 0,-9 5 1,-9 1 0,-8 4 0,-5 12-1,-3 10-2,-2 12 3,-3 15 2,5 12 1,4 9-1,11 3 1,6 3-1,14-2-1,7-4-1,10-7 3,4-7-2,6-7-1,4-5 0,0-6 0,0-8-4,-7-4 3,-2-4-14,-6-2-14,-5-3-36,-8 2-73,-3-2-194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43.0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64 117 863,'-4'-13'117,"-3"2"-48,2 1 7,-4 8-46,1 11 30,-3 13 8,2 14-20,2 14 4,6 6-3,5 3-19,9 0-11,-2 0-3,3-2-8,-2-6-5,2-3 0,-5-6-3,-1-7-22,-3-3-78,-4-11-43,-1-2-112,0-7-275</inkml:trace>
  <inkml:trace contextRef="#ctx0" brushRef="#br0" timeOffset="240">-2 547 495,'2'-23'371,"2"-4"-345,3 2 78,2 2-51,7 0-46,10 6-5,5 2-2,4 5-21,1 2-68,1 12-107,-1 2-372</inkml:trace>
  <inkml:trace contextRef="#ctx0" brushRef="#br0" timeOffset="412">320 472 858,'-11'-14'26,"9"-6"29,7-9 54,10-4-52,6 1-5,10 1 20,5 6-34,5 6-9,-3 13-6,3 10-9,-7 11-2,-2 12 6,-7 8 0,-5 5-10,-8 4 10,-9-2-13,-10-2-4,-7-5 4,-4-6-1,1-10-2,0-11 9,0-8-7,5-14-4,3-7 0,6-13-4,8-6-13,10-5 12,9 1-5,7 8-5,5 3 1,4 12 2,2 4 3,3 9 6,4 1 2,1 4 0,4-1 0,1 3 2,-2-3-2,-10 2 3,-9-2-2,-13 0 3,-10 0 3,-6-1 2,-8-3 12,-1 4-16,-6 0 2,-6 2-6,-5 8 3,-7 6 0,-1 5-3,-4 6-1,1 4 1,5 1 0,4 3 0,6 2-5,4-3 4,6 3 0,10-6-3,5-6-1,5-2-2,8-11 7,4-8 0,9-10 0,1-9 0,0-10 0,0-3 4,-8-1-3,-5-1 1,-8 7 6,-5 9 5,-5 7-1,-1 3-12,-3 8-15,-4 6 13,1 7 1,-1 5 1,2 9-7,2 3-8,2 1-1,2-2-7,3 1-5,1-7 9,4-5 6,-3-9 12,4-5 1,2-9 1,2-9 0,3-7-1,1-6 8,-3-5 3,2-2 0,-3 1-4,-2-2-1,2 8 2,-1 4 0,-7 6 3,3 7-10,-8 6-1,4 12 0,1 7 2,3 8 0,5 8-1,3 8-1,4-3 1,-3 2-1,0-3-3,3-5-6,-2-7-2,-1-9-3,-1-9 8,1-10 5,0-9 1,-1-9 0,-1-7 0,-2-11-1,0 1 1,-6-6 1,-2-6-1,-8 1 6,-2 5 3,-6 6 2,-3 9-3,-8 13-3,-4 14-4,-6 14 0,2 15 3,2 9-2,7 9 0,10 3 0,18-1-1,13-2 1,10-3-1,8-7 0,1-5-1,-3-3-4,-4-3-1,-10-3-12,-4 2-3,-9 0-1,-12-2-1,-7-2-24,-9 0 6,-2-5 21,-4-6 10,4-6 6,2-4 3,4-7 0,5-9 0,3-5 2,7-5 1,9-5 2,5-5 6,5-2 4,5 1 7,0 5-9,1 1 3,4 7 1,-4 7 8,1 6 1,-1 3-18,-5 10-1,0 8-4,-3 3 3,-1 13-2,-4 0 0,-2 7-2,0 2 0,-5 1-1,-5-1 2,-3-2-2,-2-2-2,-6-4-1,-1-8 2,1-3 4,2-7-4,1-9 12,3-5-12,2-13 1,3-4 1,3-12 3,5-5-3,0 1 14,2 0 2,2 4-9,-2 11-5,-4 12 0,-5 3-4,-1 10-3,3 8 2,2 9 1,1 6 2,2 12-1,7 1-2,-3 5 4,1-5-4,3-3 2,2 0-1,0-10 2,-3-6-2,-2-10 3,3-6 3,-3-11-5,-1-8 0,4-10 1,1-6 1,0-8-3,-1-2 0,1 2 2,-4 6 2,-2 9 6,-6 11-10,-4 9 0,-2 13-5,-6 9 5,3 8 0,3 6 0,3 10-1,5-3 1,4-1 0,4-5-3,-3-7 3,4-6-13,1-7 7,0-8 0,3-4 5,1-7-3,5-10 2,1-6 1,-2-5 0,-4-3 1,-1 0 2,-7 8 4,-6 11 7,-5 4-8,-6 8-5,3 8-4,-3 6 2,4 3 2,0 6 2,5 2-2,-1 1 0,1-4-11,-4 1-62,2-3-24,-4-2-68,-9-3-178</inkml:trace>
  <inkml:trace contextRef="#ctx0" brushRef="#br0" timeOffset="2340">3038 123 948,'-4'-38'11,"1"5"18,3 10 63,3 6-59,5 9-33,2 8-3,3 6-23,7 4-31,1 5-20,4 2-64,-1 1-75,4-3 45,-3-3 171,5-11 118,-2-1 75,-3-8-58,3-3-15,-3-5-53,-4 1-6,-5 0-3,-5 0 1,-11 5-27,-6 2 0,-3 4-18,-8 7-9,-3 6 8,-4 6-3,2 6-8,-2 10 3,7 2-5,9-3 2,9 3 1,10-2-1,10-4 0,7-1-2,5 1-14,-2 0 4,-3-2-21,-7-2-2,-10 0 15,-10-5-13,-6-3-3,-6-6 26,-2-3 3,3-4 1,0-6 4,6-6 0,0-5 0,4-10 1,3-2-1,1 0 4,1-3-3,2-1 5,1 2 7,-4-1-1,0 1 0,2 0-5,-2 2 6,3 3-8,-2 2 0,4 7 1,-1 3-2,3 11 2,5 2 2,2 7-1,3 3-1,3 5-6,-4 3 3,-2 4-1,-3 0 2,2-2-1,-1 6-2,-2-2-1,0-2 1,-2 2-1,-6-2-1,-6 2-13,-4-2 3,-9 2-10,-4-2 17,-2-6 1,2-3 3,7-7 7,3-7 8,6-6-9,5-9-6,6-6 6,2-10 3,9-1-1,6-4-1,4 2 0,5 4 8,2 5-12,2 10-1,-7 3 1,-5 12-2,-6 4 1,-6 6 2,0 9-3,-6 2 4,-3 6-4,-3 0-1,-8 0-13,-3-5-21,-3 0-27,-6-3-65,-3-6-74,-2-3-92</inkml:trace>
  <inkml:trace contextRef="#ctx0" brushRef="#br0" timeOffset="3232">4013 106 674,'31'-31'10,"-2"8"41,-8 8 2,-10 7-52,-2 8-1,-4 4 0,0 7 0,-1 3-13,3 5-47,-2 1-50,7-5 80,3-4 30,3-5 14,2-6 89,1-6 12,0-5-24,-1-3 9,-3 5-33,-5-5 7,-3 5 8,-5 1-32,-1 0-9,-10 2-32,-2 5-3,-9 1 8,-6 1-11,-5 13-3,-2 3 2,1 6-2,6 4 0,6 0-1,6 4-11,3-4-6,2-6-8,6-5 7,1-4 14,5-6 5,7-8 3,6-7-2,6-7-1,8-7 0,0-4 3,61-49 4,-80 72 12,-5 2-9,-1 2-4,0 2-5,7 2 6,-3 7-7,2 4 5,-3 4-5,4 1 0,0-5 0,1 0 4,2-5-3,4-6 2,0 0-6,0-4-6,2 0-2,-2 0-2,-4-2 3,0 2 7,-2 2 0,-1-2 3,-1-2 0,1 0-1,-4 0-11,1-2-51,-6-1-13,2-3-32,-5-2-180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47.5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236 184 764,'0'-4'81,"0"-6"-18,0-3 29,0-1-42,0 5-17,-5-3-3,5 3 5,-4-1-8,-4 8-7,-1-1 0,-5 3-11,0 1-8,-3 9 1,-11 5-2,-1 10 2,-3 10-1,2 1 1,3 10-1,13-6 2,10-5-1,8-4 5,10-10-4,9-6-1,2-2 1,3 1-2,-7-6-1,-2-3-12,-5 5 1,-10-1-3,-8 1 4,-10 1-3,0-1 12,-3 2-3,4-7 4,2-1 2,4-4 3,5-8-5,2 0-4,2-10 0,12-1-1,7-12 4,6 0 0,12 3-5,2-2 6,1 7-1,-2 6 1,-6 8 0,-2 7 1,-6 8 5,-2 11 0,-12 4 5,1 6 0,-9 2-6,-8-3-2,0 1-3,-1-4 0,-3-6-22,4-7-43,0-1-59,4-5 21,-5-8-126,-3-7-261</inkml:trace>
  <inkml:trace contextRef="#ctx0" brushRef="#br0" timeOffset="511">421 291 540,'8'-44'124,"1"7"-6,-5 7-8,0 7-9,-2 13-90,-2 5-11,3 6-19,1 5-57,3 2-154</inkml:trace>
  <inkml:trace contextRef="#ctx0" brushRef="#br0" timeOffset="699">907 395 713,'0'-14'125,"-4"1"-36,-3-2 11,-5-1-39,-2 1-28,-3 1 2,-5 7-11,0 1-7,-8 8-1,2 2-5,-6 9-9,2 8 7,-2 6-3,2 2-6,3 5-1,5-1 0,11-1 1,5-3-2,8-6 2,4-4-2,8-7-10,5-6 10,7-8 2,6-6 0,-2-5 3,5-10-2,0-8 2,-8-4-2,3-11 9,-7-2-4,2-6 2,-1-5-3,-5 2 5,0-3-5,-7 12 6,-3 6 5,-6 12 2,5 15-4,-12 7-14,5 12-3,-4 13 3,-3 11 10,-5 18 7,1 14 19,-1 5 2,-2 2-18,6 0-5,1-4-5,4-9-9,-1-2 3,5-10-4,0-6 0,5-5-24,-5-4-62,4-6-12,-4-6-117,-4-3-155</inkml:trace>
  <inkml:trace contextRef="#ctx0" brushRef="#br0" timeOffset="1223">969 579 748,'21'-2'13,"0"-10"35,11-1 56,2-2-43,15-7-17,4-1-11,1-2-6,-1 1 7,-10-3-3,-3 0 6,-19-2 7,-6-4-21,-15 3-5,-4-7-10,-10 9 17,4 3-9,-2 13-1,-1 9-8,-15 18-7,-6 15 5,-7 19 6,-4 10 20,8 9 10,13-4-20,12-4-9,19-11-2,17-7 6,14-15-9,20-2-3,5-15-4,10-6-34,0-10-65,-7-2-73,-8-5-309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49.3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326 386 257,'10'-3'441,"-2"3"-307,-3-4-21,-3 2-19,-4 0-36,2-4-16,-5 2-3,1-1-2,-1-3-17,-4 2-6,-3-2-5,-1 3 5,-3 1 5,0 8-16,-10 1 0,-6 3 4,3 11-5,-12 4 2,0-2-1,7 6-2,4 4 1,11-4-1,7-4 2,7 4-2,14-6-1,3-2 1,5-4 0,7-7 1,7-4-1,4-10 1,-1-10 1,2-2-1,-9-9-2,0 5 2,-10-1 5,-8 8 10,-2 4 3,-5 7-16,-2 2-4,-2 4-11,0 4 10,2 1 0,0 1-9,0 5 0,2-3-1,4-2 4,4-8 7,7-8 0,0-6 1,6-8-1,-1-5 0,-1 5 0,-2 3 1,-6 6-1,-9 9 0,0 8 0,1 9 0,-1 9 0,4 5 1,2 1 0,12-1-1,8-2 1,2-10-2,8-11-4,7-4-10,-6-8-4,-3-5 3,-2-6 4,-9-3 6,0-2 4,-15-3 0,1 0 2,-9-2 0,-4 1 0,-4 1 0,0 9 0,-5 3 1,-3 6 5,-1 7-5,-7 6 1,-1 5 2,-11 4-3,-2 9 1,2 1 1,7 5-2,4 1 0,10 0-1,11 0 0,4-5 0,11 2-2,2-7-15,0-2-19,7-7 9,1-7 15,2-10 8,8-7 4,-8-9 4,3-8 2,-3-6 10,0-8-4,-10-7-4,-3-7 4,-3 0-1,-4-4 3,-3-3 15,-4 15-6,0 10 17,-4 14-10,8 20-29,-4 20 3,-4 23 37,-2 18-3,2 17-9,-2 11-1,-1-1-9,2-1-4,1-7-13,4-11 3,-5-9-5,5-11-22,0-7-70,-4-16-89,8-3-464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50.6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67 407 487,'4'-10'251,"-1"-3"-150,-1 3 13,-2-3-28,0 4-27,0 1-12,-2 4 5,2 0-8,-3 4-29,2 2-6,-2 4 9,2 11 13,-2 6-1,-1 8-3,2 9-3,2 6-1,0 4-2,0 3-8,-2 1-5,0-2 2,-2-1-7,-5-6-2,5 0 4,-4-6-5,-1-8-8,2-7-47,0-6-21,6-9-25,1-5-38,4-4-66,2-9-244</inkml:trace>
  <inkml:trace contextRef="#ctx0" brushRef="#br0" timeOffset="329">49 420 738,'4'-31'118,"-2"7"-1,2 8-10,-4 5-54,3 3-34,2 12-6,9 2 36,3 6-9,4 1-24,7 6-6,-3 4-2,-10 0-1,-7 2-1,-8 3 4,-13 2-7,-5-2 0,-10-1 1,-2-4-3,-2-2-1,7-6 0,4-1-2,5-6-22,8-1-20,5-5-38,6-2 17,12 0-9,6-6-34,13-1-61,11-3-77</inkml:trace>
  <inkml:trace contextRef="#ctx0" brushRef="#br0" timeOffset="592">389 518 472,'22'-17'232,"-13"3"-109,-9 6-6,-5 3-40,-3 1-40,0 4-4,-7 4-9,3 5-8,2 5 3,-3 3-3,1 5-11,8-3 2,-2 3-6,12 0 2,2-3-3,13-6-6,4 1-18,8-7 2,7-5 1,-2-11 9,7-5 12,-10-9-1,0-4 2,-8 4 14,-9 2 41,-5 8 0,-13 7-43,0 8-12,-4 11-1,-1 7 8,10 4-3,-1 11-3,9-2-1,5 1 0,8-9 0,0-8-1,6-7-20,2-16-14,6-7-2,-3-14 14,-2-9 14,0-9 6,-8-8 2,0-11 0,-11-3 0,-3-5 0,-3-9 4,-3 0 4,-3 14 21,0 10 15,-2 16-3,-2 19-6,-13 29-34,5 22 7,-2 6 25,-3 1 19,1 4 4,-15 37-24,9 3-5,1-3 0,7-6-15,9-8 0,5-5-12,3-8 6,1-8-6,-4-9-3,5-10-37,-5-4-28,-4-8-38,0-1-61,0-9-64,-8-2-510</inkml:trace>
  <inkml:trace contextRef="#ctx0" brushRef="#br0" timeOffset="1215">980 549 734,'14'-9'6,"13"-5"8,6 1 50,8-3-36,2 1-11,7 1-9,-3-1 7,-10 0 1,-8 5 50,-8-3-10,-9 1-8,-12-2-15,-6 3-3,-7 0-9,-1-1-2,-7 9 9,-5 4-3,3 9-11,2 7-9,3 8 4,12 4-4,10 5-3,10-1 0,9-1-2,8-3 2,4-2-2,-1-4 0,2-4 3,-9-1-3,-5-5 0,-9-4 0,-9 1 0,-4-1-5,-13 3-28,-3-2-48,-7 2-23,1-3-259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52.4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309 280 659,'6'-15'149,"-4"1"-48,-2 1 37,-2 3-56,-3 1 2,1 1-31,3 6-7,-3 0-22,1 2-6,3 2-15,-4 6 3,-2 5 22,-2 4 4,-1 9-19,-1 2-1,5 7-1,2 1-3,6 1-6,-2 3 4,3 4-5,6-2 0,-6 1 3,-4-6-4,0 2-21,-4-10-29,0-3-14,-3-3-20,3-7-43,1-6-14,3-5-62,0-6-198</inkml:trace>
  <inkml:trace contextRef="#ctx0" brushRef="#br0" timeOffset="309">86 589 723,'-20'-19'126,"1"1"-20,0 5 2,7 3-25,0 2-17,8 4-33,4-1-12,16 3-12,5-4-5,24 1 5,12-3-8,13 1 3,5-1-4,-5 2 0,-8-2 0,-17 3 0,-10-7 4,-4-2 0,-10-8-3,0-5 0,3-6-1,1-9 1,3-4 1,-5-4-2,-4-4 1,-3 6 2,-8 6-3,-8 8 1,0 11 11,-8 13-10,-4 14 0,-7 15-2,-4 16 15,-3 9 7,-1 10-1,-4 1 0,9 3-4,5-5-4,1-1-8,5-4 4,5-8-8,6 2 2,5-7-1,3 1-2,3-7-3,-2-4-6,-1-2-8,1-6 8,-4-7 3,-1-6 6,8-8-2,3-7 2,2-11-2,1 3 2,9-2 0,-6 4 1,0 3-5,-7 5 4,0 5-6,-1 4 5,1 4 1,3 1-1,5 3 1,5 0-1,4-2 1,2-3-18,4-3 8,-2-5 0,0-7 4,-4-1 2,-4-2 4,-9-7 0,-3-3 2,-9-3-1,-6 1 3,-6-4-4,-5 6 1,-3 0-1,1 8 4,-5 6-4,1 7-1,-1 8-3,-3 9 4,-6 8-1,5 6 1,4 3 0,8 1-2,7 6 0,11-3-8,11-1-4,2-6-1,11-5 5,-1-4-7,8-10 16,-4-8 1,5-8 0,-7-10 1,4-4-1,-11-1 7,1-3 12,-10 3 6,-4 1-4,-8 8-1,-2 5-12,-3 5-8,-3 2-2,-1 8-3,0 3 5,-5 5 0,1 7-4,2 2-2,-2-2-4,-1-2-1,5-6 10,-1-5 1,3-6 3,4-8 0,3-9-3,4-8 1,3-8-3,2-3 2,7-5 0,2 12-1,-2 5 0,-7 8-4,0 12 0,-10 4 5,0 12 0,1 3 0,-1 2 0,0 6 0,0-4 0,1-4 0,0-4 1,2-5-1,2-6 2,2-4-1,-3-2 1,1-5-1,-1-1 1,-7-1 1,4 0-3,-2-1 2,-2-2-2,-2 10-1,2-1-1,-2 1-5,2 8 2,3 1 5,3 3 0,-1 6 0,8 1 0,-2 0 0,-2 0 1,3 1-1,0-2 0,1-3 0,-6-2-1,0-1-2,1 0-16,-4-4-17,2-2-65,3 1-42,9-6-315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54.3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69 479,'4'-17'130,"-4"2"-11,5 3 50,-10 1-69,1 2-22,-4 2-28,-2 6-17,0 1-5,-3 4 2,1 1 1,-5 7-14,-5 1-6,5 2-7,7 4 2,-3 1-1,8-1-4,5 4 8,5 8-9,-1 1 9,5 9-7,-1 3-1,-2 2 1,1 2-2,-3-2 1,-2-1 0,0-6-1,-2-8 1,0-8-1,-2-14 2,2-1 4,0-8 4,0-8-6,0-5-3,0-5 1,2-6-2,4-7 1,8-4 0,-1 5 0,9 1-1,9 4-3,-4 6 3,8 11 0,-2 3 0,0 12-1,-7 8 1,0 7-1,-4 6 1,-13 8-1,-8-1-2,-7 4 3,-10-3-3,-15-7 1,0-2-1,-9-6-5,4-8-3,5-7 6,10 2 5,6-7-1,8-1 1,9-4-19,7-1-12,6-5 1,10 1 9,12-5 11,2 3 6,6-4 3,3 1 2,-6-7-1,-1 3 2,-5-6 17,-5-7 0,0-1 1,-8-3-10,-4 4 3,-3 4 8,-12 10 7,-4 6-13,-10 9-14,-8 10 0,-7 5 0,-12 10-1,3 4 0,-1 5 1,13-1-1,3-2 0,11-2-3,4-7 3,4-2 0,7-5-2,4-9 1,2-4 1,4-5 0,4-11 1,3-7 0,-3 0-1,-3 0 0,-4 6 2,-6 3 5,-3 10-6,-1 3-1,-4 6-1,4 7 1,2 2 1,6 5-1,5 2 1,6-6-1,-1 2 0,9-7-1,-2-2-9,8-8 4,-3-8-9,2-6 4,-9 1 7,-1-6 4,-7-2 0,-4-6 0,-5 5 1,-6 2 4,-4-1 14,-1 7-3,-3 5-4,-1 1-8,-2 8-4,-3 4 1,-2 9 0,-5 5 0,-1 6-1,-1 5 0,11 0 0,0 2 1,12-1-1,1-3 0,12-8 1,4 2 1,6-6-2,3-3-6,-1-6 5,1 2-5,0-8 2,-7-4 2,4-6 2,-6-5 0,0-8-1,3-4 1,-3-6 0,0-7-1,3 0 0,-6-6 2,-1-2-2,1-2 2,-10 2-1,-3-2 0,-5 4 3,0 6 1,0 12 1,0 2 2,-5 9-2,1 6 0,0 5 1,-3 0-5,0 6 0,-3 0-1,2 6 1,-5 1-1,0 7 2,-5 3 1,4 6 8,-1 4 1,5 5-4,6-1 12,4 8-18,4-3 5,0 1-7,6-1 2,5 0 0,-1-1-1,5-7 1,-1-2-2,-1-7 1,1-6 0,-5-5 1,-4-6 4,4-6-2,2-3-2,5-9 0,-3-2-1,4-5 1,-1-1-2,-4-7 1,-3 0-2,-3 8 0,-3 6 0,-3 4-2,-4 9-8,-3 8 7,-1 15 4,0 2-2,3 15 2,-2 5 0,6-1-1,5 0 1,7-4 0,4-5-28,9-9-27,5-7-26,5-8-131,3-5-362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3:56.2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233 99 667,'0'-8'144,"-2"3"-33,0-1-4,-2-2-52,0 8-19,4-3-1,-5 3-13,5 3-2,0-3-4,-4 8 5,0 3 28,-3 7-18,-1 5-9,-1 13 13,2 4 11,2 5-15,2 7-16,-1 3 0,2-1-1,2 3-10,2-3 1,0-3-3,3-4-2,-1-9 3,0-3-3,-3-12 0,2-2-6,-1-8-36,-2-6-21,2-3 9,-2-1-13,0-6-37,2-6-45,1-5-18,-3-8-76,-3-5-27</inkml:trace>
  <inkml:trace contextRef="#ctx0" brushRef="#br0" timeOffset="291">142 584 347,'-32'-35'239,"-3"7"-77,8 7-26,6 6-37,3 3-22,8 2-20,10 1-25,5 1-16,64-26-4,-41 26 9,3 0 5,4-1-8,6 5-5,25-7 1,4 3-7,-12 4-5,-16 2-2,-14 4-2,-11 7 2,-12 3 4,-5 7-2,-1 4-2,-6 4 1,1 0-1,2 8 1,1-3-1,10-1-1,2 0-1,4-7-4,6-7 0,-1-3 6,2-6 0,-3-12 1,3-6 1,-4-7-2,-2-6 1,-2-8-1,-5-4 1,-3-1 1,-8 0-4,-3-2 2,-2 3 0,-3 4 0,-5 8-4,0 6-2,-3 12-16,-1 6 2,0 11-11,-3 5-13,12 8-3,3 4 7,15 0 0,14-3-25,13 1-13,15-4-14,7-6 18,4-7-20,5-6 11,-2-4 70,-4-8 13,-4-1 29,-4-5 53,-7-3 11,-12-6-9,-4 0-11,-13 2-2,-6-4-21,-8 2-2,-4 3-14,-6 2-1,-5 4 4,-5 9-19,-5 5-11,-3 4-4,-2 7-1,-2 6-2,5 6 0,0 2 1,11 4-1,7-3-6,9 5-16,7-4-5,6-4-1,6-4 0,3-11 13,0-4 15,2-10 1,0-10 1,4-8 2,-7-11 14,4 3 3,-1-3 4,-7 4 20,-4 8 5,-5 8-23,-2 9-24,-4 18 4,-2 15 24,0 17-7,0 15-2,2 16-7,3 7-5,-5 4-6,5 3-3,-1-3 1,-4-5 1,-4-6-1,-10-12-2,-5-10-10,-6-16 0,-2-14-7,2-14 8,7-18-9,-2-13-4,12-12 12,4-18-2,8-5 2,8-12-1,12-6 4,3-2 2,12 6 0,10 6 2,-1 8 0,5 11 3,-1 6 0,-7 5 0,-5 8 1,-5 4 0,-10 4 5,-5 2-2,-8 0 2,-6 3-2,-6 1 1,-6 3-4,-6 2-1,-11 3 0,1 1-1,-9 4 1,4 5 0,-4 3 1,6 6 1,4 7-2,11 3 0,0 3 1,10 4-1,14 4 0,-1-3 0,4 1-22,5-4-21,2-6 0,1-6 27,4-7-9,0-9 11,6-6 8,-8-9 6,4-3 0,-5-6 1,1-5 9,-9-7 8,2-9 9,-2 2-5,0-10 3,-5-6-8,0-5-7,-1 0 0,-3 7 1,-2 8 9,-7 16 9,0 10-7,0 9-11,-10 13-8,2 12 3,-5 15 16,-4 13 10,3 11 4,-6 11 2,8 1-9,3-4-17,7-1 6,2-4-10,4-9 1,0-2-5,0-7-2,3-7 0,-3-2-2,-2-6-9,1-6-26,-2-5-17,2-4-13,-3-5 8,1-1-51,2-1-114,4-7-163</inkml:trace>
  <inkml:trace contextRef="#ctx0" brushRef="#br0" timeOffset="1844">1626 419 749,'-8'-5'38,"4"3"-3,5-2 26,6-4-27,7 4-10,13 0-16,4-1-6,8 1 0,2 0-1,-8-2 1,0 5-2,-12-3 2,1-4-1,1-2 3,-5-3-2,3-4-2,6-6 0,-9-4 4,1 0 3,1-8 22,-10 1 7,-2-4-7,-1 5-6,-2-1 1,-5 7 4,-3 4 6,-1 9 6,-5 9-22,-1 6-5,-9 9 6,-5 11 14,1 12-4,-9 5 1,7 8-1,-2 2 4,6-2-9,7 4-6,1-6-11,2 0 3,7-3-8,5-5 2,2-4-3,3 3 1,4-7-2,-1-2 0,0-3-7,-1-6-4,-1-6 4,-1-3 7,2-10 0,6-9-1,5-7 1,4-9 0,10-4 1,-4 3 5,1 1-6,-6 6-4,-8 10 1,-4 3 0,-4 12-7,-4 5 10,2 10 3,2 3-2,5 8 5,2-1-6,1 0-2,-3-2 1,1-3-5,-2 2-65,-3-7-10,5-2-54,-10-7-20,0-3-96</inkml:trace>
  <inkml:trace contextRef="#ctx0" brushRef="#br0" timeOffset="2490">2393 617 680,'7'-6'51,"-3"-2"-49,6 1 68,2-5-6,5 7-25,6-5-12,3-2 9,10-1 2,-3-2 0,4-6 4,-2 3-14,-4-5-9,-5-3 4,1-3 5,-13-2 3,-1-3-12,-6 7 0,-7 0-3,-3 9 4,-7 5-16,-5 7-4,-9 10 1,-3 10 0,-5 9 0,-2 9-1,8 4 0,7 5 0,12-3 2,11-1 0,9-10-2,5-1-10,-1-11-2,6-7-3,3-8-4,0-5 13,6-9 5,3-7 1,6-2 0,-3 0 7,11 0 14,11 2 0,2 8-2,-5 9-15,-2 8-2,-7 9-1,-19 10 1,-10 4 1,-1 4-2,-8 5 0,-10-1-1,-9-3 0,0 3 0,-14-8 1,2-4 0,3-10-1,4-7 11,4-2 12,3-10-1,3-6-10,8-7-6,4-8-4,8-5 1,3-7-3,8-1 0,4 4-1,3 1-3,-5 6-16,3 8-7,-2 4-10,-6 3-14,-3 5-47,-4-1-8,-5 6-147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4:00.7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301 334 752,'-6'-14'100,"-2"1"-19,-1 3 5,-3 2-36,-5 4-28,-3 3-5,-5 2 3,-2 7-1,-5 6-7,2 3 0,-2 4 3,7 4-6,1-2-7,4 2 3,10 0-4,6-4 4,4 0-4,4-3-1,5-3 4,-1-6-3,5-5 6,2-4 0,-5-1-4,6-11 4,-2-6 10,1-5-1,-2-3 1,-1-1 0,-5 4 5,-5 5-8,-2 5-3,-2 9-6,2-1-5,-2 8-4,2 1 4,4 2 0,0 7-1,4 1-1,5 5 2,7 2 0,8-2 0,1 2-10,8-2-3,5-3 2,1-6-3,1-5-5,-1-1 8,0-12 2,-1-3 2,-6-6 6,-2-9-1,-3-2 3,-9-3-1,-3 0 2,-10 5-1,-6 3 0,-6 4 0,-2 7 1,-11 6-2,-3 8 0,-4 6-2,-4 5-4,2 9 6,3 0-2,2 1-18,5 0-11,6 4-14,5-6 9,3-3 12,2-3 16,3-6 0,0-5 8,-1 0 2,1-8 1,5-9 1,1-2-1,8-10 1,0-2 5,3 4 13,2-4 8,-11 10-1,-2 3 17,-3 5-32,-5 9-11,-4 13 1,-2 14 34,0 17-19,0 15 1,1 14-6,3 8 5,7 3-2,1 5-3,1-3 4,-1-4-17,-4-7 1,-4-6 10,-7-8-12,-7-7 1,-3-6 2,-5-12-2,4-9-1,1-16 3,1-12-7,-3-11-11,2-11 7,0-8-1,3-7 1,-1-10 2,3-3-4,4-3 1,2-2-2,3 2 4,2 7 1,5 0-2,2 5-9,5 12 3,3-1 3,9 4 7,3 0 1,11 3 2,5-2 1,6-1-1,1-5 1,0 5 0,0-5 1,65-70-1,-106 89 0,3-6 1,-4 1-1,-1 1 0,7-12 1,-5-1 0,-4 4-1,-1 7 3,-6 4 3,2 4-2,-6 5 3,-1 4-7,-7 2 2,-8 6-2,-7 5 0,-5 5-1,0 4 1,3 2 0,4 5 0,9-5 0,5 5-2,10 0 5,7 0-3,5-2 0,5-2 1,4-4-1,0-5 0,-1-7 2,0-5 1,-1-8 0,4-7-1,3-6-2,-4-8 3,6 0 1,-4 1 7,-8 4 9,-3 9 1,-5 3-13,-2 6-8,-4 10-5,-1 6 5,2 3 0,1 10 0,0 2 0,4 5 0,5-1 0,3-4 0,5 0 2,4-8-2,3-2 0,0-7-3,1-6-1,3-4 2,-7-10 1,2-7 0,-1-2 1,-8-8 0,3-8 0,-4-5 0,-2-4 0,2-6 0,-5-2 0,0 6 0,1 4 0,-2 11 0,-6 8 0,2 14 0,-3 5-6,-3 4-2,2 8 4,-6 5 3,-3 12 1,-1 6 4,1 9 6,-4 0 1,8 0-8,2 1 5,5-5-7,7-4 1,1-5-2,10-5 5,6-9-4,3-4 0,1-5-1,4-4-2,-4-5-13,-6-3-14,-8-2-26,-4-7-109,-11 0-92</inkml:trace>
  <inkml:trace contextRef="#ctx0" brushRef="#br0" timeOffset="1718">1241 41 677,'-7'-12'128,"3"4"-70,0-2 27,3 5-46,1-1-39,1 6-9,6 2-57,4 11 1,6 10-73,5 14-62</inkml:trace>
  <inkml:trace contextRef="#ctx0" brushRef="#br0" timeOffset="1845">1491 418 471,'10'25'100,"-3"-12"51,-5-7 10,-2-10-89,-2-5-26,2-8 11,2-6-22,0-8 7,4-4-7,2-1 12,-1 5-18,2 7-7,-4 6-6,1 9-16,-5 9 0,4 9 0,2 9 5,3 4-3,2 7 1,8 2-3,1 1 1,0-1-1,6 0-15,-9-5-31,3 1-63,0-4-45,6-1-63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4:02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322 376 839,'-11'-13'21,"-2"5"16,-7 2 62,-5 3-40,-2 10-25,-12 7-8,1 5-5,0 4-9,2 4-5,6-1 0,8 1-7,8 0 0,7-2 7,5-2-7,4-4 0,5-5 1,3-10 5,8-4 0,3-10-4,4-11 0,3-6 6,2-5 7,-5 1 19,-8 4 6,-5 12-22,-4 7-18,-4 8-1,-4 10 1,5 3 2,4 8-1,5 4-1,4 4 0,3-1 2,6-2-2,-1-7-1,5-4-2,-5-7-4,0-5 2,2-8 4,-2-8 1,-2-13 0,1-2 0,-4-11 2,-1-5-2,-4-7 0,0-7 1,-6-9-1,4 0 1,-6 3-1,1 7 3,-4 7 6,-2 18 6,-3 10 6,-3 18-20,-7 16 1,-7 15 10,-6 17 10,-3 12 9,0 12-9,7 3 1,8-3 1,10-3-13,2-10-2,6-3 0,-1-10-6,1-1 2,-2-13-5,0-3 0,-3-6-20,-4-1-36,-7-5-19,-1 1-35,-1-7-44,-3-1-79</inkml:trace>
  <inkml:trace contextRef="#ctx0" brushRef="#br0" timeOffset="639">582 507 502,'8'-6'220,"-2"2"-184,3 0 47,-3 3-41,7-2-24,4 3-18,6 0-3,6 0-128,4 0-325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21.0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167 274 700,'-4'-4'143,"0"-2"-75,-2 2-1,0 4-42,-1 4-2,-5 10 15,-2 5 1,-10 8 6,0 3-12,2 7-10,-1-1-6,9-5-16,7 0 5,7-8-5,13-6 9,9-4 1,5-3-8,8-2-2,-1-3-2,2-1 0,-15 2-3,-4 2 4,-9-3 0,-1 3 0,-7 2 0,-5-3 0,1-1 2,-2 3-1,2-5 3,0 0 4,-1-4-2,5-4-5,2-9 1,2-4 0,9-6-2,9-4-1,5-4 1,8 3 0,-1-3 1,2 4 2,-9 0 0,4 4 2,-9 2 4,-2 6 4,-1 1-3,-6 3 4,-7 5 1,1-2 2,-3 8-1,-3-1 3,2-3 8,-3 4-2,0 0-2,0 0-6,0 0-6,-3 0-3,3 0-8,0 0 4,-1 4-2,2-3 2,4 13 3,2 3 4,4 10-4,-3 13 4,5 10-1,-8 13 0,0 12-4,-3 10 3,-4 1-1,-7 4-4,-1-4 1,2-11-4,0-12 0,-4-4-1,8-5 0,1-6 0,6-8 0,-1-3-2,-2-10-5,0-8-5,0-8 0,-5-5 1,-3-6-8,-2-4 2,-3-5-4,-5-9-1,6-5 10,7-4 4,10-9 3,13-4 2,7-4 0,12-2 2,2-2 1,4-2-1,7-5 0,-7-7 1,1-11-5,1-3-3,-12-5-1,0 6 5,-12 8 0,-3 13 3,-4 14 2,-1 8 3,-9 9-4,-4 9 1,0 10-4,-4 0 3,-5 12 0,-11 6 0,-5 5 0,0 7-3,-6 5 3,13 2 0,9 1 2,14-1-2,13 2 1,17-3 1,3-1-2,3 1-3,-4 3 3,-4 1 0,-15-1-5,-10-3-3,-12 3-28,-4-7-14,-6-6-3,1-7-20,5-7 34,-2-4-21,6-12-3,2-10-1,2-5 24,2-7 28,7-7 12,4 1 0,1-4 6,11-1 17,6 5-1,0-8 1,6 4-3,2-1-3,-8-1 1,4-6-2,-13 8-1,2-2-1,-4-2 0,-6 4 2,-3-1-1,-1 1-4,-3 4 3,-1 1 0,-1 3-4,-5 5 3,0 0 1,-5 6 1,1 2 0,-2 5-1,-3 6 6,2 3 7,6 5-14,-3-4-11,1 8 2,3-4-2,-1 9 9,-8 5 14,5 3 5,0 10 5,0 5-8,-2 9-9,6 3 2,6 4-7,-2 6 2,-4 5 2,0 8-7,0 2 3,-4 2-6,-8 4 1,4-2-3,-3-1-4,2-6 1,-1-11-2,2-5 0,0-10 0,1-13-3,2-6-23,3-11-35,2-6-43,4-8-167,0-10-170</inkml:trace>
  <inkml:trace contextRef="#ctx0" brushRef="#br0" timeOffset="1558">1172 602 906,'-22'0'44,"9"0"42,8-2-38,6-2-32,15 4 2,7-4-5,7 0 6,11 3 0,4-7-8,-6 4-1,4-2-1,2-2 1,-10 3 0,9-5-5,-10-3-4,-1-1 4,1-3-3,-3-2-1,-6-6 1,-5-2-1,-6 4 3,-7-4-4,-6 8 2,-5 2 9,-1 7 1,-12 3-11,-11 11-1,-2 9 16,-15 14-1,-3 9 0,5 12 3,2 4-1,10 1-3,13 1-8,10-2-2,9-2-1,10-4-2,8-10 5,11-1-2,1-12-2,9-6 0,0-11-2,4-8-6,-1-10 0,2-15 1,-10-5 4,2-12 1,-2-2 0,-6-2 0,-2 11 1,-4 11-2,-11 8 1,-2 9 0,-6 9 0,1 8 6,-1 7-6,0 6 3,0 10-2,2 1 0,-2 4-1,-4 1 0,-4-2 6,4-5-6,-7-7 0,4-13 6,2-1 9,1-13 13,0-11-21,5-12-6,5-17-1,3-10 1,-1-9 4,9 6-5,3 3 1,-7 18 8,1 9-4,5 21-3,-11 12 0,2 11-2,2 14 1,-5 9 8,2 2-8,-9 6 0,4-7-1,-3-9 1,0-9 2,2-10-1,2-13 17,0-13-12,6-14-3,3-13-3,3-6 0,6 0-1,-9 6 0,1 9-1,-7 14-4,0 13-3,-3 15 8,-1 8 1,2 12 1,3 10-1,1-1-1,3 2 1,-3-8-1,5-7 0,5-4 2,-6-15-2,3-12 0,6-5-15,-10-13-12,1-10-18,0-8-43,-5-9-102,-12 4-43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4:03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428 146 776,'-9'-15'81,"2"-6"35,2 4-34,-4-2-35,2 1-5,2 3 9,-4 2-13,2 1-14,0 7-1,2-3-8,0 6-8,1 2 0,0 2-4,-3-2 0,3 5 1,0 3-2,-5 4 8,4 3-5,-2 8 3,0 6 5,2 5-1,4 5 2,1 5-4,1 3 3,6 6 1,0 0-10,2 1-1,-4 1 1,2-1-2,-5 0 1,-4-6-1,-2-2-1,0-10 4,-3-1-5,3-12-16,0-2-24,1-10-1,3-3-8,0-7-18,0-1-37,7-1-22,0-7-75,1-5-109</inkml:trace>
  <inkml:trace contextRef="#ctx0" brushRef="#br0" timeOffset="368">317 658 310,'-20'-23'290,"-6"2"-221,-7-2 53,-7 0-42,-2 0-9,1 6-3,3 2-27,6 2-14,11 3 5,8 6-5,4 0-4,7 4-9,2 0-3,4-4-1,4 4 8,16 0 6,13-1-15,12-3-7,7 0 5,4 0-6,-6 0 0,-5-2-1,-8 1 5,-6-7-3,-4 4 2,-2-7-1,-5-2 2,-2-1-4,2-5 2,-4-3 2,-3-1 2,-3-6 3,-2-1 9,-3-3-9,-4-3 6,-3 4-16,-6 5 11,-1 4-8,-2 4 10,3 10-7,-4 7 0,2 2 0,-6 4-5,-5 6 0,-7 3 3,-6 5 3,-5 7 3,0 4-7,3 0 2,7 7 1,5 1-2,4 1-1,11 1 4,1 1-7,5 1 0,6-1 4,1-1-2,2 5-2,2 0 1,0 0-1,-3 1 0,-1-5 2,-1-5 1,1-8-3,-3 0-3,-1-8 3,0-7 1,0-2 1,-4-6 3,0 0-2,3-2 4,1-2 1,2-4-8,2 1-4,8-7 4,5-3 0,4 2 0,5-5 1,5-3-1,0 0 0,-3 4 3,-4 2-4,-7 9 1,-8 2-12,-2 12 12,-5 7 3,1 9-3,4 5-3,2 1 3,1 5 0,3-4-1,2-4 5,1-5-2,-2-2 0,2-6 0,-1-11-2,0 3 0,-2-8-1,1-5-6,-4-5 1,1-7 0,-5-3 3,1-6 3,-2-4 1,-5-4-1,-4 1-5,0 5 2,-1 5 1,-4 6 1,-2 13-13,-1 10 12,-8 12 2,0 9-4,-1 9 4,4 4-1,5 5 0,12-5 1,6-5 3,8-2-2,7-6-1,8-8 1,10-6 3,10-5-4,12-8 0,9-5-1,8-5-1,-2 1-5,-6-4-25,-5-2-1,-14-3-17,-14 2-91,-16 2-7,-17 5-196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4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441 600 599,'5'-8'94,"-5"-6"-9,0 5-11,0-4-20,4-1-5,-4 1 1,0-1-4,0 1-17,-4-1-6,-5-3-11,-3 2 15,-7-1-14,1 3 2,-7 3-8,-7 6 1,-2 4-2,-3 8 1,-3 6 1,2 5 8,-7 6-12,4 3 0,7 2 2,3-2-4,13-1-4,10-2 2,4-6 0,4-4 5,8-1-4,0-3-1,6-5 0,9 2-5,2-7 5,3-2 0,-2-7 1,0-2 0,5-3 0,-6-2-1,3-10 0,2-2 0,2 0 0,-6-9 0,2 3 1,-7-5 1,-4 1-1,-1-3 2,4 0-1,-7 3 1,-1 3-2,-3 1 1,-1 6 0,3 8 3,-6 6 0,-5 4-4,4 1 2,-4 4-2,0 2 4,0 0-2,0 0 8,-4-2-1,4 4-5,0-4 9,0 4-9,-5-1 1,5-2-2,-4 2 2,4 1-3,0 0-3,0 1 0,0 2-3,-5 2 3,3 5 1,-1 7 6,2 6 2,-2 9 10,-1 7 17,3 7-17,-4 8 7,1 3-10,4 2 2,0 5-3,4-7-6,2 3 0,1-4-5,-3-5-2,3-7 2,-3 2 2,-4-6-6,0-5 0,-4-8-1,-1-4-2,3-6-29,-1-7-13,3-6-22,0-4 14,5-10-93,4-7-28,4-2-145</inkml:trace>
  <inkml:trace contextRef="#ctx0" brushRef="#br0" timeOffset="871">660 726 688,'8'0'61,"0"-4"47,0-5-38,13 1-22,2-2-12,8-5-4,-2-2 3,4-4-15,-4 2 3,-1-4 6,-7-3-8,-7 0 4,0-1-5,-10-6-8,1 3-3,-10-7-6,-3 9-1,-2-3 3,-2 8 5,2 6 6,1 9-4,-8 8-10,-11 13-2,-5 13 5,-12 14 13,0 10-6,3 5 6,14 3 3,11 1-1,17-9-8,12-6 4,17-8-8,8-7 1,17-10-9,12-5 0,4-5-38,0-5-38,-2-8-57,-8-1-55,-11-5-152</inkml:trace>
  <inkml:trace contextRef="#ctx0" brushRef="#br0" timeOffset="1276">1500 390 697,'-4'-9'100,"-9"-1"-23,-2 7-6,-2 3-11,-8 3-29,-3 5 6,-2 3-4,2 5-10,3 5 13,1 0-17,7 2 9,9 4-11,3-2-9,5-2 1,9-4 0,5 4 2,13-6-2,-2 5-3,11-5 2,2-2-8,-1-2 3,-8-3-5,-9-2 2,-7-3 0,-13-1 4,-9 2-2,-13 2 2,-5 1-4,-12 5-1,-1-1-6,-5-1-1,2-3-7,8-5 1,3-2-37,10-4-26,6-6-26,11-5-97,10-4-268</inkml:trace>
  <inkml:trace contextRef="#ctx0" brushRef="#br0" timeOffset="1688">1698 97 442,'0'-21'342,"0"2"-266,0 2 51,-4 3-59,4 5-5,0 1-7,0 2 4,0 2-27,-4 4-9,4 4-8,0-2-15,0 6 3,0 5 9,0 6 8,0 8 12,-5 8 1,5 9-15,0 2 4,-4 12-3,4 1 2,4 4-8,-4 4 2,5 0-4,3 0-5,-4 1 2,1-1-5,-5-6-2,0-5 2,-5 1-4,1-11 0,0-2 0,0-11-8,-1-12-30,5-8-2,0-7-4,0-2-30,0-8 6,5-6-90,-5-3-60,4-6-190</inkml:trace>
  <inkml:trace contextRef="#ctx0" brushRef="#br0" timeOffset="2071">1677 682 620,'-20'-14'99,"8"-1"19,-1 4-35,5 0 14,3 4-30,1 2-23,8 1-14,1-2-14,7 2-3,5-5 10,11 3 1,7-6-15,9 7 1,1-3-3,-2 6-1,1-2-4,-8 1 1,-2 3-3,-10 0 0,-11 0 0,-5 0-6,-8 0 6,-4 7 3,-9 7 2,-2 5-5,-2 9 2,-4 3-1,-2 0-1,11-4 0,6-4 0,6-6 0,4-8 0,2 3 3,7-10 2,5-2-5,7 0-18,-1-4-59,5-2-16,-6 1-81,-1-3-122</inkml:trace>
  <inkml:trace contextRef="#ctx0" brushRef="#br0" timeOffset="2461">2081 318 738,'-12'-31'108,"-1"8"15,-2 8-50,3 2-47,7 5-23,1 4-3,4 4-31,0 5-32,4 3-56,4 11-102</inkml:trace>
  <inkml:trace contextRef="#ctx0" brushRef="#br0" timeOffset="2635">2275 644 653,'-4'34'48,"4"-5"65,-4-10-14,4-5-13,-4-1-26,4-8-23,0-1 14,-5-4 32,5-4-25,0-5-44,0 0 1,0-9-3,0-9-1,9-3-7,-1-4 0,2-5 3,8-1 0,-1 9-4,-4 2-1,4 8-2,-2 8 0,2 7-1,0 8 2,0 6 0,6 5 0,-1 10 3,6 0 2,-7 4 6,-3 2-8,4-1 3,-9 5-6,0-4 2,-5-2 1,-4 0-4,-4-5-26,-4-3-45,-4 3-118,8-3-117</inkml:trace>
  <inkml:trace contextRef="#ctx0" brushRef="#br0" timeOffset="3107">3268 596 846,'-4'-18'5,"-1"3"32,-7 0 72,-2 0-62,0 3-10,-7 2-11,-7 9-7,-6 2 5,-11 9-6,-3 2 8,0 7-10,-5 3-2,4 4-8,4 1-3,7 1 0,10 3-1,11-4 3,13-4-3,8-1 0,10-4 3,9-5-3,6-5-2,3-6 3,2-12 0,3-3 2,-6-10-3,-1-8 1,0 0-3,-12-1 2,0 5 2,-9 4 21,-5 10-14,0 7-11,1 8-2,-1 6 2,4 9 2,12 4 0,1 6-2,8-1 0,4 0 1,-2-3-1,-1-5 0,-9-4 0,-1-2-15,-11-7-1,-1-5 14,0-1 1,5-7-2,1-6 0,9-5 2,-2-7 0,4-5 1,-1-6 0,1-3 1,3-8-3,-3-2 5,-8 0-3,-1-7 4,-4 3 1,-7 4-4,-5 6 11,0 6 2,-5 13-6,5 6 1,-4 11 4,0 3-2,4 1 11,-4 4-11,-1 0 4,-4-4 0,3 4 5,-1 0 0,1 0-10,6 0-1,-4 0-6,4 0-3,-4 0 0,4 0 0,0 0 0,0 4-3,0 4 3,0 3 2,0 6-2,0 10 0,-4 8 5,4 2 0,0 8 2,4 7 3,0-1-4,0 3-1,1 0-2,-1 3 3,0-7-2,-3 4-4,-1-1 3,-1-3-2,-3 0 0,0 0 1,4-6-1,-5-5-2,5-11-1,-4-5-21,8-14-12,-4-5-32,5-4 24,3-9-20,7-5-93,7-5 9,-1-6-93</inkml:trace>
  <inkml:trace contextRef="#ctx0" brushRef="#br0" timeOffset="4007">3626 619 501,'-31'-23'263,"4"1"-208,-8 4 38,9 0 7,9 5-47,-2 3-15,14 5-3,5 1-1,4-4-21,16 4-1,5-2-1,16-2 3,6-1 3,10 5-9,-3-5 0,2 3-5,-6 1 0,-12 1-1,-6 0-1,-11 0-1,-8 4 0,-2 4 0,-11 0 0,-4 1 2,-6 9 1,-4 7 2,-7 6-5,0 1 0,-2 8 7,9-1 11,1 0-2,9-3-7,4-5-2,9-4-4,3 0-2,7-6 1,7 1 3,-1-9-5,8 1-7,2-6-23,4-4-15,0-4-118,2-6-69,-1-3-283</inkml:trace>
  <inkml:trace contextRef="#ctx0" brushRef="#br0" timeOffset="4441">4092 259 807,'-13'-12'18,"5"2"23,0 9 16,3-3-42,5 5-11,0 3-4,5 4 0,-5 3-21,8 5-76,5 3-137</inkml:trace>
  <inkml:trace contextRef="#ctx0" brushRef="#br0" timeOffset="4615">4419 502 862,'10'-4'25,"-6"-6"74,5-3-1,-5 0-31,0-1 8,-4 6-23,-4 1-17,-5 1-18,-9 8-8,-9 4 3,-8 7 10,-4 6-14,-6 8 1,2 4 14,12 5-19,0-1 3,14 1-5,11-1-1,6-7-1,5 3 0,7-4-5,8-4 3,1-6-8,4 1-2,3-9-4,2-5 10,-2-4 0,-3-8 5,3-1 1,-3-9 1,-3-5-1,6-3 0,-7-5 2,0-2-2,3-5 1,-8-4-1,-3 2 1,-9 3-1,-11 2-2,-11 7-5,-9 7-11,-8 6-34,-10 7-80,-2 4-76,-5 8-456</inkml:trace>
  <inkml:trace contextRef="#ctx0" brushRef="#br0" timeOffset="5131">4878 623 918,'0'19'5,"-4"-2"-5,4 4 48,0-6 13,4 8-16,1-1-12,-5 0-10,0 0-4,0-7 0,0-2 3,0-3 0,0-6 12,0-2 13,0-6-8,-5-8-29,5-3-3,-4-8 2,0-8 1,-3-7-6,8-4 4,5-6-2,2-2-1,9 0 0,-3 4-4,9 4 4,2 8-2,4 7-3,4 6 0,-7 11 0,5 6-2,-1 10 2,2 10 0,-2 8 4,2 12 2,-10 9 0,5 4 6,-14 3-3,-5-2-5,0-4 14,-3-6-6,-5-3-6,4-7-3,-4-3-2,0-5 5,0-3-4,0-6-2,0 0 0,0 1 0,0-5-6,0-1-31,4-2-22,6-2-30,8-8-134,7 2-122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4:11.6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 1058,'5'-4'28,"-2"-1"38,-6-1 28,3-2-30,0 7-50,0-3-11,3 0-3,2 0-86,-4 4-283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02.7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18 127 843,'-13'-14'12,"6"1"16,10-5 21,10 5-22,15-4 7,9 2-14,10-1-16,5 5-4,-3 3-4,-11 4-87,-2 4-113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4:12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533 183 211,'6'-4'390,"-12"0"-315,6-2 38,-1 2-62,1-4-13,-3 7-5,6-7-2,-2 4-5,5-2 0,-2-2 13,-4-1 0,0 3-11,0-5-4,-4 5-8,-3-7-5,-2 5-1,1-2-2,3 5-5,-3-3 4,0 4-1,-1 2 3,-5 2-4,0 4-4,-7 6 7,-11 5 10,-2 6-2,-7 10-3,8 1-5,0 9 3,12-1-4,9 0-2,7 0 2,10 2-3,12-7-1,8-4 0,7-8-1,10-2 0,3-10 0,0-7-1,0-4 3,-7-2-3,-6-9 2,-7-3 7,-6-1 3,-1 2 0,-10-3 0,1 5 0,-9 3-6,4 2-2,-4 4-3,0 2-1,0 0-1,0 0-1,0 0 1,0 0-1,0 0-3,0 0-7,-4 2-7,4 0-2,0 2-15,-4 2-33,-1-3-53,5 5-45,-4-4-188</inkml:trace>
  <inkml:trace contextRef="#ctx0" brushRef="#br0" timeOffset="661">1124 211 609,'8'-9'96,"-3"-1"-15,-1-3-6,0-1-35,0-3 3,2-1-9,-2-4 6,2 3 5,-12-3-12,2-1-6,-2 4 9,-2 6 14,-9 1-32,-4 12-16,-7 10 6,-11 7 4,-1 8 1,0 4-4,6 2-7,10 1 9,11-5-5,13 4-4,9-1 4,15-3 0,14-4-6,6 0 2,14-6 0,0 2 1,-1-5-2,-13 3-1,-9 1 0,-10-1 0,-16-4 0,-12 2 5,-7-1 2,-15-1-6,-12 5 2,-1-9-2,-7 1-1,0-3 2,7-1-2,6-6-14,-2 4-23,2-4-59,-2 0-50,2 4-83,-4 1-471</inkml:trace>
  <inkml:trace contextRef="#ctx0" brushRef="#br0" timeOffset="1157">115 708 880,'-41'1'119,"7"-1"-22,6 0-4,15-1-25,9 1-26,4 0-29,21 0 26,20 0-1,25-4-17,25 4 4,24 4-3,17-3-10,2 3-6,3 6 1,-5 3-5,-8-1 2,-9-2-1,-20-1-2,-14 1 1,-17-1-2,-11-1 0,-16-4 1,-16 0 0,-7-3-1,-4-1-8,-6 0-13,-4 0-11,0 0-20,0 0-7,-4 0-70,-6 4-55,-4 6-299</inkml:trace>
  <inkml:trace contextRef="#ctx0" brushRef="#br0" timeOffset="42363">749 1718 780,'-4'-4'22,"8"4"-21,-4-4 18,9 2 4,7-5 28,8 3-24,2-6-6,6 6-3,-3-5-6,-1 7-8,-2-2 4,-1 0 1,-1 0-3,5 0 0,8-1-6,-3 1 4,6-2-3,-3 2-1,-4-1-1,4 1-40,-8 0-27,0 0-61,-4 0-68</inkml:trace>
  <inkml:trace contextRef="#ctx0" brushRef="#br0" timeOffset="42714">1297 1448 560,'-4'1'37,"8"9"142,0-2-112,9 5-2,3 6-29,1-1 3,3 4-9,1 0-20,-4 1 0,-2 0-5,-2 3 3,-9 1-2,0 4-6,-8 1 0,-4-1 0,-1 0-58,-5 1-59,4-5-156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4:57.2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47 280 547,'-5'-10'74,"5"6"-15,-4-1 20,4-5-1,-4-3-27,0 3 8,-1-1-24,5 1 1,0 5-1,0 1-11,0 4-1,0 0-7,0 0 1,-4 4-9,4-3-7,0-1 1,0 8-1,0 2 1,0 7 3,-4 6 1,0 12 6,0-3 12,-1 8-7,5 0 4,-4 6-5,4-5-3,0-1-4,0 0-1,0-9-5,4 1 2,-4-6 0,5-2-5,-5-3 3,4 1-2,0-3 0,-4-2 0,4-7 0,-4 3-1,0-8 2,0-1-1,0-4 1,0 4-1,0-8 4,0 4 10,0 0-3,0-4-7,0-1-2,-4-3-2,4-5 2,0-2-3,4-7 0,0-5 0,1 1 0,3-7-1,5-2 1,6-1 5,7-4-5,2 4-1,1 3 1,4 2 0,-8 10-2,-3 6 2,-3 11 0,-3 8 0,1 11 1,0 10 0,3 4 1,1 5 1,-9-1-2,2-2 6,0-1-7,-1-3 1,-9 0-1,1-4 4,-1 0-4,-8-2 0,-1-2 0,1 0-15,0-5-34,0-6-53,4-3-25,4-7-22,13-5-93</inkml:trace>
  <inkml:trace contextRef="#ctx0" brushRef="#br0" timeOffset="750">854 583 181,'8'-13'529,"-2"-5"-505,-3 5 54,-6-5-7,-1 1-36,-1-2-12,4 2 12,-3 2-8,-5-3 4,5 10 7,-8-1-3,-1 9-17,-11 4-6,-5 13 13,-12 6-1,-4 14 1,3 3-8,-3 0-3,6 0-1,12-3-5,6-5-6,7-7-2,12-6 0,8-1 4,8-9-3,7 1 2,4-10-2,3-6 2,-2 2-2,2-9-1,-7-2 4,1-11-4,1 4 1,-6-5 0,0 0-1,-2 4 2,-7 2 7,1 7 3,-9 9 5,4 1-17,-4 0 6,-4 4-6,4 4 0,0 0-4,4 1 5,0 7-1,5 1 2,-1 2 2,0 3-7,1-1 3,2 1-25,-2-3-16,-1-2-44,5 0 6,-4-9-51,10-4 14,2-4-83,8-5-74</inkml:trace>
  <inkml:trace contextRef="#ctx0" brushRef="#br0" timeOffset="1246">1080 629 447,'-4'17'120,"-5"6"-32,-2 0-4,0 0-11,5-6-20,-2 1-16,4-9 2,4-5 27,0-4 1,0-8-43,0-3-17,8-14 3,-4-4-1,6-9 5,4 1 4,-1-3-4,-1 4 4,5-1 1,-4 3-11,2 11 2,2 4-6,0 7-3,1 10 1,9 4 0,-2 11 1,7 9 5,-5 1 0,4 4-2,-1 3 1,-7-3-6,-2 0 0,-4 0 1,-4-4-2,-2 0-8,-7 0-87,5-2-20,-5-6-69,4-7-157</inkml:trace>
  <inkml:trace contextRef="#ctx0" brushRef="#br0" timeOffset="1636">1957 517 712,'13'-22'63,"-4"-1"17,-9 4 7,-5-3-17,-3 13-21,-1-1-16,-7 6-17,-8 4 2,-6 10 6,-6 7-5,-8 10 4,5 4-2,-6 1-5,1 9 0,9-5-8,4 4-2,13-3-3,10-7-1,8 1-1,12-8 1,5-4-1,11-6 0,6-5-1,3-8 0,-4-4 0,4-5-2,-11-8 2,5-10-1,-8-4 1,-1-11-1,-5-2 1,0-2 0,-9-4 1,4-2 2,-8-2-3,0 1 0,0 3-1,-4-4 1,4 8 1,-4 2-1,5 8-1,-5 13 1,4 6 1,-4 11-1,0 4-1,0 4 1,0 4 0,-4 7 3,-1 10 2,1 4 9,0 4 10,4 5-4,-4 0-5,4 3-3,0-3-6,4 1 16,0 7-8,0-2-2,1 2 1,3 2-3,-4 2-7,1 2 5,-1-1-7,-4 1-1,0-6 2,0-7-4,0-6-28,0-10-28,4-8-10,4-7-55,4-2-22,0-12-66</inkml:trace>
  <inkml:trace contextRef="#ctx0" brushRef="#br0" timeOffset="2302">2251 228 719,'15'-52'0,"2"3"44,-4 7 42,-8 3-12,2 16-16,-2 10-17,-5 3-5,-3 10-12,1 0-17,-2 10 18,-3 3 19,-3 10-4,2 4-5,-5 8 0,-1 1-3,6-4-17,2 7 4,2-3-3,4 5-3,0-1 3,6 2-3,2 2 1,2 0-9,3 2 3,-5-2-8,0 2 7,1-2-7,-5 0 2,-4-2-2,0-3 3,-4-11-6,0-1-39,-1-9-37,1-9-72,8-5-32,5-8-248,5-9 257</inkml:trace>
  <inkml:trace contextRef="#ctx0" brushRef="#br0" timeOffset="2692">2601 728 884,'-5'4'21,"5"-5"5,9-7 41,-1-6-23,20-3-24,-3-2-9,8-8 4,-4 4 12,-1-2-11,-11 2 0,0 0 2,-9 6 7,-3-1 12,-4 0-24,2 0-8,-7 3 6,-3-2-4,-3-1-2,-3 5 1,-4 9 0,-7 8-4,-1 9-2,-6 14 0,5 14 0,-1 4 3,13 4-2,10 0-1,9-5 2,12-7 1,10-6 0,7-12-2,6-2 0,-3-12 2,2-6-3,0-7 1,-8-1-1,0-5-2,-6 1-17,-5 5-26,-7 2-43,-9 2-31,-4 4-156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00.8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409 573 587,'1'-8'47,"-2"-1"34,-2-5 6,-1 9-13,-2-3-35,-1-1 7,2 5-17,-4 0 16,-3-2-22,1 6-2,-2-4-3,-4 4 0,-4 0-1,-7 8 8,-2-2-7,-6 3-1,2 4 2,-7 5 2,5 5-4,2 4-4,6 3-3,7 1-4,8 6 2,13-7-7,5-1 3,5-2-4,6-1 1,11-4-1,-4-9 1,7 1-1,0-5 0,-2-1 1,-3-8 4,-2-8-4,3-5 1,-5-14-2,2-4 1,4-15-1,-9-2 2,3-11-1,1-4-1,-5-4 1,1 3-1,1 1 0,-7 5 0,-3 13 2,-4 6-2,0 12-2,-1 12 2,-4 3 2,3 11-1,-3 1-1,-3 5-2,1 9 2,-5 7 8,2 6-5,-8 5 8,5 5-6,-1-1 4,-2 3-5,7-3 3,1-4-5,3 3-1,4-4 0,0-3-1,11-1 6,-3-4-6,5 2 0,0-2 0,3 0-2,1 4 2,-7-4 0,-2 0 1,2-6-1,-1-3-6,-5-5-1,2-9 6,7-5 1,5-13-1,4-1-1,2-8 2,-3 0-2,-2 2 2,-5 2 1,-6 4-1,-7 6 0,-1 5-2,-3 8-1,4 0 0,2 8 1,-2 5 2,9 5 1,-1 1-1,-5 4-19,1-2-30,-4-2-60,-2-2-56,-3 1-181</inkml:trace>
  <inkml:trace contextRef="#ctx0" brushRef="#br0" timeOffset="848">764 412 789,'3'-27'6,"1"8"-4,1 2-2,7 11-9,8 2-113,1 8-173</inkml:trace>
  <inkml:trace contextRef="#ctx0" brushRef="#br0" timeOffset="998">1059 313 601,'13'-23'55,"-1"-4"56,2-4-32,1 0-11,-3 4 0,-3 4-13,-9 5-5,-5 4-10,1 2-26,-4 7 2,-1-3-2,-2 8-4,0 0 2,1 4-1,2 4 3,-9 5 4,-2 6 12,3 4-3,2 8-4,1 5-3,-2 4 3,6-3-9,5 3 8,1-4-4,7 5 2,5-3-2,5 4-6,-2 2-2,1 2-3,-5 8-3,1 4 3,-5 5-6,-4 0 2,-7 2 0,-1-5-1,-2-7 0,-7-3-1,2-14-1,3-10-1,4-11 1,6-6-3,-2-9-2,4-9-29,0-6 4,4-11 0,-2-10-2,6-4-11,8-4 11,-1-2-3,6 2-8,-8 3 8,7 1 8,-4 4 15,-3 3 4,4-1 3,3-3-4,1-7 7,0 2 1,2-8 1,-1-3 0,-1-5 3,2 4 1,-6 1 7,-3 3 3,21-71 2,-35 104-5,0 3 1,0-1 3,0 3-6,0-14 11,0 7-12,-4 1 7,4 9-7,-4 5 3,0 0-11,-2 8 3,-2 5-3,-2 13 4,-3 0 5,1 15 9,3 2 1,-1 2 4,6 8-1,4-4-9,3 5 6,-2 4-10,5 0 3,-2 3 1,0 6-3,5 4-2,-9 6-4,0 4 7,0 2-7,0-3 1,0-7-2,-4-2-1,4-9 0,-5-8-1,5-6-1,-4-12 0,0-10 0,4-13-5,-7-1-24,7-12-7,-4-9-33,1-9-25,2-10-60,-4-8-125</inkml:trace>
  <inkml:trace contextRef="#ctx0" brushRef="#br0" timeOffset="2138">1473 709 756,'-1'2'13,"1"-6"30,6-3-10,8-7 11,8 1-13,3-6-3,6-3-1,-1 0 1,-2 3 4,-10-7-6,-7 3-12,-7 1 11,-4-5-5,-7 5 1,-1-1 2,-2 4-7,-2 2 1,-8 8-4,0 5-9,-2 8-1,-6 13-3,-2 6 3,4 13 0,4 8-2,13 2 3,4-2-2,14 2 0,4-5 0,10-3 0,8-9-1,9-2 1,-5-5-1,4-10 0,-5-6 0,-2-12-1,-1-6 2,0-10-1,-2-5 0,-1-14 1,-2 1 4,-3 0 6,-1 4 12,-1 3-9,-2 12-7,2 6-1,-4 11-6,7 8 6,-1 7-3,5 6-1,0 10-2,-6 8 1,1 1-1,-7 4 0,-11-3 0,-5-1 0,-5-5 0,1-8-1,-4-10 1,-1-5 3,0-12-3,3-9 1,-2-14-2,0-8 2,3-7-3,5-6 2,5-2-1,7 5 0,7 0-1,2 13-6,5 3-45,6 6-56,3 8-65,4 7-197</inkml:trace>
  <inkml:trace contextRef="#ctx0" brushRef="#br0" timeOffset="2836">2567 725 649,'10'-16'10,"1"-7"39,2 4 49,-2-4-10,-3-2-25,1-2-9,-9 0-20,0 3 6,-4-1-6,-1 2-12,-3 4-3,-2 1 1,0 9-2,-2 1-9,-5 8-6,-3 9-3,-4 5 3,2 13-2,-1 0 0,9 7 2,6-1-1,12 3 2,10-1-2,9-4 4,6-3-5,8-5 0,-4-6 0,4-7 2,-10-2-3,3-12 7,-7-6-5,1-7 0,0-10 0,1-5-2,-1-9 2,-2 5-1,-5-3 10,1 12 4,-5 9 11,-9 4-14,0 10-12,-8 14 0,-8 7 4,-2 8-4,1 8-1,-1 3 1,5-1 3,9-7-3,-4-3-1,4-10 1,0-3 2,0-10-1,4-12 3,5-7-4,-4-6 2,8-13-2,5-1 0,-1-7 2,-3 4-2,-1 9 0,-2 8 0,-4 6 1,2 15 1,-5 8-1,8 7-1,2 5 0,9 5-2,2 3 2,-4 5 0,3-4 2,-3 1-2,2-1 4,3-4-4,-9-5 0,1-1-3,1-8 3,-7-5 0,-2-8 0,7-1 0,5-9 1,0-3 0,-1-6 1,-2-4-4,-6 0 2,-5-3 0,-3 1 0,-4-5 1,-1-7-1,-1 1 0,1-4 1,-3-6-2,6-4 3,1 1-2,0 3 0,2 10 0,1 11-1,-2 8 2,-2 11-2,-3 6 0,-3 4 0,3 4 2,-5 2-2,0 7 2,1 5 0,-3 5 3,2 3 1,0-3 4,5 4 1,-4 4-1,4-4 1,0 5-5,0-1-1,4 5 3,-4-1-6,0 1 5,5 5-5,-1-5 1,-3 4-1,6 1 2,-3-5-6,2-5 7,2-4-6,6-5 2,-5-4 0,5-5-2,7-7-4,6-2-22,-2-8-4,7-2-7,-5-7-36,4-1-37,-2-3-28,-1-2-28</inkml:trace>
  <inkml:trace contextRef="#ctx0" brushRef="#br0" timeOffset="3968">3383 470 651,'-4'5'28,"4"-5"3,4 4 24,9-4-33,8-4-16,2 3-1,4-7-5,4 4-122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05.8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158 207 524,'3'-18'82,"-6"5"-47,-1-6 50,2 2-11,-2 3-27,1 1 10,-1-1-27,3 1-6,1 7 8,0-1-8,0-3-13,0 6 25,0 4 1,0-1-10,-4 2-3,4-1-11,0 4-9,-5 9 7,1 10 11,-4 14 0,-6 7 5,1 10-11,0 5 2,4-1-4,0-5-1,-1 1-5,2-6-6,-1-2 4,0-10-5,0-1 2,1-8-4,4-12 3,-1-2 0,5-9-1,0-8 8,5-5-6,4-9-3,8-8 1,4-15 0,3-1-1,1-6 0,2 6 0,-2 2 1,-2 5-2,-5 12 1,-4 6 0,-3 8-3,-5 9 1,-3-4 0,-3 4-5,0 4 3,-3 0 2,2 0-1,-8 1 3,-2 8 1,1-3 1,-10 7-3,5-3 2,-2 3-2,7 2 0,-2-2 1,-4 6 1,9 0-1,3 4 1,7-4 0,5-2 4,8 2 1,6 0 0,10-2 0,11-2 0,4 7 0,2-2 0,-5-2-5,-1 0 2,-2 5-1,-10-5-1,4-3-1,-10-2 2,4-4-2,-11-3-1,-1-6-37,-2 1-50,-4-5-32,-6-1-61,-1-7-230</inkml:trace>
  <inkml:trace contextRef="#ctx0" brushRef="#br0" timeOffset="780">683 448 723,'-7'0'107,"0"4"-46,-1-2 23,-1 6-23,4 5-30,-2 2-13,5 1-5,2-1-5,0 3-5,4-5-2,2 4 0,1-2-1,1-1-39,-6 3-119,-2 0-178</inkml:trace>
  <inkml:trace contextRef="#ctx0" brushRef="#br0" timeOffset="984">673 347 671,'10'-33'77,"-6"6"25,1 4-49,-5 6-34,4 4-19,-4 9-3,4 4-54,4 4-109,2 9-279</inkml:trace>
  <inkml:trace contextRef="#ctx0" brushRef="#br0" timeOffset="1132">894 546 451,'4'19'138,"-3"-5"-20,-2-9-5,-2-1-10,3-4-35,0-5-22,0-5-25,3-6 11,-2-6-12,4-5 12,-1-2-5,3-2 5,-2 1-5,4 11-11,1 5-5,-6 6-10,0 8 0,0 4 2,2 10-3,5 3 0,2 2 0,2 4 3,2 2-3,4 0 1,3-4-1,1-2 1,5-3-1,2-7-9,-1-5-18,4-4-14,2-8 9,-2-5 15,0-6 13,-4-6 4,-5-2-1,-12-2 1,-7-1 0,-5 3-3,-8 4 6,-2 2-3,-5 3 4,-5 7-1,0 3-1,-3 12-1,-6 6 1,0 9-1,-5 10 1,-51 89 2,79-96-4,1-5 10,3-2-7,4-2-1,3 18 2,6-8-1,11-9 0,1-5 0,4-9 0,5-9 0,6-5 1,-5-13 0,0-4 2,-4-10-4,-5-9 4,-3-8-5,-6-3 1,-6-8 1,-4 6-3,-7 1 1,-7 8-1,-2 14 1,2 13 10,2 8 7,1 10-10,-1 5-7,1 9-1,-3 17 0,1 10 3,-8 8 1,5 10 2,0 4-2,5 0 4,5-2-4,11-7-3,7 0 0,7-9-1,6-4 2,2-5 0,2-4-1,-5-7 0,0-7-1,-6-7 1,7-11-2,-2-6 1,6-15-6,-2-8 5,3-14-4,-8-1 5,-1-7 0,-11 1 0,-7 5 0,-6 10 0,-5 12 0,-8 7 1,-2 11-2,1 9 0,-5 9-2,-5 5 4,-1 14-2,0 9-2,1 9 3,6 3 0,10 6 1,12-2-1,15-6 1,9-8 0,12-7 1,6-4 0,5-9-2,-3-5 0,-7-1 0,-10-3 0,-7-1 1,-12 0-1,-7-4 0,-6 0 1,-11 0 0,-8 6-1,-2-2 0,-10 0 0,-2 1 0,0-1-25,3 2-55,-4-2-23,6 0-104,7 0-205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08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181 331 579,'1'-8'26,"-1"6"-11,-4-2 83,0 8-38,-1-4-33,4 2-19,1-2 0,-3 4 1,3-4 2,0 0-6,0 0 4,0 4-4,0-8 12,0 4 7,0 0 8,0 0-1,0 0-12,3 0 14,-3 0-4,0 0-7,0 0-12,0-4 2,1 4-9,2-6 9,-3 2-2,2 4 5,-2-3-2,2 1 5,-2 2-2,0-4 5,0 4-4,-2-4-6,0 0-1,-1-1-4,2 1 1,-3 0 4,-1 4-3,1 0-6,-11 8 3,-5 5-4,-2 6 2,-9 12-3,4 5 2,3 4-2,12-3 2,7-3 0,11-1-2,11-6 0,7-6 4,5-8-2,4-7 0,-1-8-2,0-9 0,-7-4 6,-1-11-6,-14-1 0,-3-5 2,-6-8-1,-5-1-1,-4-3-1,-2-2 1,-8 6-1,1 9 0,0 5 2,7 12-4,-4 5 3,9 9-5,-2 9-1,7 5-3,2 3-22,7 6-5,6 0 3,4-6 2,9-7 6,4-7 2,3-3 12,0-5 7,-4-7 3,-3-7 1,-7 2 0,2-6 0,-14 0 0,4-2 1,-2-2 4,-1-2-4,-1-1 6,0 3 1,-4 0 11,-1 4 10,-3 6 0,2 7 12,-6 10-22,2 4-15,-3 15 17,-5 12 14,-5 13-2,1 11 15,-1 13-17,2 3 5,3 1-15,4-5-2,3 1-10,4-5 2,3-6-5,-5 3-1,0-3-5,-5 1 7,-4-3-7,1-1-1,-2-10 1,-1-4 1,5-7 2,-2-12-3,4-7 0,4-9 1,-6-5 1,12-2-1,-6-5 0,-6-11-2,6-1 2,-1-8-2,-4-3-6,-3-7-2,0 1 0,-4 0-8,4-1 2,-2-1 0,6 9 6,4 4-1,0 2 3,0 4 2,8 2 0,2-1 5,6 5-4,5-5 3,4 0 0,3-1 0,1-3 0,4 5 1,-5-2-9,-7 5-19,-4 7-4,-7 1-7,-5 2-23,-1 4-66,-4 0-89,-4 0-544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09.7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253 266 594,'10'-3'117,"-6"-7"-54,4-3 9,1-1-14,1 1-2,1-5 5,-5 1-26,-4-2 0,-2 2-8,-4-2-18,0 1 16,-5 1-12,-2 4 1,1 1 4,-2 5-7,-4 1-3,-5 8-4,-3 7-2,-8 8 6,-3 10-1,-4 4 1,2 9 0,11 1-2,4-1 0,11-4 1,11 5 0,17-9 4,13-1 1,14-4 1,14-4-11,4-2 1,0-6 2,-6-2-4,-21 1 0,-7-1-1,-15 1 0,-13-3 0,-10 3 3,-14-5-2,-8 6-1,-6-7 0,-4 2 1,2-10 0,11 0 0,5 0-2,10-10 0,3 6-26,9-5-29,2-1-52,10 1-12,5-3-58,8 3-181</inkml:trace>
  <inkml:trace contextRef="#ctx0" brushRef="#br0" timeOffset="532">552 460 598,'1'0'74,"11"-6"-45,0-1 65,5-7-32,4 5-8,6-9-13,-9 5-8,3-6 15,2-2-15,-14 2-11,3-8-3,-8 0-3,-4 0 0,-7 4 3,-2 2 0,0 7-1,-5 5-4,-3 9-13,-6 9 1,-5 9-2,0 14 1,0 3 3,7 5-1,8 0-1,9-3 3,11-1-4,7-5 4,13-4-2,2-4-3,8-6 0,1-4-11,4-7-62,1-6-13,-3 0-81,-1-9-66,-5-1-240</inkml:trace>
  <inkml:trace contextRef="#ctx0" brushRef="#br0" timeOffset="840">941 429 435,'10'-32'170,"-2"-1"-109,5-5 60,-1-3-37,5 9-8,0 1-11,-4 12-13,-2 7-18,-1 11-5,1 10 20,5 13-13,-2 6-19,7 12-4,1 1-4,-5 3-4,-3 2 2,-6-6 2,-5-4-3,-3-5-1,-4-4-2,-3-10 3,3-7-3,0-6 20,-1-12-6,4-6-16,-3-5 3,4-11-2,1-7 1,6-7-3,6-6-2,1-3-3,5-1-10,3 8-8,1 6-16,3 9-54,-2 14-18,-3 11-90,2 6-378</inkml:trace>
  <inkml:trace contextRef="#ctx0" brushRef="#br0" timeOffset="1904">1484 353 365,'0'-14'413,"-4"1"-318,0-6 18,0 1-23,-2 5-36,-1 0 15,3 7-26,2 2-27,-2 10-10,-1 11 10,-1 10 12,-1 8-14,3 6-1,2 8-5,7-9-5,3-4 1,7-3 0,-2-7-2,0-8 1,1-5 2,-2-7 0,2-12 4,5-7-4,2-6-5,5-12 2,1-9-1,1-8 2,-3-4-3,-5-1 0,-4 0 0,-11 12 0,-2 6 0,-2 12-25,2 9-16,-1 11-40,2 3-34,7 3 13,2 7-50,1 7-64,4 5-138</inkml:trace>
  <inkml:trace contextRef="#ctx0" brushRef="#br0" timeOffset="2288">2019 370 811,'3'0'74,"-3"4"-5,-7-4 9,0 5-32,1-1-14,2 10-4,-4-5-2,1 5-9,1 3-1,3 2-12,2-3 0,1-1-3,1 2-1,2 1 0,-3-5-46,0 0-45,2-3-90,-2-6-55</inkml:trace>
  <inkml:trace contextRef="#ctx0" brushRef="#br0" timeOffset="2482">2043 284 559,'10'-48'76,"-3"3"-8,-3 13 39,-4 5-71,2 14-36,0 3-6,0 10-24,8 10-62,-2-1-23,6 9-130</inkml:trace>
  <inkml:trace contextRef="#ctx0" brushRef="#br0" timeOffset="2618">2307 226 566,'21'-8'118,"-5"-1"13,-11-5-26,-1 1-16,-4 3-24,-1-3-5,-3 8-33,0 1 17,-5 4-22,-32 28-5,25-15 11,3 5-13,-2-1 1,2 2-4,-11 16-2,4 1-5,6 1-5,7 1 4,10-5-4,6-3-1,10-3-37,4-4-86,9-4-14,4-5-108</inkml:trace>
  <inkml:trace contextRef="#ctx0" brushRef="#br0" timeOffset="2924">2674 406 715,'-17'8'46,"4"-6"21,9 2 4,-2-4-17,12 0-21,4-2-21,9-6-4,4 4 3,3-5 5,0-5 2,-2 1-1,-8-1 1,-3-3-3,-7-6 0,-6 4 0,-2-2 1,-5 2-1,2 2 3,-4 11-8,5 4-9,-4 6 2,-6 13-1,0 6-2,-3 8 2,0 5 0,6 4-2,8-3 0,13 3 4,-1-9-4,17-4 0,5-8 1,2-6-1,5-9 2,0-4 0,1-13-2,-1-5 3,0-9-1,-1-5-1,-1-12 0,-3-6 0,-4-4 0,-8-9-1,-8 4 1,-9-3-2,-10 12 1,-6 10 0,-8 13 0,-1 14-2,-3 13 2,3 9 0,1 13-1,11 10 1,9 8 0,9 5 0,15 0 1,9 0-1,0-1 1,4-8-1,-1-3 0,-9-7 0,-3 0 0,-9-11 0,-5-2 0,-6-1 0,-5-7 0,-6 3 1,-3-2-1,-5-1-10,-5 3-62,-3-2-42,0-2-145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24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64 327 646,'8'-19'114,"-3"-2"-54,-5 7 43,0 1-29,0-1-21,-5 9 4,5 1-1,0 4 0,-4-4-2,4 4-18,0 4-13,-4-4-7,4 0-9,-4 4-4,-6 5 0,0 1 2,-1 11-4,1 2 1,2 4-2,-1 8 0,9-3 1,0 4-1,0-5 0,4 1-2,1-10 1,0-3 0,6-7 1,2-11 2,11-5 0,1-15-1,8-12 0,2-10 1,4-8 1,-10 4 0,0 6 3,-13 7 14,-6 14 2,-3 5 2,-7 11-17,0 2-7,-3 0-8,3 6 8,-1 2 0,1 5 2,-3 2-1,3 10-1,0-2 0,3 0-1,1-4 1,0-2-2,2-7-2,-2-6 3,6 0 1,-2 0-2,2 1 0,3 5 0,2 3 2,1 1-1,1 3-2,-5-4-1,1 1-4,-3-6 1,4-7-4,0-1 11,1-5-12,4-13-6,7-8-10,-3-7-4,-2-5-30,-2-4-58,-7 1 2,-11 1-166</inkml:trace>
  <inkml:trace contextRef="#ctx0" brushRef="#br0" timeOffset="654">72 66 882,'-8'-13'214,"4"3"-206,8-3 34,0 0-42,10 3-1,10 2-37,4 8-140,2 4-360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13.4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224 83 328,'0'-17'243,"-3"2"-138,1 1 21,-1 3-63,3 1-10,-1 6 0,1-1 0,0 1-6,-3 0-13,2 4-4,1 0-3,0 0-12,-3 0 0,2 0-4,-2 8 1,-1-3 18,-1 13-7,-2 1-5,2 7 2,-2 5-1,1 9 1,2 6 7,0 6-5,-3 6 2,3 5-8,-1 0 1,1-3-7,3 3 3,-2-6-6,6-3-5,-2-4 6,2-6-6,-3-8-2,0-3 0,-4-6-2,1-10 2,1 0-32,2-7-8,0-6-16,2-4-11,1 0-46,1-10-57,0-1-79,-2-8-221</inkml:trace>
  <inkml:trace contextRef="#ctx0" brushRef="#br0" timeOffset="398">121 578 311,'-17'-19'294,"-2"-3"-199,0 3 33,-3 6-39,4 0-4,2 3-25,8 2-21,5 3-9,10-3-21,8 4-5,11-2 0,12 1 3,11-3 1,11 4-1,6-2 2,1-2-1,-2 7-2,-14-3-1,-14 0 1,-13 8-3,-15 0 4,-9 7 1,-9 6 0,-6 10 5,-6 0-11,-2 9 1,-3-1-1,5 1-1,8 1 1,7-2-2,8-5 0,9-1 4,7-6 0,6-6-2,4-4 3,2-5-4,-1-12 0,-1-3 3,0-7-3,-2-9 2,-5-4-1,-4-3-2,-9-7 1,-4-3 2,-8 0-3,-4-2 0,-5-2 0,-7 7 0,-5 6-9,-3 10-63,-3 12-26,-4 13-78,1 13-327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14.4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322 544 685,'8'-9'52,"-4"5"10,-1-6 42,-6 1-39,-1 5 4,-6 0-38,-7 2-14,-6 6 2,-11 6 10,-7 3 3,-4 6-14,-1 2-5,5 2-11,9 4 6,11-4-5,8 4-1,9-4 0,8 2 0,5-6-1,5-2-1,5-3 2,-2-9 0,3 3 1,-2-12 1,5-4-2,-1-3-1,6-14 0,0-3 4,2-11-4,-1-7 0,-5-2 6,0-6-7,-6-1 1,-2-7 0,-7-1 3,1 8-2,-6 3-2,2 10 2,-2 7 0,0 12 0,-1 6 5,-3 3-6,0 5 6,-3 9-6,2-4 0,-2 4 0,3 4 0,-1-4-2,-2 4 2,2-2-1,-2 1 1,-1-3 2,2 4-2,-1 4-1,3-2 0,0 7 0,0 6 4,3 6-3,1 8 10,-2 7 4,2 8-4,-1-2 2,1 4-8,-3 0 1,4-1-1,-1-4-2,0-1-2,5-4 1,-1-4-1,3-1 0,0-6 1,3-4-1,3-6 0,-1-6 2,3-7-2,-2-2 1,4-8 0,-1-6 2,2-3-5,0-2 1,0-10-1,-4-2 0,2-2 1,-7-1 1,-2-1-1,-6 0 0,-2 8 0,-1 6 0,-2 3 0,-5 9-2,4 5-4,-6 5 5,-3 9-2,0 3 3,2 6 0,4 4 0,6 4 1,4-5-1,8-3 0,3 0 0,0-1 0,1-9 2,2 0-2,-1-3-3,0-10 3,-1 0 0,0-4 1,2-5-2,-3-5 0,-1-3 1,1-6 1,3-4-1,1 0 0,-1-5-4,2-5 4,1-1 0,-7 0 1,-1-3 0,-3 3-1,-2 5-1,-6 7 0,0 3 1,-4 5 0,0 5 0,-2-1 2,0 5-2,-2 1-1,1-1 1,-1 1 0,0-2 1,1 5 3,2-3-4,-2-2 0,1 6 1,0-1-2,0 1 2,2 4-3,-3-4 5,3 8-6,3-4 5,-6 4-6,3 9 8,-1 5-2,-2 10 0,-1 11 14,2 7 4,-2 3-9,0 13 10,0-3-8,0 8 0,1 6 0,3-2-7,0 2 7,-2 2-8,0-7-2,0-6 5,-3 1-7,0-9-1,1-8 2,3-6-2,-2-9 6,2-4-9,-2-10 7,3-7-8,0-1 4,3-5-1,-6-8 1,1 2-8,-2-5-19,-4-7 13,-4-3-5,3-2-1,-5-4 4,0-4 2,-2 0 0,2 0-4,-1 0 5,-2 2 5,4 2 6,1 4-3,7 2 4,5-2-7,9-2-3,5-2 2,12 1 3,8 0 4,0-1-4,2 0 5,-3-4 1,-4 0 0,-5 0 2,-2-8-2,4-1-3,0-6 1,5-6 3,2 4-1,-1-8 1,-3 0-1,-8-3 0,0 1-1,-5-3 1,-5 3 0,-1 0 1,-2 10-1,-1 6 0,-2 3 0,0 9 4,-1-1-4,4 9 0,-1 5 0,-3 3-4,-3 6 7,-1-1-6,0 1 4,0 4-2,-1 0-1,1 0 2,0 4 0,0-4-1,0 4 1,1-4 0,-2 1 0,1 3 0,0 4 1,-4-2-1,-1 7 5,1 1 0,-3 5 5,0 8-1,3 3-6,0 15 10,2 0-5,4 9-1,0 8 7,3 1 3,0 4-1,-2 6-3,-3 3-3,-3 5-2,-1-5 0,3 5 0,-2-10-3,3-8-2,4-9 2,0-8-3,0-11-2,4-5 2,-4-7 2,0-9-4,0-5 4,-1-1-4,-6-6 1,3-2 2,-1-2-2,-2-6-1,-3 3-10,-5-9-5,0-3 2,-3-6 0,-2-4 5,4-4-10,3 0 6,2-5 3,3 0 5,4 5 4,0 0-1,3 4-3,1 3 2,5 2-5,3 0-2,1-1 1,8-3 0,1 2 0,5-5 6,4 0-4,-2-2 6,1 9-3,-5-1 3,-4 5 1,-1 1-1,-5 2 0,-1-1 0,-1-3 0,0 2 0,1 2 0,-5-7 0,0 9 0,-5-4 0,-4 7 0,-4 5-1,-2 5-3,-6 1 3,-8 13-1,-1 7 1,0 2 1,1 8-1,8 1 1,7 3 0,5-3-1,9 3-21,1-7-20,5-1-5,5-5 8,-2-5 6,2-8 27,-1-7 5,2-8 1,0-1 0,5-12 2,-1-8 8,2-4 4,-2 3 6,-4-3 2,-1 8 10,-4 5-11,-3 11-17,0 9 0,-2 9 1,2 6 2,-5 14-5,0 2 1,-2 5-2,-2-1-1,-5-5 1,-2-5-1,-1-4 1,0-10-1,-1-1 7,4-10-1,-2-12-5,3-3 1,0-5-2,3-9 0,1-1 1,5-3 0,-1 4-2,2 4 2,4 2-2,-1 6 1,3 3 0,6 3 0,3-1 0,4 2 0,4-1 0,0-1 1,-2-3-1,-1 0 0,-5-5 2,-4 3-2,-6-6-1,-2 4 1,-10 1 2,-2-1 1,-5 4-3,-4 5 1,-5-2 1,-4 6-2,-7 8 1,0 6-5,-2 3 6,-1 12-2,6 4 1,7 2-1,3 5 0,6 0 0,10 3-2,2-7 2,1 1-13,5-8 7,1-6-2,5-7 2,3-10 3,1-4 3,5-6-1,-2-5 0,2-5 1,-3-1 0,2-2 0,-1-2 1,-4 6 0,-4-2 5,-3 5 1,-4 6 7,-6 3-12,-4 1-1,-1 8-1,-4 5-1,0 5 1,-1 7 0,0 2 0,-2 0 0,3 0 1,-1-6-1,3-3 0,0-5 0,2-5 3,0-8-2,2-5 2,5-5-3,1-9 1,37-75-1,-39 81 1,-1 7-1,-1 5 0,1 1 0,0-5-1,-2 5-1,3 9 2,-4 7-1,0 3 1,5 10 0,-3 2 0,2 0 0,1 0 0,1-4 0,1-4 1,2-2-1,3-7 0,1-1 0,5-5 0,2-4 0,2-4 0,4-5 0,2-5-3,-1 1 3,-3-5 0,-5-5 0,-6 0 1,-4-3 2,-5-5 0,-3-2 2,-2 1-2,-2-7-2,-2-1 1,3 0 1,-1-6-4,1-2 2,4-2 0,0 0 3,4 10-3,-2 4 15,-3 9-3,-2 9-5,-1 5 8,0 7-13,-1-1-2,1 7 7,0 0-6,0 0 0,1 0-2,-2 0 0,1 4-2,0 1 1,-3 3 1,2 1 1,-2 13-1,-1 1 1,-2 7 2,-2 7-1,-1 3 7,1 2-6,-4 2-2,4-4 6,-3 5-7,5-3 7,-1-4-7,3-1 1,3 3 1,1-8-2,1-1-3,3 0 3,0-8 1,5-2 1,-1-6-2,3-3 2,5-7 1,2 1-2,3-6 0,6-2-1,2-2 0,4-3-4,-7-3-3,2 1-11,-8-5-2,-6 5-5,-3-5-14,-6 2-58,-8 1-30,-3-6-72,-2 4-195</inkml:trace>
  <inkml:trace contextRef="#ctx0" brushRef="#br0" timeOffset="3773">2620 387 688,'0'-19'42,"11"-2"6,8-2 61,6 5-46,7-1-20,5 6-23,-1 4-5,1 1 5,-6 2-8,-3 6-10,-4 2-2,-10 2 0,-6 5-29,-5 3-47,-10 3-36,-7 1-103,-7-1-294</inkml:trace>
  <inkml:trace contextRef="#ctx0" brushRef="#br0" timeOffset="4425">668 287 493,'-9'6'310,"-4"-4"-263,-4 0 45,5-2 17,0-2-52,5 2-18,3 0-7,7-4-3,5-4-21,9 3-6,0-3 8,3-1-3,-3 5 0,-6-2-3,-7 6 2,-4 0-3,0 0-3,-4 2 1,1 2-2,3-4 1,-1 8-4,-2-5-31,6 3-40,-3 0-31,4-3-67,1 1-151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20.4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519 458 435,'0'0'22,"0"-4"-2,0 0 90,-4-5-14,4 5-31,-4-5-11,0-1-11,4 5-5,-5-7-5,5 2-9,-7 1-9,3-1 26,-4-3-2,-1 1-25,-3-1-1,-5-1 2,-7 5 2,-5 3-5,-8 6 5,-5 6-11,-7 7 3,0 10 1,0 8-4,1 0-1,8 5-2,5 0-3,13-1 1,5-7 0,13-1 1,8-1-2,4-7 1,14-6-1,6-4 2,10-9-2,6-5 2,1-9-1,3-7-1,-4-6 5,-8-5-2,-11-4 12,-12-3 4,-7 3 14,-11 3-13,0 6-10,-8 10 8,1 7-10,-1 10-5,-1 6-3,4 11 0,2 6 2,3 4-2,10 4 2,4 0-1,14-4 0,2-5 0,12-3-1,5-5 1,3-6 0,-5-8-1,4-4 0,0-6 0,-4-3 0,-5-8-1,0-2 0,-9-4 1,-2 0 0,-12-1 0,1 1 1,-9 1-1,0 7 0,1 10 0,-5 1-1,-5 12-2,1 13 3,-4 12 1,-1 15-1,-3 10 0,0 9 2,5 0-2,6 0 1,2-1 0,4-8-1,-1-9 1,6 0 0,-6-13-1,-4-5 0,4-6 0,-4-11 3,0-2-2,0-12 2,0-10-3,4-7 0,-4-15 0,4-10 1,5-12 0,-1-13-1,2-2 0,3-3 1,5 1-1,-1 6-1,-3 7 1,1 21 0,1 10 0,-4 13-1,1 22 0,-3 15 1,8 12 0,-9 17 0,-1 8 0,-4-3 0,-12 1 0,-5-4 0,-5-10-1,0-4 1,1-10-7,-1-7-3,5-10 7,7-9 1,2-5-34,4-9 23,8-7 6,1-6-1,6-2 3,6 3-3,2-1 5,4 5-1,2 3 0,-5-2 2,5-2 1,1 4 0,2-4 1,-9-2 0,3 2 1,-9 0 2,-3 2-2,-3 8 20,-4 3-4,-2 6-12,-5 8-1,-5 10 11,5 12 15,0 11-15,-7 12-1,0 5-1,3 4 4,0-1-2,3-1-4,1-3-4,-5-4-3,5-9-4,0 0 2,5-7-2,-5-7 1,0-4 2,0-9-3,0-3 6,0-6-6,0-8 9,0-10-8,0-13-2,0-7-2,0-18 3,1-9 0,-1-10-1,3-2 1,-2-8 2,2 5-2,3 3-3,8 8 3,3 11 0,1 18-1,8 9-5,-4 17 6,-4 18 0,4 11-1,-5 8 1,-4 9 0,-9 5 0,-4-1 0,-13 4-5,-8-2-5,-5-3-17,3-7 6,-4-1-1,9-8-3,1-6 9,9-7 5,4-3-8,4-5 10,4-2 6,9-2 3,9-5 0,9-3 3,4-7-3,13-6 0,-3-4 0,-6-8-1,4 3 1,-2-12 1,-11-2-1,-2-4 1,-11-8-1,-3 1 0,-6-3 1,-4 7 1,-1 12 7,-3 9 10,-4 11 1,0 11-7,-5 16-10,-3 19 4,-5 17 17,-10 20-12,5 10 2,1 5-1,1-2 3,16-8-13,4-8 2,1-9-4,10-6 4,5-7-5,5-11 2,0-7-2,11-11 3,2-4-3,11-12 0,-4-11 0,1-8 0,-2-9 1,-7-8-2,-8 0 2,-8 3 0,-5 13-1,0 7 5,-8 11-5,-4 6-5,0 14 4,-4 7 1,-1 6 0,5 4 0,-7 4 0,7-1-18,2-1-39,-2-8-23,5 2-77,-5-6-68,-5-3-186</inkml:trace>
  <inkml:trace contextRef="#ctx0" brushRef="#br0" timeOffset="1928">1871 341 736,'0'-36'87,"0"5"-23,-2 14 7,-3 4-44,5 7-26,5 8 0,4 5-1,8 3-38,6 7-32,8 2-48,0-1-83,4-1-156</inkml:trace>
  <inkml:trace contextRef="#ctx0" brushRef="#br0" timeOffset="2062">2208 338 582,'21'-14'145,"-11"-3"-10,2-33-24,-15 46-18,1-2-38,-2 6-17,1-3-13,-2 6-14,-4 3 7,-8 11 8,-5 10-8,-1 4-7,2 1-4,-1 3-5,5 1 5,11 1-7,2-6 1,4-1 1,14-7 0,13 0-1,7-5 2,11-5-3,8-7 0,0-8-4,-2-6-6,-2-9 3,-4-10-1,-10-2 8,-4-9 1,-9-3-1,-3 0 1,-11 0-1,-8 7 5,-4 7 0,0 4 5,-8 13-5,-3 6-4,1 14-1,-7 11 1,-3 12-1,-1 1 0,1 11 0,4-8-1,6 4 1,2-7 0,12-1-1,0-12 0,8-2 1,5-7-1,9-10 0,5-8 1,-2-7 0,3-5 0,-3-5 0,-4-4 1,3 6-1,-11-2 0,0 10-1,-8 9 1,-1 4-3,-1 4 2,1 9 2,3 5-1,2 1 0,4-2 0,1 4 2,5-6-2,9-1 0,-2-6-1,6-3-10,-1-10 1,0-3-9,-2-6 16,-1-5 1,-7-4 1,-2-7 1,-1-1 1,-6-6 0,-3-7-1,-5-2 4,-4-7 0,0-5 2,0 3 3,0 3 3,0 10 4,0 11 4,0 14-12,-4 15-7,0 17 7,-5 21 10,1 18 2,-2 17 4,2 10 3,3-1-8,4-3-4,-2-6 3,3-8-14,3-9 2,-3-4-5,0-6 1,-3-12 1,3-9-3,0-5-24,-1-9-5,1-5-7,-3-8-31,1-5-38,-2-9-47,0-5-88,0-4-113</inkml:trace>
  <inkml:trace contextRef="#ctx0" brushRef="#br0" timeOffset="2992">2877 439 581,'1'-8'190,"5"3"-105,-2-3-2,-4-1-6,13-1-26,3-2-17,7 3-5,12-1 2,2-3 0,0 5-15,4-1-3,-7 5-4,-10 2-4,-6-2-4,-7 8 2,-7 2-2,1 7 2,-5 10-2,-7 8 2,-2 5-2,-1 8-1,2-7 0,4-1 1,4-9 0,4-6-1,4-4-2,1-7 2,3-5 0,-2-1-57,9 0-32,-3-4-66,-2-8-122</inkml:trace>
  <inkml:trace contextRef="#ctx0" brushRef="#br0" timeOffset="3322">3424 215 704,'-8'-21'13,"-5"7"-5,1 14 4,-4 4-3,5 10-7,5 5-2,4 6-13,4-1-100,8 3-182</inkml:trace>
  <inkml:trace contextRef="#ctx0" brushRef="#br0" timeOffset="3458">3638 347 640,'21'-13'84,"-3"-2"36,-7-3-2,-5 1-37,-6-1-12,-4 5-22,-6 4-6,-7 3-11,-4 6-1,-11 9-10,2 9-3,-11 10-1,5 7-2,2 5-5,8 5-6,9-4-1,11 0 0,12-7 1,6-5-2,11-4 3,-6-10-6,4-3 3,3-10-6,1-4 6,3-10-5,1-1 1,0-10 3,0-4 0,-4-5 0,-1-3 1,-7-2 1,-13 1-1,-7 1-1,-2 3 0,-12 1 1,-3 8-20,1 2-28,0 2-37,3 11-56,0 7-53,8 5-50</inkml:trace>
  <inkml:trace contextRef="#ctx0" brushRef="#br0" timeOffset="3870">3951 324 764,'17'21'86,"-5"-2"-8,-3 3-20,1-3 5,4 2-29,-6-2-15,-4 0-10,0-2 10,-4 1-2,-4-5-2,0 0-5,0 1-1,0-9 3,-2-1 7,6-4 21,-1-4-10,1-9-25,1-6 1,5-8-4,-6-9 2,8-8-2,0-1 2,5 0 7,4 4 6,3 7-4,-4 11 0,-3 9-8,0 14-2,2 8 0,-2 7 0,4 6 2,4 6-5,-2 6 3,-2 1-2,-7-1 0,-2 2 1,0 1-2,-4-4 0,3-5-2,-3 0 1,0-6-36,0-7-9,5-9-58,3-5-50,11-5-123</inkml:trace>
  <inkml:trace contextRef="#ctx0" brushRef="#br0" timeOffset="4282">4566 332 749,'5'-25'101,"1"6"28,-12 1-57,-2 9-15,0 5-19,-6 8-10,-3 5 13,-3 5-10,3 7-16,9 2-1,4 0-5,8-2 1,4-2-1,16-1-6,-3-5 8,6 0-10,4-3 2,-6-1-3,-1-5 1,-3 2-1,-7 2 0,-3-3 0,-2 3 0,-8-2 1,-7 2-1,-9 1 0,-3 1-5,-15 3-19,0-1-48,-4-3-33,3 1-86,6-6-200</inkml:trace>
  <inkml:trace contextRef="#ctx0" brushRef="#br0" timeOffset="4612">4771 374 905,'25'-15'25,"3"1"-23,-11 3 1,-4 5-3,-8 2-1,-5 8-87,-14 6-396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45.9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7 511,'-21'-8'7,"9"8"-7,-1 4-29,4 2-138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41.1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53 157 467,'-4'-4'106,"4"-2"-41,-4 3 0,4-1-33,4-2-11,-4 2 2,0 0 2,4-1 2,-4 5 1,4-4-15,-4 0 6,0 4 1,0-6-4,2 2-3,-2 0 4,3 3-3,-3-3 6,1 4-9,-1 0-1,0-4-4,0 4 0,6 0 0,-6 0-5,-6 0 2,12 4-2,-12-4 0,6 0 0,0 0-1,0 0 1,0 4-1,-1-4 0,-2 5 2,1 3 7,2 2-2,-4-1-1,4 8 0,-4-3-5,0 5 5,4-2 0,-4 1 1,-1 5 2,-3-5 1,4 4-4,-5 1 1,5-2-1,0-2-4,-2-2 1,5 6 1,-2-5-4,6 1 1,-2 2-1,5-2 6,-2 2-3,0-6-3,1 3 2,-1-5-2,0 0 0,0 1 0,0-5 2,1 5-2,-1-2 0,0 3-2,0-4 2,5 3 0,2-5 4,-3-3-4,1 2 1,3-3 0,1-5 2,2 4-3,-2-4 0,8 0 1,-4 0-1,3 0 0,-3-4 2,-1 4-2,-2-5 2,5-3-1,2-6 1,4 1-2,3-10 2,2 0 0,-2 0-2,-3-4 0,-1 2 11,-7-2 5,-5-1-4,-3 1-3,-1-4-6,-4 0 0,3-1-3,-2 1 1,3-1 0,-4 1-1,5 0 1,-5-1 2,4-3-2,-4 7 6,1-3 1,-5 8 1,0 6 6,0 3-5,-5 5-2,5 9-7,-4-4 1,4 4-2,0 0 0,0 4 0,0-4 0,0 0-1,-4 5 1,4-1-18,-4 6-27,4-2-42,-4 5-67,-1 6-142</inkml:trace>
  <inkml:trace contextRef="#ctx0" brushRef="#br0" timeOffset="1086">927 322 390,'-5'-17'89,"5"3"-14,-4-3 2,-4 7-39,-1-3-9,1 5-9,-6 3 23,5-1-8,0-2 6,4 4-3,-3-1 17,4 1 2,0 4-18,-1-4 0,1 4-17,0 4-13,0 0-3,-8 5 1,0 1 3,-5 7 1,0 0-2,-1 2 1,4-1 0,5 1-2,1-2 5,0 0 8,3 1-5,1-3-2,0-3-1,4-3-4,8 4 0,5-3 3,8-1-6,3-1-1,10-6 0,2 2-4,2 0 1,-6-4-1,-2 0-1,-6 4-1,-8 1 0,-7 3 1,-1 2 0,-8 3 3,-4 1 1,-9-5 0,-3 0-4,-8 3 3,3-6 0,-5-2-3,-2-4 2,7-4-2,-5-2 0,7 2 0,-2 0-1,-1 0 1,8 3-4,1 1-35,9 0-83,8 9-17,5-3-183</inkml:trace>
  <inkml:trace contextRef="#ctx0" brushRef="#br0" timeOffset="1754">1214 533 774,'-4'1'54,"4"-1"30,-4-5-30,8-5-33,9 3 15,-1-7-3,2 1-1,5-5-3,-2 3-11,-5-2-1,1-2 3,2-2-10,-2-2-1,-5 1-1,1 0-4,-5 3 1,0-3 6,-8 5-5,-4 2-5,-1 7 7,-3 2 2,-12 6-6,-2 10 2,-10 7-4,-2 10 2,-3 6 3,6 3 1,13-1-1,13 1 0,9-4-3,13-1 2,4-4-1,11-4 1,6-10-5,2-1-2,5-10-22,-2-2 0,9-2-128,-7-6-49,-4 3-252</inkml:trace>
  <inkml:trace contextRef="#ctx0" brushRef="#br0" timeOffset="2158">1540 335 757,'0'-25'115,"9"2"-42,3 4 27,4 6-53,5 5-8,1 8 15,5 8-8,-2 7-15,3 10-5,-7 4-13,0 1-11,-12 7 4,-4-3-1,-5 3 3,-5-1-5,-4-9-1,1 0-1,-1-10 1,1-7 1,0-14-2,3-6-1,1-9 0,4-11 4,0-7-3,4-11 0,5 2 1,8 2-2,0 4 2,2 3-2,6 11 2,-2 3-2,-1 9-5,-1 6 1,1 8-46,-3 8-79,-2 2-91,0 7-470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43.9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340 542 454,'-4'-13'169,"-5"-1"-103,-2 1 37,-1 1-50,-1 7-20,-4-1-6,-7 2 2,3 8 3,-11 2-7,-2 7 14,-1 10-14,0 4 0,0 4-6,12 1-9,2-1 1,10-1-5,8-3-4,7-4 2,11-4-4,-7-1 6,9-5-5,-5-5 1,-3-7 4,2-1 3,2-5-3,-1-5-3,5-7 4,3-10-3,1-8 2,4-1-4,-5-4 8,-3-6-7,4 2-2,-11-6 2,4-4-2,-6 5-1,0-5 0,1 4 4,-5 6-1,-4 12 6,4 5 12,-4 9-3,0 9-4,0 5-11,-4 4-2,4 4 0,-4 1-1,0 5 1,-5 3 3,5 9 2,-4-3 0,1 6 10,2-2-1,1 0-10,1 0 9,3 3-3,3 1 5,1 8 2,2 1-5,4 5 15,-6-1-8,4 6-12,-3 2-1,-1-2-5,0-2 14,0-4-14,1-3-2,-1-1 4,-4-9-4,4 0 2,-4-5-2,0-4-6,0-1-1,0-7-38,1-5-32,2 3-30,3-8-58,8 0-152</inkml:trace>
  <inkml:trace contextRef="#ctx0" brushRef="#br0" timeOffset="712">402 718 778,'-4'-4'43,"4"3"-21,8-3 66,9-4-31,4-2-15,11 1-8,-1-8-11,8-2-6,-2-3-1,-8-5-1,0 1-2,-8-3 2,-5 2 4,-7-3-4,-4 7 1,-2 0 0,-6 5-3,-2 5-8,-12 9-4,-8 12 1,-16 5 2,-8 10-4,0 10 7,2 7 4,7 4 0,10-8-5,11 5 0,10-11-2,13 3 0,13-10 0,15-2 1,5-7-3,6-5 1,9-5-1,-2-4-2,3-4 0,-5-2-24,1-7-15,3 0-52,-3-9 2,4-1-64,-11 0-29,3-7-36</inkml:trace>
  <inkml:trace contextRef="#ctx0" brushRef="#br0" timeOffset="1200">1121 40 593,'-10'-8'156,"6"-2"-50,-5 5-30,5 1-13,0 0-15,4 0-13,0 4-10,-4 0-7,-1 0-4,-2 4 0,0 6 10,2-3-3,-4 7 2,-3 5 3,3 2-2,1 6-8,-1 9 6,4 1-5,3 3 3,0 8-3,4-2 4,5 8-5,-7-5-2,5 5 12,-1 4-17,0-3 14,-4-1-21,0 3 4,0 1-3,-4-3 2,4-3-2,-4-2-3,-1 0 0,5-10 3,0-7-2,5-7-1,-1-4 0,4-13-7,1-3-43,-1-2 33,1-4-27,-4-6-22,6-6-63,1-3-21,-4-6-161</inkml:trace>
  <inkml:trace contextRef="#ctx0" brushRef="#br0" timeOffset="1649">954 624 713,'-20'-19'114,"7"-2"-33,5 6-17,12-2-24,13 3 2,7 1-4,14-1-5,11 1-5,4-4-3,5-2-2,-5 5 5,-5 1-18,-9 5-3,-14 2-2,-5 10 4,-11-2-4,-5 11 5,-4 9-5,-4 1-5,-5 9 5,-4 7-3,-2-3-1,2 0-1,5 1-1,0-7 1,8 1 0,0-4-14,8-8-37,-4 2-37,5-6-14,-1-7-98,7-4-191</inkml:trace>
  <inkml:trace contextRef="#ctx0" brushRef="#br0" timeOffset="2146">1531 440 675,'8'26'131,"1"-2"-27,-1 7 0,-2-4-38,2 4-24,2-1-10,-6-1 2,0 2-7,0-5-5,-8-3-13,4-1 2,-4-9-5,0-3-1,4-7 12,-6-3 17,5-7-27,-3-11 0,1-5-4,3-8 1,0-5-1,4-4-2,6-2 2,2-2 0,1 4-3,0 3 10,5 10-5,4 6 6,-9 8-10,4 7 7,-3 12 1,4 5 2,-1 8-9,-4 8 7,1 0-8,0 5 6,-6 3-5,5 2 4,-9-7-6,0 3 3,-2-2-3,-2-1 0,-2-1-23,-2-2-29,-4-1-34,3-4-123,1-5-186</inkml:trace>
  <inkml:trace contextRef="#ctx0" brushRef="#br0" timeOffset="2678">2029 709 785,'9'-4'4,"3"0"20,9-6 37,7-5-13,6-6 41,7-2-42,-1-4-16,-9 1-9,0-5-16,-5-2 5,-17 3-3,3-1-1,-8 2 30,-7 4-18,-1 6-10,-6 11-1,-7 8-5,-11 12 3,-1 11 7,-12 13-3,3 8 5,1 10-8,12 0-2,5-4 1,13-5-5,14-4 3,17-7-1,3-7 1,17-8-3,9-9 1,4-10 5,14-6-7,-10-7-7,5-10-2,-8-8-1,-5-5 9,-19-5-1,-2-3 2,-6 8 0,-14 0 0,-2 5 2,-4 9 1,-6 7-2,-10 8 3,-4 5-4,-7 4 0,-10 11 0,-8 4 6,-6 6-3,-3 0-3,9 8-1,6-4 1,8 0 0,10 0 2,8-5-2,7 5 0,4 0-2,6-6-6,-2 2-4,5-9 5,-5-5-5,9-9 10,3-4 1,1-15 0,1-4 1,9-11 1,-9-7-1,5 1 3,-2-10-1,-4 1 2,-1-5 1,1 0 0,-4-5-4,3 1 3,-8 1 1,1 3 0,-9 4-3,0 10-2,-4 4 1,-4 5 0,0 12 0,-4 1 1,3 9-2,-3 1 0,4 3 2,-3 5-2,4 0 0,-1 5-3,2-1 3,-2 6 3,1 3-1,2 0-1,1 9 4,0 1 8,1 3 2,2 7-6,-2 2 9,4 5 2,-1 4 9,-1 2-10,-2 0-4,5-2-9,-6 6-1,0-2-2,0-2 2,0-2-5,0 0 4,4-4-4,0-2 0,0-3 3,1-4-3,3-8-2,5-10 1,1-3 0,8-1-8,-5-9-9,1 0-20,5-5 11,-2-5 1,-4-2-11,2-3 3,-2-2-28,-4 0-12,1-2 8,-3 1-48,0 1 5,-7 3-164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48.0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77 212,'0'-6'349,"2"-3"-254,0 1-15,3-2-5,-1 2-17,1-1 6,-2 5 5,-1-2-27,-2 6-10,0 0-4,-5 0-6,4 0 13,1 0-12,-4 0-19,4 4 2,-3-2-3,-1-2 3,0 8 3,-2 5-1,-3 5 5,-3 5-3,3 3-3,5 7 0,4 2 1,4 1-5,5 4 3,3-3-4,3 3-1,4-4 4,5-5-4,1-4 2,8-8-1,2-6 2,4-9 1,2-8-1,2-9 4,5-10-8,-3-8 3,-6-5-1,1-9-2,-8 4-1,-7-9 0,-7-2-8,-6 6-11,-5 6-24,-7 7-22,-7 12-44,-2 11-81,1 10-178</inkml:trace>
  <inkml:trace contextRef="#ctx0" brushRef="#br0" timeOffset="540">833 81 767,'8'-14'63,"-4"5"33,-8-5 3,4 6-42,-4 3-9,4 1-9,0 4-9,0 0-29,-4 4 23,0 9 16,-1 5-8,-3 5-1,-2 9-10,5 3-3,-2 5 1,5 2 9,2 6-12,4 2 2,2 0-15,1 3-2,0 1 4,1-4-3,-3-6-1,-1 0-1,-4-7 6,-4-7-6,-1-7-5,1-4-13,4-5-48,-4-6-10,4-7-22,0-2-72,0-11-137</inkml:trace>
  <inkml:trace contextRef="#ctx0" brushRef="#br0" timeOffset="892">801 126 768,'-5'-36'85,"3"4"37,4 5-25,3 10-58,4 3-18,10 10 15,2 12 11,1 5-30,5 6 5,-10 8-10,-5 0 3,-10 4-7,-7 1-2,-7 3-5,-11 1 3,-8-1-2,1-6 0,2-3-2,6-4-1,14-13-16,0 1-5,16-6 3,5-8 0,9-2-18,9-2 3,4-5 8,4-6-5,-2 2 7,-8-2 6,4-7 7,-8-1 2,-3-1 6,1-7 0,-6 3 3,-5 5 1,-2 0 3,0 6 20,-6 6 15,-4 7-3,0 4-25,0 4-10,-4 13 41,4 5 3,0 9-12,0 5-3,-7 8-4,4 1-2,-1-1-2,0 0-1,0 4-5,2-3-10,-1 3 7,2-2-7,1-2-4,-3 4 2,2-3-4,1-1-4,-9 4 4,5-8 0,0-3 0,0-2 0,0-9-10,4-4-24,0-9 1,0-5-6,4 0-15,0-8-46,4 0-23,1-5-72,1-9-213</inkml:trace>
  <inkml:trace contextRef="#ctx0" brushRef="#br0" timeOffset="1508">1133 194 533,'-4'-46'182,"8"9"-76,-4 11-16,9 4-9,-1 7-39,2 7-13,5 8 5,5 4-5,1 10 15,-4 5 1,-4 8-17,-2 3-2,-11 7-16,-10 3-4,-3-4-6,-1 5 1,-7-7-4,2-5 3,-1-4-21,2-6-40,5-2-14,2-7-43,4-6-66,7-4-275</inkml:trace>
  <inkml:trace contextRef="#ctx0" brushRef="#br0" timeOffset="1808">1415 234 607,'16'-2'28,"4"-6"10,-4-1 12,3-4-12,3-1-2,-5 1-7,0-5 4,-9-1 13,2-2-12,0 2 6,-6-8-8,-8 6 7,-2 2-6,-2 5-9,-5 7-23,-5 11-1,-9 13 4,1 6 0,0 8-2,0 9 0,7 0 4,11-3-4,4-1-2,4-1 1,8-9 3,9-7-1,11-5 0,6-9-2,7-6 1,-2-7 0,6-10 0,-2-4 8,-8-7 16,5-6 15,-14 5-12,5 1-10,-12 8-5,0 11-10,1 14-1,-7 6 5,-1 13-3,-3 8-4,0 5 3,-3-1-4,-2-3 2,-4-1 1,0-8 2,-4-6-2,-2-7 1,1-10 1,-2-10-2,1-3-2,-1-14 5,6-4-6,5-9-1,2-1 0,9-4 1,0 6-5,7 7-3,0 5-19,9 8-23,0 7-54,4 6-31,-4 6-199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50.7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31 604,'2'-13'138,"-2"5"-53,-2 2-13,-1 2-19,3 4-41,-1 0-8,1 4 4,-4-4 19,0 6 8,-1 2-17,1 1 0,0 1-6,0-2 4,-1 5 5,5 4 1,-4 2 8,4 4-8,-4 4 4,4 4-2,-4 5-14,4 8 5,-7 2-9,3 2 8,4 2-3,-5 0 0,3 0-6,2-2 0,2-2-1,0-6-1,2-4-2,6-1 1,2-8-2,1 0 2,0-12 0,4 2-1,2-7 3,4-6-3,3 0 2,4-8-1,2-6-2,-7 1 3,2-9-3,0-5-4,-2-4 4,3-3 2,-7-3-2,-3-5-3,5 1 3,-10-3 1,-4 8-1,-2 1 0,-2 8-2,-4 9 2,-2 7-2,-6 7-1,-7 7 2,-3 12 0,-14 8 0,4 10 1,-8 1 0,13 4 1,2-3-1,9-3 0,6-3 0,10 1 0,3-11 1,6 0-1,-1-2 0,-1-11-1,2-5 1,-1-5 1,5-9 0,-5-8 0,4-12-1,0-2 1,-2-1 0,-2 1-1,-5 4 0,-2 10 2,-2 4-1,-1 9-1,-3 4-1,-4 7 1,1 3 0,1 7 1,0 6-2,2 0 2,2 0 0,3-2-1,3 2 1,0-5 0,8-5-1,-3-3-1,-4-3 0,7-5 1,-1-2 0,2-5 0,-4-9 2,4 1-2,-3-9 0,0-1-1,-2 1 0,-7-1-1,-1 5 2,-4 1 0,1 7 0,-2 6-4,-2 4-2,2 12 5,1-2 0,-3 9 1,6-2 0,1 2-1,0-2-3,0 1-5,2-9-5,2-1 5,2-2 8,-2-6 0,6-6 2,-1-6-3,7-1 3,-1-2-1,-2-6 0,0-2-1,3-8 1,-8 2 0,1-5 0,0 3 0,-3 2 3,4 8-3,-10 6 4,0 7-3,0 4 7,-4 16 1,0 7 15,0 8 1,0 13 4,0 6 4,0 6-13,4-2-17,-4 0 15,5-1-14,-1 0-2,-3-4 3,-2 0-4,-3 4 3,-5-3-2,-3 4 1,-12 2-5,3-2 2,-6-4-10,9-8-3,2-15-5,11-8 8,0-7 0,5-16 7,0-5-21,5-6 20,-5-4 1,4-8-6,-3-5-3,6-1 2,-3-3 2,1-4-3,-4-2 1,3-2-1,1 8 0,2-1 7,4 9-1,-3 1-5,1 8 8,3 2-1,1 6 2,7-2 0,2-1 1,10-1 0,6-2 0,6-2-1,-2 0 1,3-4 0,0-3 3,-10-3-3,-3-2 5,-8 3 2,-4 5 1,-16 0-1,0 6-7,-12 6 2,-4 3 1,-4 11-3,-5 2 2,-8 13 0,0 12 2,-6 9-4,8 5-1,6 6-1,6-2 4,8 1-4,7-9 2,8-4-2,6-5 3,3-9-1,1-5 0,9-9 2,-2-8 0,12-9-2,-4-5 0,8-9 4,1-5 1,-1-3 0,0-1 0,-3 9 6,-2 8-2,-2 6 0,-5 14-3,-3 13 0,-4 7-5,-5 11 1,-7 3 1,-3 2-2,-6-7 0,-1-1 2,-4-4-1,0-10 0,-1-7 14,0-4-8,1-8-8,-5-9 1,1-1 1,-3-9 2,6-4-3,5-7-1,6-3-1,8-3-30,0 0 7,10-6-15,4 6 7,-3 5-3,3 8-25,-7 8-29,-7 6-36,-2 13-19,-11 5-168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55.2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71 252 229,'-5'4'525,"1"-4"-447,4 0 12,-4-4-22,0 4-12,0-4-20,-1 4-5,0-5 7,-1 5-1,2-4-6,0 4-9,-5 0 3,5-4 2,0 4-9,0 0 3,4 0-1,-5 0-3,5 4-1,0-4 17,5 0-27,-5 0-1,4-4-1,0 4-4,9-4 1,6 2 0,7-6 5,10 3-6,6 1 1,3-4-1,9 6-1,-5-1 1,-6 3 0,1 0 1,-8 0-3,-2 3-2,-6-3-15,-7 0-22,0 0 14,-4-3-12,3 3-18,-3 0-31,-5-4 16,1 4-43,-2-6-37,2 6-119</inkml:trace>
  <inkml:trace contextRef="#ctx0" brushRef="#br0" timeOffset="480">524 32 399,'-12'-4'292,"-1"0"-216,0-2 23,-1-1-24,9 1 6,0 2-35,1 0-14,4 4-9,0 0 5,0 0-9,0 0-7,0 0 8,4 0-2,-4 0-2,0 0-5,0 4 1,2-4 0,5 4 5,8 2-7,2 3 0,4 3 0,3-7-5,1 9-2,1-6 1,2 5-3,-3-3 0,-5-1-1,-4 5 1,-3 3 1,-9 6-1,-4 4 2,-12 9 6,-5 0-8,-11 9 1,-2-5 2,-6-4-4,2 0 8,2-5-8,6-8 0,7-1 0,6-13 1,5-1 0,8-3-1,0-1-3,0-4 3,0 0 0,0-4 3,0 4-3,4 0 2,0-4 1,5-1-2,6 1 0,-2-2-1,-1-1-3,1 1-23,-3-2-16,-2 3-36,6-3-53,-1 2-105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6:12.2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24 855,'5'-10'0,"-5"6"-4,4 0 1,-4-1-10,0 5-139,0 5-176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25.2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117 727 758,'-6'-6'101,"-2"2"-37,-1 4 12,1 0-38,-6 8-15,4 2 10,-2 3 2,-1 6-3,4-1-3,-2 3 1,3-2-20,1 2-3,5-2-3,2 0-4,5 2 5,3-3-2,7 1-3,-5-6-1,3-3-8,4-10 4,1-6 0,3-7 3,-3-9 0,5-1 2,-6-3 1,-5 3 2,-2 4 7,-6 5 4,-1 6 0,-1 4-14,-4 4-3,2 4-6,0 0 3,4 2 6,8 7 0,2 1 0,10 7-5,4 2-18,1 0-33,-2 0 16,-5-6 11,-8-3 20,-5-5 9,-2-11 0,-3-5 5,-3-11-5,4-5 0,4-9 0,1-7-1,3 3 1,4-4 0,1 3 0,-4 6 2,-1 5 8,-5 11 15,-4 3-7,-4 6-17,0 6 2,3 0 1,-2-4-4,11 4 0,7-9-5,2 1-2,6-6-1,1-1 3,0-6-4,-4 2 6,-6-2 3,-1-2-1,1-4 0,-3-4 1,4-1-1,-1-3-4,1-1 4,-1-6-1,-1-2 1,1 0 0,-10 2 1,-2 1 1,-6 3-1,-1 9 0,-8 4 1,1 2 2,-8 10 9,1 3-2,-2 2-1,3 7 1,-4 5 5,0 5 14,-4 9 17,0 8-3,0 12-6,5 6 3,-6 10-12,11 4-6,3 1 0,9 4-8,4 4-7,3-3-1,2-3-4,-4 2 0,-5 1 2,-5-7-4,-6-3 0,-2-10 0,-1-11 1,3-15-1,4-4 4,5-14 9,6-10-11,8-7 0,-2-10-1,6-5-1,5-3 0,2-1 0,-2 7-1,-3 4-1,0 10 2,-9 3-6,-1 12-1,1 8 4,1 9 3,1 6 4,8 8-4,0 2-4,0-3 4,1-1 0,1-8 0,-4-7-3,1-5 2,2-9-3,4-6-6,0-5 2,1-8 1,0-4 1,0-8-2,-5 4 3,-2-4 4,-4 8 0,-5 6 0,-5 8-2,0 5-12,-2 8 1,0 5 14,0 8-1,2 6-3,-1 4-21,-3 10-84,-3-7-34,-5 5-57,-2-7-307</inkml:trace>
  <inkml:trace contextRef="#ctx0" brushRef="#br0" timeOffset="1229">1146 601 763,'11'-31'57,"-2"8"-9,1 9-41,2 5-7,4 9-28,3 5-106,2 7-173</inkml:trace>
  <inkml:trace contextRef="#ctx0" brushRef="#br0" timeOffset="1358">1508 574 352,'20'-14'358,"-12"1"-274,1 3 18,-8 1-17,-1 1-39,-1 2 14,-3 2-12,-1 4-7,-3 0 8,-12 6-8,1 2 0,-4 9-13,-8 6 1,6 6-9,4 5-13,1 7 5,8-1-8,8 6-1,4-6-3,8 4 2,7-3 1,9-5 0,-1-5-3,5-8 0,5-10-4,4-5-15,-1-16 10,5-9 3,-1-10 5,0-10 0,0-7-1,-3-6 2,-3-9-11,-4 2 5,-4-11 5,-9 5 1,-3 0 1,-7 4-1,-1 3 0,-3 6 3,-3 0 1,0 4 0,1 2 24,3 4-4,2 8-7,-6 5 8,0 15-11,0 6-14,-6 10-4,1 6 4,-7 13 6,-4 13 11,-3 8-3,-3 10 10,1 9-5,7 0-2,5 4-2,9 1-6,5-5-3,3-6-3,2-3-2,1-8 0,-5-7-1,1-11 0,-6-7-2,2-7 2,-2-10-6,4-7 5,4-10-4,0-10-1,5-4 0,7-9 3,6 0 2,-2-1-3,3 6 3,-10 10-1,-1 8-2,-2 13 1,1 11-1,1 8 2,0 12 1,6 2 1,0 1 2,2-1-1,3-8 0,2-6 1,1-6-2,0-13 0,1-4 0,0-9-1,-4-6-3,-1-4-8,-6-8 4,-1 1-6,-8-1-15,-1 4-8,-6 4-21,-4 10-74,-2 3-74,-6 5-114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5:53.1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40 250 620,'-17'0'119,"5"-9"-8,5 3-49,3-6 19,4 7-54,0-5-8,5 2-3,5 5 8,-2-3-5,5 2 3,0 4-1,-5 4-4,5 0 7,6 1 2,2-1-7,8 2-8,8-2-4,4 0-5,4-4 3,6 0-5,-2 0-1,4 4 1,-4-4 2,0-4-2,2 4-1,-2-8 1,0 2 0,5-3-3,3-4 3,5 1-3,8-3 2,13 1 0,11-3 1,14 3 0,3 5 0,4 1 1,-4 3 2,-11 1-1,-2 0-2,-7-2 0,3 6-1,-6 0 1,6 0 1,-3-4-1,3 0 0,-3 0 0,12-1-6,1-3 6,7 2 1,-1-3 0,-3 1-1,-3 2 0,3-1 0,-5 1 1,2 2 3,-1 4-4,3-4 1,0 4-2,3 4 1,2-4-1,0 4-2,1 2 3,1-3-1,5 1 1,5-4 0,-3 4 0,-5-2 0,0 2 1,-6-4-1,1 0 3,-8 0-3,-1 4 0,9-8 1,-3 8-1,8-8 0,4 4-7,-2-4 7,-1 4 0,-2-6-2,-3 2 2,-11 1-2,-6 3 2,-10-6 0,0 6-3,-9-4 1,-1 4 1,9 0 1,7 0 1,-2 4-1,9-4 0,-2 0 0,0 4 0,-8-2-1,-2-2-1,-2 0 1,0-2 1,7 2-1,11-4 1,14 4 0,11 0 0,4 0 0,0 6 0,-5-3 2,-7 1-2,-11 2 3,-10-2-3,-9-4 0,-9 4 0,-9 0-1,-7-3 1,-5-1-2,-6 4 2,-8-4 0,-17 0 0,-6 0 0,-3 0 0,-9 0 0,-5 0 2,-4 0-1,4-4 1,-4 4-1,0 0 0,0 0 0,0-5-1,5 5-12,-5-4-62,0 4-79,-13 0-345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6:27.7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226 247 526,'0'-3'79,"0"3"-56,0 0 23,6 0-5,-6-4-14,0 4-19,4-2 12,-4-2 2,0 0-5,0 4-2,4-4-2,-4 3-3,0 1 4,0 0-8,0 0 6,0 0-10,0 0 2,0 0 3,0 0-2,0 0-1,0 0 7,4 0 3,-8 0 6,4 0 3,0 0-3,0 0-3,0 0-8,0 0 5,0 0-6,0 0 0,0 0 0,0 0 1,0 0-1,-4 0-4,4 1 4,-10-1-8,4-1 1,-2 2 2,0-1 1,-5 4-3,0 0 3,1 2 2,-7 7-6,1 4 6,1 5 0,-5 2 3,4 7-2,-4 0 2,-22 90 2,39-98 0,5-1 9,-4 1-11,8 3-1,-4 23-1,5-3-1,7-6-1,5 1-1,7-10-1,3-5 1,12-8 1,-4-5-4,4-3-1,6-10-11,-7 0-61,3 0-86,-5-4-183</inkml:trace>
  <inkml:trace contextRef="#ctx0" brushRef="#br0" timeOffset="846">677 508 571,'0'-4'94,"0"-1"-34,0 1 31,0 0-30,-5-2 4,1 6-23,-3 0-26,-1 4-4,-5 2 5,1 3 7,-5 9-6,-6-1 4,9 10-5,-3 0 2,5 1-2,0 3-5,10-4 1,4 0-2,3-5-3,6 0-3,6 1 0,0-6-2,-1-4-2,4-3 3,1-6 0,-7-4 2,4-4-1,-5-6-2,4-3 1,-4-8-1,2-6-2,-2-4 2,-1-1-3,-3-1 3,-5-1 1,-8 1-4,-5 2 0,-8 5 0,-6 3 0,-3 5-5,-2 5 2,3 3-5,4 10-1,1 0-17,8 6-27,3 2-55,1 9-31,8-2-39,8 6-106</inkml:trace>
  <inkml:trace contextRef="#ctx0" brushRef="#br0" timeOffset="1312">904 621 701,'16'21'73,"-4"2"11,1-5-16,-5 1-13,5 2-25,-3-6-6,0-2-5,-6 1 1,0-6-10,-4-3 3,0-1 11,0-4 9,0-4 15,0-1-32,4-13-5,-4-5-1,4-3-4,1-11 1,3 1 2,0-4-7,7 1 1,3 7-1,-1-1 0,1 8 0,-5 11-2,1 9 7,-2 9-7,1 9 5,1 6 9,8 12 4,-5 5-6,1 5-5,5-5-1,-6 0 3,0-1-6,-8-8-3,0 1 7,1-2-7,-10 0 0,0-7-2,-5-1-19,-2-1-20,0-3-88,6-9-35,-2 3-124</inkml:trace>
  <inkml:trace contextRef="#ctx0" brushRef="#br0" timeOffset="1830">1579 59 596,'0'-22'98,"0"4"5,0 9-23,-4 1-35,4 6-13,0 2-7,0 0-8,0 6 11,-8 3 19,4 9-5,-5 3 1,1 2-9,-2 4-4,2 0 1,3 1 3,4 7-11,-2 1 2,6 4 1,-2 5 5,4 8-13,2 1 1,-2 5-7,1-1-3,2-3-1,-4-3-5,-4-6 7,5-2-7,-5-7-2,0-5 0,0-5-1,0-6 0,0-7-9,-5-5-5,5-5-4,5 0-32,-5-4-16,0-4-43,4 0-72,0-1-39,-4-9-278</inkml:trace>
  <inkml:trace contextRef="#ctx0" brushRef="#br0" timeOffset="2242">1470 594 755,'-22'-9'75,"0"-1"4,-1-3 11,10 5-22,0 2-20,9 2-13,0 0-15,4 3-5,4 1-2,0 0-6,13-4 8,4-4 5,16 3-9,8-5 8,8-2-4,-1 1-3,1-2 0,-5-1-6,-7 2 2,-12 3-7,-5-1 0,-11 7 3,-1 3-3,-3-4 0,-1 4 1,1 0-1,-4 0 2,1 0-3,-2 0 1,-4 0 10,0 0-8,0 0 7,-4 0-3,4 0-7,0 0 8,0 0-3,0-2-5,-6 2 7,6 0-5,0 0-1,-1-4 0,-2 0 1,3 4-2,-1-5 1,1 5 2,0-4-1,0 8-2,1-8-1,-1 8-2,3-4-2,4 9 5,6 1 1,-1 11 2,2 7 2,9 3-5,-6 9 5,-1 1-4,-6-5-1,-1 4 1,-7-3 3,-9-3-4,-1-5 1,-2-4-1,2-10-3,-5-3 3,9-7 0,-7-5 0,2-9-2,2-4 2,2-10-1,5-4-2,1-4-4,7-1 5,11-3-10,6 2 5,4-1 7,4 3-5,2 8 5,4 0 0,-2 4 2,-6 6-1,-1 1-1,-3 2 0,-3 6 0,-4-1-2,-4 5-4,-10 0 4,-3 5 2,-6 7 5,-3 7-3,-2 8-2,-5 4-1,-1 5 1,0 1 0,3-3 2,5-1-1,6-6-1,5-9 0,-1 0 0,6-5-2,2-5 4,7-2-2,2-6 3,-4-6-2,6-2-1,-6-5 0,0-6 0,-1-2 0,-4-6-2,-3-10-3,-5 1 2,0-4 1,-8-4-5,-5 2-3,-3 7-19,-6 8-25,-5 8-8,-2 15-23,-8 14-40,-2 7-107</inkml:trace>
  <inkml:trace contextRef="#ctx0" brushRef="#br0" timeOffset="3292">2541 109 797,'23'-36'49,"-11"9"41,-6 4 2,-2 10-46,-1 9-25,-3 4-4,-3 8 16,-2 5 17,0 6-10,-3-2-3,0 6-9,-1 0-3,3 0-2,2-2-7,0 2 1,4-1 3,0 1-14,0-4-1,3 7 10,1 5-3,-3 0 3,5 9 4,-6 2-2,-6 6-7,6-6 3,-1 2-3,-2-3-8,3-7 2,4-1-1,2-2-3,-2-8 0,1-1 1,3-8-1,-8-5 0,4-1-8,0-4 2,1-2-10,-5-2-14,4 0-14,-3-2-51,6-2-89,-1-5-142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6:31.9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106 447 585,'-1'-9'103,"-2"1"-35,3 2 2,-1 2-18,1 0-7,0 3 3,0-3-11,-3 4-6,3 0-3,-1 4-7,1-3-5,0 7 7,-5 6 25,1 3-12,4 6 1,-4 9 4,0 3 1,4 5-16,0 6 0,0-2-8,0 6-5,0 0-3,0-2-2,0 2-2,-4 0-2,-5-5-3,-1 4 3,2-9-4,2-4-3,-1-9-2,6-9-20,1-9-40,0-3-30,0-6-59,4-2-91,0-10-394</inkml:trace>
  <inkml:trace contextRef="#ctx0" brushRef="#br0" timeOffset="384">5 560 774,'-5'-32'60,"5"1"33,5 8-12,8 10-45,4 3 14,1 14-14,9 6 0,-5 9 0,5 7-1,-10 9-9,-9 2 3,-8 3-12,-8 0-8,-5 0 0,-11-3-5,3-1-4,0-13-2,-1-2-3,8-7-21,5-9-47,5-1-59,4-4-71,4-9-247</inkml:trace>
  <inkml:trace contextRef="#ctx0" brushRef="#br0" timeOffset="796">446 16 627,'0'-8'77,"-4"3"-16,4 1-14,-7 4-22,4 0-14,3 4-3,-1 5 31,-3 8 26,-1 6-16,1 8 4,-3 9-6,6 6-3,-3 4-2,-1 0-9,1 2-12,4 2-5,-4-5-7,0-3 7,4 2-10,0-2-1,4-2 3,0-3-6,5-5-2,-1 0 3,5-9-2,2-6 0,6-7-1,2-5 2,7-9-2,-3-9-2,8-5 2,-8-7-8,4-2 5,-6-4-8,-4 1 0,3-1 4,-11 0 1,-1-4 5,-2 3-2,-3-3-1,0 0 4,-7 0-3,0 8 3,-7 4 0,0 6-4,-1 5 0,-6 12 4,-12 9 0,0 10 2,-1 12-1,-8 1 7,8 5 5,1-1-8,9-4 1,3-5 1,9-3-2,5-2-1,5-3 0,3-6-1,5-4 0,4-3 4,6-10-6,-4-4 3,55-50 3,-65 41-3,0-5 2,-4 3-1,-1 2 0,8-14-5,-3 10 11,-8 3 4,2 5-7,-2 9-2,-2 0-6,-3 5 0,4 7 0,-9 3 1,5 3-1,0 5 0,4-2 0,0-2 1,8 2 0,1-7 4,8-1-5,2-7 1,8-2-1,3-4 0,2-10-1,3-3 1,-8-5-3,1-5-5,0-7 8,-10-1 0,-1-2-2,-3 7 2,-10-1 0,0 4 1,-4 5-1,-4 1 0,4 8-1,-4 1 1,0 6-1,0-2-4,-4 14 4,0 3 1,0 8-2,-1 6 4,1 2-2,4 5 1,-1-7-1,10 2 2,-1-3 0,4 0-2,5-11 0,1 2-1,4-9 1,-1 2 0,-4-7 1,6-6-2,-2-1 2,0-10 2,0 1-3,2-1-2,-2-5 2,-3 6 0,-2-4 0,-3-1 0,1 3 0,-1 2 0,-1-1 0,-4 1 0,1 1 0,-4 7 5,2 1-9,-2 0 4,-1 2-1,0 2-3,0 2-1,0 2 5,-1 3 1,-2 3 1,2-1-1,-4 5-1,1-5 1,4 3-1,-4-2 0,0-1 0,-1 1-3,1-1 3,0 3 0,-3-3 2,0 1-2,3-2 0,0-3 1,-1-1-1,4-4 0,1 4-1,-3-8 1,3 4 5,0 0-3,-1-4-4,-2 4-1,2-4 3,1 4 0,0 0 0,-5 4-1,5-4-5,0 4 6,-8 0 0,4 2-2,-5 2 2,2-3 1,3-1-1,4 0 0,0-4 0,1 0-2,-1 0 0,3 0 2,-3 0 0,0 0 0,0 0 0,0 0 4,0 0-4,0 0 2,0 0-2,0-4 4,2 0 0,3-5-7,-1-5 8,5-9-9,-1-2 4,5-3 0,0-9 3,6-1-3,-6 1 0,4-3 1,1 8-1,0 5-3,-1 9 1,0 13 2,3 6 0,1 17 2,-3 9-1,9 9 7,-6 8-7,-3 0 6,-3-2-4,1-7-2,-8-3 1,2-9-1,-2-5-1,0-10 0,-4-3 0,0-1-4,0-4-1,-2 0-17,3-4-68,-1 4-79,5-9-53,3-1-116</inkml:trace>
  <inkml:trace contextRef="#ctx0" brushRef="#br0" timeOffset="2550">1662 618 713,'-4'8'76,"8"-7"-52,2-2 41,11-7-17,9-6-12,1 1-13,8-6 5,-5-2 12,2-2 4,-5-8-11,-1 0 4,-9 3 1,-4-9-20,-8 7-1,-2-1-1,-6 12 0,-1 1-7,-6 15-2,-7 16-5,-13 18 6,-1 13 0,-4 15 7,8 4-1,9-1 1,13-7-6,19-7 0,3-11-5,13-10-1,6-10 1,-1-4-2,6-7 1,-2-12-2,-1-1 0,-1-3-1,-8-7-4,4-2-15,-15 1-71,-3 5-86,-8 0-121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6:35.3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1 175 568,'9'-4'130,"-1"0"-25,-3-2-1,-5 6-13,-5 0-28,5 0-22,-4 2-3,0 2-6,4-4-7,-4 4-4,4-4-7,0 0 1,0 4-8,4-4 0,4 5 18,9-5-7,11 4 1,7 0-3,13-4-2,1 0-8,9 0 1,-5 0-6,-5 0 1,4-4-2,-7 4-5,-9 0-1,-2-4-7,-13 4-56,-6-5-59,-2 5 4,-9 0-84</inkml:trace>
  <inkml:trace contextRef="#ctx0" brushRef="#br0" timeOffset="360">500 18 721,'-4'-8'53,"4"2"18,0 2-10,0 4-41,0 0 3,8 6 42,1 6 4,3 7-21,5 2-1,-2 6-1,-2 1 2,-4 7-10,-5 1-9,-4 1-16,-4 3 3,-5 0-7,-8 1-5,-5-5 0,-1 4-4,2-9-1,-3-4-8,8-10-42,7-3-75,5-13-45,0-1-188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6:36.7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10 137 658,'-4'-10'55,"4"3"6,0 1-19,-6 2-19,6 0-4,6-1-5,-6 1-4,0-4-3,4 2 18,0-3 14,1 5-13,-1-4-6,-4 6-4,4-2-7,-4 4-3,0 0 1,0 0-3,0 0-1,0 4 2,-4-4-2,4 0-1,0 0 2,0 0-2,0 0 1,0 6-1,0 2 11,-4 7 2,4 10 1,4 7 3,-4 9 3,4 3-5,0 6 3,1-6-4,3 2-4,-2-2-4,6-8 2,6-5-2,-1-4-3,-3-8-1,9-6 3,-2-5-5,0-6 1,3-4 5,1-6-6,0-5-1,-1-6 7,-3-6-5,-4-4-1,3-11 0,-3-4-1,1-6-1,0-8 1,-1-1-1,-4 1 0,-4 5 1,-2 8-3,-2 17 2,-4 11-6,2 7-3,-3 10-8,-3 6-7,2 3-53,1 9-69,-3 3-41,6 2-88</inkml:trace>
  <inkml:trace contextRef="#ctx0" brushRef="#br0" timeOffset="630">746 191 601,'4'-14'125,"-1"4"-44,-3 7 12,-3-5-11,2 8-47,-3 4-10,-5 1 5,-3 13-1,-10 5-1,-1 7 3,-3 7 0,0 1 0,7-5-10,7-2-11,8-8 0,4-5 0,12 0-2,5-10-2,15 1-2,-1-3 0,9 2-2,-11-4-1,-1 1 0,-10-1-1,-5 2 1,-3 2 1,-10-3 2,-6 3 1,-6 5 0,-3 1-3,-10 3 2,-6-6-1,0 1-5,1-6 4,7-2-4,-5-4 2,11-8-20,0 2-34,5-7-94,7-1-51,10 1-99</inkml:trace>
  <inkml:trace contextRef="#ctx0" brushRef="#br0" timeOffset="1044">913 455 724,'10'6'39,"3"-2"-8,5-4 45,-1-4-29,4-2-5,3 2-17,1-5-4,-3-5 4,1 2 5,-11-3-10,-2-2 3,-1-6-8,-5-4 2,-1 0-7,-2-3 3,-2 3-1,-6 8-5,1 5 2,-7 11-3,-8 6 1,-5 12 4,-1 12-2,-5 8 2,6 5 7,4 1-5,12-1 10,7-8-18,12-1-1,9-8 6,7-2-1,8-11-7,0-6 6,4-8-4,-2-6 2,0-7-1,-1-10-2,-2-4 0,2-5-2,2-4 10,-4 7-1,2-1 1,-2 15 7,-2 5-14,2 14 1,-2 10 5,-5 13-7,-1 7-1,-6 7 2,-5-1-4,-5 4 0,-2-9-1,-12 0 2,1-12-1,2-6 2,-1-5 7,-2-8 1,-15-31-10,17 18 8,-1-4-8,5-2 1,0 1-1,5-18 0,-1-4-4,8 3 1,5 6 2,7 1-4,1 3-6,-2 4-23,4 10-98,-2 3-83,-1 6-475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6:38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93 641 673,'0'-6'78,"0"-2"-8,0 3 12,0 5-19,0-4-30,0 4 2,0-3-8,0 3-3,0 3-3,-5-3-2,5 0 3,0 4-2,-5-4-6,5 4 5,-5 1-10,1 9 14,0-1-11,-2 8 6,-1 6 4,6 6-8,-3 7 10,0 4 0,4 2-4,0 2 0,0 6-6,0-3-3,0 3 6,0-2-9,0 3-1,-5-3 1,1 0-5,-8-4 2,2-8-3,4-10-1,-1-10 1,3-7-1,4-9-2,0-4-3,0 0-10,3-4-28,-3-4-61,4-3-51,0-6-41,0-6-204</inkml:trace>
  <inkml:trace contextRef="#ctx0" brushRef="#br0" timeOffset="458">70 549 759,'23'-25'76,"2"11"2,7 13 37,2 10-40,6 14-26,0 12-6,-5 1-15,-13 6-5,-9 2 1,-13 0-6,-6-3-8,-13-1-4,-4 0-4,-12-3-2,0-5-6,-6-1-23,5-10-19,11-6-71,4-7-15,5-8-133</inkml:trace>
  <inkml:trace contextRef="#ctx0" brushRef="#br0" timeOffset="826">538 20 559,'0'-8'83,"0"2"-4,-5 2-10,5 1-22,-4 3-25,4-2-1,0 4-10,-4-2 7,4 3 3,-6 3 13,2 6 10,0-3-13,3 5-3,-2 3 2,1 2-8,-1 2 1,6 2 8,-1 10-3,1 1 8,2 8-5,5 6 7,-6 6-9,0 0 0,5 1-3,-5 7-5,0-5-2,2-1-5,-2 1-4,0-3-2,0 0-3,-4-4-2,-1-5 0,-6 0-2,3-5-1,-2-8-8,6-6-13,0-8-28,4-4-44,9-10-11,11-8-32,1-6-35,6-9-56,6-6-317</inkml:trace>
  <inkml:trace contextRef="#ctx0" brushRef="#br0" timeOffset="1238">1004 639 680,'10'-24'83,"-2"4"-5,2 1 4,-10 1-8,4 5-17,-4 9-12,-4-1-8,-6 5-30,-3 5 5,-5 5 8,-3 7 10,-11 6-6,2 8-4,-9 1 0,8 3-6,-1 1-3,2-5-6,8-4-4,12 0 0,6-4 4,8-5-5,2 0 1,9-5 4,5-9-2,1 0 0,-3-12 3,9-9-3,-6-6 0,1-6-2,5-1 4,-10-5-3,-3 7 5,0 6 0,-10 9 6,0 7-6,-4 6-7,0 6 0,0 11 1,-4 2 5,4 8-2,4 8-3,0-5 2,5 3-3,-1-10 0,5-2 0,7-7-4,-4-9-1,3-1-1,7-13-5,0-9 2,0-5 1,5-7 0,-5-7 4,2-3 3,-10 0 1,3 3 0,-3 3 2,-5 11-1,-9 9-1,0 6 0,-4 8-5,0 8 5,-4 11 3,4 6 0,-4 8 1,0 3 1,4 3-2,-5-7 3,5-1-1,-4-4-4,-6-8 1,6-2-2,3-7 3,-2-6 1,2-4 8,1-8-8,1-2-2,2-9-2,1-8 0,7-10 2,-2-1-4,3 2 2,-3 4 0,0 6-2,3 11 2,-5 4-2,1 9-2,1 8 4,-1 7 0,5 4 0,1 6 2,4 0-2,-1 2 1,-3-6 2,1 3 0,5-11-1,-2 1-3,2-3 3,4-2 0,-3 3-2,4-4-4,3-2 4,-3 0 0,3-3 4,-1-2-2,4-7-1,-10-5 2,2-5 0,3-1-3,-9-4 0,1-7 2,1-1 1,-11-2-3,0-3 0,-2-1 0,-3 7 0,-6-1 0,-3 8 0,-2 10-7,-5 5 4,-6 12 2,3 9-1,2 9 2,2 14 3,2 0-2,10 8 2,10-7 2,2-5-1,9-5 1,7-6-4,2-7 6,6-10-4,4-4 1,3-4 1,-2-6-3,-2-3 0,5-1 4,1 1-4,-7-4 2,-2 3-1,-9 5-3,-5 1 0,-9 2 0,-5 2-1,-8 4-1,0-4-1,0 4 1,-4 0-15,4 0-42,0 4-90,-8-4-124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9:23.1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71 215 509,'-6'0'104,"2"0"-34,-2-4-8,2 4-8,-3-4-10,2 4-16,-4-4 0,5 2-10,-4 2 12,3 0-7,1-3-2,0 3-6,4 0 1,0 0-4,0 0-2,-6 0-4,12 0 0,-12 0 2,6 0-8,0 0 5,0 0-4,0 0 1,0 0 3,6 0-1,-6 0-2,4 0 0,5-4 0,3 4 7,2-4-9,7 4 1,6 0 3,-2 4-3,8-4 1,-4 0-2,8 0 2,3 0-2,-5 0-1,5-4 1,-2 4 0,-2-2-2,-5-2 2,1 0 0,-4 4-9,0-4 3,-9 4-2,-2 0 3,1-1-6,-10 1-5,2-4-6,1 4-5,-2-4-13,-1 0-3,-4 2-12,-2 2-20,3 0-13,-10 2-90,1-2-79</inkml:trace>
  <inkml:trace contextRef="#ctx0" brushRef="#br0" timeOffset="554">415 27 443,'-10'-4'173,"-3"-6"-48,5 7-38,-3-3-19,2 2-13,2 4-15,3 0-8,0 0-15,4 0-7,0 0 2,0 0-7,4 4 5,3 2 20,6 7-7,2 0-8,6 1 6,2 3-6,3-3-3,-5-1-2,2-3-2,4-1-4,-2 0-1,3-1 3,-3 2-5,3-6 2,-11 0-3,0-4 2,-3 1-2,-5-1 0,0 0 2,-4-1-1,-5 1-1,0 0 0,-5 5 1,-4 5 1,-6 7 3,-6 10-4,-11 0 1,-2 9 6,-9-5-2,8 1-1,-5-1 1,8 0-5,6-4 4,0-4-2,7-6-1,6-7 2,2-1-4,9-5 4,-2-4-4,4 0 2,4 0-2,-4 0 0,0-4-1,2 4-7,1 0-19,-3 0-10,1 0-41,3-5 2,3-5-63,2-2-66,0-1-384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9:38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310 584 371,'4'0'190,"-4"-5"-134,2-3 22,-2 2-12,4-3-13,0-3-21,-1 3-10,1-5 16,0 5-9,-2 1-8,1 2 10,-3-2-13,-3 3-10,1 1 3,-2-2-3,0 2-5,-3-4 1,3 3-3,-2 1 1,2-2-2,-9 3 1,-1-1-1,-3-2 9,-1 2 1,-6 4 6,-1 0-9,0 0 6,-3 4-4,2 6 4,-2-1-4,7 8-1,0 2-7,3 8 5,4 4-5,5-4 2,5 4-3,4-8 4,4-1-3,5-4 0,1-5 0,2 1 0,2-9 3,-1 3 1,4-8-3,0-8 1,7-1-2,-2-10 0,9-8 3,-4-4-4,3-5 2,0-8-4,-5-1 7,3 3-9,-9-6 9,-3-1-4,-2 3-1,-5 1 0,-4 1-1,-2 8-2,-1 0 3,-2 5 0,0 4 0,-2 4 2,-1 0-4,2 10 4,1-1-3,0 6 2,0 3-1,0 5 1,0 0-1,0 0 0,0 0 0,0 0 0,0 0 0,0 0 1,0 0-1,0-4 0,0 4 0,0 4-2,0-4 2,0 0 0,-4 0-1,4 0 3,0 0-6,0 0 4,0 0 0,0 0 1,0 0 0,0 0-2,0 0 0,0 0 1,0 4 0,0-8-1,0 8 4,0-4-3,0 0 0,0 0 0,0 1 0,0-2 0,0 1 0,0 0 0,0 0 1,0 0 0,0 0 0,0-4-1,0 4 1,0 0-1,0 0 0,0 0 2,0 0-1,0 0 1,0 0 6,0 0-6,0 0 6,0 0-2,0 0-3,0 0-1,0 0-2,0 4 1,0-4 0,0 1 1,0-1-2,0 0-2,0 0 2,0 0 3,0 8-2,0 2 0,0-1-1,0 9 7,0-1-1,4 2 0,-4-2 0,0 1 0,0-5-5,0 1 6,0 1 0,0-2-5,1 0 4,-1 5-5,0 1 7,0 6-4,0 2-4,-1 0 7,1-4-6,0 30-1,0-49 0,0-2 4,0 6-4,0-4-1,0 5 1,0-3 3,0 2-1,0 1-4,0-5 4,0 6-2,0-7 2,0 3-2,0-2-1,0-4 1,0 4 0,0-4 1,0 0-1,0 0 2,0 0 1,0 0 1,0 0-3,0-4 3,0 4-3,0-4-1,0-2 0,0-1 1,0 1-2,0-2 1,0 3-5,0 1-21,0 0-19,0 2-43,0-2-16,0 0-96,1 4-287</inkml:trace>
  <inkml:trace contextRef="#ctx0" brushRef="#br0" timeOffset="1936">77 539 654,'-10'3'57,"2"-3"25,-1 0 5,1 0-38,2 0-29,12 2 20,2 2 21,11 0-30,10-4-15,12 4-6,2 1-6,-5 3-1,-1 2-2,-6-1 1,-5 5-2,-3-1 0,-1-3-25,-5-1-17,-4-1-45,4-8-17,2 0-44,-2-10-104</inkml:trace>
  <inkml:trace contextRef="#ctx0" brushRef="#br0" timeOffset="2138">516 516 418,'-2'-27'135,"-7"5"-24,-5 3-28,-8 12-3,-4 7-16,-3 7-19,-5 8-9,-5 7-8,4 1-3,-6 8-11,2-9-7,5 5-3,0-5 4,6-7-8,6 2 1,2-8 0,5-1 1,5-2-4,6 2-10,0-8-10,-1 0-13,5 0-30,0 0-7,0 0-39,5-4-56,-1 4-56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9:43.2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236 157 513,'-4'0'132,"0"0"-65,1 0 19,3 0-28,0 0-12,0 0-2,0 0-5,0 0-7,-1-4-4,-2 4-10,2 0-3,-4-1 2,-2 1-7,-1 0 6,-6 0 0,-4 1-4,-1 7 4,-2 2 1,-1 3-1,1 4 1,2 10-1,0 0-2,3 6-3,4 7-1,2-4-3,6 4 0,0 1-4,4-1-1,0 0 1,8-3-2,0-3 2,5-3-3,1-8 1,8 0 4,1-10-5,8-3 3,0-10-1,8-6-1,-5-2 2,4-9-3,0-2 1,-2-8-1,-1-4 0,-8-1 6,-6-3-6,-3 3-3,-5-4 0,-8 5 3,0 4-1,-3 4-4,-2 6 4,-2 11 0,-3 2 0,0 8 0,-4 10 0,-9 5 2,4 3-1,-3 9 0,5 0 0,7-3-1,5-1 2,5-1-1,3-7 0,6-2 1,6-4-1,4-7 0,-3-2 0,0-4 0,-2 0-2,-5-10 2,-1 1-1,-5-5-3,7-7 3,-7-6 0,-4-5 0,-4-3-1,0-1-3,-4-1 0,-4 7 4,-2 3-3,0 9-7,-3 5-2,-2 11-27,1 2-29,-2 6-3,4 7-53,0 1-11,11-1-55,2 5-45</inkml:trace>
  <inkml:trace contextRef="#ctx0" brushRef="#br0" timeOffset="758">703 372 643,'11'10'60,"-6"3"53,0 4-24,-1 2-28,-1 3-6,1 4-29,-3-3-1,2 0-5,-6 0-4,-1-1 4,-2-4-9,-2 0-2,0-9 0,1-1 0,5-2 3,-1-6 7,2 0 8,1-10-19,1-9-5,6-6-3,2-11 2,1-5 0,2-4-1,2 0-1,-4 5 2,3 4 3,-5 13-2,1 5 4,-1 9-3,6 9-3,-4 9 2,7 10 5,4 8-3,1 4 3,-3 5-6,0-1 0,-3-2 1,-8-7-2,-2 5 0,-4-4-1,-2 0-7,-4 0-39,-4-4-50,4-6-24,-1-4-64,5-7-97</inkml:trace>
  <inkml:trace contextRef="#ctx0" brushRef="#br0" timeOffset="1224">1197 309 755,'8'-14'44,"-4"1"22,1 5-6,-7 3-22,2 10-16,2 3 28,-2 11-20,2 4 4,0 8 4,-2 5-3,-2 4-4,0-5-6,-3 1-8,1 1-2,0-6-1,3-5-7,-4-3-6,1-5 4,0-5-4,4-3 1,-4-7 1,4-3 3,0-3-2,4-11-1,0-5-2,0-12-2,5-9 3,5 4-2,3-5 0,5 7 0,-4 5-1,3 4 2,2 10-2,-6 7 1,1 12-1,4 6 1,-5 11 0,2 7 1,3 3 0,-9 5-1,-3-1 1,-2-2-1,-4-3 0,-5-3 0,-2 0 0,-3 0 0,-1 0-2,2-4-50,0-6-49,1-7-41,13-5-49,1-5-354</inkml:trace>
  <inkml:trace contextRef="#ctx0" brushRef="#br0" timeOffset="1748">1699 614 631,'0'0'89,"5"0"-52,3-8 40,5-2-29,9 1-12,-1-5-11,68-43 8,-77 43-4,-2 5-2,-1-5-9,-4 3-4,11-12 2,-11 4 11,-2-3 2,-6 3-9,-5 6 2,-2 4-9,-7 5-9,-5 9 1,-1 13 2,-2 4-1,-3 13 1,7 2-1,1-1-1,9 0-1,7-1-4,7-4 3,6-4-1,14-8 0,-2-6 1,15-4-3,-1-5-18,9-4-61,5-8-9,-5 3-58,1-8-13,-2-1-16,2-9-10,-10 0 17,0-4 168,-9-3 123,-5 3-27,-2 0 1,-10 4 18,-5 2-34,-4 7-15,-4 5-8,-5 9-16,-6 0-3,-5 9 9,-2 9-3,-5 5-18,2 3 3,2 1-2,4 4-9,7-4-10,11-4-1,5 0-3,9-6 0,6 0-1,4-7-3,5-1-1,1-9 0,1 0-50,2-5 5,-2-3-14,-2-9-3,0 2 34,-4-8 16,-3-4 12,-3-4 0,0-5 0,-4-5 2,2-3-1,-2-6 4,4-3 2,-5-1 2,-1 0 0,-2 5 5,-1 0-1,-2 13 21,-3 4-8,-4 9-3,1 1 7,-2 13 3,-2 5-15,-3 4-12,-1 13 18,-7 9 14,2 6-12,-1 7-1,-1 5 1,6 2-10,-1 2 4,8-3-4,1 3 0,1-4 2,2-4-10,-2 5 1,2-9-1,-1 3-7,-4 1 1,-1-5-1,-2 1 5,-4-5-6,1 0-18,0-8-39,3-2-16,1-3-68,-1-10-52,10 0-131</inkml:trace>
  <inkml:trace contextRef="#ctx0" brushRef="#br0" timeOffset="2694">2519 462 750,'3'-13'147,"1"3"-113,2 2 31,7-5-21,13 3-29,5 6-10,10-1-3,2-3 1,0 6-2,-5-5 0,-9 3 2,-7 2 1,-8-2 2,-2 4 0,-7 10 4,0 3 7,-3 4-4,0 10-5,1 6-6,-3 1 3,-3-1-4,1-2-1,2-9-1,2 1-2,2-9-37,0-2 7,0-11-32,6-1-28,-1-5-69,3-5-168</inkml:trace>
  <inkml:trace contextRef="#ctx0" brushRef="#br0" timeOffset="3016">2952 153 599,'-14'-5'55,"-2"5"-36,4 0 21,0 0-24,8 5-13,3 3-3,5 6-30,6-1-132,5 6-195</inkml:trace>
  <inkml:trace contextRef="#ctx0" brushRef="#br0" timeOffset="3166">3233 224 768,'22'-13'98,"-9"3"-23,-5 1 12,-6 1-40,-2 3-21,-2 5-4,-5 1 11,-3 13 3,-12 3-14,-1 10-3,-2 9-8,-2 4 1,5 5-1,9 0-8,2 0-2,8-5 1,10-8-2,5-5 2,2-5-1,1-9 0,3-4-1,2-5-9,1-8-2,0-9-2,3-4 7,0-6-9,0-10 8,-3-5 2,-7-4-1,-3-6-2,-10 2-3,-5-4-2,-8 6 10,-7 7-4,0 11 3,-2 4-10,0 17-28,2 5-47,7 4-31,3 5-105,9 5-336</inkml:trace>
  <inkml:trace contextRef="#ctx0" brushRef="#br0" timeOffset="3570">3506 363 662,'13'26'99,"0"3"-30,-5-4 40,-2-2-92,1 0 21,-6-6 2,-2-3-23,-3-1 5,-3-7 0,1-2 6,-2-8 0,0-2-8,3-7 3,1-9-9,4-8-11,1-7 3,7-5 0,5-2-5,4 4 12,5 0-7,1 9-5,2 8 1,2 6 1,-2 11-1,-1 6 0,-2 10 2,4 7-3,0 10 2,-5 0-3,-4 5 6,-1-1-6,-12 5 1,-3-1 0,-5-3 0,3 5 0,-8-3-1,-2 3-10,3-7-38,1-3-105,1-8-140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9:47.6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71 727 739,'-3'8'39,"-1"-3"14,2-1 27,-2 0-34,1-4-13,3 0-5,0 0-9,-1 0-6,1 0-5,0 0-1,0 0 2,0 0 0,-4 0-1,-2 2 7,2-2-4,-2-2 6,-1 2-2,-1-8 1,-1 3-7,4-12 3,1-1-11,1-9 3,7-5-3,0-3 1,5-5 1,3 4-2,1 3 5,1 6 5,-1 10-7,1 9-2,7 12-1,1 9 2,5 14 3,-1 8 1,-5 1 2,-6 6-3,-8-3 2,-7-3 0,-3-5-3,-3-4 4,2-8-9,-3-6 4,3-9-1,2 2 3,4-8 1,-2-10-2,4-3-5,0-12 2,3-7-2,-1-7 0,5-4 0,0 0 1,-1 5 0,1 8-1,-1 5 0,-1 13 0,-5 7-1,0 10-1,-1 3 2,2 7 0,5 5 0,-4 9 1,2 0-1,3-1 0,-1 1 0,6-4 0,3-2 0,4-2 0,8-5-1,-5-6-8,4-3-4,2-5 5,-2-4 1,-2-5 5,-3-9 0,-5 3 2,-5-10 0,-9 2 0,1 0 0,-7-3-1,-3 3 1,-1 0 0,2 5-1,-5 1-1,-1 7-1,-2 7 1,-5 6 1,-6 11-1,-5 9 1,-6 8 1,3 5 0,-4 4 0,9-3 0,9-3 0,9-1 0,8-6 0,6-6 0,8-8 0,5-3 1,3-14-1,1-6 0,0-11 0,3-6 1,-4-5-1,-3-5 0,-4 7 0,-2 7 2,-6 9 0,-5 6-2,-3 8 1,-1 14-1,0 3 3,3 10-3,-1 4 0,2-3 1,3-1 1,-3-2-2,4-6 0,1-1 0,-1-9-4,1-5-1,2-8-6,-1-5 5,5-5-1,2-3 3,0-10 2,3 0-1,-4 0 1,0 5 1,-2 4 1,-6 13-2,-1 1-7,-5 4 4,3 9 5,-5 5 0,0 3 0,0 0 0,0 6 0,-5 0 0,3-5 0,-2-9 0,1 0 1,3-1 0,-1-8 6,1-4 2,1-1-7,2-9-1,3-7-1,4-6 0,-5-5 1,6-7-1,-1 7 0,-1 5-1,-1 4 1,-1 10-1,0 9 1,-3 8 0,-2 5 1,5 8 0,3 10-1,2 4-2,4-2 2,3-3 1,2-3 0,5-1-1,2-9 1,1-7-1,4-2 6,-4-8-6,-1-6 0,-1-3 0,0-6-3,-9-3 4,-3-4-2,-5-1 2,-3-2-1,-7-2 0,-7 5 0,-1 3 0,-2 5 0,-3 9-1,-4 5 0,-7 8 1,-1 5 0,-6 9 0,2 9-1,1 1 1,2 3 0,8 1-1,7-1 0,8-4 1,7-6-8,8-2 7,4-9-4,8-6 5,4-8 1,3-6-1,2-9 3,0-8-3,2-7-2,-5-3 1,-2-3 1,-1-6-1,-5 7 1,-8 7 4,-5 11 5,-5 6-4,-1 11-2,-10 13-1,-2 9 6,-5 12 3,-6 11 1,4 8-1,-1 5 9,8 5-9,4-5-2,3 4 1,4-5-3,3-3-4,-3-4 1,0 2-1,-2-2-2,-2-6-1,-7-3 0,-2-3-1,-2-3 1,4-12-1,-4-5-6,5-5 0,3-9 0,-6-5-22,4-9 10,1-3-3,-1-6 12,2 0-4,5 2-7,1 2-2,3 5 5,3 1-5,2 1 3,1 2 2,0 1-9,-1 1-9,-2 3-24,-1 1-11,1-2-3,-1-2-48,2 3-80,0-5-191</inkml:trace>
  <inkml:trace contextRef="#ctx0" brushRef="#br0" timeOffset="2354">1201 579 638,'-8'-19'69,"3"2"5,4 7 8,2 3-69,4 14 22,3 7 10,0 9-27,-1 8-1,-2 5 2,-10 4-3,-7-3-2,-5-3-5,-6-5 7,2-12-8,5-3 2,-5-18 29,21-10-26,4-5-4,4-4-8,1 6 1,10-23-1,2 3 1,5 3-2,-1 11-1,2 5 1,-11 13-4,-2 10 4,-5 13 0,-5 1 1,-5 7-1,-11 5 0,-4-8 3,-3-1-2,-5-5 0,3-12 1,5-5 3,-4-9 1,7-4 10,5-14-6,8-4-1,5-5-7,11 3 3,4 2-2,-2 8-3,6 6 0,1 8-5,-4 9 5,4 5-18,-2 9-33,-2 8-27,0 4-34,0-2-65,0 7-226</inkml:trace>
  <inkml:trace contextRef="#ctx0" brushRef="#br0" timeOffset="2856">1830 449 760,'13'-31'42,"-4"7"20,-2 2 9,-7 9-32,-2 3-19,-4 10-10,-9 10 36,-6-1-7,-8 9-1,0 1-3,-8 8-1,2 3-18,-1 1-3,-1 2-10,4 1 1,5 3-1,4-1 1,7-9-3,11 0-1,6-6 0,4-8 0,5-3 2,4-10-1,1-10 3,5-3-4,2-14 0,0-8 1,3-1 0,-4 4-1,-3-3 0,-2 16 1,-6 6-2,-4 13 1,4 9 0,-2 8 2,2 6 1,7 4-2,5 6-1,3-7 2,5-3-1,5-5 1,7-9-1,-1-5-1,3-9-9,-3-3-21,2-10-15,-2-1 9,-4-7 15,-6-5 14,-1-2-4,-5-3 5,-6-4 3,-5-1 3,-2 7-1,-4 7 1,-3 8-1,-6 5 0,-3 7 1,0 7 0,-6-2 0,-1 2 1,3 0 0,0 2-1,2-2 2,-1 4 0,2-4 2,-5 3-1,-2 1-2,-4 2 2,0 2 0,-2 1 5,-2 10-4,-3 8 2,0 0-1,3 9 1,0-1-4,5-3 0,8-1-1,4-8 0,4-9 2,7-1 2,1-9 1,5-4-3,4-4 0,4-5-2,1-9-1,4-1-1,-1-12 1,-1 1 1,-2-7-1,-2 1 0,-1 0 0,-6 9 0,-3 5 5,-6 17-1,0 10 15,-4 21 25,0 16-20,0 15 4,3 16 1,-1 7-9,2 5-3,6-3-3,-2-3-6,-2-6-6,-2-6 2,-6-10-1,-5-3-1,-5-12-1,-5-7 2,-3-12-3,2-10-4,-4-13-15,3-13-9,0-10 2,-1-12-3,3-15 8,7-3-4,6-5-2,8 3 10,9 1 6,11 6 1,1 6-5,10 7 12,5 3 1,2 1 2,0-5 0,1 1 1,-1-1 0,-4-1-1,-1-3 0,-9 0 1,0-1 0,-7 1-1,-7 4 2,-3 3-1,-4 7-1,-9 4 0,-4 13-1,-10 5 1,-5 8 0,-8 9 3,-6 6 5,-3 12 3,4 9 0,3 0-3,13 1-4,7-1-1,9-4 0,7 1 2,7-6-5,2-9 2,6-4 4,4-5-3,1-7-2,5-6-1,2-6-3,2-7 3,2-5 0,1-4 0,-4-5 0,1-4-1,-2 2 1,-6 4 2,-3 6 2,-7 2-3,-3 11 1,-8 12-2,2 7 8,-5 14-7,-2 4-1,-2 5 1,-2 1-1,-3-7 3,-1 1-1,-2-12-1,3-1 2,0-15 2,1-3 2,-1-13-5,6-12 3,1-8-1,1-11-4,7-2 5,4-3-4,3 8 2,2 7 1,-3 15-3,0 5 1,-1 16-2,-4 10 0,-1 10 1,0 9-1,0 6 0,-3-1 0,-1 0 1,0-5 0,0-4 0,0-8-1,1-6 0,-3-5 1,0-4 3,1-8 0,1-9-3,1-5-1,4-4 0,-1-11 1,4-2-1,-1-1 0,-1 1 0,1 8 0,-3 8 0,-3 6-1,-1 9-1,0 12 2,4 1 0,1 9-1,3 5 1,5 0-1,-1 4 1,3-5 0,2 4 0,2-11 1,1 2-1,0-7-3,1-6 0,3-1-13,-1-6-2,1-5 2,1-2-1,-5-5 4,0-6 10,-7-2 3,-3 0 0,0-4 0,-6 0 0,-3-4-1,-4 5-1,-2-1 1,-4 4 1,-3 9 1,-3 7 0,-2 5-1,-2 8 1,1 11 2,1 6 1,-1 8 0,5 1-3,5 3 1,7-3-2,1-1 1,5-4-1,2-4 0,3-6-11,3-4-20,0-7 3,2-6 1,-2-4 12,3-5 9,-1-5 2,3-1 4,-4-6 0,4-2 1,1-4-1,-2 0 2,1 4 5,-4-4 6,-1 6 10,-4 2 4,-3 6-1,-6 5-14,-3 8-9,-1 8 4,0 7 2,0 10-5,-1 2-4,1 5 2,-4-1 0,-2-4 0,5-4-2,-2-2 0,2-6 1,1-7 0,0-6 0,1-2 5,2-6-3,1-11-2,4-2-1,4-8 0,-3-4 3,4 0-5,0 8 2,-3 10 0,-2 7-3,0 8 1,1 10 2,-4 1 1,7 10-1,0 0 0,1-2 0,-2-2 1,2 3-2,-1-7 2,3-6-1,0 3 0,2-2-12,2-1-12,-2-5 1,4 0 3,-1-3 7,-2-2 9,1-3 1,-1-6 3,1-3-2,-2 0 2,-1-9 0,1-5-1,-1-5 2,0-8 1,1-4-2,-3-10-1,1-1 1,5-3 2,-2 0 1,2 5 8,-1 7 2,-6 9-2,-7 11 4,-6 4-4,-2 13-2,-2-1-4,-4 6-3,1 0 1,-2 4-1,2 0-1,-1 4 0,4-4 3,-1 4 1,4-8-2,-2 8 1,3-4-1,-1 0-2,1 0-1,0 0 0,-3 0 0,3 6 1,-1-2 0,-4 9-1,-2 5 3,2 0 2,-2 4 3,0 5-1,1 1-2,3 3 5,2 1-3,-2 7-4,2 1 0,1 6 2,-3 2-4,3-2 0,0-2 0,0-2 0,4-2 2,0-5-3,3-8 3,2-4-3,3-4 1,1-2-1,4-7 1,1-2-1,0-4-3,2-4-6,-2 0-7,2-4 5,-1 0-8,0-2-1,3 2-5,-4-5-12,4 1 10,0-2-6,-4 1-13,-1-5-30,1-3-12,-4-2 0,2-2-119</inkml:trace>
  <inkml:trace contextRef="#ctx0" brushRef="#br0" timeOffset="5886">4043 300 688,'-24'1'141,"10"3"-102,4 0 47,10-4-5,10 0-61,4-4-9,10 4-1,5-5-6,5-3 0,1-2-1,-1 6 1,-5-1 6,-3 1-8,-3 4 1,-3 4 0,-3-4 0,-4 1-3,-8 3 0,1-4-1,-6 0-32,-6 4-45,-4 0-99,-5 2-311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28.8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30 350 627,'12'-9'162,"-12"9"-78,0 0-4,0 4-33,0 0 2,3 1 18,-1 9 27,-2 9-13,0 3-32,0 5-9,-2 2-9,-2 5-5,-3-5-17,3 3 2,-3-5-4,1 0-4,2-8 0,0-1 0,0-4-3,1-9 0,1-5 8,0-4 2,2 0 2,2-9-8,0-9-4,2-3 3,-1-11-3,2-5 0,4-3 0,2-4 0,-3 7 0,5 3-2,0 5 2,2 8 1,-4 6-1,-1 3-2,1 8-3,2 4 1,-3 3 3,8 2 1,-5 5-1,4 3 0,0 8 1,-2 2 0,-2 0-1,-5 4 0,-4 4 1,-2-3 0,0 1 0,-4-2 1,2-2-2,2-4 1,0-4 0,1-3 0,1-5 0,1-5 0,0-2 0,-5-2 1,4 0 5,-1-2-4,-2-6-2,9-1 1,0-4-1,2-5 1,5-1-1,2-6 0,-11-4 0,5-1 0,-4-7 0,3 7 0,0-1 0,1 8-1,0 5 1,-2 7 0,-3 4-3,2 7-2,1 9 5,2 8-1,4 6 0,-2 8 0,3 1 2,2 3-1,0-2 0,-2-3 1,2-3-2,-1-4 1,-5-2-1,5-2 1,-11-1-8,0-5-76,-2-3-47,1-1-55,-1-5-25,9-4-270</inkml:trace>
  <inkml:trace contextRef="#ctx0" brushRef="#br0" timeOffset="892">1010 429 700,'-3'-12'118,"2"7"-24,1-3-1,-3 6-38,3-2-13,-2 4-4,0 2-15,-4 6 36,-1 1-11,-3 9-25,2 9 3,-4-1-3,5 7-8,6 3-3,5-1-2,2 0-10,8-7 6,3-1-3,1-6-3,5-7 2,-5-5-2,6-9 9,-3-4-7,4-9 4,-1-5-6,0-4 0,-3-9 0,-4-6-5,-1-3-9,-3-6-7,-2 2-8,-5 2 1,-2 4-13,-4 11-42,-1 13-7,-6 9-93,1 6-195</inkml:trace>
  <inkml:trace contextRef="#ctx0" brushRef="#br0" timeOffset="1334">1553 63 623,'13'-23'67,"-9"6"84,-3 3-9,-2 5-99,-7 13 0,-4 9 74,0 14 9,-5 5-52,0 12-20,2 6-14,5 0-10,3-6-9,7 2 0,3-2-8,1-3-6,1 3-2,2-2-5,-2 2 2,-4 2 0,-5-2-2,-2 4-2,-6-6-31,-4-2-45,1-5-63,2-8-111,5-8-64</inkml:trace>
  <inkml:trace contextRef="#ctx0" brushRef="#br0" timeOffset="1710">1911 72 704,'6'-5'132,"-3"1"-52,-8 0-7,1 12-24,-3 1 9,4 13 9,2 4 29,-2 7-35,6 7-16,-3 4 3,1 2-13,-1 4-7,3 8-10,-3-5-1,3 1-7,-6 4-4,3-5-6,0-7 4,-4 0-3,-4-6-1,1-3-5,-2-8-43,1-6-58,2-8-83,2-7 3,1-5-189</inkml:trace>
  <inkml:trace contextRef="#ctx0" brushRef="#br0" timeOffset="1994">1834 573 703,'-3'-21'114,"3"3"0,3-1-44,5 2-40,12-2-12,10 2 0,10-5 1,7 11 11,2 3-5,-3 4 11,-5 16-3,-7 7-14,-6 8-6,-12 5-4,-7 9-7,-6-1-2,-8 4-15,-2-3-115,2-9-64,-8-5-187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9:54.6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36 161 241,'-4'0'442,"-6"0"-413,4-4 36,-2 4 17,1-4-23,6 4-36,1-1 3,0 1 2,0 0-6,1 0-1,-1 0-2,3 0 3,-3 0 4,0 0 1,1 0-6,2 0-9,3 0 0,8 0-1,2 0-6,11 1-3,8 3 1,-4-4-2,8 4 1,-2 0-2,-6 2 1,4-6 1,-8 0-2,1 0 1,-4-4-1,-2 2 0,0-2 0,-5 4-1,0-4 0,-3 4-35,0-4-18,-5 4 4,-1 4-27,-4-4-26,1 0-9,-5 0 5,0 0-55</inkml:trace>
  <inkml:trace contextRef="#ctx0" brushRef="#br0" timeOffset="458">321 0 563,'-11'4'26,"1"-4"39,2 0 5,-5 0-2,6-4-20,4 4-9,2 0-19,1 0 10,0 0-9,0 0 5,0 0-2,1 4-1,9-2 3,-6 6-9,5-3-9,33 26 8,-35-23-10,1-3 0,5-1 0,-8 2-4,15 6 5,0 1-1,-8 6 3,-3-1 5,-4 4 2,-2 5-2,-7 6-3,0 5 3,-13 3-4,-3-1 2,-1 0-4,0-3 0,-6-1 2,6-9-2,3-4 2,0-6-1,5-8-4,5-1 1,2-6 3,6-2-8,0 0 3,0 0 2,0 0-1,4-2-3,-2 2 1,5-8-3,-2 3 0,4-3 1,-1 3 0,6-3-1,-5 2-22,-4 2-13,2 0-16,-2-1-34,3 1-19,-2 0-164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9:57.0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294 435 528,'0'-4'107,"0"-2"-62,0-2 1,0 3 1,0 1-24,0 0 6,4-5 11,-4 1-14,0 2 5,-4-3 13,0-2-33,-5 4-1,-6-2 5,0 1 3,-8 2-14,-4 2 10,1 4-2,-2 0 0,-2 8 6,5-2-2,-3 11-10,7 0 10,-2 6 2,11 6-2,6 6-5,6-5-1,4 3-4,5-1 3,6-5-7,-2-2 1,4-11 0,-1-1-1,4-7 1,-3-6 0,0-6 3,0-2-4,2-5 0,-2-6-2,1-8 0,5 0 3,-6-9-5,1-4 2,0-5-1,-1-8-1,-3-5-12,-1-1 4,-5-4 0,2 5-1,-6 8 9,0 10 2,-4 13-1,0 14 1,0 9-1,-4 12 1,0 14 24,-6 15-2,2 17 15,2 3 7,-1 10-18,3-4 4,2-3-15,0-3 1,2-7-11,0-2 4,0-10-6,0-3 0,0-4-2,0-8 1,-2-4-2,2-2 2,-8 0-1,4-3-1,-5-5-27,-2-1-13,8-2-5,2-2-37,6-8-35,14-6-38,3 1-111</inkml:trace>
  <inkml:trace contextRef="#ctx0" brushRef="#br0" timeOffset="720">828 391 744,'-9'-10'27,"1"1"29,-2-2 25,2 8-47,-1-1-6,-5 4 1,4 0-5,-5 6 2,-3 6 1,-11 1 7,0 6-9,-12 2 1,3 6-10,-1 0-7,1 0-1,9 0-6,1-3 1,11 2-3,5-8 2,12 0-1,7-1 2,3-11-3,6 2 6,8-8-3,-6-8-3,9-10 1,-2-1 3,1-7-3,5-5 1,-1 2-1,-2-1 3,-6 3 0,-2 9 10,-4 9-8,-12 5-5,1 8 6,0 5-6,-1 9-1,0 5 1,0 7-1,-1 1 0,3 2 0,-2-7 0,4-3 6,11-9-6,-5-1-2,9-9 2,5-4 4,2-8-4,2-7 0,-5-2-2,4-6-2,-10-4 2,1 0 2,1-4 0,-6-5-4,0-4 0,2 0 3,-6-6-3,1-2 0,-3-2 1,-2 0 2,-8 6 1,2 7 0,-3 7-1,-4 11 1,1 5 0,1 6 0,0 8-2,-3 8 2,0 11 5,-2 4 11,1 12-5,-2 5 5,3 2-1,1 2-6,0-3 5,-3 3-1,4-8-2,2 4-7,2-3 0,2-3-2,-2-1-2,5-2 1,-2-1 2,-4-1-2,0-6-1,-4 2-4,4-2-33,-7-4-26,3-2-65,1-3-77,3-6-206</inkml:trace>
  <inkml:trace contextRef="#ctx0" brushRef="#br0" timeOffset="1552">995 458 777,'-17'-6'45,"-3"-2"12,8-1 12,3 5-20,9-2-35,6 2-12,9 0 6,9-1 8,11-7-2,10 3 4,7-1-9,6 1 2,-1 1-1,-3 2 0,-7-2-2,-2 7-7,-1 1 2,-13 0 2,-1 0-4,-4 1 3,-5-2-3,-2 1 0,-2-8 5,-7 8 3,-1-4 9,-5 2 2,-1 2 0,-3 0-5,-3 0-1,3 0-1,-2 0-4,-2 0-2,-4 0-3,-3 2 1,-4 2 2,-4 4-1,-2 1 3,0 5-5,-6 5 2,2 7-4,2 1 0,1 0 0,5 0-2,7 4 1,6-8 0,4 0-1,4-2 1,9-8 1,-1-3-2,2-6 2,9-12 0,-5-8-1,3-8 1,6-9-1,-2-7-1,-1 0 1,-1 3-1,-4 10 3,-3 4 3,-8 12-6,0 8 4,-8 14-2,5 5 0,-1 13 0,2 6-1,2 5 0,3-3-1,0-1 0,-2-5 2,5-8-2,1-10 2,-1-9 0,9-8 1,-1-5-3,5-9 0,0-8 1,-2 3-5,2 0 3,-13 1-8,-3 5-8,-6 4-19,0 7-47,-5 2-114,-5 8-187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9:59.5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222 414 603,'0'-19'32,"2"2"30,-2 0 44,-2 7-39,2 1-21,0 5-1,0 4-29,-2 0-1,-1 4-5,2 0 5,-6 1 20,1 3-6,-2 1 0,-3 5-7,-1-1 8,4 1-5,-2 9-9,2 0 9,-1 11-8,5 3 1,0 7-2,4 6 8,0 3-13,0 1 5,8 5-8,-3-5 1,3 4 1,0-5-5,2-3 4,-3-4-5,-1-2-2,-2-4-2,-4-9 5,-1-5-3,-2-6-2,1-7 0,0-5-17,2-2-10,0-6-18,0-10-111,0-3-12,0-12-134</inkml:trace>
  <inkml:trace contextRef="#ctx0" brushRef="#br0" timeOffset="414">26 809 783,'-8'-5'45,"0"-3"5,3-2 31,0 1-39,15-1-31,6-3-6,10-1-1,7 1-4,4 5 0,-1-1-36,1 5-65,-10 8-79,-2 5-253</inkml:trace>
  <inkml:trace contextRef="#ctx0" brushRef="#br0" timeOffset="600">311 827 809,'-8'-18'16,"1"1"43,6-8 12,5-2-6,8 2-32,10 2 4,6 4 7,4 6-13,3 9 0,6 8-15,2 15-1,-3 8 7,83 97-5,-114-105-8,-7 3-4,-2-3-2,-4-2 1,-7 19-3,-7-5 1,-3-8 0,-12-5 1,8-17 2,-2-2-4,9-13 1,5-13 2,9-9-3,4-4 0,10-9-1,7 4 0,10 0 0,3 9 0,14 9 0,-2 4 0,4 10 1,6 5-1,-2 4 0,-3 8 0,-2 0 0,-1 0 1,-4 1 0,-10-1-1,-3-4-1,-5 0 1,-9 0 0,-5 0 0,-4 0 0,-4 0 0,2 0 0,-2 0 0,0 4-3,-2-4 3,0 0 3,-3 0-1,-3 2-2,-6 6-2,-10 1-2,-4 5 4,-6 7 5,1 2-5,2 4 1,1 0-1,12 1 0,0-1 0,9 0-2,8-2 1,5-6 1,2-2 0,5-7 0,4-2 1,-1-8 0,3-8-1,6-6 0,-5-8 0,6-9 0,0-6 0,-3 3 0,-3 1 2,0 2-2,-5 9 3,-7 8-2,-2 5-1,-1 5 3,-3 4-3,-3 4 0,3 5 0,-2 8-1,0 2 4,2 7-6,2-2 1,0 1 2,5-2 0,1 0-3,1-1-4,0-7-16,5-4 3,-4-1 5,7-10-5,3-8-9,4-1 15,1-5 2,3-5 11,-6-2 0,2-2 2,-4 0 0,-3 2 0,-4 6 5,-4 1 6,-2 6-2,-5 4-9,3 12 5,-5 6 4,5 5-4,-5 8-4,4 7 1,-8-1-2,4 1-1,-5-5 0,-4-4 0,3-6 0,2-5 2,1-9 4,2-5 5,1-9-11,4-9 3,1-10 0,4-12-2,9-10-1,-1-2 0,5 0 1,5 8 0,-2 8-1,3 14 5,-9 9-3,2 13-1,1 17 0,-5 10 1,0 10 1,-5 3-2,4 6-1,-10-2 2,2-8-2,0-5 0,4-10 2,-3-7-1,10-13-1,-5-2 0,10-13 4,8-3-4,-3-6 0,4-4-1,-8-8 2,-7 3-1,-4-4 0,-5-5-3,-5 3 2,-3 5 1,-1 3-1,-1 7 0,-3 9-3,-1 8 3,-3 8-3,-6 9 2,4 9 2,2-3 1,5 6 0,11 0 0,13-1-1,12-9 2,6 0-2,3-3-2,3-1 2,-4-1 0,-6 2 0,-8 6-1,-15 8-1,-16-1-5,-9 8-6,-15-4 3,-1-4-10,-2-6 2,10-4 6,7-7-5,10-6-26,-2-10 23,12 1 11,2-8 5,6-1 3,6-5 0,4 0 1,1-2 0,0 0 0,3-1 0,-1-5 0,4-5 0,-2 1 0,4-5 0,-4-1 0,-1 5 1,-10 0-1,-1 9 9,-6 4 4,-6 9 2,2 7 0,-7 3-7,-6 4-4,2 7 19,0 11 23,-2 1-18,-2 12 7,1 5-6,5-2 1,2 3-10,4-1-2,1 1 12,3-3-23,0 7 17,4 1-22,-4 6 11,-2 2-7,-3 3-4,-3 3 1,-5 1-2,-2-3 0,2-8 2,-7-2-2,0-4 2,3-9-3,-2-8 0,3-10-23,2-3-20,2-6-6,0-10-37,-2-2-52,2-11-51,4-11-172</inkml:trace>
  <inkml:trace contextRef="#ctx0" brushRef="#br0" timeOffset="2460">2364 522 853,'17'-31'25,"3"4"40,-1 8 23,4 2-32,1 13-27,4 8 5,-3 13-7,3 10 1,-4 9 0,-10 8-10,-6 2-8,-12 4-3,-6-2-4,-16 2 0,-5-10-1,-6 1-1,4-11-1,0-3-18,8-13-43,7-5-24,8-9-66,7-9-97</inkml:trace>
  <inkml:trace contextRef="#ctx0" brushRef="#br0" timeOffset="2730">2752 635 833,'22'-15'75,"-8"-3"8,-5 5 6,-5 7-53,-4 2-21,-2 4-13,-5 10 7,-5-1 5,-2 9 10,-6 5-7,0 3-5,6 5-7,6 0 0,-2-3-3,9 3 1,8 0-3,-3-4 2,4-4-1,2 0-1,3-6 0,4-7 2,5-3 3,1-7-5,8-7-4,-5-11-6,5-1 2,-6-12-3,-4-1 11,-7-12-2,-4-2 1,-14-2 1,-14-6-2,-3-1 2,-6 15 0,-1 5-2,-1 16 1,-2 19-4,4 13-25,3 10-46,3 8-60,8 5-97</inkml:trace>
  <inkml:trace contextRef="#ctx0" brushRef="#br0" timeOffset="3150">3027 629 906,'25'-21'99,"3"2"-15,5 0-16,0 5-23,4 14-20,-5 6-12,-5 15 3,-1 5-7,-7 11 3,-7 4-5,-7 5-5,-5-6 1,-6 0-3,-7-4 1,-4-1 2,-6-12-1,-3 0 1,5-14 1,2-5-1,3-9-1,8-9 0,6-12-2,4-5 3,9-6-3,3-1-3,8 5 1,1 1-16,6 1-5,4 4-15,6 4-49,-5 2 5,6-2-41,-2 0-5,4 0-54,-1-3-87</inkml:trace>
  <inkml:trace contextRef="#ctx0" brushRef="#br0" timeOffset="3488">3751 162 576,'-7'-31'85,"-1"4"34,0 0-32,-2 4-31,1 6-17,1 3 4,-3 5-5,4 1-9,1 2-1,3 6-5,2 0-3,-2 0-8,3 2 4,-1 6 20,-2-4-12,3 5-6,-2 1-2,0 3 2,0-3 1,2 7-9,-4 0 4,0 10-1,-3 4 1,1 5-7,0 5 0,5-1 0,-3 6-2,1-2 2,-1 2-1,0 2-5,2-6-1,-1 2 2,2 0 1,-3-3-2,1-1 1,2 0-2,1-4 0,0-5 0,4-5 1,0-2 1,4-5-4,2-6-4,4 1-12,-5-6-4,5-8 3,1 0 5,5-4 0,-3-4-7,4-2-3,3-3-13,-3-4-16,4 2-13,-1-7-17,-3 3-59,0-2-92</inkml:trace>
  <inkml:trace contextRef="#ctx0" brushRef="#br0" timeOffset="4020">3594 625 823,'-11'-5'118,"10"-3"-12,1-2-28,1 1-48,7-1-29,9 2 5,4 3-5,7 1-1,2 0-1,2 4-31,-2 4-24,-4 0-85,-3 5-87</inkml:trace>
  <inkml:trace contextRef="#ctx0" brushRef="#br0" timeOffset="4276">4226 746 732,'0'9'175,"0"5"-134,-1-1 53,1 1-48,-5 7-24,1 6-8,-4 1-2,-3 3-8,-2 4-1,0-3-2,-2-1 0,1-2-2,-5-3-27,7 0-105,-5-7-122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05.1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-1 642 652,'-5'-4'38,"5"0"18,0-1 31,9 1-46,1-2-15,7-2 13,3 3-1,4-3-3,-3-2-7,-3 1-13,2 1 2,-4-5-9,1-3-5,0 1 2,1-4-3,3-4-2,2 0 1,-1-8 2,36-69-2,-54 83-1,0 4 1,-2-4 0,1 3 0,2-13-1,-5-4 0,0 5 0,-1-3 2,-3 2-2,-3 0 0,2 1 0,0 3 0,1 5 0,-1 1 1,-5 7-4,5 3 3,-2 7-1,1-2 2,-2 4-1,-1-2 0,1 4 0,4-1 3,0 1 0,-6 2-3,5 7 12,0-3 3,-2 7 4,1 5-5,2 0 2,0 1 4,1 8-5,2 2 4,1 3 0,1 4-6,2 4 7,2 2-1,2 6 2,2-2-4,-4 8-2,0-3-1,-3 7-2,-2-3-9,-4-1 8,0-3-7,0-3 1,-3-2-5,3-14 1,-1-4 0,4-10 1,-2-9 0,2-7 2,1-2-3,0-4 3,0 0 1,0 0-3,0-4-1,-3 2 3,2-6-3,-4-1 1,1-5-2,-3 1-7,0-7 6,2 0-6,-7-7 3,4 0-8,-1-6 10,4 3-2,-2 3 1,5 4 1,4 2-1,2 5-6,7 3 8,6 0-2,7 1 1,7 2 2,8-3 0,5 0-1,1 3-1,-2 1-1,-4-5-6,-3 6 6,-10-1-6,-2-5 8,-3 5 2,-4-8 0,-2-3 2,2-5-3,-4 2-2,2-9 0,-3-3 2,-4-1 2,-4 0-2,0-1 0,-6 3-2,0-3 7,-1 1-8,-1 1 3,0 3-4,3 1 3,-2 4-1,-1 8 1,4 2-1,-5 7 2,3 2 1,0 4-1,-1 3 0,2 1-4,-2 0 1,3 1 3,-1 3-2,-2 0 2,-1 2-1,-2 7 1,-2 5 1,1-1 1,1 6-1,-2 4 1,8 0-2,-6 5 2,6 3-2,0 1 3,6-1-2,-6 1 1,1-3 1,2-3 1,-2 3-4,2 1 3,1-3-1,0 6-2,1-5-2,3-5 2,2 0 1,1-10-1,5 0 1,0-7 1,3-6-2,0-4 0,-2 0-1,3-8 1,-2-5 0,2-1-3,1-3 3,3-2-2,-3-8 1,0 0-2,-2 0 3,1-4-3,-6 3 7,2 1-4,-7 6 0,0 2 0,-5 11 0,-1 2 0,-3 6-5,-4 6 4,-5 3 1,1 9 0,-5 9 0,1 0 0,3 3 0,5-1 0,5-2 0,6-2 0,7-6 1,2-2-1,1-3 0,-5-10 0,1-3 0,-6-2-1,-1-3 1,-2-10-1,4-3-5,-1-2 3,4-12 2,-11 0 0,0 3 0,-7-3 1,-1 0-2,-3 8 2,-2 2 0,1 6-1,2 3 1,-4 3 0,8 3-1,-1 2 3,3 0-2,2 4 1,4-2-1,5-1 0,5-1-2,5-2 4,7-2-3,8-1 1,-6-1 0,0 3-1,-2 1 1,-3 6-1,-5 0 0,-5-4 1,-3 8 0,-2-4 0,1 0 0,-5 0 0,0 2-1,-2-2 0,-2 4 0,0 3 1,-1 3 0,-2 9 0,-4 5 1,-2 10-1,-2-2 0,2 7 1,1-7 0,6-1-1,4-4 0,9-4 1,0-5-1,11-4 2,1-2-1,4-7-1,2-9 2,0-1-2,1-9 1,-3-9-1,-4-3-2,2-1 2,-7 0 4,-2 0-3,-2 10-1,-7 3 1,-2 5 3,-1 5-4,-4 12 0,-2 5-1,0 6 3,0 4-1,-1 8-1,2 1 1,6-1-1,2-8 2,3-2-2,7-3 0,2-9 1,4-9 2,7-4 0,-1-5-3,3-9 0,-4-1 0,-5-8 0,-7-3 1,-4-7-1,-8-3 0,-7-4 1,-3-10-1,-3 0 0,-6-1 0,0-3 0,-3 10 0,2 10-3,-3 13 0,-1 16 3,-8 9 0,-2 13-8,-3 10-35,0 12-65,5 1-89,9 8-277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07.6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144 710 498,'3'-14'76,"-2"5"-30,2 1 54,-2-2-15,-1 2-26,0 3-8,-1 5 6,1-4-23,-3 4-4,-1 4-9,-6 0 4,-6 9 6,-5 6-3,0 4-5,-5 8 5,7 3-18,4 3 4,5-1-7,3 1-6,9-7 5,5 1-5,5-6 5,8-4-6,5-4 2,5-7 0,6-5 2,1-5-3,1-5 1,-5-8 1,2-7-2,-8-1 2,-5-6-2,-3-5 0,0-3 2,-6-1 3,-2 0-5,-5-1-1,-2 6 2,-4 5 5,0 12-1,-1 5-2,-6 9-2,-5 9-2,-2 18 0,-2 4 1,0 15-1,6-1 1,7 8 0,8-8-1,6-4-2,3-9 2,6-7 3,1-10 0,3-7-1,1-12 0,3-9-2,-1-6 4,1-12-7,-3-5 8,-4-5-5,-6-3 0,-6-2 1,-6-4-1,-10 3 0,-3-3 0,-8 9-1,-4 7 1,-3 15-4,-7 11 2,-3 16-5,-5 9-4,3 6-16,-1 8-27,10-4-23,8 0-16,12-1-32,10-7-44,11-1-110</inkml:trace>
  <inkml:trace contextRef="#ctx0" brushRef="#br0" timeOffset="654">614 767 667,'31'6'94,"-6"1"3,-4 6 7,0 3-41,0 5-21,3-2-16,-3 3-6,-5-3-1,-4 2-6,-7-8 2,-4 1-2,-2-5 0,-2-5 0,-1 2 13,2-6 6,-1-6-3,2-6-24,-3-7 0,1-3 3,3-17-5,4-1-1,7-1-1,2 3-1,4 4 0,0 3 1,0 16 1,1 1-2,0 14 1,2 10 0,1 9 0,0 8 0,3 7 0,-3-1 1,-1 2 0,-4 1-2,-3-5-2,-2 1 2,-7-9 1,-2 2-1,1-2-20,-6-8-41,3 0-37,3-3-22,-2 0-47,10-12-128</inkml:trace>
  <inkml:trace contextRef="#ctx0" brushRef="#br0" timeOffset="1140">1379 225 748,'-8'-18'90,"-1"10"-32,2 3-2,2 9-3,1 1-10,-1 13-11,1-1 10,0 2-9,1 2 6,2-2-10,1 3-9,-3-3 4,3 2-4,0-2-5,3 4-2,-2 4-2,2 7 4,-2 3 1,-1 7-6,0 7 9,0 3-8,-1 4-2,-2-1-4,2-1 10,1-4-10,0-6-1,1-2 2,2-4-5,1-4 1,-2-5-2,0-2 3,0-4-3,1-6-1,-6-2-1,6-7-24,-3-5-21,1-1-6,-1 0-28,3-10-77,1-5-82,0-4-311</inkml:trace>
  <inkml:trace contextRef="#ctx0" brushRef="#br0" timeOffset="1546">1298 800 778,'-18'-8'60,"5"2"6,2-2 9,7 3-42,5 1-27,6 2 1,4-2 1,3-4 4,7 3-6,3-3-1,0 2-3,1 3 1,1 3-3,2 0-7,0 0-73,-2 3-67,3 7-159</inkml:trace>
  <inkml:trace contextRef="#ctx0" brushRef="#br0" timeOffset="1770">1597 804 380,'-21'-4'455,"5"-3"-405,5 0 34,11-10-29,4 2-34,5 1 0,6-3 9,1 4 9,1 3 3,4 2-13,3 4-9,-2 8-12,6 4 0,2 7-2,-2 6-3,-5 2 0,0 4-3,-3 0 1,-9 4 2,-10-8-2,-5 4 0,-4-8-1,-8-2 1,2-4 2,-1-3-2,2-6 2,0-10 1,5-2-1,1-5-1,6-10 0,5-4 0,6-9-2,8-4 0,3 3 1,1-1-1,6 5 2,2 6-1,2 10-2,2 0-2,1 11 2,-4 2 1,1 12-2,-4 5 2,-4 6-1,-7 8 1,-7 4-1,-7 0 0,-6 1 1,-3 5 2,-2-7-2,4-3 3,1-8-3,6-5 0,5-3 0,0-5 1,9-6 0,3-6-1,5-1-5,3-3-14,2-7 1,-1 3 4,-3-5 2,-3-2 7,-6-2 4,-4 0 0,-5-8 1,-5-1-1,-6-3 0,-2 3 2,-8 5-2,-5 6-1,-3 7 2,-2 9 0,-8 10 2,5 3-2,-2 11 3,4-2-3,10 2 0,5 3-3,7-5 1,6-3-54,3-5 4,5-3-31,5 1-61,3-7-74,2 0-303</inkml:trace>
  <inkml:trace contextRef="#ctx0" brushRef="#br0" timeOffset="2544">2615 180 588,'4'-36'55,"-7"0"71,2 9-7,-3 2-38,1 10-32,3-3 6,-2 9-14,2 1 6,-2 2 0,0 6-31,2 0 2,-3 0-2,3 2-4,0-2-4,0 4-4,0-8 8,0 8-5,0-4 0,0 4 3,3 5 2,1 9 2,-2 5-3,5 3-1,-6 9 0,3 6-4,1-4 5,10 98-2,-15-110 4,0-2-2,0 0-5,0 0 6,0 26-12,0 0 4,-1 0-2,-2 1 1,-1 0-2,-3-2 0,2-2 2,1-6-3,4-5 0,3-8 1,1-4 1,6-4 1,6-6-3,7-1 0,3-7 0,7-5-12,3 0-1,-1-9 1,0-1 0,0-1 0,-3-3 4,-4-1-1,-3 2 3,-5-1 0,-3 6-2,-9-1 5,-2 1-2,0 6 0,-5 2-2,-1-3-4,0 3-2,-1 0-1,1 0-8,-3 0-10,-1-4-30,-1 0 5,1 2-22,-3-2-33,2-4-25,-4 7-91</inkml:trace>
  <inkml:trace contextRef="#ctx0" brushRef="#br0" timeOffset="5498">3226 886 767,'-13'-6'16,"7"2"58,2-5 9,1 5-31,6 0-20,-1 4-12,-2 0-8,2 4 3,-2 5 23,0 9-14,-2 5-8,-5 7-5,-6 7-4,-5 3-6,-8 4 3,-2-3-4,-1-1-51,5 0-84,3-4-325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15.1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12 350 727,'0'5'61,"-4"-1"-12,4-4 25,-4-5-25,8-3-40,2-2 10,6-3-3,5-7-6,6 5 0,-1 0 5,5-2-10,-6-3 8,-4 7-3,-3 0 6,0 0-2,-6-5-3,1 1-7,-5-2 3,-4-6-6,0 2 1,-4 0-2,-5 0 0,1 0 2,-4 6 1,-3 7-2,1 10 3,-3 6-2,-10 15 15,5 11 6,-44 143 5,58-139-4,8-5-5,4-4-8,4 0 2,1 26-4,13-13-6,9-7 3,10-12-3,-2-8-2,10-11-1,7-6-42,-2-7-53,-11-6-20,1 0-86,-12-6-237</inkml:trace>
  <inkml:trace contextRef="#ctx0" brushRef="#br0" timeOffset="524">480 216 594,'-2'-19'187,"0"-3"-128,2-5 15,2 4-3,4 2-23,4 6-22,2 5-10,1 10 3,5 10 5,5 5 11,-1 10-15,6 8-2,0 2-5,-9 1-4,-4 4-3,-8-3-2,-14-1-1,-6-1-3,-2-9 6,-3-3-5,2-9-1,4-9 6,0-9-3,4-9-1,2-10 1,6-9-2,0-9-1,5-8 0,4-4 0,11 4 0,4 7 0,-3 3-15,7 11-43,-1 6-16,-3 13-36,4 3-69,1 12-223</inkml:trace>
  <inkml:trace contextRef="#ctx0" brushRef="#br0" timeOffset="952">923 135 704,'-12'-16'12,"-1"1"54,5 2 18,4-1-40,8 2-18,0 5 4,9-1 8,3 7-17,8 2-1,-5 11-4,7 2 0,-5 13-2,-2 1 3,-3 7-6,-2 5-1,-9 0-5,-5-3-2,-9-3-2,-5-1 3,0-6-3,-1-10-1,5-4 2,1-7 5,-2-6-3,3-10-2,4-11 4,-1-2-4,7-9-2,2-8 0,14-1 1,3 1-1,2 4 0,8 1 0,2 4-3,4 6 3,-3 8 0,-2 4 1,-1 3-1,0 10 0,-10 6-1,3 3-5,-8 9 5,-6 1 1,-6 6 0,-1 11 2,-3 1-2,-4 7 0,0-2-1,4 2 2,0 0-1,1-11 0,8-7 0,-1-4 0,0-9 2,2-10-1,3-3 1,-5-3 0,2-7-1,6-3-1,3-4 1,-5-6 0,2-2-1,1-2 1,-6-2-2,-7-8 1,-4-1 0,-4-2-2,-10 4 0,-3-4-5,-1 7-6,-15 8-7,4 13-2,-6 12-30,0 12-68,2 13-131</inkml:trace>
  <inkml:trace contextRef="#ctx0" brushRef="#br0" timeOffset="2294">1701 183 780,'-4'-25'36,"4"2"26,4 0 34,-2 0-32,6 6-24,8 7-11,3 13-3,6 17 4,2 14-7,5 17 0,-2 2-9,-8 7-7,-8-3 8,-9-7-7,-10-10 0,-3-10-1,-2-6 1,6-14 5,-7-7 2,4-13-9,1-6-4,2-10-1,1-6 4,6-8-5,3-6-2,5-2 1,8 5 2,2 5-3,8 6-5,6 9-13,4 5-34,4 9-54,7 5-72,2 10-328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18.0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266 352 379,'-7'-11'292,"6"1"-260,-7 1 70,3-5-35,-4 5-22,3 5 10,-1 0-11,-3 4-17,-7 8 2,-5 1 5,-3 5-4,-2 9 0,-8 0 1,8 4-6,0 3-10,9 7-3,10-3-5,-1 3 0,13-1-7,9-4 5,8-1-3,13-4 4,14-6-3,4-11 0,8-5 0,2-6 0,1-11-1,-6-3-1,-7-6 4,-7-10-5,-13-1 2,-11-5-1,-2-7 0,-8 4-1,-5 3 1,-4 3 0,-3 15-1,-1 5-2,0 10 0,-6 14 3,-9 11-2,3 10 1,-1 9-1,3 6 2,10-2-2,4 2-2,8-6 3,9-9 5,4-8-5,7-10 1,-6-9-1,5-13 0,-4-9 1,0-4-1,1-13 2,-10-5 1,-2-5-3,-4 0-4,-8-5 3,-4 2 1,-7 2 0,-4 9 0,-7 7-4,1 12-31,-2 17-44,-7 10-35,3 18-176</inkml:trace>
  <inkml:trace contextRef="#ctx0" brushRef="#br0" timeOffset="832">988 389 609,'-11'-21'184,"2"3"-128,4 3 46,2 2-40,6 5-22,10 6-12,6 0 3,6 10-4,5-1 4,4 13-14,-5 0 0,-5 10-8,-9 6-1,-9 4-4,-10 0-1,-5 1-2,-5-5 0,2-5 2,-4-10-3,8-11 2,4-5 4,4-6 13,0-11 1,5-7-20,2-16 8,2-7-1,6-8-4,2 2-2,1-2-1,9 10 2,-6 4-2,4 9 0,-1 10-1,1 11-19,-1 6-27,-5 10-56,0 7-12,-1 6-98,1 7-463</inkml:trace>
  <inkml:trace contextRef="#ctx0" brushRef="#br0" timeOffset="1462">1444 402 879,'-4'-26'55,"0"-1"21,8 1 1,2 4-27,9 8-15,6 9-4,5 9-7,2 9-3,4 13-3,-1 11-7,-4 5-5,-13 6 1,-7 2-6,-10 0 1,-6-6 0,0-12 0,-7-6-1,8-11 2,1-8 2,2-7 2,1-13-2,0-4-2,0-10 1,0-9-3,4-9-1,4 3 4,4 2-4,8 0 0,3 9-4,-2 4-4,6 6-25,3 7-23,0 5-32,-1 5-16,0 12-64,3-1-129</inkml:trace>
  <inkml:trace contextRef="#ctx0" brushRef="#br0" timeOffset="1838">1982 586 729,'3'-3'49,"-2"-11"17,4 1 6,9-1-30,-4-7 2,1 2-1,1-4-5,-2 0-3,0-2-6,-10 2 5,0 4-1,-7 2-6,0 3-14,-3 6-2,-2 7-6,-1 2-2,-10 11 0,2-2-3,3 7 3,-9 6-2,9 4-1,3 4 0,9 5 2,6-4-2,9 5 0,7-3 3,12-3-3,2-4 3,2-12-2,-1-7 1,4-8 0,-1-10-1,2-11 2,2-6-2,-1-9-1,-6-4 1,0-10-1,-9 6 0,-4-1 1,-5 13 0,-5 5 1,-6 10 2,-4 11-4,-6 16 1,-12 9 5,-4 19-5,2 8 4,-5 12 0,10-3-1,12 3-4,6-10 2,12-10-1,4-7 4,5-8-3,4-10 2,6-5-2,-6-12-1,10-2-1,-7-11 2,3-6-1,-1-8-1,0-5-3,-1-8 2,-2-2-2,-3-5-1,0-1 4,-1-2-4,-14 0 3,3 2-2,-9 6 0,-6 2 3,0 8-1,-3 5 1,-21-38 0,21 52 0,-6 7 0,4 1-1,3 1 1,-6-6 7,3 5-5,2 0-2,5 5 4,0 0-4,0 8 0,0 5 7,0 8 8,0 6-6,0 8 5,0 5-3,1 5 2,-1 5-5,3 6 4,-3 3 2,0 3-11,-3 1 6,2 2 1,-6-1 12,1-3-13,2 1-6,-2-12 2,5-2-1,-2-4-4,1-13 2,0 0-2,-3-12-2,4-3 0,1-3-5,0-5-68,0-4 26,1 2-17,-1-4-46,3-6-72,-3-1-62</inkml:trace>
  <inkml:trace contextRef="#ctx0" brushRef="#br0" timeOffset="2774">2587 561 730,'-5'-12'86,"-4"5"-2,5 1-2,4 3-36,4-1-35,10-3-3,7 0 4,10-1-1,3-1 3,0 3-2,-1-3-2,-2 5 0,-8-4-1,3 7-6,-9-3 3,0 8-3,-7-4-2,0 9 1,-2 1-2,-12 3 1,0 10 4,-3 1-3,-4 10 3,1-4-5,1 3 1,5-3-1,0-3 2,5-4-2,-1-9 0,4-1-1,4-6-36,0 0-40,2-7-89,8-8-152</inkml:trace>
  <inkml:trace contextRef="#ctx0" brushRef="#br0" timeOffset="3128">3073 282 706,'-25'-10'42,"-5"2"-6,-2 4 40,4 4-53,10 4-22,-2 4 0,12 2-1,3-1-67,10 4-36,3 5-97</inkml:trace>
  <inkml:trace contextRef="#ctx0" brushRef="#br0" timeOffset="3284">3163 452 710,'18'-8'110,"1"-5"0,-7-1-15,-3-1-28,-4 5-11,-1 3 4,-4 1-25,-1 4-15,-6 4-14,-6 4 3,-5 4 12,-9 7-8,-3 6 1,-6 8-5,10 5-1,-1 0-8,10 5 5,9-1-2,8-4-3,4-1 0,4-8 2,4-4 0,0-4 0,4-8-1,2-1-1,3-10-8,3-8-1,4-7 3,0-2-4,2-10 1,-2-4 1,-3-5-2,-3-9 2,-3 4-6,-9-4 5,-6 0-14,-8 4-11,-2 4-7,-10 10-17,4 7-20,-4 2-21,4 13-47,2 5-32,0 1-97</inkml:trace>
  <inkml:trace contextRef="#ctx0" brushRef="#br0" timeOffset="3698">3402 452 548,'14'18'126,"-2"1"-25,2 3 1,-8 0-53,2 5-21,-3 1 13,-2-3-11,-3-2-3,-5 0 0,1-9-3,0-7 4,1-1 15,2-6 16,1-4-8,-5-2-35,5-7-1,5-10-5,-1-4-5,6-13-4,7 0 0,5-4-1,0 7 0,4 2 6,-2 13-6,-5 6 8,0 13-2,-1 4-4,-1 14 0,1 10-1,2 14 5,1 7-2,-5 8 0,0-5-1,-1 5 0,-10-4-2,-1-6 0,-8-8-1,-1-5 0,-4-8-30,3-9-41,2-7-72,4-7-74,5-3-575</inkml:trace>
  <inkml:trace contextRef="#ctx0" brushRef="#br0" timeOffset="5490">4069 814 778,'-10'0'72,"4"2"-22,-2 2 33,-1 0-30,1 6-29,1-1-3,1 5-13,2 3-2,0-4-3,0 1 0,-3-5-3,4 1-4,1-1-92,2-1-85,2-4-249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23.8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0 341 681,'0'4'97,"0"-4"-78,0 0 17,0 0 1,1 0-37,5-4-6,-2 4-29,0 0-58,2 4-11,1-4-125</inkml:trace>
  <inkml:trace contextRef="#ctx0" brushRef="#br0" timeOffset="150">214 332 573,'12'8'10,"-7"-3"15,-1-1 47,-1 0-60,1 2-10,1-2-2,6 0-110,-3-4-279</inkml:trace>
  <inkml:trace contextRef="#ctx0" brushRef="#br0" timeOffset="323">447 403 374,'-14'4'297,"6"-4"-264,4 1 46,2-2-19,2 1-42,6-4-15,5-4 4,5 2 10,-2-3 5,5-4-11,0-5 7,4-3-4,1-8-3,0-1 5,-3-7-5,-4 3 11,-7 5 8,0 8-2,-10 11-9,-14 6-12,-3 12 8,-8 15 16,-8 8-6,2 7 0,3 6-6,7 4-6,10-7-7,14-5-3,9-8-2,11-2 0,13-11-1,12-7-29,10-8-34,-6-10 5,1-7-2,-5-6 0,-12-4 16,-9-8 27,-12-1 11,-6 3 5,-5-5 0,-3 9 1,-1 2 3,6 5 5,-6 4-2,0 1 18,4 7 1,-4 1 4,0 1 2,0 2-5,0 2-2,-4 4-6,4-3-5,-6 6 4,6-3-8,-1 0-1,1 0 0,0 0-2,-3 0-6,3 4 7,0-4-4,0 0-3,-1 0 10,1 0-6,0 2 6,0-4 5,0 2-4,0 0 2,1 0 4,-1-7-13,3 1 3,4-7-7,-7-1 0,4-3 1,-2 3-2,1-5 3,-2 8 1,-1 1-2,0 5 4,-1 5-5,1 9 3,-5 14 30,1 13-12,-3 18 2,0 8-4,1 1-6,4 0-5,0-9-6,4-5 1,2-12-1,0-6-2,0-9-4,6 0-59,-6-9-37,1-7-72,-4 2-113</inkml:trace>
  <inkml:trace contextRef="#ctx0" brushRef="#br0" timeOffset="1132">874 269 701,'10'-10'85,"-6"2"-68,6 4 50,6 3-40,10-3-20,9 4-3,7-7-2,3 4 0,0-7 0,-4 3-2,-10 1 1,-7-1 6,-7 1 37,-9 2-2,-4 0-8,-4 0-7,3 3-5,-7 1-6,-3 5-6,-10 5 0,-3 11 11,-5 6 7,3 5-6,-5 4-2,13-1-8,7-4-7,5-3 0,7-3-2,9-5-3,7-3-8,5-7-60,4-5-18,6-1-57,5-6-52,-3-2-79</inkml:trace>
  <inkml:trace contextRef="#ctx0" brushRef="#br0" timeOffset="1432">1531 367 578,'40'-26'147,"-5"7"-60,-3 0-13,-14 12-35,2-3-21,-7 10-13,-2 0-5,-7 2-75,-3 6-199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6:55.4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17 199 297,'0'4'245,"0"-1"-174,0-2 2,-4-1-24,4 0-11,4-1-5,-8-2 16,4 2 2,0-2-6,0 2-13,-5 1-1,5-3-5,-4 3-7,4-1 1,0-1-11,-4 0 6,4 2-3,0-2 1,0 2-7,4 2-6,-4-4 1,0 2 1,9 0-1,-1 2 0,9-2 0,7 2 1,5 0 5,8-1-6,1-1 0,7 0-1,0-1 2,4-1-2,1-4 0,-1 4-1,0-2-2,-8 3-31,-7-2-73,-6 3-42,-7 3-60</inkml:trace>
  <inkml:trace contextRef="#ctx0" brushRef="#br0" timeOffset="534">437 19 393,'-13'-8'347,"-1"3"-300,4 1 40,2 2-6,-1 2-30,5 0-27,0 0-5,4 0-7,0 2-5,4-2 2,-4 2 7,8 0-2,-3 3 3,7 3 10,-2 2-7,8 1-12,-1 4 9,0-1-8,7 3 5,1 1-7,-2-1 4,3-4-11,-5 1 9,-4-1-6,-1-2-3,-8 1 9,-8 3 0,0 3 3,-8 1-5,-6 7 2,0 1-4,-7 6 1,-3-3 0,3 1 0,0-4-1,-3-2-3,3-2 0,4-4 2,-7-1-2,7-1 0,0-2-2,0-3 0,3-3-3,9-3-13,1-2-45,4-4-98,5 2-209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6:56.7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177 416 208,'0'-9'493,"0"1"-393,0 0 3,-4 2-16,4 2-25,0 1-17,-4 1-7,4 0-3,0 2-10,-5 0-19,5 7 0,0 9 10,0 11 14,-4 13-6,4 11 6,0 10-11,0 3 4,0 3-4,4-3 2,-4 3-5,5-6-9,-5-7 0,0-7-6,0-4 3,0-12-3,0-11-1,0-4-6,0-9-10,0-3-28,0-4-49,4-5-47,-4-7-158</inkml:trace>
  <inkml:trace contextRef="#ctx0" brushRef="#br0" timeOffset="390">53 378 839,'-12'-29'52,"-1"4"44,1 2 11,0 8-61,8 5 3,4 2-18,0 4-18,1 3 4,18-2-3,6 2 21,20-1-17,13 2-12,12 6 2,0 5-4,-8 13-2,-9 8-1,-15 8-1,-10 8 2,-15 5 3,-22 1 0,-8-2 4,-15-6-5,-2-6-4,-6-5 0,-1-8 7,7-6-5,6-6-2,3-5-1,8-5-1,2-3-6,6-2-15,5-3-46,4-1-54,0-4-98,8-3-66</inkml:trace>
  <inkml:trace contextRef="#ctx0" brushRef="#br0" timeOffset="818">605 83 613,'0'-23'80,"0"3"5,-4 7 20,4 2-45,0 3-12,0 4-10,4 2-11,-4 0-2,-4 4-2,4-2-7,0 2 2,0 0-7,-4 4 7,4-1 4,-4 1-9,4 2 5,-5 1-5,5 4-1,0 3 8,5 5-1,-1 6 0,0 6 3,0 3 7,5 8-7,-1 6-1,-2 5-9,8 5-4,-2 0 3,-3-1-2,3-1-6,-3-3 5,-5-3-8,0-2 2,-2-4 5,0-1-3,-4-4-1,0-3-3,-1-4 0,2-7-3,-3-6-5,4-5-23,0-10-54,4-2-27,0-8-12,16-8-78,1-3-108</inkml:trace>
  <inkml:trace contextRef="#ctx0" brushRef="#br0" timeOffset="1320">1112 658 653,'0'-12'34,"0"1"57,4-3-25,-4 1-10,0-1 8,0-1-27,0 1 15,-4 3-11,4-1-4,-8 7-8,-1 1-18,-9 4-5,0 5-1,-3 6 7,-12 4 5,4 4-1,-6 2 7,4 2-1,4 0-5,5 0-14,9 0 4,1 2-6,7-2 2,5 2 5,5-4-10,3 2 4,5-6 0,-1-1-2,2-7 4,4-3 0,-1-6-4,0-6 8,-3-10 0,9-3-5,-2-5 2,-3-5 1,4-2-5,-5 4 2,0 4 5,-1 4 4,-8 7-2,-4 5-4,-4 3-6,0 4-2,0 6 2,0 42 0,0-35 0,4 1 3,-4-1-2,9 1 0,-1 9 0,1-1 1,3-4-2,4-5 0,-4-3-1,1-2-2,-3-4-2,1-3-29,0-5-86,2-4 2,-5-3-46,9-6-44,-3-4-128</inkml:trace>
  <inkml:trace contextRef="#ctx0" brushRef="#br0" timeOffset="1852">1400 591 376,'4'-10'310,"-4"5"-258,-4 8-7,0 7 41,-3 7-19,-2 5-8,1 8-7,4-2-20,-5 1-4,5-2-8,0 0 2,0-6-8,-1-6 3,1-4-7,4-4 12,0-6 12,0-2 13,0-7-27,4-7-12,1-7-2,3-7-4,5-7-1,-1 2 7,4 1-8,-4 6 1,1 10 1,-9 9-2,0 6-2,1 6 2,3 6 2,2 5 10,8 4-1,-1 8-1,5 2-1,5 1 8,-6 1-10,3-2-6,-7 0-1,-4-2 0,-5-3-1,-4 0 0,-8-4-36,4-2-86,-4-9-81,0-2-120</inkml:trace>
  <inkml:trace contextRef="#ctx0" brushRef="#br0" timeOffset="2280">1755 850 714,'6'-4'41,"4"-6"18,-2-2 58,9-3-49,1-2-22,9-4-11,-2-2 10,0-3-7,3 0-6,-9-1 2,3 0 10,-13-2-10,-5-1-25,-4-1 14,-4 2-11,-12 6-11,3 8 4,-3 12-3,-10 12 2,-2 19-1,-5 15-2,0 8 4,4 9 5,9-4-6,16-5-3,8-8 0,16-9 2,5-7-2,7-10 4,6-8-3,11-5-1,1-8-1,3-5 0,-3-2-6,0-5-25,-14 3-64,-5-1-69,0-1-195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07T03:03:31.3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67 542 823,'-14'6'89,"0"-2"43,3 7-46,1 0 32,2 7-48,1-1-2,3 2-17,4 2-14,4-2-4,0 3-12,5 5-7,2 1 3,-3 7-8,1 11-3,-1 6 2,-4 1-8,-4 3 2,-3-3 0,-1 1 1,-1-10-3,-2-2 0,1-7-7,-1-3-45,1-1-65,-1-8-138,-1 0-158</inkml:trace>
  <inkml:trace contextRef="#ctx0" brushRef="#br0" timeOffset="306">147 601 789,'22'-32'61,"1"11"3,-2 7 8,3 17-42,-3 12 11,3 11 2,-3 15-2,0-1 41,-5 0-33,-11 1-15,-9-1-24,-14-4-3,-19 0-6,-10-1-1,-9-2-125,-5-3-38,2-7-53,7-5-431</inkml:trace>
  <inkml:trace contextRef="#ctx0" brushRef="#br0" timeOffset="630">629 36 788,'9'-23'49,"-5"9"1,-1 11 42,-10 14-8,-2 12 25,3 14-1,-1 8-40,-1 4-22,4 4-5,0-3-11,-1 0-5,1 0-9,4-6-2,0 6-5,2-6 3,2 6-5,0-1-4,0 3 0,-4 0 0,-4 1-2,-2 1 0,-5-2-1,1-6-1,2-6-16,1-7-63,0-6-40,5-10-128,4-4-39</inkml:trace>
  <inkml:trace contextRef="#ctx0" brushRef="#br0" timeOffset="936">844 833 358,'24'4'537,"-5"-2"-536,-2 6 46,-3-8 7,6 4-39,4-3-4,3-1 2,5-5 0,7-5-4,-4-7 6,0-4-4,-5-6 1,-5-5-3,-9-3 5,-8-7-2,-7 2-8,-5-1 2,-8 5 21,-5 9-3,-3 10-1,-7 17 13,-9 17 25,-5 16-2,-4 11-7,3 15-6,10 7-19,15-2-4,17-2-13,14-3 2,18-9-6,16-10-4,7-9 3,5-8-5,6-10 0,-3-13 2,-2-5-4,-11-5-5,-8-7-14,-9 0-22,-14-1-14,-6 5-42,-12 3-102,-9 1-40,-9 9-478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6:59.8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-3 500 610,'0'16'95,"0"5"8,0 2 1,4 3-28,1 4-17,-1-2-22,0-3-18,0-2-1,0-1 2,-4-4-6,0-2-2,0-3-8,0-4 7,0-1-5,0-4 4,0-4 7,5 0 8,-5-2 2,0-1-6,0-5-3,0-4-8,-5-7-5,5-8 5,0-5-5,5-7-3,-1-7 5,1 4-6,2 4 1,2 7 11,2 8-12,-7 15-1,5 8 0,-1 12 1,1 9 3,5 6-3,4 7 1,3 2-1,-7 3 5,1-3-5,1-1 0,-8-4 3,-3-10-4,3-2 3,-8-9-3,4-5 8,-4-5 2,4-4 1,-4-3-3,2-6-1,5-11-6,-2-8 1,4-9-1,1-7 0,-2 2-1,1 5 0,-5 6-1,4 14 0,-8 9 0,2 9-8,0 6 4,7 7 5,1 9 0,8 4 0,-1 6 0,4 3 0,3 3 1,-8-1 0,3-3 0,-1-4 0,-1-2-1,-5-6 0,-6 0-1,1-2 0,-3 1 1,-2-1-9,2-2-21,6-3-62,2-4-49,9-7-5,16-5-122,5-3-277</inkml:trace>
  <inkml:trace contextRef="#ctx0" brushRef="#br0" timeOffset="698">1046 537 554,'8'-23'103,"-2"8"-15,-16 1 1,0 6-47,-2 7-27,-5 2 11,-6 9-7,1 6 24,-8 7-26,-6 3 16,-3 7-7,4-1-10,-2 3-6,12-4 0,8 1-6,3-3 2,12-3-6,7-3 2,0-3 3,9-5-3,3-5 2,4-7-1,3-4-2,-3-7 3,0-7 2,-1-6-3,1-6-1,-7-8 3,1-3-3,1 2 2,-3-1 3,-1 8 2,-2 8 3,-3 6 15,-6 9-13,2 4-14,-3 6 1,2 4 3,3 7 4,-1 2-4,5 6 2,-1 4-3,5 0-2,1 0 0,4 0-1,-5-2-1,-1-5-11,-6-2-17,3-6-32,-1-7 21,0-1-2,6-6 12,-1 0 20,0-3 2,-3 1 8,8 1-1,-10 2 1,1 1 1,-1 0 3,-4 1-2,0 2 11,-4-3 6,0 0 10,0 0 4,0-4-8,5-4-5,-1-2 13,4-7-11,-2-4 0,8-5-4,-6-1 2,5-4-2,-7 0-1,2 6-5,-1 0-4,-1 8-5,-1 6-3,-5 5 0,0 6-14,5 8 13,3 5 2,5 8 0,-4 6-1,11 3 0,0 3 1,-3-2 1,1-2-2,0-4 1,-5-6-1,-1-4 3,-3-6-2,1-5-1,1-5-2,4-6-2,2-2-7,10-6-6,8-6-1,1-4 11,0-2 3,-1-6 1,-10 1 3,-8-3 2,-9-3-1,-1-2-1,-3 3 0,-8-1 2,-3 9-4,0 8-13,-3 11 6,-2 10 9,-14 19 2,-10 12 0,-12 12 4,-2 8-6,8 3-1,5 0-2,16-9 3,8-6 3,13-8-3,5-7-1,3-8 1,9-5 3,4-7 0,11-8 1,-1-4 0,4-7-2,-10-4 0,3-6 2,-11-2-2,0-5-1,-1-3 0,-4-1 1,-3-1-3,1 5 3,-3 7-2,-3 10 0,0 5-4,-3 8-1,2 6-3,-3 4 8,7 7 8,-7 6 4,4 4 6,1 8 9,-1-1 2,0 7-11,-4 3 6,4 4-14,0 10 5,1 4-4,-4 6-3,8 15-4,-2 1 0,-6-6-1,-1-3-2,-1-2-1,-11-15 5,2-9-1,-6-4-4,7-7 0,-6-11-1,6-9 0,2-7 1,6-7 0,-3-5-4,-5-5-6,-3-6 3,-8-3-24,-5-6-7,-1-6-2,-2-1 14,7-3 5,2-1 2,10-1-19,13 3 4,8-2 18,4 0 6,3 1 8,7-3-1,0 0 3,-4-6-1,9-3 0,-1-4-1,2-5 2,2 0 4,2-1-1,-6 1 0,2 5 4,-10-2-1,5 4 4,-6 1 2,-3 3 0,1 5-5,-7 5 5,-8 9 1,1 6-13,-10 6 0,-3 8 1,0 4 5,-8 7-5,-1 4-1,-4 9-2,2 4 2,2 11 2,8 5 0,5 6-1,8 0 1,5-2-2,8-5 4,6-7-3,0-5 2,12-6-2,-6-4 6,4-5 0,0-7-5,0-3 1,-8-4 2,-1-3-4,-3-1-1,-3-3 0,-1 1-9,1-2-63,-5 1-133</inkml:trace>
  <inkml:trace contextRef="#ctx0" brushRef="#br0" timeOffset="2812">2329 590 555,'0'4'97,"0"-2"-65,0 0 7,0 2 14,0 3 14,4 7-5,-4 3 10,0 4-21,5 5-15,-10-3-13,5-1-5,-4-3-1,4 0-4,-4-3-6,0-2-1,4-3 3,0-2-5,0-5 4,0-2 7,0 0 16,0-6 2,0-3-8,0-6-7,0-5-7,0-9-10,0-3 4,4-11-1,0-1-4,0 0 0,5 0 3,1 3-3,2 11 0,2 6 0,-5 9-2,-5 9 1,4 10-1,1 13 2,4 10 2,6 9 1,-2 7 2,0 1 3,0-2-6,-2-4 2,-6-4 4,-5-5-7,0-8 2,-4-6 4,-4-6-6,4-7 12,0-2 0,0-8-2,0-7-5,-4-8-4,8-8 1,-4-9-3,4-6 3,4-4-3,1 4 0,-1 2 1,2 11-1,0 10-1,-6 11 1,0 6-10,-4 8 2,5 6 8,3 11 0,0 6 0,5 11 0,1 6 2,4 0-1,-5 1 0,-3-4 5,1-2-4,-1-8 1,0-7-2,-6-2 3,-4-7-4,0-3-1,0-8-5,0-1-29,-4-3-44,0-3-91,4-5-95</inkml:trace>
  <inkml:trace contextRef="#ctx0" brushRef="#br0" timeOffset="3548">2871 820 605,'10'-3'63,"-2"-5"-20,5-4 40,1-5-22,3-2-21,5-4 9,-5 0-7,-4-4-5,0 0 4,-6 1-8,-13-64-16,5 75-3,-4-3-2,1 5-1,-3 1 1,-1-7 10,2 5-17,-7 11-5,1 8-2,-11 12 2,1 13 1,-6 4-1,3 10 4,8 2-4,4-2 7,6-4-4,14-5-2,6-4 3,4-8-1,9-6 4,9-6-1,-4-7-4,6-6 4,2-5-5,-5-7 1,2-5-1,-9-2 1,4-4-1,-6-2 2,-8 2-2,-2 6 3,-2 3 4,-9 5 0,-4 7 4,0 1 3,0 3-15,0 1-4,0 1-2,-4 2 4,0 4 2,4 1 0,-4 3 0,-1 3 0,1 1 2,-1-1-2,0-2-3,5-1 3,0-4 4,0-5-3,0-3 19,0-3-15,3-9 1,4-5-5,-3-10-1,9-10 5,-3-4-3,2-6-2,5 5 2,-3 6-2,-5 10 3,-5 11-3,0 12-13,0 8 11,5 11 2,1 8 1,4 10-1,3 2-1,-1 2 0,1-3 1,3-5 0,-7-5 2,-1-2 1,-2-6-2,-2-3-1,2-5-4,-6-1 4,5-4 0,-5 0-8,5-4-1,-4-3 1,11-2 5,3-6-4,-2-3 4,4-3 3,-3-3 0,1 0 5,-7-6-2,-7 2-1,0-5 0,-2-2-2,-3-5 1,-3-1-1,3-5 3,3-2-3,-3-2 2,-3 2-2,3-2 0,0 6 0,-1 3 0,1 7 0,0 7 1,0 6 2,0 7-2,0 2-1,-3 6-3,2 0 1,1 2 1,0 0 0,-3 2 1,3-2-1,0 2-1,0 0 2,0 4 0,0 0 6,-2 3-6,2 5 0,0 5 3,0 3 1,0 8 1,0 2-2,0 4 8,0 7-2,0 1 4,2 0 0,2 0-1,0 0-10,0 0 3,1-2 0,-1-1-1,0-1-4,-1 0 1,-3-1 0,0-1 4,0-2-3,0-4-2,-3-2 0,3-9 0,3-8 7,-2-5-7,5-6-4,2-4 4,1-2 0,1-6-3,5 1-21,5-6-16,-4-1-19,1-2-52,4-2-15,7-3-53,-6-4-31,6 2-260</inkml:trace>
  <inkml:trace contextRef="#ctx0" brushRef="#br0" timeOffset="4868">3620 543 544,'0'-12'312,"5"0"-272,9-3 56,-1 0-30,5 2-33,9-1-16,-2 3-12,2 3-1,8 2 1,-6-2-5,5 7 0,1-2-3,-4 3-91,-6 3-208</inkml:trace>
  <inkml:trace contextRef="#ctx0" brushRef="#br0" timeOffset="12170">1394 1154 282,'4'-23'74,"5"4"15,-5 0 5,0 1-2,0 5-13,1 2-13,-5 1-15,1 2 3,-1 1-2,0 1-7,3 0-17,-3 0 12,0 1-10,-3 1-1,3 0-2,-1 4-14,-4 2-8,-2 5-2,-2 7 6,0 1-8,-3 7 2,-4-2-2,5 2 2,5-1-1,2-6 3,0-2-3,0-3-1,4-6 7,0-2 5,0-2 13,4-6-2,0-5-15,2-7-8,2-5 1,10-3 2,-5-4-2,4 6-2,-5 4-1,-2 9-11,4 7 4,-1 10 7,0 10 2,-1 1-1,8 7 1,1 3-1,-7-4-4,3 0-15,-3-6-98,-6-3-90,-4-5-162</inkml:trace>
  <inkml:trace contextRef="#ctx0" brushRef="#br0" timeOffset="12748">1551 75 550,'-8'-11'86,"0"-3"-22,-1 5 15,1-3-19,-1 4-14,1 1-11,-6 3 5,5 0-9,0 0-6,0 2-14,1 2-10,-5 2 2,-7 3-1,-1 9 1,-4 7-2,-2 8 3,1 5-4,2 3 2,7 1-2,9-1 1,8-5 2,0-3-2,8-10 3,-2-4 3,5-12 4,4-10-3,2-8-1,4-6-4,3-7 3,1-3 4,-8 2-3,0 4 0,-1 4 2,-12 7-4,0 7-5,0 3-9,-4 6 8,4 7 1,2 7 3,9 5-1,5 2 0,5 0-1,1-2 3,2-1-4,1-7-1,8-4 0,-6-3-12,8-2-181,10-6-249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7:05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27 221 700,'-13'4'137,"3"2"-58,5-6 12,5 2-30,0-2-25,0 0-20,0-2 1,8 0 7,8-2-2,1 4 1,9-1 0,13-3-11,6-4-6,5 4 2,0-1-6,-1-1-1,0 0-1,-4 0-3,-7 5-16,-5-2-34,-4 2-28,-1 2-17,-7 3-60,0-4-63</inkml:trace>
  <inkml:trace contextRef="#ctx0" brushRef="#br0" timeOffset="322">480 15 635,'-29'-6'137,"5"2"-57,7 0 38,5 4-54,3-1-35,9 1-11,0 1 1,4 3 9,9 2 10,4 1 20,5 3-14,18 3-8,0 6-9,9-1-4,-2 3-9,2 2-3,-8 2-3,-8 4-8,0 1 4,-17 3 0,-3 7-1,-13 0 6,-4 1-9,-13-1 1,-4-4 4,-3-9-5,3 4-4,4-12-13,2-3-65,6-5-96,1-2-205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7:06.5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35 632,'0'-9'83,"0"1"-5,0 0 15,0 2-19,-5 2-22,5 3-6,0 1-19,-4 1-12,4 1-2,0 2-8,-4 4 9,4 1-5,-6 7 1,2 1 9,0 8 12,3 6 3,-4 5-2,1 8-2,4 2-12,-4 0-2,4 4-3,0-2-7,0-4 0,4-2-5,0-3 6,-2-7-6,1-5-1,-2-4 1,2-6-1,-2-5 3,-1-5-3,0 0 4,3-6 0,-3-2 3,0-3-2,0 0-3,1-4-2,5-2 4,-6-3-4,4-2 0,0-3 0,1-3 0,-1 6 0,4-1-1,1 1-2,-1 6 2,-4 1 0,1 4-2,-1 4-1,7 0 3,2 8 1,3-3 0,7 3 0,8-2 1,0 6 1,4-7 0,1-1 0,-2-2-2,2-4-6,-6-2 3,-2 0-2,-3-4-6,-2-3-2,-1-6 8,-1-2-3,-2-6-2,-1-6 3,-1 0 4,-5 1-5,-2-3 7,-3 1-2,-5 9 1,-2 0-1,-2 5 2,-2 9-5,0 1-4,-5 8 1,-3 6 8,-5 9-3,-6 7 4,-3 8 0,-9 4-1,8 1 0,0-1 2,13-1 0,6-4-1,4-2-5,8-6 5,4-2-1,5-6 1,6-1-1,-2-6-1,2-6 2,3-8 1,-1-6 3,-3-9-4,5 1 4,-6-9 1,0 0-1,-9 2 1,0 7 1,-6 6 7,-2 9-2,0 3-2,-2 4-5,-2 1-4,-3 7 1,2 2-1,0 3 1,-3 4 0,-1 2 1,9 3-2,0-3 1,5 0 0,3-2-1,5-1 0,1-3 3,4-2-2,3-7-1,-4 2 1,3-12-2,1-7 5,-3-6 0,4-6-2,4-4-1,-8 0 0,0 2 0,-5 7 2,-5 2-2,-8 6 4,0 5-3,-4 5-1,0 2-1,0 4 0,-1 5-4,-3 5 4,1 3 4,4 6-4,3 2 0,10-2-2,-6 0-2,9-2-1,8-6 10,-4 3-6,2-9 1,2-3-2,-7-4 1,5-10 1,-7 0 1,5-11 0,1-7 1,9-5-1,-6-6-1,3-3-1,-7 8 1,0-1 1,-7 7 0,-3 6-1,-3 9-5,-3 5 4,-2 8-2,-2 10 3,2 7 3,-2 7 3,-1 15-1,2 10 0,2 12 3,0 8-1,0 6 2,2 2 3,0-2-2,3-5-8,-5-5 4,-3-5-5,-3-4 2,-6-11-2,3-4 0,-4-15 3,5-9-3,-2-7-2,5-12 1,0-10-3,-7-7-7,3-10-1,-8-8 3,3-3 1,0-6 1,-2-2-6,-1-2-2,3 2 10,5 2-2,4 4 1,9 8-5,0 2 7,12 6-3,0 3 0,10-1 4,6 2 0,6-2 0,7 3-1,0 0-4,-6-4 1,9 0-9,-8-4 15,-6 0 2,-2-1 2,-5-2-2,-4-2-1,-7 4 1,-7-3 0,-5 4 1,-8 6-2,0 3-1,-5 9-1,-8 7-4,-2 9 4,-2 11 1,-5 9-1,-2 7 0,3 7 0,5-1 1,12 0-7,8-2 6,4-3 1,12-3-1,5-10 2,1-9 0,5-7 1,7-14 4,2-9-6,2-8 1,7-6 2,4-1-1,-4 1-1,-7 6-1,-2 9 2,-9 13 1,4 13 3,-10 10-5,0 11 4,-1 9-1,-3 5 3,-9 0-4,-8 0-1,-4-9 0,0-5 4,-5-10-5,5-10 13,0-11 2,-1-9-11,1-10-2,4-10-3,-5-12 1,10-6 2,8-7-6,0 4 0,5-2 2,8 10-3,0 8-6,2 7-5,-3 9-43,5 7-58,2 3-107,-5 5-590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7:08.9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-3 431 719,'0'14'103,"0"9"22,4 2-39,0 6-18,1 1-26,-4 1-9,3 1-10,0-1-7,-4-6-8,5-1-1,-3-7-7,0-7 7,3-4 2,0-8 10,-5-6 10,0-8-16,0-9-2,4-7-1,0-11-7,0-4 0,1-1 4,3 5-5,0 5-1,2 9 4,-3 10-2,4 9-3,-6 4-4,-1 12 4,9 5 3,5 10-3,4 8 0,4 8 0,-1-1 0,-1 2 2,-8-1 2,-1-3-2,-3-9-1,-2-7-1,-2-6 3,-8-8 3,5-8 6,-1-8-5,-4-13-4,4-7 8,0-11-7,5-8-1,-8-1-3,3 2 6,3 2-5,-2 11-1,-4 11 0,5 8-4,-6 13-6,0 6 8,4 10 2,0 9 1,4 4-1,5 9 0,4 1 0,7 5 0,1-3 0,7 0-1,3-7 0,9-4-4,-6-8 2,3-7 2,-1-12-3,-5-8 2,5-9 2,-7-5-11,4-10 11,-10 1 0,-1-5 0,-12 1-2,-2-1 0,-8 3 2,-7 2 0,-5 5 0,-2 3 0,-7 9-2,-1 3-4,-1 11 4,-2 7 1,-10 11 0,5 7 0,-5 9 2,4 5-2,10 5-1,9 0 2,4 0 1,8-2-1,4-4 0,9-9-2,-3-6 2,13-13 0,-6-9 0,4-10 1,3-12 2,-2-8 0,-3-7-3,-2-5 0,-2 1 6,-8 12-4,0 5 8,-7 7-7,-4 8-3,0 7-3,-4 6 2,4 5 1,0 7-3,0 4 3,4 8-1,5 1-1,3 0 2,1-3-10,1-5-2,4-4-18,-5-9-38,4-7 43,-3-6 19,4-7 6,-1-6 1,-4-6 4,-3-3-3,-2-4 2,2 1 1,-6-3-1,-4 1 1,4-1 3,-4 2-2,0 3 8,0 5-2,4 7 5,-4 3-11,5 6-4,-5 4 0,4 6-2,0 8 1,2 1 0,5 6 1,-1 8-1,8 0-1,-5 0 1,5 3 0,4-3-1,4 0 1,0-4 0,1-2 0,-5-6-1,5 3 0,-2-10-2,1-7 2,6-9 0,-3-5 0,4-8 2,3-4-3,-1-3 2,5-3-2,-14 0 2,1 3 0,-6 1-1,-11 0 0,-3 2 0,-6 3 2,-2-1 0,-6 6-1,1 4-1,-2 3-5,-5 8 4,-9 10 1,-1 9-1,-8 8 1,0 6-2,6 1 4,7 7-5,10-5 7,8-1-4,7 1 0,2-5-3,10-6 3,2-5 0,0-7-3,7-7 2,-6-10 1,9-6 3,-4-5-1,-2-10 2,-2-3 0,-7-3-4,-10-1 0,-3 1 7,-6 6-6,-1 6 4,-2 10-3,-2 5-2,-1 10 0,-3 7-1,-8 6 1,7 9 0,1 6 0,3 3 5,14-3-5,3-1-1,10-3-1,13-9-1,7-3 3,11-6 0,5-9 0,3-8 0,1-6-3,-5-7 3,-5-7 0,-5-3 0,-6-3 1,-6-5 1,-5-2-1,-9-5 1,-8 1-2,-5 0 1,-4 6 0,-9 9-1,5 8 0,-8 15 0,-15 14 2,-4 11-1,-5 14-1,-8 9 0,5 4-1,8 2 2,13-4-2,9-2 1,5-6 0,17-5-2,-4-10-1,14-6-4,-2-7 2,4-12-2,3-3 0,-5-12 6,2-8 0,2-6 1,-9-3 1,4-4 3,-5-1-3,-3 3 6,2 0-6,-1 5 4,-6 8 3,-5 8 5,0 9-9,-4 8-3,0 8 0,0 17 19,4 5-2,-4 13 6,0 10-6,0 11 2,0 8-8,-4 9-6,-4 1 3,8-1-6,-5-6-3,1-8 3,4-6-2,-7-7-1,0-7 0,-1-8 0,2-1-1,-2-7-10,3-10 2,1-6-1,4-7-3,-4-8 7,-4-5-8,-6-9-7,0-7 7,-3-6 0,-10-4-11,2-7 4,2-2 3,1-3 8,9-4-2,12 0-8,11 5 11,12 1-4,5 2 7,4 6 3,2-1-1,4 1 0,1-1 3,2-3 0,5-3 0,-5 5 1,3 1 0,-2 0 2,-7 3-1,-6 2 3,-3 0-1,-12 1-1,-4 1 5,1 0-2,-5-1 1,-1 2 13,-4 3-7,-4 4-2,-1 6-6,-6 9-3,-6 10 2,-8 11-3,-6 15 3,0 13 4,3 7-1,11 3 1,9 0-4,12-5-2,10-6 6,13-7-3,8-8 0,13-12-2,1-10-2,4-7-1,2-9-1,-2-6-24,-4-7-62,-8-4-58,-7-3-56,-6 0 4</inkml:trace>
  <inkml:trace contextRef="#ctx0" brushRef="#br0" timeOffset="4733">3038 353 585,'-7'-4'127,"2"4"-94,-4 7 48,2 9-1,6 3-11,-4 8-19,5 0-18,0 0-8,5 3-7,-5-5-3,1-4-4,-1-2-6,3-3 0,-2-5-1,-1-3 1,3-4 1,-2-2 13,2-8-1,-1-3-8,2-9 7,-1-6-7,-2-10-1,3-2-2,1-4-1,0 0 2,4 3-2,-1 6 1,0 11-3,-2 7-3,1 6 2,-1 11-1,1 6-1,-2 7 3,5 8-2,3 4-1,-5 3 1,-2-1 0,5-6 0,-5-2 0,2-8-2,2-3 2,-2-7 3,1-5 1,3-7 0,1-7-2,-3-5 4,8-4 0,-9-4-1,-1 1 7,-4 4-4,-2 6-2,-2 5-7,0 10-4,0 9 4,0 7 1,0 10-1,2 3 0,4 9 0,5-3 0,5-1 0,6-4 0,8-6 0,2-10 0,11-11 4,0-6-2,2-11-2,-1-10 2,1-4-1,-10-3 0,-4-3-1,-14 0 3,-8-2-2,-9-2-1,-9 3 5,-8 1-5,-2 6-1,2 8-1,4 12-6,5 7 7,-8 13 1,0 12 0,-1 13 0,-4 11 0,1 3-3,9 1 3,11 1 1,11-6-1,13-6-1,7-7 1,16-8 0,7-12 0,3-7 0,1-12 0,-3-7 0,-6-6 1,-4-6-1,-14-4 0,-5-2 2,-9 4-2,-7 6 1,-6 6-1,-4 7 6,-1 4-6,-2 4-6,-1 4 2,-2 6 4,-1 2 0,-3 3 0,2 4 0,-1-2-1,4-4 0,3-3 1,2-4 0,0-6 5,7-8-3,2-5 1,4-6-3,-4-4-1,7-4 1,-1 2 2,-6 10-2,-1 3 0,-4 10-8,1 4 7,-1 10 1,6 3 0,5 4 0,9 6 0,1 0 1,7 0-1,4-2 1,3-6 0,2-3-1,-11-7 0,6-5 0,-14-6 1,3-5 2,-2-5-3,-6 1 0,-1-9 0,-6-2 0,4-7 0,-9-4 2,-1-5-1,0-6-1,-4-3 1,0-5-1,-4 0 0,0 0-1,-5 6 1,5 6 1,-3 14 1,0 8 0,5 9-2,0 7-4,-3 8 4,1 6 7,-1 5-4,-4 6 8,1 6-1,-1 5 0,0 3 5,4 1-9,4 5 3,2-1-1,4 4 0,4 0-6,0-2 3,3-2-4,-3-1-1,3-3 5,4-2-4,-8-3-1,1-4-2,-1-4 2,-6-7-8,0-5-8,3-5-18,-4-4-13,2-4-26,2-4-59,7-5-31,7-1-106</inkml:trace>
  <inkml:trace contextRef="#ctx0" brushRef="#br0" timeOffset="6234">4446 387 745,'-16'3'61,"0"-2"22,8-2 26,1-3-62,9 0-22,4 0-23,12-4-2,8 1 0,10-3-22,12 2-133,8 3-132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47:15.3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0-1 185,'22'5'626,"-9"-1"-565,-9-2-5,-3-2 6,-2 0-35,1 0-27,1 0-4,-1 2-135,-1 2-353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40.5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0 501,'-4'-2'0,"0"6"-12,0 6-77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38.7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31 216 191,'-4'0'463,"-2"0"-382,-1 0-10,3 0-14,0 0-12,2 3-10,2-2-17,0 2 12,0-3 4,0 0-8,0 1 5,0-1 1,0 0 2,-3 0-11,3 2-7,-1 0-9,1-2 0,1 0-5,-1 0-2,3-2 3,3 2-1,7-2 1,9 2-2,3 0-1,8-1 1,-4 1 2,3-3-1,-1 2-1,4-2 0,-5-1-1,6 1 0,-5-1-5,4 0-7,0 0-27,5 0-3,-9 0-4,0 0-17,-5 1-13,-3-1 21,-11 2 13,-3 2 36,-8-4 2,-1-2-26,-4-1 26,-2-7-2,-2 1 5,-1-6 2,-2-3 1,0 2 8,1-1 13,-2 2 18,3 3-4,1 6 3,3 5-15,-2 5-18,7 1-3,0 7 7,0 2 9,12 3 6,-4 5 6,6 3-5,10-2-7,0 0 6,-2 1-14,2-1-1,0-1-4,-11 5-2,-1 0-2,-7 3 0,-5 2-3,-9 1 0,-8 2 5,-4 1-5,-3-1-32,-1-4-40,1-4-79,9-6-375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40.1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118 524 451,'0'0'143,"0"-2"-69,-5 2 50,5-4-50,-4 0-11,4 2-16,0 1 0,-4 1-19,4-3 0,-4 3-7,-2 0-4,5 3-6,-6 2-3,-3 6-2,-3 7 5,1 7 0,-5 6 0,3 1-4,1 1 6,7-3-11,4-3 7,4-5-2,4-7-2,3-4-3,2-3 1,4-2 5,-2-5-7,4-1-1,4-3 0,7-7-27,-1-3-66,3-6-51,-3-4-111</inkml:trace>
  <inkml:trace contextRef="#ctx0" brushRef="#br0" timeOffset="488">365 561 534,'-4'68'116,"4"-64"11,0 0-45,-5 0-30,5-2 1,0 2 3,0 0-11,-4-4-10,8 0 9,-8 0-1,4-3-7,4-1-4,-4-3-9,0-6-12,5-9-2,-1-8-6,6-8 1,2-12 8,5-1-12,6 6 6,-7 7-3,3 11 1,-1 13-4,-5 12 0,3 12 0,3 9 12,3 6-4,-4 6 3,6 7-3,-4-1-8,-3-3 0,-5-1 1,-6-1-1,-2-5-2,-5 0-12,-6-3-46,-2 0-33,-1-3-50,2-8-53,0-4-271</inkml:trace>
  <inkml:trace contextRef="#ctx0" brushRef="#br0" timeOffset="930">761 46 475,'-3'-13'127,"3"2"-77,-2 3 68,2 0-53,0 4-18,0 3 7,-2-1-8,0 2-9,-2 0-6,1 0-2,3 2-4,-1-1-10,-3 2-11,4 2 7,-5 7 10,-3 3 2,-6 8 0,6 4-9,2 5 8,2 1 8,4 5-14,5 2 9,2 3-6,2 4-8,-4 7 7,9 4-9,-4 3 6,1 3-4,-5-1 0,3-6 1,-9-3 0,-5-2-11,-3-8 6,2-4-4,-2-8-1,-1-2-1,1-10-1,8-4-8,-6-8-18,5-5-28,-2-6-28,6-7-59,4-9-3,-3-6-108</inkml:trace>
  <inkml:trace contextRef="#ctx0" brushRef="#br0" timeOffset="1366">775 527 721,'-21'-3'51,"7"-3"46,1 0 1,-1 2-49,10 0-10,4 3-13,3 1-15,2-4-6,13-2-5,1 0 0,10-3 0,10-1-18,2 6-120,-2 3-31,1 1-470</inkml:trace>
  <inkml:trace contextRef="#ctx0" brushRef="#br0" timeOffset="1607">999 706 753,'-12'17'34,"3"-5"-21,4-5 59,10-7-11,8-4-19,1-1-27,10-6 3,4-5-1,1-3-3,4-4 1,-11-4-3,1-2-4,-7-5 10,-3-5-4,-7 1-3,-3 0 7,-6 3-1,-1 8 4,-1 7-9,0 6 4,-4 8-16,-3 4-1,-8 12 1,-4 11 3,-4 11-1,-3 7 4,3 7 0,7-2 4,6-4 0,9-6-1,6-3-6,8-6 8,9-6-8,7-1 0,6-5 3,6-3-6,-6-2 0,6-3-22,-6 1-61,2-2-16,-7-2-90,2-4-175</inkml:trace>
  <inkml:trace contextRef="#ctx0" brushRef="#br0" timeOffset="1996">1419 565 686,'4'-35'57,"5"2"3,1 3 10,5 0 10,5 10-24,-3 12-21,4 8-2,3 13 0,-3 10-1,-3 10 9,-1 7-6,1 3-8,-10 1-9,-8-2 1,-4-4-8,0-5 5,-10-9-10,4-6 5,2-9 3,1-7 3,1-9-2,-1-8-15,6-9-1,-4-9 1,5-7-1,5-7-3,4-5 1,8-4 1,6 0-11,2 9-10,7 4-48,-2 12-49,2 13-53,-1 10-258</inkml:trace>
  <inkml:trace contextRef="#ctx0" brushRef="#br0" timeOffset="2520">1902 27 572,'-3'-5'108,"2"1"-10,1 0-18,-3 2-21,2 0-9,1 2-23,-3 2-6,2 2-1,-2 5 12,1 7 8,-2 3 1,-3 6-5,3 6-6,-2 3 1,6 1-10,0 3-2,0 4 6,4 2 5,2 6-4,-2 5-10,-4 2 2,0-1-3,-4-2-1,-2-4-10,2-6-3,-4-8 3,-2-5-4,9-8 0,-2-3 0,1-7-14,4-2-39,1-3-61,1 0-72,7-6-104</inkml:trace>
  <inkml:trace contextRef="#ctx0" brushRef="#br0" timeOffset="2904">2239 455 613,'6'-14'117,"-3"3"-77,-3-1 37,-3 5-5,1-1-24,2 2-15,-8 3-3,4-1-9,-7 4-12,-5 2 9,-2 7 0,-9 4 2,0 6-4,-8 5-6,2 5-2,-1-1-6,6 3 0,5-2 4,5-1-6,8-5 6,6-1-6,8-7 1,2-2 2,5-5 3,5-2-3,-2-6 7,3-6 0,2-7-6,5-6 9,-6-7-3,3-4 1,2-7 8,-2 5 4,-7 1-2,0 8 1,-6 4 3,-3 10-8,-5 5-17,-5 1-7,5 7 7,-4 0 0,0 4 7,-6 7-7,5 1 1,-4 1-1,5 4 0,1 2 0,3-3-1,7 0 1,2 0 2,6-5 1,-2-4-3,1 1 0,2-8-1,3-4 2,-7-8-1,5-7 2,-3-4 0,5-6-1,-3-6-1,-7 4 0,-1 0 2,-4 8-1,1 3-1,-5 11-5,-3 5-5,1 4 4,0 4 6,2 3 0,0 4 1,2 4-1,4 3 2,2-3-4,7 0 2,-3-6 0,5 0-1,0-9 1,2-1 0,-4-10 1,4 0-1,-1-10 0,1-4 4,-5-8-4,3-6 0,-5-3 2,2 0 0,-8 3 0,2 7-1,-1 8 0,-5 5 8,1 9-9,-3 4-4,-3 8 4,3 9 0,-4 14 14,2 11 2,-1 12 2,2 7 8,-3 5-4,1-3-8,3-2 3,3 1-2,-3-7-7,1 3 0,-2 0-4,-4-3-2,-3 0 0,-10-4-1,0-3 7,-4-6-8,-1-7-1,6-8-1,1-8 1,11-7-1,0-8 1,5-8-8,0-3-9,0-7 6,5-7-2,-5-6 0,0-5-7,0-4 1,4-5-3,-4-3 3,0 4 4,1-2 10,4 5-8,2 5 12,2 4-4,4-1 3,5 2-3,5 0 4,2-2-2,6 3 2,0-1 4,1 0 0,-2 4-2,-2 1 0,-3 1 0,-3-3 0,-5 0 0,1-3 0,-1 2 1,-3 2 2,-4 2-3,-1 4 0,-5 2 0,-4 5 2,-2 5-2,-2 4 0,-4 3-4,-5 10 3,-5 6-2,1 11 1,3 5 2,1 7-2,-1 1 2,14 0 0,5-3 0,4-7-2,4-7 1,0-2-1,1-8-4,8-6 4,-5-7 2,4-8 3,3-8-2,3-9 8,-2-5-4,2-5 4,-5 1-4,5 3 1,-9 6 2,-1 10-3,-2 9-5,1 12 4,1 11-2,1 8 2,4 8-3,-5 1-1,0 1 1,-3-7 0,0-1-1,-6-6 1,-3-7 1,-1-7 1,-3-5 8,-1-6-3,3-7-5,-3-9-3,2-3-1,0-9 1,4-6 0,1-6-4,3-3 3,4 4-12,0 3 3,3 9-8,-2 8-19,-5 9-28,0 8-82,-2 3-92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45.0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103 326 552,'3'-9'120,"1"1"-41,0-2-1,-3 2-1,2 3-4,-1-1-19,-2 4-9,-2 2-7,-2 2-16,-3 1-10,-6 9 1,-1 3 3,-5 7-9,-1 7 10,6 3-2,-4 3-3,12 3-4,2 1-1,8-2-5,7-2 1,2-2-2,4-4 2,8-3 2,7-2-5,4-4-1,3-4 0,-1-7 1,2-3 8,-3-6-7,-1-10 5,-6-5 0,-1-8-6,-5-4 3,-1-3 3,-6-5-4,-3 0-1,-9 7 6,-2 3-7,-2 6 6,-1 7-6,-1 9 0,-2 3-12,3 3 7,0 9 5,0 5 2,3 6-2,3 2 0,2 5 0,5-1 0,-1-2-1,7-4 0,-5-4-2,3-7-4,1-6 3,-4-6 4,1-8 5,2-7-3,3-7 0,-6-8-1,1-7 1,-2-7 0,-5-6-1,-3 0-1,-12 5-1,-6 3 0,-4 11-7,-5 10 8,-2 9 0,-4 10 0,2 10-6,1 7-7,4 8-35,1 4-38,12 8-19,8 3-83,10 0-239</inkml:trace>
  <inkml:trace contextRef="#ctx0" brushRef="#br0" timeOffset="968">885 516 801,'-13'-2'9,"2"-2"28,3-5 45,6 2-47,2 2-27,6-3-2,5 1-1,6 0 3,3 2 1,-2-1 4,3 2-12,-3 6-1,-4 0-8,2 2-40,2 2-82,6-2-84</inkml:trace>
  <inkml:trace contextRef="#ctx0" brushRef="#br0" timeOffset="1170">1437 276 578,'5'-13'212,"-5"3"-159,-4 4 27,-6 4-18,-5 6-20,-3 10-12,-6 6-2,-4 11-8,-2 6-4,2 5-1,8 4-7,8 0 2,6-2-3,10-4-3,6-5 3,6-8-7,7-8 8,3-7-4,3-11 3,-1-9-2,0-11-3,-2-9-1,-7-8 3,-9-9-4,-3-4 2,-7-1 1,-8 2-3,-6 4-4,0 9 2,-2 10 2,4 9-4,2 9-34,-4 5-47,4 8-75,-3 7-85</inkml:trace>
  <inkml:trace contextRef="#ctx0" brushRef="#br0" timeOffset="1522">1577 362 811,'20'-11'66,"-6"-3"2,-3 5 12,2 3-32,6 12-13,4 7-9,2 10 4,3 10-9,-3 9-9,-6 2-4,-10-2 7,-9 1-13,-4-7 12,-6-9-10,-1-8 1,-1-7 0,-1-11 5,0-9-7,5-7-1,-3-8-2,6-7 0,5-9-3,6-3-3,9 2-8,9 2-11,9 3-4,5 10-1,8 4 14,10 6-2,-3 1 5,1 1 10,-8 3 3,-5 1 0,-19 3 1,-3 2 5,-14 4-1,-2 0 2,-7 6 7,-6 2 5,-3 3-2,-4 6-10,-8 2 0,1 5 3,2-1-9,1 1 0,3 1-1,3-2-1,4 0-1,6-1-1,-2-2 3,9-3-5,4-1 3,1-5-3,3-3-2,1-6 7,-1-4 7,4-7-5,3-5 1,1-7-1,5-10 1,-9-5 0,5-8-2,-2-4 2,-1-4 6,-8 1-9,2-3 0,-6 0 7,-1 5-4,-3 4 4,-3 13 0,2 8 1,-4 15-8,1 11 0,-4 21 0,-3 13 19,-2 13-8,-3 10-1,8 6 1,8-2-3,7 1-4,7-5 1,13-5-5,-2-10-1,7-14-3,-1-10 4,4-13-4,-4-9-3,1-10 6,-2-8-3,1-11 1,-6-9 2,-4-6 2,0-1-1,-5 7 0,-6 10 0,-6 13-4,0 13-14,-1 13 18,1 13 3,0 10-1,7 7 0,-2 3 1,3-2-3,3-4 0,0-7-14,0-4-144,-9-8-150</inkml:trace>
  <inkml:trace contextRef="#ctx0" brushRef="#br0" timeOffset="2430">2633 46 767,'3'-17'35,"-3"11"-35,0 8 2,5 9 3,5 11-5,4 6-6,3 11-91,0 6-169</inkml:trace>
  <inkml:trace contextRef="#ctx0" brushRef="#br0" timeOffset="2558">2793 516 609,'7'-4'110,"-1"-10"0,1-9-9,1-5-27,1-8-20,2-7-7,-3 5-6,1 3 12,-1 10-18,-2 10-15,-4 9-20,3 8-5,-1 7 5,4 9 9,8 5-4,2 6-2,7 5 1,10-3-3,6 0 3,-3-6-3,4-6-1,2-10-2,-13-7 0,4-8 2,-9-9 0,-2-6 0,-4-6 7,-6-4-3,-6-1-2,-5 0-1,-6 1-1,-2 5-11,-4 11 10,-2 6-1,-6 13 0,-7 7 1,-7 12 2,-5 8-2,-3 9 0,5 4-1,9 4-2,8-4-2,8-2 0,11-9-4,9-10 2,6-10 8,7-6 9,2-14-4,7-4-2,-1-10-2,-3-6 2,0-4 0,-4 0 2,-8 7-2,-2 3-3,-6 9-13,-4 9 4,2 8 9,0 7 2,3 3-2,1 6 1,3 4 2,-1-4-3,2 2 0,1-6 0,-6-2-5,2-3-5,0-4-8,-1-5-37,-3-3 27,2-3 23,-2-3 2,1-5 3,2-9 0,-3-5 5,5-5-1,4-9 4,0-4 2,0-2 3,1-4 3,-1 2 5,-7 1-4,-2 0 1,-4 4-3,-1 5-8,-6 7 10,-1 4 1,0 6 7,0 9-1,-1 5-15,0 4-1,-2 4-5,-2 5-2,1 3 12,-3 2-2,2 3 2,1 0 3,4 4-4,2 0 3,-1 4 0,6 4-2,1 2 0,2 2-5,1 3 0,4 2-2,-2 7-5,-1 1 5,-2 2-2,1 2-2,-6-2 1,3-2-3,-1-6 1,-3-3 1,2-8-2,-2-4-4,0-8-16,0-2-22,2-5-26,0-4-16,2-2-46,4-2-72,8-2-315</inkml:trace>
  <inkml:trace contextRef="#ctx0" brushRef="#br0" timeOffset="3586">3714 393 821,'-27'-5'30,"9"1"26,5-3 35,9 4-34,6 1-38,6-2-4,12 2-1,5-6 4,7 1-1,6-3 3,0-1 0,-3 2-9,-8 1-4,-7 4-7,-8 4-6,-5 5 6,-7 11 9,-3 7 0,-1 8-2,0 5-5,3 2 0,1-2-1,1-1 0,3-8 2,0-6-3,5-2 0,-2-5-6,-3-7-61,0 1-41,2-10-140</inkml:trace>
  <inkml:trace contextRef="#ctx0" brushRef="#br0" timeOffset="3900">4111 126 885,'-21'-27'28,"0"7"48,2 2-21,5 9-36,5 7-15,-2 6-3,0 3-1,2 11 0,4 1-14,2 6-137,7 2-84</inkml:trace>
  <inkml:trace contextRef="#ctx0" brushRef="#br0" timeOffset="4080">4382 324 798,'-2'-11'70,"2"-3"25,-2 1 9,-1 1-35,2 2-13,-3 3-23,0 1-11,-3 2-13,-6 6-7,-4 4 7,-7 7-4,-3 13-1,-5 4 1,3 10 1,2 4-6,10 2 0,7-3 2,8-5-2,4-8 1,7-4-1,1-7-5,2-6 1,5-7 4,6-6-3,-1-6 3,6-7 0,0-6 0,2-7 1,-2-6 0,-3-7 6,-4-7-5,-4-1 0,-6-5-4,-9 4 5,-7 6-3,-7 7 0,-9 8 3,-5 10-6,-3 7 3,-6 7-7,5 6-53,1 9-84,5 6-64,11-1-263</inkml:trace>
  <inkml:trace contextRef="#ctx0" brushRef="#br0" timeOffset="4516">4666 493 681,'14'25'34,"-3"-5"8,-2 0 48,-5-6-15,2 1-7,3 0-29,-4-3-21,-4-5 1,2-1 12,-3-4 14,0-4 26,-3 0-17,2-6-32,-4-5 1,1-8-4,4-6-7,0-8-6,2-8-2,9-7-3,3-4-1,5 2-1,5 6 1,-1 12 2,2 9-1,2 12 6,-5 10-6,2 11-1,0 7 1,-2 10 3,1 12-2,-6 7-1,-3 7-1,-3 5 9,0 0-9,-9-4 1,5-6 4,-3-6-5,0-6 0,-2-9 0,5-7 2,-3-7-2,-3-5 0,6-5-7,2-2 4,7-7 0,10-5-10,7-5-20,12-5-19,0-5-19,-1-3-9,-9-1 2,-8 1-30,-11 4-25,-10 6-235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8:50:51.1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56 266 469,'-1'-6'146,"1"-1"-68,-3-1 19,2 2-35,-2 1-7,-1-3-7,2 4-8,-2 0 0,0 2-8,-3-2-4,5 4-10,-6 0-3,4 4-6,-1-2 5,1-2-7,-1 0-5,5 2 2,0-4 1,5 2-2,-1 0-1,1-2 8,3 4-1,6-2 2,10 0-7,10 0 1,9 0-3,1-2 1,8-2-2,2 0 1,8-1-2,4-5 2,4 1 0,-1-3-2,-6 4-3,-5-1 1,-13 3-9,-10 1-32,-14 1-30,-11 1-10,-3 3-65,-6 0-52,-2 0-223</inkml:trace>
  <inkml:trace contextRef="#ctx0" brushRef="#br0" timeOffset="540">546 27 598,'-12'-7'74,"2"2"30,-3 3-9,5-2-13,-2 0-39,4 0 1,3 3-14,2 1-6,1 0-12,-3 0-8,6 0-1,-6 1 1,6 5-3,-2 0 9,4 0 1,2 3 4,4 1 3,2-1-1,8 1-3,2 2 9,4-5-6,1 4-6,5-3-6,-8 2-3,3-2 3,-6 0 0,5-5-2,-6 1 1,-4 0-1,0-4-1,-2 4 2,-2-4-4,-5 1 4,-4-1-2,1 3 0,-4-3-2,-1 0 3,0 0-3,3 1 0,-3 3 2,0 2 2,-3 2 3,-3 9 0,-5 4 6,-3 8-3,-17 7 0,-4 10 1,-10 11-4,-12 7 2,-4 5 0,2 0-7,2-8-1,8-11-1,15-8 0,10-13-13,13-8-57,9-5-64,8-7-88,12-7-126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emf"/><Relationship Id="rId50" Type="http://schemas.openxmlformats.org/officeDocument/2006/relationships/customXml" Target="../ink/ink25.xml"/><Relationship Id="rId55" Type="http://schemas.openxmlformats.org/officeDocument/2006/relationships/image" Target="../media/image27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emf"/><Relationship Id="rId40" Type="http://schemas.openxmlformats.org/officeDocument/2006/relationships/customXml" Target="../ink/ink20.xml"/><Relationship Id="rId45" Type="http://schemas.openxmlformats.org/officeDocument/2006/relationships/image" Target="../media/image22.emf"/><Relationship Id="rId53" Type="http://schemas.openxmlformats.org/officeDocument/2006/relationships/image" Target="../media/image26.emf"/><Relationship Id="rId58" Type="http://schemas.openxmlformats.org/officeDocument/2006/relationships/customXml" Target="../ink/ink29.xml"/><Relationship Id="rId5" Type="http://schemas.openxmlformats.org/officeDocument/2006/relationships/image" Target="../media/image2.emf"/><Relationship Id="rId61" Type="http://schemas.openxmlformats.org/officeDocument/2006/relationships/image" Target="../media/image30.emf"/><Relationship Id="rId19" Type="http://schemas.openxmlformats.org/officeDocument/2006/relationships/image" Target="../media/image9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Relationship Id="rId30" Type="http://schemas.openxmlformats.org/officeDocument/2006/relationships/customXml" Target="../ink/ink15.xml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25.emf"/><Relationship Id="rId3" Type="http://schemas.openxmlformats.org/officeDocument/2006/relationships/image" Target="../media/image1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emf"/><Relationship Id="rId20" Type="http://schemas.openxmlformats.org/officeDocument/2006/relationships/customXml" Target="../ink/ink10.xml"/><Relationship Id="rId41" Type="http://schemas.openxmlformats.org/officeDocument/2006/relationships/image" Target="../media/image20.emf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emf"/><Relationship Id="rId57" Type="http://schemas.openxmlformats.org/officeDocument/2006/relationships/image" Target="../media/image28.emf"/><Relationship Id="rId10" Type="http://schemas.openxmlformats.org/officeDocument/2006/relationships/customXml" Target="../ink/ink5.xml"/><Relationship Id="rId31" Type="http://schemas.openxmlformats.org/officeDocument/2006/relationships/image" Target="../media/image15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emf"/><Relationship Id="rId18" Type="http://schemas.openxmlformats.org/officeDocument/2006/relationships/customXml" Target="../ink/ink281.xml"/><Relationship Id="rId26" Type="http://schemas.openxmlformats.org/officeDocument/2006/relationships/customXml" Target="../ink/ink285.xml"/><Relationship Id="rId39" Type="http://schemas.openxmlformats.org/officeDocument/2006/relationships/image" Target="../media/image291.emf"/><Relationship Id="rId21" Type="http://schemas.openxmlformats.org/officeDocument/2006/relationships/image" Target="../media/image282.emf"/><Relationship Id="rId34" Type="http://schemas.openxmlformats.org/officeDocument/2006/relationships/customXml" Target="../ink/ink289.xml"/><Relationship Id="rId7" Type="http://schemas.openxmlformats.org/officeDocument/2006/relationships/image" Target="../media/image275.emf"/><Relationship Id="rId2" Type="http://schemas.openxmlformats.org/officeDocument/2006/relationships/customXml" Target="../ink/ink273.xml"/><Relationship Id="rId16" Type="http://schemas.openxmlformats.org/officeDocument/2006/relationships/customXml" Target="../ink/ink280.xml"/><Relationship Id="rId20" Type="http://schemas.openxmlformats.org/officeDocument/2006/relationships/customXml" Target="../ink/ink282.xml"/><Relationship Id="rId29" Type="http://schemas.openxmlformats.org/officeDocument/2006/relationships/image" Target="../media/image286.emf"/><Relationship Id="rId41" Type="http://schemas.openxmlformats.org/officeDocument/2006/relationships/image" Target="../media/image29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.xml"/><Relationship Id="rId11" Type="http://schemas.openxmlformats.org/officeDocument/2006/relationships/image" Target="../media/image277.emf"/><Relationship Id="rId24" Type="http://schemas.openxmlformats.org/officeDocument/2006/relationships/customXml" Target="../ink/ink284.xml"/><Relationship Id="rId32" Type="http://schemas.openxmlformats.org/officeDocument/2006/relationships/customXml" Target="../ink/ink288.xml"/><Relationship Id="rId37" Type="http://schemas.openxmlformats.org/officeDocument/2006/relationships/image" Target="../media/image290.emf"/><Relationship Id="rId40" Type="http://schemas.openxmlformats.org/officeDocument/2006/relationships/customXml" Target="../ink/ink292.xml"/><Relationship Id="rId5" Type="http://schemas.openxmlformats.org/officeDocument/2006/relationships/image" Target="../media/image274.emf"/><Relationship Id="rId15" Type="http://schemas.openxmlformats.org/officeDocument/2006/relationships/image" Target="../media/image279.emf"/><Relationship Id="rId23" Type="http://schemas.openxmlformats.org/officeDocument/2006/relationships/image" Target="../media/image283.emf"/><Relationship Id="rId28" Type="http://schemas.openxmlformats.org/officeDocument/2006/relationships/customXml" Target="../ink/ink286.xml"/><Relationship Id="rId36" Type="http://schemas.openxmlformats.org/officeDocument/2006/relationships/customXml" Target="../ink/ink290.xml"/><Relationship Id="rId10" Type="http://schemas.openxmlformats.org/officeDocument/2006/relationships/customXml" Target="../ink/ink277.xml"/><Relationship Id="rId19" Type="http://schemas.openxmlformats.org/officeDocument/2006/relationships/image" Target="../media/image281.emf"/><Relationship Id="rId31" Type="http://schemas.openxmlformats.org/officeDocument/2006/relationships/image" Target="../media/image287.emf"/><Relationship Id="rId4" Type="http://schemas.openxmlformats.org/officeDocument/2006/relationships/customXml" Target="../ink/ink274.xml"/><Relationship Id="rId9" Type="http://schemas.openxmlformats.org/officeDocument/2006/relationships/image" Target="../media/image276.emf"/><Relationship Id="rId14" Type="http://schemas.openxmlformats.org/officeDocument/2006/relationships/customXml" Target="../ink/ink279.xml"/><Relationship Id="rId22" Type="http://schemas.openxmlformats.org/officeDocument/2006/relationships/customXml" Target="../ink/ink283.xml"/><Relationship Id="rId27" Type="http://schemas.openxmlformats.org/officeDocument/2006/relationships/image" Target="../media/image285.emf"/><Relationship Id="rId30" Type="http://schemas.openxmlformats.org/officeDocument/2006/relationships/customXml" Target="../ink/ink287.xml"/><Relationship Id="rId35" Type="http://schemas.openxmlformats.org/officeDocument/2006/relationships/image" Target="../media/image289.emf"/><Relationship Id="rId8" Type="http://schemas.openxmlformats.org/officeDocument/2006/relationships/customXml" Target="../ink/ink276.xml"/><Relationship Id="rId3" Type="http://schemas.openxmlformats.org/officeDocument/2006/relationships/image" Target="../media/image273.emf"/><Relationship Id="rId12" Type="http://schemas.openxmlformats.org/officeDocument/2006/relationships/customXml" Target="../ink/ink278.xml"/><Relationship Id="rId17" Type="http://schemas.openxmlformats.org/officeDocument/2006/relationships/image" Target="../media/image280.emf"/><Relationship Id="rId25" Type="http://schemas.openxmlformats.org/officeDocument/2006/relationships/image" Target="../media/image284.emf"/><Relationship Id="rId33" Type="http://schemas.openxmlformats.org/officeDocument/2006/relationships/image" Target="../media/image288.emf"/><Relationship Id="rId38" Type="http://schemas.openxmlformats.org/officeDocument/2006/relationships/customXml" Target="../ink/ink29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4.emf"/><Relationship Id="rId13" Type="http://schemas.openxmlformats.org/officeDocument/2006/relationships/customXml" Target="../ink/ink1724.xml"/><Relationship Id="rId3" Type="http://schemas.openxmlformats.org/officeDocument/2006/relationships/customXml" Target="../ink/ink1719.xml"/><Relationship Id="rId7" Type="http://schemas.openxmlformats.org/officeDocument/2006/relationships/customXml" Target="../ink/ink1721.xml"/><Relationship Id="rId12" Type="http://schemas.openxmlformats.org/officeDocument/2006/relationships/image" Target="../media/image1726.emf"/><Relationship Id="rId2" Type="http://schemas.openxmlformats.org/officeDocument/2006/relationships/image" Target="../media/image67.png"/><Relationship Id="rId16" Type="http://schemas.openxmlformats.org/officeDocument/2006/relationships/image" Target="../media/image17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3.emf"/><Relationship Id="rId11" Type="http://schemas.openxmlformats.org/officeDocument/2006/relationships/customXml" Target="../ink/ink1723.xml"/><Relationship Id="rId5" Type="http://schemas.openxmlformats.org/officeDocument/2006/relationships/customXml" Target="../ink/ink1720.xml"/><Relationship Id="rId15" Type="http://schemas.openxmlformats.org/officeDocument/2006/relationships/customXml" Target="../ink/ink1725.xml"/><Relationship Id="rId10" Type="http://schemas.openxmlformats.org/officeDocument/2006/relationships/image" Target="../media/image1725.emf"/><Relationship Id="rId4" Type="http://schemas.openxmlformats.org/officeDocument/2006/relationships/image" Target="../media/image1722.emf"/><Relationship Id="rId9" Type="http://schemas.openxmlformats.org/officeDocument/2006/relationships/customXml" Target="../ink/ink1722.xml"/><Relationship Id="rId14" Type="http://schemas.openxmlformats.org/officeDocument/2006/relationships/image" Target="../media/image1727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9.emf"/><Relationship Id="rId2" Type="http://schemas.openxmlformats.org/officeDocument/2006/relationships/customXml" Target="../ink/ink1726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32.xml"/><Relationship Id="rId18" Type="http://schemas.openxmlformats.org/officeDocument/2006/relationships/image" Target="../media/image1738.emf"/><Relationship Id="rId26" Type="http://schemas.openxmlformats.org/officeDocument/2006/relationships/image" Target="../media/image1742.emf"/><Relationship Id="rId3" Type="http://schemas.openxmlformats.org/officeDocument/2006/relationships/customXml" Target="../ink/ink1727.xml"/><Relationship Id="rId21" Type="http://schemas.openxmlformats.org/officeDocument/2006/relationships/customXml" Target="../ink/ink1736.xml"/><Relationship Id="rId34" Type="http://schemas.openxmlformats.org/officeDocument/2006/relationships/image" Target="../media/image1746.emf"/><Relationship Id="rId7" Type="http://schemas.openxmlformats.org/officeDocument/2006/relationships/customXml" Target="../ink/ink1729.xml"/><Relationship Id="rId12" Type="http://schemas.openxmlformats.org/officeDocument/2006/relationships/image" Target="../media/image1735.emf"/><Relationship Id="rId17" Type="http://schemas.openxmlformats.org/officeDocument/2006/relationships/customXml" Target="../ink/ink1734.xml"/><Relationship Id="rId25" Type="http://schemas.openxmlformats.org/officeDocument/2006/relationships/customXml" Target="../ink/ink1738.xml"/><Relationship Id="rId33" Type="http://schemas.openxmlformats.org/officeDocument/2006/relationships/customXml" Target="../ink/ink1742.xml"/><Relationship Id="rId2" Type="http://schemas.openxmlformats.org/officeDocument/2006/relationships/image" Target="../media/image68.png"/><Relationship Id="rId16" Type="http://schemas.openxmlformats.org/officeDocument/2006/relationships/image" Target="../media/image1737.emf"/><Relationship Id="rId20" Type="http://schemas.openxmlformats.org/officeDocument/2006/relationships/image" Target="../media/image1739.emf"/><Relationship Id="rId29" Type="http://schemas.openxmlformats.org/officeDocument/2006/relationships/customXml" Target="../ink/ink17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2.emf"/><Relationship Id="rId11" Type="http://schemas.openxmlformats.org/officeDocument/2006/relationships/customXml" Target="../ink/ink1731.xml"/><Relationship Id="rId24" Type="http://schemas.openxmlformats.org/officeDocument/2006/relationships/image" Target="../media/image1741.emf"/><Relationship Id="rId32" Type="http://schemas.openxmlformats.org/officeDocument/2006/relationships/image" Target="../media/image1745.emf"/><Relationship Id="rId5" Type="http://schemas.openxmlformats.org/officeDocument/2006/relationships/customXml" Target="../ink/ink1728.xml"/><Relationship Id="rId15" Type="http://schemas.openxmlformats.org/officeDocument/2006/relationships/customXml" Target="../ink/ink1733.xml"/><Relationship Id="rId23" Type="http://schemas.openxmlformats.org/officeDocument/2006/relationships/customXml" Target="../ink/ink1737.xml"/><Relationship Id="rId28" Type="http://schemas.openxmlformats.org/officeDocument/2006/relationships/image" Target="../media/image1743.emf"/><Relationship Id="rId10" Type="http://schemas.openxmlformats.org/officeDocument/2006/relationships/image" Target="../media/image1734.emf"/><Relationship Id="rId19" Type="http://schemas.openxmlformats.org/officeDocument/2006/relationships/customXml" Target="../ink/ink1735.xml"/><Relationship Id="rId31" Type="http://schemas.openxmlformats.org/officeDocument/2006/relationships/customXml" Target="../ink/ink1741.xml"/><Relationship Id="rId4" Type="http://schemas.openxmlformats.org/officeDocument/2006/relationships/image" Target="../media/image1731.emf"/><Relationship Id="rId9" Type="http://schemas.openxmlformats.org/officeDocument/2006/relationships/customXml" Target="../ink/ink1730.xml"/><Relationship Id="rId14" Type="http://schemas.openxmlformats.org/officeDocument/2006/relationships/image" Target="../media/image1736.emf"/><Relationship Id="rId22" Type="http://schemas.openxmlformats.org/officeDocument/2006/relationships/image" Target="../media/image1740.emf"/><Relationship Id="rId27" Type="http://schemas.openxmlformats.org/officeDocument/2006/relationships/customXml" Target="../ink/ink1739.xml"/><Relationship Id="rId30" Type="http://schemas.openxmlformats.org/officeDocument/2006/relationships/image" Target="../media/image1744.emf"/><Relationship Id="rId8" Type="http://schemas.openxmlformats.org/officeDocument/2006/relationships/image" Target="../media/image1733.emf"/></Relationships>
</file>

<file path=ppt/slides/_rels/slide10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59.emf"/><Relationship Id="rId21" Type="http://schemas.openxmlformats.org/officeDocument/2006/relationships/customXml" Target="../ink/ink1752.xml"/><Relationship Id="rId42" Type="http://schemas.openxmlformats.org/officeDocument/2006/relationships/image" Target="../media/image1767.emf"/><Relationship Id="rId47" Type="http://schemas.openxmlformats.org/officeDocument/2006/relationships/customXml" Target="../ink/ink1765.xml"/><Relationship Id="rId63" Type="http://schemas.openxmlformats.org/officeDocument/2006/relationships/customXml" Target="../ink/ink1773.xml"/><Relationship Id="rId68" Type="http://schemas.openxmlformats.org/officeDocument/2006/relationships/image" Target="../media/image1780.emf"/><Relationship Id="rId7" Type="http://schemas.openxmlformats.org/officeDocument/2006/relationships/customXml" Target="../ink/ink1745.xml"/><Relationship Id="rId2" Type="http://schemas.openxmlformats.org/officeDocument/2006/relationships/image" Target="../media/image69.png"/><Relationship Id="rId16" Type="http://schemas.openxmlformats.org/officeDocument/2006/relationships/image" Target="../media/image1754.emf"/><Relationship Id="rId29" Type="http://schemas.openxmlformats.org/officeDocument/2006/relationships/customXml" Target="../ink/ink1756.xml"/><Relationship Id="rId11" Type="http://schemas.openxmlformats.org/officeDocument/2006/relationships/customXml" Target="../ink/ink1747.xml"/><Relationship Id="rId24" Type="http://schemas.openxmlformats.org/officeDocument/2006/relationships/image" Target="../media/image1758.emf"/><Relationship Id="rId32" Type="http://schemas.openxmlformats.org/officeDocument/2006/relationships/image" Target="../media/image1762.emf"/><Relationship Id="rId37" Type="http://schemas.openxmlformats.org/officeDocument/2006/relationships/customXml" Target="../ink/ink1760.xml"/><Relationship Id="rId40" Type="http://schemas.openxmlformats.org/officeDocument/2006/relationships/image" Target="../media/image1766.emf"/><Relationship Id="rId45" Type="http://schemas.openxmlformats.org/officeDocument/2006/relationships/customXml" Target="../ink/ink1764.xml"/><Relationship Id="rId53" Type="http://schemas.openxmlformats.org/officeDocument/2006/relationships/customXml" Target="../ink/ink1768.xml"/><Relationship Id="rId58" Type="http://schemas.openxmlformats.org/officeDocument/2006/relationships/image" Target="../media/image1775.emf"/><Relationship Id="rId66" Type="http://schemas.openxmlformats.org/officeDocument/2006/relationships/image" Target="../media/image1779.emf"/><Relationship Id="rId5" Type="http://schemas.openxmlformats.org/officeDocument/2006/relationships/customXml" Target="../ink/ink1744.xml"/><Relationship Id="rId61" Type="http://schemas.openxmlformats.org/officeDocument/2006/relationships/customXml" Target="../ink/ink1772.xml"/><Relationship Id="rId19" Type="http://schemas.openxmlformats.org/officeDocument/2006/relationships/customXml" Target="../ink/ink1751.xml"/><Relationship Id="rId14" Type="http://schemas.openxmlformats.org/officeDocument/2006/relationships/image" Target="../media/image1753.emf"/><Relationship Id="rId22" Type="http://schemas.openxmlformats.org/officeDocument/2006/relationships/image" Target="../media/image1757.emf"/><Relationship Id="rId27" Type="http://schemas.openxmlformats.org/officeDocument/2006/relationships/customXml" Target="../ink/ink1755.xml"/><Relationship Id="rId30" Type="http://schemas.openxmlformats.org/officeDocument/2006/relationships/image" Target="../media/image1761.emf"/><Relationship Id="rId35" Type="http://schemas.openxmlformats.org/officeDocument/2006/relationships/customXml" Target="../ink/ink1759.xml"/><Relationship Id="rId43" Type="http://schemas.openxmlformats.org/officeDocument/2006/relationships/customXml" Target="../ink/ink1763.xml"/><Relationship Id="rId48" Type="http://schemas.openxmlformats.org/officeDocument/2006/relationships/image" Target="../media/image1770.emf"/><Relationship Id="rId56" Type="http://schemas.openxmlformats.org/officeDocument/2006/relationships/image" Target="../media/image1774.emf"/><Relationship Id="rId64" Type="http://schemas.openxmlformats.org/officeDocument/2006/relationships/image" Target="../media/image1778.emf"/><Relationship Id="rId69" Type="http://schemas.openxmlformats.org/officeDocument/2006/relationships/customXml" Target="../ink/ink1776.xml"/><Relationship Id="rId8" Type="http://schemas.openxmlformats.org/officeDocument/2006/relationships/image" Target="../media/image1750.emf"/><Relationship Id="rId51" Type="http://schemas.openxmlformats.org/officeDocument/2006/relationships/customXml" Target="../ink/ink1767.xml"/><Relationship Id="rId3" Type="http://schemas.openxmlformats.org/officeDocument/2006/relationships/customXml" Target="../ink/ink1743.xml"/><Relationship Id="rId12" Type="http://schemas.openxmlformats.org/officeDocument/2006/relationships/image" Target="../media/image1752.emf"/><Relationship Id="rId17" Type="http://schemas.openxmlformats.org/officeDocument/2006/relationships/customXml" Target="../ink/ink1750.xml"/><Relationship Id="rId25" Type="http://schemas.openxmlformats.org/officeDocument/2006/relationships/customXml" Target="../ink/ink1754.xml"/><Relationship Id="rId33" Type="http://schemas.openxmlformats.org/officeDocument/2006/relationships/customXml" Target="../ink/ink1758.xml"/><Relationship Id="rId38" Type="http://schemas.openxmlformats.org/officeDocument/2006/relationships/image" Target="../media/image1765.emf"/><Relationship Id="rId46" Type="http://schemas.openxmlformats.org/officeDocument/2006/relationships/image" Target="../media/image1769.emf"/><Relationship Id="rId59" Type="http://schemas.openxmlformats.org/officeDocument/2006/relationships/customXml" Target="../ink/ink1771.xml"/><Relationship Id="rId67" Type="http://schemas.openxmlformats.org/officeDocument/2006/relationships/customXml" Target="../ink/ink1775.xml"/><Relationship Id="rId20" Type="http://schemas.openxmlformats.org/officeDocument/2006/relationships/image" Target="../media/image1756.emf"/><Relationship Id="rId41" Type="http://schemas.openxmlformats.org/officeDocument/2006/relationships/customXml" Target="../ink/ink1762.xml"/><Relationship Id="rId54" Type="http://schemas.openxmlformats.org/officeDocument/2006/relationships/image" Target="../media/image1773.emf"/><Relationship Id="rId62" Type="http://schemas.openxmlformats.org/officeDocument/2006/relationships/image" Target="../media/image1777.emf"/><Relationship Id="rId70" Type="http://schemas.openxmlformats.org/officeDocument/2006/relationships/image" Target="../media/image178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9.emf"/><Relationship Id="rId15" Type="http://schemas.openxmlformats.org/officeDocument/2006/relationships/customXml" Target="../ink/ink1749.xml"/><Relationship Id="rId23" Type="http://schemas.openxmlformats.org/officeDocument/2006/relationships/customXml" Target="../ink/ink1753.xml"/><Relationship Id="rId28" Type="http://schemas.openxmlformats.org/officeDocument/2006/relationships/image" Target="../media/image1760.emf"/><Relationship Id="rId36" Type="http://schemas.openxmlformats.org/officeDocument/2006/relationships/image" Target="../media/image1764.emf"/><Relationship Id="rId49" Type="http://schemas.openxmlformats.org/officeDocument/2006/relationships/customXml" Target="../ink/ink1766.xml"/><Relationship Id="rId57" Type="http://schemas.openxmlformats.org/officeDocument/2006/relationships/customXml" Target="../ink/ink1770.xml"/><Relationship Id="rId10" Type="http://schemas.openxmlformats.org/officeDocument/2006/relationships/image" Target="../media/image1751.emf"/><Relationship Id="rId31" Type="http://schemas.openxmlformats.org/officeDocument/2006/relationships/customXml" Target="../ink/ink1757.xml"/><Relationship Id="rId44" Type="http://schemas.openxmlformats.org/officeDocument/2006/relationships/image" Target="../media/image1768.emf"/><Relationship Id="rId52" Type="http://schemas.openxmlformats.org/officeDocument/2006/relationships/image" Target="../media/image1772.emf"/><Relationship Id="rId60" Type="http://schemas.openxmlformats.org/officeDocument/2006/relationships/image" Target="../media/image1776.emf"/><Relationship Id="rId65" Type="http://schemas.openxmlformats.org/officeDocument/2006/relationships/customXml" Target="../ink/ink1774.xml"/><Relationship Id="rId4" Type="http://schemas.openxmlformats.org/officeDocument/2006/relationships/image" Target="../media/image1748.emf"/><Relationship Id="rId9" Type="http://schemas.openxmlformats.org/officeDocument/2006/relationships/customXml" Target="../ink/ink1746.xml"/><Relationship Id="rId13" Type="http://schemas.openxmlformats.org/officeDocument/2006/relationships/customXml" Target="../ink/ink1748.xml"/><Relationship Id="rId18" Type="http://schemas.openxmlformats.org/officeDocument/2006/relationships/image" Target="../media/image1755.emf"/><Relationship Id="rId39" Type="http://schemas.openxmlformats.org/officeDocument/2006/relationships/customXml" Target="../ink/ink1761.xml"/><Relationship Id="rId34" Type="http://schemas.openxmlformats.org/officeDocument/2006/relationships/image" Target="../media/image1763.emf"/><Relationship Id="rId50" Type="http://schemas.openxmlformats.org/officeDocument/2006/relationships/image" Target="../media/image1771.emf"/><Relationship Id="rId55" Type="http://schemas.openxmlformats.org/officeDocument/2006/relationships/customXml" Target="../ink/ink1769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5.emf"/><Relationship Id="rId13" Type="http://schemas.openxmlformats.org/officeDocument/2006/relationships/customXml" Target="../ink/ink1782.xml"/><Relationship Id="rId18" Type="http://schemas.openxmlformats.org/officeDocument/2006/relationships/image" Target="../media/image1790.emf"/><Relationship Id="rId26" Type="http://schemas.openxmlformats.org/officeDocument/2006/relationships/image" Target="../media/image1794.emf"/><Relationship Id="rId3" Type="http://schemas.openxmlformats.org/officeDocument/2006/relationships/customXml" Target="../ink/ink1777.xml"/><Relationship Id="rId21" Type="http://schemas.openxmlformats.org/officeDocument/2006/relationships/customXml" Target="../ink/ink1786.xml"/><Relationship Id="rId7" Type="http://schemas.openxmlformats.org/officeDocument/2006/relationships/customXml" Target="../ink/ink1779.xml"/><Relationship Id="rId12" Type="http://schemas.openxmlformats.org/officeDocument/2006/relationships/image" Target="../media/image1787.emf"/><Relationship Id="rId17" Type="http://schemas.openxmlformats.org/officeDocument/2006/relationships/customXml" Target="../ink/ink1784.xml"/><Relationship Id="rId25" Type="http://schemas.openxmlformats.org/officeDocument/2006/relationships/customXml" Target="../ink/ink1788.xml"/><Relationship Id="rId2" Type="http://schemas.openxmlformats.org/officeDocument/2006/relationships/image" Target="../media/image70.png"/><Relationship Id="rId16" Type="http://schemas.openxmlformats.org/officeDocument/2006/relationships/image" Target="../media/image1789.emf"/><Relationship Id="rId20" Type="http://schemas.openxmlformats.org/officeDocument/2006/relationships/image" Target="../media/image17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4.emf"/><Relationship Id="rId11" Type="http://schemas.openxmlformats.org/officeDocument/2006/relationships/customXml" Target="../ink/ink1781.xml"/><Relationship Id="rId24" Type="http://schemas.openxmlformats.org/officeDocument/2006/relationships/image" Target="../media/image1793.emf"/><Relationship Id="rId5" Type="http://schemas.openxmlformats.org/officeDocument/2006/relationships/customXml" Target="../ink/ink1778.xml"/><Relationship Id="rId15" Type="http://schemas.openxmlformats.org/officeDocument/2006/relationships/customXml" Target="../ink/ink1783.xml"/><Relationship Id="rId23" Type="http://schemas.openxmlformats.org/officeDocument/2006/relationships/customXml" Target="../ink/ink1787.xml"/><Relationship Id="rId10" Type="http://schemas.openxmlformats.org/officeDocument/2006/relationships/image" Target="../media/image1786.emf"/><Relationship Id="rId19" Type="http://schemas.openxmlformats.org/officeDocument/2006/relationships/customXml" Target="../ink/ink1785.xml"/><Relationship Id="rId4" Type="http://schemas.openxmlformats.org/officeDocument/2006/relationships/image" Target="../media/image1783.emf"/><Relationship Id="rId9" Type="http://schemas.openxmlformats.org/officeDocument/2006/relationships/customXml" Target="../ink/ink1780.xml"/><Relationship Id="rId14" Type="http://schemas.openxmlformats.org/officeDocument/2006/relationships/image" Target="../media/image1788.emf"/><Relationship Id="rId22" Type="http://schemas.openxmlformats.org/officeDocument/2006/relationships/image" Target="../media/image1792.emf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94.xml"/><Relationship Id="rId18" Type="http://schemas.openxmlformats.org/officeDocument/2006/relationships/image" Target="../media/image1803.emf"/><Relationship Id="rId26" Type="http://schemas.openxmlformats.org/officeDocument/2006/relationships/image" Target="../media/image1807.emf"/><Relationship Id="rId3" Type="http://schemas.openxmlformats.org/officeDocument/2006/relationships/customXml" Target="../ink/ink1789.xml"/><Relationship Id="rId21" Type="http://schemas.openxmlformats.org/officeDocument/2006/relationships/customXml" Target="../ink/ink1798.xml"/><Relationship Id="rId34" Type="http://schemas.openxmlformats.org/officeDocument/2006/relationships/image" Target="../media/image1811.emf"/><Relationship Id="rId7" Type="http://schemas.openxmlformats.org/officeDocument/2006/relationships/customXml" Target="../ink/ink1791.xml"/><Relationship Id="rId12" Type="http://schemas.openxmlformats.org/officeDocument/2006/relationships/image" Target="../media/image1800.emf"/><Relationship Id="rId17" Type="http://schemas.openxmlformats.org/officeDocument/2006/relationships/customXml" Target="../ink/ink1796.xml"/><Relationship Id="rId25" Type="http://schemas.openxmlformats.org/officeDocument/2006/relationships/customXml" Target="../ink/ink1800.xml"/><Relationship Id="rId33" Type="http://schemas.openxmlformats.org/officeDocument/2006/relationships/customXml" Target="../ink/ink1804.xml"/><Relationship Id="rId2" Type="http://schemas.openxmlformats.org/officeDocument/2006/relationships/image" Target="../media/image71.png"/><Relationship Id="rId16" Type="http://schemas.openxmlformats.org/officeDocument/2006/relationships/image" Target="../media/image1802.emf"/><Relationship Id="rId20" Type="http://schemas.openxmlformats.org/officeDocument/2006/relationships/image" Target="../media/image1804.emf"/><Relationship Id="rId29" Type="http://schemas.openxmlformats.org/officeDocument/2006/relationships/customXml" Target="../ink/ink18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7.emf"/><Relationship Id="rId11" Type="http://schemas.openxmlformats.org/officeDocument/2006/relationships/customXml" Target="../ink/ink1793.xml"/><Relationship Id="rId24" Type="http://schemas.openxmlformats.org/officeDocument/2006/relationships/image" Target="../media/image1806.emf"/><Relationship Id="rId32" Type="http://schemas.openxmlformats.org/officeDocument/2006/relationships/image" Target="../media/image1810.emf"/><Relationship Id="rId5" Type="http://schemas.openxmlformats.org/officeDocument/2006/relationships/customXml" Target="../ink/ink1790.xml"/><Relationship Id="rId15" Type="http://schemas.openxmlformats.org/officeDocument/2006/relationships/customXml" Target="../ink/ink1795.xml"/><Relationship Id="rId23" Type="http://schemas.openxmlformats.org/officeDocument/2006/relationships/customXml" Target="../ink/ink1799.xml"/><Relationship Id="rId28" Type="http://schemas.openxmlformats.org/officeDocument/2006/relationships/image" Target="../media/image1808.emf"/><Relationship Id="rId36" Type="http://schemas.openxmlformats.org/officeDocument/2006/relationships/image" Target="../media/image1812.emf"/><Relationship Id="rId10" Type="http://schemas.openxmlformats.org/officeDocument/2006/relationships/image" Target="../media/image1799.emf"/><Relationship Id="rId19" Type="http://schemas.openxmlformats.org/officeDocument/2006/relationships/customXml" Target="../ink/ink1797.xml"/><Relationship Id="rId31" Type="http://schemas.openxmlformats.org/officeDocument/2006/relationships/customXml" Target="../ink/ink1803.xml"/><Relationship Id="rId4" Type="http://schemas.openxmlformats.org/officeDocument/2006/relationships/image" Target="../media/image1796.emf"/><Relationship Id="rId9" Type="http://schemas.openxmlformats.org/officeDocument/2006/relationships/customXml" Target="../ink/ink1792.xml"/><Relationship Id="rId14" Type="http://schemas.openxmlformats.org/officeDocument/2006/relationships/image" Target="../media/image1801.emf"/><Relationship Id="rId22" Type="http://schemas.openxmlformats.org/officeDocument/2006/relationships/image" Target="../media/image1805.emf"/><Relationship Id="rId27" Type="http://schemas.openxmlformats.org/officeDocument/2006/relationships/customXml" Target="../ink/ink1801.xml"/><Relationship Id="rId30" Type="http://schemas.openxmlformats.org/officeDocument/2006/relationships/image" Target="../media/image1809.emf"/><Relationship Id="rId35" Type="http://schemas.openxmlformats.org/officeDocument/2006/relationships/customXml" Target="../ink/ink1805.xml"/><Relationship Id="rId8" Type="http://schemas.openxmlformats.org/officeDocument/2006/relationships/image" Target="../media/image1798.emf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11.xml"/><Relationship Id="rId18" Type="http://schemas.openxmlformats.org/officeDocument/2006/relationships/image" Target="../media/image1821.emf"/><Relationship Id="rId26" Type="http://schemas.openxmlformats.org/officeDocument/2006/relationships/image" Target="../media/image1825.emf"/><Relationship Id="rId39" Type="http://schemas.openxmlformats.org/officeDocument/2006/relationships/customXml" Target="../ink/ink1824.xml"/><Relationship Id="rId21" Type="http://schemas.openxmlformats.org/officeDocument/2006/relationships/customXml" Target="../ink/ink1815.xml"/><Relationship Id="rId34" Type="http://schemas.openxmlformats.org/officeDocument/2006/relationships/image" Target="../media/image1829.emf"/><Relationship Id="rId42" Type="http://schemas.openxmlformats.org/officeDocument/2006/relationships/image" Target="../media/image1833.emf"/><Relationship Id="rId47" Type="http://schemas.openxmlformats.org/officeDocument/2006/relationships/customXml" Target="../ink/ink1828.xml"/><Relationship Id="rId50" Type="http://schemas.openxmlformats.org/officeDocument/2006/relationships/image" Target="../media/image1837.emf"/><Relationship Id="rId7" Type="http://schemas.openxmlformats.org/officeDocument/2006/relationships/customXml" Target="../ink/ink1808.xml"/><Relationship Id="rId2" Type="http://schemas.openxmlformats.org/officeDocument/2006/relationships/image" Target="../media/image72.png"/><Relationship Id="rId16" Type="http://schemas.openxmlformats.org/officeDocument/2006/relationships/image" Target="../media/image1820.emf"/><Relationship Id="rId29" Type="http://schemas.openxmlformats.org/officeDocument/2006/relationships/customXml" Target="../ink/ink1819.xml"/><Relationship Id="rId11" Type="http://schemas.openxmlformats.org/officeDocument/2006/relationships/customXml" Target="../ink/ink1810.xml"/><Relationship Id="rId24" Type="http://schemas.openxmlformats.org/officeDocument/2006/relationships/image" Target="../media/image1824.emf"/><Relationship Id="rId32" Type="http://schemas.openxmlformats.org/officeDocument/2006/relationships/image" Target="../media/image1828.emf"/><Relationship Id="rId37" Type="http://schemas.openxmlformats.org/officeDocument/2006/relationships/customXml" Target="../ink/ink1823.xml"/><Relationship Id="rId40" Type="http://schemas.openxmlformats.org/officeDocument/2006/relationships/image" Target="../media/image1832.emf"/><Relationship Id="rId45" Type="http://schemas.openxmlformats.org/officeDocument/2006/relationships/customXml" Target="../ink/ink1827.xml"/><Relationship Id="rId5" Type="http://schemas.openxmlformats.org/officeDocument/2006/relationships/customXml" Target="../ink/ink1807.xml"/><Relationship Id="rId15" Type="http://schemas.openxmlformats.org/officeDocument/2006/relationships/customXml" Target="../ink/ink1812.xml"/><Relationship Id="rId23" Type="http://schemas.openxmlformats.org/officeDocument/2006/relationships/customXml" Target="../ink/ink1816.xml"/><Relationship Id="rId28" Type="http://schemas.openxmlformats.org/officeDocument/2006/relationships/image" Target="../media/image1826.emf"/><Relationship Id="rId36" Type="http://schemas.openxmlformats.org/officeDocument/2006/relationships/image" Target="../media/image1830.emf"/><Relationship Id="rId49" Type="http://schemas.openxmlformats.org/officeDocument/2006/relationships/customXml" Target="../ink/ink1829.xml"/><Relationship Id="rId10" Type="http://schemas.openxmlformats.org/officeDocument/2006/relationships/image" Target="../media/image1817.emf"/><Relationship Id="rId19" Type="http://schemas.openxmlformats.org/officeDocument/2006/relationships/customXml" Target="../ink/ink1814.xml"/><Relationship Id="rId31" Type="http://schemas.openxmlformats.org/officeDocument/2006/relationships/customXml" Target="../ink/ink1820.xml"/><Relationship Id="rId44" Type="http://schemas.openxmlformats.org/officeDocument/2006/relationships/image" Target="../media/image1834.emf"/><Relationship Id="rId52" Type="http://schemas.openxmlformats.org/officeDocument/2006/relationships/image" Target="../media/image1838.emf"/><Relationship Id="rId4" Type="http://schemas.openxmlformats.org/officeDocument/2006/relationships/image" Target="../media/image1814.emf"/><Relationship Id="rId9" Type="http://schemas.openxmlformats.org/officeDocument/2006/relationships/customXml" Target="../ink/ink1809.xml"/><Relationship Id="rId14" Type="http://schemas.openxmlformats.org/officeDocument/2006/relationships/image" Target="../media/image1819.emf"/><Relationship Id="rId22" Type="http://schemas.openxmlformats.org/officeDocument/2006/relationships/image" Target="../media/image1823.emf"/><Relationship Id="rId27" Type="http://schemas.openxmlformats.org/officeDocument/2006/relationships/customXml" Target="../ink/ink1818.xml"/><Relationship Id="rId30" Type="http://schemas.openxmlformats.org/officeDocument/2006/relationships/image" Target="../media/image1827.emf"/><Relationship Id="rId35" Type="http://schemas.openxmlformats.org/officeDocument/2006/relationships/customXml" Target="../ink/ink1822.xml"/><Relationship Id="rId43" Type="http://schemas.openxmlformats.org/officeDocument/2006/relationships/customXml" Target="../ink/ink1826.xml"/><Relationship Id="rId48" Type="http://schemas.openxmlformats.org/officeDocument/2006/relationships/image" Target="../media/image1836.emf"/><Relationship Id="rId8" Type="http://schemas.openxmlformats.org/officeDocument/2006/relationships/image" Target="../media/image1816.emf"/><Relationship Id="rId51" Type="http://schemas.openxmlformats.org/officeDocument/2006/relationships/customXml" Target="../ink/ink1830.xml"/><Relationship Id="rId3" Type="http://schemas.openxmlformats.org/officeDocument/2006/relationships/customXml" Target="../ink/ink1806.xml"/><Relationship Id="rId12" Type="http://schemas.openxmlformats.org/officeDocument/2006/relationships/image" Target="../media/image1818.emf"/><Relationship Id="rId17" Type="http://schemas.openxmlformats.org/officeDocument/2006/relationships/customXml" Target="../ink/ink1813.xml"/><Relationship Id="rId25" Type="http://schemas.openxmlformats.org/officeDocument/2006/relationships/customXml" Target="../ink/ink1817.xml"/><Relationship Id="rId33" Type="http://schemas.openxmlformats.org/officeDocument/2006/relationships/customXml" Target="../ink/ink1821.xml"/><Relationship Id="rId38" Type="http://schemas.openxmlformats.org/officeDocument/2006/relationships/image" Target="../media/image1831.emf"/><Relationship Id="rId46" Type="http://schemas.openxmlformats.org/officeDocument/2006/relationships/image" Target="../media/image1835.emf"/><Relationship Id="rId20" Type="http://schemas.openxmlformats.org/officeDocument/2006/relationships/image" Target="../media/image1822.emf"/><Relationship Id="rId41" Type="http://schemas.openxmlformats.org/officeDocument/2006/relationships/customXml" Target="../ink/ink18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5.emf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36.xml"/><Relationship Id="rId18" Type="http://schemas.openxmlformats.org/officeDocument/2006/relationships/image" Target="../media/image1847.emf"/><Relationship Id="rId26" Type="http://schemas.openxmlformats.org/officeDocument/2006/relationships/image" Target="../media/image1851.emf"/><Relationship Id="rId39" Type="http://schemas.openxmlformats.org/officeDocument/2006/relationships/customXml" Target="../ink/ink1849.xml"/><Relationship Id="rId21" Type="http://schemas.openxmlformats.org/officeDocument/2006/relationships/customXml" Target="../ink/ink1840.xml"/><Relationship Id="rId34" Type="http://schemas.openxmlformats.org/officeDocument/2006/relationships/image" Target="../media/image1855.emf"/><Relationship Id="rId42" Type="http://schemas.openxmlformats.org/officeDocument/2006/relationships/image" Target="../media/image1859.emf"/><Relationship Id="rId47" Type="http://schemas.openxmlformats.org/officeDocument/2006/relationships/customXml" Target="../ink/ink1853.xml"/><Relationship Id="rId50" Type="http://schemas.openxmlformats.org/officeDocument/2006/relationships/image" Target="../media/image1863.emf"/><Relationship Id="rId55" Type="http://schemas.openxmlformats.org/officeDocument/2006/relationships/customXml" Target="../ink/ink1857.xml"/><Relationship Id="rId7" Type="http://schemas.openxmlformats.org/officeDocument/2006/relationships/customXml" Target="../ink/ink1833.xml"/><Relationship Id="rId2" Type="http://schemas.openxmlformats.org/officeDocument/2006/relationships/image" Target="../media/image73.png"/><Relationship Id="rId16" Type="http://schemas.openxmlformats.org/officeDocument/2006/relationships/image" Target="../media/image1846.emf"/><Relationship Id="rId29" Type="http://schemas.openxmlformats.org/officeDocument/2006/relationships/customXml" Target="../ink/ink1844.xml"/><Relationship Id="rId11" Type="http://schemas.openxmlformats.org/officeDocument/2006/relationships/customXml" Target="../ink/ink1835.xml"/><Relationship Id="rId24" Type="http://schemas.openxmlformats.org/officeDocument/2006/relationships/image" Target="../media/image1850.emf"/><Relationship Id="rId32" Type="http://schemas.openxmlformats.org/officeDocument/2006/relationships/image" Target="../media/image1854.emf"/><Relationship Id="rId37" Type="http://schemas.openxmlformats.org/officeDocument/2006/relationships/customXml" Target="../ink/ink1848.xml"/><Relationship Id="rId40" Type="http://schemas.openxmlformats.org/officeDocument/2006/relationships/image" Target="../media/image1858.emf"/><Relationship Id="rId45" Type="http://schemas.openxmlformats.org/officeDocument/2006/relationships/customXml" Target="../ink/ink1852.xml"/><Relationship Id="rId53" Type="http://schemas.openxmlformats.org/officeDocument/2006/relationships/customXml" Target="../ink/ink1856.xml"/><Relationship Id="rId5" Type="http://schemas.openxmlformats.org/officeDocument/2006/relationships/customXml" Target="../ink/ink1832.xml"/><Relationship Id="rId10" Type="http://schemas.openxmlformats.org/officeDocument/2006/relationships/image" Target="../media/image1843.emf"/><Relationship Id="rId19" Type="http://schemas.openxmlformats.org/officeDocument/2006/relationships/customXml" Target="../ink/ink1839.xml"/><Relationship Id="rId31" Type="http://schemas.openxmlformats.org/officeDocument/2006/relationships/customXml" Target="../ink/ink1845.xml"/><Relationship Id="rId44" Type="http://schemas.openxmlformats.org/officeDocument/2006/relationships/image" Target="../media/image1860.emf"/><Relationship Id="rId52" Type="http://schemas.openxmlformats.org/officeDocument/2006/relationships/image" Target="../media/image1864.emf"/><Relationship Id="rId4" Type="http://schemas.openxmlformats.org/officeDocument/2006/relationships/image" Target="../media/image1840.emf"/><Relationship Id="rId9" Type="http://schemas.openxmlformats.org/officeDocument/2006/relationships/customXml" Target="../ink/ink1834.xml"/><Relationship Id="rId14" Type="http://schemas.openxmlformats.org/officeDocument/2006/relationships/image" Target="../media/image1845.emf"/><Relationship Id="rId22" Type="http://schemas.openxmlformats.org/officeDocument/2006/relationships/image" Target="../media/image1849.emf"/><Relationship Id="rId27" Type="http://schemas.openxmlformats.org/officeDocument/2006/relationships/customXml" Target="../ink/ink1843.xml"/><Relationship Id="rId30" Type="http://schemas.openxmlformats.org/officeDocument/2006/relationships/image" Target="../media/image1853.emf"/><Relationship Id="rId35" Type="http://schemas.openxmlformats.org/officeDocument/2006/relationships/customXml" Target="../ink/ink1847.xml"/><Relationship Id="rId43" Type="http://schemas.openxmlformats.org/officeDocument/2006/relationships/customXml" Target="../ink/ink1851.xml"/><Relationship Id="rId48" Type="http://schemas.openxmlformats.org/officeDocument/2006/relationships/image" Target="../media/image1862.emf"/><Relationship Id="rId56" Type="http://schemas.openxmlformats.org/officeDocument/2006/relationships/image" Target="../media/image1866.emf"/><Relationship Id="rId8" Type="http://schemas.openxmlformats.org/officeDocument/2006/relationships/image" Target="../media/image1842.emf"/><Relationship Id="rId51" Type="http://schemas.openxmlformats.org/officeDocument/2006/relationships/customXml" Target="../ink/ink1855.xml"/><Relationship Id="rId3" Type="http://schemas.openxmlformats.org/officeDocument/2006/relationships/customXml" Target="../ink/ink1831.xml"/><Relationship Id="rId12" Type="http://schemas.openxmlformats.org/officeDocument/2006/relationships/image" Target="../media/image1844.emf"/><Relationship Id="rId17" Type="http://schemas.openxmlformats.org/officeDocument/2006/relationships/customXml" Target="../ink/ink1838.xml"/><Relationship Id="rId25" Type="http://schemas.openxmlformats.org/officeDocument/2006/relationships/customXml" Target="../ink/ink1842.xml"/><Relationship Id="rId33" Type="http://schemas.openxmlformats.org/officeDocument/2006/relationships/customXml" Target="../ink/ink1846.xml"/><Relationship Id="rId38" Type="http://schemas.openxmlformats.org/officeDocument/2006/relationships/image" Target="../media/image1857.emf"/><Relationship Id="rId46" Type="http://schemas.openxmlformats.org/officeDocument/2006/relationships/image" Target="../media/image1861.emf"/><Relationship Id="rId20" Type="http://schemas.openxmlformats.org/officeDocument/2006/relationships/image" Target="../media/image1848.emf"/><Relationship Id="rId41" Type="http://schemas.openxmlformats.org/officeDocument/2006/relationships/customXml" Target="../ink/ink1850.xml"/><Relationship Id="rId54" Type="http://schemas.openxmlformats.org/officeDocument/2006/relationships/image" Target="../media/image186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1.emf"/><Relationship Id="rId15" Type="http://schemas.openxmlformats.org/officeDocument/2006/relationships/customXml" Target="../ink/ink1837.xml"/><Relationship Id="rId23" Type="http://schemas.openxmlformats.org/officeDocument/2006/relationships/customXml" Target="../ink/ink1841.xml"/><Relationship Id="rId28" Type="http://schemas.openxmlformats.org/officeDocument/2006/relationships/image" Target="../media/image1852.emf"/><Relationship Id="rId36" Type="http://schemas.openxmlformats.org/officeDocument/2006/relationships/image" Target="../media/image1856.emf"/><Relationship Id="rId49" Type="http://schemas.openxmlformats.org/officeDocument/2006/relationships/customXml" Target="../ink/ink1854.xml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63.xml"/><Relationship Id="rId18" Type="http://schemas.openxmlformats.org/officeDocument/2006/relationships/image" Target="../media/image1875.emf"/><Relationship Id="rId26" Type="http://schemas.openxmlformats.org/officeDocument/2006/relationships/image" Target="../media/image1879.emf"/><Relationship Id="rId39" Type="http://schemas.openxmlformats.org/officeDocument/2006/relationships/customXml" Target="../ink/ink1876.xml"/><Relationship Id="rId21" Type="http://schemas.openxmlformats.org/officeDocument/2006/relationships/customXml" Target="../ink/ink1867.xml"/><Relationship Id="rId34" Type="http://schemas.openxmlformats.org/officeDocument/2006/relationships/image" Target="../media/image1883.emf"/><Relationship Id="rId42" Type="http://schemas.openxmlformats.org/officeDocument/2006/relationships/image" Target="../media/image1887.emf"/><Relationship Id="rId47" Type="http://schemas.openxmlformats.org/officeDocument/2006/relationships/customXml" Target="../ink/ink1880.xml"/><Relationship Id="rId50" Type="http://schemas.openxmlformats.org/officeDocument/2006/relationships/image" Target="../media/image1891.emf"/><Relationship Id="rId55" Type="http://schemas.openxmlformats.org/officeDocument/2006/relationships/customXml" Target="../ink/ink1884.xml"/><Relationship Id="rId63" Type="http://schemas.openxmlformats.org/officeDocument/2006/relationships/customXml" Target="../ink/ink1888.xml"/><Relationship Id="rId7" Type="http://schemas.openxmlformats.org/officeDocument/2006/relationships/customXml" Target="../ink/ink1860.xml"/><Relationship Id="rId2" Type="http://schemas.openxmlformats.org/officeDocument/2006/relationships/image" Target="../media/image74.png"/><Relationship Id="rId16" Type="http://schemas.openxmlformats.org/officeDocument/2006/relationships/image" Target="../media/image1874.emf"/><Relationship Id="rId29" Type="http://schemas.openxmlformats.org/officeDocument/2006/relationships/customXml" Target="../ink/ink1871.xml"/><Relationship Id="rId11" Type="http://schemas.openxmlformats.org/officeDocument/2006/relationships/customXml" Target="../ink/ink1862.xml"/><Relationship Id="rId24" Type="http://schemas.openxmlformats.org/officeDocument/2006/relationships/image" Target="../media/image1878.emf"/><Relationship Id="rId32" Type="http://schemas.openxmlformats.org/officeDocument/2006/relationships/image" Target="../media/image1882.emf"/><Relationship Id="rId37" Type="http://schemas.openxmlformats.org/officeDocument/2006/relationships/customXml" Target="../ink/ink1875.xml"/><Relationship Id="rId40" Type="http://schemas.openxmlformats.org/officeDocument/2006/relationships/image" Target="../media/image1886.emf"/><Relationship Id="rId45" Type="http://schemas.openxmlformats.org/officeDocument/2006/relationships/customXml" Target="../ink/ink1879.xml"/><Relationship Id="rId53" Type="http://schemas.openxmlformats.org/officeDocument/2006/relationships/customXml" Target="../ink/ink1883.xml"/><Relationship Id="rId58" Type="http://schemas.openxmlformats.org/officeDocument/2006/relationships/image" Target="../media/image1895.emf"/><Relationship Id="rId5" Type="http://schemas.openxmlformats.org/officeDocument/2006/relationships/customXml" Target="../ink/ink1859.xml"/><Relationship Id="rId61" Type="http://schemas.openxmlformats.org/officeDocument/2006/relationships/customXml" Target="../ink/ink1887.xml"/><Relationship Id="rId19" Type="http://schemas.openxmlformats.org/officeDocument/2006/relationships/customXml" Target="../ink/ink1866.xml"/><Relationship Id="rId14" Type="http://schemas.openxmlformats.org/officeDocument/2006/relationships/image" Target="../media/image1873.emf"/><Relationship Id="rId22" Type="http://schemas.openxmlformats.org/officeDocument/2006/relationships/image" Target="../media/image1877.emf"/><Relationship Id="rId27" Type="http://schemas.openxmlformats.org/officeDocument/2006/relationships/customXml" Target="../ink/ink1870.xml"/><Relationship Id="rId30" Type="http://schemas.openxmlformats.org/officeDocument/2006/relationships/image" Target="../media/image1881.emf"/><Relationship Id="rId35" Type="http://schemas.openxmlformats.org/officeDocument/2006/relationships/customXml" Target="../ink/ink1874.xml"/><Relationship Id="rId43" Type="http://schemas.openxmlformats.org/officeDocument/2006/relationships/customXml" Target="../ink/ink1878.xml"/><Relationship Id="rId48" Type="http://schemas.openxmlformats.org/officeDocument/2006/relationships/image" Target="../media/image1890.emf"/><Relationship Id="rId56" Type="http://schemas.openxmlformats.org/officeDocument/2006/relationships/image" Target="../media/image1894.emf"/><Relationship Id="rId64" Type="http://schemas.openxmlformats.org/officeDocument/2006/relationships/image" Target="../media/image1898.emf"/><Relationship Id="rId8" Type="http://schemas.openxmlformats.org/officeDocument/2006/relationships/image" Target="../media/image1870.emf"/><Relationship Id="rId51" Type="http://schemas.openxmlformats.org/officeDocument/2006/relationships/customXml" Target="../ink/ink1882.xml"/><Relationship Id="rId3" Type="http://schemas.openxmlformats.org/officeDocument/2006/relationships/customXml" Target="../ink/ink1858.xml"/><Relationship Id="rId12" Type="http://schemas.openxmlformats.org/officeDocument/2006/relationships/image" Target="../media/image1872.emf"/><Relationship Id="rId17" Type="http://schemas.openxmlformats.org/officeDocument/2006/relationships/customXml" Target="../ink/ink1865.xml"/><Relationship Id="rId25" Type="http://schemas.openxmlformats.org/officeDocument/2006/relationships/customXml" Target="../ink/ink1869.xml"/><Relationship Id="rId33" Type="http://schemas.openxmlformats.org/officeDocument/2006/relationships/customXml" Target="../ink/ink1873.xml"/><Relationship Id="rId38" Type="http://schemas.openxmlformats.org/officeDocument/2006/relationships/image" Target="../media/image1885.emf"/><Relationship Id="rId46" Type="http://schemas.openxmlformats.org/officeDocument/2006/relationships/image" Target="../media/image1889.emf"/><Relationship Id="rId59" Type="http://schemas.openxmlformats.org/officeDocument/2006/relationships/customXml" Target="../ink/ink1886.xml"/><Relationship Id="rId20" Type="http://schemas.openxmlformats.org/officeDocument/2006/relationships/image" Target="../media/image1876.emf"/><Relationship Id="rId41" Type="http://schemas.openxmlformats.org/officeDocument/2006/relationships/customXml" Target="../ink/ink1877.xml"/><Relationship Id="rId54" Type="http://schemas.openxmlformats.org/officeDocument/2006/relationships/image" Target="../media/image1893.emf"/><Relationship Id="rId62" Type="http://schemas.openxmlformats.org/officeDocument/2006/relationships/image" Target="../media/image18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9.emf"/><Relationship Id="rId15" Type="http://schemas.openxmlformats.org/officeDocument/2006/relationships/customXml" Target="../ink/ink1864.xml"/><Relationship Id="rId23" Type="http://schemas.openxmlformats.org/officeDocument/2006/relationships/customXml" Target="../ink/ink1868.xml"/><Relationship Id="rId28" Type="http://schemas.openxmlformats.org/officeDocument/2006/relationships/image" Target="../media/image1880.emf"/><Relationship Id="rId36" Type="http://schemas.openxmlformats.org/officeDocument/2006/relationships/image" Target="../media/image1884.emf"/><Relationship Id="rId49" Type="http://schemas.openxmlformats.org/officeDocument/2006/relationships/customXml" Target="../ink/ink1881.xml"/><Relationship Id="rId57" Type="http://schemas.openxmlformats.org/officeDocument/2006/relationships/customXml" Target="../ink/ink1885.xml"/><Relationship Id="rId10" Type="http://schemas.openxmlformats.org/officeDocument/2006/relationships/image" Target="../media/image1871.emf"/><Relationship Id="rId31" Type="http://schemas.openxmlformats.org/officeDocument/2006/relationships/customXml" Target="../ink/ink1872.xml"/><Relationship Id="rId44" Type="http://schemas.openxmlformats.org/officeDocument/2006/relationships/image" Target="../media/image1888.emf"/><Relationship Id="rId52" Type="http://schemas.openxmlformats.org/officeDocument/2006/relationships/image" Target="../media/image1892.emf"/><Relationship Id="rId60" Type="http://schemas.openxmlformats.org/officeDocument/2006/relationships/image" Target="../media/image1896.emf"/><Relationship Id="rId4" Type="http://schemas.openxmlformats.org/officeDocument/2006/relationships/image" Target="../media/image1868.emf"/><Relationship Id="rId9" Type="http://schemas.openxmlformats.org/officeDocument/2006/relationships/customXml" Target="../ink/ink1861.xml"/></Relationships>
</file>

<file path=ppt/slides/_rels/slide10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11.emf"/><Relationship Id="rId21" Type="http://schemas.openxmlformats.org/officeDocument/2006/relationships/customXml" Target="../ink/ink1898.xml"/><Relationship Id="rId42" Type="http://schemas.openxmlformats.org/officeDocument/2006/relationships/image" Target="../media/image1919.emf"/><Relationship Id="rId47" Type="http://schemas.openxmlformats.org/officeDocument/2006/relationships/customXml" Target="../ink/ink1911.xml"/><Relationship Id="rId63" Type="http://schemas.openxmlformats.org/officeDocument/2006/relationships/customXml" Target="../ink/ink1919.xml"/><Relationship Id="rId68" Type="http://schemas.openxmlformats.org/officeDocument/2006/relationships/image" Target="../media/image1932.emf"/><Relationship Id="rId84" Type="http://schemas.openxmlformats.org/officeDocument/2006/relationships/image" Target="../media/image1940.emf"/><Relationship Id="rId89" Type="http://schemas.openxmlformats.org/officeDocument/2006/relationships/customXml" Target="../ink/ink1932.xml"/><Relationship Id="rId16" Type="http://schemas.openxmlformats.org/officeDocument/2006/relationships/image" Target="../media/image1906.emf"/><Relationship Id="rId11" Type="http://schemas.openxmlformats.org/officeDocument/2006/relationships/customXml" Target="../ink/ink1893.xml"/><Relationship Id="rId32" Type="http://schemas.openxmlformats.org/officeDocument/2006/relationships/image" Target="../media/image1914.emf"/><Relationship Id="rId37" Type="http://schemas.openxmlformats.org/officeDocument/2006/relationships/customXml" Target="../ink/ink1906.xml"/><Relationship Id="rId53" Type="http://schemas.openxmlformats.org/officeDocument/2006/relationships/customXml" Target="../ink/ink1914.xml"/><Relationship Id="rId58" Type="http://schemas.openxmlformats.org/officeDocument/2006/relationships/image" Target="../media/image1927.emf"/><Relationship Id="rId74" Type="http://schemas.openxmlformats.org/officeDocument/2006/relationships/image" Target="../media/image1935.emf"/><Relationship Id="rId79" Type="http://schemas.openxmlformats.org/officeDocument/2006/relationships/customXml" Target="../ink/ink1927.xml"/><Relationship Id="rId5" Type="http://schemas.openxmlformats.org/officeDocument/2006/relationships/customXml" Target="../ink/ink1890.xml"/><Relationship Id="rId90" Type="http://schemas.openxmlformats.org/officeDocument/2006/relationships/image" Target="../media/image1943.emf"/><Relationship Id="rId14" Type="http://schemas.openxmlformats.org/officeDocument/2006/relationships/image" Target="../media/image1905.emf"/><Relationship Id="rId22" Type="http://schemas.openxmlformats.org/officeDocument/2006/relationships/image" Target="../media/image1909.emf"/><Relationship Id="rId27" Type="http://schemas.openxmlformats.org/officeDocument/2006/relationships/customXml" Target="../ink/ink1901.xml"/><Relationship Id="rId30" Type="http://schemas.openxmlformats.org/officeDocument/2006/relationships/image" Target="../media/image1913.emf"/><Relationship Id="rId35" Type="http://schemas.openxmlformats.org/officeDocument/2006/relationships/customXml" Target="../ink/ink1905.xml"/><Relationship Id="rId43" Type="http://schemas.openxmlformats.org/officeDocument/2006/relationships/customXml" Target="../ink/ink1909.xml"/><Relationship Id="rId48" Type="http://schemas.openxmlformats.org/officeDocument/2006/relationships/image" Target="../media/image1922.emf"/><Relationship Id="rId56" Type="http://schemas.openxmlformats.org/officeDocument/2006/relationships/image" Target="../media/image1926.emf"/><Relationship Id="rId64" Type="http://schemas.openxmlformats.org/officeDocument/2006/relationships/image" Target="../media/image1930.emf"/><Relationship Id="rId69" Type="http://schemas.openxmlformats.org/officeDocument/2006/relationships/customXml" Target="../ink/ink1922.xml"/><Relationship Id="rId77" Type="http://schemas.openxmlformats.org/officeDocument/2006/relationships/customXml" Target="../ink/ink1926.xml"/><Relationship Id="rId8" Type="http://schemas.openxmlformats.org/officeDocument/2006/relationships/image" Target="../media/image1902.emf"/><Relationship Id="rId51" Type="http://schemas.openxmlformats.org/officeDocument/2006/relationships/customXml" Target="../ink/ink1913.xml"/><Relationship Id="rId72" Type="http://schemas.openxmlformats.org/officeDocument/2006/relationships/image" Target="../media/image1934.emf"/><Relationship Id="rId80" Type="http://schemas.openxmlformats.org/officeDocument/2006/relationships/image" Target="../media/image1938.emf"/><Relationship Id="rId85" Type="http://schemas.openxmlformats.org/officeDocument/2006/relationships/customXml" Target="../ink/ink1930.xml"/><Relationship Id="rId3" Type="http://schemas.openxmlformats.org/officeDocument/2006/relationships/customXml" Target="../ink/ink1889.xml"/><Relationship Id="rId12" Type="http://schemas.openxmlformats.org/officeDocument/2006/relationships/image" Target="../media/image1904.emf"/><Relationship Id="rId17" Type="http://schemas.openxmlformats.org/officeDocument/2006/relationships/customXml" Target="../ink/ink1896.xml"/><Relationship Id="rId25" Type="http://schemas.openxmlformats.org/officeDocument/2006/relationships/customXml" Target="../ink/ink1900.xml"/><Relationship Id="rId33" Type="http://schemas.openxmlformats.org/officeDocument/2006/relationships/customXml" Target="../ink/ink1904.xml"/><Relationship Id="rId38" Type="http://schemas.openxmlformats.org/officeDocument/2006/relationships/image" Target="../media/image1917.emf"/><Relationship Id="rId46" Type="http://schemas.openxmlformats.org/officeDocument/2006/relationships/image" Target="../media/image1921.emf"/><Relationship Id="rId59" Type="http://schemas.openxmlformats.org/officeDocument/2006/relationships/customXml" Target="../ink/ink1917.xml"/><Relationship Id="rId67" Type="http://schemas.openxmlformats.org/officeDocument/2006/relationships/customXml" Target="../ink/ink1921.xml"/><Relationship Id="rId20" Type="http://schemas.openxmlformats.org/officeDocument/2006/relationships/image" Target="../media/image1908.emf"/><Relationship Id="rId41" Type="http://schemas.openxmlformats.org/officeDocument/2006/relationships/customXml" Target="../ink/ink1908.xml"/><Relationship Id="rId54" Type="http://schemas.openxmlformats.org/officeDocument/2006/relationships/image" Target="../media/image1925.emf"/><Relationship Id="rId62" Type="http://schemas.openxmlformats.org/officeDocument/2006/relationships/image" Target="../media/image1929.emf"/><Relationship Id="rId70" Type="http://schemas.openxmlformats.org/officeDocument/2006/relationships/image" Target="../media/image1933.emf"/><Relationship Id="rId75" Type="http://schemas.openxmlformats.org/officeDocument/2006/relationships/customXml" Target="../ink/ink1925.xml"/><Relationship Id="rId83" Type="http://schemas.openxmlformats.org/officeDocument/2006/relationships/customXml" Target="../ink/ink1929.xml"/><Relationship Id="rId88" Type="http://schemas.openxmlformats.org/officeDocument/2006/relationships/image" Target="../media/image19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1.emf"/><Relationship Id="rId15" Type="http://schemas.openxmlformats.org/officeDocument/2006/relationships/customXml" Target="../ink/ink1895.xml"/><Relationship Id="rId23" Type="http://schemas.openxmlformats.org/officeDocument/2006/relationships/customXml" Target="../ink/ink1899.xml"/><Relationship Id="rId28" Type="http://schemas.openxmlformats.org/officeDocument/2006/relationships/image" Target="../media/image1912.emf"/><Relationship Id="rId36" Type="http://schemas.openxmlformats.org/officeDocument/2006/relationships/image" Target="../media/image1916.emf"/><Relationship Id="rId49" Type="http://schemas.openxmlformats.org/officeDocument/2006/relationships/customXml" Target="../ink/ink1912.xml"/><Relationship Id="rId57" Type="http://schemas.openxmlformats.org/officeDocument/2006/relationships/customXml" Target="../ink/ink1916.xml"/><Relationship Id="rId10" Type="http://schemas.openxmlformats.org/officeDocument/2006/relationships/image" Target="../media/image1903.emf"/><Relationship Id="rId31" Type="http://schemas.openxmlformats.org/officeDocument/2006/relationships/customXml" Target="../ink/ink1903.xml"/><Relationship Id="rId44" Type="http://schemas.openxmlformats.org/officeDocument/2006/relationships/image" Target="../media/image1920.emf"/><Relationship Id="rId52" Type="http://schemas.openxmlformats.org/officeDocument/2006/relationships/image" Target="../media/image1924.emf"/><Relationship Id="rId60" Type="http://schemas.openxmlformats.org/officeDocument/2006/relationships/image" Target="../media/image1928.emf"/><Relationship Id="rId65" Type="http://schemas.openxmlformats.org/officeDocument/2006/relationships/customXml" Target="../ink/ink1920.xml"/><Relationship Id="rId73" Type="http://schemas.openxmlformats.org/officeDocument/2006/relationships/customXml" Target="../ink/ink1924.xml"/><Relationship Id="rId78" Type="http://schemas.openxmlformats.org/officeDocument/2006/relationships/image" Target="../media/image1937.emf"/><Relationship Id="rId81" Type="http://schemas.openxmlformats.org/officeDocument/2006/relationships/customXml" Target="../ink/ink1928.xml"/><Relationship Id="rId86" Type="http://schemas.openxmlformats.org/officeDocument/2006/relationships/image" Target="../media/image1941.emf"/><Relationship Id="rId4" Type="http://schemas.openxmlformats.org/officeDocument/2006/relationships/image" Target="../media/image1900.emf"/><Relationship Id="rId9" Type="http://schemas.openxmlformats.org/officeDocument/2006/relationships/customXml" Target="../ink/ink1892.xml"/><Relationship Id="rId13" Type="http://schemas.openxmlformats.org/officeDocument/2006/relationships/customXml" Target="../ink/ink1894.xml"/><Relationship Id="rId18" Type="http://schemas.openxmlformats.org/officeDocument/2006/relationships/image" Target="../media/image1907.emf"/><Relationship Id="rId39" Type="http://schemas.openxmlformats.org/officeDocument/2006/relationships/customXml" Target="../ink/ink1907.xml"/><Relationship Id="rId34" Type="http://schemas.openxmlformats.org/officeDocument/2006/relationships/image" Target="../media/image1915.emf"/><Relationship Id="rId50" Type="http://schemas.openxmlformats.org/officeDocument/2006/relationships/image" Target="../media/image1923.emf"/><Relationship Id="rId55" Type="http://schemas.openxmlformats.org/officeDocument/2006/relationships/customXml" Target="../ink/ink1915.xml"/><Relationship Id="rId76" Type="http://schemas.openxmlformats.org/officeDocument/2006/relationships/image" Target="../media/image1936.emf"/><Relationship Id="rId7" Type="http://schemas.openxmlformats.org/officeDocument/2006/relationships/customXml" Target="../ink/ink1891.xml"/><Relationship Id="rId71" Type="http://schemas.openxmlformats.org/officeDocument/2006/relationships/customXml" Target="../ink/ink1923.xml"/><Relationship Id="rId2" Type="http://schemas.openxmlformats.org/officeDocument/2006/relationships/image" Target="../media/image75.png"/><Relationship Id="rId29" Type="http://schemas.openxmlformats.org/officeDocument/2006/relationships/customXml" Target="../ink/ink1902.xml"/><Relationship Id="rId24" Type="http://schemas.openxmlformats.org/officeDocument/2006/relationships/image" Target="../media/image1910.emf"/><Relationship Id="rId40" Type="http://schemas.openxmlformats.org/officeDocument/2006/relationships/image" Target="../media/image1918.emf"/><Relationship Id="rId45" Type="http://schemas.openxmlformats.org/officeDocument/2006/relationships/customXml" Target="../ink/ink1910.xml"/><Relationship Id="rId66" Type="http://schemas.openxmlformats.org/officeDocument/2006/relationships/image" Target="../media/image1931.emf"/><Relationship Id="rId87" Type="http://schemas.openxmlformats.org/officeDocument/2006/relationships/customXml" Target="../ink/ink1931.xml"/><Relationship Id="rId61" Type="http://schemas.openxmlformats.org/officeDocument/2006/relationships/customXml" Target="../ink/ink1918.xml"/><Relationship Id="rId82" Type="http://schemas.openxmlformats.org/officeDocument/2006/relationships/image" Target="../media/image1939.emf"/><Relationship Id="rId19" Type="http://schemas.openxmlformats.org/officeDocument/2006/relationships/customXml" Target="../ink/ink189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13" Type="http://schemas.openxmlformats.org/officeDocument/2006/relationships/customXml" Target="../ink/ink298.xml"/><Relationship Id="rId3" Type="http://schemas.openxmlformats.org/officeDocument/2006/relationships/customXml" Target="../ink/ink293.xml"/><Relationship Id="rId7" Type="http://schemas.openxmlformats.org/officeDocument/2006/relationships/customXml" Target="../ink/ink295.xml"/><Relationship Id="rId12" Type="http://schemas.openxmlformats.org/officeDocument/2006/relationships/image" Target="../media/image29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emf"/><Relationship Id="rId11" Type="http://schemas.openxmlformats.org/officeDocument/2006/relationships/customXml" Target="../ink/ink297.xml"/><Relationship Id="rId5" Type="http://schemas.openxmlformats.org/officeDocument/2006/relationships/customXml" Target="../ink/ink294.xml"/><Relationship Id="rId10" Type="http://schemas.openxmlformats.org/officeDocument/2006/relationships/image" Target="../media/image297.emf"/><Relationship Id="rId4" Type="http://schemas.openxmlformats.org/officeDocument/2006/relationships/image" Target="../media/image294.emf"/><Relationship Id="rId9" Type="http://schemas.openxmlformats.org/officeDocument/2006/relationships/customXml" Target="../ink/ink296.xml"/><Relationship Id="rId14" Type="http://schemas.openxmlformats.org/officeDocument/2006/relationships/image" Target="../media/image299.emf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38.xml"/><Relationship Id="rId18" Type="http://schemas.openxmlformats.org/officeDocument/2006/relationships/image" Target="../media/image1952.emf"/><Relationship Id="rId26" Type="http://schemas.openxmlformats.org/officeDocument/2006/relationships/image" Target="../media/image1956.emf"/><Relationship Id="rId39" Type="http://schemas.openxmlformats.org/officeDocument/2006/relationships/customXml" Target="../ink/ink1951.xml"/><Relationship Id="rId21" Type="http://schemas.openxmlformats.org/officeDocument/2006/relationships/customXml" Target="../ink/ink1942.xml"/><Relationship Id="rId34" Type="http://schemas.openxmlformats.org/officeDocument/2006/relationships/image" Target="../media/image1960.emf"/><Relationship Id="rId42" Type="http://schemas.openxmlformats.org/officeDocument/2006/relationships/image" Target="../media/image1964.emf"/><Relationship Id="rId7" Type="http://schemas.openxmlformats.org/officeDocument/2006/relationships/customXml" Target="../ink/ink1935.xml"/><Relationship Id="rId2" Type="http://schemas.openxmlformats.org/officeDocument/2006/relationships/image" Target="../media/image76.png"/><Relationship Id="rId16" Type="http://schemas.openxmlformats.org/officeDocument/2006/relationships/image" Target="../media/image1951.emf"/><Relationship Id="rId20" Type="http://schemas.openxmlformats.org/officeDocument/2006/relationships/image" Target="../media/image1953.emf"/><Relationship Id="rId29" Type="http://schemas.openxmlformats.org/officeDocument/2006/relationships/customXml" Target="../ink/ink1946.xml"/><Relationship Id="rId41" Type="http://schemas.openxmlformats.org/officeDocument/2006/relationships/customXml" Target="../ink/ink19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6.emf"/><Relationship Id="rId11" Type="http://schemas.openxmlformats.org/officeDocument/2006/relationships/customXml" Target="../ink/ink1937.xml"/><Relationship Id="rId24" Type="http://schemas.openxmlformats.org/officeDocument/2006/relationships/image" Target="../media/image1955.emf"/><Relationship Id="rId32" Type="http://schemas.openxmlformats.org/officeDocument/2006/relationships/image" Target="../media/image1959.emf"/><Relationship Id="rId37" Type="http://schemas.openxmlformats.org/officeDocument/2006/relationships/customXml" Target="../ink/ink1950.xml"/><Relationship Id="rId40" Type="http://schemas.openxmlformats.org/officeDocument/2006/relationships/image" Target="../media/image1963.emf"/><Relationship Id="rId5" Type="http://schemas.openxmlformats.org/officeDocument/2006/relationships/customXml" Target="../ink/ink1934.xml"/><Relationship Id="rId15" Type="http://schemas.openxmlformats.org/officeDocument/2006/relationships/customXml" Target="../ink/ink1939.xml"/><Relationship Id="rId23" Type="http://schemas.openxmlformats.org/officeDocument/2006/relationships/customXml" Target="../ink/ink1943.xml"/><Relationship Id="rId28" Type="http://schemas.openxmlformats.org/officeDocument/2006/relationships/image" Target="../media/image1957.emf"/><Relationship Id="rId36" Type="http://schemas.openxmlformats.org/officeDocument/2006/relationships/image" Target="../media/image1961.emf"/><Relationship Id="rId10" Type="http://schemas.openxmlformats.org/officeDocument/2006/relationships/image" Target="../media/image1948.emf"/><Relationship Id="rId19" Type="http://schemas.openxmlformats.org/officeDocument/2006/relationships/customXml" Target="../ink/ink1941.xml"/><Relationship Id="rId31" Type="http://schemas.openxmlformats.org/officeDocument/2006/relationships/customXml" Target="../ink/ink1947.xml"/><Relationship Id="rId4" Type="http://schemas.openxmlformats.org/officeDocument/2006/relationships/image" Target="../media/image1945.emf"/><Relationship Id="rId9" Type="http://schemas.openxmlformats.org/officeDocument/2006/relationships/customXml" Target="../ink/ink1936.xml"/><Relationship Id="rId14" Type="http://schemas.openxmlformats.org/officeDocument/2006/relationships/image" Target="../media/image1950.emf"/><Relationship Id="rId22" Type="http://schemas.openxmlformats.org/officeDocument/2006/relationships/image" Target="../media/image1954.emf"/><Relationship Id="rId27" Type="http://schemas.openxmlformats.org/officeDocument/2006/relationships/customXml" Target="../ink/ink1945.xml"/><Relationship Id="rId30" Type="http://schemas.openxmlformats.org/officeDocument/2006/relationships/image" Target="../media/image1958.emf"/><Relationship Id="rId35" Type="http://schemas.openxmlformats.org/officeDocument/2006/relationships/customXml" Target="../ink/ink1949.xml"/><Relationship Id="rId8" Type="http://schemas.openxmlformats.org/officeDocument/2006/relationships/image" Target="../media/image1947.emf"/><Relationship Id="rId3" Type="http://schemas.openxmlformats.org/officeDocument/2006/relationships/customXml" Target="../ink/ink1933.xml"/><Relationship Id="rId12" Type="http://schemas.openxmlformats.org/officeDocument/2006/relationships/image" Target="../media/image1949.emf"/><Relationship Id="rId17" Type="http://schemas.openxmlformats.org/officeDocument/2006/relationships/customXml" Target="../ink/ink1940.xml"/><Relationship Id="rId25" Type="http://schemas.openxmlformats.org/officeDocument/2006/relationships/customXml" Target="../ink/ink1944.xml"/><Relationship Id="rId33" Type="http://schemas.openxmlformats.org/officeDocument/2006/relationships/customXml" Target="../ink/ink1948.xml"/><Relationship Id="rId38" Type="http://schemas.openxmlformats.org/officeDocument/2006/relationships/image" Target="../media/image1962.e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5.emf"/><Relationship Id="rId18" Type="http://schemas.openxmlformats.org/officeDocument/2006/relationships/customXml" Target="../ink/ink307.xml"/><Relationship Id="rId26" Type="http://schemas.openxmlformats.org/officeDocument/2006/relationships/customXml" Target="../ink/ink311.xml"/><Relationship Id="rId39" Type="http://schemas.openxmlformats.org/officeDocument/2006/relationships/image" Target="../media/image318.emf"/><Relationship Id="rId21" Type="http://schemas.openxmlformats.org/officeDocument/2006/relationships/image" Target="../media/image309.emf"/><Relationship Id="rId34" Type="http://schemas.openxmlformats.org/officeDocument/2006/relationships/customXml" Target="../ink/ink315.xml"/><Relationship Id="rId42" Type="http://schemas.openxmlformats.org/officeDocument/2006/relationships/customXml" Target="../ink/ink319.xml"/><Relationship Id="rId47" Type="http://schemas.openxmlformats.org/officeDocument/2006/relationships/image" Target="../media/image322.emf"/><Relationship Id="rId50" Type="http://schemas.openxmlformats.org/officeDocument/2006/relationships/customXml" Target="../ink/ink323.xml"/><Relationship Id="rId7" Type="http://schemas.openxmlformats.org/officeDocument/2006/relationships/image" Target="../media/image302.emf"/><Relationship Id="rId2" Type="http://schemas.openxmlformats.org/officeDocument/2006/relationships/customXml" Target="../ink/ink299.xml"/><Relationship Id="rId16" Type="http://schemas.openxmlformats.org/officeDocument/2006/relationships/customXml" Target="../ink/ink306.xml"/><Relationship Id="rId29" Type="http://schemas.openxmlformats.org/officeDocument/2006/relationships/image" Target="../media/image313.emf"/><Relationship Id="rId11" Type="http://schemas.openxmlformats.org/officeDocument/2006/relationships/image" Target="../media/image304.emf"/><Relationship Id="rId24" Type="http://schemas.openxmlformats.org/officeDocument/2006/relationships/customXml" Target="../ink/ink310.xml"/><Relationship Id="rId32" Type="http://schemas.openxmlformats.org/officeDocument/2006/relationships/customXml" Target="../ink/ink314.xml"/><Relationship Id="rId37" Type="http://schemas.openxmlformats.org/officeDocument/2006/relationships/image" Target="../media/image317.emf"/><Relationship Id="rId40" Type="http://schemas.openxmlformats.org/officeDocument/2006/relationships/customXml" Target="../ink/ink318.xml"/><Relationship Id="rId45" Type="http://schemas.openxmlformats.org/officeDocument/2006/relationships/image" Target="../media/image321.emf"/><Relationship Id="rId5" Type="http://schemas.openxmlformats.org/officeDocument/2006/relationships/image" Target="../media/image301.emf"/><Relationship Id="rId15" Type="http://schemas.openxmlformats.org/officeDocument/2006/relationships/image" Target="../media/image306.emf"/><Relationship Id="rId23" Type="http://schemas.openxmlformats.org/officeDocument/2006/relationships/image" Target="../media/image310.emf"/><Relationship Id="rId28" Type="http://schemas.openxmlformats.org/officeDocument/2006/relationships/customXml" Target="../ink/ink312.xml"/><Relationship Id="rId36" Type="http://schemas.openxmlformats.org/officeDocument/2006/relationships/customXml" Target="../ink/ink316.xml"/><Relationship Id="rId49" Type="http://schemas.openxmlformats.org/officeDocument/2006/relationships/image" Target="../media/image323.emf"/><Relationship Id="rId10" Type="http://schemas.openxmlformats.org/officeDocument/2006/relationships/customXml" Target="../ink/ink303.xml"/><Relationship Id="rId19" Type="http://schemas.openxmlformats.org/officeDocument/2006/relationships/image" Target="../media/image308.emf"/><Relationship Id="rId31" Type="http://schemas.openxmlformats.org/officeDocument/2006/relationships/image" Target="../media/image314.emf"/><Relationship Id="rId44" Type="http://schemas.openxmlformats.org/officeDocument/2006/relationships/customXml" Target="../ink/ink320.xml"/><Relationship Id="rId4" Type="http://schemas.openxmlformats.org/officeDocument/2006/relationships/customXml" Target="../ink/ink300.xml"/><Relationship Id="rId9" Type="http://schemas.openxmlformats.org/officeDocument/2006/relationships/image" Target="../media/image303.emf"/><Relationship Id="rId14" Type="http://schemas.openxmlformats.org/officeDocument/2006/relationships/customXml" Target="../ink/ink305.xml"/><Relationship Id="rId22" Type="http://schemas.openxmlformats.org/officeDocument/2006/relationships/customXml" Target="../ink/ink309.xml"/><Relationship Id="rId27" Type="http://schemas.openxmlformats.org/officeDocument/2006/relationships/image" Target="../media/image312.emf"/><Relationship Id="rId30" Type="http://schemas.openxmlformats.org/officeDocument/2006/relationships/customXml" Target="../ink/ink313.xml"/><Relationship Id="rId35" Type="http://schemas.openxmlformats.org/officeDocument/2006/relationships/image" Target="../media/image316.emf"/><Relationship Id="rId43" Type="http://schemas.openxmlformats.org/officeDocument/2006/relationships/image" Target="../media/image320.emf"/><Relationship Id="rId48" Type="http://schemas.openxmlformats.org/officeDocument/2006/relationships/customXml" Target="../ink/ink322.xml"/><Relationship Id="rId8" Type="http://schemas.openxmlformats.org/officeDocument/2006/relationships/customXml" Target="../ink/ink302.xml"/><Relationship Id="rId51" Type="http://schemas.openxmlformats.org/officeDocument/2006/relationships/image" Target="../media/image324.emf"/><Relationship Id="rId3" Type="http://schemas.openxmlformats.org/officeDocument/2006/relationships/image" Target="../media/image300.emf"/><Relationship Id="rId12" Type="http://schemas.openxmlformats.org/officeDocument/2006/relationships/customXml" Target="../ink/ink304.xml"/><Relationship Id="rId17" Type="http://schemas.openxmlformats.org/officeDocument/2006/relationships/image" Target="../media/image307.emf"/><Relationship Id="rId25" Type="http://schemas.openxmlformats.org/officeDocument/2006/relationships/image" Target="../media/image311.emf"/><Relationship Id="rId33" Type="http://schemas.openxmlformats.org/officeDocument/2006/relationships/image" Target="../media/image315.emf"/><Relationship Id="rId38" Type="http://schemas.openxmlformats.org/officeDocument/2006/relationships/customXml" Target="../ink/ink317.xml"/><Relationship Id="rId46" Type="http://schemas.openxmlformats.org/officeDocument/2006/relationships/customXml" Target="../ink/ink321.xml"/><Relationship Id="rId20" Type="http://schemas.openxmlformats.org/officeDocument/2006/relationships/customXml" Target="../ink/ink308.xml"/><Relationship Id="rId41" Type="http://schemas.openxmlformats.org/officeDocument/2006/relationships/image" Target="../media/image31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6.xml"/><Relationship Id="rId21" Type="http://schemas.openxmlformats.org/officeDocument/2006/relationships/image" Target="../media/image334.emf"/><Relationship Id="rId42" Type="http://schemas.openxmlformats.org/officeDocument/2006/relationships/customXml" Target="../ink/ink344.xml"/><Relationship Id="rId47" Type="http://schemas.openxmlformats.org/officeDocument/2006/relationships/image" Target="../media/image347.emf"/><Relationship Id="rId63" Type="http://schemas.openxmlformats.org/officeDocument/2006/relationships/image" Target="../media/image355.emf"/><Relationship Id="rId68" Type="http://schemas.openxmlformats.org/officeDocument/2006/relationships/customXml" Target="../ink/ink357.xml"/><Relationship Id="rId7" Type="http://schemas.openxmlformats.org/officeDocument/2006/relationships/image" Target="../media/image327.emf"/><Relationship Id="rId71" Type="http://schemas.openxmlformats.org/officeDocument/2006/relationships/image" Target="../media/image359.emf"/><Relationship Id="rId2" Type="http://schemas.openxmlformats.org/officeDocument/2006/relationships/customXml" Target="../ink/ink324.xml"/><Relationship Id="rId16" Type="http://schemas.openxmlformats.org/officeDocument/2006/relationships/customXml" Target="../ink/ink331.xml"/><Relationship Id="rId29" Type="http://schemas.openxmlformats.org/officeDocument/2006/relationships/image" Target="../media/image338.emf"/><Relationship Id="rId11" Type="http://schemas.openxmlformats.org/officeDocument/2006/relationships/image" Target="../media/image329.emf"/><Relationship Id="rId24" Type="http://schemas.openxmlformats.org/officeDocument/2006/relationships/customXml" Target="../ink/ink335.xml"/><Relationship Id="rId32" Type="http://schemas.openxmlformats.org/officeDocument/2006/relationships/customXml" Target="../ink/ink339.xml"/><Relationship Id="rId37" Type="http://schemas.openxmlformats.org/officeDocument/2006/relationships/image" Target="../media/image342.emf"/><Relationship Id="rId40" Type="http://schemas.openxmlformats.org/officeDocument/2006/relationships/customXml" Target="../ink/ink343.xml"/><Relationship Id="rId45" Type="http://schemas.openxmlformats.org/officeDocument/2006/relationships/image" Target="../media/image346.emf"/><Relationship Id="rId53" Type="http://schemas.openxmlformats.org/officeDocument/2006/relationships/image" Target="../media/image350.emf"/><Relationship Id="rId58" Type="http://schemas.openxmlformats.org/officeDocument/2006/relationships/customXml" Target="../ink/ink352.xml"/><Relationship Id="rId66" Type="http://schemas.openxmlformats.org/officeDocument/2006/relationships/customXml" Target="../ink/ink356.xml"/><Relationship Id="rId5" Type="http://schemas.openxmlformats.org/officeDocument/2006/relationships/image" Target="../media/image326.emf"/><Relationship Id="rId61" Type="http://schemas.openxmlformats.org/officeDocument/2006/relationships/image" Target="../media/image354.emf"/><Relationship Id="rId19" Type="http://schemas.openxmlformats.org/officeDocument/2006/relationships/image" Target="../media/image333.emf"/><Relationship Id="rId14" Type="http://schemas.openxmlformats.org/officeDocument/2006/relationships/customXml" Target="../ink/ink330.xml"/><Relationship Id="rId22" Type="http://schemas.openxmlformats.org/officeDocument/2006/relationships/customXml" Target="../ink/ink334.xml"/><Relationship Id="rId27" Type="http://schemas.openxmlformats.org/officeDocument/2006/relationships/image" Target="../media/image337.emf"/><Relationship Id="rId30" Type="http://schemas.openxmlformats.org/officeDocument/2006/relationships/customXml" Target="../ink/ink338.xml"/><Relationship Id="rId35" Type="http://schemas.openxmlformats.org/officeDocument/2006/relationships/image" Target="../media/image341.emf"/><Relationship Id="rId43" Type="http://schemas.openxmlformats.org/officeDocument/2006/relationships/image" Target="../media/image345.emf"/><Relationship Id="rId48" Type="http://schemas.openxmlformats.org/officeDocument/2006/relationships/customXml" Target="../ink/ink347.xml"/><Relationship Id="rId56" Type="http://schemas.openxmlformats.org/officeDocument/2006/relationships/customXml" Target="../ink/ink351.xml"/><Relationship Id="rId64" Type="http://schemas.openxmlformats.org/officeDocument/2006/relationships/customXml" Target="../ink/ink355.xml"/><Relationship Id="rId69" Type="http://schemas.openxmlformats.org/officeDocument/2006/relationships/image" Target="../media/image358.emf"/><Relationship Id="rId8" Type="http://schemas.openxmlformats.org/officeDocument/2006/relationships/customXml" Target="../ink/ink327.xml"/><Relationship Id="rId51" Type="http://schemas.openxmlformats.org/officeDocument/2006/relationships/image" Target="../media/image349.emf"/><Relationship Id="rId3" Type="http://schemas.openxmlformats.org/officeDocument/2006/relationships/image" Target="../media/image325.emf"/><Relationship Id="rId12" Type="http://schemas.openxmlformats.org/officeDocument/2006/relationships/customXml" Target="../ink/ink329.xml"/><Relationship Id="rId17" Type="http://schemas.openxmlformats.org/officeDocument/2006/relationships/image" Target="../media/image332.emf"/><Relationship Id="rId25" Type="http://schemas.openxmlformats.org/officeDocument/2006/relationships/image" Target="../media/image336.emf"/><Relationship Id="rId33" Type="http://schemas.openxmlformats.org/officeDocument/2006/relationships/image" Target="../media/image340.emf"/><Relationship Id="rId38" Type="http://schemas.openxmlformats.org/officeDocument/2006/relationships/customXml" Target="../ink/ink342.xml"/><Relationship Id="rId46" Type="http://schemas.openxmlformats.org/officeDocument/2006/relationships/customXml" Target="../ink/ink346.xml"/><Relationship Id="rId59" Type="http://schemas.openxmlformats.org/officeDocument/2006/relationships/image" Target="../media/image353.emf"/><Relationship Id="rId67" Type="http://schemas.openxmlformats.org/officeDocument/2006/relationships/image" Target="../media/image357.emf"/><Relationship Id="rId20" Type="http://schemas.openxmlformats.org/officeDocument/2006/relationships/customXml" Target="../ink/ink333.xml"/><Relationship Id="rId41" Type="http://schemas.openxmlformats.org/officeDocument/2006/relationships/image" Target="../media/image344.emf"/><Relationship Id="rId54" Type="http://schemas.openxmlformats.org/officeDocument/2006/relationships/customXml" Target="../ink/ink350.xml"/><Relationship Id="rId62" Type="http://schemas.openxmlformats.org/officeDocument/2006/relationships/customXml" Target="../ink/ink354.xml"/><Relationship Id="rId70" Type="http://schemas.openxmlformats.org/officeDocument/2006/relationships/customXml" Target="../ink/ink3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6.xml"/><Relationship Id="rId15" Type="http://schemas.openxmlformats.org/officeDocument/2006/relationships/image" Target="../media/image331.emf"/><Relationship Id="rId23" Type="http://schemas.openxmlformats.org/officeDocument/2006/relationships/image" Target="../media/image335.emf"/><Relationship Id="rId28" Type="http://schemas.openxmlformats.org/officeDocument/2006/relationships/customXml" Target="../ink/ink337.xml"/><Relationship Id="rId36" Type="http://schemas.openxmlformats.org/officeDocument/2006/relationships/customXml" Target="../ink/ink341.xml"/><Relationship Id="rId49" Type="http://schemas.openxmlformats.org/officeDocument/2006/relationships/image" Target="../media/image348.emf"/><Relationship Id="rId57" Type="http://schemas.openxmlformats.org/officeDocument/2006/relationships/image" Target="../media/image352.emf"/><Relationship Id="rId10" Type="http://schemas.openxmlformats.org/officeDocument/2006/relationships/customXml" Target="../ink/ink328.xml"/><Relationship Id="rId31" Type="http://schemas.openxmlformats.org/officeDocument/2006/relationships/image" Target="../media/image339.emf"/><Relationship Id="rId44" Type="http://schemas.openxmlformats.org/officeDocument/2006/relationships/customXml" Target="../ink/ink345.xml"/><Relationship Id="rId52" Type="http://schemas.openxmlformats.org/officeDocument/2006/relationships/customXml" Target="../ink/ink349.xml"/><Relationship Id="rId60" Type="http://schemas.openxmlformats.org/officeDocument/2006/relationships/customXml" Target="../ink/ink353.xml"/><Relationship Id="rId65" Type="http://schemas.openxmlformats.org/officeDocument/2006/relationships/image" Target="../media/image356.emf"/><Relationship Id="rId4" Type="http://schemas.openxmlformats.org/officeDocument/2006/relationships/customXml" Target="../ink/ink325.xml"/><Relationship Id="rId9" Type="http://schemas.openxmlformats.org/officeDocument/2006/relationships/image" Target="../media/image328.emf"/><Relationship Id="rId13" Type="http://schemas.openxmlformats.org/officeDocument/2006/relationships/image" Target="../media/image330.emf"/><Relationship Id="rId18" Type="http://schemas.openxmlformats.org/officeDocument/2006/relationships/customXml" Target="../ink/ink332.xml"/><Relationship Id="rId39" Type="http://schemas.openxmlformats.org/officeDocument/2006/relationships/image" Target="../media/image343.emf"/><Relationship Id="rId34" Type="http://schemas.openxmlformats.org/officeDocument/2006/relationships/customXml" Target="../ink/ink340.xml"/><Relationship Id="rId50" Type="http://schemas.openxmlformats.org/officeDocument/2006/relationships/customXml" Target="../ink/ink348.xml"/><Relationship Id="rId55" Type="http://schemas.openxmlformats.org/officeDocument/2006/relationships/image" Target="../media/image351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1.emf"/><Relationship Id="rId3" Type="http://schemas.openxmlformats.org/officeDocument/2006/relationships/customXml" Target="../ink/ink1953.xml"/><Relationship Id="rId7" Type="http://schemas.openxmlformats.org/officeDocument/2006/relationships/customXml" Target="../ink/ink1955.xml"/><Relationship Id="rId12" Type="http://schemas.openxmlformats.org/officeDocument/2006/relationships/image" Target="../media/image1747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0.emf"/><Relationship Id="rId11" Type="http://schemas.openxmlformats.org/officeDocument/2006/relationships/customXml" Target="../ink/ink1957.xml"/><Relationship Id="rId5" Type="http://schemas.openxmlformats.org/officeDocument/2006/relationships/customXml" Target="../ink/ink1954.xml"/><Relationship Id="rId10" Type="http://schemas.openxmlformats.org/officeDocument/2006/relationships/image" Target="../media/image1730.emf"/><Relationship Id="rId4" Type="http://schemas.openxmlformats.org/officeDocument/2006/relationships/image" Target="../media/image1488.emf"/><Relationship Id="rId9" Type="http://schemas.openxmlformats.org/officeDocument/2006/relationships/customXml" Target="../ink/ink195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1.xml"/><Relationship Id="rId21" Type="http://schemas.openxmlformats.org/officeDocument/2006/relationships/image" Target="../media/image369.emf"/><Relationship Id="rId42" Type="http://schemas.openxmlformats.org/officeDocument/2006/relationships/customXml" Target="../ink/ink379.xml"/><Relationship Id="rId47" Type="http://schemas.openxmlformats.org/officeDocument/2006/relationships/image" Target="../media/image382.emf"/><Relationship Id="rId63" Type="http://schemas.openxmlformats.org/officeDocument/2006/relationships/image" Target="../media/image390.emf"/><Relationship Id="rId68" Type="http://schemas.openxmlformats.org/officeDocument/2006/relationships/customXml" Target="../ink/ink392.xml"/><Relationship Id="rId84" Type="http://schemas.openxmlformats.org/officeDocument/2006/relationships/customXml" Target="../ink/ink400.xml"/><Relationship Id="rId89" Type="http://schemas.openxmlformats.org/officeDocument/2006/relationships/image" Target="../media/image403.emf"/><Relationship Id="rId16" Type="http://schemas.openxmlformats.org/officeDocument/2006/relationships/customXml" Target="../ink/ink366.xml"/><Relationship Id="rId107" Type="http://schemas.openxmlformats.org/officeDocument/2006/relationships/image" Target="../media/image412.emf"/><Relationship Id="rId11" Type="http://schemas.openxmlformats.org/officeDocument/2006/relationships/image" Target="../media/image364.emf"/><Relationship Id="rId32" Type="http://schemas.openxmlformats.org/officeDocument/2006/relationships/customXml" Target="../ink/ink374.xml"/><Relationship Id="rId37" Type="http://schemas.openxmlformats.org/officeDocument/2006/relationships/image" Target="../media/image377.emf"/><Relationship Id="rId53" Type="http://schemas.openxmlformats.org/officeDocument/2006/relationships/image" Target="../media/image385.emf"/><Relationship Id="rId58" Type="http://schemas.openxmlformats.org/officeDocument/2006/relationships/customXml" Target="../ink/ink387.xml"/><Relationship Id="rId74" Type="http://schemas.openxmlformats.org/officeDocument/2006/relationships/customXml" Target="../ink/ink395.xml"/><Relationship Id="rId79" Type="http://schemas.openxmlformats.org/officeDocument/2006/relationships/image" Target="../media/image398.emf"/><Relationship Id="rId102" Type="http://schemas.openxmlformats.org/officeDocument/2006/relationships/customXml" Target="../ink/ink409.xml"/><Relationship Id="rId5" Type="http://schemas.openxmlformats.org/officeDocument/2006/relationships/image" Target="../media/image361.emf"/><Relationship Id="rId90" Type="http://schemas.openxmlformats.org/officeDocument/2006/relationships/customXml" Target="../ink/ink403.xml"/><Relationship Id="rId95" Type="http://schemas.openxmlformats.org/officeDocument/2006/relationships/image" Target="../media/image406.emf"/><Relationship Id="rId22" Type="http://schemas.openxmlformats.org/officeDocument/2006/relationships/customXml" Target="../ink/ink369.xml"/><Relationship Id="rId27" Type="http://schemas.openxmlformats.org/officeDocument/2006/relationships/image" Target="../media/image372.emf"/><Relationship Id="rId43" Type="http://schemas.openxmlformats.org/officeDocument/2006/relationships/image" Target="../media/image380.emf"/><Relationship Id="rId48" Type="http://schemas.openxmlformats.org/officeDocument/2006/relationships/customXml" Target="../ink/ink382.xml"/><Relationship Id="rId64" Type="http://schemas.openxmlformats.org/officeDocument/2006/relationships/customXml" Target="../ink/ink390.xml"/><Relationship Id="rId69" Type="http://schemas.openxmlformats.org/officeDocument/2006/relationships/image" Target="../media/image393.emf"/><Relationship Id="rId80" Type="http://schemas.openxmlformats.org/officeDocument/2006/relationships/customXml" Target="../ink/ink398.xml"/><Relationship Id="rId85" Type="http://schemas.openxmlformats.org/officeDocument/2006/relationships/image" Target="../media/image401.emf"/><Relationship Id="rId12" Type="http://schemas.openxmlformats.org/officeDocument/2006/relationships/customXml" Target="../ink/ink364.xml"/><Relationship Id="rId17" Type="http://schemas.openxmlformats.org/officeDocument/2006/relationships/image" Target="../media/image367.emf"/><Relationship Id="rId33" Type="http://schemas.openxmlformats.org/officeDocument/2006/relationships/image" Target="../media/image375.emf"/><Relationship Id="rId38" Type="http://schemas.openxmlformats.org/officeDocument/2006/relationships/customXml" Target="../ink/ink377.xml"/><Relationship Id="rId59" Type="http://schemas.openxmlformats.org/officeDocument/2006/relationships/image" Target="../media/image388.emf"/><Relationship Id="rId103" Type="http://schemas.openxmlformats.org/officeDocument/2006/relationships/image" Target="../media/image410.emf"/><Relationship Id="rId108" Type="http://schemas.openxmlformats.org/officeDocument/2006/relationships/customXml" Target="../ink/ink412.xml"/><Relationship Id="rId54" Type="http://schemas.openxmlformats.org/officeDocument/2006/relationships/customXml" Target="../ink/ink385.xml"/><Relationship Id="rId70" Type="http://schemas.openxmlformats.org/officeDocument/2006/relationships/customXml" Target="../ink/ink393.xml"/><Relationship Id="rId75" Type="http://schemas.openxmlformats.org/officeDocument/2006/relationships/image" Target="../media/image396.emf"/><Relationship Id="rId91" Type="http://schemas.openxmlformats.org/officeDocument/2006/relationships/image" Target="../media/image404.emf"/><Relationship Id="rId96" Type="http://schemas.openxmlformats.org/officeDocument/2006/relationships/customXml" Target="../ink/ink4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1.xml"/><Relationship Id="rId15" Type="http://schemas.openxmlformats.org/officeDocument/2006/relationships/image" Target="../media/image366.emf"/><Relationship Id="rId23" Type="http://schemas.openxmlformats.org/officeDocument/2006/relationships/image" Target="../media/image370.emf"/><Relationship Id="rId28" Type="http://schemas.openxmlformats.org/officeDocument/2006/relationships/customXml" Target="../ink/ink372.xml"/><Relationship Id="rId36" Type="http://schemas.openxmlformats.org/officeDocument/2006/relationships/customXml" Target="../ink/ink376.xml"/><Relationship Id="rId49" Type="http://schemas.openxmlformats.org/officeDocument/2006/relationships/image" Target="../media/image383.emf"/><Relationship Id="rId57" Type="http://schemas.openxmlformats.org/officeDocument/2006/relationships/image" Target="../media/image387.emf"/><Relationship Id="rId106" Type="http://schemas.openxmlformats.org/officeDocument/2006/relationships/customXml" Target="../ink/ink411.xml"/><Relationship Id="rId10" Type="http://schemas.openxmlformats.org/officeDocument/2006/relationships/customXml" Target="../ink/ink363.xml"/><Relationship Id="rId31" Type="http://schemas.openxmlformats.org/officeDocument/2006/relationships/image" Target="../media/image374.emf"/><Relationship Id="rId44" Type="http://schemas.openxmlformats.org/officeDocument/2006/relationships/customXml" Target="../ink/ink380.xml"/><Relationship Id="rId52" Type="http://schemas.openxmlformats.org/officeDocument/2006/relationships/customXml" Target="../ink/ink384.xml"/><Relationship Id="rId60" Type="http://schemas.openxmlformats.org/officeDocument/2006/relationships/customXml" Target="../ink/ink388.xml"/><Relationship Id="rId65" Type="http://schemas.openxmlformats.org/officeDocument/2006/relationships/image" Target="../media/image391.emf"/><Relationship Id="rId73" Type="http://schemas.openxmlformats.org/officeDocument/2006/relationships/image" Target="../media/image395.emf"/><Relationship Id="rId78" Type="http://schemas.openxmlformats.org/officeDocument/2006/relationships/customXml" Target="../ink/ink397.xml"/><Relationship Id="rId81" Type="http://schemas.openxmlformats.org/officeDocument/2006/relationships/image" Target="../media/image399.emf"/><Relationship Id="rId86" Type="http://schemas.openxmlformats.org/officeDocument/2006/relationships/customXml" Target="../ink/ink401.xml"/><Relationship Id="rId94" Type="http://schemas.openxmlformats.org/officeDocument/2006/relationships/customXml" Target="../ink/ink405.xml"/><Relationship Id="rId99" Type="http://schemas.openxmlformats.org/officeDocument/2006/relationships/image" Target="../media/image408.emf"/><Relationship Id="rId101" Type="http://schemas.openxmlformats.org/officeDocument/2006/relationships/image" Target="../media/image409.emf"/><Relationship Id="rId4" Type="http://schemas.openxmlformats.org/officeDocument/2006/relationships/customXml" Target="../ink/ink360.xml"/><Relationship Id="rId9" Type="http://schemas.openxmlformats.org/officeDocument/2006/relationships/image" Target="../media/image363.emf"/><Relationship Id="rId13" Type="http://schemas.openxmlformats.org/officeDocument/2006/relationships/image" Target="../media/image365.emf"/><Relationship Id="rId18" Type="http://schemas.openxmlformats.org/officeDocument/2006/relationships/customXml" Target="../ink/ink367.xml"/><Relationship Id="rId39" Type="http://schemas.openxmlformats.org/officeDocument/2006/relationships/image" Target="../media/image378.emf"/><Relationship Id="rId109" Type="http://schemas.openxmlformats.org/officeDocument/2006/relationships/image" Target="../media/image413.emf"/><Relationship Id="rId34" Type="http://schemas.openxmlformats.org/officeDocument/2006/relationships/customXml" Target="../ink/ink375.xml"/><Relationship Id="rId50" Type="http://schemas.openxmlformats.org/officeDocument/2006/relationships/customXml" Target="../ink/ink383.xml"/><Relationship Id="rId55" Type="http://schemas.openxmlformats.org/officeDocument/2006/relationships/image" Target="../media/image386.emf"/><Relationship Id="rId76" Type="http://schemas.openxmlformats.org/officeDocument/2006/relationships/customXml" Target="../ink/ink396.xml"/><Relationship Id="rId97" Type="http://schemas.openxmlformats.org/officeDocument/2006/relationships/image" Target="../media/image407.emf"/><Relationship Id="rId104" Type="http://schemas.openxmlformats.org/officeDocument/2006/relationships/customXml" Target="../ink/ink410.xml"/><Relationship Id="rId7" Type="http://schemas.openxmlformats.org/officeDocument/2006/relationships/image" Target="../media/image362.emf"/><Relationship Id="rId71" Type="http://schemas.openxmlformats.org/officeDocument/2006/relationships/image" Target="../media/image394.emf"/><Relationship Id="rId92" Type="http://schemas.openxmlformats.org/officeDocument/2006/relationships/customXml" Target="../ink/ink404.xml"/><Relationship Id="rId2" Type="http://schemas.openxmlformats.org/officeDocument/2006/relationships/customXml" Target="../ink/ink359.xml"/><Relationship Id="rId29" Type="http://schemas.openxmlformats.org/officeDocument/2006/relationships/image" Target="../media/image373.emf"/><Relationship Id="rId24" Type="http://schemas.openxmlformats.org/officeDocument/2006/relationships/customXml" Target="../ink/ink370.xml"/><Relationship Id="rId40" Type="http://schemas.openxmlformats.org/officeDocument/2006/relationships/customXml" Target="../ink/ink378.xml"/><Relationship Id="rId45" Type="http://schemas.openxmlformats.org/officeDocument/2006/relationships/image" Target="../media/image381.emf"/><Relationship Id="rId66" Type="http://schemas.openxmlformats.org/officeDocument/2006/relationships/customXml" Target="../ink/ink391.xml"/><Relationship Id="rId87" Type="http://schemas.openxmlformats.org/officeDocument/2006/relationships/image" Target="../media/image402.emf"/><Relationship Id="rId110" Type="http://schemas.openxmlformats.org/officeDocument/2006/relationships/customXml" Target="../ink/ink413.xml"/><Relationship Id="rId61" Type="http://schemas.openxmlformats.org/officeDocument/2006/relationships/image" Target="../media/image389.emf"/><Relationship Id="rId82" Type="http://schemas.openxmlformats.org/officeDocument/2006/relationships/customXml" Target="../ink/ink399.xml"/><Relationship Id="rId19" Type="http://schemas.openxmlformats.org/officeDocument/2006/relationships/image" Target="../media/image368.emf"/><Relationship Id="rId14" Type="http://schemas.openxmlformats.org/officeDocument/2006/relationships/customXml" Target="../ink/ink365.xml"/><Relationship Id="rId30" Type="http://schemas.openxmlformats.org/officeDocument/2006/relationships/customXml" Target="../ink/ink373.xml"/><Relationship Id="rId35" Type="http://schemas.openxmlformats.org/officeDocument/2006/relationships/image" Target="../media/image376.emf"/><Relationship Id="rId56" Type="http://schemas.openxmlformats.org/officeDocument/2006/relationships/customXml" Target="../ink/ink386.xml"/><Relationship Id="rId77" Type="http://schemas.openxmlformats.org/officeDocument/2006/relationships/image" Target="../media/image397.emf"/><Relationship Id="rId100" Type="http://schemas.openxmlformats.org/officeDocument/2006/relationships/customXml" Target="../ink/ink408.xml"/><Relationship Id="rId105" Type="http://schemas.openxmlformats.org/officeDocument/2006/relationships/image" Target="../media/image411.emf"/><Relationship Id="rId8" Type="http://schemas.openxmlformats.org/officeDocument/2006/relationships/customXml" Target="../ink/ink362.xml"/><Relationship Id="rId51" Type="http://schemas.openxmlformats.org/officeDocument/2006/relationships/image" Target="../media/image384.emf"/><Relationship Id="rId72" Type="http://schemas.openxmlformats.org/officeDocument/2006/relationships/customXml" Target="../ink/ink394.xml"/><Relationship Id="rId93" Type="http://schemas.openxmlformats.org/officeDocument/2006/relationships/image" Target="../media/image405.emf"/><Relationship Id="rId98" Type="http://schemas.openxmlformats.org/officeDocument/2006/relationships/customXml" Target="../ink/ink407.xml"/><Relationship Id="rId3" Type="http://schemas.openxmlformats.org/officeDocument/2006/relationships/image" Target="../media/image360.emf"/><Relationship Id="rId25" Type="http://schemas.openxmlformats.org/officeDocument/2006/relationships/image" Target="../media/image371.emf"/><Relationship Id="rId46" Type="http://schemas.openxmlformats.org/officeDocument/2006/relationships/customXml" Target="../ink/ink381.xml"/><Relationship Id="rId67" Type="http://schemas.openxmlformats.org/officeDocument/2006/relationships/image" Target="../media/image392.emf"/><Relationship Id="rId20" Type="http://schemas.openxmlformats.org/officeDocument/2006/relationships/customXml" Target="../ink/ink368.xml"/><Relationship Id="rId41" Type="http://schemas.openxmlformats.org/officeDocument/2006/relationships/image" Target="../media/image379.emf"/><Relationship Id="rId62" Type="http://schemas.openxmlformats.org/officeDocument/2006/relationships/customXml" Target="../ink/ink389.xml"/><Relationship Id="rId83" Type="http://schemas.openxmlformats.org/officeDocument/2006/relationships/image" Target="../media/image400.emf"/><Relationship Id="rId88" Type="http://schemas.openxmlformats.org/officeDocument/2006/relationships/customXml" Target="../ink/ink402.xml"/><Relationship Id="rId111" Type="http://schemas.openxmlformats.org/officeDocument/2006/relationships/image" Target="../media/image414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0.emf"/><Relationship Id="rId18" Type="http://schemas.openxmlformats.org/officeDocument/2006/relationships/customXml" Target="../ink/ink422.xml"/><Relationship Id="rId26" Type="http://schemas.openxmlformats.org/officeDocument/2006/relationships/customXml" Target="../ink/ink426.xml"/><Relationship Id="rId39" Type="http://schemas.openxmlformats.org/officeDocument/2006/relationships/image" Target="../media/image433.emf"/><Relationship Id="rId21" Type="http://schemas.openxmlformats.org/officeDocument/2006/relationships/image" Target="../media/image424.emf"/><Relationship Id="rId34" Type="http://schemas.openxmlformats.org/officeDocument/2006/relationships/customXml" Target="../ink/ink430.xml"/><Relationship Id="rId42" Type="http://schemas.openxmlformats.org/officeDocument/2006/relationships/customXml" Target="../ink/ink434.xml"/><Relationship Id="rId47" Type="http://schemas.openxmlformats.org/officeDocument/2006/relationships/image" Target="../media/image437.emf"/><Relationship Id="rId50" Type="http://schemas.openxmlformats.org/officeDocument/2006/relationships/customXml" Target="../ink/ink438.xml"/><Relationship Id="rId55" Type="http://schemas.openxmlformats.org/officeDocument/2006/relationships/image" Target="../media/image441.emf"/><Relationship Id="rId63" Type="http://schemas.openxmlformats.org/officeDocument/2006/relationships/image" Target="../media/image445.emf"/><Relationship Id="rId7" Type="http://schemas.openxmlformats.org/officeDocument/2006/relationships/image" Target="../media/image417.emf"/><Relationship Id="rId2" Type="http://schemas.openxmlformats.org/officeDocument/2006/relationships/customXml" Target="../ink/ink414.xml"/><Relationship Id="rId16" Type="http://schemas.openxmlformats.org/officeDocument/2006/relationships/customXml" Target="../ink/ink421.xml"/><Relationship Id="rId29" Type="http://schemas.openxmlformats.org/officeDocument/2006/relationships/image" Target="../media/image428.emf"/><Relationship Id="rId11" Type="http://schemas.openxmlformats.org/officeDocument/2006/relationships/image" Target="../media/image419.emf"/><Relationship Id="rId24" Type="http://schemas.openxmlformats.org/officeDocument/2006/relationships/customXml" Target="../ink/ink425.xml"/><Relationship Id="rId32" Type="http://schemas.openxmlformats.org/officeDocument/2006/relationships/customXml" Target="../ink/ink429.xml"/><Relationship Id="rId37" Type="http://schemas.openxmlformats.org/officeDocument/2006/relationships/image" Target="../media/image432.emf"/><Relationship Id="rId40" Type="http://schemas.openxmlformats.org/officeDocument/2006/relationships/customXml" Target="../ink/ink433.xml"/><Relationship Id="rId45" Type="http://schemas.openxmlformats.org/officeDocument/2006/relationships/image" Target="../media/image436.emf"/><Relationship Id="rId53" Type="http://schemas.openxmlformats.org/officeDocument/2006/relationships/image" Target="../media/image440.emf"/><Relationship Id="rId58" Type="http://schemas.openxmlformats.org/officeDocument/2006/relationships/customXml" Target="../ink/ink442.xml"/><Relationship Id="rId5" Type="http://schemas.openxmlformats.org/officeDocument/2006/relationships/image" Target="../media/image416.emf"/><Relationship Id="rId61" Type="http://schemas.openxmlformats.org/officeDocument/2006/relationships/image" Target="../media/image444.emf"/><Relationship Id="rId19" Type="http://schemas.openxmlformats.org/officeDocument/2006/relationships/image" Target="../media/image423.emf"/><Relationship Id="rId14" Type="http://schemas.openxmlformats.org/officeDocument/2006/relationships/customXml" Target="../ink/ink420.xml"/><Relationship Id="rId22" Type="http://schemas.openxmlformats.org/officeDocument/2006/relationships/customXml" Target="../ink/ink424.xml"/><Relationship Id="rId27" Type="http://schemas.openxmlformats.org/officeDocument/2006/relationships/image" Target="../media/image427.emf"/><Relationship Id="rId30" Type="http://schemas.openxmlformats.org/officeDocument/2006/relationships/customXml" Target="../ink/ink428.xml"/><Relationship Id="rId35" Type="http://schemas.openxmlformats.org/officeDocument/2006/relationships/image" Target="../media/image431.emf"/><Relationship Id="rId43" Type="http://schemas.openxmlformats.org/officeDocument/2006/relationships/image" Target="../media/image435.emf"/><Relationship Id="rId48" Type="http://schemas.openxmlformats.org/officeDocument/2006/relationships/customXml" Target="../ink/ink437.xml"/><Relationship Id="rId56" Type="http://schemas.openxmlformats.org/officeDocument/2006/relationships/customXml" Target="../ink/ink441.xml"/><Relationship Id="rId8" Type="http://schemas.openxmlformats.org/officeDocument/2006/relationships/customXml" Target="../ink/ink417.xml"/><Relationship Id="rId51" Type="http://schemas.openxmlformats.org/officeDocument/2006/relationships/image" Target="../media/image439.emf"/><Relationship Id="rId3" Type="http://schemas.openxmlformats.org/officeDocument/2006/relationships/image" Target="../media/image415.emf"/><Relationship Id="rId12" Type="http://schemas.openxmlformats.org/officeDocument/2006/relationships/customXml" Target="../ink/ink419.xml"/><Relationship Id="rId17" Type="http://schemas.openxmlformats.org/officeDocument/2006/relationships/image" Target="../media/image422.emf"/><Relationship Id="rId25" Type="http://schemas.openxmlformats.org/officeDocument/2006/relationships/image" Target="../media/image426.emf"/><Relationship Id="rId33" Type="http://schemas.openxmlformats.org/officeDocument/2006/relationships/image" Target="../media/image430.emf"/><Relationship Id="rId38" Type="http://schemas.openxmlformats.org/officeDocument/2006/relationships/customXml" Target="../ink/ink432.xml"/><Relationship Id="rId46" Type="http://schemas.openxmlformats.org/officeDocument/2006/relationships/customXml" Target="../ink/ink436.xml"/><Relationship Id="rId59" Type="http://schemas.openxmlformats.org/officeDocument/2006/relationships/image" Target="../media/image443.emf"/><Relationship Id="rId20" Type="http://schemas.openxmlformats.org/officeDocument/2006/relationships/customXml" Target="../ink/ink423.xml"/><Relationship Id="rId41" Type="http://schemas.openxmlformats.org/officeDocument/2006/relationships/image" Target="../media/image434.emf"/><Relationship Id="rId54" Type="http://schemas.openxmlformats.org/officeDocument/2006/relationships/customXml" Target="../ink/ink440.xml"/><Relationship Id="rId62" Type="http://schemas.openxmlformats.org/officeDocument/2006/relationships/customXml" Target="../ink/ink4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6.xml"/><Relationship Id="rId15" Type="http://schemas.openxmlformats.org/officeDocument/2006/relationships/image" Target="../media/image421.emf"/><Relationship Id="rId23" Type="http://schemas.openxmlformats.org/officeDocument/2006/relationships/image" Target="../media/image425.emf"/><Relationship Id="rId28" Type="http://schemas.openxmlformats.org/officeDocument/2006/relationships/customXml" Target="../ink/ink427.xml"/><Relationship Id="rId36" Type="http://schemas.openxmlformats.org/officeDocument/2006/relationships/customXml" Target="../ink/ink431.xml"/><Relationship Id="rId49" Type="http://schemas.openxmlformats.org/officeDocument/2006/relationships/image" Target="../media/image438.emf"/><Relationship Id="rId57" Type="http://schemas.openxmlformats.org/officeDocument/2006/relationships/image" Target="../media/image442.emf"/><Relationship Id="rId10" Type="http://schemas.openxmlformats.org/officeDocument/2006/relationships/customXml" Target="../ink/ink418.xml"/><Relationship Id="rId31" Type="http://schemas.openxmlformats.org/officeDocument/2006/relationships/image" Target="../media/image429.emf"/><Relationship Id="rId44" Type="http://schemas.openxmlformats.org/officeDocument/2006/relationships/customXml" Target="../ink/ink435.xml"/><Relationship Id="rId52" Type="http://schemas.openxmlformats.org/officeDocument/2006/relationships/customXml" Target="../ink/ink439.xml"/><Relationship Id="rId60" Type="http://schemas.openxmlformats.org/officeDocument/2006/relationships/customXml" Target="../ink/ink443.xml"/><Relationship Id="rId4" Type="http://schemas.openxmlformats.org/officeDocument/2006/relationships/customXml" Target="../ink/ink415.xml"/><Relationship Id="rId9" Type="http://schemas.openxmlformats.org/officeDocument/2006/relationships/image" Target="../media/image418.emf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7.xml"/><Relationship Id="rId21" Type="http://schemas.openxmlformats.org/officeDocument/2006/relationships/image" Target="../media/image455.emf"/><Relationship Id="rId42" Type="http://schemas.openxmlformats.org/officeDocument/2006/relationships/customXml" Target="../ink/ink465.xml"/><Relationship Id="rId47" Type="http://schemas.openxmlformats.org/officeDocument/2006/relationships/image" Target="../media/image468.emf"/><Relationship Id="rId63" Type="http://schemas.openxmlformats.org/officeDocument/2006/relationships/image" Target="../media/image476.emf"/><Relationship Id="rId68" Type="http://schemas.openxmlformats.org/officeDocument/2006/relationships/customXml" Target="../ink/ink478.xml"/><Relationship Id="rId84" Type="http://schemas.openxmlformats.org/officeDocument/2006/relationships/customXml" Target="../ink/ink486.xml"/><Relationship Id="rId89" Type="http://schemas.openxmlformats.org/officeDocument/2006/relationships/image" Target="../media/image489.emf"/><Relationship Id="rId16" Type="http://schemas.openxmlformats.org/officeDocument/2006/relationships/customXml" Target="../ink/ink452.xml"/><Relationship Id="rId11" Type="http://schemas.openxmlformats.org/officeDocument/2006/relationships/image" Target="../media/image450.emf"/><Relationship Id="rId32" Type="http://schemas.openxmlformats.org/officeDocument/2006/relationships/customXml" Target="../ink/ink460.xml"/><Relationship Id="rId37" Type="http://schemas.openxmlformats.org/officeDocument/2006/relationships/image" Target="../media/image463.emf"/><Relationship Id="rId53" Type="http://schemas.openxmlformats.org/officeDocument/2006/relationships/image" Target="../media/image471.emf"/><Relationship Id="rId58" Type="http://schemas.openxmlformats.org/officeDocument/2006/relationships/customXml" Target="../ink/ink473.xml"/><Relationship Id="rId74" Type="http://schemas.openxmlformats.org/officeDocument/2006/relationships/customXml" Target="../ink/ink481.xml"/><Relationship Id="rId79" Type="http://schemas.openxmlformats.org/officeDocument/2006/relationships/image" Target="../media/image484.emf"/><Relationship Id="rId5" Type="http://schemas.openxmlformats.org/officeDocument/2006/relationships/image" Target="../media/image447.emf"/><Relationship Id="rId90" Type="http://schemas.openxmlformats.org/officeDocument/2006/relationships/customXml" Target="../ink/ink489.xml"/><Relationship Id="rId95" Type="http://schemas.openxmlformats.org/officeDocument/2006/relationships/image" Target="../media/image492.emf"/><Relationship Id="rId22" Type="http://schemas.openxmlformats.org/officeDocument/2006/relationships/customXml" Target="../ink/ink455.xml"/><Relationship Id="rId27" Type="http://schemas.openxmlformats.org/officeDocument/2006/relationships/image" Target="../media/image458.emf"/><Relationship Id="rId43" Type="http://schemas.openxmlformats.org/officeDocument/2006/relationships/image" Target="../media/image466.emf"/><Relationship Id="rId48" Type="http://schemas.openxmlformats.org/officeDocument/2006/relationships/customXml" Target="../ink/ink468.xml"/><Relationship Id="rId64" Type="http://schemas.openxmlformats.org/officeDocument/2006/relationships/customXml" Target="../ink/ink476.xml"/><Relationship Id="rId69" Type="http://schemas.openxmlformats.org/officeDocument/2006/relationships/image" Target="../media/image479.emf"/><Relationship Id="rId80" Type="http://schemas.openxmlformats.org/officeDocument/2006/relationships/customXml" Target="../ink/ink484.xml"/><Relationship Id="rId85" Type="http://schemas.openxmlformats.org/officeDocument/2006/relationships/image" Target="../media/image487.emf"/><Relationship Id="rId3" Type="http://schemas.openxmlformats.org/officeDocument/2006/relationships/image" Target="../media/image446.emf"/><Relationship Id="rId12" Type="http://schemas.openxmlformats.org/officeDocument/2006/relationships/customXml" Target="../ink/ink450.xml"/><Relationship Id="rId17" Type="http://schemas.openxmlformats.org/officeDocument/2006/relationships/image" Target="../media/image453.emf"/><Relationship Id="rId25" Type="http://schemas.openxmlformats.org/officeDocument/2006/relationships/image" Target="../media/image457.emf"/><Relationship Id="rId33" Type="http://schemas.openxmlformats.org/officeDocument/2006/relationships/image" Target="../media/image461.emf"/><Relationship Id="rId38" Type="http://schemas.openxmlformats.org/officeDocument/2006/relationships/customXml" Target="../ink/ink463.xml"/><Relationship Id="rId46" Type="http://schemas.openxmlformats.org/officeDocument/2006/relationships/customXml" Target="../ink/ink467.xml"/><Relationship Id="rId59" Type="http://schemas.openxmlformats.org/officeDocument/2006/relationships/image" Target="../media/image474.emf"/><Relationship Id="rId67" Type="http://schemas.openxmlformats.org/officeDocument/2006/relationships/image" Target="../media/image478.emf"/><Relationship Id="rId20" Type="http://schemas.openxmlformats.org/officeDocument/2006/relationships/customXml" Target="../ink/ink454.xml"/><Relationship Id="rId41" Type="http://schemas.openxmlformats.org/officeDocument/2006/relationships/image" Target="../media/image465.emf"/><Relationship Id="rId54" Type="http://schemas.openxmlformats.org/officeDocument/2006/relationships/customXml" Target="../ink/ink471.xml"/><Relationship Id="rId62" Type="http://schemas.openxmlformats.org/officeDocument/2006/relationships/customXml" Target="../ink/ink475.xml"/><Relationship Id="rId70" Type="http://schemas.openxmlformats.org/officeDocument/2006/relationships/customXml" Target="../ink/ink479.xml"/><Relationship Id="rId75" Type="http://schemas.openxmlformats.org/officeDocument/2006/relationships/image" Target="../media/image482.emf"/><Relationship Id="rId83" Type="http://schemas.openxmlformats.org/officeDocument/2006/relationships/image" Target="../media/image486.emf"/><Relationship Id="rId88" Type="http://schemas.openxmlformats.org/officeDocument/2006/relationships/customXml" Target="../ink/ink488.xml"/><Relationship Id="rId91" Type="http://schemas.openxmlformats.org/officeDocument/2006/relationships/image" Target="../media/image490.emf"/><Relationship Id="rId96" Type="http://schemas.openxmlformats.org/officeDocument/2006/relationships/customXml" Target="../ink/ink4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7.xml"/><Relationship Id="rId15" Type="http://schemas.openxmlformats.org/officeDocument/2006/relationships/image" Target="../media/image452.emf"/><Relationship Id="rId23" Type="http://schemas.openxmlformats.org/officeDocument/2006/relationships/image" Target="../media/image456.emf"/><Relationship Id="rId28" Type="http://schemas.openxmlformats.org/officeDocument/2006/relationships/customXml" Target="../ink/ink458.xml"/><Relationship Id="rId36" Type="http://schemas.openxmlformats.org/officeDocument/2006/relationships/customXml" Target="../ink/ink462.xml"/><Relationship Id="rId49" Type="http://schemas.openxmlformats.org/officeDocument/2006/relationships/image" Target="../media/image469.emf"/><Relationship Id="rId57" Type="http://schemas.openxmlformats.org/officeDocument/2006/relationships/image" Target="../media/image473.emf"/><Relationship Id="rId10" Type="http://schemas.openxmlformats.org/officeDocument/2006/relationships/customXml" Target="../ink/ink449.xml"/><Relationship Id="rId31" Type="http://schemas.openxmlformats.org/officeDocument/2006/relationships/image" Target="../media/image460.emf"/><Relationship Id="rId44" Type="http://schemas.openxmlformats.org/officeDocument/2006/relationships/customXml" Target="../ink/ink466.xml"/><Relationship Id="rId52" Type="http://schemas.openxmlformats.org/officeDocument/2006/relationships/customXml" Target="../ink/ink470.xml"/><Relationship Id="rId60" Type="http://schemas.openxmlformats.org/officeDocument/2006/relationships/customXml" Target="../ink/ink474.xml"/><Relationship Id="rId65" Type="http://schemas.openxmlformats.org/officeDocument/2006/relationships/image" Target="../media/image477.emf"/><Relationship Id="rId73" Type="http://schemas.openxmlformats.org/officeDocument/2006/relationships/image" Target="../media/image481.emf"/><Relationship Id="rId78" Type="http://schemas.openxmlformats.org/officeDocument/2006/relationships/customXml" Target="../ink/ink483.xml"/><Relationship Id="rId81" Type="http://schemas.openxmlformats.org/officeDocument/2006/relationships/image" Target="../media/image485.emf"/><Relationship Id="rId86" Type="http://schemas.openxmlformats.org/officeDocument/2006/relationships/customXml" Target="../ink/ink487.xml"/><Relationship Id="rId94" Type="http://schemas.openxmlformats.org/officeDocument/2006/relationships/customXml" Target="../ink/ink491.xml"/><Relationship Id="rId4" Type="http://schemas.openxmlformats.org/officeDocument/2006/relationships/customXml" Target="../ink/ink446.xml"/><Relationship Id="rId9" Type="http://schemas.openxmlformats.org/officeDocument/2006/relationships/image" Target="../media/image449.emf"/><Relationship Id="rId13" Type="http://schemas.openxmlformats.org/officeDocument/2006/relationships/image" Target="../media/image451.emf"/><Relationship Id="rId18" Type="http://schemas.openxmlformats.org/officeDocument/2006/relationships/customXml" Target="../ink/ink453.xml"/><Relationship Id="rId39" Type="http://schemas.openxmlformats.org/officeDocument/2006/relationships/image" Target="../media/image464.emf"/><Relationship Id="rId34" Type="http://schemas.openxmlformats.org/officeDocument/2006/relationships/customXml" Target="../ink/ink461.xml"/><Relationship Id="rId50" Type="http://schemas.openxmlformats.org/officeDocument/2006/relationships/customXml" Target="../ink/ink469.xml"/><Relationship Id="rId55" Type="http://schemas.openxmlformats.org/officeDocument/2006/relationships/image" Target="../media/image472.emf"/><Relationship Id="rId76" Type="http://schemas.openxmlformats.org/officeDocument/2006/relationships/customXml" Target="../ink/ink482.xml"/><Relationship Id="rId97" Type="http://schemas.openxmlformats.org/officeDocument/2006/relationships/image" Target="../media/image493.emf"/><Relationship Id="rId7" Type="http://schemas.openxmlformats.org/officeDocument/2006/relationships/image" Target="../media/image448.emf"/><Relationship Id="rId71" Type="http://schemas.openxmlformats.org/officeDocument/2006/relationships/image" Target="../media/image480.emf"/><Relationship Id="rId92" Type="http://schemas.openxmlformats.org/officeDocument/2006/relationships/customXml" Target="../ink/ink490.xml"/><Relationship Id="rId2" Type="http://schemas.openxmlformats.org/officeDocument/2006/relationships/customXml" Target="../ink/ink445.xml"/><Relationship Id="rId29" Type="http://schemas.openxmlformats.org/officeDocument/2006/relationships/image" Target="../media/image459.emf"/><Relationship Id="rId24" Type="http://schemas.openxmlformats.org/officeDocument/2006/relationships/customXml" Target="../ink/ink456.xml"/><Relationship Id="rId40" Type="http://schemas.openxmlformats.org/officeDocument/2006/relationships/customXml" Target="../ink/ink464.xml"/><Relationship Id="rId45" Type="http://schemas.openxmlformats.org/officeDocument/2006/relationships/image" Target="../media/image467.emf"/><Relationship Id="rId66" Type="http://schemas.openxmlformats.org/officeDocument/2006/relationships/customXml" Target="../ink/ink477.xml"/><Relationship Id="rId87" Type="http://schemas.openxmlformats.org/officeDocument/2006/relationships/image" Target="../media/image488.emf"/><Relationship Id="rId61" Type="http://schemas.openxmlformats.org/officeDocument/2006/relationships/image" Target="../media/image475.emf"/><Relationship Id="rId82" Type="http://schemas.openxmlformats.org/officeDocument/2006/relationships/customXml" Target="../ink/ink485.xml"/><Relationship Id="rId19" Type="http://schemas.openxmlformats.org/officeDocument/2006/relationships/image" Target="../media/image454.emf"/><Relationship Id="rId14" Type="http://schemas.openxmlformats.org/officeDocument/2006/relationships/customXml" Target="../ink/ink451.xml"/><Relationship Id="rId30" Type="http://schemas.openxmlformats.org/officeDocument/2006/relationships/customXml" Target="../ink/ink459.xml"/><Relationship Id="rId35" Type="http://schemas.openxmlformats.org/officeDocument/2006/relationships/image" Target="../media/image462.emf"/><Relationship Id="rId56" Type="http://schemas.openxmlformats.org/officeDocument/2006/relationships/customXml" Target="../ink/ink472.xml"/><Relationship Id="rId77" Type="http://schemas.openxmlformats.org/officeDocument/2006/relationships/image" Target="../media/image483.emf"/><Relationship Id="rId8" Type="http://schemas.openxmlformats.org/officeDocument/2006/relationships/customXml" Target="../ink/ink448.xml"/><Relationship Id="rId51" Type="http://schemas.openxmlformats.org/officeDocument/2006/relationships/image" Target="../media/image470.emf"/><Relationship Id="rId72" Type="http://schemas.openxmlformats.org/officeDocument/2006/relationships/customXml" Target="../ink/ink480.xml"/><Relationship Id="rId93" Type="http://schemas.openxmlformats.org/officeDocument/2006/relationships/image" Target="../media/image49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.xml"/><Relationship Id="rId21" Type="http://schemas.openxmlformats.org/officeDocument/2006/relationships/image" Target="../media/image40.emf"/><Relationship Id="rId42" Type="http://schemas.openxmlformats.org/officeDocument/2006/relationships/customXml" Target="../ink/ink51.xml"/><Relationship Id="rId47" Type="http://schemas.openxmlformats.org/officeDocument/2006/relationships/image" Target="../media/image53.emf"/><Relationship Id="rId63" Type="http://schemas.openxmlformats.org/officeDocument/2006/relationships/image" Target="../media/image61.emf"/><Relationship Id="rId68" Type="http://schemas.openxmlformats.org/officeDocument/2006/relationships/customXml" Target="../ink/ink64.xml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29" Type="http://schemas.openxmlformats.org/officeDocument/2006/relationships/image" Target="../media/image44.emf"/><Relationship Id="rId11" Type="http://schemas.openxmlformats.org/officeDocument/2006/relationships/image" Target="../media/image35.emf"/><Relationship Id="rId24" Type="http://schemas.openxmlformats.org/officeDocument/2006/relationships/customXml" Target="../ink/ink42.xml"/><Relationship Id="rId32" Type="http://schemas.openxmlformats.org/officeDocument/2006/relationships/customXml" Target="../ink/ink46.xml"/><Relationship Id="rId37" Type="http://schemas.openxmlformats.org/officeDocument/2006/relationships/image" Target="../media/image48.emf"/><Relationship Id="rId40" Type="http://schemas.openxmlformats.org/officeDocument/2006/relationships/customXml" Target="../ink/ink50.xml"/><Relationship Id="rId45" Type="http://schemas.openxmlformats.org/officeDocument/2006/relationships/image" Target="../media/image52.emf"/><Relationship Id="rId53" Type="http://schemas.openxmlformats.org/officeDocument/2006/relationships/image" Target="../media/image56.emf"/><Relationship Id="rId58" Type="http://schemas.openxmlformats.org/officeDocument/2006/relationships/customXml" Target="../ink/ink59.xml"/><Relationship Id="rId66" Type="http://schemas.openxmlformats.org/officeDocument/2006/relationships/customXml" Target="../ink/ink63.xml"/><Relationship Id="rId5" Type="http://schemas.openxmlformats.org/officeDocument/2006/relationships/image" Target="../media/image32.emf"/><Relationship Id="rId61" Type="http://schemas.openxmlformats.org/officeDocument/2006/relationships/image" Target="../media/image60.emf"/><Relationship Id="rId19" Type="http://schemas.openxmlformats.org/officeDocument/2006/relationships/image" Target="../media/image39.emf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43.emf"/><Relationship Id="rId30" Type="http://schemas.openxmlformats.org/officeDocument/2006/relationships/customXml" Target="../ink/ink45.xml"/><Relationship Id="rId35" Type="http://schemas.openxmlformats.org/officeDocument/2006/relationships/image" Target="../media/image47.emf"/><Relationship Id="rId43" Type="http://schemas.openxmlformats.org/officeDocument/2006/relationships/image" Target="../media/image51.emf"/><Relationship Id="rId48" Type="http://schemas.openxmlformats.org/officeDocument/2006/relationships/customXml" Target="../ink/ink54.xml"/><Relationship Id="rId56" Type="http://schemas.openxmlformats.org/officeDocument/2006/relationships/customXml" Target="../ink/ink58.xml"/><Relationship Id="rId64" Type="http://schemas.openxmlformats.org/officeDocument/2006/relationships/customXml" Target="../ink/ink62.xml"/><Relationship Id="rId69" Type="http://schemas.openxmlformats.org/officeDocument/2006/relationships/image" Target="../media/image64.emf"/><Relationship Id="rId8" Type="http://schemas.openxmlformats.org/officeDocument/2006/relationships/customXml" Target="../ink/ink34.xml"/><Relationship Id="rId51" Type="http://schemas.openxmlformats.org/officeDocument/2006/relationships/image" Target="../media/image55.emf"/><Relationship Id="rId72" Type="http://schemas.openxmlformats.org/officeDocument/2006/relationships/customXml" Target="../ink/ink66.xml"/><Relationship Id="rId3" Type="http://schemas.openxmlformats.org/officeDocument/2006/relationships/image" Target="../media/image31.emf"/><Relationship Id="rId12" Type="http://schemas.openxmlformats.org/officeDocument/2006/relationships/customXml" Target="../ink/ink36.xml"/><Relationship Id="rId17" Type="http://schemas.openxmlformats.org/officeDocument/2006/relationships/image" Target="../media/image38.emf"/><Relationship Id="rId25" Type="http://schemas.openxmlformats.org/officeDocument/2006/relationships/image" Target="../media/image42.emf"/><Relationship Id="rId33" Type="http://schemas.openxmlformats.org/officeDocument/2006/relationships/image" Target="../media/image46.emf"/><Relationship Id="rId38" Type="http://schemas.openxmlformats.org/officeDocument/2006/relationships/customXml" Target="../ink/ink49.xml"/><Relationship Id="rId46" Type="http://schemas.openxmlformats.org/officeDocument/2006/relationships/customXml" Target="../ink/ink53.xml"/><Relationship Id="rId59" Type="http://schemas.openxmlformats.org/officeDocument/2006/relationships/image" Target="../media/image59.emf"/><Relationship Id="rId67" Type="http://schemas.openxmlformats.org/officeDocument/2006/relationships/image" Target="../media/image63.emf"/><Relationship Id="rId20" Type="http://schemas.openxmlformats.org/officeDocument/2006/relationships/customXml" Target="../ink/ink40.xml"/><Relationship Id="rId41" Type="http://schemas.openxmlformats.org/officeDocument/2006/relationships/image" Target="../media/image50.emf"/><Relationship Id="rId54" Type="http://schemas.openxmlformats.org/officeDocument/2006/relationships/customXml" Target="../ink/ink57.xml"/><Relationship Id="rId62" Type="http://schemas.openxmlformats.org/officeDocument/2006/relationships/customXml" Target="../ink/ink61.xml"/><Relationship Id="rId70" Type="http://schemas.openxmlformats.org/officeDocument/2006/relationships/customXml" Target="../ink/ink6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.xml"/><Relationship Id="rId15" Type="http://schemas.openxmlformats.org/officeDocument/2006/relationships/image" Target="../media/image37.emf"/><Relationship Id="rId23" Type="http://schemas.openxmlformats.org/officeDocument/2006/relationships/image" Target="../media/image41.emf"/><Relationship Id="rId28" Type="http://schemas.openxmlformats.org/officeDocument/2006/relationships/customXml" Target="../ink/ink44.xml"/><Relationship Id="rId36" Type="http://schemas.openxmlformats.org/officeDocument/2006/relationships/customXml" Target="../ink/ink48.xml"/><Relationship Id="rId49" Type="http://schemas.openxmlformats.org/officeDocument/2006/relationships/image" Target="../media/image54.emf"/><Relationship Id="rId57" Type="http://schemas.openxmlformats.org/officeDocument/2006/relationships/image" Target="../media/image58.emf"/><Relationship Id="rId10" Type="http://schemas.openxmlformats.org/officeDocument/2006/relationships/customXml" Target="../ink/ink35.xml"/><Relationship Id="rId31" Type="http://schemas.openxmlformats.org/officeDocument/2006/relationships/image" Target="../media/image45.emf"/><Relationship Id="rId44" Type="http://schemas.openxmlformats.org/officeDocument/2006/relationships/customXml" Target="../ink/ink52.xml"/><Relationship Id="rId52" Type="http://schemas.openxmlformats.org/officeDocument/2006/relationships/customXml" Target="../ink/ink56.xml"/><Relationship Id="rId60" Type="http://schemas.openxmlformats.org/officeDocument/2006/relationships/customXml" Target="../ink/ink60.xml"/><Relationship Id="rId65" Type="http://schemas.openxmlformats.org/officeDocument/2006/relationships/image" Target="../media/image62.emf"/><Relationship Id="rId73" Type="http://schemas.openxmlformats.org/officeDocument/2006/relationships/image" Target="../media/image66.emf"/><Relationship Id="rId4" Type="http://schemas.openxmlformats.org/officeDocument/2006/relationships/customXml" Target="../ink/ink32.xml"/><Relationship Id="rId9" Type="http://schemas.openxmlformats.org/officeDocument/2006/relationships/image" Target="../media/image34.emf"/><Relationship Id="rId13" Type="http://schemas.openxmlformats.org/officeDocument/2006/relationships/image" Target="../media/image36.emf"/><Relationship Id="rId18" Type="http://schemas.openxmlformats.org/officeDocument/2006/relationships/customXml" Target="../ink/ink39.xml"/><Relationship Id="rId39" Type="http://schemas.openxmlformats.org/officeDocument/2006/relationships/image" Target="../media/image49.emf"/><Relationship Id="rId34" Type="http://schemas.openxmlformats.org/officeDocument/2006/relationships/customXml" Target="../ink/ink47.xml"/><Relationship Id="rId50" Type="http://schemas.openxmlformats.org/officeDocument/2006/relationships/customXml" Target="../ink/ink55.xml"/><Relationship Id="rId55" Type="http://schemas.openxmlformats.org/officeDocument/2006/relationships/image" Target="../media/image57.emf"/><Relationship Id="rId7" Type="http://schemas.openxmlformats.org/officeDocument/2006/relationships/image" Target="../media/image33.emf"/><Relationship Id="rId71" Type="http://schemas.openxmlformats.org/officeDocument/2006/relationships/image" Target="../media/image65.emf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05.xml"/><Relationship Id="rId21" Type="http://schemas.openxmlformats.org/officeDocument/2006/relationships/image" Target="../media/image506.emf"/><Relationship Id="rId34" Type="http://schemas.openxmlformats.org/officeDocument/2006/relationships/customXml" Target="../ink/ink509.xml"/><Relationship Id="rId42" Type="http://schemas.openxmlformats.org/officeDocument/2006/relationships/customXml" Target="../ink/ink513.xml"/><Relationship Id="rId47" Type="http://schemas.openxmlformats.org/officeDocument/2006/relationships/image" Target="../media/image519.emf"/><Relationship Id="rId50" Type="http://schemas.openxmlformats.org/officeDocument/2006/relationships/customXml" Target="../ink/ink517.xml"/><Relationship Id="rId55" Type="http://schemas.openxmlformats.org/officeDocument/2006/relationships/image" Target="../media/image523.emf"/><Relationship Id="rId63" Type="http://schemas.openxmlformats.org/officeDocument/2006/relationships/image" Target="../media/image527.emf"/><Relationship Id="rId7" Type="http://schemas.openxmlformats.org/officeDocument/2006/relationships/image" Target="../media/image499.emf"/><Relationship Id="rId2" Type="http://schemas.openxmlformats.org/officeDocument/2006/relationships/customXml" Target="../ink/ink493.xml"/><Relationship Id="rId16" Type="http://schemas.openxmlformats.org/officeDocument/2006/relationships/customXml" Target="../ink/ink500.xml"/><Relationship Id="rId29" Type="http://schemas.openxmlformats.org/officeDocument/2006/relationships/image" Target="../media/image510.emf"/><Relationship Id="rId11" Type="http://schemas.openxmlformats.org/officeDocument/2006/relationships/image" Target="../media/image501.emf"/><Relationship Id="rId24" Type="http://schemas.openxmlformats.org/officeDocument/2006/relationships/customXml" Target="../ink/ink504.xml"/><Relationship Id="rId32" Type="http://schemas.openxmlformats.org/officeDocument/2006/relationships/customXml" Target="../ink/ink508.xml"/><Relationship Id="rId37" Type="http://schemas.openxmlformats.org/officeDocument/2006/relationships/image" Target="../media/image514.emf"/><Relationship Id="rId40" Type="http://schemas.openxmlformats.org/officeDocument/2006/relationships/customXml" Target="../ink/ink512.xml"/><Relationship Id="rId45" Type="http://schemas.openxmlformats.org/officeDocument/2006/relationships/image" Target="../media/image518.emf"/><Relationship Id="rId53" Type="http://schemas.openxmlformats.org/officeDocument/2006/relationships/image" Target="../media/image522.emf"/><Relationship Id="rId58" Type="http://schemas.openxmlformats.org/officeDocument/2006/relationships/customXml" Target="../ink/ink521.xml"/><Relationship Id="rId66" Type="http://schemas.openxmlformats.org/officeDocument/2006/relationships/customXml" Target="../ink/ink525.xml"/><Relationship Id="rId5" Type="http://schemas.openxmlformats.org/officeDocument/2006/relationships/image" Target="../media/image498.emf"/><Relationship Id="rId61" Type="http://schemas.openxmlformats.org/officeDocument/2006/relationships/image" Target="../media/image526.emf"/><Relationship Id="rId19" Type="http://schemas.openxmlformats.org/officeDocument/2006/relationships/image" Target="../media/image505.emf"/><Relationship Id="rId14" Type="http://schemas.openxmlformats.org/officeDocument/2006/relationships/customXml" Target="../ink/ink499.xml"/><Relationship Id="rId22" Type="http://schemas.openxmlformats.org/officeDocument/2006/relationships/customXml" Target="../ink/ink503.xml"/><Relationship Id="rId27" Type="http://schemas.openxmlformats.org/officeDocument/2006/relationships/image" Target="../media/image509.emf"/><Relationship Id="rId30" Type="http://schemas.openxmlformats.org/officeDocument/2006/relationships/customXml" Target="../ink/ink507.xml"/><Relationship Id="rId35" Type="http://schemas.openxmlformats.org/officeDocument/2006/relationships/image" Target="../media/image513.emf"/><Relationship Id="rId43" Type="http://schemas.openxmlformats.org/officeDocument/2006/relationships/image" Target="../media/image517.emf"/><Relationship Id="rId48" Type="http://schemas.openxmlformats.org/officeDocument/2006/relationships/customXml" Target="../ink/ink516.xml"/><Relationship Id="rId56" Type="http://schemas.openxmlformats.org/officeDocument/2006/relationships/customXml" Target="../ink/ink520.xml"/><Relationship Id="rId64" Type="http://schemas.openxmlformats.org/officeDocument/2006/relationships/customXml" Target="../ink/ink524.xml"/><Relationship Id="rId8" Type="http://schemas.openxmlformats.org/officeDocument/2006/relationships/customXml" Target="../ink/ink496.xml"/><Relationship Id="rId51" Type="http://schemas.openxmlformats.org/officeDocument/2006/relationships/image" Target="../media/image521.emf"/><Relationship Id="rId3" Type="http://schemas.openxmlformats.org/officeDocument/2006/relationships/image" Target="../media/image497.emf"/><Relationship Id="rId12" Type="http://schemas.openxmlformats.org/officeDocument/2006/relationships/customXml" Target="../ink/ink498.xml"/><Relationship Id="rId17" Type="http://schemas.openxmlformats.org/officeDocument/2006/relationships/image" Target="../media/image504.emf"/><Relationship Id="rId25" Type="http://schemas.openxmlformats.org/officeDocument/2006/relationships/image" Target="../media/image508.emf"/><Relationship Id="rId33" Type="http://schemas.openxmlformats.org/officeDocument/2006/relationships/image" Target="../media/image512.emf"/><Relationship Id="rId38" Type="http://schemas.openxmlformats.org/officeDocument/2006/relationships/customXml" Target="../ink/ink511.xml"/><Relationship Id="rId46" Type="http://schemas.openxmlformats.org/officeDocument/2006/relationships/customXml" Target="../ink/ink515.xml"/><Relationship Id="rId59" Type="http://schemas.openxmlformats.org/officeDocument/2006/relationships/image" Target="../media/image525.emf"/><Relationship Id="rId67" Type="http://schemas.openxmlformats.org/officeDocument/2006/relationships/image" Target="../media/image529.emf"/><Relationship Id="rId20" Type="http://schemas.openxmlformats.org/officeDocument/2006/relationships/customXml" Target="../ink/ink502.xml"/><Relationship Id="rId41" Type="http://schemas.openxmlformats.org/officeDocument/2006/relationships/image" Target="../media/image516.emf"/><Relationship Id="rId54" Type="http://schemas.openxmlformats.org/officeDocument/2006/relationships/customXml" Target="../ink/ink519.xml"/><Relationship Id="rId62" Type="http://schemas.openxmlformats.org/officeDocument/2006/relationships/customXml" Target="../ink/ink5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5.xml"/><Relationship Id="rId15" Type="http://schemas.openxmlformats.org/officeDocument/2006/relationships/image" Target="../media/image503.emf"/><Relationship Id="rId23" Type="http://schemas.openxmlformats.org/officeDocument/2006/relationships/image" Target="../media/image507.emf"/><Relationship Id="rId28" Type="http://schemas.openxmlformats.org/officeDocument/2006/relationships/customXml" Target="../ink/ink506.xml"/><Relationship Id="rId36" Type="http://schemas.openxmlformats.org/officeDocument/2006/relationships/customXml" Target="../ink/ink510.xml"/><Relationship Id="rId49" Type="http://schemas.openxmlformats.org/officeDocument/2006/relationships/image" Target="../media/image520.emf"/><Relationship Id="rId57" Type="http://schemas.openxmlformats.org/officeDocument/2006/relationships/image" Target="../media/image524.emf"/><Relationship Id="rId10" Type="http://schemas.openxmlformats.org/officeDocument/2006/relationships/customXml" Target="../ink/ink497.xml"/><Relationship Id="rId31" Type="http://schemas.openxmlformats.org/officeDocument/2006/relationships/image" Target="../media/image511.emf"/><Relationship Id="rId44" Type="http://schemas.openxmlformats.org/officeDocument/2006/relationships/customXml" Target="../ink/ink514.xml"/><Relationship Id="rId52" Type="http://schemas.openxmlformats.org/officeDocument/2006/relationships/customXml" Target="../ink/ink518.xml"/><Relationship Id="rId60" Type="http://schemas.openxmlformats.org/officeDocument/2006/relationships/customXml" Target="../ink/ink522.xml"/><Relationship Id="rId65" Type="http://schemas.openxmlformats.org/officeDocument/2006/relationships/image" Target="../media/image528.emf"/><Relationship Id="rId4" Type="http://schemas.openxmlformats.org/officeDocument/2006/relationships/customXml" Target="../ink/ink494.xml"/><Relationship Id="rId9" Type="http://schemas.openxmlformats.org/officeDocument/2006/relationships/image" Target="../media/image500.emf"/><Relationship Id="rId13" Type="http://schemas.openxmlformats.org/officeDocument/2006/relationships/image" Target="../media/image502.emf"/><Relationship Id="rId18" Type="http://schemas.openxmlformats.org/officeDocument/2006/relationships/customXml" Target="../ink/ink501.xml"/><Relationship Id="rId39" Type="http://schemas.openxmlformats.org/officeDocument/2006/relationships/image" Target="../media/image515.emf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8.xml"/><Relationship Id="rId21" Type="http://schemas.openxmlformats.org/officeDocument/2006/relationships/image" Target="../media/image539.emf"/><Relationship Id="rId42" Type="http://schemas.openxmlformats.org/officeDocument/2006/relationships/customXml" Target="../ink/ink546.xml"/><Relationship Id="rId47" Type="http://schemas.openxmlformats.org/officeDocument/2006/relationships/image" Target="../media/image552.emf"/><Relationship Id="rId63" Type="http://schemas.openxmlformats.org/officeDocument/2006/relationships/image" Target="../media/image560.emf"/><Relationship Id="rId68" Type="http://schemas.openxmlformats.org/officeDocument/2006/relationships/customXml" Target="../ink/ink559.xml"/><Relationship Id="rId84" Type="http://schemas.openxmlformats.org/officeDocument/2006/relationships/customXml" Target="../ink/ink567.xml"/><Relationship Id="rId89" Type="http://schemas.openxmlformats.org/officeDocument/2006/relationships/image" Target="../media/image573.emf"/><Relationship Id="rId16" Type="http://schemas.openxmlformats.org/officeDocument/2006/relationships/customXml" Target="../ink/ink533.xml"/><Relationship Id="rId11" Type="http://schemas.openxmlformats.org/officeDocument/2006/relationships/image" Target="../media/image534.emf"/><Relationship Id="rId32" Type="http://schemas.openxmlformats.org/officeDocument/2006/relationships/customXml" Target="../ink/ink541.xml"/><Relationship Id="rId37" Type="http://schemas.openxmlformats.org/officeDocument/2006/relationships/image" Target="../media/image547.emf"/><Relationship Id="rId53" Type="http://schemas.openxmlformats.org/officeDocument/2006/relationships/image" Target="../media/image555.emf"/><Relationship Id="rId58" Type="http://schemas.openxmlformats.org/officeDocument/2006/relationships/customXml" Target="../ink/ink554.xml"/><Relationship Id="rId74" Type="http://schemas.openxmlformats.org/officeDocument/2006/relationships/customXml" Target="../ink/ink562.xml"/><Relationship Id="rId79" Type="http://schemas.openxmlformats.org/officeDocument/2006/relationships/image" Target="../media/image568.emf"/><Relationship Id="rId102" Type="http://schemas.openxmlformats.org/officeDocument/2006/relationships/customXml" Target="../ink/ink576.xml"/><Relationship Id="rId5" Type="http://schemas.openxmlformats.org/officeDocument/2006/relationships/image" Target="../media/image531.emf"/><Relationship Id="rId90" Type="http://schemas.openxmlformats.org/officeDocument/2006/relationships/customXml" Target="../ink/ink570.xml"/><Relationship Id="rId95" Type="http://schemas.openxmlformats.org/officeDocument/2006/relationships/image" Target="../media/image576.emf"/><Relationship Id="rId22" Type="http://schemas.openxmlformats.org/officeDocument/2006/relationships/customXml" Target="../ink/ink536.xml"/><Relationship Id="rId27" Type="http://schemas.openxmlformats.org/officeDocument/2006/relationships/image" Target="../media/image542.emf"/><Relationship Id="rId43" Type="http://schemas.openxmlformats.org/officeDocument/2006/relationships/image" Target="../media/image550.emf"/><Relationship Id="rId48" Type="http://schemas.openxmlformats.org/officeDocument/2006/relationships/customXml" Target="../ink/ink549.xml"/><Relationship Id="rId64" Type="http://schemas.openxmlformats.org/officeDocument/2006/relationships/customXml" Target="../ink/ink557.xml"/><Relationship Id="rId69" Type="http://schemas.openxmlformats.org/officeDocument/2006/relationships/image" Target="../media/image563.emf"/><Relationship Id="rId80" Type="http://schemas.openxmlformats.org/officeDocument/2006/relationships/customXml" Target="../ink/ink565.xml"/><Relationship Id="rId85" Type="http://schemas.openxmlformats.org/officeDocument/2006/relationships/image" Target="../media/image571.emf"/><Relationship Id="rId12" Type="http://schemas.openxmlformats.org/officeDocument/2006/relationships/customXml" Target="../ink/ink531.xml"/><Relationship Id="rId17" Type="http://schemas.openxmlformats.org/officeDocument/2006/relationships/image" Target="../media/image537.emf"/><Relationship Id="rId25" Type="http://schemas.openxmlformats.org/officeDocument/2006/relationships/image" Target="../media/image541.emf"/><Relationship Id="rId33" Type="http://schemas.openxmlformats.org/officeDocument/2006/relationships/image" Target="../media/image545.emf"/><Relationship Id="rId38" Type="http://schemas.openxmlformats.org/officeDocument/2006/relationships/customXml" Target="../ink/ink544.xml"/><Relationship Id="rId46" Type="http://schemas.openxmlformats.org/officeDocument/2006/relationships/customXml" Target="../ink/ink548.xml"/><Relationship Id="rId59" Type="http://schemas.openxmlformats.org/officeDocument/2006/relationships/image" Target="../media/image558.emf"/><Relationship Id="rId67" Type="http://schemas.openxmlformats.org/officeDocument/2006/relationships/image" Target="../media/image562.emf"/><Relationship Id="rId103" Type="http://schemas.openxmlformats.org/officeDocument/2006/relationships/image" Target="../media/image580.emf"/><Relationship Id="rId20" Type="http://schemas.openxmlformats.org/officeDocument/2006/relationships/customXml" Target="../ink/ink535.xml"/><Relationship Id="rId41" Type="http://schemas.openxmlformats.org/officeDocument/2006/relationships/image" Target="../media/image549.emf"/><Relationship Id="rId54" Type="http://schemas.openxmlformats.org/officeDocument/2006/relationships/customXml" Target="../ink/ink552.xml"/><Relationship Id="rId62" Type="http://schemas.openxmlformats.org/officeDocument/2006/relationships/customXml" Target="../ink/ink556.xml"/><Relationship Id="rId70" Type="http://schemas.openxmlformats.org/officeDocument/2006/relationships/customXml" Target="../ink/ink560.xml"/><Relationship Id="rId75" Type="http://schemas.openxmlformats.org/officeDocument/2006/relationships/image" Target="../media/image566.emf"/><Relationship Id="rId83" Type="http://schemas.openxmlformats.org/officeDocument/2006/relationships/image" Target="../media/image570.emf"/><Relationship Id="rId88" Type="http://schemas.openxmlformats.org/officeDocument/2006/relationships/customXml" Target="../ink/ink569.xml"/><Relationship Id="rId91" Type="http://schemas.openxmlformats.org/officeDocument/2006/relationships/image" Target="../media/image574.emf"/><Relationship Id="rId96" Type="http://schemas.openxmlformats.org/officeDocument/2006/relationships/customXml" Target="../ink/ink5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28.xml"/><Relationship Id="rId15" Type="http://schemas.openxmlformats.org/officeDocument/2006/relationships/image" Target="../media/image536.emf"/><Relationship Id="rId23" Type="http://schemas.openxmlformats.org/officeDocument/2006/relationships/image" Target="../media/image540.emf"/><Relationship Id="rId28" Type="http://schemas.openxmlformats.org/officeDocument/2006/relationships/customXml" Target="../ink/ink539.xml"/><Relationship Id="rId36" Type="http://schemas.openxmlformats.org/officeDocument/2006/relationships/customXml" Target="../ink/ink543.xml"/><Relationship Id="rId49" Type="http://schemas.openxmlformats.org/officeDocument/2006/relationships/image" Target="../media/image553.emf"/><Relationship Id="rId57" Type="http://schemas.openxmlformats.org/officeDocument/2006/relationships/image" Target="../media/image557.emf"/><Relationship Id="rId10" Type="http://schemas.openxmlformats.org/officeDocument/2006/relationships/customXml" Target="../ink/ink530.xml"/><Relationship Id="rId31" Type="http://schemas.openxmlformats.org/officeDocument/2006/relationships/image" Target="../media/image544.emf"/><Relationship Id="rId44" Type="http://schemas.openxmlformats.org/officeDocument/2006/relationships/customXml" Target="../ink/ink547.xml"/><Relationship Id="rId52" Type="http://schemas.openxmlformats.org/officeDocument/2006/relationships/customXml" Target="../ink/ink551.xml"/><Relationship Id="rId60" Type="http://schemas.openxmlformats.org/officeDocument/2006/relationships/customXml" Target="../ink/ink555.xml"/><Relationship Id="rId65" Type="http://schemas.openxmlformats.org/officeDocument/2006/relationships/image" Target="../media/image561.emf"/><Relationship Id="rId73" Type="http://schemas.openxmlformats.org/officeDocument/2006/relationships/image" Target="../media/image565.emf"/><Relationship Id="rId78" Type="http://schemas.openxmlformats.org/officeDocument/2006/relationships/customXml" Target="../ink/ink564.xml"/><Relationship Id="rId81" Type="http://schemas.openxmlformats.org/officeDocument/2006/relationships/image" Target="../media/image569.emf"/><Relationship Id="rId86" Type="http://schemas.openxmlformats.org/officeDocument/2006/relationships/customXml" Target="../ink/ink568.xml"/><Relationship Id="rId94" Type="http://schemas.openxmlformats.org/officeDocument/2006/relationships/customXml" Target="../ink/ink572.xml"/><Relationship Id="rId99" Type="http://schemas.openxmlformats.org/officeDocument/2006/relationships/image" Target="../media/image578.emf"/><Relationship Id="rId101" Type="http://schemas.openxmlformats.org/officeDocument/2006/relationships/image" Target="../media/image579.emf"/><Relationship Id="rId4" Type="http://schemas.openxmlformats.org/officeDocument/2006/relationships/customXml" Target="../ink/ink527.xml"/><Relationship Id="rId9" Type="http://schemas.openxmlformats.org/officeDocument/2006/relationships/image" Target="../media/image533.emf"/><Relationship Id="rId13" Type="http://schemas.openxmlformats.org/officeDocument/2006/relationships/image" Target="../media/image535.emf"/><Relationship Id="rId18" Type="http://schemas.openxmlformats.org/officeDocument/2006/relationships/customXml" Target="../ink/ink534.xml"/><Relationship Id="rId39" Type="http://schemas.openxmlformats.org/officeDocument/2006/relationships/image" Target="../media/image548.emf"/><Relationship Id="rId34" Type="http://schemas.openxmlformats.org/officeDocument/2006/relationships/customXml" Target="../ink/ink542.xml"/><Relationship Id="rId50" Type="http://schemas.openxmlformats.org/officeDocument/2006/relationships/customXml" Target="../ink/ink550.xml"/><Relationship Id="rId55" Type="http://schemas.openxmlformats.org/officeDocument/2006/relationships/image" Target="../media/image556.emf"/><Relationship Id="rId76" Type="http://schemas.openxmlformats.org/officeDocument/2006/relationships/customXml" Target="../ink/ink563.xml"/><Relationship Id="rId97" Type="http://schemas.openxmlformats.org/officeDocument/2006/relationships/image" Target="../media/image577.emf"/><Relationship Id="rId7" Type="http://schemas.openxmlformats.org/officeDocument/2006/relationships/image" Target="../media/image532.emf"/><Relationship Id="rId71" Type="http://schemas.openxmlformats.org/officeDocument/2006/relationships/image" Target="../media/image564.emf"/><Relationship Id="rId92" Type="http://schemas.openxmlformats.org/officeDocument/2006/relationships/customXml" Target="../ink/ink571.xml"/><Relationship Id="rId2" Type="http://schemas.openxmlformats.org/officeDocument/2006/relationships/customXml" Target="../ink/ink526.xml"/><Relationship Id="rId29" Type="http://schemas.openxmlformats.org/officeDocument/2006/relationships/image" Target="../media/image543.emf"/><Relationship Id="rId24" Type="http://schemas.openxmlformats.org/officeDocument/2006/relationships/customXml" Target="../ink/ink537.xml"/><Relationship Id="rId40" Type="http://schemas.openxmlformats.org/officeDocument/2006/relationships/customXml" Target="../ink/ink545.xml"/><Relationship Id="rId45" Type="http://schemas.openxmlformats.org/officeDocument/2006/relationships/image" Target="../media/image551.emf"/><Relationship Id="rId66" Type="http://schemas.openxmlformats.org/officeDocument/2006/relationships/customXml" Target="../ink/ink558.xml"/><Relationship Id="rId87" Type="http://schemas.openxmlformats.org/officeDocument/2006/relationships/image" Target="../media/image572.emf"/><Relationship Id="rId61" Type="http://schemas.openxmlformats.org/officeDocument/2006/relationships/image" Target="../media/image559.emf"/><Relationship Id="rId82" Type="http://schemas.openxmlformats.org/officeDocument/2006/relationships/customXml" Target="../ink/ink566.xml"/><Relationship Id="rId19" Type="http://schemas.openxmlformats.org/officeDocument/2006/relationships/image" Target="../media/image538.emf"/><Relationship Id="rId14" Type="http://schemas.openxmlformats.org/officeDocument/2006/relationships/customXml" Target="../ink/ink532.xml"/><Relationship Id="rId30" Type="http://schemas.openxmlformats.org/officeDocument/2006/relationships/customXml" Target="../ink/ink540.xml"/><Relationship Id="rId35" Type="http://schemas.openxmlformats.org/officeDocument/2006/relationships/image" Target="../media/image546.emf"/><Relationship Id="rId56" Type="http://schemas.openxmlformats.org/officeDocument/2006/relationships/customXml" Target="../ink/ink553.xml"/><Relationship Id="rId77" Type="http://schemas.openxmlformats.org/officeDocument/2006/relationships/image" Target="../media/image567.emf"/><Relationship Id="rId100" Type="http://schemas.openxmlformats.org/officeDocument/2006/relationships/customXml" Target="../ink/ink575.xml"/><Relationship Id="rId8" Type="http://schemas.openxmlformats.org/officeDocument/2006/relationships/customXml" Target="../ink/ink529.xml"/><Relationship Id="rId51" Type="http://schemas.openxmlformats.org/officeDocument/2006/relationships/image" Target="../media/image554.emf"/><Relationship Id="rId72" Type="http://schemas.openxmlformats.org/officeDocument/2006/relationships/customXml" Target="../ink/ink561.xml"/><Relationship Id="rId93" Type="http://schemas.openxmlformats.org/officeDocument/2006/relationships/image" Target="../media/image575.emf"/><Relationship Id="rId98" Type="http://schemas.openxmlformats.org/officeDocument/2006/relationships/customXml" Target="../ink/ink574.xml"/><Relationship Id="rId3" Type="http://schemas.openxmlformats.org/officeDocument/2006/relationships/image" Target="../media/image530.emf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9.xml"/><Relationship Id="rId21" Type="http://schemas.openxmlformats.org/officeDocument/2006/relationships/image" Target="../media/image590.emf"/><Relationship Id="rId42" Type="http://schemas.openxmlformats.org/officeDocument/2006/relationships/customXml" Target="../ink/ink597.xml"/><Relationship Id="rId47" Type="http://schemas.openxmlformats.org/officeDocument/2006/relationships/image" Target="../media/image603.emf"/><Relationship Id="rId63" Type="http://schemas.openxmlformats.org/officeDocument/2006/relationships/image" Target="../media/image611.emf"/><Relationship Id="rId68" Type="http://schemas.openxmlformats.org/officeDocument/2006/relationships/customXml" Target="../ink/ink610.xml"/><Relationship Id="rId7" Type="http://schemas.openxmlformats.org/officeDocument/2006/relationships/image" Target="../media/image583.emf"/><Relationship Id="rId2" Type="http://schemas.openxmlformats.org/officeDocument/2006/relationships/customXml" Target="../ink/ink577.xml"/><Relationship Id="rId16" Type="http://schemas.openxmlformats.org/officeDocument/2006/relationships/customXml" Target="../ink/ink584.xml"/><Relationship Id="rId29" Type="http://schemas.openxmlformats.org/officeDocument/2006/relationships/image" Target="../media/image594.emf"/><Relationship Id="rId11" Type="http://schemas.openxmlformats.org/officeDocument/2006/relationships/image" Target="../media/image585.emf"/><Relationship Id="rId24" Type="http://schemas.openxmlformats.org/officeDocument/2006/relationships/customXml" Target="../ink/ink588.xml"/><Relationship Id="rId32" Type="http://schemas.openxmlformats.org/officeDocument/2006/relationships/customXml" Target="../ink/ink592.xml"/><Relationship Id="rId37" Type="http://schemas.openxmlformats.org/officeDocument/2006/relationships/image" Target="../media/image598.emf"/><Relationship Id="rId40" Type="http://schemas.openxmlformats.org/officeDocument/2006/relationships/customXml" Target="../ink/ink596.xml"/><Relationship Id="rId45" Type="http://schemas.openxmlformats.org/officeDocument/2006/relationships/image" Target="../media/image602.emf"/><Relationship Id="rId53" Type="http://schemas.openxmlformats.org/officeDocument/2006/relationships/image" Target="../media/image606.emf"/><Relationship Id="rId58" Type="http://schemas.openxmlformats.org/officeDocument/2006/relationships/customXml" Target="../ink/ink605.xml"/><Relationship Id="rId66" Type="http://schemas.openxmlformats.org/officeDocument/2006/relationships/customXml" Target="../ink/ink609.xml"/><Relationship Id="rId5" Type="http://schemas.openxmlformats.org/officeDocument/2006/relationships/image" Target="../media/image582.emf"/><Relationship Id="rId61" Type="http://schemas.openxmlformats.org/officeDocument/2006/relationships/image" Target="../media/image610.emf"/><Relationship Id="rId19" Type="http://schemas.openxmlformats.org/officeDocument/2006/relationships/image" Target="../media/image589.emf"/><Relationship Id="rId14" Type="http://schemas.openxmlformats.org/officeDocument/2006/relationships/customXml" Target="../ink/ink583.xml"/><Relationship Id="rId22" Type="http://schemas.openxmlformats.org/officeDocument/2006/relationships/customXml" Target="../ink/ink587.xml"/><Relationship Id="rId27" Type="http://schemas.openxmlformats.org/officeDocument/2006/relationships/image" Target="../media/image593.emf"/><Relationship Id="rId30" Type="http://schemas.openxmlformats.org/officeDocument/2006/relationships/customXml" Target="../ink/ink591.xml"/><Relationship Id="rId35" Type="http://schemas.openxmlformats.org/officeDocument/2006/relationships/image" Target="../media/image597.emf"/><Relationship Id="rId43" Type="http://schemas.openxmlformats.org/officeDocument/2006/relationships/image" Target="../media/image601.emf"/><Relationship Id="rId48" Type="http://schemas.openxmlformats.org/officeDocument/2006/relationships/customXml" Target="../ink/ink600.xml"/><Relationship Id="rId56" Type="http://schemas.openxmlformats.org/officeDocument/2006/relationships/customXml" Target="../ink/ink604.xml"/><Relationship Id="rId64" Type="http://schemas.openxmlformats.org/officeDocument/2006/relationships/customXml" Target="../ink/ink608.xml"/><Relationship Id="rId69" Type="http://schemas.openxmlformats.org/officeDocument/2006/relationships/image" Target="../media/image614.emf"/><Relationship Id="rId8" Type="http://schemas.openxmlformats.org/officeDocument/2006/relationships/customXml" Target="../ink/ink580.xml"/><Relationship Id="rId51" Type="http://schemas.openxmlformats.org/officeDocument/2006/relationships/image" Target="../media/image605.emf"/><Relationship Id="rId3" Type="http://schemas.openxmlformats.org/officeDocument/2006/relationships/image" Target="../media/image581.emf"/><Relationship Id="rId12" Type="http://schemas.openxmlformats.org/officeDocument/2006/relationships/customXml" Target="../ink/ink582.xml"/><Relationship Id="rId17" Type="http://schemas.openxmlformats.org/officeDocument/2006/relationships/image" Target="../media/image588.emf"/><Relationship Id="rId25" Type="http://schemas.openxmlformats.org/officeDocument/2006/relationships/image" Target="../media/image592.emf"/><Relationship Id="rId33" Type="http://schemas.openxmlformats.org/officeDocument/2006/relationships/image" Target="../media/image596.emf"/><Relationship Id="rId38" Type="http://schemas.openxmlformats.org/officeDocument/2006/relationships/customXml" Target="../ink/ink595.xml"/><Relationship Id="rId46" Type="http://schemas.openxmlformats.org/officeDocument/2006/relationships/customXml" Target="../ink/ink599.xml"/><Relationship Id="rId59" Type="http://schemas.openxmlformats.org/officeDocument/2006/relationships/image" Target="../media/image609.emf"/><Relationship Id="rId67" Type="http://schemas.openxmlformats.org/officeDocument/2006/relationships/image" Target="../media/image613.emf"/><Relationship Id="rId20" Type="http://schemas.openxmlformats.org/officeDocument/2006/relationships/customXml" Target="../ink/ink586.xml"/><Relationship Id="rId41" Type="http://schemas.openxmlformats.org/officeDocument/2006/relationships/image" Target="../media/image600.emf"/><Relationship Id="rId54" Type="http://schemas.openxmlformats.org/officeDocument/2006/relationships/customXml" Target="../ink/ink603.xml"/><Relationship Id="rId62" Type="http://schemas.openxmlformats.org/officeDocument/2006/relationships/customXml" Target="../ink/ink6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9.xml"/><Relationship Id="rId15" Type="http://schemas.openxmlformats.org/officeDocument/2006/relationships/image" Target="../media/image587.emf"/><Relationship Id="rId23" Type="http://schemas.openxmlformats.org/officeDocument/2006/relationships/image" Target="../media/image591.emf"/><Relationship Id="rId28" Type="http://schemas.openxmlformats.org/officeDocument/2006/relationships/customXml" Target="../ink/ink590.xml"/><Relationship Id="rId36" Type="http://schemas.openxmlformats.org/officeDocument/2006/relationships/customXml" Target="../ink/ink594.xml"/><Relationship Id="rId49" Type="http://schemas.openxmlformats.org/officeDocument/2006/relationships/image" Target="../media/image604.emf"/><Relationship Id="rId57" Type="http://schemas.openxmlformats.org/officeDocument/2006/relationships/image" Target="../media/image608.emf"/><Relationship Id="rId10" Type="http://schemas.openxmlformats.org/officeDocument/2006/relationships/customXml" Target="../ink/ink581.xml"/><Relationship Id="rId31" Type="http://schemas.openxmlformats.org/officeDocument/2006/relationships/image" Target="../media/image595.emf"/><Relationship Id="rId44" Type="http://schemas.openxmlformats.org/officeDocument/2006/relationships/customXml" Target="../ink/ink598.xml"/><Relationship Id="rId52" Type="http://schemas.openxmlformats.org/officeDocument/2006/relationships/customXml" Target="../ink/ink602.xml"/><Relationship Id="rId60" Type="http://schemas.openxmlformats.org/officeDocument/2006/relationships/customXml" Target="../ink/ink606.xml"/><Relationship Id="rId65" Type="http://schemas.openxmlformats.org/officeDocument/2006/relationships/image" Target="../media/image612.emf"/><Relationship Id="rId4" Type="http://schemas.openxmlformats.org/officeDocument/2006/relationships/customXml" Target="../ink/ink578.xml"/><Relationship Id="rId9" Type="http://schemas.openxmlformats.org/officeDocument/2006/relationships/image" Target="../media/image584.emf"/><Relationship Id="rId13" Type="http://schemas.openxmlformats.org/officeDocument/2006/relationships/image" Target="../media/image586.emf"/><Relationship Id="rId18" Type="http://schemas.openxmlformats.org/officeDocument/2006/relationships/customXml" Target="../ink/ink585.xml"/><Relationship Id="rId39" Type="http://schemas.openxmlformats.org/officeDocument/2006/relationships/image" Target="../media/image599.emf"/><Relationship Id="rId34" Type="http://schemas.openxmlformats.org/officeDocument/2006/relationships/customXml" Target="../ink/ink593.xml"/><Relationship Id="rId50" Type="http://schemas.openxmlformats.org/officeDocument/2006/relationships/customXml" Target="../ink/ink601.xml"/><Relationship Id="rId55" Type="http://schemas.openxmlformats.org/officeDocument/2006/relationships/image" Target="../media/image607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0.emf"/><Relationship Id="rId18" Type="http://schemas.openxmlformats.org/officeDocument/2006/relationships/customXml" Target="../ink/ink619.xml"/><Relationship Id="rId26" Type="http://schemas.openxmlformats.org/officeDocument/2006/relationships/customXml" Target="../ink/ink623.xml"/><Relationship Id="rId39" Type="http://schemas.openxmlformats.org/officeDocument/2006/relationships/image" Target="../media/image633.emf"/><Relationship Id="rId21" Type="http://schemas.openxmlformats.org/officeDocument/2006/relationships/image" Target="../media/image624.emf"/><Relationship Id="rId34" Type="http://schemas.openxmlformats.org/officeDocument/2006/relationships/customXml" Target="../ink/ink627.xml"/><Relationship Id="rId42" Type="http://schemas.openxmlformats.org/officeDocument/2006/relationships/customXml" Target="../ink/ink631.xml"/><Relationship Id="rId47" Type="http://schemas.openxmlformats.org/officeDocument/2006/relationships/image" Target="../media/image637.emf"/><Relationship Id="rId50" Type="http://schemas.openxmlformats.org/officeDocument/2006/relationships/customXml" Target="../ink/ink635.xml"/><Relationship Id="rId55" Type="http://schemas.openxmlformats.org/officeDocument/2006/relationships/image" Target="../media/image641.emf"/><Relationship Id="rId7" Type="http://schemas.openxmlformats.org/officeDocument/2006/relationships/image" Target="../media/image617.emf"/><Relationship Id="rId2" Type="http://schemas.openxmlformats.org/officeDocument/2006/relationships/customXml" Target="../ink/ink611.xml"/><Relationship Id="rId16" Type="http://schemas.openxmlformats.org/officeDocument/2006/relationships/customXml" Target="../ink/ink618.xml"/><Relationship Id="rId29" Type="http://schemas.openxmlformats.org/officeDocument/2006/relationships/image" Target="../media/image628.emf"/><Relationship Id="rId11" Type="http://schemas.openxmlformats.org/officeDocument/2006/relationships/image" Target="../media/image619.emf"/><Relationship Id="rId24" Type="http://schemas.openxmlformats.org/officeDocument/2006/relationships/customXml" Target="../ink/ink622.xml"/><Relationship Id="rId32" Type="http://schemas.openxmlformats.org/officeDocument/2006/relationships/customXml" Target="../ink/ink626.xml"/><Relationship Id="rId37" Type="http://schemas.openxmlformats.org/officeDocument/2006/relationships/image" Target="../media/image632.emf"/><Relationship Id="rId40" Type="http://schemas.openxmlformats.org/officeDocument/2006/relationships/customXml" Target="../ink/ink630.xml"/><Relationship Id="rId45" Type="http://schemas.openxmlformats.org/officeDocument/2006/relationships/image" Target="../media/image636.emf"/><Relationship Id="rId53" Type="http://schemas.openxmlformats.org/officeDocument/2006/relationships/image" Target="../media/image640.emf"/><Relationship Id="rId5" Type="http://schemas.openxmlformats.org/officeDocument/2006/relationships/image" Target="../media/image616.emf"/><Relationship Id="rId10" Type="http://schemas.openxmlformats.org/officeDocument/2006/relationships/customXml" Target="../ink/ink615.xml"/><Relationship Id="rId19" Type="http://schemas.openxmlformats.org/officeDocument/2006/relationships/image" Target="../media/image623.emf"/><Relationship Id="rId31" Type="http://schemas.openxmlformats.org/officeDocument/2006/relationships/image" Target="../media/image629.emf"/><Relationship Id="rId44" Type="http://schemas.openxmlformats.org/officeDocument/2006/relationships/customXml" Target="../ink/ink632.xml"/><Relationship Id="rId52" Type="http://schemas.openxmlformats.org/officeDocument/2006/relationships/customXml" Target="../ink/ink636.xml"/><Relationship Id="rId4" Type="http://schemas.openxmlformats.org/officeDocument/2006/relationships/customXml" Target="../ink/ink612.xml"/><Relationship Id="rId9" Type="http://schemas.openxmlformats.org/officeDocument/2006/relationships/image" Target="../media/image618.emf"/><Relationship Id="rId14" Type="http://schemas.openxmlformats.org/officeDocument/2006/relationships/customXml" Target="../ink/ink617.xml"/><Relationship Id="rId22" Type="http://schemas.openxmlformats.org/officeDocument/2006/relationships/customXml" Target="../ink/ink621.xml"/><Relationship Id="rId27" Type="http://schemas.openxmlformats.org/officeDocument/2006/relationships/image" Target="../media/image627.emf"/><Relationship Id="rId30" Type="http://schemas.openxmlformats.org/officeDocument/2006/relationships/customXml" Target="../ink/ink625.xml"/><Relationship Id="rId35" Type="http://schemas.openxmlformats.org/officeDocument/2006/relationships/image" Target="../media/image631.emf"/><Relationship Id="rId43" Type="http://schemas.openxmlformats.org/officeDocument/2006/relationships/image" Target="../media/image635.emf"/><Relationship Id="rId48" Type="http://schemas.openxmlformats.org/officeDocument/2006/relationships/customXml" Target="../ink/ink634.xml"/><Relationship Id="rId8" Type="http://schemas.openxmlformats.org/officeDocument/2006/relationships/customXml" Target="../ink/ink614.xml"/><Relationship Id="rId51" Type="http://schemas.openxmlformats.org/officeDocument/2006/relationships/image" Target="../media/image639.emf"/><Relationship Id="rId3" Type="http://schemas.openxmlformats.org/officeDocument/2006/relationships/image" Target="../media/image615.emf"/><Relationship Id="rId12" Type="http://schemas.openxmlformats.org/officeDocument/2006/relationships/customXml" Target="../ink/ink616.xml"/><Relationship Id="rId17" Type="http://schemas.openxmlformats.org/officeDocument/2006/relationships/image" Target="../media/image622.emf"/><Relationship Id="rId25" Type="http://schemas.openxmlformats.org/officeDocument/2006/relationships/image" Target="../media/image626.emf"/><Relationship Id="rId33" Type="http://schemas.openxmlformats.org/officeDocument/2006/relationships/image" Target="../media/image630.emf"/><Relationship Id="rId38" Type="http://schemas.openxmlformats.org/officeDocument/2006/relationships/customXml" Target="../ink/ink629.xml"/><Relationship Id="rId46" Type="http://schemas.openxmlformats.org/officeDocument/2006/relationships/customXml" Target="../ink/ink633.xml"/><Relationship Id="rId20" Type="http://schemas.openxmlformats.org/officeDocument/2006/relationships/customXml" Target="../ink/ink620.xml"/><Relationship Id="rId41" Type="http://schemas.openxmlformats.org/officeDocument/2006/relationships/image" Target="../media/image634.emf"/><Relationship Id="rId54" Type="http://schemas.openxmlformats.org/officeDocument/2006/relationships/customXml" Target="../ink/ink6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3.xml"/><Relationship Id="rId15" Type="http://schemas.openxmlformats.org/officeDocument/2006/relationships/image" Target="../media/image621.emf"/><Relationship Id="rId23" Type="http://schemas.openxmlformats.org/officeDocument/2006/relationships/image" Target="../media/image625.emf"/><Relationship Id="rId28" Type="http://schemas.openxmlformats.org/officeDocument/2006/relationships/customXml" Target="../ink/ink624.xml"/><Relationship Id="rId36" Type="http://schemas.openxmlformats.org/officeDocument/2006/relationships/customXml" Target="../ink/ink628.xml"/><Relationship Id="rId49" Type="http://schemas.openxmlformats.org/officeDocument/2006/relationships/image" Target="../media/image638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0.xml"/><Relationship Id="rId21" Type="http://schemas.openxmlformats.org/officeDocument/2006/relationships/image" Target="../media/image651.emf"/><Relationship Id="rId42" Type="http://schemas.openxmlformats.org/officeDocument/2006/relationships/customXml" Target="../ink/ink658.xml"/><Relationship Id="rId47" Type="http://schemas.openxmlformats.org/officeDocument/2006/relationships/image" Target="../media/image664.emf"/><Relationship Id="rId63" Type="http://schemas.openxmlformats.org/officeDocument/2006/relationships/image" Target="../media/image672.emf"/><Relationship Id="rId68" Type="http://schemas.openxmlformats.org/officeDocument/2006/relationships/customXml" Target="../ink/ink671.xml"/><Relationship Id="rId84" Type="http://schemas.openxmlformats.org/officeDocument/2006/relationships/customXml" Target="../ink/ink679.xml"/><Relationship Id="rId89" Type="http://schemas.openxmlformats.org/officeDocument/2006/relationships/image" Target="../media/image685.emf"/><Relationship Id="rId16" Type="http://schemas.openxmlformats.org/officeDocument/2006/relationships/customXml" Target="../ink/ink645.xml"/><Relationship Id="rId107" Type="http://schemas.openxmlformats.org/officeDocument/2006/relationships/image" Target="../media/image694.emf"/><Relationship Id="rId11" Type="http://schemas.openxmlformats.org/officeDocument/2006/relationships/image" Target="../media/image646.emf"/><Relationship Id="rId32" Type="http://schemas.openxmlformats.org/officeDocument/2006/relationships/customXml" Target="../ink/ink653.xml"/><Relationship Id="rId37" Type="http://schemas.openxmlformats.org/officeDocument/2006/relationships/image" Target="../media/image659.emf"/><Relationship Id="rId53" Type="http://schemas.openxmlformats.org/officeDocument/2006/relationships/image" Target="../media/image667.emf"/><Relationship Id="rId58" Type="http://schemas.openxmlformats.org/officeDocument/2006/relationships/customXml" Target="../ink/ink666.xml"/><Relationship Id="rId74" Type="http://schemas.openxmlformats.org/officeDocument/2006/relationships/customXml" Target="../ink/ink674.xml"/><Relationship Id="rId79" Type="http://schemas.openxmlformats.org/officeDocument/2006/relationships/image" Target="../media/image680.emf"/><Relationship Id="rId102" Type="http://schemas.openxmlformats.org/officeDocument/2006/relationships/customXml" Target="../ink/ink688.xml"/><Relationship Id="rId5" Type="http://schemas.openxmlformats.org/officeDocument/2006/relationships/image" Target="../media/image643.emf"/><Relationship Id="rId90" Type="http://schemas.openxmlformats.org/officeDocument/2006/relationships/customXml" Target="../ink/ink682.xml"/><Relationship Id="rId95" Type="http://schemas.openxmlformats.org/officeDocument/2006/relationships/image" Target="../media/image688.emf"/><Relationship Id="rId22" Type="http://schemas.openxmlformats.org/officeDocument/2006/relationships/customXml" Target="../ink/ink648.xml"/><Relationship Id="rId27" Type="http://schemas.openxmlformats.org/officeDocument/2006/relationships/image" Target="../media/image654.emf"/><Relationship Id="rId43" Type="http://schemas.openxmlformats.org/officeDocument/2006/relationships/image" Target="../media/image662.emf"/><Relationship Id="rId48" Type="http://schemas.openxmlformats.org/officeDocument/2006/relationships/customXml" Target="../ink/ink661.xml"/><Relationship Id="rId64" Type="http://schemas.openxmlformats.org/officeDocument/2006/relationships/customXml" Target="../ink/ink669.xml"/><Relationship Id="rId69" Type="http://schemas.openxmlformats.org/officeDocument/2006/relationships/image" Target="../media/image675.emf"/><Relationship Id="rId80" Type="http://schemas.openxmlformats.org/officeDocument/2006/relationships/customXml" Target="../ink/ink677.xml"/><Relationship Id="rId85" Type="http://schemas.openxmlformats.org/officeDocument/2006/relationships/image" Target="../media/image683.emf"/><Relationship Id="rId12" Type="http://schemas.openxmlformats.org/officeDocument/2006/relationships/customXml" Target="../ink/ink643.xml"/><Relationship Id="rId17" Type="http://schemas.openxmlformats.org/officeDocument/2006/relationships/image" Target="../media/image649.emf"/><Relationship Id="rId33" Type="http://schemas.openxmlformats.org/officeDocument/2006/relationships/image" Target="../media/image657.emf"/><Relationship Id="rId38" Type="http://schemas.openxmlformats.org/officeDocument/2006/relationships/customXml" Target="../ink/ink656.xml"/><Relationship Id="rId59" Type="http://schemas.openxmlformats.org/officeDocument/2006/relationships/image" Target="../media/image670.emf"/><Relationship Id="rId103" Type="http://schemas.openxmlformats.org/officeDocument/2006/relationships/image" Target="../media/image692.emf"/><Relationship Id="rId20" Type="http://schemas.openxmlformats.org/officeDocument/2006/relationships/customXml" Target="../ink/ink647.xml"/><Relationship Id="rId41" Type="http://schemas.openxmlformats.org/officeDocument/2006/relationships/image" Target="../media/image661.emf"/><Relationship Id="rId54" Type="http://schemas.openxmlformats.org/officeDocument/2006/relationships/customXml" Target="../ink/ink664.xml"/><Relationship Id="rId62" Type="http://schemas.openxmlformats.org/officeDocument/2006/relationships/customXml" Target="../ink/ink668.xml"/><Relationship Id="rId70" Type="http://schemas.openxmlformats.org/officeDocument/2006/relationships/customXml" Target="../ink/ink672.xml"/><Relationship Id="rId75" Type="http://schemas.openxmlformats.org/officeDocument/2006/relationships/image" Target="../media/image678.emf"/><Relationship Id="rId83" Type="http://schemas.openxmlformats.org/officeDocument/2006/relationships/image" Target="../media/image682.emf"/><Relationship Id="rId88" Type="http://schemas.openxmlformats.org/officeDocument/2006/relationships/customXml" Target="../ink/ink681.xml"/><Relationship Id="rId91" Type="http://schemas.openxmlformats.org/officeDocument/2006/relationships/image" Target="../media/image686.emf"/><Relationship Id="rId96" Type="http://schemas.openxmlformats.org/officeDocument/2006/relationships/customXml" Target="../ink/ink6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0.xml"/><Relationship Id="rId15" Type="http://schemas.openxmlformats.org/officeDocument/2006/relationships/image" Target="../media/image648.emf"/><Relationship Id="rId23" Type="http://schemas.openxmlformats.org/officeDocument/2006/relationships/image" Target="../media/image652.emf"/><Relationship Id="rId28" Type="http://schemas.openxmlformats.org/officeDocument/2006/relationships/customXml" Target="../ink/ink651.xml"/><Relationship Id="rId36" Type="http://schemas.openxmlformats.org/officeDocument/2006/relationships/customXml" Target="../ink/ink655.xml"/><Relationship Id="rId49" Type="http://schemas.openxmlformats.org/officeDocument/2006/relationships/image" Target="../media/image665.emf"/><Relationship Id="rId57" Type="http://schemas.openxmlformats.org/officeDocument/2006/relationships/image" Target="../media/image669.emf"/><Relationship Id="rId106" Type="http://schemas.openxmlformats.org/officeDocument/2006/relationships/customXml" Target="../ink/ink690.xml"/><Relationship Id="rId10" Type="http://schemas.openxmlformats.org/officeDocument/2006/relationships/customXml" Target="../ink/ink642.xml"/><Relationship Id="rId31" Type="http://schemas.openxmlformats.org/officeDocument/2006/relationships/image" Target="../media/image656.emf"/><Relationship Id="rId44" Type="http://schemas.openxmlformats.org/officeDocument/2006/relationships/customXml" Target="../ink/ink659.xml"/><Relationship Id="rId52" Type="http://schemas.openxmlformats.org/officeDocument/2006/relationships/customXml" Target="../ink/ink663.xml"/><Relationship Id="rId60" Type="http://schemas.openxmlformats.org/officeDocument/2006/relationships/customXml" Target="../ink/ink667.xml"/><Relationship Id="rId65" Type="http://schemas.openxmlformats.org/officeDocument/2006/relationships/image" Target="../media/image673.emf"/><Relationship Id="rId73" Type="http://schemas.openxmlformats.org/officeDocument/2006/relationships/image" Target="../media/image677.emf"/><Relationship Id="rId78" Type="http://schemas.openxmlformats.org/officeDocument/2006/relationships/customXml" Target="../ink/ink676.xml"/><Relationship Id="rId81" Type="http://schemas.openxmlformats.org/officeDocument/2006/relationships/image" Target="../media/image681.emf"/><Relationship Id="rId86" Type="http://schemas.openxmlformats.org/officeDocument/2006/relationships/customXml" Target="../ink/ink680.xml"/><Relationship Id="rId94" Type="http://schemas.openxmlformats.org/officeDocument/2006/relationships/customXml" Target="../ink/ink684.xml"/><Relationship Id="rId99" Type="http://schemas.openxmlformats.org/officeDocument/2006/relationships/image" Target="../media/image690.emf"/><Relationship Id="rId101" Type="http://schemas.openxmlformats.org/officeDocument/2006/relationships/image" Target="../media/image691.emf"/><Relationship Id="rId4" Type="http://schemas.openxmlformats.org/officeDocument/2006/relationships/customXml" Target="../ink/ink639.xml"/><Relationship Id="rId9" Type="http://schemas.openxmlformats.org/officeDocument/2006/relationships/image" Target="../media/image645.emf"/><Relationship Id="rId13" Type="http://schemas.openxmlformats.org/officeDocument/2006/relationships/image" Target="../media/image647.emf"/><Relationship Id="rId18" Type="http://schemas.openxmlformats.org/officeDocument/2006/relationships/customXml" Target="../ink/ink646.xml"/><Relationship Id="rId39" Type="http://schemas.openxmlformats.org/officeDocument/2006/relationships/image" Target="../media/image660.emf"/><Relationship Id="rId34" Type="http://schemas.openxmlformats.org/officeDocument/2006/relationships/customXml" Target="../ink/ink654.xml"/><Relationship Id="rId50" Type="http://schemas.openxmlformats.org/officeDocument/2006/relationships/customXml" Target="../ink/ink662.xml"/><Relationship Id="rId55" Type="http://schemas.openxmlformats.org/officeDocument/2006/relationships/image" Target="../media/image668.emf"/><Relationship Id="rId76" Type="http://schemas.openxmlformats.org/officeDocument/2006/relationships/customXml" Target="../ink/ink675.xml"/><Relationship Id="rId97" Type="http://schemas.openxmlformats.org/officeDocument/2006/relationships/image" Target="../media/image689.emf"/><Relationship Id="rId104" Type="http://schemas.openxmlformats.org/officeDocument/2006/relationships/customXml" Target="../ink/ink689.xml"/><Relationship Id="rId7" Type="http://schemas.openxmlformats.org/officeDocument/2006/relationships/image" Target="../media/image644.emf"/><Relationship Id="rId71" Type="http://schemas.openxmlformats.org/officeDocument/2006/relationships/image" Target="../media/image676.emf"/><Relationship Id="rId92" Type="http://schemas.openxmlformats.org/officeDocument/2006/relationships/customXml" Target="../ink/ink683.xml"/><Relationship Id="rId2" Type="http://schemas.openxmlformats.org/officeDocument/2006/relationships/customXml" Target="../ink/ink638.xml"/><Relationship Id="rId29" Type="http://schemas.openxmlformats.org/officeDocument/2006/relationships/image" Target="../media/image655.emf"/><Relationship Id="rId24" Type="http://schemas.openxmlformats.org/officeDocument/2006/relationships/customXml" Target="../ink/ink649.xml"/><Relationship Id="rId40" Type="http://schemas.openxmlformats.org/officeDocument/2006/relationships/customXml" Target="../ink/ink657.xml"/><Relationship Id="rId45" Type="http://schemas.openxmlformats.org/officeDocument/2006/relationships/image" Target="../media/image663.emf"/><Relationship Id="rId66" Type="http://schemas.openxmlformats.org/officeDocument/2006/relationships/customXml" Target="../ink/ink670.xml"/><Relationship Id="rId87" Type="http://schemas.openxmlformats.org/officeDocument/2006/relationships/image" Target="../media/image684.emf"/><Relationship Id="rId61" Type="http://schemas.openxmlformats.org/officeDocument/2006/relationships/image" Target="../media/image671.emf"/><Relationship Id="rId82" Type="http://schemas.openxmlformats.org/officeDocument/2006/relationships/customXml" Target="../ink/ink678.xml"/><Relationship Id="rId19" Type="http://schemas.openxmlformats.org/officeDocument/2006/relationships/image" Target="../media/image650.emf"/><Relationship Id="rId14" Type="http://schemas.openxmlformats.org/officeDocument/2006/relationships/customXml" Target="../ink/ink644.xml"/><Relationship Id="rId30" Type="http://schemas.openxmlformats.org/officeDocument/2006/relationships/customXml" Target="../ink/ink652.xml"/><Relationship Id="rId35" Type="http://schemas.openxmlformats.org/officeDocument/2006/relationships/image" Target="../media/image658.emf"/><Relationship Id="rId56" Type="http://schemas.openxmlformats.org/officeDocument/2006/relationships/customXml" Target="../ink/ink665.xml"/><Relationship Id="rId77" Type="http://schemas.openxmlformats.org/officeDocument/2006/relationships/image" Target="../media/image679.emf"/><Relationship Id="rId100" Type="http://schemas.openxmlformats.org/officeDocument/2006/relationships/customXml" Target="../ink/ink687.xml"/><Relationship Id="rId105" Type="http://schemas.openxmlformats.org/officeDocument/2006/relationships/image" Target="../media/image693.emf"/><Relationship Id="rId8" Type="http://schemas.openxmlformats.org/officeDocument/2006/relationships/customXml" Target="../ink/ink641.xml"/><Relationship Id="rId51" Type="http://schemas.openxmlformats.org/officeDocument/2006/relationships/image" Target="../media/image666.emf"/><Relationship Id="rId72" Type="http://schemas.openxmlformats.org/officeDocument/2006/relationships/customXml" Target="../ink/ink673.xml"/><Relationship Id="rId93" Type="http://schemas.openxmlformats.org/officeDocument/2006/relationships/image" Target="../media/image687.emf"/><Relationship Id="rId98" Type="http://schemas.openxmlformats.org/officeDocument/2006/relationships/customXml" Target="../ink/ink686.xml"/><Relationship Id="rId3" Type="http://schemas.openxmlformats.org/officeDocument/2006/relationships/image" Target="../media/image642.emf"/><Relationship Id="rId25" Type="http://schemas.openxmlformats.org/officeDocument/2006/relationships/image" Target="../media/image653.emf"/><Relationship Id="rId46" Type="http://schemas.openxmlformats.org/officeDocument/2006/relationships/customXml" Target="../ink/ink660.xml"/><Relationship Id="rId67" Type="http://schemas.openxmlformats.org/officeDocument/2006/relationships/image" Target="../media/image67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4.xml"/><Relationship Id="rId13" Type="http://schemas.openxmlformats.org/officeDocument/2006/relationships/image" Target="../media/image700.emf"/><Relationship Id="rId3" Type="http://schemas.openxmlformats.org/officeDocument/2006/relationships/image" Target="../media/image695.emf"/><Relationship Id="rId7" Type="http://schemas.openxmlformats.org/officeDocument/2006/relationships/image" Target="../media/image697.emf"/><Relationship Id="rId12" Type="http://schemas.openxmlformats.org/officeDocument/2006/relationships/customXml" Target="../ink/ink696.xml"/><Relationship Id="rId17" Type="http://schemas.openxmlformats.org/officeDocument/2006/relationships/image" Target="../media/image702.emf"/><Relationship Id="rId2" Type="http://schemas.openxmlformats.org/officeDocument/2006/relationships/customXml" Target="../ink/ink691.xml"/><Relationship Id="rId16" Type="http://schemas.openxmlformats.org/officeDocument/2006/relationships/customXml" Target="../ink/ink6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3.xml"/><Relationship Id="rId11" Type="http://schemas.openxmlformats.org/officeDocument/2006/relationships/image" Target="../media/image699.emf"/><Relationship Id="rId5" Type="http://schemas.openxmlformats.org/officeDocument/2006/relationships/image" Target="../media/image696.emf"/><Relationship Id="rId15" Type="http://schemas.openxmlformats.org/officeDocument/2006/relationships/image" Target="../media/image701.emf"/><Relationship Id="rId10" Type="http://schemas.openxmlformats.org/officeDocument/2006/relationships/customXml" Target="../ink/ink695.xml"/><Relationship Id="rId4" Type="http://schemas.openxmlformats.org/officeDocument/2006/relationships/customXml" Target="../ink/ink692.xml"/><Relationship Id="rId9" Type="http://schemas.openxmlformats.org/officeDocument/2006/relationships/image" Target="../media/image698.emf"/><Relationship Id="rId14" Type="http://schemas.openxmlformats.org/officeDocument/2006/relationships/customXml" Target="../ink/ink69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8.emf"/><Relationship Id="rId18" Type="http://schemas.openxmlformats.org/officeDocument/2006/relationships/customXml" Target="../ink/ink707.xml"/><Relationship Id="rId26" Type="http://schemas.openxmlformats.org/officeDocument/2006/relationships/customXml" Target="../ink/ink711.xml"/><Relationship Id="rId39" Type="http://schemas.openxmlformats.org/officeDocument/2006/relationships/image" Target="../media/image721.emf"/><Relationship Id="rId21" Type="http://schemas.openxmlformats.org/officeDocument/2006/relationships/image" Target="../media/image712.emf"/><Relationship Id="rId34" Type="http://schemas.openxmlformats.org/officeDocument/2006/relationships/customXml" Target="../ink/ink715.xml"/><Relationship Id="rId42" Type="http://schemas.openxmlformats.org/officeDocument/2006/relationships/customXml" Target="../ink/ink719.xml"/><Relationship Id="rId47" Type="http://schemas.openxmlformats.org/officeDocument/2006/relationships/image" Target="../media/image725.emf"/><Relationship Id="rId7" Type="http://schemas.openxmlformats.org/officeDocument/2006/relationships/image" Target="../media/image705.emf"/><Relationship Id="rId2" Type="http://schemas.openxmlformats.org/officeDocument/2006/relationships/customXml" Target="../ink/ink699.xml"/><Relationship Id="rId16" Type="http://schemas.openxmlformats.org/officeDocument/2006/relationships/customXml" Target="../ink/ink706.xml"/><Relationship Id="rId29" Type="http://schemas.openxmlformats.org/officeDocument/2006/relationships/image" Target="../media/image716.emf"/><Relationship Id="rId11" Type="http://schemas.openxmlformats.org/officeDocument/2006/relationships/image" Target="../media/image707.emf"/><Relationship Id="rId24" Type="http://schemas.openxmlformats.org/officeDocument/2006/relationships/customXml" Target="../ink/ink710.xml"/><Relationship Id="rId32" Type="http://schemas.openxmlformats.org/officeDocument/2006/relationships/customXml" Target="../ink/ink714.xml"/><Relationship Id="rId37" Type="http://schemas.openxmlformats.org/officeDocument/2006/relationships/image" Target="../media/image720.emf"/><Relationship Id="rId40" Type="http://schemas.openxmlformats.org/officeDocument/2006/relationships/customXml" Target="../ink/ink718.xml"/><Relationship Id="rId45" Type="http://schemas.openxmlformats.org/officeDocument/2006/relationships/image" Target="../media/image724.emf"/><Relationship Id="rId5" Type="http://schemas.openxmlformats.org/officeDocument/2006/relationships/image" Target="../media/image704.emf"/><Relationship Id="rId15" Type="http://schemas.openxmlformats.org/officeDocument/2006/relationships/image" Target="../media/image709.emf"/><Relationship Id="rId23" Type="http://schemas.openxmlformats.org/officeDocument/2006/relationships/image" Target="../media/image713.emf"/><Relationship Id="rId28" Type="http://schemas.openxmlformats.org/officeDocument/2006/relationships/customXml" Target="../ink/ink712.xml"/><Relationship Id="rId36" Type="http://schemas.openxmlformats.org/officeDocument/2006/relationships/customXml" Target="../ink/ink716.xml"/><Relationship Id="rId49" Type="http://schemas.openxmlformats.org/officeDocument/2006/relationships/image" Target="../media/image726.emf"/><Relationship Id="rId10" Type="http://schemas.openxmlformats.org/officeDocument/2006/relationships/customXml" Target="../ink/ink703.xml"/><Relationship Id="rId19" Type="http://schemas.openxmlformats.org/officeDocument/2006/relationships/image" Target="../media/image711.emf"/><Relationship Id="rId31" Type="http://schemas.openxmlformats.org/officeDocument/2006/relationships/image" Target="../media/image717.emf"/><Relationship Id="rId44" Type="http://schemas.openxmlformats.org/officeDocument/2006/relationships/customXml" Target="../ink/ink720.xml"/><Relationship Id="rId4" Type="http://schemas.openxmlformats.org/officeDocument/2006/relationships/customXml" Target="../ink/ink700.xml"/><Relationship Id="rId9" Type="http://schemas.openxmlformats.org/officeDocument/2006/relationships/image" Target="../media/image706.emf"/><Relationship Id="rId14" Type="http://schemas.openxmlformats.org/officeDocument/2006/relationships/customXml" Target="../ink/ink705.xml"/><Relationship Id="rId22" Type="http://schemas.openxmlformats.org/officeDocument/2006/relationships/customXml" Target="../ink/ink709.xml"/><Relationship Id="rId27" Type="http://schemas.openxmlformats.org/officeDocument/2006/relationships/image" Target="../media/image715.emf"/><Relationship Id="rId30" Type="http://schemas.openxmlformats.org/officeDocument/2006/relationships/customXml" Target="../ink/ink713.xml"/><Relationship Id="rId35" Type="http://schemas.openxmlformats.org/officeDocument/2006/relationships/image" Target="../media/image719.emf"/><Relationship Id="rId43" Type="http://schemas.openxmlformats.org/officeDocument/2006/relationships/image" Target="../media/image723.emf"/><Relationship Id="rId48" Type="http://schemas.openxmlformats.org/officeDocument/2006/relationships/customXml" Target="../ink/ink722.xml"/><Relationship Id="rId8" Type="http://schemas.openxmlformats.org/officeDocument/2006/relationships/customXml" Target="../ink/ink702.xml"/><Relationship Id="rId3" Type="http://schemas.openxmlformats.org/officeDocument/2006/relationships/image" Target="../media/image703.emf"/><Relationship Id="rId12" Type="http://schemas.openxmlformats.org/officeDocument/2006/relationships/customXml" Target="../ink/ink704.xml"/><Relationship Id="rId17" Type="http://schemas.openxmlformats.org/officeDocument/2006/relationships/image" Target="../media/image710.emf"/><Relationship Id="rId25" Type="http://schemas.openxmlformats.org/officeDocument/2006/relationships/image" Target="../media/image714.emf"/><Relationship Id="rId33" Type="http://schemas.openxmlformats.org/officeDocument/2006/relationships/image" Target="../media/image718.emf"/><Relationship Id="rId38" Type="http://schemas.openxmlformats.org/officeDocument/2006/relationships/customXml" Target="../ink/ink717.xml"/><Relationship Id="rId46" Type="http://schemas.openxmlformats.org/officeDocument/2006/relationships/customXml" Target="../ink/ink721.xml"/><Relationship Id="rId20" Type="http://schemas.openxmlformats.org/officeDocument/2006/relationships/customXml" Target="../ink/ink708.xml"/><Relationship Id="rId41" Type="http://schemas.openxmlformats.org/officeDocument/2006/relationships/image" Target="../media/image72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6.xml"/><Relationship Id="rId13" Type="http://schemas.openxmlformats.org/officeDocument/2006/relationships/image" Target="../media/image732.emf"/><Relationship Id="rId18" Type="http://schemas.openxmlformats.org/officeDocument/2006/relationships/customXml" Target="../ink/ink731.xml"/><Relationship Id="rId3" Type="http://schemas.openxmlformats.org/officeDocument/2006/relationships/image" Target="../media/image727.emf"/><Relationship Id="rId21" Type="http://schemas.openxmlformats.org/officeDocument/2006/relationships/image" Target="../media/image736.emf"/><Relationship Id="rId7" Type="http://schemas.openxmlformats.org/officeDocument/2006/relationships/image" Target="../media/image729.emf"/><Relationship Id="rId12" Type="http://schemas.openxmlformats.org/officeDocument/2006/relationships/customXml" Target="../ink/ink728.xml"/><Relationship Id="rId17" Type="http://schemas.openxmlformats.org/officeDocument/2006/relationships/image" Target="../media/image734.emf"/><Relationship Id="rId2" Type="http://schemas.openxmlformats.org/officeDocument/2006/relationships/customXml" Target="../ink/ink723.xml"/><Relationship Id="rId16" Type="http://schemas.openxmlformats.org/officeDocument/2006/relationships/customXml" Target="../ink/ink730.xml"/><Relationship Id="rId20" Type="http://schemas.openxmlformats.org/officeDocument/2006/relationships/customXml" Target="../ink/ink7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5.xml"/><Relationship Id="rId11" Type="http://schemas.openxmlformats.org/officeDocument/2006/relationships/image" Target="../media/image731.emf"/><Relationship Id="rId5" Type="http://schemas.openxmlformats.org/officeDocument/2006/relationships/image" Target="../media/image728.emf"/><Relationship Id="rId15" Type="http://schemas.openxmlformats.org/officeDocument/2006/relationships/image" Target="../media/image733.emf"/><Relationship Id="rId10" Type="http://schemas.openxmlformats.org/officeDocument/2006/relationships/customXml" Target="../ink/ink727.xml"/><Relationship Id="rId19" Type="http://schemas.openxmlformats.org/officeDocument/2006/relationships/image" Target="../media/image735.emf"/><Relationship Id="rId4" Type="http://schemas.openxmlformats.org/officeDocument/2006/relationships/customXml" Target="../ink/ink724.xml"/><Relationship Id="rId9" Type="http://schemas.openxmlformats.org/officeDocument/2006/relationships/image" Target="../media/image730.emf"/><Relationship Id="rId14" Type="http://schemas.openxmlformats.org/officeDocument/2006/relationships/customXml" Target="../ink/ink729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4.xml"/><Relationship Id="rId21" Type="http://schemas.openxmlformats.org/officeDocument/2006/relationships/image" Target="../media/image747.emf"/><Relationship Id="rId42" Type="http://schemas.openxmlformats.org/officeDocument/2006/relationships/customXml" Target="../ink/ink752.xml"/><Relationship Id="rId47" Type="http://schemas.openxmlformats.org/officeDocument/2006/relationships/image" Target="../media/image760.emf"/><Relationship Id="rId63" Type="http://schemas.openxmlformats.org/officeDocument/2006/relationships/image" Target="../media/image768.emf"/><Relationship Id="rId68" Type="http://schemas.openxmlformats.org/officeDocument/2006/relationships/customXml" Target="../ink/ink765.xml"/><Relationship Id="rId2" Type="http://schemas.openxmlformats.org/officeDocument/2006/relationships/image" Target="../media/image5.png"/><Relationship Id="rId16" Type="http://schemas.openxmlformats.org/officeDocument/2006/relationships/customXml" Target="../ink/ink739.xml"/><Relationship Id="rId29" Type="http://schemas.openxmlformats.org/officeDocument/2006/relationships/image" Target="../media/image751.emf"/><Relationship Id="rId11" Type="http://schemas.openxmlformats.org/officeDocument/2006/relationships/image" Target="../media/image742.emf"/><Relationship Id="rId24" Type="http://schemas.openxmlformats.org/officeDocument/2006/relationships/customXml" Target="../ink/ink743.xml"/><Relationship Id="rId32" Type="http://schemas.openxmlformats.org/officeDocument/2006/relationships/customXml" Target="../ink/ink747.xml"/><Relationship Id="rId37" Type="http://schemas.openxmlformats.org/officeDocument/2006/relationships/image" Target="../media/image755.emf"/><Relationship Id="rId40" Type="http://schemas.openxmlformats.org/officeDocument/2006/relationships/customXml" Target="../ink/ink751.xml"/><Relationship Id="rId45" Type="http://schemas.openxmlformats.org/officeDocument/2006/relationships/image" Target="../media/image759.emf"/><Relationship Id="rId53" Type="http://schemas.openxmlformats.org/officeDocument/2006/relationships/image" Target="../media/image763.emf"/><Relationship Id="rId58" Type="http://schemas.openxmlformats.org/officeDocument/2006/relationships/customXml" Target="../ink/ink760.xml"/><Relationship Id="rId66" Type="http://schemas.openxmlformats.org/officeDocument/2006/relationships/customXml" Target="../ink/ink764.xml"/><Relationship Id="rId74" Type="http://schemas.openxmlformats.org/officeDocument/2006/relationships/customXml" Target="../ink/ink768.xml"/><Relationship Id="rId5" Type="http://schemas.openxmlformats.org/officeDocument/2006/relationships/image" Target="../media/image739.emf"/><Relationship Id="rId61" Type="http://schemas.openxmlformats.org/officeDocument/2006/relationships/image" Target="../media/image767.emf"/><Relationship Id="rId19" Type="http://schemas.openxmlformats.org/officeDocument/2006/relationships/image" Target="../media/image746.emf"/><Relationship Id="rId14" Type="http://schemas.openxmlformats.org/officeDocument/2006/relationships/customXml" Target="../ink/ink738.xml"/><Relationship Id="rId22" Type="http://schemas.openxmlformats.org/officeDocument/2006/relationships/customXml" Target="../ink/ink742.xml"/><Relationship Id="rId27" Type="http://schemas.openxmlformats.org/officeDocument/2006/relationships/image" Target="../media/image750.emf"/><Relationship Id="rId30" Type="http://schemas.openxmlformats.org/officeDocument/2006/relationships/customXml" Target="../ink/ink746.xml"/><Relationship Id="rId35" Type="http://schemas.openxmlformats.org/officeDocument/2006/relationships/image" Target="../media/image754.emf"/><Relationship Id="rId43" Type="http://schemas.openxmlformats.org/officeDocument/2006/relationships/image" Target="../media/image758.emf"/><Relationship Id="rId48" Type="http://schemas.openxmlformats.org/officeDocument/2006/relationships/customXml" Target="../ink/ink755.xml"/><Relationship Id="rId56" Type="http://schemas.openxmlformats.org/officeDocument/2006/relationships/customXml" Target="../ink/ink759.xml"/><Relationship Id="rId64" Type="http://schemas.openxmlformats.org/officeDocument/2006/relationships/customXml" Target="../ink/ink763.xml"/><Relationship Id="rId69" Type="http://schemas.openxmlformats.org/officeDocument/2006/relationships/image" Target="../media/image771.emf"/><Relationship Id="rId8" Type="http://schemas.openxmlformats.org/officeDocument/2006/relationships/customXml" Target="../ink/ink735.xml"/><Relationship Id="rId51" Type="http://schemas.openxmlformats.org/officeDocument/2006/relationships/image" Target="../media/image762.emf"/><Relationship Id="rId72" Type="http://schemas.openxmlformats.org/officeDocument/2006/relationships/customXml" Target="../ink/ink767.xml"/><Relationship Id="rId3" Type="http://schemas.openxmlformats.org/officeDocument/2006/relationships/image" Target="../media/image6.png"/><Relationship Id="rId12" Type="http://schemas.openxmlformats.org/officeDocument/2006/relationships/customXml" Target="../ink/ink737.xml"/><Relationship Id="rId17" Type="http://schemas.openxmlformats.org/officeDocument/2006/relationships/image" Target="../media/image745.emf"/><Relationship Id="rId25" Type="http://schemas.openxmlformats.org/officeDocument/2006/relationships/image" Target="../media/image749.emf"/><Relationship Id="rId33" Type="http://schemas.openxmlformats.org/officeDocument/2006/relationships/image" Target="../media/image753.emf"/><Relationship Id="rId38" Type="http://schemas.openxmlformats.org/officeDocument/2006/relationships/customXml" Target="../ink/ink750.xml"/><Relationship Id="rId46" Type="http://schemas.openxmlformats.org/officeDocument/2006/relationships/customXml" Target="../ink/ink754.xml"/><Relationship Id="rId59" Type="http://schemas.openxmlformats.org/officeDocument/2006/relationships/image" Target="../media/image766.emf"/><Relationship Id="rId67" Type="http://schemas.openxmlformats.org/officeDocument/2006/relationships/image" Target="../media/image770.emf"/><Relationship Id="rId20" Type="http://schemas.openxmlformats.org/officeDocument/2006/relationships/customXml" Target="../ink/ink741.xml"/><Relationship Id="rId41" Type="http://schemas.openxmlformats.org/officeDocument/2006/relationships/image" Target="../media/image757.emf"/><Relationship Id="rId54" Type="http://schemas.openxmlformats.org/officeDocument/2006/relationships/customXml" Target="../ink/ink758.xml"/><Relationship Id="rId62" Type="http://schemas.openxmlformats.org/officeDocument/2006/relationships/customXml" Target="../ink/ink762.xml"/><Relationship Id="rId70" Type="http://schemas.openxmlformats.org/officeDocument/2006/relationships/customXml" Target="../ink/ink766.xml"/><Relationship Id="rId75" Type="http://schemas.openxmlformats.org/officeDocument/2006/relationships/image" Target="../media/image77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4.xml"/><Relationship Id="rId15" Type="http://schemas.openxmlformats.org/officeDocument/2006/relationships/image" Target="../media/image744.emf"/><Relationship Id="rId23" Type="http://schemas.openxmlformats.org/officeDocument/2006/relationships/image" Target="../media/image748.emf"/><Relationship Id="rId28" Type="http://schemas.openxmlformats.org/officeDocument/2006/relationships/customXml" Target="../ink/ink745.xml"/><Relationship Id="rId36" Type="http://schemas.openxmlformats.org/officeDocument/2006/relationships/customXml" Target="../ink/ink749.xml"/><Relationship Id="rId49" Type="http://schemas.openxmlformats.org/officeDocument/2006/relationships/image" Target="../media/image761.emf"/><Relationship Id="rId57" Type="http://schemas.openxmlformats.org/officeDocument/2006/relationships/image" Target="../media/image765.emf"/><Relationship Id="rId10" Type="http://schemas.openxmlformats.org/officeDocument/2006/relationships/customXml" Target="../ink/ink736.xml"/><Relationship Id="rId31" Type="http://schemas.openxmlformats.org/officeDocument/2006/relationships/image" Target="../media/image752.emf"/><Relationship Id="rId44" Type="http://schemas.openxmlformats.org/officeDocument/2006/relationships/customXml" Target="../ink/ink753.xml"/><Relationship Id="rId52" Type="http://schemas.openxmlformats.org/officeDocument/2006/relationships/customXml" Target="../ink/ink757.xml"/><Relationship Id="rId60" Type="http://schemas.openxmlformats.org/officeDocument/2006/relationships/customXml" Target="../ink/ink761.xml"/><Relationship Id="rId65" Type="http://schemas.openxmlformats.org/officeDocument/2006/relationships/image" Target="../media/image769.emf"/><Relationship Id="rId73" Type="http://schemas.openxmlformats.org/officeDocument/2006/relationships/image" Target="../media/image773.emf"/><Relationship Id="rId4" Type="http://schemas.openxmlformats.org/officeDocument/2006/relationships/customXml" Target="../ink/ink733.xml"/><Relationship Id="rId9" Type="http://schemas.openxmlformats.org/officeDocument/2006/relationships/image" Target="../media/image741.emf"/><Relationship Id="rId13" Type="http://schemas.openxmlformats.org/officeDocument/2006/relationships/image" Target="../media/image743.emf"/><Relationship Id="rId18" Type="http://schemas.openxmlformats.org/officeDocument/2006/relationships/customXml" Target="../ink/ink740.xml"/><Relationship Id="rId39" Type="http://schemas.openxmlformats.org/officeDocument/2006/relationships/image" Target="../media/image756.emf"/><Relationship Id="rId34" Type="http://schemas.openxmlformats.org/officeDocument/2006/relationships/customXml" Target="../ink/ink748.xml"/><Relationship Id="rId50" Type="http://schemas.openxmlformats.org/officeDocument/2006/relationships/customXml" Target="../ink/ink756.xml"/><Relationship Id="rId55" Type="http://schemas.openxmlformats.org/officeDocument/2006/relationships/image" Target="../media/image764.emf"/><Relationship Id="rId7" Type="http://schemas.openxmlformats.org/officeDocument/2006/relationships/image" Target="../media/image740.emf"/><Relationship Id="rId71" Type="http://schemas.openxmlformats.org/officeDocument/2006/relationships/image" Target="../media/image772.e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0.emf"/><Relationship Id="rId18" Type="http://schemas.openxmlformats.org/officeDocument/2006/relationships/customXml" Target="../ink/ink777.xml"/><Relationship Id="rId26" Type="http://schemas.openxmlformats.org/officeDocument/2006/relationships/customXml" Target="../ink/ink781.xml"/><Relationship Id="rId39" Type="http://schemas.openxmlformats.org/officeDocument/2006/relationships/image" Target="../media/image793.emf"/><Relationship Id="rId21" Type="http://schemas.openxmlformats.org/officeDocument/2006/relationships/image" Target="../media/image784.emf"/><Relationship Id="rId34" Type="http://schemas.openxmlformats.org/officeDocument/2006/relationships/customXml" Target="../ink/ink785.xml"/><Relationship Id="rId42" Type="http://schemas.openxmlformats.org/officeDocument/2006/relationships/customXml" Target="../ink/ink789.xml"/><Relationship Id="rId47" Type="http://schemas.openxmlformats.org/officeDocument/2006/relationships/image" Target="../media/image797.emf"/><Relationship Id="rId50" Type="http://schemas.openxmlformats.org/officeDocument/2006/relationships/customXml" Target="../ink/ink793.xml"/><Relationship Id="rId7" Type="http://schemas.openxmlformats.org/officeDocument/2006/relationships/image" Target="../media/image777.emf"/><Relationship Id="rId2" Type="http://schemas.openxmlformats.org/officeDocument/2006/relationships/customXml" Target="../ink/ink769.xml"/><Relationship Id="rId16" Type="http://schemas.openxmlformats.org/officeDocument/2006/relationships/customXml" Target="../ink/ink776.xml"/><Relationship Id="rId29" Type="http://schemas.openxmlformats.org/officeDocument/2006/relationships/image" Target="../media/image788.emf"/><Relationship Id="rId11" Type="http://schemas.openxmlformats.org/officeDocument/2006/relationships/image" Target="../media/image779.emf"/><Relationship Id="rId24" Type="http://schemas.openxmlformats.org/officeDocument/2006/relationships/customXml" Target="../ink/ink780.xml"/><Relationship Id="rId32" Type="http://schemas.openxmlformats.org/officeDocument/2006/relationships/customXml" Target="../ink/ink784.xml"/><Relationship Id="rId37" Type="http://schemas.openxmlformats.org/officeDocument/2006/relationships/image" Target="../media/image792.emf"/><Relationship Id="rId40" Type="http://schemas.openxmlformats.org/officeDocument/2006/relationships/customXml" Target="../ink/ink788.xml"/><Relationship Id="rId45" Type="http://schemas.openxmlformats.org/officeDocument/2006/relationships/image" Target="../media/image796.emf"/><Relationship Id="rId5" Type="http://schemas.openxmlformats.org/officeDocument/2006/relationships/image" Target="../media/image776.emf"/><Relationship Id="rId15" Type="http://schemas.openxmlformats.org/officeDocument/2006/relationships/image" Target="../media/image781.emf"/><Relationship Id="rId23" Type="http://schemas.openxmlformats.org/officeDocument/2006/relationships/image" Target="../media/image785.emf"/><Relationship Id="rId28" Type="http://schemas.openxmlformats.org/officeDocument/2006/relationships/customXml" Target="../ink/ink782.xml"/><Relationship Id="rId36" Type="http://schemas.openxmlformats.org/officeDocument/2006/relationships/customXml" Target="../ink/ink786.xml"/><Relationship Id="rId49" Type="http://schemas.openxmlformats.org/officeDocument/2006/relationships/image" Target="../media/image798.emf"/><Relationship Id="rId10" Type="http://schemas.openxmlformats.org/officeDocument/2006/relationships/customXml" Target="../ink/ink773.xml"/><Relationship Id="rId19" Type="http://schemas.openxmlformats.org/officeDocument/2006/relationships/image" Target="../media/image783.emf"/><Relationship Id="rId31" Type="http://schemas.openxmlformats.org/officeDocument/2006/relationships/image" Target="../media/image789.emf"/><Relationship Id="rId44" Type="http://schemas.openxmlformats.org/officeDocument/2006/relationships/customXml" Target="../ink/ink790.xml"/><Relationship Id="rId4" Type="http://schemas.openxmlformats.org/officeDocument/2006/relationships/customXml" Target="../ink/ink770.xml"/><Relationship Id="rId9" Type="http://schemas.openxmlformats.org/officeDocument/2006/relationships/image" Target="../media/image778.emf"/><Relationship Id="rId14" Type="http://schemas.openxmlformats.org/officeDocument/2006/relationships/customXml" Target="../ink/ink775.xml"/><Relationship Id="rId22" Type="http://schemas.openxmlformats.org/officeDocument/2006/relationships/customXml" Target="../ink/ink779.xml"/><Relationship Id="rId27" Type="http://schemas.openxmlformats.org/officeDocument/2006/relationships/image" Target="../media/image787.emf"/><Relationship Id="rId30" Type="http://schemas.openxmlformats.org/officeDocument/2006/relationships/customXml" Target="../ink/ink783.xml"/><Relationship Id="rId35" Type="http://schemas.openxmlformats.org/officeDocument/2006/relationships/image" Target="../media/image791.emf"/><Relationship Id="rId43" Type="http://schemas.openxmlformats.org/officeDocument/2006/relationships/image" Target="../media/image795.emf"/><Relationship Id="rId48" Type="http://schemas.openxmlformats.org/officeDocument/2006/relationships/customXml" Target="../ink/ink792.xml"/><Relationship Id="rId8" Type="http://schemas.openxmlformats.org/officeDocument/2006/relationships/customXml" Target="../ink/ink772.xml"/><Relationship Id="rId51" Type="http://schemas.openxmlformats.org/officeDocument/2006/relationships/image" Target="../media/image799.emf"/><Relationship Id="rId3" Type="http://schemas.openxmlformats.org/officeDocument/2006/relationships/image" Target="../media/image775.emf"/><Relationship Id="rId12" Type="http://schemas.openxmlformats.org/officeDocument/2006/relationships/customXml" Target="../ink/ink774.xml"/><Relationship Id="rId17" Type="http://schemas.openxmlformats.org/officeDocument/2006/relationships/image" Target="../media/image782.emf"/><Relationship Id="rId25" Type="http://schemas.openxmlformats.org/officeDocument/2006/relationships/image" Target="../media/image786.emf"/><Relationship Id="rId33" Type="http://schemas.openxmlformats.org/officeDocument/2006/relationships/image" Target="../media/image790.emf"/><Relationship Id="rId38" Type="http://schemas.openxmlformats.org/officeDocument/2006/relationships/customXml" Target="../ink/ink787.xml"/><Relationship Id="rId46" Type="http://schemas.openxmlformats.org/officeDocument/2006/relationships/customXml" Target="../ink/ink791.xml"/><Relationship Id="rId20" Type="http://schemas.openxmlformats.org/officeDocument/2006/relationships/customXml" Target="../ink/ink778.xml"/><Relationship Id="rId41" Type="http://schemas.openxmlformats.org/officeDocument/2006/relationships/image" Target="../media/image79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9.xml"/><Relationship Id="rId21" Type="http://schemas.openxmlformats.org/officeDocument/2006/relationships/image" Target="../media/image76.emf"/><Relationship Id="rId42" Type="http://schemas.openxmlformats.org/officeDocument/2006/relationships/customXml" Target="../ink/ink87.xml"/><Relationship Id="rId47" Type="http://schemas.openxmlformats.org/officeDocument/2006/relationships/image" Target="../media/image89.emf"/><Relationship Id="rId63" Type="http://schemas.openxmlformats.org/officeDocument/2006/relationships/image" Target="../media/image97.emf"/><Relationship Id="rId68" Type="http://schemas.openxmlformats.org/officeDocument/2006/relationships/customXml" Target="../ink/ink100.xml"/><Relationship Id="rId84" Type="http://schemas.openxmlformats.org/officeDocument/2006/relationships/customXml" Target="../ink/ink108.xml"/><Relationship Id="rId89" Type="http://schemas.openxmlformats.org/officeDocument/2006/relationships/image" Target="../media/image110.emf"/><Relationship Id="rId16" Type="http://schemas.openxmlformats.org/officeDocument/2006/relationships/customXml" Target="../ink/ink74.xml"/><Relationship Id="rId11" Type="http://schemas.openxmlformats.org/officeDocument/2006/relationships/image" Target="../media/image71.emf"/><Relationship Id="rId32" Type="http://schemas.openxmlformats.org/officeDocument/2006/relationships/customXml" Target="../ink/ink82.xml"/><Relationship Id="rId37" Type="http://schemas.openxmlformats.org/officeDocument/2006/relationships/image" Target="../media/image84.emf"/><Relationship Id="rId53" Type="http://schemas.openxmlformats.org/officeDocument/2006/relationships/image" Target="../media/image92.emf"/><Relationship Id="rId58" Type="http://schemas.openxmlformats.org/officeDocument/2006/relationships/customXml" Target="../ink/ink95.xml"/><Relationship Id="rId74" Type="http://schemas.openxmlformats.org/officeDocument/2006/relationships/customXml" Target="../ink/ink103.xml"/><Relationship Id="rId79" Type="http://schemas.openxmlformats.org/officeDocument/2006/relationships/image" Target="../media/image105.emf"/><Relationship Id="rId5" Type="http://schemas.openxmlformats.org/officeDocument/2006/relationships/image" Target="../media/image68.emf"/><Relationship Id="rId90" Type="http://schemas.openxmlformats.org/officeDocument/2006/relationships/customXml" Target="../ink/ink111.xml"/><Relationship Id="rId95" Type="http://schemas.openxmlformats.org/officeDocument/2006/relationships/image" Target="../media/image113.emf"/><Relationship Id="rId22" Type="http://schemas.openxmlformats.org/officeDocument/2006/relationships/customXml" Target="../ink/ink77.xml"/><Relationship Id="rId27" Type="http://schemas.openxmlformats.org/officeDocument/2006/relationships/image" Target="../media/image79.emf"/><Relationship Id="rId43" Type="http://schemas.openxmlformats.org/officeDocument/2006/relationships/image" Target="../media/image87.emf"/><Relationship Id="rId48" Type="http://schemas.openxmlformats.org/officeDocument/2006/relationships/customXml" Target="../ink/ink90.xml"/><Relationship Id="rId64" Type="http://schemas.openxmlformats.org/officeDocument/2006/relationships/customXml" Target="../ink/ink98.xml"/><Relationship Id="rId69" Type="http://schemas.openxmlformats.org/officeDocument/2006/relationships/image" Target="../media/image100.emf"/><Relationship Id="rId8" Type="http://schemas.openxmlformats.org/officeDocument/2006/relationships/customXml" Target="../ink/ink70.xml"/><Relationship Id="rId51" Type="http://schemas.openxmlformats.org/officeDocument/2006/relationships/image" Target="../media/image91.emf"/><Relationship Id="rId72" Type="http://schemas.openxmlformats.org/officeDocument/2006/relationships/customXml" Target="../ink/ink102.xml"/><Relationship Id="rId80" Type="http://schemas.openxmlformats.org/officeDocument/2006/relationships/customXml" Target="../ink/ink106.xml"/><Relationship Id="rId85" Type="http://schemas.openxmlformats.org/officeDocument/2006/relationships/image" Target="../media/image108.emf"/><Relationship Id="rId93" Type="http://schemas.openxmlformats.org/officeDocument/2006/relationships/image" Target="../media/image112.emf"/><Relationship Id="rId3" Type="http://schemas.openxmlformats.org/officeDocument/2006/relationships/image" Target="../media/image67.emf"/><Relationship Id="rId12" Type="http://schemas.openxmlformats.org/officeDocument/2006/relationships/customXml" Target="../ink/ink72.xml"/><Relationship Id="rId17" Type="http://schemas.openxmlformats.org/officeDocument/2006/relationships/image" Target="../media/image74.emf"/><Relationship Id="rId25" Type="http://schemas.openxmlformats.org/officeDocument/2006/relationships/image" Target="../media/image78.emf"/><Relationship Id="rId33" Type="http://schemas.openxmlformats.org/officeDocument/2006/relationships/image" Target="../media/image82.emf"/><Relationship Id="rId38" Type="http://schemas.openxmlformats.org/officeDocument/2006/relationships/customXml" Target="../ink/ink85.xml"/><Relationship Id="rId46" Type="http://schemas.openxmlformats.org/officeDocument/2006/relationships/customXml" Target="../ink/ink89.xml"/><Relationship Id="rId59" Type="http://schemas.openxmlformats.org/officeDocument/2006/relationships/image" Target="../media/image95.emf"/><Relationship Id="rId67" Type="http://schemas.openxmlformats.org/officeDocument/2006/relationships/image" Target="../media/image99.emf"/><Relationship Id="rId20" Type="http://schemas.openxmlformats.org/officeDocument/2006/relationships/customXml" Target="../ink/ink76.xml"/><Relationship Id="rId41" Type="http://schemas.openxmlformats.org/officeDocument/2006/relationships/image" Target="../media/image86.emf"/><Relationship Id="rId54" Type="http://schemas.openxmlformats.org/officeDocument/2006/relationships/customXml" Target="../ink/ink93.xml"/><Relationship Id="rId62" Type="http://schemas.openxmlformats.org/officeDocument/2006/relationships/customXml" Target="../ink/ink97.xml"/><Relationship Id="rId70" Type="http://schemas.openxmlformats.org/officeDocument/2006/relationships/customXml" Target="../ink/ink101.xml"/><Relationship Id="rId75" Type="http://schemas.openxmlformats.org/officeDocument/2006/relationships/image" Target="../media/image103.emf"/><Relationship Id="rId83" Type="http://schemas.openxmlformats.org/officeDocument/2006/relationships/image" Target="../media/image107.emf"/><Relationship Id="rId88" Type="http://schemas.openxmlformats.org/officeDocument/2006/relationships/customXml" Target="../ink/ink110.xml"/><Relationship Id="rId91" Type="http://schemas.openxmlformats.org/officeDocument/2006/relationships/image" Target="../media/image11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.xml"/><Relationship Id="rId15" Type="http://schemas.openxmlformats.org/officeDocument/2006/relationships/image" Target="../media/image73.emf"/><Relationship Id="rId23" Type="http://schemas.openxmlformats.org/officeDocument/2006/relationships/image" Target="../media/image77.emf"/><Relationship Id="rId28" Type="http://schemas.openxmlformats.org/officeDocument/2006/relationships/customXml" Target="../ink/ink80.xml"/><Relationship Id="rId36" Type="http://schemas.openxmlformats.org/officeDocument/2006/relationships/customXml" Target="../ink/ink84.xml"/><Relationship Id="rId49" Type="http://schemas.openxmlformats.org/officeDocument/2006/relationships/image" Target="../media/image90.emf"/><Relationship Id="rId57" Type="http://schemas.openxmlformats.org/officeDocument/2006/relationships/image" Target="../media/image94.emf"/><Relationship Id="rId10" Type="http://schemas.openxmlformats.org/officeDocument/2006/relationships/customXml" Target="../ink/ink71.xml"/><Relationship Id="rId31" Type="http://schemas.openxmlformats.org/officeDocument/2006/relationships/image" Target="../media/image81.emf"/><Relationship Id="rId44" Type="http://schemas.openxmlformats.org/officeDocument/2006/relationships/customXml" Target="../ink/ink88.xml"/><Relationship Id="rId52" Type="http://schemas.openxmlformats.org/officeDocument/2006/relationships/customXml" Target="../ink/ink92.xml"/><Relationship Id="rId60" Type="http://schemas.openxmlformats.org/officeDocument/2006/relationships/customXml" Target="../ink/ink96.xml"/><Relationship Id="rId65" Type="http://schemas.openxmlformats.org/officeDocument/2006/relationships/image" Target="../media/image98.emf"/><Relationship Id="rId73" Type="http://schemas.openxmlformats.org/officeDocument/2006/relationships/image" Target="../media/image102.emf"/><Relationship Id="rId78" Type="http://schemas.openxmlformats.org/officeDocument/2006/relationships/customXml" Target="../ink/ink105.xml"/><Relationship Id="rId81" Type="http://schemas.openxmlformats.org/officeDocument/2006/relationships/image" Target="../media/image106.emf"/><Relationship Id="rId86" Type="http://schemas.openxmlformats.org/officeDocument/2006/relationships/customXml" Target="../ink/ink109.xml"/><Relationship Id="rId94" Type="http://schemas.openxmlformats.org/officeDocument/2006/relationships/customXml" Target="../ink/ink113.xml"/><Relationship Id="rId4" Type="http://schemas.openxmlformats.org/officeDocument/2006/relationships/customXml" Target="../ink/ink68.xml"/><Relationship Id="rId9" Type="http://schemas.openxmlformats.org/officeDocument/2006/relationships/image" Target="../media/image70.emf"/><Relationship Id="rId13" Type="http://schemas.openxmlformats.org/officeDocument/2006/relationships/image" Target="../media/image72.emf"/><Relationship Id="rId18" Type="http://schemas.openxmlformats.org/officeDocument/2006/relationships/customXml" Target="../ink/ink75.xml"/><Relationship Id="rId39" Type="http://schemas.openxmlformats.org/officeDocument/2006/relationships/image" Target="../media/image85.emf"/><Relationship Id="rId34" Type="http://schemas.openxmlformats.org/officeDocument/2006/relationships/customXml" Target="../ink/ink83.xml"/><Relationship Id="rId50" Type="http://schemas.openxmlformats.org/officeDocument/2006/relationships/customXml" Target="../ink/ink91.xml"/><Relationship Id="rId55" Type="http://schemas.openxmlformats.org/officeDocument/2006/relationships/image" Target="../media/image93.emf"/><Relationship Id="rId76" Type="http://schemas.openxmlformats.org/officeDocument/2006/relationships/customXml" Target="../ink/ink104.xml"/><Relationship Id="rId7" Type="http://schemas.openxmlformats.org/officeDocument/2006/relationships/image" Target="../media/image69.emf"/><Relationship Id="rId71" Type="http://schemas.openxmlformats.org/officeDocument/2006/relationships/image" Target="../media/image101.emf"/><Relationship Id="rId92" Type="http://schemas.openxmlformats.org/officeDocument/2006/relationships/customXml" Target="../ink/ink112.xml"/><Relationship Id="rId2" Type="http://schemas.openxmlformats.org/officeDocument/2006/relationships/customXml" Target="../ink/ink67.xml"/><Relationship Id="rId29" Type="http://schemas.openxmlformats.org/officeDocument/2006/relationships/image" Target="../media/image80.emf"/><Relationship Id="rId24" Type="http://schemas.openxmlformats.org/officeDocument/2006/relationships/customXml" Target="../ink/ink78.xml"/><Relationship Id="rId40" Type="http://schemas.openxmlformats.org/officeDocument/2006/relationships/customXml" Target="../ink/ink86.xml"/><Relationship Id="rId45" Type="http://schemas.openxmlformats.org/officeDocument/2006/relationships/image" Target="../media/image88.emf"/><Relationship Id="rId66" Type="http://schemas.openxmlformats.org/officeDocument/2006/relationships/customXml" Target="../ink/ink99.xml"/><Relationship Id="rId87" Type="http://schemas.openxmlformats.org/officeDocument/2006/relationships/image" Target="../media/image109.emf"/><Relationship Id="rId61" Type="http://schemas.openxmlformats.org/officeDocument/2006/relationships/image" Target="../media/image96.emf"/><Relationship Id="rId82" Type="http://schemas.openxmlformats.org/officeDocument/2006/relationships/customXml" Target="../ink/ink107.xml"/><Relationship Id="rId19" Type="http://schemas.openxmlformats.org/officeDocument/2006/relationships/image" Target="../media/image75.emf"/><Relationship Id="rId14" Type="http://schemas.openxmlformats.org/officeDocument/2006/relationships/customXml" Target="../ink/ink73.xml"/><Relationship Id="rId30" Type="http://schemas.openxmlformats.org/officeDocument/2006/relationships/customXml" Target="../ink/ink81.xml"/><Relationship Id="rId35" Type="http://schemas.openxmlformats.org/officeDocument/2006/relationships/image" Target="../media/image83.emf"/><Relationship Id="rId56" Type="http://schemas.openxmlformats.org/officeDocument/2006/relationships/customXml" Target="../ink/ink94.xml"/><Relationship Id="rId77" Type="http://schemas.openxmlformats.org/officeDocument/2006/relationships/image" Target="../media/image104.emf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06.xml"/><Relationship Id="rId21" Type="http://schemas.openxmlformats.org/officeDocument/2006/relationships/image" Target="../media/image809.emf"/><Relationship Id="rId42" Type="http://schemas.openxmlformats.org/officeDocument/2006/relationships/customXml" Target="../ink/ink814.xml"/><Relationship Id="rId47" Type="http://schemas.openxmlformats.org/officeDocument/2006/relationships/image" Target="../media/image822.emf"/><Relationship Id="rId63" Type="http://schemas.openxmlformats.org/officeDocument/2006/relationships/image" Target="../media/image830.emf"/><Relationship Id="rId68" Type="http://schemas.openxmlformats.org/officeDocument/2006/relationships/customXml" Target="../ink/ink827.xml"/><Relationship Id="rId7" Type="http://schemas.openxmlformats.org/officeDocument/2006/relationships/image" Target="../media/image802.emf"/><Relationship Id="rId71" Type="http://schemas.openxmlformats.org/officeDocument/2006/relationships/image" Target="../media/image834.emf"/><Relationship Id="rId2" Type="http://schemas.openxmlformats.org/officeDocument/2006/relationships/customXml" Target="../ink/ink794.xml"/><Relationship Id="rId16" Type="http://schemas.openxmlformats.org/officeDocument/2006/relationships/customXml" Target="../ink/ink801.xml"/><Relationship Id="rId29" Type="http://schemas.openxmlformats.org/officeDocument/2006/relationships/image" Target="../media/image813.emf"/><Relationship Id="rId11" Type="http://schemas.openxmlformats.org/officeDocument/2006/relationships/image" Target="../media/image804.emf"/><Relationship Id="rId24" Type="http://schemas.openxmlformats.org/officeDocument/2006/relationships/customXml" Target="../ink/ink805.xml"/><Relationship Id="rId32" Type="http://schemas.openxmlformats.org/officeDocument/2006/relationships/customXml" Target="../ink/ink809.xml"/><Relationship Id="rId37" Type="http://schemas.openxmlformats.org/officeDocument/2006/relationships/image" Target="../media/image817.emf"/><Relationship Id="rId40" Type="http://schemas.openxmlformats.org/officeDocument/2006/relationships/customXml" Target="../ink/ink813.xml"/><Relationship Id="rId45" Type="http://schemas.openxmlformats.org/officeDocument/2006/relationships/image" Target="../media/image821.emf"/><Relationship Id="rId53" Type="http://schemas.openxmlformats.org/officeDocument/2006/relationships/image" Target="../media/image825.emf"/><Relationship Id="rId58" Type="http://schemas.openxmlformats.org/officeDocument/2006/relationships/customXml" Target="../ink/ink822.xml"/><Relationship Id="rId66" Type="http://schemas.openxmlformats.org/officeDocument/2006/relationships/customXml" Target="../ink/ink826.xml"/><Relationship Id="rId5" Type="http://schemas.openxmlformats.org/officeDocument/2006/relationships/image" Target="../media/image801.emf"/><Relationship Id="rId61" Type="http://schemas.openxmlformats.org/officeDocument/2006/relationships/image" Target="../media/image829.emf"/><Relationship Id="rId19" Type="http://schemas.openxmlformats.org/officeDocument/2006/relationships/image" Target="../media/image808.emf"/><Relationship Id="rId14" Type="http://schemas.openxmlformats.org/officeDocument/2006/relationships/customXml" Target="../ink/ink800.xml"/><Relationship Id="rId22" Type="http://schemas.openxmlformats.org/officeDocument/2006/relationships/customXml" Target="../ink/ink804.xml"/><Relationship Id="rId27" Type="http://schemas.openxmlformats.org/officeDocument/2006/relationships/image" Target="../media/image812.emf"/><Relationship Id="rId30" Type="http://schemas.openxmlformats.org/officeDocument/2006/relationships/customXml" Target="../ink/ink808.xml"/><Relationship Id="rId35" Type="http://schemas.openxmlformats.org/officeDocument/2006/relationships/image" Target="../media/image816.emf"/><Relationship Id="rId43" Type="http://schemas.openxmlformats.org/officeDocument/2006/relationships/image" Target="../media/image820.emf"/><Relationship Id="rId48" Type="http://schemas.openxmlformats.org/officeDocument/2006/relationships/customXml" Target="../ink/ink817.xml"/><Relationship Id="rId56" Type="http://schemas.openxmlformats.org/officeDocument/2006/relationships/customXml" Target="../ink/ink821.xml"/><Relationship Id="rId64" Type="http://schemas.openxmlformats.org/officeDocument/2006/relationships/customXml" Target="../ink/ink825.xml"/><Relationship Id="rId69" Type="http://schemas.openxmlformats.org/officeDocument/2006/relationships/image" Target="../media/image833.emf"/><Relationship Id="rId8" Type="http://schemas.openxmlformats.org/officeDocument/2006/relationships/customXml" Target="../ink/ink797.xml"/><Relationship Id="rId51" Type="http://schemas.openxmlformats.org/officeDocument/2006/relationships/image" Target="../media/image824.emf"/><Relationship Id="rId3" Type="http://schemas.openxmlformats.org/officeDocument/2006/relationships/image" Target="../media/image800.emf"/><Relationship Id="rId12" Type="http://schemas.openxmlformats.org/officeDocument/2006/relationships/customXml" Target="../ink/ink799.xml"/><Relationship Id="rId17" Type="http://schemas.openxmlformats.org/officeDocument/2006/relationships/image" Target="../media/image807.emf"/><Relationship Id="rId25" Type="http://schemas.openxmlformats.org/officeDocument/2006/relationships/image" Target="../media/image811.emf"/><Relationship Id="rId33" Type="http://schemas.openxmlformats.org/officeDocument/2006/relationships/image" Target="../media/image815.emf"/><Relationship Id="rId38" Type="http://schemas.openxmlformats.org/officeDocument/2006/relationships/customXml" Target="../ink/ink812.xml"/><Relationship Id="rId46" Type="http://schemas.openxmlformats.org/officeDocument/2006/relationships/customXml" Target="../ink/ink816.xml"/><Relationship Id="rId59" Type="http://schemas.openxmlformats.org/officeDocument/2006/relationships/image" Target="../media/image828.emf"/><Relationship Id="rId67" Type="http://schemas.openxmlformats.org/officeDocument/2006/relationships/image" Target="../media/image832.emf"/><Relationship Id="rId20" Type="http://schemas.openxmlformats.org/officeDocument/2006/relationships/customXml" Target="../ink/ink803.xml"/><Relationship Id="rId41" Type="http://schemas.openxmlformats.org/officeDocument/2006/relationships/image" Target="../media/image819.emf"/><Relationship Id="rId54" Type="http://schemas.openxmlformats.org/officeDocument/2006/relationships/customXml" Target="../ink/ink820.xml"/><Relationship Id="rId62" Type="http://schemas.openxmlformats.org/officeDocument/2006/relationships/customXml" Target="../ink/ink824.xml"/><Relationship Id="rId70" Type="http://schemas.openxmlformats.org/officeDocument/2006/relationships/customXml" Target="../ink/ink8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6.xml"/><Relationship Id="rId15" Type="http://schemas.openxmlformats.org/officeDocument/2006/relationships/image" Target="../media/image806.emf"/><Relationship Id="rId23" Type="http://schemas.openxmlformats.org/officeDocument/2006/relationships/image" Target="../media/image810.emf"/><Relationship Id="rId28" Type="http://schemas.openxmlformats.org/officeDocument/2006/relationships/customXml" Target="../ink/ink807.xml"/><Relationship Id="rId36" Type="http://schemas.openxmlformats.org/officeDocument/2006/relationships/customXml" Target="../ink/ink811.xml"/><Relationship Id="rId49" Type="http://schemas.openxmlformats.org/officeDocument/2006/relationships/image" Target="../media/image823.emf"/><Relationship Id="rId57" Type="http://schemas.openxmlformats.org/officeDocument/2006/relationships/image" Target="../media/image827.emf"/><Relationship Id="rId10" Type="http://schemas.openxmlformats.org/officeDocument/2006/relationships/customXml" Target="../ink/ink798.xml"/><Relationship Id="rId31" Type="http://schemas.openxmlformats.org/officeDocument/2006/relationships/image" Target="../media/image814.emf"/><Relationship Id="rId44" Type="http://schemas.openxmlformats.org/officeDocument/2006/relationships/customXml" Target="../ink/ink815.xml"/><Relationship Id="rId52" Type="http://schemas.openxmlformats.org/officeDocument/2006/relationships/customXml" Target="../ink/ink819.xml"/><Relationship Id="rId60" Type="http://schemas.openxmlformats.org/officeDocument/2006/relationships/customXml" Target="../ink/ink823.xml"/><Relationship Id="rId65" Type="http://schemas.openxmlformats.org/officeDocument/2006/relationships/image" Target="../media/image831.emf"/><Relationship Id="rId4" Type="http://schemas.openxmlformats.org/officeDocument/2006/relationships/customXml" Target="../ink/ink795.xml"/><Relationship Id="rId9" Type="http://schemas.openxmlformats.org/officeDocument/2006/relationships/image" Target="../media/image803.emf"/><Relationship Id="rId13" Type="http://schemas.openxmlformats.org/officeDocument/2006/relationships/image" Target="../media/image805.emf"/><Relationship Id="rId18" Type="http://schemas.openxmlformats.org/officeDocument/2006/relationships/customXml" Target="../ink/ink802.xml"/><Relationship Id="rId39" Type="http://schemas.openxmlformats.org/officeDocument/2006/relationships/image" Target="../media/image818.emf"/><Relationship Id="rId34" Type="http://schemas.openxmlformats.org/officeDocument/2006/relationships/customXml" Target="../ink/ink810.xml"/><Relationship Id="rId50" Type="http://schemas.openxmlformats.org/officeDocument/2006/relationships/customXml" Target="../ink/ink818.xml"/><Relationship Id="rId55" Type="http://schemas.openxmlformats.org/officeDocument/2006/relationships/image" Target="../media/image826.emf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1.xml"/><Relationship Id="rId21" Type="http://schemas.openxmlformats.org/officeDocument/2006/relationships/image" Target="../media/image844.emf"/><Relationship Id="rId42" Type="http://schemas.openxmlformats.org/officeDocument/2006/relationships/customXml" Target="../ink/ink849.xml"/><Relationship Id="rId47" Type="http://schemas.openxmlformats.org/officeDocument/2006/relationships/image" Target="../media/image857.emf"/><Relationship Id="rId63" Type="http://schemas.openxmlformats.org/officeDocument/2006/relationships/image" Target="../media/image865.emf"/><Relationship Id="rId68" Type="http://schemas.openxmlformats.org/officeDocument/2006/relationships/customXml" Target="../ink/ink862.xml"/><Relationship Id="rId16" Type="http://schemas.openxmlformats.org/officeDocument/2006/relationships/customXml" Target="../ink/ink836.xml"/><Relationship Id="rId11" Type="http://schemas.openxmlformats.org/officeDocument/2006/relationships/image" Target="../media/image839.emf"/><Relationship Id="rId24" Type="http://schemas.openxmlformats.org/officeDocument/2006/relationships/customXml" Target="../ink/ink840.xml"/><Relationship Id="rId32" Type="http://schemas.openxmlformats.org/officeDocument/2006/relationships/customXml" Target="../ink/ink844.xml"/><Relationship Id="rId37" Type="http://schemas.openxmlformats.org/officeDocument/2006/relationships/image" Target="../media/image852.emf"/><Relationship Id="rId40" Type="http://schemas.openxmlformats.org/officeDocument/2006/relationships/customXml" Target="../ink/ink848.xml"/><Relationship Id="rId45" Type="http://schemas.openxmlformats.org/officeDocument/2006/relationships/image" Target="../media/image856.emf"/><Relationship Id="rId53" Type="http://schemas.openxmlformats.org/officeDocument/2006/relationships/image" Target="../media/image860.emf"/><Relationship Id="rId58" Type="http://schemas.openxmlformats.org/officeDocument/2006/relationships/customXml" Target="../ink/ink857.xml"/><Relationship Id="rId66" Type="http://schemas.openxmlformats.org/officeDocument/2006/relationships/customXml" Target="../ink/ink861.xml"/><Relationship Id="rId74" Type="http://schemas.openxmlformats.org/officeDocument/2006/relationships/customXml" Target="../ink/ink865.xml"/><Relationship Id="rId79" Type="http://schemas.openxmlformats.org/officeDocument/2006/relationships/image" Target="../media/image873.emf"/><Relationship Id="rId5" Type="http://schemas.openxmlformats.org/officeDocument/2006/relationships/image" Target="../media/image836.emf"/><Relationship Id="rId61" Type="http://schemas.openxmlformats.org/officeDocument/2006/relationships/image" Target="../media/image864.emf"/><Relationship Id="rId19" Type="http://schemas.openxmlformats.org/officeDocument/2006/relationships/image" Target="../media/image843.emf"/><Relationship Id="rId14" Type="http://schemas.openxmlformats.org/officeDocument/2006/relationships/customXml" Target="../ink/ink835.xml"/><Relationship Id="rId22" Type="http://schemas.openxmlformats.org/officeDocument/2006/relationships/customXml" Target="../ink/ink839.xml"/><Relationship Id="rId27" Type="http://schemas.openxmlformats.org/officeDocument/2006/relationships/image" Target="../media/image847.emf"/><Relationship Id="rId30" Type="http://schemas.openxmlformats.org/officeDocument/2006/relationships/customXml" Target="../ink/ink843.xml"/><Relationship Id="rId35" Type="http://schemas.openxmlformats.org/officeDocument/2006/relationships/image" Target="../media/image851.emf"/><Relationship Id="rId43" Type="http://schemas.openxmlformats.org/officeDocument/2006/relationships/image" Target="../media/image855.emf"/><Relationship Id="rId48" Type="http://schemas.openxmlformats.org/officeDocument/2006/relationships/customXml" Target="../ink/ink852.xml"/><Relationship Id="rId56" Type="http://schemas.openxmlformats.org/officeDocument/2006/relationships/customXml" Target="../ink/ink856.xml"/><Relationship Id="rId64" Type="http://schemas.openxmlformats.org/officeDocument/2006/relationships/customXml" Target="../ink/ink860.xml"/><Relationship Id="rId69" Type="http://schemas.openxmlformats.org/officeDocument/2006/relationships/image" Target="../media/image868.emf"/><Relationship Id="rId77" Type="http://schemas.openxmlformats.org/officeDocument/2006/relationships/image" Target="../media/image872.emf"/><Relationship Id="rId8" Type="http://schemas.openxmlformats.org/officeDocument/2006/relationships/customXml" Target="../ink/ink832.xml"/><Relationship Id="rId51" Type="http://schemas.openxmlformats.org/officeDocument/2006/relationships/image" Target="../media/image859.emf"/><Relationship Id="rId72" Type="http://schemas.openxmlformats.org/officeDocument/2006/relationships/customXml" Target="../ink/ink864.xml"/><Relationship Id="rId3" Type="http://schemas.openxmlformats.org/officeDocument/2006/relationships/image" Target="../media/image835.emf"/><Relationship Id="rId12" Type="http://schemas.openxmlformats.org/officeDocument/2006/relationships/customXml" Target="../ink/ink834.xml"/><Relationship Id="rId17" Type="http://schemas.openxmlformats.org/officeDocument/2006/relationships/image" Target="../media/image842.emf"/><Relationship Id="rId25" Type="http://schemas.openxmlformats.org/officeDocument/2006/relationships/image" Target="../media/image846.emf"/><Relationship Id="rId33" Type="http://schemas.openxmlformats.org/officeDocument/2006/relationships/image" Target="../media/image850.emf"/><Relationship Id="rId38" Type="http://schemas.openxmlformats.org/officeDocument/2006/relationships/customXml" Target="../ink/ink847.xml"/><Relationship Id="rId46" Type="http://schemas.openxmlformats.org/officeDocument/2006/relationships/customXml" Target="../ink/ink851.xml"/><Relationship Id="rId59" Type="http://schemas.openxmlformats.org/officeDocument/2006/relationships/image" Target="../media/image863.emf"/><Relationship Id="rId67" Type="http://schemas.openxmlformats.org/officeDocument/2006/relationships/image" Target="../media/image867.emf"/><Relationship Id="rId20" Type="http://schemas.openxmlformats.org/officeDocument/2006/relationships/customXml" Target="../ink/ink838.xml"/><Relationship Id="rId41" Type="http://schemas.openxmlformats.org/officeDocument/2006/relationships/image" Target="../media/image854.emf"/><Relationship Id="rId54" Type="http://schemas.openxmlformats.org/officeDocument/2006/relationships/customXml" Target="../ink/ink855.xml"/><Relationship Id="rId62" Type="http://schemas.openxmlformats.org/officeDocument/2006/relationships/customXml" Target="../ink/ink859.xml"/><Relationship Id="rId70" Type="http://schemas.openxmlformats.org/officeDocument/2006/relationships/customXml" Target="../ink/ink863.xml"/><Relationship Id="rId75" Type="http://schemas.openxmlformats.org/officeDocument/2006/relationships/image" Target="../media/image87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31.xml"/><Relationship Id="rId15" Type="http://schemas.openxmlformats.org/officeDocument/2006/relationships/image" Target="../media/image841.emf"/><Relationship Id="rId23" Type="http://schemas.openxmlformats.org/officeDocument/2006/relationships/image" Target="../media/image845.emf"/><Relationship Id="rId28" Type="http://schemas.openxmlformats.org/officeDocument/2006/relationships/customXml" Target="../ink/ink842.xml"/><Relationship Id="rId36" Type="http://schemas.openxmlformats.org/officeDocument/2006/relationships/customXml" Target="../ink/ink846.xml"/><Relationship Id="rId49" Type="http://schemas.openxmlformats.org/officeDocument/2006/relationships/image" Target="../media/image858.emf"/><Relationship Id="rId57" Type="http://schemas.openxmlformats.org/officeDocument/2006/relationships/image" Target="../media/image862.emf"/><Relationship Id="rId10" Type="http://schemas.openxmlformats.org/officeDocument/2006/relationships/customXml" Target="../ink/ink833.xml"/><Relationship Id="rId31" Type="http://schemas.openxmlformats.org/officeDocument/2006/relationships/image" Target="../media/image849.emf"/><Relationship Id="rId44" Type="http://schemas.openxmlformats.org/officeDocument/2006/relationships/customXml" Target="../ink/ink850.xml"/><Relationship Id="rId52" Type="http://schemas.openxmlformats.org/officeDocument/2006/relationships/customXml" Target="../ink/ink854.xml"/><Relationship Id="rId60" Type="http://schemas.openxmlformats.org/officeDocument/2006/relationships/customXml" Target="../ink/ink858.xml"/><Relationship Id="rId65" Type="http://schemas.openxmlformats.org/officeDocument/2006/relationships/image" Target="../media/image866.emf"/><Relationship Id="rId73" Type="http://schemas.openxmlformats.org/officeDocument/2006/relationships/image" Target="../media/image870.emf"/><Relationship Id="rId78" Type="http://schemas.openxmlformats.org/officeDocument/2006/relationships/customXml" Target="../ink/ink867.xml"/><Relationship Id="rId4" Type="http://schemas.openxmlformats.org/officeDocument/2006/relationships/customXml" Target="../ink/ink830.xml"/><Relationship Id="rId9" Type="http://schemas.openxmlformats.org/officeDocument/2006/relationships/image" Target="../media/image838.emf"/><Relationship Id="rId13" Type="http://schemas.openxmlformats.org/officeDocument/2006/relationships/image" Target="../media/image840.emf"/><Relationship Id="rId18" Type="http://schemas.openxmlformats.org/officeDocument/2006/relationships/customXml" Target="../ink/ink837.xml"/><Relationship Id="rId39" Type="http://schemas.openxmlformats.org/officeDocument/2006/relationships/image" Target="../media/image853.emf"/><Relationship Id="rId34" Type="http://schemas.openxmlformats.org/officeDocument/2006/relationships/customXml" Target="../ink/ink845.xml"/><Relationship Id="rId50" Type="http://schemas.openxmlformats.org/officeDocument/2006/relationships/customXml" Target="../ink/ink853.xml"/><Relationship Id="rId55" Type="http://schemas.openxmlformats.org/officeDocument/2006/relationships/image" Target="../media/image861.emf"/><Relationship Id="rId76" Type="http://schemas.openxmlformats.org/officeDocument/2006/relationships/customXml" Target="../ink/ink866.xml"/><Relationship Id="rId7" Type="http://schemas.openxmlformats.org/officeDocument/2006/relationships/image" Target="../media/image837.emf"/><Relationship Id="rId71" Type="http://schemas.openxmlformats.org/officeDocument/2006/relationships/image" Target="../media/image869.emf"/><Relationship Id="rId2" Type="http://schemas.openxmlformats.org/officeDocument/2006/relationships/customXml" Target="../ink/ink829.xml"/><Relationship Id="rId29" Type="http://schemas.openxmlformats.org/officeDocument/2006/relationships/image" Target="../media/image848.emf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0.xml"/><Relationship Id="rId21" Type="http://schemas.openxmlformats.org/officeDocument/2006/relationships/image" Target="../media/image883.emf"/><Relationship Id="rId42" Type="http://schemas.openxmlformats.org/officeDocument/2006/relationships/customXml" Target="../ink/ink888.xml"/><Relationship Id="rId47" Type="http://schemas.openxmlformats.org/officeDocument/2006/relationships/image" Target="../media/image896.emf"/><Relationship Id="rId63" Type="http://schemas.openxmlformats.org/officeDocument/2006/relationships/image" Target="../media/image904.emf"/><Relationship Id="rId68" Type="http://schemas.openxmlformats.org/officeDocument/2006/relationships/customXml" Target="../ink/ink901.xml"/><Relationship Id="rId84" Type="http://schemas.openxmlformats.org/officeDocument/2006/relationships/customXml" Target="../ink/ink909.xml"/><Relationship Id="rId89" Type="http://schemas.openxmlformats.org/officeDocument/2006/relationships/image" Target="../media/image917.emf"/><Relationship Id="rId16" Type="http://schemas.openxmlformats.org/officeDocument/2006/relationships/customXml" Target="../ink/ink875.xml"/><Relationship Id="rId11" Type="http://schemas.openxmlformats.org/officeDocument/2006/relationships/image" Target="../media/image878.emf"/><Relationship Id="rId32" Type="http://schemas.openxmlformats.org/officeDocument/2006/relationships/customXml" Target="../ink/ink883.xml"/><Relationship Id="rId37" Type="http://schemas.openxmlformats.org/officeDocument/2006/relationships/image" Target="../media/image891.emf"/><Relationship Id="rId53" Type="http://schemas.openxmlformats.org/officeDocument/2006/relationships/image" Target="../media/image899.emf"/><Relationship Id="rId58" Type="http://schemas.openxmlformats.org/officeDocument/2006/relationships/customXml" Target="../ink/ink896.xml"/><Relationship Id="rId74" Type="http://schemas.openxmlformats.org/officeDocument/2006/relationships/customXml" Target="../ink/ink904.xml"/><Relationship Id="rId79" Type="http://schemas.openxmlformats.org/officeDocument/2006/relationships/image" Target="../media/image912.emf"/><Relationship Id="rId5" Type="http://schemas.openxmlformats.org/officeDocument/2006/relationships/image" Target="../media/image875.emf"/><Relationship Id="rId90" Type="http://schemas.openxmlformats.org/officeDocument/2006/relationships/customXml" Target="../ink/ink912.xml"/><Relationship Id="rId95" Type="http://schemas.openxmlformats.org/officeDocument/2006/relationships/image" Target="../media/image920.emf"/><Relationship Id="rId22" Type="http://schemas.openxmlformats.org/officeDocument/2006/relationships/customXml" Target="../ink/ink878.xml"/><Relationship Id="rId27" Type="http://schemas.openxmlformats.org/officeDocument/2006/relationships/image" Target="../media/image886.emf"/><Relationship Id="rId43" Type="http://schemas.openxmlformats.org/officeDocument/2006/relationships/image" Target="../media/image894.emf"/><Relationship Id="rId48" Type="http://schemas.openxmlformats.org/officeDocument/2006/relationships/customXml" Target="../ink/ink891.xml"/><Relationship Id="rId64" Type="http://schemas.openxmlformats.org/officeDocument/2006/relationships/customXml" Target="../ink/ink899.xml"/><Relationship Id="rId69" Type="http://schemas.openxmlformats.org/officeDocument/2006/relationships/image" Target="../media/image907.emf"/><Relationship Id="rId80" Type="http://schemas.openxmlformats.org/officeDocument/2006/relationships/customXml" Target="../ink/ink907.xml"/><Relationship Id="rId85" Type="http://schemas.openxmlformats.org/officeDocument/2006/relationships/image" Target="../media/image915.emf"/><Relationship Id="rId3" Type="http://schemas.openxmlformats.org/officeDocument/2006/relationships/image" Target="../media/image874.emf"/><Relationship Id="rId12" Type="http://schemas.openxmlformats.org/officeDocument/2006/relationships/customXml" Target="../ink/ink873.xml"/><Relationship Id="rId17" Type="http://schemas.openxmlformats.org/officeDocument/2006/relationships/image" Target="../media/image881.emf"/><Relationship Id="rId25" Type="http://schemas.openxmlformats.org/officeDocument/2006/relationships/image" Target="../media/image885.emf"/><Relationship Id="rId33" Type="http://schemas.openxmlformats.org/officeDocument/2006/relationships/image" Target="../media/image889.emf"/><Relationship Id="rId38" Type="http://schemas.openxmlformats.org/officeDocument/2006/relationships/customXml" Target="../ink/ink886.xml"/><Relationship Id="rId46" Type="http://schemas.openxmlformats.org/officeDocument/2006/relationships/customXml" Target="../ink/ink890.xml"/><Relationship Id="rId59" Type="http://schemas.openxmlformats.org/officeDocument/2006/relationships/image" Target="../media/image902.emf"/><Relationship Id="rId67" Type="http://schemas.openxmlformats.org/officeDocument/2006/relationships/image" Target="../media/image906.emf"/><Relationship Id="rId20" Type="http://schemas.openxmlformats.org/officeDocument/2006/relationships/customXml" Target="../ink/ink877.xml"/><Relationship Id="rId41" Type="http://schemas.openxmlformats.org/officeDocument/2006/relationships/image" Target="../media/image893.emf"/><Relationship Id="rId54" Type="http://schemas.openxmlformats.org/officeDocument/2006/relationships/customXml" Target="../ink/ink894.xml"/><Relationship Id="rId62" Type="http://schemas.openxmlformats.org/officeDocument/2006/relationships/customXml" Target="../ink/ink898.xml"/><Relationship Id="rId70" Type="http://schemas.openxmlformats.org/officeDocument/2006/relationships/customXml" Target="../ink/ink902.xml"/><Relationship Id="rId75" Type="http://schemas.openxmlformats.org/officeDocument/2006/relationships/image" Target="../media/image910.emf"/><Relationship Id="rId83" Type="http://schemas.openxmlformats.org/officeDocument/2006/relationships/image" Target="../media/image914.emf"/><Relationship Id="rId88" Type="http://schemas.openxmlformats.org/officeDocument/2006/relationships/customXml" Target="../ink/ink911.xml"/><Relationship Id="rId91" Type="http://schemas.openxmlformats.org/officeDocument/2006/relationships/image" Target="../media/image918.emf"/><Relationship Id="rId96" Type="http://schemas.openxmlformats.org/officeDocument/2006/relationships/customXml" Target="../ink/ink9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0.xml"/><Relationship Id="rId15" Type="http://schemas.openxmlformats.org/officeDocument/2006/relationships/image" Target="../media/image880.emf"/><Relationship Id="rId23" Type="http://schemas.openxmlformats.org/officeDocument/2006/relationships/image" Target="../media/image884.emf"/><Relationship Id="rId28" Type="http://schemas.openxmlformats.org/officeDocument/2006/relationships/customXml" Target="../ink/ink881.xml"/><Relationship Id="rId36" Type="http://schemas.openxmlformats.org/officeDocument/2006/relationships/customXml" Target="../ink/ink885.xml"/><Relationship Id="rId49" Type="http://schemas.openxmlformats.org/officeDocument/2006/relationships/image" Target="../media/image897.emf"/><Relationship Id="rId57" Type="http://schemas.openxmlformats.org/officeDocument/2006/relationships/image" Target="../media/image901.emf"/><Relationship Id="rId10" Type="http://schemas.openxmlformats.org/officeDocument/2006/relationships/customXml" Target="../ink/ink872.xml"/><Relationship Id="rId31" Type="http://schemas.openxmlformats.org/officeDocument/2006/relationships/image" Target="../media/image888.emf"/><Relationship Id="rId44" Type="http://schemas.openxmlformats.org/officeDocument/2006/relationships/customXml" Target="../ink/ink889.xml"/><Relationship Id="rId52" Type="http://schemas.openxmlformats.org/officeDocument/2006/relationships/customXml" Target="../ink/ink893.xml"/><Relationship Id="rId60" Type="http://schemas.openxmlformats.org/officeDocument/2006/relationships/customXml" Target="../ink/ink897.xml"/><Relationship Id="rId65" Type="http://schemas.openxmlformats.org/officeDocument/2006/relationships/image" Target="../media/image905.emf"/><Relationship Id="rId73" Type="http://schemas.openxmlformats.org/officeDocument/2006/relationships/image" Target="../media/image909.emf"/><Relationship Id="rId78" Type="http://schemas.openxmlformats.org/officeDocument/2006/relationships/customXml" Target="../ink/ink906.xml"/><Relationship Id="rId81" Type="http://schemas.openxmlformats.org/officeDocument/2006/relationships/image" Target="../media/image913.emf"/><Relationship Id="rId86" Type="http://schemas.openxmlformats.org/officeDocument/2006/relationships/customXml" Target="../ink/ink910.xml"/><Relationship Id="rId94" Type="http://schemas.openxmlformats.org/officeDocument/2006/relationships/customXml" Target="../ink/ink914.xml"/><Relationship Id="rId4" Type="http://schemas.openxmlformats.org/officeDocument/2006/relationships/customXml" Target="../ink/ink869.xml"/><Relationship Id="rId9" Type="http://schemas.openxmlformats.org/officeDocument/2006/relationships/image" Target="../media/image877.emf"/><Relationship Id="rId13" Type="http://schemas.openxmlformats.org/officeDocument/2006/relationships/image" Target="../media/image879.emf"/><Relationship Id="rId18" Type="http://schemas.openxmlformats.org/officeDocument/2006/relationships/customXml" Target="../ink/ink876.xml"/><Relationship Id="rId39" Type="http://schemas.openxmlformats.org/officeDocument/2006/relationships/image" Target="../media/image892.emf"/><Relationship Id="rId34" Type="http://schemas.openxmlformats.org/officeDocument/2006/relationships/customXml" Target="../ink/ink884.xml"/><Relationship Id="rId50" Type="http://schemas.openxmlformats.org/officeDocument/2006/relationships/customXml" Target="../ink/ink892.xml"/><Relationship Id="rId55" Type="http://schemas.openxmlformats.org/officeDocument/2006/relationships/image" Target="../media/image900.emf"/><Relationship Id="rId76" Type="http://schemas.openxmlformats.org/officeDocument/2006/relationships/customXml" Target="../ink/ink905.xml"/><Relationship Id="rId97" Type="http://schemas.openxmlformats.org/officeDocument/2006/relationships/image" Target="../media/image921.emf"/><Relationship Id="rId7" Type="http://schemas.openxmlformats.org/officeDocument/2006/relationships/image" Target="../media/image876.emf"/><Relationship Id="rId71" Type="http://schemas.openxmlformats.org/officeDocument/2006/relationships/image" Target="../media/image908.emf"/><Relationship Id="rId92" Type="http://schemas.openxmlformats.org/officeDocument/2006/relationships/customXml" Target="../ink/ink913.xml"/><Relationship Id="rId2" Type="http://schemas.openxmlformats.org/officeDocument/2006/relationships/customXml" Target="../ink/ink868.xml"/><Relationship Id="rId29" Type="http://schemas.openxmlformats.org/officeDocument/2006/relationships/image" Target="../media/image887.emf"/><Relationship Id="rId24" Type="http://schemas.openxmlformats.org/officeDocument/2006/relationships/customXml" Target="../ink/ink879.xml"/><Relationship Id="rId40" Type="http://schemas.openxmlformats.org/officeDocument/2006/relationships/customXml" Target="../ink/ink887.xml"/><Relationship Id="rId45" Type="http://schemas.openxmlformats.org/officeDocument/2006/relationships/image" Target="../media/image895.emf"/><Relationship Id="rId66" Type="http://schemas.openxmlformats.org/officeDocument/2006/relationships/customXml" Target="../ink/ink900.xml"/><Relationship Id="rId87" Type="http://schemas.openxmlformats.org/officeDocument/2006/relationships/image" Target="../media/image916.emf"/><Relationship Id="rId61" Type="http://schemas.openxmlformats.org/officeDocument/2006/relationships/image" Target="../media/image903.emf"/><Relationship Id="rId82" Type="http://schemas.openxmlformats.org/officeDocument/2006/relationships/customXml" Target="../ink/ink908.xml"/><Relationship Id="rId19" Type="http://schemas.openxmlformats.org/officeDocument/2006/relationships/image" Target="../media/image882.emf"/><Relationship Id="rId14" Type="http://schemas.openxmlformats.org/officeDocument/2006/relationships/customXml" Target="../ink/ink874.xml"/><Relationship Id="rId30" Type="http://schemas.openxmlformats.org/officeDocument/2006/relationships/customXml" Target="../ink/ink882.xml"/><Relationship Id="rId35" Type="http://schemas.openxmlformats.org/officeDocument/2006/relationships/image" Target="../media/image890.emf"/><Relationship Id="rId56" Type="http://schemas.openxmlformats.org/officeDocument/2006/relationships/customXml" Target="../ink/ink895.xml"/><Relationship Id="rId77" Type="http://schemas.openxmlformats.org/officeDocument/2006/relationships/image" Target="../media/image911.emf"/><Relationship Id="rId8" Type="http://schemas.openxmlformats.org/officeDocument/2006/relationships/customXml" Target="../ink/ink871.xml"/><Relationship Id="rId51" Type="http://schemas.openxmlformats.org/officeDocument/2006/relationships/image" Target="../media/image898.emf"/><Relationship Id="rId72" Type="http://schemas.openxmlformats.org/officeDocument/2006/relationships/customXml" Target="../ink/ink903.xml"/><Relationship Id="rId93" Type="http://schemas.openxmlformats.org/officeDocument/2006/relationships/image" Target="../media/image91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emf"/><Relationship Id="rId13" Type="http://schemas.openxmlformats.org/officeDocument/2006/relationships/customXml" Target="../ink/ink921.xml"/><Relationship Id="rId18" Type="http://schemas.openxmlformats.org/officeDocument/2006/relationships/image" Target="../media/image930.emf"/><Relationship Id="rId26" Type="http://schemas.openxmlformats.org/officeDocument/2006/relationships/image" Target="../media/image934.emf"/><Relationship Id="rId3" Type="http://schemas.openxmlformats.org/officeDocument/2006/relationships/customXml" Target="../ink/ink916.xml"/><Relationship Id="rId21" Type="http://schemas.openxmlformats.org/officeDocument/2006/relationships/customXml" Target="../ink/ink925.xml"/><Relationship Id="rId7" Type="http://schemas.openxmlformats.org/officeDocument/2006/relationships/customXml" Target="../ink/ink918.xml"/><Relationship Id="rId12" Type="http://schemas.openxmlformats.org/officeDocument/2006/relationships/image" Target="../media/image927.emf"/><Relationship Id="rId17" Type="http://schemas.openxmlformats.org/officeDocument/2006/relationships/customXml" Target="../ink/ink923.xml"/><Relationship Id="rId25" Type="http://schemas.openxmlformats.org/officeDocument/2006/relationships/customXml" Target="../ink/ink927.xml"/><Relationship Id="rId2" Type="http://schemas.openxmlformats.org/officeDocument/2006/relationships/image" Target="../media/image7.png"/><Relationship Id="rId16" Type="http://schemas.openxmlformats.org/officeDocument/2006/relationships/image" Target="../media/image929.emf"/><Relationship Id="rId20" Type="http://schemas.openxmlformats.org/officeDocument/2006/relationships/image" Target="../media/image9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4.emf"/><Relationship Id="rId11" Type="http://schemas.openxmlformats.org/officeDocument/2006/relationships/customXml" Target="../ink/ink920.xml"/><Relationship Id="rId24" Type="http://schemas.openxmlformats.org/officeDocument/2006/relationships/image" Target="../media/image933.emf"/><Relationship Id="rId5" Type="http://schemas.openxmlformats.org/officeDocument/2006/relationships/customXml" Target="../ink/ink917.xml"/><Relationship Id="rId15" Type="http://schemas.openxmlformats.org/officeDocument/2006/relationships/customXml" Target="../ink/ink922.xml"/><Relationship Id="rId23" Type="http://schemas.openxmlformats.org/officeDocument/2006/relationships/customXml" Target="../ink/ink926.xml"/><Relationship Id="rId10" Type="http://schemas.openxmlformats.org/officeDocument/2006/relationships/image" Target="../media/image926.emf"/><Relationship Id="rId19" Type="http://schemas.openxmlformats.org/officeDocument/2006/relationships/customXml" Target="../ink/ink924.xml"/><Relationship Id="rId4" Type="http://schemas.openxmlformats.org/officeDocument/2006/relationships/image" Target="../media/image923.emf"/><Relationship Id="rId9" Type="http://schemas.openxmlformats.org/officeDocument/2006/relationships/customXml" Target="../ink/ink919.xml"/><Relationship Id="rId14" Type="http://schemas.openxmlformats.org/officeDocument/2006/relationships/image" Target="../media/image928.emf"/><Relationship Id="rId22" Type="http://schemas.openxmlformats.org/officeDocument/2006/relationships/image" Target="../media/image932.emf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40.xml"/><Relationship Id="rId117" Type="http://schemas.openxmlformats.org/officeDocument/2006/relationships/image" Target="../media/image992.emf"/><Relationship Id="rId21" Type="http://schemas.openxmlformats.org/officeDocument/2006/relationships/image" Target="../media/image944.emf"/><Relationship Id="rId42" Type="http://schemas.openxmlformats.org/officeDocument/2006/relationships/customXml" Target="../ink/ink948.xml"/><Relationship Id="rId47" Type="http://schemas.openxmlformats.org/officeDocument/2006/relationships/image" Target="../media/image957.emf"/><Relationship Id="rId63" Type="http://schemas.openxmlformats.org/officeDocument/2006/relationships/image" Target="../media/image965.emf"/><Relationship Id="rId68" Type="http://schemas.openxmlformats.org/officeDocument/2006/relationships/customXml" Target="../ink/ink961.xml"/><Relationship Id="rId84" Type="http://schemas.openxmlformats.org/officeDocument/2006/relationships/customXml" Target="../ink/ink969.xml"/><Relationship Id="rId89" Type="http://schemas.openxmlformats.org/officeDocument/2006/relationships/image" Target="../media/image978.emf"/><Relationship Id="rId112" Type="http://schemas.openxmlformats.org/officeDocument/2006/relationships/customXml" Target="../ink/ink983.xml"/><Relationship Id="rId16" Type="http://schemas.openxmlformats.org/officeDocument/2006/relationships/customXml" Target="../ink/ink935.xml"/><Relationship Id="rId107" Type="http://schemas.openxmlformats.org/officeDocument/2006/relationships/image" Target="../media/image987.emf"/><Relationship Id="rId11" Type="http://schemas.openxmlformats.org/officeDocument/2006/relationships/image" Target="../media/image939.emf"/><Relationship Id="rId32" Type="http://schemas.openxmlformats.org/officeDocument/2006/relationships/customXml" Target="../ink/ink943.xml"/><Relationship Id="rId37" Type="http://schemas.openxmlformats.org/officeDocument/2006/relationships/image" Target="../media/image952.emf"/><Relationship Id="rId53" Type="http://schemas.openxmlformats.org/officeDocument/2006/relationships/image" Target="../media/image960.emf"/><Relationship Id="rId58" Type="http://schemas.openxmlformats.org/officeDocument/2006/relationships/customXml" Target="../ink/ink956.xml"/><Relationship Id="rId74" Type="http://schemas.openxmlformats.org/officeDocument/2006/relationships/customXml" Target="../ink/ink964.xml"/><Relationship Id="rId79" Type="http://schemas.openxmlformats.org/officeDocument/2006/relationships/image" Target="../media/image973.emf"/><Relationship Id="rId102" Type="http://schemas.openxmlformats.org/officeDocument/2006/relationships/customXml" Target="../ink/ink978.xml"/><Relationship Id="rId5" Type="http://schemas.openxmlformats.org/officeDocument/2006/relationships/image" Target="../media/image936.emf"/><Relationship Id="rId90" Type="http://schemas.openxmlformats.org/officeDocument/2006/relationships/customXml" Target="../ink/ink972.xml"/><Relationship Id="rId95" Type="http://schemas.openxmlformats.org/officeDocument/2006/relationships/image" Target="../media/image981.emf"/><Relationship Id="rId22" Type="http://schemas.openxmlformats.org/officeDocument/2006/relationships/customXml" Target="../ink/ink938.xml"/><Relationship Id="rId27" Type="http://schemas.openxmlformats.org/officeDocument/2006/relationships/image" Target="../media/image947.emf"/><Relationship Id="rId43" Type="http://schemas.openxmlformats.org/officeDocument/2006/relationships/image" Target="../media/image955.emf"/><Relationship Id="rId48" Type="http://schemas.openxmlformats.org/officeDocument/2006/relationships/customXml" Target="../ink/ink951.xml"/><Relationship Id="rId64" Type="http://schemas.openxmlformats.org/officeDocument/2006/relationships/customXml" Target="../ink/ink959.xml"/><Relationship Id="rId69" Type="http://schemas.openxmlformats.org/officeDocument/2006/relationships/image" Target="../media/image968.emf"/><Relationship Id="rId113" Type="http://schemas.openxmlformats.org/officeDocument/2006/relationships/image" Target="../media/image990.emf"/><Relationship Id="rId118" Type="http://schemas.openxmlformats.org/officeDocument/2006/relationships/customXml" Target="../ink/ink986.xml"/><Relationship Id="rId80" Type="http://schemas.openxmlformats.org/officeDocument/2006/relationships/customXml" Target="../ink/ink967.xml"/><Relationship Id="rId85" Type="http://schemas.openxmlformats.org/officeDocument/2006/relationships/image" Target="../media/image976.emf"/><Relationship Id="rId12" Type="http://schemas.openxmlformats.org/officeDocument/2006/relationships/customXml" Target="../ink/ink933.xml"/><Relationship Id="rId17" Type="http://schemas.openxmlformats.org/officeDocument/2006/relationships/image" Target="../media/image942.emf"/><Relationship Id="rId33" Type="http://schemas.openxmlformats.org/officeDocument/2006/relationships/image" Target="../media/image950.emf"/><Relationship Id="rId38" Type="http://schemas.openxmlformats.org/officeDocument/2006/relationships/customXml" Target="../ink/ink946.xml"/><Relationship Id="rId59" Type="http://schemas.openxmlformats.org/officeDocument/2006/relationships/image" Target="../media/image963.emf"/><Relationship Id="rId103" Type="http://schemas.openxmlformats.org/officeDocument/2006/relationships/image" Target="../media/image985.emf"/><Relationship Id="rId108" Type="http://schemas.openxmlformats.org/officeDocument/2006/relationships/customXml" Target="../ink/ink981.xml"/><Relationship Id="rId54" Type="http://schemas.openxmlformats.org/officeDocument/2006/relationships/customXml" Target="../ink/ink954.xml"/><Relationship Id="rId70" Type="http://schemas.openxmlformats.org/officeDocument/2006/relationships/customXml" Target="../ink/ink962.xml"/><Relationship Id="rId75" Type="http://schemas.openxmlformats.org/officeDocument/2006/relationships/image" Target="../media/image971.emf"/><Relationship Id="rId91" Type="http://schemas.openxmlformats.org/officeDocument/2006/relationships/image" Target="../media/image979.emf"/><Relationship Id="rId96" Type="http://schemas.openxmlformats.org/officeDocument/2006/relationships/customXml" Target="../ink/ink97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0.xml"/><Relationship Id="rId23" Type="http://schemas.openxmlformats.org/officeDocument/2006/relationships/image" Target="../media/image945.emf"/><Relationship Id="rId28" Type="http://schemas.openxmlformats.org/officeDocument/2006/relationships/customXml" Target="../ink/ink941.xml"/><Relationship Id="rId49" Type="http://schemas.openxmlformats.org/officeDocument/2006/relationships/image" Target="../media/image958.emf"/><Relationship Id="rId114" Type="http://schemas.openxmlformats.org/officeDocument/2006/relationships/customXml" Target="../ink/ink984.xml"/><Relationship Id="rId119" Type="http://schemas.openxmlformats.org/officeDocument/2006/relationships/image" Target="../media/image993.emf"/><Relationship Id="rId44" Type="http://schemas.openxmlformats.org/officeDocument/2006/relationships/customXml" Target="../ink/ink949.xml"/><Relationship Id="rId60" Type="http://schemas.openxmlformats.org/officeDocument/2006/relationships/customXml" Target="../ink/ink957.xml"/><Relationship Id="rId65" Type="http://schemas.openxmlformats.org/officeDocument/2006/relationships/image" Target="../media/image966.emf"/><Relationship Id="rId81" Type="http://schemas.openxmlformats.org/officeDocument/2006/relationships/image" Target="../media/image974.emf"/><Relationship Id="rId86" Type="http://schemas.openxmlformats.org/officeDocument/2006/relationships/customXml" Target="../ink/ink970.xml"/><Relationship Id="rId4" Type="http://schemas.openxmlformats.org/officeDocument/2006/relationships/customXml" Target="../ink/ink929.xml"/><Relationship Id="rId9" Type="http://schemas.openxmlformats.org/officeDocument/2006/relationships/image" Target="../media/image938.emf"/><Relationship Id="rId13" Type="http://schemas.openxmlformats.org/officeDocument/2006/relationships/image" Target="../media/image940.emf"/><Relationship Id="rId18" Type="http://schemas.openxmlformats.org/officeDocument/2006/relationships/customXml" Target="../ink/ink936.xml"/><Relationship Id="rId39" Type="http://schemas.openxmlformats.org/officeDocument/2006/relationships/image" Target="../media/image953.emf"/><Relationship Id="rId109" Type="http://schemas.openxmlformats.org/officeDocument/2006/relationships/image" Target="../media/image988.emf"/><Relationship Id="rId34" Type="http://schemas.openxmlformats.org/officeDocument/2006/relationships/customXml" Target="../ink/ink944.xml"/><Relationship Id="rId50" Type="http://schemas.openxmlformats.org/officeDocument/2006/relationships/customXml" Target="../ink/ink952.xml"/><Relationship Id="rId55" Type="http://schemas.openxmlformats.org/officeDocument/2006/relationships/image" Target="../media/image961.emf"/><Relationship Id="rId76" Type="http://schemas.openxmlformats.org/officeDocument/2006/relationships/customXml" Target="../ink/ink965.xml"/><Relationship Id="rId97" Type="http://schemas.openxmlformats.org/officeDocument/2006/relationships/image" Target="../media/image982.emf"/><Relationship Id="rId104" Type="http://schemas.openxmlformats.org/officeDocument/2006/relationships/customXml" Target="../ink/ink979.xml"/><Relationship Id="rId120" Type="http://schemas.openxmlformats.org/officeDocument/2006/relationships/customXml" Target="../ink/ink987.xml"/><Relationship Id="rId7" Type="http://schemas.openxmlformats.org/officeDocument/2006/relationships/image" Target="../media/image937.emf"/><Relationship Id="rId71" Type="http://schemas.openxmlformats.org/officeDocument/2006/relationships/image" Target="../media/image969.emf"/><Relationship Id="rId92" Type="http://schemas.openxmlformats.org/officeDocument/2006/relationships/customXml" Target="../ink/ink973.xml"/><Relationship Id="rId2" Type="http://schemas.openxmlformats.org/officeDocument/2006/relationships/customXml" Target="../ink/ink928.xml"/><Relationship Id="rId29" Type="http://schemas.openxmlformats.org/officeDocument/2006/relationships/image" Target="../media/image948.emf"/><Relationship Id="rId24" Type="http://schemas.openxmlformats.org/officeDocument/2006/relationships/customXml" Target="../ink/ink939.xml"/><Relationship Id="rId40" Type="http://schemas.openxmlformats.org/officeDocument/2006/relationships/customXml" Target="../ink/ink947.xml"/><Relationship Id="rId45" Type="http://schemas.openxmlformats.org/officeDocument/2006/relationships/image" Target="../media/image956.emf"/><Relationship Id="rId66" Type="http://schemas.openxmlformats.org/officeDocument/2006/relationships/customXml" Target="../ink/ink960.xml"/><Relationship Id="rId87" Type="http://schemas.openxmlformats.org/officeDocument/2006/relationships/image" Target="../media/image977.emf"/><Relationship Id="rId110" Type="http://schemas.openxmlformats.org/officeDocument/2006/relationships/customXml" Target="../ink/ink982.xml"/><Relationship Id="rId115" Type="http://schemas.openxmlformats.org/officeDocument/2006/relationships/image" Target="../media/image991.emf"/><Relationship Id="rId61" Type="http://schemas.openxmlformats.org/officeDocument/2006/relationships/image" Target="../media/image964.emf"/><Relationship Id="rId82" Type="http://schemas.openxmlformats.org/officeDocument/2006/relationships/customXml" Target="../ink/ink968.xml"/><Relationship Id="rId19" Type="http://schemas.openxmlformats.org/officeDocument/2006/relationships/image" Target="../media/image943.emf"/><Relationship Id="rId14" Type="http://schemas.openxmlformats.org/officeDocument/2006/relationships/customXml" Target="../ink/ink934.xml"/><Relationship Id="rId30" Type="http://schemas.openxmlformats.org/officeDocument/2006/relationships/customXml" Target="../ink/ink942.xml"/><Relationship Id="rId35" Type="http://schemas.openxmlformats.org/officeDocument/2006/relationships/image" Target="../media/image951.emf"/><Relationship Id="rId56" Type="http://schemas.openxmlformats.org/officeDocument/2006/relationships/customXml" Target="../ink/ink955.xml"/><Relationship Id="rId77" Type="http://schemas.openxmlformats.org/officeDocument/2006/relationships/image" Target="../media/image972.emf"/><Relationship Id="rId100" Type="http://schemas.openxmlformats.org/officeDocument/2006/relationships/customXml" Target="../ink/ink977.xml"/><Relationship Id="rId105" Type="http://schemas.openxmlformats.org/officeDocument/2006/relationships/image" Target="../media/image986.emf"/><Relationship Id="rId8" Type="http://schemas.openxmlformats.org/officeDocument/2006/relationships/customXml" Target="../ink/ink931.xml"/><Relationship Id="rId51" Type="http://schemas.openxmlformats.org/officeDocument/2006/relationships/image" Target="../media/image959.emf"/><Relationship Id="rId72" Type="http://schemas.openxmlformats.org/officeDocument/2006/relationships/customXml" Target="../ink/ink963.xml"/><Relationship Id="rId93" Type="http://schemas.openxmlformats.org/officeDocument/2006/relationships/image" Target="../media/image980.emf"/><Relationship Id="rId98" Type="http://schemas.openxmlformats.org/officeDocument/2006/relationships/customXml" Target="../ink/ink976.xml"/><Relationship Id="rId121" Type="http://schemas.openxmlformats.org/officeDocument/2006/relationships/image" Target="../media/image994.emf"/><Relationship Id="rId3" Type="http://schemas.openxmlformats.org/officeDocument/2006/relationships/image" Target="../media/image935.emf"/><Relationship Id="rId25" Type="http://schemas.openxmlformats.org/officeDocument/2006/relationships/image" Target="../media/image946.emf"/><Relationship Id="rId46" Type="http://schemas.openxmlformats.org/officeDocument/2006/relationships/customXml" Target="../ink/ink950.xml"/><Relationship Id="rId67" Type="http://schemas.openxmlformats.org/officeDocument/2006/relationships/image" Target="../media/image967.emf"/><Relationship Id="rId116" Type="http://schemas.openxmlformats.org/officeDocument/2006/relationships/customXml" Target="../ink/ink985.xml"/><Relationship Id="rId20" Type="http://schemas.openxmlformats.org/officeDocument/2006/relationships/customXml" Target="../ink/ink937.xml"/><Relationship Id="rId41" Type="http://schemas.openxmlformats.org/officeDocument/2006/relationships/image" Target="../media/image954.emf"/><Relationship Id="rId62" Type="http://schemas.openxmlformats.org/officeDocument/2006/relationships/customXml" Target="../ink/ink958.xml"/><Relationship Id="rId83" Type="http://schemas.openxmlformats.org/officeDocument/2006/relationships/image" Target="../media/image975.emf"/><Relationship Id="rId88" Type="http://schemas.openxmlformats.org/officeDocument/2006/relationships/customXml" Target="../ink/ink971.xml"/><Relationship Id="rId111" Type="http://schemas.openxmlformats.org/officeDocument/2006/relationships/image" Target="../media/image989.emf"/><Relationship Id="rId15" Type="http://schemas.openxmlformats.org/officeDocument/2006/relationships/image" Target="../media/image941.emf"/><Relationship Id="rId36" Type="http://schemas.openxmlformats.org/officeDocument/2006/relationships/customXml" Target="../ink/ink945.xml"/><Relationship Id="rId57" Type="http://schemas.openxmlformats.org/officeDocument/2006/relationships/image" Target="../media/image962.emf"/><Relationship Id="rId106" Type="http://schemas.openxmlformats.org/officeDocument/2006/relationships/customXml" Target="../ink/ink980.xml"/><Relationship Id="rId10" Type="http://schemas.openxmlformats.org/officeDocument/2006/relationships/customXml" Target="../ink/ink932.xml"/><Relationship Id="rId31" Type="http://schemas.openxmlformats.org/officeDocument/2006/relationships/image" Target="../media/image949.emf"/><Relationship Id="rId52" Type="http://schemas.openxmlformats.org/officeDocument/2006/relationships/customXml" Target="../ink/ink953.xml"/><Relationship Id="rId73" Type="http://schemas.openxmlformats.org/officeDocument/2006/relationships/image" Target="../media/image970.emf"/><Relationship Id="rId78" Type="http://schemas.openxmlformats.org/officeDocument/2006/relationships/customXml" Target="../ink/ink966.xml"/><Relationship Id="rId94" Type="http://schemas.openxmlformats.org/officeDocument/2006/relationships/customXml" Target="../ink/ink974.xml"/><Relationship Id="rId99" Type="http://schemas.openxmlformats.org/officeDocument/2006/relationships/image" Target="../media/image983.emf"/><Relationship Id="rId101" Type="http://schemas.openxmlformats.org/officeDocument/2006/relationships/image" Target="../media/image984.emf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00.xml"/><Relationship Id="rId21" Type="http://schemas.openxmlformats.org/officeDocument/2006/relationships/image" Target="../media/image1004.emf"/><Relationship Id="rId42" Type="http://schemas.openxmlformats.org/officeDocument/2006/relationships/customXml" Target="../ink/ink1008.xml"/><Relationship Id="rId47" Type="http://schemas.openxmlformats.org/officeDocument/2006/relationships/image" Target="../media/image1017.emf"/><Relationship Id="rId63" Type="http://schemas.openxmlformats.org/officeDocument/2006/relationships/image" Target="../media/image1025.emf"/><Relationship Id="rId68" Type="http://schemas.openxmlformats.org/officeDocument/2006/relationships/customXml" Target="../ink/ink1021.xml"/><Relationship Id="rId84" Type="http://schemas.openxmlformats.org/officeDocument/2006/relationships/customXml" Target="../ink/ink1029.xml"/><Relationship Id="rId89" Type="http://schemas.openxmlformats.org/officeDocument/2006/relationships/image" Target="../media/image1038.emf"/><Relationship Id="rId16" Type="http://schemas.openxmlformats.org/officeDocument/2006/relationships/customXml" Target="../ink/ink995.xml"/><Relationship Id="rId11" Type="http://schemas.openxmlformats.org/officeDocument/2006/relationships/image" Target="../media/image999.emf"/><Relationship Id="rId32" Type="http://schemas.openxmlformats.org/officeDocument/2006/relationships/customXml" Target="../ink/ink1003.xml"/><Relationship Id="rId37" Type="http://schemas.openxmlformats.org/officeDocument/2006/relationships/image" Target="../media/image1012.emf"/><Relationship Id="rId53" Type="http://schemas.openxmlformats.org/officeDocument/2006/relationships/image" Target="../media/image1020.emf"/><Relationship Id="rId58" Type="http://schemas.openxmlformats.org/officeDocument/2006/relationships/customXml" Target="../ink/ink1016.xml"/><Relationship Id="rId74" Type="http://schemas.openxmlformats.org/officeDocument/2006/relationships/customXml" Target="../ink/ink1024.xml"/><Relationship Id="rId79" Type="http://schemas.openxmlformats.org/officeDocument/2006/relationships/image" Target="../media/image1033.emf"/><Relationship Id="rId102" Type="http://schemas.openxmlformats.org/officeDocument/2006/relationships/customXml" Target="../ink/ink1038.xml"/><Relationship Id="rId5" Type="http://schemas.openxmlformats.org/officeDocument/2006/relationships/image" Target="../media/image996.emf"/><Relationship Id="rId90" Type="http://schemas.openxmlformats.org/officeDocument/2006/relationships/customXml" Target="../ink/ink1032.xml"/><Relationship Id="rId95" Type="http://schemas.openxmlformats.org/officeDocument/2006/relationships/image" Target="../media/image1041.emf"/><Relationship Id="rId22" Type="http://schemas.openxmlformats.org/officeDocument/2006/relationships/customXml" Target="../ink/ink998.xml"/><Relationship Id="rId27" Type="http://schemas.openxmlformats.org/officeDocument/2006/relationships/image" Target="../media/image1007.emf"/><Relationship Id="rId43" Type="http://schemas.openxmlformats.org/officeDocument/2006/relationships/image" Target="../media/image1015.emf"/><Relationship Id="rId48" Type="http://schemas.openxmlformats.org/officeDocument/2006/relationships/customXml" Target="../ink/ink1011.xml"/><Relationship Id="rId64" Type="http://schemas.openxmlformats.org/officeDocument/2006/relationships/customXml" Target="../ink/ink1019.xml"/><Relationship Id="rId69" Type="http://schemas.openxmlformats.org/officeDocument/2006/relationships/image" Target="../media/image1028.emf"/><Relationship Id="rId80" Type="http://schemas.openxmlformats.org/officeDocument/2006/relationships/customXml" Target="../ink/ink1027.xml"/><Relationship Id="rId85" Type="http://schemas.openxmlformats.org/officeDocument/2006/relationships/image" Target="../media/image1036.emf"/><Relationship Id="rId12" Type="http://schemas.openxmlformats.org/officeDocument/2006/relationships/customXml" Target="../ink/ink993.xml"/><Relationship Id="rId17" Type="http://schemas.openxmlformats.org/officeDocument/2006/relationships/image" Target="../media/image1002.emf"/><Relationship Id="rId33" Type="http://schemas.openxmlformats.org/officeDocument/2006/relationships/image" Target="../media/image1010.emf"/><Relationship Id="rId38" Type="http://schemas.openxmlformats.org/officeDocument/2006/relationships/customXml" Target="../ink/ink1006.xml"/><Relationship Id="rId59" Type="http://schemas.openxmlformats.org/officeDocument/2006/relationships/image" Target="../media/image1023.emf"/><Relationship Id="rId103" Type="http://schemas.openxmlformats.org/officeDocument/2006/relationships/image" Target="../media/image1045.emf"/><Relationship Id="rId20" Type="http://schemas.openxmlformats.org/officeDocument/2006/relationships/customXml" Target="../ink/ink997.xml"/><Relationship Id="rId41" Type="http://schemas.openxmlformats.org/officeDocument/2006/relationships/image" Target="../media/image1014.emf"/><Relationship Id="rId54" Type="http://schemas.openxmlformats.org/officeDocument/2006/relationships/customXml" Target="../ink/ink1014.xml"/><Relationship Id="rId62" Type="http://schemas.openxmlformats.org/officeDocument/2006/relationships/customXml" Target="../ink/ink1018.xml"/><Relationship Id="rId70" Type="http://schemas.openxmlformats.org/officeDocument/2006/relationships/customXml" Target="../ink/ink1022.xml"/><Relationship Id="rId75" Type="http://schemas.openxmlformats.org/officeDocument/2006/relationships/image" Target="../media/image1031.emf"/><Relationship Id="rId83" Type="http://schemas.openxmlformats.org/officeDocument/2006/relationships/image" Target="../media/image1035.emf"/><Relationship Id="rId88" Type="http://schemas.openxmlformats.org/officeDocument/2006/relationships/customXml" Target="../ink/ink1031.xml"/><Relationship Id="rId91" Type="http://schemas.openxmlformats.org/officeDocument/2006/relationships/image" Target="../media/image1039.emf"/><Relationship Id="rId96" Type="http://schemas.openxmlformats.org/officeDocument/2006/relationships/customXml" Target="../ink/ink10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90.xml"/><Relationship Id="rId15" Type="http://schemas.openxmlformats.org/officeDocument/2006/relationships/image" Target="../media/image1001.emf"/><Relationship Id="rId23" Type="http://schemas.openxmlformats.org/officeDocument/2006/relationships/image" Target="../media/image1005.emf"/><Relationship Id="rId28" Type="http://schemas.openxmlformats.org/officeDocument/2006/relationships/customXml" Target="../ink/ink1001.xml"/><Relationship Id="rId36" Type="http://schemas.openxmlformats.org/officeDocument/2006/relationships/customXml" Target="../ink/ink1005.xml"/><Relationship Id="rId49" Type="http://schemas.openxmlformats.org/officeDocument/2006/relationships/image" Target="../media/image1018.emf"/><Relationship Id="rId57" Type="http://schemas.openxmlformats.org/officeDocument/2006/relationships/image" Target="../media/image1022.emf"/><Relationship Id="rId10" Type="http://schemas.openxmlformats.org/officeDocument/2006/relationships/customXml" Target="../ink/ink992.xml"/><Relationship Id="rId31" Type="http://schemas.openxmlformats.org/officeDocument/2006/relationships/image" Target="../media/image1009.emf"/><Relationship Id="rId44" Type="http://schemas.openxmlformats.org/officeDocument/2006/relationships/customXml" Target="../ink/ink1009.xml"/><Relationship Id="rId52" Type="http://schemas.openxmlformats.org/officeDocument/2006/relationships/customXml" Target="../ink/ink1013.xml"/><Relationship Id="rId60" Type="http://schemas.openxmlformats.org/officeDocument/2006/relationships/customXml" Target="../ink/ink1017.xml"/><Relationship Id="rId65" Type="http://schemas.openxmlformats.org/officeDocument/2006/relationships/image" Target="../media/image1026.emf"/><Relationship Id="rId73" Type="http://schemas.openxmlformats.org/officeDocument/2006/relationships/image" Target="../media/image1030.emf"/><Relationship Id="rId78" Type="http://schemas.openxmlformats.org/officeDocument/2006/relationships/customXml" Target="../ink/ink1026.xml"/><Relationship Id="rId81" Type="http://schemas.openxmlformats.org/officeDocument/2006/relationships/image" Target="../media/image1034.emf"/><Relationship Id="rId86" Type="http://schemas.openxmlformats.org/officeDocument/2006/relationships/customXml" Target="../ink/ink1030.xml"/><Relationship Id="rId94" Type="http://schemas.openxmlformats.org/officeDocument/2006/relationships/customXml" Target="../ink/ink1034.xml"/><Relationship Id="rId99" Type="http://schemas.openxmlformats.org/officeDocument/2006/relationships/image" Target="../media/image1043.emf"/><Relationship Id="rId101" Type="http://schemas.openxmlformats.org/officeDocument/2006/relationships/image" Target="../media/image1044.emf"/><Relationship Id="rId4" Type="http://schemas.openxmlformats.org/officeDocument/2006/relationships/customXml" Target="../ink/ink989.xml"/><Relationship Id="rId9" Type="http://schemas.openxmlformats.org/officeDocument/2006/relationships/image" Target="../media/image998.emf"/><Relationship Id="rId13" Type="http://schemas.openxmlformats.org/officeDocument/2006/relationships/image" Target="../media/image1000.emf"/><Relationship Id="rId18" Type="http://schemas.openxmlformats.org/officeDocument/2006/relationships/customXml" Target="../ink/ink996.xml"/><Relationship Id="rId39" Type="http://schemas.openxmlformats.org/officeDocument/2006/relationships/image" Target="../media/image1013.emf"/><Relationship Id="rId34" Type="http://schemas.openxmlformats.org/officeDocument/2006/relationships/customXml" Target="../ink/ink1004.xml"/><Relationship Id="rId50" Type="http://schemas.openxmlformats.org/officeDocument/2006/relationships/customXml" Target="../ink/ink1012.xml"/><Relationship Id="rId55" Type="http://schemas.openxmlformats.org/officeDocument/2006/relationships/image" Target="../media/image1021.emf"/><Relationship Id="rId76" Type="http://schemas.openxmlformats.org/officeDocument/2006/relationships/customXml" Target="../ink/ink1025.xml"/><Relationship Id="rId97" Type="http://schemas.openxmlformats.org/officeDocument/2006/relationships/image" Target="../media/image1042.emf"/><Relationship Id="rId104" Type="http://schemas.openxmlformats.org/officeDocument/2006/relationships/customXml" Target="../ink/ink1039.xml"/><Relationship Id="rId7" Type="http://schemas.openxmlformats.org/officeDocument/2006/relationships/image" Target="../media/image997.emf"/><Relationship Id="rId71" Type="http://schemas.openxmlformats.org/officeDocument/2006/relationships/image" Target="../media/image1029.emf"/><Relationship Id="rId92" Type="http://schemas.openxmlformats.org/officeDocument/2006/relationships/customXml" Target="../ink/ink1033.xml"/><Relationship Id="rId2" Type="http://schemas.openxmlformats.org/officeDocument/2006/relationships/customXml" Target="../ink/ink988.xml"/><Relationship Id="rId29" Type="http://schemas.openxmlformats.org/officeDocument/2006/relationships/image" Target="../media/image1008.emf"/><Relationship Id="rId24" Type="http://schemas.openxmlformats.org/officeDocument/2006/relationships/customXml" Target="../ink/ink999.xml"/><Relationship Id="rId40" Type="http://schemas.openxmlformats.org/officeDocument/2006/relationships/customXml" Target="../ink/ink1007.xml"/><Relationship Id="rId45" Type="http://schemas.openxmlformats.org/officeDocument/2006/relationships/image" Target="../media/image1016.emf"/><Relationship Id="rId66" Type="http://schemas.openxmlformats.org/officeDocument/2006/relationships/customXml" Target="../ink/ink1020.xml"/><Relationship Id="rId87" Type="http://schemas.openxmlformats.org/officeDocument/2006/relationships/image" Target="../media/image1037.emf"/><Relationship Id="rId61" Type="http://schemas.openxmlformats.org/officeDocument/2006/relationships/image" Target="../media/image1024.emf"/><Relationship Id="rId82" Type="http://schemas.openxmlformats.org/officeDocument/2006/relationships/customXml" Target="../ink/ink1028.xml"/><Relationship Id="rId19" Type="http://schemas.openxmlformats.org/officeDocument/2006/relationships/image" Target="../media/image1003.emf"/><Relationship Id="rId14" Type="http://schemas.openxmlformats.org/officeDocument/2006/relationships/customXml" Target="../ink/ink994.xml"/><Relationship Id="rId30" Type="http://schemas.openxmlformats.org/officeDocument/2006/relationships/customXml" Target="../ink/ink1002.xml"/><Relationship Id="rId35" Type="http://schemas.openxmlformats.org/officeDocument/2006/relationships/image" Target="../media/image1011.emf"/><Relationship Id="rId56" Type="http://schemas.openxmlformats.org/officeDocument/2006/relationships/customXml" Target="../ink/ink1015.xml"/><Relationship Id="rId77" Type="http://schemas.openxmlformats.org/officeDocument/2006/relationships/image" Target="../media/image1032.emf"/><Relationship Id="rId100" Type="http://schemas.openxmlformats.org/officeDocument/2006/relationships/customXml" Target="../ink/ink1037.xml"/><Relationship Id="rId105" Type="http://schemas.openxmlformats.org/officeDocument/2006/relationships/image" Target="../media/image1046.emf"/><Relationship Id="rId8" Type="http://schemas.openxmlformats.org/officeDocument/2006/relationships/customXml" Target="../ink/ink991.xml"/><Relationship Id="rId51" Type="http://schemas.openxmlformats.org/officeDocument/2006/relationships/image" Target="../media/image1019.emf"/><Relationship Id="rId72" Type="http://schemas.openxmlformats.org/officeDocument/2006/relationships/customXml" Target="../ink/ink1023.xml"/><Relationship Id="rId93" Type="http://schemas.openxmlformats.org/officeDocument/2006/relationships/image" Target="../media/image1040.emf"/><Relationship Id="rId98" Type="http://schemas.openxmlformats.org/officeDocument/2006/relationships/customXml" Target="../ink/ink1036.xml"/><Relationship Id="rId3" Type="http://schemas.openxmlformats.org/officeDocument/2006/relationships/image" Target="../media/image995.emf"/><Relationship Id="rId25" Type="http://schemas.openxmlformats.org/officeDocument/2006/relationships/image" Target="../media/image1006.emf"/><Relationship Id="rId46" Type="http://schemas.openxmlformats.org/officeDocument/2006/relationships/customXml" Target="../ink/ink1010.xml"/><Relationship Id="rId67" Type="http://schemas.openxmlformats.org/officeDocument/2006/relationships/image" Target="../media/image1027.emf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52.xml"/><Relationship Id="rId21" Type="http://schemas.openxmlformats.org/officeDocument/2006/relationships/image" Target="../media/image1056.emf"/><Relationship Id="rId42" Type="http://schemas.openxmlformats.org/officeDocument/2006/relationships/customXml" Target="../ink/ink1060.xml"/><Relationship Id="rId47" Type="http://schemas.openxmlformats.org/officeDocument/2006/relationships/image" Target="../media/image1069.emf"/><Relationship Id="rId63" Type="http://schemas.openxmlformats.org/officeDocument/2006/relationships/image" Target="../media/image1077.emf"/><Relationship Id="rId68" Type="http://schemas.openxmlformats.org/officeDocument/2006/relationships/customXml" Target="../ink/ink1073.xml"/><Relationship Id="rId84" Type="http://schemas.openxmlformats.org/officeDocument/2006/relationships/customXml" Target="../ink/ink1081.xml"/><Relationship Id="rId16" Type="http://schemas.openxmlformats.org/officeDocument/2006/relationships/customXml" Target="../ink/ink1047.xml"/><Relationship Id="rId11" Type="http://schemas.openxmlformats.org/officeDocument/2006/relationships/image" Target="../media/image1051.emf"/><Relationship Id="rId32" Type="http://schemas.openxmlformats.org/officeDocument/2006/relationships/customXml" Target="../ink/ink1055.xml"/><Relationship Id="rId37" Type="http://schemas.openxmlformats.org/officeDocument/2006/relationships/image" Target="../media/image1064.emf"/><Relationship Id="rId53" Type="http://schemas.openxmlformats.org/officeDocument/2006/relationships/image" Target="../media/image1072.emf"/><Relationship Id="rId58" Type="http://schemas.openxmlformats.org/officeDocument/2006/relationships/customXml" Target="../ink/ink1068.xml"/><Relationship Id="rId74" Type="http://schemas.openxmlformats.org/officeDocument/2006/relationships/customXml" Target="../ink/ink1076.xml"/><Relationship Id="rId79" Type="http://schemas.openxmlformats.org/officeDocument/2006/relationships/image" Target="../media/image1085.emf"/><Relationship Id="rId5" Type="http://schemas.openxmlformats.org/officeDocument/2006/relationships/image" Target="../media/image1048.emf"/><Relationship Id="rId19" Type="http://schemas.openxmlformats.org/officeDocument/2006/relationships/image" Target="../media/image1055.emf"/><Relationship Id="rId14" Type="http://schemas.openxmlformats.org/officeDocument/2006/relationships/customXml" Target="../ink/ink1046.xml"/><Relationship Id="rId22" Type="http://schemas.openxmlformats.org/officeDocument/2006/relationships/customXml" Target="../ink/ink1050.xml"/><Relationship Id="rId27" Type="http://schemas.openxmlformats.org/officeDocument/2006/relationships/image" Target="../media/image1059.emf"/><Relationship Id="rId30" Type="http://schemas.openxmlformats.org/officeDocument/2006/relationships/customXml" Target="../ink/ink1054.xml"/><Relationship Id="rId35" Type="http://schemas.openxmlformats.org/officeDocument/2006/relationships/image" Target="../media/image1063.emf"/><Relationship Id="rId43" Type="http://schemas.openxmlformats.org/officeDocument/2006/relationships/image" Target="../media/image1067.emf"/><Relationship Id="rId48" Type="http://schemas.openxmlformats.org/officeDocument/2006/relationships/customXml" Target="../ink/ink1063.xml"/><Relationship Id="rId56" Type="http://schemas.openxmlformats.org/officeDocument/2006/relationships/customXml" Target="../ink/ink1067.xml"/><Relationship Id="rId64" Type="http://schemas.openxmlformats.org/officeDocument/2006/relationships/customXml" Target="../ink/ink1071.xml"/><Relationship Id="rId69" Type="http://schemas.openxmlformats.org/officeDocument/2006/relationships/image" Target="../media/image1080.emf"/><Relationship Id="rId77" Type="http://schemas.openxmlformats.org/officeDocument/2006/relationships/image" Target="../media/image1084.emf"/><Relationship Id="rId8" Type="http://schemas.openxmlformats.org/officeDocument/2006/relationships/customXml" Target="../ink/ink1043.xml"/><Relationship Id="rId51" Type="http://schemas.openxmlformats.org/officeDocument/2006/relationships/image" Target="../media/image1071.emf"/><Relationship Id="rId72" Type="http://schemas.openxmlformats.org/officeDocument/2006/relationships/customXml" Target="../ink/ink1075.xml"/><Relationship Id="rId80" Type="http://schemas.openxmlformats.org/officeDocument/2006/relationships/customXml" Target="../ink/ink1079.xml"/><Relationship Id="rId85" Type="http://schemas.openxmlformats.org/officeDocument/2006/relationships/image" Target="../media/image1088.emf"/><Relationship Id="rId3" Type="http://schemas.openxmlformats.org/officeDocument/2006/relationships/image" Target="../media/image1047.emf"/><Relationship Id="rId12" Type="http://schemas.openxmlformats.org/officeDocument/2006/relationships/customXml" Target="../ink/ink1045.xml"/><Relationship Id="rId17" Type="http://schemas.openxmlformats.org/officeDocument/2006/relationships/image" Target="../media/image1054.emf"/><Relationship Id="rId25" Type="http://schemas.openxmlformats.org/officeDocument/2006/relationships/image" Target="../media/image1058.emf"/><Relationship Id="rId33" Type="http://schemas.openxmlformats.org/officeDocument/2006/relationships/image" Target="../media/image1062.emf"/><Relationship Id="rId38" Type="http://schemas.openxmlformats.org/officeDocument/2006/relationships/customXml" Target="../ink/ink1058.xml"/><Relationship Id="rId46" Type="http://schemas.openxmlformats.org/officeDocument/2006/relationships/customXml" Target="../ink/ink1062.xml"/><Relationship Id="rId59" Type="http://schemas.openxmlformats.org/officeDocument/2006/relationships/image" Target="../media/image1075.emf"/><Relationship Id="rId67" Type="http://schemas.openxmlformats.org/officeDocument/2006/relationships/image" Target="../media/image1079.emf"/><Relationship Id="rId20" Type="http://schemas.openxmlformats.org/officeDocument/2006/relationships/customXml" Target="../ink/ink1049.xml"/><Relationship Id="rId41" Type="http://schemas.openxmlformats.org/officeDocument/2006/relationships/image" Target="../media/image1066.emf"/><Relationship Id="rId54" Type="http://schemas.openxmlformats.org/officeDocument/2006/relationships/customXml" Target="../ink/ink1066.xml"/><Relationship Id="rId62" Type="http://schemas.openxmlformats.org/officeDocument/2006/relationships/customXml" Target="../ink/ink1070.xml"/><Relationship Id="rId70" Type="http://schemas.openxmlformats.org/officeDocument/2006/relationships/customXml" Target="../ink/ink1074.xml"/><Relationship Id="rId75" Type="http://schemas.openxmlformats.org/officeDocument/2006/relationships/image" Target="../media/image1083.emf"/><Relationship Id="rId83" Type="http://schemas.openxmlformats.org/officeDocument/2006/relationships/image" Target="../media/image108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2.xml"/><Relationship Id="rId15" Type="http://schemas.openxmlformats.org/officeDocument/2006/relationships/image" Target="../media/image1053.emf"/><Relationship Id="rId23" Type="http://schemas.openxmlformats.org/officeDocument/2006/relationships/image" Target="../media/image1057.emf"/><Relationship Id="rId28" Type="http://schemas.openxmlformats.org/officeDocument/2006/relationships/customXml" Target="../ink/ink1053.xml"/><Relationship Id="rId36" Type="http://schemas.openxmlformats.org/officeDocument/2006/relationships/customXml" Target="../ink/ink1057.xml"/><Relationship Id="rId49" Type="http://schemas.openxmlformats.org/officeDocument/2006/relationships/image" Target="../media/image1070.emf"/><Relationship Id="rId57" Type="http://schemas.openxmlformats.org/officeDocument/2006/relationships/image" Target="../media/image1074.emf"/><Relationship Id="rId10" Type="http://schemas.openxmlformats.org/officeDocument/2006/relationships/customXml" Target="../ink/ink1044.xml"/><Relationship Id="rId31" Type="http://schemas.openxmlformats.org/officeDocument/2006/relationships/image" Target="../media/image1061.emf"/><Relationship Id="rId44" Type="http://schemas.openxmlformats.org/officeDocument/2006/relationships/customXml" Target="../ink/ink1061.xml"/><Relationship Id="rId52" Type="http://schemas.openxmlformats.org/officeDocument/2006/relationships/customXml" Target="../ink/ink1065.xml"/><Relationship Id="rId60" Type="http://schemas.openxmlformats.org/officeDocument/2006/relationships/customXml" Target="../ink/ink1069.xml"/><Relationship Id="rId65" Type="http://schemas.openxmlformats.org/officeDocument/2006/relationships/image" Target="../media/image1078.emf"/><Relationship Id="rId73" Type="http://schemas.openxmlformats.org/officeDocument/2006/relationships/image" Target="../media/image1082.emf"/><Relationship Id="rId78" Type="http://schemas.openxmlformats.org/officeDocument/2006/relationships/customXml" Target="../ink/ink1078.xml"/><Relationship Id="rId81" Type="http://schemas.openxmlformats.org/officeDocument/2006/relationships/image" Target="../media/image1086.emf"/><Relationship Id="rId86" Type="http://schemas.openxmlformats.org/officeDocument/2006/relationships/customXml" Target="../ink/ink1082.xml"/><Relationship Id="rId4" Type="http://schemas.openxmlformats.org/officeDocument/2006/relationships/customXml" Target="../ink/ink1041.xml"/><Relationship Id="rId9" Type="http://schemas.openxmlformats.org/officeDocument/2006/relationships/image" Target="../media/image1050.emf"/><Relationship Id="rId13" Type="http://schemas.openxmlformats.org/officeDocument/2006/relationships/image" Target="../media/image1052.emf"/><Relationship Id="rId18" Type="http://schemas.openxmlformats.org/officeDocument/2006/relationships/customXml" Target="../ink/ink1048.xml"/><Relationship Id="rId39" Type="http://schemas.openxmlformats.org/officeDocument/2006/relationships/image" Target="../media/image1065.emf"/><Relationship Id="rId34" Type="http://schemas.openxmlformats.org/officeDocument/2006/relationships/customXml" Target="../ink/ink1056.xml"/><Relationship Id="rId50" Type="http://schemas.openxmlformats.org/officeDocument/2006/relationships/customXml" Target="../ink/ink1064.xml"/><Relationship Id="rId55" Type="http://schemas.openxmlformats.org/officeDocument/2006/relationships/image" Target="../media/image1073.emf"/><Relationship Id="rId76" Type="http://schemas.openxmlformats.org/officeDocument/2006/relationships/customXml" Target="../ink/ink1077.xml"/><Relationship Id="rId7" Type="http://schemas.openxmlformats.org/officeDocument/2006/relationships/image" Target="../media/image1049.emf"/><Relationship Id="rId71" Type="http://schemas.openxmlformats.org/officeDocument/2006/relationships/image" Target="../media/image1081.emf"/><Relationship Id="rId2" Type="http://schemas.openxmlformats.org/officeDocument/2006/relationships/customXml" Target="../ink/ink1040.xml"/><Relationship Id="rId29" Type="http://schemas.openxmlformats.org/officeDocument/2006/relationships/image" Target="../media/image1060.emf"/><Relationship Id="rId24" Type="http://schemas.openxmlformats.org/officeDocument/2006/relationships/customXml" Target="../ink/ink1051.xml"/><Relationship Id="rId40" Type="http://schemas.openxmlformats.org/officeDocument/2006/relationships/customXml" Target="../ink/ink1059.xml"/><Relationship Id="rId45" Type="http://schemas.openxmlformats.org/officeDocument/2006/relationships/image" Target="../media/image1068.emf"/><Relationship Id="rId66" Type="http://schemas.openxmlformats.org/officeDocument/2006/relationships/customXml" Target="../ink/ink1072.xml"/><Relationship Id="rId87" Type="http://schemas.openxmlformats.org/officeDocument/2006/relationships/image" Target="../media/image1089.emf"/><Relationship Id="rId61" Type="http://schemas.openxmlformats.org/officeDocument/2006/relationships/image" Target="../media/image1076.emf"/><Relationship Id="rId82" Type="http://schemas.openxmlformats.org/officeDocument/2006/relationships/customXml" Target="../ink/ink1080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5.emf"/><Relationship Id="rId18" Type="http://schemas.openxmlformats.org/officeDocument/2006/relationships/customXml" Target="../ink/ink1091.xml"/><Relationship Id="rId26" Type="http://schemas.openxmlformats.org/officeDocument/2006/relationships/customXml" Target="../ink/ink1095.xml"/><Relationship Id="rId39" Type="http://schemas.openxmlformats.org/officeDocument/2006/relationships/image" Target="../media/image1108.emf"/><Relationship Id="rId21" Type="http://schemas.openxmlformats.org/officeDocument/2006/relationships/image" Target="../media/image1099.emf"/><Relationship Id="rId34" Type="http://schemas.openxmlformats.org/officeDocument/2006/relationships/customXml" Target="../ink/ink1099.xml"/><Relationship Id="rId42" Type="http://schemas.openxmlformats.org/officeDocument/2006/relationships/customXml" Target="../ink/ink1103.xml"/><Relationship Id="rId47" Type="http://schemas.openxmlformats.org/officeDocument/2006/relationships/image" Target="../media/image1112.emf"/><Relationship Id="rId7" Type="http://schemas.openxmlformats.org/officeDocument/2006/relationships/image" Target="../media/image1092.emf"/><Relationship Id="rId2" Type="http://schemas.openxmlformats.org/officeDocument/2006/relationships/customXml" Target="../ink/ink1083.xml"/><Relationship Id="rId16" Type="http://schemas.openxmlformats.org/officeDocument/2006/relationships/customXml" Target="../ink/ink1090.xml"/><Relationship Id="rId29" Type="http://schemas.openxmlformats.org/officeDocument/2006/relationships/image" Target="../media/image110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85.xml"/><Relationship Id="rId11" Type="http://schemas.openxmlformats.org/officeDocument/2006/relationships/image" Target="../media/image1094.emf"/><Relationship Id="rId24" Type="http://schemas.openxmlformats.org/officeDocument/2006/relationships/customXml" Target="../ink/ink1094.xml"/><Relationship Id="rId32" Type="http://schemas.openxmlformats.org/officeDocument/2006/relationships/customXml" Target="../ink/ink1098.xml"/><Relationship Id="rId37" Type="http://schemas.openxmlformats.org/officeDocument/2006/relationships/image" Target="../media/image1107.emf"/><Relationship Id="rId40" Type="http://schemas.openxmlformats.org/officeDocument/2006/relationships/customXml" Target="../ink/ink1102.xml"/><Relationship Id="rId45" Type="http://schemas.openxmlformats.org/officeDocument/2006/relationships/image" Target="../media/image1111.emf"/><Relationship Id="rId5" Type="http://schemas.openxmlformats.org/officeDocument/2006/relationships/image" Target="../media/image1091.emf"/><Relationship Id="rId15" Type="http://schemas.openxmlformats.org/officeDocument/2006/relationships/image" Target="../media/image1096.emf"/><Relationship Id="rId23" Type="http://schemas.openxmlformats.org/officeDocument/2006/relationships/image" Target="../media/image1100.emf"/><Relationship Id="rId28" Type="http://schemas.openxmlformats.org/officeDocument/2006/relationships/customXml" Target="../ink/ink1096.xml"/><Relationship Id="rId36" Type="http://schemas.openxmlformats.org/officeDocument/2006/relationships/customXml" Target="../ink/ink1100.xml"/><Relationship Id="rId10" Type="http://schemas.openxmlformats.org/officeDocument/2006/relationships/customXml" Target="../ink/ink1087.xml"/><Relationship Id="rId19" Type="http://schemas.openxmlformats.org/officeDocument/2006/relationships/image" Target="../media/image1098.emf"/><Relationship Id="rId31" Type="http://schemas.openxmlformats.org/officeDocument/2006/relationships/image" Target="../media/image1104.emf"/><Relationship Id="rId44" Type="http://schemas.openxmlformats.org/officeDocument/2006/relationships/customXml" Target="../ink/ink1104.xml"/><Relationship Id="rId4" Type="http://schemas.openxmlformats.org/officeDocument/2006/relationships/customXml" Target="../ink/ink1084.xml"/><Relationship Id="rId9" Type="http://schemas.openxmlformats.org/officeDocument/2006/relationships/image" Target="../media/image1093.emf"/><Relationship Id="rId14" Type="http://schemas.openxmlformats.org/officeDocument/2006/relationships/customXml" Target="../ink/ink1089.xml"/><Relationship Id="rId22" Type="http://schemas.openxmlformats.org/officeDocument/2006/relationships/customXml" Target="../ink/ink1093.xml"/><Relationship Id="rId27" Type="http://schemas.openxmlformats.org/officeDocument/2006/relationships/image" Target="../media/image1102.emf"/><Relationship Id="rId30" Type="http://schemas.openxmlformats.org/officeDocument/2006/relationships/customXml" Target="../ink/ink1097.xml"/><Relationship Id="rId35" Type="http://schemas.openxmlformats.org/officeDocument/2006/relationships/image" Target="../media/image1106.emf"/><Relationship Id="rId43" Type="http://schemas.openxmlformats.org/officeDocument/2006/relationships/image" Target="../media/image1110.emf"/><Relationship Id="rId8" Type="http://schemas.openxmlformats.org/officeDocument/2006/relationships/customXml" Target="../ink/ink1086.xml"/><Relationship Id="rId3" Type="http://schemas.openxmlformats.org/officeDocument/2006/relationships/image" Target="../media/image1090.emf"/><Relationship Id="rId12" Type="http://schemas.openxmlformats.org/officeDocument/2006/relationships/customXml" Target="../ink/ink1088.xml"/><Relationship Id="rId17" Type="http://schemas.openxmlformats.org/officeDocument/2006/relationships/image" Target="../media/image1097.emf"/><Relationship Id="rId25" Type="http://schemas.openxmlformats.org/officeDocument/2006/relationships/image" Target="../media/image1101.emf"/><Relationship Id="rId33" Type="http://schemas.openxmlformats.org/officeDocument/2006/relationships/image" Target="../media/image1105.emf"/><Relationship Id="rId38" Type="http://schemas.openxmlformats.org/officeDocument/2006/relationships/customXml" Target="../ink/ink1101.xml"/><Relationship Id="rId46" Type="http://schemas.openxmlformats.org/officeDocument/2006/relationships/customXml" Target="../ink/ink1105.xml"/><Relationship Id="rId20" Type="http://schemas.openxmlformats.org/officeDocument/2006/relationships/customXml" Target="../ink/ink1092.xml"/><Relationship Id="rId41" Type="http://schemas.openxmlformats.org/officeDocument/2006/relationships/image" Target="../media/image1109.em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11.xml"/><Relationship Id="rId18" Type="http://schemas.openxmlformats.org/officeDocument/2006/relationships/image" Target="../media/image1121.emf"/><Relationship Id="rId26" Type="http://schemas.openxmlformats.org/officeDocument/2006/relationships/image" Target="../media/image1125.emf"/><Relationship Id="rId39" Type="http://schemas.openxmlformats.org/officeDocument/2006/relationships/customXml" Target="../ink/ink1124.xml"/><Relationship Id="rId21" Type="http://schemas.openxmlformats.org/officeDocument/2006/relationships/customXml" Target="../ink/ink1115.xml"/><Relationship Id="rId34" Type="http://schemas.openxmlformats.org/officeDocument/2006/relationships/image" Target="../media/image1129.emf"/><Relationship Id="rId42" Type="http://schemas.openxmlformats.org/officeDocument/2006/relationships/image" Target="../media/image1133.emf"/><Relationship Id="rId47" Type="http://schemas.openxmlformats.org/officeDocument/2006/relationships/customXml" Target="../ink/ink1128.xml"/><Relationship Id="rId50" Type="http://schemas.openxmlformats.org/officeDocument/2006/relationships/image" Target="../media/image1137.emf"/><Relationship Id="rId55" Type="http://schemas.openxmlformats.org/officeDocument/2006/relationships/customXml" Target="../ink/ink1132.xml"/><Relationship Id="rId63" Type="http://schemas.openxmlformats.org/officeDocument/2006/relationships/customXml" Target="../ink/ink1136.xml"/><Relationship Id="rId7" Type="http://schemas.openxmlformats.org/officeDocument/2006/relationships/customXml" Target="../ink/ink1108.xml"/><Relationship Id="rId2" Type="http://schemas.openxmlformats.org/officeDocument/2006/relationships/image" Target="../media/image8.png"/><Relationship Id="rId16" Type="http://schemas.openxmlformats.org/officeDocument/2006/relationships/image" Target="../media/image1120.emf"/><Relationship Id="rId29" Type="http://schemas.openxmlformats.org/officeDocument/2006/relationships/customXml" Target="../ink/ink1119.xml"/><Relationship Id="rId11" Type="http://schemas.openxmlformats.org/officeDocument/2006/relationships/customXml" Target="../ink/ink1110.xml"/><Relationship Id="rId24" Type="http://schemas.openxmlformats.org/officeDocument/2006/relationships/image" Target="../media/image1124.emf"/><Relationship Id="rId32" Type="http://schemas.openxmlformats.org/officeDocument/2006/relationships/image" Target="../media/image1128.emf"/><Relationship Id="rId37" Type="http://schemas.openxmlformats.org/officeDocument/2006/relationships/customXml" Target="../ink/ink1123.xml"/><Relationship Id="rId40" Type="http://schemas.openxmlformats.org/officeDocument/2006/relationships/image" Target="../media/image1132.emf"/><Relationship Id="rId45" Type="http://schemas.openxmlformats.org/officeDocument/2006/relationships/customXml" Target="../ink/ink1127.xml"/><Relationship Id="rId53" Type="http://schemas.openxmlformats.org/officeDocument/2006/relationships/customXml" Target="../ink/ink1131.xml"/><Relationship Id="rId58" Type="http://schemas.openxmlformats.org/officeDocument/2006/relationships/image" Target="../media/image1141.emf"/><Relationship Id="rId5" Type="http://schemas.openxmlformats.org/officeDocument/2006/relationships/customXml" Target="../ink/ink1107.xml"/><Relationship Id="rId61" Type="http://schemas.openxmlformats.org/officeDocument/2006/relationships/customXml" Target="../ink/ink1135.xml"/><Relationship Id="rId19" Type="http://schemas.openxmlformats.org/officeDocument/2006/relationships/customXml" Target="../ink/ink1114.xml"/><Relationship Id="rId14" Type="http://schemas.openxmlformats.org/officeDocument/2006/relationships/image" Target="../media/image1119.emf"/><Relationship Id="rId22" Type="http://schemas.openxmlformats.org/officeDocument/2006/relationships/image" Target="../media/image1123.emf"/><Relationship Id="rId27" Type="http://schemas.openxmlformats.org/officeDocument/2006/relationships/customXml" Target="../ink/ink1118.xml"/><Relationship Id="rId30" Type="http://schemas.openxmlformats.org/officeDocument/2006/relationships/image" Target="../media/image1127.emf"/><Relationship Id="rId35" Type="http://schemas.openxmlformats.org/officeDocument/2006/relationships/customXml" Target="../ink/ink1122.xml"/><Relationship Id="rId43" Type="http://schemas.openxmlformats.org/officeDocument/2006/relationships/customXml" Target="../ink/ink1126.xml"/><Relationship Id="rId48" Type="http://schemas.openxmlformats.org/officeDocument/2006/relationships/image" Target="../media/image1136.emf"/><Relationship Id="rId56" Type="http://schemas.openxmlformats.org/officeDocument/2006/relationships/image" Target="../media/image1140.emf"/><Relationship Id="rId64" Type="http://schemas.openxmlformats.org/officeDocument/2006/relationships/image" Target="../media/image1144.emf"/><Relationship Id="rId8" Type="http://schemas.openxmlformats.org/officeDocument/2006/relationships/image" Target="../media/image1116.emf"/><Relationship Id="rId51" Type="http://schemas.openxmlformats.org/officeDocument/2006/relationships/customXml" Target="../ink/ink1130.xml"/><Relationship Id="rId3" Type="http://schemas.openxmlformats.org/officeDocument/2006/relationships/customXml" Target="../ink/ink1106.xml"/><Relationship Id="rId12" Type="http://schemas.openxmlformats.org/officeDocument/2006/relationships/image" Target="../media/image1118.emf"/><Relationship Id="rId17" Type="http://schemas.openxmlformats.org/officeDocument/2006/relationships/customXml" Target="../ink/ink1113.xml"/><Relationship Id="rId25" Type="http://schemas.openxmlformats.org/officeDocument/2006/relationships/customXml" Target="../ink/ink1117.xml"/><Relationship Id="rId33" Type="http://schemas.openxmlformats.org/officeDocument/2006/relationships/customXml" Target="../ink/ink1121.xml"/><Relationship Id="rId38" Type="http://schemas.openxmlformats.org/officeDocument/2006/relationships/image" Target="../media/image1131.emf"/><Relationship Id="rId46" Type="http://schemas.openxmlformats.org/officeDocument/2006/relationships/image" Target="../media/image1135.emf"/><Relationship Id="rId59" Type="http://schemas.openxmlformats.org/officeDocument/2006/relationships/customXml" Target="../ink/ink1134.xml"/><Relationship Id="rId20" Type="http://schemas.openxmlformats.org/officeDocument/2006/relationships/image" Target="../media/image1122.emf"/><Relationship Id="rId41" Type="http://schemas.openxmlformats.org/officeDocument/2006/relationships/customXml" Target="../ink/ink1125.xml"/><Relationship Id="rId54" Type="http://schemas.openxmlformats.org/officeDocument/2006/relationships/image" Target="../media/image1139.emf"/><Relationship Id="rId62" Type="http://schemas.openxmlformats.org/officeDocument/2006/relationships/image" Target="../media/image114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5.emf"/><Relationship Id="rId15" Type="http://schemas.openxmlformats.org/officeDocument/2006/relationships/customXml" Target="../ink/ink1112.xml"/><Relationship Id="rId23" Type="http://schemas.openxmlformats.org/officeDocument/2006/relationships/customXml" Target="../ink/ink1116.xml"/><Relationship Id="rId28" Type="http://schemas.openxmlformats.org/officeDocument/2006/relationships/image" Target="../media/image1126.emf"/><Relationship Id="rId36" Type="http://schemas.openxmlformats.org/officeDocument/2006/relationships/image" Target="../media/image1130.emf"/><Relationship Id="rId49" Type="http://schemas.openxmlformats.org/officeDocument/2006/relationships/customXml" Target="../ink/ink1129.xml"/><Relationship Id="rId57" Type="http://schemas.openxmlformats.org/officeDocument/2006/relationships/customXml" Target="../ink/ink1133.xml"/><Relationship Id="rId10" Type="http://schemas.openxmlformats.org/officeDocument/2006/relationships/image" Target="../media/image1117.emf"/><Relationship Id="rId31" Type="http://schemas.openxmlformats.org/officeDocument/2006/relationships/customXml" Target="../ink/ink1120.xml"/><Relationship Id="rId44" Type="http://schemas.openxmlformats.org/officeDocument/2006/relationships/image" Target="../media/image1134.emf"/><Relationship Id="rId52" Type="http://schemas.openxmlformats.org/officeDocument/2006/relationships/image" Target="../media/image1138.emf"/><Relationship Id="rId60" Type="http://schemas.openxmlformats.org/officeDocument/2006/relationships/image" Target="../media/image1142.emf"/><Relationship Id="rId4" Type="http://schemas.openxmlformats.org/officeDocument/2006/relationships/image" Target="../media/image1114.emf"/><Relationship Id="rId9" Type="http://schemas.openxmlformats.org/officeDocument/2006/relationships/customXml" Target="../ink/ink1109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57.emf"/><Relationship Id="rId21" Type="http://schemas.openxmlformats.org/officeDocument/2006/relationships/customXml" Target="../ink/ink1146.xml"/><Relationship Id="rId34" Type="http://schemas.openxmlformats.org/officeDocument/2006/relationships/image" Target="../media/image1161.emf"/><Relationship Id="rId42" Type="http://schemas.openxmlformats.org/officeDocument/2006/relationships/image" Target="../media/image1165.emf"/><Relationship Id="rId47" Type="http://schemas.openxmlformats.org/officeDocument/2006/relationships/customXml" Target="../ink/ink1159.xml"/><Relationship Id="rId50" Type="http://schemas.openxmlformats.org/officeDocument/2006/relationships/image" Target="../media/image1169.emf"/><Relationship Id="rId55" Type="http://schemas.openxmlformats.org/officeDocument/2006/relationships/customXml" Target="../ink/ink1163.xml"/><Relationship Id="rId63" Type="http://schemas.openxmlformats.org/officeDocument/2006/relationships/customXml" Target="../ink/ink1167.xml"/><Relationship Id="rId68" Type="http://schemas.openxmlformats.org/officeDocument/2006/relationships/image" Target="../media/image1178.emf"/><Relationship Id="rId7" Type="http://schemas.openxmlformats.org/officeDocument/2006/relationships/customXml" Target="../ink/ink1139.xml"/><Relationship Id="rId2" Type="http://schemas.openxmlformats.org/officeDocument/2006/relationships/image" Target="../media/image9.png"/><Relationship Id="rId16" Type="http://schemas.openxmlformats.org/officeDocument/2006/relationships/image" Target="../media/image1152.emf"/><Relationship Id="rId29" Type="http://schemas.openxmlformats.org/officeDocument/2006/relationships/customXml" Target="../ink/ink1150.xml"/><Relationship Id="rId11" Type="http://schemas.openxmlformats.org/officeDocument/2006/relationships/customXml" Target="../ink/ink1141.xml"/><Relationship Id="rId24" Type="http://schemas.openxmlformats.org/officeDocument/2006/relationships/image" Target="../media/image1156.emf"/><Relationship Id="rId32" Type="http://schemas.openxmlformats.org/officeDocument/2006/relationships/image" Target="../media/image1160.emf"/><Relationship Id="rId37" Type="http://schemas.openxmlformats.org/officeDocument/2006/relationships/customXml" Target="../ink/ink1154.xml"/><Relationship Id="rId40" Type="http://schemas.openxmlformats.org/officeDocument/2006/relationships/image" Target="../media/image1164.emf"/><Relationship Id="rId45" Type="http://schemas.openxmlformats.org/officeDocument/2006/relationships/customXml" Target="../ink/ink1158.xml"/><Relationship Id="rId53" Type="http://schemas.openxmlformats.org/officeDocument/2006/relationships/customXml" Target="../ink/ink1162.xml"/><Relationship Id="rId58" Type="http://schemas.openxmlformats.org/officeDocument/2006/relationships/image" Target="../media/image1173.emf"/><Relationship Id="rId66" Type="http://schemas.openxmlformats.org/officeDocument/2006/relationships/image" Target="../media/image1177.emf"/><Relationship Id="rId5" Type="http://schemas.openxmlformats.org/officeDocument/2006/relationships/customXml" Target="../ink/ink1138.xml"/><Relationship Id="rId61" Type="http://schemas.openxmlformats.org/officeDocument/2006/relationships/customXml" Target="../ink/ink1166.xml"/><Relationship Id="rId19" Type="http://schemas.openxmlformats.org/officeDocument/2006/relationships/customXml" Target="../ink/ink1145.xml"/><Relationship Id="rId14" Type="http://schemas.openxmlformats.org/officeDocument/2006/relationships/image" Target="../media/image1151.emf"/><Relationship Id="rId22" Type="http://schemas.openxmlformats.org/officeDocument/2006/relationships/image" Target="../media/image1155.emf"/><Relationship Id="rId27" Type="http://schemas.openxmlformats.org/officeDocument/2006/relationships/customXml" Target="../ink/ink1149.xml"/><Relationship Id="rId30" Type="http://schemas.openxmlformats.org/officeDocument/2006/relationships/image" Target="../media/image1159.emf"/><Relationship Id="rId35" Type="http://schemas.openxmlformats.org/officeDocument/2006/relationships/customXml" Target="../ink/ink1153.xml"/><Relationship Id="rId43" Type="http://schemas.openxmlformats.org/officeDocument/2006/relationships/customXml" Target="../ink/ink1157.xml"/><Relationship Id="rId48" Type="http://schemas.openxmlformats.org/officeDocument/2006/relationships/image" Target="../media/image1168.emf"/><Relationship Id="rId56" Type="http://schemas.openxmlformats.org/officeDocument/2006/relationships/image" Target="../media/image1172.emf"/><Relationship Id="rId64" Type="http://schemas.openxmlformats.org/officeDocument/2006/relationships/image" Target="../media/image1176.emf"/><Relationship Id="rId8" Type="http://schemas.openxmlformats.org/officeDocument/2006/relationships/image" Target="../media/image1148.emf"/><Relationship Id="rId51" Type="http://schemas.openxmlformats.org/officeDocument/2006/relationships/customXml" Target="../ink/ink1161.xml"/><Relationship Id="rId3" Type="http://schemas.openxmlformats.org/officeDocument/2006/relationships/customXml" Target="../ink/ink1137.xml"/><Relationship Id="rId12" Type="http://schemas.openxmlformats.org/officeDocument/2006/relationships/image" Target="../media/image1150.emf"/><Relationship Id="rId17" Type="http://schemas.openxmlformats.org/officeDocument/2006/relationships/customXml" Target="../ink/ink1144.xml"/><Relationship Id="rId25" Type="http://schemas.openxmlformats.org/officeDocument/2006/relationships/customXml" Target="../ink/ink1148.xml"/><Relationship Id="rId33" Type="http://schemas.openxmlformats.org/officeDocument/2006/relationships/customXml" Target="../ink/ink1152.xml"/><Relationship Id="rId38" Type="http://schemas.openxmlformats.org/officeDocument/2006/relationships/image" Target="../media/image1163.emf"/><Relationship Id="rId46" Type="http://schemas.openxmlformats.org/officeDocument/2006/relationships/image" Target="../media/image1167.emf"/><Relationship Id="rId59" Type="http://schemas.openxmlformats.org/officeDocument/2006/relationships/customXml" Target="../ink/ink1165.xml"/><Relationship Id="rId67" Type="http://schemas.openxmlformats.org/officeDocument/2006/relationships/customXml" Target="../ink/ink1169.xml"/><Relationship Id="rId20" Type="http://schemas.openxmlformats.org/officeDocument/2006/relationships/image" Target="../media/image1154.emf"/><Relationship Id="rId41" Type="http://schemas.openxmlformats.org/officeDocument/2006/relationships/customXml" Target="../ink/ink1156.xml"/><Relationship Id="rId54" Type="http://schemas.openxmlformats.org/officeDocument/2006/relationships/image" Target="../media/image1171.emf"/><Relationship Id="rId62" Type="http://schemas.openxmlformats.org/officeDocument/2006/relationships/image" Target="../media/image11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7.emf"/><Relationship Id="rId15" Type="http://schemas.openxmlformats.org/officeDocument/2006/relationships/customXml" Target="../ink/ink1143.xml"/><Relationship Id="rId23" Type="http://schemas.openxmlformats.org/officeDocument/2006/relationships/customXml" Target="../ink/ink1147.xml"/><Relationship Id="rId28" Type="http://schemas.openxmlformats.org/officeDocument/2006/relationships/image" Target="../media/image1158.emf"/><Relationship Id="rId36" Type="http://schemas.openxmlformats.org/officeDocument/2006/relationships/image" Target="../media/image1162.emf"/><Relationship Id="rId49" Type="http://schemas.openxmlformats.org/officeDocument/2006/relationships/customXml" Target="../ink/ink1160.xml"/><Relationship Id="rId57" Type="http://schemas.openxmlformats.org/officeDocument/2006/relationships/customXml" Target="../ink/ink1164.xml"/><Relationship Id="rId10" Type="http://schemas.openxmlformats.org/officeDocument/2006/relationships/image" Target="../media/image1149.emf"/><Relationship Id="rId31" Type="http://schemas.openxmlformats.org/officeDocument/2006/relationships/customXml" Target="../ink/ink1151.xml"/><Relationship Id="rId44" Type="http://schemas.openxmlformats.org/officeDocument/2006/relationships/image" Target="../media/image1166.emf"/><Relationship Id="rId52" Type="http://schemas.openxmlformats.org/officeDocument/2006/relationships/image" Target="../media/image1170.emf"/><Relationship Id="rId60" Type="http://schemas.openxmlformats.org/officeDocument/2006/relationships/image" Target="../media/image1174.emf"/><Relationship Id="rId65" Type="http://schemas.openxmlformats.org/officeDocument/2006/relationships/customXml" Target="../ink/ink1168.xml"/><Relationship Id="rId4" Type="http://schemas.openxmlformats.org/officeDocument/2006/relationships/image" Target="../media/image1146.emf"/><Relationship Id="rId9" Type="http://schemas.openxmlformats.org/officeDocument/2006/relationships/customXml" Target="../ink/ink1140.xml"/><Relationship Id="rId13" Type="http://schemas.openxmlformats.org/officeDocument/2006/relationships/customXml" Target="../ink/ink1142.xml"/><Relationship Id="rId18" Type="http://schemas.openxmlformats.org/officeDocument/2006/relationships/image" Target="../media/image1153.emf"/><Relationship Id="rId39" Type="http://schemas.openxmlformats.org/officeDocument/2006/relationships/customXml" Target="../ink/ink115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.xml"/><Relationship Id="rId13" Type="http://schemas.openxmlformats.org/officeDocument/2006/relationships/image" Target="../media/image119.emf"/><Relationship Id="rId18" Type="http://schemas.openxmlformats.org/officeDocument/2006/relationships/customXml" Target="../ink/ink122.xml"/><Relationship Id="rId3" Type="http://schemas.openxmlformats.org/officeDocument/2006/relationships/image" Target="../media/image114.emf"/><Relationship Id="rId21" Type="http://schemas.openxmlformats.org/officeDocument/2006/relationships/image" Target="../media/image123.emf"/><Relationship Id="rId7" Type="http://schemas.openxmlformats.org/officeDocument/2006/relationships/image" Target="../media/image116.emf"/><Relationship Id="rId12" Type="http://schemas.openxmlformats.org/officeDocument/2006/relationships/customXml" Target="../ink/ink119.xml"/><Relationship Id="rId17" Type="http://schemas.openxmlformats.org/officeDocument/2006/relationships/image" Target="../media/image121.emf"/><Relationship Id="rId2" Type="http://schemas.openxmlformats.org/officeDocument/2006/relationships/customXml" Target="../ink/ink114.xml"/><Relationship Id="rId16" Type="http://schemas.openxmlformats.org/officeDocument/2006/relationships/customXml" Target="../ink/ink121.xml"/><Relationship Id="rId20" Type="http://schemas.openxmlformats.org/officeDocument/2006/relationships/customXml" Target="../ink/ink1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6.xml"/><Relationship Id="rId11" Type="http://schemas.openxmlformats.org/officeDocument/2006/relationships/image" Target="../media/image118.emf"/><Relationship Id="rId5" Type="http://schemas.openxmlformats.org/officeDocument/2006/relationships/image" Target="../media/image115.emf"/><Relationship Id="rId15" Type="http://schemas.openxmlformats.org/officeDocument/2006/relationships/image" Target="../media/image120.emf"/><Relationship Id="rId23" Type="http://schemas.openxmlformats.org/officeDocument/2006/relationships/image" Target="../media/image124.emf"/><Relationship Id="rId10" Type="http://schemas.openxmlformats.org/officeDocument/2006/relationships/customXml" Target="../ink/ink118.xml"/><Relationship Id="rId19" Type="http://schemas.openxmlformats.org/officeDocument/2006/relationships/image" Target="../media/image122.emf"/><Relationship Id="rId4" Type="http://schemas.openxmlformats.org/officeDocument/2006/relationships/customXml" Target="../ink/ink115.xml"/><Relationship Id="rId9" Type="http://schemas.openxmlformats.org/officeDocument/2006/relationships/image" Target="../media/image117.emf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91.emf"/><Relationship Id="rId21" Type="http://schemas.openxmlformats.org/officeDocument/2006/relationships/customXml" Target="../ink/ink1179.xml"/><Relationship Id="rId42" Type="http://schemas.openxmlformats.org/officeDocument/2006/relationships/image" Target="../media/image1199.emf"/><Relationship Id="rId47" Type="http://schemas.openxmlformats.org/officeDocument/2006/relationships/customXml" Target="../ink/ink1192.xml"/><Relationship Id="rId63" Type="http://schemas.openxmlformats.org/officeDocument/2006/relationships/customXml" Target="../ink/ink1200.xml"/><Relationship Id="rId68" Type="http://schemas.openxmlformats.org/officeDocument/2006/relationships/image" Target="../media/image1212.emf"/><Relationship Id="rId84" Type="http://schemas.openxmlformats.org/officeDocument/2006/relationships/image" Target="../media/image1220.emf"/><Relationship Id="rId16" Type="http://schemas.openxmlformats.org/officeDocument/2006/relationships/image" Target="../media/image1186.emf"/><Relationship Id="rId11" Type="http://schemas.openxmlformats.org/officeDocument/2006/relationships/customXml" Target="../ink/ink1174.xml"/><Relationship Id="rId32" Type="http://schemas.openxmlformats.org/officeDocument/2006/relationships/image" Target="../media/image1194.emf"/><Relationship Id="rId37" Type="http://schemas.openxmlformats.org/officeDocument/2006/relationships/customXml" Target="../ink/ink1187.xml"/><Relationship Id="rId53" Type="http://schemas.openxmlformats.org/officeDocument/2006/relationships/customXml" Target="../ink/ink1195.xml"/><Relationship Id="rId58" Type="http://schemas.openxmlformats.org/officeDocument/2006/relationships/image" Target="../media/image1207.emf"/><Relationship Id="rId74" Type="http://schemas.openxmlformats.org/officeDocument/2006/relationships/image" Target="../media/image1215.emf"/><Relationship Id="rId79" Type="http://schemas.openxmlformats.org/officeDocument/2006/relationships/customXml" Target="../ink/ink1208.xml"/><Relationship Id="rId5" Type="http://schemas.openxmlformats.org/officeDocument/2006/relationships/customXml" Target="../ink/ink1171.xml"/><Relationship Id="rId61" Type="http://schemas.openxmlformats.org/officeDocument/2006/relationships/customXml" Target="../ink/ink1199.xml"/><Relationship Id="rId82" Type="http://schemas.openxmlformats.org/officeDocument/2006/relationships/image" Target="../media/image1219.emf"/><Relationship Id="rId19" Type="http://schemas.openxmlformats.org/officeDocument/2006/relationships/customXml" Target="../ink/ink1178.xml"/><Relationship Id="rId14" Type="http://schemas.openxmlformats.org/officeDocument/2006/relationships/image" Target="../media/image1185.emf"/><Relationship Id="rId22" Type="http://schemas.openxmlformats.org/officeDocument/2006/relationships/image" Target="../media/image1189.emf"/><Relationship Id="rId27" Type="http://schemas.openxmlformats.org/officeDocument/2006/relationships/customXml" Target="../ink/ink1182.xml"/><Relationship Id="rId30" Type="http://schemas.openxmlformats.org/officeDocument/2006/relationships/image" Target="../media/image1193.emf"/><Relationship Id="rId35" Type="http://schemas.openxmlformats.org/officeDocument/2006/relationships/customXml" Target="../ink/ink1186.xml"/><Relationship Id="rId43" Type="http://schemas.openxmlformats.org/officeDocument/2006/relationships/customXml" Target="../ink/ink1190.xml"/><Relationship Id="rId48" Type="http://schemas.openxmlformats.org/officeDocument/2006/relationships/image" Target="../media/image1202.emf"/><Relationship Id="rId56" Type="http://schemas.openxmlformats.org/officeDocument/2006/relationships/image" Target="../media/image1206.emf"/><Relationship Id="rId64" Type="http://schemas.openxmlformats.org/officeDocument/2006/relationships/image" Target="../media/image1210.emf"/><Relationship Id="rId69" Type="http://schemas.openxmlformats.org/officeDocument/2006/relationships/customXml" Target="../ink/ink1203.xml"/><Relationship Id="rId77" Type="http://schemas.openxmlformats.org/officeDocument/2006/relationships/customXml" Target="../ink/ink1207.xml"/><Relationship Id="rId8" Type="http://schemas.openxmlformats.org/officeDocument/2006/relationships/image" Target="../media/image1182.emf"/><Relationship Id="rId51" Type="http://schemas.openxmlformats.org/officeDocument/2006/relationships/customXml" Target="../ink/ink1194.xml"/><Relationship Id="rId72" Type="http://schemas.openxmlformats.org/officeDocument/2006/relationships/image" Target="../media/image1214.emf"/><Relationship Id="rId80" Type="http://schemas.openxmlformats.org/officeDocument/2006/relationships/image" Target="../media/image1218.emf"/><Relationship Id="rId3" Type="http://schemas.openxmlformats.org/officeDocument/2006/relationships/customXml" Target="../ink/ink1170.xml"/><Relationship Id="rId12" Type="http://schemas.openxmlformats.org/officeDocument/2006/relationships/image" Target="../media/image1184.emf"/><Relationship Id="rId17" Type="http://schemas.openxmlformats.org/officeDocument/2006/relationships/customXml" Target="../ink/ink1177.xml"/><Relationship Id="rId25" Type="http://schemas.openxmlformats.org/officeDocument/2006/relationships/customXml" Target="../ink/ink1181.xml"/><Relationship Id="rId33" Type="http://schemas.openxmlformats.org/officeDocument/2006/relationships/customXml" Target="../ink/ink1185.xml"/><Relationship Id="rId38" Type="http://schemas.openxmlformats.org/officeDocument/2006/relationships/image" Target="../media/image1197.emf"/><Relationship Id="rId46" Type="http://schemas.openxmlformats.org/officeDocument/2006/relationships/image" Target="../media/image1201.emf"/><Relationship Id="rId59" Type="http://schemas.openxmlformats.org/officeDocument/2006/relationships/customXml" Target="../ink/ink1198.xml"/><Relationship Id="rId67" Type="http://schemas.openxmlformats.org/officeDocument/2006/relationships/customXml" Target="../ink/ink1202.xml"/><Relationship Id="rId20" Type="http://schemas.openxmlformats.org/officeDocument/2006/relationships/image" Target="../media/image1188.emf"/><Relationship Id="rId41" Type="http://schemas.openxmlformats.org/officeDocument/2006/relationships/customXml" Target="../ink/ink1189.xml"/><Relationship Id="rId54" Type="http://schemas.openxmlformats.org/officeDocument/2006/relationships/image" Target="../media/image1205.emf"/><Relationship Id="rId62" Type="http://schemas.openxmlformats.org/officeDocument/2006/relationships/image" Target="../media/image1209.emf"/><Relationship Id="rId70" Type="http://schemas.openxmlformats.org/officeDocument/2006/relationships/image" Target="../media/image1213.emf"/><Relationship Id="rId75" Type="http://schemas.openxmlformats.org/officeDocument/2006/relationships/customXml" Target="../ink/ink1206.xml"/><Relationship Id="rId83" Type="http://schemas.openxmlformats.org/officeDocument/2006/relationships/customXml" Target="../ink/ink12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1.emf"/><Relationship Id="rId15" Type="http://schemas.openxmlformats.org/officeDocument/2006/relationships/customXml" Target="../ink/ink1176.xml"/><Relationship Id="rId23" Type="http://schemas.openxmlformats.org/officeDocument/2006/relationships/customXml" Target="../ink/ink1180.xml"/><Relationship Id="rId28" Type="http://schemas.openxmlformats.org/officeDocument/2006/relationships/image" Target="../media/image1192.emf"/><Relationship Id="rId36" Type="http://schemas.openxmlformats.org/officeDocument/2006/relationships/image" Target="../media/image1196.emf"/><Relationship Id="rId49" Type="http://schemas.openxmlformats.org/officeDocument/2006/relationships/customXml" Target="../ink/ink1193.xml"/><Relationship Id="rId57" Type="http://schemas.openxmlformats.org/officeDocument/2006/relationships/customXml" Target="../ink/ink1197.xml"/><Relationship Id="rId10" Type="http://schemas.openxmlformats.org/officeDocument/2006/relationships/image" Target="../media/image1183.emf"/><Relationship Id="rId31" Type="http://schemas.openxmlformats.org/officeDocument/2006/relationships/customXml" Target="../ink/ink1184.xml"/><Relationship Id="rId44" Type="http://schemas.openxmlformats.org/officeDocument/2006/relationships/image" Target="../media/image1200.emf"/><Relationship Id="rId52" Type="http://schemas.openxmlformats.org/officeDocument/2006/relationships/image" Target="../media/image1204.emf"/><Relationship Id="rId60" Type="http://schemas.openxmlformats.org/officeDocument/2006/relationships/image" Target="../media/image1208.emf"/><Relationship Id="rId65" Type="http://schemas.openxmlformats.org/officeDocument/2006/relationships/customXml" Target="../ink/ink1201.xml"/><Relationship Id="rId73" Type="http://schemas.openxmlformats.org/officeDocument/2006/relationships/customXml" Target="../ink/ink1205.xml"/><Relationship Id="rId78" Type="http://schemas.openxmlformats.org/officeDocument/2006/relationships/image" Target="../media/image1217.emf"/><Relationship Id="rId81" Type="http://schemas.openxmlformats.org/officeDocument/2006/relationships/customXml" Target="../ink/ink1209.xml"/><Relationship Id="rId4" Type="http://schemas.openxmlformats.org/officeDocument/2006/relationships/image" Target="../media/image1180.emf"/><Relationship Id="rId9" Type="http://schemas.openxmlformats.org/officeDocument/2006/relationships/customXml" Target="../ink/ink1173.xml"/><Relationship Id="rId13" Type="http://schemas.openxmlformats.org/officeDocument/2006/relationships/customXml" Target="../ink/ink1175.xml"/><Relationship Id="rId18" Type="http://schemas.openxmlformats.org/officeDocument/2006/relationships/image" Target="../media/image1187.emf"/><Relationship Id="rId39" Type="http://schemas.openxmlformats.org/officeDocument/2006/relationships/customXml" Target="../ink/ink1188.xml"/><Relationship Id="rId34" Type="http://schemas.openxmlformats.org/officeDocument/2006/relationships/image" Target="../media/image1195.emf"/><Relationship Id="rId50" Type="http://schemas.openxmlformats.org/officeDocument/2006/relationships/image" Target="../media/image1203.emf"/><Relationship Id="rId55" Type="http://schemas.openxmlformats.org/officeDocument/2006/relationships/customXml" Target="../ink/ink1196.xml"/><Relationship Id="rId76" Type="http://schemas.openxmlformats.org/officeDocument/2006/relationships/image" Target="../media/image1216.emf"/><Relationship Id="rId7" Type="http://schemas.openxmlformats.org/officeDocument/2006/relationships/customXml" Target="../ink/ink1172.xml"/><Relationship Id="rId71" Type="http://schemas.openxmlformats.org/officeDocument/2006/relationships/customXml" Target="../ink/ink1204.xml"/><Relationship Id="rId2" Type="http://schemas.openxmlformats.org/officeDocument/2006/relationships/image" Target="../media/image10.png"/><Relationship Id="rId29" Type="http://schemas.openxmlformats.org/officeDocument/2006/relationships/customXml" Target="../ink/ink1183.xml"/><Relationship Id="rId24" Type="http://schemas.openxmlformats.org/officeDocument/2006/relationships/image" Target="../media/image1190.emf"/><Relationship Id="rId40" Type="http://schemas.openxmlformats.org/officeDocument/2006/relationships/image" Target="../media/image1198.emf"/><Relationship Id="rId45" Type="http://schemas.openxmlformats.org/officeDocument/2006/relationships/customXml" Target="../ink/ink1191.xml"/><Relationship Id="rId66" Type="http://schemas.openxmlformats.org/officeDocument/2006/relationships/image" Target="../media/image121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7.emf"/><Relationship Id="rId18" Type="http://schemas.openxmlformats.org/officeDocument/2006/relationships/customXml" Target="../ink/ink1219.xml"/><Relationship Id="rId26" Type="http://schemas.openxmlformats.org/officeDocument/2006/relationships/customXml" Target="../ink/ink1223.xml"/><Relationship Id="rId39" Type="http://schemas.openxmlformats.org/officeDocument/2006/relationships/image" Target="../media/image1240.emf"/><Relationship Id="rId21" Type="http://schemas.openxmlformats.org/officeDocument/2006/relationships/image" Target="../media/image1231.emf"/><Relationship Id="rId34" Type="http://schemas.openxmlformats.org/officeDocument/2006/relationships/customXml" Target="../ink/ink1227.xml"/><Relationship Id="rId42" Type="http://schemas.openxmlformats.org/officeDocument/2006/relationships/customXml" Target="../ink/ink1231.xml"/><Relationship Id="rId47" Type="http://schemas.openxmlformats.org/officeDocument/2006/relationships/image" Target="../media/image1244.emf"/><Relationship Id="rId50" Type="http://schemas.openxmlformats.org/officeDocument/2006/relationships/customXml" Target="../ink/ink1235.xml"/><Relationship Id="rId55" Type="http://schemas.openxmlformats.org/officeDocument/2006/relationships/image" Target="../media/image1248.emf"/><Relationship Id="rId7" Type="http://schemas.openxmlformats.org/officeDocument/2006/relationships/image" Target="../media/image1224.emf"/><Relationship Id="rId2" Type="http://schemas.openxmlformats.org/officeDocument/2006/relationships/customXml" Target="../ink/ink1211.xml"/><Relationship Id="rId16" Type="http://schemas.openxmlformats.org/officeDocument/2006/relationships/customXml" Target="../ink/ink1218.xml"/><Relationship Id="rId29" Type="http://schemas.openxmlformats.org/officeDocument/2006/relationships/image" Target="../media/image1235.emf"/><Relationship Id="rId11" Type="http://schemas.openxmlformats.org/officeDocument/2006/relationships/image" Target="../media/image1226.emf"/><Relationship Id="rId24" Type="http://schemas.openxmlformats.org/officeDocument/2006/relationships/customXml" Target="../ink/ink1222.xml"/><Relationship Id="rId32" Type="http://schemas.openxmlformats.org/officeDocument/2006/relationships/customXml" Target="../ink/ink1226.xml"/><Relationship Id="rId37" Type="http://schemas.openxmlformats.org/officeDocument/2006/relationships/image" Target="../media/image1239.emf"/><Relationship Id="rId40" Type="http://schemas.openxmlformats.org/officeDocument/2006/relationships/customXml" Target="../ink/ink1230.xml"/><Relationship Id="rId45" Type="http://schemas.openxmlformats.org/officeDocument/2006/relationships/image" Target="../media/image1243.emf"/><Relationship Id="rId53" Type="http://schemas.openxmlformats.org/officeDocument/2006/relationships/image" Target="../media/image1247.emf"/><Relationship Id="rId5" Type="http://schemas.openxmlformats.org/officeDocument/2006/relationships/image" Target="../media/image1223.emf"/><Relationship Id="rId19" Type="http://schemas.openxmlformats.org/officeDocument/2006/relationships/image" Target="../media/image1230.emf"/><Relationship Id="rId4" Type="http://schemas.openxmlformats.org/officeDocument/2006/relationships/customXml" Target="../ink/ink1212.xml"/><Relationship Id="rId9" Type="http://schemas.openxmlformats.org/officeDocument/2006/relationships/image" Target="../media/image1225.emf"/><Relationship Id="rId14" Type="http://schemas.openxmlformats.org/officeDocument/2006/relationships/customXml" Target="../ink/ink1217.xml"/><Relationship Id="rId22" Type="http://schemas.openxmlformats.org/officeDocument/2006/relationships/customXml" Target="../ink/ink1221.xml"/><Relationship Id="rId27" Type="http://schemas.openxmlformats.org/officeDocument/2006/relationships/image" Target="../media/image1234.emf"/><Relationship Id="rId30" Type="http://schemas.openxmlformats.org/officeDocument/2006/relationships/customXml" Target="../ink/ink1225.xml"/><Relationship Id="rId35" Type="http://schemas.openxmlformats.org/officeDocument/2006/relationships/image" Target="../media/image1238.emf"/><Relationship Id="rId43" Type="http://schemas.openxmlformats.org/officeDocument/2006/relationships/image" Target="../media/image1242.emf"/><Relationship Id="rId48" Type="http://schemas.openxmlformats.org/officeDocument/2006/relationships/customXml" Target="../ink/ink1234.xml"/><Relationship Id="rId56" Type="http://schemas.openxmlformats.org/officeDocument/2006/relationships/customXml" Target="../ink/ink1238.xml"/><Relationship Id="rId8" Type="http://schemas.openxmlformats.org/officeDocument/2006/relationships/customXml" Target="../ink/ink1214.xml"/><Relationship Id="rId51" Type="http://schemas.openxmlformats.org/officeDocument/2006/relationships/image" Target="../media/image1246.emf"/><Relationship Id="rId3" Type="http://schemas.openxmlformats.org/officeDocument/2006/relationships/image" Target="../media/image1222.emf"/><Relationship Id="rId12" Type="http://schemas.openxmlformats.org/officeDocument/2006/relationships/customXml" Target="../ink/ink1216.xml"/><Relationship Id="rId17" Type="http://schemas.openxmlformats.org/officeDocument/2006/relationships/image" Target="../media/image1229.emf"/><Relationship Id="rId25" Type="http://schemas.openxmlformats.org/officeDocument/2006/relationships/image" Target="../media/image1233.emf"/><Relationship Id="rId33" Type="http://schemas.openxmlformats.org/officeDocument/2006/relationships/image" Target="../media/image1237.emf"/><Relationship Id="rId38" Type="http://schemas.openxmlformats.org/officeDocument/2006/relationships/customXml" Target="../ink/ink1229.xml"/><Relationship Id="rId46" Type="http://schemas.openxmlformats.org/officeDocument/2006/relationships/customXml" Target="../ink/ink1233.xml"/><Relationship Id="rId20" Type="http://schemas.openxmlformats.org/officeDocument/2006/relationships/customXml" Target="../ink/ink1220.xml"/><Relationship Id="rId41" Type="http://schemas.openxmlformats.org/officeDocument/2006/relationships/image" Target="../media/image1241.emf"/><Relationship Id="rId54" Type="http://schemas.openxmlformats.org/officeDocument/2006/relationships/customXml" Target="../ink/ink12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3.xml"/><Relationship Id="rId15" Type="http://schemas.openxmlformats.org/officeDocument/2006/relationships/image" Target="../media/image1228.emf"/><Relationship Id="rId23" Type="http://schemas.openxmlformats.org/officeDocument/2006/relationships/image" Target="../media/image1232.emf"/><Relationship Id="rId28" Type="http://schemas.openxmlformats.org/officeDocument/2006/relationships/customXml" Target="../ink/ink1224.xml"/><Relationship Id="rId36" Type="http://schemas.openxmlformats.org/officeDocument/2006/relationships/customXml" Target="../ink/ink1228.xml"/><Relationship Id="rId49" Type="http://schemas.openxmlformats.org/officeDocument/2006/relationships/image" Target="../media/image1245.emf"/><Relationship Id="rId57" Type="http://schemas.openxmlformats.org/officeDocument/2006/relationships/image" Target="../media/image1249.emf"/><Relationship Id="rId10" Type="http://schemas.openxmlformats.org/officeDocument/2006/relationships/customXml" Target="../ink/ink1215.xml"/><Relationship Id="rId31" Type="http://schemas.openxmlformats.org/officeDocument/2006/relationships/image" Target="../media/image1236.emf"/><Relationship Id="rId44" Type="http://schemas.openxmlformats.org/officeDocument/2006/relationships/customXml" Target="../ink/ink1232.xml"/><Relationship Id="rId52" Type="http://schemas.openxmlformats.org/officeDocument/2006/relationships/customXml" Target="../ink/ink123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3.emf"/><Relationship Id="rId13" Type="http://schemas.openxmlformats.org/officeDocument/2006/relationships/customXml" Target="../ink/ink1244.xml"/><Relationship Id="rId18" Type="http://schemas.openxmlformats.org/officeDocument/2006/relationships/image" Target="../media/image1258.emf"/><Relationship Id="rId26" Type="http://schemas.openxmlformats.org/officeDocument/2006/relationships/image" Target="../media/image1262.emf"/><Relationship Id="rId3" Type="http://schemas.openxmlformats.org/officeDocument/2006/relationships/customXml" Target="../ink/ink1239.xml"/><Relationship Id="rId21" Type="http://schemas.openxmlformats.org/officeDocument/2006/relationships/customXml" Target="../ink/ink1248.xml"/><Relationship Id="rId7" Type="http://schemas.openxmlformats.org/officeDocument/2006/relationships/customXml" Target="../ink/ink1241.xml"/><Relationship Id="rId12" Type="http://schemas.openxmlformats.org/officeDocument/2006/relationships/image" Target="../media/image1255.emf"/><Relationship Id="rId17" Type="http://schemas.openxmlformats.org/officeDocument/2006/relationships/customXml" Target="../ink/ink1246.xml"/><Relationship Id="rId25" Type="http://schemas.openxmlformats.org/officeDocument/2006/relationships/customXml" Target="../ink/ink1250.xml"/><Relationship Id="rId2" Type="http://schemas.openxmlformats.org/officeDocument/2006/relationships/image" Target="../media/image12.png"/><Relationship Id="rId16" Type="http://schemas.openxmlformats.org/officeDocument/2006/relationships/image" Target="../media/image1257.emf"/><Relationship Id="rId20" Type="http://schemas.openxmlformats.org/officeDocument/2006/relationships/image" Target="../media/image1259.emf"/><Relationship Id="rId29" Type="http://schemas.openxmlformats.org/officeDocument/2006/relationships/customXml" Target="../ink/ink12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2.emf"/><Relationship Id="rId11" Type="http://schemas.openxmlformats.org/officeDocument/2006/relationships/customXml" Target="../ink/ink1243.xml"/><Relationship Id="rId24" Type="http://schemas.openxmlformats.org/officeDocument/2006/relationships/image" Target="../media/image1261.emf"/><Relationship Id="rId5" Type="http://schemas.openxmlformats.org/officeDocument/2006/relationships/customXml" Target="../ink/ink1240.xml"/><Relationship Id="rId15" Type="http://schemas.openxmlformats.org/officeDocument/2006/relationships/customXml" Target="../ink/ink1245.xml"/><Relationship Id="rId23" Type="http://schemas.openxmlformats.org/officeDocument/2006/relationships/customXml" Target="../ink/ink1249.xml"/><Relationship Id="rId28" Type="http://schemas.openxmlformats.org/officeDocument/2006/relationships/image" Target="../media/image1263.emf"/><Relationship Id="rId10" Type="http://schemas.openxmlformats.org/officeDocument/2006/relationships/image" Target="../media/image1254.emf"/><Relationship Id="rId19" Type="http://schemas.openxmlformats.org/officeDocument/2006/relationships/customXml" Target="../ink/ink1247.xml"/><Relationship Id="rId4" Type="http://schemas.openxmlformats.org/officeDocument/2006/relationships/image" Target="../media/image1251.emf"/><Relationship Id="rId9" Type="http://schemas.openxmlformats.org/officeDocument/2006/relationships/customXml" Target="../ink/ink1242.xml"/><Relationship Id="rId14" Type="http://schemas.openxmlformats.org/officeDocument/2006/relationships/image" Target="../media/image1256.emf"/><Relationship Id="rId22" Type="http://schemas.openxmlformats.org/officeDocument/2006/relationships/image" Target="../media/image1260.emf"/><Relationship Id="rId27" Type="http://schemas.openxmlformats.org/officeDocument/2006/relationships/customXml" Target="../ink/ink1251.xml"/><Relationship Id="rId30" Type="http://schemas.openxmlformats.org/officeDocument/2006/relationships/image" Target="../media/image126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7.emf"/><Relationship Id="rId5" Type="http://schemas.openxmlformats.org/officeDocument/2006/relationships/customXml" Target="../ink/ink1254.xml"/><Relationship Id="rId4" Type="http://schemas.openxmlformats.org/officeDocument/2006/relationships/image" Target="../media/image1266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1.emf"/><Relationship Id="rId13" Type="http://schemas.openxmlformats.org/officeDocument/2006/relationships/customXml" Target="../ink/ink1260.xml"/><Relationship Id="rId18" Type="http://schemas.openxmlformats.org/officeDocument/2006/relationships/image" Target="../media/image1276.emf"/><Relationship Id="rId3" Type="http://schemas.openxmlformats.org/officeDocument/2006/relationships/customXml" Target="../ink/ink1255.xml"/><Relationship Id="rId7" Type="http://schemas.openxmlformats.org/officeDocument/2006/relationships/customXml" Target="../ink/ink1257.xml"/><Relationship Id="rId12" Type="http://schemas.openxmlformats.org/officeDocument/2006/relationships/image" Target="../media/image1273.emf"/><Relationship Id="rId17" Type="http://schemas.openxmlformats.org/officeDocument/2006/relationships/customXml" Target="../ink/ink1262.xml"/><Relationship Id="rId2" Type="http://schemas.openxmlformats.org/officeDocument/2006/relationships/image" Target="../media/image14.png"/><Relationship Id="rId16" Type="http://schemas.openxmlformats.org/officeDocument/2006/relationships/image" Target="../media/image1275.emf"/><Relationship Id="rId20" Type="http://schemas.openxmlformats.org/officeDocument/2006/relationships/image" Target="../media/image127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emf"/><Relationship Id="rId11" Type="http://schemas.openxmlformats.org/officeDocument/2006/relationships/customXml" Target="../ink/ink1259.xml"/><Relationship Id="rId5" Type="http://schemas.openxmlformats.org/officeDocument/2006/relationships/customXml" Target="../ink/ink1256.xml"/><Relationship Id="rId15" Type="http://schemas.openxmlformats.org/officeDocument/2006/relationships/customXml" Target="../ink/ink1261.xml"/><Relationship Id="rId10" Type="http://schemas.openxmlformats.org/officeDocument/2006/relationships/image" Target="../media/image1272.emf"/><Relationship Id="rId19" Type="http://schemas.openxmlformats.org/officeDocument/2006/relationships/customXml" Target="../ink/ink1263.xml"/><Relationship Id="rId4" Type="http://schemas.openxmlformats.org/officeDocument/2006/relationships/image" Target="../media/image1269.emf"/><Relationship Id="rId9" Type="http://schemas.openxmlformats.org/officeDocument/2006/relationships/customXml" Target="../ink/ink1258.xml"/><Relationship Id="rId14" Type="http://schemas.openxmlformats.org/officeDocument/2006/relationships/image" Target="../media/image127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emf"/><Relationship Id="rId18" Type="http://schemas.openxmlformats.org/officeDocument/2006/relationships/customXml" Target="../ink/ink133.xml"/><Relationship Id="rId26" Type="http://schemas.openxmlformats.org/officeDocument/2006/relationships/customXml" Target="../ink/ink137.xml"/><Relationship Id="rId39" Type="http://schemas.openxmlformats.org/officeDocument/2006/relationships/image" Target="../media/image143.emf"/><Relationship Id="rId21" Type="http://schemas.openxmlformats.org/officeDocument/2006/relationships/image" Target="../media/image134.emf"/><Relationship Id="rId34" Type="http://schemas.openxmlformats.org/officeDocument/2006/relationships/customXml" Target="../ink/ink141.xml"/><Relationship Id="rId42" Type="http://schemas.openxmlformats.org/officeDocument/2006/relationships/customXml" Target="../ink/ink145.xml"/><Relationship Id="rId47" Type="http://schemas.openxmlformats.org/officeDocument/2006/relationships/image" Target="../media/image147.emf"/><Relationship Id="rId50" Type="http://schemas.openxmlformats.org/officeDocument/2006/relationships/customXml" Target="../ink/ink149.xml"/><Relationship Id="rId7" Type="http://schemas.openxmlformats.org/officeDocument/2006/relationships/image" Target="../media/image127.emf"/><Relationship Id="rId2" Type="http://schemas.openxmlformats.org/officeDocument/2006/relationships/customXml" Target="../ink/ink125.xml"/><Relationship Id="rId16" Type="http://schemas.openxmlformats.org/officeDocument/2006/relationships/customXml" Target="../ink/ink132.xml"/><Relationship Id="rId29" Type="http://schemas.openxmlformats.org/officeDocument/2006/relationships/image" Target="../media/image138.emf"/><Relationship Id="rId11" Type="http://schemas.openxmlformats.org/officeDocument/2006/relationships/image" Target="../media/image129.emf"/><Relationship Id="rId24" Type="http://schemas.openxmlformats.org/officeDocument/2006/relationships/customXml" Target="../ink/ink136.xml"/><Relationship Id="rId32" Type="http://schemas.openxmlformats.org/officeDocument/2006/relationships/customXml" Target="../ink/ink140.xml"/><Relationship Id="rId37" Type="http://schemas.openxmlformats.org/officeDocument/2006/relationships/image" Target="../media/image142.emf"/><Relationship Id="rId40" Type="http://schemas.openxmlformats.org/officeDocument/2006/relationships/customXml" Target="../ink/ink144.xml"/><Relationship Id="rId45" Type="http://schemas.openxmlformats.org/officeDocument/2006/relationships/image" Target="../media/image146.emf"/><Relationship Id="rId5" Type="http://schemas.openxmlformats.org/officeDocument/2006/relationships/image" Target="../media/image126.emf"/><Relationship Id="rId15" Type="http://schemas.openxmlformats.org/officeDocument/2006/relationships/image" Target="../media/image131.emf"/><Relationship Id="rId23" Type="http://schemas.openxmlformats.org/officeDocument/2006/relationships/image" Target="../media/image135.emf"/><Relationship Id="rId28" Type="http://schemas.openxmlformats.org/officeDocument/2006/relationships/customXml" Target="../ink/ink138.xml"/><Relationship Id="rId36" Type="http://schemas.openxmlformats.org/officeDocument/2006/relationships/customXml" Target="../ink/ink142.xml"/><Relationship Id="rId49" Type="http://schemas.openxmlformats.org/officeDocument/2006/relationships/image" Target="../media/image148.emf"/><Relationship Id="rId10" Type="http://schemas.openxmlformats.org/officeDocument/2006/relationships/customXml" Target="../ink/ink129.xml"/><Relationship Id="rId19" Type="http://schemas.openxmlformats.org/officeDocument/2006/relationships/image" Target="../media/image133.emf"/><Relationship Id="rId31" Type="http://schemas.openxmlformats.org/officeDocument/2006/relationships/image" Target="../media/image139.emf"/><Relationship Id="rId44" Type="http://schemas.openxmlformats.org/officeDocument/2006/relationships/customXml" Target="../ink/ink146.xml"/><Relationship Id="rId4" Type="http://schemas.openxmlformats.org/officeDocument/2006/relationships/customXml" Target="../ink/ink126.xml"/><Relationship Id="rId9" Type="http://schemas.openxmlformats.org/officeDocument/2006/relationships/image" Target="../media/image128.emf"/><Relationship Id="rId14" Type="http://schemas.openxmlformats.org/officeDocument/2006/relationships/customXml" Target="../ink/ink131.xml"/><Relationship Id="rId22" Type="http://schemas.openxmlformats.org/officeDocument/2006/relationships/customXml" Target="../ink/ink135.xml"/><Relationship Id="rId27" Type="http://schemas.openxmlformats.org/officeDocument/2006/relationships/image" Target="../media/image137.emf"/><Relationship Id="rId30" Type="http://schemas.openxmlformats.org/officeDocument/2006/relationships/customXml" Target="../ink/ink139.xml"/><Relationship Id="rId35" Type="http://schemas.openxmlformats.org/officeDocument/2006/relationships/image" Target="../media/image141.emf"/><Relationship Id="rId43" Type="http://schemas.openxmlformats.org/officeDocument/2006/relationships/image" Target="../media/image145.emf"/><Relationship Id="rId48" Type="http://schemas.openxmlformats.org/officeDocument/2006/relationships/customXml" Target="../ink/ink148.xml"/><Relationship Id="rId8" Type="http://schemas.openxmlformats.org/officeDocument/2006/relationships/customXml" Target="../ink/ink128.xml"/><Relationship Id="rId51" Type="http://schemas.openxmlformats.org/officeDocument/2006/relationships/image" Target="../media/image149.emf"/><Relationship Id="rId3" Type="http://schemas.openxmlformats.org/officeDocument/2006/relationships/image" Target="../media/image125.emf"/><Relationship Id="rId12" Type="http://schemas.openxmlformats.org/officeDocument/2006/relationships/customXml" Target="../ink/ink130.xml"/><Relationship Id="rId17" Type="http://schemas.openxmlformats.org/officeDocument/2006/relationships/image" Target="../media/image132.emf"/><Relationship Id="rId25" Type="http://schemas.openxmlformats.org/officeDocument/2006/relationships/image" Target="../media/image136.emf"/><Relationship Id="rId33" Type="http://schemas.openxmlformats.org/officeDocument/2006/relationships/image" Target="../media/image140.emf"/><Relationship Id="rId38" Type="http://schemas.openxmlformats.org/officeDocument/2006/relationships/customXml" Target="../ink/ink143.xml"/><Relationship Id="rId46" Type="http://schemas.openxmlformats.org/officeDocument/2006/relationships/customXml" Target="../ink/ink147.xml"/><Relationship Id="rId20" Type="http://schemas.openxmlformats.org/officeDocument/2006/relationships/customXml" Target="../ink/ink134.xml"/><Relationship Id="rId41" Type="http://schemas.openxmlformats.org/officeDocument/2006/relationships/image" Target="../media/image14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3.emf"/><Relationship Id="rId3" Type="http://schemas.openxmlformats.org/officeDocument/2006/relationships/customXml" Target="../ink/ink1264.xml"/><Relationship Id="rId7" Type="http://schemas.openxmlformats.org/officeDocument/2006/relationships/customXml" Target="../ink/ink126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2.emf"/><Relationship Id="rId5" Type="http://schemas.openxmlformats.org/officeDocument/2006/relationships/customXml" Target="../ink/ink1265.xml"/><Relationship Id="rId10" Type="http://schemas.openxmlformats.org/officeDocument/2006/relationships/image" Target="../media/image1294.emf"/><Relationship Id="rId4" Type="http://schemas.openxmlformats.org/officeDocument/2006/relationships/image" Target="../media/image1291.emf"/><Relationship Id="rId9" Type="http://schemas.openxmlformats.org/officeDocument/2006/relationships/customXml" Target="../ink/ink126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8.emf"/><Relationship Id="rId3" Type="http://schemas.openxmlformats.org/officeDocument/2006/relationships/customXml" Target="../ink/ink1268.xml"/><Relationship Id="rId7" Type="http://schemas.openxmlformats.org/officeDocument/2006/relationships/customXml" Target="../ink/ink127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7.emf"/><Relationship Id="rId5" Type="http://schemas.openxmlformats.org/officeDocument/2006/relationships/customXml" Target="../ink/ink1269.xml"/><Relationship Id="rId10" Type="http://schemas.openxmlformats.org/officeDocument/2006/relationships/image" Target="../media/image1299.emf"/><Relationship Id="rId4" Type="http://schemas.openxmlformats.org/officeDocument/2006/relationships/image" Target="../media/image1296.emf"/><Relationship Id="rId9" Type="http://schemas.openxmlformats.org/officeDocument/2006/relationships/customXml" Target="../ink/ink127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emf"/><Relationship Id="rId18" Type="http://schemas.openxmlformats.org/officeDocument/2006/relationships/customXml" Target="../ink/ink158.xml"/><Relationship Id="rId26" Type="http://schemas.openxmlformats.org/officeDocument/2006/relationships/customXml" Target="../ink/ink162.xml"/><Relationship Id="rId39" Type="http://schemas.openxmlformats.org/officeDocument/2006/relationships/image" Target="../media/image168.emf"/><Relationship Id="rId21" Type="http://schemas.openxmlformats.org/officeDocument/2006/relationships/image" Target="../media/image159.emf"/><Relationship Id="rId34" Type="http://schemas.openxmlformats.org/officeDocument/2006/relationships/customXml" Target="../ink/ink166.xml"/><Relationship Id="rId7" Type="http://schemas.openxmlformats.org/officeDocument/2006/relationships/image" Target="../media/image152.emf"/><Relationship Id="rId2" Type="http://schemas.openxmlformats.org/officeDocument/2006/relationships/customXml" Target="../ink/ink150.xml"/><Relationship Id="rId16" Type="http://schemas.openxmlformats.org/officeDocument/2006/relationships/customXml" Target="../ink/ink157.xml"/><Relationship Id="rId20" Type="http://schemas.openxmlformats.org/officeDocument/2006/relationships/customXml" Target="../ink/ink159.xml"/><Relationship Id="rId29" Type="http://schemas.openxmlformats.org/officeDocument/2006/relationships/image" Target="../media/image163.emf"/><Relationship Id="rId41" Type="http://schemas.openxmlformats.org/officeDocument/2006/relationships/image" Target="../media/image16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2.xml"/><Relationship Id="rId11" Type="http://schemas.openxmlformats.org/officeDocument/2006/relationships/image" Target="../media/image154.emf"/><Relationship Id="rId24" Type="http://schemas.openxmlformats.org/officeDocument/2006/relationships/customXml" Target="../ink/ink161.xml"/><Relationship Id="rId32" Type="http://schemas.openxmlformats.org/officeDocument/2006/relationships/customXml" Target="../ink/ink165.xml"/><Relationship Id="rId37" Type="http://schemas.openxmlformats.org/officeDocument/2006/relationships/image" Target="../media/image167.emf"/><Relationship Id="rId40" Type="http://schemas.openxmlformats.org/officeDocument/2006/relationships/customXml" Target="../ink/ink169.xml"/><Relationship Id="rId5" Type="http://schemas.openxmlformats.org/officeDocument/2006/relationships/image" Target="../media/image151.emf"/><Relationship Id="rId15" Type="http://schemas.openxmlformats.org/officeDocument/2006/relationships/image" Target="../media/image156.emf"/><Relationship Id="rId23" Type="http://schemas.openxmlformats.org/officeDocument/2006/relationships/image" Target="../media/image160.emf"/><Relationship Id="rId28" Type="http://schemas.openxmlformats.org/officeDocument/2006/relationships/customXml" Target="../ink/ink163.xml"/><Relationship Id="rId36" Type="http://schemas.openxmlformats.org/officeDocument/2006/relationships/customXml" Target="../ink/ink167.xml"/><Relationship Id="rId10" Type="http://schemas.openxmlformats.org/officeDocument/2006/relationships/customXml" Target="../ink/ink154.xml"/><Relationship Id="rId19" Type="http://schemas.openxmlformats.org/officeDocument/2006/relationships/image" Target="../media/image158.emf"/><Relationship Id="rId31" Type="http://schemas.openxmlformats.org/officeDocument/2006/relationships/image" Target="../media/image164.emf"/><Relationship Id="rId4" Type="http://schemas.openxmlformats.org/officeDocument/2006/relationships/customXml" Target="../ink/ink151.xml"/><Relationship Id="rId9" Type="http://schemas.openxmlformats.org/officeDocument/2006/relationships/image" Target="../media/image153.emf"/><Relationship Id="rId14" Type="http://schemas.openxmlformats.org/officeDocument/2006/relationships/customXml" Target="../ink/ink156.xml"/><Relationship Id="rId22" Type="http://schemas.openxmlformats.org/officeDocument/2006/relationships/customXml" Target="../ink/ink160.xml"/><Relationship Id="rId27" Type="http://schemas.openxmlformats.org/officeDocument/2006/relationships/image" Target="../media/image162.emf"/><Relationship Id="rId30" Type="http://schemas.openxmlformats.org/officeDocument/2006/relationships/customXml" Target="../ink/ink164.xml"/><Relationship Id="rId35" Type="http://schemas.openxmlformats.org/officeDocument/2006/relationships/image" Target="../media/image166.emf"/><Relationship Id="rId8" Type="http://schemas.openxmlformats.org/officeDocument/2006/relationships/customXml" Target="../ink/ink153.xml"/><Relationship Id="rId3" Type="http://schemas.openxmlformats.org/officeDocument/2006/relationships/image" Target="../media/image150.emf"/><Relationship Id="rId12" Type="http://schemas.openxmlformats.org/officeDocument/2006/relationships/customXml" Target="../ink/ink155.xml"/><Relationship Id="rId17" Type="http://schemas.openxmlformats.org/officeDocument/2006/relationships/image" Target="../media/image157.emf"/><Relationship Id="rId25" Type="http://schemas.openxmlformats.org/officeDocument/2006/relationships/image" Target="../media/image161.emf"/><Relationship Id="rId33" Type="http://schemas.openxmlformats.org/officeDocument/2006/relationships/image" Target="../media/image165.emf"/><Relationship Id="rId38" Type="http://schemas.openxmlformats.org/officeDocument/2006/relationships/customXml" Target="../ink/ink168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5.emf"/><Relationship Id="rId18" Type="http://schemas.openxmlformats.org/officeDocument/2006/relationships/customXml" Target="../ink/ink1280.xml"/><Relationship Id="rId26" Type="http://schemas.openxmlformats.org/officeDocument/2006/relationships/customXml" Target="../ink/ink1284.xml"/><Relationship Id="rId21" Type="http://schemas.openxmlformats.org/officeDocument/2006/relationships/image" Target="../media/image1309.emf"/><Relationship Id="rId34" Type="http://schemas.openxmlformats.org/officeDocument/2006/relationships/customXml" Target="../ink/ink1288.xml"/><Relationship Id="rId7" Type="http://schemas.openxmlformats.org/officeDocument/2006/relationships/image" Target="../media/image1302.emf"/><Relationship Id="rId12" Type="http://schemas.openxmlformats.org/officeDocument/2006/relationships/customXml" Target="../ink/ink1277.xml"/><Relationship Id="rId17" Type="http://schemas.openxmlformats.org/officeDocument/2006/relationships/image" Target="../media/image1307.emf"/><Relationship Id="rId25" Type="http://schemas.openxmlformats.org/officeDocument/2006/relationships/image" Target="../media/image1311.emf"/><Relationship Id="rId33" Type="http://schemas.openxmlformats.org/officeDocument/2006/relationships/image" Target="../media/image1315.emf"/><Relationship Id="rId2" Type="http://schemas.openxmlformats.org/officeDocument/2006/relationships/customXml" Target="../ink/ink1272.xml"/><Relationship Id="rId16" Type="http://schemas.openxmlformats.org/officeDocument/2006/relationships/customXml" Target="../ink/ink1279.xml"/><Relationship Id="rId20" Type="http://schemas.openxmlformats.org/officeDocument/2006/relationships/customXml" Target="../ink/ink1281.xml"/><Relationship Id="rId29" Type="http://schemas.openxmlformats.org/officeDocument/2006/relationships/image" Target="../media/image131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74.xml"/><Relationship Id="rId11" Type="http://schemas.openxmlformats.org/officeDocument/2006/relationships/image" Target="../media/image1304.emf"/><Relationship Id="rId24" Type="http://schemas.openxmlformats.org/officeDocument/2006/relationships/customXml" Target="../ink/ink1283.xml"/><Relationship Id="rId32" Type="http://schemas.openxmlformats.org/officeDocument/2006/relationships/customXml" Target="../ink/ink1287.xml"/><Relationship Id="rId37" Type="http://schemas.openxmlformats.org/officeDocument/2006/relationships/image" Target="../media/image1317.emf"/><Relationship Id="rId5" Type="http://schemas.openxmlformats.org/officeDocument/2006/relationships/image" Target="../media/image1301.emf"/><Relationship Id="rId15" Type="http://schemas.openxmlformats.org/officeDocument/2006/relationships/image" Target="../media/image1306.emf"/><Relationship Id="rId23" Type="http://schemas.openxmlformats.org/officeDocument/2006/relationships/image" Target="../media/image1310.emf"/><Relationship Id="rId28" Type="http://schemas.openxmlformats.org/officeDocument/2006/relationships/customXml" Target="../ink/ink1285.xml"/><Relationship Id="rId36" Type="http://schemas.openxmlformats.org/officeDocument/2006/relationships/customXml" Target="../ink/ink1289.xml"/><Relationship Id="rId10" Type="http://schemas.openxmlformats.org/officeDocument/2006/relationships/customXml" Target="../ink/ink1276.xml"/><Relationship Id="rId19" Type="http://schemas.openxmlformats.org/officeDocument/2006/relationships/image" Target="../media/image1308.emf"/><Relationship Id="rId31" Type="http://schemas.openxmlformats.org/officeDocument/2006/relationships/image" Target="../media/image1314.emf"/><Relationship Id="rId4" Type="http://schemas.openxmlformats.org/officeDocument/2006/relationships/customXml" Target="../ink/ink1273.xml"/><Relationship Id="rId9" Type="http://schemas.openxmlformats.org/officeDocument/2006/relationships/image" Target="../media/image1303.emf"/><Relationship Id="rId14" Type="http://schemas.openxmlformats.org/officeDocument/2006/relationships/customXml" Target="../ink/ink1278.xml"/><Relationship Id="rId22" Type="http://schemas.openxmlformats.org/officeDocument/2006/relationships/customXml" Target="../ink/ink1282.xml"/><Relationship Id="rId27" Type="http://schemas.openxmlformats.org/officeDocument/2006/relationships/image" Target="../media/image1312.emf"/><Relationship Id="rId30" Type="http://schemas.openxmlformats.org/officeDocument/2006/relationships/customXml" Target="../ink/ink1286.xml"/><Relationship Id="rId35" Type="http://schemas.openxmlformats.org/officeDocument/2006/relationships/image" Target="../media/image1316.emf"/><Relationship Id="rId8" Type="http://schemas.openxmlformats.org/officeDocument/2006/relationships/customXml" Target="../ink/ink1275.xml"/><Relationship Id="rId3" Type="http://schemas.openxmlformats.org/officeDocument/2006/relationships/image" Target="../media/image1300.emf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95.xml"/><Relationship Id="rId18" Type="http://schemas.openxmlformats.org/officeDocument/2006/relationships/image" Target="../media/image1326.emf"/><Relationship Id="rId26" Type="http://schemas.openxmlformats.org/officeDocument/2006/relationships/image" Target="../media/image1330.emf"/><Relationship Id="rId39" Type="http://schemas.openxmlformats.org/officeDocument/2006/relationships/customXml" Target="../ink/ink1308.xml"/><Relationship Id="rId21" Type="http://schemas.openxmlformats.org/officeDocument/2006/relationships/customXml" Target="../ink/ink1299.xml"/><Relationship Id="rId34" Type="http://schemas.openxmlformats.org/officeDocument/2006/relationships/image" Target="../media/image1334.emf"/><Relationship Id="rId42" Type="http://schemas.openxmlformats.org/officeDocument/2006/relationships/image" Target="../media/image1338.emf"/><Relationship Id="rId7" Type="http://schemas.openxmlformats.org/officeDocument/2006/relationships/customXml" Target="../ink/ink1292.xml"/><Relationship Id="rId2" Type="http://schemas.openxmlformats.org/officeDocument/2006/relationships/image" Target="../media/image29.png"/><Relationship Id="rId16" Type="http://schemas.openxmlformats.org/officeDocument/2006/relationships/image" Target="../media/image1325.emf"/><Relationship Id="rId20" Type="http://schemas.openxmlformats.org/officeDocument/2006/relationships/image" Target="../media/image1327.emf"/><Relationship Id="rId29" Type="http://schemas.openxmlformats.org/officeDocument/2006/relationships/customXml" Target="../ink/ink1303.xml"/><Relationship Id="rId41" Type="http://schemas.openxmlformats.org/officeDocument/2006/relationships/customXml" Target="../ink/ink13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emf"/><Relationship Id="rId11" Type="http://schemas.openxmlformats.org/officeDocument/2006/relationships/customXml" Target="../ink/ink1294.xml"/><Relationship Id="rId24" Type="http://schemas.openxmlformats.org/officeDocument/2006/relationships/image" Target="../media/image1329.emf"/><Relationship Id="rId32" Type="http://schemas.openxmlformats.org/officeDocument/2006/relationships/image" Target="../media/image1333.emf"/><Relationship Id="rId37" Type="http://schemas.openxmlformats.org/officeDocument/2006/relationships/customXml" Target="../ink/ink1307.xml"/><Relationship Id="rId40" Type="http://schemas.openxmlformats.org/officeDocument/2006/relationships/image" Target="../media/image1337.emf"/><Relationship Id="rId5" Type="http://schemas.openxmlformats.org/officeDocument/2006/relationships/customXml" Target="../ink/ink1291.xml"/><Relationship Id="rId15" Type="http://schemas.openxmlformats.org/officeDocument/2006/relationships/customXml" Target="../ink/ink1296.xml"/><Relationship Id="rId23" Type="http://schemas.openxmlformats.org/officeDocument/2006/relationships/customXml" Target="../ink/ink1300.xml"/><Relationship Id="rId28" Type="http://schemas.openxmlformats.org/officeDocument/2006/relationships/image" Target="../media/image1331.emf"/><Relationship Id="rId36" Type="http://schemas.openxmlformats.org/officeDocument/2006/relationships/image" Target="../media/image1335.emf"/><Relationship Id="rId10" Type="http://schemas.openxmlformats.org/officeDocument/2006/relationships/image" Target="../media/image1322.emf"/><Relationship Id="rId19" Type="http://schemas.openxmlformats.org/officeDocument/2006/relationships/customXml" Target="../ink/ink1298.xml"/><Relationship Id="rId31" Type="http://schemas.openxmlformats.org/officeDocument/2006/relationships/customXml" Target="../ink/ink1304.xml"/><Relationship Id="rId44" Type="http://schemas.openxmlformats.org/officeDocument/2006/relationships/image" Target="../media/image1339.emf"/><Relationship Id="rId4" Type="http://schemas.openxmlformats.org/officeDocument/2006/relationships/image" Target="../media/image1319.emf"/><Relationship Id="rId9" Type="http://schemas.openxmlformats.org/officeDocument/2006/relationships/customXml" Target="../ink/ink1293.xml"/><Relationship Id="rId14" Type="http://schemas.openxmlformats.org/officeDocument/2006/relationships/image" Target="../media/image1324.emf"/><Relationship Id="rId22" Type="http://schemas.openxmlformats.org/officeDocument/2006/relationships/image" Target="../media/image1328.emf"/><Relationship Id="rId27" Type="http://schemas.openxmlformats.org/officeDocument/2006/relationships/customXml" Target="../ink/ink1302.xml"/><Relationship Id="rId30" Type="http://schemas.openxmlformats.org/officeDocument/2006/relationships/image" Target="../media/image1332.emf"/><Relationship Id="rId35" Type="http://schemas.openxmlformats.org/officeDocument/2006/relationships/customXml" Target="../ink/ink1306.xml"/><Relationship Id="rId43" Type="http://schemas.openxmlformats.org/officeDocument/2006/relationships/customXml" Target="../ink/ink1310.xml"/><Relationship Id="rId8" Type="http://schemas.openxmlformats.org/officeDocument/2006/relationships/image" Target="../media/image1321.emf"/><Relationship Id="rId3" Type="http://schemas.openxmlformats.org/officeDocument/2006/relationships/customXml" Target="../ink/ink1290.xml"/><Relationship Id="rId12" Type="http://schemas.openxmlformats.org/officeDocument/2006/relationships/image" Target="../media/image1323.emf"/><Relationship Id="rId17" Type="http://schemas.openxmlformats.org/officeDocument/2006/relationships/customXml" Target="../ink/ink1297.xml"/><Relationship Id="rId25" Type="http://schemas.openxmlformats.org/officeDocument/2006/relationships/customXml" Target="../ink/ink1301.xml"/><Relationship Id="rId33" Type="http://schemas.openxmlformats.org/officeDocument/2006/relationships/customXml" Target="../ink/ink1305.xml"/><Relationship Id="rId38" Type="http://schemas.openxmlformats.org/officeDocument/2006/relationships/image" Target="../media/image1336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3.emf"/><Relationship Id="rId13" Type="http://schemas.openxmlformats.org/officeDocument/2006/relationships/customXml" Target="../ink/ink1316.xml"/><Relationship Id="rId18" Type="http://schemas.openxmlformats.org/officeDocument/2006/relationships/image" Target="../media/image1348.emf"/><Relationship Id="rId26" Type="http://schemas.openxmlformats.org/officeDocument/2006/relationships/image" Target="../media/image1352.emf"/><Relationship Id="rId3" Type="http://schemas.openxmlformats.org/officeDocument/2006/relationships/customXml" Target="../ink/ink1311.xml"/><Relationship Id="rId21" Type="http://schemas.openxmlformats.org/officeDocument/2006/relationships/customXml" Target="../ink/ink1320.xml"/><Relationship Id="rId7" Type="http://schemas.openxmlformats.org/officeDocument/2006/relationships/customXml" Target="../ink/ink1313.xml"/><Relationship Id="rId12" Type="http://schemas.openxmlformats.org/officeDocument/2006/relationships/image" Target="../media/image1345.emf"/><Relationship Id="rId17" Type="http://schemas.openxmlformats.org/officeDocument/2006/relationships/customXml" Target="../ink/ink1318.xml"/><Relationship Id="rId25" Type="http://schemas.openxmlformats.org/officeDocument/2006/relationships/customXml" Target="../ink/ink1322.xml"/><Relationship Id="rId2" Type="http://schemas.openxmlformats.org/officeDocument/2006/relationships/image" Target="../media/image30.png"/><Relationship Id="rId16" Type="http://schemas.openxmlformats.org/officeDocument/2006/relationships/image" Target="../media/image1347.emf"/><Relationship Id="rId20" Type="http://schemas.openxmlformats.org/officeDocument/2006/relationships/image" Target="../media/image1349.emf"/><Relationship Id="rId29" Type="http://schemas.openxmlformats.org/officeDocument/2006/relationships/customXml" Target="../ink/ink13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2.emf"/><Relationship Id="rId11" Type="http://schemas.openxmlformats.org/officeDocument/2006/relationships/customXml" Target="../ink/ink1315.xml"/><Relationship Id="rId24" Type="http://schemas.openxmlformats.org/officeDocument/2006/relationships/image" Target="../media/image1351.emf"/><Relationship Id="rId5" Type="http://schemas.openxmlformats.org/officeDocument/2006/relationships/customXml" Target="../ink/ink1312.xml"/><Relationship Id="rId15" Type="http://schemas.openxmlformats.org/officeDocument/2006/relationships/customXml" Target="../ink/ink1317.xml"/><Relationship Id="rId23" Type="http://schemas.openxmlformats.org/officeDocument/2006/relationships/customXml" Target="../ink/ink1321.xml"/><Relationship Id="rId28" Type="http://schemas.openxmlformats.org/officeDocument/2006/relationships/image" Target="../media/image1353.emf"/><Relationship Id="rId10" Type="http://schemas.openxmlformats.org/officeDocument/2006/relationships/image" Target="../media/image1344.emf"/><Relationship Id="rId19" Type="http://schemas.openxmlformats.org/officeDocument/2006/relationships/customXml" Target="../ink/ink1319.xml"/><Relationship Id="rId4" Type="http://schemas.openxmlformats.org/officeDocument/2006/relationships/image" Target="../media/image1341.emf"/><Relationship Id="rId9" Type="http://schemas.openxmlformats.org/officeDocument/2006/relationships/customXml" Target="../ink/ink1314.xml"/><Relationship Id="rId14" Type="http://schemas.openxmlformats.org/officeDocument/2006/relationships/image" Target="../media/image1346.emf"/><Relationship Id="rId22" Type="http://schemas.openxmlformats.org/officeDocument/2006/relationships/image" Target="../media/image1350.emf"/><Relationship Id="rId27" Type="http://schemas.openxmlformats.org/officeDocument/2006/relationships/customXml" Target="../ink/ink1323.xml"/><Relationship Id="rId30" Type="http://schemas.openxmlformats.org/officeDocument/2006/relationships/image" Target="../media/image135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8.emf"/><Relationship Id="rId13" Type="http://schemas.openxmlformats.org/officeDocument/2006/relationships/customXml" Target="../ink/ink1330.xml"/><Relationship Id="rId18" Type="http://schemas.openxmlformats.org/officeDocument/2006/relationships/image" Target="../media/image1363.emf"/><Relationship Id="rId3" Type="http://schemas.openxmlformats.org/officeDocument/2006/relationships/customXml" Target="../ink/ink1325.xml"/><Relationship Id="rId21" Type="http://schemas.openxmlformats.org/officeDocument/2006/relationships/customXml" Target="../ink/ink1334.xml"/><Relationship Id="rId7" Type="http://schemas.openxmlformats.org/officeDocument/2006/relationships/customXml" Target="../ink/ink1327.xml"/><Relationship Id="rId12" Type="http://schemas.openxmlformats.org/officeDocument/2006/relationships/image" Target="../media/image1360.emf"/><Relationship Id="rId17" Type="http://schemas.openxmlformats.org/officeDocument/2006/relationships/customXml" Target="../ink/ink1332.xml"/><Relationship Id="rId2" Type="http://schemas.openxmlformats.org/officeDocument/2006/relationships/image" Target="../media/image31.png"/><Relationship Id="rId16" Type="http://schemas.openxmlformats.org/officeDocument/2006/relationships/image" Target="../media/image1362.emf"/><Relationship Id="rId20" Type="http://schemas.openxmlformats.org/officeDocument/2006/relationships/image" Target="../media/image13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7.emf"/><Relationship Id="rId11" Type="http://schemas.openxmlformats.org/officeDocument/2006/relationships/customXml" Target="../ink/ink1329.xml"/><Relationship Id="rId5" Type="http://schemas.openxmlformats.org/officeDocument/2006/relationships/customXml" Target="../ink/ink1326.xml"/><Relationship Id="rId15" Type="http://schemas.openxmlformats.org/officeDocument/2006/relationships/customXml" Target="../ink/ink1331.xml"/><Relationship Id="rId10" Type="http://schemas.openxmlformats.org/officeDocument/2006/relationships/image" Target="../media/image1359.emf"/><Relationship Id="rId19" Type="http://schemas.openxmlformats.org/officeDocument/2006/relationships/customXml" Target="../ink/ink1333.xml"/><Relationship Id="rId4" Type="http://schemas.openxmlformats.org/officeDocument/2006/relationships/image" Target="../media/image1356.emf"/><Relationship Id="rId9" Type="http://schemas.openxmlformats.org/officeDocument/2006/relationships/customXml" Target="../ink/ink1328.xml"/><Relationship Id="rId14" Type="http://schemas.openxmlformats.org/officeDocument/2006/relationships/image" Target="../media/image1361.emf"/><Relationship Id="rId22" Type="http://schemas.openxmlformats.org/officeDocument/2006/relationships/image" Target="../media/image1365.emf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40.xml"/><Relationship Id="rId18" Type="http://schemas.openxmlformats.org/officeDocument/2006/relationships/image" Target="../media/image1374.emf"/><Relationship Id="rId26" Type="http://schemas.openxmlformats.org/officeDocument/2006/relationships/image" Target="../media/image1378.emf"/><Relationship Id="rId21" Type="http://schemas.openxmlformats.org/officeDocument/2006/relationships/customXml" Target="../ink/ink1344.xml"/><Relationship Id="rId34" Type="http://schemas.openxmlformats.org/officeDocument/2006/relationships/image" Target="../media/image1382.emf"/><Relationship Id="rId7" Type="http://schemas.openxmlformats.org/officeDocument/2006/relationships/customXml" Target="../ink/ink1337.xml"/><Relationship Id="rId12" Type="http://schemas.openxmlformats.org/officeDocument/2006/relationships/image" Target="../media/image1371.emf"/><Relationship Id="rId17" Type="http://schemas.openxmlformats.org/officeDocument/2006/relationships/customXml" Target="../ink/ink1342.xml"/><Relationship Id="rId25" Type="http://schemas.openxmlformats.org/officeDocument/2006/relationships/customXml" Target="../ink/ink1346.xml"/><Relationship Id="rId33" Type="http://schemas.openxmlformats.org/officeDocument/2006/relationships/customXml" Target="../ink/ink1350.xml"/><Relationship Id="rId38" Type="http://schemas.openxmlformats.org/officeDocument/2006/relationships/image" Target="../media/image1384.emf"/><Relationship Id="rId2" Type="http://schemas.openxmlformats.org/officeDocument/2006/relationships/image" Target="../media/image32.png"/><Relationship Id="rId16" Type="http://schemas.openxmlformats.org/officeDocument/2006/relationships/image" Target="../media/image1373.emf"/><Relationship Id="rId20" Type="http://schemas.openxmlformats.org/officeDocument/2006/relationships/image" Target="../media/image1375.emf"/><Relationship Id="rId29" Type="http://schemas.openxmlformats.org/officeDocument/2006/relationships/customXml" Target="../ink/ink13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8.emf"/><Relationship Id="rId11" Type="http://schemas.openxmlformats.org/officeDocument/2006/relationships/customXml" Target="../ink/ink1339.xml"/><Relationship Id="rId24" Type="http://schemas.openxmlformats.org/officeDocument/2006/relationships/image" Target="../media/image1377.emf"/><Relationship Id="rId32" Type="http://schemas.openxmlformats.org/officeDocument/2006/relationships/image" Target="../media/image1381.emf"/><Relationship Id="rId37" Type="http://schemas.openxmlformats.org/officeDocument/2006/relationships/customXml" Target="../ink/ink1352.xml"/><Relationship Id="rId5" Type="http://schemas.openxmlformats.org/officeDocument/2006/relationships/customXml" Target="../ink/ink1336.xml"/><Relationship Id="rId15" Type="http://schemas.openxmlformats.org/officeDocument/2006/relationships/customXml" Target="../ink/ink1341.xml"/><Relationship Id="rId23" Type="http://schemas.openxmlformats.org/officeDocument/2006/relationships/customXml" Target="../ink/ink1345.xml"/><Relationship Id="rId28" Type="http://schemas.openxmlformats.org/officeDocument/2006/relationships/image" Target="../media/image1379.emf"/><Relationship Id="rId36" Type="http://schemas.openxmlformats.org/officeDocument/2006/relationships/image" Target="../media/image1383.emf"/><Relationship Id="rId10" Type="http://schemas.openxmlformats.org/officeDocument/2006/relationships/image" Target="../media/image1370.emf"/><Relationship Id="rId19" Type="http://schemas.openxmlformats.org/officeDocument/2006/relationships/customXml" Target="../ink/ink1343.xml"/><Relationship Id="rId31" Type="http://schemas.openxmlformats.org/officeDocument/2006/relationships/customXml" Target="../ink/ink1349.xml"/><Relationship Id="rId4" Type="http://schemas.openxmlformats.org/officeDocument/2006/relationships/image" Target="../media/image1367.emf"/><Relationship Id="rId9" Type="http://schemas.openxmlformats.org/officeDocument/2006/relationships/customXml" Target="../ink/ink1338.xml"/><Relationship Id="rId14" Type="http://schemas.openxmlformats.org/officeDocument/2006/relationships/image" Target="../media/image1372.emf"/><Relationship Id="rId22" Type="http://schemas.openxmlformats.org/officeDocument/2006/relationships/image" Target="../media/image1376.emf"/><Relationship Id="rId27" Type="http://schemas.openxmlformats.org/officeDocument/2006/relationships/customXml" Target="../ink/ink1347.xml"/><Relationship Id="rId30" Type="http://schemas.openxmlformats.org/officeDocument/2006/relationships/image" Target="../media/image1380.emf"/><Relationship Id="rId35" Type="http://schemas.openxmlformats.org/officeDocument/2006/relationships/customXml" Target="../ink/ink1351.xml"/><Relationship Id="rId8" Type="http://schemas.openxmlformats.org/officeDocument/2006/relationships/image" Target="../media/image1369.emf"/><Relationship Id="rId3" Type="http://schemas.openxmlformats.org/officeDocument/2006/relationships/customXml" Target="../ink/ink1335.xml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65.xml"/><Relationship Id="rId21" Type="http://schemas.openxmlformats.org/officeDocument/2006/relationships/image" Target="../media/image1394.emf"/><Relationship Id="rId34" Type="http://schemas.openxmlformats.org/officeDocument/2006/relationships/customXml" Target="../ink/ink1369.xml"/><Relationship Id="rId42" Type="http://schemas.openxmlformats.org/officeDocument/2006/relationships/customXml" Target="../ink/ink1373.xml"/><Relationship Id="rId47" Type="http://schemas.openxmlformats.org/officeDocument/2006/relationships/image" Target="../media/image1407.emf"/><Relationship Id="rId50" Type="http://schemas.openxmlformats.org/officeDocument/2006/relationships/customXml" Target="../ink/ink1377.xml"/><Relationship Id="rId55" Type="http://schemas.openxmlformats.org/officeDocument/2006/relationships/image" Target="../media/image1411.emf"/><Relationship Id="rId63" Type="http://schemas.openxmlformats.org/officeDocument/2006/relationships/image" Target="../media/image1415.emf"/><Relationship Id="rId7" Type="http://schemas.openxmlformats.org/officeDocument/2006/relationships/image" Target="../media/image1387.emf"/><Relationship Id="rId2" Type="http://schemas.openxmlformats.org/officeDocument/2006/relationships/customXml" Target="../ink/ink1353.xml"/><Relationship Id="rId16" Type="http://schemas.openxmlformats.org/officeDocument/2006/relationships/customXml" Target="../ink/ink1360.xml"/><Relationship Id="rId29" Type="http://schemas.openxmlformats.org/officeDocument/2006/relationships/image" Target="../media/image1398.emf"/><Relationship Id="rId11" Type="http://schemas.openxmlformats.org/officeDocument/2006/relationships/image" Target="../media/image1389.emf"/><Relationship Id="rId24" Type="http://schemas.openxmlformats.org/officeDocument/2006/relationships/customXml" Target="../ink/ink1364.xml"/><Relationship Id="rId32" Type="http://schemas.openxmlformats.org/officeDocument/2006/relationships/customXml" Target="../ink/ink1368.xml"/><Relationship Id="rId37" Type="http://schemas.openxmlformats.org/officeDocument/2006/relationships/image" Target="../media/image1402.emf"/><Relationship Id="rId40" Type="http://schemas.openxmlformats.org/officeDocument/2006/relationships/customXml" Target="../ink/ink1372.xml"/><Relationship Id="rId45" Type="http://schemas.openxmlformats.org/officeDocument/2006/relationships/image" Target="../media/image1406.emf"/><Relationship Id="rId53" Type="http://schemas.openxmlformats.org/officeDocument/2006/relationships/image" Target="../media/image1410.emf"/><Relationship Id="rId58" Type="http://schemas.openxmlformats.org/officeDocument/2006/relationships/customXml" Target="../ink/ink1381.xml"/><Relationship Id="rId66" Type="http://schemas.openxmlformats.org/officeDocument/2006/relationships/customXml" Target="../ink/ink1385.xml"/><Relationship Id="rId5" Type="http://schemas.openxmlformats.org/officeDocument/2006/relationships/image" Target="../media/image1386.emf"/><Relationship Id="rId61" Type="http://schemas.openxmlformats.org/officeDocument/2006/relationships/image" Target="../media/image1414.emf"/><Relationship Id="rId19" Type="http://schemas.openxmlformats.org/officeDocument/2006/relationships/image" Target="../media/image1393.emf"/><Relationship Id="rId14" Type="http://schemas.openxmlformats.org/officeDocument/2006/relationships/customXml" Target="../ink/ink1359.xml"/><Relationship Id="rId22" Type="http://schemas.openxmlformats.org/officeDocument/2006/relationships/customXml" Target="../ink/ink1363.xml"/><Relationship Id="rId27" Type="http://schemas.openxmlformats.org/officeDocument/2006/relationships/image" Target="../media/image1397.emf"/><Relationship Id="rId30" Type="http://schemas.openxmlformats.org/officeDocument/2006/relationships/customXml" Target="../ink/ink1367.xml"/><Relationship Id="rId35" Type="http://schemas.openxmlformats.org/officeDocument/2006/relationships/image" Target="../media/image1401.emf"/><Relationship Id="rId43" Type="http://schemas.openxmlformats.org/officeDocument/2006/relationships/image" Target="../media/image1405.emf"/><Relationship Id="rId48" Type="http://schemas.openxmlformats.org/officeDocument/2006/relationships/customXml" Target="../ink/ink1376.xml"/><Relationship Id="rId56" Type="http://schemas.openxmlformats.org/officeDocument/2006/relationships/customXml" Target="../ink/ink1380.xml"/><Relationship Id="rId64" Type="http://schemas.openxmlformats.org/officeDocument/2006/relationships/customXml" Target="../ink/ink1384.xml"/><Relationship Id="rId8" Type="http://schemas.openxmlformats.org/officeDocument/2006/relationships/customXml" Target="../ink/ink1356.xml"/><Relationship Id="rId51" Type="http://schemas.openxmlformats.org/officeDocument/2006/relationships/image" Target="../media/image1409.emf"/><Relationship Id="rId3" Type="http://schemas.openxmlformats.org/officeDocument/2006/relationships/image" Target="../media/image1385.emf"/><Relationship Id="rId12" Type="http://schemas.openxmlformats.org/officeDocument/2006/relationships/customXml" Target="../ink/ink1358.xml"/><Relationship Id="rId17" Type="http://schemas.openxmlformats.org/officeDocument/2006/relationships/image" Target="../media/image1392.emf"/><Relationship Id="rId25" Type="http://schemas.openxmlformats.org/officeDocument/2006/relationships/image" Target="../media/image1396.emf"/><Relationship Id="rId33" Type="http://schemas.openxmlformats.org/officeDocument/2006/relationships/image" Target="../media/image1400.emf"/><Relationship Id="rId38" Type="http://schemas.openxmlformats.org/officeDocument/2006/relationships/customXml" Target="../ink/ink1371.xml"/><Relationship Id="rId46" Type="http://schemas.openxmlformats.org/officeDocument/2006/relationships/customXml" Target="../ink/ink1375.xml"/><Relationship Id="rId59" Type="http://schemas.openxmlformats.org/officeDocument/2006/relationships/image" Target="../media/image1413.emf"/><Relationship Id="rId67" Type="http://schemas.openxmlformats.org/officeDocument/2006/relationships/image" Target="../media/image1417.emf"/><Relationship Id="rId20" Type="http://schemas.openxmlformats.org/officeDocument/2006/relationships/customXml" Target="../ink/ink1362.xml"/><Relationship Id="rId41" Type="http://schemas.openxmlformats.org/officeDocument/2006/relationships/image" Target="../media/image1404.emf"/><Relationship Id="rId54" Type="http://schemas.openxmlformats.org/officeDocument/2006/relationships/customXml" Target="../ink/ink1379.xml"/><Relationship Id="rId62" Type="http://schemas.openxmlformats.org/officeDocument/2006/relationships/customXml" Target="../ink/ink13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55.xml"/><Relationship Id="rId15" Type="http://schemas.openxmlformats.org/officeDocument/2006/relationships/image" Target="../media/image1391.emf"/><Relationship Id="rId23" Type="http://schemas.openxmlformats.org/officeDocument/2006/relationships/image" Target="../media/image1395.emf"/><Relationship Id="rId28" Type="http://schemas.openxmlformats.org/officeDocument/2006/relationships/customXml" Target="../ink/ink1366.xml"/><Relationship Id="rId36" Type="http://schemas.openxmlformats.org/officeDocument/2006/relationships/customXml" Target="../ink/ink1370.xml"/><Relationship Id="rId49" Type="http://schemas.openxmlformats.org/officeDocument/2006/relationships/image" Target="../media/image1408.emf"/><Relationship Id="rId57" Type="http://schemas.openxmlformats.org/officeDocument/2006/relationships/image" Target="../media/image1412.emf"/><Relationship Id="rId10" Type="http://schemas.openxmlformats.org/officeDocument/2006/relationships/customXml" Target="../ink/ink1357.xml"/><Relationship Id="rId31" Type="http://schemas.openxmlformats.org/officeDocument/2006/relationships/image" Target="../media/image1399.emf"/><Relationship Id="rId44" Type="http://schemas.openxmlformats.org/officeDocument/2006/relationships/customXml" Target="../ink/ink1374.xml"/><Relationship Id="rId52" Type="http://schemas.openxmlformats.org/officeDocument/2006/relationships/customXml" Target="../ink/ink1378.xml"/><Relationship Id="rId60" Type="http://schemas.openxmlformats.org/officeDocument/2006/relationships/customXml" Target="../ink/ink1382.xml"/><Relationship Id="rId65" Type="http://schemas.openxmlformats.org/officeDocument/2006/relationships/image" Target="../media/image1416.emf"/><Relationship Id="rId4" Type="http://schemas.openxmlformats.org/officeDocument/2006/relationships/customXml" Target="../ink/ink1354.xml"/><Relationship Id="rId9" Type="http://schemas.openxmlformats.org/officeDocument/2006/relationships/image" Target="../media/image1388.emf"/><Relationship Id="rId13" Type="http://schemas.openxmlformats.org/officeDocument/2006/relationships/image" Target="../media/image1390.emf"/><Relationship Id="rId18" Type="http://schemas.openxmlformats.org/officeDocument/2006/relationships/customXml" Target="../ink/ink1361.xml"/><Relationship Id="rId39" Type="http://schemas.openxmlformats.org/officeDocument/2006/relationships/image" Target="../media/image1403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1.emf"/><Relationship Id="rId3" Type="http://schemas.openxmlformats.org/officeDocument/2006/relationships/customXml" Target="../ink/ink1386.xml"/><Relationship Id="rId7" Type="http://schemas.openxmlformats.org/officeDocument/2006/relationships/customXml" Target="../ink/ink1388.xml"/><Relationship Id="rId12" Type="http://schemas.openxmlformats.org/officeDocument/2006/relationships/image" Target="../media/image1423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0.emf"/><Relationship Id="rId11" Type="http://schemas.openxmlformats.org/officeDocument/2006/relationships/customXml" Target="../ink/ink1390.xml"/><Relationship Id="rId5" Type="http://schemas.openxmlformats.org/officeDocument/2006/relationships/customXml" Target="../ink/ink1387.xml"/><Relationship Id="rId10" Type="http://schemas.openxmlformats.org/officeDocument/2006/relationships/image" Target="../media/image1422.emf"/><Relationship Id="rId4" Type="http://schemas.openxmlformats.org/officeDocument/2006/relationships/image" Target="../media/image1419.emf"/><Relationship Id="rId9" Type="http://schemas.openxmlformats.org/officeDocument/2006/relationships/customXml" Target="../ink/ink138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7.emf"/><Relationship Id="rId3" Type="http://schemas.openxmlformats.org/officeDocument/2006/relationships/customXml" Target="../ink/ink1391.xml"/><Relationship Id="rId7" Type="http://schemas.openxmlformats.org/officeDocument/2006/relationships/customXml" Target="../ink/ink139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6.emf"/><Relationship Id="rId5" Type="http://schemas.openxmlformats.org/officeDocument/2006/relationships/customXml" Target="../ink/ink1392.xml"/><Relationship Id="rId10" Type="http://schemas.openxmlformats.org/officeDocument/2006/relationships/image" Target="../media/image1428.emf"/><Relationship Id="rId4" Type="http://schemas.openxmlformats.org/officeDocument/2006/relationships/image" Target="../media/image1425.emf"/><Relationship Id="rId9" Type="http://schemas.openxmlformats.org/officeDocument/2006/relationships/customXml" Target="../ink/ink1394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00.xml"/><Relationship Id="rId18" Type="http://schemas.openxmlformats.org/officeDocument/2006/relationships/image" Target="../media/image1437.emf"/><Relationship Id="rId26" Type="http://schemas.openxmlformats.org/officeDocument/2006/relationships/image" Target="../media/image1441.emf"/><Relationship Id="rId39" Type="http://schemas.openxmlformats.org/officeDocument/2006/relationships/customXml" Target="../ink/ink1413.xml"/><Relationship Id="rId21" Type="http://schemas.openxmlformats.org/officeDocument/2006/relationships/customXml" Target="../ink/ink1404.xml"/><Relationship Id="rId34" Type="http://schemas.openxmlformats.org/officeDocument/2006/relationships/image" Target="../media/image1445.emf"/><Relationship Id="rId42" Type="http://schemas.openxmlformats.org/officeDocument/2006/relationships/image" Target="../media/image1449.emf"/><Relationship Id="rId7" Type="http://schemas.openxmlformats.org/officeDocument/2006/relationships/customXml" Target="../ink/ink1397.xml"/><Relationship Id="rId2" Type="http://schemas.openxmlformats.org/officeDocument/2006/relationships/image" Target="../media/image35.png"/><Relationship Id="rId16" Type="http://schemas.openxmlformats.org/officeDocument/2006/relationships/image" Target="../media/image1436.emf"/><Relationship Id="rId20" Type="http://schemas.openxmlformats.org/officeDocument/2006/relationships/image" Target="../media/image1438.emf"/><Relationship Id="rId29" Type="http://schemas.openxmlformats.org/officeDocument/2006/relationships/customXml" Target="../ink/ink1408.xml"/><Relationship Id="rId41" Type="http://schemas.openxmlformats.org/officeDocument/2006/relationships/customXml" Target="../ink/ink14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1.emf"/><Relationship Id="rId11" Type="http://schemas.openxmlformats.org/officeDocument/2006/relationships/customXml" Target="../ink/ink1399.xml"/><Relationship Id="rId24" Type="http://schemas.openxmlformats.org/officeDocument/2006/relationships/image" Target="../media/image1440.emf"/><Relationship Id="rId32" Type="http://schemas.openxmlformats.org/officeDocument/2006/relationships/image" Target="../media/image1444.emf"/><Relationship Id="rId37" Type="http://schemas.openxmlformats.org/officeDocument/2006/relationships/customXml" Target="../ink/ink1412.xml"/><Relationship Id="rId40" Type="http://schemas.openxmlformats.org/officeDocument/2006/relationships/image" Target="../media/image1448.emf"/><Relationship Id="rId5" Type="http://schemas.openxmlformats.org/officeDocument/2006/relationships/customXml" Target="../ink/ink1396.xml"/><Relationship Id="rId15" Type="http://schemas.openxmlformats.org/officeDocument/2006/relationships/customXml" Target="../ink/ink1401.xml"/><Relationship Id="rId23" Type="http://schemas.openxmlformats.org/officeDocument/2006/relationships/customXml" Target="../ink/ink1405.xml"/><Relationship Id="rId28" Type="http://schemas.openxmlformats.org/officeDocument/2006/relationships/image" Target="../media/image1442.emf"/><Relationship Id="rId36" Type="http://schemas.openxmlformats.org/officeDocument/2006/relationships/image" Target="../media/image1446.emf"/><Relationship Id="rId10" Type="http://schemas.openxmlformats.org/officeDocument/2006/relationships/image" Target="../media/image1433.emf"/><Relationship Id="rId19" Type="http://schemas.openxmlformats.org/officeDocument/2006/relationships/customXml" Target="../ink/ink1403.xml"/><Relationship Id="rId31" Type="http://schemas.openxmlformats.org/officeDocument/2006/relationships/customXml" Target="../ink/ink1409.xml"/><Relationship Id="rId44" Type="http://schemas.openxmlformats.org/officeDocument/2006/relationships/image" Target="../media/image1450.emf"/><Relationship Id="rId4" Type="http://schemas.openxmlformats.org/officeDocument/2006/relationships/image" Target="../media/image1430.emf"/><Relationship Id="rId9" Type="http://schemas.openxmlformats.org/officeDocument/2006/relationships/customXml" Target="../ink/ink1398.xml"/><Relationship Id="rId14" Type="http://schemas.openxmlformats.org/officeDocument/2006/relationships/image" Target="../media/image1435.emf"/><Relationship Id="rId22" Type="http://schemas.openxmlformats.org/officeDocument/2006/relationships/image" Target="../media/image1439.emf"/><Relationship Id="rId27" Type="http://schemas.openxmlformats.org/officeDocument/2006/relationships/customXml" Target="../ink/ink1407.xml"/><Relationship Id="rId30" Type="http://schemas.openxmlformats.org/officeDocument/2006/relationships/image" Target="../media/image1443.emf"/><Relationship Id="rId35" Type="http://schemas.openxmlformats.org/officeDocument/2006/relationships/customXml" Target="../ink/ink1411.xml"/><Relationship Id="rId43" Type="http://schemas.openxmlformats.org/officeDocument/2006/relationships/customXml" Target="../ink/ink1415.xml"/><Relationship Id="rId8" Type="http://schemas.openxmlformats.org/officeDocument/2006/relationships/image" Target="../media/image1432.emf"/><Relationship Id="rId3" Type="http://schemas.openxmlformats.org/officeDocument/2006/relationships/customXml" Target="../ink/ink1395.xml"/><Relationship Id="rId12" Type="http://schemas.openxmlformats.org/officeDocument/2006/relationships/image" Target="../media/image1434.emf"/><Relationship Id="rId17" Type="http://schemas.openxmlformats.org/officeDocument/2006/relationships/customXml" Target="../ink/ink1402.xml"/><Relationship Id="rId25" Type="http://schemas.openxmlformats.org/officeDocument/2006/relationships/customXml" Target="../ink/ink1406.xml"/><Relationship Id="rId33" Type="http://schemas.openxmlformats.org/officeDocument/2006/relationships/customXml" Target="../ink/ink1410.xml"/><Relationship Id="rId38" Type="http://schemas.openxmlformats.org/officeDocument/2006/relationships/image" Target="../media/image1447.emf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21.xml"/><Relationship Id="rId18" Type="http://schemas.openxmlformats.org/officeDocument/2006/relationships/image" Target="../media/image1459.emf"/><Relationship Id="rId26" Type="http://schemas.openxmlformats.org/officeDocument/2006/relationships/image" Target="../media/image1463.emf"/><Relationship Id="rId3" Type="http://schemas.openxmlformats.org/officeDocument/2006/relationships/customXml" Target="../ink/ink1416.xml"/><Relationship Id="rId21" Type="http://schemas.openxmlformats.org/officeDocument/2006/relationships/customXml" Target="../ink/ink1425.xml"/><Relationship Id="rId34" Type="http://schemas.openxmlformats.org/officeDocument/2006/relationships/image" Target="../media/image1467.emf"/><Relationship Id="rId7" Type="http://schemas.openxmlformats.org/officeDocument/2006/relationships/customXml" Target="../ink/ink1418.xml"/><Relationship Id="rId12" Type="http://schemas.openxmlformats.org/officeDocument/2006/relationships/image" Target="../media/image1456.emf"/><Relationship Id="rId17" Type="http://schemas.openxmlformats.org/officeDocument/2006/relationships/customXml" Target="../ink/ink1423.xml"/><Relationship Id="rId25" Type="http://schemas.openxmlformats.org/officeDocument/2006/relationships/customXml" Target="../ink/ink1427.xml"/><Relationship Id="rId33" Type="http://schemas.openxmlformats.org/officeDocument/2006/relationships/customXml" Target="../ink/ink1431.xml"/><Relationship Id="rId2" Type="http://schemas.openxmlformats.org/officeDocument/2006/relationships/image" Target="../media/image36.png"/><Relationship Id="rId16" Type="http://schemas.openxmlformats.org/officeDocument/2006/relationships/image" Target="../media/image1458.emf"/><Relationship Id="rId20" Type="http://schemas.openxmlformats.org/officeDocument/2006/relationships/image" Target="../media/image1460.emf"/><Relationship Id="rId29" Type="http://schemas.openxmlformats.org/officeDocument/2006/relationships/customXml" Target="../ink/ink14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3.emf"/><Relationship Id="rId11" Type="http://schemas.openxmlformats.org/officeDocument/2006/relationships/customXml" Target="../ink/ink1420.xml"/><Relationship Id="rId24" Type="http://schemas.openxmlformats.org/officeDocument/2006/relationships/image" Target="../media/image1462.emf"/><Relationship Id="rId32" Type="http://schemas.openxmlformats.org/officeDocument/2006/relationships/image" Target="../media/image1466.emf"/><Relationship Id="rId5" Type="http://schemas.openxmlformats.org/officeDocument/2006/relationships/customXml" Target="../ink/ink1417.xml"/><Relationship Id="rId15" Type="http://schemas.openxmlformats.org/officeDocument/2006/relationships/customXml" Target="../ink/ink1422.xml"/><Relationship Id="rId23" Type="http://schemas.openxmlformats.org/officeDocument/2006/relationships/customXml" Target="../ink/ink1426.xml"/><Relationship Id="rId28" Type="http://schemas.openxmlformats.org/officeDocument/2006/relationships/image" Target="../media/image1464.emf"/><Relationship Id="rId36" Type="http://schemas.openxmlformats.org/officeDocument/2006/relationships/image" Target="../media/image1468.emf"/><Relationship Id="rId10" Type="http://schemas.openxmlformats.org/officeDocument/2006/relationships/image" Target="../media/image1455.emf"/><Relationship Id="rId19" Type="http://schemas.openxmlformats.org/officeDocument/2006/relationships/customXml" Target="../ink/ink1424.xml"/><Relationship Id="rId31" Type="http://schemas.openxmlformats.org/officeDocument/2006/relationships/customXml" Target="../ink/ink1430.xml"/><Relationship Id="rId4" Type="http://schemas.openxmlformats.org/officeDocument/2006/relationships/image" Target="../media/image1452.emf"/><Relationship Id="rId9" Type="http://schemas.openxmlformats.org/officeDocument/2006/relationships/customXml" Target="../ink/ink1419.xml"/><Relationship Id="rId14" Type="http://schemas.openxmlformats.org/officeDocument/2006/relationships/image" Target="../media/image1457.emf"/><Relationship Id="rId22" Type="http://schemas.openxmlformats.org/officeDocument/2006/relationships/image" Target="../media/image1461.emf"/><Relationship Id="rId27" Type="http://schemas.openxmlformats.org/officeDocument/2006/relationships/customXml" Target="../ink/ink1428.xml"/><Relationship Id="rId30" Type="http://schemas.openxmlformats.org/officeDocument/2006/relationships/image" Target="../media/image1465.emf"/><Relationship Id="rId35" Type="http://schemas.openxmlformats.org/officeDocument/2006/relationships/customXml" Target="../ink/ink1432.xml"/><Relationship Id="rId8" Type="http://schemas.openxmlformats.org/officeDocument/2006/relationships/image" Target="../media/image1454.emf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2.xml"/><Relationship Id="rId21" Type="http://schemas.openxmlformats.org/officeDocument/2006/relationships/image" Target="../media/image179.emf"/><Relationship Id="rId42" Type="http://schemas.openxmlformats.org/officeDocument/2006/relationships/customXml" Target="../ink/ink190.xml"/><Relationship Id="rId47" Type="http://schemas.openxmlformats.org/officeDocument/2006/relationships/image" Target="../media/image192.emf"/><Relationship Id="rId63" Type="http://schemas.openxmlformats.org/officeDocument/2006/relationships/image" Target="../media/image200.emf"/><Relationship Id="rId68" Type="http://schemas.openxmlformats.org/officeDocument/2006/relationships/customXml" Target="../ink/ink203.xml"/><Relationship Id="rId84" Type="http://schemas.openxmlformats.org/officeDocument/2006/relationships/customXml" Target="../ink/ink211.xml"/><Relationship Id="rId89" Type="http://schemas.openxmlformats.org/officeDocument/2006/relationships/image" Target="../media/image213.emf"/><Relationship Id="rId16" Type="http://schemas.openxmlformats.org/officeDocument/2006/relationships/customXml" Target="../ink/ink177.xml"/><Relationship Id="rId11" Type="http://schemas.openxmlformats.org/officeDocument/2006/relationships/image" Target="../media/image174.emf"/><Relationship Id="rId32" Type="http://schemas.openxmlformats.org/officeDocument/2006/relationships/customXml" Target="../ink/ink185.xml"/><Relationship Id="rId37" Type="http://schemas.openxmlformats.org/officeDocument/2006/relationships/image" Target="../media/image187.emf"/><Relationship Id="rId53" Type="http://schemas.openxmlformats.org/officeDocument/2006/relationships/image" Target="../media/image195.emf"/><Relationship Id="rId58" Type="http://schemas.openxmlformats.org/officeDocument/2006/relationships/customXml" Target="../ink/ink198.xml"/><Relationship Id="rId74" Type="http://schemas.openxmlformats.org/officeDocument/2006/relationships/customXml" Target="../ink/ink206.xml"/><Relationship Id="rId79" Type="http://schemas.openxmlformats.org/officeDocument/2006/relationships/image" Target="../media/image208.emf"/><Relationship Id="rId5" Type="http://schemas.openxmlformats.org/officeDocument/2006/relationships/image" Target="../media/image171.emf"/><Relationship Id="rId90" Type="http://schemas.openxmlformats.org/officeDocument/2006/relationships/customXml" Target="../ink/ink214.xml"/><Relationship Id="rId95" Type="http://schemas.openxmlformats.org/officeDocument/2006/relationships/image" Target="../media/image216.emf"/><Relationship Id="rId22" Type="http://schemas.openxmlformats.org/officeDocument/2006/relationships/customXml" Target="../ink/ink180.xml"/><Relationship Id="rId27" Type="http://schemas.openxmlformats.org/officeDocument/2006/relationships/image" Target="../media/image182.emf"/><Relationship Id="rId43" Type="http://schemas.openxmlformats.org/officeDocument/2006/relationships/image" Target="../media/image190.emf"/><Relationship Id="rId48" Type="http://schemas.openxmlformats.org/officeDocument/2006/relationships/customXml" Target="../ink/ink193.xml"/><Relationship Id="rId64" Type="http://schemas.openxmlformats.org/officeDocument/2006/relationships/customXml" Target="../ink/ink201.xml"/><Relationship Id="rId69" Type="http://schemas.openxmlformats.org/officeDocument/2006/relationships/image" Target="../media/image203.emf"/><Relationship Id="rId80" Type="http://schemas.openxmlformats.org/officeDocument/2006/relationships/customXml" Target="../ink/ink209.xml"/><Relationship Id="rId85" Type="http://schemas.openxmlformats.org/officeDocument/2006/relationships/image" Target="../media/image211.emf"/><Relationship Id="rId3" Type="http://schemas.openxmlformats.org/officeDocument/2006/relationships/image" Target="../media/image170.emf"/><Relationship Id="rId12" Type="http://schemas.openxmlformats.org/officeDocument/2006/relationships/customXml" Target="../ink/ink175.xml"/><Relationship Id="rId17" Type="http://schemas.openxmlformats.org/officeDocument/2006/relationships/image" Target="../media/image177.emf"/><Relationship Id="rId25" Type="http://schemas.openxmlformats.org/officeDocument/2006/relationships/image" Target="../media/image181.emf"/><Relationship Id="rId33" Type="http://schemas.openxmlformats.org/officeDocument/2006/relationships/image" Target="../media/image185.emf"/><Relationship Id="rId38" Type="http://schemas.openxmlformats.org/officeDocument/2006/relationships/customXml" Target="../ink/ink188.xml"/><Relationship Id="rId46" Type="http://schemas.openxmlformats.org/officeDocument/2006/relationships/customXml" Target="../ink/ink192.xml"/><Relationship Id="rId59" Type="http://schemas.openxmlformats.org/officeDocument/2006/relationships/image" Target="../media/image198.emf"/><Relationship Id="rId67" Type="http://schemas.openxmlformats.org/officeDocument/2006/relationships/image" Target="../media/image202.emf"/><Relationship Id="rId20" Type="http://schemas.openxmlformats.org/officeDocument/2006/relationships/customXml" Target="../ink/ink179.xml"/><Relationship Id="rId41" Type="http://schemas.openxmlformats.org/officeDocument/2006/relationships/image" Target="../media/image189.emf"/><Relationship Id="rId54" Type="http://schemas.openxmlformats.org/officeDocument/2006/relationships/customXml" Target="../ink/ink196.xml"/><Relationship Id="rId62" Type="http://schemas.openxmlformats.org/officeDocument/2006/relationships/customXml" Target="../ink/ink200.xml"/><Relationship Id="rId70" Type="http://schemas.openxmlformats.org/officeDocument/2006/relationships/customXml" Target="../ink/ink204.xml"/><Relationship Id="rId75" Type="http://schemas.openxmlformats.org/officeDocument/2006/relationships/image" Target="../media/image206.emf"/><Relationship Id="rId83" Type="http://schemas.openxmlformats.org/officeDocument/2006/relationships/image" Target="../media/image210.emf"/><Relationship Id="rId88" Type="http://schemas.openxmlformats.org/officeDocument/2006/relationships/customXml" Target="../ink/ink213.xml"/><Relationship Id="rId91" Type="http://schemas.openxmlformats.org/officeDocument/2006/relationships/image" Target="../media/image214.emf"/><Relationship Id="rId96" Type="http://schemas.openxmlformats.org/officeDocument/2006/relationships/customXml" Target="../ink/ink2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2.xml"/><Relationship Id="rId15" Type="http://schemas.openxmlformats.org/officeDocument/2006/relationships/image" Target="../media/image176.emf"/><Relationship Id="rId23" Type="http://schemas.openxmlformats.org/officeDocument/2006/relationships/image" Target="../media/image180.emf"/><Relationship Id="rId28" Type="http://schemas.openxmlformats.org/officeDocument/2006/relationships/customXml" Target="../ink/ink183.xml"/><Relationship Id="rId36" Type="http://schemas.openxmlformats.org/officeDocument/2006/relationships/customXml" Target="../ink/ink187.xml"/><Relationship Id="rId49" Type="http://schemas.openxmlformats.org/officeDocument/2006/relationships/image" Target="../media/image193.emf"/><Relationship Id="rId57" Type="http://schemas.openxmlformats.org/officeDocument/2006/relationships/image" Target="../media/image197.emf"/><Relationship Id="rId10" Type="http://schemas.openxmlformats.org/officeDocument/2006/relationships/customXml" Target="../ink/ink174.xml"/><Relationship Id="rId31" Type="http://schemas.openxmlformats.org/officeDocument/2006/relationships/image" Target="../media/image184.emf"/><Relationship Id="rId44" Type="http://schemas.openxmlformats.org/officeDocument/2006/relationships/customXml" Target="../ink/ink191.xml"/><Relationship Id="rId52" Type="http://schemas.openxmlformats.org/officeDocument/2006/relationships/customXml" Target="../ink/ink195.xml"/><Relationship Id="rId60" Type="http://schemas.openxmlformats.org/officeDocument/2006/relationships/customXml" Target="../ink/ink199.xml"/><Relationship Id="rId65" Type="http://schemas.openxmlformats.org/officeDocument/2006/relationships/image" Target="../media/image201.emf"/><Relationship Id="rId73" Type="http://schemas.openxmlformats.org/officeDocument/2006/relationships/image" Target="../media/image205.emf"/><Relationship Id="rId78" Type="http://schemas.openxmlformats.org/officeDocument/2006/relationships/customXml" Target="../ink/ink208.xml"/><Relationship Id="rId81" Type="http://schemas.openxmlformats.org/officeDocument/2006/relationships/image" Target="../media/image209.emf"/><Relationship Id="rId86" Type="http://schemas.openxmlformats.org/officeDocument/2006/relationships/customXml" Target="../ink/ink212.xml"/><Relationship Id="rId94" Type="http://schemas.openxmlformats.org/officeDocument/2006/relationships/customXml" Target="../ink/ink216.xml"/><Relationship Id="rId4" Type="http://schemas.openxmlformats.org/officeDocument/2006/relationships/customXml" Target="../ink/ink171.xml"/><Relationship Id="rId9" Type="http://schemas.openxmlformats.org/officeDocument/2006/relationships/image" Target="../media/image173.emf"/><Relationship Id="rId13" Type="http://schemas.openxmlformats.org/officeDocument/2006/relationships/image" Target="../media/image175.emf"/><Relationship Id="rId18" Type="http://schemas.openxmlformats.org/officeDocument/2006/relationships/customXml" Target="../ink/ink178.xml"/><Relationship Id="rId39" Type="http://schemas.openxmlformats.org/officeDocument/2006/relationships/image" Target="../media/image188.emf"/><Relationship Id="rId34" Type="http://schemas.openxmlformats.org/officeDocument/2006/relationships/customXml" Target="../ink/ink186.xml"/><Relationship Id="rId50" Type="http://schemas.openxmlformats.org/officeDocument/2006/relationships/customXml" Target="../ink/ink194.xml"/><Relationship Id="rId55" Type="http://schemas.openxmlformats.org/officeDocument/2006/relationships/image" Target="../media/image196.emf"/><Relationship Id="rId76" Type="http://schemas.openxmlformats.org/officeDocument/2006/relationships/customXml" Target="../ink/ink207.xml"/><Relationship Id="rId97" Type="http://schemas.openxmlformats.org/officeDocument/2006/relationships/image" Target="../media/image217.emf"/><Relationship Id="rId7" Type="http://schemas.openxmlformats.org/officeDocument/2006/relationships/image" Target="../media/image172.emf"/><Relationship Id="rId71" Type="http://schemas.openxmlformats.org/officeDocument/2006/relationships/image" Target="../media/image204.emf"/><Relationship Id="rId92" Type="http://schemas.openxmlformats.org/officeDocument/2006/relationships/customXml" Target="../ink/ink215.xml"/><Relationship Id="rId2" Type="http://schemas.openxmlformats.org/officeDocument/2006/relationships/customXml" Target="../ink/ink170.xml"/><Relationship Id="rId29" Type="http://schemas.openxmlformats.org/officeDocument/2006/relationships/image" Target="../media/image183.emf"/><Relationship Id="rId24" Type="http://schemas.openxmlformats.org/officeDocument/2006/relationships/customXml" Target="../ink/ink181.xml"/><Relationship Id="rId40" Type="http://schemas.openxmlformats.org/officeDocument/2006/relationships/customXml" Target="../ink/ink189.xml"/><Relationship Id="rId45" Type="http://schemas.openxmlformats.org/officeDocument/2006/relationships/image" Target="../media/image191.emf"/><Relationship Id="rId66" Type="http://schemas.openxmlformats.org/officeDocument/2006/relationships/customXml" Target="../ink/ink202.xml"/><Relationship Id="rId87" Type="http://schemas.openxmlformats.org/officeDocument/2006/relationships/image" Target="../media/image212.emf"/><Relationship Id="rId61" Type="http://schemas.openxmlformats.org/officeDocument/2006/relationships/image" Target="../media/image199.emf"/><Relationship Id="rId82" Type="http://schemas.openxmlformats.org/officeDocument/2006/relationships/customXml" Target="../ink/ink210.xml"/><Relationship Id="rId19" Type="http://schemas.openxmlformats.org/officeDocument/2006/relationships/image" Target="../media/image178.emf"/><Relationship Id="rId14" Type="http://schemas.openxmlformats.org/officeDocument/2006/relationships/customXml" Target="../ink/ink176.xml"/><Relationship Id="rId30" Type="http://schemas.openxmlformats.org/officeDocument/2006/relationships/customXml" Target="../ink/ink184.xml"/><Relationship Id="rId35" Type="http://schemas.openxmlformats.org/officeDocument/2006/relationships/image" Target="../media/image186.emf"/><Relationship Id="rId56" Type="http://schemas.openxmlformats.org/officeDocument/2006/relationships/customXml" Target="../ink/ink197.xml"/><Relationship Id="rId77" Type="http://schemas.openxmlformats.org/officeDocument/2006/relationships/image" Target="../media/image207.emf"/><Relationship Id="rId8" Type="http://schemas.openxmlformats.org/officeDocument/2006/relationships/customXml" Target="../ink/ink173.xml"/><Relationship Id="rId51" Type="http://schemas.openxmlformats.org/officeDocument/2006/relationships/image" Target="../media/image194.emf"/><Relationship Id="rId72" Type="http://schemas.openxmlformats.org/officeDocument/2006/relationships/customXml" Target="../ink/ink205.xml"/><Relationship Id="rId93" Type="http://schemas.openxmlformats.org/officeDocument/2006/relationships/image" Target="../media/image215.emf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38.xml"/><Relationship Id="rId18" Type="http://schemas.openxmlformats.org/officeDocument/2006/relationships/image" Target="../media/image1477.emf"/><Relationship Id="rId26" Type="http://schemas.openxmlformats.org/officeDocument/2006/relationships/image" Target="../media/image1481.emf"/><Relationship Id="rId3" Type="http://schemas.openxmlformats.org/officeDocument/2006/relationships/customXml" Target="../ink/ink1433.xml"/><Relationship Id="rId21" Type="http://schemas.openxmlformats.org/officeDocument/2006/relationships/customXml" Target="../ink/ink1442.xml"/><Relationship Id="rId34" Type="http://schemas.openxmlformats.org/officeDocument/2006/relationships/image" Target="../media/image1485.emf"/><Relationship Id="rId7" Type="http://schemas.openxmlformats.org/officeDocument/2006/relationships/customXml" Target="../ink/ink1435.xml"/><Relationship Id="rId12" Type="http://schemas.openxmlformats.org/officeDocument/2006/relationships/image" Target="../media/image1474.emf"/><Relationship Id="rId17" Type="http://schemas.openxmlformats.org/officeDocument/2006/relationships/customXml" Target="../ink/ink1440.xml"/><Relationship Id="rId25" Type="http://schemas.openxmlformats.org/officeDocument/2006/relationships/customXml" Target="../ink/ink1444.xml"/><Relationship Id="rId33" Type="http://schemas.openxmlformats.org/officeDocument/2006/relationships/customXml" Target="../ink/ink1448.xml"/><Relationship Id="rId2" Type="http://schemas.openxmlformats.org/officeDocument/2006/relationships/image" Target="../media/image37.png"/><Relationship Id="rId16" Type="http://schemas.openxmlformats.org/officeDocument/2006/relationships/image" Target="../media/image1476.emf"/><Relationship Id="rId20" Type="http://schemas.openxmlformats.org/officeDocument/2006/relationships/image" Target="../media/image1478.emf"/><Relationship Id="rId29" Type="http://schemas.openxmlformats.org/officeDocument/2006/relationships/customXml" Target="../ink/ink14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1.emf"/><Relationship Id="rId11" Type="http://schemas.openxmlformats.org/officeDocument/2006/relationships/customXml" Target="../ink/ink1437.xml"/><Relationship Id="rId24" Type="http://schemas.openxmlformats.org/officeDocument/2006/relationships/image" Target="../media/image1480.emf"/><Relationship Id="rId32" Type="http://schemas.openxmlformats.org/officeDocument/2006/relationships/image" Target="../media/image1484.emf"/><Relationship Id="rId5" Type="http://schemas.openxmlformats.org/officeDocument/2006/relationships/customXml" Target="../ink/ink1434.xml"/><Relationship Id="rId15" Type="http://schemas.openxmlformats.org/officeDocument/2006/relationships/customXml" Target="../ink/ink1439.xml"/><Relationship Id="rId23" Type="http://schemas.openxmlformats.org/officeDocument/2006/relationships/customXml" Target="../ink/ink1443.xml"/><Relationship Id="rId28" Type="http://schemas.openxmlformats.org/officeDocument/2006/relationships/image" Target="../media/image1482.emf"/><Relationship Id="rId36" Type="http://schemas.openxmlformats.org/officeDocument/2006/relationships/image" Target="../media/image1486.emf"/><Relationship Id="rId10" Type="http://schemas.openxmlformats.org/officeDocument/2006/relationships/image" Target="../media/image1473.emf"/><Relationship Id="rId19" Type="http://schemas.openxmlformats.org/officeDocument/2006/relationships/customXml" Target="../ink/ink1441.xml"/><Relationship Id="rId31" Type="http://schemas.openxmlformats.org/officeDocument/2006/relationships/customXml" Target="../ink/ink1447.xml"/><Relationship Id="rId4" Type="http://schemas.openxmlformats.org/officeDocument/2006/relationships/image" Target="../media/image1470.emf"/><Relationship Id="rId9" Type="http://schemas.openxmlformats.org/officeDocument/2006/relationships/customXml" Target="../ink/ink1436.xml"/><Relationship Id="rId14" Type="http://schemas.openxmlformats.org/officeDocument/2006/relationships/image" Target="../media/image1475.emf"/><Relationship Id="rId22" Type="http://schemas.openxmlformats.org/officeDocument/2006/relationships/image" Target="../media/image1479.emf"/><Relationship Id="rId27" Type="http://schemas.openxmlformats.org/officeDocument/2006/relationships/customXml" Target="../ink/ink1445.xml"/><Relationship Id="rId30" Type="http://schemas.openxmlformats.org/officeDocument/2006/relationships/image" Target="../media/image1483.emf"/><Relationship Id="rId35" Type="http://schemas.openxmlformats.org/officeDocument/2006/relationships/customXml" Target="../ink/ink1449.xml"/><Relationship Id="rId8" Type="http://schemas.openxmlformats.org/officeDocument/2006/relationships/image" Target="../media/image1472.emf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61.xml"/><Relationship Id="rId21" Type="http://schemas.openxmlformats.org/officeDocument/2006/relationships/image" Target="../media/image1497.emf"/><Relationship Id="rId34" Type="http://schemas.openxmlformats.org/officeDocument/2006/relationships/customXml" Target="../ink/ink1465.xml"/><Relationship Id="rId42" Type="http://schemas.openxmlformats.org/officeDocument/2006/relationships/customXml" Target="../ink/ink1469.xml"/><Relationship Id="rId47" Type="http://schemas.openxmlformats.org/officeDocument/2006/relationships/image" Target="../media/image1510.emf"/><Relationship Id="rId50" Type="http://schemas.openxmlformats.org/officeDocument/2006/relationships/customXml" Target="../ink/ink1473.xml"/><Relationship Id="rId55" Type="http://schemas.openxmlformats.org/officeDocument/2006/relationships/image" Target="../media/image1514.emf"/><Relationship Id="rId63" Type="http://schemas.openxmlformats.org/officeDocument/2006/relationships/image" Target="../media/image1518.emf"/><Relationship Id="rId7" Type="http://schemas.openxmlformats.org/officeDocument/2006/relationships/image" Target="../media/image1490.emf"/><Relationship Id="rId2" Type="http://schemas.openxmlformats.org/officeDocument/2006/relationships/image" Target="../media/image38.png"/><Relationship Id="rId16" Type="http://schemas.openxmlformats.org/officeDocument/2006/relationships/customXml" Target="../ink/ink1456.xml"/><Relationship Id="rId29" Type="http://schemas.openxmlformats.org/officeDocument/2006/relationships/image" Target="../media/image1501.emf"/><Relationship Id="rId11" Type="http://schemas.openxmlformats.org/officeDocument/2006/relationships/image" Target="../media/image1492.emf"/><Relationship Id="rId24" Type="http://schemas.openxmlformats.org/officeDocument/2006/relationships/customXml" Target="../ink/ink1460.xml"/><Relationship Id="rId32" Type="http://schemas.openxmlformats.org/officeDocument/2006/relationships/customXml" Target="../ink/ink1464.xml"/><Relationship Id="rId37" Type="http://schemas.openxmlformats.org/officeDocument/2006/relationships/image" Target="../media/image1505.emf"/><Relationship Id="rId40" Type="http://schemas.openxmlformats.org/officeDocument/2006/relationships/customXml" Target="../ink/ink1468.xml"/><Relationship Id="rId45" Type="http://schemas.openxmlformats.org/officeDocument/2006/relationships/image" Target="../media/image1509.emf"/><Relationship Id="rId53" Type="http://schemas.openxmlformats.org/officeDocument/2006/relationships/image" Target="../media/image1513.emf"/><Relationship Id="rId58" Type="http://schemas.openxmlformats.org/officeDocument/2006/relationships/customXml" Target="../ink/ink1477.xml"/><Relationship Id="rId5" Type="http://schemas.openxmlformats.org/officeDocument/2006/relationships/image" Target="../media/image1489.emf"/><Relationship Id="rId61" Type="http://schemas.openxmlformats.org/officeDocument/2006/relationships/image" Target="../media/image1517.emf"/><Relationship Id="rId19" Type="http://schemas.openxmlformats.org/officeDocument/2006/relationships/image" Target="../media/image1496.emf"/><Relationship Id="rId14" Type="http://schemas.openxmlformats.org/officeDocument/2006/relationships/customXml" Target="../ink/ink1455.xml"/><Relationship Id="rId22" Type="http://schemas.openxmlformats.org/officeDocument/2006/relationships/customXml" Target="../ink/ink1459.xml"/><Relationship Id="rId27" Type="http://schemas.openxmlformats.org/officeDocument/2006/relationships/image" Target="../media/image1500.emf"/><Relationship Id="rId30" Type="http://schemas.openxmlformats.org/officeDocument/2006/relationships/customXml" Target="../ink/ink1463.xml"/><Relationship Id="rId35" Type="http://schemas.openxmlformats.org/officeDocument/2006/relationships/image" Target="../media/image1504.emf"/><Relationship Id="rId43" Type="http://schemas.openxmlformats.org/officeDocument/2006/relationships/image" Target="../media/image1508.emf"/><Relationship Id="rId48" Type="http://schemas.openxmlformats.org/officeDocument/2006/relationships/customXml" Target="../ink/ink1472.xml"/><Relationship Id="rId56" Type="http://schemas.openxmlformats.org/officeDocument/2006/relationships/customXml" Target="../ink/ink1476.xml"/><Relationship Id="rId64" Type="http://schemas.openxmlformats.org/officeDocument/2006/relationships/customXml" Target="../ink/ink1480.xml"/><Relationship Id="rId8" Type="http://schemas.openxmlformats.org/officeDocument/2006/relationships/customXml" Target="../ink/ink1452.xml"/><Relationship Id="rId51" Type="http://schemas.openxmlformats.org/officeDocument/2006/relationships/image" Target="../media/image1512.emf"/><Relationship Id="rId3" Type="http://schemas.openxmlformats.org/officeDocument/2006/relationships/image" Target="../media/image39.png"/><Relationship Id="rId12" Type="http://schemas.openxmlformats.org/officeDocument/2006/relationships/customXml" Target="../ink/ink1454.xml"/><Relationship Id="rId17" Type="http://schemas.openxmlformats.org/officeDocument/2006/relationships/image" Target="../media/image1495.emf"/><Relationship Id="rId25" Type="http://schemas.openxmlformats.org/officeDocument/2006/relationships/image" Target="../media/image1499.emf"/><Relationship Id="rId33" Type="http://schemas.openxmlformats.org/officeDocument/2006/relationships/image" Target="../media/image1503.emf"/><Relationship Id="rId38" Type="http://schemas.openxmlformats.org/officeDocument/2006/relationships/customXml" Target="../ink/ink1467.xml"/><Relationship Id="rId46" Type="http://schemas.openxmlformats.org/officeDocument/2006/relationships/customXml" Target="../ink/ink1471.xml"/><Relationship Id="rId59" Type="http://schemas.openxmlformats.org/officeDocument/2006/relationships/image" Target="../media/image1516.emf"/><Relationship Id="rId20" Type="http://schemas.openxmlformats.org/officeDocument/2006/relationships/customXml" Target="../ink/ink1458.xml"/><Relationship Id="rId41" Type="http://schemas.openxmlformats.org/officeDocument/2006/relationships/image" Target="../media/image1507.emf"/><Relationship Id="rId54" Type="http://schemas.openxmlformats.org/officeDocument/2006/relationships/customXml" Target="../ink/ink1475.xml"/><Relationship Id="rId62" Type="http://schemas.openxmlformats.org/officeDocument/2006/relationships/customXml" Target="../ink/ink147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51.xml"/><Relationship Id="rId15" Type="http://schemas.openxmlformats.org/officeDocument/2006/relationships/image" Target="../media/image1494.emf"/><Relationship Id="rId23" Type="http://schemas.openxmlformats.org/officeDocument/2006/relationships/image" Target="../media/image1498.emf"/><Relationship Id="rId28" Type="http://schemas.openxmlformats.org/officeDocument/2006/relationships/customXml" Target="../ink/ink1462.xml"/><Relationship Id="rId36" Type="http://schemas.openxmlformats.org/officeDocument/2006/relationships/customXml" Target="../ink/ink1466.xml"/><Relationship Id="rId49" Type="http://schemas.openxmlformats.org/officeDocument/2006/relationships/image" Target="../media/image1511.emf"/><Relationship Id="rId57" Type="http://schemas.openxmlformats.org/officeDocument/2006/relationships/image" Target="../media/image1515.emf"/><Relationship Id="rId10" Type="http://schemas.openxmlformats.org/officeDocument/2006/relationships/customXml" Target="../ink/ink1453.xml"/><Relationship Id="rId31" Type="http://schemas.openxmlformats.org/officeDocument/2006/relationships/image" Target="../media/image1502.emf"/><Relationship Id="rId44" Type="http://schemas.openxmlformats.org/officeDocument/2006/relationships/customXml" Target="../ink/ink1470.xml"/><Relationship Id="rId52" Type="http://schemas.openxmlformats.org/officeDocument/2006/relationships/customXml" Target="../ink/ink1474.xml"/><Relationship Id="rId60" Type="http://schemas.openxmlformats.org/officeDocument/2006/relationships/customXml" Target="../ink/ink1478.xml"/><Relationship Id="rId65" Type="http://schemas.openxmlformats.org/officeDocument/2006/relationships/image" Target="../media/image1519.emf"/><Relationship Id="rId4" Type="http://schemas.openxmlformats.org/officeDocument/2006/relationships/customXml" Target="../ink/ink1450.xml"/><Relationship Id="rId9" Type="http://schemas.openxmlformats.org/officeDocument/2006/relationships/image" Target="../media/image1491.emf"/><Relationship Id="rId13" Type="http://schemas.openxmlformats.org/officeDocument/2006/relationships/image" Target="../media/image1493.emf"/><Relationship Id="rId18" Type="http://schemas.openxmlformats.org/officeDocument/2006/relationships/customXml" Target="../ink/ink1457.xml"/><Relationship Id="rId39" Type="http://schemas.openxmlformats.org/officeDocument/2006/relationships/image" Target="../media/image1506.emf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86.xml"/><Relationship Id="rId18" Type="http://schemas.openxmlformats.org/officeDocument/2006/relationships/image" Target="../media/image1528.emf"/><Relationship Id="rId26" Type="http://schemas.openxmlformats.org/officeDocument/2006/relationships/image" Target="../media/image1532.emf"/><Relationship Id="rId39" Type="http://schemas.openxmlformats.org/officeDocument/2006/relationships/customXml" Target="../ink/ink1499.xml"/><Relationship Id="rId21" Type="http://schemas.openxmlformats.org/officeDocument/2006/relationships/customXml" Target="../ink/ink1490.xml"/><Relationship Id="rId34" Type="http://schemas.openxmlformats.org/officeDocument/2006/relationships/image" Target="../media/image1536.emf"/><Relationship Id="rId42" Type="http://schemas.openxmlformats.org/officeDocument/2006/relationships/image" Target="../media/image1540.emf"/><Relationship Id="rId47" Type="http://schemas.openxmlformats.org/officeDocument/2006/relationships/customXml" Target="../ink/ink1503.xml"/><Relationship Id="rId50" Type="http://schemas.openxmlformats.org/officeDocument/2006/relationships/image" Target="../media/image1544.emf"/><Relationship Id="rId55" Type="http://schemas.openxmlformats.org/officeDocument/2006/relationships/customXml" Target="../ink/ink1507.xml"/><Relationship Id="rId7" Type="http://schemas.openxmlformats.org/officeDocument/2006/relationships/customXml" Target="../ink/ink1483.xml"/><Relationship Id="rId2" Type="http://schemas.openxmlformats.org/officeDocument/2006/relationships/image" Target="../media/image40.png"/><Relationship Id="rId16" Type="http://schemas.openxmlformats.org/officeDocument/2006/relationships/image" Target="../media/image1527.emf"/><Relationship Id="rId29" Type="http://schemas.openxmlformats.org/officeDocument/2006/relationships/customXml" Target="../ink/ink1494.xml"/><Relationship Id="rId11" Type="http://schemas.openxmlformats.org/officeDocument/2006/relationships/customXml" Target="../ink/ink1485.xml"/><Relationship Id="rId24" Type="http://schemas.openxmlformats.org/officeDocument/2006/relationships/image" Target="../media/image1531.emf"/><Relationship Id="rId32" Type="http://schemas.openxmlformats.org/officeDocument/2006/relationships/image" Target="../media/image1535.emf"/><Relationship Id="rId37" Type="http://schemas.openxmlformats.org/officeDocument/2006/relationships/customXml" Target="../ink/ink1498.xml"/><Relationship Id="rId40" Type="http://schemas.openxmlformats.org/officeDocument/2006/relationships/image" Target="../media/image1539.emf"/><Relationship Id="rId45" Type="http://schemas.openxmlformats.org/officeDocument/2006/relationships/customXml" Target="../ink/ink1502.xml"/><Relationship Id="rId53" Type="http://schemas.openxmlformats.org/officeDocument/2006/relationships/customXml" Target="../ink/ink1506.xml"/><Relationship Id="rId5" Type="http://schemas.openxmlformats.org/officeDocument/2006/relationships/customXml" Target="../ink/ink1482.xml"/><Relationship Id="rId10" Type="http://schemas.openxmlformats.org/officeDocument/2006/relationships/image" Target="../media/image1524.emf"/><Relationship Id="rId19" Type="http://schemas.openxmlformats.org/officeDocument/2006/relationships/customXml" Target="../ink/ink1489.xml"/><Relationship Id="rId31" Type="http://schemas.openxmlformats.org/officeDocument/2006/relationships/customXml" Target="../ink/ink1495.xml"/><Relationship Id="rId44" Type="http://schemas.openxmlformats.org/officeDocument/2006/relationships/image" Target="../media/image1541.emf"/><Relationship Id="rId52" Type="http://schemas.openxmlformats.org/officeDocument/2006/relationships/image" Target="../media/image1545.emf"/><Relationship Id="rId4" Type="http://schemas.openxmlformats.org/officeDocument/2006/relationships/image" Target="../media/image1521.emf"/><Relationship Id="rId9" Type="http://schemas.openxmlformats.org/officeDocument/2006/relationships/customXml" Target="../ink/ink1484.xml"/><Relationship Id="rId14" Type="http://schemas.openxmlformats.org/officeDocument/2006/relationships/image" Target="../media/image1526.emf"/><Relationship Id="rId22" Type="http://schemas.openxmlformats.org/officeDocument/2006/relationships/image" Target="../media/image1530.emf"/><Relationship Id="rId27" Type="http://schemas.openxmlformats.org/officeDocument/2006/relationships/customXml" Target="../ink/ink1493.xml"/><Relationship Id="rId30" Type="http://schemas.openxmlformats.org/officeDocument/2006/relationships/image" Target="../media/image1534.emf"/><Relationship Id="rId35" Type="http://schemas.openxmlformats.org/officeDocument/2006/relationships/customXml" Target="../ink/ink1497.xml"/><Relationship Id="rId43" Type="http://schemas.openxmlformats.org/officeDocument/2006/relationships/customXml" Target="../ink/ink1501.xml"/><Relationship Id="rId48" Type="http://schemas.openxmlformats.org/officeDocument/2006/relationships/image" Target="../media/image1543.emf"/><Relationship Id="rId56" Type="http://schemas.openxmlformats.org/officeDocument/2006/relationships/image" Target="../media/image1547.emf"/><Relationship Id="rId8" Type="http://schemas.openxmlformats.org/officeDocument/2006/relationships/image" Target="../media/image1523.emf"/><Relationship Id="rId51" Type="http://schemas.openxmlformats.org/officeDocument/2006/relationships/customXml" Target="../ink/ink1505.xml"/><Relationship Id="rId3" Type="http://schemas.openxmlformats.org/officeDocument/2006/relationships/customXml" Target="../ink/ink1481.xml"/><Relationship Id="rId12" Type="http://schemas.openxmlformats.org/officeDocument/2006/relationships/image" Target="../media/image1525.emf"/><Relationship Id="rId17" Type="http://schemas.openxmlformats.org/officeDocument/2006/relationships/customXml" Target="../ink/ink1488.xml"/><Relationship Id="rId25" Type="http://schemas.openxmlformats.org/officeDocument/2006/relationships/customXml" Target="../ink/ink1492.xml"/><Relationship Id="rId33" Type="http://schemas.openxmlformats.org/officeDocument/2006/relationships/customXml" Target="../ink/ink1496.xml"/><Relationship Id="rId38" Type="http://schemas.openxmlformats.org/officeDocument/2006/relationships/image" Target="../media/image1538.emf"/><Relationship Id="rId46" Type="http://schemas.openxmlformats.org/officeDocument/2006/relationships/image" Target="../media/image1542.emf"/><Relationship Id="rId20" Type="http://schemas.openxmlformats.org/officeDocument/2006/relationships/image" Target="../media/image1529.emf"/><Relationship Id="rId41" Type="http://schemas.openxmlformats.org/officeDocument/2006/relationships/customXml" Target="../ink/ink1500.xml"/><Relationship Id="rId54" Type="http://schemas.openxmlformats.org/officeDocument/2006/relationships/image" Target="../media/image15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2.emf"/><Relationship Id="rId15" Type="http://schemas.openxmlformats.org/officeDocument/2006/relationships/customXml" Target="../ink/ink1487.xml"/><Relationship Id="rId23" Type="http://schemas.openxmlformats.org/officeDocument/2006/relationships/customXml" Target="../ink/ink1491.xml"/><Relationship Id="rId28" Type="http://schemas.openxmlformats.org/officeDocument/2006/relationships/image" Target="../media/image1533.emf"/><Relationship Id="rId36" Type="http://schemas.openxmlformats.org/officeDocument/2006/relationships/image" Target="../media/image1537.emf"/><Relationship Id="rId49" Type="http://schemas.openxmlformats.org/officeDocument/2006/relationships/customXml" Target="../ink/ink1504.xml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60.emf"/><Relationship Id="rId21" Type="http://schemas.openxmlformats.org/officeDocument/2006/relationships/customXml" Target="../ink/ink1517.xml"/><Relationship Id="rId42" Type="http://schemas.openxmlformats.org/officeDocument/2006/relationships/image" Target="../media/image1568.emf"/><Relationship Id="rId47" Type="http://schemas.openxmlformats.org/officeDocument/2006/relationships/customXml" Target="../ink/ink1530.xml"/><Relationship Id="rId63" Type="http://schemas.openxmlformats.org/officeDocument/2006/relationships/customXml" Target="../ink/ink1538.xml"/><Relationship Id="rId68" Type="http://schemas.openxmlformats.org/officeDocument/2006/relationships/image" Target="../media/image1581.emf"/><Relationship Id="rId2" Type="http://schemas.openxmlformats.org/officeDocument/2006/relationships/image" Target="../media/image41.png"/><Relationship Id="rId16" Type="http://schemas.openxmlformats.org/officeDocument/2006/relationships/image" Target="../media/image1555.emf"/><Relationship Id="rId29" Type="http://schemas.openxmlformats.org/officeDocument/2006/relationships/customXml" Target="../ink/ink1521.xml"/><Relationship Id="rId11" Type="http://schemas.openxmlformats.org/officeDocument/2006/relationships/customXml" Target="../ink/ink1512.xml"/><Relationship Id="rId24" Type="http://schemas.openxmlformats.org/officeDocument/2006/relationships/image" Target="../media/image1559.emf"/><Relationship Id="rId32" Type="http://schemas.openxmlformats.org/officeDocument/2006/relationships/image" Target="../media/image1563.emf"/><Relationship Id="rId37" Type="http://schemas.openxmlformats.org/officeDocument/2006/relationships/customXml" Target="../ink/ink1525.xml"/><Relationship Id="rId40" Type="http://schemas.openxmlformats.org/officeDocument/2006/relationships/image" Target="../media/image1567.emf"/><Relationship Id="rId45" Type="http://schemas.openxmlformats.org/officeDocument/2006/relationships/customXml" Target="../ink/ink1529.xml"/><Relationship Id="rId53" Type="http://schemas.openxmlformats.org/officeDocument/2006/relationships/customXml" Target="../ink/ink1533.xml"/><Relationship Id="rId58" Type="http://schemas.openxmlformats.org/officeDocument/2006/relationships/image" Target="../media/image1576.emf"/><Relationship Id="rId66" Type="http://schemas.openxmlformats.org/officeDocument/2006/relationships/image" Target="../media/image1580.emf"/><Relationship Id="rId74" Type="http://schemas.openxmlformats.org/officeDocument/2006/relationships/image" Target="../media/image1584.emf"/><Relationship Id="rId5" Type="http://schemas.openxmlformats.org/officeDocument/2006/relationships/customXml" Target="../ink/ink1509.xml"/><Relationship Id="rId61" Type="http://schemas.openxmlformats.org/officeDocument/2006/relationships/customXml" Target="../ink/ink1537.xml"/><Relationship Id="rId19" Type="http://schemas.openxmlformats.org/officeDocument/2006/relationships/customXml" Target="../ink/ink1516.xml"/><Relationship Id="rId14" Type="http://schemas.openxmlformats.org/officeDocument/2006/relationships/image" Target="../media/image1554.emf"/><Relationship Id="rId22" Type="http://schemas.openxmlformats.org/officeDocument/2006/relationships/image" Target="../media/image1558.emf"/><Relationship Id="rId27" Type="http://schemas.openxmlformats.org/officeDocument/2006/relationships/customXml" Target="../ink/ink1520.xml"/><Relationship Id="rId30" Type="http://schemas.openxmlformats.org/officeDocument/2006/relationships/image" Target="../media/image1562.emf"/><Relationship Id="rId35" Type="http://schemas.openxmlformats.org/officeDocument/2006/relationships/customXml" Target="../ink/ink1524.xml"/><Relationship Id="rId43" Type="http://schemas.openxmlformats.org/officeDocument/2006/relationships/customXml" Target="../ink/ink1528.xml"/><Relationship Id="rId48" Type="http://schemas.openxmlformats.org/officeDocument/2006/relationships/image" Target="../media/image1571.emf"/><Relationship Id="rId56" Type="http://schemas.openxmlformats.org/officeDocument/2006/relationships/image" Target="../media/image1575.emf"/><Relationship Id="rId64" Type="http://schemas.openxmlformats.org/officeDocument/2006/relationships/image" Target="../media/image1579.emf"/><Relationship Id="rId69" Type="http://schemas.openxmlformats.org/officeDocument/2006/relationships/customXml" Target="../ink/ink1541.xml"/><Relationship Id="rId8" Type="http://schemas.openxmlformats.org/officeDocument/2006/relationships/image" Target="../media/image1551.emf"/><Relationship Id="rId51" Type="http://schemas.openxmlformats.org/officeDocument/2006/relationships/customXml" Target="../ink/ink1532.xml"/><Relationship Id="rId72" Type="http://schemas.openxmlformats.org/officeDocument/2006/relationships/image" Target="../media/image1583.emf"/><Relationship Id="rId3" Type="http://schemas.openxmlformats.org/officeDocument/2006/relationships/customXml" Target="../ink/ink1508.xml"/><Relationship Id="rId12" Type="http://schemas.openxmlformats.org/officeDocument/2006/relationships/image" Target="../media/image1553.emf"/><Relationship Id="rId17" Type="http://schemas.openxmlformats.org/officeDocument/2006/relationships/customXml" Target="../ink/ink1515.xml"/><Relationship Id="rId25" Type="http://schemas.openxmlformats.org/officeDocument/2006/relationships/customXml" Target="../ink/ink1519.xml"/><Relationship Id="rId33" Type="http://schemas.openxmlformats.org/officeDocument/2006/relationships/customXml" Target="../ink/ink1523.xml"/><Relationship Id="rId38" Type="http://schemas.openxmlformats.org/officeDocument/2006/relationships/image" Target="../media/image1566.emf"/><Relationship Id="rId46" Type="http://schemas.openxmlformats.org/officeDocument/2006/relationships/image" Target="../media/image1570.emf"/><Relationship Id="rId59" Type="http://schemas.openxmlformats.org/officeDocument/2006/relationships/customXml" Target="../ink/ink1536.xml"/><Relationship Id="rId67" Type="http://schemas.openxmlformats.org/officeDocument/2006/relationships/customXml" Target="../ink/ink1540.xml"/><Relationship Id="rId20" Type="http://schemas.openxmlformats.org/officeDocument/2006/relationships/image" Target="../media/image1557.emf"/><Relationship Id="rId41" Type="http://schemas.openxmlformats.org/officeDocument/2006/relationships/customXml" Target="../ink/ink1527.xml"/><Relationship Id="rId54" Type="http://schemas.openxmlformats.org/officeDocument/2006/relationships/image" Target="../media/image1574.emf"/><Relationship Id="rId62" Type="http://schemas.openxmlformats.org/officeDocument/2006/relationships/image" Target="../media/image1578.emf"/><Relationship Id="rId70" Type="http://schemas.openxmlformats.org/officeDocument/2006/relationships/image" Target="../media/image158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0.emf"/><Relationship Id="rId15" Type="http://schemas.openxmlformats.org/officeDocument/2006/relationships/customXml" Target="../ink/ink1514.xml"/><Relationship Id="rId23" Type="http://schemas.openxmlformats.org/officeDocument/2006/relationships/customXml" Target="../ink/ink1518.xml"/><Relationship Id="rId28" Type="http://schemas.openxmlformats.org/officeDocument/2006/relationships/image" Target="../media/image1561.emf"/><Relationship Id="rId36" Type="http://schemas.openxmlformats.org/officeDocument/2006/relationships/image" Target="../media/image1565.emf"/><Relationship Id="rId49" Type="http://schemas.openxmlformats.org/officeDocument/2006/relationships/customXml" Target="../ink/ink1531.xml"/><Relationship Id="rId57" Type="http://schemas.openxmlformats.org/officeDocument/2006/relationships/customXml" Target="../ink/ink1535.xml"/><Relationship Id="rId10" Type="http://schemas.openxmlformats.org/officeDocument/2006/relationships/image" Target="../media/image1552.emf"/><Relationship Id="rId31" Type="http://schemas.openxmlformats.org/officeDocument/2006/relationships/customXml" Target="../ink/ink1522.xml"/><Relationship Id="rId44" Type="http://schemas.openxmlformats.org/officeDocument/2006/relationships/image" Target="../media/image1569.emf"/><Relationship Id="rId52" Type="http://schemas.openxmlformats.org/officeDocument/2006/relationships/image" Target="../media/image1573.emf"/><Relationship Id="rId60" Type="http://schemas.openxmlformats.org/officeDocument/2006/relationships/image" Target="../media/image1577.emf"/><Relationship Id="rId65" Type="http://schemas.openxmlformats.org/officeDocument/2006/relationships/customXml" Target="../ink/ink1539.xml"/><Relationship Id="rId73" Type="http://schemas.openxmlformats.org/officeDocument/2006/relationships/customXml" Target="../ink/ink1543.xml"/><Relationship Id="rId4" Type="http://schemas.openxmlformats.org/officeDocument/2006/relationships/image" Target="../media/image1549.emf"/><Relationship Id="rId9" Type="http://schemas.openxmlformats.org/officeDocument/2006/relationships/customXml" Target="../ink/ink1511.xml"/><Relationship Id="rId13" Type="http://schemas.openxmlformats.org/officeDocument/2006/relationships/customXml" Target="../ink/ink1513.xml"/><Relationship Id="rId18" Type="http://schemas.openxmlformats.org/officeDocument/2006/relationships/image" Target="../media/image1556.emf"/><Relationship Id="rId39" Type="http://schemas.openxmlformats.org/officeDocument/2006/relationships/customXml" Target="../ink/ink1526.xml"/><Relationship Id="rId34" Type="http://schemas.openxmlformats.org/officeDocument/2006/relationships/image" Target="../media/image1564.emf"/><Relationship Id="rId50" Type="http://schemas.openxmlformats.org/officeDocument/2006/relationships/image" Target="../media/image1572.emf"/><Relationship Id="rId55" Type="http://schemas.openxmlformats.org/officeDocument/2006/relationships/customXml" Target="../ink/ink1534.xml"/><Relationship Id="rId7" Type="http://schemas.openxmlformats.org/officeDocument/2006/relationships/customXml" Target="../ink/ink1510.xml"/><Relationship Id="rId71" Type="http://schemas.openxmlformats.org/officeDocument/2006/relationships/customXml" Target="../ink/ink1542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49.xml"/><Relationship Id="rId18" Type="http://schemas.openxmlformats.org/officeDocument/2006/relationships/image" Target="../media/image1593.emf"/><Relationship Id="rId26" Type="http://schemas.openxmlformats.org/officeDocument/2006/relationships/image" Target="../media/image1597.emf"/><Relationship Id="rId39" Type="http://schemas.openxmlformats.org/officeDocument/2006/relationships/customXml" Target="../ink/ink1562.xml"/><Relationship Id="rId21" Type="http://schemas.openxmlformats.org/officeDocument/2006/relationships/customXml" Target="../ink/ink1553.xml"/><Relationship Id="rId34" Type="http://schemas.openxmlformats.org/officeDocument/2006/relationships/image" Target="../media/image1601.emf"/><Relationship Id="rId42" Type="http://schemas.openxmlformats.org/officeDocument/2006/relationships/image" Target="../media/image1605.emf"/><Relationship Id="rId7" Type="http://schemas.openxmlformats.org/officeDocument/2006/relationships/customXml" Target="../ink/ink1546.xml"/><Relationship Id="rId2" Type="http://schemas.openxmlformats.org/officeDocument/2006/relationships/image" Target="../media/image42.png"/><Relationship Id="rId16" Type="http://schemas.openxmlformats.org/officeDocument/2006/relationships/image" Target="../media/image1592.emf"/><Relationship Id="rId20" Type="http://schemas.openxmlformats.org/officeDocument/2006/relationships/image" Target="../media/image1594.emf"/><Relationship Id="rId29" Type="http://schemas.openxmlformats.org/officeDocument/2006/relationships/customXml" Target="../ink/ink1557.xml"/><Relationship Id="rId41" Type="http://schemas.openxmlformats.org/officeDocument/2006/relationships/customXml" Target="../ink/ink15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7.emf"/><Relationship Id="rId11" Type="http://schemas.openxmlformats.org/officeDocument/2006/relationships/customXml" Target="../ink/ink1548.xml"/><Relationship Id="rId24" Type="http://schemas.openxmlformats.org/officeDocument/2006/relationships/image" Target="../media/image1596.emf"/><Relationship Id="rId32" Type="http://schemas.openxmlformats.org/officeDocument/2006/relationships/image" Target="../media/image1600.emf"/><Relationship Id="rId37" Type="http://schemas.openxmlformats.org/officeDocument/2006/relationships/customXml" Target="../ink/ink1561.xml"/><Relationship Id="rId40" Type="http://schemas.openxmlformats.org/officeDocument/2006/relationships/image" Target="../media/image1604.emf"/><Relationship Id="rId5" Type="http://schemas.openxmlformats.org/officeDocument/2006/relationships/customXml" Target="../ink/ink1545.xml"/><Relationship Id="rId15" Type="http://schemas.openxmlformats.org/officeDocument/2006/relationships/customXml" Target="../ink/ink1550.xml"/><Relationship Id="rId23" Type="http://schemas.openxmlformats.org/officeDocument/2006/relationships/customXml" Target="../ink/ink1554.xml"/><Relationship Id="rId28" Type="http://schemas.openxmlformats.org/officeDocument/2006/relationships/image" Target="../media/image1598.emf"/><Relationship Id="rId36" Type="http://schemas.openxmlformats.org/officeDocument/2006/relationships/image" Target="../media/image1602.emf"/><Relationship Id="rId10" Type="http://schemas.openxmlformats.org/officeDocument/2006/relationships/image" Target="../media/image1589.emf"/><Relationship Id="rId19" Type="http://schemas.openxmlformats.org/officeDocument/2006/relationships/customXml" Target="../ink/ink1552.xml"/><Relationship Id="rId31" Type="http://schemas.openxmlformats.org/officeDocument/2006/relationships/customXml" Target="../ink/ink1558.xml"/><Relationship Id="rId4" Type="http://schemas.openxmlformats.org/officeDocument/2006/relationships/image" Target="../media/image1586.emf"/><Relationship Id="rId9" Type="http://schemas.openxmlformats.org/officeDocument/2006/relationships/customXml" Target="../ink/ink1547.xml"/><Relationship Id="rId14" Type="http://schemas.openxmlformats.org/officeDocument/2006/relationships/image" Target="../media/image1591.emf"/><Relationship Id="rId22" Type="http://schemas.openxmlformats.org/officeDocument/2006/relationships/image" Target="../media/image1595.emf"/><Relationship Id="rId27" Type="http://schemas.openxmlformats.org/officeDocument/2006/relationships/customXml" Target="../ink/ink1556.xml"/><Relationship Id="rId30" Type="http://schemas.openxmlformats.org/officeDocument/2006/relationships/image" Target="../media/image1599.emf"/><Relationship Id="rId35" Type="http://schemas.openxmlformats.org/officeDocument/2006/relationships/customXml" Target="../ink/ink1560.xml"/><Relationship Id="rId8" Type="http://schemas.openxmlformats.org/officeDocument/2006/relationships/image" Target="../media/image1588.emf"/><Relationship Id="rId3" Type="http://schemas.openxmlformats.org/officeDocument/2006/relationships/customXml" Target="../ink/ink1544.xml"/><Relationship Id="rId12" Type="http://schemas.openxmlformats.org/officeDocument/2006/relationships/image" Target="../media/image1590.emf"/><Relationship Id="rId17" Type="http://schemas.openxmlformats.org/officeDocument/2006/relationships/customXml" Target="../ink/ink1551.xml"/><Relationship Id="rId25" Type="http://schemas.openxmlformats.org/officeDocument/2006/relationships/customXml" Target="../ink/ink1555.xml"/><Relationship Id="rId33" Type="http://schemas.openxmlformats.org/officeDocument/2006/relationships/customXml" Target="../ink/ink1559.xml"/><Relationship Id="rId38" Type="http://schemas.openxmlformats.org/officeDocument/2006/relationships/image" Target="../media/image1603.emf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18.emf"/><Relationship Id="rId21" Type="http://schemas.openxmlformats.org/officeDocument/2006/relationships/customXml" Target="../ink/ink1573.xml"/><Relationship Id="rId42" Type="http://schemas.openxmlformats.org/officeDocument/2006/relationships/image" Target="../media/image1626.emf"/><Relationship Id="rId47" Type="http://schemas.openxmlformats.org/officeDocument/2006/relationships/customXml" Target="../ink/ink1586.xml"/><Relationship Id="rId63" Type="http://schemas.openxmlformats.org/officeDocument/2006/relationships/customXml" Target="../ink/ink1594.xml"/><Relationship Id="rId68" Type="http://schemas.openxmlformats.org/officeDocument/2006/relationships/image" Target="../media/image1639.emf"/><Relationship Id="rId7" Type="http://schemas.openxmlformats.org/officeDocument/2006/relationships/customXml" Target="../ink/ink1566.xml"/><Relationship Id="rId2" Type="http://schemas.openxmlformats.org/officeDocument/2006/relationships/image" Target="../media/image43.png"/><Relationship Id="rId16" Type="http://schemas.openxmlformats.org/officeDocument/2006/relationships/image" Target="../media/image1613.emf"/><Relationship Id="rId29" Type="http://schemas.openxmlformats.org/officeDocument/2006/relationships/customXml" Target="../ink/ink1577.xml"/><Relationship Id="rId11" Type="http://schemas.openxmlformats.org/officeDocument/2006/relationships/customXml" Target="../ink/ink1568.xml"/><Relationship Id="rId24" Type="http://schemas.openxmlformats.org/officeDocument/2006/relationships/image" Target="../media/image1617.emf"/><Relationship Id="rId32" Type="http://schemas.openxmlformats.org/officeDocument/2006/relationships/image" Target="../media/image1621.emf"/><Relationship Id="rId37" Type="http://schemas.openxmlformats.org/officeDocument/2006/relationships/customXml" Target="../ink/ink1581.xml"/><Relationship Id="rId40" Type="http://schemas.openxmlformats.org/officeDocument/2006/relationships/image" Target="../media/image1625.emf"/><Relationship Id="rId45" Type="http://schemas.openxmlformats.org/officeDocument/2006/relationships/customXml" Target="../ink/ink1585.xml"/><Relationship Id="rId53" Type="http://schemas.openxmlformats.org/officeDocument/2006/relationships/customXml" Target="../ink/ink1589.xml"/><Relationship Id="rId58" Type="http://schemas.openxmlformats.org/officeDocument/2006/relationships/image" Target="../media/image1634.emf"/><Relationship Id="rId66" Type="http://schemas.openxmlformats.org/officeDocument/2006/relationships/image" Target="../media/image1638.emf"/><Relationship Id="rId5" Type="http://schemas.openxmlformats.org/officeDocument/2006/relationships/customXml" Target="../ink/ink1565.xml"/><Relationship Id="rId61" Type="http://schemas.openxmlformats.org/officeDocument/2006/relationships/customXml" Target="../ink/ink1593.xml"/><Relationship Id="rId19" Type="http://schemas.openxmlformats.org/officeDocument/2006/relationships/customXml" Target="../ink/ink1572.xml"/><Relationship Id="rId14" Type="http://schemas.openxmlformats.org/officeDocument/2006/relationships/image" Target="../media/image1612.emf"/><Relationship Id="rId22" Type="http://schemas.openxmlformats.org/officeDocument/2006/relationships/image" Target="../media/image1616.emf"/><Relationship Id="rId27" Type="http://schemas.openxmlformats.org/officeDocument/2006/relationships/customXml" Target="../ink/ink1576.xml"/><Relationship Id="rId30" Type="http://schemas.openxmlformats.org/officeDocument/2006/relationships/image" Target="../media/image1620.emf"/><Relationship Id="rId35" Type="http://schemas.openxmlformats.org/officeDocument/2006/relationships/customXml" Target="../ink/ink1580.xml"/><Relationship Id="rId43" Type="http://schemas.openxmlformats.org/officeDocument/2006/relationships/customXml" Target="../ink/ink1584.xml"/><Relationship Id="rId48" Type="http://schemas.openxmlformats.org/officeDocument/2006/relationships/image" Target="../media/image1629.emf"/><Relationship Id="rId56" Type="http://schemas.openxmlformats.org/officeDocument/2006/relationships/image" Target="../media/image1633.emf"/><Relationship Id="rId64" Type="http://schemas.openxmlformats.org/officeDocument/2006/relationships/image" Target="../media/image1637.emf"/><Relationship Id="rId69" Type="http://schemas.openxmlformats.org/officeDocument/2006/relationships/customXml" Target="../ink/ink1597.xml"/><Relationship Id="rId8" Type="http://schemas.openxmlformats.org/officeDocument/2006/relationships/image" Target="../media/image1609.emf"/><Relationship Id="rId51" Type="http://schemas.openxmlformats.org/officeDocument/2006/relationships/customXml" Target="../ink/ink1588.xml"/><Relationship Id="rId3" Type="http://schemas.openxmlformats.org/officeDocument/2006/relationships/customXml" Target="../ink/ink1564.xml"/><Relationship Id="rId12" Type="http://schemas.openxmlformats.org/officeDocument/2006/relationships/image" Target="../media/image1611.emf"/><Relationship Id="rId17" Type="http://schemas.openxmlformats.org/officeDocument/2006/relationships/customXml" Target="../ink/ink1571.xml"/><Relationship Id="rId25" Type="http://schemas.openxmlformats.org/officeDocument/2006/relationships/customXml" Target="../ink/ink1575.xml"/><Relationship Id="rId33" Type="http://schemas.openxmlformats.org/officeDocument/2006/relationships/customXml" Target="../ink/ink1579.xml"/><Relationship Id="rId38" Type="http://schemas.openxmlformats.org/officeDocument/2006/relationships/image" Target="../media/image1624.emf"/><Relationship Id="rId46" Type="http://schemas.openxmlformats.org/officeDocument/2006/relationships/image" Target="../media/image1628.emf"/><Relationship Id="rId59" Type="http://schemas.openxmlformats.org/officeDocument/2006/relationships/customXml" Target="../ink/ink1592.xml"/><Relationship Id="rId67" Type="http://schemas.openxmlformats.org/officeDocument/2006/relationships/customXml" Target="../ink/ink1596.xml"/><Relationship Id="rId20" Type="http://schemas.openxmlformats.org/officeDocument/2006/relationships/image" Target="../media/image1615.emf"/><Relationship Id="rId41" Type="http://schemas.openxmlformats.org/officeDocument/2006/relationships/customXml" Target="../ink/ink1583.xml"/><Relationship Id="rId54" Type="http://schemas.openxmlformats.org/officeDocument/2006/relationships/image" Target="../media/image1632.emf"/><Relationship Id="rId62" Type="http://schemas.openxmlformats.org/officeDocument/2006/relationships/image" Target="../media/image1636.emf"/><Relationship Id="rId70" Type="http://schemas.openxmlformats.org/officeDocument/2006/relationships/image" Target="../media/image16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8.emf"/><Relationship Id="rId15" Type="http://schemas.openxmlformats.org/officeDocument/2006/relationships/customXml" Target="../ink/ink1570.xml"/><Relationship Id="rId23" Type="http://schemas.openxmlformats.org/officeDocument/2006/relationships/customXml" Target="../ink/ink1574.xml"/><Relationship Id="rId28" Type="http://schemas.openxmlformats.org/officeDocument/2006/relationships/image" Target="../media/image1619.emf"/><Relationship Id="rId36" Type="http://schemas.openxmlformats.org/officeDocument/2006/relationships/image" Target="../media/image1623.emf"/><Relationship Id="rId49" Type="http://schemas.openxmlformats.org/officeDocument/2006/relationships/customXml" Target="../ink/ink1587.xml"/><Relationship Id="rId57" Type="http://schemas.openxmlformats.org/officeDocument/2006/relationships/customXml" Target="../ink/ink1591.xml"/><Relationship Id="rId10" Type="http://schemas.openxmlformats.org/officeDocument/2006/relationships/image" Target="../media/image1610.emf"/><Relationship Id="rId31" Type="http://schemas.openxmlformats.org/officeDocument/2006/relationships/customXml" Target="../ink/ink1578.xml"/><Relationship Id="rId44" Type="http://schemas.openxmlformats.org/officeDocument/2006/relationships/image" Target="../media/image1627.emf"/><Relationship Id="rId52" Type="http://schemas.openxmlformats.org/officeDocument/2006/relationships/image" Target="../media/image1631.emf"/><Relationship Id="rId60" Type="http://schemas.openxmlformats.org/officeDocument/2006/relationships/image" Target="../media/image1635.emf"/><Relationship Id="rId65" Type="http://schemas.openxmlformats.org/officeDocument/2006/relationships/customXml" Target="../ink/ink1595.xml"/><Relationship Id="rId4" Type="http://schemas.openxmlformats.org/officeDocument/2006/relationships/image" Target="../media/image1607.emf"/><Relationship Id="rId9" Type="http://schemas.openxmlformats.org/officeDocument/2006/relationships/customXml" Target="../ink/ink1567.xml"/><Relationship Id="rId13" Type="http://schemas.openxmlformats.org/officeDocument/2006/relationships/customXml" Target="../ink/ink1569.xml"/><Relationship Id="rId18" Type="http://schemas.openxmlformats.org/officeDocument/2006/relationships/image" Target="../media/image1614.emf"/><Relationship Id="rId39" Type="http://schemas.openxmlformats.org/officeDocument/2006/relationships/customXml" Target="../ink/ink1582.xml"/><Relationship Id="rId34" Type="http://schemas.openxmlformats.org/officeDocument/2006/relationships/image" Target="../media/image1622.emf"/><Relationship Id="rId50" Type="http://schemas.openxmlformats.org/officeDocument/2006/relationships/image" Target="../media/image1630.emf"/><Relationship Id="rId55" Type="http://schemas.openxmlformats.org/officeDocument/2006/relationships/customXml" Target="../ink/ink1590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4.emf"/><Relationship Id="rId13" Type="http://schemas.openxmlformats.org/officeDocument/2006/relationships/customXml" Target="../ink/ink1603.xml"/><Relationship Id="rId18" Type="http://schemas.openxmlformats.org/officeDocument/2006/relationships/image" Target="../media/image1649.emf"/><Relationship Id="rId26" Type="http://schemas.openxmlformats.org/officeDocument/2006/relationships/image" Target="../media/image1653.emf"/><Relationship Id="rId3" Type="http://schemas.openxmlformats.org/officeDocument/2006/relationships/customXml" Target="../ink/ink1598.xml"/><Relationship Id="rId21" Type="http://schemas.openxmlformats.org/officeDocument/2006/relationships/customXml" Target="../ink/ink1607.xml"/><Relationship Id="rId7" Type="http://schemas.openxmlformats.org/officeDocument/2006/relationships/customXml" Target="../ink/ink1600.xml"/><Relationship Id="rId12" Type="http://schemas.openxmlformats.org/officeDocument/2006/relationships/image" Target="../media/image1646.emf"/><Relationship Id="rId17" Type="http://schemas.openxmlformats.org/officeDocument/2006/relationships/customXml" Target="../ink/ink1605.xml"/><Relationship Id="rId25" Type="http://schemas.openxmlformats.org/officeDocument/2006/relationships/customXml" Target="../ink/ink1609.xml"/><Relationship Id="rId2" Type="http://schemas.openxmlformats.org/officeDocument/2006/relationships/image" Target="../media/image44.png"/><Relationship Id="rId16" Type="http://schemas.openxmlformats.org/officeDocument/2006/relationships/image" Target="../media/image1648.emf"/><Relationship Id="rId20" Type="http://schemas.openxmlformats.org/officeDocument/2006/relationships/image" Target="../media/image1650.emf"/><Relationship Id="rId29" Type="http://schemas.openxmlformats.org/officeDocument/2006/relationships/customXml" Target="../ink/ink16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3.emf"/><Relationship Id="rId11" Type="http://schemas.openxmlformats.org/officeDocument/2006/relationships/customXml" Target="../ink/ink1602.xml"/><Relationship Id="rId24" Type="http://schemas.openxmlformats.org/officeDocument/2006/relationships/image" Target="../media/image1652.emf"/><Relationship Id="rId32" Type="http://schemas.openxmlformats.org/officeDocument/2006/relationships/image" Target="../media/image1656.emf"/><Relationship Id="rId5" Type="http://schemas.openxmlformats.org/officeDocument/2006/relationships/customXml" Target="../ink/ink1599.xml"/><Relationship Id="rId15" Type="http://schemas.openxmlformats.org/officeDocument/2006/relationships/customXml" Target="../ink/ink1604.xml"/><Relationship Id="rId23" Type="http://schemas.openxmlformats.org/officeDocument/2006/relationships/customXml" Target="../ink/ink1608.xml"/><Relationship Id="rId28" Type="http://schemas.openxmlformats.org/officeDocument/2006/relationships/image" Target="../media/image1654.emf"/><Relationship Id="rId10" Type="http://schemas.openxmlformats.org/officeDocument/2006/relationships/image" Target="../media/image1645.emf"/><Relationship Id="rId19" Type="http://schemas.openxmlformats.org/officeDocument/2006/relationships/customXml" Target="../ink/ink1606.xml"/><Relationship Id="rId31" Type="http://schemas.openxmlformats.org/officeDocument/2006/relationships/customXml" Target="../ink/ink1612.xml"/><Relationship Id="rId4" Type="http://schemas.openxmlformats.org/officeDocument/2006/relationships/image" Target="../media/image1642.emf"/><Relationship Id="rId9" Type="http://schemas.openxmlformats.org/officeDocument/2006/relationships/customXml" Target="../ink/ink1601.xml"/><Relationship Id="rId14" Type="http://schemas.openxmlformats.org/officeDocument/2006/relationships/image" Target="../media/image1647.emf"/><Relationship Id="rId22" Type="http://schemas.openxmlformats.org/officeDocument/2006/relationships/image" Target="../media/image1651.emf"/><Relationship Id="rId27" Type="http://schemas.openxmlformats.org/officeDocument/2006/relationships/customXml" Target="../ink/ink1610.xml"/><Relationship Id="rId30" Type="http://schemas.openxmlformats.org/officeDocument/2006/relationships/image" Target="../media/image1655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emf"/><Relationship Id="rId13" Type="http://schemas.openxmlformats.org/officeDocument/2006/relationships/customXml" Target="../ink/ink1618.xml"/><Relationship Id="rId18" Type="http://schemas.openxmlformats.org/officeDocument/2006/relationships/image" Target="../media/image1665.emf"/><Relationship Id="rId26" Type="http://schemas.openxmlformats.org/officeDocument/2006/relationships/image" Target="../media/image1669.emf"/><Relationship Id="rId3" Type="http://schemas.openxmlformats.org/officeDocument/2006/relationships/customXml" Target="../ink/ink1613.xml"/><Relationship Id="rId21" Type="http://schemas.openxmlformats.org/officeDocument/2006/relationships/customXml" Target="../ink/ink1622.xml"/><Relationship Id="rId7" Type="http://schemas.openxmlformats.org/officeDocument/2006/relationships/customXml" Target="../ink/ink1615.xml"/><Relationship Id="rId12" Type="http://schemas.openxmlformats.org/officeDocument/2006/relationships/image" Target="../media/image1662.emf"/><Relationship Id="rId17" Type="http://schemas.openxmlformats.org/officeDocument/2006/relationships/customXml" Target="../ink/ink1620.xml"/><Relationship Id="rId25" Type="http://schemas.openxmlformats.org/officeDocument/2006/relationships/customXml" Target="../ink/ink1624.xml"/><Relationship Id="rId2" Type="http://schemas.openxmlformats.org/officeDocument/2006/relationships/image" Target="../media/image45.png"/><Relationship Id="rId16" Type="http://schemas.openxmlformats.org/officeDocument/2006/relationships/image" Target="../media/image1664.emf"/><Relationship Id="rId20" Type="http://schemas.openxmlformats.org/officeDocument/2006/relationships/image" Target="../media/image166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9.emf"/><Relationship Id="rId11" Type="http://schemas.openxmlformats.org/officeDocument/2006/relationships/customXml" Target="../ink/ink1617.xml"/><Relationship Id="rId24" Type="http://schemas.openxmlformats.org/officeDocument/2006/relationships/image" Target="../media/image1668.emf"/><Relationship Id="rId5" Type="http://schemas.openxmlformats.org/officeDocument/2006/relationships/customXml" Target="../ink/ink1614.xml"/><Relationship Id="rId15" Type="http://schemas.openxmlformats.org/officeDocument/2006/relationships/customXml" Target="../ink/ink1619.xml"/><Relationship Id="rId23" Type="http://schemas.openxmlformats.org/officeDocument/2006/relationships/customXml" Target="../ink/ink1623.xml"/><Relationship Id="rId28" Type="http://schemas.openxmlformats.org/officeDocument/2006/relationships/image" Target="../media/image1670.emf"/><Relationship Id="rId10" Type="http://schemas.openxmlformats.org/officeDocument/2006/relationships/image" Target="../media/image1661.emf"/><Relationship Id="rId19" Type="http://schemas.openxmlformats.org/officeDocument/2006/relationships/customXml" Target="../ink/ink1621.xml"/><Relationship Id="rId4" Type="http://schemas.openxmlformats.org/officeDocument/2006/relationships/image" Target="../media/image1658.emf"/><Relationship Id="rId9" Type="http://schemas.openxmlformats.org/officeDocument/2006/relationships/customXml" Target="../ink/ink1616.xml"/><Relationship Id="rId14" Type="http://schemas.openxmlformats.org/officeDocument/2006/relationships/image" Target="../media/image1663.emf"/><Relationship Id="rId22" Type="http://schemas.openxmlformats.org/officeDocument/2006/relationships/image" Target="../media/image1667.emf"/><Relationship Id="rId27" Type="http://schemas.openxmlformats.org/officeDocument/2006/relationships/customXml" Target="../ink/ink1625.xml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3.emf"/><Relationship Id="rId21" Type="http://schemas.openxmlformats.org/officeDocument/2006/relationships/customXml" Target="../ink/ink1635.xml"/><Relationship Id="rId42" Type="http://schemas.openxmlformats.org/officeDocument/2006/relationships/image" Target="../media/image1691.emf"/><Relationship Id="rId47" Type="http://schemas.openxmlformats.org/officeDocument/2006/relationships/customXml" Target="../ink/ink1648.xml"/><Relationship Id="rId63" Type="http://schemas.openxmlformats.org/officeDocument/2006/relationships/customXml" Target="../ink/ink1656.xml"/><Relationship Id="rId68" Type="http://schemas.openxmlformats.org/officeDocument/2006/relationships/image" Target="../media/image1704.emf"/><Relationship Id="rId84" Type="http://schemas.openxmlformats.org/officeDocument/2006/relationships/image" Target="../media/image1712.emf"/><Relationship Id="rId16" Type="http://schemas.openxmlformats.org/officeDocument/2006/relationships/image" Target="../media/image1678.emf"/><Relationship Id="rId11" Type="http://schemas.openxmlformats.org/officeDocument/2006/relationships/customXml" Target="../ink/ink1630.xml"/><Relationship Id="rId32" Type="http://schemas.openxmlformats.org/officeDocument/2006/relationships/image" Target="../media/image1686.emf"/><Relationship Id="rId37" Type="http://schemas.openxmlformats.org/officeDocument/2006/relationships/customXml" Target="../ink/ink1643.xml"/><Relationship Id="rId53" Type="http://schemas.openxmlformats.org/officeDocument/2006/relationships/customXml" Target="../ink/ink1651.xml"/><Relationship Id="rId58" Type="http://schemas.openxmlformats.org/officeDocument/2006/relationships/image" Target="../media/image1699.emf"/><Relationship Id="rId74" Type="http://schemas.openxmlformats.org/officeDocument/2006/relationships/image" Target="../media/image1707.emf"/><Relationship Id="rId79" Type="http://schemas.openxmlformats.org/officeDocument/2006/relationships/customXml" Target="../ink/ink1664.xml"/><Relationship Id="rId5" Type="http://schemas.openxmlformats.org/officeDocument/2006/relationships/customXml" Target="../ink/ink1627.xml"/><Relationship Id="rId19" Type="http://schemas.openxmlformats.org/officeDocument/2006/relationships/customXml" Target="../ink/ink1634.xml"/><Relationship Id="rId14" Type="http://schemas.openxmlformats.org/officeDocument/2006/relationships/image" Target="../media/image1677.emf"/><Relationship Id="rId22" Type="http://schemas.openxmlformats.org/officeDocument/2006/relationships/image" Target="../media/image1681.emf"/><Relationship Id="rId27" Type="http://schemas.openxmlformats.org/officeDocument/2006/relationships/customXml" Target="../ink/ink1638.xml"/><Relationship Id="rId30" Type="http://schemas.openxmlformats.org/officeDocument/2006/relationships/image" Target="../media/image1685.emf"/><Relationship Id="rId35" Type="http://schemas.openxmlformats.org/officeDocument/2006/relationships/customXml" Target="../ink/ink1642.xml"/><Relationship Id="rId43" Type="http://schemas.openxmlformats.org/officeDocument/2006/relationships/customXml" Target="../ink/ink1646.xml"/><Relationship Id="rId48" Type="http://schemas.openxmlformats.org/officeDocument/2006/relationships/image" Target="../media/image1694.emf"/><Relationship Id="rId56" Type="http://schemas.openxmlformats.org/officeDocument/2006/relationships/image" Target="../media/image1698.emf"/><Relationship Id="rId64" Type="http://schemas.openxmlformats.org/officeDocument/2006/relationships/image" Target="../media/image1702.emf"/><Relationship Id="rId69" Type="http://schemas.openxmlformats.org/officeDocument/2006/relationships/customXml" Target="../ink/ink1659.xml"/><Relationship Id="rId77" Type="http://schemas.openxmlformats.org/officeDocument/2006/relationships/customXml" Target="../ink/ink1663.xml"/><Relationship Id="rId8" Type="http://schemas.openxmlformats.org/officeDocument/2006/relationships/image" Target="../media/image1674.emf"/><Relationship Id="rId51" Type="http://schemas.openxmlformats.org/officeDocument/2006/relationships/customXml" Target="../ink/ink1650.xml"/><Relationship Id="rId72" Type="http://schemas.openxmlformats.org/officeDocument/2006/relationships/image" Target="../media/image1706.emf"/><Relationship Id="rId80" Type="http://schemas.openxmlformats.org/officeDocument/2006/relationships/image" Target="../media/image1710.emf"/><Relationship Id="rId85" Type="http://schemas.openxmlformats.org/officeDocument/2006/relationships/customXml" Target="../ink/ink1667.xml"/><Relationship Id="rId3" Type="http://schemas.openxmlformats.org/officeDocument/2006/relationships/customXml" Target="../ink/ink1626.xml"/><Relationship Id="rId12" Type="http://schemas.openxmlformats.org/officeDocument/2006/relationships/image" Target="../media/image1676.emf"/><Relationship Id="rId17" Type="http://schemas.openxmlformats.org/officeDocument/2006/relationships/customXml" Target="../ink/ink1633.xml"/><Relationship Id="rId25" Type="http://schemas.openxmlformats.org/officeDocument/2006/relationships/customXml" Target="../ink/ink1637.xml"/><Relationship Id="rId33" Type="http://schemas.openxmlformats.org/officeDocument/2006/relationships/customXml" Target="../ink/ink1641.xml"/><Relationship Id="rId38" Type="http://schemas.openxmlformats.org/officeDocument/2006/relationships/image" Target="../media/image1689.emf"/><Relationship Id="rId46" Type="http://schemas.openxmlformats.org/officeDocument/2006/relationships/image" Target="../media/image1693.emf"/><Relationship Id="rId59" Type="http://schemas.openxmlformats.org/officeDocument/2006/relationships/customXml" Target="../ink/ink1654.xml"/><Relationship Id="rId67" Type="http://schemas.openxmlformats.org/officeDocument/2006/relationships/customXml" Target="../ink/ink1658.xml"/><Relationship Id="rId20" Type="http://schemas.openxmlformats.org/officeDocument/2006/relationships/image" Target="../media/image1680.emf"/><Relationship Id="rId41" Type="http://schemas.openxmlformats.org/officeDocument/2006/relationships/customXml" Target="../ink/ink1645.xml"/><Relationship Id="rId54" Type="http://schemas.openxmlformats.org/officeDocument/2006/relationships/image" Target="../media/image1697.emf"/><Relationship Id="rId62" Type="http://schemas.openxmlformats.org/officeDocument/2006/relationships/image" Target="../media/image1701.emf"/><Relationship Id="rId70" Type="http://schemas.openxmlformats.org/officeDocument/2006/relationships/image" Target="../media/image1705.emf"/><Relationship Id="rId75" Type="http://schemas.openxmlformats.org/officeDocument/2006/relationships/customXml" Target="../ink/ink1662.xml"/><Relationship Id="rId83" Type="http://schemas.openxmlformats.org/officeDocument/2006/relationships/customXml" Target="../ink/ink16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3.emf"/><Relationship Id="rId15" Type="http://schemas.openxmlformats.org/officeDocument/2006/relationships/customXml" Target="../ink/ink1632.xml"/><Relationship Id="rId23" Type="http://schemas.openxmlformats.org/officeDocument/2006/relationships/customXml" Target="../ink/ink1636.xml"/><Relationship Id="rId28" Type="http://schemas.openxmlformats.org/officeDocument/2006/relationships/image" Target="../media/image1684.emf"/><Relationship Id="rId36" Type="http://schemas.openxmlformats.org/officeDocument/2006/relationships/image" Target="../media/image1688.emf"/><Relationship Id="rId49" Type="http://schemas.openxmlformats.org/officeDocument/2006/relationships/customXml" Target="../ink/ink1649.xml"/><Relationship Id="rId57" Type="http://schemas.openxmlformats.org/officeDocument/2006/relationships/customXml" Target="../ink/ink1653.xml"/><Relationship Id="rId10" Type="http://schemas.openxmlformats.org/officeDocument/2006/relationships/image" Target="../media/image1675.emf"/><Relationship Id="rId31" Type="http://schemas.openxmlformats.org/officeDocument/2006/relationships/customXml" Target="../ink/ink1640.xml"/><Relationship Id="rId44" Type="http://schemas.openxmlformats.org/officeDocument/2006/relationships/image" Target="../media/image1692.emf"/><Relationship Id="rId52" Type="http://schemas.openxmlformats.org/officeDocument/2006/relationships/image" Target="../media/image1696.emf"/><Relationship Id="rId60" Type="http://schemas.openxmlformats.org/officeDocument/2006/relationships/image" Target="../media/image1700.emf"/><Relationship Id="rId65" Type="http://schemas.openxmlformats.org/officeDocument/2006/relationships/customXml" Target="../ink/ink1657.xml"/><Relationship Id="rId73" Type="http://schemas.openxmlformats.org/officeDocument/2006/relationships/customXml" Target="../ink/ink1661.xml"/><Relationship Id="rId78" Type="http://schemas.openxmlformats.org/officeDocument/2006/relationships/image" Target="../media/image1709.emf"/><Relationship Id="rId81" Type="http://schemas.openxmlformats.org/officeDocument/2006/relationships/customXml" Target="../ink/ink1665.xml"/><Relationship Id="rId86" Type="http://schemas.openxmlformats.org/officeDocument/2006/relationships/image" Target="../media/image1713.emf"/><Relationship Id="rId4" Type="http://schemas.openxmlformats.org/officeDocument/2006/relationships/image" Target="../media/image1672.emf"/><Relationship Id="rId9" Type="http://schemas.openxmlformats.org/officeDocument/2006/relationships/customXml" Target="../ink/ink1629.xml"/><Relationship Id="rId13" Type="http://schemas.openxmlformats.org/officeDocument/2006/relationships/customXml" Target="../ink/ink1631.xml"/><Relationship Id="rId18" Type="http://schemas.openxmlformats.org/officeDocument/2006/relationships/image" Target="../media/image1679.emf"/><Relationship Id="rId39" Type="http://schemas.openxmlformats.org/officeDocument/2006/relationships/customXml" Target="../ink/ink1644.xml"/><Relationship Id="rId34" Type="http://schemas.openxmlformats.org/officeDocument/2006/relationships/image" Target="../media/image1687.emf"/><Relationship Id="rId50" Type="http://schemas.openxmlformats.org/officeDocument/2006/relationships/image" Target="../media/image1695.emf"/><Relationship Id="rId55" Type="http://schemas.openxmlformats.org/officeDocument/2006/relationships/customXml" Target="../ink/ink1652.xml"/><Relationship Id="rId76" Type="http://schemas.openxmlformats.org/officeDocument/2006/relationships/image" Target="../media/image1708.emf"/><Relationship Id="rId7" Type="http://schemas.openxmlformats.org/officeDocument/2006/relationships/customXml" Target="../ink/ink1628.xml"/><Relationship Id="rId71" Type="http://schemas.openxmlformats.org/officeDocument/2006/relationships/customXml" Target="../ink/ink1660.xml"/><Relationship Id="rId2" Type="http://schemas.openxmlformats.org/officeDocument/2006/relationships/image" Target="../media/image46.png"/><Relationship Id="rId29" Type="http://schemas.openxmlformats.org/officeDocument/2006/relationships/customXml" Target="../ink/ink1639.xml"/><Relationship Id="rId24" Type="http://schemas.openxmlformats.org/officeDocument/2006/relationships/image" Target="../media/image1682.emf"/><Relationship Id="rId40" Type="http://schemas.openxmlformats.org/officeDocument/2006/relationships/image" Target="../media/image1690.emf"/><Relationship Id="rId45" Type="http://schemas.openxmlformats.org/officeDocument/2006/relationships/customXml" Target="../ink/ink1647.xml"/><Relationship Id="rId66" Type="http://schemas.openxmlformats.org/officeDocument/2006/relationships/image" Target="../media/image1703.emf"/><Relationship Id="rId61" Type="http://schemas.openxmlformats.org/officeDocument/2006/relationships/customXml" Target="../ink/ink1655.xml"/><Relationship Id="rId82" Type="http://schemas.openxmlformats.org/officeDocument/2006/relationships/image" Target="../media/image1711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0.xml"/><Relationship Id="rId21" Type="http://schemas.openxmlformats.org/officeDocument/2006/relationships/image" Target="../media/image227.emf"/><Relationship Id="rId42" Type="http://schemas.openxmlformats.org/officeDocument/2006/relationships/customXml" Target="../ink/ink238.xml"/><Relationship Id="rId47" Type="http://schemas.openxmlformats.org/officeDocument/2006/relationships/image" Target="../media/image240.emf"/><Relationship Id="rId63" Type="http://schemas.openxmlformats.org/officeDocument/2006/relationships/image" Target="../media/image248.emf"/><Relationship Id="rId68" Type="http://schemas.openxmlformats.org/officeDocument/2006/relationships/customXml" Target="../ink/ink251.xml"/><Relationship Id="rId84" Type="http://schemas.openxmlformats.org/officeDocument/2006/relationships/customXml" Target="../ink/ink259.xml"/><Relationship Id="rId89" Type="http://schemas.openxmlformats.org/officeDocument/2006/relationships/image" Target="../media/image261.emf"/><Relationship Id="rId16" Type="http://schemas.openxmlformats.org/officeDocument/2006/relationships/customXml" Target="../ink/ink225.xml"/><Relationship Id="rId11" Type="http://schemas.openxmlformats.org/officeDocument/2006/relationships/image" Target="../media/image222.emf"/><Relationship Id="rId32" Type="http://schemas.openxmlformats.org/officeDocument/2006/relationships/customXml" Target="../ink/ink233.xml"/><Relationship Id="rId37" Type="http://schemas.openxmlformats.org/officeDocument/2006/relationships/image" Target="../media/image235.emf"/><Relationship Id="rId53" Type="http://schemas.openxmlformats.org/officeDocument/2006/relationships/image" Target="../media/image243.emf"/><Relationship Id="rId58" Type="http://schemas.openxmlformats.org/officeDocument/2006/relationships/customXml" Target="../ink/ink246.xml"/><Relationship Id="rId74" Type="http://schemas.openxmlformats.org/officeDocument/2006/relationships/customXml" Target="../ink/ink254.xml"/><Relationship Id="rId79" Type="http://schemas.openxmlformats.org/officeDocument/2006/relationships/image" Target="../media/image256.emf"/><Relationship Id="rId5" Type="http://schemas.openxmlformats.org/officeDocument/2006/relationships/image" Target="../media/image219.emf"/><Relationship Id="rId14" Type="http://schemas.openxmlformats.org/officeDocument/2006/relationships/customXml" Target="../ink/ink224.xml"/><Relationship Id="rId22" Type="http://schemas.openxmlformats.org/officeDocument/2006/relationships/customXml" Target="../ink/ink228.xml"/><Relationship Id="rId27" Type="http://schemas.openxmlformats.org/officeDocument/2006/relationships/image" Target="../media/image230.emf"/><Relationship Id="rId30" Type="http://schemas.openxmlformats.org/officeDocument/2006/relationships/customXml" Target="../ink/ink232.xml"/><Relationship Id="rId35" Type="http://schemas.openxmlformats.org/officeDocument/2006/relationships/image" Target="../media/image234.emf"/><Relationship Id="rId43" Type="http://schemas.openxmlformats.org/officeDocument/2006/relationships/image" Target="../media/image238.emf"/><Relationship Id="rId48" Type="http://schemas.openxmlformats.org/officeDocument/2006/relationships/customXml" Target="../ink/ink241.xml"/><Relationship Id="rId56" Type="http://schemas.openxmlformats.org/officeDocument/2006/relationships/customXml" Target="../ink/ink245.xml"/><Relationship Id="rId64" Type="http://schemas.openxmlformats.org/officeDocument/2006/relationships/customXml" Target="../ink/ink249.xml"/><Relationship Id="rId69" Type="http://schemas.openxmlformats.org/officeDocument/2006/relationships/image" Target="../media/image251.emf"/><Relationship Id="rId77" Type="http://schemas.openxmlformats.org/officeDocument/2006/relationships/image" Target="../media/image255.emf"/><Relationship Id="rId8" Type="http://schemas.openxmlformats.org/officeDocument/2006/relationships/customXml" Target="../ink/ink221.xml"/><Relationship Id="rId51" Type="http://schemas.openxmlformats.org/officeDocument/2006/relationships/image" Target="../media/image242.emf"/><Relationship Id="rId72" Type="http://schemas.openxmlformats.org/officeDocument/2006/relationships/customXml" Target="../ink/ink253.xml"/><Relationship Id="rId80" Type="http://schemas.openxmlformats.org/officeDocument/2006/relationships/customXml" Target="../ink/ink257.xml"/><Relationship Id="rId85" Type="http://schemas.openxmlformats.org/officeDocument/2006/relationships/image" Target="../media/image259.emf"/><Relationship Id="rId3" Type="http://schemas.openxmlformats.org/officeDocument/2006/relationships/image" Target="../media/image218.emf"/><Relationship Id="rId12" Type="http://schemas.openxmlformats.org/officeDocument/2006/relationships/customXml" Target="../ink/ink223.xml"/><Relationship Id="rId17" Type="http://schemas.openxmlformats.org/officeDocument/2006/relationships/image" Target="../media/image225.emf"/><Relationship Id="rId25" Type="http://schemas.openxmlformats.org/officeDocument/2006/relationships/image" Target="../media/image229.emf"/><Relationship Id="rId33" Type="http://schemas.openxmlformats.org/officeDocument/2006/relationships/image" Target="../media/image233.emf"/><Relationship Id="rId38" Type="http://schemas.openxmlformats.org/officeDocument/2006/relationships/customXml" Target="../ink/ink236.xml"/><Relationship Id="rId46" Type="http://schemas.openxmlformats.org/officeDocument/2006/relationships/customXml" Target="../ink/ink240.xml"/><Relationship Id="rId59" Type="http://schemas.openxmlformats.org/officeDocument/2006/relationships/image" Target="../media/image246.emf"/><Relationship Id="rId67" Type="http://schemas.openxmlformats.org/officeDocument/2006/relationships/image" Target="../media/image250.emf"/><Relationship Id="rId20" Type="http://schemas.openxmlformats.org/officeDocument/2006/relationships/customXml" Target="../ink/ink227.xml"/><Relationship Id="rId41" Type="http://schemas.openxmlformats.org/officeDocument/2006/relationships/image" Target="../media/image237.emf"/><Relationship Id="rId54" Type="http://schemas.openxmlformats.org/officeDocument/2006/relationships/customXml" Target="../ink/ink244.xml"/><Relationship Id="rId62" Type="http://schemas.openxmlformats.org/officeDocument/2006/relationships/customXml" Target="../ink/ink248.xml"/><Relationship Id="rId70" Type="http://schemas.openxmlformats.org/officeDocument/2006/relationships/customXml" Target="../ink/ink252.xml"/><Relationship Id="rId75" Type="http://schemas.openxmlformats.org/officeDocument/2006/relationships/image" Target="../media/image254.emf"/><Relationship Id="rId83" Type="http://schemas.openxmlformats.org/officeDocument/2006/relationships/image" Target="../media/image258.emf"/><Relationship Id="rId88" Type="http://schemas.openxmlformats.org/officeDocument/2006/relationships/customXml" Target="../ink/ink26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0.xml"/><Relationship Id="rId15" Type="http://schemas.openxmlformats.org/officeDocument/2006/relationships/image" Target="../media/image224.emf"/><Relationship Id="rId23" Type="http://schemas.openxmlformats.org/officeDocument/2006/relationships/image" Target="../media/image228.emf"/><Relationship Id="rId28" Type="http://schemas.openxmlformats.org/officeDocument/2006/relationships/customXml" Target="../ink/ink231.xml"/><Relationship Id="rId36" Type="http://schemas.openxmlformats.org/officeDocument/2006/relationships/customXml" Target="../ink/ink235.xml"/><Relationship Id="rId49" Type="http://schemas.openxmlformats.org/officeDocument/2006/relationships/image" Target="../media/image241.emf"/><Relationship Id="rId57" Type="http://schemas.openxmlformats.org/officeDocument/2006/relationships/image" Target="../media/image245.emf"/><Relationship Id="rId10" Type="http://schemas.openxmlformats.org/officeDocument/2006/relationships/customXml" Target="../ink/ink222.xml"/><Relationship Id="rId31" Type="http://schemas.openxmlformats.org/officeDocument/2006/relationships/image" Target="../media/image232.emf"/><Relationship Id="rId44" Type="http://schemas.openxmlformats.org/officeDocument/2006/relationships/customXml" Target="../ink/ink239.xml"/><Relationship Id="rId52" Type="http://schemas.openxmlformats.org/officeDocument/2006/relationships/customXml" Target="../ink/ink243.xml"/><Relationship Id="rId60" Type="http://schemas.openxmlformats.org/officeDocument/2006/relationships/customXml" Target="../ink/ink247.xml"/><Relationship Id="rId65" Type="http://schemas.openxmlformats.org/officeDocument/2006/relationships/image" Target="../media/image249.emf"/><Relationship Id="rId73" Type="http://schemas.openxmlformats.org/officeDocument/2006/relationships/image" Target="../media/image253.emf"/><Relationship Id="rId78" Type="http://schemas.openxmlformats.org/officeDocument/2006/relationships/customXml" Target="../ink/ink256.xml"/><Relationship Id="rId81" Type="http://schemas.openxmlformats.org/officeDocument/2006/relationships/image" Target="../media/image257.emf"/><Relationship Id="rId86" Type="http://schemas.openxmlformats.org/officeDocument/2006/relationships/customXml" Target="../ink/ink260.xml"/><Relationship Id="rId4" Type="http://schemas.openxmlformats.org/officeDocument/2006/relationships/customXml" Target="../ink/ink219.xml"/><Relationship Id="rId9" Type="http://schemas.openxmlformats.org/officeDocument/2006/relationships/image" Target="../media/image221.emf"/><Relationship Id="rId13" Type="http://schemas.openxmlformats.org/officeDocument/2006/relationships/image" Target="../media/image223.emf"/><Relationship Id="rId18" Type="http://schemas.openxmlformats.org/officeDocument/2006/relationships/customXml" Target="../ink/ink226.xml"/><Relationship Id="rId39" Type="http://schemas.openxmlformats.org/officeDocument/2006/relationships/image" Target="../media/image236.emf"/><Relationship Id="rId34" Type="http://schemas.openxmlformats.org/officeDocument/2006/relationships/customXml" Target="../ink/ink234.xml"/><Relationship Id="rId50" Type="http://schemas.openxmlformats.org/officeDocument/2006/relationships/customXml" Target="../ink/ink242.xml"/><Relationship Id="rId55" Type="http://schemas.openxmlformats.org/officeDocument/2006/relationships/image" Target="../media/image244.emf"/><Relationship Id="rId76" Type="http://schemas.openxmlformats.org/officeDocument/2006/relationships/customXml" Target="../ink/ink255.xml"/><Relationship Id="rId7" Type="http://schemas.openxmlformats.org/officeDocument/2006/relationships/image" Target="../media/image220.emf"/><Relationship Id="rId71" Type="http://schemas.openxmlformats.org/officeDocument/2006/relationships/image" Target="../media/image252.emf"/><Relationship Id="rId2" Type="http://schemas.openxmlformats.org/officeDocument/2006/relationships/customXml" Target="../ink/ink218.xml"/><Relationship Id="rId29" Type="http://schemas.openxmlformats.org/officeDocument/2006/relationships/image" Target="../media/image231.emf"/><Relationship Id="rId24" Type="http://schemas.openxmlformats.org/officeDocument/2006/relationships/customXml" Target="../ink/ink229.xml"/><Relationship Id="rId40" Type="http://schemas.openxmlformats.org/officeDocument/2006/relationships/customXml" Target="../ink/ink237.xml"/><Relationship Id="rId45" Type="http://schemas.openxmlformats.org/officeDocument/2006/relationships/image" Target="../media/image239.emf"/><Relationship Id="rId66" Type="http://schemas.openxmlformats.org/officeDocument/2006/relationships/customXml" Target="../ink/ink250.xml"/><Relationship Id="rId87" Type="http://schemas.openxmlformats.org/officeDocument/2006/relationships/image" Target="../media/image260.emf"/><Relationship Id="rId61" Type="http://schemas.openxmlformats.org/officeDocument/2006/relationships/image" Target="../media/image247.emf"/><Relationship Id="rId82" Type="http://schemas.openxmlformats.org/officeDocument/2006/relationships/customXml" Target="../ink/ink258.xml"/><Relationship Id="rId19" Type="http://schemas.openxmlformats.org/officeDocument/2006/relationships/image" Target="../media/image226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5.xml"/><Relationship Id="rId13" Type="http://schemas.openxmlformats.org/officeDocument/2006/relationships/image" Target="../media/image267.emf"/><Relationship Id="rId18" Type="http://schemas.openxmlformats.org/officeDocument/2006/relationships/customXml" Target="../ink/ink270.xml"/><Relationship Id="rId3" Type="http://schemas.openxmlformats.org/officeDocument/2006/relationships/image" Target="../media/image262.emf"/><Relationship Id="rId21" Type="http://schemas.openxmlformats.org/officeDocument/2006/relationships/image" Target="../media/image271.emf"/><Relationship Id="rId7" Type="http://schemas.openxmlformats.org/officeDocument/2006/relationships/image" Target="../media/image264.emf"/><Relationship Id="rId12" Type="http://schemas.openxmlformats.org/officeDocument/2006/relationships/customXml" Target="../ink/ink267.xml"/><Relationship Id="rId17" Type="http://schemas.openxmlformats.org/officeDocument/2006/relationships/image" Target="../media/image269.emf"/><Relationship Id="rId2" Type="http://schemas.openxmlformats.org/officeDocument/2006/relationships/customXml" Target="../ink/ink262.xml"/><Relationship Id="rId16" Type="http://schemas.openxmlformats.org/officeDocument/2006/relationships/customXml" Target="../ink/ink269.xml"/><Relationship Id="rId20" Type="http://schemas.openxmlformats.org/officeDocument/2006/relationships/customXml" Target="../ink/ink2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4.xml"/><Relationship Id="rId11" Type="http://schemas.openxmlformats.org/officeDocument/2006/relationships/image" Target="../media/image266.emf"/><Relationship Id="rId5" Type="http://schemas.openxmlformats.org/officeDocument/2006/relationships/image" Target="../media/image263.emf"/><Relationship Id="rId15" Type="http://schemas.openxmlformats.org/officeDocument/2006/relationships/image" Target="../media/image268.emf"/><Relationship Id="rId23" Type="http://schemas.openxmlformats.org/officeDocument/2006/relationships/image" Target="../media/image272.emf"/><Relationship Id="rId10" Type="http://schemas.openxmlformats.org/officeDocument/2006/relationships/customXml" Target="../ink/ink266.xml"/><Relationship Id="rId19" Type="http://schemas.openxmlformats.org/officeDocument/2006/relationships/image" Target="../media/image270.emf"/><Relationship Id="rId4" Type="http://schemas.openxmlformats.org/officeDocument/2006/relationships/customXml" Target="../ink/ink263.xml"/><Relationship Id="rId9" Type="http://schemas.openxmlformats.org/officeDocument/2006/relationships/image" Target="../media/image265.emf"/><Relationship Id="rId14" Type="http://schemas.openxmlformats.org/officeDocument/2006/relationships/customXml" Target="../ink/ink268.xml"/><Relationship Id="rId22" Type="http://schemas.openxmlformats.org/officeDocument/2006/relationships/customXml" Target="../ink/ink27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50.emf"/><Relationship Id="rId21" Type="http://schemas.openxmlformats.org/officeDocument/2006/relationships/customXml" Target="../ink/ink1677.xml"/><Relationship Id="rId42" Type="http://schemas.openxmlformats.org/officeDocument/2006/relationships/image" Target="../media/image1283.emf"/><Relationship Id="rId47" Type="http://schemas.openxmlformats.org/officeDocument/2006/relationships/customXml" Target="../ink/ink1690.xml"/><Relationship Id="rId63" Type="http://schemas.openxmlformats.org/officeDocument/2006/relationships/customXml" Target="../ink/ink1698.xml"/><Relationship Id="rId68" Type="http://schemas.openxmlformats.org/officeDocument/2006/relationships/image" Target="../media/image1418.emf"/><Relationship Id="rId2" Type="http://schemas.openxmlformats.org/officeDocument/2006/relationships/image" Target="../media/image63.png"/><Relationship Id="rId16" Type="http://schemas.openxmlformats.org/officeDocument/2006/relationships/image" Target="../media/image922.emf"/><Relationship Id="rId29" Type="http://schemas.openxmlformats.org/officeDocument/2006/relationships/customXml" Target="../ink/ink1681.xml"/><Relationship Id="rId11" Type="http://schemas.openxmlformats.org/officeDocument/2006/relationships/customXml" Target="../ink/ink1672.xml"/><Relationship Id="rId24" Type="http://schemas.openxmlformats.org/officeDocument/2006/relationships/image" Target="../media/image1221.emf"/><Relationship Id="rId32" Type="http://schemas.openxmlformats.org/officeDocument/2006/relationships/image" Target="../media/image1278.emf"/><Relationship Id="rId37" Type="http://schemas.openxmlformats.org/officeDocument/2006/relationships/customXml" Target="../ink/ink1685.xml"/><Relationship Id="rId40" Type="http://schemas.openxmlformats.org/officeDocument/2006/relationships/image" Target="../media/image1282.emf"/><Relationship Id="rId45" Type="http://schemas.openxmlformats.org/officeDocument/2006/relationships/customXml" Target="../ink/ink1689.xml"/><Relationship Id="rId53" Type="http://schemas.openxmlformats.org/officeDocument/2006/relationships/customXml" Target="../ink/ink1693.xml"/><Relationship Id="rId58" Type="http://schemas.openxmlformats.org/officeDocument/2006/relationships/image" Target="../media/image1295.emf"/><Relationship Id="rId66" Type="http://schemas.openxmlformats.org/officeDocument/2006/relationships/image" Target="../media/image1366.emf"/><Relationship Id="rId74" Type="http://schemas.openxmlformats.org/officeDocument/2006/relationships/image" Target="../media/image1451.emf"/><Relationship Id="rId5" Type="http://schemas.openxmlformats.org/officeDocument/2006/relationships/customXml" Target="../ink/ink1669.xml"/><Relationship Id="rId61" Type="http://schemas.openxmlformats.org/officeDocument/2006/relationships/customXml" Target="../ink/ink1697.xml"/><Relationship Id="rId19" Type="http://schemas.openxmlformats.org/officeDocument/2006/relationships/customXml" Target="../ink/ink1676.xml"/><Relationship Id="rId14" Type="http://schemas.openxmlformats.org/officeDocument/2006/relationships/image" Target="../media/image738.emf"/><Relationship Id="rId22" Type="http://schemas.openxmlformats.org/officeDocument/2006/relationships/image" Target="../media/image1179.emf"/><Relationship Id="rId27" Type="http://schemas.openxmlformats.org/officeDocument/2006/relationships/customXml" Target="../ink/ink1680.xml"/><Relationship Id="rId30" Type="http://schemas.openxmlformats.org/officeDocument/2006/relationships/image" Target="../media/image1268.emf"/><Relationship Id="rId35" Type="http://schemas.openxmlformats.org/officeDocument/2006/relationships/customXml" Target="../ink/ink1684.xml"/><Relationship Id="rId43" Type="http://schemas.openxmlformats.org/officeDocument/2006/relationships/customXml" Target="../ink/ink1688.xml"/><Relationship Id="rId48" Type="http://schemas.openxmlformats.org/officeDocument/2006/relationships/image" Target="../media/image1286.emf"/><Relationship Id="rId56" Type="http://schemas.openxmlformats.org/officeDocument/2006/relationships/image" Target="../media/image1290.emf"/><Relationship Id="rId64" Type="http://schemas.openxmlformats.org/officeDocument/2006/relationships/image" Target="../media/image1355.emf"/><Relationship Id="rId69" Type="http://schemas.openxmlformats.org/officeDocument/2006/relationships/customXml" Target="../ink/ink1701.xml"/><Relationship Id="rId8" Type="http://schemas.openxmlformats.org/officeDocument/2006/relationships/image" Target="../media/image495.emf"/><Relationship Id="rId51" Type="http://schemas.openxmlformats.org/officeDocument/2006/relationships/customXml" Target="../ink/ink1692.xml"/><Relationship Id="rId72" Type="http://schemas.openxmlformats.org/officeDocument/2006/relationships/image" Target="../media/image1429.emf"/><Relationship Id="rId3" Type="http://schemas.openxmlformats.org/officeDocument/2006/relationships/customXml" Target="../ink/ink1668.xml"/><Relationship Id="rId12" Type="http://schemas.openxmlformats.org/officeDocument/2006/relationships/image" Target="../media/image737.emf"/><Relationship Id="rId17" Type="http://schemas.openxmlformats.org/officeDocument/2006/relationships/customXml" Target="../ink/ink1675.xml"/><Relationship Id="rId25" Type="http://schemas.openxmlformats.org/officeDocument/2006/relationships/customXml" Target="../ink/ink1679.xml"/><Relationship Id="rId33" Type="http://schemas.openxmlformats.org/officeDocument/2006/relationships/customXml" Target="../ink/ink1683.xml"/><Relationship Id="rId38" Type="http://schemas.openxmlformats.org/officeDocument/2006/relationships/image" Target="../media/image1281.emf"/><Relationship Id="rId46" Type="http://schemas.openxmlformats.org/officeDocument/2006/relationships/image" Target="../media/image1285.emf"/><Relationship Id="rId59" Type="http://schemas.openxmlformats.org/officeDocument/2006/relationships/customXml" Target="../ink/ink1696.xml"/><Relationship Id="rId67" Type="http://schemas.openxmlformats.org/officeDocument/2006/relationships/customXml" Target="../ink/ink1700.xml"/><Relationship Id="rId20" Type="http://schemas.openxmlformats.org/officeDocument/2006/relationships/image" Target="../media/image1145.emf"/><Relationship Id="rId41" Type="http://schemas.openxmlformats.org/officeDocument/2006/relationships/customXml" Target="../ink/ink1687.xml"/><Relationship Id="rId54" Type="http://schemas.openxmlformats.org/officeDocument/2006/relationships/image" Target="../media/image1289.emf"/><Relationship Id="rId62" Type="http://schemas.openxmlformats.org/officeDocument/2006/relationships/image" Target="../media/image1340.emf"/><Relationship Id="rId70" Type="http://schemas.openxmlformats.org/officeDocument/2006/relationships/image" Target="../media/image14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4.emf"/><Relationship Id="rId15" Type="http://schemas.openxmlformats.org/officeDocument/2006/relationships/customXml" Target="../ink/ink1674.xml"/><Relationship Id="rId23" Type="http://schemas.openxmlformats.org/officeDocument/2006/relationships/customXml" Target="../ink/ink1678.xml"/><Relationship Id="rId28" Type="http://schemas.openxmlformats.org/officeDocument/2006/relationships/image" Target="../media/image1265.emf"/><Relationship Id="rId36" Type="http://schemas.openxmlformats.org/officeDocument/2006/relationships/image" Target="../media/image1280.emf"/><Relationship Id="rId49" Type="http://schemas.openxmlformats.org/officeDocument/2006/relationships/customXml" Target="../ink/ink1691.xml"/><Relationship Id="rId57" Type="http://schemas.openxmlformats.org/officeDocument/2006/relationships/customXml" Target="../ink/ink1695.xml"/><Relationship Id="rId10" Type="http://schemas.openxmlformats.org/officeDocument/2006/relationships/image" Target="../media/image496.emf"/><Relationship Id="rId31" Type="http://schemas.openxmlformats.org/officeDocument/2006/relationships/customXml" Target="../ink/ink1682.xml"/><Relationship Id="rId44" Type="http://schemas.openxmlformats.org/officeDocument/2006/relationships/image" Target="../media/image1284.emf"/><Relationship Id="rId52" Type="http://schemas.openxmlformats.org/officeDocument/2006/relationships/image" Target="../media/image1288.emf"/><Relationship Id="rId60" Type="http://schemas.openxmlformats.org/officeDocument/2006/relationships/image" Target="../media/image1318.emf"/><Relationship Id="rId65" Type="http://schemas.openxmlformats.org/officeDocument/2006/relationships/customXml" Target="../ink/ink1699.xml"/><Relationship Id="rId73" Type="http://schemas.openxmlformats.org/officeDocument/2006/relationships/customXml" Target="../ink/ink1703.xml"/><Relationship Id="rId4" Type="http://schemas.openxmlformats.org/officeDocument/2006/relationships/image" Target="../media/image293.emf"/><Relationship Id="rId9" Type="http://schemas.openxmlformats.org/officeDocument/2006/relationships/customXml" Target="../ink/ink1671.xml"/><Relationship Id="rId13" Type="http://schemas.openxmlformats.org/officeDocument/2006/relationships/customXml" Target="../ink/ink1673.xml"/><Relationship Id="rId18" Type="http://schemas.openxmlformats.org/officeDocument/2006/relationships/image" Target="../media/image1113.emf"/><Relationship Id="rId39" Type="http://schemas.openxmlformats.org/officeDocument/2006/relationships/customXml" Target="../ink/ink1686.xml"/><Relationship Id="rId34" Type="http://schemas.openxmlformats.org/officeDocument/2006/relationships/image" Target="../media/image1279.emf"/><Relationship Id="rId50" Type="http://schemas.openxmlformats.org/officeDocument/2006/relationships/image" Target="../media/image1287.emf"/><Relationship Id="rId55" Type="http://schemas.openxmlformats.org/officeDocument/2006/relationships/customXml" Target="../ink/ink1694.xml"/><Relationship Id="rId7" Type="http://schemas.openxmlformats.org/officeDocument/2006/relationships/customXml" Target="../ink/ink1670.xml"/><Relationship Id="rId71" Type="http://schemas.openxmlformats.org/officeDocument/2006/relationships/customXml" Target="../ink/ink170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9.emf"/><Relationship Id="rId2" Type="http://schemas.openxmlformats.org/officeDocument/2006/relationships/customXml" Target="../ink/ink170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7.emf"/><Relationship Id="rId4" Type="http://schemas.openxmlformats.org/officeDocument/2006/relationships/customXml" Target="../ink/ink170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5.emf"/><Relationship Id="rId13" Type="http://schemas.openxmlformats.org/officeDocument/2006/relationships/customXml" Target="../ink/ink1711.xml"/><Relationship Id="rId18" Type="http://schemas.openxmlformats.org/officeDocument/2006/relationships/image" Target="../media/image1714.emf"/><Relationship Id="rId26" Type="http://schemas.openxmlformats.org/officeDocument/2006/relationships/image" Target="../media/image1718.emf"/><Relationship Id="rId3" Type="http://schemas.openxmlformats.org/officeDocument/2006/relationships/customXml" Target="../ink/ink1706.xml"/><Relationship Id="rId21" Type="http://schemas.openxmlformats.org/officeDocument/2006/relationships/customXml" Target="../ink/ink1715.xml"/><Relationship Id="rId7" Type="http://schemas.openxmlformats.org/officeDocument/2006/relationships/customXml" Target="../ink/ink1708.xml"/><Relationship Id="rId12" Type="http://schemas.openxmlformats.org/officeDocument/2006/relationships/image" Target="../media/image1641.emf"/><Relationship Id="rId17" Type="http://schemas.openxmlformats.org/officeDocument/2006/relationships/customXml" Target="../ink/ink1713.xml"/><Relationship Id="rId25" Type="http://schemas.openxmlformats.org/officeDocument/2006/relationships/customXml" Target="../ink/ink1717.xml"/><Relationship Id="rId2" Type="http://schemas.openxmlformats.org/officeDocument/2006/relationships/image" Target="../media/image65.png"/><Relationship Id="rId16" Type="http://schemas.openxmlformats.org/officeDocument/2006/relationships/image" Target="../media/image1671.emf"/><Relationship Id="rId20" Type="http://schemas.openxmlformats.org/officeDocument/2006/relationships/image" Target="../media/image17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8.emf"/><Relationship Id="rId11" Type="http://schemas.openxmlformats.org/officeDocument/2006/relationships/customXml" Target="../ink/ink1710.xml"/><Relationship Id="rId24" Type="http://schemas.openxmlformats.org/officeDocument/2006/relationships/image" Target="../media/image1717.emf"/><Relationship Id="rId5" Type="http://schemas.openxmlformats.org/officeDocument/2006/relationships/customXml" Target="../ink/ink1707.xml"/><Relationship Id="rId15" Type="http://schemas.openxmlformats.org/officeDocument/2006/relationships/customXml" Target="../ink/ink1712.xml"/><Relationship Id="rId23" Type="http://schemas.openxmlformats.org/officeDocument/2006/relationships/customXml" Target="../ink/ink1716.xml"/><Relationship Id="rId28" Type="http://schemas.openxmlformats.org/officeDocument/2006/relationships/image" Target="../media/image1719.emf"/><Relationship Id="rId10" Type="http://schemas.openxmlformats.org/officeDocument/2006/relationships/image" Target="../media/image1606.emf"/><Relationship Id="rId19" Type="http://schemas.openxmlformats.org/officeDocument/2006/relationships/customXml" Target="../ink/ink1714.xml"/><Relationship Id="rId4" Type="http://schemas.openxmlformats.org/officeDocument/2006/relationships/image" Target="../media/image1520.emf"/><Relationship Id="rId9" Type="http://schemas.openxmlformats.org/officeDocument/2006/relationships/customXml" Target="../ink/ink1709.xml"/><Relationship Id="rId14" Type="http://schemas.openxmlformats.org/officeDocument/2006/relationships/image" Target="../media/image1657.emf"/><Relationship Id="rId22" Type="http://schemas.openxmlformats.org/officeDocument/2006/relationships/image" Target="../media/image1716.emf"/><Relationship Id="rId27" Type="http://schemas.openxmlformats.org/officeDocument/2006/relationships/customXml" Target="../ink/ink17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38" y="69850"/>
              <a:ext cx="1755775" cy="1768475"/>
            </p14:xfrm>
          </p:contentPart>
        </mc:Choice>
        <mc:Fallback xmlns="">
          <p:pic>
            <p:nvPicPr>
              <p:cNvPr id="20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58" y="59049"/>
                <a:ext cx="1773416" cy="1789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6063" y="620713"/>
              <a:ext cx="1620837" cy="327025"/>
            </p14:xfrm>
          </p:contentPart>
        </mc:Choice>
        <mc:Fallback xmlns="">
          <p:pic>
            <p:nvPicPr>
              <p:cNvPr id="20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4902" y="610629"/>
                <a:ext cx="1639558" cy="349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5050" y="511175"/>
              <a:ext cx="2733675" cy="449263"/>
            </p14:xfrm>
          </p:contentPart>
        </mc:Choice>
        <mc:Fallback xmlns="">
          <p:pic>
            <p:nvPicPr>
              <p:cNvPr id="20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32451" y="500015"/>
                <a:ext cx="2757794" cy="469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263" y="396875"/>
              <a:ext cx="5997575" cy="2765425"/>
            </p14:xfrm>
          </p:contentPart>
        </mc:Choice>
        <mc:Fallback xmlns="">
          <p:pic>
            <p:nvPicPr>
              <p:cNvPr id="20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903" y="384635"/>
                <a:ext cx="6013055" cy="278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4838" y="1490663"/>
              <a:ext cx="992187" cy="460375"/>
            </p14:xfrm>
          </p:contentPart>
        </mc:Choice>
        <mc:Fallback xmlns="">
          <p:pic>
            <p:nvPicPr>
              <p:cNvPr id="20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64398" y="1480584"/>
                <a:ext cx="1014508" cy="48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7888" y="2165350"/>
              <a:ext cx="322262" cy="525463"/>
            </p14:xfrm>
          </p:contentPart>
        </mc:Choice>
        <mc:Fallback xmlns="">
          <p:pic>
            <p:nvPicPr>
              <p:cNvPr id="20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8526" y="2156352"/>
                <a:ext cx="343146" cy="540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2575" y="2044700"/>
              <a:ext cx="655638" cy="396875"/>
            </p14:xfrm>
          </p:contentPart>
        </mc:Choice>
        <mc:Fallback xmlns="">
          <p:pic>
            <p:nvPicPr>
              <p:cNvPr id="20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41774" y="2034256"/>
                <a:ext cx="671120" cy="418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55850" y="2011363"/>
              <a:ext cx="115888" cy="292100"/>
            </p14:xfrm>
          </p:contentPart>
        </mc:Choice>
        <mc:Fallback xmlns="">
          <p:pic>
            <p:nvPicPr>
              <p:cNvPr id="20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47212" y="1999852"/>
                <a:ext cx="133883" cy="311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0425" y="2576513"/>
              <a:ext cx="2116138" cy="555625"/>
            </p14:xfrm>
          </p:contentPart>
        </mc:Choice>
        <mc:Fallback xmlns="">
          <p:pic>
            <p:nvPicPr>
              <p:cNvPr id="20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1065" y="2564270"/>
                <a:ext cx="2134138" cy="58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54425" y="2533650"/>
              <a:ext cx="1636713" cy="438150"/>
            </p14:xfrm>
          </p:contentPart>
        </mc:Choice>
        <mc:Fallback xmlns="">
          <p:pic>
            <p:nvPicPr>
              <p:cNvPr id="20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41104" y="2521769"/>
                <a:ext cx="1662995" cy="462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5625" y="3502025"/>
              <a:ext cx="508000" cy="574675"/>
            </p14:xfrm>
          </p:contentPart>
        </mc:Choice>
        <mc:Fallback xmlns="">
          <p:pic>
            <p:nvPicPr>
              <p:cNvPr id="20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3024" y="3491583"/>
                <a:ext cx="529962" cy="5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2913" y="3397250"/>
              <a:ext cx="1409700" cy="498475"/>
            </p14:xfrm>
          </p:contentPart>
        </mc:Choice>
        <mc:Fallback xmlns="">
          <p:pic>
            <p:nvPicPr>
              <p:cNvPr id="20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3193" y="3385364"/>
                <a:ext cx="1431659" cy="523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4250" y="3398838"/>
              <a:ext cx="360363" cy="238125"/>
            </p14:xfrm>
          </p:contentPart>
        </mc:Choice>
        <mc:Fallback xmlns="">
          <p:pic>
            <p:nvPicPr>
              <p:cNvPr id="20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52730" y="3387670"/>
                <a:ext cx="383043" cy="261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7338" y="3244850"/>
              <a:ext cx="2368550" cy="395288"/>
            </p14:xfrm>
          </p:contentPart>
        </mc:Choice>
        <mc:Fallback xmlns="">
          <p:pic>
            <p:nvPicPr>
              <p:cNvPr id="20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26898" y="3234770"/>
                <a:ext cx="2388711" cy="413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6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72400" y="4144963"/>
              <a:ext cx="34925" cy="46037"/>
            </p14:xfrm>
          </p:contentPart>
        </mc:Choice>
        <mc:Fallback xmlns="">
          <p:pic>
            <p:nvPicPr>
              <p:cNvPr id="206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63134" y="4134451"/>
                <a:ext cx="52388" cy="65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6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3963" y="4022725"/>
              <a:ext cx="1636712" cy="442913"/>
            </p14:xfrm>
          </p:contentPart>
        </mc:Choice>
        <mc:Fallback xmlns="">
          <p:pic>
            <p:nvPicPr>
              <p:cNvPr id="206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22442" y="4013003"/>
                <a:ext cx="1657954" cy="464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6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3425" y="3949700"/>
              <a:ext cx="1146175" cy="444500"/>
            </p14:xfrm>
          </p:contentPart>
        </mc:Choice>
        <mc:Fallback xmlns="">
          <p:pic>
            <p:nvPicPr>
              <p:cNvPr id="206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74426" y="3938543"/>
                <a:ext cx="1168854" cy="468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6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6463" y="5016500"/>
              <a:ext cx="815975" cy="293688"/>
            </p14:xfrm>
          </p:contentPart>
        </mc:Choice>
        <mc:Fallback xmlns="">
          <p:pic>
            <p:nvPicPr>
              <p:cNvPr id="206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6025" y="5007142"/>
                <a:ext cx="834692" cy="315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6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4888" y="4949825"/>
              <a:ext cx="1189037" cy="465138"/>
            </p14:xfrm>
          </p:contentPart>
        </mc:Choice>
        <mc:Fallback xmlns="">
          <p:pic>
            <p:nvPicPr>
              <p:cNvPr id="206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64088" y="4939385"/>
                <a:ext cx="1212076" cy="488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7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5250" y="4754563"/>
              <a:ext cx="4683125" cy="650875"/>
            </p14:xfrm>
          </p:contentPart>
        </mc:Choice>
        <mc:Fallback xmlns="">
          <p:pic>
            <p:nvPicPr>
              <p:cNvPr id="207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94450" y="4744843"/>
                <a:ext cx="4705444" cy="67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7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2188" y="5578475"/>
              <a:ext cx="1928812" cy="417513"/>
            </p14:xfrm>
          </p:contentPart>
        </mc:Choice>
        <mc:Fallback xmlns="">
          <p:pic>
            <p:nvPicPr>
              <p:cNvPr id="207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20306" y="5566238"/>
                <a:ext cx="1947175" cy="443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7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8963" y="5546725"/>
              <a:ext cx="182562" cy="247650"/>
            </p14:xfrm>
          </p:contentPart>
        </mc:Choice>
        <mc:Fallback xmlns="">
          <p:pic>
            <p:nvPicPr>
              <p:cNvPr id="207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58161" y="5536646"/>
                <a:ext cx="199126" cy="265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8538" y="5481638"/>
              <a:ext cx="1212850" cy="276225"/>
            </p14:xfrm>
          </p:contentPart>
        </mc:Choice>
        <mc:Fallback xmlns="">
          <p:pic>
            <p:nvPicPr>
              <p:cNvPr id="207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68818" y="5469753"/>
                <a:ext cx="1234090" cy="295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7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67625" y="5402263"/>
              <a:ext cx="438150" cy="568325"/>
            </p14:xfrm>
          </p:contentPart>
        </mc:Choice>
        <mc:Fallback xmlns="">
          <p:pic>
            <p:nvPicPr>
              <p:cNvPr id="207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55024" y="5391818"/>
                <a:ext cx="463712" cy="592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7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8363" y="6042025"/>
              <a:ext cx="1281112" cy="415925"/>
            </p14:xfrm>
          </p:contentPart>
        </mc:Choice>
        <mc:Fallback xmlns="">
          <p:pic>
            <p:nvPicPr>
              <p:cNvPr id="207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96124" y="6033022"/>
                <a:ext cx="1304870" cy="437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7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8900" y="6080125"/>
              <a:ext cx="242888" cy="234950"/>
            </p14:xfrm>
          </p:contentPart>
        </mc:Choice>
        <mc:Fallback xmlns="">
          <p:pic>
            <p:nvPicPr>
              <p:cNvPr id="207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58073" y="6069364"/>
                <a:ext cx="260933" cy="253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7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6275" y="6035675"/>
              <a:ext cx="1174750" cy="393700"/>
            </p14:xfrm>
          </p:contentPart>
        </mc:Choice>
        <mc:Fallback xmlns="">
          <p:pic>
            <p:nvPicPr>
              <p:cNvPr id="207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45838" y="6026678"/>
                <a:ext cx="1197064" cy="414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7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80338" y="6513513"/>
              <a:ext cx="104775" cy="61912"/>
            </p14:xfrm>
          </p:contentPart>
        </mc:Choice>
        <mc:Fallback xmlns="">
          <p:pic>
            <p:nvPicPr>
              <p:cNvPr id="207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71697" y="6504514"/>
                <a:ext cx="119897" cy="79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7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6688" y="6473825"/>
              <a:ext cx="1323975" cy="365125"/>
            </p14:xfrm>
          </p:contentPart>
        </mc:Choice>
        <mc:Fallback xmlns="">
          <p:pic>
            <p:nvPicPr>
              <p:cNvPr id="207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35169" y="6464463"/>
                <a:ext cx="1341254" cy="386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8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2775" y="6303963"/>
              <a:ext cx="1682750" cy="473075"/>
            </p14:xfrm>
          </p:contentPart>
        </mc:Choice>
        <mc:Fallback xmlns="">
          <p:pic>
            <p:nvPicPr>
              <p:cNvPr id="208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51974" y="6294962"/>
                <a:ext cx="1705431" cy="49395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6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213" y="250825"/>
              <a:ext cx="1095375" cy="334963"/>
            </p14:xfrm>
          </p:contentPart>
        </mc:Choice>
        <mc:Fallback xmlns="">
          <p:pic>
            <p:nvPicPr>
              <p:cNvPr id="276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344" y="240729"/>
                <a:ext cx="1111643" cy="350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6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325" y="814388"/>
              <a:ext cx="152400" cy="204787"/>
            </p14:xfrm>
          </p:contentPart>
        </mc:Choice>
        <mc:Fallback xmlns="">
          <p:pic>
            <p:nvPicPr>
              <p:cNvPr id="276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733" y="805720"/>
                <a:ext cx="172294" cy="223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6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975" y="773113"/>
              <a:ext cx="120650" cy="236537"/>
            </p14:xfrm>
          </p:contentPart>
        </mc:Choice>
        <mc:Fallback xmlns="">
          <p:pic>
            <p:nvPicPr>
              <p:cNvPr id="276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5527" y="763738"/>
                <a:ext cx="134823" cy="25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6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438" y="889000"/>
              <a:ext cx="4762" cy="7938"/>
            </p14:xfrm>
          </p:contentPart>
        </mc:Choice>
        <mc:Fallback xmlns="">
          <p:pic>
            <p:nvPicPr>
              <p:cNvPr id="276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723" y="879809"/>
                <a:ext cx="29763" cy="23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6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5513" y="747713"/>
              <a:ext cx="130175" cy="230187"/>
            </p14:xfrm>
          </p:contentPart>
        </mc:Choice>
        <mc:Fallback xmlns="">
          <p:pic>
            <p:nvPicPr>
              <p:cNvPr id="276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5472" y="738258"/>
                <a:ext cx="150974" cy="25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6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2375" y="852488"/>
              <a:ext cx="6350" cy="11112"/>
            </p14:xfrm>
          </p:contentPart>
        </mc:Choice>
        <mc:Fallback xmlns="">
          <p:pic>
            <p:nvPicPr>
              <p:cNvPr id="276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11792" y="843807"/>
                <a:ext cx="25400" cy="2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6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4138" y="758825"/>
              <a:ext cx="255587" cy="203200"/>
            </p14:xfrm>
          </p:contentPart>
        </mc:Choice>
        <mc:Fallback xmlns="">
          <p:pic>
            <p:nvPicPr>
              <p:cNvPr id="276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44059" y="748358"/>
                <a:ext cx="276106" cy="220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6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8313" y="842963"/>
              <a:ext cx="1587" cy="15875"/>
            </p14:xfrm>
          </p:contentPart>
        </mc:Choice>
        <mc:Fallback xmlns="">
          <p:pic>
            <p:nvPicPr>
              <p:cNvPr id="276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0113" y="830960"/>
                <a:ext cx="16664" cy="36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6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3413" y="730250"/>
              <a:ext cx="146050" cy="195263"/>
            </p14:xfrm>
          </p:contentPart>
        </mc:Choice>
        <mc:Fallback xmlns="">
          <p:pic>
            <p:nvPicPr>
              <p:cNvPr id="276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96906" y="719744"/>
                <a:ext cx="159426" cy="212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6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7888" y="725488"/>
              <a:ext cx="15875" cy="166687"/>
            </p14:xfrm>
          </p:contentPart>
        </mc:Choice>
        <mc:Fallback xmlns="">
          <p:pic>
            <p:nvPicPr>
              <p:cNvPr id="276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37190" y="714910"/>
                <a:ext cx="38307" cy="18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6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4263" y="1412875"/>
              <a:ext cx="989012" cy="396875"/>
            </p14:xfrm>
          </p:contentPart>
        </mc:Choice>
        <mc:Fallback xmlns="">
          <p:pic>
            <p:nvPicPr>
              <p:cNvPr id="276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5242" y="1401361"/>
                <a:ext cx="1008136" cy="416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6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3200" y="1927225"/>
              <a:ext cx="117475" cy="153988"/>
            </p14:xfrm>
          </p:contentPart>
        </mc:Choice>
        <mc:Fallback xmlns="">
          <p:pic>
            <p:nvPicPr>
              <p:cNvPr id="276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16374" y="1917871"/>
                <a:ext cx="134719" cy="171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6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9888" y="1893888"/>
              <a:ext cx="2128837" cy="349250"/>
            </p14:xfrm>
          </p:contentPart>
        </mc:Choice>
        <mc:Fallback xmlns="">
          <p:pic>
            <p:nvPicPr>
              <p:cNvPr id="276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28723" y="1883796"/>
                <a:ext cx="2147205" cy="368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6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4838" y="1882775"/>
              <a:ext cx="1490662" cy="477838"/>
            </p14:xfrm>
          </p:contentPart>
        </mc:Choice>
        <mc:Fallback xmlns="">
          <p:pic>
            <p:nvPicPr>
              <p:cNvPr id="276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04737" y="1871604"/>
                <a:ext cx="1511586" cy="50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66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6375" y="1909763"/>
              <a:ext cx="1262063" cy="425450"/>
            </p14:xfrm>
          </p:contentPart>
        </mc:Choice>
        <mc:Fallback xmlns="">
          <p:pic>
            <p:nvPicPr>
              <p:cNvPr id="2766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46284" y="1900389"/>
                <a:ext cx="1281524" cy="446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66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5288" y="1697038"/>
              <a:ext cx="835025" cy="352425"/>
            </p14:xfrm>
          </p:contentPart>
        </mc:Choice>
        <mc:Fallback xmlns="">
          <p:pic>
            <p:nvPicPr>
              <p:cNvPr id="2766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04140" y="1686534"/>
                <a:ext cx="853006" cy="369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66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863" y="2601913"/>
              <a:ext cx="3163887" cy="204787"/>
            </p14:xfrm>
          </p:contentPart>
        </mc:Choice>
        <mc:Fallback xmlns="">
          <p:pic>
            <p:nvPicPr>
              <p:cNvPr id="2766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8345" y="2591818"/>
                <a:ext cx="3185483" cy="223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66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7938" y="2514600"/>
              <a:ext cx="252412" cy="468313"/>
            </p14:xfrm>
          </p:contentPart>
        </mc:Choice>
        <mc:Fallback xmlns="">
          <p:pic>
            <p:nvPicPr>
              <p:cNvPr id="2766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67451" y="2504490"/>
                <a:ext cx="269047" cy="490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66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5300" y="2565400"/>
              <a:ext cx="1265238" cy="395288"/>
            </p14:xfrm>
          </p:contentPart>
        </mc:Choice>
        <mc:Fallback xmlns="">
          <p:pic>
            <p:nvPicPr>
              <p:cNvPr id="2766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54846" y="2553880"/>
                <a:ext cx="1283261" cy="419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67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788" y="1042988"/>
              <a:ext cx="2287587" cy="214312"/>
            </p14:xfrm>
          </p:contentPart>
        </mc:Choice>
        <mc:Fallback xmlns="">
          <p:pic>
            <p:nvPicPr>
              <p:cNvPr id="2767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067" y="1033983"/>
                <a:ext cx="2307028" cy="22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1025"/>
            <a:ext cx="8686943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78792" y="958176"/>
              <a:ext cx="464040" cy="390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0432" y="938376"/>
                <a:ext cx="50220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475352" y="2450736"/>
              <a:ext cx="4566600" cy="467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7072" y="2440656"/>
                <a:ext cx="45842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281952" y="5183856"/>
              <a:ext cx="8418240" cy="1357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7192" y="5164056"/>
                <a:ext cx="8456040" cy="13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/>
              <p14:cNvContentPartPr/>
              <p14:nvPr/>
            </p14:nvContentPartPr>
            <p14:xfrm>
              <a:off x="173952" y="2686536"/>
              <a:ext cx="864360" cy="4496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3152" y="2666376"/>
                <a:ext cx="8953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6" name="Ink 55"/>
              <p14:cNvContentPartPr/>
              <p14:nvPr/>
            </p14:nvContentPartPr>
            <p14:xfrm>
              <a:off x="6073632" y="973296"/>
              <a:ext cx="752040" cy="3909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69672" y="957816"/>
                <a:ext cx="7714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7" name="Ink 56"/>
              <p14:cNvContentPartPr/>
              <p14:nvPr/>
            </p14:nvContentPartPr>
            <p14:xfrm>
              <a:off x="2151432" y="2814696"/>
              <a:ext cx="2287440" cy="4456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34872" y="2794536"/>
                <a:ext cx="232416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8" name="Ink 57"/>
              <p14:cNvContentPartPr/>
              <p14:nvPr/>
            </p14:nvContentPartPr>
            <p14:xfrm>
              <a:off x="2309112" y="2715696"/>
              <a:ext cx="546840" cy="2116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05152" y="2696976"/>
                <a:ext cx="569520" cy="24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49792" y="180936"/>
              <a:ext cx="7945920" cy="1783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672" y="165816"/>
                <a:ext cx="7965720" cy="18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5924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8175"/>
            <a:ext cx="8686800" cy="464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156312" y="2567016"/>
              <a:ext cx="1578960" cy="525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12" y="2556936"/>
                <a:ext cx="159300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2030832" y="2995416"/>
              <a:ext cx="844560" cy="680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3992" y="2986056"/>
                <a:ext cx="8607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3724992" y="3064536"/>
              <a:ext cx="194400" cy="644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1032" y="3059856"/>
                <a:ext cx="203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/>
              <p14:cNvContentPartPr/>
              <p14:nvPr/>
            </p14:nvContentPartPr>
            <p14:xfrm>
              <a:off x="477432" y="3314016"/>
              <a:ext cx="2584080" cy="100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592" y="3306096"/>
                <a:ext cx="25988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/>
              <p14:cNvContentPartPr/>
              <p14:nvPr/>
            </p14:nvContentPartPr>
            <p14:xfrm>
              <a:off x="10872" y="2422296"/>
              <a:ext cx="750240" cy="3283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72" y="2414016"/>
                <a:ext cx="7639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/>
              <p14:cNvContentPartPr/>
              <p14:nvPr/>
            </p14:nvContentPartPr>
            <p14:xfrm>
              <a:off x="55872" y="2563776"/>
              <a:ext cx="604080" cy="25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752" y="2553336"/>
                <a:ext cx="6206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/>
              <p14:cNvContentPartPr/>
              <p14:nvPr/>
            </p14:nvContentPartPr>
            <p14:xfrm>
              <a:off x="1542672" y="2658096"/>
              <a:ext cx="45360" cy="172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35472" y="2650896"/>
                <a:ext cx="572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522432" y="3602376"/>
              <a:ext cx="1794600" cy="388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6312" y="3595536"/>
                <a:ext cx="18093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/>
              <p14:cNvContentPartPr/>
              <p14:nvPr/>
            </p14:nvContentPartPr>
            <p14:xfrm>
              <a:off x="2471832" y="3316176"/>
              <a:ext cx="575640" cy="1306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67512" y="3307536"/>
                <a:ext cx="5886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/>
              <p14:cNvContentPartPr/>
              <p14:nvPr/>
            </p14:nvContentPartPr>
            <p14:xfrm>
              <a:off x="882792" y="3568176"/>
              <a:ext cx="2256120" cy="432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5592" y="3559536"/>
                <a:ext cx="22719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/>
              <p14:cNvContentPartPr/>
              <p14:nvPr/>
            </p14:nvContentPartPr>
            <p14:xfrm>
              <a:off x="132552" y="3697416"/>
              <a:ext cx="432720" cy="163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8592" y="3689856"/>
                <a:ext cx="441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/>
              <p14:cNvContentPartPr/>
              <p14:nvPr/>
            </p14:nvContentPartPr>
            <p14:xfrm>
              <a:off x="1577592" y="3823776"/>
              <a:ext cx="346320" cy="107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70032" y="3815856"/>
                <a:ext cx="3636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Ink 35"/>
              <p14:cNvContentPartPr/>
              <p14:nvPr/>
            </p14:nvContentPartPr>
            <p14:xfrm>
              <a:off x="284472" y="4176936"/>
              <a:ext cx="3010680" cy="4230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7621" y="4169009"/>
                <a:ext cx="3025102" cy="438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Ink 36"/>
              <p14:cNvContentPartPr/>
              <p14:nvPr/>
            </p14:nvContentPartPr>
            <p14:xfrm>
              <a:off x="-43848" y="4027176"/>
              <a:ext cx="960480" cy="4046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48168" y="4023216"/>
                <a:ext cx="9687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/>
              <p14:cNvContentPartPr/>
              <p14:nvPr/>
            </p14:nvContentPartPr>
            <p14:xfrm>
              <a:off x="-479808" y="2688336"/>
              <a:ext cx="484200" cy="22082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493128" y="2678976"/>
                <a:ext cx="505800" cy="22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 40"/>
              <p14:cNvContentPartPr/>
              <p14:nvPr/>
            </p14:nvContentPartPr>
            <p14:xfrm>
              <a:off x="-228528" y="1902096"/>
              <a:ext cx="1185120" cy="3531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232488" y="1887696"/>
                <a:ext cx="1203480" cy="37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763000" cy="4685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899232" y="1259136"/>
              <a:ext cx="1173600" cy="56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2032" y="1246176"/>
                <a:ext cx="119376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4422672" y="1409256"/>
              <a:ext cx="932760" cy="644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072" y="1396656"/>
                <a:ext cx="95796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2"/>
              <p14:cNvContentPartPr/>
              <p14:nvPr/>
            </p14:nvContentPartPr>
            <p14:xfrm>
              <a:off x="1984392" y="2999376"/>
              <a:ext cx="1468080" cy="594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6472" y="2985696"/>
                <a:ext cx="1492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3" name="Ink 62"/>
              <p14:cNvContentPartPr/>
              <p14:nvPr/>
            </p14:nvContentPartPr>
            <p14:xfrm>
              <a:off x="1600272" y="1173456"/>
              <a:ext cx="600120" cy="6501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4512" y="1160496"/>
                <a:ext cx="61848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1857" name="Ink 121856"/>
              <p14:cNvContentPartPr/>
              <p14:nvPr/>
            </p14:nvContentPartPr>
            <p14:xfrm>
              <a:off x="2230272" y="1287216"/>
              <a:ext cx="568800" cy="528120"/>
            </p14:xfrm>
          </p:contentPart>
        </mc:Choice>
        <mc:Fallback xmlns="">
          <p:pic>
            <p:nvPicPr>
              <p:cNvPr id="121857" name="Ink 1218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24152" y="1274976"/>
                <a:ext cx="58752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859" name="Ink 121858"/>
              <p14:cNvContentPartPr/>
              <p14:nvPr/>
            </p14:nvContentPartPr>
            <p14:xfrm>
              <a:off x="2241072" y="1789776"/>
              <a:ext cx="8640" cy="5760"/>
            </p14:xfrm>
          </p:contentPart>
        </mc:Choice>
        <mc:Fallback xmlns="">
          <p:pic>
            <p:nvPicPr>
              <p:cNvPr id="121859" name="Ink 12185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37112" y="1785816"/>
                <a:ext cx="162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1861" name="Ink 121860"/>
              <p14:cNvContentPartPr/>
              <p14:nvPr/>
            </p14:nvContentPartPr>
            <p14:xfrm>
              <a:off x="3234672" y="1516536"/>
              <a:ext cx="177840" cy="257760"/>
            </p14:xfrm>
          </p:contentPart>
        </mc:Choice>
        <mc:Fallback xmlns="">
          <p:pic>
            <p:nvPicPr>
              <p:cNvPr id="121861" name="Ink 12186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23512" y="1512216"/>
                <a:ext cx="2048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864" name="Ink 121863"/>
              <p14:cNvContentPartPr/>
              <p14:nvPr/>
            </p14:nvContentPartPr>
            <p14:xfrm>
              <a:off x="839232" y="2614536"/>
              <a:ext cx="492120" cy="378000"/>
            </p14:xfrm>
          </p:contentPart>
        </mc:Choice>
        <mc:Fallback xmlns="">
          <p:pic>
            <p:nvPicPr>
              <p:cNvPr id="121864" name="Ink 12186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4912" y="2603376"/>
                <a:ext cx="507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1875" name="Ink 121874"/>
              <p14:cNvContentPartPr/>
              <p14:nvPr/>
            </p14:nvContentPartPr>
            <p14:xfrm>
              <a:off x="940032" y="796536"/>
              <a:ext cx="514080" cy="535680"/>
            </p14:xfrm>
          </p:contentPart>
        </mc:Choice>
        <mc:Fallback xmlns="">
          <p:pic>
            <p:nvPicPr>
              <p:cNvPr id="121875" name="Ink 12187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1752" y="786456"/>
                <a:ext cx="52704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1881" name="Ink 121880"/>
              <p14:cNvContentPartPr/>
              <p14:nvPr/>
            </p14:nvContentPartPr>
            <p14:xfrm>
              <a:off x="3878712" y="2402496"/>
              <a:ext cx="357480" cy="204120"/>
            </p14:xfrm>
          </p:contentPart>
        </mc:Choice>
        <mc:Fallback xmlns="">
          <p:pic>
            <p:nvPicPr>
              <p:cNvPr id="121881" name="Ink 12188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74752" y="2388456"/>
                <a:ext cx="3758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1890" name="Ink 121889"/>
              <p14:cNvContentPartPr/>
              <p14:nvPr/>
            </p14:nvContentPartPr>
            <p14:xfrm>
              <a:off x="2008872" y="1623096"/>
              <a:ext cx="981000" cy="786240"/>
            </p14:xfrm>
          </p:contentPart>
        </mc:Choice>
        <mc:Fallback xmlns="">
          <p:pic>
            <p:nvPicPr>
              <p:cNvPr id="121890" name="Ink 12188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98432" y="1611576"/>
                <a:ext cx="100332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1902" name="Ink 121901"/>
              <p14:cNvContentPartPr/>
              <p14:nvPr/>
            </p14:nvContentPartPr>
            <p14:xfrm>
              <a:off x="3663072" y="2651616"/>
              <a:ext cx="525960" cy="458640"/>
            </p14:xfrm>
          </p:contentPart>
        </mc:Choice>
        <mc:Fallback xmlns="">
          <p:pic>
            <p:nvPicPr>
              <p:cNvPr id="121902" name="Ink 12190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56592" y="2636136"/>
                <a:ext cx="54792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1904" name="Ink 121903"/>
              <p14:cNvContentPartPr/>
              <p14:nvPr/>
            </p14:nvContentPartPr>
            <p14:xfrm>
              <a:off x="3720672" y="2735856"/>
              <a:ext cx="304560" cy="945720"/>
            </p14:xfrm>
          </p:contentPart>
        </mc:Choice>
        <mc:Fallback xmlns="">
          <p:pic>
            <p:nvPicPr>
              <p:cNvPr id="121904" name="Ink 12190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10592" y="2727936"/>
                <a:ext cx="327240" cy="9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908" name="Ink 121907"/>
              <p14:cNvContentPartPr/>
              <p14:nvPr/>
            </p14:nvContentPartPr>
            <p14:xfrm>
              <a:off x="2850912" y="1594296"/>
              <a:ext cx="504000" cy="230760"/>
            </p14:xfrm>
          </p:contentPart>
        </mc:Choice>
        <mc:Fallback xmlns="">
          <p:pic>
            <p:nvPicPr>
              <p:cNvPr id="121908" name="Ink 12190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44432" y="1584216"/>
                <a:ext cx="5234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1914" name="Ink 121913"/>
              <p14:cNvContentPartPr/>
              <p14:nvPr/>
            </p14:nvContentPartPr>
            <p14:xfrm>
              <a:off x="2118312" y="1533096"/>
              <a:ext cx="903240" cy="685440"/>
            </p14:xfrm>
          </p:contentPart>
        </mc:Choice>
        <mc:Fallback xmlns="">
          <p:pic>
            <p:nvPicPr>
              <p:cNvPr id="121914" name="Ink 12191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3912" y="1519056"/>
                <a:ext cx="93276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1915" name="Ink 121914"/>
              <p14:cNvContentPartPr/>
              <p14:nvPr/>
            </p14:nvContentPartPr>
            <p14:xfrm>
              <a:off x="2308752" y="2014056"/>
              <a:ext cx="628920" cy="99360"/>
            </p14:xfrm>
          </p:contentPart>
        </mc:Choice>
        <mc:Fallback xmlns="">
          <p:pic>
            <p:nvPicPr>
              <p:cNvPr id="121915" name="Ink 12191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97592" y="2000016"/>
                <a:ext cx="654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1921" name="Ink 121920"/>
              <p14:cNvContentPartPr/>
              <p14:nvPr/>
            </p14:nvContentPartPr>
            <p14:xfrm>
              <a:off x="4995792" y="1602576"/>
              <a:ext cx="4215600" cy="2238840"/>
            </p14:xfrm>
          </p:contentPart>
        </mc:Choice>
        <mc:Fallback xmlns="">
          <p:pic>
            <p:nvPicPr>
              <p:cNvPr id="121921" name="Ink 1219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82472" y="1584216"/>
                <a:ext cx="4239720" cy="22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1937" name="Ink 121936"/>
              <p14:cNvContentPartPr/>
              <p14:nvPr/>
            </p14:nvContentPartPr>
            <p14:xfrm>
              <a:off x="6988752" y="1473696"/>
              <a:ext cx="2240280" cy="1360080"/>
            </p14:xfrm>
          </p:contentPart>
        </mc:Choice>
        <mc:Fallback xmlns="">
          <p:pic>
            <p:nvPicPr>
              <p:cNvPr id="121937" name="Ink 12193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972552" y="1455696"/>
                <a:ext cx="2274120" cy="13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1962" name="Ink 121961"/>
              <p14:cNvContentPartPr/>
              <p14:nvPr/>
            </p14:nvContentPartPr>
            <p14:xfrm>
              <a:off x="778032" y="2879136"/>
              <a:ext cx="2689920" cy="1270440"/>
            </p14:xfrm>
          </p:contentPart>
        </mc:Choice>
        <mc:Fallback xmlns="">
          <p:pic>
            <p:nvPicPr>
              <p:cNvPr id="121962" name="Ink 12196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5432" y="2869776"/>
                <a:ext cx="2713680" cy="12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1979" name="Ink 121978"/>
              <p14:cNvContentPartPr/>
              <p14:nvPr/>
            </p14:nvContentPartPr>
            <p14:xfrm>
              <a:off x="6617952" y="3731256"/>
              <a:ext cx="978480" cy="462600"/>
            </p14:xfrm>
          </p:contentPart>
        </mc:Choice>
        <mc:Fallback xmlns="">
          <p:pic>
            <p:nvPicPr>
              <p:cNvPr id="121979" name="Ink 12197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606072" y="3716856"/>
                <a:ext cx="10018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1990" name="Ink 121989"/>
              <p14:cNvContentPartPr/>
              <p14:nvPr/>
            </p14:nvContentPartPr>
            <p14:xfrm>
              <a:off x="6621192" y="4003416"/>
              <a:ext cx="1449360" cy="171720"/>
            </p14:xfrm>
          </p:contentPart>
        </mc:Choice>
        <mc:Fallback xmlns="">
          <p:pic>
            <p:nvPicPr>
              <p:cNvPr id="121990" name="Ink 12198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10032" y="3990096"/>
                <a:ext cx="14738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1991" name="Ink 121990"/>
              <p14:cNvContentPartPr/>
              <p14:nvPr/>
            </p14:nvContentPartPr>
            <p14:xfrm>
              <a:off x="6757632" y="3123216"/>
              <a:ext cx="627120" cy="1211760"/>
            </p14:xfrm>
          </p:contentPart>
        </mc:Choice>
        <mc:Fallback xmlns="">
          <p:pic>
            <p:nvPicPr>
              <p:cNvPr id="121991" name="Ink 12199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39992" y="3105576"/>
                <a:ext cx="653760" cy="12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1993" name="Ink 121992"/>
              <p14:cNvContentPartPr/>
              <p14:nvPr/>
            </p14:nvContentPartPr>
            <p14:xfrm>
              <a:off x="7175592" y="2703816"/>
              <a:ext cx="1604520" cy="706680"/>
            </p14:xfrm>
          </p:contentPart>
        </mc:Choice>
        <mc:Fallback xmlns="">
          <p:pic>
            <p:nvPicPr>
              <p:cNvPr id="121993" name="Ink 12199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164072" y="2690856"/>
                <a:ext cx="1632240" cy="7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1996" name="Ink 121995"/>
              <p14:cNvContentPartPr/>
              <p14:nvPr/>
            </p14:nvContentPartPr>
            <p14:xfrm>
              <a:off x="829512" y="4138776"/>
              <a:ext cx="431640" cy="232560"/>
            </p14:xfrm>
          </p:contentPart>
        </mc:Choice>
        <mc:Fallback xmlns="">
          <p:pic>
            <p:nvPicPr>
              <p:cNvPr id="121996" name="Ink 12199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17632" y="4124016"/>
                <a:ext cx="4582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2004" name="Ink 122003"/>
              <p14:cNvContentPartPr/>
              <p14:nvPr/>
            </p14:nvContentPartPr>
            <p14:xfrm>
              <a:off x="2186712" y="4090536"/>
              <a:ext cx="2447280" cy="336240"/>
            </p14:xfrm>
          </p:contentPart>
        </mc:Choice>
        <mc:Fallback xmlns="">
          <p:pic>
            <p:nvPicPr>
              <p:cNvPr id="122004" name="Ink 12200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173392" y="4076856"/>
                <a:ext cx="24735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2006" name="Ink 122005"/>
              <p14:cNvContentPartPr/>
              <p14:nvPr/>
            </p14:nvContentPartPr>
            <p14:xfrm>
              <a:off x="3929112" y="3505176"/>
              <a:ext cx="2064600" cy="489600"/>
            </p14:xfrm>
          </p:contentPart>
        </mc:Choice>
        <mc:Fallback xmlns="">
          <p:pic>
            <p:nvPicPr>
              <p:cNvPr id="122006" name="Ink 122005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24432" y="3492216"/>
                <a:ext cx="208224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2015" name="Ink 122014"/>
              <p14:cNvContentPartPr/>
              <p14:nvPr/>
            </p14:nvContentPartPr>
            <p14:xfrm>
              <a:off x="474912" y="3726936"/>
              <a:ext cx="375840" cy="217800"/>
            </p14:xfrm>
          </p:contentPart>
        </mc:Choice>
        <mc:Fallback xmlns="">
          <p:pic>
            <p:nvPicPr>
              <p:cNvPr id="122015" name="Ink 12201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9512" y="3715056"/>
                <a:ext cx="3931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2019" name="Ink 122018"/>
              <p14:cNvContentPartPr/>
              <p14:nvPr/>
            </p14:nvContentPartPr>
            <p14:xfrm>
              <a:off x="1456992" y="4934376"/>
              <a:ext cx="1083600" cy="41400"/>
            </p14:xfrm>
          </p:contentPart>
        </mc:Choice>
        <mc:Fallback xmlns="">
          <p:pic>
            <p:nvPicPr>
              <p:cNvPr id="122019" name="Ink 12201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452312" y="4923216"/>
                <a:ext cx="10933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2024" name="Ink 122023"/>
              <p14:cNvContentPartPr/>
              <p14:nvPr/>
            </p14:nvContentPartPr>
            <p14:xfrm>
              <a:off x="4543632" y="4915656"/>
              <a:ext cx="1185840" cy="50400"/>
            </p14:xfrm>
          </p:contentPart>
        </mc:Choice>
        <mc:Fallback xmlns="">
          <p:pic>
            <p:nvPicPr>
              <p:cNvPr id="122024" name="Ink 12202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531752" y="4910976"/>
                <a:ext cx="12168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2026" name="Ink 122025"/>
              <p14:cNvContentPartPr/>
              <p14:nvPr/>
            </p14:nvContentPartPr>
            <p14:xfrm>
              <a:off x="5891472" y="4935456"/>
              <a:ext cx="1790280" cy="362880"/>
            </p14:xfrm>
          </p:contentPart>
        </mc:Choice>
        <mc:Fallback xmlns="">
          <p:pic>
            <p:nvPicPr>
              <p:cNvPr id="122026" name="Ink 12202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84992" y="4919256"/>
                <a:ext cx="18118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2028" name="Ink 122027"/>
              <p14:cNvContentPartPr/>
              <p14:nvPr/>
            </p14:nvContentPartPr>
            <p14:xfrm>
              <a:off x="7972992" y="4943736"/>
              <a:ext cx="733320" cy="48240"/>
            </p14:xfrm>
          </p:contentPart>
        </mc:Choice>
        <mc:Fallback xmlns="">
          <p:pic>
            <p:nvPicPr>
              <p:cNvPr id="122028" name="Ink 12202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962912" y="4937256"/>
                <a:ext cx="7567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2033" name="Ink 122032"/>
              <p14:cNvContentPartPr/>
              <p14:nvPr/>
            </p14:nvContentPartPr>
            <p14:xfrm>
              <a:off x="1386432" y="4044456"/>
              <a:ext cx="4400640" cy="1329480"/>
            </p14:xfrm>
          </p:contentPart>
        </mc:Choice>
        <mc:Fallback xmlns="">
          <p:pic>
            <p:nvPicPr>
              <p:cNvPr id="122033" name="Ink 12203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78152" y="4030416"/>
                <a:ext cx="442332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2034" name="Ink 122033"/>
              <p14:cNvContentPartPr/>
              <p14:nvPr/>
            </p14:nvContentPartPr>
            <p14:xfrm>
              <a:off x="775152" y="4102776"/>
              <a:ext cx="1236240" cy="660600"/>
            </p14:xfrm>
          </p:contentPart>
        </mc:Choice>
        <mc:Fallback xmlns="">
          <p:pic>
            <p:nvPicPr>
              <p:cNvPr id="122034" name="Ink 12203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5792" y="4089816"/>
                <a:ext cx="1260000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2035" name="Ink 122034"/>
              <p14:cNvContentPartPr/>
              <p14:nvPr/>
            </p14:nvContentPartPr>
            <p14:xfrm>
              <a:off x="5030712" y="4780656"/>
              <a:ext cx="619920" cy="239760"/>
            </p14:xfrm>
          </p:contentPart>
        </mc:Choice>
        <mc:Fallback xmlns="">
          <p:pic>
            <p:nvPicPr>
              <p:cNvPr id="122035" name="Ink 12203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026752" y="4762656"/>
                <a:ext cx="641880" cy="27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52500"/>
            <a:ext cx="8610600" cy="451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2077632" y="3962736"/>
              <a:ext cx="56520" cy="110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0432" y="3956256"/>
                <a:ext cx="702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2865672" y="4133376"/>
              <a:ext cx="3706560" cy="2473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8112" y="4125816"/>
                <a:ext cx="37220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/>
              <p14:cNvContentPartPr/>
              <p14:nvPr/>
            </p14:nvContentPartPr>
            <p14:xfrm>
              <a:off x="6898752" y="4247856"/>
              <a:ext cx="755640" cy="1497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4792" y="4238856"/>
                <a:ext cx="768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/>
              <p14:cNvContentPartPr/>
              <p14:nvPr/>
            </p14:nvContentPartPr>
            <p14:xfrm>
              <a:off x="1671192" y="3040416"/>
              <a:ext cx="64800" cy="18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7232" y="3036456"/>
                <a:ext cx="727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/>
              <p14:cNvContentPartPr/>
              <p14:nvPr/>
            </p14:nvContentPartPr>
            <p14:xfrm>
              <a:off x="3769632" y="2095776"/>
              <a:ext cx="1194120" cy="6807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65672" y="2091816"/>
                <a:ext cx="120204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/>
              <p14:cNvContentPartPr/>
              <p14:nvPr/>
            </p14:nvContentPartPr>
            <p14:xfrm>
              <a:off x="6422472" y="4708296"/>
              <a:ext cx="404640" cy="2260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17792" y="4702896"/>
                <a:ext cx="4158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/>
              <p14:cNvContentPartPr/>
              <p14:nvPr/>
            </p14:nvContentPartPr>
            <p14:xfrm>
              <a:off x="2016432" y="4195656"/>
              <a:ext cx="861480" cy="1213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12472" y="4188456"/>
                <a:ext cx="8730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/>
              <p14:cNvContentPartPr/>
              <p14:nvPr/>
            </p14:nvContentPartPr>
            <p14:xfrm>
              <a:off x="1824552" y="4913856"/>
              <a:ext cx="5114880" cy="5277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19152" y="4904136"/>
                <a:ext cx="512892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/>
              <p14:cNvContentPartPr/>
              <p14:nvPr/>
            </p14:nvContentPartPr>
            <p14:xfrm>
              <a:off x="1290312" y="4312656"/>
              <a:ext cx="548640" cy="307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82032" y="4303296"/>
                <a:ext cx="566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/>
              <p14:cNvContentPartPr/>
              <p14:nvPr/>
            </p14:nvContentPartPr>
            <p14:xfrm>
              <a:off x="1258632" y="3880656"/>
              <a:ext cx="357480" cy="2876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52512" y="3873456"/>
                <a:ext cx="3675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/>
              <p14:cNvContentPartPr/>
              <p14:nvPr/>
            </p14:nvContentPartPr>
            <p14:xfrm>
              <a:off x="1205712" y="3797856"/>
              <a:ext cx="281160" cy="1998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01392" y="3791016"/>
                <a:ext cx="2898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/>
              <p14:cNvContentPartPr/>
              <p14:nvPr/>
            </p14:nvContentPartPr>
            <p14:xfrm>
              <a:off x="4689432" y="4298256"/>
              <a:ext cx="848520" cy="5245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80432" y="4288176"/>
                <a:ext cx="867600" cy="54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7763"/>
            <a:ext cx="8687097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737152" y="2015136"/>
              <a:ext cx="4016880" cy="510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552" y="2001816"/>
                <a:ext cx="404244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5235552" y="2333016"/>
              <a:ext cx="14760" cy="15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8352" y="2327976"/>
                <a:ext cx="306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/>
              <p14:cNvContentPartPr/>
              <p14:nvPr/>
            </p14:nvContentPartPr>
            <p14:xfrm>
              <a:off x="640152" y="2942136"/>
              <a:ext cx="455040" cy="3679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1152" y="2927376"/>
                <a:ext cx="4791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/>
              <p14:cNvContentPartPr/>
              <p14:nvPr/>
            </p14:nvContentPartPr>
            <p14:xfrm>
              <a:off x="1250712" y="3490416"/>
              <a:ext cx="444960" cy="349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5312" y="3477816"/>
                <a:ext cx="4550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/>
              <p14:cNvContentPartPr/>
              <p14:nvPr/>
            </p14:nvContentPartPr>
            <p14:xfrm>
              <a:off x="1888632" y="3911976"/>
              <a:ext cx="834840" cy="189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81072" y="3899376"/>
                <a:ext cx="8550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/>
              <p14:cNvContentPartPr/>
              <p14:nvPr/>
            </p14:nvContentPartPr>
            <p14:xfrm>
              <a:off x="1537632" y="2220336"/>
              <a:ext cx="359640" cy="314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26472" y="2203776"/>
                <a:ext cx="3873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/>
              <p14:cNvContentPartPr/>
              <p14:nvPr/>
            </p14:nvContentPartPr>
            <p14:xfrm>
              <a:off x="4376232" y="4112496"/>
              <a:ext cx="1268280" cy="120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70832" y="4107096"/>
                <a:ext cx="1282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5404752" y="3358296"/>
              <a:ext cx="564120" cy="4525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95752" y="3346416"/>
                <a:ext cx="5864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/>
              <p14:cNvContentPartPr/>
              <p14:nvPr/>
            </p14:nvContentPartPr>
            <p14:xfrm>
              <a:off x="1722672" y="4401216"/>
              <a:ext cx="638640" cy="727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12952" y="4390416"/>
                <a:ext cx="6526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 29"/>
              <p14:cNvContentPartPr/>
              <p14:nvPr/>
            </p14:nvContentPartPr>
            <p14:xfrm>
              <a:off x="803232" y="2344536"/>
              <a:ext cx="328320" cy="2520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9272" y="2333016"/>
                <a:ext cx="3405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/>
              <p14:cNvContentPartPr/>
              <p14:nvPr/>
            </p14:nvContentPartPr>
            <p14:xfrm>
              <a:off x="1589472" y="2382336"/>
              <a:ext cx="796680" cy="5713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76152" y="2369376"/>
                <a:ext cx="8233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Ink 31"/>
              <p14:cNvContentPartPr/>
              <p14:nvPr/>
            </p14:nvContentPartPr>
            <p14:xfrm>
              <a:off x="899712" y="2765376"/>
              <a:ext cx="353160" cy="2592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5032" y="2750976"/>
                <a:ext cx="3722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/>
              <p14:cNvContentPartPr/>
              <p14:nvPr/>
            </p14:nvContentPartPr>
            <p14:xfrm>
              <a:off x="3386952" y="4415256"/>
              <a:ext cx="1462680" cy="1540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76872" y="4404456"/>
                <a:ext cx="14792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Ink 35"/>
              <p14:cNvContentPartPr/>
              <p14:nvPr/>
            </p14:nvContentPartPr>
            <p14:xfrm>
              <a:off x="6850512" y="4097376"/>
              <a:ext cx="1064160" cy="4280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41872" y="4086216"/>
                <a:ext cx="10825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/>
              <p14:cNvContentPartPr/>
              <p14:nvPr/>
            </p14:nvContentPartPr>
            <p14:xfrm>
              <a:off x="3865392" y="4197456"/>
              <a:ext cx="915120" cy="12013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55672" y="4192776"/>
                <a:ext cx="92952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 40"/>
              <p14:cNvContentPartPr/>
              <p14:nvPr/>
            </p14:nvContentPartPr>
            <p14:xfrm>
              <a:off x="815472" y="1681776"/>
              <a:ext cx="281520" cy="4464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7552" y="1676736"/>
                <a:ext cx="29808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Ink 41"/>
              <p14:cNvContentPartPr/>
              <p14:nvPr/>
            </p14:nvContentPartPr>
            <p14:xfrm>
              <a:off x="2570112" y="2952216"/>
              <a:ext cx="674640" cy="4442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55352" y="2937816"/>
                <a:ext cx="703800" cy="47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85800"/>
            <a:ext cx="8534400" cy="450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/>
              <p14:cNvContentPartPr/>
              <p14:nvPr/>
            </p14:nvContentPartPr>
            <p14:xfrm>
              <a:off x="6833952" y="2984616"/>
              <a:ext cx="1757160" cy="5713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4232" y="2972736"/>
                <a:ext cx="178200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1" name="Ink 60"/>
              <p14:cNvContentPartPr/>
              <p14:nvPr/>
            </p14:nvContentPartPr>
            <p14:xfrm>
              <a:off x="6202872" y="2660616"/>
              <a:ext cx="230760" cy="3315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4952" y="2652696"/>
                <a:ext cx="2455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2" name="Ink 61"/>
              <p14:cNvContentPartPr/>
              <p14:nvPr/>
            </p14:nvContentPartPr>
            <p14:xfrm>
              <a:off x="6300072" y="3112416"/>
              <a:ext cx="239400" cy="2116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96472" y="3103056"/>
                <a:ext cx="2523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4933" name="Ink 124932"/>
              <p14:cNvContentPartPr/>
              <p14:nvPr/>
            </p14:nvContentPartPr>
            <p14:xfrm>
              <a:off x="7729992" y="2025936"/>
              <a:ext cx="1244520" cy="984600"/>
            </p14:xfrm>
          </p:contentPart>
        </mc:Choice>
        <mc:Fallback xmlns="">
          <p:pic>
            <p:nvPicPr>
              <p:cNvPr id="124933" name="Ink 1249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6312" y="2010456"/>
                <a:ext cx="1266480" cy="10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4937" name="Ink 124936"/>
              <p14:cNvContentPartPr/>
              <p14:nvPr/>
            </p14:nvContentPartPr>
            <p14:xfrm>
              <a:off x="6601752" y="1993896"/>
              <a:ext cx="314640" cy="344520"/>
            </p14:xfrm>
          </p:contentPart>
        </mc:Choice>
        <mc:Fallback xmlns="">
          <p:pic>
            <p:nvPicPr>
              <p:cNvPr id="124937" name="Ink 12493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92752" y="1982376"/>
                <a:ext cx="3315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4938" name="Ink 124937"/>
              <p14:cNvContentPartPr/>
              <p14:nvPr/>
            </p14:nvContentPartPr>
            <p14:xfrm>
              <a:off x="7247952" y="2159496"/>
              <a:ext cx="1692360" cy="704520"/>
            </p14:xfrm>
          </p:contentPart>
        </mc:Choice>
        <mc:Fallback xmlns="">
          <p:pic>
            <p:nvPicPr>
              <p:cNvPr id="124938" name="Ink 12493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38952" y="2146536"/>
                <a:ext cx="171576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4939" name="Ink 124938"/>
              <p14:cNvContentPartPr/>
              <p14:nvPr/>
            </p14:nvContentPartPr>
            <p14:xfrm>
              <a:off x="7343712" y="2122056"/>
              <a:ext cx="379440" cy="440640"/>
            </p14:xfrm>
          </p:contentPart>
        </mc:Choice>
        <mc:Fallback xmlns="">
          <p:pic>
            <p:nvPicPr>
              <p:cNvPr id="124939" name="Ink 12493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39752" y="2112336"/>
                <a:ext cx="3916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4974" name="Ink 124973"/>
              <p14:cNvContentPartPr/>
              <p14:nvPr/>
            </p14:nvContentPartPr>
            <p14:xfrm>
              <a:off x="8722512" y="2194416"/>
              <a:ext cx="1787760" cy="1661040"/>
            </p14:xfrm>
          </p:contentPart>
        </mc:Choice>
        <mc:Fallback xmlns="">
          <p:pic>
            <p:nvPicPr>
              <p:cNvPr id="124974" name="Ink 12497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11352" y="2178576"/>
                <a:ext cx="1819080" cy="16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4994" name="Ink 124993"/>
              <p14:cNvContentPartPr/>
              <p14:nvPr/>
            </p14:nvContentPartPr>
            <p14:xfrm>
              <a:off x="6239952" y="3580056"/>
              <a:ext cx="4536000" cy="3452400"/>
            </p14:xfrm>
          </p:contentPart>
        </mc:Choice>
        <mc:Fallback xmlns="">
          <p:pic>
            <p:nvPicPr>
              <p:cNvPr id="124994" name="Ink 12499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31672" y="3575016"/>
                <a:ext cx="4560840" cy="34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4997" name="Ink 124996"/>
              <p14:cNvContentPartPr/>
              <p14:nvPr/>
            </p14:nvContentPartPr>
            <p14:xfrm>
              <a:off x="6956352" y="3062736"/>
              <a:ext cx="232200" cy="159480"/>
            </p14:xfrm>
          </p:contentPart>
        </mc:Choice>
        <mc:Fallback xmlns="">
          <p:pic>
            <p:nvPicPr>
              <p:cNvPr id="124997" name="Ink 12499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9872" y="3050136"/>
                <a:ext cx="2512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5015" name="Ink 125014"/>
              <p14:cNvContentPartPr/>
              <p14:nvPr/>
            </p14:nvContentPartPr>
            <p14:xfrm>
              <a:off x="4184712" y="2019600"/>
              <a:ext cx="628920" cy="910800"/>
            </p14:xfrm>
          </p:contentPart>
        </mc:Choice>
        <mc:Fallback xmlns="">
          <p:pic>
            <p:nvPicPr>
              <p:cNvPr id="125015" name="Ink 1250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4272" y="2000520"/>
                <a:ext cx="650520" cy="9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5054" name="Ink 125053"/>
              <p14:cNvContentPartPr/>
              <p14:nvPr/>
            </p14:nvContentPartPr>
            <p14:xfrm>
              <a:off x="5735952" y="3512160"/>
              <a:ext cx="263880" cy="421920"/>
            </p14:xfrm>
          </p:contentPart>
        </mc:Choice>
        <mc:Fallback xmlns="">
          <p:pic>
            <p:nvPicPr>
              <p:cNvPr id="125054" name="Ink 12505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30552" y="3507120"/>
                <a:ext cx="2743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5055" name="Ink 125054"/>
              <p14:cNvContentPartPr/>
              <p14:nvPr/>
            </p14:nvContentPartPr>
            <p14:xfrm>
              <a:off x="6941232" y="2340576"/>
              <a:ext cx="741960" cy="849600"/>
            </p14:xfrm>
          </p:contentPart>
        </mc:Choice>
        <mc:Fallback xmlns="">
          <p:pic>
            <p:nvPicPr>
              <p:cNvPr id="125055" name="Ink 12505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32232" y="2325456"/>
                <a:ext cx="77040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062" name="Ink 125061"/>
              <p14:cNvContentPartPr/>
              <p14:nvPr/>
            </p14:nvContentPartPr>
            <p14:xfrm>
              <a:off x="594072" y="3256200"/>
              <a:ext cx="2451600" cy="76320"/>
            </p14:xfrm>
          </p:contentPart>
        </mc:Choice>
        <mc:Fallback xmlns="">
          <p:pic>
            <p:nvPicPr>
              <p:cNvPr id="125062" name="Ink 12506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9392" y="3244320"/>
                <a:ext cx="24706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5063" name="Ink 125062"/>
              <p14:cNvContentPartPr/>
              <p14:nvPr/>
            </p14:nvContentPartPr>
            <p14:xfrm>
              <a:off x="3517632" y="2499480"/>
              <a:ext cx="229680" cy="506376"/>
            </p14:xfrm>
          </p:contentPart>
        </mc:Choice>
        <mc:Fallback xmlns="">
          <p:pic>
            <p:nvPicPr>
              <p:cNvPr id="125063" name="Ink 12506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06112" y="2482205"/>
                <a:ext cx="257760" cy="537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5067" name="Ink 125066"/>
              <p14:cNvContentPartPr/>
              <p14:nvPr/>
            </p14:nvContentPartPr>
            <p14:xfrm>
              <a:off x="7557192" y="4945176"/>
              <a:ext cx="855000" cy="123120"/>
            </p14:xfrm>
          </p:contentPart>
        </mc:Choice>
        <mc:Fallback xmlns="">
          <p:pic>
            <p:nvPicPr>
              <p:cNvPr id="125067" name="Ink 12506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47832" y="4929696"/>
                <a:ext cx="879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5068" name="Ink 125067"/>
              <p14:cNvContentPartPr/>
              <p14:nvPr/>
            </p14:nvContentPartPr>
            <p14:xfrm>
              <a:off x="8138592" y="5324616"/>
              <a:ext cx="855360" cy="212400"/>
            </p14:xfrm>
          </p:contentPart>
        </mc:Choice>
        <mc:Fallback xmlns="">
          <p:pic>
            <p:nvPicPr>
              <p:cNvPr id="125068" name="Ink 12506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27432" y="5307336"/>
                <a:ext cx="8841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5070" name="Ink 125069"/>
              <p14:cNvContentPartPr/>
              <p14:nvPr/>
            </p14:nvContentPartPr>
            <p14:xfrm>
              <a:off x="460512" y="3148200"/>
              <a:ext cx="364320" cy="456840"/>
            </p14:xfrm>
          </p:contentPart>
        </mc:Choice>
        <mc:Fallback xmlns="">
          <p:pic>
            <p:nvPicPr>
              <p:cNvPr id="125070" name="Ink 12506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8632" y="3133080"/>
                <a:ext cx="3916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5073" name="Ink 125072"/>
              <p14:cNvContentPartPr/>
              <p14:nvPr/>
            </p14:nvContentPartPr>
            <p14:xfrm>
              <a:off x="6875712" y="3414816"/>
              <a:ext cx="310320" cy="165960"/>
            </p14:xfrm>
          </p:contentPart>
        </mc:Choice>
        <mc:Fallback xmlns="">
          <p:pic>
            <p:nvPicPr>
              <p:cNvPr id="125073" name="Ink 12507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65272" y="3409056"/>
                <a:ext cx="335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5076" name="Ink 125075"/>
              <p14:cNvContentPartPr/>
              <p14:nvPr/>
            </p14:nvContentPartPr>
            <p14:xfrm>
              <a:off x="231912" y="3389400"/>
              <a:ext cx="3597120" cy="2727720"/>
            </p14:xfrm>
          </p:contentPart>
        </mc:Choice>
        <mc:Fallback xmlns="">
          <p:pic>
            <p:nvPicPr>
              <p:cNvPr id="125076" name="Ink 125075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1752" y="3385440"/>
                <a:ext cx="3624480" cy="27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5078" name="Ink 125077"/>
              <p14:cNvContentPartPr/>
              <p14:nvPr/>
            </p14:nvContentPartPr>
            <p14:xfrm>
              <a:off x="3479472" y="3116880"/>
              <a:ext cx="1472400" cy="1502856"/>
            </p14:xfrm>
          </p:contentPart>
        </mc:Choice>
        <mc:Fallback xmlns="">
          <p:pic>
            <p:nvPicPr>
              <p:cNvPr id="125078" name="Ink 12507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72272" y="3104281"/>
                <a:ext cx="1483920" cy="152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5080" name="Ink 125079"/>
              <p14:cNvContentPartPr/>
              <p14:nvPr/>
            </p14:nvContentPartPr>
            <p14:xfrm>
              <a:off x="3566952" y="2966040"/>
              <a:ext cx="1483920" cy="777600"/>
            </p14:xfrm>
          </p:contentPart>
        </mc:Choice>
        <mc:Fallback xmlns="">
          <p:pic>
            <p:nvPicPr>
              <p:cNvPr id="125080" name="Ink 12507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55792" y="2956320"/>
                <a:ext cx="149904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5082" name="Ink 125081"/>
              <p14:cNvContentPartPr/>
              <p14:nvPr/>
            </p14:nvContentPartPr>
            <p14:xfrm>
              <a:off x="4207752" y="3700440"/>
              <a:ext cx="525600" cy="390960"/>
            </p14:xfrm>
          </p:contentPart>
        </mc:Choice>
        <mc:Fallback xmlns="">
          <p:pic>
            <p:nvPicPr>
              <p:cNvPr id="125082" name="Ink 12508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203432" y="3695040"/>
                <a:ext cx="5353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5083" name="Ink 125082"/>
              <p14:cNvContentPartPr/>
              <p14:nvPr/>
            </p14:nvContentPartPr>
            <p14:xfrm>
              <a:off x="3595032" y="4397040"/>
              <a:ext cx="246240" cy="201600"/>
            </p14:xfrm>
          </p:contentPart>
        </mc:Choice>
        <mc:Fallback xmlns="">
          <p:pic>
            <p:nvPicPr>
              <p:cNvPr id="125083" name="Ink 12508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84232" y="4382640"/>
                <a:ext cx="2689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5084" name="Ink 125083"/>
              <p14:cNvContentPartPr/>
              <p14:nvPr/>
            </p14:nvContentPartPr>
            <p14:xfrm>
              <a:off x="311832" y="4811040"/>
              <a:ext cx="569160" cy="513720"/>
            </p14:xfrm>
          </p:contentPart>
        </mc:Choice>
        <mc:Fallback xmlns="">
          <p:pic>
            <p:nvPicPr>
              <p:cNvPr id="125084" name="Ink 12508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3192" y="4807080"/>
                <a:ext cx="584640" cy="52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6325"/>
            <a:ext cx="8645384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11472" y="1724976"/>
              <a:ext cx="421920" cy="369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1752" y="1710936"/>
                <a:ext cx="4449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4699512" y="3008736"/>
              <a:ext cx="243720" cy="314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7272" y="2996856"/>
                <a:ext cx="2620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/>
              <p14:cNvContentPartPr/>
              <p14:nvPr/>
            </p14:nvContentPartPr>
            <p14:xfrm>
              <a:off x="1199232" y="3936096"/>
              <a:ext cx="1442880" cy="3567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0232" y="3927456"/>
                <a:ext cx="14623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k 43"/>
              <p14:cNvContentPartPr/>
              <p14:nvPr/>
            </p14:nvContentPartPr>
            <p14:xfrm>
              <a:off x="6445152" y="2364696"/>
              <a:ext cx="709920" cy="6361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8312" y="2360016"/>
                <a:ext cx="72144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5" name="Ink 54"/>
              <p14:cNvContentPartPr/>
              <p14:nvPr/>
            </p14:nvContentPartPr>
            <p14:xfrm>
              <a:off x="6174792" y="3672216"/>
              <a:ext cx="2259360" cy="6951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0832" y="3653136"/>
                <a:ext cx="22816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" name="Ink 58"/>
              <p14:cNvContentPartPr/>
              <p14:nvPr/>
            </p14:nvContentPartPr>
            <p14:xfrm>
              <a:off x="593352" y="3597696"/>
              <a:ext cx="453600" cy="3355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9392" y="3588336"/>
                <a:ext cx="4615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5952" name="Ink 125951"/>
              <p14:cNvContentPartPr/>
              <p14:nvPr/>
            </p14:nvContentPartPr>
            <p14:xfrm>
              <a:off x="5031792" y="3753576"/>
              <a:ext cx="962640" cy="734400"/>
            </p14:xfrm>
          </p:contentPart>
        </mc:Choice>
        <mc:Fallback xmlns="">
          <p:pic>
            <p:nvPicPr>
              <p:cNvPr id="125952" name="Ink 12595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19552" y="3740616"/>
                <a:ext cx="99072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5953" name="Ink 125952"/>
              <p14:cNvContentPartPr/>
              <p14:nvPr/>
            </p14:nvContentPartPr>
            <p14:xfrm>
              <a:off x="5378112" y="4479336"/>
              <a:ext cx="3372840" cy="523800"/>
            </p14:xfrm>
          </p:contentPart>
        </mc:Choice>
        <mc:Fallback xmlns="">
          <p:pic>
            <p:nvPicPr>
              <p:cNvPr id="125953" name="Ink 12595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61552" y="4466736"/>
                <a:ext cx="340884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5957" name="Ink 125956"/>
              <p14:cNvContentPartPr/>
              <p14:nvPr/>
            </p14:nvContentPartPr>
            <p14:xfrm>
              <a:off x="6216912" y="2940696"/>
              <a:ext cx="545760" cy="522720"/>
            </p14:xfrm>
          </p:contentPart>
        </mc:Choice>
        <mc:Fallback xmlns="">
          <p:pic>
            <p:nvPicPr>
              <p:cNvPr id="125957" name="Ink 12595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03232" y="2927016"/>
                <a:ext cx="57240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5958" name="Ink 125957"/>
              <p14:cNvContentPartPr/>
              <p14:nvPr/>
            </p14:nvContentPartPr>
            <p14:xfrm>
              <a:off x="4861512" y="4391856"/>
              <a:ext cx="752400" cy="403560"/>
            </p14:xfrm>
          </p:contentPart>
        </mc:Choice>
        <mc:Fallback xmlns="">
          <p:pic>
            <p:nvPicPr>
              <p:cNvPr id="125958" name="Ink 12595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50712" y="4376016"/>
                <a:ext cx="7790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5965" name="Ink 125964"/>
              <p14:cNvContentPartPr/>
              <p14:nvPr/>
            </p14:nvContentPartPr>
            <p14:xfrm>
              <a:off x="1848672" y="4457016"/>
              <a:ext cx="1265400" cy="537120"/>
            </p14:xfrm>
          </p:contentPart>
        </mc:Choice>
        <mc:Fallback xmlns="">
          <p:pic>
            <p:nvPicPr>
              <p:cNvPr id="125965" name="Ink 12596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34992" y="4442616"/>
                <a:ext cx="129492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5969" name="Ink 125968"/>
              <p14:cNvContentPartPr/>
              <p14:nvPr/>
            </p14:nvContentPartPr>
            <p14:xfrm>
              <a:off x="3654432" y="2476656"/>
              <a:ext cx="491040" cy="518040"/>
            </p14:xfrm>
          </p:contentPart>
        </mc:Choice>
        <mc:Fallback xmlns="">
          <p:pic>
            <p:nvPicPr>
              <p:cNvPr id="125969" name="Ink 12596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41472" y="2459376"/>
                <a:ext cx="52128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5971" name="Ink 125970"/>
              <p14:cNvContentPartPr/>
              <p14:nvPr/>
            </p14:nvContentPartPr>
            <p14:xfrm>
              <a:off x="720432" y="4845456"/>
              <a:ext cx="565920" cy="30600"/>
            </p14:xfrm>
          </p:contentPart>
        </mc:Choice>
        <mc:Fallback xmlns="">
          <p:pic>
            <p:nvPicPr>
              <p:cNvPr id="125971" name="Ink 12597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1072" y="4836096"/>
                <a:ext cx="5796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979" name="Ink 125978"/>
              <p14:cNvContentPartPr/>
              <p14:nvPr/>
            </p14:nvContentPartPr>
            <p14:xfrm>
              <a:off x="389232" y="3057696"/>
              <a:ext cx="570600" cy="608760"/>
            </p14:xfrm>
          </p:contentPart>
        </mc:Choice>
        <mc:Fallback xmlns="">
          <p:pic>
            <p:nvPicPr>
              <p:cNvPr id="125979" name="Ink 12597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8432" y="3043296"/>
                <a:ext cx="593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5981" name="Ink 125980"/>
              <p14:cNvContentPartPr/>
              <p14:nvPr/>
            </p14:nvContentPartPr>
            <p14:xfrm>
              <a:off x="2569392" y="3650616"/>
              <a:ext cx="1200960" cy="332640"/>
            </p14:xfrm>
          </p:contentPart>
        </mc:Choice>
        <mc:Fallback xmlns="">
          <p:pic>
            <p:nvPicPr>
              <p:cNvPr id="125981" name="Ink 12598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54992" y="3636216"/>
                <a:ext cx="12276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5983" name="Ink 125982"/>
              <p14:cNvContentPartPr/>
              <p14:nvPr/>
            </p14:nvContentPartPr>
            <p14:xfrm>
              <a:off x="1670832" y="4279536"/>
              <a:ext cx="631080" cy="350280"/>
            </p14:xfrm>
          </p:contentPart>
        </mc:Choice>
        <mc:Fallback xmlns="">
          <p:pic>
            <p:nvPicPr>
              <p:cNvPr id="125983" name="Ink 12598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66872" y="4268736"/>
                <a:ext cx="6454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5984" name="Ink 125983"/>
              <p14:cNvContentPartPr/>
              <p14:nvPr/>
            </p14:nvContentPartPr>
            <p14:xfrm>
              <a:off x="2734272" y="4182696"/>
              <a:ext cx="506520" cy="288720"/>
            </p14:xfrm>
          </p:contentPart>
        </mc:Choice>
        <mc:Fallback xmlns="">
          <p:pic>
            <p:nvPicPr>
              <p:cNvPr id="125984" name="Ink 12598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23112" y="4165776"/>
                <a:ext cx="5346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5985" name="Ink 125984"/>
              <p14:cNvContentPartPr/>
              <p14:nvPr/>
            </p14:nvContentPartPr>
            <p14:xfrm>
              <a:off x="1485072" y="4836456"/>
              <a:ext cx="470880" cy="17640"/>
            </p14:xfrm>
          </p:contentPart>
        </mc:Choice>
        <mc:Fallback xmlns="">
          <p:pic>
            <p:nvPicPr>
              <p:cNvPr id="125985" name="Ink 12598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74272" y="4821696"/>
                <a:ext cx="4964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5987" name="Ink 125986"/>
              <p14:cNvContentPartPr/>
              <p14:nvPr/>
            </p14:nvContentPartPr>
            <p14:xfrm>
              <a:off x="5008392" y="2677536"/>
              <a:ext cx="405720" cy="411840"/>
            </p14:xfrm>
          </p:contentPart>
        </mc:Choice>
        <mc:Fallback xmlns="">
          <p:pic>
            <p:nvPicPr>
              <p:cNvPr id="125987" name="Ink 12598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997232" y="2659536"/>
                <a:ext cx="4266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5988" name="Ink 125987"/>
              <p14:cNvContentPartPr/>
              <p14:nvPr/>
            </p14:nvContentPartPr>
            <p14:xfrm>
              <a:off x="1460232" y="2895696"/>
              <a:ext cx="811440" cy="812880"/>
            </p14:xfrm>
          </p:contentPart>
        </mc:Choice>
        <mc:Fallback xmlns="">
          <p:pic>
            <p:nvPicPr>
              <p:cNvPr id="125988" name="Ink 12598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43672" y="2879496"/>
                <a:ext cx="83520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5990" name="Ink 125989"/>
              <p14:cNvContentPartPr/>
              <p14:nvPr/>
            </p14:nvContentPartPr>
            <p14:xfrm>
              <a:off x="2978352" y="4153176"/>
              <a:ext cx="32760" cy="42480"/>
            </p14:xfrm>
          </p:contentPart>
        </mc:Choice>
        <mc:Fallback xmlns="">
          <p:pic>
            <p:nvPicPr>
              <p:cNvPr id="125990" name="Ink 12598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63952" y="4143816"/>
                <a:ext cx="51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5991" name="Ink 125990"/>
              <p14:cNvContentPartPr/>
              <p14:nvPr/>
            </p14:nvContentPartPr>
            <p14:xfrm>
              <a:off x="2082672" y="4672656"/>
              <a:ext cx="35280" cy="41400"/>
            </p14:xfrm>
          </p:contentPart>
        </mc:Choice>
        <mc:Fallback xmlns="">
          <p:pic>
            <p:nvPicPr>
              <p:cNvPr id="125991" name="Ink 12599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076912" y="4659336"/>
                <a:ext cx="52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5994" name="Ink 125993"/>
              <p14:cNvContentPartPr/>
              <p14:nvPr/>
            </p14:nvContentPartPr>
            <p14:xfrm>
              <a:off x="1528272" y="2489256"/>
              <a:ext cx="509760" cy="336240"/>
            </p14:xfrm>
          </p:contentPart>
        </mc:Choice>
        <mc:Fallback xmlns="">
          <p:pic>
            <p:nvPicPr>
              <p:cNvPr id="125994" name="Ink 12599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20712" y="2478816"/>
                <a:ext cx="5209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5995" name="Ink 125994"/>
              <p14:cNvContentPartPr/>
              <p14:nvPr/>
            </p14:nvContentPartPr>
            <p14:xfrm>
              <a:off x="1915632" y="2993256"/>
              <a:ext cx="770040" cy="405360"/>
            </p14:xfrm>
          </p:contentPart>
        </mc:Choice>
        <mc:Fallback xmlns="">
          <p:pic>
            <p:nvPicPr>
              <p:cNvPr id="125995" name="Ink 12599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06632" y="2984616"/>
                <a:ext cx="7902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5996" name="Ink 125995"/>
              <p14:cNvContentPartPr/>
              <p14:nvPr/>
            </p14:nvContentPartPr>
            <p14:xfrm>
              <a:off x="1733112" y="3434976"/>
              <a:ext cx="1005120" cy="279720"/>
            </p14:xfrm>
          </p:contentPart>
        </mc:Choice>
        <mc:Fallback xmlns="">
          <p:pic>
            <p:nvPicPr>
              <p:cNvPr id="125996" name="Ink 12599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20872" y="3429936"/>
                <a:ext cx="10317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5997" name="Ink 125996"/>
              <p14:cNvContentPartPr/>
              <p14:nvPr/>
            </p14:nvContentPartPr>
            <p14:xfrm>
              <a:off x="2276712" y="3577536"/>
              <a:ext cx="464040" cy="410040"/>
            </p14:xfrm>
          </p:contentPart>
        </mc:Choice>
        <mc:Fallback xmlns="">
          <p:pic>
            <p:nvPicPr>
              <p:cNvPr id="125997" name="Ink 12599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264832" y="3561336"/>
                <a:ext cx="4802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5998" name="Ink 125997"/>
              <p14:cNvContentPartPr/>
              <p14:nvPr/>
            </p14:nvContentPartPr>
            <p14:xfrm>
              <a:off x="20952" y="4135896"/>
              <a:ext cx="1169640" cy="1133640"/>
            </p14:xfrm>
          </p:contentPart>
        </mc:Choice>
        <mc:Fallback xmlns="">
          <p:pic>
            <p:nvPicPr>
              <p:cNvPr id="125998" name="Ink 12599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72" y="4130856"/>
                <a:ext cx="1188360" cy="115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76289"/>
            <a:ext cx="8839200" cy="4734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423312" y="1900656"/>
              <a:ext cx="1702800" cy="32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6832" y="1890576"/>
                <a:ext cx="17258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548792" y="943776"/>
              <a:ext cx="628560" cy="564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1592" y="932616"/>
                <a:ext cx="6411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4613472" y="1335456"/>
              <a:ext cx="382320" cy="300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4832" y="1324296"/>
                <a:ext cx="4021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/>
              <p14:cNvContentPartPr/>
              <p14:nvPr/>
            </p14:nvContentPartPr>
            <p14:xfrm>
              <a:off x="1700712" y="2443176"/>
              <a:ext cx="1215720" cy="47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93872" y="2434896"/>
                <a:ext cx="12268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/>
              <p14:cNvContentPartPr/>
              <p14:nvPr/>
            </p14:nvContentPartPr>
            <p14:xfrm>
              <a:off x="5675832" y="1777176"/>
              <a:ext cx="678240" cy="71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5752" y="1768176"/>
                <a:ext cx="6962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/>
              <p14:cNvContentPartPr/>
              <p14:nvPr/>
            </p14:nvContentPartPr>
            <p14:xfrm>
              <a:off x="7275312" y="1744416"/>
              <a:ext cx="1413360" cy="1425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62712" y="1734336"/>
                <a:ext cx="14371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/>
              <p14:cNvContentPartPr/>
              <p14:nvPr/>
            </p14:nvContentPartPr>
            <p14:xfrm>
              <a:off x="3681072" y="2441736"/>
              <a:ext cx="1022760" cy="370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70992" y="2437776"/>
                <a:ext cx="10476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/>
              <p14:cNvContentPartPr/>
              <p14:nvPr/>
            </p14:nvContentPartPr>
            <p14:xfrm>
              <a:off x="1624392" y="2714616"/>
              <a:ext cx="432000" cy="939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17192" y="2702736"/>
                <a:ext cx="443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/>
              <p14:cNvContentPartPr/>
              <p14:nvPr/>
            </p14:nvContentPartPr>
            <p14:xfrm>
              <a:off x="2824992" y="2754936"/>
              <a:ext cx="3267000" cy="705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16352" y="2745576"/>
                <a:ext cx="32853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/>
              <p14:cNvContentPartPr/>
              <p14:nvPr/>
            </p14:nvContentPartPr>
            <p14:xfrm>
              <a:off x="6077952" y="2154096"/>
              <a:ext cx="2439720" cy="639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65352" y="2142576"/>
                <a:ext cx="246492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/>
              <p14:cNvContentPartPr/>
              <p14:nvPr/>
            </p14:nvContentPartPr>
            <p14:xfrm>
              <a:off x="4985352" y="2722896"/>
              <a:ext cx="1941840" cy="4186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76352" y="2718936"/>
                <a:ext cx="196488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/>
              <p14:cNvContentPartPr/>
              <p14:nvPr/>
            </p14:nvContentPartPr>
            <p14:xfrm>
              <a:off x="197352" y="2946456"/>
              <a:ext cx="668520" cy="3999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8712" y="2932776"/>
                <a:ext cx="68976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7" name="Ink 36"/>
              <p14:cNvContentPartPr/>
              <p14:nvPr/>
            </p14:nvContentPartPr>
            <p14:xfrm>
              <a:off x="570312" y="3254616"/>
              <a:ext cx="853920" cy="3315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2752" y="3241656"/>
                <a:ext cx="8744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2" name="Ink 41"/>
              <p14:cNvContentPartPr/>
              <p14:nvPr/>
            </p14:nvContentPartPr>
            <p14:xfrm>
              <a:off x="1923912" y="3603456"/>
              <a:ext cx="1436760" cy="252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15632" y="3592656"/>
                <a:ext cx="14551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4" name="Ink 43"/>
              <p14:cNvContentPartPr/>
              <p14:nvPr/>
            </p14:nvContentPartPr>
            <p14:xfrm>
              <a:off x="2813832" y="3055536"/>
              <a:ext cx="906840" cy="439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06992" y="3045538"/>
                <a:ext cx="923760" cy="58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Ink 44"/>
              <p14:cNvContentPartPr/>
              <p14:nvPr/>
            </p14:nvContentPartPr>
            <p14:xfrm>
              <a:off x="2886552" y="3054096"/>
              <a:ext cx="4680" cy="14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79352" y="3048048"/>
                <a:ext cx="17280" cy="11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6" name="Ink 45"/>
              <p14:cNvContentPartPr/>
              <p14:nvPr/>
            </p14:nvContentPartPr>
            <p14:xfrm>
              <a:off x="567792" y="3595536"/>
              <a:ext cx="688680" cy="2869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0232" y="3583296"/>
                <a:ext cx="7084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8" name="Ink 47"/>
              <p14:cNvContentPartPr/>
              <p14:nvPr/>
            </p14:nvContentPartPr>
            <p14:xfrm>
              <a:off x="1985832" y="3888576"/>
              <a:ext cx="2053080" cy="612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76832" y="3879936"/>
                <a:ext cx="20790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Ink 49"/>
              <p14:cNvContentPartPr/>
              <p14:nvPr/>
            </p14:nvContentPartPr>
            <p14:xfrm>
              <a:off x="4171752" y="3887136"/>
              <a:ext cx="734040" cy="309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67792" y="3875256"/>
                <a:ext cx="749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2" name="Ink 51"/>
              <p14:cNvContentPartPr/>
              <p14:nvPr/>
            </p14:nvContentPartPr>
            <p14:xfrm>
              <a:off x="5348592" y="3850056"/>
              <a:ext cx="2551320" cy="1090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39952" y="3845016"/>
                <a:ext cx="25758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4" name="Ink 53"/>
              <p14:cNvContentPartPr/>
              <p14:nvPr/>
            </p14:nvContentPartPr>
            <p14:xfrm>
              <a:off x="1147032" y="4205016"/>
              <a:ext cx="1853280" cy="763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41272" y="4201056"/>
                <a:ext cx="1873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7" name="Ink 56"/>
              <p14:cNvContentPartPr/>
              <p14:nvPr/>
            </p14:nvContentPartPr>
            <p14:xfrm>
              <a:off x="3168792" y="4160376"/>
              <a:ext cx="3904920" cy="1274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61952" y="4155336"/>
                <a:ext cx="39297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8" name="Ink 57"/>
              <p14:cNvContentPartPr/>
              <p14:nvPr/>
            </p14:nvContentPartPr>
            <p14:xfrm>
              <a:off x="7114752" y="3929976"/>
              <a:ext cx="258480" cy="1130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105032" y="3915216"/>
                <a:ext cx="283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0" name="Ink 59"/>
              <p14:cNvContentPartPr/>
              <p14:nvPr/>
            </p14:nvContentPartPr>
            <p14:xfrm>
              <a:off x="353952" y="3494376"/>
              <a:ext cx="361080" cy="6400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43152" y="3483216"/>
                <a:ext cx="38700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3" name="Ink 62"/>
              <p14:cNvContentPartPr/>
              <p14:nvPr/>
            </p14:nvContentPartPr>
            <p14:xfrm>
              <a:off x="2237832" y="4367736"/>
              <a:ext cx="1085760" cy="1458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27752" y="4363776"/>
                <a:ext cx="11019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6976" name="Ink 126975"/>
              <p14:cNvContentPartPr/>
              <p14:nvPr/>
            </p14:nvContentPartPr>
            <p14:xfrm>
              <a:off x="3116232" y="4349016"/>
              <a:ext cx="473760" cy="222840"/>
            </p14:xfrm>
          </p:contentPart>
        </mc:Choice>
        <mc:Fallback xmlns="">
          <p:pic>
            <p:nvPicPr>
              <p:cNvPr id="126976" name="Ink 126975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11192" y="4337496"/>
                <a:ext cx="489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6979" name="Ink 126978"/>
              <p14:cNvContentPartPr/>
              <p14:nvPr/>
            </p14:nvContentPartPr>
            <p14:xfrm>
              <a:off x="252432" y="3946896"/>
              <a:ext cx="790200" cy="885960"/>
            </p14:xfrm>
          </p:contentPart>
        </mc:Choice>
        <mc:Fallback xmlns="">
          <p:pic>
            <p:nvPicPr>
              <p:cNvPr id="126979" name="Ink 12697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42712" y="3933216"/>
                <a:ext cx="81360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6982" name="Ink 126981"/>
              <p14:cNvContentPartPr/>
              <p14:nvPr/>
            </p14:nvContentPartPr>
            <p14:xfrm>
              <a:off x="725472" y="4765176"/>
              <a:ext cx="344880" cy="253800"/>
            </p14:xfrm>
          </p:contentPart>
        </mc:Choice>
        <mc:Fallback xmlns="">
          <p:pic>
            <p:nvPicPr>
              <p:cNvPr id="126982" name="Ink 126981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1072" y="4748256"/>
                <a:ext cx="3700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6983" name="Ink 126982"/>
              <p14:cNvContentPartPr/>
              <p14:nvPr/>
            </p14:nvContentPartPr>
            <p14:xfrm>
              <a:off x="4219992" y="5052816"/>
              <a:ext cx="18360" cy="360"/>
            </p14:xfrm>
          </p:contentPart>
        </mc:Choice>
        <mc:Fallback xmlns="">
          <p:pic>
            <p:nvPicPr>
              <p:cNvPr id="126983" name="Ink 126982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16032" y="5048136"/>
                <a:ext cx="27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6985" name="Ink 126984"/>
              <p14:cNvContentPartPr/>
              <p14:nvPr/>
            </p14:nvContentPartPr>
            <p14:xfrm>
              <a:off x="682272" y="5142096"/>
              <a:ext cx="409680" cy="256680"/>
            </p14:xfrm>
          </p:contentPart>
        </mc:Choice>
        <mc:Fallback xmlns="">
          <p:pic>
            <p:nvPicPr>
              <p:cNvPr id="126985" name="Ink 12698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5072" y="5124456"/>
                <a:ext cx="4345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6987" name="Ink 126986"/>
              <p14:cNvContentPartPr/>
              <p14:nvPr/>
            </p14:nvContentPartPr>
            <p14:xfrm>
              <a:off x="1091232" y="5374296"/>
              <a:ext cx="2495880" cy="108000"/>
            </p14:xfrm>
          </p:contentPart>
        </mc:Choice>
        <mc:Fallback xmlns="">
          <p:pic>
            <p:nvPicPr>
              <p:cNvPr id="126987" name="Ink 126986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85112" y="5369976"/>
                <a:ext cx="2519280" cy="12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14363"/>
            <a:ext cx="8534400" cy="475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67392" y="1481616"/>
              <a:ext cx="3626640" cy="178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232" y="1472256"/>
                <a:ext cx="36496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267912" y="1686816"/>
              <a:ext cx="108360" cy="1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112" y="1681776"/>
                <a:ext cx="124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325512" y="1740096"/>
              <a:ext cx="482400" cy="254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2912" y="1724616"/>
                <a:ext cx="5000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/>
              <p14:cNvContentPartPr/>
              <p14:nvPr/>
            </p14:nvContentPartPr>
            <p14:xfrm>
              <a:off x="1565352" y="2002536"/>
              <a:ext cx="130320" cy="9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6712" y="1996416"/>
                <a:ext cx="1432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/>
              <p14:cNvContentPartPr/>
              <p14:nvPr/>
            </p14:nvContentPartPr>
            <p14:xfrm>
              <a:off x="2451312" y="1469736"/>
              <a:ext cx="529200" cy="3258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9072" y="1452456"/>
                <a:ext cx="55872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/>
              <p14:cNvContentPartPr/>
              <p14:nvPr/>
            </p14:nvContentPartPr>
            <p14:xfrm>
              <a:off x="2265912" y="1889136"/>
              <a:ext cx="20160" cy="57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9792" y="1883736"/>
                <a:ext cx="320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/>
              <p14:cNvContentPartPr/>
              <p14:nvPr/>
            </p14:nvContentPartPr>
            <p14:xfrm>
              <a:off x="3487752" y="1917576"/>
              <a:ext cx="2219040" cy="193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74072" y="1902096"/>
                <a:ext cx="22482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/>
              <p14:cNvContentPartPr/>
              <p14:nvPr/>
            </p14:nvContentPartPr>
            <p14:xfrm>
              <a:off x="3240432" y="1996416"/>
              <a:ext cx="12240" cy="64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34672" y="1990296"/>
                <a:ext cx="23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/>
              <p14:cNvContentPartPr/>
              <p14:nvPr/>
            </p14:nvContentPartPr>
            <p14:xfrm>
              <a:off x="4226472" y="2677896"/>
              <a:ext cx="28800" cy="118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16392" y="2672856"/>
                <a:ext cx="45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" name="Ink 36"/>
              <p14:cNvContentPartPr/>
              <p14:nvPr/>
            </p14:nvContentPartPr>
            <p14:xfrm>
              <a:off x="5761152" y="1857096"/>
              <a:ext cx="679680" cy="2480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51432" y="1840176"/>
                <a:ext cx="7063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5538672" y="2659536"/>
              <a:ext cx="479880" cy="54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34712" y="2655216"/>
                <a:ext cx="4935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9" name="Ink 38"/>
              <p14:cNvContentPartPr/>
              <p14:nvPr/>
            </p14:nvContentPartPr>
            <p14:xfrm>
              <a:off x="4492152" y="2681856"/>
              <a:ext cx="701280" cy="237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83872" y="2671416"/>
                <a:ext cx="7138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3" name="Ink 42"/>
              <p14:cNvContentPartPr/>
              <p14:nvPr/>
            </p14:nvContentPartPr>
            <p14:xfrm>
              <a:off x="2354472" y="2942856"/>
              <a:ext cx="1859040" cy="716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44032" y="2932416"/>
                <a:ext cx="18802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5" name="Ink 44"/>
              <p14:cNvContentPartPr/>
              <p14:nvPr/>
            </p14:nvContentPartPr>
            <p14:xfrm>
              <a:off x="4628232" y="2973816"/>
              <a:ext cx="2304000" cy="1400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17432" y="2969856"/>
                <a:ext cx="2326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" name="Ink 49"/>
              <p14:cNvContentPartPr/>
              <p14:nvPr/>
            </p14:nvContentPartPr>
            <p14:xfrm>
              <a:off x="6436512" y="2300616"/>
              <a:ext cx="924120" cy="4068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28592" y="2285856"/>
                <a:ext cx="9471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8" name="Ink 57"/>
              <p14:cNvContentPartPr/>
              <p14:nvPr/>
            </p14:nvContentPartPr>
            <p14:xfrm>
              <a:off x="826272" y="3751056"/>
              <a:ext cx="536400" cy="471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21592" y="3746376"/>
                <a:ext cx="5450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0" name="Ink 59"/>
              <p14:cNvContentPartPr/>
              <p14:nvPr/>
            </p14:nvContentPartPr>
            <p14:xfrm>
              <a:off x="2555352" y="1987056"/>
              <a:ext cx="402840" cy="169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44912" y="1973016"/>
                <a:ext cx="4273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2" name="Ink 61"/>
              <p14:cNvContentPartPr/>
              <p14:nvPr/>
            </p14:nvContentPartPr>
            <p14:xfrm>
              <a:off x="150192" y="3584736"/>
              <a:ext cx="138600" cy="352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4792" y="3576096"/>
                <a:ext cx="1486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8001" name="Ink 128000"/>
              <p14:cNvContentPartPr/>
              <p14:nvPr/>
            </p14:nvContentPartPr>
            <p14:xfrm>
              <a:off x="3202632" y="3351456"/>
              <a:ext cx="2744640" cy="540720"/>
            </p14:xfrm>
          </p:contentPart>
        </mc:Choice>
        <mc:Fallback xmlns="">
          <p:pic>
            <p:nvPicPr>
              <p:cNvPr id="128001" name="Ink 12800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93992" y="3334176"/>
                <a:ext cx="277092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8006" name="Ink 128005"/>
              <p14:cNvContentPartPr/>
              <p14:nvPr/>
            </p14:nvContentPartPr>
            <p14:xfrm>
              <a:off x="185472" y="3899376"/>
              <a:ext cx="603360" cy="328320"/>
            </p14:xfrm>
          </p:contentPart>
        </mc:Choice>
        <mc:Fallback xmlns="">
          <p:pic>
            <p:nvPicPr>
              <p:cNvPr id="128006" name="Ink 128005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1152" y="3887496"/>
                <a:ext cx="6120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8008" name="Ink 128007"/>
              <p14:cNvContentPartPr/>
              <p14:nvPr/>
            </p14:nvContentPartPr>
            <p14:xfrm>
              <a:off x="2215872" y="1651896"/>
              <a:ext cx="889200" cy="498600"/>
            </p14:xfrm>
          </p:contentPart>
        </mc:Choice>
        <mc:Fallback xmlns="">
          <p:pic>
            <p:nvPicPr>
              <p:cNvPr id="128008" name="Ink 12800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99672" y="1635696"/>
                <a:ext cx="922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8009" name="Ink 128008"/>
              <p14:cNvContentPartPr/>
              <p14:nvPr/>
            </p14:nvContentPartPr>
            <p14:xfrm>
              <a:off x="2460312" y="1934856"/>
              <a:ext cx="533880" cy="249480"/>
            </p14:xfrm>
          </p:contentPart>
        </mc:Choice>
        <mc:Fallback xmlns="">
          <p:pic>
            <p:nvPicPr>
              <p:cNvPr id="128009" name="Ink 12800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50232" y="1917216"/>
                <a:ext cx="5616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8010" name="Ink 128009"/>
              <p14:cNvContentPartPr/>
              <p14:nvPr/>
            </p14:nvContentPartPr>
            <p14:xfrm>
              <a:off x="1486512" y="2833056"/>
              <a:ext cx="209880" cy="163080"/>
            </p14:xfrm>
          </p:contentPart>
        </mc:Choice>
        <mc:Fallback xmlns="">
          <p:pic>
            <p:nvPicPr>
              <p:cNvPr id="128010" name="Ink 12800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82552" y="2823336"/>
                <a:ext cx="2196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8011" name="Ink 128010"/>
              <p14:cNvContentPartPr/>
              <p14:nvPr/>
            </p14:nvContentPartPr>
            <p14:xfrm>
              <a:off x="13032" y="3061656"/>
              <a:ext cx="342720" cy="311040"/>
            </p14:xfrm>
          </p:contentPart>
        </mc:Choice>
        <mc:Fallback xmlns="">
          <p:pic>
            <p:nvPicPr>
              <p:cNvPr id="128011" name="Ink 12801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52" y="3048696"/>
                <a:ext cx="3603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8015" name="Ink 128014"/>
              <p14:cNvContentPartPr/>
              <p14:nvPr/>
            </p14:nvContentPartPr>
            <p14:xfrm>
              <a:off x="3499992" y="1506456"/>
              <a:ext cx="2341080" cy="612720"/>
            </p14:xfrm>
          </p:contentPart>
        </mc:Choice>
        <mc:Fallback xmlns="">
          <p:pic>
            <p:nvPicPr>
              <p:cNvPr id="128015" name="Ink 128014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88832" y="1495296"/>
                <a:ext cx="236484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8019" name="Ink 128018"/>
              <p14:cNvContentPartPr/>
              <p14:nvPr/>
            </p14:nvContentPartPr>
            <p14:xfrm>
              <a:off x="3884112" y="3927816"/>
              <a:ext cx="1544040" cy="492840"/>
            </p14:xfrm>
          </p:contentPart>
        </mc:Choice>
        <mc:Fallback xmlns="">
          <p:pic>
            <p:nvPicPr>
              <p:cNvPr id="128019" name="Ink 12801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70792" y="3914136"/>
                <a:ext cx="157068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8021" name="Ink 128020"/>
              <p14:cNvContentPartPr/>
              <p14:nvPr/>
            </p14:nvContentPartPr>
            <p14:xfrm>
              <a:off x="3672" y="4090536"/>
              <a:ext cx="619920" cy="289800"/>
            </p14:xfrm>
          </p:contentPart>
        </mc:Choice>
        <mc:Fallback xmlns="">
          <p:pic>
            <p:nvPicPr>
              <p:cNvPr id="128021" name="Ink 12802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-5688" y="4077560"/>
                <a:ext cx="641880" cy="313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8025" name="Ink 128024"/>
              <p14:cNvContentPartPr/>
              <p14:nvPr/>
            </p14:nvContentPartPr>
            <p14:xfrm>
              <a:off x="813672" y="4715136"/>
              <a:ext cx="1578600" cy="113760"/>
            </p14:xfrm>
          </p:contentPart>
        </mc:Choice>
        <mc:Fallback xmlns="">
          <p:pic>
            <p:nvPicPr>
              <p:cNvPr id="128025" name="Ink 12802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2872" y="4701816"/>
                <a:ext cx="16048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8030" name="Ink 128029"/>
              <p14:cNvContentPartPr/>
              <p14:nvPr/>
            </p14:nvContentPartPr>
            <p14:xfrm>
              <a:off x="5509152" y="4170096"/>
              <a:ext cx="755640" cy="290880"/>
            </p14:xfrm>
          </p:contentPart>
        </mc:Choice>
        <mc:Fallback xmlns="">
          <p:pic>
            <p:nvPicPr>
              <p:cNvPr id="128030" name="Ink 12802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03392" y="4156416"/>
                <a:ext cx="7750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8032" name="Ink 128031"/>
              <p14:cNvContentPartPr/>
              <p14:nvPr/>
            </p14:nvContentPartPr>
            <p14:xfrm>
              <a:off x="2834712" y="1624896"/>
              <a:ext cx="676800" cy="380520"/>
            </p14:xfrm>
          </p:contentPart>
        </mc:Choice>
        <mc:Fallback xmlns="">
          <p:pic>
            <p:nvPicPr>
              <p:cNvPr id="128032" name="Ink 128031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24272" y="1605096"/>
                <a:ext cx="70704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8033" name="Ink 128032"/>
              <p14:cNvContentPartPr/>
              <p14:nvPr/>
            </p14:nvContentPartPr>
            <p14:xfrm>
              <a:off x="-374328" y="3221136"/>
              <a:ext cx="949680" cy="383760"/>
            </p14:xfrm>
          </p:contentPart>
        </mc:Choice>
        <mc:Fallback xmlns="">
          <p:pic>
            <p:nvPicPr>
              <p:cNvPr id="128033" name="Ink 128032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382968" y="3211056"/>
                <a:ext cx="9684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8034" name="Ink 128033"/>
              <p14:cNvContentPartPr/>
              <p14:nvPr/>
            </p14:nvContentPartPr>
            <p14:xfrm>
              <a:off x="2010672" y="3743136"/>
              <a:ext cx="444960" cy="20880"/>
            </p14:xfrm>
          </p:contentPart>
        </mc:Choice>
        <mc:Fallback xmlns="">
          <p:pic>
            <p:nvPicPr>
              <p:cNvPr id="128034" name="Ink 12803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05632" y="3735576"/>
                <a:ext cx="459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8037" name="Ink 128036"/>
              <p14:cNvContentPartPr/>
              <p14:nvPr/>
            </p14:nvContentPartPr>
            <p14:xfrm>
              <a:off x="1390032" y="5043096"/>
              <a:ext cx="1975320" cy="33840"/>
            </p14:xfrm>
          </p:contentPart>
        </mc:Choice>
        <mc:Fallback xmlns="">
          <p:pic>
            <p:nvPicPr>
              <p:cNvPr id="128037" name="Ink 128036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83192" y="5035536"/>
                <a:ext cx="19926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8041" name="Ink 128040"/>
              <p14:cNvContentPartPr/>
              <p14:nvPr/>
            </p14:nvContentPartPr>
            <p14:xfrm>
              <a:off x="3868632" y="4917456"/>
              <a:ext cx="3175560" cy="161640"/>
            </p14:xfrm>
          </p:contentPart>
        </mc:Choice>
        <mc:Fallback xmlns="">
          <p:pic>
            <p:nvPicPr>
              <p:cNvPr id="128041" name="Ink 12804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64672" y="4913496"/>
                <a:ext cx="3194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8042" name="Ink 128041"/>
              <p14:cNvContentPartPr/>
              <p14:nvPr/>
            </p14:nvContentPartPr>
            <p14:xfrm>
              <a:off x="1464912" y="4046616"/>
              <a:ext cx="837360" cy="401400"/>
            </p14:xfrm>
          </p:contentPart>
        </mc:Choice>
        <mc:Fallback xmlns="">
          <p:pic>
            <p:nvPicPr>
              <p:cNvPr id="128042" name="Ink 128041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460592" y="4034387"/>
                <a:ext cx="853560" cy="424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8044" name="Ink 128043"/>
              <p14:cNvContentPartPr/>
              <p14:nvPr/>
            </p14:nvContentPartPr>
            <p14:xfrm>
              <a:off x="2540592" y="3893976"/>
              <a:ext cx="1053720" cy="511200"/>
            </p14:xfrm>
          </p:contentPart>
        </mc:Choice>
        <mc:Fallback xmlns="">
          <p:pic>
            <p:nvPicPr>
              <p:cNvPr id="128044" name="Ink 12804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526192" y="3878496"/>
                <a:ext cx="108360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8046" name="Ink 128045"/>
              <p14:cNvContentPartPr/>
              <p14:nvPr/>
            </p14:nvContentPartPr>
            <p14:xfrm>
              <a:off x="6689592" y="3981816"/>
              <a:ext cx="1528560" cy="624240"/>
            </p14:xfrm>
          </p:contentPart>
        </mc:Choice>
        <mc:Fallback xmlns="">
          <p:pic>
            <p:nvPicPr>
              <p:cNvPr id="128046" name="Ink 128045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681672" y="3969576"/>
                <a:ext cx="15505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8048" name="Ink 128047"/>
              <p14:cNvContentPartPr/>
              <p14:nvPr/>
            </p14:nvContentPartPr>
            <p14:xfrm>
              <a:off x="1365192" y="4997016"/>
              <a:ext cx="2220840" cy="442800"/>
            </p14:xfrm>
          </p:contentPart>
        </mc:Choice>
        <mc:Fallback xmlns="">
          <p:pic>
            <p:nvPicPr>
              <p:cNvPr id="128048" name="Ink 128047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356912" y="4982256"/>
                <a:ext cx="224388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8053" name="Ink 128052"/>
              <p14:cNvContentPartPr/>
              <p14:nvPr/>
            </p14:nvContentPartPr>
            <p14:xfrm>
              <a:off x="3968712" y="4899816"/>
              <a:ext cx="600120" cy="415800"/>
            </p14:xfrm>
          </p:contentPart>
        </mc:Choice>
        <mc:Fallback xmlns="">
          <p:pic>
            <p:nvPicPr>
              <p:cNvPr id="128053" name="Ink 128052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964032" y="4889376"/>
                <a:ext cx="60912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8055" name="Ink 128054"/>
              <p14:cNvContentPartPr/>
              <p14:nvPr/>
            </p14:nvContentPartPr>
            <p14:xfrm>
              <a:off x="4003272" y="4971096"/>
              <a:ext cx="1899720" cy="482760"/>
            </p14:xfrm>
          </p:contentPart>
        </mc:Choice>
        <mc:Fallback xmlns="">
          <p:pic>
            <p:nvPicPr>
              <p:cNvPr id="128055" name="Ink 12805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92472" y="4959576"/>
                <a:ext cx="192204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8056" name="Ink 128055"/>
              <p14:cNvContentPartPr/>
              <p14:nvPr/>
            </p14:nvContentPartPr>
            <p14:xfrm>
              <a:off x="6238152" y="4946616"/>
              <a:ext cx="1896840" cy="578880"/>
            </p14:xfrm>
          </p:contentPart>
        </mc:Choice>
        <mc:Fallback xmlns="">
          <p:pic>
            <p:nvPicPr>
              <p:cNvPr id="128056" name="Ink 12805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229152" y="4936896"/>
                <a:ext cx="19162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28062" name="Ink 128061"/>
              <p14:cNvContentPartPr/>
              <p14:nvPr/>
            </p14:nvContentPartPr>
            <p14:xfrm>
              <a:off x="4627512" y="5312016"/>
              <a:ext cx="250920" cy="433440"/>
            </p14:xfrm>
          </p:contentPart>
        </mc:Choice>
        <mc:Fallback xmlns="">
          <p:pic>
            <p:nvPicPr>
              <p:cNvPr id="128062" name="Ink 128061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618152" y="5301936"/>
                <a:ext cx="27432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8066" name="Ink 128065"/>
              <p14:cNvContentPartPr/>
              <p14:nvPr/>
            </p14:nvContentPartPr>
            <p14:xfrm>
              <a:off x="3487752" y="4403736"/>
              <a:ext cx="231840" cy="47520"/>
            </p14:xfrm>
          </p:contentPart>
        </mc:Choice>
        <mc:Fallback xmlns="">
          <p:pic>
            <p:nvPicPr>
              <p:cNvPr id="128066" name="Ink 128065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483792" y="4391136"/>
                <a:ext cx="2484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8069" name="Ink 128068"/>
              <p14:cNvContentPartPr/>
              <p14:nvPr/>
            </p14:nvContentPartPr>
            <p14:xfrm>
              <a:off x="4334112" y="5448096"/>
              <a:ext cx="3141000" cy="727920"/>
            </p14:xfrm>
          </p:contentPart>
        </mc:Choice>
        <mc:Fallback xmlns="">
          <p:pic>
            <p:nvPicPr>
              <p:cNvPr id="128069" name="Ink 12806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326552" y="5428296"/>
                <a:ext cx="3162960" cy="76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599" y="1523999"/>
            <a:ext cx="5105401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5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8213" y="5643563"/>
              <a:ext cx="352425" cy="239712"/>
            </p14:xfrm>
          </p:contentPart>
        </mc:Choice>
        <mc:Fallback xmlns="">
          <p:pic>
            <p:nvPicPr>
              <p:cNvPr id="235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9529" y="5633816"/>
                <a:ext cx="370517" cy="259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5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0913" y="5416550"/>
              <a:ext cx="2239962" cy="712788"/>
            </p14:xfrm>
          </p:contentPart>
        </mc:Choice>
        <mc:Fallback xmlns="">
          <p:pic>
            <p:nvPicPr>
              <p:cNvPr id="235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3348" y="5409703"/>
                <a:ext cx="2252931" cy="727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5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3288" y="2011363"/>
              <a:ext cx="1131887" cy="1149350"/>
            </p14:xfrm>
          </p:contentPart>
        </mc:Choice>
        <mc:Fallback xmlns="">
          <p:pic>
            <p:nvPicPr>
              <p:cNvPr id="235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7164" y="2001265"/>
                <a:ext cx="1145937" cy="1166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5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35488" y="2663825"/>
              <a:ext cx="1022350" cy="239713"/>
            </p14:xfrm>
          </p:contentPart>
        </mc:Choice>
        <mc:Fallback xmlns="">
          <p:pic>
            <p:nvPicPr>
              <p:cNvPr id="235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28288" y="2654092"/>
                <a:ext cx="1039269" cy="258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5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9250" y="5183188"/>
              <a:ext cx="533400" cy="323850"/>
            </p14:xfrm>
          </p:contentPart>
        </mc:Choice>
        <mc:Fallback xmlns="">
          <p:pic>
            <p:nvPicPr>
              <p:cNvPr id="235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20583" y="5173462"/>
                <a:ext cx="551818" cy="342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5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55850" y="3297238"/>
              <a:ext cx="3462338" cy="2054225"/>
            </p14:xfrm>
          </p:contentPart>
        </mc:Choice>
        <mc:Fallback xmlns="">
          <p:pic>
            <p:nvPicPr>
              <p:cNvPr id="235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45768" y="3287509"/>
                <a:ext cx="3481421" cy="207332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42925"/>
            <a:ext cx="9144000" cy="510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/>
              <p14:cNvContentPartPr/>
              <p14:nvPr/>
            </p14:nvContentPartPr>
            <p14:xfrm>
              <a:off x="2109672" y="2179656"/>
              <a:ext cx="402840" cy="525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9952" y="2168496"/>
                <a:ext cx="420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2354112" y="2415456"/>
              <a:ext cx="129240" cy="234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9792" y="2411136"/>
                <a:ext cx="1382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Ink 39"/>
              <p14:cNvContentPartPr/>
              <p14:nvPr/>
            </p14:nvContentPartPr>
            <p14:xfrm>
              <a:off x="2104632" y="3238776"/>
              <a:ext cx="521280" cy="484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3472" y="3226896"/>
                <a:ext cx="54432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/>
              <p14:cNvContentPartPr/>
              <p14:nvPr/>
            </p14:nvContentPartPr>
            <p14:xfrm>
              <a:off x="1793952" y="4004856"/>
              <a:ext cx="1325160" cy="6109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3512" y="4000536"/>
                <a:ext cx="135036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7" name="Ink 56"/>
              <p14:cNvContentPartPr/>
              <p14:nvPr/>
            </p14:nvContentPartPr>
            <p14:xfrm>
              <a:off x="-51408" y="1485936"/>
              <a:ext cx="549720" cy="5410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0408" y="1471536"/>
                <a:ext cx="57276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8" name="Ink 57"/>
              <p14:cNvContentPartPr/>
              <p14:nvPr/>
            </p14:nvContentPartPr>
            <p14:xfrm>
              <a:off x="407232" y="1949256"/>
              <a:ext cx="1005840" cy="432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8232" y="1935576"/>
                <a:ext cx="10285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Ink 58"/>
              <p14:cNvContentPartPr/>
              <p14:nvPr/>
            </p14:nvContentPartPr>
            <p14:xfrm>
              <a:off x="2854512" y="2431296"/>
              <a:ext cx="36360" cy="223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49832" y="2426976"/>
                <a:ext cx="464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" name="Ink 59"/>
              <p14:cNvContentPartPr/>
              <p14:nvPr/>
            </p14:nvContentPartPr>
            <p14:xfrm>
              <a:off x="14472" y="2479896"/>
              <a:ext cx="672480" cy="9417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52" y="2475936"/>
                <a:ext cx="68076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" name="Ink 60"/>
              <p14:cNvContentPartPr/>
              <p14:nvPr/>
            </p14:nvContentPartPr>
            <p14:xfrm>
              <a:off x="789552" y="2611656"/>
              <a:ext cx="378000" cy="248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5592" y="2607696"/>
                <a:ext cx="386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2" name="Ink 61"/>
              <p14:cNvContentPartPr/>
              <p14:nvPr/>
            </p14:nvContentPartPr>
            <p14:xfrm>
              <a:off x="883872" y="2808576"/>
              <a:ext cx="734400" cy="234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8472" y="2804256"/>
                <a:ext cx="749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9024" name="Ink 129023"/>
              <p14:cNvContentPartPr/>
              <p14:nvPr/>
            </p14:nvContentPartPr>
            <p14:xfrm>
              <a:off x="2246832" y="784656"/>
              <a:ext cx="911160" cy="547920"/>
            </p14:xfrm>
          </p:contentPart>
        </mc:Choice>
        <mc:Fallback xmlns="">
          <p:pic>
            <p:nvPicPr>
              <p:cNvPr id="129024" name="Ink 1290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42872" y="774936"/>
                <a:ext cx="92160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9025" name="Ink 129024"/>
              <p14:cNvContentPartPr/>
              <p14:nvPr/>
            </p14:nvContentPartPr>
            <p14:xfrm>
              <a:off x="2819952" y="886896"/>
              <a:ext cx="402840" cy="397440"/>
            </p14:xfrm>
          </p:contentPart>
        </mc:Choice>
        <mc:Fallback xmlns="">
          <p:pic>
            <p:nvPicPr>
              <p:cNvPr id="129025" name="Ink 12902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15272" y="879696"/>
                <a:ext cx="41364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9027" name="Ink 129026"/>
              <p14:cNvContentPartPr/>
              <p14:nvPr/>
            </p14:nvContentPartPr>
            <p14:xfrm>
              <a:off x="2696472" y="1641816"/>
              <a:ext cx="594360" cy="78120"/>
            </p14:xfrm>
          </p:contentPart>
        </mc:Choice>
        <mc:Fallback xmlns="">
          <p:pic>
            <p:nvPicPr>
              <p:cNvPr id="129027" name="Ink 12902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87112" y="1632816"/>
                <a:ext cx="6159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9029" name="Ink 129028"/>
              <p14:cNvContentPartPr/>
              <p14:nvPr/>
            </p14:nvContentPartPr>
            <p14:xfrm>
              <a:off x="734112" y="5468616"/>
              <a:ext cx="332280" cy="263880"/>
            </p14:xfrm>
          </p:contentPart>
        </mc:Choice>
        <mc:Fallback xmlns="">
          <p:pic>
            <p:nvPicPr>
              <p:cNvPr id="129029" name="Ink 12902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6912" y="5459256"/>
                <a:ext cx="3434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9032" name="Ink 129031"/>
              <p14:cNvContentPartPr/>
              <p14:nvPr/>
            </p14:nvContentPartPr>
            <p14:xfrm>
              <a:off x="-201888" y="2471976"/>
              <a:ext cx="550080" cy="1135800"/>
            </p14:xfrm>
          </p:contentPart>
        </mc:Choice>
        <mc:Fallback xmlns="">
          <p:pic>
            <p:nvPicPr>
              <p:cNvPr id="129032" name="Ink 12903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208728" y="2465136"/>
                <a:ext cx="560520" cy="11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9033" name="Ink 129032"/>
              <p14:cNvContentPartPr/>
              <p14:nvPr/>
            </p14:nvContentPartPr>
            <p14:xfrm>
              <a:off x="1796112" y="3699576"/>
              <a:ext cx="13680" cy="20880"/>
            </p14:xfrm>
          </p:contentPart>
        </mc:Choice>
        <mc:Fallback xmlns="">
          <p:pic>
            <p:nvPicPr>
              <p:cNvPr id="129033" name="Ink 1290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91072" y="3695256"/>
                <a:ext cx="23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9034" name="Ink 129033"/>
              <p14:cNvContentPartPr/>
              <p14:nvPr/>
            </p14:nvContentPartPr>
            <p14:xfrm>
              <a:off x="698832" y="4842576"/>
              <a:ext cx="419400" cy="260640"/>
            </p14:xfrm>
          </p:contentPart>
        </mc:Choice>
        <mc:Fallback xmlns="">
          <p:pic>
            <p:nvPicPr>
              <p:cNvPr id="129034" name="Ink 12903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0552" y="4833216"/>
                <a:ext cx="4316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9035" name="Ink 129034"/>
              <p14:cNvContentPartPr/>
              <p14:nvPr/>
            </p14:nvContentPartPr>
            <p14:xfrm>
              <a:off x="2028672" y="4815576"/>
              <a:ext cx="1085040" cy="231840"/>
            </p14:xfrm>
          </p:contentPart>
        </mc:Choice>
        <mc:Fallback xmlns="">
          <p:pic>
            <p:nvPicPr>
              <p:cNvPr id="129035" name="Ink 12903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018952" y="4804056"/>
                <a:ext cx="11037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9036" name="Ink 129035"/>
              <p14:cNvContentPartPr/>
              <p14:nvPr/>
            </p14:nvContentPartPr>
            <p14:xfrm>
              <a:off x="1388952" y="5148216"/>
              <a:ext cx="977760" cy="459360"/>
            </p14:xfrm>
          </p:contentPart>
        </mc:Choice>
        <mc:Fallback xmlns="">
          <p:pic>
            <p:nvPicPr>
              <p:cNvPr id="129036" name="Ink 12903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74912" y="5135256"/>
                <a:ext cx="100368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9037" name="Ink 129036"/>
              <p14:cNvContentPartPr/>
              <p14:nvPr/>
            </p14:nvContentPartPr>
            <p14:xfrm>
              <a:off x="2471832" y="5516496"/>
              <a:ext cx="41760" cy="203400"/>
            </p14:xfrm>
          </p:contentPart>
        </mc:Choice>
        <mc:Fallback xmlns="">
          <p:pic>
            <p:nvPicPr>
              <p:cNvPr id="129037" name="Ink 12903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58152" y="5511096"/>
                <a:ext cx="60840" cy="22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691"/>
            <a:ext cx="8850390" cy="48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7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312"/>
            <a:ext cx="9144000" cy="48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472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301"/>
            <a:ext cx="9144000" cy="48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22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164"/>
            <a:ext cx="9144000" cy="46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72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97"/>
            <a:ext cx="9144000" cy="45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595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701"/>
            <a:ext cx="9144000" cy="38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94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924"/>
            <a:ext cx="9144000" cy="46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207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253"/>
            <a:ext cx="9144000" cy="45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14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855"/>
            <a:ext cx="9144000" cy="51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6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813" y="307975"/>
              <a:ext cx="1287462" cy="346075"/>
            </p14:xfrm>
          </p:contentPart>
        </mc:Choice>
        <mc:Fallback xmlns="">
          <p:pic>
            <p:nvPicPr>
              <p:cNvPr id="286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612" y="299296"/>
                <a:ext cx="1303663" cy="36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6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0063" y="271463"/>
              <a:ext cx="1209675" cy="465137"/>
            </p14:xfrm>
          </p:contentPart>
        </mc:Choice>
        <mc:Fallback xmlns="">
          <p:pic>
            <p:nvPicPr>
              <p:cNvPr id="286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9259" y="262095"/>
                <a:ext cx="1226601" cy="487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6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763" y="738188"/>
              <a:ext cx="8547100" cy="485775"/>
            </p14:xfrm>
          </p:contentPart>
        </mc:Choice>
        <mc:Fallback xmlns="">
          <p:pic>
            <p:nvPicPr>
              <p:cNvPr id="286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683" y="729533"/>
                <a:ext cx="8561861" cy="506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6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5600" y="2871788"/>
              <a:ext cx="604838" cy="569912"/>
            </p14:xfrm>
          </p:contentPart>
        </mc:Choice>
        <mc:Fallback xmlns="">
          <p:pic>
            <p:nvPicPr>
              <p:cNvPr id="286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4141" y="2864223"/>
                <a:ext cx="627757" cy="58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6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0588" y="1325563"/>
              <a:ext cx="819150" cy="309562"/>
            </p14:xfrm>
          </p:contentPart>
        </mc:Choice>
        <mc:Fallback xmlns="">
          <p:pic>
            <p:nvPicPr>
              <p:cNvPr id="286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0132" y="1316204"/>
                <a:ext cx="839340" cy="3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6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5075" y="1965325"/>
              <a:ext cx="2073275" cy="876300"/>
            </p14:xfrm>
          </p:contentPart>
        </mc:Choice>
        <mc:Fallback xmlns="">
          <p:pic>
            <p:nvPicPr>
              <p:cNvPr id="286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4271" y="1955253"/>
                <a:ext cx="2095603" cy="898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6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6638" y="2351088"/>
              <a:ext cx="1127125" cy="492125"/>
            </p14:xfrm>
          </p:contentPart>
        </mc:Choice>
        <mc:Fallback xmlns="">
          <p:pic>
            <p:nvPicPr>
              <p:cNvPr id="286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66918" y="2339576"/>
                <a:ext cx="1142965" cy="516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6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1588" y="2697163"/>
              <a:ext cx="830262" cy="979487"/>
            </p14:xfrm>
          </p:contentPart>
        </mc:Choice>
        <mc:Fallback xmlns="">
          <p:pic>
            <p:nvPicPr>
              <p:cNvPr id="286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63657" y="2689241"/>
                <a:ext cx="846485" cy="995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6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7300" y="2940050"/>
              <a:ext cx="1035050" cy="379413"/>
            </p14:xfrm>
          </p:contentPart>
        </mc:Choice>
        <mc:Fallback xmlns="">
          <p:pic>
            <p:nvPicPr>
              <p:cNvPr id="286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5068" y="2928520"/>
                <a:ext cx="1055197" cy="402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6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0800" y="2459038"/>
              <a:ext cx="1712913" cy="901700"/>
            </p14:xfrm>
          </p:contentPart>
        </mc:Choice>
        <mc:Fallback xmlns="">
          <p:pic>
            <p:nvPicPr>
              <p:cNvPr id="286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51434" y="2449319"/>
                <a:ext cx="1733446" cy="924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6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9300" y="2343150"/>
              <a:ext cx="669925" cy="773113"/>
            </p14:xfrm>
          </p:contentPart>
        </mc:Choice>
        <mc:Fallback xmlns="">
          <p:pic>
            <p:nvPicPr>
              <p:cNvPr id="286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17093" y="2333077"/>
                <a:ext cx="690030" cy="796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6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6913" y="2965450"/>
              <a:ext cx="615950" cy="338138"/>
            </p14:xfrm>
          </p:contentPart>
        </mc:Choice>
        <mc:Fallback xmlns="">
          <p:pic>
            <p:nvPicPr>
              <p:cNvPr id="286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68628" y="2955346"/>
                <a:ext cx="631439" cy="360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6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2000" y="3481388"/>
              <a:ext cx="269875" cy="381000"/>
            </p14:xfrm>
          </p:contentPart>
        </mc:Choice>
        <mc:Fallback xmlns="">
          <p:pic>
            <p:nvPicPr>
              <p:cNvPr id="286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1118" y="3471333"/>
                <a:ext cx="291276" cy="40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6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6975" y="3455988"/>
              <a:ext cx="1044575" cy="382587"/>
            </p14:xfrm>
          </p:contentPart>
        </mc:Choice>
        <mc:Fallback xmlns="">
          <p:pic>
            <p:nvPicPr>
              <p:cNvPr id="286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25076" y="3443705"/>
                <a:ext cx="1062964" cy="407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6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1263" y="3427413"/>
              <a:ext cx="1085850" cy="460375"/>
            </p14:xfrm>
          </p:contentPart>
        </mc:Choice>
        <mc:Fallback xmlns="">
          <p:pic>
            <p:nvPicPr>
              <p:cNvPr id="286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08641" y="3417656"/>
                <a:ext cx="1111094" cy="479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6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7000" y="3413125"/>
              <a:ext cx="663575" cy="266700"/>
            </p14:xfrm>
          </p:contentPart>
        </mc:Choice>
        <mc:Fallback xmlns="">
          <p:pic>
            <p:nvPicPr>
              <p:cNvPr id="286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65826" y="3401592"/>
                <a:ext cx="680155" cy="289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6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4088" y="3479800"/>
              <a:ext cx="388937" cy="107950"/>
            </p14:xfrm>
          </p:contentPart>
        </mc:Choice>
        <mc:Fallback xmlns="">
          <p:pic>
            <p:nvPicPr>
              <p:cNvPr id="286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92955" y="3468285"/>
                <a:ext cx="407253" cy="130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6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3688" y="3986213"/>
              <a:ext cx="601662" cy="282575"/>
            </p14:xfrm>
          </p:contentPart>
        </mc:Choice>
        <mc:Fallback xmlns="">
          <p:pic>
            <p:nvPicPr>
              <p:cNvPr id="286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91063" y="3974227"/>
                <a:ext cx="619337" cy="305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6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9500" y="3913188"/>
              <a:ext cx="217488" cy="292100"/>
            </p14:xfrm>
          </p:contentPart>
        </mc:Choice>
        <mc:Fallback xmlns="">
          <p:pic>
            <p:nvPicPr>
              <p:cNvPr id="286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79746" y="3902409"/>
                <a:ext cx="239165" cy="31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6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3538" y="3883025"/>
              <a:ext cx="842962" cy="293688"/>
            </p14:xfrm>
          </p:contentPart>
        </mc:Choice>
        <mc:Fallback xmlns="">
          <p:pic>
            <p:nvPicPr>
              <p:cNvPr id="286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31670" y="3873690"/>
                <a:ext cx="865259" cy="310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6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6700" y="3878263"/>
              <a:ext cx="1236663" cy="330200"/>
            </p14:xfrm>
          </p:contentPart>
        </mc:Choice>
        <mc:Fallback xmlns="">
          <p:pic>
            <p:nvPicPr>
              <p:cNvPr id="286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05546" y="3866728"/>
                <a:ext cx="1254653" cy="34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69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3388" y="3711575"/>
              <a:ext cx="554037" cy="492125"/>
            </p14:xfrm>
          </p:contentPart>
        </mc:Choice>
        <mc:Fallback xmlns="">
          <p:pic>
            <p:nvPicPr>
              <p:cNvPr id="2869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42199" y="3700366"/>
                <a:ext cx="576415" cy="516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69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8288" y="4441825"/>
              <a:ext cx="1601787" cy="323850"/>
            </p14:xfrm>
          </p:contentPart>
        </mc:Choice>
        <mc:Fallback xmlns="">
          <p:pic>
            <p:nvPicPr>
              <p:cNvPr id="2869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66402" y="4430298"/>
                <a:ext cx="1624119" cy="347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69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8513" y="4318000"/>
              <a:ext cx="1192212" cy="409575"/>
            </p14:xfrm>
          </p:contentPart>
        </mc:Choice>
        <mc:Fallback xmlns="">
          <p:pic>
            <p:nvPicPr>
              <p:cNvPr id="2869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67001" y="4306823"/>
                <a:ext cx="1209120" cy="429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69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4238" y="4497388"/>
              <a:ext cx="11112" cy="20637"/>
            </p14:xfrm>
          </p:contentPart>
        </mc:Choice>
        <mc:Fallback xmlns="">
          <p:pic>
            <p:nvPicPr>
              <p:cNvPr id="2869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25348" y="4489990"/>
                <a:ext cx="30225" cy="3582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972"/>
            <a:ext cx="9144000" cy="511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862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567"/>
            <a:ext cx="9144000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375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613"/>
            <a:ext cx="9144000" cy="50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150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299"/>
            <a:ext cx="9144000" cy="50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02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145"/>
            <a:ext cx="9144000" cy="36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57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542"/>
            <a:ext cx="9144000" cy="52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047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426"/>
            <a:ext cx="9144000" cy="35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574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366"/>
            <a:ext cx="9144000" cy="39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518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139"/>
            <a:ext cx="9144000" cy="507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24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591"/>
            <a:ext cx="9144000" cy="51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4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6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175" y="361950"/>
              <a:ext cx="2224088" cy="2773363"/>
            </p14:xfrm>
          </p:contentPart>
        </mc:Choice>
        <mc:Fallback xmlns="">
          <p:pic>
            <p:nvPicPr>
              <p:cNvPr id="296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730" y="351876"/>
                <a:ext cx="2244618" cy="2792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7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7938" y="650875"/>
              <a:ext cx="6230937" cy="1177925"/>
            </p14:xfrm>
          </p:contentPart>
        </mc:Choice>
        <mc:Fallback xmlns="">
          <p:pic>
            <p:nvPicPr>
              <p:cNvPr id="297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698" y="642600"/>
                <a:ext cx="6241736" cy="1189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7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" y="571500"/>
              <a:ext cx="3635375" cy="1381125"/>
            </p14:xfrm>
          </p:contentPart>
        </mc:Choice>
        <mc:Fallback xmlns="">
          <p:pic>
            <p:nvPicPr>
              <p:cNvPr id="297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852" y="560699"/>
                <a:ext cx="3654461" cy="1401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7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7050" y="565150"/>
              <a:ext cx="2686050" cy="352425"/>
            </p14:xfrm>
          </p:contentPart>
        </mc:Choice>
        <mc:Fallback xmlns="">
          <p:pic>
            <p:nvPicPr>
              <p:cNvPr id="297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7685" y="553283"/>
                <a:ext cx="2704420" cy="377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7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8725" y="1219200"/>
              <a:ext cx="3709988" cy="1711325"/>
            </p14:xfrm>
          </p:contentPart>
        </mc:Choice>
        <mc:Fallback xmlns="">
          <p:pic>
            <p:nvPicPr>
              <p:cNvPr id="297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7569" y="1209475"/>
                <a:ext cx="3731581" cy="1731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70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8950" y="1322388"/>
              <a:ext cx="3041650" cy="893762"/>
            </p14:xfrm>
          </p:contentPart>
        </mc:Choice>
        <mc:Fallback xmlns="">
          <p:pic>
            <p:nvPicPr>
              <p:cNvPr id="2970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59223" y="1314829"/>
                <a:ext cx="3060744" cy="913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7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6175" y="2373313"/>
              <a:ext cx="827088" cy="471487"/>
            </p14:xfrm>
          </p:contentPart>
        </mc:Choice>
        <mc:Fallback xmlns="">
          <p:pic>
            <p:nvPicPr>
              <p:cNvPr id="297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4663" y="2361095"/>
                <a:ext cx="846155" cy="496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7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4400" y="2293938"/>
              <a:ext cx="1635125" cy="358775"/>
            </p14:xfrm>
          </p:contentPart>
        </mc:Choice>
        <mc:Fallback xmlns="">
          <p:pic>
            <p:nvPicPr>
              <p:cNvPr id="297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53598" y="2282051"/>
                <a:ext cx="1656370" cy="378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7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4263" y="2852738"/>
              <a:ext cx="668337" cy="274637"/>
            </p14:xfrm>
          </p:contentPart>
        </mc:Choice>
        <mc:Fallback xmlns="">
          <p:pic>
            <p:nvPicPr>
              <p:cNvPr id="297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83803" y="2840844"/>
                <a:ext cx="691420" cy="297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7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9763" y="2798763"/>
              <a:ext cx="204787" cy="317500"/>
            </p14:xfrm>
          </p:contentPart>
        </mc:Choice>
        <mc:Fallback xmlns="">
          <p:pic>
            <p:nvPicPr>
              <p:cNvPr id="297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11382" y="2789339"/>
                <a:ext cx="216447" cy="334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7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3788" y="2886075"/>
              <a:ext cx="300037" cy="214313"/>
            </p14:xfrm>
          </p:contentPart>
        </mc:Choice>
        <mc:Fallback xmlns="">
          <p:pic>
            <p:nvPicPr>
              <p:cNvPr id="297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63008" y="2876007"/>
                <a:ext cx="321597" cy="234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7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34175" y="2843213"/>
              <a:ext cx="1189038" cy="525462"/>
            </p14:xfrm>
          </p:contentPart>
        </mc:Choice>
        <mc:Fallback xmlns="">
          <p:pic>
            <p:nvPicPr>
              <p:cNvPr id="297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3356" y="2831672"/>
                <a:ext cx="1204906" cy="549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7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8000" y="2741613"/>
              <a:ext cx="790575" cy="344487"/>
            </p14:xfrm>
          </p:contentPart>
        </mc:Choice>
        <mc:Fallback xmlns="">
          <p:pic>
            <p:nvPicPr>
              <p:cNvPr id="297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17464" y="2730082"/>
                <a:ext cx="809104" cy="366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7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5825" y="3317875"/>
              <a:ext cx="1138238" cy="557213"/>
            </p14:xfrm>
          </p:contentPart>
        </mc:Choice>
        <mc:Fallback xmlns="">
          <p:pic>
            <p:nvPicPr>
              <p:cNvPr id="297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28628" y="3307416"/>
                <a:ext cx="1155151" cy="580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7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200" y="3748088"/>
              <a:ext cx="679450" cy="503237"/>
            </p14:xfrm>
          </p:contentPart>
        </mc:Choice>
        <mc:Fallback xmlns="">
          <p:pic>
            <p:nvPicPr>
              <p:cNvPr id="297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3129" y="3735489"/>
                <a:ext cx="701751" cy="523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7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988" y="5086350"/>
              <a:ext cx="341312" cy="227013"/>
            </p14:xfrm>
          </p:contentPart>
        </mc:Choice>
        <mc:Fallback xmlns="">
          <p:pic>
            <p:nvPicPr>
              <p:cNvPr id="297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3176" y="5077688"/>
                <a:ext cx="364018" cy="243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71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075" y="4470400"/>
              <a:ext cx="311150" cy="269875"/>
            </p14:xfrm>
          </p:contentPart>
        </mc:Choice>
        <mc:Fallback xmlns="">
          <p:pic>
            <p:nvPicPr>
              <p:cNvPr id="2971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7122" y="4460645"/>
                <a:ext cx="335419" cy="291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7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475" y="4337050"/>
              <a:ext cx="774700" cy="338138"/>
            </p14:xfrm>
          </p:contentPart>
        </mc:Choice>
        <mc:Fallback xmlns="">
          <p:pic>
            <p:nvPicPr>
              <p:cNvPr id="297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9899" y="4325154"/>
                <a:ext cx="799134" cy="363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71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1513" y="4357688"/>
              <a:ext cx="668337" cy="304800"/>
            </p14:xfrm>
          </p:contentPart>
        </mc:Choice>
        <mc:Fallback xmlns="">
          <p:pic>
            <p:nvPicPr>
              <p:cNvPr id="2971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29990" y="4345841"/>
                <a:ext cx="685261" cy="328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71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5763" y="4351338"/>
              <a:ext cx="282575" cy="219075"/>
            </p14:xfrm>
          </p:contentPart>
        </mc:Choice>
        <mc:Fallback xmlns="">
          <p:pic>
            <p:nvPicPr>
              <p:cNvPr id="2971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16019" y="4341299"/>
                <a:ext cx="301702" cy="240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71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2650" y="4429125"/>
              <a:ext cx="250825" cy="163513"/>
            </p14:xfrm>
          </p:contentPart>
        </mc:Choice>
        <mc:Fallback xmlns="">
          <p:pic>
            <p:nvPicPr>
              <p:cNvPr id="2971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10774" y="4417935"/>
                <a:ext cx="268098" cy="18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72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4925" y="4322763"/>
              <a:ext cx="669925" cy="260350"/>
            </p14:xfrm>
          </p:contentPart>
        </mc:Choice>
        <mc:Fallback xmlns="">
          <p:pic>
            <p:nvPicPr>
              <p:cNvPr id="2972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33387" y="4310913"/>
                <a:ext cx="687953" cy="283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72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2350" y="4189413"/>
              <a:ext cx="1168400" cy="354012"/>
            </p14:xfrm>
          </p:contentPart>
        </mc:Choice>
        <mc:Fallback xmlns="">
          <p:pic>
            <p:nvPicPr>
              <p:cNvPr id="2972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21548" y="4178192"/>
                <a:ext cx="1183163" cy="373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72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5375" y="4433888"/>
              <a:ext cx="17463" cy="3175"/>
            </p14:xfrm>
          </p:contentPart>
        </mc:Choice>
        <mc:Fallback xmlns="">
          <p:pic>
            <p:nvPicPr>
              <p:cNvPr id="2972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72168" y="4364038"/>
                <a:ext cx="28155" cy="14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72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0700" y="4941888"/>
              <a:ext cx="20638" cy="42862"/>
            </p14:xfrm>
          </p:contentPart>
        </mc:Choice>
        <mc:Fallback xmlns="">
          <p:pic>
            <p:nvPicPr>
              <p:cNvPr id="2972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22912" y="4933456"/>
                <a:ext cx="36603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72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2663" y="4933950"/>
              <a:ext cx="1601787" cy="514350"/>
            </p14:xfrm>
          </p:contentPart>
        </mc:Choice>
        <mc:Fallback xmlns="">
          <p:pic>
            <p:nvPicPr>
              <p:cNvPr id="2972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3289" y="4922072"/>
                <a:ext cx="1625221" cy="539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72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2438" y="4935538"/>
              <a:ext cx="1722437" cy="373062"/>
            </p14:xfrm>
          </p:contentPart>
        </mc:Choice>
        <mc:Fallback xmlns="">
          <p:pic>
            <p:nvPicPr>
              <p:cNvPr id="2972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82717" y="4925787"/>
                <a:ext cx="1740079" cy="395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72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9363" y="4783138"/>
              <a:ext cx="477837" cy="431800"/>
            </p14:xfrm>
          </p:contentPart>
        </mc:Choice>
        <mc:Fallback xmlns="">
          <p:pic>
            <p:nvPicPr>
              <p:cNvPr id="2972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50340" y="4771254"/>
                <a:ext cx="492634" cy="457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72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9125" y="4749800"/>
              <a:ext cx="1974850" cy="538163"/>
            </p14:xfrm>
          </p:contentPart>
        </mc:Choice>
        <mc:Fallback xmlns="">
          <p:pic>
            <p:nvPicPr>
              <p:cNvPr id="2972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87241" y="4737921"/>
                <a:ext cx="1999338" cy="562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72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5900" y="5045075"/>
              <a:ext cx="11113" cy="14288"/>
            </p14:xfrm>
          </p:contentPart>
        </mc:Choice>
        <mc:Fallback xmlns="">
          <p:pic>
            <p:nvPicPr>
              <p:cNvPr id="2972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27481" y="5036363"/>
                <a:ext cx="28961" cy="31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72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550" y="5780088"/>
              <a:ext cx="314325" cy="209550"/>
            </p14:xfrm>
          </p:contentPart>
        </mc:Choice>
        <mc:Fallback xmlns="">
          <p:pic>
            <p:nvPicPr>
              <p:cNvPr id="2972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98376" y="5769574"/>
                <a:ext cx="333430" cy="232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73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7425" y="5681663"/>
              <a:ext cx="1979613" cy="487362"/>
            </p14:xfrm>
          </p:contentPart>
        </mc:Choice>
        <mc:Fallback xmlns="">
          <p:pic>
            <p:nvPicPr>
              <p:cNvPr id="2973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75911" y="5669074"/>
                <a:ext cx="1997603" cy="513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73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6125" y="5534025"/>
              <a:ext cx="574675" cy="307975"/>
            </p14:xfrm>
          </p:contentPart>
        </mc:Choice>
        <mc:Fallback xmlns="">
          <p:pic>
            <p:nvPicPr>
              <p:cNvPr id="2973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73867" y="5522180"/>
                <a:ext cx="597027" cy="333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73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8400" y="1849438"/>
              <a:ext cx="2801938" cy="47625"/>
            </p14:xfrm>
          </p:contentPart>
        </mc:Choice>
        <mc:Fallback xmlns="">
          <p:pic>
            <p:nvPicPr>
              <p:cNvPr id="2973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62271" y="1838417"/>
                <a:ext cx="2818161" cy="69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973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5875" y="1879600"/>
              <a:ext cx="2651125" cy="277813"/>
            </p14:xfrm>
          </p:contentPart>
        </mc:Choice>
        <mc:Fallback xmlns="">
          <p:pic>
            <p:nvPicPr>
              <p:cNvPr id="2973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278667" y="1868790"/>
                <a:ext cx="2669506" cy="29907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439"/>
            <a:ext cx="9144000" cy="46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444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445"/>
            <a:ext cx="9144000" cy="52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888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656"/>
            <a:ext cx="9144000" cy="49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290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053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4056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"/>
            <a:ext cx="8143875" cy="2009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4352" y="2028816"/>
              <a:ext cx="10695960" cy="4482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52" y="2015136"/>
                <a:ext cx="10733040" cy="45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5" name="Ink 64"/>
              <p14:cNvContentPartPr/>
              <p14:nvPr/>
            </p14:nvContentPartPr>
            <p14:xfrm>
              <a:off x="6180912" y="3712176"/>
              <a:ext cx="289440" cy="15804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9032" y="3694896"/>
                <a:ext cx="3175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7" name="Ink 66"/>
              <p14:cNvContentPartPr/>
              <p14:nvPr/>
            </p14:nvContentPartPr>
            <p14:xfrm>
              <a:off x="4397472" y="3828816"/>
              <a:ext cx="1132200" cy="74196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9112" y="3810456"/>
                <a:ext cx="117072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3516192" y="17496"/>
              <a:ext cx="2574720" cy="41220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01072" y="3096"/>
                <a:ext cx="259848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5" name="Ink 144"/>
              <p14:cNvContentPartPr/>
              <p14:nvPr/>
            </p14:nvContentPartPr>
            <p14:xfrm>
              <a:off x="4240872" y="5052456"/>
              <a:ext cx="866160" cy="198360"/>
            </p14:xfrm>
          </p:contentPart>
        </mc:Choice>
        <mc:Fallback>
          <p:pic>
            <p:nvPicPr>
              <p:cNvPr id="145" name="Ink 14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5112" y="5033376"/>
                <a:ext cx="88452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12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7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863" y="322263"/>
              <a:ext cx="688975" cy="485775"/>
            </p14:xfrm>
          </p:contentPart>
        </mc:Choice>
        <mc:Fallback xmlns="">
          <p:pic>
            <p:nvPicPr>
              <p:cNvPr id="307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424" y="311452"/>
                <a:ext cx="704814" cy="5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7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8400" y="274638"/>
              <a:ext cx="1008063" cy="466725"/>
            </p14:xfrm>
          </p:contentPart>
        </mc:Choice>
        <mc:Fallback xmlns="">
          <p:pic>
            <p:nvPicPr>
              <p:cNvPr id="307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033" y="263834"/>
                <a:ext cx="1030761" cy="49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7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700" y="720725"/>
              <a:ext cx="2895600" cy="2103438"/>
            </p14:xfrm>
          </p:contentPart>
        </mc:Choice>
        <mc:Fallback xmlns="">
          <p:pic>
            <p:nvPicPr>
              <p:cNvPr id="307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976" y="708112"/>
                <a:ext cx="2917209" cy="2127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7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1750" y="2536825"/>
              <a:ext cx="693738" cy="495300"/>
            </p14:xfrm>
          </p:contentPart>
        </mc:Choice>
        <mc:Fallback xmlns="">
          <p:pic>
            <p:nvPicPr>
              <p:cNvPr id="307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1304" y="2525315"/>
                <a:ext cx="716070" cy="517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7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8538" y="768350"/>
              <a:ext cx="260350" cy="168275"/>
            </p14:xfrm>
          </p:contentPart>
        </mc:Choice>
        <mc:Fallback xmlns="">
          <p:pic>
            <p:nvPicPr>
              <p:cNvPr id="307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60267" y="757878"/>
                <a:ext cx="279049" cy="18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7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9313" y="2933700"/>
              <a:ext cx="381000" cy="195263"/>
            </p14:xfrm>
          </p:contentPart>
        </mc:Choice>
        <mc:Fallback xmlns="">
          <p:pic>
            <p:nvPicPr>
              <p:cNvPr id="307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09959" y="2923613"/>
                <a:ext cx="400428" cy="215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7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3125" y="3611563"/>
              <a:ext cx="2400300" cy="1630362"/>
            </p14:xfrm>
          </p:contentPart>
        </mc:Choice>
        <mc:Fallback xmlns="">
          <p:pic>
            <p:nvPicPr>
              <p:cNvPr id="307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4843" y="3603272"/>
                <a:ext cx="2419024" cy="1645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7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5738" y="5659438"/>
              <a:ext cx="1682750" cy="936625"/>
            </p14:xfrm>
          </p:contentPart>
        </mc:Choice>
        <mc:Fallback xmlns="">
          <p:pic>
            <p:nvPicPr>
              <p:cNvPr id="307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9614" y="5650789"/>
                <a:ext cx="1697881" cy="95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7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2325" y="806450"/>
              <a:ext cx="4171950" cy="2033588"/>
            </p14:xfrm>
          </p:contentPart>
        </mc:Choice>
        <mc:Fallback xmlns="">
          <p:pic>
            <p:nvPicPr>
              <p:cNvPr id="307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3685" y="798176"/>
                <a:ext cx="4190670" cy="2054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7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6575" y="922338"/>
              <a:ext cx="280988" cy="228600"/>
            </p14:xfrm>
          </p:contentPart>
        </mc:Choice>
        <mc:Fallback xmlns="">
          <p:pic>
            <p:nvPicPr>
              <p:cNvPr id="307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06798" y="912618"/>
                <a:ext cx="301265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7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6963" y="728663"/>
              <a:ext cx="793750" cy="317500"/>
            </p14:xfrm>
          </p:contentPart>
        </mc:Choice>
        <mc:Fallback xmlns="">
          <p:pic>
            <p:nvPicPr>
              <p:cNvPr id="307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66874" y="716035"/>
                <a:ext cx="808883" cy="342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7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26325" y="692150"/>
              <a:ext cx="1068388" cy="347663"/>
            </p14:xfrm>
          </p:contentPart>
        </mc:Choice>
        <mc:Fallback xmlns="">
          <p:pic>
            <p:nvPicPr>
              <p:cNvPr id="307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15166" y="679913"/>
                <a:ext cx="1092866" cy="36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7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2488" y="6091238"/>
              <a:ext cx="22225" cy="258762"/>
            </p14:xfrm>
          </p:contentPart>
        </mc:Choice>
        <mc:Fallback xmlns="">
          <p:pic>
            <p:nvPicPr>
              <p:cNvPr id="307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12286" y="6081534"/>
                <a:ext cx="40078" cy="279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7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2088" y="1595438"/>
              <a:ext cx="1263650" cy="4075112"/>
            </p14:xfrm>
          </p:contentPart>
        </mc:Choice>
        <mc:Fallback xmlns="">
          <p:pic>
            <p:nvPicPr>
              <p:cNvPr id="307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1266" y="1587875"/>
                <a:ext cx="1281687" cy="40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7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1963" y="4087813"/>
              <a:ext cx="2425700" cy="365125"/>
            </p14:xfrm>
          </p:contentPart>
        </mc:Choice>
        <mc:Fallback xmlns="">
          <p:pic>
            <p:nvPicPr>
              <p:cNvPr id="307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30433" y="4075235"/>
                <a:ext cx="2444437" cy="386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7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213" y="1839913"/>
              <a:ext cx="3695700" cy="3498850"/>
            </p14:xfrm>
          </p:contentPart>
        </mc:Choice>
        <mc:Fallback xmlns="">
          <p:pic>
            <p:nvPicPr>
              <p:cNvPr id="307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9774" y="1830916"/>
                <a:ext cx="3713338" cy="3519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7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7263" y="1354138"/>
              <a:ext cx="827087" cy="254000"/>
            </p14:xfrm>
          </p:contentPart>
        </mc:Choice>
        <mc:Fallback xmlns="">
          <p:pic>
            <p:nvPicPr>
              <p:cNvPr id="307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27168" y="1344079"/>
                <a:ext cx="848720" cy="27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74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07238" y="1314450"/>
              <a:ext cx="247650" cy="241300"/>
            </p14:xfrm>
          </p:contentPart>
        </mc:Choice>
        <mc:Fallback xmlns="">
          <p:pic>
            <p:nvPicPr>
              <p:cNvPr id="3074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95736" y="1305500"/>
                <a:ext cx="267778" cy="261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74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4125" y="1349375"/>
              <a:ext cx="652463" cy="192088"/>
            </p14:xfrm>
          </p:contentPart>
        </mc:Choice>
        <mc:Fallback xmlns="">
          <p:pic>
            <p:nvPicPr>
              <p:cNvPr id="3074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92288" y="1337369"/>
                <a:ext cx="676495" cy="216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74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8025" y="1758950"/>
              <a:ext cx="195263" cy="96838"/>
            </p14:xfrm>
          </p:contentPart>
        </mc:Choice>
        <mc:Fallback xmlns="">
          <p:pic>
            <p:nvPicPr>
              <p:cNvPr id="3074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47993" y="1748870"/>
                <a:ext cx="209953" cy="113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74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1766888"/>
              <a:ext cx="1328738" cy="369887"/>
            </p14:xfrm>
          </p:contentPart>
        </mc:Choice>
        <mc:Fallback xmlns="">
          <p:pic>
            <p:nvPicPr>
              <p:cNvPr id="3074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49217" y="1754282"/>
                <a:ext cx="1352864" cy="395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74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9700" y="1855788"/>
              <a:ext cx="20638" cy="15875"/>
            </p14:xfrm>
          </p:contentPart>
        </mc:Choice>
        <mc:Fallback xmlns="">
          <p:pic>
            <p:nvPicPr>
              <p:cNvPr id="3074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50319" y="1846558"/>
                <a:ext cx="40526" cy="32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74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8300" y="2433638"/>
              <a:ext cx="312738" cy="280987"/>
            </p14:xfrm>
          </p:contentPart>
        </mc:Choice>
        <mc:Fallback xmlns="">
          <p:pic>
            <p:nvPicPr>
              <p:cNvPr id="3074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40364" y="2423525"/>
                <a:ext cx="327888" cy="299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74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5025" y="2460625"/>
              <a:ext cx="622300" cy="315913"/>
            </p14:xfrm>
          </p:contentPart>
        </mc:Choice>
        <mc:Fallback xmlns="">
          <p:pic>
            <p:nvPicPr>
              <p:cNvPr id="3074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02788" y="2447716"/>
                <a:ext cx="641016" cy="339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74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9250" y="2433638"/>
              <a:ext cx="84138" cy="263525"/>
            </p14:xfrm>
          </p:contentPart>
        </mc:Choice>
        <mc:Fallback xmlns="">
          <p:pic>
            <p:nvPicPr>
              <p:cNvPr id="3074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90620" y="2420678"/>
                <a:ext cx="100318" cy="284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74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4238" y="2441575"/>
              <a:ext cx="606425" cy="298450"/>
            </p14:xfrm>
          </p:contentPart>
        </mc:Choice>
        <mc:Fallback xmlns="">
          <p:pic>
            <p:nvPicPr>
              <p:cNvPr id="3074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22354" y="2430455"/>
                <a:ext cx="630192" cy="321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74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1638" y="2360613"/>
              <a:ext cx="227012" cy="273050"/>
            </p14:xfrm>
          </p:contentPart>
        </mc:Choice>
        <mc:Fallback xmlns="">
          <p:pic>
            <p:nvPicPr>
              <p:cNvPr id="3074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18415" y="2350166"/>
                <a:ext cx="241335" cy="289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75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12913" y="4503738"/>
              <a:ext cx="1204912" cy="820737"/>
            </p14:xfrm>
          </p:contentPart>
        </mc:Choice>
        <mc:Fallback xmlns="">
          <p:pic>
            <p:nvPicPr>
              <p:cNvPr id="3075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01756" y="4493650"/>
                <a:ext cx="1224346" cy="841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75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0063" y="3024188"/>
              <a:ext cx="192087" cy="247650"/>
            </p14:xfrm>
          </p:contentPart>
        </mc:Choice>
        <mc:Fallback xmlns="">
          <p:pic>
            <p:nvPicPr>
              <p:cNvPr id="3075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05722" y="3016618"/>
                <a:ext cx="202939" cy="259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75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4663" y="3000375"/>
              <a:ext cx="525462" cy="311150"/>
            </p14:xfrm>
          </p:contentPart>
        </mc:Choice>
        <mc:Fallback xmlns="">
          <p:pic>
            <p:nvPicPr>
              <p:cNvPr id="3075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44481" y="2988159"/>
                <a:ext cx="549099" cy="33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075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1425" y="2955925"/>
              <a:ext cx="496888" cy="269875"/>
            </p14:xfrm>
          </p:contentPart>
        </mc:Choice>
        <mc:Fallback xmlns="">
          <p:pic>
            <p:nvPicPr>
              <p:cNvPr id="3075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11314" y="2944426"/>
                <a:ext cx="514582" cy="288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075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6125" y="3006725"/>
              <a:ext cx="1023938" cy="334963"/>
            </p14:xfrm>
          </p:contentPart>
        </mc:Choice>
        <mc:Fallback xmlns="">
          <p:pic>
            <p:nvPicPr>
              <p:cNvPr id="3075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88562" y="2994852"/>
                <a:ext cx="1041946" cy="359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075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8025" y="2814638"/>
              <a:ext cx="222250" cy="296862"/>
            </p14:xfrm>
          </p:contentPart>
        </mc:Choice>
        <mc:Fallback xmlns="">
          <p:pic>
            <p:nvPicPr>
              <p:cNvPr id="3075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20075" y="2804550"/>
                <a:ext cx="241042" cy="316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075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000" y="5265738"/>
              <a:ext cx="1252538" cy="1554162"/>
            </p14:xfrm>
          </p:contentPart>
        </mc:Choice>
        <mc:Fallback xmlns="">
          <p:pic>
            <p:nvPicPr>
              <p:cNvPr id="3075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7550" y="5255658"/>
                <a:ext cx="1273798" cy="1568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75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6688" y="4048125"/>
              <a:ext cx="412750" cy="225425"/>
            </p14:xfrm>
          </p:contentPart>
        </mc:Choice>
        <mc:Fallback xmlns="">
          <p:pic>
            <p:nvPicPr>
              <p:cNvPr id="3075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28036" y="4038687"/>
                <a:ext cx="429693" cy="243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075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6113" y="4570413"/>
              <a:ext cx="600075" cy="522287"/>
            </p14:xfrm>
          </p:contentPart>
        </mc:Choice>
        <mc:Fallback xmlns="">
          <p:pic>
            <p:nvPicPr>
              <p:cNvPr id="3075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75985" y="4561402"/>
                <a:ext cx="621778" cy="543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75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8750" y="3433763"/>
              <a:ext cx="560388" cy="334962"/>
            </p14:xfrm>
          </p:contentPart>
        </mc:Choice>
        <mc:Fallback xmlns="">
          <p:pic>
            <p:nvPicPr>
              <p:cNvPr id="3075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96529" y="3421941"/>
                <a:ext cx="580517" cy="35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076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2013" y="3471863"/>
              <a:ext cx="252412" cy="225425"/>
            </p14:xfrm>
          </p:contentPart>
        </mc:Choice>
        <mc:Fallback xmlns="">
          <p:pic>
            <p:nvPicPr>
              <p:cNvPr id="3076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03384" y="3461387"/>
                <a:ext cx="269671" cy="24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076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9713" y="6415088"/>
              <a:ext cx="273050" cy="241300"/>
            </p14:xfrm>
          </p:contentPart>
        </mc:Choice>
        <mc:Fallback xmlns="">
          <p:pic>
            <p:nvPicPr>
              <p:cNvPr id="3076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04670" y="6405378"/>
                <a:ext cx="282056" cy="260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076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9913" y="4457700"/>
              <a:ext cx="2205037" cy="1681163"/>
            </p14:xfrm>
          </p:contentPart>
        </mc:Choice>
        <mc:Fallback xmlns="">
          <p:pic>
            <p:nvPicPr>
              <p:cNvPr id="3076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01629" y="4448340"/>
                <a:ext cx="2225207" cy="169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076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9588" y="4621213"/>
              <a:ext cx="2481262" cy="354012"/>
            </p14:xfrm>
          </p:contentPart>
        </mc:Choice>
        <mc:Fallback xmlns="">
          <p:pic>
            <p:nvPicPr>
              <p:cNvPr id="3076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78427" y="4608893"/>
                <a:ext cx="2504663" cy="376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76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7988" y="6297613"/>
              <a:ext cx="392112" cy="298450"/>
            </p14:xfrm>
          </p:contentPart>
        </mc:Choice>
        <mc:Fallback xmlns="">
          <p:pic>
            <p:nvPicPr>
              <p:cNvPr id="3076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07565" y="6287881"/>
                <a:ext cx="414755" cy="320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076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2700" y="6362700"/>
              <a:ext cx="617538" cy="319088"/>
            </p14:xfrm>
          </p:contentPart>
        </mc:Choice>
        <mc:Fallback xmlns="">
          <p:pic>
            <p:nvPicPr>
              <p:cNvPr id="3076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82245" y="6350829"/>
                <a:ext cx="640250" cy="343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076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3450" y="6388100"/>
              <a:ext cx="935038" cy="441325"/>
            </p14:xfrm>
          </p:contentPart>
        </mc:Choice>
        <mc:Fallback xmlns="">
          <p:pic>
            <p:nvPicPr>
              <p:cNvPr id="3076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03369" y="6376581"/>
                <a:ext cx="952680" cy="465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76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8513" y="6553200"/>
              <a:ext cx="7937" cy="11113"/>
            </p14:xfrm>
          </p:contentPart>
        </mc:Choice>
        <mc:Fallback xmlns="">
          <p:pic>
            <p:nvPicPr>
              <p:cNvPr id="3076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39886" y="6542484"/>
                <a:ext cx="25882" cy="30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76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2375" y="1793875"/>
              <a:ext cx="260350" cy="131763"/>
            </p14:xfrm>
          </p:contentPart>
        </mc:Choice>
        <mc:Fallback xmlns="">
          <p:pic>
            <p:nvPicPr>
              <p:cNvPr id="3076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58774" y="1786146"/>
                <a:ext cx="271153" cy="143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76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4988" y="5873750"/>
              <a:ext cx="230187" cy="184150"/>
            </p14:xfrm>
          </p:contentPart>
        </mc:Choice>
        <mc:Fallback xmlns="">
          <p:pic>
            <p:nvPicPr>
              <p:cNvPr id="3076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333296" y="5863640"/>
                <a:ext cx="253206" cy="203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77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6163" y="5689600"/>
              <a:ext cx="423862" cy="393700"/>
            </p14:xfrm>
          </p:contentPart>
        </mc:Choice>
        <mc:Fallback xmlns="">
          <p:pic>
            <p:nvPicPr>
              <p:cNvPr id="3077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844269" y="5679135"/>
                <a:ext cx="444046" cy="416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077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5950" y="5641975"/>
              <a:ext cx="930275" cy="442913"/>
            </p14:xfrm>
          </p:contentPart>
        </mc:Choice>
        <mc:Fallback xmlns="">
          <p:pic>
            <p:nvPicPr>
              <p:cNvPr id="3077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84777" y="5629392"/>
                <a:ext cx="946855" cy="468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077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7538" y="5537200"/>
              <a:ext cx="1720850" cy="425450"/>
            </p14:xfrm>
          </p:contentPart>
        </mc:Choice>
        <mc:Fallback xmlns="">
          <p:pic>
            <p:nvPicPr>
              <p:cNvPr id="3077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59256" y="5526420"/>
                <a:ext cx="1740655" cy="449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077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6513" y="6024563"/>
              <a:ext cx="28575" cy="23812"/>
            </p14:xfrm>
          </p:contentPart>
        </mc:Choice>
        <mc:Fallback xmlns="">
          <p:pic>
            <p:nvPicPr>
              <p:cNvPr id="3077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47607" y="6016281"/>
                <a:ext cx="44532" cy="40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077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1225" y="6064250"/>
              <a:ext cx="412750" cy="271463"/>
            </p14:xfrm>
          </p:contentPart>
        </mc:Choice>
        <mc:Fallback xmlns="">
          <p:pic>
            <p:nvPicPr>
              <p:cNvPr id="3077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81501" y="6054169"/>
                <a:ext cx="435080" cy="29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077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78600" y="6008688"/>
              <a:ext cx="420688" cy="263525"/>
            </p14:xfrm>
          </p:contentPart>
        </mc:Choice>
        <mc:Fallback xmlns="">
          <p:pic>
            <p:nvPicPr>
              <p:cNvPr id="3077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68506" y="5996824"/>
                <a:ext cx="439073" cy="28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077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9163" y="5997575"/>
              <a:ext cx="796925" cy="242888"/>
            </p14:xfrm>
          </p:contentPart>
        </mc:Choice>
        <mc:Fallback xmlns="">
          <p:pic>
            <p:nvPicPr>
              <p:cNvPr id="3077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61244" y="5986370"/>
                <a:ext cx="810963" cy="262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077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9763" y="5943600"/>
              <a:ext cx="452437" cy="284163"/>
            </p14:xfrm>
          </p:contentPart>
        </mc:Choice>
        <mc:Fallback xmlns="">
          <p:pic>
            <p:nvPicPr>
              <p:cNvPr id="3077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251131" y="5933008"/>
                <a:ext cx="472577" cy="30644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7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275" y="217488"/>
              <a:ext cx="2179638" cy="552450"/>
            </p14:xfrm>
          </p:contentPart>
        </mc:Choice>
        <mc:Fallback xmlns="">
          <p:pic>
            <p:nvPicPr>
              <p:cNvPr id="317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630" y="207358"/>
                <a:ext cx="2198369" cy="572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7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425" y="1673225"/>
              <a:ext cx="2641600" cy="2155825"/>
            </p14:xfrm>
          </p:contentPart>
        </mc:Choice>
        <mc:Fallback xmlns="">
          <p:pic>
            <p:nvPicPr>
              <p:cNvPr id="317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262" y="1662061"/>
                <a:ext cx="2663925" cy="2178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7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3550" y="830263"/>
              <a:ext cx="2322513" cy="3187700"/>
            </p14:xfrm>
          </p:contentPart>
        </mc:Choice>
        <mc:Fallback xmlns="">
          <p:pic>
            <p:nvPicPr>
              <p:cNvPr id="317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2033" y="819101"/>
                <a:ext cx="2345547" cy="3210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7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8450" y="4006850"/>
              <a:ext cx="620713" cy="288925"/>
            </p14:xfrm>
          </p:contentPart>
        </mc:Choice>
        <mc:Fallback xmlns="">
          <p:pic>
            <p:nvPicPr>
              <p:cNvPr id="317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8351" y="3999303"/>
                <a:ext cx="638386" cy="307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7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" y="1366838"/>
              <a:ext cx="2682875" cy="1357312"/>
            </p14:xfrm>
          </p:contentPart>
        </mc:Choice>
        <mc:Fallback xmlns="">
          <p:pic>
            <p:nvPicPr>
              <p:cNvPr id="317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792" y="1354941"/>
                <a:ext cx="2702697" cy="1377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7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8425" y="1660525"/>
              <a:ext cx="358775" cy="1162050"/>
            </p14:xfrm>
          </p:contentPart>
        </mc:Choice>
        <mc:Fallback xmlns="">
          <p:pic>
            <p:nvPicPr>
              <p:cNvPr id="317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8329" y="1649002"/>
                <a:ext cx="380049" cy="1183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7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2375" y="2005013"/>
              <a:ext cx="247650" cy="149225"/>
            </p14:xfrm>
          </p:contentPart>
        </mc:Choice>
        <mc:Fallback xmlns="">
          <p:pic>
            <p:nvPicPr>
              <p:cNvPr id="317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55546" y="1995186"/>
                <a:ext cx="264184" cy="167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7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0175" y="2033588"/>
              <a:ext cx="1250950" cy="1454150"/>
            </p14:xfrm>
          </p:contentPart>
        </mc:Choice>
        <mc:Fallback xmlns="">
          <p:pic>
            <p:nvPicPr>
              <p:cNvPr id="317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0078" y="2023492"/>
                <a:ext cx="1271505" cy="147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7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9800" y="3463925"/>
              <a:ext cx="747713" cy="1579563"/>
            </p14:xfrm>
          </p:contentPart>
        </mc:Choice>
        <mc:Fallback xmlns="">
          <p:pic>
            <p:nvPicPr>
              <p:cNvPr id="317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2600" y="3454551"/>
                <a:ext cx="761753" cy="1597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7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9888" y="3440113"/>
              <a:ext cx="228600" cy="211137"/>
            </p14:xfrm>
          </p:contentPart>
        </mc:Choice>
        <mc:Fallback xmlns="">
          <p:pic>
            <p:nvPicPr>
              <p:cNvPr id="317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1582" y="3431136"/>
                <a:ext cx="246657" cy="22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7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0925" y="3556000"/>
              <a:ext cx="1892300" cy="403225"/>
            </p14:xfrm>
          </p:contentPart>
        </mc:Choice>
        <mc:Fallback xmlns="">
          <p:pic>
            <p:nvPicPr>
              <p:cNvPr id="317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80124" y="3545829"/>
                <a:ext cx="1909941" cy="42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7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188" y="5348288"/>
              <a:ext cx="257175" cy="220662"/>
            </p14:xfrm>
          </p:contentPart>
        </mc:Choice>
        <mc:Fallback xmlns="">
          <p:pic>
            <p:nvPicPr>
              <p:cNvPr id="317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7006" y="5337815"/>
                <a:ext cx="280620" cy="240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7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6200" y="5208588"/>
              <a:ext cx="641350" cy="528637"/>
            </p14:xfrm>
          </p:contentPart>
        </mc:Choice>
        <mc:Fallback xmlns="">
          <p:pic>
            <p:nvPicPr>
              <p:cNvPr id="317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34677" y="5196303"/>
                <a:ext cx="660436" cy="554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7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4888" y="5060950"/>
              <a:ext cx="784225" cy="527050"/>
            </p14:xfrm>
          </p:contentPart>
        </mc:Choice>
        <mc:Fallback xmlns="">
          <p:pic>
            <p:nvPicPr>
              <p:cNvPr id="317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63006" y="5052641"/>
                <a:ext cx="807989" cy="548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7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4700" y="5043488"/>
              <a:ext cx="474663" cy="409575"/>
            </p14:xfrm>
          </p:contentPart>
        </mc:Choice>
        <mc:Fallback xmlns="">
          <p:pic>
            <p:nvPicPr>
              <p:cNvPr id="317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06759" y="5032672"/>
                <a:ext cx="490184" cy="43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7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5300" y="5124450"/>
              <a:ext cx="792163" cy="319088"/>
            </p14:xfrm>
          </p:contentPart>
        </mc:Choice>
        <mc:Fallback xmlns="">
          <p:pic>
            <p:nvPicPr>
              <p:cNvPr id="317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92674" y="5112177"/>
                <a:ext cx="817414" cy="339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76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3213" y="5083175"/>
              <a:ext cx="606425" cy="347663"/>
            </p14:xfrm>
          </p:contentPart>
        </mc:Choice>
        <mc:Fallback xmlns="">
          <p:pic>
            <p:nvPicPr>
              <p:cNvPr id="3176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72003" y="5072716"/>
                <a:ext cx="629207" cy="366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76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463" y="5765800"/>
              <a:ext cx="330200" cy="282575"/>
            </p14:xfrm>
          </p:contentPart>
        </mc:Choice>
        <mc:Fallback xmlns="">
          <p:pic>
            <p:nvPicPr>
              <p:cNvPr id="3176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1625" y="5756465"/>
                <a:ext cx="353321" cy="30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76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9725" y="5772150"/>
              <a:ext cx="447675" cy="257175"/>
            </p14:xfrm>
          </p:contentPart>
        </mc:Choice>
        <mc:Fallback xmlns="">
          <p:pic>
            <p:nvPicPr>
              <p:cNvPr id="3176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7069" y="5762732"/>
                <a:ext cx="472265" cy="278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76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4125" y="5678488"/>
              <a:ext cx="2300288" cy="484187"/>
            </p14:xfrm>
          </p:contentPart>
        </mc:Choice>
        <mc:Fallback xmlns="">
          <p:pic>
            <p:nvPicPr>
              <p:cNvPr id="3176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13327" y="5666203"/>
                <a:ext cx="2317924" cy="509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76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338" y="6267450"/>
              <a:ext cx="328612" cy="176213"/>
            </p14:xfrm>
          </p:contentPart>
        </mc:Choice>
        <mc:Fallback xmlns="">
          <p:pic>
            <p:nvPicPr>
              <p:cNvPr id="3176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7528" y="6258712"/>
                <a:ext cx="350231" cy="191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76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4300" y="6162675"/>
              <a:ext cx="992188" cy="439738"/>
            </p14:xfrm>
          </p:contentPart>
        </mc:Choice>
        <mc:Fallback xmlns="">
          <p:pic>
            <p:nvPicPr>
              <p:cNvPr id="3176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73136" y="6152248"/>
                <a:ext cx="1013796" cy="463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76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2713" y="6219825"/>
              <a:ext cx="839787" cy="349250"/>
            </p14:xfrm>
          </p:contentPart>
        </mc:Choice>
        <mc:Fallback xmlns="">
          <p:pic>
            <p:nvPicPr>
              <p:cNvPr id="3176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1174" y="6207223"/>
                <a:ext cx="863585" cy="375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77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5600" y="6503988"/>
              <a:ext cx="26988" cy="39687"/>
            </p14:xfrm>
          </p:contentPart>
        </mc:Choice>
        <mc:Fallback xmlns="">
          <p:pic>
            <p:nvPicPr>
              <p:cNvPr id="3177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59483" y="6494801"/>
                <a:ext cx="41382" cy="57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77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663" y="6624638"/>
              <a:ext cx="474662" cy="209550"/>
            </p14:xfrm>
          </p:contentPart>
        </mc:Choice>
        <mc:Fallback xmlns="">
          <p:pic>
            <p:nvPicPr>
              <p:cNvPr id="3177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2264" y="6615228"/>
                <a:ext cx="495991" cy="231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77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0663" y="6554788"/>
              <a:ext cx="355600" cy="257175"/>
            </p14:xfrm>
          </p:contentPart>
        </mc:Choice>
        <mc:Fallback xmlns="">
          <p:pic>
            <p:nvPicPr>
              <p:cNvPr id="3177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83831" y="6543967"/>
                <a:ext cx="369982" cy="274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7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3613" y="6492875"/>
              <a:ext cx="706437" cy="368300"/>
            </p14:xfrm>
          </p:contentPart>
        </mc:Choice>
        <mc:Fallback xmlns="">
          <p:pic>
            <p:nvPicPr>
              <p:cNvPr id="317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23166" y="6481736"/>
                <a:ext cx="728772" cy="392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77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7063" y="6373813"/>
              <a:ext cx="1441450" cy="484187"/>
            </p14:xfrm>
          </p:contentPart>
        </mc:Choice>
        <mc:Fallback xmlns="">
          <p:pic>
            <p:nvPicPr>
              <p:cNvPr id="3177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58419" y="6364093"/>
                <a:ext cx="1461260" cy="506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77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0663" y="6216650"/>
              <a:ext cx="446087" cy="479425"/>
            </p14:xfrm>
          </p:contentPart>
        </mc:Choice>
        <mc:Fallback xmlns="">
          <p:pic>
            <p:nvPicPr>
              <p:cNvPr id="3177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92382" y="6206534"/>
                <a:ext cx="461209" cy="501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77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45188" y="6389688"/>
              <a:ext cx="1260475" cy="312737"/>
            </p14:xfrm>
          </p:contentPart>
        </mc:Choice>
        <mc:Fallback xmlns="">
          <p:pic>
            <p:nvPicPr>
              <p:cNvPr id="3177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34741" y="6381090"/>
                <a:ext cx="1274885" cy="333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77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6800" y="6505575"/>
              <a:ext cx="17463" cy="6350"/>
            </p14:xfrm>
          </p:contentPart>
        </mc:Choice>
        <mc:Fallback xmlns="">
          <p:pic>
            <p:nvPicPr>
              <p:cNvPr id="3177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10615" y="6497814"/>
                <a:ext cx="31652" cy="2010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7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650" y="195263"/>
              <a:ext cx="944563" cy="384175"/>
            </p14:xfrm>
          </p:contentPart>
        </mc:Choice>
        <mc:Fallback xmlns="">
          <p:pic>
            <p:nvPicPr>
              <p:cNvPr id="327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474" y="185182"/>
                <a:ext cx="967997" cy="406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7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8200" y="509588"/>
              <a:ext cx="69850" cy="53975"/>
            </p14:xfrm>
          </p:contentPart>
        </mc:Choice>
        <mc:Fallback xmlns="">
          <p:pic>
            <p:nvPicPr>
              <p:cNvPr id="327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9245" y="499222"/>
                <a:ext cx="87044" cy="72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7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300" y="728663"/>
              <a:ext cx="317500" cy="222250"/>
            </p14:xfrm>
          </p:contentPart>
        </mc:Choice>
        <mc:Fallback xmlns="">
          <p:pic>
            <p:nvPicPr>
              <p:cNvPr id="327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389" y="719643"/>
                <a:ext cx="337276" cy="243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7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7788" y="665163"/>
              <a:ext cx="1341437" cy="354012"/>
            </p14:xfrm>
          </p:contentPart>
        </mc:Choice>
        <mc:Fallback xmlns="">
          <p:pic>
            <p:nvPicPr>
              <p:cNvPr id="327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6990" y="653291"/>
                <a:ext cx="1364472" cy="378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77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3400" y="633413"/>
              <a:ext cx="690563" cy="184150"/>
            </p14:xfrm>
          </p:contentPart>
        </mc:Choice>
        <mc:Fallback xmlns="">
          <p:pic>
            <p:nvPicPr>
              <p:cNvPr id="3277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4044" y="621427"/>
                <a:ext cx="707476" cy="207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7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1788" y="600075"/>
              <a:ext cx="173037" cy="200025"/>
            </p14:xfrm>
          </p:contentPart>
        </mc:Choice>
        <mc:Fallback xmlns="">
          <p:pic>
            <p:nvPicPr>
              <p:cNvPr id="327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3427" y="592117"/>
                <a:ext cx="193031" cy="219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77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2025" y="473075"/>
              <a:ext cx="612775" cy="439738"/>
            </p14:xfrm>
          </p:contentPart>
        </mc:Choice>
        <mc:Fallback xmlns="">
          <p:pic>
            <p:nvPicPr>
              <p:cNvPr id="3277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64076" y="461579"/>
                <a:ext cx="633008" cy="464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77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9600" y="444500"/>
              <a:ext cx="1241425" cy="314325"/>
            </p14:xfrm>
          </p:contentPart>
        </mc:Choice>
        <mc:Fallback xmlns="">
          <p:pic>
            <p:nvPicPr>
              <p:cNvPr id="3277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6995" y="433313"/>
                <a:ext cx="1265555" cy="338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77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0575" y="533400"/>
              <a:ext cx="990600" cy="217488"/>
            </p14:xfrm>
          </p:contentPart>
        </mc:Choice>
        <mc:Fallback xmlns="">
          <p:pic>
            <p:nvPicPr>
              <p:cNvPr id="3277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29408" y="523613"/>
                <a:ext cx="1008611" cy="237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78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5175" y="661988"/>
              <a:ext cx="19050" cy="7937"/>
            </p14:xfrm>
          </p:contentPart>
        </mc:Choice>
        <mc:Fallback xmlns="">
          <p:pic>
            <p:nvPicPr>
              <p:cNvPr id="3278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76383" y="652326"/>
                <a:ext cx="38100" cy="2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78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2925" y="1116013"/>
              <a:ext cx="36513" cy="19050"/>
            </p14:xfrm>
          </p:contentPart>
        </mc:Choice>
        <mc:Fallback xmlns="">
          <p:pic>
            <p:nvPicPr>
              <p:cNvPr id="3278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13887" y="1106091"/>
                <a:ext cx="54227" cy="37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78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138" y="1390650"/>
              <a:ext cx="385762" cy="225425"/>
            </p14:xfrm>
          </p:contentPart>
        </mc:Choice>
        <mc:Fallback xmlns="">
          <p:pic>
            <p:nvPicPr>
              <p:cNvPr id="3278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7623" y="1380880"/>
                <a:ext cx="408073" cy="245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78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3688" y="1168400"/>
              <a:ext cx="1425575" cy="347663"/>
            </p14:xfrm>
          </p:contentPart>
        </mc:Choice>
        <mc:Fallback xmlns="">
          <p:pic>
            <p:nvPicPr>
              <p:cNvPr id="3278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52864" y="1156511"/>
                <a:ext cx="1449389" cy="3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7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8013" y="1169988"/>
              <a:ext cx="879475" cy="277812"/>
            </p14:xfrm>
          </p:contentPart>
        </mc:Choice>
        <mc:Fallback xmlns="">
          <p:pic>
            <p:nvPicPr>
              <p:cNvPr id="327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36118" y="1157510"/>
                <a:ext cx="902904" cy="303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78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7513" y="1150938"/>
              <a:ext cx="1820862" cy="284162"/>
            </p14:xfrm>
          </p:contentPart>
        </mc:Choice>
        <mc:Fallback xmlns="">
          <p:pic>
            <p:nvPicPr>
              <p:cNvPr id="3278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17437" y="1140480"/>
                <a:ext cx="1838855" cy="303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78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2050" y="1073150"/>
              <a:ext cx="935038" cy="284163"/>
            </p14:xfrm>
          </p:contentPart>
        </mc:Choice>
        <mc:Fallback xmlns="">
          <p:pic>
            <p:nvPicPr>
              <p:cNvPr id="3278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34138" y="1064506"/>
                <a:ext cx="946187" cy="30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78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338" y="1952625"/>
              <a:ext cx="285750" cy="196850"/>
            </p14:xfrm>
          </p:contentPart>
        </mc:Choice>
        <mc:Fallback xmlns="">
          <p:pic>
            <p:nvPicPr>
              <p:cNvPr id="3278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7167" y="1943302"/>
                <a:ext cx="309172" cy="212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78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7475" y="1843088"/>
              <a:ext cx="623888" cy="250825"/>
            </p14:xfrm>
          </p:contentPart>
        </mc:Choice>
        <mc:Fallback xmlns="">
          <p:pic>
            <p:nvPicPr>
              <p:cNvPr id="3278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75298" y="1831539"/>
                <a:ext cx="643586" cy="270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78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950" y="1797050"/>
              <a:ext cx="641350" cy="393700"/>
            </p14:xfrm>
          </p:contentPart>
        </mc:Choice>
        <mc:Fallback xmlns="">
          <p:pic>
            <p:nvPicPr>
              <p:cNvPr id="3278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59375" y="1785534"/>
                <a:ext cx="660829" cy="417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79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5150" y="1941513"/>
              <a:ext cx="142875" cy="119062"/>
            </p14:xfrm>
          </p:contentPart>
        </mc:Choice>
        <mc:Fallback xmlns="">
          <p:pic>
            <p:nvPicPr>
              <p:cNvPr id="3279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94634" y="1931380"/>
                <a:ext cx="164995" cy="136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79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7275" y="1847850"/>
              <a:ext cx="36513" cy="203200"/>
            </p14:xfrm>
          </p:contentPart>
        </mc:Choice>
        <mc:Fallback xmlns="">
          <p:pic>
            <p:nvPicPr>
              <p:cNvPr id="3279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89899" y="1836541"/>
                <a:ext cx="57167" cy="223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79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7138" y="1751013"/>
              <a:ext cx="731837" cy="388937"/>
            </p14:xfrm>
          </p:contentPart>
        </mc:Choice>
        <mc:Fallback xmlns="">
          <p:pic>
            <p:nvPicPr>
              <p:cNvPr id="3279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55968" y="1742715"/>
                <a:ext cx="755259" cy="40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79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6638" y="1795463"/>
              <a:ext cx="255587" cy="217487"/>
            </p14:xfrm>
          </p:contentPart>
        </mc:Choice>
        <mc:Fallback xmlns="">
          <p:pic>
            <p:nvPicPr>
              <p:cNvPr id="3279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34825" y="1784589"/>
                <a:ext cx="278497" cy="235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79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3850" y="1782763"/>
              <a:ext cx="31750" cy="180975"/>
            </p14:xfrm>
          </p:contentPart>
        </mc:Choice>
        <mc:Fallback xmlns="">
          <p:pic>
            <p:nvPicPr>
              <p:cNvPr id="3279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91638" y="1770530"/>
                <a:ext cx="51986" cy="201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79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0063" y="1662113"/>
              <a:ext cx="981075" cy="401637"/>
            </p14:xfrm>
          </p:contentPart>
        </mc:Choice>
        <mc:Fallback xmlns="">
          <p:pic>
            <p:nvPicPr>
              <p:cNvPr id="3279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71062" y="1651954"/>
                <a:ext cx="1001597" cy="4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79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0200" y="1835150"/>
              <a:ext cx="12700" cy="3175"/>
            </p14:xfrm>
          </p:contentPart>
        </mc:Choice>
        <mc:Fallback xmlns="">
          <p:pic>
            <p:nvPicPr>
              <p:cNvPr id="3279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72262" y="1826331"/>
                <a:ext cx="28575" cy="20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79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825" y="2624138"/>
              <a:ext cx="314325" cy="223837"/>
            </p14:xfrm>
          </p:contentPart>
        </mc:Choice>
        <mc:Fallback xmlns="">
          <p:pic>
            <p:nvPicPr>
              <p:cNvPr id="3279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6930" y="2614766"/>
                <a:ext cx="337755" cy="24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79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19225" y="2532063"/>
              <a:ext cx="566738" cy="260350"/>
            </p14:xfrm>
          </p:contentPart>
        </mc:Choice>
        <mc:Fallback xmlns="">
          <p:pic>
            <p:nvPicPr>
              <p:cNvPr id="3279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9851" y="2520476"/>
                <a:ext cx="588009" cy="283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79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1713" y="2481263"/>
              <a:ext cx="758825" cy="542925"/>
            </p14:xfrm>
          </p:contentPart>
        </mc:Choice>
        <mc:Fallback xmlns="">
          <p:pic>
            <p:nvPicPr>
              <p:cNvPr id="3279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60188" y="2469398"/>
                <a:ext cx="776832" cy="56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80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5363" y="2559050"/>
              <a:ext cx="222250" cy="231775"/>
            </p14:xfrm>
          </p:contentPart>
        </mc:Choice>
        <mc:Fallback xmlns="">
          <p:pic>
            <p:nvPicPr>
              <p:cNvPr id="3280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23418" y="2547210"/>
                <a:ext cx="241072" cy="253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80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3525" y="2486025"/>
              <a:ext cx="785813" cy="263525"/>
            </p14:xfrm>
          </p:contentPart>
        </mc:Choice>
        <mc:Fallback xmlns="">
          <p:pic>
            <p:nvPicPr>
              <p:cNvPr id="3280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62686" y="2473751"/>
                <a:ext cx="806045" cy="286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80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0038" y="2444750"/>
              <a:ext cx="760412" cy="390525"/>
            </p14:xfrm>
          </p:contentPart>
        </mc:Choice>
        <mc:Fallback xmlns="">
          <p:pic>
            <p:nvPicPr>
              <p:cNvPr id="3280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73909" y="2433264"/>
                <a:ext cx="773031" cy="415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280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0013" y="2336800"/>
              <a:ext cx="455612" cy="409575"/>
            </p14:xfrm>
          </p:contentPart>
        </mc:Choice>
        <mc:Fallback xmlns="">
          <p:pic>
            <p:nvPicPr>
              <p:cNvPr id="3280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42102" y="2325672"/>
                <a:ext cx="475390" cy="433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280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7875" y="2365375"/>
              <a:ext cx="873125" cy="196850"/>
            </p14:xfrm>
          </p:contentPart>
        </mc:Choice>
        <mc:Fallback xmlns="">
          <p:pic>
            <p:nvPicPr>
              <p:cNvPr id="3280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19944" y="2354157"/>
                <a:ext cx="892592" cy="220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280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2488" y="3194050"/>
              <a:ext cx="338137" cy="192088"/>
            </p14:xfrm>
          </p:contentPart>
        </mc:Choice>
        <mc:Fallback xmlns="">
          <p:pic>
            <p:nvPicPr>
              <p:cNvPr id="3280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10567" y="3181389"/>
                <a:ext cx="362703" cy="211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280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4638" y="3090863"/>
              <a:ext cx="481012" cy="215900"/>
            </p14:xfrm>
          </p:contentPart>
        </mc:Choice>
        <mc:Fallback xmlns="">
          <p:pic>
            <p:nvPicPr>
              <p:cNvPr id="3280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04902" y="3079690"/>
                <a:ext cx="502286" cy="235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280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8725" y="3070225"/>
              <a:ext cx="1327150" cy="339725"/>
            </p14:xfrm>
          </p:contentPart>
        </mc:Choice>
        <mc:Fallback xmlns="">
          <p:pic>
            <p:nvPicPr>
              <p:cNvPr id="3280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57563" y="3057963"/>
                <a:ext cx="1345873" cy="363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280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1788" y="3173413"/>
              <a:ext cx="9525" cy="7937"/>
            </p14:xfrm>
          </p:contentPart>
        </mc:Choice>
        <mc:Fallback xmlns="">
          <p:pic>
            <p:nvPicPr>
              <p:cNvPr id="3280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06293" y="3165476"/>
                <a:ext cx="23813" cy="23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280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088" y="3976688"/>
              <a:ext cx="320675" cy="233362"/>
            </p14:xfrm>
          </p:contentPart>
        </mc:Choice>
        <mc:Fallback xmlns="">
          <p:pic>
            <p:nvPicPr>
              <p:cNvPr id="3280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7360" y="3966934"/>
                <a:ext cx="341933" cy="254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81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9413" y="4005263"/>
              <a:ext cx="620712" cy="193675"/>
            </p14:xfrm>
          </p:contentPart>
        </mc:Choice>
        <mc:Fallback xmlns="">
          <p:pic>
            <p:nvPicPr>
              <p:cNvPr id="3281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37525" y="3994843"/>
                <a:ext cx="644128" cy="213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281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0000" y="4122738"/>
              <a:ext cx="15875" cy="115887"/>
            </p14:xfrm>
          </p:contentPart>
        </mc:Choice>
        <mc:Fallback xmlns="">
          <p:pic>
            <p:nvPicPr>
              <p:cNvPr id="3281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29417" y="4112041"/>
                <a:ext cx="36286" cy="134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281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7488" y="3943350"/>
              <a:ext cx="152400" cy="269875"/>
            </p14:xfrm>
          </p:contentPart>
        </mc:Choice>
        <mc:Fallback xmlns="">
          <p:pic>
            <p:nvPicPr>
              <p:cNvPr id="3281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47352" y="3932180"/>
                <a:ext cx="170138" cy="286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281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2288" y="3913188"/>
              <a:ext cx="547687" cy="385762"/>
            </p14:xfrm>
          </p:contentPart>
        </mc:Choice>
        <mc:Fallback xmlns="">
          <p:pic>
            <p:nvPicPr>
              <p:cNvPr id="3281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54716" y="3903093"/>
                <a:ext cx="567878" cy="400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281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2425" y="4351338"/>
              <a:ext cx="1195388" cy="644525"/>
            </p14:xfrm>
          </p:contentPart>
        </mc:Choice>
        <mc:Fallback xmlns="">
          <p:pic>
            <p:nvPicPr>
              <p:cNvPr id="3281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10557" y="4341605"/>
                <a:ext cx="1213369" cy="66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281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7450" y="4392613"/>
              <a:ext cx="1185863" cy="554037"/>
            </p14:xfrm>
          </p:contentPart>
        </mc:Choice>
        <mc:Fallback xmlns="">
          <p:pic>
            <p:nvPicPr>
              <p:cNvPr id="3281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16647" y="4382899"/>
                <a:ext cx="1204229" cy="57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281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5088" y="4616450"/>
              <a:ext cx="1125537" cy="550863"/>
            </p14:xfrm>
          </p:contentPart>
        </mc:Choice>
        <mc:Fallback xmlns="">
          <p:pic>
            <p:nvPicPr>
              <p:cNvPr id="3281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34272" y="4605267"/>
                <a:ext cx="1149331" cy="574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281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9388" y="5233988"/>
              <a:ext cx="1038225" cy="288925"/>
            </p14:xfrm>
          </p:contentPart>
        </mc:Choice>
        <mc:Fallback xmlns="">
          <p:pic>
            <p:nvPicPr>
              <p:cNvPr id="3281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437516" y="5221724"/>
                <a:ext cx="1057292" cy="313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281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9063" y="5192713"/>
              <a:ext cx="1016000" cy="436562"/>
            </p14:xfrm>
          </p:contentPart>
        </mc:Choice>
        <mc:Fallback xmlns="">
          <p:pic>
            <p:nvPicPr>
              <p:cNvPr id="3281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47182" y="5183693"/>
                <a:ext cx="1039762" cy="4578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96400" cy="714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5980" y="1066801"/>
            <a:ext cx="747841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3000"/>
            <a:ext cx="800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100" y="350838"/>
              <a:ext cx="1585913" cy="411162"/>
            </p14:xfrm>
          </p:contentPart>
        </mc:Choice>
        <mc:Fallback xmlns="">
          <p:pic>
            <p:nvPicPr>
              <p:cNvPr id="30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947" y="339286"/>
                <a:ext cx="1604622" cy="432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2238" y="307975"/>
              <a:ext cx="1509712" cy="369888"/>
            </p14:xfrm>
          </p:contentPart>
        </mc:Choice>
        <mc:Fallback xmlns="">
          <p:pic>
            <p:nvPicPr>
              <p:cNvPr id="30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2164" y="299675"/>
                <a:ext cx="1531300" cy="383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9375" y="1303338"/>
              <a:ext cx="1989138" cy="355600"/>
            </p14:xfrm>
          </p:contentPart>
        </mc:Choice>
        <mc:Fallback xmlns="">
          <p:pic>
            <p:nvPicPr>
              <p:cNvPr id="3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8582" y="1291461"/>
                <a:ext cx="2006407" cy="376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6488" y="1195388"/>
              <a:ext cx="1322387" cy="311150"/>
            </p14:xfrm>
          </p:contentPart>
        </mc:Choice>
        <mc:Fallback xmlns="">
          <p:pic>
            <p:nvPicPr>
              <p:cNvPr id="30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08207" y="1185186"/>
                <a:ext cx="1342189" cy="330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3813" y="2386013"/>
              <a:ext cx="12700" cy="52387"/>
            </p14:xfrm>
          </p:contentPart>
        </mc:Choice>
        <mc:Fallback xmlns="">
          <p:pic>
            <p:nvPicPr>
              <p:cNvPr id="30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64379" y="2376619"/>
                <a:ext cx="31931" cy="70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2438" y="1776413"/>
              <a:ext cx="1627187" cy="862012"/>
            </p14:xfrm>
          </p:contentPart>
        </mc:Choice>
        <mc:Fallback xmlns="">
          <p:pic>
            <p:nvPicPr>
              <p:cNvPr id="3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81636" y="1768858"/>
                <a:ext cx="1649152" cy="8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8550" y="2073275"/>
              <a:ext cx="1277938" cy="382588"/>
            </p14:xfrm>
          </p:contentPart>
        </mc:Choice>
        <mc:Fallback xmlns="">
          <p:pic>
            <p:nvPicPr>
              <p:cNvPr id="3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9913" y="2062698"/>
                <a:ext cx="1298451" cy="403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8300" y="2016125"/>
              <a:ext cx="1182688" cy="361950"/>
            </p14:xfrm>
          </p:contentPart>
        </mc:Choice>
        <mc:Fallback xmlns="">
          <p:pic>
            <p:nvPicPr>
              <p:cNvPr id="30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07493" y="2006733"/>
                <a:ext cx="1202141" cy="378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0888" y="2935288"/>
              <a:ext cx="1044575" cy="423862"/>
            </p14:xfrm>
          </p:contentPart>
        </mc:Choice>
        <mc:Fallback xmlns="">
          <p:pic>
            <p:nvPicPr>
              <p:cNvPr id="30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08658" y="2926270"/>
                <a:ext cx="1068675" cy="438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6763" y="3298825"/>
              <a:ext cx="34925" cy="68263"/>
            </p14:xfrm>
          </p:contentPart>
        </mc:Choice>
        <mc:Fallback xmlns="">
          <p:pic>
            <p:nvPicPr>
              <p:cNvPr id="30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98961" y="3289073"/>
                <a:ext cx="52759" cy="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0450" y="2906713"/>
              <a:ext cx="1209675" cy="327025"/>
            </p14:xfrm>
          </p:contentPart>
        </mc:Choice>
        <mc:Fallback xmlns="">
          <p:pic>
            <p:nvPicPr>
              <p:cNvPr id="30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91447" y="2895548"/>
                <a:ext cx="1230202" cy="343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1738" y="3232150"/>
              <a:ext cx="15875" cy="50800"/>
            </p14:xfrm>
          </p:contentPart>
        </mc:Choice>
        <mc:Fallback xmlns="">
          <p:pic>
            <p:nvPicPr>
              <p:cNvPr id="30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02765" y="3223041"/>
                <a:ext cx="35891" cy="67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5425" y="2813050"/>
              <a:ext cx="1368425" cy="330200"/>
            </p14:xfrm>
          </p:contentPart>
        </mc:Choice>
        <mc:Fallback xmlns="">
          <p:pic>
            <p:nvPicPr>
              <p:cNvPr id="30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94985" y="2803317"/>
                <a:ext cx="1388946" cy="349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70725" y="2825750"/>
              <a:ext cx="611188" cy="276225"/>
            </p14:xfrm>
          </p:contentPart>
        </mc:Choice>
        <mc:Fallback xmlns="">
          <p:pic>
            <p:nvPicPr>
              <p:cNvPr id="30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2397" y="2815600"/>
                <a:ext cx="624947" cy="29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1775" y="3022600"/>
              <a:ext cx="31750" cy="6350"/>
            </p14:xfrm>
          </p:contentPart>
        </mc:Choice>
        <mc:Fallback xmlns="">
          <p:pic>
            <p:nvPicPr>
              <p:cNvPr id="30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42856" y="3014486"/>
                <a:ext cx="48160" cy="23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7050" y="2963863"/>
              <a:ext cx="31750" cy="17462"/>
            </p14:xfrm>
          </p:contentPart>
        </mc:Choice>
        <mc:Fallback xmlns="">
          <p:pic>
            <p:nvPicPr>
              <p:cNvPr id="30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36832" y="2954373"/>
                <a:ext cx="51092" cy="37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7188" y="3986213"/>
              <a:ext cx="2124075" cy="334962"/>
            </p14:xfrm>
          </p:contentPart>
        </mc:Choice>
        <mc:Fallback xmlns="">
          <p:pic>
            <p:nvPicPr>
              <p:cNvPr id="30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15671" y="3974712"/>
                <a:ext cx="2145309" cy="357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94150" y="3902075"/>
              <a:ext cx="655638" cy="266700"/>
            </p14:xfrm>
          </p:contentPart>
        </mc:Choice>
        <mc:Fallback xmlns="">
          <p:pic>
            <p:nvPicPr>
              <p:cNvPr id="30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88033" y="3891623"/>
                <a:ext cx="673990" cy="289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6575" y="4729163"/>
              <a:ext cx="925513" cy="390525"/>
            </p14:xfrm>
          </p:contentPart>
        </mc:Choice>
        <mc:Fallback xmlns="">
          <p:pic>
            <p:nvPicPr>
              <p:cNvPr id="30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95759" y="4717581"/>
                <a:ext cx="941016" cy="414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2913" y="4395788"/>
              <a:ext cx="241300" cy="263525"/>
            </p14:xfrm>
          </p:contentPart>
        </mc:Choice>
        <mc:Fallback xmlns="">
          <p:pic>
            <p:nvPicPr>
              <p:cNvPr id="30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73189" y="4385348"/>
                <a:ext cx="262549" cy="285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5888" y="4614863"/>
              <a:ext cx="1335087" cy="415925"/>
            </p14:xfrm>
          </p:contentPart>
        </mc:Choice>
        <mc:Fallback xmlns="">
          <p:pic>
            <p:nvPicPr>
              <p:cNvPr id="30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16532" y="4605500"/>
                <a:ext cx="1355599" cy="437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9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3938" y="5219700"/>
              <a:ext cx="1493837" cy="498475"/>
            </p14:xfrm>
          </p:contentPart>
        </mc:Choice>
        <mc:Fallback xmlns="">
          <p:pic>
            <p:nvPicPr>
              <p:cNvPr id="309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2411" y="5208166"/>
                <a:ext cx="1511488" cy="522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9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2413" y="5253038"/>
              <a:ext cx="725487" cy="390525"/>
            </p14:xfrm>
          </p:contentPart>
        </mc:Choice>
        <mc:Fallback xmlns="">
          <p:pic>
            <p:nvPicPr>
              <p:cNvPr id="309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1967" y="5243628"/>
                <a:ext cx="740256" cy="412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9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6675" y="5087938"/>
              <a:ext cx="2752725" cy="644525"/>
            </p14:xfrm>
          </p:contentPart>
        </mc:Choice>
        <mc:Fallback xmlns="">
          <p:pic>
            <p:nvPicPr>
              <p:cNvPr id="309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68755" y="5076036"/>
                <a:ext cx="2772166" cy="667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9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4725" y="5956300"/>
              <a:ext cx="392113" cy="246063"/>
            </p14:xfrm>
          </p:contentPart>
        </mc:Choice>
        <mc:Fallback xmlns="">
          <p:pic>
            <p:nvPicPr>
              <p:cNvPr id="309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63171" y="5946573"/>
                <a:ext cx="415221" cy="268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0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1963" y="5757863"/>
              <a:ext cx="1266825" cy="347662"/>
            </p14:xfrm>
          </p:contentPart>
        </mc:Choice>
        <mc:Fallback xmlns="">
          <p:pic>
            <p:nvPicPr>
              <p:cNvPr id="310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20446" y="5745925"/>
                <a:ext cx="1284820" cy="371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0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2463" y="5749925"/>
              <a:ext cx="731837" cy="368300"/>
            </p14:xfrm>
          </p:contentPart>
        </mc:Choice>
        <mc:Fallback xmlns="">
          <p:pic>
            <p:nvPicPr>
              <p:cNvPr id="310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82029" y="5739071"/>
                <a:ext cx="748748" cy="391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0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9263" y="5246688"/>
              <a:ext cx="703262" cy="1035050"/>
            </p14:xfrm>
          </p:contentPart>
        </mc:Choice>
        <mc:Fallback xmlns="">
          <p:pic>
            <p:nvPicPr>
              <p:cNvPr id="310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49910" y="5238023"/>
                <a:ext cx="724845" cy="1054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0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3988" y="5473700"/>
              <a:ext cx="1400175" cy="339725"/>
            </p14:xfrm>
          </p:contentPart>
        </mc:Choice>
        <mc:Fallback xmlns="">
          <p:pic>
            <p:nvPicPr>
              <p:cNvPr id="310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22113" y="5463613"/>
                <a:ext cx="1421046" cy="359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0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0075" y="5326063"/>
              <a:ext cx="1871663" cy="369887"/>
            </p14:xfrm>
          </p:contentPart>
        </mc:Choice>
        <mc:Fallback xmlns="">
          <p:pic>
            <p:nvPicPr>
              <p:cNvPr id="310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37480" y="5314974"/>
                <a:ext cx="1891096" cy="393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0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9963" y="6440488"/>
              <a:ext cx="387350" cy="211137"/>
            </p14:xfrm>
          </p:contentPart>
        </mc:Choice>
        <mc:Fallback xmlns="">
          <p:pic>
            <p:nvPicPr>
              <p:cNvPr id="310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9153" y="6431120"/>
                <a:ext cx="408970" cy="231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0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1625" y="6300788"/>
              <a:ext cx="1123950" cy="366712"/>
            </p14:xfrm>
          </p:contentPart>
        </mc:Choice>
        <mc:Fallback xmlns="">
          <p:pic>
            <p:nvPicPr>
              <p:cNvPr id="310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61175" y="6289272"/>
                <a:ext cx="1141607" cy="384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10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8625" y="6213475"/>
              <a:ext cx="833438" cy="419100"/>
            </p14:xfrm>
          </p:contentPart>
        </mc:Choice>
        <mc:Fallback xmlns="">
          <p:pic>
            <p:nvPicPr>
              <p:cNvPr id="310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60337" y="6202720"/>
                <a:ext cx="850373" cy="4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10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2963" y="6032500"/>
              <a:ext cx="381000" cy="184150"/>
            </p14:xfrm>
          </p:contentPart>
        </mc:Choice>
        <mc:Fallback xmlns="">
          <p:pic>
            <p:nvPicPr>
              <p:cNvPr id="310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41113" y="6022596"/>
                <a:ext cx="403982" cy="203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0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4313" y="5827713"/>
              <a:ext cx="2247900" cy="420687"/>
            </p14:xfrm>
          </p:contentPart>
        </mc:Choice>
        <mc:Fallback xmlns="">
          <p:pic>
            <p:nvPicPr>
              <p:cNvPr id="310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82075" y="5816945"/>
                <a:ext cx="2268057" cy="444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1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563" y="828675"/>
              <a:ext cx="2909887" cy="68263"/>
            </p14:xfrm>
          </p:contentPart>
        </mc:Choice>
        <mc:Fallback xmlns="">
          <p:pic>
            <p:nvPicPr>
              <p:cNvPr id="311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3473" y="818712"/>
                <a:ext cx="2929707" cy="881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7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763" y="142875"/>
              <a:ext cx="1236662" cy="400050"/>
            </p14:xfrm>
          </p:contentPart>
        </mc:Choice>
        <mc:Fallback xmlns="">
          <p:pic>
            <p:nvPicPr>
              <p:cNvPr id="337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183" y="133153"/>
                <a:ext cx="1263695" cy="42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7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63" y="552450"/>
              <a:ext cx="1704975" cy="190500"/>
            </p14:xfrm>
          </p:contentPart>
        </mc:Choice>
        <mc:Fallback xmlns="">
          <p:pic>
            <p:nvPicPr>
              <p:cNvPr id="337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17" y="547038"/>
                <a:ext cx="1727670" cy="199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7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775" y="774700"/>
              <a:ext cx="2006600" cy="450850"/>
            </p14:xfrm>
          </p:contentPart>
        </mc:Choice>
        <mc:Fallback xmlns="">
          <p:pic>
            <p:nvPicPr>
              <p:cNvPr id="337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811" y="764993"/>
                <a:ext cx="2043326" cy="47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7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5313" y="1611313"/>
              <a:ext cx="2392362" cy="465137"/>
            </p14:xfrm>
          </p:contentPart>
        </mc:Choice>
        <mc:Fallback xmlns="">
          <p:pic>
            <p:nvPicPr>
              <p:cNvPr id="337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5957" y="1603007"/>
                <a:ext cx="2413954" cy="484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8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1825" y="1558925"/>
              <a:ext cx="677863" cy="511175"/>
            </p14:xfrm>
          </p:contentPart>
        </mc:Choice>
        <mc:Fallback xmlns="">
          <p:pic>
            <p:nvPicPr>
              <p:cNvPr id="338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9605" y="1550249"/>
                <a:ext cx="700147" cy="522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8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0700" y="1714500"/>
              <a:ext cx="1631950" cy="312738"/>
            </p14:xfrm>
          </p:contentPart>
        </mc:Choice>
        <mc:Fallback xmlns="">
          <p:pic>
            <p:nvPicPr>
              <p:cNvPr id="338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0611" y="1707970"/>
                <a:ext cx="1644201" cy="329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8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4738" y="2411413"/>
              <a:ext cx="3175" cy="4762"/>
            </p14:xfrm>
          </p:contentPart>
        </mc:Choice>
        <mc:Fallback xmlns="">
          <p:pic>
            <p:nvPicPr>
              <p:cNvPr id="338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2357" y="2408816"/>
                <a:ext cx="7938" cy="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8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3200" y="2320925"/>
              <a:ext cx="1733550" cy="571500"/>
            </p14:xfrm>
          </p:contentPart>
        </mc:Choice>
        <mc:Fallback xmlns="">
          <p:pic>
            <p:nvPicPr>
              <p:cNvPr id="338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5274" y="2315170"/>
                <a:ext cx="1742556" cy="58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8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4275" y="2279650"/>
              <a:ext cx="2100263" cy="368300"/>
            </p14:xfrm>
          </p:contentPart>
        </mc:Choice>
        <mc:Fallback xmlns="">
          <p:pic>
            <p:nvPicPr>
              <p:cNvPr id="338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15993" y="2272471"/>
                <a:ext cx="2120067" cy="384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8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4100" y="3216275"/>
              <a:ext cx="1203325" cy="960438"/>
            </p14:xfrm>
          </p:contentPart>
        </mc:Choice>
        <mc:Fallback xmlns="">
          <p:pic>
            <p:nvPicPr>
              <p:cNvPr id="338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15104" y="3210148"/>
                <a:ext cx="1221317" cy="977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8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0000" y="3724275"/>
              <a:ext cx="1839913" cy="417513"/>
            </p14:xfrm>
          </p:contentPart>
        </mc:Choice>
        <mc:Fallback xmlns="">
          <p:pic>
            <p:nvPicPr>
              <p:cNvPr id="338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02076" y="3717763"/>
                <a:ext cx="1848918" cy="432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8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2813" y="3668713"/>
              <a:ext cx="2360612" cy="387350"/>
            </p14:xfrm>
          </p:contentPart>
        </mc:Choice>
        <mc:Fallback xmlns="">
          <p:pic>
            <p:nvPicPr>
              <p:cNvPr id="338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83454" y="3662942"/>
                <a:ext cx="2379690" cy="402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8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3863" y="3970338"/>
              <a:ext cx="493712" cy="1465262"/>
            </p14:xfrm>
          </p:contentPart>
        </mc:Choice>
        <mc:Fallback xmlns="">
          <p:pic>
            <p:nvPicPr>
              <p:cNvPr id="338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56661" y="3967815"/>
                <a:ext cx="512078" cy="1480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8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5888" y="4794250"/>
              <a:ext cx="452437" cy="255588"/>
            </p14:xfrm>
          </p:contentPart>
        </mc:Choice>
        <mc:Fallback xmlns="">
          <p:pic>
            <p:nvPicPr>
              <p:cNvPr id="338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19060" y="4788458"/>
                <a:ext cx="464655" cy="26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8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5025" y="4711700"/>
              <a:ext cx="1701800" cy="369888"/>
            </p14:xfrm>
          </p:contentPart>
        </mc:Choice>
        <mc:Fallback xmlns="">
          <p:pic>
            <p:nvPicPr>
              <p:cNvPr id="338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33490" y="4705211"/>
                <a:ext cx="1726312" cy="388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8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0213" y="4249738"/>
              <a:ext cx="1149350" cy="328612"/>
            </p14:xfrm>
          </p:contentPart>
        </mc:Choice>
        <mc:Fallback xmlns="">
          <p:pic>
            <p:nvPicPr>
              <p:cNvPr id="338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71191" y="4244688"/>
                <a:ext cx="1164506" cy="3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8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6175" y="5146675"/>
              <a:ext cx="2794000" cy="471488"/>
            </p14:xfrm>
          </p:contentPart>
        </mc:Choice>
        <mc:Fallback xmlns="">
          <p:pic>
            <p:nvPicPr>
              <p:cNvPr id="338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76084" y="5136957"/>
                <a:ext cx="2805892" cy="493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8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2100" y="5110163"/>
              <a:ext cx="1382713" cy="336550"/>
            </p14:xfrm>
          </p:contentPart>
        </mc:Choice>
        <mc:Fallback xmlns="">
          <p:pic>
            <p:nvPicPr>
              <p:cNvPr id="338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41020" y="5099040"/>
                <a:ext cx="1393510" cy="358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8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67688" y="5048250"/>
              <a:ext cx="487362" cy="342900"/>
            </p14:xfrm>
          </p:contentPart>
        </mc:Choice>
        <mc:Fallback xmlns="">
          <p:pic>
            <p:nvPicPr>
              <p:cNvPr id="338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56187" y="5041378"/>
                <a:ext cx="508208" cy="351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8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5763" y="5294313"/>
              <a:ext cx="442912" cy="1128712"/>
            </p14:xfrm>
          </p:contentPart>
        </mc:Choice>
        <mc:Fallback xmlns="">
          <p:pic>
            <p:nvPicPr>
              <p:cNvPr id="338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17867" y="5289631"/>
                <a:ext cx="460858" cy="1144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8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2675" y="5727700"/>
              <a:ext cx="331788" cy="219075"/>
            </p14:xfrm>
          </p:contentPart>
        </mc:Choice>
        <mc:Fallback xmlns="">
          <p:pic>
            <p:nvPicPr>
              <p:cNvPr id="338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12205" y="5720096"/>
                <a:ext cx="345868" cy="236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81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0213" y="5611813"/>
              <a:ext cx="1555750" cy="531812"/>
            </p14:xfrm>
          </p:contentPart>
        </mc:Choice>
        <mc:Fallback xmlns="">
          <p:pic>
            <p:nvPicPr>
              <p:cNvPr id="3381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31566" y="5606060"/>
                <a:ext cx="1575566" cy="550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8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2663" y="5568950"/>
              <a:ext cx="528637" cy="338138"/>
            </p14:xfrm>
          </p:contentPart>
        </mc:Choice>
        <mc:Fallback xmlns="">
          <p:pic>
            <p:nvPicPr>
              <p:cNvPr id="338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51507" y="5562482"/>
                <a:ext cx="541232" cy="356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81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6888" y="5505450"/>
              <a:ext cx="1250950" cy="295275"/>
            </p14:xfrm>
          </p:contentPart>
        </mc:Choice>
        <mc:Fallback xmlns="">
          <p:pic>
            <p:nvPicPr>
              <p:cNvPr id="3381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37534" y="5495306"/>
                <a:ext cx="1264262" cy="31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82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3775" y="6091238"/>
              <a:ext cx="1133475" cy="457200"/>
            </p14:xfrm>
          </p:contentPart>
        </mc:Choice>
        <mc:Fallback xmlns="">
          <p:pic>
            <p:nvPicPr>
              <p:cNvPr id="3382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25134" y="6082245"/>
                <a:ext cx="1145357" cy="478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82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1563" y="6037263"/>
              <a:ext cx="882650" cy="539750"/>
            </p14:xfrm>
          </p:contentPart>
        </mc:Choice>
        <mc:Fallback xmlns="">
          <p:pic>
            <p:nvPicPr>
              <p:cNvPr id="3382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75441" y="6031494"/>
                <a:ext cx="890573" cy="558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82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6938" y="6018213"/>
              <a:ext cx="1644650" cy="320675"/>
            </p14:xfrm>
          </p:contentPart>
        </mc:Choice>
        <mc:Fallback xmlns="">
          <p:pic>
            <p:nvPicPr>
              <p:cNvPr id="3382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66137" y="6013534"/>
                <a:ext cx="1665532" cy="336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82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9713" y="6032500"/>
              <a:ext cx="1098550" cy="263525"/>
            </p14:xfrm>
          </p:contentPart>
        </mc:Choice>
        <mc:Fallback xmlns="">
          <p:pic>
            <p:nvPicPr>
              <p:cNvPr id="3382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51083" y="6029256"/>
                <a:ext cx="1108978" cy="27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82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0625" y="6562725"/>
              <a:ext cx="508000" cy="230188"/>
            </p14:xfrm>
          </p:contentPart>
        </mc:Choice>
        <mc:Fallback xmlns="">
          <p:pic>
            <p:nvPicPr>
              <p:cNvPr id="3382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20169" y="6554453"/>
                <a:ext cx="527830" cy="248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82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0550" y="6437313"/>
              <a:ext cx="1189038" cy="433387"/>
            </p14:xfrm>
          </p:contentPart>
        </mc:Choice>
        <mc:Fallback xmlns="">
          <p:pic>
            <p:nvPicPr>
              <p:cNvPr id="3382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94064" y="6425814"/>
                <a:ext cx="1204532" cy="456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82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3738" y="6505575"/>
              <a:ext cx="1352550" cy="288925"/>
            </p14:xfrm>
          </p:contentPart>
        </mc:Choice>
        <mc:Fallback xmlns="">
          <p:pic>
            <p:nvPicPr>
              <p:cNvPr id="3382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64360" y="6500171"/>
                <a:ext cx="1373109" cy="304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82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0275" y="6284913"/>
              <a:ext cx="1997075" cy="479425"/>
            </p14:xfrm>
          </p:contentPart>
        </mc:Choice>
        <mc:Fallback xmlns="">
          <p:pic>
            <p:nvPicPr>
              <p:cNvPr id="3382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72708" y="6277309"/>
                <a:ext cx="2010408" cy="496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82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9425" y="2122488"/>
              <a:ext cx="5399088" cy="103187"/>
            </p14:xfrm>
          </p:contentPart>
        </mc:Choice>
        <mc:Fallback xmlns="">
          <p:pic>
            <p:nvPicPr>
              <p:cNvPr id="3382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45100" y="2120998"/>
                <a:ext cx="5408459" cy="10989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8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888" y="22225"/>
              <a:ext cx="442912" cy="465138"/>
            </p14:xfrm>
          </p:contentPart>
        </mc:Choice>
        <mc:Fallback xmlns="">
          <p:pic>
            <p:nvPicPr>
              <p:cNvPr id="348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49" y="14676"/>
                <a:ext cx="456584" cy="484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8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8" y="120650"/>
              <a:ext cx="1263650" cy="261938"/>
            </p14:xfrm>
          </p:contentPart>
        </mc:Choice>
        <mc:Fallback xmlns="">
          <p:pic>
            <p:nvPicPr>
              <p:cNvPr id="348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003" y="113823"/>
                <a:ext cx="1273725" cy="278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82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8575" y="22225"/>
              <a:ext cx="1543050" cy="447675"/>
            </p14:xfrm>
          </p:contentPart>
        </mc:Choice>
        <mc:Fallback xmlns="">
          <p:pic>
            <p:nvPicPr>
              <p:cNvPr id="3482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1371" y="20052"/>
                <a:ext cx="1562140" cy="462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8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7038" y="674688"/>
              <a:ext cx="1778000" cy="403225"/>
            </p14:xfrm>
          </p:contentPart>
        </mc:Choice>
        <mc:Fallback xmlns="">
          <p:pic>
            <p:nvPicPr>
              <p:cNvPr id="348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8036" y="664544"/>
                <a:ext cx="1799244" cy="424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82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575" y="1485900"/>
              <a:ext cx="246063" cy="236538"/>
            </p14:xfrm>
          </p:contentPart>
        </mc:Choice>
        <mc:Fallback xmlns="">
          <p:pic>
            <p:nvPicPr>
              <p:cNvPr id="3482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987" y="1481909"/>
                <a:ext cx="262684" cy="252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8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6200" y="1350963"/>
              <a:ext cx="165100" cy="434975"/>
            </p14:xfrm>
          </p:contentPart>
        </mc:Choice>
        <mc:Fallback xmlns="">
          <p:pic>
            <p:nvPicPr>
              <p:cNvPr id="348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4740" y="1339149"/>
                <a:ext cx="178351" cy="459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8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4025" y="1458913"/>
              <a:ext cx="1243013" cy="250825"/>
            </p14:xfrm>
          </p:contentPart>
        </mc:Choice>
        <mc:Fallback xmlns="">
          <p:pic>
            <p:nvPicPr>
              <p:cNvPr id="348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5383" y="1452813"/>
                <a:ext cx="1263178" cy="269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8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0750" y="1450975"/>
              <a:ext cx="223838" cy="201613"/>
            </p14:xfrm>
          </p:contentPart>
        </mc:Choice>
        <mc:Fallback xmlns="">
          <p:pic>
            <p:nvPicPr>
              <p:cNvPr id="348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58227" y="1444436"/>
                <a:ext cx="237535" cy="215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82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2888" y="1282700"/>
              <a:ext cx="1325562" cy="546100"/>
            </p14:xfrm>
          </p:contentPart>
        </mc:Choice>
        <mc:Fallback xmlns="">
          <p:pic>
            <p:nvPicPr>
              <p:cNvPr id="3482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51448" y="1271900"/>
                <a:ext cx="1329162" cy="571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82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9463" y="1223963"/>
              <a:ext cx="1370012" cy="557212"/>
            </p14:xfrm>
          </p:contentPart>
        </mc:Choice>
        <mc:Fallback xmlns="">
          <p:pic>
            <p:nvPicPr>
              <p:cNvPr id="3482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57303" y="1215330"/>
                <a:ext cx="1374333" cy="578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82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1250" y="1276350"/>
              <a:ext cx="315913" cy="534988"/>
            </p14:xfrm>
          </p:contentPart>
        </mc:Choice>
        <mc:Fallback xmlns="">
          <p:pic>
            <p:nvPicPr>
              <p:cNvPr id="3482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49376" y="1269145"/>
                <a:ext cx="329226" cy="555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83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4013" y="1284288"/>
              <a:ext cx="806450" cy="323850"/>
            </p14:xfrm>
          </p:contentPart>
        </mc:Choice>
        <mc:Fallback xmlns="">
          <p:pic>
            <p:nvPicPr>
              <p:cNvPr id="3483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8" y="1272374"/>
                <a:ext cx="818696" cy="347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83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725" y="2135188"/>
              <a:ext cx="268288" cy="509587"/>
            </p14:xfrm>
          </p:contentPart>
        </mc:Choice>
        <mc:Fallback xmlns="">
          <p:pic>
            <p:nvPicPr>
              <p:cNvPr id="3483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3655" y="2124369"/>
                <a:ext cx="280156" cy="5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83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6338" y="2085975"/>
              <a:ext cx="1328737" cy="385763"/>
            </p14:xfrm>
          </p:contentPart>
        </mc:Choice>
        <mc:Fallback xmlns="">
          <p:pic>
            <p:nvPicPr>
              <p:cNvPr id="3483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67698" y="2079811"/>
                <a:ext cx="1347097" cy="401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83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4963" y="1901825"/>
              <a:ext cx="2117725" cy="466725"/>
            </p14:xfrm>
          </p:contentPart>
        </mc:Choice>
        <mc:Fallback xmlns="">
          <p:pic>
            <p:nvPicPr>
              <p:cNvPr id="3483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66321" y="1894951"/>
                <a:ext cx="2139691" cy="48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83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5738" y="1947863"/>
              <a:ext cx="1660525" cy="347662"/>
            </p14:xfrm>
          </p:contentPart>
        </mc:Choice>
        <mc:Fallback xmlns="">
          <p:pic>
            <p:nvPicPr>
              <p:cNvPr id="3483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58172" y="1939225"/>
                <a:ext cx="1670613" cy="363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83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9963" y="1924050"/>
              <a:ext cx="249237" cy="320675"/>
            </p14:xfrm>
          </p:contentPart>
        </mc:Choice>
        <mc:Fallback xmlns="">
          <p:pic>
            <p:nvPicPr>
              <p:cNvPr id="3483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15281" y="1915763"/>
                <a:ext cx="261483" cy="339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83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1138" y="2079625"/>
              <a:ext cx="222250" cy="142875"/>
            </p14:xfrm>
          </p:contentPart>
        </mc:Choice>
        <mc:Fallback xmlns="">
          <p:pic>
            <p:nvPicPr>
              <p:cNvPr id="3483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23980" y="2073098"/>
                <a:ext cx="231555" cy="157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83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5475" y="1928813"/>
              <a:ext cx="652463" cy="238125"/>
            </p14:xfrm>
          </p:contentPart>
        </mc:Choice>
        <mc:Fallback xmlns="">
          <p:pic>
            <p:nvPicPr>
              <p:cNvPr id="3483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37549" y="1919766"/>
                <a:ext cx="667234" cy="258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83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1413" y="2662238"/>
              <a:ext cx="315912" cy="303212"/>
            </p14:xfrm>
          </p:contentPart>
        </mc:Choice>
        <mc:Fallback xmlns="">
          <p:pic>
            <p:nvPicPr>
              <p:cNvPr id="3483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5282" y="2653149"/>
                <a:ext cx="332862" cy="322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83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8938" y="2757488"/>
              <a:ext cx="906462" cy="217487"/>
            </p14:xfrm>
          </p:contentPart>
        </mc:Choice>
        <mc:Fallback xmlns="">
          <p:pic>
            <p:nvPicPr>
              <p:cNvPr id="3483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49214" y="2747766"/>
                <a:ext cx="926630" cy="237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84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6700" y="2654300"/>
              <a:ext cx="593725" cy="317500"/>
            </p14:xfrm>
          </p:contentPart>
        </mc:Choice>
        <mc:Fallback xmlns="">
          <p:pic>
            <p:nvPicPr>
              <p:cNvPr id="3484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00207" y="2644232"/>
                <a:ext cx="602021" cy="339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84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3625" y="2708275"/>
              <a:ext cx="1354138" cy="252413"/>
            </p14:xfrm>
          </p:contentPart>
        </mc:Choice>
        <mc:Fallback xmlns="">
          <p:pic>
            <p:nvPicPr>
              <p:cNvPr id="3484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95702" y="2702456"/>
                <a:ext cx="1367823" cy="26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84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475" y="3667125"/>
              <a:ext cx="427038" cy="231775"/>
            </p14:xfrm>
          </p:contentPart>
        </mc:Choice>
        <mc:Fallback xmlns="">
          <p:pic>
            <p:nvPicPr>
              <p:cNvPr id="3484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1268" y="3660266"/>
                <a:ext cx="436408" cy="2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84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8425" y="3462338"/>
              <a:ext cx="3468688" cy="395287"/>
            </p14:xfrm>
          </p:contentPart>
        </mc:Choice>
        <mc:Fallback xmlns="">
          <p:pic>
            <p:nvPicPr>
              <p:cNvPr id="3484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56536" y="3450458"/>
                <a:ext cx="3488143" cy="41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84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9038" y="3502025"/>
              <a:ext cx="1204912" cy="288925"/>
            </p14:xfrm>
          </p:contentPart>
        </mc:Choice>
        <mc:Fallback xmlns="">
          <p:pic>
            <p:nvPicPr>
              <p:cNvPr id="3484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90756" y="3497312"/>
                <a:ext cx="1214635" cy="302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84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7150" y="3373438"/>
              <a:ext cx="1617663" cy="466725"/>
            </p14:xfrm>
          </p:contentPart>
        </mc:Choice>
        <mc:Fallback xmlns="">
          <p:pic>
            <p:nvPicPr>
              <p:cNvPr id="3484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95266" y="3362609"/>
                <a:ext cx="1641431" cy="485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84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8575" y="4030663"/>
              <a:ext cx="2316163" cy="609600"/>
            </p14:xfrm>
          </p:contentPart>
        </mc:Choice>
        <mc:Fallback xmlns="">
          <p:pic>
            <p:nvPicPr>
              <p:cNvPr id="3484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88494" y="4020581"/>
                <a:ext cx="2338486" cy="628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84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4163" y="4157663"/>
              <a:ext cx="1958975" cy="514350"/>
            </p14:xfrm>
          </p:contentPart>
        </mc:Choice>
        <mc:Fallback xmlns="">
          <p:pic>
            <p:nvPicPr>
              <p:cNvPr id="3484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84442" y="4149384"/>
                <a:ext cx="1970136" cy="536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84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0800" y="4214813"/>
              <a:ext cx="1277938" cy="215900"/>
            </p14:xfrm>
          </p:contentPart>
        </mc:Choice>
        <mc:Fallback xmlns="">
          <p:pic>
            <p:nvPicPr>
              <p:cNvPr id="3484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90723" y="4209758"/>
                <a:ext cx="1293413" cy="23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84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0788" y="4751388"/>
              <a:ext cx="911225" cy="555625"/>
            </p14:xfrm>
          </p:contentPart>
        </mc:Choice>
        <mc:Fallback xmlns="">
          <p:pic>
            <p:nvPicPr>
              <p:cNvPr id="3484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52144" y="4742356"/>
                <a:ext cx="922030" cy="578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85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1088" y="4746625"/>
              <a:ext cx="233362" cy="309563"/>
            </p14:xfrm>
          </p:contentPart>
        </mc:Choice>
        <mc:Fallback xmlns="">
          <p:pic>
            <p:nvPicPr>
              <p:cNvPr id="3485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84246" y="4740146"/>
                <a:ext cx="249568" cy="327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85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78450" y="4683125"/>
              <a:ext cx="971550" cy="447675"/>
            </p14:xfrm>
          </p:contentPart>
        </mc:Choice>
        <mc:Fallback xmlns="">
          <p:pic>
            <p:nvPicPr>
              <p:cNvPr id="3485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68015" y="4676282"/>
                <a:ext cx="983784" cy="464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485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2900" y="4926013"/>
              <a:ext cx="363538" cy="136525"/>
            </p14:xfrm>
          </p:contentPart>
        </mc:Choice>
        <mc:Fallback xmlns="">
          <p:pic>
            <p:nvPicPr>
              <p:cNvPr id="3485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681731" y="4917368"/>
                <a:ext cx="376509" cy="156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485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7263" y="4722813"/>
              <a:ext cx="1017587" cy="412750"/>
            </p14:xfrm>
          </p:contentPart>
        </mc:Choice>
        <mc:Fallback xmlns="">
          <p:pic>
            <p:nvPicPr>
              <p:cNvPr id="3485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99330" y="4718123"/>
                <a:ext cx="1034535" cy="429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485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8713" y="5295900"/>
              <a:ext cx="522287" cy="569913"/>
            </p14:xfrm>
          </p:contentPart>
        </mc:Choice>
        <mc:Fallback xmlns="">
          <p:pic>
            <p:nvPicPr>
              <p:cNvPr id="3485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17258" y="5286528"/>
                <a:ext cx="545555" cy="591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485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4838" y="5467350"/>
              <a:ext cx="1806575" cy="317500"/>
            </p14:xfrm>
          </p:contentPart>
        </mc:Choice>
        <mc:Fallback xmlns="">
          <p:pic>
            <p:nvPicPr>
              <p:cNvPr id="3485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63315" y="5459052"/>
                <a:ext cx="1829621" cy="338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485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0338" y="5522913"/>
              <a:ext cx="1209675" cy="300037"/>
            </p14:xfrm>
          </p:contentPart>
        </mc:Choice>
        <mc:Fallback xmlns="">
          <p:pic>
            <p:nvPicPr>
              <p:cNvPr id="3485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60972" y="5511415"/>
                <a:ext cx="1227327" cy="323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485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8300" y="5430838"/>
              <a:ext cx="1627188" cy="569912"/>
            </p14:xfrm>
          </p:contentPart>
        </mc:Choice>
        <mc:Fallback xmlns="">
          <p:pic>
            <p:nvPicPr>
              <p:cNvPr id="3485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36423" y="5427594"/>
                <a:ext cx="1651302" cy="58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85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8150" y="5114925"/>
              <a:ext cx="1495425" cy="269875"/>
            </p14:xfrm>
          </p:contentPart>
        </mc:Choice>
        <mc:Fallback xmlns="">
          <p:pic>
            <p:nvPicPr>
              <p:cNvPr id="3485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77690" y="5105519"/>
                <a:ext cx="1507328" cy="290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485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6925" y="5230813"/>
              <a:ext cx="12700" cy="7937"/>
            </p14:xfrm>
          </p:contentPart>
        </mc:Choice>
        <mc:Fallback xmlns="">
          <p:pic>
            <p:nvPicPr>
              <p:cNvPr id="3485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413353" y="5221685"/>
                <a:ext cx="25400" cy="23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486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8075" y="6167438"/>
              <a:ext cx="911225" cy="317500"/>
            </p14:xfrm>
          </p:contentPart>
        </mc:Choice>
        <mc:Fallback xmlns="">
          <p:pic>
            <p:nvPicPr>
              <p:cNvPr id="3486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36194" y="6158398"/>
                <a:ext cx="925266" cy="338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486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6488" y="6176963"/>
              <a:ext cx="774700" cy="274637"/>
            </p14:xfrm>
          </p:contentPart>
        </mc:Choice>
        <mc:Fallback xmlns="">
          <p:pic>
            <p:nvPicPr>
              <p:cNvPr id="3486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04968" y="6165775"/>
                <a:ext cx="797739" cy="293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486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9638" y="6145213"/>
              <a:ext cx="261937" cy="266700"/>
            </p14:xfrm>
          </p:contentPart>
        </mc:Choice>
        <mc:Fallback xmlns="">
          <p:pic>
            <p:nvPicPr>
              <p:cNvPr id="3486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81015" y="6137593"/>
                <a:ext cx="280621" cy="284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486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78600" y="6067425"/>
              <a:ext cx="1755775" cy="347663"/>
            </p14:xfrm>
          </p:contentPart>
        </mc:Choice>
        <mc:Fallback xmlns="">
          <p:pic>
            <p:nvPicPr>
              <p:cNvPr id="3486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576077" y="6056515"/>
                <a:ext cx="1763703" cy="370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486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4288" y="6486525"/>
              <a:ext cx="1290637" cy="277813"/>
            </p14:xfrm>
          </p:contentPart>
        </mc:Choice>
        <mc:Fallback xmlns="">
          <p:pic>
            <p:nvPicPr>
              <p:cNvPr id="3486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82401" y="6474696"/>
                <a:ext cx="1313330" cy="301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486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9075" y="6437313"/>
              <a:ext cx="704850" cy="263525"/>
            </p14:xfrm>
          </p:contentPart>
        </mc:Choice>
        <mc:Fallback xmlns="">
          <p:pic>
            <p:nvPicPr>
              <p:cNvPr id="3486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58275" y="6427233"/>
                <a:ext cx="719249" cy="284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486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89825" y="6491288"/>
              <a:ext cx="1360488" cy="233362"/>
            </p14:xfrm>
          </p:contentPart>
        </mc:Choice>
        <mc:Fallback xmlns="">
          <p:pic>
            <p:nvPicPr>
              <p:cNvPr id="3486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80100" y="6482902"/>
                <a:ext cx="1378858" cy="251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486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938" y="420688"/>
              <a:ext cx="3706812" cy="155575"/>
            </p14:xfrm>
          </p:contentPart>
        </mc:Choice>
        <mc:Fallback xmlns="">
          <p:pic>
            <p:nvPicPr>
              <p:cNvPr id="3486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4178" y="415646"/>
                <a:ext cx="3719052" cy="167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486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0100" y="368300"/>
              <a:ext cx="15875" cy="231775"/>
            </p14:xfrm>
          </p:contentPart>
        </mc:Choice>
        <mc:Fallback xmlns="">
          <p:pic>
            <p:nvPicPr>
              <p:cNvPr id="3486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32884" y="361046"/>
                <a:ext cx="33915" cy="24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486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1838" y="500063"/>
              <a:ext cx="277812" cy="133350"/>
            </p14:xfrm>
          </p:contentPart>
        </mc:Choice>
        <mc:Fallback xmlns="">
          <p:pic>
            <p:nvPicPr>
              <p:cNvPr id="3486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64310" y="488308"/>
                <a:ext cx="296811" cy="15575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8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838" y="-1588"/>
              <a:ext cx="474662" cy="522288"/>
            </p14:xfrm>
          </p:contentPart>
        </mc:Choice>
        <mc:Fallback xmlns="">
          <p:pic>
            <p:nvPicPr>
              <p:cNvPr id="358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18" y="-12716"/>
                <a:ext cx="497658" cy="543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84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113" y="182563"/>
              <a:ext cx="962025" cy="355600"/>
            </p14:xfrm>
          </p:contentPart>
        </mc:Choice>
        <mc:Fallback xmlns="">
          <p:pic>
            <p:nvPicPr>
              <p:cNvPr id="3584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233" y="174613"/>
                <a:ext cx="977507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84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3413" y="209550"/>
              <a:ext cx="357187" cy="266700"/>
            </p14:xfrm>
          </p:contentPart>
        </mc:Choice>
        <mc:Fallback xmlns="">
          <p:pic>
            <p:nvPicPr>
              <p:cNvPr id="3584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2589" y="198408"/>
                <a:ext cx="379556" cy="288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84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3325" y="284163"/>
              <a:ext cx="290513" cy="227012"/>
            </p14:xfrm>
          </p:contentPart>
        </mc:Choice>
        <mc:Fallback xmlns="">
          <p:pic>
            <p:nvPicPr>
              <p:cNvPr id="3584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5025" y="275126"/>
                <a:ext cx="310723" cy="248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8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0063" y="138113"/>
              <a:ext cx="1236662" cy="331787"/>
            </p14:xfrm>
          </p:contentPart>
        </mc:Choice>
        <mc:Fallback xmlns="">
          <p:pic>
            <p:nvPicPr>
              <p:cNvPr id="358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8186" y="126497"/>
                <a:ext cx="1258257" cy="355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84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5000" y="138113"/>
              <a:ext cx="1404938" cy="544512"/>
            </p14:xfrm>
          </p:contentPart>
        </mc:Choice>
        <mc:Fallback xmlns="">
          <p:pic>
            <p:nvPicPr>
              <p:cNvPr id="3584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2372" y="130555"/>
                <a:ext cx="1419009" cy="566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84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250" y="579438"/>
              <a:ext cx="1676400" cy="106362"/>
            </p14:xfrm>
          </p:contentPart>
        </mc:Choice>
        <mc:Fallback xmlns="">
          <p:pic>
            <p:nvPicPr>
              <p:cNvPr id="3584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6043" y="567343"/>
                <a:ext cx="1695860" cy="127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85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3063" y="692150"/>
              <a:ext cx="1370012" cy="628650"/>
            </p14:xfrm>
          </p:contentPart>
        </mc:Choice>
        <mc:Fallback xmlns="">
          <p:pic>
            <p:nvPicPr>
              <p:cNvPr id="3585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02984" y="680542"/>
                <a:ext cx="1381531" cy="654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85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1200" y="730250"/>
              <a:ext cx="625475" cy="296863"/>
            </p14:xfrm>
          </p:contentPart>
        </mc:Choice>
        <mc:Fallback xmlns="">
          <p:pic>
            <p:nvPicPr>
              <p:cNvPr id="3585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12182" y="718318"/>
                <a:ext cx="637379" cy="316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85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7975" y="788988"/>
              <a:ext cx="946150" cy="215900"/>
            </p14:xfrm>
          </p:contentPart>
        </mc:Choice>
        <mc:Fallback xmlns="">
          <p:pic>
            <p:nvPicPr>
              <p:cNvPr id="3585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76454" y="777870"/>
                <a:ext cx="964871" cy="236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85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8275" y="727075"/>
              <a:ext cx="207963" cy="203200"/>
            </p14:xfrm>
          </p:contentPart>
        </mc:Choice>
        <mc:Fallback xmlns="">
          <p:pic>
            <p:nvPicPr>
              <p:cNvPr id="3585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15372" y="723091"/>
                <a:ext cx="221755" cy="216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85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4038" y="620713"/>
              <a:ext cx="879475" cy="473075"/>
            </p14:xfrm>
          </p:contentPart>
        </mc:Choice>
        <mc:Fallback xmlns="">
          <p:pic>
            <p:nvPicPr>
              <p:cNvPr id="3585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02238" y="608074"/>
                <a:ext cx="893875" cy="500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85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0838" y="547688"/>
              <a:ext cx="300037" cy="379412"/>
            </p14:xfrm>
          </p:contentPart>
        </mc:Choice>
        <mc:Fallback xmlns="">
          <p:pic>
            <p:nvPicPr>
              <p:cNvPr id="3585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64362" y="537894"/>
                <a:ext cx="318744" cy="402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85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7013" y="1182688"/>
              <a:ext cx="946150" cy="454025"/>
            </p14:xfrm>
          </p:contentPart>
        </mc:Choice>
        <mc:Fallback xmlns="">
          <p:pic>
            <p:nvPicPr>
              <p:cNvPr id="3585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54772" y="1177619"/>
                <a:ext cx="960551" cy="471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85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3663" y="1150938"/>
              <a:ext cx="1311275" cy="481012"/>
            </p14:xfrm>
          </p:contentPart>
        </mc:Choice>
        <mc:Fallback xmlns="">
          <p:pic>
            <p:nvPicPr>
              <p:cNvPr id="3585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95751" y="1139785"/>
                <a:ext cx="1320626" cy="506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85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4800" y="1193800"/>
              <a:ext cx="1303338" cy="504825"/>
            </p14:xfrm>
          </p:contentPart>
        </mc:Choice>
        <mc:Fallback xmlns="">
          <p:pic>
            <p:nvPicPr>
              <p:cNvPr id="3585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79031" y="1181215"/>
                <a:ext cx="1317038" cy="531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85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6413" y="1295400"/>
              <a:ext cx="44450" cy="11113"/>
            </p14:xfrm>
          </p:contentPart>
        </mc:Choice>
        <mc:Fallback xmlns="">
          <p:pic>
            <p:nvPicPr>
              <p:cNvPr id="3585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54279" y="1290802"/>
                <a:ext cx="56185" cy="2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86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063" y="1827213"/>
              <a:ext cx="555625" cy="557212"/>
            </p14:xfrm>
          </p:contentPart>
        </mc:Choice>
        <mc:Fallback xmlns="">
          <p:pic>
            <p:nvPicPr>
              <p:cNvPr id="3586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074" y="1818945"/>
                <a:ext cx="580520" cy="577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86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2988" y="1951038"/>
              <a:ext cx="1398587" cy="474662"/>
            </p14:xfrm>
          </p:contentPart>
        </mc:Choice>
        <mc:Fallback xmlns="">
          <p:pic>
            <p:nvPicPr>
              <p:cNvPr id="3586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3628" y="1939882"/>
                <a:ext cx="1421627" cy="49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86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5288" y="1941513"/>
              <a:ext cx="1012825" cy="361950"/>
            </p14:xfrm>
          </p:contentPart>
        </mc:Choice>
        <mc:Fallback xmlns="">
          <p:pic>
            <p:nvPicPr>
              <p:cNvPr id="3586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23402" y="1929157"/>
                <a:ext cx="1027232" cy="38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86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6388" y="2559050"/>
              <a:ext cx="1187450" cy="334963"/>
            </p14:xfrm>
          </p:contentPart>
        </mc:Choice>
        <mc:Fallback xmlns="">
          <p:pic>
            <p:nvPicPr>
              <p:cNvPr id="3586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35243" y="2550065"/>
                <a:ext cx="1201111" cy="35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86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0375" y="2495550"/>
              <a:ext cx="317500" cy="363538"/>
            </p14:xfrm>
          </p:contentPart>
        </mc:Choice>
        <mc:Fallback xmlns="">
          <p:pic>
            <p:nvPicPr>
              <p:cNvPr id="3586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58921" y="2489052"/>
                <a:ext cx="338977" cy="380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86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2538" y="2533650"/>
              <a:ext cx="1227137" cy="490538"/>
            </p14:xfrm>
          </p:contentPart>
        </mc:Choice>
        <mc:Fallback xmlns="">
          <p:pic>
            <p:nvPicPr>
              <p:cNvPr id="3586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56768" y="2520713"/>
                <a:ext cx="1235792" cy="516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86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3388" y="2414588"/>
              <a:ext cx="1735137" cy="627062"/>
            </p14:xfrm>
          </p:contentPart>
        </mc:Choice>
        <mc:Fallback xmlns="">
          <p:pic>
            <p:nvPicPr>
              <p:cNvPr id="3586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81949" y="2407729"/>
                <a:ext cx="1750250" cy="649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86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3000" y="3135313"/>
              <a:ext cx="1636713" cy="346075"/>
            </p14:xfrm>
          </p:contentPart>
        </mc:Choice>
        <mc:Fallback xmlns="">
          <p:pic>
            <p:nvPicPr>
              <p:cNvPr id="3586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02206" y="3123765"/>
                <a:ext cx="1648946" cy="368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86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8625" y="3178175"/>
              <a:ext cx="219075" cy="425450"/>
            </p14:xfrm>
          </p:contentPart>
        </mc:Choice>
        <mc:Fallback xmlns="">
          <p:pic>
            <p:nvPicPr>
              <p:cNvPr id="3586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29069" y="3168801"/>
                <a:ext cx="241726" cy="44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86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4263" y="3163888"/>
              <a:ext cx="1697037" cy="377825"/>
            </p14:xfrm>
          </p:contentPart>
        </mc:Choice>
        <mc:Fallback xmlns="">
          <p:pic>
            <p:nvPicPr>
              <p:cNvPr id="3586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82028" y="3154163"/>
                <a:ext cx="1716829" cy="400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87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388" y="3975100"/>
              <a:ext cx="577850" cy="566738"/>
            </p14:xfrm>
          </p:contentPart>
        </mc:Choice>
        <mc:Fallback xmlns="">
          <p:pic>
            <p:nvPicPr>
              <p:cNvPr id="3587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7500" y="3968263"/>
                <a:ext cx="601987" cy="585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87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2663" y="4084638"/>
              <a:ext cx="2752725" cy="339725"/>
            </p14:xfrm>
          </p:contentPart>
        </mc:Choice>
        <mc:Fallback xmlns="">
          <p:pic>
            <p:nvPicPr>
              <p:cNvPr id="3587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4381" y="4078868"/>
                <a:ext cx="2772529" cy="355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87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2413" y="4076700"/>
              <a:ext cx="1044575" cy="350838"/>
            </p14:xfrm>
          </p:contentPart>
        </mc:Choice>
        <mc:Fallback xmlns="">
          <p:pic>
            <p:nvPicPr>
              <p:cNvPr id="3587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50895" y="4065126"/>
                <a:ext cx="1064372" cy="375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87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7063" y="4713288"/>
              <a:ext cx="1704975" cy="366712"/>
            </p14:xfrm>
          </p:contentPart>
        </mc:Choice>
        <mc:Fallback xmlns="">
          <p:pic>
            <p:nvPicPr>
              <p:cNvPr id="3587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59497" y="4703894"/>
                <a:ext cx="1719027" cy="389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87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8475" y="4800600"/>
              <a:ext cx="230188" cy="174625"/>
            </p14:xfrm>
          </p:contentPart>
        </mc:Choice>
        <mc:Fallback xmlns="">
          <p:pic>
            <p:nvPicPr>
              <p:cNvPr id="3587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66531" y="4793101"/>
                <a:ext cx="244303" cy="19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87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5225" y="4597400"/>
              <a:ext cx="1563688" cy="379413"/>
            </p14:xfrm>
          </p:contentPart>
        </mc:Choice>
        <mc:Fallback xmlns="">
          <p:pic>
            <p:nvPicPr>
              <p:cNvPr id="3587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33709" y="4585138"/>
                <a:ext cx="1583841" cy="403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87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0763" y="3325813"/>
              <a:ext cx="2143125" cy="460375"/>
            </p14:xfrm>
          </p:contentPart>
        </mc:Choice>
        <mc:Fallback xmlns="">
          <p:pic>
            <p:nvPicPr>
              <p:cNvPr id="3587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23564" y="3315383"/>
                <a:ext cx="2158963" cy="4726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8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0763" y="450850"/>
              <a:ext cx="974725" cy="355600"/>
            </p14:xfrm>
          </p:contentPart>
        </mc:Choice>
        <mc:Fallback xmlns="">
          <p:pic>
            <p:nvPicPr>
              <p:cNvPr id="368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548" y="441387"/>
                <a:ext cx="988378" cy="377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8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7263" y="517525"/>
              <a:ext cx="533400" cy="466725"/>
            </p14:xfrm>
          </p:contentPart>
        </mc:Choice>
        <mc:Fallback xmlns="">
          <p:pic>
            <p:nvPicPr>
              <p:cNvPr id="368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8596" y="509584"/>
                <a:ext cx="544234" cy="486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8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27363" y="482600"/>
              <a:ext cx="3198812" cy="3059113"/>
            </p14:xfrm>
          </p:contentPart>
        </mc:Choice>
        <mc:Fallback xmlns="">
          <p:pic>
            <p:nvPicPr>
              <p:cNvPr id="368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0520" y="477561"/>
                <a:ext cx="3215379" cy="3069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8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5750" y="571500"/>
              <a:ext cx="1042988" cy="254000"/>
            </p14:xfrm>
          </p:contentPart>
        </mc:Choice>
        <mc:Fallback xmlns="">
          <p:pic>
            <p:nvPicPr>
              <p:cNvPr id="368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4585" y="565024"/>
                <a:ext cx="1056313" cy="271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87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5288" y="476250"/>
              <a:ext cx="601662" cy="322263"/>
            </p14:xfrm>
          </p:contentPart>
        </mc:Choice>
        <mc:Fallback xmlns="">
          <p:pic>
            <p:nvPicPr>
              <p:cNvPr id="3687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03406" y="471181"/>
                <a:ext cx="616064" cy="340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8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875" y="882650"/>
              <a:ext cx="8329613" cy="2233613"/>
            </p14:xfrm>
          </p:contentPart>
        </mc:Choice>
        <mc:Fallback xmlns="">
          <p:pic>
            <p:nvPicPr>
              <p:cNvPr id="368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235" y="878689"/>
                <a:ext cx="8349052" cy="2245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87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425" y="1162050"/>
              <a:ext cx="5791200" cy="2700338"/>
            </p14:xfrm>
          </p:contentPart>
        </mc:Choice>
        <mc:Fallback xmlns="">
          <p:pic>
            <p:nvPicPr>
              <p:cNvPr id="3687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025" y="1155925"/>
                <a:ext cx="5808121" cy="2716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87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8863" y="1158875"/>
              <a:ext cx="2921000" cy="2562225"/>
            </p14:xfrm>
          </p:contentPart>
        </mc:Choice>
        <mc:Fallback xmlns="">
          <p:pic>
            <p:nvPicPr>
              <p:cNvPr id="3687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26623" y="1152391"/>
                <a:ext cx="2941880" cy="2581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87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4238" y="1358900"/>
              <a:ext cx="654050" cy="1620838"/>
            </p14:xfrm>
          </p:contentPart>
        </mc:Choice>
        <mc:Fallback xmlns="">
          <p:pic>
            <p:nvPicPr>
              <p:cNvPr id="3687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22681" y="1347384"/>
                <a:ext cx="677164" cy="1644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87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2075" y="1508125"/>
              <a:ext cx="623888" cy="1482725"/>
            </p14:xfrm>
          </p:contentPart>
        </mc:Choice>
        <mc:Fallback xmlns="">
          <p:pic>
            <p:nvPicPr>
              <p:cNvPr id="3687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50608" y="1496963"/>
                <a:ext cx="647539" cy="1506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87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7838" y="1836738"/>
              <a:ext cx="3208337" cy="487362"/>
            </p14:xfrm>
          </p:contentPart>
        </mc:Choice>
        <mc:Fallback xmlns="">
          <p:pic>
            <p:nvPicPr>
              <p:cNvPr id="3687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12077" y="1831691"/>
                <a:ext cx="3219860" cy="505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87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1488" y="2463800"/>
              <a:ext cx="196850" cy="249238"/>
            </p14:xfrm>
          </p:contentPart>
        </mc:Choice>
        <mc:Fallback xmlns="">
          <p:pic>
            <p:nvPicPr>
              <p:cNvPr id="3687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02131" y="2462357"/>
                <a:ext cx="208006" cy="258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87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5525" y="2098675"/>
              <a:ext cx="1612900" cy="849313"/>
            </p14:xfrm>
          </p:contentPart>
        </mc:Choice>
        <mc:Fallback xmlns="">
          <p:pic>
            <p:nvPicPr>
              <p:cNvPr id="3687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56520" y="2097235"/>
                <a:ext cx="1630189" cy="856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88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2450" y="2701925"/>
              <a:ext cx="395288" cy="239713"/>
            </p14:xfrm>
          </p:contentPart>
        </mc:Choice>
        <mc:Fallback xmlns="">
          <p:pic>
            <p:nvPicPr>
              <p:cNvPr id="3688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27770" y="2695107"/>
                <a:ext cx="406808" cy="2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88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63" y="2768600"/>
              <a:ext cx="9288462" cy="1395413"/>
            </p14:xfrm>
          </p:contentPart>
        </mc:Choice>
        <mc:Fallback xmlns="">
          <p:pic>
            <p:nvPicPr>
              <p:cNvPr id="3688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443" y="2761763"/>
                <a:ext cx="9310781" cy="1404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88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263" y="4257675"/>
              <a:ext cx="384175" cy="277813"/>
            </p14:xfrm>
          </p:contentPart>
        </mc:Choice>
        <mc:Fallback xmlns="">
          <p:pic>
            <p:nvPicPr>
              <p:cNvPr id="3688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4059" y="4249049"/>
                <a:ext cx="407666" cy="298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88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2963" y="5032375"/>
              <a:ext cx="795337" cy="479425"/>
            </p14:xfrm>
          </p:contentPart>
        </mc:Choice>
        <mc:Fallback xmlns="">
          <p:pic>
            <p:nvPicPr>
              <p:cNvPr id="3688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4338" y="5026607"/>
                <a:ext cx="805400" cy="496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88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4975" y="5060950"/>
              <a:ext cx="682625" cy="331788"/>
            </p14:xfrm>
          </p:contentPart>
        </mc:Choice>
        <mc:Fallback xmlns="">
          <p:pic>
            <p:nvPicPr>
              <p:cNvPr id="3688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94523" y="5049746"/>
                <a:ext cx="704610" cy="351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88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1450" y="5010150"/>
              <a:ext cx="619125" cy="376238"/>
            </p14:xfrm>
          </p:contentPart>
        </mc:Choice>
        <mc:Fallback xmlns="">
          <p:pic>
            <p:nvPicPr>
              <p:cNvPr id="3688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01365" y="4997955"/>
                <a:ext cx="631010" cy="39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88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9025" y="5068888"/>
              <a:ext cx="223838" cy="246062"/>
            </p14:xfrm>
          </p:contentPart>
        </mc:Choice>
        <mc:Fallback xmlns="">
          <p:pic>
            <p:nvPicPr>
              <p:cNvPr id="3688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18229" y="5064539"/>
                <a:ext cx="238593" cy="255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88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2888" y="5133975"/>
              <a:ext cx="211137" cy="161925"/>
            </p14:xfrm>
          </p:contentPart>
        </mc:Choice>
        <mc:Fallback xmlns="">
          <p:pic>
            <p:nvPicPr>
              <p:cNvPr id="3688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41719" y="5125039"/>
                <a:ext cx="223748" cy="179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88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4919663"/>
              <a:ext cx="958850" cy="549275"/>
            </p14:xfrm>
          </p:contentPart>
        </mc:Choice>
        <mc:Fallback xmlns="">
          <p:pic>
            <p:nvPicPr>
              <p:cNvPr id="3688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40787" y="4917859"/>
                <a:ext cx="969636" cy="56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88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9925" y="5011738"/>
              <a:ext cx="1871663" cy="285750"/>
            </p14:xfrm>
          </p:contentPart>
        </mc:Choice>
        <mc:Fallback xmlns="">
          <p:pic>
            <p:nvPicPr>
              <p:cNvPr id="3688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38040" y="4999892"/>
                <a:ext cx="1886069" cy="30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89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7338" y="4832350"/>
              <a:ext cx="1095375" cy="465138"/>
            </p14:xfrm>
          </p:contentPart>
        </mc:Choice>
        <mc:Fallback xmlns="">
          <p:pic>
            <p:nvPicPr>
              <p:cNvPr id="3689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97266" y="4820821"/>
                <a:ext cx="1116959" cy="488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89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0688" y="5532438"/>
              <a:ext cx="2032000" cy="317500"/>
            </p14:xfrm>
          </p:contentPart>
        </mc:Choice>
        <mc:Fallback xmlns="">
          <p:pic>
            <p:nvPicPr>
              <p:cNvPr id="3689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48447" y="5520171"/>
                <a:ext cx="2055042" cy="342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89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0813" y="5556250"/>
              <a:ext cx="1020762" cy="319088"/>
            </p14:xfrm>
          </p:contentPart>
        </mc:Choice>
        <mc:Fallback xmlns="">
          <p:pic>
            <p:nvPicPr>
              <p:cNvPr id="3689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28653" y="5544271"/>
                <a:ext cx="1037319" cy="33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89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0975" y="5521325"/>
              <a:ext cx="885825" cy="433388"/>
            </p14:xfrm>
          </p:contentPart>
        </mc:Choice>
        <mc:Fallback xmlns="">
          <p:pic>
            <p:nvPicPr>
              <p:cNvPr id="3689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28814" y="5519156"/>
                <a:ext cx="901309" cy="44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89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523925" y="4505325"/>
              <a:ext cx="0" cy="0"/>
            </p14:xfrm>
          </p:contentPart>
        </mc:Choice>
        <mc:Fallback xmlns="">
          <p:pic>
            <p:nvPicPr>
              <p:cNvPr id="3789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23925" y="45053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89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300" y="150813"/>
              <a:ext cx="528638" cy="487362"/>
            </p14:xfrm>
          </p:contentPart>
        </mc:Choice>
        <mc:Fallback xmlns="">
          <p:pic>
            <p:nvPicPr>
              <p:cNvPr id="3789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533" y="145414"/>
                <a:ext cx="550889" cy="503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89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5388" y="223838"/>
              <a:ext cx="768350" cy="347662"/>
            </p14:xfrm>
          </p:contentPart>
        </mc:Choice>
        <mc:Fallback xmlns="">
          <p:pic>
            <p:nvPicPr>
              <p:cNvPr id="3789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6735" y="212693"/>
                <a:ext cx="780248" cy="367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8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5988" y="161925"/>
              <a:ext cx="1876425" cy="463550"/>
            </p14:xfrm>
          </p:contentPart>
        </mc:Choice>
        <mc:Fallback xmlns="">
          <p:pic>
            <p:nvPicPr>
              <p:cNvPr id="378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2019" y="154716"/>
                <a:ext cx="1892660" cy="483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89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7363" y="147638"/>
              <a:ext cx="185737" cy="500062"/>
            </p14:xfrm>
          </p:contentPart>
        </mc:Choice>
        <mc:Fallback xmlns="">
          <p:pic>
            <p:nvPicPr>
              <p:cNvPr id="3789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5822" y="139004"/>
                <a:ext cx="206294" cy="521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89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8688" y="260350"/>
              <a:ext cx="1390650" cy="241300"/>
            </p14:xfrm>
          </p:contentPart>
        </mc:Choice>
        <mc:Fallback xmlns="">
          <p:pic>
            <p:nvPicPr>
              <p:cNvPr id="3789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1855" y="252450"/>
                <a:ext cx="1408631" cy="258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89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6350" y="141288"/>
              <a:ext cx="360363" cy="360362"/>
            </p14:xfrm>
          </p:contentPart>
        </mc:Choice>
        <mc:Fallback xmlns="">
          <p:pic>
            <p:nvPicPr>
              <p:cNvPr id="3789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9876" y="135162"/>
                <a:ext cx="376907" cy="378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89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3888" y="120650"/>
              <a:ext cx="1379537" cy="504825"/>
            </p14:xfrm>
          </p:contentPart>
        </mc:Choice>
        <mc:Fallback xmlns="">
          <p:pic>
            <p:nvPicPr>
              <p:cNvPr id="3789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68844" y="113099"/>
                <a:ext cx="1396110" cy="522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89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3788" y="714375"/>
              <a:ext cx="6699250" cy="2682875"/>
            </p14:xfrm>
          </p:contentPart>
        </mc:Choice>
        <mc:Fallback xmlns="">
          <p:pic>
            <p:nvPicPr>
              <p:cNvPr id="3789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9825" y="708973"/>
                <a:ext cx="6710059" cy="2699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90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7975" y="946150"/>
              <a:ext cx="1379538" cy="463550"/>
            </p14:xfrm>
          </p:contentPart>
        </mc:Choice>
        <mc:Fallback xmlns="">
          <p:pic>
            <p:nvPicPr>
              <p:cNvPr id="3790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67895" y="940760"/>
                <a:ext cx="1391418" cy="482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90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16763" y="920750"/>
              <a:ext cx="895350" cy="417513"/>
            </p14:xfrm>
          </p:contentPart>
        </mc:Choice>
        <mc:Fallback xmlns="">
          <p:pic>
            <p:nvPicPr>
              <p:cNvPr id="3790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07766" y="914931"/>
                <a:ext cx="906146" cy="433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90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5475" y="887413"/>
              <a:ext cx="409575" cy="319087"/>
            </p14:xfrm>
          </p:contentPart>
        </mc:Choice>
        <mc:Fallback xmlns="">
          <p:pic>
            <p:nvPicPr>
              <p:cNvPr id="3790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40109" y="881644"/>
                <a:ext cx="426030" cy="334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90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2925" y="1184275"/>
              <a:ext cx="1989138" cy="1266825"/>
            </p14:xfrm>
          </p:contentPart>
        </mc:Choice>
        <mc:Fallback xmlns="">
          <p:pic>
            <p:nvPicPr>
              <p:cNvPr id="3790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09679" y="1174198"/>
                <a:ext cx="2001038" cy="1284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90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9563" y="1416050"/>
              <a:ext cx="2692400" cy="500063"/>
            </p14:xfrm>
          </p:contentPart>
        </mc:Choice>
        <mc:Fallback xmlns="">
          <p:pic>
            <p:nvPicPr>
              <p:cNvPr id="3790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09119" y="1407050"/>
                <a:ext cx="2715089" cy="518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90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1625" y="1363663"/>
              <a:ext cx="2147888" cy="1881187"/>
            </p14:xfrm>
          </p:contentPart>
        </mc:Choice>
        <mc:Fallback xmlns="">
          <p:pic>
            <p:nvPicPr>
              <p:cNvPr id="3790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49464" y="1353942"/>
                <a:ext cx="2159413" cy="1902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90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7063" y="2101850"/>
              <a:ext cx="404812" cy="241300"/>
            </p14:xfrm>
          </p:contentPart>
        </mc:Choice>
        <mc:Fallback xmlns="">
          <p:pic>
            <p:nvPicPr>
              <p:cNvPr id="3790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90226" y="2100055"/>
                <a:ext cx="422804" cy="250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90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4938" y="2054225"/>
              <a:ext cx="1344612" cy="369888"/>
            </p14:xfrm>
          </p:contentPart>
        </mc:Choice>
        <mc:Fallback xmlns="">
          <p:pic>
            <p:nvPicPr>
              <p:cNvPr id="3790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38813" y="2049552"/>
                <a:ext cx="1353980" cy="386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90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3238" y="2293938"/>
              <a:ext cx="889000" cy="374650"/>
            </p14:xfrm>
          </p:contentPart>
        </mc:Choice>
        <mc:Fallback xmlns="">
          <p:pic>
            <p:nvPicPr>
              <p:cNvPr id="3790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61351" y="2283461"/>
                <a:ext cx="903048" cy="39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90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4838" y="2273300"/>
              <a:ext cx="493712" cy="406400"/>
            </p14:xfrm>
          </p:contentPart>
        </mc:Choice>
        <mc:Fallback xmlns="">
          <p:pic>
            <p:nvPicPr>
              <p:cNvPr id="3790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37281" y="2271486"/>
                <a:ext cx="502348" cy="409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91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7013" y="2471738"/>
              <a:ext cx="608012" cy="22225"/>
            </p14:xfrm>
          </p:contentPart>
        </mc:Choice>
        <mc:Fallback xmlns="">
          <p:pic>
            <p:nvPicPr>
              <p:cNvPr id="3791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35574" y="2470645"/>
                <a:ext cx="610890" cy="25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91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8125" y="2466975"/>
              <a:ext cx="146050" cy="12700"/>
            </p14:xfrm>
          </p:contentPart>
        </mc:Choice>
        <mc:Fallback xmlns="">
          <p:pic>
            <p:nvPicPr>
              <p:cNvPr id="3791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16693" y="2464360"/>
                <a:ext cx="148914" cy="18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91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8338" y="2352675"/>
              <a:ext cx="849312" cy="219075"/>
            </p14:xfrm>
          </p:contentPart>
        </mc:Choice>
        <mc:Fallback xmlns="">
          <p:pic>
            <p:nvPicPr>
              <p:cNvPr id="3791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47259" y="2350136"/>
                <a:ext cx="858665" cy="224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91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7538" y="2203450"/>
              <a:ext cx="841375" cy="414338"/>
            </p14:xfrm>
          </p:contentPart>
        </mc:Choice>
        <mc:Fallback xmlns="">
          <p:pic>
            <p:nvPicPr>
              <p:cNvPr id="3791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57805" y="2197346"/>
                <a:ext cx="854353" cy="43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91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07363" y="2151063"/>
              <a:ext cx="242887" cy="377825"/>
            </p14:xfrm>
          </p:contentPart>
        </mc:Choice>
        <mc:Fallback xmlns="">
          <p:pic>
            <p:nvPicPr>
              <p:cNvPr id="3791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05564" y="2144567"/>
                <a:ext cx="256920" cy="396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91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0538" y="3263900"/>
              <a:ext cx="1522412" cy="449263"/>
            </p14:xfrm>
          </p:contentPart>
        </mc:Choice>
        <mc:Fallback xmlns="">
          <p:pic>
            <p:nvPicPr>
              <p:cNvPr id="3791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29748" y="3256677"/>
                <a:ext cx="1545430" cy="468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91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0213" y="3425825"/>
              <a:ext cx="1203325" cy="560388"/>
            </p14:xfrm>
          </p:contentPart>
        </mc:Choice>
        <mc:Fallback xmlns="">
          <p:pic>
            <p:nvPicPr>
              <p:cNvPr id="3791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89781" y="3420437"/>
                <a:ext cx="1226708" cy="577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91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088" y="4257675"/>
              <a:ext cx="1181100" cy="233363"/>
            </p14:xfrm>
          </p:contentPart>
        </mc:Choice>
        <mc:Fallback xmlns="">
          <p:pic>
            <p:nvPicPr>
              <p:cNvPr id="3791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7731" y="4250472"/>
                <a:ext cx="1198374" cy="250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91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3763" y="4314825"/>
              <a:ext cx="233362" cy="36513"/>
            </p14:xfrm>
          </p:contentPart>
        </mc:Choice>
        <mc:Fallback xmlns="">
          <p:pic>
            <p:nvPicPr>
              <p:cNvPr id="3791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55816" y="4312634"/>
                <a:ext cx="253592" cy="50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91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6650" y="4551363"/>
              <a:ext cx="171450" cy="400050"/>
            </p14:xfrm>
          </p:contentPart>
        </mc:Choice>
        <mc:Fallback xmlns="">
          <p:pic>
            <p:nvPicPr>
              <p:cNvPr id="3791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94455" y="4538680"/>
                <a:ext cx="185439" cy="426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92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2738" y="4602163"/>
              <a:ext cx="1177925" cy="252412"/>
            </p14:xfrm>
          </p:contentPart>
        </mc:Choice>
        <mc:Fallback xmlns="">
          <p:pic>
            <p:nvPicPr>
              <p:cNvPr id="3792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41193" y="4595635"/>
                <a:ext cx="1199932" cy="270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92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3100" y="4511675"/>
              <a:ext cx="207963" cy="265113"/>
            </p14:xfrm>
          </p:contentPart>
        </mc:Choice>
        <mc:Fallback xmlns="">
          <p:pic>
            <p:nvPicPr>
              <p:cNvPr id="3792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71567" y="4506250"/>
                <a:ext cx="231751" cy="282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92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6013" y="4594225"/>
              <a:ext cx="200025" cy="198438"/>
            </p14:xfrm>
          </p:contentPart>
        </mc:Choice>
        <mc:Fallback xmlns="">
          <p:pic>
            <p:nvPicPr>
              <p:cNvPr id="3792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14521" y="4585597"/>
                <a:ext cx="217262" cy="218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92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2275" y="4454525"/>
              <a:ext cx="806450" cy="525463"/>
            </p14:xfrm>
          </p:contentPart>
        </mc:Choice>
        <mc:Fallback xmlns="">
          <p:pic>
            <p:nvPicPr>
              <p:cNvPr id="3792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91134" y="4445122"/>
                <a:ext cx="819028" cy="548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92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4800" y="4378325"/>
              <a:ext cx="1571625" cy="542925"/>
            </p14:xfrm>
          </p:contentPart>
        </mc:Choice>
        <mc:Fallback xmlns="">
          <p:pic>
            <p:nvPicPr>
              <p:cNvPr id="3792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651562" y="4371480"/>
                <a:ext cx="1586737" cy="562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92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625" y="4973638"/>
              <a:ext cx="1879600" cy="484187"/>
            </p14:xfrm>
          </p:contentPart>
        </mc:Choice>
        <mc:Fallback xmlns="">
          <p:pic>
            <p:nvPicPr>
              <p:cNvPr id="3792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9385" y="4964638"/>
                <a:ext cx="1905161" cy="506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792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2050" y="5014913"/>
              <a:ext cx="665163" cy="307975"/>
            </p14:xfrm>
          </p:contentPart>
        </mc:Choice>
        <mc:Fallback xmlns="">
          <p:pic>
            <p:nvPicPr>
              <p:cNvPr id="3792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24097" y="5004827"/>
                <a:ext cx="674201" cy="330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792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8350" y="4964113"/>
              <a:ext cx="949325" cy="523875"/>
            </p14:xfrm>
          </p:contentPart>
        </mc:Choice>
        <mc:Fallback xmlns="">
          <p:pic>
            <p:nvPicPr>
              <p:cNvPr id="3792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99694" y="4956494"/>
                <a:ext cx="964474" cy="546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792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4550" y="4984750"/>
              <a:ext cx="1214438" cy="466725"/>
            </p14:xfrm>
          </p:contentPart>
        </mc:Choice>
        <mc:Fallback xmlns="">
          <p:pic>
            <p:nvPicPr>
              <p:cNvPr id="3792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42665" y="4973181"/>
                <a:ext cx="1238568" cy="490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792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8713" y="5013325"/>
              <a:ext cx="230187" cy="254000"/>
            </p14:xfrm>
          </p:contentPart>
        </mc:Choice>
        <mc:Fallback xmlns="">
          <p:pic>
            <p:nvPicPr>
              <p:cNvPr id="3792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01172" y="5006499"/>
                <a:ext cx="246706" cy="271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793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0350" y="4975225"/>
              <a:ext cx="565150" cy="274638"/>
            </p14:xfrm>
          </p:contentPart>
        </mc:Choice>
        <mc:Fallback xmlns="">
          <p:pic>
            <p:nvPicPr>
              <p:cNvPr id="3793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00543" y="4963631"/>
                <a:ext cx="577499" cy="299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793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2350" y="4881563"/>
              <a:ext cx="1719263" cy="476250"/>
            </p14:xfrm>
          </p:contentPart>
        </mc:Choice>
        <mc:Fallback xmlns="">
          <p:pic>
            <p:nvPicPr>
              <p:cNvPr id="3793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60478" y="4871807"/>
                <a:ext cx="1735092" cy="499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793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4788" y="5235575"/>
              <a:ext cx="646112" cy="320675"/>
            </p14:xfrm>
          </p:contentPart>
        </mc:Choice>
        <mc:Fallback xmlns="">
          <p:pic>
            <p:nvPicPr>
              <p:cNvPr id="3793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813648" y="5229823"/>
                <a:ext cx="664080" cy="33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793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8038" y="5672138"/>
              <a:ext cx="1306512" cy="365125"/>
            </p14:xfrm>
          </p:contentPart>
        </mc:Choice>
        <mc:Fallback xmlns="">
          <p:pic>
            <p:nvPicPr>
              <p:cNvPr id="3793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4361" y="5667791"/>
                <a:ext cx="1332786" cy="382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793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4900" y="6048375"/>
              <a:ext cx="357188" cy="252413"/>
            </p14:xfrm>
          </p:contentPart>
        </mc:Choice>
        <mc:Fallback xmlns="">
          <p:pic>
            <p:nvPicPr>
              <p:cNvPr id="3793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64087" y="6038959"/>
                <a:ext cx="370164" cy="268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793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1638" y="6078538"/>
              <a:ext cx="185737" cy="214312"/>
            </p14:xfrm>
          </p:contentPart>
        </mc:Choice>
        <mc:Fallback xmlns="">
          <p:pic>
            <p:nvPicPr>
              <p:cNvPr id="3793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39466" y="6074201"/>
                <a:ext cx="200219" cy="230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793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8675" y="5973763"/>
              <a:ext cx="1258888" cy="461962"/>
            </p14:xfrm>
          </p:contentPart>
        </mc:Choice>
        <mc:Fallback xmlns="">
          <p:pic>
            <p:nvPicPr>
              <p:cNvPr id="3793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57159" y="5961180"/>
                <a:ext cx="1283720" cy="488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793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2513" y="5997575"/>
              <a:ext cx="815975" cy="314325"/>
            </p14:xfrm>
          </p:contentPart>
        </mc:Choice>
        <mc:Fallback xmlns="">
          <p:pic>
            <p:nvPicPr>
              <p:cNvPr id="3793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55305" y="5984613"/>
                <a:ext cx="836519" cy="34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793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2663" y="5988050"/>
              <a:ext cx="1512887" cy="488950"/>
            </p14:xfrm>
          </p:contentPart>
        </mc:Choice>
        <mc:Fallback xmlns="">
          <p:pic>
            <p:nvPicPr>
              <p:cNvPr id="3793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52227" y="5982979"/>
                <a:ext cx="1525123" cy="507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793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6213" y="5840413"/>
              <a:ext cx="1362075" cy="412750"/>
            </p14:xfrm>
          </p:contentPart>
        </mc:Choice>
        <mc:Fallback xmlns="">
          <p:pic>
            <p:nvPicPr>
              <p:cNvPr id="3793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88636" y="5829228"/>
                <a:ext cx="1373621" cy="436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794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4963" y="6459538"/>
              <a:ext cx="630237" cy="296862"/>
            </p14:xfrm>
          </p:contentPart>
        </mc:Choice>
        <mc:Fallback xmlns="">
          <p:pic>
            <p:nvPicPr>
              <p:cNvPr id="3794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63099" y="6448051"/>
                <a:ext cx="652527" cy="320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794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0475" y="6538913"/>
              <a:ext cx="1065213" cy="358775"/>
            </p14:xfrm>
          </p:contentPart>
        </mc:Choice>
        <mc:Fallback xmlns="">
          <p:pic>
            <p:nvPicPr>
              <p:cNvPr id="3794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96868" y="6533870"/>
                <a:ext cx="1081085" cy="376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794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4938" y="6440488"/>
              <a:ext cx="1924050" cy="450850"/>
            </p14:xfrm>
          </p:contentPart>
        </mc:Choice>
        <mc:Fallback xmlns="">
          <p:pic>
            <p:nvPicPr>
              <p:cNvPr id="3794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05575" y="6428538"/>
                <a:ext cx="1946017" cy="476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794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26325" y="6453188"/>
              <a:ext cx="1677988" cy="404812"/>
            </p14:xfrm>
          </p:contentPart>
        </mc:Choice>
        <mc:Fallback xmlns="">
          <p:pic>
            <p:nvPicPr>
              <p:cNvPr id="3794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414810" y="6442033"/>
                <a:ext cx="1701738" cy="42856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9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775" y="239713"/>
              <a:ext cx="1419225" cy="298450"/>
            </p14:xfrm>
          </p:contentPart>
        </mc:Choice>
        <mc:Fallback xmlns="">
          <p:pic>
            <p:nvPicPr>
              <p:cNvPr id="389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496" y="229584"/>
                <a:ext cx="1429303" cy="321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91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4388" y="171450"/>
              <a:ext cx="1373187" cy="449263"/>
            </p14:xfrm>
          </p:contentPart>
        </mc:Choice>
        <mc:Fallback xmlns="">
          <p:pic>
            <p:nvPicPr>
              <p:cNvPr id="3891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3576" y="158820"/>
                <a:ext cx="1392289" cy="47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91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7788" y="207963"/>
              <a:ext cx="933450" cy="481012"/>
            </p14:xfrm>
          </p:contentPart>
        </mc:Choice>
        <mc:Fallback xmlns="">
          <p:pic>
            <p:nvPicPr>
              <p:cNvPr id="3891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4103" y="195713"/>
                <a:ext cx="949296" cy="507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9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6663" y="315913"/>
              <a:ext cx="646112" cy="355600"/>
            </p14:xfrm>
          </p:contentPart>
        </mc:Choice>
        <mc:Fallback xmlns="">
          <p:pic>
            <p:nvPicPr>
              <p:cNvPr id="389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34093" y="305507"/>
                <a:ext cx="660119" cy="375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91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2338" y="201613"/>
              <a:ext cx="1176337" cy="336550"/>
            </p14:xfrm>
          </p:contentPart>
        </mc:Choice>
        <mc:Fallback xmlns="">
          <p:pic>
            <p:nvPicPr>
              <p:cNvPr id="3891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1529" y="195092"/>
                <a:ext cx="1199035" cy="355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92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3975" y="169863"/>
              <a:ext cx="1081088" cy="271462"/>
            </p14:xfrm>
          </p:contentPart>
        </mc:Choice>
        <mc:Fallback xmlns="">
          <p:pic>
            <p:nvPicPr>
              <p:cNvPr id="3892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157" y="158311"/>
                <a:ext cx="1103445" cy="294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92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0125" y="665163"/>
              <a:ext cx="1144588" cy="471487"/>
            </p14:xfrm>
          </p:contentPart>
        </mc:Choice>
        <mc:Fallback xmlns="">
          <p:pic>
            <p:nvPicPr>
              <p:cNvPr id="3892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27880" y="655078"/>
                <a:ext cx="1158274" cy="495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92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1888" y="811213"/>
              <a:ext cx="3175" cy="11112"/>
            </p14:xfrm>
          </p:contentPart>
        </mc:Choice>
        <mc:Fallback xmlns="">
          <p:pic>
            <p:nvPicPr>
              <p:cNvPr id="3892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8448" y="809421"/>
                <a:ext cx="10054" cy="175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0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888" y="111125"/>
              <a:ext cx="1284287" cy="611188"/>
            </p14:xfrm>
          </p:contentPart>
        </mc:Choice>
        <mc:Fallback xmlns="">
          <p:pic>
            <p:nvPicPr>
              <p:cNvPr id="450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56" y="96727"/>
                <a:ext cx="1306635" cy="634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0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813" y="406400"/>
              <a:ext cx="1976437" cy="615950"/>
            </p14:xfrm>
          </p:contentPart>
        </mc:Choice>
        <mc:Fallback xmlns="">
          <p:pic>
            <p:nvPicPr>
              <p:cNvPr id="450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209" y="396267"/>
                <a:ext cx="2022886" cy="642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0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6813" y="949325"/>
              <a:ext cx="2312987" cy="433388"/>
            </p14:xfrm>
          </p:contentPart>
        </mc:Choice>
        <mc:Fallback xmlns="">
          <p:pic>
            <p:nvPicPr>
              <p:cNvPr id="450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9614" y="947163"/>
                <a:ext cx="2325225" cy="443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0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6175" y="1193800"/>
              <a:ext cx="144463" cy="28575"/>
            </p14:xfrm>
          </p:contentPart>
        </mc:Choice>
        <mc:Fallback xmlns="">
          <p:pic>
            <p:nvPicPr>
              <p:cNvPr id="450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1753" y="1192353"/>
                <a:ext cx="151465" cy="36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0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2925" y="900113"/>
              <a:ext cx="1811338" cy="377825"/>
            </p14:xfrm>
          </p:contentPart>
        </mc:Choice>
        <mc:Fallback xmlns="">
          <p:pic>
            <p:nvPicPr>
              <p:cNvPr id="450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7167" y="893967"/>
                <a:ext cx="1818176" cy="389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0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97688" y="708025"/>
              <a:ext cx="1790700" cy="487363"/>
            </p14:xfrm>
          </p:contentPart>
        </mc:Choice>
        <mc:Fallback xmlns="">
          <p:pic>
            <p:nvPicPr>
              <p:cNvPr id="450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91208" y="705139"/>
                <a:ext cx="1800420" cy="492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0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6338" y="1639888"/>
              <a:ext cx="5961062" cy="342900"/>
            </p14:xfrm>
          </p:contentPart>
        </mc:Choice>
        <mc:Fallback xmlns="">
          <p:pic>
            <p:nvPicPr>
              <p:cNvPr id="450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5618" y="1638809"/>
                <a:ext cx="5966823" cy="347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06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4650" y="1427163"/>
              <a:ext cx="509588" cy="398462"/>
            </p14:xfrm>
          </p:contentPart>
        </mc:Choice>
        <mc:Fallback xmlns="">
          <p:pic>
            <p:nvPicPr>
              <p:cNvPr id="4506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47822" y="1419951"/>
                <a:ext cx="517854" cy="411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06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8388" y="1306513"/>
              <a:ext cx="809625" cy="495300"/>
            </p14:xfrm>
          </p:contentPart>
        </mc:Choice>
        <mc:Fallback xmlns="">
          <p:pic>
            <p:nvPicPr>
              <p:cNvPr id="4506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42986" y="1302171"/>
                <a:ext cx="822951" cy="508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0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925" y="2663825"/>
              <a:ext cx="884238" cy="1190625"/>
            </p14:xfrm>
          </p:contentPart>
        </mc:Choice>
        <mc:Fallback xmlns="">
          <p:pic>
            <p:nvPicPr>
              <p:cNvPr id="450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4520" y="2659505"/>
                <a:ext cx="895048" cy="120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07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8338" y="2673350"/>
              <a:ext cx="1866900" cy="547688"/>
            </p14:xfrm>
          </p:contentPart>
        </mc:Choice>
        <mc:Fallback xmlns="">
          <p:pic>
            <p:nvPicPr>
              <p:cNvPr id="4507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32582" y="2670111"/>
                <a:ext cx="1873736" cy="559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0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6388" y="2665413"/>
              <a:ext cx="1458912" cy="263525"/>
            </p14:xfrm>
          </p:contentPart>
        </mc:Choice>
        <mc:Fallback xmlns="">
          <p:pic>
            <p:nvPicPr>
              <p:cNvPr id="450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8818" y="2659268"/>
                <a:ext cx="1469366" cy="274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07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5063" y="2155825"/>
              <a:ext cx="395287" cy="519113"/>
            </p14:xfrm>
          </p:contentPart>
        </mc:Choice>
        <mc:Fallback xmlns="">
          <p:pic>
            <p:nvPicPr>
              <p:cNvPr id="4507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10027" y="2151857"/>
                <a:ext cx="405718" cy="529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07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3888" y="2281238"/>
              <a:ext cx="1895475" cy="463550"/>
            </p14:xfrm>
          </p:contentPart>
        </mc:Choice>
        <mc:Fallback xmlns="">
          <p:pic>
            <p:nvPicPr>
              <p:cNvPr id="4507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68490" y="2274051"/>
                <a:ext cx="1908071" cy="478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0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0463" y="2559050"/>
              <a:ext cx="325437" cy="1055688"/>
            </p14:xfrm>
          </p:contentPart>
        </mc:Choice>
        <mc:Fallback xmlns="">
          <p:pic>
            <p:nvPicPr>
              <p:cNvPr id="450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35406" y="2555808"/>
                <a:ext cx="335912" cy="1060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0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1363" y="2817813"/>
              <a:ext cx="1781175" cy="287337"/>
            </p14:xfrm>
          </p:contentPart>
        </mc:Choice>
        <mc:Fallback xmlns="">
          <p:pic>
            <p:nvPicPr>
              <p:cNvPr id="450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86320" y="2814564"/>
                <a:ext cx="1790180" cy="295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0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3288" y="3436938"/>
              <a:ext cx="569912" cy="541337"/>
            </p14:xfrm>
          </p:contentPart>
        </mc:Choice>
        <mc:Fallback xmlns="">
          <p:pic>
            <p:nvPicPr>
              <p:cNvPr id="450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5747" y="3433346"/>
                <a:ext cx="584636" cy="552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0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1338" y="3484563"/>
              <a:ext cx="1127125" cy="511175"/>
            </p14:xfrm>
          </p:contentPart>
        </mc:Choice>
        <mc:Fallback xmlns="">
          <p:pic>
            <p:nvPicPr>
              <p:cNvPr id="450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5586" y="3480586"/>
                <a:ext cx="1141506" cy="523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0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5463" y="3308350"/>
              <a:ext cx="2082800" cy="490538"/>
            </p14:xfrm>
          </p:contentPart>
        </mc:Choice>
        <mc:Fallback xmlns="">
          <p:pic>
            <p:nvPicPr>
              <p:cNvPr id="450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70067" y="3302545"/>
                <a:ext cx="2093951" cy="503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0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475" y="4271963"/>
              <a:ext cx="2870200" cy="681037"/>
            </p14:xfrm>
          </p:contentPart>
        </mc:Choice>
        <mc:Fallback xmlns="">
          <p:pic>
            <p:nvPicPr>
              <p:cNvPr id="450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4515" y="4267632"/>
                <a:ext cx="2881361" cy="690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0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8150" y="3868738"/>
              <a:ext cx="2119313" cy="376237"/>
            </p14:xfrm>
          </p:contentPart>
        </mc:Choice>
        <mc:Fallback xmlns="">
          <p:pic>
            <p:nvPicPr>
              <p:cNvPr id="450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83470" y="3862232"/>
                <a:ext cx="2125793" cy="387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0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275" y="5008563"/>
              <a:ext cx="211138" cy="252412"/>
            </p14:xfrm>
          </p:contentPart>
        </mc:Choice>
        <mc:Fallback xmlns="">
          <p:pic>
            <p:nvPicPr>
              <p:cNvPr id="450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7937" y="5007483"/>
                <a:ext cx="220900" cy="258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0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3138" y="4897438"/>
              <a:ext cx="735012" cy="441325"/>
            </p14:xfrm>
          </p:contentPart>
        </mc:Choice>
        <mc:Fallback xmlns="">
          <p:pic>
            <p:nvPicPr>
              <p:cNvPr id="450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6665" y="4893850"/>
                <a:ext cx="747598" cy="449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0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8688" y="4557713"/>
              <a:ext cx="2501900" cy="652462"/>
            </p14:xfrm>
          </p:contentPart>
        </mc:Choice>
        <mc:Fallback xmlns="">
          <p:pic>
            <p:nvPicPr>
              <p:cNvPr id="450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91128" y="4552318"/>
                <a:ext cx="2517379" cy="6654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0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675" y="171450"/>
              <a:ext cx="833438" cy="598488"/>
            </p14:xfrm>
          </p:contentPart>
        </mc:Choice>
        <mc:Fallback xmlns="">
          <p:pic>
            <p:nvPicPr>
              <p:cNvPr id="460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076" y="163158"/>
                <a:ext cx="846033" cy="611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08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5100" y="147638"/>
              <a:ext cx="2576513" cy="574675"/>
            </p14:xfrm>
          </p:contentPart>
        </mc:Choice>
        <mc:Fallback xmlns="">
          <p:pic>
            <p:nvPicPr>
              <p:cNvPr id="4608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7181" y="140081"/>
                <a:ext cx="2592711" cy="591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08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9950" y="146050"/>
              <a:ext cx="1249363" cy="576263"/>
            </p14:xfrm>
          </p:contentPart>
        </mc:Choice>
        <mc:Fallback xmlns="">
          <p:pic>
            <p:nvPicPr>
              <p:cNvPr id="4608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3824" y="138496"/>
                <a:ext cx="1259093" cy="59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08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9200" y="130175"/>
              <a:ext cx="860425" cy="382588"/>
            </p14:xfrm>
          </p:contentPart>
        </mc:Choice>
        <mc:Fallback xmlns="">
          <p:pic>
            <p:nvPicPr>
              <p:cNvPr id="4608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91997" y="123324"/>
                <a:ext cx="875912" cy="397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0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2350" y="573088"/>
              <a:ext cx="914400" cy="412750"/>
            </p14:xfrm>
          </p:contentPart>
        </mc:Choice>
        <mc:Fallback xmlns="">
          <p:pic>
            <p:nvPicPr>
              <p:cNvPr id="460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6950" y="572008"/>
                <a:ext cx="920880" cy="42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0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2988" y="1062038"/>
              <a:ext cx="676275" cy="311150"/>
            </p14:xfrm>
          </p:contentPart>
        </mc:Choice>
        <mc:Fallback xmlns="">
          <p:pic>
            <p:nvPicPr>
              <p:cNvPr id="460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7220" y="1054819"/>
                <a:ext cx="682764" cy="322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0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5963" y="873125"/>
              <a:ext cx="1284287" cy="519113"/>
            </p14:xfrm>
          </p:contentPart>
        </mc:Choice>
        <mc:Fallback xmlns="">
          <p:pic>
            <p:nvPicPr>
              <p:cNvPr id="460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79475" y="865555"/>
                <a:ext cx="1293659" cy="533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0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5125" y="1795463"/>
              <a:ext cx="293688" cy="188912"/>
            </p14:xfrm>
          </p:contentPart>
        </mc:Choice>
        <mc:Fallback xmlns="">
          <p:pic>
            <p:nvPicPr>
              <p:cNvPr id="460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0811" y="1790387"/>
                <a:ext cx="304113" cy="197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0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3938" y="1758950"/>
              <a:ext cx="765175" cy="311150"/>
            </p14:xfrm>
          </p:contentPart>
        </mc:Choice>
        <mc:Fallback xmlns="">
          <p:pic>
            <p:nvPicPr>
              <p:cNvPr id="460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7084" y="1752807"/>
                <a:ext cx="776359" cy="323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0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375" y="2505075"/>
              <a:ext cx="493713" cy="325438"/>
            </p14:xfrm>
          </p:contentPart>
        </mc:Choice>
        <mc:Fallback xmlns="">
          <p:pic>
            <p:nvPicPr>
              <p:cNvPr id="460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4258" y="2498609"/>
                <a:ext cx="503069" cy="3387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7963" y="2438400"/>
            <a:ext cx="36480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19200"/>
            <a:ext cx="8466326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0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5775" y="3433763"/>
              <a:ext cx="354013" cy="188912"/>
            </p14:xfrm>
          </p:contentPart>
        </mc:Choice>
        <mc:Fallback xmlns="">
          <p:pic>
            <p:nvPicPr>
              <p:cNvPr id="430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2537" y="3430543"/>
                <a:ext cx="360489" cy="195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0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375" y="222250"/>
              <a:ext cx="719138" cy="387350"/>
            </p14:xfrm>
          </p:contentPart>
        </mc:Choice>
        <mc:Fallback xmlns="">
          <p:pic>
            <p:nvPicPr>
              <p:cNvPr id="430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547" y="215740"/>
                <a:ext cx="733873" cy="401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0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7175" y="134938"/>
              <a:ext cx="1236663" cy="374650"/>
            </p14:xfrm>
          </p:contentPart>
        </mc:Choice>
        <mc:Fallback xmlns="">
          <p:pic>
            <p:nvPicPr>
              <p:cNvPr id="430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5013" y="126959"/>
                <a:ext cx="1240987" cy="38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0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4038" y="82550"/>
              <a:ext cx="1211262" cy="354013"/>
            </p14:xfrm>
          </p:contentPart>
        </mc:Choice>
        <mc:Fallback xmlns="">
          <p:pic>
            <p:nvPicPr>
              <p:cNvPr id="430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6117" y="78224"/>
                <a:ext cx="1222424" cy="366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0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1288" y="836613"/>
              <a:ext cx="1169987" cy="820737"/>
            </p14:xfrm>
          </p:contentPart>
        </mc:Choice>
        <mc:Fallback xmlns="">
          <p:pic>
            <p:nvPicPr>
              <p:cNvPr id="430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723" y="831933"/>
                <a:ext cx="1184756" cy="832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0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2438" y="769938"/>
              <a:ext cx="2611437" cy="430212"/>
            </p14:xfrm>
          </p:contentPart>
        </mc:Choice>
        <mc:Fallback xmlns="">
          <p:pic>
            <p:nvPicPr>
              <p:cNvPr id="430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4519" y="764860"/>
                <a:ext cx="2620796" cy="44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0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8825" y="655638"/>
              <a:ext cx="611188" cy="427037"/>
            </p14:xfrm>
          </p:contentPart>
        </mc:Choice>
        <mc:Fallback xmlns="">
          <p:pic>
            <p:nvPicPr>
              <p:cNvPr id="430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60186" y="648077"/>
                <a:ext cx="621266" cy="4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0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7850" y="566738"/>
              <a:ext cx="338138" cy="203200"/>
            </p14:xfrm>
          </p:contentPart>
        </mc:Choice>
        <mc:Fallback xmlns="">
          <p:pic>
            <p:nvPicPr>
              <p:cNvPr id="430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53169" y="564930"/>
                <a:ext cx="348941" cy="211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0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65875" y="488950"/>
              <a:ext cx="200025" cy="434975"/>
            </p14:xfrm>
          </p:contentPart>
        </mc:Choice>
        <mc:Fallback xmlns="">
          <p:pic>
            <p:nvPicPr>
              <p:cNvPr id="430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59040" y="482114"/>
                <a:ext cx="213696" cy="449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0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5788" y="414338"/>
              <a:ext cx="1268412" cy="393700"/>
            </p14:xfrm>
          </p:contentPart>
        </mc:Choice>
        <mc:Fallback xmlns="">
          <p:pic>
            <p:nvPicPr>
              <p:cNvPr id="430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32184" y="409664"/>
                <a:ext cx="1279586" cy="405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0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538" y="1474788"/>
              <a:ext cx="542925" cy="187325"/>
            </p14:xfrm>
          </p:contentPart>
        </mc:Choice>
        <mc:Fallback xmlns="">
          <p:pic>
            <p:nvPicPr>
              <p:cNvPr id="430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1087" y="1466786"/>
                <a:ext cx="556371" cy="20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0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3463" y="1282700"/>
              <a:ext cx="692150" cy="381000"/>
            </p14:xfrm>
          </p:contentPart>
        </mc:Choice>
        <mc:Fallback xmlns="">
          <p:pic>
            <p:nvPicPr>
              <p:cNvPr id="430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4105" y="1275116"/>
                <a:ext cx="709427" cy="39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0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8813" y="1250950"/>
              <a:ext cx="1233487" cy="471488"/>
            </p14:xfrm>
          </p:contentPart>
        </mc:Choice>
        <mc:Fallback xmlns="">
          <p:pic>
            <p:nvPicPr>
              <p:cNvPr id="430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3412" y="1244101"/>
                <a:ext cx="1247168" cy="48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0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0100" y="1196975"/>
              <a:ext cx="534988" cy="307975"/>
            </p14:xfrm>
          </p:contentPart>
        </mc:Choice>
        <mc:Fallback xmlns="">
          <p:pic>
            <p:nvPicPr>
              <p:cNvPr id="430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35780" y="1189339"/>
                <a:ext cx="543628" cy="324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0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4650" y="1122363"/>
              <a:ext cx="428625" cy="357187"/>
            </p14:xfrm>
          </p:contentPart>
        </mc:Choice>
        <mc:Fallback xmlns="">
          <p:pic>
            <p:nvPicPr>
              <p:cNvPr id="430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77852" y="1114465"/>
                <a:ext cx="442936" cy="372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0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4300" y="942975"/>
              <a:ext cx="2366963" cy="422275"/>
            </p14:xfrm>
          </p:contentPart>
        </mc:Choice>
        <mc:Fallback xmlns="">
          <p:pic>
            <p:nvPicPr>
              <p:cNvPr id="430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57099" y="939381"/>
                <a:ext cx="2379205" cy="429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03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163" y="1938338"/>
              <a:ext cx="115887" cy="373062"/>
            </p14:xfrm>
          </p:contentPart>
        </mc:Choice>
        <mc:Fallback xmlns="">
          <p:pic>
            <p:nvPicPr>
              <p:cNvPr id="4303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0685" y="1933657"/>
                <a:ext cx="128843" cy="385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0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6863" y="1173163"/>
              <a:ext cx="2281237" cy="3554412"/>
            </p14:xfrm>
          </p:contentPart>
        </mc:Choice>
        <mc:Fallback xmlns="">
          <p:pic>
            <p:nvPicPr>
              <p:cNvPr id="430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33621" y="1165240"/>
                <a:ext cx="2292405" cy="3566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0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675" y="1808163"/>
              <a:ext cx="823913" cy="352425"/>
            </p14:xfrm>
          </p:contentPart>
        </mc:Choice>
        <mc:Fallback xmlns="">
          <p:pic>
            <p:nvPicPr>
              <p:cNvPr id="430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3123" y="1799559"/>
                <a:ext cx="840096" cy="369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0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1775" y="1884363"/>
              <a:ext cx="217488" cy="233362"/>
            </p14:xfrm>
          </p:contentPart>
        </mc:Choice>
        <mc:Fallback xmlns="">
          <p:pic>
            <p:nvPicPr>
              <p:cNvPr id="430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93840" y="1882206"/>
                <a:ext cx="232997" cy="243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0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7888" y="1619250"/>
              <a:ext cx="1042987" cy="407988"/>
            </p14:xfrm>
          </p:contentPart>
        </mc:Choice>
        <mc:Fallback xmlns="">
          <p:pic>
            <p:nvPicPr>
              <p:cNvPr id="430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41038" y="1611668"/>
                <a:ext cx="1051640" cy="423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0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9800" y="1646238"/>
              <a:ext cx="306388" cy="215900"/>
            </p14:xfrm>
          </p:contentPart>
        </mc:Choice>
        <mc:Fallback xmlns="">
          <p:pic>
            <p:nvPicPr>
              <p:cNvPr id="430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72230" y="1638295"/>
                <a:ext cx="322248" cy="231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0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0988" y="1670050"/>
              <a:ext cx="290512" cy="163513"/>
            </p14:xfrm>
          </p:contentPart>
        </mc:Choice>
        <mc:Fallback xmlns="">
          <p:pic>
            <p:nvPicPr>
              <p:cNvPr id="430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83428" y="1664659"/>
                <a:ext cx="299512" cy="176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0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6675" y="1528763"/>
              <a:ext cx="2259013" cy="469900"/>
            </p14:xfrm>
          </p:contentPart>
        </mc:Choice>
        <mc:Fallback xmlns="">
          <p:pic>
            <p:nvPicPr>
              <p:cNvPr id="430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09116" y="1524435"/>
                <a:ext cx="2268732" cy="482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0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638" y="2392363"/>
              <a:ext cx="1511300" cy="904875"/>
            </p14:xfrm>
          </p:contentPart>
        </mc:Choice>
        <mc:Fallback xmlns="">
          <p:pic>
            <p:nvPicPr>
              <p:cNvPr id="430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8981" y="2386222"/>
                <a:ext cx="1525367" cy="915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0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2338" y="2405063"/>
              <a:ext cx="5499100" cy="1441450"/>
            </p14:xfrm>
          </p:contentPart>
        </mc:Choice>
        <mc:Fallback xmlns="">
          <p:pic>
            <p:nvPicPr>
              <p:cNvPr id="430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8737" y="2401101"/>
                <a:ext cx="5509542" cy="1450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0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1984375"/>
              <a:ext cx="1812925" cy="557213"/>
            </p14:xfrm>
          </p:contentPart>
        </mc:Choice>
        <mc:Fallback xmlns="">
          <p:pic>
            <p:nvPicPr>
              <p:cNvPr id="430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43537" y="1976096"/>
                <a:ext cx="1816528" cy="573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04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800" y="5172075"/>
              <a:ext cx="1143000" cy="295275"/>
            </p14:xfrm>
          </p:contentPart>
        </mc:Choice>
        <mc:Fallback xmlns="">
          <p:pic>
            <p:nvPicPr>
              <p:cNvPr id="4304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6887" y="5165200"/>
                <a:ext cx="1158825" cy="308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04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0213" y="5146675"/>
              <a:ext cx="915987" cy="484188"/>
            </p14:xfrm>
          </p:contentPart>
        </mc:Choice>
        <mc:Fallback xmlns="">
          <p:pic>
            <p:nvPicPr>
              <p:cNvPr id="4304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93742" y="5138755"/>
                <a:ext cx="931086" cy="500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04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4550" y="5186363"/>
              <a:ext cx="541338" cy="420687"/>
            </p14:xfrm>
          </p:contentPart>
        </mc:Choice>
        <mc:Fallback xmlns="">
          <p:pic>
            <p:nvPicPr>
              <p:cNvPr id="4304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79477" y="5179141"/>
                <a:ext cx="547498" cy="436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04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5438" y="5257800"/>
              <a:ext cx="363537" cy="298450"/>
            </p14:xfrm>
          </p:contentPart>
        </mc:Choice>
        <mc:Fallback xmlns="">
          <p:pic>
            <p:nvPicPr>
              <p:cNvPr id="4304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30374" y="5249480"/>
                <a:ext cx="372218" cy="314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04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1850" y="5281613"/>
              <a:ext cx="188913" cy="231775"/>
            </p14:xfrm>
          </p:contentPart>
        </mc:Choice>
        <mc:Fallback xmlns="">
          <p:pic>
            <p:nvPicPr>
              <p:cNvPr id="4304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33590" y="5273583"/>
                <a:ext cx="205434" cy="24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04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9725" y="5076825"/>
              <a:ext cx="1325563" cy="436563"/>
            </p14:xfrm>
          </p:contentPart>
        </mc:Choice>
        <mc:Fallback xmlns="">
          <p:pic>
            <p:nvPicPr>
              <p:cNvPr id="4304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11805" y="5070315"/>
                <a:ext cx="1341404" cy="449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04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9100" y="5557838"/>
              <a:ext cx="3001963" cy="1125537"/>
            </p14:xfrm>
          </p:contentPart>
        </mc:Choice>
        <mc:Fallback xmlns="">
          <p:pic>
            <p:nvPicPr>
              <p:cNvPr id="4304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86219" y="5553882"/>
                <a:ext cx="3009526" cy="113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04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1688" y="6142038"/>
              <a:ext cx="3046412" cy="646112"/>
            </p14:xfrm>
          </p:contentPart>
        </mc:Choice>
        <mc:Fallback xmlns="">
          <p:pic>
            <p:nvPicPr>
              <p:cNvPr id="4304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64128" y="6137018"/>
                <a:ext cx="3062252" cy="655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04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350" y="455613"/>
              <a:ext cx="4003675" cy="215900"/>
            </p14:xfrm>
          </p:contentPart>
        </mc:Choice>
        <mc:Fallback xmlns="">
          <p:pic>
            <p:nvPicPr>
              <p:cNvPr id="4304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4110" y="454896"/>
                <a:ext cx="4014116" cy="21984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1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925" y="192088"/>
              <a:ext cx="771525" cy="471487"/>
            </p14:xfrm>
          </p:contentPart>
        </mc:Choice>
        <mc:Fallback xmlns="">
          <p:pic>
            <p:nvPicPr>
              <p:cNvPr id="471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691" y="184884"/>
                <a:ext cx="787440" cy="487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1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2938" y="292100"/>
              <a:ext cx="1639887" cy="565150"/>
            </p14:xfrm>
          </p:contentPart>
        </mc:Choice>
        <mc:Fallback xmlns="">
          <p:pic>
            <p:nvPicPr>
              <p:cNvPr id="471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661" y="284171"/>
                <a:ext cx="1653562" cy="582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1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0838" y="133350"/>
              <a:ext cx="1125537" cy="485775"/>
            </p14:xfrm>
          </p:contentPart>
        </mc:Choice>
        <mc:Fallback xmlns="">
          <p:pic>
            <p:nvPicPr>
              <p:cNvPr id="471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3630" y="128286"/>
                <a:ext cx="1133826" cy="498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1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14500" y="1125538"/>
              <a:ext cx="1201738" cy="557212"/>
            </p14:xfrm>
          </p:contentPart>
        </mc:Choice>
        <mc:Fallback xmlns="">
          <p:pic>
            <p:nvPicPr>
              <p:cNvPr id="471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8020" y="1119415"/>
                <a:ext cx="1217219" cy="572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1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0738" y="1628775"/>
              <a:ext cx="366712" cy="401638"/>
            </p14:xfrm>
          </p:contentPart>
        </mc:Choice>
        <mc:Fallback xmlns="">
          <p:pic>
            <p:nvPicPr>
              <p:cNvPr id="471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3203" y="1623741"/>
                <a:ext cx="381424" cy="414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1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4163" y="1619250"/>
              <a:ext cx="1187450" cy="533400"/>
            </p14:xfrm>
          </p:contentPart>
        </mc:Choice>
        <mc:Fallback xmlns="">
          <p:pic>
            <p:nvPicPr>
              <p:cNvPr id="471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7676" y="1613476"/>
                <a:ext cx="1200784" cy="548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1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4350" y="1570038"/>
              <a:ext cx="633413" cy="557212"/>
            </p14:xfrm>
          </p:contentPart>
        </mc:Choice>
        <mc:Fallback xmlns="">
          <p:pic>
            <p:nvPicPr>
              <p:cNvPr id="471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16792" y="1562853"/>
                <a:ext cx="645289" cy="574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1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8188" y="2476500"/>
              <a:ext cx="461962" cy="508000"/>
            </p14:xfrm>
          </p:contentPart>
        </mc:Choice>
        <mc:Fallback xmlns="">
          <p:pic>
            <p:nvPicPr>
              <p:cNvPr id="471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0285" y="2471481"/>
                <a:ext cx="478127" cy="521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1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4013" y="2468563"/>
              <a:ext cx="681037" cy="366712"/>
            </p14:xfrm>
          </p:contentPart>
        </mc:Choice>
        <mc:Fallback xmlns="">
          <p:pic>
            <p:nvPicPr>
              <p:cNvPr id="471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85756" y="2460961"/>
                <a:ext cx="698269" cy="3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1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9738" y="2441575"/>
              <a:ext cx="771525" cy="471488"/>
            </p14:xfrm>
          </p:contentPart>
        </mc:Choice>
        <mc:Fallback xmlns="">
          <p:pic>
            <p:nvPicPr>
              <p:cNvPr id="471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42885" y="2436172"/>
                <a:ext cx="784510" cy="485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1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1513" y="3154363"/>
              <a:ext cx="544512" cy="608012"/>
            </p14:xfrm>
          </p:contentPart>
        </mc:Choice>
        <mc:Fallback xmlns="">
          <p:pic>
            <p:nvPicPr>
              <p:cNvPr id="471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33935" y="3149320"/>
                <a:ext cx="560028" cy="620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1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3063" y="3235325"/>
              <a:ext cx="608012" cy="423863"/>
            </p14:xfrm>
          </p:contentPart>
        </mc:Choice>
        <mc:Fallback xmlns="">
          <p:pic>
            <p:nvPicPr>
              <p:cNvPr id="471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05517" y="3227743"/>
                <a:ext cx="624183" cy="439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11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97300" y="3197225"/>
              <a:ext cx="1198563" cy="423863"/>
            </p14:xfrm>
          </p:contentPart>
        </mc:Choice>
        <mc:Fallback xmlns="">
          <p:pic>
            <p:nvPicPr>
              <p:cNvPr id="4711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91539" y="3194706"/>
                <a:ext cx="1211524" cy="434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1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0663" y="3208338"/>
              <a:ext cx="803275" cy="523875"/>
            </p14:xfrm>
          </p:contentPart>
        </mc:Choice>
        <mc:Fallback xmlns="">
          <p:pic>
            <p:nvPicPr>
              <p:cNvPr id="471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93822" y="3204011"/>
                <a:ext cx="811196" cy="536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12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0150" y="3346450"/>
              <a:ext cx="28575" cy="4763"/>
            </p14:xfrm>
          </p:contentPart>
        </mc:Choice>
        <mc:Fallback xmlns="">
          <p:pic>
            <p:nvPicPr>
              <p:cNvPr id="4712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79078" y="3338710"/>
                <a:ext cx="33576" cy="18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12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450" y="4127500"/>
              <a:ext cx="1206500" cy="561975"/>
            </p14:xfrm>
          </p:contentPart>
        </mc:Choice>
        <mc:Fallback xmlns="">
          <p:pic>
            <p:nvPicPr>
              <p:cNvPr id="4712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9689" y="4120286"/>
                <a:ext cx="1214421" cy="57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12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7088" y="4121150"/>
              <a:ext cx="717550" cy="590550"/>
            </p14:xfrm>
          </p:contentPart>
        </mc:Choice>
        <mc:Fallback xmlns="">
          <p:pic>
            <p:nvPicPr>
              <p:cNvPr id="4712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92403" y="4116839"/>
                <a:ext cx="729803" cy="6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71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975" y="746125"/>
              <a:ext cx="4905375" cy="228600"/>
            </p14:xfrm>
          </p:contentPart>
        </mc:Choice>
        <mc:Fallback xmlns="">
          <p:pic>
            <p:nvPicPr>
              <p:cNvPr id="471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0295" y="740374"/>
                <a:ext cx="4915814" cy="23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1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475" y="4556125"/>
              <a:ext cx="2317750" cy="209550"/>
            </p14:xfrm>
          </p:contentPart>
        </mc:Choice>
        <mc:Fallback xmlns="">
          <p:pic>
            <p:nvPicPr>
              <p:cNvPr id="471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8231" y="4551404"/>
                <a:ext cx="2329643" cy="218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12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550" y="4864100"/>
              <a:ext cx="1498600" cy="771525"/>
            </p14:xfrm>
          </p:contentPart>
        </mc:Choice>
        <mc:Fallback xmlns="">
          <p:pic>
            <p:nvPicPr>
              <p:cNvPr id="4712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1999" y="4855812"/>
                <a:ext cx="1511544" cy="787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1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3888" y="4638675"/>
              <a:ext cx="1958975" cy="1016000"/>
            </p14:xfrm>
          </p:contentPart>
        </mc:Choice>
        <mc:Fallback xmlns="">
          <p:pic>
            <p:nvPicPr>
              <p:cNvPr id="471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85610" y="4633983"/>
                <a:ext cx="1973011" cy="1028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12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4163" y="4859338"/>
              <a:ext cx="1590675" cy="519112"/>
            </p14:xfrm>
          </p:contentPart>
        </mc:Choice>
        <mc:Fallback xmlns="">
          <p:pic>
            <p:nvPicPr>
              <p:cNvPr id="4712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86240" y="4853570"/>
                <a:ext cx="1601839" cy="534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13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7263" y="4610100"/>
              <a:ext cx="2657475" cy="627063"/>
            </p14:xfrm>
          </p:contentPart>
        </mc:Choice>
        <mc:Fallback xmlns="">
          <p:pic>
            <p:nvPicPr>
              <p:cNvPr id="4713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28983" y="4605415"/>
                <a:ext cx="2674755" cy="64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13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51250" y="5478463"/>
              <a:ext cx="2071688" cy="319087"/>
            </p14:xfrm>
          </p:contentPart>
        </mc:Choice>
        <mc:Fallback xmlns="">
          <p:pic>
            <p:nvPicPr>
              <p:cNvPr id="4713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43328" y="5471260"/>
                <a:ext cx="2087533" cy="334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713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4413" y="5489575"/>
              <a:ext cx="1863725" cy="484188"/>
            </p14:xfrm>
          </p:contentPart>
        </mc:Choice>
        <mc:Fallback xmlns="">
          <p:pic>
            <p:nvPicPr>
              <p:cNvPr id="4713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87217" y="5484171"/>
                <a:ext cx="1879196" cy="4982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14475" y="11842750"/>
              <a:ext cx="0" cy="0"/>
            </p14:xfrm>
          </p:contentPart>
        </mc:Choice>
        <mc:Fallback xmlns="">
          <p:pic>
            <p:nvPicPr>
              <p:cNvPr id="40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14475" y="118427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425" y="203200"/>
              <a:ext cx="1381125" cy="482600"/>
            </p14:xfrm>
          </p:contentPart>
        </mc:Choice>
        <mc:Fallback xmlns="">
          <p:pic>
            <p:nvPicPr>
              <p:cNvPr id="41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779" y="192379"/>
                <a:ext cx="1398416" cy="5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3325" y="985838"/>
              <a:ext cx="269875" cy="34925"/>
            </p14:xfrm>
          </p:contentPart>
        </mc:Choice>
        <mc:Fallback xmlns="">
          <p:pic>
            <p:nvPicPr>
              <p:cNvPr id="41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4654" y="976936"/>
                <a:ext cx="283604" cy="52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3463" y="1014413"/>
              <a:ext cx="128587" cy="392112"/>
            </p14:xfrm>
          </p:contentPart>
        </mc:Choice>
        <mc:Fallback xmlns="">
          <p:pic>
            <p:nvPicPr>
              <p:cNvPr id="41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5155" y="1002193"/>
                <a:ext cx="149898" cy="41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6850" y="1120775"/>
              <a:ext cx="682625" cy="306388"/>
            </p14:xfrm>
          </p:contentPart>
        </mc:Choice>
        <mc:Fallback xmlns="">
          <p:pic>
            <p:nvPicPr>
              <p:cNvPr id="41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54589" y="1108894"/>
                <a:ext cx="707867" cy="331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0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52675" y="996950"/>
              <a:ext cx="504825" cy="342900"/>
            </p14:xfrm>
          </p:contentPart>
        </mc:Choice>
        <mc:Fallback xmlns="">
          <p:pic>
            <p:nvPicPr>
              <p:cNvPr id="410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41489" y="988195"/>
                <a:ext cx="527919" cy="360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6775" y="1090613"/>
              <a:ext cx="971550" cy="207962"/>
            </p14:xfrm>
          </p:contentPart>
        </mc:Choice>
        <mc:Fallback xmlns="">
          <p:pic>
            <p:nvPicPr>
              <p:cNvPr id="41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4887" y="1078337"/>
                <a:ext cx="995686" cy="232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84725" y="1058863"/>
              <a:ext cx="252413" cy="152400"/>
            </p14:xfrm>
          </p:contentPart>
        </mc:Choice>
        <mc:Fallback xmlns="">
          <p:pic>
            <p:nvPicPr>
              <p:cNvPr id="41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3219" y="1047506"/>
                <a:ext cx="276504" cy="1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6713" y="925513"/>
              <a:ext cx="1382712" cy="336550"/>
            </p14:xfrm>
          </p:contentPart>
        </mc:Choice>
        <mc:Fallback xmlns="">
          <p:pic>
            <p:nvPicPr>
              <p:cNvPr id="41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34818" y="912861"/>
                <a:ext cx="1402898" cy="3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9000" y="869950"/>
              <a:ext cx="279400" cy="595313"/>
            </p14:xfrm>
          </p:contentPart>
        </mc:Choice>
        <mc:Fallback xmlns="">
          <p:pic>
            <p:nvPicPr>
              <p:cNvPr id="41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28212" y="858058"/>
                <a:ext cx="302414" cy="619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889000"/>
              <a:ext cx="1304925" cy="407988"/>
            </p14:xfrm>
          </p:contentPart>
        </mc:Choice>
        <mc:Fallback xmlns="">
          <p:pic>
            <p:nvPicPr>
              <p:cNvPr id="41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47320" y="877085"/>
                <a:ext cx="1326176" cy="42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313" y="1839913"/>
              <a:ext cx="2163762" cy="369887"/>
            </p14:xfrm>
          </p:contentPart>
        </mc:Choice>
        <mc:Fallback xmlns="">
          <p:pic>
            <p:nvPicPr>
              <p:cNvPr id="41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2432" y="1827295"/>
                <a:ext cx="2181763" cy="394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2088" y="1790700"/>
              <a:ext cx="471487" cy="601663"/>
            </p14:xfrm>
          </p:contentPart>
        </mc:Choice>
        <mc:Fallback xmlns="">
          <p:pic>
            <p:nvPicPr>
              <p:cNvPr id="41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20220" y="1780984"/>
                <a:ext cx="489469" cy="625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9488" y="1898650"/>
              <a:ext cx="269875" cy="223838"/>
            </p14:xfrm>
          </p:contentPart>
        </mc:Choice>
        <mc:Fallback xmlns="">
          <p:pic>
            <p:nvPicPr>
              <p:cNvPr id="41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7302" y="1886774"/>
                <a:ext cx="292454" cy="248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0675" y="1754188"/>
              <a:ext cx="920750" cy="568325"/>
            </p14:xfrm>
          </p:contentPart>
        </mc:Choice>
        <mc:Fallback xmlns="">
          <p:pic>
            <p:nvPicPr>
              <p:cNvPr id="41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18797" y="1741206"/>
                <a:ext cx="943787" cy="594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6388" y="1700213"/>
              <a:ext cx="1555750" cy="566737"/>
            </p14:xfrm>
          </p:contentPart>
        </mc:Choice>
        <mc:Fallback xmlns="">
          <p:pic>
            <p:nvPicPr>
              <p:cNvPr id="41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76671" y="1690485"/>
                <a:ext cx="1573384" cy="589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1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43775" y="1725613"/>
              <a:ext cx="233363" cy="268287"/>
            </p14:xfrm>
          </p:contentPart>
        </mc:Choice>
        <mc:Fallback xmlns="">
          <p:pic>
            <p:nvPicPr>
              <p:cNvPr id="411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33645" y="1716263"/>
                <a:ext cx="255071" cy="28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2238" y="1789113"/>
              <a:ext cx="700087" cy="419100"/>
            </p14:xfrm>
          </p:contentPart>
        </mc:Choice>
        <mc:Fallback xmlns="">
          <p:pic>
            <p:nvPicPr>
              <p:cNvPr id="41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30348" y="1778680"/>
                <a:ext cx="725669" cy="4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1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97900" y="1671638"/>
              <a:ext cx="360363" cy="269875"/>
            </p14:xfrm>
          </p:contentPart>
        </mc:Choice>
        <mc:Fallback xmlns="">
          <p:pic>
            <p:nvPicPr>
              <p:cNvPr id="411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87429" y="1659763"/>
                <a:ext cx="378417" cy="288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1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63" y="2603500"/>
              <a:ext cx="2320925" cy="323850"/>
            </p14:xfrm>
          </p:contentPart>
        </mc:Choice>
        <mc:Fallback xmlns="">
          <p:pic>
            <p:nvPicPr>
              <p:cNvPr id="411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401" y="2594514"/>
                <a:ext cx="2338208" cy="340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1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1738" y="2673350"/>
              <a:ext cx="1185862" cy="385763"/>
            </p14:xfrm>
          </p:contentPart>
        </mc:Choice>
        <mc:Fallback xmlns="">
          <p:pic>
            <p:nvPicPr>
              <p:cNvPr id="411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94531" y="2661386"/>
                <a:ext cx="1205320" cy="410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2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9363" y="2524125"/>
              <a:ext cx="831850" cy="363538"/>
            </p14:xfrm>
          </p:contentPart>
        </mc:Choice>
        <mc:Fallback xmlns="">
          <p:pic>
            <p:nvPicPr>
              <p:cNvPr id="412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07474" y="2515135"/>
                <a:ext cx="855267" cy="381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2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0125" y="2681288"/>
              <a:ext cx="3175" cy="6350"/>
            </p14:xfrm>
          </p:contentPart>
        </mc:Choice>
        <mc:Fallback xmlns="">
          <p:pic>
            <p:nvPicPr>
              <p:cNvPr id="412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31658" y="2674938"/>
                <a:ext cx="21167" cy="20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2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3013" y="3470275"/>
              <a:ext cx="303212" cy="169863"/>
            </p14:xfrm>
          </p:contentPart>
        </mc:Choice>
        <mc:Fallback xmlns="">
          <p:pic>
            <p:nvPicPr>
              <p:cNvPr id="412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31490" y="3459456"/>
                <a:ext cx="319417" cy="192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2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3968750"/>
              <a:ext cx="17463" cy="44450"/>
            </p14:xfrm>
          </p:contentPart>
        </mc:Choice>
        <mc:Fallback xmlns="">
          <p:pic>
            <p:nvPicPr>
              <p:cNvPr id="412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51489" y="3961827"/>
                <a:ext cx="30735" cy="58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2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2250" y="4033838"/>
              <a:ext cx="311150" cy="331787"/>
            </p14:xfrm>
          </p:contentPart>
        </mc:Choice>
        <mc:Fallback xmlns="">
          <p:pic>
            <p:nvPicPr>
              <p:cNvPr id="412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82504" y="4023019"/>
                <a:ext cx="327032" cy="354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2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9163" y="4098925"/>
              <a:ext cx="200025" cy="203200"/>
            </p14:xfrm>
          </p:contentPart>
        </mc:Choice>
        <mc:Fallback xmlns="">
          <p:pic>
            <p:nvPicPr>
              <p:cNvPr id="412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4108" y="4089508"/>
                <a:ext cx="218078" cy="225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2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4800" y="4098925"/>
              <a:ext cx="179388" cy="198438"/>
            </p14:xfrm>
          </p:contentPart>
        </mc:Choice>
        <mc:Fallback xmlns="">
          <p:pic>
            <p:nvPicPr>
              <p:cNvPr id="412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32142" y="4087442"/>
                <a:ext cx="201450" cy="219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2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9488" y="4014788"/>
              <a:ext cx="922337" cy="498475"/>
            </p14:xfrm>
          </p:contentPart>
        </mc:Choice>
        <mc:Fallback xmlns="">
          <p:pic>
            <p:nvPicPr>
              <p:cNvPr id="412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8692" y="4003254"/>
                <a:ext cx="943209" cy="523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2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4588" y="4129088"/>
              <a:ext cx="211137" cy="198437"/>
            </p14:xfrm>
          </p:contentPart>
        </mc:Choice>
        <mc:Fallback xmlns="">
          <p:pic>
            <p:nvPicPr>
              <p:cNvPr id="412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42779" y="4119022"/>
                <a:ext cx="231893" cy="220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2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3075" y="3884613"/>
              <a:ext cx="882650" cy="357187"/>
            </p14:xfrm>
          </p:contentPart>
        </mc:Choice>
        <mc:Fallback xmlns="">
          <p:pic>
            <p:nvPicPr>
              <p:cNvPr id="412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41870" y="3874139"/>
                <a:ext cx="905783" cy="37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3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2788" y="3894138"/>
              <a:ext cx="795337" cy="309562"/>
            </p14:xfrm>
          </p:contentPart>
        </mc:Choice>
        <mc:Fallback xmlns="">
          <p:pic>
            <p:nvPicPr>
              <p:cNvPr id="413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49809" y="3884408"/>
                <a:ext cx="819493" cy="327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3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99413" y="3767138"/>
              <a:ext cx="531812" cy="479425"/>
            </p14:xfrm>
          </p:contentPart>
        </mc:Choice>
        <mc:Fallback xmlns="">
          <p:pic>
            <p:nvPicPr>
              <p:cNvPr id="413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86433" y="3757730"/>
                <a:ext cx="555969" cy="49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3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188" y="4900613"/>
              <a:ext cx="1697037" cy="522287"/>
            </p14:xfrm>
          </p:contentPart>
        </mc:Choice>
        <mc:Fallback xmlns="">
          <p:pic>
            <p:nvPicPr>
              <p:cNvPr id="413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1953" y="4888694"/>
                <a:ext cx="1721866" cy="546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3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9225" y="5000625"/>
              <a:ext cx="739775" cy="176213"/>
            </p14:xfrm>
          </p:contentPart>
        </mc:Choice>
        <mc:Fallback xmlns="">
          <p:pic>
            <p:nvPicPr>
              <p:cNvPr id="413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77694" y="4988684"/>
                <a:ext cx="763557" cy="200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3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7313" y="4794250"/>
              <a:ext cx="1535112" cy="358775"/>
            </p14:xfrm>
          </p:contentPart>
        </mc:Choice>
        <mc:Fallback xmlns="">
          <p:pic>
            <p:nvPicPr>
              <p:cNvPr id="413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84715" y="4782387"/>
                <a:ext cx="1553469" cy="38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3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2175" y="4751388"/>
              <a:ext cx="296863" cy="323850"/>
            </p14:xfrm>
          </p:contentPart>
        </mc:Choice>
        <mc:Fallback xmlns="">
          <p:pic>
            <p:nvPicPr>
              <p:cNvPr id="413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61714" y="4740221"/>
                <a:ext cx="318506" cy="344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3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1450" y="4749800"/>
              <a:ext cx="776288" cy="274638"/>
            </p14:xfrm>
          </p:contentPart>
        </mc:Choice>
        <mc:Fallback xmlns="">
          <p:pic>
            <p:nvPicPr>
              <p:cNvPr id="413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10283" y="4737416"/>
                <a:ext cx="797902" cy="299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3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0788" y="4621213"/>
              <a:ext cx="954087" cy="393700"/>
            </p14:xfrm>
          </p:contentPart>
        </mc:Choice>
        <mc:Fallback xmlns="">
          <p:pic>
            <p:nvPicPr>
              <p:cNvPr id="413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59987" y="4610026"/>
                <a:ext cx="970288" cy="417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13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1613" y="5648325"/>
              <a:ext cx="36512" cy="19050"/>
            </p14:xfrm>
          </p:contentPart>
        </mc:Choice>
        <mc:Fallback xmlns="">
          <p:pic>
            <p:nvPicPr>
              <p:cNvPr id="413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75294" y="5639858"/>
                <a:ext cx="49502" cy="34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3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825" y="5776913"/>
              <a:ext cx="314325" cy="265112"/>
            </p14:xfrm>
          </p:contentPart>
        </mc:Choice>
        <mc:Fallback xmlns="">
          <p:pic>
            <p:nvPicPr>
              <p:cNvPr id="413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4048" y="5764357"/>
                <a:ext cx="337316" cy="28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4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1738" y="5765800"/>
              <a:ext cx="1054100" cy="282575"/>
            </p14:xfrm>
          </p:contentPart>
        </mc:Choice>
        <mc:Fallback xmlns="">
          <p:pic>
            <p:nvPicPr>
              <p:cNvPr id="414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92008" y="5754627"/>
                <a:ext cx="1076083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14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2563" y="5676900"/>
              <a:ext cx="639762" cy="303213"/>
            </p14:xfrm>
          </p:contentPart>
        </mc:Choice>
        <mc:Fallback xmlns="">
          <p:pic>
            <p:nvPicPr>
              <p:cNvPr id="414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12075" y="5665404"/>
                <a:ext cx="662908" cy="324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4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8575" y="5527675"/>
              <a:ext cx="1920875" cy="423863"/>
            </p14:xfrm>
          </p:contentPart>
        </mc:Choice>
        <mc:Fallback xmlns="">
          <p:pic>
            <p:nvPicPr>
              <p:cNvPr id="414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26700" y="5516568"/>
                <a:ext cx="1942826" cy="447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14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61113" y="5583238"/>
              <a:ext cx="288925" cy="250825"/>
            </p14:xfrm>
          </p:contentPart>
        </mc:Choice>
        <mc:Fallback xmlns="">
          <p:pic>
            <p:nvPicPr>
              <p:cNvPr id="414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49195" y="5572348"/>
                <a:ext cx="313122" cy="274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14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0875" y="5572125"/>
              <a:ext cx="1547813" cy="231775"/>
            </p14:xfrm>
          </p:contentPart>
        </mc:Choice>
        <mc:Fallback xmlns="">
          <p:pic>
            <p:nvPicPr>
              <p:cNvPr id="414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91882" y="5560230"/>
                <a:ext cx="1569036" cy="255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14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50300" y="5668963"/>
              <a:ext cx="1588" cy="4762"/>
            </p14:xfrm>
          </p:contentPart>
        </mc:Choice>
        <mc:Fallback xmlns="">
          <p:pic>
            <p:nvPicPr>
              <p:cNvPr id="414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36008" y="5659779"/>
                <a:ext cx="30172" cy="2210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1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050" y="433388"/>
              <a:ext cx="695325" cy="312737"/>
            </p14:xfrm>
          </p:contentPart>
        </mc:Choice>
        <mc:Fallback xmlns="">
          <p:pic>
            <p:nvPicPr>
              <p:cNvPr id="481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354" y="425443"/>
                <a:ext cx="707967" cy="326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1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800" y="766763"/>
              <a:ext cx="669925" cy="492125"/>
            </p14:xfrm>
          </p:contentPart>
        </mc:Choice>
        <mc:Fallback xmlns="">
          <p:pic>
            <p:nvPicPr>
              <p:cNvPr id="481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832" y="765320"/>
                <a:ext cx="681830" cy="501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1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6550" y="893763"/>
              <a:ext cx="806450" cy="319087"/>
            </p14:xfrm>
          </p:contentPart>
        </mc:Choice>
        <mc:Fallback xmlns="">
          <p:pic>
            <p:nvPicPr>
              <p:cNvPr id="481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8273" y="885385"/>
                <a:ext cx="823004" cy="336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1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7800" y="811213"/>
              <a:ext cx="1100138" cy="328612"/>
            </p14:xfrm>
          </p:contentPart>
        </mc:Choice>
        <mc:Fallback xmlns="">
          <p:pic>
            <p:nvPicPr>
              <p:cNvPr id="481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1674" y="810130"/>
                <a:ext cx="1109147" cy="335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1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5913" y="725488"/>
              <a:ext cx="1622425" cy="611187"/>
            </p14:xfrm>
          </p:contentPart>
        </mc:Choice>
        <mc:Fallback xmlns="">
          <p:pic>
            <p:nvPicPr>
              <p:cNvPr id="481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8325" y="717214"/>
                <a:ext cx="1637963" cy="628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1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26163" y="808038"/>
              <a:ext cx="274637" cy="287337"/>
            </p14:xfrm>
          </p:contentPart>
        </mc:Choice>
        <mc:Fallback xmlns="">
          <p:pic>
            <p:nvPicPr>
              <p:cNvPr id="481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21459" y="801894"/>
                <a:ext cx="287663" cy="301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1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5288" y="663575"/>
              <a:ext cx="2105025" cy="487363"/>
            </p14:xfrm>
          </p:contentPart>
        </mc:Choice>
        <mc:Fallback xmlns="">
          <p:pic>
            <p:nvPicPr>
              <p:cNvPr id="481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37008" y="656365"/>
                <a:ext cx="2117986" cy="502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1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750" y="1377950"/>
              <a:ext cx="536575" cy="144463"/>
            </p14:xfrm>
          </p:contentPart>
        </mc:Choice>
        <mc:Fallback xmlns="">
          <p:pic>
            <p:nvPicPr>
              <p:cNvPr id="481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151" y="1373324"/>
                <a:ext cx="544492" cy="153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1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5238" y="1323975"/>
              <a:ext cx="2955925" cy="357188"/>
            </p14:xfrm>
          </p:contentPart>
        </mc:Choice>
        <mc:Fallback xmlns="">
          <p:pic>
            <p:nvPicPr>
              <p:cNvPr id="481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99116" y="1318929"/>
                <a:ext cx="2966369" cy="371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1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7250" y="1379538"/>
              <a:ext cx="1104900" cy="265112"/>
            </p14:xfrm>
          </p:contentPart>
        </mc:Choice>
        <mc:Fallback xmlns="">
          <p:pic>
            <p:nvPicPr>
              <p:cNvPr id="481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99692" y="1371635"/>
                <a:ext cx="1120736" cy="28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1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238" y="2087563"/>
              <a:ext cx="822325" cy="584200"/>
            </p14:xfrm>
          </p:contentPart>
        </mc:Choice>
        <mc:Fallback xmlns="">
          <p:pic>
            <p:nvPicPr>
              <p:cNvPr id="481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4195" y="2082878"/>
                <a:ext cx="833851" cy="595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1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8600" y="2106613"/>
              <a:ext cx="1201738" cy="298450"/>
            </p14:xfrm>
          </p:contentPart>
        </mc:Choice>
        <mc:Fallback xmlns="">
          <p:pic>
            <p:nvPicPr>
              <p:cNvPr id="481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92116" y="2100463"/>
                <a:ext cx="1216147" cy="308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1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5638" y="2016125"/>
              <a:ext cx="1543050" cy="530225"/>
            </p14:xfrm>
          </p:contentPart>
        </mc:Choice>
        <mc:Fallback xmlns="">
          <p:pic>
            <p:nvPicPr>
              <p:cNvPr id="481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87358" y="2010010"/>
                <a:ext cx="1556731" cy="5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1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700" y="3048000"/>
              <a:ext cx="550863" cy="306388"/>
            </p14:xfrm>
          </p:contentPart>
        </mc:Choice>
        <mc:Fallback xmlns="">
          <p:pic>
            <p:nvPicPr>
              <p:cNvPr id="481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9013" y="3040439"/>
                <a:ext cx="559155" cy="322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14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650" y="3479800"/>
              <a:ext cx="1892300" cy="546100"/>
            </p14:xfrm>
          </p:contentPart>
        </mc:Choice>
        <mc:Fallback xmlns="">
          <p:pic>
            <p:nvPicPr>
              <p:cNvPr id="4814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0327" y="3478362"/>
                <a:ext cx="1904188" cy="548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1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8613" y="3525838"/>
              <a:ext cx="828675" cy="404812"/>
            </p14:xfrm>
          </p:contentPart>
        </mc:Choice>
        <mc:Fallback xmlns="">
          <p:pic>
            <p:nvPicPr>
              <p:cNvPr id="481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60693" y="3518983"/>
                <a:ext cx="844874" cy="418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1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0225" y="3522663"/>
              <a:ext cx="493713" cy="338137"/>
            </p14:xfrm>
          </p:contentPart>
        </mc:Choice>
        <mc:Fallback xmlns="">
          <p:pic>
            <p:nvPicPr>
              <p:cNvPr id="481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34855" y="3518346"/>
                <a:ext cx="504454" cy="348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1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4763" y="3478213"/>
              <a:ext cx="322262" cy="406400"/>
            </p14:xfrm>
          </p:contentPart>
        </mc:Choice>
        <mc:Fallback xmlns="">
          <p:pic>
            <p:nvPicPr>
              <p:cNvPr id="481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76963" y="3474979"/>
                <a:ext cx="333252" cy="412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1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9275" y="3438525"/>
              <a:ext cx="1071563" cy="460375"/>
            </p14:xfrm>
          </p:contentPart>
        </mc:Choice>
        <mc:Fallback xmlns="">
          <p:pic>
            <p:nvPicPr>
              <p:cNvPr id="481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23141" y="3433482"/>
                <a:ext cx="1081304" cy="472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1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600" y="4306888"/>
              <a:ext cx="334963" cy="284162"/>
            </p14:xfrm>
          </p:contentPart>
        </mc:Choice>
        <mc:Fallback xmlns="">
          <p:pic>
            <p:nvPicPr>
              <p:cNvPr id="481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7192" y="4303630"/>
                <a:ext cx="347943" cy="295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1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0788" y="4211638"/>
              <a:ext cx="1144587" cy="371475"/>
            </p14:xfrm>
          </p:contentPart>
        </mc:Choice>
        <mc:Fallback xmlns="">
          <p:pic>
            <p:nvPicPr>
              <p:cNvPr id="481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15747" y="4204439"/>
                <a:ext cx="1157549" cy="386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1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8438" y="4278313"/>
              <a:ext cx="423862" cy="215900"/>
            </p14:xfrm>
          </p:contentPart>
        </mc:Choice>
        <mc:Fallback xmlns="">
          <p:pic>
            <p:nvPicPr>
              <p:cNvPr id="481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30888" y="4270370"/>
                <a:ext cx="432131" cy="232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1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7400" y="4205288"/>
              <a:ext cx="484188" cy="274637"/>
            </p14:xfrm>
          </p:contentPart>
        </mc:Choice>
        <mc:Fallback xmlns="">
          <p:pic>
            <p:nvPicPr>
              <p:cNvPr id="481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21632" y="4199145"/>
                <a:ext cx="491038" cy="288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1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3988" y="4095750"/>
              <a:ext cx="920750" cy="306388"/>
            </p14:xfrm>
          </p:contentPart>
        </mc:Choice>
        <mc:Fallback xmlns="">
          <p:pic>
            <p:nvPicPr>
              <p:cNvPr id="481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59665" y="4088464"/>
                <a:ext cx="932998" cy="319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1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7800" y="4022725"/>
              <a:ext cx="1174750" cy="385763"/>
            </p14:xfrm>
          </p:contentPart>
        </mc:Choice>
        <mc:Fallback xmlns="">
          <p:pic>
            <p:nvPicPr>
              <p:cNvPr id="481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52761" y="4014402"/>
                <a:ext cx="1180868" cy="402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1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73850" y="4030663"/>
              <a:ext cx="265113" cy="327025"/>
            </p14:xfrm>
          </p:contentPart>
        </mc:Choice>
        <mc:Fallback xmlns="">
          <p:pic>
            <p:nvPicPr>
              <p:cNvPr id="481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68102" y="4025615"/>
                <a:ext cx="278764" cy="338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1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72338" y="4084638"/>
              <a:ext cx="1049337" cy="566737"/>
            </p14:xfrm>
          </p:contentPart>
        </mc:Choice>
        <mc:Fallback xmlns="">
          <p:pic>
            <p:nvPicPr>
              <p:cNvPr id="481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64050" y="4082116"/>
                <a:ext cx="1065913" cy="575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81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5125" y="5003800"/>
              <a:ext cx="442913" cy="415925"/>
            </p14:xfrm>
          </p:contentPart>
        </mc:Choice>
        <mc:Fallback xmlns="">
          <p:pic>
            <p:nvPicPr>
              <p:cNvPr id="481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27557" y="4996958"/>
                <a:ext cx="459130" cy="429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1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0125" y="5008563"/>
              <a:ext cx="773113" cy="425450"/>
            </p14:xfrm>
          </p:contentPart>
        </mc:Choice>
        <mc:Fallback xmlns="">
          <p:pic>
            <p:nvPicPr>
              <p:cNvPr id="481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69047" y="5001376"/>
                <a:ext cx="782817" cy="439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1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5675" y="4892675"/>
              <a:ext cx="835025" cy="528638"/>
            </p14:xfrm>
          </p:contentPart>
        </mc:Choice>
        <mc:Fallback xmlns="">
          <p:pic>
            <p:nvPicPr>
              <p:cNvPr id="481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88467" y="4885833"/>
                <a:ext cx="850522" cy="544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81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2950" y="4808538"/>
              <a:ext cx="739775" cy="334962"/>
            </p14:xfrm>
          </p:contentPart>
        </mc:Choice>
        <mc:Fallback xmlns="">
          <p:pic>
            <p:nvPicPr>
              <p:cNvPr id="481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45387" y="4801709"/>
                <a:ext cx="754902" cy="34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81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7063" y="4765675"/>
              <a:ext cx="1000125" cy="293688"/>
            </p14:xfrm>
          </p:contentPart>
        </mc:Choice>
        <mc:Fallback xmlns="">
          <p:pic>
            <p:nvPicPr>
              <p:cNvPr id="481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03103" y="4758828"/>
                <a:ext cx="1005525" cy="308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1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8013" y="4735513"/>
              <a:ext cx="490537" cy="339725"/>
            </p14:xfrm>
          </p:contentPart>
        </mc:Choice>
        <mc:Fallback xmlns="">
          <p:pic>
            <p:nvPicPr>
              <p:cNvPr id="481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50130" y="4730092"/>
                <a:ext cx="499495" cy="350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16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7300" y="4697413"/>
              <a:ext cx="965200" cy="361950"/>
            </p14:xfrm>
          </p:contentPart>
        </mc:Choice>
        <mc:Fallback xmlns="">
          <p:pic>
            <p:nvPicPr>
              <p:cNvPr id="4816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02983" y="4693096"/>
                <a:ext cx="970956" cy="36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1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39188" y="4860925"/>
              <a:ext cx="28575" cy="22225"/>
            </p14:xfrm>
          </p:contentPart>
        </mc:Choice>
        <mc:Fallback xmlns="">
          <p:pic>
            <p:nvPicPr>
              <p:cNvPr id="481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37723" y="4853261"/>
                <a:ext cx="35169" cy="3142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1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438" y="188913"/>
              <a:ext cx="371475" cy="403225"/>
            </p14:xfrm>
          </p:contentPart>
        </mc:Choice>
        <mc:Fallback xmlns="">
          <p:pic>
            <p:nvPicPr>
              <p:cNvPr id="491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176" y="184577"/>
                <a:ext cx="386000" cy="415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1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2163" y="246063"/>
              <a:ext cx="674687" cy="317500"/>
            </p14:xfrm>
          </p:contentPart>
        </mc:Choice>
        <mc:Fallback xmlns="">
          <p:pic>
            <p:nvPicPr>
              <p:cNvPr id="491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611" y="238503"/>
                <a:ext cx="691230" cy="331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1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9113" y="196850"/>
              <a:ext cx="706437" cy="395288"/>
            </p14:xfrm>
          </p:contentPart>
        </mc:Choice>
        <mc:Fallback xmlns="">
          <p:pic>
            <p:nvPicPr>
              <p:cNvPr id="491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1559" y="190724"/>
                <a:ext cx="721904" cy="410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1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838" y="496888"/>
              <a:ext cx="6669087" cy="2747962"/>
            </p14:xfrm>
          </p:contentPart>
        </mc:Choice>
        <mc:Fallback xmlns="">
          <p:pic>
            <p:nvPicPr>
              <p:cNvPr id="491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878" y="496168"/>
                <a:ext cx="6679886" cy="27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1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650" y="944563"/>
              <a:ext cx="320675" cy="182562"/>
            </p14:xfrm>
          </p:contentPart>
        </mc:Choice>
        <mc:Fallback xmlns="">
          <p:pic>
            <p:nvPicPr>
              <p:cNvPr id="491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8032" y="938674"/>
                <a:ext cx="336273" cy="193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1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7975" y="849313"/>
              <a:ext cx="904875" cy="331787"/>
            </p14:xfrm>
          </p:contentPart>
        </mc:Choice>
        <mc:Fallback xmlns="">
          <p:pic>
            <p:nvPicPr>
              <p:cNvPr id="491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76895" y="841698"/>
                <a:ext cx="913517" cy="343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1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7338" y="841375"/>
              <a:ext cx="687387" cy="307975"/>
            </p14:xfrm>
          </p:contentPart>
        </mc:Choice>
        <mc:Fallback xmlns="">
          <p:pic>
            <p:nvPicPr>
              <p:cNvPr id="491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9420" y="833784"/>
                <a:ext cx="702142" cy="323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1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7638" y="801688"/>
              <a:ext cx="684212" cy="342900"/>
            </p14:xfrm>
          </p:contentPart>
        </mc:Choice>
        <mc:Fallback xmlns="">
          <p:pic>
            <p:nvPicPr>
              <p:cNvPr id="491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49377" y="793797"/>
                <a:ext cx="700374" cy="357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16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6163" y="831850"/>
              <a:ext cx="328612" cy="323850"/>
            </p14:xfrm>
          </p:contentPart>
        </mc:Choice>
        <mc:Fallback xmlns="">
          <p:pic>
            <p:nvPicPr>
              <p:cNvPr id="4916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48941" y="823898"/>
                <a:ext cx="343779" cy="338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16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1150" y="719138"/>
              <a:ext cx="611188" cy="363537"/>
            </p14:xfrm>
          </p:contentPart>
        </mc:Choice>
        <mc:Fallback xmlns="">
          <p:pic>
            <p:nvPicPr>
              <p:cNvPr id="4916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83236" y="711227"/>
                <a:ext cx="620541" cy="380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16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9038" y="598488"/>
              <a:ext cx="1558925" cy="644525"/>
            </p14:xfrm>
          </p:contentPart>
        </mc:Choice>
        <mc:Fallback xmlns="">
          <p:pic>
            <p:nvPicPr>
              <p:cNvPr id="4916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63270" y="590575"/>
                <a:ext cx="1570822" cy="661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16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4538" y="1614488"/>
              <a:ext cx="346075" cy="306387"/>
            </p14:xfrm>
          </p:contentPart>
        </mc:Choice>
        <mc:Fallback xmlns="">
          <p:pic>
            <p:nvPicPr>
              <p:cNvPr id="4916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8794" y="1610871"/>
                <a:ext cx="359358" cy="314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16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9100" y="1490663"/>
              <a:ext cx="1201738" cy="434975"/>
            </p14:xfrm>
          </p:contentPart>
        </mc:Choice>
        <mc:Fallback xmlns="">
          <p:pic>
            <p:nvPicPr>
              <p:cNvPr id="4916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7299" y="1484149"/>
                <a:ext cx="1211461" cy="449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16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6275" y="1471613"/>
              <a:ext cx="630238" cy="285750"/>
            </p14:xfrm>
          </p:contentPart>
        </mc:Choice>
        <mc:Fallback xmlns="">
          <p:pic>
            <p:nvPicPr>
              <p:cNvPr id="4916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10519" y="1464442"/>
                <a:ext cx="643908" cy="301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16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4650" y="1484313"/>
              <a:ext cx="1438275" cy="530225"/>
            </p14:xfrm>
          </p:contentPart>
        </mc:Choice>
        <mc:Fallback xmlns="">
          <p:pic>
            <p:nvPicPr>
              <p:cNvPr id="4916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76380" y="1477834"/>
                <a:ext cx="1448702" cy="546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17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7563" y="1462088"/>
              <a:ext cx="655637" cy="358775"/>
            </p14:xfrm>
          </p:contentPart>
        </mc:Choice>
        <mc:Fallback xmlns="">
          <p:pic>
            <p:nvPicPr>
              <p:cNvPr id="4917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88931" y="1454876"/>
                <a:ext cx="665347" cy="3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17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7338" y="2287588"/>
              <a:ext cx="254000" cy="271462"/>
            </p14:xfrm>
          </p:contentPart>
        </mc:Choice>
        <mc:Fallback xmlns="">
          <p:pic>
            <p:nvPicPr>
              <p:cNvPr id="4917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25185" y="2281828"/>
                <a:ext cx="263686" cy="283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17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6675" y="2805113"/>
              <a:ext cx="755650" cy="314325"/>
            </p14:xfrm>
          </p:contentPart>
        </mc:Choice>
        <mc:Fallback xmlns="">
          <p:pic>
            <p:nvPicPr>
              <p:cNvPr id="4917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02353" y="2804032"/>
                <a:ext cx="761053" cy="321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917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7525" y="2255838"/>
              <a:ext cx="649288" cy="795337"/>
            </p14:xfrm>
          </p:contentPart>
        </mc:Choice>
        <mc:Fallback xmlns="">
          <p:pic>
            <p:nvPicPr>
              <p:cNvPr id="4917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25011" y="2248991"/>
                <a:ext cx="655752" cy="808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917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0963" y="2787650"/>
              <a:ext cx="641350" cy="269875"/>
            </p14:xfrm>
          </p:contentPart>
        </mc:Choice>
        <mc:Fallback xmlns="">
          <p:pic>
            <p:nvPicPr>
              <p:cNvPr id="4917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55555" y="2781391"/>
                <a:ext cx="651805" cy="283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17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0325" y="2671763"/>
              <a:ext cx="4968875" cy="2216150"/>
            </p14:xfrm>
          </p:contentPart>
        </mc:Choice>
        <mc:Fallback xmlns="">
          <p:pic>
            <p:nvPicPr>
              <p:cNvPr id="4917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94565" y="2667079"/>
                <a:ext cx="4982555" cy="2224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17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7600" y="4235450"/>
              <a:ext cx="2589213" cy="906463"/>
            </p14:xfrm>
          </p:contentPart>
        </mc:Choice>
        <mc:Fallback xmlns="">
          <p:pic>
            <p:nvPicPr>
              <p:cNvPr id="4917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85802" y="4231127"/>
                <a:ext cx="2594246" cy="912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917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1563" y="4703763"/>
              <a:ext cx="1227137" cy="352425"/>
            </p14:xfrm>
          </p:contentPart>
        </mc:Choice>
        <mc:Fallback xmlns="">
          <p:pic>
            <p:nvPicPr>
              <p:cNvPr id="4917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65795" y="4699020"/>
                <a:ext cx="1235428" cy="363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17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0188" y="4529138"/>
              <a:ext cx="2190750" cy="542925"/>
            </p14:xfrm>
          </p:contentPart>
        </mc:Choice>
        <mc:Fallback xmlns="">
          <p:pic>
            <p:nvPicPr>
              <p:cNvPr id="4917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66230" y="4524818"/>
                <a:ext cx="2197587" cy="55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17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0175" y="4884738"/>
              <a:ext cx="1487488" cy="546100"/>
            </p14:xfrm>
          </p:contentPart>
        </mc:Choice>
        <mc:Fallback xmlns="">
          <p:pic>
            <p:nvPicPr>
              <p:cNvPr id="4917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65849" y="4880786"/>
                <a:ext cx="1495419" cy="552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18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1413" y="5416550"/>
              <a:ext cx="793750" cy="284163"/>
            </p14:xfrm>
          </p:contentPart>
        </mc:Choice>
        <mc:Fallback xmlns="">
          <p:pic>
            <p:nvPicPr>
              <p:cNvPr id="4918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36026" y="5413288"/>
                <a:ext cx="803088" cy="291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918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9788" y="5562600"/>
              <a:ext cx="207962" cy="28575"/>
            </p14:xfrm>
          </p:contentPart>
        </mc:Choice>
        <mc:Fallback xmlns="">
          <p:pic>
            <p:nvPicPr>
              <p:cNvPr id="4918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05817" y="5561487"/>
                <a:ext cx="213739" cy="34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18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663" y="5953125"/>
              <a:ext cx="379412" cy="174625"/>
            </p14:xfrm>
          </p:contentPart>
        </mc:Choice>
        <mc:Fallback xmlns="">
          <p:pic>
            <p:nvPicPr>
              <p:cNvPr id="4918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3628" y="5947724"/>
                <a:ext cx="391999" cy="187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18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1625" y="5743575"/>
              <a:ext cx="2147888" cy="423863"/>
            </p14:xfrm>
          </p:contentPart>
        </mc:Choice>
        <mc:Fallback xmlns="">
          <p:pic>
            <p:nvPicPr>
              <p:cNvPr id="4918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70184" y="5736727"/>
                <a:ext cx="2154010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18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9863" y="5680075"/>
              <a:ext cx="487362" cy="339725"/>
            </p14:xfrm>
          </p:contentPart>
        </mc:Choice>
        <mc:Fallback xmlns="">
          <p:pic>
            <p:nvPicPr>
              <p:cNvPr id="4918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72675" y="5672854"/>
                <a:ext cx="501020" cy="353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18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6013" y="5727700"/>
              <a:ext cx="1303337" cy="396875"/>
            </p14:xfrm>
          </p:contentPart>
        </mc:Choice>
        <mc:Fallback xmlns="">
          <p:pic>
            <p:nvPicPr>
              <p:cNvPr id="4918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22051" y="5720471"/>
                <a:ext cx="1308379" cy="410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918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1125" y="5672138"/>
              <a:ext cx="207963" cy="558800"/>
            </p14:xfrm>
          </p:contentPart>
        </mc:Choice>
        <mc:Fallback xmlns="">
          <p:pic>
            <p:nvPicPr>
              <p:cNvPr id="4918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53556" y="5664587"/>
                <a:ext cx="223101" cy="575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918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78663" y="5568950"/>
              <a:ext cx="1806575" cy="490538"/>
            </p14:xfrm>
          </p:contentPart>
        </mc:Choice>
        <mc:Fallback xmlns="">
          <p:pic>
            <p:nvPicPr>
              <p:cNvPr id="4918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73257" y="5561398"/>
                <a:ext cx="1814864" cy="505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18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613" y="6378575"/>
              <a:ext cx="390525" cy="233363"/>
            </p14:xfrm>
          </p:contentPart>
        </mc:Choice>
        <mc:Fallback xmlns="">
          <p:pic>
            <p:nvPicPr>
              <p:cNvPr id="4918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2787" y="6372804"/>
                <a:ext cx="405255" cy="247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18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2425" y="6350000"/>
              <a:ext cx="1230313" cy="358775"/>
            </p14:xfrm>
          </p:contentPart>
        </mc:Choice>
        <mc:Fallback xmlns="">
          <p:pic>
            <p:nvPicPr>
              <p:cNvPr id="4918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17383" y="6345682"/>
                <a:ext cx="1243999" cy="367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19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8338" y="6302375"/>
              <a:ext cx="1536700" cy="492125"/>
            </p14:xfrm>
          </p:contentPart>
        </mc:Choice>
        <mc:Fallback xmlns="">
          <p:pic>
            <p:nvPicPr>
              <p:cNvPr id="4919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00417" y="6294804"/>
                <a:ext cx="1550742" cy="507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19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6988" y="6281738"/>
              <a:ext cx="1090612" cy="350837"/>
            </p14:xfrm>
          </p:contentPart>
        </mc:Choice>
        <mc:Fallback xmlns="">
          <p:pic>
            <p:nvPicPr>
              <p:cNvPr id="4919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99424" y="6275268"/>
                <a:ext cx="1099256" cy="361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919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75" y="6362700"/>
              <a:ext cx="1019175" cy="247650"/>
            </p14:xfrm>
          </p:contentPart>
        </mc:Choice>
        <mc:Fallback xmlns="">
          <p:pic>
            <p:nvPicPr>
              <p:cNvPr id="4919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421823" y="6355152"/>
                <a:ext cx="1033920" cy="261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19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0800" y="3259138"/>
              <a:ext cx="4879975" cy="68262"/>
            </p14:xfrm>
          </p:contentPart>
        </mc:Choice>
        <mc:Fallback xmlns="">
          <p:pic>
            <p:nvPicPr>
              <p:cNvPr id="4919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89719" y="3256498"/>
                <a:ext cx="4886820" cy="727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1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463" y="96838"/>
              <a:ext cx="407987" cy="415925"/>
            </p14:xfrm>
          </p:contentPart>
        </mc:Choice>
        <mc:Fallback xmlns="">
          <p:pic>
            <p:nvPicPr>
              <p:cNvPr id="501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58" y="93240"/>
                <a:ext cx="421358" cy="426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1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425" y="182563"/>
              <a:ext cx="581025" cy="347662"/>
            </p14:xfrm>
          </p:contentPart>
        </mc:Choice>
        <mc:Fallback xmlns="">
          <p:pic>
            <p:nvPicPr>
              <p:cNvPr id="501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46" y="174942"/>
                <a:ext cx="597265" cy="362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1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8125" y="182563"/>
              <a:ext cx="1201738" cy="369887"/>
            </p14:xfrm>
          </p:contentPart>
        </mc:Choice>
        <mc:Fallback xmlns="">
          <p:pic>
            <p:nvPicPr>
              <p:cNvPr id="501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0562" y="174632"/>
                <a:ext cx="1211101" cy="386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1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5938" y="85725"/>
              <a:ext cx="595312" cy="409575"/>
            </p14:xfrm>
          </p:contentPart>
        </mc:Choice>
        <mc:Fallback xmlns="">
          <p:pic>
            <p:nvPicPr>
              <p:cNvPr id="501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9467" y="82113"/>
                <a:ext cx="608973" cy="422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18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463" y="893763"/>
              <a:ext cx="352425" cy="242887"/>
            </p14:xfrm>
          </p:contentPart>
        </mc:Choice>
        <mc:Fallback xmlns="">
          <p:pic>
            <p:nvPicPr>
              <p:cNvPr id="5018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3010" y="889064"/>
                <a:ext cx="366407" cy="255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18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825500"/>
              <a:ext cx="660400" cy="300038"/>
            </p14:xfrm>
          </p:contentPart>
        </mc:Choice>
        <mc:Fallback xmlns="">
          <p:pic>
            <p:nvPicPr>
              <p:cNvPr id="5018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45235" y="819723"/>
                <a:ext cx="674091" cy="311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18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6213" y="774700"/>
              <a:ext cx="1323975" cy="277813"/>
            </p14:xfrm>
          </p:contentPart>
        </mc:Choice>
        <mc:Fallback xmlns="">
          <p:pic>
            <p:nvPicPr>
              <p:cNvPr id="5018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09735" y="767143"/>
                <a:ext cx="1332252" cy="294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1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1975" y="774700"/>
              <a:ext cx="255588" cy="300038"/>
            </p14:xfrm>
          </p:contentPart>
        </mc:Choice>
        <mc:Fallback xmlns="">
          <p:pic>
            <p:nvPicPr>
              <p:cNvPr id="501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68015" y="770743"/>
                <a:ext cx="266387" cy="311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18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9988" y="717550"/>
              <a:ext cx="622300" cy="347663"/>
            </p14:xfrm>
          </p:contentPart>
        </mc:Choice>
        <mc:Fallback xmlns="">
          <p:pic>
            <p:nvPicPr>
              <p:cNvPr id="5018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73859" y="709247"/>
                <a:ext cx="629511" cy="362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18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4925" y="614363"/>
              <a:ext cx="1044575" cy="511175"/>
            </p14:xfrm>
          </p:contentPart>
        </mc:Choice>
        <mc:Fallback xmlns="">
          <p:pic>
            <p:nvPicPr>
              <p:cNvPr id="5018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77366" y="605717"/>
                <a:ext cx="1060413" cy="52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18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2875" y="612775"/>
              <a:ext cx="979488" cy="465138"/>
            </p14:xfrm>
          </p:contentPart>
        </mc:Choice>
        <mc:Fallback xmlns="">
          <p:pic>
            <p:nvPicPr>
              <p:cNvPr id="5018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586" y="606636"/>
                <a:ext cx="990299" cy="479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19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4663" y="1354138"/>
              <a:ext cx="660400" cy="277812"/>
            </p14:xfrm>
          </p:contentPart>
        </mc:Choice>
        <mc:Fallback xmlns="">
          <p:pic>
            <p:nvPicPr>
              <p:cNvPr id="5019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78132" y="1347997"/>
                <a:ext cx="672011" cy="292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1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9388" y="1270000"/>
              <a:ext cx="917575" cy="325438"/>
            </p14:xfrm>
          </p:contentPart>
        </mc:Choice>
        <mc:Fallback xmlns="">
          <p:pic>
            <p:nvPicPr>
              <p:cNvPr id="501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52554" y="1262054"/>
                <a:ext cx="925488" cy="340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19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4525" y="2159000"/>
              <a:ext cx="385763" cy="301625"/>
            </p14:xfrm>
          </p:contentPart>
        </mc:Choice>
        <mc:Fallback xmlns="">
          <p:pic>
            <p:nvPicPr>
              <p:cNvPr id="5019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8350" y="2154321"/>
                <a:ext cx="399929" cy="313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19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7325" y="2074863"/>
              <a:ext cx="615950" cy="277812"/>
            </p14:xfrm>
          </p:contentPart>
        </mc:Choice>
        <mc:Fallback xmlns="">
          <p:pic>
            <p:nvPicPr>
              <p:cNvPr id="5019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56244" y="2071612"/>
                <a:ext cx="618112" cy="286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19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1875" y="2058988"/>
              <a:ext cx="646113" cy="273050"/>
            </p14:xfrm>
          </p:contentPart>
        </mc:Choice>
        <mc:Fallback xmlns="">
          <p:pic>
            <p:nvPicPr>
              <p:cNvPr id="5019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96485" y="2050979"/>
                <a:ext cx="660128" cy="286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19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1375" y="2060575"/>
              <a:ext cx="1181100" cy="461963"/>
            </p14:xfrm>
          </p:contentPart>
        </mc:Choice>
        <mc:Fallback xmlns="">
          <p:pic>
            <p:nvPicPr>
              <p:cNvPr id="5019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74171" y="2052300"/>
                <a:ext cx="1195508" cy="479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19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8088" y="1984375"/>
              <a:ext cx="1322387" cy="557213"/>
            </p14:xfrm>
          </p:contentPart>
        </mc:Choice>
        <mc:Fallback xmlns="">
          <p:pic>
            <p:nvPicPr>
              <p:cNvPr id="5019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10887" y="1976821"/>
                <a:ext cx="1337868" cy="573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19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5750" y="1811338"/>
              <a:ext cx="2035175" cy="493712"/>
            </p14:xfrm>
          </p:contentPart>
        </mc:Choice>
        <mc:Fallback xmlns="">
          <p:pic>
            <p:nvPicPr>
              <p:cNvPr id="5019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31070" y="1802651"/>
                <a:ext cx="2047776" cy="510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019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3388" y="2466975"/>
              <a:ext cx="1490662" cy="377825"/>
            </p14:xfrm>
          </p:contentPart>
        </mc:Choice>
        <mc:Fallback xmlns="">
          <p:pic>
            <p:nvPicPr>
              <p:cNvPr id="5019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67631" y="2459044"/>
                <a:ext cx="1497498" cy="393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19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4250" y="2409825"/>
              <a:ext cx="268288" cy="342900"/>
            </p14:xfrm>
          </p:contentPart>
        </mc:Choice>
        <mc:Fallback xmlns="">
          <p:pic>
            <p:nvPicPr>
              <p:cNvPr id="5019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90644" y="2404394"/>
                <a:ext cx="278745" cy="355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20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0850" y="2322513"/>
              <a:ext cx="1628775" cy="554037"/>
            </p14:xfrm>
          </p:contentPart>
        </mc:Choice>
        <mc:Fallback xmlns="">
          <p:pic>
            <p:nvPicPr>
              <p:cNvPr id="5020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2931" y="2315999"/>
                <a:ext cx="1639933" cy="568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020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825" y="3429000"/>
              <a:ext cx="376238" cy="233363"/>
            </p14:xfrm>
          </p:contentPart>
        </mc:Choice>
        <mc:Fallback xmlns="">
          <p:pic>
            <p:nvPicPr>
              <p:cNvPr id="5020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9064" y="3424297"/>
                <a:ext cx="389559" cy="241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20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2538" y="3297238"/>
              <a:ext cx="1954212" cy="425450"/>
            </p14:xfrm>
          </p:contentPart>
        </mc:Choice>
        <mc:Fallback xmlns="">
          <p:pic>
            <p:nvPicPr>
              <p:cNvPr id="5020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44976" y="3291834"/>
                <a:ext cx="1969696" cy="438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20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0300" y="3325813"/>
              <a:ext cx="606425" cy="304800"/>
            </p14:xfrm>
          </p:contentPart>
        </mc:Choice>
        <mc:Fallback xmlns="">
          <p:pic>
            <p:nvPicPr>
              <p:cNvPr id="5020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4528" y="3318220"/>
                <a:ext cx="613640" cy="319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20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0400" y="3257550"/>
              <a:ext cx="1204913" cy="533400"/>
            </p14:xfrm>
          </p:contentPart>
        </mc:Choice>
        <mc:Fallback xmlns="">
          <p:pic>
            <p:nvPicPr>
              <p:cNvPr id="5020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63552" y="3249642"/>
                <a:ext cx="1219691" cy="54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20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3013" y="3135313"/>
              <a:ext cx="2087562" cy="460375"/>
            </p14:xfrm>
          </p:contentPart>
        </mc:Choice>
        <mc:Fallback xmlns="">
          <p:pic>
            <p:nvPicPr>
              <p:cNvPr id="5020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16176" y="3128125"/>
                <a:ext cx="2102316" cy="472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020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4988" y="3638550"/>
              <a:ext cx="796925" cy="355600"/>
            </p14:xfrm>
          </p:contentPart>
        </mc:Choice>
        <mc:Fallback xmlns="">
          <p:pic>
            <p:nvPicPr>
              <p:cNvPr id="5020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81741" y="3630567"/>
                <a:ext cx="804501" cy="36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20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0950" y="4197350"/>
              <a:ext cx="1557338" cy="430213"/>
            </p14:xfrm>
          </p:contentPart>
        </mc:Choice>
        <mc:Fallback xmlns="">
          <p:pic>
            <p:nvPicPr>
              <p:cNvPr id="5020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43378" y="4188703"/>
                <a:ext cx="1568877" cy="448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020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8925" y="4738688"/>
              <a:ext cx="322263" cy="388937"/>
            </p14:xfrm>
          </p:contentPart>
        </mc:Choice>
        <mc:Fallback xmlns="">
          <p:pic>
            <p:nvPicPr>
              <p:cNvPr id="5020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50878" y="4734006"/>
                <a:ext cx="338358" cy="401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20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0588" y="4765675"/>
              <a:ext cx="366712" cy="261938"/>
            </p14:xfrm>
          </p:contentPart>
        </mc:Choice>
        <mc:Fallback xmlns="">
          <p:pic>
            <p:nvPicPr>
              <p:cNvPr id="5020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52254" y="4760263"/>
                <a:ext cx="383381" cy="275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21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4338" y="4665663"/>
              <a:ext cx="177800" cy="417512"/>
            </p14:xfrm>
          </p:contentPart>
        </mc:Choice>
        <mc:Fallback xmlns="">
          <p:pic>
            <p:nvPicPr>
              <p:cNvPr id="5021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46499" y="4662048"/>
                <a:ext cx="194547" cy="42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21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9500" y="4705350"/>
              <a:ext cx="1787525" cy="415925"/>
            </p14:xfrm>
          </p:contentPart>
        </mc:Choice>
        <mc:Fallback xmlns="">
          <p:pic>
            <p:nvPicPr>
              <p:cNvPr id="5021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11935" y="4699953"/>
                <a:ext cx="1800133" cy="429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021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4063" y="4524375"/>
              <a:ext cx="1420812" cy="498475"/>
            </p14:xfrm>
          </p:contentPart>
        </mc:Choice>
        <mc:Fallback xmlns="">
          <p:pic>
            <p:nvPicPr>
              <p:cNvPr id="5021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27224" y="4520413"/>
                <a:ext cx="1435571" cy="511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21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0500" y="5262563"/>
              <a:ext cx="519113" cy="619125"/>
            </p14:xfrm>
          </p:contentPart>
        </mc:Choice>
        <mc:Fallback xmlns="">
          <p:pic>
            <p:nvPicPr>
              <p:cNvPr id="5021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53330" y="5258976"/>
                <a:ext cx="533453" cy="629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021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1863" y="5384800"/>
              <a:ext cx="1112837" cy="423863"/>
            </p14:xfrm>
          </p:contentPart>
        </mc:Choice>
        <mc:Fallback xmlns="">
          <p:pic>
            <p:nvPicPr>
              <p:cNvPr id="5021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97536" y="5380122"/>
                <a:ext cx="1125819" cy="437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21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9500" y="5365750"/>
              <a:ext cx="1800225" cy="547688"/>
            </p14:xfrm>
          </p:contentPart>
        </mc:Choice>
        <mc:Fallback xmlns="">
          <p:pic>
            <p:nvPicPr>
              <p:cNvPr id="5021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12661" y="5357797"/>
                <a:ext cx="1814624" cy="564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021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7063" y="5324475"/>
              <a:ext cx="368300" cy="333375"/>
            </p14:xfrm>
          </p:contentPart>
        </mc:Choice>
        <mc:Fallback xmlns="">
          <p:pic>
            <p:nvPicPr>
              <p:cNvPr id="5021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00614" y="5316520"/>
                <a:ext cx="382631" cy="346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021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4125" y="5230813"/>
              <a:ext cx="1620838" cy="538162"/>
            </p14:xfrm>
          </p:contentPart>
        </mc:Choice>
        <mc:Fallback xmlns="">
          <p:pic>
            <p:nvPicPr>
              <p:cNvPr id="5021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33046" y="5223264"/>
                <a:ext cx="1631269" cy="55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21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0825" y="5878513"/>
              <a:ext cx="1481138" cy="523875"/>
            </p14:xfrm>
          </p:contentPart>
        </mc:Choice>
        <mc:Fallback xmlns="">
          <p:pic>
            <p:nvPicPr>
              <p:cNvPr id="5021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93630" y="5873829"/>
                <a:ext cx="1496608" cy="537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21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550" y="442913"/>
              <a:ext cx="2803525" cy="252412"/>
            </p14:xfrm>
          </p:contentPart>
        </mc:Choice>
        <mc:Fallback xmlns="">
          <p:pic>
            <p:nvPicPr>
              <p:cNvPr id="5021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7307" y="441110"/>
                <a:ext cx="2815056" cy="255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22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1075" y="3814763"/>
              <a:ext cx="31750" cy="28575"/>
            </p14:xfrm>
          </p:contentPart>
        </mc:Choice>
        <mc:Fallback xmlns="">
          <p:pic>
            <p:nvPicPr>
              <p:cNvPr id="5022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42953" y="3805359"/>
                <a:ext cx="47625" cy="41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22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213" y="3871913"/>
              <a:ext cx="204787" cy="147637"/>
            </p14:xfrm>
          </p:contentPart>
        </mc:Choice>
        <mc:Fallback xmlns="">
          <p:pic>
            <p:nvPicPr>
              <p:cNvPr id="5022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9885" y="3862573"/>
                <a:ext cx="224019" cy="165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022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7913" y="3781425"/>
              <a:ext cx="1531937" cy="400050"/>
            </p14:xfrm>
          </p:contentPart>
        </mc:Choice>
        <mc:Fallback xmlns="">
          <p:pic>
            <p:nvPicPr>
              <p:cNvPr id="5022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66747" y="3769521"/>
                <a:ext cx="1550307" cy="424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22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3713" y="3808413"/>
              <a:ext cx="177800" cy="166687"/>
            </p14:xfrm>
          </p:contentPart>
        </mc:Choice>
        <mc:Fallback xmlns="">
          <p:pic>
            <p:nvPicPr>
              <p:cNvPr id="5022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23254" y="3799413"/>
                <a:ext cx="197275" cy="182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22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1375" y="3792538"/>
              <a:ext cx="490538" cy="185737"/>
            </p14:xfrm>
          </p:contentPart>
        </mc:Choice>
        <mc:Fallback xmlns="">
          <p:pic>
            <p:nvPicPr>
              <p:cNvPr id="5022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70915" y="3781091"/>
                <a:ext cx="512540" cy="207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22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3050" y="3757613"/>
              <a:ext cx="4824413" cy="893762"/>
            </p14:xfrm>
          </p:contentPart>
        </mc:Choice>
        <mc:Fallback xmlns="">
          <p:pic>
            <p:nvPicPr>
              <p:cNvPr id="5022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71529" y="3746427"/>
                <a:ext cx="4847095" cy="91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022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5713" y="4902200"/>
              <a:ext cx="466725" cy="234950"/>
            </p14:xfrm>
          </p:contentPart>
        </mc:Choice>
        <mc:Fallback xmlns="">
          <p:pic>
            <p:nvPicPr>
              <p:cNvPr id="5022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47796" y="4891323"/>
                <a:ext cx="485437" cy="2559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8" y="1095374"/>
            <a:ext cx="8124825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0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4225" y="3814763"/>
              <a:ext cx="798513" cy="1187450"/>
            </p14:xfrm>
          </p:contentPart>
        </mc:Choice>
        <mc:Fallback xmlns="">
          <p:pic>
            <p:nvPicPr>
              <p:cNvPr id="440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1708" y="3811164"/>
                <a:ext cx="804985" cy="1195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0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9975" y="2776538"/>
              <a:ext cx="357188" cy="252412"/>
            </p14:xfrm>
          </p:contentPart>
        </mc:Choice>
        <mc:Fallback xmlns="">
          <p:pic>
            <p:nvPicPr>
              <p:cNvPr id="440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8895" y="2773624"/>
                <a:ext cx="361509" cy="257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0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1838" y="2686050"/>
              <a:ext cx="300037" cy="293688"/>
            </p14:xfrm>
          </p:contentPart>
        </mc:Choice>
        <mc:Fallback xmlns="">
          <p:pic>
            <p:nvPicPr>
              <p:cNvPr id="440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0041" y="2683534"/>
                <a:ext cx="304349" cy="296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0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9413" y="1438275"/>
              <a:ext cx="1987550" cy="1976438"/>
            </p14:xfrm>
          </p:contentPart>
        </mc:Choice>
        <mc:Fallback xmlns="">
          <p:pic>
            <p:nvPicPr>
              <p:cNvPr id="440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7256" y="1436115"/>
                <a:ext cx="1991864" cy="1981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0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0025" y="4456113"/>
              <a:ext cx="1449388" cy="460375"/>
            </p14:xfrm>
          </p:contentPart>
        </mc:Choice>
        <mc:Fallback xmlns="">
          <p:pic>
            <p:nvPicPr>
              <p:cNvPr id="440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62827" y="4449619"/>
                <a:ext cx="1461265" cy="470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0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0213" y="1644650"/>
              <a:ext cx="1849437" cy="1304925"/>
            </p14:xfrm>
          </p:contentPart>
        </mc:Choice>
        <mc:Fallback xmlns="">
          <p:pic>
            <p:nvPicPr>
              <p:cNvPr id="440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74457" y="1637799"/>
                <a:ext cx="1860589" cy="1315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0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71000" y="2009775"/>
              <a:ext cx="222250" cy="257175"/>
            </p14:xfrm>
          </p:contentPart>
        </mc:Choice>
        <mc:Fallback xmlns="">
          <p:pic>
            <p:nvPicPr>
              <p:cNvPr id="440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69557" y="2003988"/>
                <a:ext cx="230548" cy="269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0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6200" y="3097213"/>
              <a:ext cx="2511425" cy="1954212"/>
            </p14:xfrm>
          </p:contentPart>
        </mc:Choice>
        <mc:Fallback xmlns="">
          <p:pic>
            <p:nvPicPr>
              <p:cNvPr id="440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39355" y="3088566"/>
                <a:ext cx="2528358" cy="1972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0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1825" y="1812925"/>
              <a:ext cx="571500" cy="312738"/>
            </p14:xfrm>
          </p:contentPart>
        </mc:Choice>
        <mc:Fallback xmlns="">
          <p:pic>
            <p:nvPicPr>
              <p:cNvPr id="440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64987" y="1804629"/>
                <a:ext cx="586615" cy="328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0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8613" y="2794000"/>
              <a:ext cx="1587" cy="3175"/>
            </p14:xfrm>
          </p:contentPart>
        </mc:Choice>
        <mc:Fallback xmlns="">
          <p:pic>
            <p:nvPicPr>
              <p:cNvPr id="440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05703" y="2791142"/>
                <a:ext cx="6877" cy="9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0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0238" y="1981200"/>
              <a:ext cx="3943350" cy="1598613"/>
            </p14:xfrm>
          </p:contentPart>
        </mc:Choice>
        <mc:Fallback xmlns="">
          <p:pic>
            <p:nvPicPr>
              <p:cNvPr id="440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90876" y="1971468"/>
                <a:ext cx="3962435" cy="1613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0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6063" y="2278063"/>
              <a:ext cx="1630362" cy="414337"/>
            </p14:xfrm>
          </p:contentPart>
        </mc:Choice>
        <mc:Fallback xmlns="">
          <p:pic>
            <p:nvPicPr>
              <p:cNvPr id="440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78143" y="2268318"/>
                <a:ext cx="1648001" cy="43238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20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-4763" y="46038"/>
              <a:ext cx="407988" cy="333375"/>
            </p14:xfrm>
          </p:contentPart>
        </mc:Choice>
        <mc:Fallback xmlns="">
          <p:pic>
            <p:nvPicPr>
              <p:cNvPr id="5120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367" y="35598"/>
                <a:ext cx="425555" cy="353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20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188" y="130175"/>
              <a:ext cx="19050" cy="17463"/>
            </p14:xfrm>
          </p:contentPart>
        </mc:Choice>
        <mc:Fallback xmlns="">
          <p:pic>
            <p:nvPicPr>
              <p:cNvPr id="5120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044" y="125240"/>
                <a:ext cx="29936" cy="30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20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25" y="-25400"/>
              <a:ext cx="1038225" cy="1154113"/>
            </p14:xfrm>
          </p:contentPart>
        </mc:Choice>
        <mc:Fallback xmlns="">
          <p:pic>
            <p:nvPicPr>
              <p:cNvPr id="5120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68" y="-34383"/>
                <a:ext cx="1057298" cy="1169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20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375" y="1317625"/>
              <a:ext cx="184150" cy="195263"/>
            </p14:xfrm>
          </p:contentPart>
        </mc:Choice>
        <mc:Fallback xmlns="">
          <p:pic>
            <p:nvPicPr>
              <p:cNvPr id="5120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585" y="1306817"/>
                <a:ext cx="206809" cy="217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21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663" y="1277938"/>
              <a:ext cx="985837" cy="409575"/>
            </p14:xfrm>
          </p:contentPart>
        </mc:Choice>
        <mc:Fallback xmlns="">
          <p:pic>
            <p:nvPicPr>
              <p:cNvPr id="5121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274" y="1266319"/>
                <a:ext cx="1006420" cy="431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21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900" y="1814513"/>
              <a:ext cx="252413" cy="252412"/>
            </p14:xfrm>
          </p:contentPart>
        </mc:Choice>
        <mc:Fallback xmlns="">
          <p:pic>
            <p:nvPicPr>
              <p:cNvPr id="5121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754" y="1804431"/>
                <a:ext cx="275065" cy="27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21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1250" y="1789113"/>
              <a:ext cx="955675" cy="230187"/>
            </p14:xfrm>
          </p:contentPart>
        </mc:Choice>
        <mc:Fallback xmlns="">
          <p:pic>
            <p:nvPicPr>
              <p:cNvPr id="5121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9701" y="1777207"/>
                <a:ext cx="979495" cy="252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21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6638" y="1844675"/>
              <a:ext cx="377825" cy="265113"/>
            </p14:xfrm>
          </p:contentPart>
        </mc:Choice>
        <mc:Fallback xmlns="">
          <p:pic>
            <p:nvPicPr>
              <p:cNvPr id="5121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5473" y="1832085"/>
                <a:ext cx="401597" cy="291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21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2925" y="1719263"/>
              <a:ext cx="1079500" cy="406400"/>
            </p14:xfrm>
          </p:contentPart>
        </mc:Choice>
        <mc:Fallback xmlns="">
          <p:pic>
            <p:nvPicPr>
              <p:cNvPr id="5121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72823" y="1708094"/>
                <a:ext cx="1101509" cy="427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21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68850" y="1755775"/>
              <a:ext cx="460375" cy="288925"/>
            </p14:xfrm>
          </p:contentPart>
        </mc:Choice>
        <mc:Fallback xmlns="">
          <p:pic>
            <p:nvPicPr>
              <p:cNvPr id="5121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59109" y="1744218"/>
                <a:ext cx="481662" cy="3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21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1163" y="1731963"/>
              <a:ext cx="671512" cy="279400"/>
            </p14:xfrm>
          </p:contentPart>
        </mc:Choice>
        <mc:Fallback xmlns="">
          <p:pic>
            <p:nvPicPr>
              <p:cNvPr id="5121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9629" y="1720801"/>
                <a:ext cx="694941" cy="301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21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3500" y="1852613"/>
              <a:ext cx="231775" cy="130175"/>
            </p14:xfrm>
          </p:contentPart>
        </mc:Choice>
        <mc:Fallback xmlns="">
          <p:pic>
            <p:nvPicPr>
              <p:cNvPr id="5121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02326" y="1841341"/>
                <a:ext cx="249798" cy="152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21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4188" y="1725613"/>
              <a:ext cx="419100" cy="266700"/>
            </p14:xfrm>
          </p:contentPart>
        </mc:Choice>
        <mc:Fallback xmlns="">
          <p:pic>
            <p:nvPicPr>
              <p:cNvPr id="5121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24081" y="1714111"/>
                <a:ext cx="437149" cy="286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21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9988" y="1689100"/>
              <a:ext cx="1687512" cy="271463"/>
            </p14:xfrm>
          </p:contentPart>
        </mc:Choice>
        <mc:Fallback xmlns="">
          <p:pic>
            <p:nvPicPr>
              <p:cNvPr id="5121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09182" y="1677502"/>
                <a:ext cx="1706963" cy="288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122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2038" y="2271713"/>
              <a:ext cx="573087" cy="254000"/>
            </p14:xfrm>
          </p:contentPart>
        </mc:Choice>
        <mc:Fallback xmlns="">
          <p:pic>
            <p:nvPicPr>
              <p:cNvPr id="5122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0879" y="2260249"/>
                <a:ext cx="591446" cy="273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22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1350" y="2305050"/>
              <a:ext cx="334963" cy="258763"/>
            </p14:xfrm>
          </p:contentPart>
        </mc:Choice>
        <mc:Fallback xmlns="">
          <p:pic>
            <p:nvPicPr>
              <p:cNvPr id="5122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99787" y="2292659"/>
                <a:ext cx="358811" cy="278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22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2700" y="2279650"/>
              <a:ext cx="514350" cy="352425"/>
            </p14:xfrm>
          </p:contentPart>
        </mc:Choice>
        <mc:Fallback xmlns="">
          <p:pic>
            <p:nvPicPr>
              <p:cNvPr id="5122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42269" y="2268107"/>
                <a:ext cx="535931" cy="374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122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8825" y="2266950"/>
              <a:ext cx="573088" cy="274638"/>
            </p14:xfrm>
          </p:contentPart>
        </mc:Choice>
        <mc:Fallback xmlns="">
          <p:pic>
            <p:nvPicPr>
              <p:cNvPr id="5122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87659" y="2255417"/>
                <a:ext cx="590738" cy="294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22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9738" y="2295525"/>
              <a:ext cx="557212" cy="234950"/>
            </p14:xfrm>
          </p:contentPart>
        </mc:Choice>
        <mc:Fallback xmlns="">
          <p:pic>
            <p:nvPicPr>
              <p:cNvPr id="5122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38190" y="2284664"/>
                <a:ext cx="574535" cy="257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22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2225" y="2254250"/>
              <a:ext cx="1233488" cy="452438"/>
            </p14:xfrm>
          </p:contentPart>
        </mc:Choice>
        <mc:Fallback xmlns="">
          <p:pic>
            <p:nvPicPr>
              <p:cNvPr id="5122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91778" y="2243065"/>
                <a:ext cx="1251861" cy="475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122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5738" y="2284413"/>
              <a:ext cx="636587" cy="487362"/>
            </p14:xfrm>
          </p:contentPart>
        </mc:Choice>
        <mc:Fallback xmlns="">
          <p:pic>
            <p:nvPicPr>
              <p:cNvPr id="5122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24918" y="2275048"/>
                <a:ext cx="654981" cy="508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22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1713" y="2220913"/>
              <a:ext cx="261937" cy="263525"/>
            </p14:xfrm>
          </p:contentPart>
        </mc:Choice>
        <mc:Fallback xmlns="">
          <p:pic>
            <p:nvPicPr>
              <p:cNvPr id="5122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41264" y="2209033"/>
                <a:ext cx="277070" cy="28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22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0663" y="2160588"/>
              <a:ext cx="601662" cy="292100"/>
            </p14:xfrm>
          </p:contentPart>
        </mc:Choice>
        <mc:Fallback xmlns="">
          <p:pic>
            <p:nvPicPr>
              <p:cNvPr id="5122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29881" y="2149077"/>
                <a:ext cx="619633" cy="314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22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9650" y="2820988"/>
              <a:ext cx="1924050" cy="382587"/>
            </p14:xfrm>
          </p:contentPart>
        </mc:Choice>
        <mc:Fallback xmlns="">
          <p:pic>
            <p:nvPicPr>
              <p:cNvPr id="5122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8491" y="2809471"/>
                <a:ext cx="1942769" cy="40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23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6900" y="3043238"/>
              <a:ext cx="4763" cy="14287"/>
            </p14:xfrm>
          </p:contentPart>
        </mc:Choice>
        <mc:Fallback xmlns="">
          <p:pic>
            <p:nvPicPr>
              <p:cNvPr id="5123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27008" y="3030584"/>
                <a:ext cx="25647" cy="37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23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9125" y="4014788"/>
              <a:ext cx="109538" cy="46037"/>
            </p14:xfrm>
          </p:contentPart>
        </mc:Choice>
        <mc:Fallback xmlns="">
          <p:pic>
            <p:nvPicPr>
              <p:cNvPr id="5123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50420" y="4005796"/>
                <a:ext cx="125860" cy="63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123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338" y="3587750"/>
              <a:ext cx="536575" cy="665163"/>
            </p14:xfrm>
          </p:contentPart>
        </mc:Choice>
        <mc:Fallback xmlns="">
          <p:pic>
            <p:nvPicPr>
              <p:cNvPr id="5123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5713" y="3576934"/>
                <a:ext cx="560915" cy="682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123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2688" y="3922713"/>
              <a:ext cx="1068387" cy="327025"/>
            </p14:xfrm>
          </p:contentPart>
        </mc:Choice>
        <mc:Fallback xmlns="">
          <p:pic>
            <p:nvPicPr>
              <p:cNvPr id="5123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1529" y="3912673"/>
                <a:ext cx="1089265" cy="346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123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4638" y="3848100"/>
              <a:ext cx="1303337" cy="460375"/>
            </p14:xfrm>
          </p:contentPart>
        </mc:Choice>
        <mc:Fallback xmlns="">
          <p:pic>
            <p:nvPicPr>
              <p:cNvPr id="5123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03110" y="3836898"/>
                <a:ext cx="1322790" cy="484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123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9313" y="3841750"/>
              <a:ext cx="781050" cy="311150"/>
            </p14:xfrm>
          </p:contentPart>
        </mc:Choice>
        <mc:Fallback xmlns="">
          <p:pic>
            <p:nvPicPr>
              <p:cNvPr id="5123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47424" y="3830547"/>
                <a:ext cx="804107" cy="333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123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8163" y="3822700"/>
              <a:ext cx="193675" cy="381000"/>
            </p14:xfrm>
          </p:contentPart>
        </mc:Choice>
        <mc:Fallback xmlns="">
          <p:pic>
            <p:nvPicPr>
              <p:cNvPr id="5123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06557" y="3811558"/>
                <a:ext cx="215436" cy="405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23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7438" y="3808413"/>
              <a:ext cx="1182687" cy="215900"/>
            </p14:xfrm>
          </p:contentPart>
        </mc:Choice>
        <mc:Fallback xmlns="">
          <p:pic>
            <p:nvPicPr>
              <p:cNvPr id="5123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56274" y="3797795"/>
                <a:ext cx="1204655" cy="237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23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3800" y="3649663"/>
              <a:ext cx="236538" cy="325437"/>
            </p14:xfrm>
          </p:contentPart>
        </mc:Choice>
        <mc:Fallback xmlns="">
          <p:pic>
            <p:nvPicPr>
              <p:cNvPr id="5123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33295" y="3638815"/>
                <a:ext cx="258634" cy="348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23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4175" y="3632200"/>
              <a:ext cx="1074738" cy="474663"/>
            </p14:xfrm>
          </p:contentPart>
        </mc:Choice>
        <mc:Fallback xmlns="">
          <p:pic>
            <p:nvPicPr>
              <p:cNvPr id="5123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93384" y="3620658"/>
                <a:ext cx="1096319" cy="499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24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1313" y="4387850"/>
              <a:ext cx="1751012" cy="347663"/>
            </p14:xfrm>
          </p:contentPart>
        </mc:Choice>
        <mc:Fallback xmlns="">
          <p:pic>
            <p:nvPicPr>
              <p:cNvPr id="5124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00858" y="4376309"/>
                <a:ext cx="1770480" cy="371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24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8475" y="5035550"/>
              <a:ext cx="20638" cy="3175"/>
            </p14:xfrm>
          </p:contentPart>
        </mc:Choice>
        <mc:Fallback xmlns="">
          <p:pic>
            <p:nvPicPr>
              <p:cNvPr id="5124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63684" y="5030152"/>
                <a:ext cx="31694" cy="13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24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263" y="5030788"/>
              <a:ext cx="696912" cy="238125"/>
            </p14:xfrm>
          </p:contentPart>
        </mc:Choice>
        <mc:Fallback xmlns="">
          <p:pic>
            <p:nvPicPr>
              <p:cNvPr id="5124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1808" y="5019260"/>
                <a:ext cx="711333" cy="260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24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0638" y="4941888"/>
              <a:ext cx="1068387" cy="396875"/>
            </p14:xfrm>
          </p:contentPart>
        </mc:Choice>
        <mc:Fallback xmlns="">
          <p:pic>
            <p:nvPicPr>
              <p:cNvPr id="5124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80559" y="4930343"/>
                <a:ext cx="1085306" cy="42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24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8925" y="5075238"/>
              <a:ext cx="742950" cy="295275"/>
            </p14:xfrm>
          </p:contentPart>
        </mc:Choice>
        <mc:Fallback xmlns="">
          <p:pic>
            <p:nvPicPr>
              <p:cNvPr id="5124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17766" y="5064666"/>
                <a:ext cx="761308" cy="317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24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94125" y="4859338"/>
              <a:ext cx="611188" cy="484187"/>
            </p14:xfrm>
          </p:contentPart>
        </mc:Choice>
        <mc:Fallback xmlns="">
          <p:pic>
            <p:nvPicPr>
              <p:cNvPr id="5124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82233" y="4850352"/>
                <a:ext cx="631008" cy="505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24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2238" y="5551488"/>
              <a:ext cx="254000" cy="182562"/>
            </p14:xfrm>
          </p:contentPart>
        </mc:Choice>
        <mc:Fallback xmlns="">
          <p:pic>
            <p:nvPicPr>
              <p:cNvPr id="5124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80023" y="5540169"/>
                <a:ext cx="278071" cy="20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25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9988" y="5600700"/>
              <a:ext cx="3175" cy="9525"/>
            </p14:xfrm>
          </p:contentPart>
        </mc:Choice>
        <mc:Fallback xmlns="">
          <p:pic>
            <p:nvPicPr>
              <p:cNvPr id="5125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00860" y="5591937"/>
                <a:ext cx="21431" cy="27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24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738" y="5384800"/>
              <a:ext cx="3308350" cy="90488"/>
            </p14:xfrm>
          </p:contentPart>
        </mc:Choice>
        <mc:Fallback xmlns="">
          <p:pic>
            <p:nvPicPr>
              <p:cNvPr id="5124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6018" y="5373534"/>
                <a:ext cx="3328870" cy="109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25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0863" y="5435600"/>
              <a:ext cx="938212" cy="319088"/>
            </p14:xfrm>
          </p:contentPart>
        </mc:Choice>
        <mc:Fallback xmlns="">
          <p:pic>
            <p:nvPicPr>
              <p:cNvPr id="5125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10037" y="5426215"/>
                <a:ext cx="957337" cy="340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25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6575" y="5448300"/>
              <a:ext cx="769938" cy="414338"/>
            </p14:xfrm>
          </p:contentPart>
        </mc:Choice>
        <mc:Fallback xmlns="">
          <p:pic>
            <p:nvPicPr>
              <p:cNvPr id="5125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67564" y="5440013"/>
                <a:ext cx="786880" cy="433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25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2238" y="6140450"/>
              <a:ext cx="209550" cy="182563"/>
            </p14:xfrm>
          </p:contentPart>
        </mc:Choice>
        <mc:Fallback xmlns="">
          <p:pic>
            <p:nvPicPr>
              <p:cNvPr id="5125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382909" y="6131483"/>
                <a:ext cx="23072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25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2800" y="6051550"/>
              <a:ext cx="615950" cy="212725"/>
            </p14:xfrm>
          </p:contentPart>
        </mc:Choice>
        <mc:Fallback xmlns="">
          <p:pic>
            <p:nvPicPr>
              <p:cNvPr id="5125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74510" y="6040239"/>
                <a:ext cx="629285" cy="235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125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3700" y="5895975"/>
              <a:ext cx="830263" cy="520700"/>
            </p14:xfrm>
          </p:contentPart>
        </mc:Choice>
        <mc:Fallback xmlns="">
          <p:pic>
            <p:nvPicPr>
              <p:cNvPr id="5125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21098" y="5887315"/>
                <a:ext cx="855466" cy="54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125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7788" y="5586413"/>
              <a:ext cx="255587" cy="174625"/>
            </p14:xfrm>
          </p:contentPart>
        </mc:Choice>
        <mc:Fallback xmlns="">
          <p:pic>
            <p:nvPicPr>
              <p:cNvPr id="5125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78027" y="5576732"/>
                <a:ext cx="276555" cy="195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125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4200" y="5462588"/>
              <a:ext cx="185738" cy="255587"/>
            </p14:xfrm>
          </p:contentPart>
        </mc:Choice>
        <mc:Fallback xmlns="">
          <p:pic>
            <p:nvPicPr>
              <p:cNvPr id="5125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383781" y="5451773"/>
                <a:ext cx="201545" cy="27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126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8550" y="5451475"/>
              <a:ext cx="1379538" cy="274638"/>
            </p14:xfrm>
          </p:contentPart>
        </mc:Choice>
        <mc:Fallback xmlns="">
          <p:pic>
            <p:nvPicPr>
              <p:cNvPr id="5126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97024" y="5440968"/>
                <a:ext cx="1402590" cy="293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126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2413" y="5399088"/>
              <a:ext cx="1608137" cy="452437"/>
            </p14:xfrm>
          </p:contentPart>
        </mc:Choice>
        <mc:Fallback xmlns="">
          <p:pic>
            <p:nvPicPr>
              <p:cNvPr id="5126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91615" y="5387921"/>
                <a:ext cx="1625773" cy="475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126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3175" y="6181725"/>
              <a:ext cx="177800" cy="193675"/>
            </p14:xfrm>
          </p:contentPart>
        </mc:Choice>
        <mc:Fallback xmlns="">
          <p:pic>
            <p:nvPicPr>
              <p:cNvPr id="5126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03760" y="6172330"/>
                <a:ext cx="195182" cy="214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126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0550" y="6053138"/>
              <a:ext cx="682625" cy="269875"/>
            </p14:xfrm>
          </p:contentPart>
        </mc:Choice>
        <mc:Fallback xmlns="">
          <p:pic>
            <p:nvPicPr>
              <p:cNvPr id="5126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390109" y="6042576"/>
                <a:ext cx="703867" cy="289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126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5738" y="5899150"/>
              <a:ext cx="1522412" cy="487363"/>
            </p14:xfrm>
          </p:contentPart>
        </mc:Choice>
        <mc:Fallback xmlns="">
          <p:pic>
            <p:nvPicPr>
              <p:cNvPr id="5126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56374" y="5888681"/>
                <a:ext cx="1541501" cy="509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1265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4200" y="5994400"/>
              <a:ext cx="569913" cy="368300"/>
            </p14:xfrm>
          </p:contentPart>
        </mc:Choice>
        <mc:Fallback xmlns="">
          <p:pic>
            <p:nvPicPr>
              <p:cNvPr id="51265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25883" y="5984300"/>
                <a:ext cx="590164" cy="39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126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24775" y="5832475"/>
              <a:ext cx="1162050" cy="439738"/>
            </p14:xfrm>
          </p:contentPart>
        </mc:Choice>
        <mc:Fallback xmlns="">
          <p:pic>
            <p:nvPicPr>
              <p:cNvPr id="5126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713972" y="5821320"/>
                <a:ext cx="1180415" cy="457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126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4138" y="6526213"/>
              <a:ext cx="774700" cy="185737"/>
            </p14:xfrm>
          </p:contentPart>
        </mc:Choice>
        <mc:Fallback xmlns="">
          <p:pic>
            <p:nvPicPr>
              <p:cNvPr id="5126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82978" y="6515794"/>
                <a:ext cx="791260" cy="207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126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0775" y="6427788"/>
              <a:ext cx="1466850" cy="339725"/>
            </p14:xfrm>
          </p:contentPart>
        </mc:Choice>
        <mc:Fallback xmlns="">
          <p:pic>
            <p:nvPicPr>
              <p:cNvPr id="5126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19602" y="6415861"/>
                <a:ext cx="1485951" cy="358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51269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5575" y="6530975"/>
              <a:ext cx="614363" cy="198438"/>
            </p14:xfrm>
          </p:contentPart>
        </mc:Choice>
        <mc:Fallback xmlns="">
          <p:pic>
            <p:nvPicPr>
              <p:cNvPr id="51269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497287" y="6519471"/>
                <a:ext cx="630938" cy="21749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22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400" y="471488"/>
              <a:ext cx="225425" cy="201612"/>
            </p14:xfrm>
          </p:contentPart>
        </mc:Choice>
        <mc:Fallback xmlns="">
          <p:pic>
            <p:nvPicPr>
              <p:cNvPr id="522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990" y="461750"/>
                <a:ext cx="247321" cy="221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2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6950" y="271463"/>
              <a:ext cx="800100" cy="404812"/>
            </p14:xfrm>
          </p:contentPart>
        </mc:Choice>
        <mc:Fallback xmlns="">
          <p:pic>
            <p:nvPicPr>
              <p:cNvPr id="522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782" y="261450"/>
                <a:ext cx="818833" cy="426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2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0913" y="288925"/>
              <a:ext cx="1419225" cy="557213"/>
            </p14:xfrm>
          </p:contentPart>
        </mc:Choice>
        <mc:Fallback xmlns="">
          <p:pic>
            <p:nvPicPr>
              <p:cNvPr id="522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2266" y="279206"/>
                <a:ext cx="1435439" cy="579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2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163" y="1425575"/>
              <a:ext cx="290512" cy="198438"/>
            </p14:xfrm>
          </p:contentPart>
        </mc:Choice>
        <mc:Fallback xmlns="">
          <p:pic>
            <p:nvPicPr>
              <p:cNvPr id="522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749" y="1415473"/>
                <a:ext cx="313135" cy="216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2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5388" y="1331913"/>
              <a:ext cx="706437" cy="414337"/>
            </p14:xfrm>
          </p:contentPart>
        </mc:Choice>
        <mc:Fallback xmlns="">
          <p:pic>
            <p:nvPicPr>
              <p:cNvPr id="522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3500" y="1321825"/>
                <a:ext cx="721567" cy="436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2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4888" y="1285875"/>
              <a:ext cx="1654175" cy="449263"/>
            </p14:xfrm>
          </p:contentPart>
        </mc:Choice>
        <mc:Fallback xmlns="">
          <p:pic>
            <p:nvPicPr>
              <p:cNvPr id="522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65882" y="1274005"/>
                <a:ext cx="1669665" cy="473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2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9400" y="1414463"/>
              <a:ext cx="15875" cy="7937"/>
            </p14:xfrm>
          </p:contentPart>
        </mc:Choice>
        <mc:Fallback xmlns="">
          <p:pic>
            <p:nvPicPr>
              <p:cNvPr id="522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85620" y="1406967"/>
                <a:ext cx="29482" cy="24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2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3400" y="341313"/>
              <a:ext cx="3175" cy="4762"/>
            </p14:xfrm>
          </p:contentPart>
        </mc:Choice>
        <mc:Fallback xmlns="">
          <p:pic>
            <p:nvPicPr>
              <p:cNvPr id="522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39981" y="335452"/>
                <a:ext cx="10502" cy="15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2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6188" y="465138"/>
              <a:ext cx="234950" cy="165100"/>
            </p14:xfrm>
          </p:contentPart>
        </mc:Choice>
        <mc:Fallback xmlns="">
          <p:pic>
            <p:nvPicPr>
              <p:cNvPr id="522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5394" y="455745"/>
                <a:ext cx="256538" cy="17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2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4663" y="276225"/>
              <a:ext cx="1190625" cy="447675"/>
            </p14:xfrm>
          </p:contentPart>
        </mc:Choice>
        <mc:Fallback xmlns="">
          <p:pic>
            <p:nvPicPr>
              <p:cNvPr id="522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73862" y="266157"/>
                <a:ext cx="1210067" cy="471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22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7863" y="263525"/>
              <a:ext cx="1933575" cy="266700"/>
            </p14:xfrm>
          </p:contentPart>
        </mc:Choice>
        <mc:Fallback xmlns="">
          <p:pic>
            <p:nvPicPr>
              <p:cNvPr id="522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46695" y="252368"/>
                <a:ext cx="1950868" cy="28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2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2088" y="1374775"/>
              <a:ext cx="309562" cy="287338"/>
            </p14:xfrm>
          </p:contentPart>
        </mc:Choice>
        <mc:Fallback xmlns="">
          <p:pic>
            <p:nvPicPr>
              <p:cNvPr id="522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91277" y="1364629"/>
                <a:ext cx="331905" cy="305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2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5650" y="1339850"/>
              <a:ext cx="1181100" cy="188913"/>
            </p14:xfrm>
          </p:contentPart>
        </mc:Choice>
        <mc:Fallback xmlns="">
          <p:pic>
            <p:nvPicPr>
              <p:cNvPr id="522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56639" y="1329415"/>
                <a:ext cx="1195156" cy="210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2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6650" y="1176338"/>
              <a:ext cx="1706563" cy="449262"/>
            </p14:xfrm>
          </p:contentPart>
        </mc:Choice>
        <mc:Fallback xmlns="">
          <p:pic>
            <p:nvPicPr>
              <p:cNvPr id="522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05489" y="1164837"/>
                <a:ext cx="1728165" cy="472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2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-14288" y="1897063"/>
              <a:ext cx="1768476" cy="460375"/>
            </p14:xfrm>
          </p:contentPart>
        </mc:Choice>
        <mc:Fallback xmlns="">
          <p:pic>
            <p:nvPicPr>
              <p:cNvPr id="522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23645" y="1886984"/>
                <a:ext cx="1783951" cy="479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2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988" y="2289175"/>
              <a:ext cx="3705225" cy="600075"/>
            </p14:xfrm>
          </p:contentPart>
        </mc:Choice>
        <mc:Fallback xmlns="">
          <p:pic>
            <p:nvPicPr>
              <p:cNvPr id="522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3062" y="2279409"/>
                <a:ext cx="3721438" cy="620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2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8650" y="2435225"/>
              <a:ext cx="1517650" cy="274638"/>
            </p14:xfrm>
          </p:contentPart>
        </mc:Choice>
        <mc:Fallback xmlns="">
          <p:pic>
            <p:nvPicPr>
              <p:cNvPr id="522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26768" y="2423692"/>
                <a:ext cx="1533493" cy="292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2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8575" y="2390775"/>
              <a:ext cx="538163" cy="339725"/>
            </p14:xfrm>
          </p:contentPart>
        </mc:Choice>
        <mc:Fallback xmlns="">
          <p:pic>
            <p:nvPicPr>
              <p:cNvPr id="522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66664" y="2381740"/>
                <a:ext cx="561985" cy="358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22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0525" y="3128963"/>
              <a:ext cx="57150" cy="80962"/>
            </p14:xfrm>
          </p:contentPart>
        </mc:Choice>
        <mc:Fallback xmlns="">
          <p:pic>
            <p:nvPicPr>
              <p:cNvPr id="522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94663" y="3121766"/>
                <a:ext cx="68507" cy="93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2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8" y="3176588"/>
              <a:ext cx="292100" cy="184150"/>
            </p14:xfrm>
          </p:contentPart>
        </mc:Choice>
        <mc:Fallback xmlns="">
          <p:pic>
            <p:nvPicPr>
              <p:cNvPr id="522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7738" y="3165840"/>
                <a:ext cx="315901" cy="206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2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1163" y="3019425"/>
              <a:ext cx="1343025" cy="457200"/>
            </p14:xfrm>
          </p:contentPart>
        </mc:Choice>
        <mc:Fallback xmlns="">
          <p:pic>
            <p:nvPicPr>
              <p:cNvPr id="522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70347" y="3006845"/>
                <a:ext cx="1362494" cy="4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22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5813" y="3049588"/>
              <a:ext cx="476250" cy="279400"/>
            </p14:xfrm>
          </p:contentPart>
        </mc:Choice>
        <mc:Fallback xmlns="">
          <p:pic>
            <p:nvPicPr>
              <p:cNvPr id="522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14250" y="3037056"/>
                <a:ext cx="500821" cy="304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2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7188" y="2957513"/>
              <a:ext cx="1620837" cy="517525"/>
            </p14:xfrm>
          </p:contentPart>
        </mc:Choice>
        <mc:Fallback xmlns="">
          <p:pic>
            <p:nvPicPr>
              <p:cNvPr id="522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56017" y="2944890"/>
                <a:ext cx="1639215" cy="542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225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7275" y="3067050"/>
              <a:ext cx="271463" cy="196850"/>
            </p14:xfrm>
          </p:contentPart>
        </mc:Choice>
        <mc:Fallback xmlns="">
          <p:pic>
            <p:nvPicPr>
              <p:cNvPr id="5225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26099" y="3058743"/>
                <a:ext cx="290570" cy="213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25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34175" y="2963863"/>
              <a:ext cx="865188" cy="279400"/>
            </p14:xfrm>
          </p:contentPart>
        </mc:Choice>
        <mc:Fallback xmlns="">
          <p:pic>
            <p:nvPicPr>
              <p:cNvPr id="5225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21928" y="2954091"/>
                <a:ext cx="885359" cy="301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25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1775" y="2890838"/>
              <a:ext cx="712788" cy="588962"/>
            </p14:xfrm>
          </p:contentPart>
        </mc:Choice>
        <mc:Fallback xmlns="">
          <p:pic>
            <p:nvPicPr>
              <p:cNvPr id="5225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40290" y="2878965"/>
                <a:ext cx="735040" cy="612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225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72250" y="3586163"/>
              <a:ext cx="714375" cy="352425"/>
            </p14:xfrm>
          </p:contentPart>
        </mc:Choice>
        <mc:Fallback xmlns="">
          <p:pic>
            <p:nvPicPr>
              <p:cNvPr id="5225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61448" y="3575745"/>
                <a:ext cx="737059" cy="37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225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9350" y="3602038"/>
              <a:ext cx="476250" cy="298450"/>
            </p14:xfrm>
          </p:contentPart>
        </mc:Choice>
        <mc:Fallback xmlns="">
          <p:pic>
            <p:nvPicPr>
              <p:cNvPr id="5225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88526" y="3591547"/>
                <a:ext cx="498259" cy="320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22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6413" y="3630613"/>
              <a:ext cx="993775" cy="347662"/>
            </p14:xfrm>
          </p:contentPart>
        </mc:Choice>
        <mc:Fallback xmlns="">
          <p:pic>
            <p:nvPicPr>
              <p:cNvPr id="522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15251" y="3619827"/>
                <a:ext cx="1010698" cy="369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2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9200" y="4164013"/>
              <a:ext cx="333375" cy="220662"/>
            </p14:xfrm>
          </p:contentPart>
        </mc:Choice>
        <mc:Fallback xmlns="">
          <p:pic>
            <p:nvPicPr>
              <p:cNvPr id="522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78039" y="4156466"/>
                <a:ext cx="356416" cy="239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22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3088" y="4060825"/>
              <a:ext cx="773112" cy="319088"/>
            </p14:xfrm>
          </p:contentPart>
        </mc:Choice>
        <mc:Fallback xmlns="">
          <p:pic>
            <p:nvPicPr>
              <p:cNvPr id="522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00851" y="4049248"/>
                <a:ext cx="797587" cy="340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22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2038" y="4021138"/>
              <a:ext cx="1122362" cy="293687"/>
            </p14:xfrm>
          </p:contentPart>
        </mc:Choice>
        <mc:Fallback xmlns="">
          <p:pic>
            <p:nvPicPr>
              <p:cNvPr id="522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00136" y="4009217"/>
                <a:ext cx="1146887" cy="318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2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1663" y="4862513"/>
              <a:ext cx="4824412" cy="125412"/>
            </p14:xfrm>
          </p:contentPart>
        </mc:Choice>
        <mc:Fallback xmlns="">
          <p:pic>
            <p:nvPicPr>
              <p:cNvPr id="522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63018" y="4852422"/>
                <a:ext cx="4842061" cy="1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22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1063" y="4827588"/>
              <a:ext cx="1276350" cy="361950"/>
            </p14:xfrm>
          </p:contentPart>
        </mc:Choice>
        <mc:Fallback xmlns="">
          <p:pic>
            <p:nvPicPr>
              <p:cNvPr id="522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72427" y="4817112"/>
                <a:ext cx="1289664" cy="384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22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0625" y="4848225"/>
              <a:ext cx="222250" cy="312738"/>
            </p14:xfrm>
          </p:contentPart>
        </mc:Choice>
        <mc:Fallback xmlns="">
          <p:pic>
            <p:nvPicPr>
              <p:cNvPr id="522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50899" y="4839578"/>
                <a:ext cx="243142" cy="328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22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8938" y="4800600"/>
              <a:ext cx="1177925" cy="319088"/>
            </p14:xfrm>
          </p:contentPart>
        </mc:Choice>
        <mc:Fallback xmlns="">
          <p:pic>
            <p:nvPicPr>
              <p:cNvPr id="522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17414" y="4789410"/>
                <a:ext cx="1194490" cy="336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26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3463" y="4818063"/>
              <a:ext cx="1782762" cy="338137"/>
            </p14:xfrm>
          </p:contentPart>
        </mc:Choice>
        <mc:Fallback xmlns="">
          <p:pic>
            <p:nvPicPr>
              <p:cNvPr id="5226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31578" y="4806129"/>
                <a:ext cx="1806892" cy="360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2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2938" y="4814888"/>
              <a:ext cx="1423987" cy="265112"/>
            </p14:xfrm>
          </p:contentPart>
        </mc:Choice>
        <mc:Fallback xmlns="">
          <p:pic>
            <p:nvPicPr>
              <p:cNvPr id="522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81405" y="4805176"/>
                <a:ext cx="1445251" cy="286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226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7875" y="5192713"/>
              <a:ext cx="1771650" cy="763587"/>
            </p14:xfrm>
          </p:contentPart>
        </mc:Choice>
        <mc:Fallback xmlns="">
          <p:pic>
            <p:nvPicPr>
              <p:cNvPr id="5226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77072" y="5182282"/>
                <a:ext cx="1792895" cy="785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226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2900" y="5581650"/>
              <a:ext cx="244475" cy="158750"/>
            </p14:xfrm>
          </p:contentPart>
        </mc:Choice>
        <mc:Fallback xmlns="">
          <p:pic>
            <p:nvPicPr>
              <p:cNvPr id="5226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82428" y="5573333"/>
                <a:ext cx="261086" cy="173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26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4700" y="5380038"/>
              <a:ext cx="811213" cy="406400"/>
            </p14:xfrm>
          </p:contentPart>
        </mc:Choice>
        <mc:Fallback xmlns="">
          <p:pic>
            <p:nvPicPr>
              <p:cNvPr id="5226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13173" y="5372794"/>
                <a:ext cx="833186" cy="420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26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1150" y="6048375"/>
              <a:ext cx="860425" cy="257175"/>
            </p14:xfrm>
          </p:contentPart>
        </mc:Choice>
        <mc:Fallback xmlns="">
          <p:pic>
            <p:nvPicPr>
              <p:cNvPr id="5226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572513" y="6037193"/>
                <a:ext cx="880577" cy="275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27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9063" y="6007100"/>
              <a:ext cx="1420812" cy="482600"/>
            </p14:xfrm>
          </p:contentPart>
        </mc:Choice>
        <mc:Fallback xmlns="">
          <p:pic>
            <p:nvPicPr>
              <p:cNvPr id="5227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51507" y="5997001"/>
                <a:ext cx="1439161" cy="506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27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3400" y="6061075"/>
              <a:ext cx="503238" cy="304800"/>
            </p14:xfrm>
          </p:contentPart>
        </mc:Choice>
        <mc:Fallback xmlns="">
          <p:pic>
            <p:nvPicPr>
              <p:cNvPr id="5227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33653" y="6050254"/>
                <a:ext cx="520927" cy="324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27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8263" y="6080125"/>
              <a:ext cx="1181100" cy="411163"/>
            </p14:xfrm>
          </p:contentPart>
        </mc:Choice>
        <mc:Fallback xmlns="">
          <p:pic>
            <p:nvPicPr>
              <p:cNvPr id="5227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36376" y="6068594"/>
                <a:ext cx="1204513" cy="435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27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7188" y="6065838"/>
              <a:ext cx="712787" cy="223837"/>
            </p14:xfrm>
          </p:contentPart>
        </mc:Choice>
        <mc:Fallback xmlns="">
          <p:pic>
            <p:nvPicPr>
              <p:cNvPr id="5227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95680" y="6054628"/>
                <a:ext cx="732567" cy="24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27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9063" y="5835650"/>
              <a:ext cx="1665287" cy="388938"/>
            </p14:xfrm>
          </p:contentPart>
        </mc:Choice>
        <mc:Fallback xmlns="">
          <p:pic>
            <p:nvPicPr>
              <p:cNvPr id="5227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728252" y="5824158"/>
                <a:ext cx="1687630" cy="4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27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550" y="6588125"/>
              <a:ext cx="601663" cy="301625"/>
            </p14:xfrm>
          </p:contentPart>
        </mc:Choice>
        <mc:Fallback xmlns="">
          <p:pic>
            <p:nvPicPr>
              <p:cNvPr id="5227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9761" y="6576635"/>
                <a:ext cx="625758" cy="326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227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5113" y="6448425"/>
              <a:ext cx="1614487" cy="385763"/>
            </p14:xfrm>
          </p:contentPart>
        </mc:Choice>
        <mc:Fallback xmlns="">
          <p:pic>
            <p:nvPicPr>
              <p:cNvPr id="5227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24664" y="6438321"/>
                <a:ext cx="1636825" cy="407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227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4225" y="6473825"/>
              <a:ext cx="752475" cy="254000"/>
            </p14:xfrm>
          </p:contentPart>
        </mc:Choice>
        <mc:Fallback xmlns="">
          <p:pic>
            <p:nvPicPr>
              <p:cNvPr id="5227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15940" y="6462656"/>
                <a:ext cx="772647" cy="276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227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7200" y="6413500"/>
              <a:ext cx="1016000" cy="284163"/>
            </p14:xfrm>
          </p:contentPart>
        </mc:Choice>
        <mc:Fallback xmlns="">
          <p:pic>
            <p:nvPicPr>
              <p:cNvPr id="5227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56395" y="6402723"/>
                <a:ext cx="1039050" cy="306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227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4488" y="6564313"/>
              <a:ext cx="11112" cy="14287"/>
            </p14:xfrm>
          </p:contentPart>
        </mc:Choice>
        <mc:Fallback xmlns="">
          <p:pic>
            <p:nvPicPr>
              <p:cNvPr id="5227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412979" y="6553955"/>
                <a:ext cx="34130" cy="3500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2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463" y="241300"/>
              <a:ext cx="1300162" cy="473075"/>
            </p14:xfrm>
          </p:contentPart>
        </mc:Choice>
        <mc:Fallback xmlns="">
          <p:pic>
            <p:nvPicPr>
              <p:cNvPr id="532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381" y="230114"/>
                <a:ext cx="1320685" cy="492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2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263" y="808038"/>
              <a:ext cx="295275" cy="263525"/>
            </p14:xfrm>
          </p:contentPart>
        </mc:Choice>
        <mc:Fallback xmlns="">
          <p:pic>
            <p:nvPicPr>
              <p:cNvPr id="532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365" y="797584"/>
                <a:ext cx="319070" cy="28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2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7775" y="874713"/>
              <a:ext cx="120650" cy="130175"/>
            </p14:xfrm>
          </p:contentPart>
        </mc:Choice>
        <mc:Fallback xmlns="">
          <p:pic>
            <p:nvPicPr>
              <p:cNvPr id="532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6475" y="864342"/>
                <a:ext cx="139604" cy="147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2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5113" y="876300"/>
              <a:ext cx="263525" cy="106363"/>
            </p14:xfrm>
          </p:contentPart>
        </mc:Choice>
        <mc:Fallback xmlns="">
          <p:pic>
            <p:nvPicPr>
              <p:cNvPr id="532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6496" y="865085"/>
                <a:ext cx="283630" cy="129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2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2000" y="792163"/>
              <a:ext cx="149225" cy="444500"/>
            </p14:xfrm>
          </p:contentPart>
        </mc:Choice>
        <mc:Fallback xmlns="">
          <p:pic>
            <p:nvPicPr>
              <p:cNvPr id="532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21907" y="780664"/>
                <a:ext cx="172294" cy="468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2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6650" y="811213"/>
              <a:ext cx="528638" cy="184150"/>
            </p14:xfrm>
          </p:contentPart>
        </mc:Choice>
        <mc:Fallback xmlns="">
          <p:pic>
            <p:nvPicPr>
              <p:cNvPr id="532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5502" y="800020"/>
                <a:ext cx="546259" cy="207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2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5950" y="669925"/>
              <a:ext cx="1331913" cy="322263"/>
            </p14:xfrm>
          </p:contentPart>
        </mc:Choice>
        <mc:Fallback xmlns="">
          <p:pic>
            <p:nvPicPr>
              <p:cNvPr id="532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5865" y="657641"/>
                <a:ext cx="1354604" cy="343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2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3763" y="755650"/>
              <a:ext cx="587375" cy="152400"/>
            </p14:xfrm>
          </p:contentPart>
        </mc:Choice>
        <mc:Fallback xmlns="">
          <p:pic>
            <p:nvPicPr>
              <p:cNvPr id="532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94075" y="744175"/>
                <a:ext cx="604239" cy="174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2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5775" y="569913"/>
              <a:ext cx="1233488" cy="407987"/>
            </p14:xfrm>
          </p:contentPart>
        </mc:Choice>
        <mc:Fallback xmlns="">
          <p:pic>
            <p:nvPicPr>
              <p:cNvPr id="532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5340" y="558019"/>
                <a:ext cx="1252199" cy="43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2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1825" y="590550"/>
              <a:ext cx="596900" cy="284163"/>
            </p14:xfrm>
          </p:contentPart>
        </mc:Choice>
        <mc:Fallback xmlns="">
          <p:pic>
            <p:nvPicPr>
              <p:cNvPr id="532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70992" y="580826"/>
                <a:ext cx="614955" cy="305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2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75" y="536575"/>
              <a:ext cx="1039813" cy="315913"/>
            </p14:xfrm>
          </p:contentPart>
        </mc:Choice>
        <mc:Fallback xmlns="">
          <p:pic>
            <p:nvPicPr>
              <p:cNvPr id="532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15948" y="524674"/>
                <a:ext cx="1058509" cy="340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2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3625" y="1308100"/>
              <a:ext cx="1365250" cy="376238"/>
            </p14:xfrm>
          </p:contentPart>
        </mc:Choice>
        <mc:Fallback xmlns="">
          <p:pic>
            <p:nvPicPr>
              <p:cNvPr id="532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2461" y="1296523"/>
                <a:ext cx="1384337" cy="400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2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9375" y="1409700"/>
              <a:ext cx="17463" cy="6350"/>
            </p14:xfrm>
          </p:contentPart>
        </mc:Choice>
        <mc:Fallback xmlns="">
          <p:pic>
            <p:nvPicPr>
              <p:cNvPr id="532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11342" y="1395535"/>
                <a:ext cx="36323" cy="34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2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263" y="1962150"/>
              <a:ext cx="446087" cy="223838"/>
            </p14:xfrm>
          </p:contentPart>
        </mc:Choice>
        <mc:Fallback xmlns="">
          <p:pic>
            <p:nvPicPr>
              <p:cNvPr id="532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8805" y="1952434"/>
                <a:ext cx="468806" cy="238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26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6513" y="1836738"/>
              <a:ext cx="1439862" cy="300037"/>
            </p14:xfrm>
          </p:contentPart>
        </mc:Choice>
        <mc:Fallback xmlns="">
          <p:pic>
            <p:nvPicPr>
              <p:cNvPr id="5326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95326" y="1825945"/>
                <a:ext cx="1462958" cy="321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26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4663" y="1816100"/>
              <a:ext cx="635000" cy="423863"/>
            </p14:xfrm>
          </p:contentPart>
        </mc:Choice>
        <mc:Fallback xmlns="">
          <p:pic>
            <p:nvPicPr>
              <p:cNvPr id="5326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01704" y="1805306"/>
                <a:ext cx="656599" cy="442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26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7013" y="1720850"/>
              <a:ext cx="590550" cy="342900"/>
            </p14:xfrm>
          </p:contentPart>
        </mc:Choice>
        <mc:Fallback xmlns="">
          <p:pic>
            <p:nvPicPr>
              <p:cNvPr id="5326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25094" y="1708888"/>
                <a:ext cx="614750" cy="365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26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2513" y="1758950"/>
              <a:ext cx="1014412" cy="254000"/>
            </p14:xfrm>
          </p:contentPart>
        </mc:Choice>
        <mc:Fallback xmlns="">
          <p:pic>
            <p:nvPicPr>
              <p:cNvPr id="5326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50965" y="1747077"/>
                <a:ext cx="1038590" cy="27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26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2038" y="1641475"/>
              <a:ext cx="1096962" cy="361950"/>
            </p14:xfrm>
          </p:contentPart>
        </mc:Choice>
        <mc:Fallback xmlns="">
          <p:pic>
            <p:nvPicPr>
              <p:cNvPr id="5326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30881" y="1630638"/>
                <a:ext cx="1114597" cy="384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327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8388" y="1643063"/>
              <a:ext cx="1042987" cy="276225"/>
            </p14:xfrm>
          </p:contentPart>
        </mc:Choice>
        <mc:Fallback xmlns="">
          <p:pic>
            <p:nvPicPr>
              <p:cNvPr id="5327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06879" y="1632273"/>
                <a:ext cx="1062768" cy="298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27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8350" y="2498725"/>
              <a:ext cx="771525" cy="366713"/>
            </p14:xfrm>
          </p:contentPart>
        </mc:Choice>
        <mc:Fallback xmlns="">
          <p:pic>
            <p:nvPicPr>
              <p:cNvPr id="5327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27195" y="2487569"/>
                <a:ext cx="794196" cy="388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27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6913" y="2479675"/>
              <a:ext cx="1468437" cy="411163"/>
            </p14:xfrm>
          </p:contentPart>
        </mc:Choice>
        <mc:Fallback xmlns="">
          <p:pic>
            <p:nvPicPr>
              <p:cNvPr id="5327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28265" y="2468144"/>
                <a:ext cx="1488256" cy="434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327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4613" y="3243263"/>
              <a:ext cx="474662" cy="460375"/>
            </p14:xfrm>
          </p:contentPart>
        </mc:Choice>
        <mc:Fallback xmlns="">
          <p:pic>
            <p:nvPicPr>
              <p:cNvPr id="5327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33432" y="3233177"/>
                <a:ext cx="497024" cy="481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327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3925" y="3236913"/>
              <a:ext cx="1849438" cy="441325"/>
            </p14:xfrm>
          </p:contentPart>
        </mc:Choice>
        <mc:Fallback xmlns="">
          <p:pic>
            <p:nvPicPr>
              <p:cNvPr id="5327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82760" y="3226061"/>
                <a:ext cx="1866366" cy="464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27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0225" y="3189288"/>
              <a:ext cx="850900" cy="314325"/>
            </p14:xfrm>
          </p:contentPart>
        </mc:Choice>
        <mc:Fallback xmlns="">
          <p:pic>
            <p:nvPicPr>
              <p:cNvPr id="5327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28712" y="3178536"/>
                <a:ext cx="873926" cy="336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27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3850" y="3190875"/>
              <a:ext cx="1023938" cy="327025"/>
            </p14:xfrm>
          </p:contentPart>
        </mc:Choice>
        <mc:Fallback xmlns="">
          <p:pic>
            <p:nvPicPr>
              <p:cNvPr id="5327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92321" y="3178990"/>
                <a:ext cx="1045195" cy="350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27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9238" y="3252788"/>
              <a:ext cx="1192212" cy="320675"/>
            </p14:xfrm>
          </p:contentPart>
        </mc:Choice>
        <mc:Fallback xmlns="">
          <p:pic>
            <p:nvPicPr>
              <p:cNvPr id="5327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87355" y="3241643"/>
                <a:ext cx="1209856" cy="343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327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6350" y="4037013"/>
              <a:ext cx="3576638" cy="450850"/>
            </p14:xfrm>
          </p:contentPart>
        </mc:Choice>
        <mc:Fallback xmlns="">
          <p:pic>
            <p:nvPicPr>
              <p:cNvPr id="5327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64470" y="4026962"/>
                <a:ext cx="3595358" cy="472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327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5713" y="4049713"/>
              <a:ext cx="862012" cy="312737"/>
            </p14:xfrm>
          </p:contentPart>
        </mc:Choice>
        <mc:Fallback xmlns="">
          <p:pic>
            <p:nvPicPr>
              <p:cNvPr id="5327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54157" y="4037810"/>
                <a:ext cx="885485" cy="336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328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5375" y="3943350"/>
              <a:ext cx="2349500" cy="542925"/>
            </p14:xfrm>
          </p:contentPart>
        </mc:Choice>
        <mc:Fallback xmlns="">
          <p:pic>
            <p:nvPicPr>
              <p:cNvPr id="5328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64574" y="3932916"/>
                <a:ext cx="2369661" cy="565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328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2138" y="4953000"/>
              <a:ext cx="258762" cy="222250"/>
            </p14:xfrm>
          </p:contentPart>
        </mc:Choice>
        <mc:Fallback xmlns="">
          <p:pic>
            <p:nvPicPr>
              <p:cNvPr id="5328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1326" y="4943243"/>
                <a:ext cx="280746" cy="243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328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5700" y="4813300"/>
              <a:ext cx="935038" cy="344488"/>
            </p14:xfrm>
          </p:contentPart>
        </mc:Choice>
        <mc:Fallback xmlns="">
          <p:pic>
            <p:nvPicPr>
              <p:cNvPr id="5328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45968" y="4803489"/>
                <a:ext cx="956666" cy="366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328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0625" y="4787900"/>
              <a:ext cx="766763" cy="565150"/>
            </p14:xfrm>
          </p:contentPart>
        </mc:Choice>
        <mc:Fallback xmlns="">
          <p:pic>
            <p:nvPicPr>
              <p:cNvPr id="5328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52342" y="4776720"/>
                <a:ext cx="788372" cy="589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328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2188" y="4802188"/>
              <a:ext cx="666750" cy="303212"/>
            </p14:xfrm>
          </p:contentPart>
        </mc:Choice>
        <mc:Fallback xmlns="">
          <p:pic>
            <p:nvPicPr>
              <p:cNvPr id="5328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22102" y="4791732"/>
                <a:ext cx="684400" cy="32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328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9450" y="4792663"/>
              <a:ext cx="407988" cy="255587"/>
            </p14:xfrm>
          </p:contentPart>
        </mc:Choice>
        <mc:Fallback xmlns="">
          <p:pic>
            <p:nvPicPr>
              <p:cNvPr id="5328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77556" y="4783264"/>
                <a:ext cx="431775" cy="276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328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1750" y="4743450"/>
              <a:ext cx="762000" cy="417513"/>
            </p14:xfrm>
          </p:contentPart>
        </mc:Choice>
        <mc:Fallback xmlns="">
          <p:pic>
            <p:nvPicPr>
              <p:cNvPr id="5328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03115" y="4734051"/>
                <a:ext cx="778550" cy="43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28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363" y="5572125"/>
              <a:ext cx="200025" cy="165100"/>
            </p14:xfrm>
          </p:contentPart>
        </mc:Choice>
        <mc:Fallback xmlns="">
          <p:pic>
            <p:nvPicPr>
              <p:cNvPr id="5328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6130" y="5562009"/>
                <a:ext cx="215607" cy="187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28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8700" y="5380038"/>
              <a:ext cx="693738" cy="396875"/>
            </p14:xfrm>
          </p:contentPart>
        </mc:Choice>
        <mc:Fallback xmlns="">
          <p:pic>
            <p:nvPicPr>
              <p:cNvPr id="5328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9325" y="5368874"/>
                <a:ext cx="715012" cy="42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28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8675" y="5356225"/>
              <a:ext cx="738188" cy="320675"/>
            </p14:xfrm>
          </p:contentPart>
        </mc:Choice>
        <mc:Fallback xmlns="">
          <p:pic>
            <p:nvPicPr>
              <p:cNvPr id="5328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87539" y="5344708"/>
                <a:ext cx="761537" cy="343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329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5163" y="5295900"/>
              <a:ext cx="1912937" cy="422275"/>
            </p14:xfrm>
          </p:contentPart>
        </mc:Choice>
        <mc:Fallback xmlns="">
          <p:pic>
            <p:nvPicPr>
              <p:cNvPr id="5329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95444" y="5285812"/>
                <a:ext cx="1929856" cy="444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329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2725" y="5260975"/>
              <a:ext cx="1365250" cy="469900"/>
            </p14:xfrm>
          </p:contentPart>
        </mc:Choice>
        <mc:Fallback xmlns="">
          <p:pic>
            <p:nvPicPr>
              <p:cNvPr id="5329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83359" y="5249813"/>
                <a:ext cx="1385783" cy="49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329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6900" y="5230813"/>
              <a:ext cx="735013" cy="503237"/>
            </p14:xfrm>
          </p:contentPart>
        </mc:Choice>
        <mc:Fallback xmlns="">
          <p:pic>
            <p:nvPicPr>
              <p:cNvPr id="5329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34638" y="5221775"/>
                <a:ext cx="752685" cy="526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329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0825" y="5380038"/>
              <a:ext cx="19050" cy="26987"/>
            </p14:xfrm>
          </p:contentPart>
        </mc:Choice>
        <mc:Fallback xmlns="">
          <p:pic>
            <p:nvPicPr>
              <p:cNvPr id="5329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57871" y="5367965"/>
                <a:ext cx="42672" cy="4651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2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813" y="101600"/>
              <a:ext cx="1393825" cy="481013"/>
            </p14:xfrm>
          </p:contentPart>
        </mc:Choice>
        <mc:Fallback xmlns="">
          <p:pic>
            <p:nvPicPr>
              <p:cNvPr id="542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66" y="90766"/>
                <a:ext cx="1410757" cy="5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2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238" y="782638"/>
              <a:ext cx="373062" cy="204787"/>
            </p14:xfrm>
          </p:contentPart>
        </mc:Choice>
        <mc:Fallback xmlns="">
          <p:pic>
            <p:nvPicPr>
              <p:cNvPr id="542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064" y="771402"/>
                <a:ext cx="396131" cy="228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2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5700" y="566738"/>
              <a:ext cx="1708150" cy="377825"/>
            </p14:xfrm>
          </p:contentPart>
        </mc:Choice>
        <mc:Fallback xmlns="">
          <p:pic>
            <p:nvPicPr>
              <p:cNvPr id="542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502" y="555168"/>
                <a:ext cx="1726866" cy="401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2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5788" y="558800"/>
              <a:ext cx="838200" cy="312738"/>
            </p14:xfrm>
          </p:contentPart>
        </mc:Choice>
        <mc:Fallback xmlns="">
          <p:pic>
            <p:nvPicPr>
              <p:cNvPr id="542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4612" y="548351"/>
                <a:ext cx="854423" cy="334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2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475" y="1265238"/>
              <a:ext cx="239713" cy="173037"/>
            </p14:xfrm>
          </p:contentPart>
        </mc:Choice>
        <mc:Fallback xmlns="">
          <p:pic>
            <p:nvPicPr>
              <p:cNvPr id="542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117" y="1255525"/>
                <a:ext cx="260229" cy="194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2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4113" y="1250950"/>
              <a:ext cx="306387" cy="255588"/>
            </p14:xfrm>
          </p:contentPart>
        </mc:Choice>
        <mc:Fallback xmlns="">
          <p:pic>
            <p:nvPicPr>
              <p:cNvPr id="542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6929" y="1240496"/>
                <a:ext cx="318240" cy="275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2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4175" y="1284288"/>
              <a:ext cx="166688" cy="184150"/>
            </p14:xfrm>
          </p:contentPart>
        </mc:Choice>
        <mc:Fallback xmlns="">
          <p:pic>
            <p:nvPicPr>
              <p:cNvPr id="542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4073" y="1275296"/>
                <a:ext cx="188697" cy="203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2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7388" y="1339850"/>
              <a:ext cx="153987" cy="125413"/>
            </p14:xfrm>
          </p:contentPart>
        </mc:Choice>
        <mc:Fallback xmlns="">
          <p:pic>
            <p:nvPicPr>
              <p:cNvPr id="542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46156" y="1328710"/>
                <a:ext cx="173915" cy="147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2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6175" y="1196975"/>
              <a:ext cx="1344613" cy="230188"/>
            </p14:xfrm>
          </p:contentPart>
        </mc:Choice>
        <mc:Fallback xmlns="">
          <p:pic>
            <p:nvPicPr>
              <p:cNvPr id="542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8257" y="1185050"/>
                <a:ext cx="1357570" cy="252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2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6363" y="1143000"/>
              <a:ext cx="212725" cy="276225"/>
            </p14:xfrm>
          </p:contentPart>
        </mc:Choice>
        <mc:Fallback xmlns="">
          <p:pic>
            <p:nvPicPr>
              <p:cNvPr id="542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09127" y="1131430"/>
                <a:ext cx="231176" cy="297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2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9113" y="1122363"/>
              <a:ext cx="1676400" cy="255587"/>
            </p14:xfrm>
          </p:contentPart>
        </mc:Choice>
        <mc:Fallback xmlns="">
          <p:pic>
            <p:nvPicPr>
              <p:cNvPr id="542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17954" y="1112977"/>
                <a:ext cx="1693679" cy="272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2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075" y="1955800"/>
              <a:ext cx="196850" cy="206375"/>
            </p14:xfrm>
          </p:contentPart>
        </mc:Choice>
        <mc:Fallback xmlns="">
          <p:pic>
            <p:nvPicPr>
              <p:cNvPr id="542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1496" y="1946386"/>
                <a:ext cx="220733" cy="224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2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9500" y="1860550"/>
              <a:ext cx="534988" cy="257175"/>
            </p14:xfrm>
          </p:contentPart>
        </mc:Choice>
        <mc:Fallback xmlns="">
          <p:pic>
            <p:nvPicPr>
              <p:cNvPr id="542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8324" y="1849384"/>
                <a:ext cx="557700" cy="279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2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7700" y="1820863"/>
              <a:ext cx="1023938" cy="269875"/>
            </p14:xfrm>
          </p:contentPart>
        </mc:Choice>
        <mc:Fallback xmlns="">
          <p:pic>
            <p:nvPicPr>
              <p:cNvPr id="542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06539" y="1808973"/>
                <a:ext cx="1040500" cy="293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2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7075" y="1801813"/>
              <a:ext cx="723900" cy="258762"/>
            </p14:xfrm>
          </p:contentPart>
        </mc:Choice>
        <mc:Fallback xmlns="">
          <p:pic>
            <p:nvPicPr>
              <p:cNvPr id="542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55544" y="1791420"/>
                <a:ext cx="743718" cy="28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42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4500" y="1870075"/>
              <a:ext cx="44450" cy="53975"/>
            </p14:xfrm>
          </p:contentPart>
        </mc:Choice>
        <mc:Fallback xmlns="">
          <p:pic>
            <p:nvPicPr>
              <p:cNvPr id="542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44869" y="1859422"/>
                <a:ext cx="65934" cy="73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2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800" y="2460625"/>
              <a:ext cx="244475" cy="127000"/>
            </p14:xfrm>
          </p:contentPart>
        </mc:Choice>
        <mc:Fallback xmlns="">
          <p:pic>
            <p:nvPicPr>
              <p:cNvPr id="542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0671" y="2449832"/>
                <a:ext cx="266733" cy="145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2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1425" y="2312988"/>
              <a:ext cx="908050" cy="282575"/>
            </p14:xfrm>
          </p:contentPart>
        </mc:Choice>
        <mc:Fallback xmlns="">
          <p:pic>
            <p:nvPicPr>
              <p:cNvPr id="542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29899" y="2301469"/>
                <a:ext cx="931102" cy="305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2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9825" y="2362200"/>
              <a:ext cx="703263" cy="196850"/>
            </p14:xfrm>
          </p:contentPart>
        </mc:Choice>
        <mc:Fallback xmlns="">
          <p:pic>
            <p:nvPicPr>
              <p:cNvPr id="542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98296" y="2350367"/>
                <a:ext cx="722358" cy="22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2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4550" y="2295525"/>
              <a:ext cx="1303338" cy="412750"/>
            </p14:xfrm>
          </p:contentPart>
        </mc:Choice>
        <mc:Fallback xmlns="">
          <p:pic>
            <p:nvPicPr>
              <p:cNvPr id="542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73380" y="2284271"/>
                <a:ext cx="1326760" cy="436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42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6800" y="2111375"/>
              <a:ext cx="1397000" cy="506413"/>
            </p14:xfrm>
          </p:contentPart>
        </mc:Choice>
        <mc:Fallback xmlns="">
          <p:pic>
            <p:nvPicPr>
              <p:cNvPr id="542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64558" y="2100546"/>
                <a:ext cx="1421123" cy="529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29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8138" y="2105025"/>
              <a:ext cx="1662112" cy="379413"/>
            </p14:xfrm>
          </p:contentPart>
        </mc:Choice>
        <mc:Fallback xmlns="">
          <p:pic>
            <p:nvPicPr>
              <p:cNvPr id="5429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78403" y="2093157"/>
                <a:ext cx="1676534" cy="404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29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1138" y="2366963"/>
              <a:ext cx="1595437" cy="477837"/>
            </p14:xfrm>
          </p:contentPart>
        </mc:Choice>
        <mc:Fallback xmlns="">
          <p:pic>
            <p:nvPicPr>
              <p:cNvPr id="5429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50684" y="2356168"/>
                <a:ext cx="1617065" cy="49690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200150"/>
            <a:ext cx="84772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2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6975" y="107950"/>
              <a:ext cx="1363663" cy="482600"/>
            </p14:xfrm>
          </p:contentPart>
        </mc:Choice>
        <mc:Fallback xmlns="">
          <p:pic>
            <p:nvPicPr>
              <p:cNvPr id="552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0490" y="99300"/>
                <a:ext cx="1378795" cy="49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53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1863" y="1108075"/>
              <a:ext cx="2587625" cy="820738"/>
            </p14:xfrm>
          </p:contentPart>
        </mc:Choice>
        <mc:Fallback xmlns="">
          <p:pic>
            <p:nvPicPr>
              <p:cNvPr id="553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142" y="1097271"/>
                <a:ext cx="2602027" cy="842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53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1913" y="501650"/>
              <a:ext cx="196850" cy="115888"/>
            </p14:xfrm>
          </p:contentPart>
        </mc:Choice>
        <mc:Fallback xmlns="">
          <p:pic>
            <p:nvPicPr>
              <p:cNvPr id="553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7925" y="494021"/>
                <a:ext cx="208088" cy="132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53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6650" y="3362325"/>
              <a:ext cx="173038" cy="430213"/>
            </p14:xfrm>
          </p:contentPart>
        </mc:Choice>
        <mc:Fallback xmlns="">
          <p:pic>
            <p:nvPicPr>
              <p:cNvPr id="553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98768" y="3355485"/>
                <a:ext cx="190234" cy="444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53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825" y="1758950"/>
              <a:ext cx="1011238" cy="1211263"/>
            </p14:xfrm>
          </p:contentPart>
        </mc:Choice>
        <mc:Fallback xmlns="">
          <p:pic>
            <p:nvPicPr>
              <p:cNvPr id="553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720" y="1749588"/>
                <a:ext cx="1029283" cy="1226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30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5238" y="774700"/>
              <a:ext cx="1073150" cy="584200"/>
            </p14:xfrm>
          </p:contentPart>
        </mc:Choice>
        <mc:Fallback xmlns="">
          <p:pic>
            <p:nvPicPr>
              <p:cNvPr id="5530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97323" y="764999"/>
                <a:ext cx="1090778" cy="603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3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1613" y="898525"/>
              <a:ext cx="412750" cy="438150"/>
            </p14:xfrm>
          </p:contentPart>
        </mc:Choice>
        <mc:Fallback xmlns="">
          <p:pic>
            <p:nvPicPr>
              <p:cNvPr id="553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72241" y="889892"/>
                <a:ext cx="431855" cy="456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53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9500" y="773113"/>
              <a:ext cx="1206500" cy="495300"/>
            </p14:xfrm>
          </p:contentPart>
        </mc:Choice>
        <mc:Fallback xmlns="">
          <p:pic>
            <p:nvPicPr>
              <p:cNvPr id="553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50139" y="765559"/>
                <a:ext cx="1225942" cy="512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53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19263" y="1584325"/>
              <a:ext cx="5476875" cy="919163"/>
            </p14:xfrm>
          </p:contentPart>
        </mc:Choice>
        <mc:Fallback xmlns="">
          <p:pic>
            <p:nvPicPr>
              <p:cNvPr id="553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10263" y="1575667"/>
                <a:ext cx="5494874" cy="9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3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025" y="2259013"/>
              <a:ext cx="949325" cy="598487"/>
            </p14:xfrm>
          </p:contentPart>
        </mc:Choice>
        <mc:Fallback xmlns="">
          <p:pic>
            <p:nvPicPr>
              <p:cNvPr id="553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1979" y="2250371"/>
                <a:ext cx="963021" cy="61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3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513" y="1827213"/>
              <a:ext cx="7065962" cy="2157412"/>
            </p14:xfrm>
          </p:contentPart>
        </mc:Choice>
        <mc:Fallback xmlns="">
          <p:pic>
            <p:nvPicPr>
              <p:cNvPr id="553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671" y="1818844"/>
                <a:ext cx="7081447" cy="2173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53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563" y="4230688"/>
              <a:ext cx="1563687" cy="587375"/>
            </p14:xfrm>
          </p:contentPart>
        </mc:Choice>
        <mc:Fallback xmlns="">
          <p:pic>
            <p:nvPicPr>
              <p:cNvPr id="553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3119" y="4219517"/>
                <a:ext cx="1580973" cy="61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3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625" y="4872038"/>
              <a:ext cx="1431925" cy="385762"/>
            </p14:xfrm>
          </p:contentPart>
        </mc:Choice>
        <mc:Fallback xmlns="">
          <p:pic>
            <p:nvPicPr>
              <p:cNvPr id="553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1466" y="4862691"/>
                <a:ext cx="1454243" cy="406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53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4063" y="5546725"/>
              <a:ext cx="6350" cy="28575"/>
            </p14:xfrm>
          </p:contentPart>
        </mc:Choice>
        <mc:Fallback xmlns="">
          <p:pic>
            <p:nvPicPr>
              <p:cNvPr id="553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89445" y="5541081"/>
                <a:ext cx="15586" cy="39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3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838" y="5078413"/>
              <a:ext cx="1085850" cy="871537"/>
            </p14:xfrm>
          </p:contentPart>
        </mc:Choice>
        <mc:Fallback xmlns="">
          <p:pic>
            <p:nvPicPr>
              <p:cNvPr id="553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1012" y="5066168"/>
                <a:ext cx="1107863" cy="894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3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7900" y="5565775"/>
              <a:ext cx="754063" cy="303213"/>
            </p14:xfrm>
          </p:contentPart>
        </mc:Choice>
        <mc:Fallback xmlns="">
          <p:pic>
            <p:nvPicPr>
              <p:cNvPr id="553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36715" y="5554638"/>
                <a:ext cx="777154" cy="321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31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6438" y="5495925"/>
              <a:ext cx="1454150" cy="428625"/>
            </p14:xfrm>
          </p:contentPart>
        </mc:Choice>
        <mc:Fallback xmlns="">
          <p:pic>
            <p:nvPicPr>
              <p:cNvPr id="5531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35629" y="5485119"/>
                <a:ext cx="1475407" cy="451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53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5225" y="5392738"/>
              <a:ext cx="1111250" cy="330200"/>
            </p14:xfrm>
          </p:contentPart>
        </mc:Choice>
        <mc:Fallback xmlns="">
          <p:pic>
            <p:nvPicPr>
              <p:cNvPr id="553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69097" y="5382261"/>
                <a:ext cx="1125668" cy="34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531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1263" y="5383213"/>
              <a:ext cx="923925" cy="425450"/>
            </p14:xfrm>
          </p:contentPart>
        </mc:Choice>
        <mc:Fallback xmlns="">
          <p:pic>
            <p:nvPicPr>
              <p:cNvPr id="5531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83708" y="5372007"/>
                <a:ext cx="941554" cy="448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531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2213" y="5302250"/>
              <a:ext cx="1571625" cy="381000"/>
            </p14:xfrm>
          </p:contentPart>
        </mc:Choice>
        <mc:Fallback xmlns="">
          <p:pic>
            <p:nvPicPr>
              <p:cNvPr id="5531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33222" y="5292509"/>
                <a:ext cx="1590686" cy="3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531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5650" y="5083175"/>
              <a:ext cx="1231900" cy="457200"/>
            </p14:xfrm>
          </p:contentPart>
        </mc:Choice>
        <mc:Fallback xmlns="">
          <p:pic>
            <p:nvPicPr>
              <p:cNvPr id="5531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285919" y="5079938"/>
                <a:ext cx="1244875" cy="471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532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7200" y="5988050"/>
              <a:ext cx="1096963" cy="149225"/>
            </p14:xfrm>
          </p:contentPart>
        </mc:Choice>
        <mc:Fallback xmlns="">
          <p:pic>
            <p:nvPicPr>
              <p:cNvPr id="5532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58194" y="5977572"/>
                <a:ext cx="1112454" cy="167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32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0713" y="6176963"/>
              <a:ext cx="139700" cy="173037"/>
            </p14:xfrm>
          </p:contentPart>
        </mc:Choice>
        <mc:Fallback xmlns="">
          <p:pic>
            <p:nvPicPr>
              <p:cNvPr id="5532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79191" y="6167590"/>
                <a:ext cx="162743" cy="19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532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2513" y="6032500"/>
              <a:ext cx="1279525" cy="371475"/>
            </p14:xfrm>
          </p:contentPart>
        </mc:Choice>
        <mc:Fallback xmlns="">
          <p:pic>
            <p:nvPicPr>
              <p:cNvPr id="5532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11346" y="6020178"/>
                <a:ext cx="1300418" cy="392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532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4763" y="6180138"/>
              <a:ext cx="201612" cy="173037"/>
            </p14:xfrm>
          </p:contentPart>
        </mc:Choice>
        <mc:Fallback xmlns="">
          <p:pic>
            <p:nvPicPr>
              <p:cNvPr id="5532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03924" y="6170726"/>
                <a:ext cx="223652" cy="193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532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9738" y="6000750"/>
              <a:ext cx="206375" cy="312738"/>
            </p14:xfrm>
          </p:contentPart>
        </mc:Choice>
        <mc:Fallback xmlns="">
          <p:pic>
            <p:nvPicPr>
              <p:cNvPr id="5532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238514" y="5991317"/>
                <a:ext cx="223030" cy="329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32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9788" y="5934075"/>
              <a:ext cx="936625" cy="314325"/>
            </p14:xfrm>
          </p:contentPart>
        </mc:Choice>
        <mc:Fallback xmlns="">
          <p:pic>
            <p:nvPicPr>
              <p:cNvPr id="5532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41136" y="5924005"/>
                <a:ext cx="956453" cy="333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532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4375" y="6059488"/>
              <a:ext cx="168275" cy="177800"/>
            </p14:xfrm>
          </p:contentPart>
        </mc:Choice>
        <mc:Fallback xmlns="">
          <p:pic>
            <p:nvPicPr>
              <p:cNvPr id="5532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783565" y="6049770"/>
                <a:ext cx="188814" cy="195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532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0138" y="5889625"/>
              <a:ext cx="673100" cy="314325"/>
            </p14:xfrm>
          </p:contentPart>
        </mc:Choice>
        <mc:Fallback xmlns="">
          <p:pic>
            <p:nvPicPr>
              <p:cNvPr id="5532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168570" y="5878425"/>
                <a:ext cx="693344" cy="336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532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2150" y="5835650"/>
              <a:ext cx="1027113" cy="366713"/>
            </p14:xfrm>
          </p:contentPart>
        </mc:Choice>
        <mc:Fallback xmlns="">
          <p:pic>
            <p:nvPicPr>
              <p:cNvPr id="5532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031113" y="5824338"/>
                <a:ext cx="1049186" cy="389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532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0" y="6334125"/>
              <a:ext cx="1303338" cy="492125"/>
            </p14:xfrm>
          </p:contentPart>
        </mc:Choice>
        <mc:Fallback xmlns="">
          <p:pic>
            <p:nvPicPr>
              <p:cNvPr id="5532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13972" y="6324038"/>
                <a:ext cx="1317422" cy="51446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7581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3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88" y="3175"/>
              <a:ext cx="968375" cy="792163"/>
            </p14:xfrm>
          </p:contentPart>
        </mc:Choice>
        <mc:Fallback xmlns="">
          <p:pic>
            <p:nvPicPr>
              <p:cNvPr id="563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59" y="-7272"/>
                <a:ext cx="986755" cy="811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3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38" y="796925"/>
              <a:ext cx="328612" cy="419100"/>
            </p14:xfrm>
          </p:contentPart>
        </mc:Choice>
        <mc:Fallback xmlns="">
          <p:pic>
            <p:nvPicPr>
              <p:cNvPr id="563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00" y="788594"/>
                <a:ext cx="345603" cy="443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3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050" y="695325"/>
              <a:ext cx="169863" cy="215900"/>
            </p14:xfrm>
          </p:contentPart>
        </mc:Choice>
        <mc:Fallback xmlns="">
          <p:pic>
            <p:nvPicPr>
              <p:cNvPr id="563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738" y="684494"/>
                <a:ext cx="193355" cy="241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3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050" y="488950"/>
              <a:ext cx="261938" cy="298450"/>
            </p14:xfrm>
          </p:contentPart>
        </mc:Choice>
        <mc:Fallback xmlns="">
          <p:pic>
            <p:nvPicPr>
              <p:cNvPr id="563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6069" y="484614"/>
                <a:ext cx="281529" cy="3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63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6463" y="261938"/>
              <a:ext cx="439737" cy="350837"/>
            </p14:xfrm>
          </p:contentPart>
        </mc:Choice>
        <mc:Fallback xmlns="">
          <p:pic>
            <p:nvPicPr>
              <p:cNvPr id="563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146" y="249344"/>
                <a:ext cx="463966" cy="379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63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2013" y="2492375"/>
              <a:ext cx="901700" cy="406400"/>
            </p14:xfrm>
          </p:contentPart>
        </mc:Choice>
        <mc:Fallback xmlns="">
          <p:pic>
            <p:nvPicPr>
              <p:cNvPr id="563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901" y="2480517"/>
                <a:ext cx="919691" cy="438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3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1638" y="2132013"/>
              <a:ext cx="3863975" cy="2271712"/>
            </p14:xfrm>
          </p:contentPart>
        </mc:Choice>
        <mc:Fallback xmlns="">
          <p:pic>
            <p:nvPicPr>
              <p:cNvPr id="563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38397" y="2130933"/>
                <a:ext cx="3870097" cy="2276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3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6113" y="2435225"/>
              <a:ext cx="369887" cy="523875"/>
            </p14:xfrm>
          </p:contentPart>
        </mc:Choice>
        <mc:Fallback xmlns="">
          <p:pic>
            <p:nvPicPr>
              <p:cNvPr id="563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08903" y="2429460"/>
                <a:ext cx="377818" cy="53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63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6025" y="2384425"/>
              <a:ext cx="739775" cy="534988"/>
            </p14:xfrm>
          </p:contentPart>
        </mc:Choice>
        <mc:Fallback xmlns="">
          <p:pic>
            <p:nvPicPr>
              <p:cNvPr id="563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84944" y="2378292"/>
                <a:ext cx="742297" cy="548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63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6175" y="2501900"/>
              <a:ext cx="242888" cy="263525"/>
            </p14:xfrm>
          </p:contentPart>
        </mc:Choice>
        <mc:Fallback xmlns="">
          <p:pic>
            <p:nvPicPr>
              <p:cNvPr id="563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78978" y="2499740"/>
                <a:ext cx="257281" cy="272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3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5300" y="2571750"/>
              <a:ext cx="942975" cy="207963"/>
            </p14:xfrm>
          </p:contentPart>
        </mc:Choice>
        <mc:Fallback xmlns="">
          <p:pic>
            <p:nvPicPr>
              <p:cNvPr id="563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98469" y="2566704"/>
                <a:ext cx="950884" cy="220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63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5625" y="2301875"/>
              <a:ext cx="1571625" cy="473075"/>
            </p14:xfrm>
          </p:contentPart>
        </mc:Choice>
        <mc:Fallback xmlns="">
          <p:pic>
            <p:nvPicPr>
              <p:cNvPr id="563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28782" y="2296487"/>
                <a:ext cx="1585670" cy="486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3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1250" y="2490788"/>
              <a:ext cx="179388" cy="211137"/>
            </p14:xfrm>
          </p:contentPart>
        </mc:Choice>
        <mc:Fallback xmlns="">
          <p:pic>
            <p:nvPicPr>
              <p:cNvPr id="563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60165" y="2486831"/>
                <a:ext cx="181920" cy="219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3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2888" y="2386013"/>
              <a:ext cx="538162" cy="346075"/>
            </p14:xfrm>
          </p:contentPart>
        </mc:Choice>
        <mc:Fallback xmlns="">
          <p:pic>
            <p:nvPicPr>
              <p:cNvPr id="563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55344" y="2383855"/>
                <a:ext cx="553251" cy="35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34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6163" y="3429000"/>
              <a:ext cx="146050" cy="82550"/>
            </p14:xfrm>
          </p:contentPart>
        </mc:Choice>
        <mc:Fallback xmlns="">
          <p:pic>
            <p:nvPicPr>
              <p:cNvPr id="5634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49688" y="3427923"/>
                <a:ext cx="153964" cy="89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34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9250" y="3103563"/>
              <a:ext cx="1468438" cy="481012"/>
            </p14:xfrm>
          </p:contentPart>
        </mc:Choice>
        <mc:Fallback xmlns="">
          <p:pic>
            <p:nvPicPr>
              <p:cNvPr id="5634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21692" y="3099246"/>
                <a:ext cx="1483554" cy="492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34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7038" y="4106863"/>
              <a:ext cx="573087" cy="268287"/>
            </p14:xfrm>
          </p:contentPart>
        </mc:Choice>
        <mc:Fallback xmlns="">
          <p:pic>
            <p:nvPicPr>
              <p:cNvPr id="5634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63786" y="4101512"/>
                <a:ext cx="581759" cy="277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634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8713" y="3757613"/>
              <a:ext cx="2101850" cy="611187"/>
            </p14:xfrm>
          </p:contentPart>
        </mc:Choice>
        <mc:Fallback xmlns="">
          <p:pic>
            <p:nvPicPr>
              <p:cNvPr id="5634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34754" y="3751844"/>
                <a:ext cx="2113367" cy="620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634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0438" y="4445000"/>
              <a:ext cx="742950" cy="296863"/>
            </p14:xfrm>
          </p:contentPart>
        </mc:Choice>
        <mc:Fallback xmlns="">
          <p:pic>
            <p:nvPicPr>
              <p:cNvPr id="5634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55033" y="4438868"/>
                <a:ext cx="749435" cy="30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634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2313" y="4427538"/>
              <a:ext cx="911225" cy="350837"/>
            </p14:xfrm>
          </p:contentPart>
        </mc:Choice>
        <mc:Fallback xmlns="">
          <p:pic>
            <p:nvPicPr>
              <p:cNvPr id="5634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86548" y="4419581"/>
                <a:ext cx="919512" cy="36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634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2463" y="4362450"/>
              <a:ext cx="309562" cy="558800"/>
            </p14:xfrm>
          </p:contentPart>
        </mc:Choice>
        <mc:Fallback xmlns="">
          <p:pic>
            <p:nvPicPr>
              <p:cNvPr id="5634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84535" y="4358843"/>
                <a:ext cx="318571" cy="571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634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4750" y="4491038"/>
              <a:ext cx="246063" cy="142875"/>
            </p14:xfrm>
          </p:contentPart>
        </mc:Choice>
        <mc:Fallback xmlns="">
          <p:pic>
            <p:nvPicPr>
              <p:cNvPr id="5634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07555" y="4484810"/>
                <a:ext cx="254337" cy="156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634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5100" y="4929188"/>
              <a:ext cx="407988" cy="293687"/>
            </p14:xfrm>
          </p:contentPart>
        </mc:Choice>
        <mc:Fallback xmlns="">
          <p:pic>
            <p:nvPicPr>
              <p:cNvPr id="5634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00410" y="4925937"/>
                <a:ext cx="413399" cy="300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634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1225" y="4835525"/>
              <a:ext cx="1816100" cy="336550"/>
            </p14:xfrm>
          </p:contentPart>
        </mc:Choice>
        <mc:Fallback xmlns="">
          <p:pic>
            <p:nvPicPr>
              <p:cNvPr id="5634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446903" y="4830114"/>
                <a:ext cx="1822223" cy="348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635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9425" y="4764088"/>
              <a:ext cx="955675" cy="315912"/>
            </p14:xfrm>
          </p:contentPart>
        </mc:Choice>
        <mc:Fallback xmlns="">
          <p:pic>
            <p:nvPicPr>
              <p:cNvPr id="5635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54026" y="4758647"/>
                <a:ext cx="968633" cy="327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635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7675" y="5124450"/>
              <a:ext cx="1092200" cy="428625"/>
            </p14:xfrm>
          </p:contentPart>
        </mc:Choice>
        <mc:Fallback xmlns="">
          <p:pic>
            <p:nvPicPr>
              <p:cNvPr id="5635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19058" y="5119403"/>
                <a:ext cx="1108357" cy="44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35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6813" y="5735638"/>
              <a:ext cx="2541587" cy="647700"/>
            </p14:xfrm>
          </p:contentPart>
        </mc:Choice>
        <mc:Fallback xmlns="">
          <p:pic>
            <p:nvPicPr>
              <p:cNvPr id="5635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70694" y="5729538"/>
                <a:ext cx="2553465" cy="659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635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8713" y="6183313"/>
              <a:ext cx="1147762" cy="365125"/>
            </p14:xfrm>
          </p:contentPart>
        </mc:Choice>
        <mc:Fallback xmlns="">
          <p:pic>
            <p:nvPicPr>
              <p:cNvPr id="5635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23309" y="6179364"/>
                <a:ext cx="1154967" cy="374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635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6350" y="6267450"/>
              <a:ext cx="1816100" cy="476250"/>
            </p14:xfrm>
          </p:contentPart>
        </mc:Choice>
        <mc:Fallback xmlns="">
          <p:pic>
            <p:nvPicPr>
              <p:cNvPr id="5635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538430" y="6262030"/>
                <a:ext cx="1830859" cy="491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635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3463" y="6273800"/>
              <a:ext cx="1522412" cy="441325"/>
            </p14:xfrm>
          </p:contentPart>
        </mc:Choice>
        <mc:Fallback xmlns="">
          <p:pic>
            <p:nvPicPr>
              <p:cNvPr id="5635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834831" y="6268748"/>
                <a:ext cx="1538596" cy="455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635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5100" y="6061075"/>
              <a:ext cx="1803400" cy="609600"/>
            </p14:xfrm>
          </p:contentPart>
        </mc:Choice>
        <mc:Fallback xmlns="">
          <p:pic>
            <p:nvPicPr>
              <p:cNvPr id="5635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514380" y="6055674"/>
                <a:ext cx="1807723" cy="615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635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67725" y="6315075"/>
              <a:ext cx="1009650" cy="387350"/>
            </p14:xfrm>
          </p:contentPart>
        </mc:Choice>
        <mc:Fallback xmlns="">
          <p:pic>
            <p:nvPicPr>
              <p:cNvPr id="5635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459809" y="6307875"/>
                <a:ext cx="1022963" cy="402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635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0388" y="4187825"/>
              <a:ext cx="269875" cy="112713"/>
            </p14:xfrm>
          </p:contentPart>
        </mc:Choice>
        <mc:Fallback xmlns="">
          <p:pic>
            <p:nvPicPr>
              <p:cNvPr id="5635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05364" y="4186394"/>
                <a:ext cx="282436" cy="11521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1313" y="274638"/>
              <a:ext cx="2030412" cy="635000"/>
            </p14:xfrm>
          </p:contentPart>
        </mc:Choice>
        <mc:Fallback xmlns="">
          <p:pic>
            <p:nvPicPr>
              <p:cNvPr id="51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2311" y="262752"/>
                <a:ext cx="2051296" cy="656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3813" y="2752725"/>
              <a:ext cx="1120775" cy="533400"/>
            </p14:xfrm>
          </p:contentPart>
        </mc:Choice>
        <mc:Fallback xmlns="">
          <p:pic>
            <p:nvPicPr>
              <p:cNvPr id="51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4809" y="2741200"/>
                <a:ext cx="1141303" cy="55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0375" y="2871788"/>
              <a:ext cx="768350" cy="1152525"/>
            </p14:xfrm>
          </p:contentPart>
        </mc:Choice>
        <mc:Fallback xmlns="">
          <p:pic>
            <p:nvPicPr>
              <p:cNvPr id="51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59198" y="2860263"/>
                <a:ext cx="790344" cy="1171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3950" y="544513"/>
              <a:ext cx="414338" cy="292100"/>
            </p14:xfrm>
          </p:contentPart>
        </mc:Choice>
        <mc:Fallback xmlns="">
          <p:pic>
            <p:nvPicPr>
              <p:cNvPr id="51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2451" y="534403"/>
                <a:ext cx="435540" cy="309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8313" y="1204913"/>
              <a:ext cx="1881187" cy="2405062"/>
            </p14:xfrm>
          </p:contentPart>
        </mc:Choice>
        <mc:Fallback xmlns="">
          <p:pic>
            <p:nvPicPr>
              <p:cNvPr id="51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9316" y="1193369"/>
                <a:ext cx="1902061" cy="2428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8513" y="844550"/>
              <a:ext cx="1111250" cy="663575"/>
            </p14:xfrm>
          </p:contentPart>
        </mc:Choice>
        <mc:Fallback xmlns="">
          <p:pic>
            <p:nvPicPr>
              <p:cNvPr id="51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6979" y="834103"/>
                <a:ext cx="1135760" cy="68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788" y="739775"/>
              <a:ext cx="1195387" cy="811213"/>
            </p14:xfrm>
          </p:contentPart>
        </mc:Choice>
        <mc:Fallback xmlns="">
          <p:pic>
            <p:nvPicPr>
              <p:cNvPr id="51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913" y="727888"/>
                <a:ext cx="1217697" cy="834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5525" y="1598613"/>
              <a:ext cx="658813" cy="876300"/>
            </p14:xfrm>
          </p:contentPart>
        </mc:Choice>
        <mc:Fallback xmlns="">
          <p:pic>
            <p:nvPicPr>
              <p:cNvPr id="51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85794" y="1588549"/>
                <a:ext cx="678635" cy="898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9350" y="844550"/>
              <a:ext cx="358775" cy="269875"/>
            </p14:xfrm>
          </p:contentPart>
        </mc:Choice>
        <mc:Fallback xmlns="">
          <p:pic>
            <p:nvPicPr>
              <p:cNvPr id="51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77078" y="833712"/>
                <a:ext cx="382958" cy="292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9338" y="1463675"/>
              <a:ext cx="6081712" cy="3162300"/>
            </p14:xfrm>
          </p:contentPart>
        </mc:Choice>
        <mc:Fallback xmlns="">
          <p:pic>
            <p:nvPicPr>
              <p:cNvPr id="51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1049" y="1453588"/>
                <a:ext cx="6098290" cy="3179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6688" y="3608388"/>
              <a:ext cx="1370012" cy="450850"/>
            </p14:xfrm>
          </p:contentPart>
        </mc:Choice>
        <mc:Fallback xmlns="">
          <p:pic>
            <p:nvPicPr>
              <p:cNvPr id="51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35883" y="3597180"/>
                <a:ext cx="1386939" cy="47471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72580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73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8675" y="322263"/>
              <a:ext cx="3549650" cy="915987"/>
            </p14:xfrm>
          </p:contentPart>
        </mc:Choice>
        <mc:Fallback xmlns="">
          <p:pic>
            <p:nvPicPr>
              <p:cNvPr id="573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074" y="315779"/>
                <a:ext cx="3560092" cy="925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3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9188" y="946150"/>
              <a:ext cx="809625" cy="379413"/>
            </p14:xfrm>
          </p:contentPart>
        </mc:Choice>
        <mc:Fallback xmlns="">
          <p:pic>
            <p:nvPicPr>
              <p:cNvPr id="573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8467" y="941847"/>
                <a:ext cx="814674" cy="38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73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9913" y="758825"/>
              <a:ext cx="990600" cy="390525"/>
            </p14:xfrm>
          </p:contentPart>
        </mc:Choice>
        <mc:Fallback xmlns="">
          <p:pic>
            <p:nvPicPr>
              <p:cNvPr id="573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7753" y="753416"/>
                <a:ext cx="996719" cy="399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73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1600" y="1555750"/>
              <a:ext cx="720725" cy="312738"/>
            </p14:xfrm>
          </p:contentPart>
        </mc:Choice>
        <mc:Fallback xmlns="">
          <p:pic>
            <p:nvPicPr>
              <p:cNvPr id="573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5831" y="1552522"/>
                <a:ext cx="728657" cy="323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73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6975" y="1562100"/>
              <a:ext cx="917575" cy="438150"/>
            </p14:xfrm>
          </p:contentPart>
        </mc:Choice>
        <mc:Fallback xmlns="">
          <p:pic>
            <p:nvPicPr>
              <p:cNvPr id="573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0493" y="1561017"/>
                <a:ext cx="925137" cy="448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73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5375" y="1554163"/>
              <a:ext cx="201613" cy="238125"/>
            </p14:xfrm>
          </p:contentPart>
        </mc:Choice>
        <mc:Fallback xmlns="">
          <p:pic>
            <p:nvPicPr>
              <p:cNvPr id="573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27841" y="1550212"/>
                <a:ext cx="217039" cy="24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73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5925" y="1492250"/>
              <a:ext cx="311150" cy="492125"/>
            </p14:xfrm>
          </p:contentPart>
        </mc:Choice>
        <mc:Fallback xmlns="">
          <p:pic>
            <p:nvPicPr>
              <p:cNvPr id="573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20190" y="1486482"/>
                <a:ext cx="317961" cy="507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73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22863" y="1431925"/>
              <a:ext cx="1984375" cy="279400"/>
            </p14:xfrm>
          </p:contentPart>
        </mc:Choice>
        <mc:Fallback xmlns="">
          <p:pic>
            <p:nvPicPr>
              <p:cNvPr id="573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3504" y="1423250"/>
                <a:ext cx="1996253" cy="296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3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40600" y="1371600"/>
              <a:ext cx="1009650" cy="427038"/>
            </p14:xfrm>
          </p:contentPart>
        </mc:Choice>
        <mc:Fallback xmlns="">
          <p:pic>
            <p:nvPicPr>
              <p:cNvPr id="573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32330" y="1364039"/>
                <a:ext cx="1025111" cy="443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73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9700" y="3673475"/>
              <a:ext cx="1152525" cy="557213"/>
            </p14:xfrm>
          </p:contentPart>
        </mc:Choice>
        <mc:Fallback xmlns="">
          <p:pic>
            <p:nvPicPr>
              <p:cNvPr id="573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08980" y="3669153"/>
                <a:ext cx="1161164" cy="565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73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2713" y="1741488"/>
              <a:ext cx="3186112" cy="2366962"/>
            </p14:xfrm>
          </p:contentPart>
        </mc:Choice>
        <mc:Fallback xmlns="">
          <p:pic>
            <p:nvPicPr>
              <p:cNvPr id="573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85150" y="1733928"/>
                <a:ext cx="3197636" cy="2379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3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3988" y="2284413"/>
              <a:ext cx="157162" cy="131762"/>
            </p14:xfrm>
          </p:contentPart>
        </mc:Choice>
        <mc:Fallback xmlns="">
          <p:pic>
            <p:nvPicPr>
              <p:cNvPr id="573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28207" y="2278293"/>
                <a:ext cx="164388" cy="144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73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6900" y="2055813"/>
              <a:ext cx="2195513" cy="501650"/>
            </p14:xfrm>
          </p:contentPart>
        </mc:Choice>
        <mc:Fallback xmlns="">
          <p:pic>
            <p:nvPicPr>
              <p:cNvPr id="573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68616" y="2053294"/>
                <a:ext cx="2212080" cy="505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73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2338" y="4213225"/>
              <a:ext cx="1062037" cy="282575"/>
            </p14:xfrm>
          </p:contentPart>
        </mc:Choice>
        <mc:Fallback xmlns="">
          <p:pic>
            <p:nvPicPr>
              <p:cNvPr id="573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86938" y="4207429"/>
                <a:ext cx="1073557" cy="295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3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425" y="4559300"/>
              <a:ext cx="581025" cy="233363"/>
            </p14:xfrm>
          </p:contentPart>
        </mc:Choice>
        <mc:Fallback xmlns="">
          <p:pic>
            <p:nvPicPr>
              <p:cNvPr id="573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7282" y="4552828"/>
                <a:ext cx="591142" cy="246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36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4800" y="4508500"/>
              <a:ext cx="1901825" cy="515938"/>
            </p14:xfrm>
          </p:contentPart>
        </mc:Choice>
        <mc:Fallback xmlns="">
          <p:pic>
            <p:nvPicPr>
              <p:cNvPr id="5736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70829" y="4500944"/>
                <a:ext cx="1906879" cy="532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36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0775" y="4419600"/>
              <a:ext cx="873125" cy="319088"/>
            </p14:xfrm>
          </p:contentPart>
        </mc:Choice>
        <mc:Fallback xmlns="">
          <p:pic>
            <p:nvPicPr>
              <p:cNvPr id="5736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53577" y="4411668"/>
                <a:ext cx="884642" cy="333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736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6663" y="4367213"/>
              <a:ext cx="198437" cy="317500"/>
            </p14:xfrm>
          </p:contentPart>
        </mc:Choice>
        <mc:Fallback xmlns="">
          <p:pic>
            <p:nvPicPr>
              <p:cNvPr id="5736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38740" y="4362549"/>
                <a:ext cx="213203" cy="328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736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2750" y="4294188"/>
              <a:ext cx="1085850" cy="358775"/>
            </p14:xfrm>
          </p:contentPart>
        </mc:Choice>
        <mc:Fallback xmlns="">
          <p:pic>
            <p:nvPicPr>
              <p:cNvPr id="5736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89510" y="4288779"/>
                <a:ext cx="1091250" cy="365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736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5013" y="4197350"/>
              <a:ext cx="1841500" cy="360363"/>
            </p14:xfrm>
          </p:contentPart>
        </mc:Choice>
        <mc:Fallback xmlns="">
          <p:pic>
            <p:nvPicPr>
              <p:cNvPr id="5736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77093" y="4191945"/>
                <a:ext cx="1853741" cy="37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736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6325" y="6024563"/>
              <a:ext cx="474663" cy="242887"/>
            </p14:xfrm>
          </p:contentPart>
        </mc:Choice>
        <mc:Fallback xmlns="">
          <p:pic>
            <p:nvPicPr>
              <p:cNvPr id="5736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607734" y="6016200"/>
                <a:ext cx="484686" cy="258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736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4675" y="5335588"/>
              <a:ext cx="1354138" cy="412750"/>
            </p14:xfrm>
          </p:contentPart>
        </mc:Choice>
        <mc:Fallback xmlns="">
          <p:pic>
            <p:nvPicPr>
              <p:cNvPr id="5736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49994" y="5330176"/>
                <a:ext cx="1362779" cy="423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737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1900" y="4975225"/>
              <a:ext cx="309563" cy="417513"/>
            </p14:xfrm>
          </p:contentPart>
        </mc:Choice>
        <mc:Fallback xmlns="">
          <p:pic>
            <p:nvPicPr>
              <p:cNvPr id="5737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76488" y="4973784"/>
                <a:ext cx="316418" cy="423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737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88338" y="4719638"/>
              <a:ext cx="989012" cy="573087"/>
            </p14:xfrm>
          </p:contentPart>
        </mc:Choice>
        <mc:Fallback xmlns="">
          <p:pic>
            <p:nvPicPr>
              <p:cNvPr id="5737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287257" y="4718199"/>
                <a:ext cx="991535" cy="577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737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7813" y="5195888"/>
              <a:ext cx="163512" cy="122237"/>
            </p14:xfrm>
          </p:contentPart>
        </mc:Choice>
        <mc:Fallback xmlns="">
          <p:pic>
            <p:nvPicPr>
              <p:cNvPr id="5737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084195" y="5189722"/>
                <a:ext cx="168215" cy="132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73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6663" y="4935538"/>
              <a:ext cx="889000" cy="311150"/>
            </p14:xfrm>
          </p:contentPart>
        </mc:Choice>
        <mc:Fallback xmlns="">
          <p:pic>
            <p:nvPicPr>
              <p:cNvPr id="573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037676" y="4927541"/>
                <a:ext cx="905896" cy="326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737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0288" y="4867275"/>
              <a:ext cx="625475" cy="317500"/>
            </p14:xfrm>
          </p:contentPart>
        </mc:Choice>
        <mc:Fallback xmlns="">
          <p:pic>
            <p:nvPicPr>
              <p:cNvPr id="5737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08846" y="4864755"/>
                <a:ext cx="629441" cy="326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37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5063" y="4899025"/>
              <a:ext cx="2433637" cy="806450"/>
            </p14:xfrm>
          </p:contentPart>
        </mc:Choice>
        <mc:Fallback xmlns="">
          <p:pic>
            <p:nvPicPr>
              <p:cNvPr id="5737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940742" y="4894703"/>
                <a:ext cx="2445159" cy="817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737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000" y="5364163"/>
              <a:ext cx="738188" cy="300037"/>
            </p14:xfrm>
          </p:contentPart>
        </mc:Choice>
        <mc:Fallback xmlns="">
          <p:pic>
            <p:nvPicPr>
              <p:cNvPr id="5737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6456" y="5359441"/>
                <a:ext cx="753993" cy="313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737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5725" y="5364163"/>
              <a:ext cx="882650" cy="273050"/>
            </p14:xfrm>
          </p:contentPart>
        </mc:Choice>
        <mc:Fallback xmlns="">
          <p:pic>
            <p:nvPicPr>
              <p:cNvPr id="5737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47802" y="5355801"/>
                <a:ext cx="896695" cy="2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737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400" y="5930900"/>
              <a:ext cx="1762125" cy="282575"/>
            </p14:xfrm>
          </p:contentPart>
        </mc:Choice>
        <mc:Fallback xmlns="">
          <p:pic>
            <p:nvPicPr>
              <p:cNvPr id="5737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2716" y="5925507"/>
                <a:ext cx="1768970" cy="292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737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35875" y="5367338"/>
              <a:ext cx="1544638" cy="438150"/>
            </p14:xfrm>
          </p:contentPart>
        </mc:Choice>
        <mc:Fallback xmlns="">
          <p:pic>
            <p:nvPicPr>
              <p:cNvPr id="5737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28682" y="5357625"/>
                <a:ext cx="1561541" cy="455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738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0838" y="5934075"/>
              <a:ext cx="315912" cy="406400"/>
            </p14:xfrm>
          </p:contentPart>
        </mc:Choice>
        <mc:Fallback xmlns="">
          <p:pic>
            <p:nvPicPr>
              <p:cNvPr id="5738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52183" y="5931185"/>
                <a:ext cx="33214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738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0275" y="5875338"/>
              <a:ext cx="1214438" cy="444500"/>
            </p14:xfrm>
          </p:contentPart>
        </mc:Choice>
        <mc:Fallback xmlns="">
          <p:pic>
            <p:nvPicPr>
              <p:cNvPr id="5738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733428" y="5869939"/>
                <a:ext cx="1223808" cy="457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738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5150" y="6621463"/>
              <a:ext cx="228600" cy="92075"/>
            </p14:xfrm>
          </p:contentPart>
        </mc:Choice>
        <mc:Fallback xmlns="">
          <p:pic>
            <p:nvPicPr>
              <p:cNvPr id="5738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370102" y="6617507"/>
                <a:ext cx="235090" cy="101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38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1238" y="6380163"/>
              <a:ext cx="1265237" cy="327025"/>
            </p14:xfrm>
          </p:contentPart>
        </mc:Choice>
        <mc:Fallback xmlns="">
          <p:pic>
            <p:nvPicPr>
              <p:cNvPr id="5738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812947" y="6373666"/>
                <a:ext cx="1280016" cy="340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38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0213" y="5918200"/>
              <a:ext cx="968375" cy="288925"/>
            </p14:xfrm>
          </p:contentPart>
        </mc:Choice>
        <mc:Fallback xmlns="">
          <p:pic>
            <p:nvPicPr>
              <p:cNvPr id="5738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71576" y="5912068"/>
                <a:ext cx="984209" cy="30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738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23213" y="5876925"/>
              <a:ext cx="831850" cy="280988"/>
            </p14:xfrm>
          </p:contentPart>
        </mc:Choice>
        <mc:Fallback xmlns="">
          <p:pic>
            <p:nvPicPr>
              <p:cNvPr id="5738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18892" y="5870785"/>
                <a:ext cx="837612" cy="296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738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4650" y="6510338"/>
              <a:ext cx="233363" cy="165100"/>
            </p14:xfrm>
          </p:contentPart>
        </mc:Choice>
        <mc:Fallback xmlns="">
          <p:pic>
            <p:nvPicPr>
              <p:cNvPr id="5738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17425" y="6503097"/>
                <a:ext cx="242033" cy="179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738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9475" y="6330950"/>
              <a:ext cx="1193800" cy="342900"/>
            </p14:xfrm>
          </p:contentPart>
        </mc:Choice>
        <mc:Fallback xmlns="">
          <p:pic>
            <p:nvPicPr>
              <p:cNvPr id="5738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222277" y="6324106"/>
                <a:ext cx="1206397" cy="358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738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" y="995363"/>
              <a:ext cx="573088" cy="334962"/>
            </p14:xfrm>
          </p:contentPart>
        </mc:Choice>
        <mc:Fallback xmlns="">
          <p:pic>
            <p:nvPicPr>
              <p:cNvPr id="5738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38089" y="993915"/>
                <a:ext cx="577762" cy="34039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7477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86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26325" y="-95250"/>
              <a:ext cx="1795463" cy="677863"/>
            </p14:xfrm>
          </p:contentPart>
        </mc:Choice>
        <mc:Fallback xmlns="">
          <p:pic>
            <p:nvPicPr>
              <p:cNvPr id="686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5246" y="-99204"/>
                <a:ext cx="1804457" cy="689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86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738" y="323850"/>
              <a:ext cx="989012" cy="339725"/>
            </p14:xfrm>
          </p:contentPart>
        </mc:Choice>
        <mc:Fallback xmlns="">
          <p:pic>
            <p:nvPicPr>
              <p:cNvPr id="686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296" y="317345"/>
                <a:ext cx="998026" cy="353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6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2963" y="220663"/>
              <a:ext cx="2528887" cy="500062"/>
            </p14:xfrm>
          </p:contentPart>
        </mc:Choice>
        <mc:Fallback xmlns="">
          <p:pic>
            <p:nvPicPr>
              <p:cNvPr id="686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7562" y="215616"/>
                <a:ext cx="2535728" cy="514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6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0313" y="209550"/>
              <a:ext cx="863600" cy="515938"/>
            </p14:xfrm>
          </p:contentPart>
        </mc:Choice>
        <mc:Fallback xmlns="">
          <p:pic>
            <p:nvPicPr>
              <p:cNvPr id="686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31310" y="203773"/>
                <a:ext cx="876205" cy="53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86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6700" y="11113"/>
              <a:ext cx="2676525" cy="1930400"/>
            </p14:xfrm>
          </p:contentPart>
        </mc:Choice>
        <mc:Fallback xmlns="">
          <p:pic>
            <p:nvPicPr>
              <p:cNvPr id="686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15620" y="5352"/>
                <a:ext cx="2680846" cy="1943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6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2575" y="2062163"/>
              <a:ext cx="892175" cy="627062"/>
            </p14:xfrm>
          </p:contentPart>
        </mc:Choice>
        <mc:Fallback xmlns="">
          <p:pic>
            <p:nvPicPr>
              <p:cNvPr id="686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26467" y="2054612"/>
                <a:ext cx="904032" cy="635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6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8700" y="976313"/>
              <a:ext cx="728663" cy="341312"/>
            </p14:xfrm>
          </p:contentPart>
        </mc:Choice>
        <mc:Fallback xmlns="">
          <p:pic>
            <p:nvPicPr>
              <p:cNvPr id="686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77981" y="971618"/>
                <a:ext cx="733696" cy="346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6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875" y="1244600"/>
              <a:ext cx="306388" cy="182563"/>
            </p14:xfrm>
          </p:contentPart>
        </mc:Choice>
        <mc:Fallback xmlns="">
          <p:pic>
            <p:nvPicPr>
              <p:cNvPr id="686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114" y="1242422"/>
                <a:ext cx="320069" cy="1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86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1563" y="1096963"/>
              <a:ext cx="831850" cy="341312"/>
            </p14:xfrm>
          </p:contentPart>
        </mc:Choice>
        <mc:Fallback xmlns="">
          <p:pic>
            <p:nvPicPr>
              <p:cNvPr id="686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5441" y="1088313"/>
                <a:ext cx="846975" cy="357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6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1063" y="1050925"/>
              <a:ext cx="755650" cy="304800"/>
            </p14:xfrm>
          </p:contentPart>
        </mc:Choice>
        <mc:Fallback xmlns="">
          <p:pic>
            <p:nvPicPr>
              <p:cNvPr id="686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45311" y="1042609"/>
                <a:ext cx="770030" cy="320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6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0388" y="1031875"/>
              <a:ext cx="1220787" cy="447675"/>
            </p14:xfrm>
          </p:contentPart>
        </mc:Choice>
        <mc:Fallback xmlns="">
          <p:pic>
            <p:nvPicPr>
              <p:cNvPr id="686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3908" y="1025403"/>
                <a:ext cx="1235187" cy="464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6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9150" y="1090613"/>
              <a:ext cx="1116013" cy="220662"/>
            </p14:xfrm>
          </p:contentPart>
        </mc:Choice>
        <mc:Fallback xmlns="">
          <p:pic>
            <p:nvPicPr>
              <p:cNvPr id="686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21575" y="1081960"/>
                <a:ext cx="1128998" cy="236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6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9763" y="2406650"/>
              <a:ext cx="958850" cy="604838"/>
            </p14:xfrm>
          </p:contentPart>
        </mc:Choice>
        <mc:Fallback xmlns="">
          <p:pic>
            <p:nvPicPr>
              <p:cNvPr id="686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86879" y="2405574"/>
                <a:ext cx="962815" cy="610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86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363" y="1698625"/>
              <a:ext cx="441325" cy="263525"/>
            </p14:xfrm>
          </p:contentPart>
        </mc:Choice>
        <mc:Fallback xmlns="">
          <p:pic>
            <p:nvPicPr>
              <p:cNvPr id="686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6496" y="1693550"/>
                <a:ext cx="456506" cy="278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6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16050" y="1693863"/>
              <a:ext cx="1022350" cy="347662"/>
            </p14:xfrm>
          </p:contentPart>
        </mc:Choice>
        <mc:Fallback xmlns="">
          <p:pic>
            <p:nvPicPr>
              <p:cNvPr id="686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14609" y="1688470"/>
                <a:ext cx="1031716" cy="362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6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6238" y="1646238"/>
              <a:ext cx="2279650" cy="428625"/>
            </p14:xfrm>
          </p:contentPart>
        </mc:Choice>
        <mc:Fallback xmlns="">
          <p:pic>
            <p:nvPicPr>
              <p:cNvPr id="686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10119" y="1639749"/>
                <a:ext cx="2291529" cy="444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86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1150" y="1647825"/>
              <a:ext cx="911225" cy="258763"/>
            </p14:xfrm>
          </p:contentPart>
        </mc:Choice>
        <mc:Fallback xmlns="">
          <p:pic>
            <p:nvPicPr>
              <p:cNvPr id="686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85030" y="1639896"/>
                <a:ext cx="918426" cy="274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6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4025" y="2146300"/>
              <a:ext cx="479425" cy="442913"/>
            </p14:xfrm>
          </p:contentPart>
        </mc:Choice>
        <mc:Fallback xmlns="">
          <p:pic>
            <p:nvPicPr>
              <p:cNvPr id="686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16065" y="2142342"/>
                <a:ext cx="493536" cy="454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6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9200" y="2146300"/>
              <a:ext cx="2278063" cy="469900"/>
            </p14:xfrm>
          </p:contentPart>
        </mc:Choice>
        <mc:Fallback xmlns="">
          <p:pic>
            <p:nvPicPr>
              <p:cNvPr id="686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82723" y="2138018"/>
                <a:ext cx="2286699" cy="487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63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4725" y="2559050"/>
              <a:ext cx="2379663" cy="458788"/>
            </p14:xfrm>
          </p:contentPart>
        </mc:Choice>
        <mc:Fallback xmlns="">
          <p:pic>
            <p:nvPicPr>
              <p:cNvPr id="6863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07887" y="2551102"/>
                <a:ext cx="2394419" cy="475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6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925" y="2746375"/>
              <a:ext cx="471488" cy="1970088"/>
            </p14:xfrm>
          </p:contentPart>
        </mc:Choice>
        <mc:Fallback xmlns="">
          <p:pic>
            <p:nvPicPr>
              <p:cNvPr id="686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3050" y="2743492"/>
                <a:ext cx="476878" cy="1975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86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7300" y="3562350"/>
              <a:ext cx="661988" cy="563563"/>
            </p14:xfrm>
          </p:contentPart>
        </mc:Choice>
        <mc:Fallback xmlns="">
          <p:pic>
            <p:nvPicPr>
              <p:cNvPr id="686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49021" y="3557681"/>
                <a:ext cx="677107" cy="576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86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2025" y="3660775"/>
              <a:ext cx="1333500" cy="398463"/>
            </p14:xfrm>
          </p:contentPart>
        </mc:Choice>
        <mc:Fallback xmlns="">
          <p:pic>
            <p:nvPicPr>
              <p:cNvPr id="686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27711" y="3655717"/>
                <a:ext cx="1346084" cy="411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6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0663" y="3644900"/>
              <a:ext cx="2663825" cy="282575"/>
            </p14:xfrm>
          </p:contentPart>
        </mc:Choice>
        <mc:Fallback xmlns="">
          <p:pic>
            <p:nvPicPr>
              <p:cNvPr id="686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25262" y="3637011"/>
                <a:ext cx="2673907" cy="297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86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9150" y="2887663"/>
              <a:ext cx="1851025" cy="519112"/>
            </p14:xfrm>
          </p:contentPart>
        </mc:Choice>
        <mc:Fallback xmlns="">
          <p:pic>
            <p:nvPicPr>
              <p:cNvPr id="686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25550" y="2884398"/>
                <a:ext cx="1862904" cy="531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86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4775" y="4306888"/>
              <a:ext cx="515938" cy="469900"/>
            </p14:xfrm>
          </p:contentPart>
        </mc:Choice>
        <mc:Fallback xmlns="">
          <p:pic>
            <p:nvPicPr>
              <p:cNvPr id="686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67246" y="4302939"/>
                <a:ext cx="529921" cy="481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6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4327525"/>
              <a:ext cx="1270000" cy="361950"/>
            </p14:xfrm>
          </p:contentPart>
        </mc:Choice>
        <mc:Fallback xmlns="">
          <p:pic>
            <p:nvPicPr>
              <p:cNvPr id="686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95920" y="4323563"/>
                <a:ext cx="1285110" cy="373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86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4238" y="647700"/>
              <a:ext cx="3829050" cy="125413"/>
            </p14:xfrm>
          </p:contentPart>
        </mc:Choice>
        <mc:Fallback xmlns="">
          <p:pic>
            <p:nvPicPr>
              <p:cNvPr id="686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50275" y="646267"/>
                <a:ext cx="3838778" cy="1322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9200" y="-838200"/>
            <a:ext cx="14411325" cy="800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93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0125" y="612775"/>
              <a:ext cx="925513" cy="311150"/>
            </p14:xfrm>
          </p:contentPart>
        </mc:Choice>
        <mc:Fallback xmlns="">
          <p:pic>
            <p:nvPicPr>
              <p:cNvPr id="593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6521" y="606285"/>
                <a:ext cx="934523" cy="323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3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5725" y="623888"/>
              <a:ext cx="708025" cy="274637"/>
            </p14:xfrm>
          </p:contentPart>
        </mc:Choice>
        <mc:Fallback xmlns="">
          <p:pic>
            <p:nvPicPr>
              <p:cNvPr id="593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4644" y="617058"/>
                <a:ext cx="715952" cy="286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3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4213" y="1263650"/>
              <a:ext cx="3224212" cy="371475"/>
            </p14:xfrm>
          </p:contentPart>
        </mc:Choice>
        <mc:Fallback xmlns="">
          <p:pic>
            <p:nvPicPr>
              <p:cNvPr id="593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8812" y="1256135"/>
                <a:ext cx="3230693" cy="382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3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913" y="2316163"/>
              <a:ext cx="5529262" cy="514350"/>
            </p14:xfrm>
          </p:contentPart>
        </mc:Choice>
        <mc:Fallback xmlns="">
          <p:pic>
            <p:nvPicPr>
              <p:cNvPr id="593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2673" y="2311481"/>
                <a:ext cx="5537902" cy="522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4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2303463"/>
              <a:ext cx="452437" cy="223837"/>
            </p14:xfrm>
          </p:contentPart>
        </mc:Choice>
        <mc:Fallback xmlns="">
          <p:pic>
            <p:nvPicPr>
              <p:cNvPr id="594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42799" y="2300936"/>
                <a:ext cx="461471" cy="229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4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338" y="4289425"/>
              <a:ext cx="3159125" cy="1600200"/>
            </p14:xfrm>
          </p:contentPart>
        </mc:Choice>
        <mc:Fallback xmlns="">
          <p:pic>
            <p:nvPicPr>
              <p:cNvPr id="594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8178" y="4282942"/>
                <a:ext cx="3166685" cy="1611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4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000" y="3048000"/>
              <a:ext cx="889000" cy="319088"/>
            </p14:xfrm>
          </p:contentPart>
        </mc:Choice>
        <mc:Fallback xmlns="">
          <p:pic>
            <p:nvPicPr>
              <p:cNvPr id="594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1038" y="3046556"/>
                <a:ext cx="894403" cy="325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4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588" y="4594225"/>
              <a:ext cx="3051175" cy="1249363"/>
            </p14:xfrm>
          </p:contentPart>
        </mc:Choice>
        <mc:Fallback xmlns="">
          <p:pic>
            <p:nvPicPr>
              <p:cNvPr id="594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707" y="4589173"/>
                <a:ext cx="3059457" cy="1259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94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3225" y="4013200"/>
              <a:ext cx="622300" cy="509588"/>
            </p14:xfrm>
          </p:contentPart>
        </mc:Choice>
        <mc:Fallback xmlns="">
          <p:pic>
            <p:nvPicPr>
              <p:cNvPr id="594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39984" y="4008162"/>
                <a:ext cx="630583" cy="519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94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3575" y="1443038"/>
              <a:ext cx="3024188" cy="792162"/>
            </p14:xfrm>
          </p:contentPart>
        </mc:Choice>
        <mc:Fallback xmlns="">
          <p:pic>
            <p:nvPicPr>
              <p:cNvPr id="594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41774" y="1440516"/>
                <a:ext cx="3030310" cy="798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94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88450" y="1914525"/>
              <a:ext cx="1789113" cy="2609850"/>
            </p14:xfrm>
          </p:contentPart>
        </mc:Choice>
        <mc:Fallback xmlns="">
          <p:pic>
            <p:nvPicPr>
              <p:cNvPr id="594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85209" y="1910565"/>
                <a:ext cx="1796676" cy="2618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94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9513" y="2428875"/>
              <a:ext cx="2640012" cy="2055813"/>
            </p14:xfrm>
          </p:contentPart>
        </mc:Choice>
        <mc:Fallback xmlns="">
          <p:pic>
            <p:nvPicPr>
              <p:cNvPr id="594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28432" y="2424191"/>
                <a:ext cx="2647582" cy="2061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94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7763" y="4489450"/>
              <a:ext cx="3343275" cy="981075"/>
            </p14:xfrm>
          </p:contentPart>
        </mc:Choice>
        <mc:Fallback xmlns="">
          <p:pic>
            <p:nvPicPr>
              <p:cNvPr id="594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94163" y="4486215"/>
                <a:ext cx="3352995" cy="987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94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4863" y="6162675"/>
              <a:ext cx="3268662" cy="925513"/>
            </p14:xfrm>
          </p:contentPart>
        </mc:Choice>
        <mc:Fallback xmlns="">
          <p:pic>
            <p:nvPicPr>
              <p:cNvPr id="594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11625" y="6155481"/>
                <a:ext cx="3277298" cy="9363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8991599" cy="493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04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7263" y="4370388"/>
              <a:ext cx="1984375" cy="282575"/>
            </p14:xfrm>
          </p:contentPart>
        </mc:Choice>
        <mc:Fallback xmlns="">
          <p:pic>
            <p:nvPicPr>
              <p:cNvPr id="604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23" y="4369305"/>
                <a:ext cx="1988335" cy="288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42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3588" y="4446588"/>
              <a:ext cx="661987" cy="131762"/>
            </p14:xfrm>
          </p:contentPart>
        </mc:Choice>
        <mc:Fallback xmlns="">
          <p:pic>
            <p:nvPicPr>
              <p:cNvPr id="6042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2146" y="4441908"/>
                <a:ext cx="668117" cy="1400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3"/>
            <a:ext cx="9132747" cy="513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144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600" y="900113"/>
              <a:ext cx="1281113" cy="444500"/>
            </p14:xfrm>
          </p:contentPart>
        </mc:Choice>
        <mc:Fallback xmlns="">
          <p:pic>
            <p:nvPicPr>
              <p:cNvPr id="6144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558" y="893629"/>
                <a:ext cx="1292999" cy="456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144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3388" y="1457325"/>
              <a:ext cx="882650" cy="222250"/>
            </p14:xfrm>
          </p:contentPart>
        </mc:Choice>
        <mc:Fallback xmlns="">
          <p:pic>
            <p:nvPicPr>
              <p:cNvPr id="6144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1948" y="1453740"/>
                <a:ext cx="885531" cy="228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14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3138" y="1576388"/>
              <a:ext cx="1016000" cy="201612"/>
            </p14:xfrm>
          </p:contentPart>
        </mc:Choice>
        <mc:Fallback xmlns="">
          <p:pic>
            <p:nvPicPr>
              <p:cNvPr id="614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2415" y="1572406"/>
                <a:ext cx="1020699" cy="20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44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063" y="2755900"/>
              <a:ext cx="5680075" cy="2457450"/>
            </p14:xfrm>
          </p:contentPart>
        </mc:Choice>
        <mc:Fallback xmlns="">
          <p:pic>
            <p:nvPicPr>
              <p:cNvPr id="6144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941" y="2751942"/>
                <a:ext cx="5690158" cy="2468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144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5488" y="4192588"/>
              <a:ext cx="322262" cy="207962"/>
            </p14:xfrm>
          </p:contentPart>
        </mc:Choice>
        <mc:Fallback xmlns="">
          <p:pic>
            <p:nvPicPr>
              <p:cNvPr id="6144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62959" y="4187919"/>
                <a:ext cx="329126" cy="213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45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1350" y="3360738"/>
              <a:ext cx="1009650" cy="2093912"/>
            </p14:xfrm>
          </p:contentPart>
        </mc:Choice>
        <mc:Fallback xmlns="">
          <p:pic>
            <p:nvPicPr>
              <p:cNvPr id="6145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47747" y="3355698"/>
                <a:ext cx="1017938" cy="2102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45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7988" y="4284663"/>
              <a:ext cx="1035050" cy="823912"/>
            </p14:xfrm>
          </p:contentPart>
        </mc:Choice>
        <mc:Fallback xmlns="">
          <p:pic>
            <p:nvPicPr>
              <p:cNvPr id="6145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6907" y="4280705"/>
                <a:ext cx="1042616" cy="831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45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7275" y="4718050"/>
              <a:ext cx="1154113" cy="200025"/>
            </p14:xfrm>
          </p:contentPart>
        </mc:Choice>
        <mc:Fallback xmlns="">
          <p:pic>
            <p:nvPicPr>
              <p:cNvPr id="6145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91512" y="4711912"/>
                <a:ext cx="1163478" cy="213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45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0525" y="5192713"/>
              <a:ext cx="1325563" cy="473075"/>
            </p14:xfrm>
          </p:contentPart>
        </mc:Choice>
        <mc:Fallback xmlns="">
          <p:pic>
            <p:nvPicPr>
              <p:cNvPr id="6145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67284" y="5185883"/>
                <a:ext cx="1334926" cy="4849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9139"/>
            <a:ext cx="9130339" cy="491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6263"/>
            <a:ext cx="8807253" cy="498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47700"/>
            <a:ext cx="9032636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61989"/>
            <a:ext cx="8435354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1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163" y="185738"/>
              <a:ext cx="661987" cy="230187"/>
            </p14:xfrm>
          </p:contentPart>
        </mc:Choice>
        <mc:Fallback xmlns="">
          <p:pic>
            <p:nvPicPr>
              <p:cNvPr id="61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84" y="174193"/>
                <a:ext cx="684390" cy="25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0175" y="114300"/>
              <a:ext cx="234950" cy="449263"/>
            </p14:xfrm>
          </p:contentPart>
        </mc:Choice>
        <mc:Fallback xmlns="">
          <p:pic>
            <p:nvPicPr>
              <p:cNvPr id="61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9004" y="102392"/>
                <a:ext cx="258373" cy="47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2163" y="134938"/>
              <a:ext cx="1268412" cy="427037"/>
            </p14:xfrm>
          </p:contentPart>
        </mc:Choice>
        <mc:Fallback xmlns="">
          <p:pic>
            <p:nvPicPr>
              <p:cNvPr id="61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1353" y="123671"/>
                <a:ext cx="1285709" cy="451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6963" y="73025"/>
              <a:ext cx="1276350" cy="354013"/>
            </p14:xfrm>
          </p:contentPart>
        </mc:Choice>
        <mc:Fallback xmlns="">
          <p:pic>
            <p:nvPicPr>
              <p:cNvPr id="61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6153" y="61116"/>
                <a:ext cx="1299052" cy="37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4650" y="928688"/>
              <a:ext cx="304800" cy="292100"/>
            </p14:xfrm>
          </p:contentPart>
        </mc:Choice>
        <mc:Fallback xmlns="">
          <p:pic>
            <p:nvPicPr>
              <p:cNvPr id="61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3738" y="918178"/>
                <a:ext cx="323350" cy="308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3625" y="993775"/>
              <a:ext cx="492125" cy="174625"/>
            </p14:xfrm>
          </p:contentPart>
        </mc:Choice>
        <mc:Fallback xmlns="">
          <p:pic>
            <p:nvPicPr>
              <p:cNvPr id="61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2138" y="982590"/>
                <a:ext cx="515816" cy="198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8650" y="779463"/>
              <a:ext cx="349250" cy="352425"/>
            </p14:xfrm>
          </p:contentPart>
        </mc:Choice>
        <mc:Fallback xmlns="">
          <p:pic>
            <p:nvPicPr>
              <p:cNvPr id="61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56370" y="771200"/>
                <a:ext cx="373809" cy="372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1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2863" y="731838"/>
              <a:ext cx="549275" cy="360362"/>
            </p14:xfrm>
          </p:contentPart>
        </mc:Choice>
        <mc:Fallback xmlns="">
          <p:pic>
            <p:nvPicPr>
              <p:cNvPr id="61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41307" y="719238"/>
                <a:ext cx="574915" cy="384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4400" y="706438"/>
              <a:ext cx="398463" cy="377825"/>
            </p14:xfrm>
          </p:contentPart>
        </mc:Choice>
        <mc:Fallback xmlns="">
          <p:pic>
            <p:nvPicPr>
              <p:cNvPr id="61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6114" y="693820"/>
                <a:ext cx="412874" cy="402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3650" y="1581150"/>
              <a:ext cx="47625" cy="63500"/>
            </p14:xfrm>
          </p:contentPart>
        </mc:Choice>
        <mc:Fallback xmlns="">
          <p:pic>
            <p:nvPicPr>
              <p:cNvPr id="61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65352" y="1573075"/>
                <a:ext cx="63861" cy="75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3925" y="1633538"/>
              <a:ext cx="354013" cy="382587"/>
            </p14:xfrm>
          </p:contentPart>
        </mc:Choice>
        <mc:Fallback xmlns="">
          <p:pic>
            <p:nvPicPr>
              <p:cNvPr id="61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2704" y="1624207"/>
                <a:ext cx="377179" cy="403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0550" y="1695450"/>
              <a:ext cx="1395413" cy="276225"/>
            </p14:xfrm>
          </p:contentPart>
        </mc:Choice>
        <mc:Fallback xmlns="">
          <p:pic>
            <p:nvPicPr>
              <p:cNvPr id="61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49378" y="1685313"/>
                <a:ext cx="1418478" cy="297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2225" y="1525588"/>
              <a:ext cx="1252538" cy="469900"/>
            </p14:xfrm>
          </p:contentPart>
        </mc:Choice>
        <mc:Fallback xmlns="">
          <p:pic>
            <p:nvPicPr>
              <p:cNvPr id="61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19988" y="1516204"/>
                <a:ext cx="1273414" cy="489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6688" y="1624013"/>
              <a:ext cx="550862" cy="173037"/>
            </p14:xfrm>
          </p:contentPart>
        </mc:Choice>
        <mc:Fallback xmlns="">
          <p:pic>
            <p:nvPicPr>
              <p:cNvPr id="61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35152" y="1612042"/>
                <a:ext cx="572132" cy="196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838" y="2362200"/>
              <a:ext cx="419100" cy="427038"/>
            </p14:xfrm>
          </p:contentPart>
        </mc:Choice>
        <mc:Fallback xmlns="">
          <p:pic>
            <p:nvPicPr>
              <p:cNvPr id="61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7657" y="2352519"/>
                <a:ext cx="441822" cy="448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2600" y="2332038"/>
              <a:ext cx="952500" cy="293687"/>
            </p14:xfrm>
          </p:contentPart>
        </mc:Choice>
        <mc:Fallback xmlns="">
          <p:pic>
            <p:nvPicPr>
              <p:cNvPr id="61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42509" y="2320088"/>
                <a:ext cx="970880" cy="31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6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9638" y="2347913"/>
              <a:ext cx="109537" cy="93662"/>
            </p14:xfrm>
          </p:contentPart>
        </mc:Choice>
        <mc:Fallback xmlns="">
          <p:pic>
            <p:nvPicPr>
              <p:cNvPr id="616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07629" y="2338942"/>
                <a:ext cx="131372" cy="109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6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300" y="3122613"/>
              <a:ext cx="438150" cy="434975"/>
            </p14:xfrm>
          </p:contentPart>
        </mc:Choice>
        <mc:Fallback xmlns="">
          <p:pic>
            <p:nvPicPr>
              <p:cNvPr id="616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5194" y="3112907"/>
                <a:ext cx="461079" cy="456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6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5775" y="3135313"/>
              <a:ext cx="990600" cy="384175"/>
            </p14:xfrm>
          </p:contentPart>
        </mc:Choice>
        <mc:Fallback xmlns="">
          <p:pic>
            <p:nvPicPr>
              <p:cNvPr id="616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44608" y="3123353"/>
                <a:ext cx="1007890" cy="409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6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8550" y="3105150"/>
              <a:ext cx="774700" cy="296863"/>
            </p14:xfrm>
          </p:contentPart>
        </mc:Choice>
        <mc:Fallback xmlns="">
          <p:pic>
            <p:nvPicPr>
              <p:cNvPr id="616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27740" y="3093635"/>
                <a:ext cx="796680" cy="317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6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8688" y="3863975"/>
              <a:ext cx="530225" cy="460375"/>
            </p14:xfrm>
          </p:contentPart>
        </mc:Choice>
        <mc:Fallback xmlns="">
          <p:pic>
            <p:nvPicPr>
              <p:cNvPr id="616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7476" y="3854616"/>
                <a:ext cx="553011" cy="481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6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8025" y="3902075"/>
              <a:ext cx="908050" cy="301625"/>
            </p14:xfrm>
          </p:contentPart>
        </mc:Choice>
        <mc:Fallback xmlns="">
          <p:pic>
            <p:nvPicPr>
              <p:cNvPr id="616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7592" y="3890890"/>
                <a:ext cx="928916" cy="323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6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2975" y="3927475"/>
              <a:ext cx="895350" cy="236538"/>
            </p14:xfrm>
          </p:contentPart>
        </mc:Choice>
        <mc:Fallback xmlns="">
          <p:pic>
            <p:nvPicPr>
              <p:cNvPr id="616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71806" y="3915937"/>
                <a:ext cx="918409" cy="256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7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4238" y="4016375"/>
              <a:ext cx="9525" cy="3175"/>
            </p14:xfrm>
          </p:contentPart>
        </mc:Choice>
        <mc:Fallback xmlns="">
          <p:pic>
            <p:nvPicPr>
              <p:cNvPr id="617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86370" y="4007203"/>
                <a:ext cx="28161" cy="19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17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775" y="476250"/>
              <a:ext cx="4419600" cy="325438"/>
            </p14:xfrm>
          </p:contentPart>
        </mc:Choice>
        <mc:Fallback xmlns="">
          <p:pic>
            <p:nvPicPr>
              <p:cNvPr id="617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9771" y="467230"/>
                <a:ext cx="4437608" cy="33878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42939"/>
            <a:ext cx="9067800" cy="568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8638"/>
            <a:ext cx="8935489" cy="503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95339"/>
            <a:ext cx="8991600" cy="503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" y="895350"/>
            <a:ext cx="8896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895350"/>
            <a:ext cx="8905875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113" y="933450"/>
            <a:ext cx="886777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3" y="1081088"/>
            <a:ext cx="90963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14363"/>
            <a:ext cx="8672391" cy="487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458200" cy="4860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88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7563" y="1682750"/>
              <a:ext cx="4219575" cy="2935288"/>
            </p14:xfrm>
          </p:contentPart>
        </mc:Choice>
        <mc:Fallback xmlns="">
          <p:pic>
            <p:nvPicPr>
              <p:cNvPr id="788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62" y="1673388"/>
                <a:ext cx="4237937" cy="2955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88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2800" y="2122488"/>
              <a:ext cx="2706688" cy="2328862"/>
            </p14:xfrm>
          </p:contentPart>
        </mc:Choice>
        <mc:Fallback xmlns="">
          <p:pic>
            <p:nvPicPr>
              <p:cNvPr id="788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5598" y="2112048"/>
                <a:ext cx="2718931" cy="2346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88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625" y="3221038"/>
              <a:ext cx="5238750" cy="2293937"/>
            </p14:xfrm>
          </p:contentPart>
        </mc:Choice>
        <mc:Fallback xmlns="">
          <p:pic>
            <p:nvPicPr>
              <p:cNvPr id="788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263" y="3210591"/>
                <a:ext cx="5258194" cy="2315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88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9788" y="4746625"/>
              <a:ext cx="1617662" cy="417513"/>
            </p14:xfrm>
          </p:contentPart>
        </mc:Choice>
        <mc:Fallback xmlns="">
          <p:pic>
            <p:nvPicPr>
              <p:cNvPr id="788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10067" y="4734717"/>
                <a:ext cx="1638904" cy="44060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1975"/>
            <a:ext cx="8915400" cy="497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98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388" y="854075"/>
              <a:ext cx="554037" cy="265113"/>
            </p14:xfrm>
          </p:contentPart>
        </mc:Choice>
        <mc:Fallback xmlns="">
          <p:pic>
            <p:nvPicPr>
              <p:cNvPr id="798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59" y="843615"/>
                <a:ext cx="572867" cy="285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98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625" y="4467225"/>
              <a:ext cx="254000" cy="241300"/>
            </p14:xfrm>
          </p:contentPart>
        </mc:Choice>
        <mc:Fallback xmlns="">
          <p:pic>
            <p:nvPicPr>
              <p:cNvPr id="798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338" y="4458221"/>
                <a:ext cx="271654" cy="257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98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6863" y="3489325"/>
              <a:ext cx="1038225" cy="638175"/>
            </p14:xfrm>
          </p:contentPart>
        </mc:Choice>
        <mc:Fallback xmlns="">
          <p:pic>
            <p:nvPicPr>
              <p:cNvPr id="798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8572" y="3479607"/>
                <a:ext cx="1050121" cy="656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8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7388" y="3378200"/>
              <a:ext cx="1019175" cy="782638"/>
            </p14:xfrm>
          </p:contentPart>
        </mc:Choice>
        <mc:Fallback xmlns="">
          <p:pic>
            <p:nvPicPr>
              <p:cNvPr id="798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0193" y="3368805"/>
                <a:ext cx="1036803" cy="8007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1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0588" y="398463"/>
              <a:ext cx="1147762" cy="246062"/>
            </p14:xfrm>
          </p:contentPart>
        </mc:Choice>
        <mc:Fallback xmlns="">
          <p:pic>
            <p:nvPicPr>
              <p:cNvPr id="71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937" y="388736"/>
                <a:ext cx="1167949" cy="265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5088" y="311150"/>
              <a:ext cx="1633537" cy="439738"/>
            </p14:xfrm>
          </p:contentPart>
        </mc:Choice>
        <mc:Fallback xmlns="">
          <p:pic>
            <p:nvPicPr>
              <p:cNvPr id="71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7155" y="300013"/>
                <a:ext cx="1653731" cy="461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1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3763" y="803275"/>
              <a:ext cx="4095750" cy="1643063"/>
            </p14:xfrm>
          </p:contentPart>
        </mc:Choice>
        <mc:Fallback xmlns="">
          <p:pic>
            <p:nvPicPr>
              <p:cNvPr id="71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836" y="793907"/>
                <a:ext cx="4113766" cy="1662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1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5713" y="2508250"/>
              <a:ext cx="3252787" cy="1668463"/>
            </p14:xfrm>
          </p:contentPart>
        </mc:Choice>
        <mc:Fallback xmlns="">
          <p:pic>
            <p:nvPicPr>
              <p:cNvPr id="71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5989" y="2498171"/>
                <a:ext cx="3275116" cy="1685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7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2475" y="1654175"/>
              <a:ext cx="1111250" cy="257175"/>
            </p14:xfrm>
          </p:contentPart>
        </mc:Choice>
        <mc:Fallback xmlns="">
          <p:pic>
            <p:nvPicPr>
              <p:cNvPr id="717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21301" y="1643369"/>
                <a:ext cx="1128191" cy="279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6250" y="2138363"/>
              <a:ext cx="1270000" cy="2938462"/>
            </p14:xfrm>
          </p:contentPart>
        </mc:Choice>
        <mc:Fallback xmlns="">
          <p:pic>
            <p:nvPicPr>
              <p:cNvPr id="71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5049" y="2127925"/>
                <a:ext cx="1288788" cy="2961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7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8825" y="3871913"/>
              <a:ext cx="12700" cy="1587"/>
            </p14:xfrm>
          </p:contentPart>
        </mc:Choice>
        <mc:Fallback xmlns="">
          <p:pic>
            <p:nvPicPr>
              <p:cNvPr id="717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34944" y="3854456"/>
                <a:ext cx="20461" cy="3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7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3813" y="4510088"/>
              <a:ext cx="1924050" cy="584200"/>
            </p14:xfrm>
          </p:contentPart>
        </mc:Choice>
        <mc:Fallback xmlns="">
          <p:pic>
            <p:nvPicPr>
              <p:cNvPr id="717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64454" y="4501406"/>
                <a:ext cx="1946368" cy="605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7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300" y="2774950"/>
              <a:ext cx="1738313" cy="404813"/>
            </p14:xfrm>
          </p:contentPart>
        </mc:Choice>
        <mc:Fallback xmlns="">
          <p:pic>
            <p:nvPicPr>
              <p:cNvPr id="717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3341" y="2763425"/>
                <a:ext cx="1759551" cy="427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8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4113" y="4579938"/>
              <a:ext cx="1824037" cy="444500"/>
            </p14:xfrm>
          </p:contentPart>
        </mc:Choice>
        <mc:Fallback xmlns="">
          <p:pic>
            <p:nvPicPr>
              <p:cNvPr id="718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1501" y="4568411"/>
                <a:ext cx="1848900" cy="465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8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6713" y="2000250"/>
              <a:ext cx="601662" cy="393700"/>
            </p14:xfrm>
          </p:contentPart>
        </mc:Choice>
        <mc:Fallback xmlns="">
          <p:pic>
            <p:nvPicPr>
              <p:cNvPr id="718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6607" y="1989503"/>
                <a:ext cx="622596" cy="416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8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0950" y="2401888"/>
              <a:ext cx="1227138" cy="373062"/>
            </p14:xfrm>
          </p:contentPart>
        </mc:Choice>
        <mc:Fallback xmlns="">
          <p:pic>
            <p:nvPicPr>
              <p:cNvPr id="718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40868" y="2389369"/>
                <a:ext cx="1249463" cy="396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8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1800" y="3633788"/>
              <a:ext cx="11113" cy="382587"/>
            </p14:xfrm>
          </p:contentPart>
        </mc:Choice>
        <mc:Fallback xmlns="">
          <p:pic>
            <p:nvPicPr>
              <p:cNvPr id="718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92479" y="3623321"/>
                <a:ext cx="32622" cy="405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8625" y="3597275"/>
              <a:ext cx="690563" cy="436563"/>
            </p14:xfrm>
          </p:contentPart>
        </mc:Choice>
        <mc:Fallback xmlns="">
          <p:pic>
            <p:nvPicPr>
              <p:cNvPr id="71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89269" y="3586821"/>
                <a:ext cx="712874" cy="459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18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7513" y="4019550"/>
              <a:ext cx="727075" cy="30163"/>
            </p14:xfrm>
          </p:contentPart>
        </mc:Choice>
        <mc:Fallback xmlns="">
          <p:pic>
            <p:nvPicPr>
              <p:cNvPr id="718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8150" y="4007840"/>
                <a:ext cx="748322" cy="51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18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0013" y="4027488"/>
              <a:ext cx="346075" cy="423862"/>
            </p14:xfrm>
          </p:contentPart>
        </mc:Choice>
        <mc:Fallback xmlns="">
          <p:pic>
            <p:nvPicPr>
              <p:cNvPr id="718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57769" y="4017387"/>
                <a:ext cx="368402" cy="443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8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9375" y="4386263"/>
              <a:ext cx="1255713" cy="82550"/>
            </p14:xfrm>
          </p:contentPart>
        </mc:Choice>
        <mc:Fallback xmlns="">
          <p:pic>
            <p:nvPicPr>
              <p:cNvPr id="718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39646" y="4374007"/>
                <a:ext cx="1277692" cy="104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18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9188" y="4059238"/>
              <a:ext cx="179387" cy="339725"/>
            </p14:xfrm>
          </p:contentPart>
        </mc:Choice>
        <mc:Fallback xmlns="">
          <p:pic>
            <p:nvPicPr>
              <p:cNvPr id="718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79020" y="4049511"/>
                <a:ext cx="202991" cy="362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18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8225" y="2271713"/>
              <a:ext cx="1352550" cy="571500"/>
            </p14:xfrm>
          </p:contentPart>
        </mc:Choice>
        <mc:Fallback xmlns="">
          <p:pic>
            <p:nvPicPr>
              <p:cNvPr id="718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97782" y="2261276"/>
                <a:ext cx="1374876" cy="593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19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7913" y="2816225"/>
              <a:ext cx="211137" cy="122238"/>
            </p14:xfrm>
          </p:contentPart>
        </mc:Choice>
        <mc:Fallback xmlns="">
          <p:pic>
            <p:nvPicPr>
              <p:cNvPr id="719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09324" y="2807545"/>
                <a:ext cx="230461" cy="1363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08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500" y="460375"/>
              <a:ext cx="1544638" cy="504825"/>
            </p14:xfrm>
          </p:contentPart>
        </mc:Choice>
        <mc:Fallback xmlns="">
          <p:pic>
            <p:nvPicPr>
              <p:cNvPr id="808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435" y="451721"/>
                <a:ext cx="1562252" cy="52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9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4250" y="647700"/>
              <a:ext cx="841375" cy="415925"/>
            </p14:xfrm>
          </p:contentPart>
        </mc:Choice>
        <mc:Fallback xmlns="">
          <p:pic>
            <p:nvPicPr>
              <p:cNvPr id="809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3449" y="637943"/>
                <a:ext cx="864056" cy="438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9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2325" y="2325688"/>
              <a:ext cx="3175" cy="1587"/>
            </p14:xfrm>
          </p:contentPart>
        </mc:Choice>
        <mc:Fallback xmlns="">
          <p:pic>
            <p:nvPicPr>
              <p:cNvPr id="809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7880" y="2320927"/>
                <a:ext cx="14288" cy="10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9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488" y="1039813"/>
              <a:ext cx="2722562" cy="3332162"/>
            </p14:xfrm>
          </p:contentPart>
        </mc:Choice>
        <mc:Fallback xmlns="">
          <p:pic>
            <p:nvPicPr>
              <p:cNvPr id="809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400" y="1030091"/>
                <a:ext cx="2742737" cy="3353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9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625" y="1444625"/>
              <a:ext cx="609600" cy="255588"/>
            </p14:xfrm>
          </p:contentPart>
        </mc:Choice>
        <mc:Fallback xmlns="">
          <p:pic>
            <p:nvPicPr>
              <p:cNvPr id="809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7110" y="1434905"/>
                <a:ext cx="625434" cy="273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90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4588" y="1541463"/>
              <a:ext cx="176212" cy="249237"/>
            </p14:xfrm>
          </p:contentPart>
        </mc:Choice>
        <mc:Fallback xmlns="">
          <p:pic>
            <p:nvPicPr>
              <p:cNvPr id="8090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5868" y="1529526"/>
                <a:ext cx="196921" cy="274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09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7563" y="1414463"/>
              <a:ext cx="500062" cy="227012"/>
            </p14:xfrm>
          </p:contentPart>
        </mc:Choice>
        <mc:Fallback xmlns="">
          <p:pic>
            <p:nvPicPr>
              <p:cNvPr id="809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7100" y="1403566"/>
                <a:ext cx="521349" cy="250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9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6863" y="1358900"/>
              <a:ext cx="515937" cy="277813"/>
            </p14:xfrm>
          </p:contentPart>
        </mc:Choice>
        <mc:Fallback xmlns="">
          <p:pic>
            <p:nvPicPr>
              <p:cNvPr id="809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4957" y="1348090"/>
                <a:ext cx="540110" cy="301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9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0800" y="1227138"/>
              <a:ext cx="849313" cy="280987"/>
            </p14:xfrm>
          </p:contentPart>
        </mc:Choice>
        <mc:Fallback xmlns="">
          <p:pic>
            <p:nvPicPr>
              <p:cNvPr id="809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48533" y="1217051"/>
                <a:ext cx="874929" cy="303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9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0963" y="1474788"/>
              <a:ext cx="488950" cy="231775"/>
            </p14:xfrm>
          </p:contentPart>
        </mc:Choice>
        <mc:Fallback xmlns="">
          <p:pic>
            <p:nvPicPr>
              <p:cNvPr id="809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9834" y="1462874"/>
                <a:ext cx="511567" cy="256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09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2025" y="1714500"/>
              <a:ext cx="198438" cy="246063"/>
            </p14:xfrm>
          </p:contentPart>
        </mc:Choice>
        <mc:Fallback xmlns="">
          <p:pic>
            <p:nvPicPr>
              <p:cNvPr id="809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1581" y="1703022"/>
                <a:ext cx="220767" cy="26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9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6575" y="1700213"/>
              <a:ext cx="844550" cy="436562"/>
            </p14:xfrm>
          </p:contentPart>
        </mc:Choice>
        <mc:Fallback xmlns="">
          <p:pic>
            <p:nvPicPr>
              <p:cNvPr id="809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64680" y="1690480"/>
                <a:ext cx="868340" cy="459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9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3525" y="2266950"/>
              <a:ext cx="1558925" cy="760413"/>
            </p14:xfrm>
          </p:contentPart>
        </mc:Choice>
        <mc:Fallback xmlns="">
          <p:pic>
            <p:nvPicPr>
              <p:cNvPr id="809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37766" y="2257957"/>
                <a:ext cx="1573683" cy="779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9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9513" y="2678113"/>
              <a:ext cx="6356350" cy="1160462"/>
            </p14:xfrm>
          </p:contentPart>
        </mc:Choice>
        <mc:Fallback xmlns="">
          <p:pic>
            <p:nvPicPr>
              <p:cNvPr id="809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70512" y="2668737"/>
                <a:ext cx="6372911" cy="1181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9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8613" y="3549650"/>
              <a:ext cx="2020887" cy="652463"/>
            </p14:xfrm>
          </p:contentPart>
        </mc:Choice>
        <mc:Fallback xmlns="">
          <p:pic>
            <p:nvPicPr>
              <p:cNvPr id="809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7810" y="3538426"/>
                <a:ext cx="2044654" cy="67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9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5013" y="3332163"/>
              <a:ext cx="2111375" cy="884237"/>
            </p14:xfrm>
          </p:contentPart>
        </mc:Choice>
        <mc:Fallback xmlns="">
          <p:pic>
            <p:nvPicPr>
              <p:cNvPr id="809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05293" y="3324229"/>
                <a:ext cx="2133695" cy="901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91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4688" y="4071938"/>
              <a:ext cx="1112837" cy="368300"/>
            </p14:xfrm>
          </p:contentPart>
        </mc:Choice>
        <mc:Fallback xmlns="">
          <p:pic>
            <p:nvPicPr>
              <p:cNvPr id="8091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76047" y="4063272"/>
                <a:ext cx="1132278" cy="387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09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438" y="4362450"/>
              <a:ext cx="1154112" cy="355600"/>
            </p14:xfrm>
          </p:contentPart>
        </mc:Choice>
        <mc:Fallback xmlns="">
          <p:pic>
            <p:nvPicPr>
              <p:cNvPr id="809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8511" y="4352673"/>
                <a:ext cx="1169246" cy="3769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92196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9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1063" y="5549900"/>
              <a:ext cx="1217612" cy="428625"/>
            </p14:xfrm>
          </p:contentPart>
        </mc:Choice>
        <mc:Fallback xmlns="">
          <p:pic>
            <p:nvPicPr>
              <p:cNvPr id="819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2412" y="5537581"/>
                <a:ext cx="1233112" cy="45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19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8225" y="5614988"/>
              <a:ext cx="1462088" cy="254000"/>
            </p14:xfrm>
          </p:contentPart>
        </mc:Choice>
        <mc:Fallback xmlns="">
          <p:pic>
            <p:nvPicPr>
              <p:cNvPr id="819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8866" y="5605260"/>
                <a:ext cx="1481165" cy="273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19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05650" y="5932488"/>
              <a:ext cx="923925" cy="361950"/>
            </p14:xfrm>
          </p:contentPart>
        </mc:Choice>
        <mc:Fallback xmlns="">
          <p:pic>
            <p:nvPicPr>
              <p:cNvPr id="819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7352" y="5923475"/>
                <a:ext cx="944489" cy="383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9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5688" y="3916363"/>
              <a:ext cx="827087" cy="646112"/>
            </p14:xfrm>
          </p:contentPart>
        </mc:Choice>
        <mc:Fallback xmlns="">
          <p:pic>
            <p:nvPicPr>
              <p:cNvPr id="819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7395" y="3905924"/>
                <a:ext cx="845835" cy="665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19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94463" y="3857625"/>
              <a:ext cx="1074737" cy="295275"/>
            </p14:xfrm>
          </p:contentPart>
        </mc:Choice>
        <mc:Fallback xmlns="">
          <p:pic>
            <p:nvPicPr>
              <p:cNvPr id="819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86185" y="3846783"/>
                <a:ext cx="1089494" cy="316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19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81975" y="3846513"/>
              <a:ext cx="709613" cy="352425"/>
            </p14:xfrm>
          </p:contentPart>
        </mc:Choice>
        <mc:Fallback xmlns="">
          <p:pic>
            <p:nvPicPr>
              <p:cNvPr id="819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76212" y="3836095"/>
                <a:ext cx="725822" cy="372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19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3975" y="4883150"/>
              <a:ext cx="1858963" cy="1316038"/>
            </p14:xfrm>
          </p:contentPart>
        </mc:Choice>
        <mc:Fallback xmlns="">
          <p:pic>
            <p:nvPicPr>
              <p:cNvPr id="819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54254" y="4872348"/>
                <a:ext cx="1879486" cy="1336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19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2475" y="2101850"/>
              <a:ext cx="11113" cy="1588"/>
            </p14:xfrm>
          </p:contentPart>
        </mc:Choice>
        <mc:Fallback xmlns="">
          <p:pic>
            <p:nvPicPr>
              <p:cNvPr id="819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28532" y="2096027"/>
                <a:ext cx="19358" cy="1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9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7125" y="1014413"/>
              <a:ext cx="7905750" cy="1287462"/>
            </p14:xfrm>
          </p:contentPart>
        </mc:Choice>
        <mc:Fallback xmlns="">
          <p:pic>
            <p:nvPicPr>
              <p:cNvPr id="819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8846" y="1005765"/>
                <a:ext cx="7920149" cy="1303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9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7525" y="1709738"/>
              <a:ext cx="4040188" cy="977900"/>
            </p14:xfrm>
          </p:contentPart>
        </mc:Choice>
        <mc:Fallback xmlns="">
          <p:pic>
            <p:nvPicPr>
              <p:cNvPr id="819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83204" y="1700359"/>
                <a:ext cx="4053150" cy="996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19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2338" y="2774950"/>
              <a:ext cx="438150" cy="192088"/>
            </p14:xfrm>
          </p:contentPart>
        </mc:Choice>
        <mc:Fallback xmlns="">
          <p:pic>
            <p:nvPicPr>
              <p:cNvPr id="819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84759" y="2764897"/>
                <a:ext cx="455835" cy="211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9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9713" y="2520950"/>
              <a:ext cx="334962" cy="160338"/>
            </p14:xfrm>
          </p:contentPart>
        </mc:Choice>
        <mc:Fallback xmlns="">
          <p:pic>
            <p:nvPicPr>
              <p:cNvPr id="819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02133" y="2512283"/>
                <a:ext cx="351205" cy="176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9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9750" y="5991225"/>
              <a:ext cx="406400" cy="177800"/>
            </p14:xfrm>
          </p:contentPart>
        </mc:Choice>
        <mc:Fallback xmlns="">
          <p:pic>
            <p:nvPicPr>
              <p:cNvPr id="819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43620" y="5980787"/>
                <a:ext cx="420464" cy="197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19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3788" y="4703763"/>
              <a:ext cx="917575" cy="604837"/>
            </p14:xfrm>
          </p:contentPart>
        </mc:Choice>
        <mc:Fallback xmlns="">
          <p:pic>
            <p:nvPicPr>
              <p:cNvPr id="819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96226" y="4696184"/>
                <a:ext cx="932700" cy="621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9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9913" y="2746375"/>
              <a:ext cx="1168400" cy="766763"/>
            </p14:xfrm>
          </p:contentPart>
        </mc:Choice>
        <mc:Fallback xmlns="">
          <p:pic>
            <p:nvPicPr>
              <p:cNvPr id="819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04147" y="2736633"/>
                <a:ext cx="1179933" cy="787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19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1675" y="3036888"/>
              <a:ext cx="4230688" cy="3756025"/>
            </p14:xfrm>
          </p:contentPart>
        </mc:Choice>
        <mc:Fallback xmlns="">
          <p:pic>
            <p:nvPicPr>
              <p:cNvPr id="819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02674" y="3025729"/>
                <a:ext cx="4250131" cy="3776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194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6338" y="4016375"/>
              <a:ext cx="1087437" cy="1017588"/>
            </p14:xfrm>
          </p:contentPart>
        </mc:Choice>
        <mc:Fallback xmlns="">
          <p:pic>
            <p:nvPicPr>
              <p:cNvPr id="8194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18769" y="4006656"/>
                <a:ext cx="1101854" cy="1037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194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9688" y="6327775"/>
              <a:ext cx="600075" cy="195263"/>
            </p14:xfrm>
          </p:contentPart>
        </mc:Choice>
        <mc:Fallback xmlns="">
          <p:pic>
            <p:nvPicPr>
              <p:cNvPr id="8194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82484" y="6320223"/>
                <a:ext cx="618084" cy="212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94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3175" y="6402388"/>
              <a:ext cx="188913" cy="84137"/>
            </p14:xfrm>
          </p:contentPart>
        </mc:Choice>
        <mc:Fallback xmlns="">
          <p:pic>
            <p:nvPicPr>
              <p:cNvPr id="8194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14915" y="6393832"/>
                <a:ext cx="202561" cy="100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194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5688" y="6362700"/>
              <a:ext cx="3548062" cy="379413"/>
            </p14:xfrm>
          </p:contentPart>
        </mc:Choice>
        <mc:Fallback xmlns="">
          <p:pic>
            <p:nvPicPr>
              <p:cNvPr id="8194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61006" y="6352630"/>
                <a:ext cx="3559948" cy="397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194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0575" y="3952875"/>
              <a:ext cx="3898900" cy="106363"/>
            </p14:xfrm>
          </p:contentPart>
        </mc:Choice>
        <mc:Fallback xmlns="">
          <p:pic>
            <p:nvPicPr>
              <p:cNvPr id="8194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51207" y="3943706"/>
                <a:ext cx="3914033" cy="12286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500"/>
            <a:ext cx="8917432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29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5938" y="876300"/>
              <a:ext cx="4762" cy="1588"/>
            </p14:xfrm>
          </p:contentPart>
        </mc:Choice>
        <mc:Fallback xmlns="">
          <p:pic>
            <p:nvPicPr>
              <p:cNvPr id="829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9011" y="869948"/>
                <a:ext cx="17316" cy="14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29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7475" y="855663"/>
              <a:ext cx="576263" cy="314325"/>
            </p14:xfrm>
          </p:contentPart>
        </mc:Choice>
        <mc:Fallback xmlns="">
          <p:pic>
            <p:nvPicPr>
              <p:cNvPr id="829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9566" y="844812"/>
                <a:ext cx="594956" cy="335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29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8725" y="657225"/>
              <a:ext cx="2255838" cy="701675"/>
            </p14:xfrm>
          </p:contentPart>
        </mc:Choice>
        <mc:Fallback xmlns="">
          <p:pic>
            <p:nvPicPr>
              <p:cNvPr id="829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98641" y="647144"/>
                <a:ext cx="2276005" cy="722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29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77013" y="1274763"/>
              <a:ext cx="2465387" cy="455612"/>
            </p14:xfrm>
          </p:contentPart>
        </mc:Choice>
        <mc:Fallback xmlns="">
          <p:pic>
            <p:nvPicPr>
              <p:cNvPr id="829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9449" y="1264702"/>
                <a:ext cx="2483756" cy="473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9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5038" y="5567363"/>
              <a:ext cx="1166812" cy="684212"/>
            </p14:xfrm>
          </p:contentPart>
        </mc:Choice>
        <mc:Fallback xmlns="">
          <p:pic>
            <p:nvPicPr>
              <p:cNvPr id="829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4238" y="5556565"/>
                <a:ext cx="1189493" cy="705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29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1188" y="3357563"/>
              <a:ext cx="2252662" cy="1046162"/>
            </p14:xfrm>
          </p:contentPart>
        </mc:Choice>
        <mc:Fallback xmlns="">
          <p:pic>
            <p:nvPicPr>
              <p:cNvPr id="829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14350" y="3347480"/>
                <a:ext cx="2269578" cy="1065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9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5038" y="1293813"/>
              <a:ext cx="1873250" cy="719137"/>
            </p14:xfrm>
          </p:contentPart>
        </mc:Choice>
        <mc:Fallback xmlns="">
          <p:pic>
            <p:nvPicPr>
              <p:cNvPr id="829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76751" y="1285531"/>
                <a:ext cx="1889824" cy="736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29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96300" y="1639888"/>
              <a:ext cx="85725" cy="58737"/>
            </p14:xfrm>
          </p:contentPart>
        </mc:Choice>
        <mc:Fallback xmlns="">
          <p:pic>
            <p:nvPicPr>
              <p:cNvPr id="829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88309" y="1631960"/>
                <a:ext cx="100618" cy="73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29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2588" y="1616075"/>
              <a:ext cx="882650" cy="311150"/>
            </p14:xfrm>
          </p:contentPart>
        </mc:Choice>
        <mc:Fallback xmlns="">
          <p:pic>
            <p:nvPicPr>
              <p:cNvPr id="829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92505" y="1603788"/>
                <a:ext cx="903897" cy="335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9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750" y="2092325"/>
              <a:ext cx="8353425" cy="2024063"/>
            </p14:xfrm>
          </p:contentPart>
        </mc:Choice>
        <mc:Fallback xmlns="">
          <p:pic>
            <p:nvPicPr>
              <p:cNvPr id="829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8827" y="2084764"/>
                <a:ext cx="8370351" cy="2042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9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5963" y="3051175"/>
              <a:ext cx="1830387" cy="2047875"/>
            </p14:xfrm>
          </p:contentPart>
        </mc:Choice>
        <mc:Fallback xmlns="">
          <p:pic>
            <p:nvPicPr>
              <p:cNvPr id="829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55510" y="3041811"/>
                <a:ext cx="1850212" cy="2069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9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275" y="3602038"/>
              <a:ext cx="3436938" cy="1092200"/>
            </p14:xfrm>
          </p:contentPart>
        </mc:Choice>
        <mc:Fallback xmlns="">
          <p:pic>
            <p:nvPicPr>
              <p:cNvPr id="829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3517" y="3591945"/>
                <a:ext cx="3452413" cy="1112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9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2138" y="4240213"/>
              <a:ext cx="304800" cy="384175"/>
            </p14:xfrm>
          </p:contentPart>
        </mc:Choice>
        <mc:Fallback xmlns="">
          <p:pic>
            <p:nvPicPr>
              <p:cNvPr id="829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97088" y="4236963"/>
                <a:ext cx="319228" cy="397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9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13" y="1782763"/>
              <a:ext cx="873125" cy="2925762"/>
            </p14:xfrm>
          </p:contentPart>
        </mc:Choice>
        <mc:Fallback xmlns="">
          <p:pic>
            <p:nvPicPr>
              <p:cNvPr id="829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126" y="1776996"/>
                <a:ext cx="887029" cy="29401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2925"/>
            <a:ext cx="8686800" cy="5052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7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0825" y="2322513"/>
              <a:ext cx="3222625" cy="2867025"/>
            </p14:xfrm>
          </p:contentPart>
        </mc:Choice>
        <mc:Fallback xmlns="">
          <p:pic>
            <p:nvPicPr>
              <p:cNvPr id="727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2549" y="2314951"/>
                <a:ext cx="3239897" cy="2884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27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7188" y="2490788"/>
              <a:ext cx="6932612" cy="2132012"/>
            </p14:xfrm>
          </p:contentPart>
        </mc:Choice>
        <mc:Fallback xmlns="">
          <p:pic>
            <p:nvPicPr>
              <p:cNvPr id="727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9987" y="2481409"/>
                <a:ext cx="6947374" cy="2149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7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1338" y="3835400"/>
              <a:ext cx="28575" cy="1588"/>
            </p14:xfrm>
          </p:contentPart>
        </mc:Choice>
        <mc:Fallback xmlns="">
          <p:pic>
            <p:nvPicPr>
              <p:cNvPr id="727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6997" y="3831589"/>
                <a:ext cx="37618" cy="9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7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4725" y="2979738"/>
              <a:ext cx="5008563" cy="1081087"/>
            </p14:xfrm>
          </p:contentPart>
        </mc:Choice>
        <mc:Fallback xmlns="">
          <p:pic>
            <p:nvPicPr>
              <p:cNvPr id="727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9326" y="2972536"/>
                <a:ext cx="5021880" cy="1096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7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1338" y="1262063"/>
              <a:ext cx="2427287" cy="2803525"/>
            </p14:xfrm>
          </p:contentPart>
        </mc:Choice>
        <mc:Fallback xmlns="">
          <p:pic>
            <p:nvPicPr>
              <p:cNvPr id="727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4494" y="1253782"/>
                <a:ext cx="2442775" cy="2820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27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0450" y="4397375"/>
              <a:ext cx="2309813" cy="247650"/>
            </p14:xfrm>
          </p:contentPart>
        </mc:Choice>
        <mc:Fallback xmlns="">
          <p:pic>
            <p:nvPicPr>
              <p:cNvPr id="727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527" y="4387585"/>
                <a:ext cx="2323858" cy="26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27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350" y="474663"/>
              <a:ext cx="768350" cy="379412"/>
            </p14:xfrm>
          </p:contentPart>
        </mc:Choice>
        <mc:Fallback xmlns="">
          <p:pic>
            <p:nvPicPr>
              <p:cNvPr id="727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9073" y="468159"/>
                <a:ext cx="783105" cy="39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27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738" y="4816475"/>
              <a:ext cx="2236787" cy="736600"/>
            </p14:xfrm>
          </p:contentPart>
        </mc:Choice>
        <mc:Fallback xmlns="">
          <p:pic>
            <p:nvPicPr>
              <p:cNvPr id="727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4018" y="4806769"/>
                <a:ext cx="2257668" cy="752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27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0550" y="5364163"/>
              <a:ext cx="1189038" cy="579437"/>
            </p14:xfrm>
          </p:contentPart>
        </mc:Choice>
        <mc:Fallback xmlns="">
          <p:pic>
            <p:nvPicPr>
              <p:cNvPr id="727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50110" y="5354397"/>
                <a:ext cx="1203437" cy="600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27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4125" y="5308600"/>
              <a:ext cx="1338263" cy="815975"/>
            </p14:xfrm>
          </p:contentPart>
        </mc:Choice>
        <mc:Fallback xmlns="">
          <p:pic>
            <p:nvPicPr>
              <p:cNvPr id="727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13698" y="5299582"/>
                <a:ext cx="1359477" cy="83581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57214"/>
            <a:ext cx="8610600" cy="5085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7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38" y="752475"/>
              <a:ext cx="6340475" cy="1925638"/>
            </p14:xfrm>
          </p:contentPart>
        </mc:Choice>
        <mc:Fallback xmlns="">
          <p:pic>
            <p:nvPicPr>
              <p:cNvPr id="737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74" y="742386"/>
                <a:ext cx="6361005" cy="1944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37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1638" y="1914525"/>
              <a:ext cx="7402512" cy="4095750"/>
            </p14:xfrm>
          </p:contentPart>
        </mc:Choice>
        <mc:Fallback xmlns="">
          <p:pic>
            <p:nvPicPr>
              <p:cNvPr id="737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916" y="1905167"/>
                <a:ext cx="7417275" cy="4114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7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5638" y="3544888"/>
              <a:ext cx="219075" cy="114300"/>
            </p14:xfrm>
          </p:contentPart>
        </mc:Choice>
        <mc:Fallback xmlns="">
          <p:pic>
            <p:nvPicPr>
              <p:cNvPr id="737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7672" y="3536124"/>
                <a:ext cx="234284" cy="131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7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9888" y="2732088"/>
              <a:ext cx="600075" cy="762000"/>
            </p14:xfrm>
          </p:contentPart>
        </mc:Choice>
        <mc:Fallback xmlns="">
          <p:pic>
            <p:nvPicPr>
              <p:cNvPr id="737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3761" y="2722365"/>
                <a:ext cx="611248" cy="78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37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5838" y="1784350"/>
              <a:ext cx="1493837" cy="436563"/>
            </p14:xfrm>
          </p:contentPart>
        </mc:Choice>
        <mc:Fallback xmlns="">
          <p:pic>
            <p:nvPicPr>
              <p:cNvPr id="737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26837" y="1772824"/>
                <a:ext cx="1510399" cy="459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37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4250" y="2428875"/>
              <a:ext cx="1181100" cy="255588"/>
            </p14:xfrm>
          </p:contentPart>
        </mc:Choice>
        <mc:Fallback xmlns="">
          <p:pic>
            <p:nvPicPr>
              <p:cNvPr id="737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23814" y="2418076"/>
                <a:ext cx="1202332" cy="277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37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250" y="5211763"/>
              <a:ext cx="2420938" cy="1384300"/>
            </p14:xfrm>
          </p:contentPart>
        </mc:Choice>
        <mc:Fallback xmlns="">
          <p:pic>
            <p:nvPicPr>
              <p:cNvPr id="737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166" y="5202050"/>
                <a:ext cx="2441827" cy="140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37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0925" y="2787650"/>
              <a:ext cx="241300" cy="223838"/>
            </p14:xfrm>
          </p:contentPart>
        </mc:Choice>
        <mc:Fallback xmlns="">
          <p:pic>
            <p:nvPicPr>
              <p:cNvPr id="737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90512" y="2776889"/>
                <a:ext cx="262845" cy="243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37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5738" y="2754313"/>
              <a:ext cx="1114425" cy="200025"/>
            </p14:xfrm>
          </p:contentPart>
        </mc:Choice>
        <mc:Fallback xmlns="">
          <p:pic>
            <p:nvPicPr>
              <p:cNvPr id="737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95669" y="2744240"/>
                <a:ext cx="1135282" cy="220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37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9188" y="5807075"/>
              <a:ext cx="1228725" cy="682625"/>
            </p14:xfrm>
          </p:contentPart>
        </mc:Choice>
        <mc:Fallback xmlns="">
          <p:pic>
            <p:nvPicPr>
              <p:cNvPr id="737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8751" y="5794434"/>
                <a:ext cx="1251759" cy="706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37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9475" y="3686175"/>
              <a:ext cx="1584325" cy="307975"/>
            </p14:xfrm>
          </p:contentPart>
        </mc:Choice>
        <mc:Fallback xmlns="">
          <p:pic>
            <p:nvPicPr>
              <p:cNvPr id="737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20107" y="3674943"/>
                <a:ext cx="1605224" cy="328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37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7050" y="4305300"/>
              <a:ext cx="2987675" cy="1531938"/>
            </p14:xfrm>
          </p:contentPart>
        </mc:Choice>
        <mc:Fallback xmlns="">
          <p:pic>
            <p:nvPicPr>
              <p:cNvPr id="737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99127" y="4295577"/>
                <a:ext cx="3004961" cy="1551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37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32688" y="4914900"/>
              <a:ext cx="1601787" cy="644525"/>
            </p14:xfrm>
          </p:contentPart>
        </mc:Choice>
        <mc:Fallback xmlns="">
          <p:pic>
            <p:nvPicPr>
              <p:cNvPr id="737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22247" y="4902984"/>
                <a:ext cx="1624109" cy="667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37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0813" y="5741988"/>
              <a:ext cx="2520950" cy="1023937"/>
            </p14:xfrm>
          </p:contentPart>
        </mc:Choice>
        <mc:Fallback xmlns="">
          <p:pic>
            <p:nvPicPr>
              <p:cNvPr id="737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18932" y="5731183"/>
                <a:ext cx="2543992" cy="1046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374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2188" y="5876925"/>
              <a:ext cx="1497012" cy="385763"/>
            </p14:xfrm>
          </p:contentPart>
        </mc:Choice>
        <mc:Fallback xmlns="">
          <p:pic>
            <p:nvPicPr>
              <p:cNvPr id="7374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23189" y="5867173"/>
                <a:ext cx="1516089" cy="40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37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6063" y="5815013"/>
              <a:ext cx="954087" cy="298450"/>
            </p14:xfrm>
          </p:contentPart>
        </mc:Choice>
        <mc:Fallback xmlns="">
          <p:pic>
            <p:nvPicPr>
              <p:cNvPr id="737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8139" y="5805925"/>
                <a:ext cx="972816" cy="31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37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3988" y="6064250"/>
              <a:ext cx="53975" cy="106363"/>
            </p14:xfrm>
          </p:contentPart>
        </mc:Choice>
        <mc:Fallback xmlns="">
          <p:pic>
            <p:nvPicPr>
              <p:cNvPr id="737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96644" y="6054812"/>
                <a:ext cx="70498" cy="123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7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3488" y="3687763"/>
              <a:ext cx="661987" cy="322262"/>
            </p14:xfrm>
          </p:contentPart>
        </mc:Choice>
        <mc:Fallback xmlns="">
          <p:pic>
            <p:nvPicPr>
              <p:cNvPr id="737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25564" y="3679092"/>
                <a:ext cx="678555" cy="3392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9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025" y="350838"/>
              <a:ext cx="198438" cy="119062"/>
            </p14:xfrm>
          </p:contentPart>
        </mc:Choice>
        <mc:Fallback xmlns="">
          <p:pic>
            <p:nvPicPr>
              <p:cNvPr id="839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939" y="342231"/>
                <a:ext cx="218064" cy="1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39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625" y="241300"/>
              <a:ext cx="635000" cy="381000"/>
            </p14:xfrm>
          </p:contentPart>
        </mc:Choice>
        <mc:Fallback xmlns="">
          <p:pic>
            <p:nvPicPr>
              <p:cNvPr id="839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447" y="231159"/>
                <a:ext cx="651587" cy="402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9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9288" y="200025"/>
              <a:ext cx="763587" cy="392113"/>
            </p14:xfrm>
          </p:contentPart>
        </mc:Choice>
        <mc:Fallback xmlns="">
          <p:pic>
            <p:nvPicPr>
              <p:cNvPr id="839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9577" y="188524"/>
                <a:ext cx="784808" cy="41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39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9263" y="209550"/>
              <a:ext cx="1012825" cy="320675"/>
            </p14:xfrm>
          </p:contentPart>
        </mc:Choice>
        <mc:Fallback xmlns="">
          <p:pic>
            <p:nvPicPr>
              <p:cNvPr id="839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2062" y="199484"/>
                <a:ext cx="1027947" cy="338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397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5800" y="336550"/>
              <a:ext cx="182563" cy="150813"/>
            </p14:xfrm>
          </p:contentPart>
        </mc:Choice>
        <mc:Fallback xmlns="">
          <p:pic>
            <p:nvPicPr>
              <p:cNvPr id="8397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5419" y="326259"/>
                <a:ext cx="202251" cy="170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39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5550" y="217488"/>
              <a:ext cx="717550" cy="346075"/>
            </p14:xfrm>
          </p:contentPart>
        </mc:Choice>
        <mc:Fallback xmlns="">
          <p:pic>
            <p:nvPicPr>
              <p:cNvPr id="839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5824" y="206684"/>
                <a:ext cx="734480" cy="368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397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7575" y="188913"/>
              <a:ext cx="844550" cy="431800"/>
            </p14:xfrm>
          </p:contentPart>
        </mc:Choice>
        <mc:Fallback xmlns="">
          <p:pic>
            <p:nvPicPr>
              <p:cNvPr id="8397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88560" y="177767"/>
                <a:ext cx="860777" cy="454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397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7875" y="250825"/>
              <a:ext cx="854075" cy="271463"/>
            </p14:xfrm>
          </p:contentPart>
        </mc:Choice>
        <mc:Fallback xmlns="">
          <p:pic>
            <p:nvPicPr>
              <p:cNvPr id="8397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17041" y="240038"/>
                <a:ext cx="876104" cy="293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397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3988" y="781050"/>
              <a:ext cx="1020762" cy="319088"/>
            </p14:xfrm>
          </p:contentPart>
        </mc:Choice>
        <mc:Fallback xmlns="">
          <p:pic>
            <p:nvPicPr>
              <p:cNvPr id="8397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12462" y="769848"/>
                <a:ext cx="1043454" cy="340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98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7025" y="750888"/>
              <a:ext cx="561975" cy="481012"/>
            </p14:xfrm>
          </p:contentPart>
        </mc:Choice>
        <mc:Fallback xmlns="">
          <p:pic>
            <p:nvPicPr>
              <p:cNvPr id="8398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6925" y="739727"/>
                <a:ext cx="579289" cy="504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398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4263" y="709613"/>
              <a:ext cx="1019175" cy="369887"/>
            </p14:xfrm>
          </p:contentPart>
        </mc:Choice>
        <mc:Fallback xmlns="">
          <p:pic>
            <p:nvPicPr>
              <p:cNvPr id="8398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12027" y="697751"/>
                <a:ext cx="1040048" cy="392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98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6950" y="836613"/>
              <a:ext cx="4763" cy="4762"/>
            </p14:xfrm>
          </p:contentPart>
        </mc:Choice>
        <mc:Fallback xmlns="">
          <p:pic>
            <p:nvPicPr>
              <p:cNvPr id="8398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99125" y="826723"/>
                <a:ext cx="21093" cy="23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98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24463" y="765175"/>
              <a:ext cx="554037" cy="277813"/>
            </p14:xfrm>
          </p:contentPart>
        </mc:Choice>
        <mc:Fallback xmlns="">
          <p:pic>
            <p:nvPicPr>
              <p:cNvPr id="8398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15060" y="755408"/>
                <a:ext cx="574651" cy="296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9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1225" y="706438"/>
              <a:ext cx="1355725" cy="401637"/>
            </p14:xfrm>
          </p:contentPart>
        </mc:Choice>
        <mc:Fallback xmlns="">
          <p:pic>
            <p:nvPicPr>
              <p:cNvPr id="839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80782" y="694859"/>
                <a:ext cx="1373369" cy="425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398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2050" y="631825"/>
              <a:ext cx="1301750" cy="298450"/>
            </p14:xfrm>
          </p:contentPart>
        </mc:Choice>
        <mc:Fallback xmlns="">
          <p:pic>
            <p:nvPicPr>
              <p:cNvPr id="8398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08809" y="619873"/>
                <a:ext cx="1316514" cy="318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98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0550" y="1366838"/>
              <a:ext cx="1128713" cy="306387"/>
            </p14:xfrm>
          </p:contentPart>
        </mc:Choice>
        <mc:Fallback xmlns="">
          <p:pic>
            <p:nvPicPr>
              <p:cNvPr id="8398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49732" y="1358557"/>
                <a:ext cx="1151432" cy="326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98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2613" y="1277938"/>
              <a:ext cx="1414462" cy="414337"/>
            </p14:xfrm>
          </p:contentPart>
        </mc:Choice>
        <mc:Fallback xmlns="">
          <p:pic>
            <p:nvPicPr>
              <p:cNvPr id="8398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12152" y="1268570"/>
                <a:ext cx="1437549" cy="435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398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6938" y="1428750"/>
              <a:ext cx="49212" cy="23813"/>
            </p14:xfrm>
          </p:contentPart>
        </mc:Choice>
        <mc:Fallback xmlns="">
          <p:pic>
            <p:nvPicPr>
              <p:cNvPr id="8398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97757" y="1418287"/>
                <a:ext cx="69044" cy="43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98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00" y="1978025"/>
              <a:ext cx="330200" cy="276225"/>
            </p14:xfrm>
          </p:contentPart>
        </mc:Choice>
        <mc:Fallback xmlns="">
          <p:pic>
            <p:nvPicPr>
              <p:cNvPr id="8398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60648" y="1967954"/>
                <a:ext cx="351062" cy="298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99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9450" y="1933575"/>
              <a:ext cx="1395413" cy="347663"/>
            </p14:xfrm>
          </p:contentPart>
        </mc:Choice>
        <mc:Fallback xmlns="">
          <p:pic>
            <p:nvPicPr>
              <p:cNvPr id="8399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39012" y="1922046"/>
                <a:ext cx="1409450" cy="3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399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6813" y="1804988"/>
              <a:ext cx="1754187" cy="312737"/>
            </p14:xfrm>
          </p:contentPart>
        </mc:Choice>
        <mc:Fallback xmlns="">
          <p:pic>
            <p:nvPicPr>
              <p:cNvPr id="8399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95279" y="1792305"/>
                <a:ext cx="1772929" cy="334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399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5525" y="2065338"/>
              <a:ext cx="1341438" cy="423862"/>
            </p14:xfrm>
          </p:contentPart>
        </mc:Choice>
        <mc:Fallback xmlns="">
          <p:pic>
            <p:nvPicPr>
              <p:cNvPr id="8399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27592" y="2057737"/>
                <a:ext cx="1354420" cy="439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399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8225" y="2295525"/>
              <a:ext cx="6578600" cy="1422400"/>
            </p14:xfrm>
          </p:contentPart>
        </mc:Choice>
        <mc:Fallback xmlns="">
          <p:pic>
            <p:nvPicPr>
              <p:cNvPr id="8399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7426" y="2283987"/>
                <a:ext cx="6600917" cy="144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399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85138" y="2619375"/>
              <a:ext cx="250825" cy="222250"/>
            </p14:xfrm>
          </p:contentPart>
        </mc:Choice>
        <mc:Fallback xmlns="">
          <p:pic>
            <p:nvPicPr>
              <p:cNvPr id="8399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76489" y="2611077"/>
                <a:ext cx="271006" cy="237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399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4788" y="3275013"/>
              <a:ext cx="1123950" cy="409575"/>
            </p14:xfrm>
          </p:contentPart>
        </mc:Choice>
        <mc:Fallback xmlns="">
          <p:pic>
            <p:nvPicPr>
              <p:cNvPr id="8399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68670" y="3262383"/>
                <a:ext cx="1137986" cy="430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399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9900" y="3260725"/>
              <a:ext cx="669925" cy="268288"/>
            </p14:xfrm>
          </p:contentPart>
        </mc:Choice>
        <mc:Fallback xmlns="">
          <p:pic>
            <p:nvPicPr>
              <p:cNvPr id="8399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98723" y="3249139"/>
                <a:ext cx="693722" cy="289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99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7788" y="3208338"/>
              <a:ext cx="1381125" cy="323850"/>
            </p14:xfrm>
          </p:contentPart>
        </mc:Choice>
        <mc:Fallback xmlns="">
          <p:pic>
            <p:nvPicPr>
              <p:cNvPr id="8399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76612" y="3196785"/>
                <a:ext cx="1404198" cy="348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99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2925" y="3187700"/>
              <a:ext cx="823913" cy="314325"/>
            </p14:xfrm>
          </p:contentPart>
        </mc:Choice>
        <mc:Fallback xmlns="">
          <p:pic>
            <p:nvPicPr>
              <p:cNvPr id="8399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13206" y="3176564"/>
                <a:ext cx="844430" cy="337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99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75438" y="3306763"/>
              <a:ext cx="107950" cy="134937"/>
            </p14:xfrm>
          </p:contentPart>
        </mc:Choice>
        <mc:Fallback xmlns="">
          <p:pic>
            <p:nvPicPr>
              <p:cNvPr id="8399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66773" y="3296272"/>
                <a:ext cx="120586" cy="152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400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4213" y="3111500"/>
              <a:ext cx="687387" cy="268288"/>
            </p14:xfrm>
          </p:contentPart>
        </mc:Choice>
        <mc:Fallback xmlns="">
          <p:pic>
            <p:nvPicPr>
              <p:cNvPr id="8400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21597" y="3100711"/>
                <a:ext cx="709735" cy="291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400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47025" y="3165475"/>
              <a:ext cx="284163" cy="193675"/>
            </p14:xfrm>
          </p:contentPart>
        </mc:Choice>
        <mc:Fallback xmlns="">
          <p:pic>
            <p:nvPicPr>
              <p:cNvPr id="8400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36151" y="3154594"/>
                <a:ext cx="306635" cy="212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400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61375" y="3043238"/>
              <a:ext cx="912813" cy="361950"/>
            </p14:xfrm>
          </p:contentPart>
        </mc:Choice>
        <mc:Fallback xmlns="">
          <p:pic>
            <p:nvPicPr>
              <p:cNvPr id="8400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51285" y="3032084"/>
                <a:ext cx="934075" cy="384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400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9363" y="3517900"/>
              <a:ext cx="1600200" cy="554038"/>
            </p14:xfrm>
          </p:contentPart>
        </mc:Choice>
        <mc:Fallback xmlns="">
          <p:pic>
            <p:nvPicPr>
              <p:cNvPr id="8400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48180" y="3506769"/>
                <a:ext cx="1622926" cy="57558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38164"/>
            <a:ext cx="8763000" cy="501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7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2225" y="1677988"/>
              <a:ext cx="3367088" cy="2655887"/>
            </p14:xfrm>
          </p:contentPart>
        </mc:Choice>
        <mc:Fallback xmlns="">
          <p:pic>
            <p:nvPicPr>
              <p:cNvPr id="747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300" y="1668622"/>
                <a:ext cx="3385460" cy="2674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7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5113" y="3997325"/>
              <a:ext cx="168275" cy="425450"/>
            </p14:xfrm>
          </p:contentPart>
        </mc:Choice>
        <mc:Fallback xmlns="">
          <p:pic>
            <p:nvPicPr>
              <p:cNvPr id="747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7937" y="3988686"/>
                <a:ext cx="184062" cy="439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47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2938" y="4173538"/>
              <a:ext cx="407987" cy="325437"/>
            </p14:xfrm>
          </p:contentPart>
        </mc:Choice>
        <mc:Fallback xmlns="">
          <p:pic>
            <p:nvPicPr>
              <p:cNvPr id="747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3129" y="4162714"/>
                <a:ext cx="428695" cy="34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47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0600" y="3387725"/>
              <a:ext cx="1731963" cy="1411288"/>
            </p14:xfrm>
          </p:contentPart>
        </mc:Choice>
        <mc:Fallback xmlns="">
          <p:pic>
            <p:nvPicPr>
              <p:cNvPr id="747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0512" y="3377631"/>
                <a:ext cx="1751780" cy="1431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7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975" y="3935413"/>
              <a:ext cx="1244600" cy="577850"/>
            </p14:xfrm>
          </p:contentPart>
        </mc:Choice>
        <mc:Fallback xmlns="">
          <p:pic>
            <p:nvPicPr>
              <p:cNvPr id="747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1022" y="3930388"/>
                <a:ext cx="1263036" cy="59184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62025"/>
            <a:ext cx="876927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7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038" y="2924175"/>
              <a:ext cx="415925" cy="176213"/>
            </p14:xfrm>
          </p:contentPart>
        </mc:Choice>
        <mc:Fallback xmlns="">
          <p:pic>
            <p:nvPicPr>
              <p:cNvPr id="757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395" y="2913386"/>
                <a:ext cx="435371" cy="197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57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6650" y="2289175"/>
              <a:ext cx="1006475" cy="427038"/>
            </p14:xfrm>
          </p:contentPart>
        </mc:Choice>
        <mc:Fallback xmlns="">
          <p:pic>
            <p:nvPicPr>
              <p:cNvPr id="757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6185" y="2278680"/>
                <a:ext cx="1027767" cy="447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57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263" y="3654425"/>
              <a:ext cx="4762" cy="1588"/>
            </p14:xfrm>
          </p:contentPart>
        </mc:Choice>
        <mc:Fallback xmlns="">
          <p:pic>
            <p:nvPicPr>
              <p:cNvPr id="757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215" y="3647279"/>
                <a:ext cx="21429" cy="16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578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63" y="2520950"/>
              <a:ext cx="808037" cy="1671638"/>
            </p14:xfrm>
          </p:contentPart>
        </mc:Choice>
        <mc:Fallback xmlns="">
          <p:pic>
            <p:nvPicPr>
              <p:cNvPr id="7578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91" y="2513029"/>
                <a:ext cx="823902" cy="168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2939"/>
            <a:ext cx="8843595" cy="507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72552" y="2773656"/>
              <a:ext cx="438120" cy="224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1032" y="2758176"/>
                <a:ext cx="4647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4951872" y="3671496"/>
              <a:ext cx="1086120" cy="599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6112" y="3661056"/>
                <a:ext cx="110088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5637312" y="2745216"/>
              <a:ext cx="615600" cy="2811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3352" y="2730816"/>
                <a:ext cx="6339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/>
              <p14:cNvContentPartPr/>
              <p14:nvPr/>
            </p14:nvContentPartPr>
            <p14:xfrm>
              <a:off x="7135272" y="2790576"/>
              <a:ext cx="400680" cy="151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29872" y="2782656"/>
                <a:ext cx="4136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/>
              <p14:cNvContentPartPr/>
              <p14:nvPr/>
            </p14:nvContentPartPr>
            <p14:xfrm>
              <a:off x="5874192" y="3010176"/>
              <a:ext cx="306720" cy="1202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70232" y="3002976"/>
                <a:ext cx="3178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/>
              <p14:cNvContentPartPr/>
              <p14:nvPr/>
            </p14:nvContentPartPr>
            <p14:xfrm>
              <a:off x="3698352" y="3741336"/>
              <a:ext cx="617400" cy="287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4752" y="3731616"/>
                <a:ext cx="6307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/>
              <p14:cNvContentPartPr/>
              <p14:nvPr/>
            </p14:nvContentPartPr>
            <p14:xfrm>
              <a:off x="6170832" y="2260296"/>
              <a:ext cx="711000" cy="244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66872" y="2252016"/>
                <a:ext cx="723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/>
              <p14:cNvContentPartPr/>
              <p14:nvPr/>
            </p14:nvContentPartPr>
            <p14:xfrm>
              <a:off x="4975992" y="4386456"/>
              <a:ext cx="1121040" cy="6343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66998" y="4375656"/>
                <a:ext cx="1140827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/>
              <p14:cNvContentPartPr/>
              <p14:nvPr/>
            </p14:nvContentPartPr>
            <p14:xfrm>
              <a:off x="3719232" y="4364136"/>
              <a:ext cx="431640" cy="2098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5272" y="4354056"/>
                <a:ext cx="4456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k 37"/>
              <p14:cNvContentPartPr/>
              <p14:nvPr/>
            </p14:nvContentPartPr>
            <p14:xfrm>
              <a:off x="698472" y="2935656"/>
              <a:ext cx="331200" cy="1377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9112" y="2927016"/>
                <a:ext cx="352440" cy="13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Ink 50"/>
              <p14:cNvContentPartPr/>
              <p14:nvPr/>
            </p14:nvContentPartPr>
            <p14:xfrm>
              <a:off x="352152" y="2615616"/>
              <a:ext cx="518040" cy="19659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3152" y="2611656"/>
                <a:ext cx="531720" cy="19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6801" name="Ink 76800"/>
              <p14:cNvContentPartPr/>
              <p14:nvPr/>
            </p14:nvContentPartPr>
            <p14:xfrm>
              <a:off x="904032" y="2860776"/>
              <a:ext cx="540000" cy="228600"/>
            </p14:xfrm>
          </p:contentPart>
        </mc:Choice>
        <mc:Fallback xmlns="">
          <p:pic>
            <p:nvPicPr>
              <p:cNvPr id="76801" name="Ink 7680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9712" y="2852136"/>
                <a:ext cx="5529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6803" name="Ink 76802"/>
              <p14:cNvContentPartPr/>
              <p14:nvPr/>
            </p14:nvContentPartPr>
            <p14:xfrm>
              <a:off x="934992" y="3105576"/>
              <a:ext cx="838080" cy="325440"/>
            </p14:xfrm>
          </p:contentPart>
        </mc:Choice>
        <mc:Fallback xmlns="">
          <p:pic>
            <p:nvPicPr>
              <p:cNvPr id="76803" name="Ink 7680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1032" y="3096216"/>
                <a:ext cx="8514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6804" name="Ink 76803"/>
              <p14:cNvContentPartPr/>
              <p14:nvPr/>
            </p14:nvContentPartPr>
            <p14:xfrm>
              <a:off x="980352" y="3190176"/>
              <a:ext cx="473760" cy="185400"/>
            </p14:xfrm>
          </p:contentPart>
        </mc:Choice>
        <mc:Fallback xmlns="">
          <p:pic>
            <p:nvPicPr>
              <p:cNvPr id="76804" name="Ink 7680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4232" y="3176856"/>
                <a:ext cx="4932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6810" name="Ink 76809"/>
              <p14:cNvContentPartPr/>
              <p14:nvPr/>
            </p14:nvContentPartPr>
            <p14:xfrm>
              <a:off x="43632" y="4217616"/>
              <a:ext cx="867600" cy="533880"/>
            </p14:xfrm>
          </p:contentPart>
        </mc:Choice>
        <mc:Fallback xmlns="">
          <p:pic>
            <p:nvPicPr>
              <p:cNvPr id="76810" name="Ink 7680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792" y="4212576"/>
                <a:ext cx="8794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6811" name="Ink 76810"/>
              <p14:cNvContentPartPr/>
              <p14:nvPr/>
            </p14:nvContentPartPr>
            <p14:xfrm>
              <a:off x="597672" y="4469616"/>
              <a:ext cx="853920" cy="373320"/>
            </p14:xfrm>
          </p:contentPart>
        </mc:Choice>
        <mc:Fallback xmlns="">
          <p:pic>
            <p:nvPicPr>
              <p:cNvPr id="76811" name="Ink 7681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9392" y="4459536"/>
                <a:ext cx="8712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6813" name="Ink 76812"/>
              <p14:cNvContentPartPr/>
              <p14:nvPr/>
            </p14:nvContentPartPr>
            <p14:xfrm>
              <a:off x="937512" y="3170376"/>
              <a:ext cx="156600" cy="1204920"/>
            </p14:xfrm>
          </p:contentPart>
        </mc:Choice>
        <mc:Fallback xmlns="">
          <p:pic>
            <p:nvPicPr>
              <p:cNvPr id="76813" name="Ink 7681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32472" y="3166416"/>
                <a:ext cx="168480" cy="12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6814" name="Ink 76813"/>
              <p14:cNvContentPartPr/>
              <p14:nvPr/>
            </p14:nvContentPartPr>
            <p14:xfrm>
              <a:off x="956232" y="3599496"/>
              <a:ext cx="374040" cy="404640"/>
            </p14:xfrm>
          </p:contentPart>
        </mc:Choice>
        <mc:Fallback xmlns="">
          <p:pic>
            <p:nvPicPr>
              <p:cNvPr id="76814" name="Ink 7681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2272" y="3590136"/>
                <a:ext cx="3873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6816" name="Ink 76815"/>
              <p14:cNvContentPartPr/>
              <p14:nvPr/>
            </p14:nvContentPartPr>
            <p14:xfrm>
              <a:off x="943272" y="4228056"/>
              <a:ext cx="338760" cy="155880"/>
            </p14:xfrm>
          </p:contentPart>
        </mc:Choice>
        <mc:Fallback xmlns="">
          <p:pic>
            <p:nvPicPr>
              <p:cNvPr id="76816" name="Ink 7681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9312" y="4219056"/>
                <a:ext cx="3517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6820" name="Ink 76819"/>
              <p14:cNvContentPartPr/>
              <p14:nvPr/>
            </p14:nvContentPartPr>
            <p14:xfrm>
              <a:off x="-7488" y="4549176"/>
              <a:ext cx="304920" cy="97560"/>
            </p14:xfrm>
          </p:contentPart>
        </mc:Choice>
        <mc:Fallback xmlns="">
          <p:pic>
            <p:nvPicPr>
              <p:cNvPr id="76820" name="Ink 76819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11448" y="4543776"/>
                <a:ext cx="3135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6821" name="Ink 76820"/>
              <p14:cNvContentPartPr/>
              <p14:nvPr/>
            </p14:nvContentPartPr>
            <p14:xfrm>
              <a:off x="37872" y="4408776"/>
              <a:ext cx="227520" cy="444600"/>
            </p14:xfrm>
          </p:contentPart>
        </mc:Choice>
        <mc:Fallback xmlns="">
          <p:pic>
            <p:nvPicPr>
              <p:cNvPr id="76821" name="Ink 76820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552" y="4403376"/>
                <a:ext cx="235800" cy="45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28675"/>
            <a:ext cx="8991600" cy="464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918232" y="626256"/>
              <a:ext cx="632880" cy="408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7072" y="606456"/>
                <a:ext cx="6638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990952" y="516816"/>
              <a:ext cx="625680" cy="369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0512" y="498456"/>
                <a:ext cx="6544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112992" y="900936"/>
              <a:ext cx="1278720" cy="479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5712" y="883296"/>
                <a:ext cx="13071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/>
              <p14:cNvContentPartPr/>
              <p14:nvPr/>
            </p14:nvContentPartPr>
            <p14:xfrm>
              <a:off x="1130472" y="2623536"/>
              <a:ext cx="2956680" cy="6739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8952" y="2611656"/>
                <a:ext cx="298368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/>
              <p14:cNvContentPartPr/>
              <p14:nvPr/>
            </p14:nvContentPartPr>
            <p14:xfrm>
              <a:off x="2777832" y="1140336"/>
              <a:ext cx="275040" cy="2541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2352" y="1130256"/>
                <a:ext cx="299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/>
              <p14:cNvContentPartPr/>
              <p14:nvPr/>
            </p14:nvContentPartPr>
            <p14:xfrm>
              <a:off x="2856312" y="1136376"/>
              <a:ext cx="186120" cy="2070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43712" y="1121976"/>
                <a:ext cx="2142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/>
              <p14:cNvContentPartPr/>
              <p14:nvPr/>
            </p14:nvContentPartPr>
            <p14:xfrm>
              <a:off x="554112" y="2496096"/>
              <a:ext cx="1533240" cy="6271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1872" y="2478096"/>
                <a:ext cx="156348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/>
              <p14:cNvContentPartPr/>
              <p14:nvPr/>
            </p14:nvContentPartPr>
            <p14:xfrm>
              <a:off x="601992" y="4125096"/>
              <a:ext cx="333720" cy="8971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7952" y="4121136"/>
                <a:ext cx="35424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/>
              <p14:cNvContentPartPr/>
              <p14:nvPr/>
            </p14:nvContentPartPr>
            <p14:xfrm>
              <a:off x="649872" y="3573936"/>
              <a:ext cx="195840" cy="7228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6192" y="3563496"/>
                <a:ext cx="21852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/>
              <p14:cNvContentPartPr/>
              <p14:nvPr/>
            </p14:nvContentPartPr>
            <p14:xfrm>
              <a:off x="1998432" y="1605816"/>
              <a:ext cx="2253240" cy="7689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85472" y="1600776"/>
                <a:ext cx="228060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/>
              <p14:cNvContentPartPr/>
              <p14:nvPr/>
            </p14:nvContentPartPr>
            <p14:xfrm>
              <a:off x="3130632" y="3393936"/>
              <a:ext cx="434160" cy="1954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24872" y="3379536"/>
                <a:ext cx="449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/>
              <p14:cNvContentPartPr/>
              <p14:nvPr/>
            </p14:nvContentPartPr>
            <p14:xfrm>
              <a:off x="3581712" y="3838176"/>
              <a:ext cx="228240" cy="1947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69112" y="3820176"/>
                <a:ext cx="2588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/>
              <p14:cNvContentPartPr/>
              <p14:nvPr/>
            </p14:nvContentPartPr>
            <p14:xfrm>
              <a:off x="2134872" y="3466296"/>
              <a:ext cx="518040" cy="3279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24792" y="3459096"/>
                <a:ext cx="5338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Ink 42"/>
              <p14:cNvContentPartPr/>
              <p14:nvPr/>
            </p14:nvContentPartPr>
            <p14:xfrm>
              <a:off x="4068432" y="4264056"/>
              <a:ext cx="276840" cy="1803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55112" y="4257576"/>
                <a:ext cx="3081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6" name="Ink 45"/>
              <p14:cNvContentPartPr/>
              <p14:nvPr/>
            </p14:nvContentPartPr>
            <p14:xfrm>
              <a:off x="1813392" y="3963816"/>
              <a:ext cx="650520" cy="3459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96472" y="3943656"/>
                <a:ext cx="6876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7" name="Ink 46"/>
              <p14:cNvContentPartPr/>
              <p14:nvPr/>
            </p14:nvContentPartPr>
            <p14:xfrm>
              <a:off x="1820592" y="4370256"/>
              <a:ext cx="810000" cy="3848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10152" y="4357656"/>
                <a:ext cx="8413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Ink 48"/>
              <p14:cNvContentPartPr/>
              <p14:nvPr/>
            </p14:nvContentPartPr>
            <p14:xfrm>
              <a:off x="1921032" y="5035896"/>
              <a:ext cx="627840" cy="2649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17072" y="5021136"/>
                <a:ext cx="651960" cy="29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23388" y="21085175"/>
              <a:ext cx="0" cy="0"/>
            </p14:xfrm>
          </p:contentPart>
        </mc:Choice>
        <mc:Fallback xmlns="">
          <p:pic>
            <p:nvPicPr>
              <p:cNvPr id="81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23388" y="210851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1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2963" y="431800"/>
              <a:ext cx="571500" cy="327025"/>
            </p14:xfrm>
          </p:contentPart>
        </mc:Choice>
        <mc:Fallback xmlns="">
          <p:pic>
            <p:nvPicPr>
              <p:cNvPr id="81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166" y="418734"/>
                <a:ext cx="595253" cy="351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1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0213" y="352425"/>
              <a:ext cx="427037" cy="396875"/>
            </p14:xfrm>
          </p:contentPart>
        </mc:Choice>
        <mc:Fallback xmlns="">
          <p:pic>
            <p:nvPicPr>
              <p:cNvPr id="81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2548" y="340057"/>
                <a:ext cx="441272" cy="420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1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46950" y="1397000"/>
              <a:ext cx="14288" cy="53975"/>
            </p14:xfrm>
          </p:contentPart>
        </mc:Choice>
        <mc:Fallback xmlns="">
          <p:pic>
            <p:nvPicPr>
              <p:cNvPr id="81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1310" y="1387582"/>
                <a:ext cx="29704" cy="68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0275" y="1096963"/>
              <a:ext cx="431800" cy="387350"/>
            </p14:xfrm>
          </p:contentPart>
        </mc:Choice>
        <mc:Fallback xmlns="">
          <p:pic>
            <p:nvPicPr>
              <p:cNvPr id="81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0576" y="1089028"/>
                <a:ext cx="451917" cy="405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2588" y="1014413"/>
              <a:ext cx="1184275" cy="368300"/>
            </p14:xfrm>
          </p:contentPart>
        </mc:Choice>
        <mc:Fallback xmlns="">
          <p:pic>
            <p:nvPicPr>
              <p:cNvPr id="82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39237" y="1003952"/>
                <a:ext cx="1210616" cy="391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3925" y="1049338"/>
              <a:ext cx="1543050" cy="538162"/>
            </p14:xfrm>
          </p:contentPart>
        </mc:Choice>
        <mc:Fallback xmlns="">
          <p:pic>
            <p:nvPicPr>
              <p:cNvPr id="82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52039" y="1037411"/>
                <a:ext cx="1567903" cy="563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9563" y="1195388"/>
              <a:ext cx="241300" cy="169862"/>
            </p14:xfrm>
          </p:contentPart>
        </mc:Choice>
        <mc:Fallback xmlns="">
          <p:pic>
            <p:nvPicPr>
              <p:cNvPr id="82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8004" y="1186751"/>
                <a:ext cx="257194" cy="189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2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7413" y="992188"/>
              <a:ext cx="447675" cy="400050"/>
            </p14:xfrm>
          </p:contentPart>
        </mc:Choice>
        <mc:Fallback xmlns="">
          <p:pic>
            <p:nvPicPr>
              <p:cNvPr id="82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54447" y="980707"/>
                <a:ext cx="472886" cy="42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78600" y="1343025"/>
              <a:ext cx="12700" cy="73025"/>
            </p14:xfrm>
          </p:contentPart>
        </mc:Choice>
        <mc:Fallback xmlns="">
          <p:pic>
            <p:nvPicPr>
              <p:cNvPr id="82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68209" y="1333360"/>
                <a:ext cx="35791" cy="8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4338" y="993775"/>
              <a:ext cx="442912" cy="344488"/>
            </p14:xfrm>
          </p:contentPart>
        </mc:Choice>
        <mc:Fallback xmlns="">
          <p:pic>
            <p:nvPicPr>
              <p:cNvPr id="82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52445" y="982557"/>
                <a:ext cx="467058" cy="363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2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1750" y="884238"/>
              <a:ext cx="1425575" cy="414337"/>
            </p14:xfrm>
          </p:contentPart>
        </mc:Choice>
        <mc:Fallback xmlns="">
          <p:pic>
            <p:nvPicPr>
              <p:cNvPr id="82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40576" y="871704"/>
                <a:ext cx="1447202" cy="439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7338" y="1400175"/>
              <a:ext cx="241300" cy="111125"/>
            </p14:xfrm>
          </p:contentPart>
        </mc:Choice>
        <mc:Fallback xmlns="">
          <p:pic>
            <p:nvPicPr>
              <p:cNvPr id="82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7284" y="1390733"/>
                <a:ext cx="260690" cy="132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2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2038" y="1844675"/>
              <a:ext cx="2079625" cy="68263"/>
            </p14:xfrm>
          </p:contentPart>
        </mc:Choice>
        <mc:Fallback xmlns="">
          <p:pic>
            <p:nvPicPr>
              <p:cNvPr id="82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4835" y="1836142"/>
                <a:ext cx="2093311" cy="84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8" y="1700213"/>
              <a:ext cx="481012" cy="485775"/>
            </p14:xfrm>
          </p:contentPart>
        </mc:Choice>
        <mc:Fallback xmlns="">
          <p:pic>
            <p:nvPicPr>
              <p:cNvPr id="82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6980" y="1693386"/>
                <a:ext cx="506328" cy="50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1817688"/>
              <a:ext cx="1231900" cy="534987"/>
            </p14:xfrm>
          </p:contentPart>
        </mc:Choice>
        <mc:Fallback xmlns="">
          <p:pic>
            <p:nvPicPr>
              <p:cNvPr id="82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38404" y="1804710"/>
                <a:ext cx="1257452" cy="561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2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5813" y="1781175"/>
              <a:ext cx="2017712" cy="328613"/>
            </p14:xfrm>
          </p:contentPart>
        </mc:Choice>
        <mc:Fallback xmlns="">
          <p:pic>
            <p:nvPicPr>
              <p:cNvPr id="82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3205" y="1768619"/>
                <a:ext cx="2036084" cy="352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0075" y="1778000"/>
              <a:ext cx="931863" cy="242888"/>
            </p14:xfrm>
          </p:contentPart>
        </mc:Choice>
        <mc:Fallback xmlns="">
          <p:pic>
            <p:nvPicPr>
              <p:cNvPr id="82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68544" y="1765103"/>
                <a:ext cx="949520" cy="267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00888" y="1630363"/>
              <a:ext cx="1362075" cy="384175"/>
            </p14:xfrm>
          </p:contentPart>
        </mc:Choice>
        <mc:Fallback xmlns="">
          <p:pic>
            <p:nvPicPr>
              <p:cNvPr id="82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90092" y="1617437"/>
                <a:ext cx="1377189" cy="404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1825" y="2417763"/>
              <a:ext cx="684213" cy="542925"/>
            </p14:xfrm>
          </p:contentPart>
        </mc:Choice>
        <mc:Fallback xmlns="">
          <p:pic>
            <p:nvPicPr>
              <p:cNvPr id="82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58854" y="2405440"/>
                <a:ext cx="709074" cy="568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2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90975" y="2411413"/>
              <a:ext cx="230188" cy="452437"/>
            </p14:xfrm>
          </p:contentPart>
        </mc:Choice>
        <mc:Fallback xmlns="">
          <p:pic>
            <p:nvPicPr>
              <p:cNvPr id="82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79466" y="2400219"/>
                <a:ext cx="252847" cy="477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2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6775" y="2339975"/>
              <a:ext cx="1169988" cy="428625"/>
            </p14:xfrm>
          </p:contentPart>
        </mc:Choice>
        <mc:Fallback xmlns="">
          <p:pic>
            <p:nvPicPr>
              <p:cNvPr id="82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64528" y="2327379"/>
                <a:ext cx="1190520" cy="45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21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3450" y="2511425"/>
              <a:ext cx="19050" cy="31750"/>
            </p14:xfrm>
          </p:contentPart>
        </mc:Choice>
        <mc:Fallback xmlns="">
          <p:pic>
            <p:nvPicPr>
              <p:cNvPr id="821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04278" y="2501194"/>
                <a:ext cx="38453" cy="51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5463" y="2906713"/>
              <a:ext cx="2351087" cy="60325"/>
            </p14:xfrm>
          </p:contentPart>
        </mc:Choice>
        <mc:Fallback xmlns="">
          <p:pic>
            <p:nvPicPr>
              <p:cNvPr id="82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66106" y="2897265"/>
                <a:ext cx="2367282" cy="76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1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9650" y="3270250"/>
              <a:ext cx="485775" cy="536575"/>
            </p14:xfrm>
          </p:contentPart>
        </mc:Choice>
        <mc:Fallback xmlns="">
          <p:pic>
            <p:nvPicPr>
              <p:cNvPr id="821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8067" y="3259828"/>
                <a:ext cx="509304" cy="558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22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8325" y="3657600"/>
              <a:ext cx="4763" cy="4763"/>
            </p14:xfrm>
          </p:contentPart>
        </mc:Choice>
        <mc:Fallback xmlns="">
          <p:pic>
            <p:nvPicPr>
              <p:cNvPr id="822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27370" y="3649173"/>
                <a:ext cx="26197" cy="21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2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6125" y="3009900"/>
              <a:ext cx="409575" cy="184150"/>
            </p14:xfrm>
          </p:contentPart>
        </mc:Choice>
        <mc:Fallback xmlns="">
          <p:pic>
            <p:nvPicPr>
              <p:cNvPr id="822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44238" y="3001318"/>
                <a:ext cx="427226" cy="20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22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7025" y="2816225"/>
              <a:ext cx="692150" cy="330200"/>
            </p14:xfrm>
          </p:contentPart>
        </mc:Choice>
        <mc:Fallback xmlns="">
          <p:pic>
            <p:nvPicPr>
              <p:cNvPr id="822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97568" y="2807213"/>
                <a:ext cx="713973" cy="352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2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1588" y="3146425"/>
              <a:ext cx="25400" cy="49213"/>
            </p14:xfrm>
          </p:contentPart>
        </mc:Choice>
        <mc:Fallback xmlns="">
          <p:pic>
            <p:nvPicPr>
              <p:cNvPr id="822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44764" y="3139663"/>
                <a:ext cx="41322" cy="62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22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1950" y="2843213"/>
              <a:ext cx="785813" cy="327025"/>
            </p14:xfrm>
          </p:contentPart>
        </mc:Choice>
        <mc:Fallback xmlns="">
          <p:pic>
            <p:nvPicPr>
              <p:cNvPr id="822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03311" y="2830219"/>
                <a:ext cx="806691" cy="3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22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2075" y="2714625"/>
              <a:ext cx="1341438" cy="449263"/>
            </p14:xfrm>
          </p:contentPart>
        </mc:Choice>
        <mc:Fallback xmlns="">
          <p:pic>
            <p:nvPicPr>
              <p:cNvPr id="822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00914" y="2702736"/>
                <a:ext cx="1365919" cy="467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22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6425" y="3517900"/>
              <a:ext cx="733425" cy="522288"/>
            </p14:xfrm>
          </p:contentPart>
        </mc:Choice>
        <mc:Fallback xmlns="">
          <p:pic>
            <p:nvPicPr>
              <p:cNvPr id="822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65958" y="3507794"/>
                <a:ext cx="757608" cy="545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22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2950" y="3492500"/>
              <a:ext cx="1211263" cy="366713"/>
            </p14:xfrm>
          </p:contentPart>
        </mc:Choice>
        <mc:Fallback xmlns="">
          <p:pic>
            <p:nvPicPr>
              <p:cNvPr id="822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71414" y="3482589"/>
                <a:ext cx="1234335" cy="389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22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1725" y="3502025"/>
              <a:ext cx="1966913" cy="447675"/>
            </p14:xfrm>
          </p:contentPart>
        </mc:Choice>
        <mc:Fallback xmlns="">
          <p:pic>
            <p:nvPicPr>
              <p:cNvPr id="822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03446" y="3490149"/>
                <a:ext cx="1981672" cy="47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2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70738" y="3733800"/>
              <a:ext cx="6350" cy="11113"/>
            </p14:xfrm>
          </p:contentPart>
        </mc:Choice>
        <mc:Fallback xmlns="">
          <p:pic>
            <p:nvPicPr>
              <p:cNvPr id="822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61773" y="3724539"/>
                <a:ext cx="23906" cy="29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23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6800" y="4491038"/>
              <a:ext cx="2012950" cy="88900"/>
            </p14:xfrm>
          </p:contentPart>
        </mc:Choice>
        <mc:Fallback xmlns="">
          <p:pic>
            <p:nvPicPr>
              <p:cNvPr id="823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99957" y="4483869"/>
                <a:ext cx="2023755" cy="10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3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1175" y="4525963"/>
              <a:ext cx="1152525" cy="257175"/>
            </p14:xfrm>
          </p:contentPart>
        </mc:Choice>
        <mc:Fallback xmlns="">
          <p:pic>
            <p:nvPicPr>
              <p:cNvPr id="823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42531" y="4515127"/>
                <a:ext cx="1172694" cy="279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23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4688" y="4446588"/>
              <a:ext cx="288925" cy="298450"/>
            </p14:xfrm>
          </p:contentPart>
        </mc:Choice>
        <mc:Fallback xmlns="">
          <p:pic>
            <p:nvPicPr>
              <p:cNvPr id="823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75648" y="4436135"/>
                <a:ext cx="309175" cy="319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23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7938" y="4403725"/>
              <a:ext cx="1066800" cy="295275"/>
            </p14:xfrm>
          </p:contentPart>
        </mc:Choice>
        <mc:Fallback xmlns="">
          <p:pic>
            <p:nvPicPr>
              <p:cNvPr id="823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76053" y="4395372"/>
                <a:ext cx="1090211" cy="31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3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0800" y="4632325"/>
              <a:ext cx="73025" cy="122238"/>
            </p14:xfrm>
          </p:contentPart>
        </mc:Choice>
        <mc:Fallback xmlns="">
          <p:pic>
            <p:nvPicPr>
              <p:cNvPr id="823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88209" y="4620820"/>
                <a:ext cx="96407" cy="142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3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5450" y="4378325"/>
              <a:ext cx="1190625" cy="309563"/>
            </p14:xfrm>
          </p:contentPart>
        </mc:Choice>
        <mc:Fallback xmlns="">
          <p:pic>
            <p:nvPicPr>
              <p:cNvPr id="823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63919" y="4368662"/>
                <a:ext cx="1214048" cy="331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3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67688" y="4240213"/>
              <a:ext cx="239712" cy="344487"/>
            </p14:xfrm>
          </p:contentPart>
        </mc:Choice>
        <mc:Fallback xmlns="">
          <p:pic>
            <p:nvPicPr>
              <p:cNvPr id="823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59050" y="4229763"/>
                <a:ext cx="260228" cy="365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3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3875" y="5065713"/>
              <a:ext cx="1016000" cy="446087"/>
            </p14:xfrm>
          </p:contentPart>
        </mc:Choice>
        <mc:Fallback xmlns="">
          <p:pic>
            <p:nvPicPr>
              <p:cNvPr id="823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52358" y="5054154"/>
                <a:ext cx="1038674" cy="470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23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3875" y="4994275"/>
              <a:ext cx="1412875" cy="328613"/>
            </p14:xfrm>
          </p:contentPart>
        </mc:Choice>
        <mc:Fallback xmlns="">
          <p:pic>
            <p:nvPicPr>
              <p:cNvPr id="823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21972" y="4983043"/>
                <a:ext cx="1436681" cy="351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24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3625" y="4954588"/>
              <a:ext cx="1895475" cy="301625"/>
            </p14:xfrm>
          </p:contentPart>
        </mc:Choice>
        <mc:Fallback xmlns="">
          <p:pic>
            <p:nvPicPr>
              <p:cNvPr id="824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32462" y="4943803"/>
                <a:ext cx="1910959" cy="32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24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7775" y="4413250"/>
              <a:ext cx="574675" cy="209550"/>
            </p14:xfrm>
          </p:contentPart>
        </mc:Choice>
        <mc:Fallback xmlns="">
          <p:pic>
            <p:nvPicPr>
              <p:cNvPr id="824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09808" y="4404233"/>
                <a:ext cx="591694" cy="227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24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438" y="1311275"/>
              <a:ext cx="444500" cy="200025"/>
            </p14:xfrm>
          </p:contentPart>
        </mc:Choice>
        <mc:Fallback xmlns="">
          <p:pic>
            <p:nvPicPr>
              <p:cNvPr id="824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8140" y="1302718"/>
                <a:ext cx="460014" cy="217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24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" y="2038350"/>
              <a:ext cx="1108075" cy="1395413"/>
            </p14:xfrm>
          </p:contentPart>
        </mc:Choice>
        <mc:Fallback xmlns="">
          <p:pic>
            <p:nvPicPr>
              <p:cNvPr id="824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3291" y="2029723"/>
                <a:ext cx="1122849" cy="14126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04875"/>
            <a:ext cx="8891641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381072" y="1001376"/>
              <a:ext cx="673920" cy="597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3152" y="981576"/>
                <a:ext cx="70200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765792" y="2406816"/>
              <a:ext cx="7120080" cy="1171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272" y="2384136"/>
                <a:ext cx="7153920" cy="11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1633032" y="1267056"/>
              <a:ext cx="826920" cy="5806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1872" y="1262016"/>
                <a:ext cx="84312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/>
              <p14:cNvContentPartPr/>
              <p14:nvPr/>
            </p14:nvContentPartPr>
            <p14:xfrm>
              <a:off x="6158592" y="576936"/>
              <a:ext cx="428400" cy="4089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3192" y="565056"/>
                <a:ext cx="43776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/>
              <p14:cNvContentPartPr/>
              <p14:nvPr/>
            </p14:nvContentPartPr>
            <p14:xfrm>
              <a:off x="5095512" y="3019176"/>
              <a:ext cx="1236600" cy="5760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1832" y="3003336"/>
                <a:ext cx="12700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/>
              <p14:cNvContentPartPr/>
              <p14:nvPr/>
            </p14:nvContentPartPr>
            <p14:xfrm>
              <a:off x="6322032" y="3146616"/>
              <a:ext cx="1559520" cy="4474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01872" y="3126456"/>
                <a:ext cx="15987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Ink 58"/>
              <p14:cNvContentPartPr/>
              <p14:nvPr/>
            </p14:nvContentPartPr>
            <p14:xfrm>
              <a:off x="6446952" y="4595616"/>
              <a:ext cx="1691280" cy="1281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41912" y="4581936"/>
                <a:ext cx="1710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/>
              <p14:cNvContentPartPr/>
              <p14:nvPr/>
            </p14:nvContentPartPr>
            <p14:xfrm>
              <a:off x="7409232" y="3408696"/>
              <a:ext cx="2220120" cy="10425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04912" y="3395376"/>
                <a:ext cx="222912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284" name="Ink 97283"/>
              <p14:cNvContentPartPr/>
              <p14:nvPr/>
            </p14:nvContentPartPr>
            <p14:xfrm>
              <a:off x="1318392" y="1502496"/>
              <a:ext cx="1216440" cy="660240"/>
            </p14:xfrm>
          </p:contentPart>
        </mc:Choice>
        <mc:Fallback xmlns="">
          <p:pic>
            <p:nvPicPr>
              <p:cNvPr id="97284" name="Ink 9728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06152" y="1489896"/>
                <a:ext cx="124128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287" name="Ink 97286"/>
              <p14:cNvContentPartPr/>
              <p14:nvPr/>
            </p14:nvContentPartPr>
            <p14:xfrm>
              <a:off x="817632" y="5252616"/>
              <a:ext cx="1099440" cy="80640"/>
            </p14:xfrm>
          </p:contentPart>
        </mc:Choice>
        <mc:Fallback xmlns="">
          <p:pic>
            <p:nvPicPr>
              <p:cNvPr id="97287" name="Ink 9728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72" y="5238216"/>
                <a:ext cx="11232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7290" name="Ink 97289"/>
              <p14:cNvContentPartPr/>
              <p14:nvPr/>
            </p14:nvContentPartPr>
            <p14:xfrm>
              <a:off x="1703592" y="4286376"/>
              <a:ext cx="1093320" cy="131400"/>
            </p14:xfrm>
          </p:contentPart>
        </mc:Choice>
        <mc:Fallback xmlns="">
          <p:pic>
            <p:nvPicPr>
              <p:cNvPr id="97290" name="Ink 9728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99632" y="4277016"/>
                <a:ext cx="11034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7291" name="Ink 97290"/>
              <p14:cNvContentPartPr/>
              <p14:nvPr/>
            </p14:nvContentPartPr>
            <p14:xfrm>
              <a:off x="3563712" y="4210056"/>
              <a:ext cx="1954080" cy="181800"/>
            </p14:xfrm>
          </p:contentPart>
        </mc:Choice>
        <mc:Fallback xmlns="">
          <p:pic>
            <p:nvPicPr>
              <p:cNvPr id="97291" name="Ink 9729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59752" y="4198536"/>
                <a:ext cx="19666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7295" name="Ink 97294"/>
              <p14:cNvContentPartPr/>
              <p14:nvPr/>
            </p14:nvContentPartPr>
            <p14:xfrm>
              <a:off x="157032" y="4323096"/>
              <a:ext cx="1225440" cy="1066320"/>
            </p14:xfrm>
          </p:contentPart>
        </mc:Choice>
        <mc:Fallback xmlns="">
          <p:pic>
            <p:nvPicPr>
              <p:cNvPr id="97295" name="Ink 9729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1632" y="4310496"/>
                <a:ext cx="1243440" cy="10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7296" name="Ink 97295"/>
              <p14:cNvContentPartPr/>
              <p14:nvPr/>
            </p14:nvContentPartPr>
            <p14:xfrm>
              <a:off x="947952" y="5534136"/>
              <a:ext cx="2129760" cy="134640"/>
            </p14:xfrm>
          </p:contentPart>
        </mc:Choice>
        <mc:Fallback xmlns="">
          <p:pic>
            <p:nvPicPr>
              <p:cNvPr id="97296" name="Ink 9729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9312" y="5525496"/>
                <a:ext cx="21495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7297" name="Ink 97296"/>
              <p14:cNvContentPartPr/>
              <p14:nvPr/>
            </p14:nvContentPartPr>
            <p14:xfrm>
              <a:off x="3089592" y="5374296"/>
              <a:ext cx="2572920" cy="171360"/>
            </p14:xfrm>
          </p:contentPart>
        </mc:Choice>
        <mc:Fallback xmlns="">
          <p:pic>
            <p:nvPicPr>
              <p:cNvPr id="97297" name="Ink 9729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78432" y="5363136"/>
                <a:ext cx="25952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7298" name="Ink 97297"/>
              <p14:cNvContentPartPr/>
              <p14:nvPr/>
            </p14:nvContentPartPr>
            <p14:xfrm>
              <a:off x="6327432" y="4282416"/>
              <a:ext cx="2644920" cy="1242360"/>
            </p14:xfrm>
          </p:contentPart>
        </mc:Choice>
        <mc:Fallback xmlns="">
          <p:pic>
            <p:nvPicPr>
              <p:cNvPr id="97298" name="Ink 9729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23112" y="4273056"/>
                <a:ext cx="2664360" cy="12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7300" name="Ink 97299"/>
              <p14:cNvContentPartPr/>
              <p14:nvPr/>
            </p14:nvContentPartPr>
            <p14:xfrm>
              <a:off x="4998672" y="5455296"/>
              <a:ext cx="1540800" cy="31320"/>
            </p14:xfrm>
          </p:contentPart>
        </mc:Choice>
        <mc:Fallback xmlns="">
          <p:pic>
            <p:nvPicPr>
              <p:cNvPr id="97300" name="Ink 9729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94712" y="5443416"/>
                <a:ext cx="1556640" cy="5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47725"/>
            <a:ext cx="8763000" cy="453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685800"/>
            <a:ext cx="8720138" cy="475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4840632" y="2196216"/>
              <a:ext cx="300240" cy="2412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3432" y="2186136"/>
                <a:ext cx="3175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4131072" y="2193696"/>
              <a:ext cx="387720" cy="2491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3152" y="2182536"/>
                <a:ext cx="4017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7103232" y="601776"/>
              <a:ext cx="1469880" cy="13006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4152" y="582696"/>
                <a:ext cx="150804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6944472" y="-167904"/>
              <a:ext cx="1630080" cy="12376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5392" y="-185904"/>
                <a:ext cx="1668960" cy="12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1086" name="Ink 131085"/>
              <p14:cNvContentPartPr/>
              <p14:nvPr/>
            </p14:nvContentPartPr>
            <p14:xfrm>
              <a:off x="6978312" y="2723616"/>
              <a:ext cx="840960" cy="308520"/>
            </p14:xfrm>
          </p:contentPart>
        </mc:Choice>
        <mc:Fallback xmlns="">
          <p:pic>
            <p:nvPicPr>
              <p:cNvPr id="131086" name="Ink 13108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4352" y="2714616"/>
                <a:ext cx="8539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1098" name="Ink 131097"/>
              <p14:cNvContentPartPr/>
              <p14:nvPr/>
            </p14:nvContentPartPr>
            <p14:xfrm>
              <a:off x="8476632" y="2104416"/>
              <a:ext cx="620640" cy="306720"/>
            </p14:xfrm>
          </p:contentPart>
        </mc:Choice>
        <mc:Fallback xmlns="">
          <p:pic>
            <p:nvPicPr>
              <p:cNvPr id="131098" name="Ink 13109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67272" y="2092896"/>
                <a:ext cx="64116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1101" name="Ink 131100"/>
              <p14:cNvContentPartPr/>
              <p14:nvPr/>
            </p14:nvContentPartPr>
            <p14:xfrm>
              <a:off x="8702712" y="3299976"/>
              <a:ext cx="421920" cy="304200"/>
            </p14:xfrm>
          </p:contentPart>
        </mc:Choice>
        <mc:Fallback xmlns="">
          <p:pic>
            <p:nvPicPr>
              <p:cNvPr id="131101" name="Ink 13110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95872" y="3289884"/>
                <a:ext cx="438840" cy="323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1177" name="Ink 131176"/>
              <p14:cNvContentPartPr/>
              <p14:nvPr/>
            </p14:nvContentPartPr>
            <p14:xfrm>
              <a:off x="8269272" y="2753136"/>
              <a:ext cx="635760" cy="137520"/>
            </p14:xfrm>
          </p:contentPart>
        </mc:Choice>
        <mc:Fallback xmlns="">
          <p:pic>
            <p:nvPicPr>
              <p:cNvPr id="131177" name="Ink 13117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62432" y="2743056"/>
                <a:ext cx="6526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1178" name="Ink 131177"/>
              <p14:cNvContentPartPr/>
              <p14:nvPr/>
            </p14:nvContentPartPr>
            <p14:xfrm>
              <a:off x="8080632" y="3036456"/>
              <a:ext cx="469800" cy="219960"/>
            </p14:xfrm>
          </p:contentPart>
        </mc:Choice>
        <mc:Fallback xmlns="">
          <p:pic>
            <p:nvPicPr>
              <p:cNvPr id="131178" name="Ink 13117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76312" y="3026736"/>
                <a:ext cx="4849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1179" name="Ink 131178"/>
              <p14:cNvContentPartPr/>
              <p14:nvPr/>
            </p14:nvContentPartPr>
            <p14:xfrm>
              <a:off x="8307792" y="2840616"/>
              <a:ext cx="748800" cy="328680"/>
            </p14:xfrm>
          </p:contentPart>
        </mc:Choice>
        <mc:Fallback xmlns="">
          <p:pic>
            <p:nvPicPr>
              <p:cNvPr id="131179" name="Ink 1311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00232" y="2830896"/>
                <a:ext cx="7660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1219" name="Ink 131218"/>
              <p14:cNvContentPartPr/>
              <p14:nvPr/>
            </p14:nvContentPartPr>
            <p14:xfrm>
              <a:off x="-571968" y="4330296"/>
              <a:ext cx="2794320" cy="519480"/>
            </p14:xfrm>
          </p:contentPart>
        </mc:Choice>
        <mc:Fallback xmlns="">
          <p:pic>
            <p:nvPicPr>
              <p:cNvPr id="131219" name="Ink 13121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581328" y="4315896"/>
                <a:ext cx="281556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1223" name="Ink 131222"/>
              <p14:cNvContentPartPr/>
              <p14:nvPr/>
            </p14:nvContentPartPr>
            <p14:xfrm>
              <a:off x="1066032" y="2062656"/>
              <a:ext cx="2136960" cy="443160"/>
            </p14:xfrm>
          </p:contentPart>
        </mc:Choice>
        <mc:Fallback xmlns="">
          <p:pic>
            <p:nvPicPr>
              <p:cNvPr id="131223" name="Ink 13122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7032" y="2050056"/>
                <a:ext cx="215568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231" name="Ink 131230"/>
              <p14:cNvContentPartPr/>
              <p14:nvPr/>
            </p14:nvContentPartPr>
            <p14:xfrm>
              <a:off x="1303272" y="4129776"/>
              <a:ext cx="722520" cy="86400"/>
            </p14:xfrm>
          </p:contentPart>
        </mc:Choice>
        <mc:Fallback xmlns="">
          <p:pic>
            <p:nvPicPr>
              <p:cNvPr id="131231" name="Ink 1312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9312" y="4120056"/>
                <a:ext cx="7365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232" name="Ink 131231"/>
              <p14:cNvContentPartPr/>
              <p14:nvPr/>
            </p14:nvContentPartPr>
            <p14:xfrm>
              <a:off x="999432" y="4560696"/>
              <a:ext cx="504000" cy="44640"/>
            </p14:xfrm>
          </p:contentPart>
        </mc:Choice>
        <mc:Fallback xmlns="">
          <p:pic>
            <p:nvPicPr>
              <p:cNvPr id="131232" name="Ink 1312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2592" y="4554216"/>
                <a:ext cx="519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1233" name="Ink 131232"/>
              <p14:cNvContentPartPr/>
              <p14:nvPr/>
            </p14:nvContentPartPr>
            <p14:xfrm>
              <a:off x="1717992" y="4533696"/>
              <a:ext cx="1409760" cy="54000"/>
            </p14:xfrm>
          </p:contentPart>
        </mc:Choice>
        <mc:Fallback xmlns="">
          <p:pic>
            <p:nvPicPr>
              <p:cNvPr id="131233" name="Ink 1312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14032" y="4529016"/>
                <a:ext cx="1423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1234" name="Ink 131233"/>
              <p14:cNvContentPartPr/>
              <p14:nvPr/>
            </p14:nvContentPartPr>
            <p14:xfrm>
              <a:off x="1807632" y="4996296"/>
              <a:ext cx="534960" cy="291600"/>
            </p14:xfrm>
          </p:contentPart>
        </mc:Choice>
        <mc:Fallback xmlns="">
          <p:pic>
            <p:nvPicPr>
              <p:cNvPr id="131234" name="Ink 13123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99712" y="4984776"/>
                <a:ext cx="5544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1236" name="Ink 131235"/>
              <p14:cNvContentPartPr/>
              <p14:nvPr/>
            </p14:nvContentPartPr>
            <p14:xfrm>
              <a:off x="-892008" y="2582856"/>
              <a:ext cx="2022120" cy="1715040"/>
            </p14:xfrm>
          </p:contentPart>
        </mc:Choice>
        <mc:Fallback xmlns="">
          <p:pic>
            <p:nvPicPr>
              <p:cNvPr id="131236" name="Ink 13123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898128" y="2577816"/>
                <a:ext cx="2037960" cy="17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1238" name="Ink 131237"/>
              <p14:cNvContentPartPr/>
              <p14:nvPr/>
            </p14:nvContentPartPr>
            <p14:xfrm>
              <a:off x="1118232" y="2632176"/>
              <a:ext cx="461880" cy="31680"/>
            </p14:xfrm>
          </p:contentPart>
        </mc:Choice>
        <mc:Fallback xmlns="">
          <p:pic>
            <p:nvPicPr>
              <p:cNvPr id="131238" name="Ink 13123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09952" y="2623896"/>
                <a:ext cx="479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1239" name="Ink 131238"/>
              <p14:cNvContentPartPr/>
              <p14:nvPr/>
            </p14:nvContentPartPr>
            <p14:xfrm>
              <a:off x="1135152" y="2618496"/>
              <a:ext cx="400320" cy="22680"/>
            </p14:xfrm>
          </p:contentPart>
        </mc:Choice>
        <mc:Fallback xmlns="">
          <p:pic>
            <p:nvPicPr>
              <p:cNvPr id="131239" name="Ink 13123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1192" y="2610216"/>
                <a:ext cx="4125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1240" name="Ink 131239"/>
              <p14:cNvContentPartPr/>
              <p14:nvPr/>
            </p14:nvContentPartPr>
            <p14:xfrm>
              <a:off x="1218672" y="2563416"/>
              <a:ext cx="388080" cy="165960"/>
            </p14:xfrm>
          </p:contentPart>
        </mc:Choice>
        <mc:Fallback xmlns="">
          <p:pic>
            <p:nvPicPr>
              <p:cNvPr id="131240" name="Ink 13123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14712" y="2554056"/>
                <a:ext cx="4014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1241" name="Ink 131240"/>
              <p14:cNvContentPartPr/>
              <p14:nvPr/>
            </p14:nvContentPartPr>
            <p14:xfrm>
              <a:off x="1637712" y="2610576"/>
              <a:ext cx="551160" cy="95040"/>
            </p14:xfrm>
          </p:contentPart>
        </mc:Choice>
        <mc:Fallback xmlns="">
          <p:pic>
            <p:nvPicPr>
              <p:cNvPr id="131241" name="Ink 13124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27992" y="2599416"/>
                <a:ext cx="5720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1242" name="Ink 131241"/>
              <p14:cNvContentPartPr/>
              <p14:nvPr/>
            </p14:nvContentPartPr>
            <p14:xfrm>
              <a:off x="792072" y="2842056"/>
              <a:ext cx="1019880" cy="104400"/>
            </p14:xfrm>
          </p:contentPart>
        </mc:Choice>
        <mc:Fallback xmlns="">
          <p:pic>
            <p:nvPicPr>
              <p:cNvPr id="131242" name="Ink 13124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3792" y="2830536"/>
                <a:ext cx="10396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1243" name="Ink 131242"/>
              <p14:cNvContentPartPr/>
              <p14:nvPr/>
            </p14:nvContentPartPr>
            <p14:xfrm>
              <a:off x="2029392" y="2639376"/>
              <a:ext cx="578880" cy="46080"/>
            </p14:xfrm>
          </p:contentPart>
        </mc:Choice>
        <mc:Fallback xmlns="">
          <p:pic>
            <p:nvPicPr>
              <p:cNvPr id="131243" name="Ink 13124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22192" y="2630736"/>
                <a:ext cx="5947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1244" name="Ink 131243"/>
              <p14:cNvContentPartPr/>
              <p14:nvPr/>
            </p14:nvContentPartPr>
            <p14:xfrm>
              <a:off x="2487312" y="2596896"/>
              <a:ext cx="640800" cy="53640"/>
            </p14:xfrm>
          </p:contentPart>
        </mc:Choice>
        <mc:Fallback xmlns="">
          <p:pic>
            <p:nvPicPr>
              <p:cNvPr id="131244" name="Ink 13124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79392" y="2585736"/>
                <a:ext cx="6598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1245" name="Ink 131244"/>
              <p14:cNvContentPartPr/>
              <p14:nvPr/>
            </p14:nvContentPartPr>
            <p14:xfrm>
              <a:off x="-780408" y="3403656"/>
              <a:ext cx="655920" cy="383400"/>
            </p14:xfrm>
          </p:contentPart>
        </mc:Choice>
        <mc:Fallback xmlns="">
          <p:pic>
            <p:nvPicPr>
              <p:cNvPr id="131245" name="Ink 13124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-785808" y="3390336"/>
                <a:ext cx="67176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1246" name="Ink 131245"/>
              <p14:cNvContentPartPr/>
              <p14:nvPr/>
            </p14:nvContentPartPr>
            <p14:xfrm>
              <a:off x="758232" y="3473136"/>
              <a:ext cx="2468520" cy="517320"/>
            </p14:xfrm>
          </p:contentPart>
        </mc:Choice>
        <mc:Fallback xmlns="">
          <p:pic>
            <p:nvPicPr>
              <p:cNvPr id="131246" name="Ink 13124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3912" y="3462336"/>
                <a:ext cx="24825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1247" name="Ink 131246"/>
              <p14:cNvContentPartPr/>
              <p14:nvPr/>
            </p14:nvContentPartPr>
            <p14:xfrm>
              <a:off x="578232" y="3746016"/>
              <a:ext cx="360000" cy="254520"/>
            </p14:xfrm>
          </p:contentPart>
        </mc:Choice>
        <mc:Fallback xmlns="">
          <p:pic>
            <p:nvPicPr>
              <p:cNvPr id="131247" name="Ink 13124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4272" y="3737016"/>
                <a:ext cx="3729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1248" name="Ink 131247"/>
              <p14:cNvContentPartPr/>
              <p14:nvPr/>
            </p14:nvContentPartPr>
            <p14:xfrm>
              <a:off x="2962512" y="3383856"/>
              <a:ext cx="639720" cy="348120"/>
            </p14:xfrm>
          </p:contentPart>
        </mc:Choice>
        <mc:Fallback xmlns="">
          <p:pic>
            <p:nvPicPr>
              <p:cNvPr id="131248" name="Ink 1312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54592" y="3372336"/>
                <a:ext cx="6591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1257" name="Ink 131256"/>
              <p14:cNvContentPartPr/>
              <p14:nvPr/>
            </p14:nvContentPartPr>
            <p14:xfrm>
              <a:off x="5527512" y="3013416"/>
              <a:ext cx="2559960" cy="1382400"/>
            </p14:xfrm>
          </p:contentPart>
        </mc:Choice>
        <mc:Fallback xmlns="">
          <p:pic>
            <p:nvPicPr>
              <p:cNvPr id="131257" name="Ink 13125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23552" y="3004416"/>
                <a:ext cx="2572920" cy="13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1287" name="Ink 131286"/>
              <p14:cNvContentPartPr/>
              <p14:nvPr/>
            </p14:nvContentPartPr>
            <p14:xfrm>
              <a:off x="4363632" y="4188456"/>
              <a:ext cx="3068280" cy="1433160"/>
            </p14:xfrm>
          </p:contentPart>
        </mc:Choice>
        <mc:Fallback xmlns="">
          <p:pic>
            <p:nvPicPr>
              <p:cNvPr id="131287" name="Ink 13128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350672" y="4176936"/>
                <a:ext cx="3099960" cy="14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1290" name="Ink 131289"/>
              <p14:cNvContentPartPr/>
              <p14:nvPr/>
            </p14:nvContentPartPr>
            <p14:xfrm>
              <a:off x="4254552" y="4063176"/>
              <a:ext cx="1580760" cy="87480"/>
            </p14:xfrm>
          </p:contentPart>
        </mc:Choice>
        <mc:Fallback xmlns="">
          <p:pic>
            <p:nvPicPr>
              <p:cNvPr id="131290" name="Ink 13128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49152" y="4054536"/>
                <a:ext cx="1591560" cy="10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8915400" cy="422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389952" y="2207376"/>
              <a:ext cx="586080" cy="3704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12" y="2187936"/>
                <a:ext cx="61992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1194552" y="2558376"/>
              <a:ext cx="585360" cy="288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072" y="2542176"/>
                <a:ext cx="6080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1279152" y="2979936"/>
              <a:ext cx="541080" cy="306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7992" y="2959416"/>
                <a:ext cx="5731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/>
              <p14:cNvContentPartPr/>
              <p14:nvPr/>
            </p14:nvContentPartPr>
            <p14:xfrm>
              <a:off x="986472" y="3556656"/>
              <a:ext cx="868320" cy="33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2152" y="3545136"/>
                <a:ext cx="883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/>
              <p14:cNvContentPartPr/>
              <p14:nvPr/>
            </p14:nvContentPartPr>
            <p14:xfrm>
              <a:off x="3878712" y="3141576"/>
              <a:ext cx="3279600" cy="432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74392" y="3125016"/>
                <a:ext cx="33001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/>
              <p14:cNvContentPartPr/>
              <p14:nvPr/>
            </p14:nvContentPartPr>
            <p14:xfrm>
              <a:off x="3941352" y="2552976"/>
              <a:ext cx="604440" cy="2743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7392" y="2538576"/>
                <a:ext cx="6231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/>
              <p14:cNvContentPartPr/>
              <p14:nvPr/>
            </p14:nvContentPartPr>
            <p14:xfrm>
              <a:off x="5242752" y="2470536"/>
              <a:ext cx="601200" cy="3182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33752" y="2456856"/>
                <a:ext cx="6238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4608792" y="2717856"/>
              <a:ext cx="689400" cy="4755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94032" y="2703096"/>
                <a:ext cx="719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2166" name="Ink 132165"/>
              <p14:cNvContentPartPr/>
              <p14:nvPr/>
            </p14:nvContentPartPr>
            <p14:xfrm>
              <a:off x="8864352" y="4178736"/>
              <a:ext cx="1408680" cy="761184"/>
            </p14:xfrm>
          </p:contentPart>
        </mc:Choice>
        <mc:Fallback xmlns="">
          <p:pic>
            <p:nvPicPr>
              <p:cNvPr id="132166" name="Ink 13216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55712" y="4164693"/>
                <a:ext cx="1434960" cy="789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2168" name="Ink 132167"/>
              <p14:cNvContentPartPr/>
              <p14:nvPr/>
            </p14:nvContentPartPr>
            <p14:xfrm>
              <a:off x="7159032" y="6078096"/>
              <a:ext cx="2035800" cy="814320"/>
            </p14:xfrm>
          </p:contentPart>
        </mc:Choice>
        <mc:Fallback xmlns="">
          <p:pic>
            <p:nvPicPr>
              <p:cNvPr id="132168" name="Ink 13216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40312" y="6060816"/>
                <a:ext cx="207072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2170" name="Ink 132169"/>
              <p14:cNvContentPartPr/>
              <p14:nvPr/>
            </p14:nvContentPartPr>
            <p14:xfrm>
              <a:off x="8939952" y="5947056"/>
              <a:ext cx="1427040" cy="899424"/>
            </p14:xfrm>
          </p:contentPart>
        </mc:Choice>
        <mc:Fallback xmlns="">
          <p:pic>
            <p:nvPicPr>
              <p:cNvPr id="132170" name="Ink 1321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33832" y="5938415"/>
                <a:ext cx="1451880" cy="927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2204" name="Ink 132203"/>
              <p14:cNvContentPartPr/>
              <p14:nvPr/>
            </p14:nvContentPartPr>
            <p14:xfrm>
              <a:off x="1830312" y="5144976"/>
              <a:ext cx="3414600" cy="1105200"/>
            </p14:xfrm>
          </p:contentPart>
        </mc:Choice>
        <mc:Fallback xmlns="">
          <p:pic>
            <p:nvPicPr>
              <p:cNvPr id="132204" name="Ink 13220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4192" y="5130216"/>
                <a:ext cx="3440880" cy="11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2211" name="Ink 132210"/>
              <p14:cNvContentPartPr/>
              <p14:nvPr/>
            </p14:nvContentPartPr>
            <p14:xfrm>
              <a:off x="7846272" y="3296376"/>
              <a:ext cx="742680" cy="498600"/>
            </p14:xfrm>
          </p:contentPart>
        </mc:Choice>
        <mc:Fallback xmlns="">
          <p:pic>
            <p:nvPicPr>
              <p:cNvPr id="132211" name="Ink 13221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31872" y="3277296"/>
                <a:ext cx="76824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2212" name="Ink 132211"/>
              <p14:cNvContentPartPr/>
              <p14:nvPr/>
            </p14:nvContentPartPr>
            <p14:xfrm>
              <a:off x="7753392" y="4144896"/>
              <a:ext cx="169560" cy="83160"/>
            </p14:xfrm>
          </p:contentPart>
        </mc:Choice>
        <mc:Fallback xmlns="">
          <p:pic>
            <p:nvPicPr>
              <p:cNvPr id="132212" name="Ink 13221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35392" y="4140216"/>
                <a:ext cx="1922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2213" name="Ink 132212"/>
              <p14:cNvContentPartPr/>
              <p14:nvPr/>
            </p14:nvContentPartPr>
            <p14:xfrm>
              <a:off x="8065872" y="3937896"/>
              <a:ext cx="1037520" cy="1951200"/>
            </p14:xfrm>
          </p:contentPart>
        </mc:Choice>
        <mc:Fallback xmlns="">
          <p:pic>
            <p:nvPicPr>
              <p:cNvPr id="132213" name="Ink 13221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42832" y="3917016"/>
                <a:ext cx="1080360" cy="19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2216" name="Ink 132215"/>
              <p14:cNvContentPartPr/>
              <p14:nvPr/>
            </p14:nvContentPartPr>
            <p14:xfrm>
              <a:off x="8991432" y="4658616"/>
              <a:ext cx="1982160" cy="2013984"/>
            </p14:xfrm>
          </p:contentPart>
        </mc:Choice>
        <mc:Fallback xmlns="">
          <p:pic>
            <p:nvPicPr>
              <p:cNvPr id="132216" name="Ink 132215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87472" y="4639175"/>
                <a:ext cx="2003040" cy="2053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2219" name="Ink 132218"/>
              <p14:cNvContentPartPr/>
              <p14:nvPr/>
            </p14:nvContentPartPr>
            <p14:xfrm>
              <a:off x="3640752" y="5897016"/>
              <a:ext cx="3170880" cy="979920"/>
            </p14:xfrm>
          </p:contentPart>
        </mc:Choice>
        <mc:Fallback xmlns="">
          <p:pic>
            <p:nvPicPr>
              <p:cNvPr id="132219" name="Ink 13221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28512" y="5884416"/>
                <a:ext cx="320184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2239" name="Ink 132238"/>
              <p14:cNvContentPartPr/>
              <p14:nvPr/>
            </p14:nvContentPartPr>
            <p14:xfrm>
              <a:off x="166752" y="4315536"/>
              <a:ext cx="448200" cy="279000"/>
            </p14:xfrm>
          </p:contentPart>
        </mc:Choice>
        <mc:Fallback xmlns="">
          <p:pic>
            <p:nvPicPr>
              <p:cNvPr id="132239" name="Ink 13223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8472" y="4302216"/>
                <a:ext cx="4676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2240" name="Ink 132239"/>
              <p14:cNvContentPartPr/>
              <p14:nvPr/>
            </p14:nvContentPartPr>
            <p14:xfrm>
              <a:off x="549072" y="4589136"/>
              <a:ext cx="1420200" cy="341280"/>
            </p14:xfrm>
          </p:contentPart>
        </mc:Choice>
        <mc:Fallback xmlns="">
          <p:pic>
            <p:nvPicPr>
              <p:cNvPr id="132240" name="Ink 13223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0712" y="4570776"/>
                <a:ext cx="145548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2253" name="Ink 132252"/>
              <p14:cNvContentPartPr/>
              <p14:nvPr/>
            </p14:nvContentPartPr>
            <p14:xfrm>
              <a:off x="1292832" y="4234176"/>
              <a:ext cx="612000" cy="287640"/>
            </p14:xfrm>
          </p:contentPart>
        </mc:Choice>
        <mc:Fallback xmlns="">
          <p:pic>
            <p:nvPicPr>
              <p:cNvPr id="132253" name="Ink 132252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82752" y="4220136"/>
                <a:ext cx="6364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2255" name="Ink 132254"/>
              <p14:cNvContentPartPr/>
              <p14:nvPr/>
            </p14:nvContentPartPr>
            <p14:xfrm>
              <a:off x="2643192" y="3953376"/>
              <a:ext cx="343440" cy="234720"/>
            </p14:xfrm>
          </p:contentPart>
        </mc:Choice>
        <mc:Fallback xmlns="">
          <p:pic>
            <p:nvPicPr>
              <p:cNvPr id="132255" name="Ink 13225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638872" y="3938256"/>
                <a:ext cx="3628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2257" name="Ink 132256"/>
              <p14:cNvContentPartPr/>
              <p14:nvPr/>
            </p14:nvContentPartPr>
            <p14:xfrm>
              <a:off x="2805912" y="4100976"/>
              <a:ext cx="541080" cy="398160"/>
            </p14:xfrm>
          </p:contentPart>
        </mc:Choice>
        <mc:Fallback xmlns="">
          <p:pic>
            <p:nvPicPr>
              <p:cNvPr id="132257" name="Ink 13225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99432" y="4087656"/>
                <a:ext cx="5655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2259" name="Ink 132258"/>
              <p14:cNvContentPartPr/>
              <p14:nvPr/>
            </p14:nvContentPartPr>
            <p14:xfrm>
              <a:off x="2792232" y="3998736"/>
              <a:ext cx="1686960" cy="931320"/>
            </p14:xfrm>
          </p:contentPart>
        </mc:Choice>
        <mc:Fallback xmlns="">
          <p:pic>
            <p:nvPicPr>
              <p:cNvPr id="132259" name="Ink 13225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73872" y="3980016"/>
                <a:ext cx="1724040" cy="9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2260" name="Ink 132259"/>
              <p14:cNvContentPartPr/>
              <p14:nvPr/>
            </p14:nvContentPartPr>
            <p14:xfrm>
              <a:off x="733032" y="4891176"/>
              <a:ext cx="469800" cy="21240"/>
            </p14:xfrm>
          </p:contentPart>
        </mc:Choice>
        <mc:Fallback xmlns="">
          <p:pic>
            <p:nvPicPr>
              <p:cNvPr id="132260" name="Ink 132259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29072" y="4882896"/>
                <a:ext cx="486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32261" name="Ink 132260"/>
              <p14:cNvContentPartPr/>
              <p14:nvPr/>
            </p14:nvContentPartPr>
            <p14:xfrm>
              <a:off x="2071152" y="4869936"/>
              <a:ext cx="1308960" cy="67320"/>
            </p14:xfrm>
          </p:contentPart>
        </mc:Choice>
        <mc:Fallback xmlns="">
          <p:pic>
            <p:nvPicPr>
              <p:cNvPr id="132261" name="Ink 132260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066472" y="4863456"/>
                <a:ext cx="13284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2263" name="Ink 132262"/>
              <p14:cNvContentPartPr/>
              <p14:nvPr/>
            </p14:nvContentPartPr>
            <p14:xfrm>
              <a:off x="4485312" y="4107816"/>
              <a:ext cx="595800" cy="243360"/>
            </p14:xfrm>
          </p:contentPart>
        </mc:Choice>
        <mc:Fallback xmlns="">
          <p:pic>
            <p:nvPicPr>
              <p:cNvPr id="132263" name="Ink 132262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72712" y="4102056"/>
                <a:ext cx="6253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2264" name="Ink 132263"/>
              <p14:cNvContentPartPr/>
              <p14:nvPr/>
            </p14:nvContentPartPr>
            <p14:xfrm>
              <a:off x="5577192" y="3893976"/>
              <a:ext cx="2302200" cy="2899080"/>
            </p14:xfrm>
          </p:contentPart>
        </mc:Choice>
        <mc:Fallback xmlns="">
          <p:pic>
            <p:nvPicPr>
              <p:cNvPr id="132264" name="Ink 13226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57752" y="3879576"/>
                <a:ext cx="2325600" cy="293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09600"/>
            <a:ext cx="8915400" cy="486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63032" y="1454976"/>
              <a:ext cx="1969560" cy="419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752" y="1446696"/>
                <a:ext cx="19868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/>
              <p14:cNvContentPartPr/>
              <p14:nvPr/>
            </p14:nvContentPartPr>
            <p14:xfrm>
              <a:off x="1130112" y="1757376"/>
              <a:ext cx="261360" cy="95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2552" y="1748376"/>
                <a:ext cx="2779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2743992" y="1038816"/>
              <a:ext cx="384480" cy="2534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6792" y="1029096"/>
                <a:ext cx="3974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/>
              <p14:cNvContentPartPr/>
              <p14:nvPr/>
            </p14:nvContentPartPr>
            <p14:xfrm>
              <a:off x="1403352" y="2759616"/>
              <a:ext cx="1225800" cy="1137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99392" y="2752776"/>
                <a:ext cx="12366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/>
              <p14:cNvContentPartPr/>
              <p14:nvPr/>
            </p14:nvContentPartPr>
            <p14:xfrm>
              <a:off x="7224192" y="3063456"/>
              <a:ext cx="680040" cy="3384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17352" y="3054816"/>
                <a:ext cx="6955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Ink 43"/>
              <p14:cNvContentPartPr/>
              <p14:nvPr/>
            </p14:nvContentPartPr>
            <p14:xfrm>
              <a:off x="7320312" y="3008376"/>
              <a:ext cx="443520" cy="2548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16352" y="3000096"/>
                <a:ext cx="455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3133" name="Ink 133132"/>
              <p14:cNvContentPartPr/>
              <p14:nvPr/>
            </p14:nvContentPartPr>
            <p14:xfrm>
              <a:off x="418752" y="2804256"/>
              <a:ext cx="561600" cy="291960"/>
            </p14:xfrm>
          </p:contentPart>
        </mc:Choice>
        <mc:Fallback xmlns="">
          <p:pic>
            <p:nvPicPr>
              <p:cNvPr id="133133" name="Ink 13313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2272" y="2795616"/>
                <a:ext cx="5767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3154" name="Ink 133153"/>
              <p14:cNvContentPartPr/>
              <p14:nvPr/>
            </p14:nvContentPartPr>
            <p14:xfrm>
              <a:off x="366912" y="2370456"/>
              <a:ext cx="244080" cy="226440"/>
            </p14:xfrm>
          </p:contentPart>
        </mc:Choice>
        <mc:Fallback xmlns="">
          <p:pic>
            <p:nvPicPr>
              <p:cNvPr id="133154" name="Ink 13315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1872" y="2361456"/>
                <a:ext cx="2581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3155" name="Ink 133154"/>
              <p14:cNvContentPartPr/>
              <p14:nvPr/>
            </p14:nvContentPartPr>
            <p14:xfrm>
              <a:off x="2278872" y="2259576"/>
              <a:ext cx="418320" cy="171000"/>
            </p14:xfrm>
          </p:contentPart>
        </mc:Choice>
        <mc:Fallback xmlns="">
          <p:pic>
            <p:nvPicPr>
              <p:cNvPr id="133155" name="Ink 13315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72752" y="2251296"/>
                <a:ext cx="4327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3156" name="Ink 133155"/>
              <p14:cNvContentPartPr/>
              <p14:nvPr/>
            </p14:nvContentPartPr>
            <p14:xfrm>
              <a:off x="64152" y="2607336"/>
              <a:ext cx="504360" cy="187560"/>
            </p14:xfrm>
          </p:contentPart>
        </mc:Choice>
        <mc:Fallback xmlns="">
          <p:pic>
            <p:nvPicPr>
              <p:cNvPr id="133156" name="Ink 13315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672" y="2599056"/>
                <a:ext cx="5191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3157" name="Ink 133156"/>
              <p14:cNvContentPartPr/>
              <p14:nvPr/>
            </p14:nvContentPartPr>
            <p14:xfrm>
              <a:off x="343512" y="2624616"/>
              <a:ext cx="362160" cy="258120"/>
            </p14:xfrm>
          </p:contentPart>
        </mc:Choice>
        <mc:Fallback xmlns="">
          <p:pic>
            <p:nvPicPr>
              <p:cNvPr id="133157" name="Ink 13315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472" y="2616336"/>
                <a:ext cx="3758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3173" name="Ink 133172"/>
              <p14:cNvContentPartPr/>
              <p14:nvPr/>
            </p14:nvContentPartPr>
            <p14:xfrm>
              <a:off x="1251072" y="4440096"/>
              <a:ext cx="1899000" cy="141480"/>
            </p14:xfrm>
          </p:contentPart>
        </mc:Choice>
        <mc:Fallback xmlns="">
          <p:pic>
            <p:nvPicPr>
              <p:cNvPr id="133173" name="Ink 13317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44592" y="4431816"/>
                <a:ext cx="19137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3183" name="Ink 133182"/>
              <p14:cNvContentPartPr/>
              <p14:nvPr/>
            </p14:nvContentPartPr>
            <p14:xfrm>
              <a:off x="2032632" y="3387456"/>
              <a:ext cx="1686960" cy="953640"/>
            </p14:xfrm>
          </p:contentPart>
        </mc:Choice>
        <mc:Fallback xmlns="">
          <p:pic>
            <p:nvPicPr>
              <p:cNvPr id="133183" name="Ink 13318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26152" y="3379176"/>
                <a:ext cx="1703520" cy="9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3185" name="Ink 133184"/>
              <p14:cNvContentPartPr/>
              <p14:nvPr/>
            </p14:nvContentPartPr>
            <p14:xfrm>
              <a:off x="1341432" y="4489776"/>
              <a:ext cx="232920" cy="100440"/>
            </p14:xfrm>
          </p:contentPart>
        </mc:Choice>
        <mc:Fallback xmlns="">
          <p:pic>
            <p:nvPicPr>
              <p:cNvPr id="133185" name="Ink 13318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33152" y="4479696"/>
                <a:ext cx="2512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3188" name="Ink 133187"/>
              <p14:cNvContentPartPr/>
              <p14:nvPr/>
            </p14:nvContentPartPr>
            <p14:xfrm>
              <a:off x="1245312" y="5013576"/>
              <a:ext cx="329040" cy="109800"/>
            </p14:xfrm>
          </p:contentPart>
        </mc:Choice>
        <mc:Fallback xmlns="">
          <p:pic>
            <p:nvPicPr>
              <p:cNvPr id="133188" name="Ink 13318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38112" y="5006376"/>
                <a:ext cx="3463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199" name="Ink 133198"/>
              <p14:cNvContentPartPr/>
              <p14:nvPr/>
            </p14:nvContentPartPr>
            <p14:xfrm>
              <a:off x="1728072" y="3217176"/>
              <a:ext cx="583920" cy="426960"/>
            </p14:xfrm>
          </p:contentPart>
        </mc:Choice>
        <mc:Fallback xmlns="">
          <p:pic>
            <p:nvPicPr>
              <p:cNvPr id="133199" name="Ink 13319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20152" y="3209256"/>
                <a:ext cx="5997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3201" name="Ink 133200"/>
              <p14:cNvContentPartPr/>
              <p14:nvPr/>
            </p14:nvContentPartPr>
            <p14:xfrm>
              <a:off x="1640232" y="4790016"/>
              <a:ext cx="165600" cy="66600"/>
            </p14:xfrm>
          </p:contentPart>
        </mc:Choice>
        <mc:Fallback xmlns="">
          <p:pic>
            <p:nvPicPr>
              <p:cNvPr id="133201" name="Ink 13320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36272" y="4781376"/>
                <a:ext cx="1782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3204" name="Ink 133203"/>
              <p14:cNvContentPartPr/>
              <p14:nvPr/>
            </p14:nvContentPartPr>
            <p14:xfrm>
              <a:off x="1442592" y="4964256"/>
              <a:ext cx="812880" cy="432720"/>
            </p14:xfrm>
          </p:contentPart>
        </mc:Choice>
        <mc:Fallback xmlns="">
          <p:pic>
            <p:nvPicPr>
              <p:cNvPr id="133204" name="Ink 13320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38992" y="4954888"/>
                <a:ext cx="826200" cy="451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3210" name="Ink 133209"/>
              <p14:cNvContentPartPr/>
              <p14:nvPr/>
            </p14:nvContentPartPr>
            <p14:xfrm>
              <a:off x="2378952" y="4621176"/>
              <a:ext cx="1170720" cy="271440"/>
            </p14:xfrm>
          </p:contentPart>
        </mc:Choice>
        <mc:Fallback xmlns="">
          <p:pic>
            <p:nvPicPr>
              <p:cNvPr id="133210" name="Ink 13320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72832" y="4604616"/>
                <a:ext cx="11858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3214" name="Ink 133213"/>
              <p14:cNvContentPartPr/>
              <p14:nvPr/>
            </p14:nvContentPartPr>
            <p14:xfrm>
              <a:off x="4923792" y="3503016"/>
              <a:ext cx="923040" cy="386640"/>
            </p14:xfrm>
          </p:contentPart>
        </mc:Choice>
        <mc:Fallback xmlns="">
          <p:pic>
            <p:nvPicPr>
              <p:cNvPr id="133214" name="Ink 13321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19832" y="3493656"/>
                <a:ext cx="9309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3218" name="Ink 133217"/>
              <p14:cNvContentPartPr/>
              <p14:nvPr/>
            </p14:nvContentPartPr>
            <p14:xfrm>
              <a:off x="637272" y="1912896"/>
              <a:ext cx="419400" cy="213120"/>
            </p14:xfrm>
          </p:contentPart>
        </mc:Choice>
        <mc:Fallback xmlns="">
          <p:pic>
            <p:nvPicPr>
              <p:cNvPr id="133218" name="Ink 13321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3312" y="1903896"/>
                <a:ext cx="4323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3219" name="Ink 133218"/>
              <p14:cNvContentPartPr/>
              <p14:nvPr/>
            </p14:nvContentPartPr>
            <p14:xfrm>
              <a:off x="-346608" y="2123856"/>
              <a:ext cx="754920" cy="381960"/>
            </p14:xfrm>
          </p:contentPart>
        </mc:Choice>
        <mc:Fallback xmlns="">
          <p:pic>
            <p:nvPicPr>
              <p:cNvPr id="133219" name="Ink 13321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352008" y="2116656"/>
                <a:ext cx="7678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3223" name="Ink 133222"/>
              <p14:cNvContentPartPr/>
              <p14:nvPr/>
            </p14:nvContentPartPr>
            <p14:xfrm>
              <a:off x="2547792" y="4875696"/>
              <a:ext cx="1654920" cy="538200"/>
            </p14:xfrm>
          </p:contentPart>
        </mc:Choice>
        <mc:Fallback xmlns="">
          <p:pic>
            <p:nvPicPr>
              <p:cNvPr id="133223" name="Ink 13322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36275" y="4865982"/>
                <a:ext cx="1677955" cy="55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3228" name="Ink 133227"/>
              <p14:cNvContentPartPr/>
              <p14:nvPr/>
            </p14:nvContentPartPr>
            <p14:xfrm>
              <a:off x="542952" y="1814976"/>
              <a:ext cx="74880" cy="23400"/>
            </p14:xfrm>
          </p:contentPart>
        </mc:Choice>
        <mc:Fallback xmlns="">
          <p:pic>
            <p:nvPicPr>
              <p:cNvPr id="133228" name="Ink 1332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6472" y="1809576"/>
                <a:ext cx="88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33239" name="Ink 133238"/>
              <p14:cNvContentPartPr/>
              <p14:nvPr/>
            </p14:nvContentPartPr>
            <p14:xfrm>
              <a:off x="1630152" y="3677256"/>
              <a:ext cx="279360" cy="129240"/>
            </p14:xfrm>
          </p:contentPart>
        </mc:Choice>
        <mc:Fallback xmlns="">
          <p:pic>
            <p:nvPicPr>
              <p:cNvPr id="133239" name="Ink 13323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26192" y="3668976"/>
                <a:ext cx="2916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3240" name="Ink 133239"/>
              <p14:cNvContentPartPr/>
              <p14:nvPr/>
            </p14:nvContentPartPr>
            <p14:xfrm>
              <a:off x="1639152" y="3809016"/>
              <a:ext cx="628560" cy="225000"/>
            </p14:xfrm>
          </p:contentPart>
        </mc:Choice>
        <mc:Fallback xmlns="">
          <p:pic>
            <p:nvPicPr>
              <p:cNvPr id="133240" name="Ink 13323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630512" y="3800736"/>
                <a:ext cx="6451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3241" name="Ink 133240"/>
              <p14:cNvContentPartPr/>
              <p14:nvPr/>
            </p14:nvContentPartPr>
            <p14:xfrm>
              <a:off x="7265232" y="3685896"/>
              <a:ext cx="94320" cy="93240"/>
            </p14:xfrm>
          </p:contentPart>
        </mc:Choice>
        <mc:Fallback xmlns="">
          <p:pic>
            <p:nvPicPr>
              <p:cNvPr id="133241" name="Ink 13324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61632" y="3679416"/>
                <a:ext cx="1044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3245" name="Ink 133244"/>
              <p14:cNvContentPartPr/>
              <p14:nvPr/>
            </p14:nvContentPartPr>
            <p14:xfrm>
              <a:off x="1320192" y="4499496"/>
              <a:ext cx="1130760" cy="72360"/>
            </p14:xfrm>
          </p:contentPart>
        </mc:Choice>
        <mc:Fallback xmlns="">
          <p:pic>
            <p:nvPicPr>
              <p:cNvPr id="133245" name="Ink 13324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12992" y="4491216"/>
                <a:ext cx="1146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3248" name="Ink 133247"/>
              <p14:cNvContentPartPr/>
              <p14:nvPr/>
            </p14:nvContentPartPr>
            <p14:xfrm>
              <a:off x="5576832" y="4430376"/>
              <a:ext cx="611280" cy="335880"/>
            </p14:xfrm>
          </p:contentPart>
        </mc:Choice>
        <mc:Fallback xmlns="">
          <p:pic>
            <p:nvPicPr>
              <p:cNvPr id="133248" name="Ink 133247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65312" y="4417416"/>
                <a:ext cx="6357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3249" name="Ink 133248"/>
              <p14:cNvContentPartPr/>
              <p14:nvPr/>
            </p14:nvContentPartPr>
            <p14:xfrm>
              <a:off x="2547072" y="5261616"/>
              <a:ext cx="260280" cy="136080"/>
            </p14:xfrm>
          </p:contentPart>
        </mc:Choice>
        <mc:Fallback xmlns="">
          <p:pic>
            <p:nvPicPr>
              <p:cNvPr id="133249" name="Ink 133248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39163" y="5251922"/>
                <a:ext cx="278255" cy="153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3250" name="Ink 133249"/>
              <p14:cNvContentPartPr/>
              <p14:nvPr/>
            </p14:nvContentPartPr>
            <p14:xfrm>
              <a:off x="4115592" y="5171976"/>
              <a:ext cx="464400" cy="324360"/>
            </p14:xfrm>
          </p:contentPart>
        </mc:Choice>
        <mc:Fallback xmlns="">
          <p:pic>
            <p:nvPicPr>
              <p:cNvPr id="133250" name="Ink 13324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107672" y="5157576"/>
                <a:ext cx="4867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3252" name="Ink 133251"/>
              <p14:cNvContentPartPr/>
              <p14:nvPr/>
            </p14:nvContentPartPr>
            <p14:xfrm>
              <a:off x="108432" y="3146256"/>
              <a:ext cx="776160" cy="1170720"/>
            </p14:xfrm>
          </p:contentPart>
        </mc:Choice>
        <mc:Fallback xmlns="">
          <p:pic>
            <p:nvPicPr>
              <p:cNvPr id="133252" name="Ink 133251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0152" y="3137976"/>
                <a:ext cx="79416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3253" name="Ink 133252"/>
              <p14:cNvContentPartPr/>
              <p14:nvPr/>
            </p14:nvContentPartPr>
            <p14:xfrm>
              <a:off x="-161208" y="4023216"/>
              <a:ext cx="360000" cy="381960"/>
            </p14:xfrm>
          </p:contentPart>
        </mc:Choice>
        <mc:Fallback xmlns="">
          <p:pic>
            <p:nvPicPr>
              <p:cNvPr id="133253" name="Ink 133252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-167688" y="4018536"/>
                <a:ext cx="3711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33254" name="Ink 133253"/>
              <p14:cNvContentPartPr/>
              <p14:nvPr/>
            </p14:nvContentPartPr>
            <p14:xfrm>
              <a:off x="244872" y="3948336"/>
              <a:ext cx="561960" cy="453240"/>
            </p14:xfrm>
          </p:contentPart>
        </mc:Choice>
        <mc:Fallback xmlns="">
          <p:pic>
            <p:nvPicPr>
              <p:cNvPr id="133254" name="Ink 133253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9832" y="3938616"/>
                <a:ext cx="5767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3255" name="Ink 133254"/>
              <p14:cNvContentPartPr/>
              <p14:nvPr/>
            </p14:nvContentPartPr>
            <p14:xfrm>
              <a:off x="201672" y="4141656"/>
              <a:ext cx="303480" cy="576000"/>
            </p14:xfrm>
          </p:contentPart>
        </mc:Choice>
        <mc:Fallback xmlns="">
          <p:pic>
            <p:nvPicPr>
              <p:cNvPr id="133255" name="Ink 133254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96992" y="4137336"/>
                <a:ext cx="31788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3256" name="Ink 133255"/>
              <p14:cNvContentPartPr/>
              <p14:nvPr/>
            </p14:nvContentPartPr>
            <p14:xfrm>
              <a:off x="567072" y="4648896"/>
              <a:ext cx="560160" cy="309240"/>
            </p14:xfrm>
          </p:contentPart>
        </mc:Choice>
        <mc:Fallback xmlns="">
          <p:pic>
            <p:nvPicPr>
              <p:cNvPr id="133256" name="Ink 133255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59512" y="4638816"/>
                <a:ext cx="577800" cy="32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28714"/>
            <a:ext cx="8915400" cy="420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392712" y="1290096"/>
              <a:ext cx="425520" cy="314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7952" y="1269936"/>
                <a:ext cx="4604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811512" y="3151656"/>
              <a:ext cx="624240" cy="288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312" y="3140856"/>
                <a:ext cx="6415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951912" y="3704256"/>
              <a:ext cx="390960" cy="2138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0752" y="3690936"/>
                <a:ext cx="4140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/>
              <p14:cNvContentPartPr/>
              <p14:nvPr/>
            </p14:nvContentPartPr>
            <p14:xfrm>
              <a:off x="2751192" y="2956536"/>
              <a:ext cx="487080" cy="3139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8592" y="2939976"/>
                <a:ext cx="5140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/>
              <p14:cNvContentPartPr/>
              <p14:nvPr/>
            </p14:nvContentPartPr>
            <p14:xfrm>
              <a:off x="1324512" y="3765816"/>
              <a:ext cx="2129040" cy="5695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9032" y="3750336"/>
                <a:ext cx="216108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Ink 33"/>
              <p14:cNvContentPartPr/>
              <p14:nvPr/>
            </p14:nvContentPartPr>
            <p14:xfrm>
              <a:off x="4979952" y="4480776"/>
              <a:ext cx="419760" cy="2142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75992" y="4466736"/>
                <a:ext cx="4374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/>
              <p14:cNvContentPartPr/>
              <p14:nvPr/>
            </p14:nvContentPartPr>
            <p14:xfrm>
              <a:off x="7402392" y="4129416"/>
              <a:ext cx="1341360" cy="5749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89072" y="4115736"/>
                <a:ext cx="137016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/>
              <p14:cNvContentPartPr/>
              <p14:nvPr/>
            </p14:nvContentPartPr>
            <p14:xfrm>
              <a:off x="801432" y="3967056"/>
              <a:ext cx="484560" cy="2822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992" y="3955176"/>
                <a:ext cx="5086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/>
              <p14:cNvContentPartPr/>
              <p14:nvPr/>
            </p14:nvContentPartPr>
            <p14:xfrm>
              <a:off x="910872" y="4328856"/>
              <a:ext cx="422280" cy="2718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0792" y="4312296"/>
                <a:ext cx="4489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/>
              <p14:cNvContentPartPr/>
              <p14:nvPr/>
            </p14:nvContentPartPr>
            <p14:xfrm>
              <a:off x="1258272" y="4212576"/>
              <a:ext cx="2041920" cy="6606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38832" y="4193136"/>
                <a:ext cx="208044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/>
              <p14:cNvContentPartPr/>
              <p14:nvPr/>
            </p14:nvContentPartPr>
            <p14:xfrm>
              <a:off x="3843072" y="4024296"/>
              <a:ext cx="563400" cy="2635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38752" y="4012416"/>
                <a:ext cx="5796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6" name="Ink 45"/>
              <p14:cNvContentPartPr/>
              <p14:nvPr/>
            </p14:nvContentPartPr>
            <p14:xfrm>
              <a:off x="3012912" y="3150576"/>
              <a:ext cx="558360" cy="3567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06072" y="3134376"/>
                <a:ext cx="582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3794112" y="4432176"/>
              <a:ext cx="357120" cy="1544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81152" y="4418496"/>
                <a:ext cx="3837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4173912" y="4686336"/>
              <a:ext cx="84600" cy="273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66352" y="4680216"/>
                <a:ext cx="97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/>
              <p14:cNvContentPartPr/>
              <p14:nvPr/>
            </p14:nvContentPartPr>
            <p14:xfrm>
              <a:off x="4950432" y="3992976"/>
              <a:ext cx="3202560" cy="6325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46832" y="3981103"/>
                <a:ext cx="3220200" cy="654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4" name="Ink 53"/>
              <p14:cNvContentPartPr/>
              <p14:nvPr/>
            </p14:nvContentPartPr>
            <p14:xfrm>
              <a:off x="7152552" y="4104576"/>
              <a:ext cx="896760" cy="604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39952" y="4091616"/>
                <a:ext cx="92196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Ink 55"/>
              <p14:cNvContentPartPr/>
              <p14:nvPr/>
            </p14:nvContentPartPr>
            <p14:xfrm>
              <a:off x="1429992" y="4763736"/>
              <a:ext cx="810360" cy="4172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23152" y="4753656"/>
                <a:ext cx="8272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Ink 57"/>
              <p14:cNvContentPartPr/>
              <p14:nvPr/>
            </p14:nvContentPartPr>
            <p14:xfrm>
              <a:off x="579312" y="3167136"/>
              <a:ext cx="394200" cy="12351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9952" y="3160296"/>
                <a:ext cx="40788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Ink 58"/>
              <p14:cNvContentPartPr/>
              <p14:nvPr/>
            </p14:nvContentPartPr>
            <p14:xfrm>
              <a:off x="1744272" y="4621176"/>
              <a:ext cx="318600" cy="2131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732752" y="4607136"/>
                <a:ext cx="349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Ink 60"/>
              <p14:cNvContentPartPr/>
              <p14:nvPr/>
            </p14:nvContentPartPr>
            <p14:xfrm>
              <a:off x="485712" y="3166416"/>
              <a:ext cx="252000" cy="16160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5632" y="3162096"/>
                <a:ext cx="267120" cy="163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13"/>
            <a:ext cx="8398887" cy="462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053432" y="912096"/>
              <a:ext cx="786960" cy="462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9472" y="903456"/>
                <a:ext cx="7992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232072" y="1394496"/>
              <a:ext cx="2021040" cy="4086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3432" y="1385856"/>
                <a:ext cx="20383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991512" y="1932336"/>
              <a:ext cx="684000" cy="33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552" y="1925496"/>
                <a:ext cx="6962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/>
              <p14:cNvContentPartPr/>
              <p14:nvPr/>
            </p14:nvContentPartPr>
            <p14:xfrm>
              <a:off x="2988792" y="1949256"/>
              <a:ext cx="2228040" cy="882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84832" y="1938816"/>
                <a:ext cx="2241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/>
              <p14:cNvContentPartPr/>
              <p14:nvPr/>
            </p14:nvContentPartPr>
            <p14:xfrm>
              <a:off x="2264472" y="1202256"/>
              <a:ext cx="468720" cy="226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57272" y="1198296"/>
                <a:ext cx="4798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/>
              <p14:cNvContentPartPr/>
              <p14:nvPr/>
            </p14:nvContentPartPr>
            <p14:xfrm>
              <a:off x="2685672" y="2160936"/>
              <a:ext cx="52200" cy="17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1712" y="2153376"/>
                <a:ext cx="637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/>
              <p14:cNvContentPartPr/>
              <p14:nvPr/>
            </p14:nvContentPartPr>
            <p14:xfrm>
              <a:off x="6391152" y="1038456"/>
              <a:ext cx="2099880" cy="6829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83592" y="1028376"/>
                <a:ext cx="212076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/>
              <p14:cNvContentPartPr/>
              <p14:nvPr/>
            </p14:nvContentPartPr>
            <p14:xfrm>
              <a:off x="239832" y="1807416"/>
              <a:ext cx="491040" cy="2469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1192" y="1796616"/>
                <a:ext cx="5104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/>
              <p14:cNvContentPartPr/>
              <p14:nvPr/>
            </p14:nvContentPartPr>
            <p14:xfrm>
              <a:off x="995472" y="2480616"/>
              <a:ext cx="992880" cy="471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152" y="2476656"/>
                <a:ext cx="10058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7" name="Ink 46"/>
              <p14:cNvContentPartPr/>
              <p14:nvPr/>
            </p14:nvContentPartPr>
            <p14:xfrm>
              <a:off x="2919672" y="2453976"/>
              <a:ext cx="2670480" cy="694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15712" y="2444616"/>
                <a:ext cx="2683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Ink 51"/>
              <p14:cNvContentPartPr/>
              <p14:nvPr/>
            </p14:nvContentPartPr>
            <p14:xfrm>
              <a:off x="8190432" y="1438416"/>
              <a:ext cx="446040" cy="3765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86472" y="1428336"/>
                <a:ext cx="46152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/>
              <p14:cNvContentPartPr/>
              <p14:nvPr/>
            </p14:nvContentPartPr>
            <p14:xfrm>
              <a:off x="5623272" y="1871496"/>
              <a:ext cx="700200" cy="3672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19312" y="1858536"/>
                <a:ext cx="7171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1" name="Ink 60"/>
              <p14:cNvContentPartPr/>
              <p14:nvPr/>
            </p14:nvContentPartPr>
            <p14:xfrm>
              <a:off x="2888712" y="4763736"/>
              <a:ext cx="2792520" cy="745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82952" y="4759776"/>
                <a:ext cx="2812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8304" name="Ink 98303"/>
              <p14:cNvContentPartPr/>
              <p14:nvPr/>
            </p14:nvContentPartPr>
            <p14:xfrm>
              <a:off x="619992" y="3392136"/>
              <a:ext cx="396000" cy="296280"/>
            </p14:xfrm>
          </p:contentPart>
        </mc:Choice>
        <mc:Fallback xmlns="">
          <p:pic>
            <p:nvPicPr>
              <p:cNvPr id="98304" name="Ink 9830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9912" y="3376656"/>
                <a:ext cx="42156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8319" name="Ink 98318"/>
              <p14:cNvContentPartPr/>
              <p14:nvPr/>
            </p14:nvContentPartPr>
            <p14:xfrm>
              <a:off x="2037672" y="2883816"/>
              <a:ext cx="382680" cy="286920"/>
            </p14:xfrm>
          </p:contentPart>
        </mc:Choice>
        <mc:Fallback xmlns="">
          <p:pic>
            <p:nvPicPr>
              <p:cNvPr id="98319" name="Ink 983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33712" y="2873376"/>
                <a:ext cx="3945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8320" name="Ink 98319"/>
              <p14:cNvContentPartPr/>
              <p14:nvPr/>
            </p14:nvContentPartPr>
            <p14:xfrm>
              <a:off x="2826072" y="3029616"/>
              <a:ext cx="467640" cy="324000"/>
            </p14:xfrm>
          </p:contentPart>
        </mc:Choice>
        <mc:Fallback xmlns="">
          <p:pic>
            <p:nvPicPr>
              <p:cNvPr id="98320" name="Ink 983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18152" y="3025656"/>
                <a:ext cx="4795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8321" name="Ink 98320"/>
              <p14:cNvContentPartPr/>
              <p14:nvPr/>
            </p14:nvContentPartPr>
            <p14:xfrm>
              <a:off x="2945952" y="3266496"/>
              <a:ext cx="295200" cy="140040"/>
            </p14:xfrm>
          </p:contentPart>
        </mc:Choice>
        <mc:Fallback xmlns="">
          <p:pic>
            <p:nvPicPr>
              <p:cNvPr id="98321" name="Ink 983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41632" y="3254976"/>
                <a:ext cx="310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326" name="Ink 98325"/>
              <p14:cNvContentPartPr/>
              <p14:nvPr/>
            </p14:nvContentPartPr>
            <p14:xfrm>
              <a:off x="3765672" y="2117736"/>
              <a:ext cx="684000" cy="128520"/>
            </p14:xfrm>
          </p:contentPart>
        </mc:Choice>
        <mc:Fallback xmlns="">
          <p:pic>
            <p:nvPicPr>
              <p:cNvPr id="98326" name="Ink 9832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61712" y="2109096"/>
                <a:ext cx="6966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8327" name="Ink 98326"/>
              <p14:cNvContentPartPr/>
              <p14:nvPr/>
            </p14:nvContentPartPr>
            <p14:xfrm>
              <a:off x="4443192" y="2924496"/>
              <a:ext cx="2490480" cy="1105560"/>
            </p14:xfrm>
          </p:contentPart>
        </mc:Choice>
        <mc:Fallback xmlns="">
          <p:pic>
            <p:nvPicPr>
              <p:cNvPr id="98327" name="Ink 9832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39232" y="2916216"/>
                <a:ext cx="2505960" cy="11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8332" name="Ink 98331"/>
              <p14:cNvContentPartPr/>
              <p14:nvPr/>
            </p14:nvContentPartPr>
            <p14:xfrm>
              <a:off x="2721672" y="1171296"/>
              <a:ext cx="545040" cy="303120"/>
            </p14:xfrm>
          </p:contentPart>
        </mc:Choice>
        <mc:Fallback xmlns="">
          <p:pic>
            <p:nvPicPr>
              <p:cNvPr id="98332" name="Ink 9833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17712" y="1161936"/>
                <a:ext cx="55836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8334" name="Ink 98333"/>
              <p14:cNvContentPartPr/>
              <p14:nvPr/>
            </p14:nvContentPartPr>
            <p14:xfrm>
              <a:off x="6680592" y="1931616"/>
              <a:ext cx="371520" cy="113040"/>
            </p14:xfrm>
          </p:contentPart>
        </mc:Choice>
        <mc:Fallback xmlns="">
          <p:pic>
            <p:nvPicPr>
              <p:cNvPr id="98334" name="Ink 98333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72312" y="1922616"/>
                <a:ext cx="3888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8339" name="Ink 98338"/>
              <p14:cNvContentPartPr/>
              <p14:nvPr/>
            </p14:nvContentPartPr>
            <p14:xfrm>
              <a:off x="5696352" y="2882376"/>
              <a:ext cx="1261440" cy="1026000"/>
            </p14:xfrm>
          </p:contentPart>
        </mc:Choice>
        <mc:Fallback xmlns="">
          <p:pic>
            <p:nvPicPr>
              <p:cNvPr id="98339" name="Ink 9833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92032" y="2878056"/>
                <a:ext cx="127692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8341" name="Ink 98340"/>
              <p14:cNvContentPartPr/>
              <p14:nvPr/>
            </p14:nvContentPartPr>
            <p14:xfrm>
              <a:off x="5844672" y="2062656"/>
              <a:ext cx="1913040" cy="521640"/>
            </p14:xfrm>
          </p:contentPart>
        </mc:Choice>
        <mc:Fallback xmlns="">
          <p:pic>
            <p:nvPicPr>
              <p:cNvPr id="98341" name="Ink 9834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834592" y="2052576"/>
                <a:ext cx="193284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8342" name="Ink 98341"/>
              <p14:cNvContentPartPr/>
              <p14:nvPr/>
            </p14:nvContentPartPr>
            <p14:xfrm>
              <a:off x="5020992" y="2890296"/>
              <a:ext cx="1935720" cy="1141200"/>
            </p14:xfrm>
          </p:contentPart>
        </mc:Choice>
        <mc:Fallback xmlns="">
          <p:pic>
            <p:nvPicPr>
              <p:cNvPr id="98342" name="Ink 9834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017392" y="2883816"/>
                <a:ext cx="195264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8343" name="Ink 98342"/>
              <p14:cNvContentPartPr/>
              <p14:nvPr/>
            </p14:nvContentPartPr>
            <p14:xfrm>
              <a:off x="5665032" y="3506976"/>
              <a:ext cx="11160" cy="216720"/>
            </p14:xfrm>
          </p:contentPart>
        </mc:Choice>
        <mc:Fallback xmlns="">
          <p:pic>
            <p:nvPicPr>
              <p:cNvPr id="98343" name="Ink 9834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661072" y="3503016"/>
                <a:ext cx="19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8344" name="Ink 98343"/>
              <p14:cNvContentPartPr/>
              <p14:nvPr/>
            </p14:nvContentPartPr>
            <p14:xfrm>
              <a:off x="6862752" y="3338856"/>
              <a:ext cx="683280" cy="393480"/>
            </p14:xfrm>
          </p:contentPart>
        </mc:Choice>
        <mc:Fallback xmlns="">
          <p:pic>
            <p:nvPicPr>
              <p:cNvPr id="98344" name="Ink 9834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855192" y="3334896"/>
                <a:ext cx="6948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8345" name="Ink 98344"/>
              <p14:cNvContentPartPr/>
              <p14:nvPr/>
            </p14:nvContentPartPr>
            <p14:xfrm>
              <a:off x="7467192" y="3944376"/>
              <a:ext cx="73080" cy="14400"/>
            </p14:xfrm>
          </p:contentPart>
        </mc:Choice>
        <mc:Fallback xmlns="">
          <p:pic>
            <p:nvPicPr>
              <p:cNvPr id="98345" name="Ink 9834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463232" y="3940416"/>
                <a:ext cx="878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8347" name="Ink 98346"/>
              <p14:cNvContentPartPr/>
              <p14:nvPr/>
            </p14:nvContentPartPr>
            <p14:xfrm>
              <a:off x="3843432" y="1853496"/>
              <a:ext cx="486360" cy="482040"/>
            </p14:xfrm>
          </p:contentPart>
        </mc:Choice>
        <mc:Fallback xmlns="">
          <p:pic>
            <p:nvPicPr>
              <p:cNvPr id="98347" name="Ink 98346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838392" y="1841256"/>
                <a:ext cx="5036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8348" name="Ink 98347"/>
              <p14:cNvContentPartPr/>
              <p14:nvPr/>
            </p14:nvContentPartPr>
            <p14:xfrm>
              <a:off x="4809672" y="4086216"/>
              <a:ext cx="341640" cy="251280"/>
            </p14:xfrm>
          </p:contentPart>
        </mc:Choice>
        <mc:Fallback xmlns="">
          <p:pic>
            <p:nvPicPr>
              <p:cNvPr id="98348" name="Ink 98347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805712" y="4076856"/>
                <a:ext cx="3549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8351" name="Ink 98350"/>
              <p14:cNvContentPartPr/>
              <p14:nvPr/>
            </p14:nvContentPartPr>
            <p14:xfrm>
              <a:off x="1132272" y="4423176"/>
              <a:ext cx="546840" cy="442800"/>
            </p14:xfrm>
          </p:contentPart>
        </mc:Choice>
        <mc:Fallback xmlns="">
          <p:pic>
            <p:nvPicPr>
              <p:cNvPr id="98351" name="Ink 9835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21832" y="4412736"/>
                <a:ext cx="5677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8352" name="Ink 98351"/>
              <p14:cNvContentPartPr/>
              <p14:nvPr/>
            </p14:nvContentPartPr>
            <p14:xfrm>
              <a:off x="1386792" y="4769496"/>
              <a:ext cx="27000" cy="19440"/>
            </p14:xfrm>
          </p:contentPart>
        </mc:Choice>
        <mc:Fallback xmlns="">
          <p:pic>
            <p:nvPicPr>
              <p:cNvPr id="98352" name="Ink 9835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381032" y="4762656"/>
                <a:ext cx="399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8353" name="Ink 98352"/>
              <p14:cNvContentPartPr/>
              <p14:nvPr/>
            </p14:nvContentPartPr>
            <p14:xfrm>
              <a:off x="1966032" y="4461336"/>
              <a:ext cx="312480" cy="411840"/>
            </p14:xfrm>
          </p:contentPart>
        </mc:Choice>
        <mc:Fallback xmlns="">
          <p:pic>
            <p:nvPicPr>
              <p:cNvPr id="98353" name="Ink 9835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955592" y="4450896"/>
                <a:ext cx="3348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8354" name="Ink 98353"/>
              <p14:cNvContentPartPr/>
              <p14:nvPr/>
            </p14:nvContentPartPr>
            <p14:xfrm>
              <a:off x="1001232" y="4995216"/>
              <a:ext cx="865080" cy="348480"/>
            </p14:xfrm>
          </p:contentPart>
        </mc:Choice>
        <mc:Fallback xmlns="">
          <p:pic>
            <p:nvPicPr>
              <p:cNvPr id="98354" name="Ink 9835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97272" y="4981896"/>
                <a:ext cx="8823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8355" name="Ink 98354"/>
              <p14:cNvContentPartPr/>
              <p14:nvPr/>
            </p14:nvContentPartPr>
            <p14:xfrm>
              <a:off x="2132712" y="5039856"/>
              <a:ext cx="1661400" cy="84600"/>
            </p14:xfrm>
          </p:contentPart>
        </mc:Choice>
        <mc:Fallback xmlns="">
          <p:pic>
            <p:nvPicPr>
              <p:cNvPr id="98355" name="Ink 9835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127312" y="5035536"/>
                <a:ext cx="1676520" cy="9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1050"/>
            <a:ext cx="9173808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277632" y="3580416"/>
              <a:ext cx="548280" cy="255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752" y="3563496"/>
                <a:ext cx="5770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3569472" y="4487976"/>
              <a:ext cx="685800" cy="26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192" y="4476816"/>
                <a:ext cx="6984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1919232" y="4478976"/>
              <a:ext cx="1733760" cy="6300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1952" y="4461696"/>
                <a:ext cx="176796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/>
              <p14:cNvContentPartPr/>
              <p14:nvPr/>
            </p14:nvContentPartPr>
            <p14:xfrm>
              <a:off x="3790152" y="3544056"/>
              <a:ext cx="1360800" cy="703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7552" y="3539736"/>
                <a:ext cx="138672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/>
              <p14:cNvContentPartPr/>
              <p14:nvPr/>
            </p14:nvContentPartPr>
            <p14:xfrm>
              <a:off x="4210992" y="3676176"/>
              <a:ext cx="411480" cy="198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04512" y="3661776"/>
                <a:ext cx="432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/>
              <p14:cNvContentPartPr/>
              <p14:nvPr/>
            </p14:nvContentPartPr>
            <p14:xfrm>
              <a:off x="2814192" y="4513896"/>
              <a:ext cx="11160" cy="133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8792" y="4508496"/>
                <a:ext cx="20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/>
              <p14:cNvContentPartPr/>
              <p14:nvPr/>
            </p14:nvContentPartPr>
            <p14:xfrm>
              <a:off x="4308552" y="4132296"/>
              <a:ext cx="1916280" cy="8838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94512" y="4115736"/>
                <a:ext cx="1945800" cy="9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/>
              <p14:cNvContentPartPr/>
              <p14:nvPr/>
            </p14:nvContentPartPr>
            <p14:xfrm>
              <a:off x="3346632" y="1062576"/>
              <a:ext cx="597240" cy="389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34392" y="1046016"/>
                <a:ext cx="62604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/>
              <p14:cNvContentPartPr/>
              <p14:nvPr/>
            </p14:nvContentPartPr>
            <p14:xfrm>
              <a:off x="4394952" y="3921336"/>
              <a:ext cx="282600" cy="1944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90632" y="3916656"/>
                <a:ext cx="2916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/>
              <p14:cNvContentPartPr/>
              <p14:nvPr/>
            </p14:nvContentPartPr>
            <p14:xfrm>
              <a:off x="4684032" y="4053456"/>
              <a:ext cx="374040" cy="2412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75032" y="4046976"/>
                <a:ext cx="4014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k 40"/>
              <p14:cNvContentPartPr/>
              <p14:nvPr/>
            </p14:nvContentPartPr>
            <p14:xfrm>
              <a:off x="4082832" y="4811256"/>
              <a:ext cx="596880" cy="290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78872" y="4794336"/>
                <a:ext cx="6177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3"/>
              <p14:cNvContentPartPr/>
              <p14:nvPr/>
            </p14:nvContentPartPr>
            <p14:xfrm>
              <a:off x="5543712" y="3856896"/>
              <a:ext cx="978120" cy="3945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35432" y="3843216"/>
                <a:ext cx="10000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5868792" y="3967776"/>
              <a:ext cx="574200" cy="3182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59792" y="3953736"/>
                <a:ext cx="5972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/>
              <p14:cNvContentPartPr/>
              <p14:nvPr/>
            </p14:nvContentPartPr>
            <p14:xfrm>
              <a:off x="2032632" y="4071456"/>
              <a:ext cx="1281600" cy="4575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18232" y="4057056"/>
                <a:ext cx="131112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1" name="Ink 50"/>
              <p14:cNvContentPartPr/>
              <p14:nvPr/>
            </p14:nvContentPartPr>
            <p14:xfrm>
              <a:off x="2541312" y="3835656"/>
              <a:ext cx="702360" cy="4140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37352" y="3820896"/>
                <a:ext cx="720720" cy="44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23950"/>
            <a:ext cx="891174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49352" y="1884816"/>
              <a:ext cx="2699280" cy="465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3512" y="1868616"/>
                <a:ext cx="27309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24832" y="2712816"/>
              <a:ext cx="1801080" cy="362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352" y="2700576"/>
                <a:ext cx="181908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2759832" y="2914416"/>
              <a:ext cx="325080" cy="155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4432" y="2901456"/>
                <a:ext cx="3416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3473352" y="2690856"/>
              <a:ext cx="1386000" cy="483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58232" y="2675736"/>
                <a:ext cx="141480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3985992" y="3405816"/>
              <a:ext cx="608040" cy="1684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81672" y="3390336"/>
                <a:ext cx="6166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/>
              <p14:cNvContentPartPr/>
              <p14:nvPr/>
            </p14:nvContentPartPr>
            <p14:xfrm>
              <a:off x="4978872" y="3454056"/>
              <a:ext cx="1302120" cy="78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67712" y="3440736"/>
                <a:ext cx="13273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/>
              <p14:cNvContentPartPr/>
              <p14:nvPr/>
            </p14:nvContentPartPr>
            <p14:xfrm>
              <a:off x="6488352" y="1670256"/>
              <a:ext cx="499320" cy="2296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84032" y="1659096"/>
                <a:ext cx="514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/>
              <p14:cNvContentPartPr/>
              <p14:nvPr/>
            </p14:nvContentPartPr>
            <p14:xfrm>
              <a:off x="173232" y="3134736"/>
              <a:ext cx="570600" cy="3776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9272" y="3123936"/>
                <a:ext cx="5853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/>
              <p14:cNvContentPartPr/>
              <p14:nvPr/>
            </p14:nvContentPartPr>
            <p14:xfrm>
              <a:off x="2050632" y="3863736"/>
              <a:ext cx="921600" cy="3906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46672" y="3851856"/>
                <a:ext cx="93456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/>
              <p14:cNvContentPartPr/>
              <p14:nvPr/>
            </p14:nvContentPartPr>
            <p14:xfrm>
              <a:off x="2954232" y="4098816"/>
              <a:ext cx="3448080" cy="6282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43792" y="4088376"/>
                <a:ext cx="346896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Ink 26"/>
              <p14:cNvContentPartPr/>
              <p14:nvPr/>
            </p14:nvContentPartPr>
            <p14:xfrm>
              <a:off x="672192" y="4522896"/>
              <a:ext cx="1901160" cy="7884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2472" y="4512816"/>
                <a:ext cx="192168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k 27"/>
              <p14:cNvContentPartPr/>
              <p14:nvPr/>
            </p14:nvContentPartPr>
            <p14:xfrm>
              <a:off x="4155192" y="3756096"/>
              <a:ext cx="770040" cy="5151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6552" y="3744576"/>
                <a:ext cx="7902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/>
              <p14:cNvContentPartPr/>
              <p14:nvPr/>
            </p14:nvContentPartPr>
            <p14:xfrm>
              <a:off x="436392" y="4708296"/>
              <a:ext cx="943200" cy="5036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072" y="4702536"/>
                <a:ext cx="953280" cy="52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47725"/>
            <a:ext cx="8922922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1521432" y="1979496"/>
              <a:ext cx="2724120" cy="459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912" y="1967976"/>
                <a:ext cx="27468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1735632" y="2587176"/>
              <a:ext cx="2399760" cy="4316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4112" y="2583216"/>
                <a:ext cx="24217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3975912" y="2195496"/>
              <a:ext cx="690480" cy="302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71232" y="2177496"/>
                <a:ext cx="7138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/>
              <p14:cNvContentPartPr/>
              <p14:nvPr/>
            </p14:nvContentPartPr>
            <p14:xfrm>
              <a:off x="796752" y="1298736"/>
              <a:ext cx="823320" cy="4788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2432" y="1283976"/>
                <a:ext cx="83988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/>
              <p14:cNvContentPartPr/>
              <p14:nvPr/>
            </p14:nvContentPartPr>
            <p14:xfrm>
              <a:off x="1002672" y="2975976"/>
              <a:ext cx="426240" cy="2217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3312" y="2962656"/>
                <a:ext cx="4489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/>
              <p14:cNvContentPartPr/>
              <p14:nvPr/>
            </p14:nvContentPartPr>
            <p14:xfrm>
              <a:off x="2883312" y="2894256"/>
              <a:ext cx="906840" cy="3916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74312" y="2885256"/>
                <a:ext cx="9252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/>
              <p14:cNvContentPartPr/>
              <p14:nvPr/>
            </p14:nvContentPartPr>
            <p14:xfrm>
              <a:off x="1687752" y="3168216"/>
              <a:ext cx="3858840" cy="4183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79112" y="3157416"/>
                <a:ext cx="38779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/>
              <p14:cNvContentPartPr/>
              <p14:nvPr/>
            </p14:nvContentPartPr>
            <p14:xfrm>
              <a:off x="1434672" y="3066696"/>
              <a:ext cx="603000" cy="281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28192" y="3055882"/>
                <a:ext cx="620280" cy="301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/>
              <p14:cNvContentPartPr/>
              <p14:nvPr/>
            </p14:nvContentPartPr>
            <p14:xfrm>
              <a:off x="3611952" y="3317256"/>
              <a:ext cx="668520" cy="3603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07992" y="3306096"/>
                <a:ext cx="68292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k 37"/>
              <p14:cNvContentPartPr/>
              <p14:nvPr/>
            </p14:nvContentPartPr>
            <p14:xfrm>
              <a:off x="1851912" y="2861496"/>
              <a:ext cx="3695760" cy="412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47952" y="2850336"/>
                <a:ext cx="37108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Ink 38"/>
              <p14:cNvContentPartPr/>
              <p14:nvPr/>
            </p14:nvContentPartPr>
            <p14:xfrm>
              <a:off x="5289192" y="3267936"/>
              <a:ext cx="465120" cy="4604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85232" y="3263976"/>
                <a:ext cx="4730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Ink 39"/>
              <p14:cNvContentPartPr/>
              <p14:nvPr/>
            </p14:nvContentPartPr>
            <p14:xfrm>
              <a:off x="5563872" y="3303216"/>
              <a:ext cx="180000" cy="223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55592" y="3294936"/>
                <a:ext cx="1987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1" name="Ink 40"/>
              <p14:cNvContentPartPr/>
              <p14:nvPr/>
            </p14:nvContentPartPr>
            <p14:xfrm>
              <a:off x="749592" y="3625056"/>
              <a:ext cx="614520" cy="4114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5632" y="3615696"/>
                <a:ext cx="6267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Ink 42"/>
              <p14:cNvContentPartPr/>
              <p14:nvPr/>
            </p14:nvContentPartPr>
            <p14:xfrm>
              <a:off x="2276352" y="3667536"/>
              <a:ext cx="687240" cy="2682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72392" y="3657096"/>
                <a:ext cx="7012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5" name="Ink 44"/>
              <p14:cNvContentPartPr/>
              <p14:nvPr/>
            </p14:nvContentPartPr>
            <p14:xfrm>
              <a:off x="3473712" y="3754656"/>
              <a:ext cx="429120" cy="196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69752" y="3743856"/>
                <a:ext cx="4438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7" name="Ink 46"/>
              <p14:cNvContentPartPr/>
              <p14:nvPr/>
            </p14:nvContentPartPr>
            <p14:xfrm>
              <a:off x="4793832" y="3551976"/>
              <a:ext cx="996120" cy="3916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85552" y="3539376"/>
                <a:ext cx="101700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Ink 48"/>
              <p14:cNvContentPartPr/>
              <p14:nvPr/>
            </p14:nvContentPartPr>
            <p14:xfrm>
              <a:off x="5912352" y="3352176"/>
              <a:ext cx="918000" cy="4917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05152" y="3337056"/>
                <a:ext cx="94032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1" name="Ink 50"/>
              <p14:cNvContentPartPr/>
              <p14:nvPr/>
            </p14:nvContentPartPr>
            <p14:xfrm>
              <a:off x="2626632" y="4419216"/>
              <a:ext cx="735120" cy="878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19432" y="4414176"/>
                <a:ext cx="7516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/>
              <p14:cNvContentPartPr/>
              <p14:nvPr/>
            </p14:nvContentPartPr>
            <p14:xfrm>
              <a:off x="2657232" y="1505736"/>
              <a:ext cx="949320" cy="615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653272" y="1495656"/>
                <a:ext cx="9633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7" name="Ink 56"/>
              <p14:cNvContentPartPr/>
              <p14:nvPr/>
            </p14:nvContentPartPr>
            <p14:xfrm>
              <a:off x="2535552" y="4426056"/>
              <a:ext cx="2868120" cy="4608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26912" y="4409136"/>
                <a:ext cx="289332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9" name="Ink 58"/>
              <p14:cNvContentPartPr/>
              <p14:nvPr/>
            </p14:nvContentPartPr>
            <p14:xfrm>
              <a:off x="3563352" y="4635576"/>
              <a:ext cx="575280" cy="3585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50752" y="4617216"/>
                <a:ext cx="6062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1" name="Ink 60"/>
              <p14:cNvContentPartPr/>
              <p14:nvPr/>
            </p14:nvContentPartPr>
            <p14:xfrm>
              <a:off x="5285952" y="4084416"/>
              <a:ext cx="433080" cy="3970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75512" y="4079376"/>
                <a:ext cx="448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3" name="Ink 62"/>
              <p14:cNvContentPartPr/>
              <p14:nvPr/>
            </p14:nvContentPartPr>
            <p14:xfrm>
              <a:off x="3754512" y="1185336"/>
              <a:ext cx="498240" cy="2840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50192" y="1177416"/>
                <a:ext cx="5104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1377" name="Ink 101376"/>
              <p14:cNvContentPartPr/>
              <p14:nvPr/>
            </p14:nvContentPartPr>
            <p14:xfrm>
              <a:off x="3253392" y="4686696"/>
              <a:ext cx="488160" cy="318600"/>
            </p14:xfrm>
          </p:contentPart>
        </mc:Choice>
        <mc:Fallback xmlns="">
          <p:pic>
            <p:nvPicPr>
              <p:cNvPr id="101377" name="Ink 10137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49072" y="4674816"/>
                <a:ext cx="5040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1380" name="Ink 101379"/>
              <p14:cNvContentPartPr/>
              <p14:nvPr/>
            </p14:nvContentPartPr>
            <p14:xfrm>
              <a:off x="3111192" y="1176336"/>
              <a:ext cx="678600" cy="339480"/>
            </p14:xfrm>
          </p:contentPart>
        </mc:Choice>
        <mc:Fallback xmlns="">
          <p:pic>
            <p:nvPicPr>
              <p:cNvPr id="101380" name="Ink 10137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05072" y="1169136"/>
                <a:ext cx="6919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1382" name="Ink 101381"/>
              <p14:cNvContentPartPr/>
              <p14:nvPr/>
            </p14:nvContentPartPr>
            <p14:xfrm>
              <a:off x="985392" y="3508416"/>
              <a:ext cx="414720" cy="547200"/>
            </p14:xfrm>
          </p:contentPart>
        </mc:Choice>
        <mc:Fallback xmlns="">
          <p:pic>
            <p:nvPicPr>
              <p:cNvPr id="101382" name="Ink 101381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81072" y="3500136"/>
                <a:ext cx="42336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1384" name="Ink 101383"/>
              <p14:cNvContentPartPr/>
              <p14:nvPr/>
            </p14:nvContentPartPr>
            <p14:xfrm>
              <a:off x="2666952" y="3079296"/>
              <a:ext cx="372600" cy="169920"/>
            </p14:xfrm>
          </p:contentPart>
        </mc:Choice>
        <mc:Fallback xmlns="">
          <p:pic>
            <p:nvPicPr>
              <p:cNvPr id="101384" name="Ink 10138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657592" y="3066336"/>
                <a:ext cx="3952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1385" name="Ink 101384"/>
              <p14:cNvContentPartPr/>
              <p14:nvPr/>
            </p14:nvContentPartPr>
            <p14:xfrm>
              <a:off x="1819152" y="3560256"/>
              <a:ext cx="566280" cy="407520"/>
            </p14:xfrm>
          </p:contentPart>
        </mc:Choice>
        <mc:Fallback xmlns="">
          <p:pic>
            <p:nvPicPr>
              <p:cNvPr id="101385" name="Ink 10138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12312" y="3551976"/>
                <a:ext cx="5774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1388" name="Ink 101387"/>
              <p14:cNvContentPartPr/>
              <p14:nvPr/>
            </p14:nvContentPartPr>
            <p14:xfrm>
              <a:off x="2673792" y="4331016"/>
              <a:ext cx="339480" cy="189000"/>
            </p14:xfrm>
          </p:contentPart>
        </mc:Choice>
        <mc:Fallback xmlns="">
          <p:pic>
            <p:nvPicPr>
              <p:cNvPr id="101388" name="Ink 101387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66232" y="4319856"/>
                <a:ext cx="3542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1389" name="Ink 101388"/>
              <p14:cNvContentPartPr/>
              <p14:nvPr/>
            </p14:nvContentPartPr>
            <p14:xfrm>
              <a:off x="3329712" y="4372416"/>
              <a:ext cx="1008360" cy="687240"/>
            </p14:xfrm>
          </p:contentPart>
        </mc:Choice>
        <mc:Fallback xmlns="">
          <p:pic>
            <p:nvPicPr>
              <p:cNvPr id="101389" name="Ink 101388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318552" y="4361976"/>
                <a:ext cx="10303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1392" name="Ink 101391"/>
              <p14:cNvContentPartPr/>
              <p14:nvPr/>
            </p14:nvContentPartPr>
            <p14:xfrm>
              <a:off x="1680552" y="4676616"/>
              <a:ext cx="2019240" cy="209880"/>
            </p14:xfrm>
          </p:contentPart>
        </mc:Choice>
        <mc:Fallback xmlns="">
          <p:pic>
            <p:nvPicPr>
              <p:cNvPr id="101392" name="Ink 10139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75512" y="4669416"/>
                <a:ext cx="20314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1394" name="Ink 101393"/>
              <p14:cNvContentPartPr/>
              <p14:nvPr/>
            </p14:nvContentPartPr>
            <p14:xfrm>
              <a:off x="3883032" y="4777776"/>
              <a:ext cx="559080" cy="68400"/>
            </p14:xfrm>
          </p:contentPart>
        </mc:Choice>
        <mc:Fallback xmlns="">
          <p:pic>
            <p:nvPicPr>
              <p:cNvPr id="101394" name="Ink 10139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879072" y="4773816"/>
                <a:ext cx="569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1395" name="Ink 101394"/>
              <p14:cNvContentPartPr/>
              <p14:nvPr/>
            </p14:nvContentPartPr>
            <p14:xfrm>
              <a:off x="5312592" y="4268376"/>
              <a:ext cx="783360" cy="571680"/>
            </p14:xfrm>
          </p:contentPart>
        </mc:Choice>
        <mc:Fallback xmlns="">
          <p:pic>
            <p:nvPicPr>
              <p:cNvPr id="101395" name="Ink 101394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308272" y="4264416"/>
                <a:ext cx="79164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1399" name="Ink 101398"/>
              <p14:cNvContentPartPr/>
              <p14:nvPr/>
            </p14:nvContentPartPr>
            <p14:xfrm>
              <a:off x="720792" y="1758456"/>
              <a:ext cx="795600" cy="615600"/>
            </p14:xfrm>
          </p:contentPart>
        </mc:Choice>
        <mc:Fallback xmlns="">
          <p:pic>
            <p:nvPicPr>
              <p:cNvPr id="101399" name="Ink 10139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1432" y="1746216"/>
                <a:ext cx="81720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1400" name="Ink 101399"/>
              <p14:cNvContentPartPr/>
              <p14:nvPr/>
            </p14:nvContentPartPr>
            <p14:xfrm>
              <a:off x="1176192" y="2211336"/>
              <a:ext cx="223200" cy="192600"/>
            </p14:xfrm>
          </p:contentPart>
        </mc:Choice>
        <mc:Fallback xmlns="">
          <p:pic>
            <p:nvPicPr>
              <p:cNvPr id="101400" name="Ink 10139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72232" y="2203416"/>
                <a:ext cx="2350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1402" name="Ink 101401"/>
              <p14:cNvContentPartPr/>
              <p14:nvPr/>
            </p14:nvContentPartPr>
            <p14:xfrm>
              <a:off x="1221192" y="2497896"/>
              <a:ext cx="170640" cy="172080"/>
            </p14:xfrm>
          </p:contentPart>
        </mc:Choice>
        <mc:Fallback xmlns="">
          <p:pic>
            <p:nvPicPr>
              <p:cNvPr id="101402" name="Ink 101401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14352" y="2489976"/>
                <a:ext cx="1854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1403" name="Ink 101402"/>
              <p14:cNvContentPartPr/>
              <p14:nvPr/>
            </p14:nvContentPartPr>
            <p14:xfrm>
              <a:off x="1342872" y="2664576"/>
              <a:ext cx="181440" cy="237240"/>
            </p14:xfrm>
          </p:contentPart>
        </mc:Choice>
        <mc:Fallback xmlns="">
          <p:pic>
            <p:nvPicPr>
              <p:cNvPr id="101403" name="Ink 101402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36752" y="2659536"/>
                <a:ext cx="1947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1404" name="Ink 101403"/>
              <p14:cNvContentPartPr/>
              <p14:nvPr/>
            </p14:nvContentPartPr>
            <p14:xfrm>
              <a:off x="765432" y="2979216"/>
              <a:ext cx="740880" cy="498960"/>
            </p14:xfrm>
          </p:contentPart>
        </mc:Choice>
        <mc:Fallback xmlns="">
          <p:pic>
            <p:nvPicPr>
              <p:cNvPr id="101404" name="Ink 101403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57512" y="2970576"/>
                <a:ext cx="7574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1406" name="Ink 101405"/>
              <p14:cNvContentPartPr/>
              <p14:nvPr/>
            </p14:nvContentPartPr>
            <p14:xfrm>
              <a:off x="1216512" y="3204936"/>
              <a:ext cx="293040" cy="252720"/>
            </p14:xfrm>
          </p:contentPart>
        </mc:Choice>
        <mc:Fallback xmlns="">
          <p:pic>
            <p:nvPicPr>
              <p:cNvPr id="101406" name="Ink 10140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212552" y="3197016"/>
                <a:ext cx="304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1412" name="Ink 101411"/>
              <p14:cNvContentPartPr/>
              <p14:nvPr/>
            </p14:nvContentPartPr>
            <p14:xfrm>
              <a:off x="1158192" y="3847176"/>
              <a:ext cx="389160" cy="369000"/>
            </p14:xfrm>
          </p:contentPart>
        </mc:Choice>
        <mc:Fallback xmlns="">
          <p:pic>
            <p:nvPicPr>
              <p:cNvPr id="101412" name="Ink 101411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50632" y="3838176"/>
                <a:ext cx="4053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1413" name="Ink 101412"/>
              <p14:cNvContentPartPr/>
              <p14:nvPr/>
            </p14:nvContentPartPr>
            <p14:xfrm>
              <a:off x="1109952" y="3974256"/>
              <a:ext cx="333000" cy="189360"/>
            </p14:xfrm>
          </p:contentPart>
        </mc:Choice>
        <mc:Fallback xmlns="">
          <p:pic>
            <p:nvPicPr>
              <p:cNvPr id="101413" name="Ink 101412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102752" y="3965616"/>
                <a:ext cx="3484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1414" name="Ink 101413"/>
              <p14:cNvContentPartPr/>
              <p14:nvPr/>
            </p14:nvContentPartPr>
            <p14:xfrm>
              <a:off x="1216512" y="4558176"/>
              <a:ext cx="180720" cy="183960"/>
            </p14:xfrm>
          </p:contentPart>
        </mc:Choice>
        <mc:Fallback xmlns="">
          <p:pic>
            <p:nvPicPr>
              <p:cNvPr id="101414" name="Ink 101413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209312" y="4547376"/>
                <a:ext cx="196560" cy="20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04838"/>
            <a:ext cx="8534400" cy="4870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2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538" y="212725"/>
              <a:ext cx="835025" cy="514350"/>
            </p14:xfrm>
          </p:contentPart>
        </mc:Choice>
        <mc:Fallback xmlns="">
          <p:pic>
            <p:nvPicPr>
              <p:cNvPr id="92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740" y="205129"/>
                <a:ext cx="858780" cy="530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2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9875" y="166688"/>
              <a:ext cx="944563" cy="485775"/>
            </p14:xfrm>
          </p:contentPart>
        </mc:Choice>
        <mc:Fallback xmlns="">
          <p:pic>
            <p:nvPicPr>
              <p:cNvPr id="92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8682" y="154822"/>
                <a:ext cx="968394" cy="510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22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0663" y="261938"/>
              <a:ext cx="665162" cy="361950"/>
            </p14:xfrm>
          </p:contentPart>
        </mc:Choice>
        <mc:Fallback xmlns="">
          <p:pic>
            <p:nvPicPr>
              <p:cNvPr id="922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8072" y="250379"/>
                <a:ext cx="689624" cy="385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98888" y="179388"/>
              <a:ext cx="450850" cy="295275"/>
            </p14:xfrm>
          </p:contentPart>
        </mc:Choice>
        <mc:Fallback xmlns="">
          <p:pic>
            <p:nvPicPr>
              <p:cNvPr id="92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6605" y="173987"/>
                <a:ext cx="474332" cy="307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2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1363" y="131763"/>
              <a:ext cx="577850" cy="400050"/>
            </p14:xfrm>
          </p:contentPart>
        </mc:Choice>
        <mc:Fallback xmlns="">
          <p:pic>
            <p:nvPicPr>
              <p:cNvPr id="922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3077" y="120261"/>
                <a:ext cx="591900" cy="423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2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0525" y="128588"/>
              <a:ext cx="1331913" cy="420687"/>
            </p14:xfrm>
          </p:contentPart>
        </mc:Choice>
        <mc:Fallback xmlns="">
          <p:pic>
            <p:nvPicPr>
              <p:cNvPr id="92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8289" y="119584"/>
                <a:ext cx="1356385" cy="441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125" y="1195388"/>
              <a:ext cx="388938" cy="454025"/>
            </p14:xfrm>
          </p:contentPart>
        </mc:Choice>
        <mc:Fallback xmlns="">
          <p:pic>
            <p:nvPicPr>
              <p:cNvPr id="92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4612" y="1185997"/>
                <a:ext cx="412684" cy="475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1125" y="1317625"/>
              <a:ext cx="1317625" cy="360363"/>
            </p14:xfrm>
          </p:contentPart>
        </mc:Choice>
        <mc:Fallback xmlns="">
          <p:pic>
            <p:nvPicPr>
              <p:cNvPr id="92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1755" y="1307535"/>
                <a:ext cx="1339970" cy="378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2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7225" y="1263650"/>
              <a:ext cx="1303338" cy="484188"/>
            </p14:xfrm>
          </p:contentPart>
        </mc:Choice>
        <mc:Fallback xmlns="">
          <p:pic>
            <p:nvPicPr>
              <p:cNvPr id="922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88575" y="1254234"/>
                <a:ext cx="1321360" cy="50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22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3300" y="1241425"/>
              <a:ext cx="347663" cy="234950"/>
            </p14:xfrm>
          </p:contentPart>
        </mc:Choice>
        <mc:Fallback xmlns="">
          <p:pic>
            <p:nvPicPr>
              <p:cNvPr id="922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03884" y="1231651"/>
                <a:ext cx="369030" cy="251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22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0363" y="1139825"/>
              <a:ext cx="1574800" cy="455613"/>
            </p14:xfrm>
          </p:contentPart>
        </mc:Choice>
        <mc:Fallback xmlns="">
          <p:pic>
            <p:nvPicPr>
              <p:cNvPr id="922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29199" y="1127949"/>
                <a:ext cx="1596407" cy="479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3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1212850"/>
              <a:ext cx="1011237" cy="407988"/>
            </p14:xfrm>
          </p:contentPart>
        </mc:Choice>
        <mc:Fallback xmlns="">
          <p:pic>
            <p:nvPicPr>
              <p:cNvPr id="923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40675" y="1200967"/>
                <a:ext cx="1035743" cy="432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23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67725" y="1311275"/>
              <a:ext cx="33338" cy="63500"/>
            </p14:xfrm>
          </p:contentPart>
        </mc:Choice>
        <mc:Fallback xmlns="">
          <p:pic>
            <p:nvPicPr>
              <p:cNvPr id="923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56739" y="1300812"/>
                <a:ext cx="54932" cy="78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3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0388" y="1627188"/>
              <a:ext cx="768350" cy="296862"/>
            </p14:xfrm>
          </p:contentPart>
        </mc:Choice>
        <mc:Fallback xmlns="">
          <p:pic>
            <p:nvPicPr>
              <p:cNvPr id="923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99576" y="1615299"/>
                <a:ext cx="786369" cy="319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23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7075" y="2514600"/>
              <a:ext cx="865188" cy="511175"/>
            </p14:xfrm>
          </p:contentPart>
        </mc:Choice>
        <mc:Fallback xmlns="">
          <p:pic>
            <p:nvPicPr>
              <p:cNvPr id="923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6256" y="2504908"/>
                <a:ext cx="880696" cy="531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23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6763" y="623888"/>
              <a:ext cx="5805487" cy="290512"/>
            </p14:xfrm>
          </p:contentPart>
        </mc:Choice>
        <mc:Fallback xmlns="">
          <p:pic>
            <p:nvPicPr>
              <p:cNvPr id="923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8478" y="613771"/>
                <a:ext cx="5823859" cy="309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23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1950" y="2644775"/>
              <a:ext cx="395288" cy="455613"/>
            </p14:xfrm>
          </p:contentPart>
        </mc:Choice>
        <mc:Fallback xmlns="">
          <p:pic>
            <p:nvPicPr>
              <p:cNvPr id="923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22194" y="2632529"/>
                <a:ext cx="418051" cy="480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3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1563" y="2479675"/>
              <a:ext cx="1574800" cy="606425"/>
            </p14:xfrm>
          </p:contentPart>
        </mc:Choice>
        <mc:Fallback xmlns="">
          <p:pic>
            <p:nvPicPr>
              <p:cNvPr id="923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32914" y="2470656"/>
                <a:ext cx="1597143" cy="62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3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3713" y="2584450"/>
              <a:ext cx="147637" cy="19050"/>
            </p14:xfrm>
          </p:contentPart>
        </mc:Choice>
        <mc:Fallback xmlns="">
          <p:pic>
            <p:nvPicPr>
              <p:cNvPr id="923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92495" y="2574738"/>
                <a:ext cx="167177" cy="38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24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1738" y="2635250"/>
              <a:ext cx="1122362" cy="379413"/>
            </p14:xfrm>
          </p:contentPart>
        </mc:Choice>
        <mc:Fallback xmlns="">
          <p:pic>
            <p:nvPicPr>
              <p:cNvPr id="924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99848" y="2626971"/>
                <a:ext cx="1142900" cy="399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24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6513" y="2586038"/>
              <a:ext cx="544512" cy="290512"/>
            </p14:xfrm>
          </p:contentPart>
        </mc:Choice>
        <mc:Fallback xmlns="">
          <p:pic>
            <p:nvPicPr>
              <p:cNvPr id="924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74997" y="2573438"/>
                <a:ext cx="563226" cy="313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24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5013" y="2771775"/>
              <a:ext cx="11112" cy="65088"/>
            </p14:xfrm>
          </p:contentPart>
        </mc:Choice>
        <mc:Fallback xmlns="">
          <p:pic>
            <p:nvPicPr>
              <p:cNvPr id="924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77320" y="2762477"/>
                <a:ext cx="30344" cy="79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24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99325" y="2320925"/>
              <a:ext cx="547688" cy="476250"/>
            </p14:xfrm>
          </p:contentPart>
        </mc:Choice>
        <mc:Fallback xmlns="">
          <p:pic>
            <p:nvPicPr>
              <p:cNvPr id="924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90672" y="2311551"/>
                <a:ext cx="568961" cy="494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4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575" y="3740150"/>
              <a:ext cx="517525" cy="496888"/>
            </p14:xfrm>
          </p:contentPart>
        </mc:Choice>
        <mc:Fallback xmlns="">
          <p:pic>
            <p:nvPicPr>
              <p:cNvPr id="924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8699" y="3732182"/>
                <a:ext cx="541638" cy="517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24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4325" y="3781425"/>
              <a:ext cx="852488" cy="554038"/>
            </p14:xfrm>
          </p:contentPart>
        </mc:Choice>
        <mc:Fallback xmlns="">
          <p:pic>
            <p:nvPicPr>
              <p:cNvPr id="924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72075" y="3769890"/>
                <a:ext cx="878790" cy="579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24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9263" y="3865563"/>
              <a:ext cx="1228725" cy="425450"/>
            </p14:xfrm>
          </p:contentPart>
        </mc:Choice>
        <mc:Fallback xmlns="">
          <p:pic>
            <p:nvPicPr>
              <p:cNvPr id="924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81336" y="3852189"/>
                <a:ext cx="1248903" cy="453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24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1863" y="3687763"/>
              <a:ext cx="531812" cy="411162"/>
            </p14:xfrm>
          </p:contentPart>
        </mc:Choice>
        <mc:Fallback xmlns="">
          <p:pic>
            <p:nvPicPr>
              <p:cNvPr id="924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34302" y="3676971"/>
                <a:ext cx="546575" cy="427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24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8625" y="3622675"/>
              <a:ext cx="930275" cy="423863"/>
            </p14:xfrm>
          </p:contentPart>
        </mc:Choice>
        <mc:Fallback xmlns="">
          <p:pic>
            <p:nvPicPr>
              <p:cNvPr id="924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01059" y="3611002"/>
                <a:ext cx="950451" cy="447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24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7613" y="4622800"/>
              <a:ext cx="17462" cy="15875"/>
            </p14:xfrm>
          </p:contentPart>
        </mc:Choice>
        <mc:Fallback xmlns="">
          <p:pic>
            <p:nvPicPr>
              <p:cNvPr id="924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91792" y="4615880"/>
                <a:ext cx="27648" cy="27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5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1675" y="4132263"/>
              <a:ext cx="2236788" cy="923925"/>
            </p14:xfrm>
          </p:contentPart>
        </mc:Choice>
        <mc:Fallback xmlns="">
          <p:pic>
            <p:nvPicPr>
              <p:cNvPr id="925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00507" y="4125422"/>
                <a:ext cx="2259844" cy="943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25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0175" y="5146675"/>
              <a:ext cx="747713" cy="387350"/>
            </p14:xfrm>
          </p:contentPart>
        </mc:Choice>
        <mc:Fallback xmlns="">
          <p:pic>
            <p:nvPicPr>
              <p:cNvPr id="925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00779" y="5135123"/>
                <a:ext cx="763975" cy="411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25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0" y="5067300"/>
              <a:ext cx="671513" cy="290513"/>
            </p14:xfrm>
          </p:contentPart>
        </mc:Choice>
        <mc:Fallback xmlns="">
          <p:pic>
            <p:nvPicPr>
              <p:cNvPr id="925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10745" y="5055780"/>
                <a:ext cx="689175" cy="311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25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9063" y="5634038"/>
              <a:ext cx="25400" cy="34925"/>
            </p14:xfrm>
          </p:contentPart>
        </mc:Choice>
        <mc:Fallback xmlns="">
          <p:pic>
            <p:nvPicPr>
              <p:cNvPr id="925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31102" y="5626152"/>
                <a:ext cx="38669" cy="47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25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8725" y="6334125"/>
              <a:ext cx="233363" cy="284163"/>
            </p14:xfrm>
          </p:contentPart>
        </mc:Choice>
        <mc:Fallback xmlns="">
          <p:pic>
            <p:nvPicPr>
              <p:cNvPr id="925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16593" y="6324450"/>
                <a:ext cx="257984" cy="305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25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0038" y="5711825"/>
              <a:ext cx="1306512" cy="327025"/>
            </p14:xfrm>
          </p:contentPart>
        </mc:Choice>
        <mc:Fallback xmlns="">
          <p:pic>
            <p:nvPicPr>
              <p:cNvPr id="925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97081" y="5702036"/>
                <a:ext cx="1331347" cy="348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25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1825" y="5786438"/>
              <a:ext cx="685800" cy="176212"/>
            </p14:xfrm>
          </p:contentPart>
        </mc:Choice>
        <mc:Fallback xmlns="">
          <p:pic>
            <p:nvPicPr>
              <p:cNvPr id="925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03171" y="5774211"/>
                <a:ext cx="702386" cy="201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25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7825" y="5607050"/>
              <a:ext cx="1409700" cy="406400"/>
            </p14:xfrm>
          </p:contentPart>
        </mc:Choice>
        <mc:Fallback xmlns="">
          <p:pic>
            <p:nvPicPr>
              <p:cNvPr id="925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15958" y="5594462"/>
                <a:ext cx="1429839" cy="43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25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2888" y="6370638"/>
              <a:ext cx="23812" cy="25400"/>
            </p14:xfrm>
          </p:contentPart>
        </mc:Choice>
        <mc:Fallback xmlns="">
          <p:pic>
            <p:nvPicPr>
              <p:cNvPr id="925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84714" y="6362410"/>
                <a:ext cx="37317" cy="41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25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0700" y="6407150"/>
              <a:ext cx="663575" cy="261938"/>
            </p14:xfrm>
          </p:contentPart>
        </mc:Choice>
        <mc:Fallback xmlns="">
          <p:pic>
            <p:nvPicPr>
              <p:cNvPr id="925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80224" y="6394540"/>
                <a:ext cx="682359" cy="287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6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7325" y="6326188"/>
              <a:ext cx="1882775" cy="471487"/>
            </p14:xfrm>
          </p:contentPart>
        </mc:Choice>
        <mc:Fallback xmlns="">
          <p:pic>
            <p:nvPicPr>
              <p:cNvPr id="926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16163" y="6313960"/>
                <a:ext cx="1906179" cy="49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26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9350" y="6367463"/>
              <a:ext cx="887413" cy="430212"/>
            </p14:xfrm>
          </p:contentPart>
        </mc:Choice>
        <mc:Fallback xmlns="">
          <p:pic>
            <p:nvPicPr>
              <p:cNvPr id="926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51778" y="6355171"/>
                <a:ext cx="902918" cy="456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26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5863" y="6281738"/>
              <a:ext cx="747712" cy="304800"/>
            </p14:xfrm>
          </p:contentPart>
        </mc:Choice>
        <mc:Fallback xmlns="">
          <p:pic>
            <p:nvPicPr>
              <p:cNvPr id="926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53281" y="6269474"/>
                <a:ext cx="768562" cy="329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6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1063" y="6302375"/>
              <a:ext cx="776287" cy="225425"/>
            </p14:xfrm>
          </p:contentPart>
        </mc:Choice>
        <mc:Fallback xmlns="">
          <p:pic>
            <p:nvPicPr>
              <p:cNvPr id="926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20949" y="6293705"/>
                <a:ext cx="795071" cy="244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26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9613" y="6243638"/>
              <a:ext cx="736600" cy="300037"/>
            </p14:xfrm>
          </p:contentPart>
        </mc:Choice>
        <mc:Fallback xmlns="">
          <p:pic>
            <p:nvPicPr>
              <p:cNvPr id="926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316969" y="6230640"/>
                <a:ext cx="759359" cy="3249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85788"/>
            <a:ext cx="8534400" cy="491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738189"/>
            <a:ext cx="8686800" cy="4769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3875"/>
            <a:ext cx="8763000" cy="508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38200"/>
            <a:ext cx="8458200" cy="432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85789"/>
            <a:ext cx="8610600" cy="496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85789"/>
            <a:ext cx="8915400" cy="510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0"/>
            <a:ext cx="8534400" cy="4140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077200" cy="44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8639"/>
            <a:ext cx="8686800" cy="4981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38213"/>
            <a:ext cx="8382000" cy="4203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2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763" y="236538"/>
              <a:ext cx="284162" cy="304800"/>
            </p14:xfrm>
          </p:contentPart>
        </mc:Choice>
        <mc:Fallback xmlns="">
          <p:pic>
            <p:nvPicPr>
              <p:cNvPr id="102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487" y="223883"/>
                <a:ext cx="306187" cy="32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4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5200" y="206375"/>
              <a:ext cx="1363663" cy="471488"/>
            </p14:xfrm>
          </p:contentPart>
        </mc:Choice>
        <mc:Fallback xmlns="">
          <p:pic>
            <p:nvPicPr>
              <p:cNvPr id="1024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922" y="197010"/>
                <a:ext cx="1384897" cy="494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4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2863" y="352425"/>
              <a:ext cx="131762" cy="46038"/>
            </p14:xfrm>
          </p:contentPart>
        </mc:Choice>
        <mc:Fallback xmlns="">
          <p:pic>
            <p:nvPicPr>
              <p:cNvPr id="1024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4560" y="344450"/>
                <a:ext cx="151978" cy="61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24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2163" y="458788"/>
              <a:ext cx="3048000" cy="787400"/>
            </p14:xfrm>
          </p:contentPart>
        </mc:Choice>
        <mc:Fallback xmlns="">
          <p:pic>
            <p:nvPicPr>
              <p:cNvPr id="1024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22782" y="448432"/>
                <a:ext cx="3067844" cy="808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2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4600" y="801688"/>
              <a:ext cx="336550" cy="261937"/>
            </p14:xfrm>
          </p:contentPart>
        </mc:Choice>
        <mc:Fallback xmlns="">
          <p:pic>
            <p:nvPicPr>
              <p:cNvPr id="102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5630" y="791225"/>
                <a:ext cx="352696" cy="281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24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8650" y="676275"/>
              <a:ext cx="749300" cy="366713"/>
            </p14:xfrm>
          </p:contentPart>
        </mc:Choice>
        <mc:Fallback xmlns="">
          <p:pic>
            <p:nvPicPr>
              <p:cNvPr id="1024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56036" y="665797"/>
                <a:ext cx="770204" cy="389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4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1325" y="777875"/>
              <a:ext cx="1203325" cy="187325"/>
            </p14:xfrm>
          </p:contentPart>
        </mc:Choice>
        <mc:Fallback xmlns="">
          <p:pic>
            <p:nvPicPr>
              <p:cNvPr id="1024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38727" y="767026"/>
                <a:ext cx="1221323" cy="20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5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8975" y="696913"/>
              <a:ext cx="950913" cy="322262"/>
            </p14:xfrm>
          </p:contentPart>
        </mc:Choice>
        <mc:Fallback xmlns="">
          <p:pic>
            <p:nvPicPr>
              <p:cNvPr id="1025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57809" y="684311"/>
                <a:ext cx="970724" cy="345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5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0875" y="736600"/>
              <a:ext cx="493713" cy="306388"/>
            </p14:xfrm>
          </p:contentPart>
        </mc:Choice>
        <mc:Fallback xmlns="">
          <p:pic>
            <p:nvPicPr>
              <p:cNvPr id="1025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9343" y="724184"/>
                <a:ext cx="518579" cy="328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25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5425" y="758825"/>
              <a:ext cx="776288" cy="149225"/>
            </p14:xfrm>
          </p:contentPart>
        </mc:Choice>
        <mc:Fallback xmlns="">
          <p:pic>
            <p:nvPicPr>
              <p:cNvPr id="1025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36415" y="747374"/>
                <a:ext cx="796110" cy="171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25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3063" y="1292225"/>
              <a:ext cx="1160462" cy="227013"/>
            </p14:xfrm>
          </p:contentPart>
        </mc:Choice>
        <mc:Fallback xmlns="">
          <p:pic>
            <p:nvPicPr>
              <p:cNvPr id="1025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16574" y="1282339"/>
                <a:ext cx="1179208" cy="24495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28639"/>
            <a:ext cx="8839199" cy="496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7688"/>
            <a:ext cx="8610600" cy="490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0075"/>
            <a:ext cx="8839200" cy="483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0"/>
            <a:ext cx="8915400" cy="416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785814"/>
            <a:ext cx="8839200" cy="462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95314"/>
            <a:ext cx="8839200" cy="48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4076712" y="1765656"/>
              <a:ext cx="631080" cy="42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0592" y="1759536"/>
                <a:ext cx="6483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077432" y="1766736"/>
              <a:ext cx="36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2392" y="1761696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4091832" y="1777536"/>
              <a:ext cx="1483200" cy="716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4272" y="1768896"/>
                <a:ext cx="14997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/>
              <p14:cNvContentPartPr/>
              <p14:nvPr/>
            </p14:nvContentPartPr>
            <p14:xfrm>
              <a:off x="4272552" y="1025856"/>
              <a:ext cx="935280" cy="5702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3912" y="1013256"/>
                <a:ext cx="9565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/>
              <p14:cNvContentPartPr/>
              <p14:nvPr/>
            </p14:nvContentPartPr>
            <p14:xfrm>
              <a:off x="5181912" y="1076616"/>
              <a:ext cx="726840" cy="575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73272" y="1064376"/>
                <a:ext cx="74736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/>
              <p14:cNvContentPartPr/>
              <p14:nvPr/>
            </p14:nvContentPartPr>
            <p14:xfrm>
              <a:off x="7815312" y="462456"/>
              <a:ext cx="950040" cy="793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10272" y="453096"/>
                <a:ext cx="97488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Ink 37"/>
              <p14:cNvContentPartPr/>
              <p14:nvPr/>
            </p14:nvContentPartPr>
            <p14:xfrm>
              <a:off x="7234272" y="1917936"/>
              <a:ext cx="1450800" cy="4852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23472" y="1906056"/>
                <a:ext cx="14745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5717" name="Ink 115716"/>
              <p14:cNvContentPartPr/>
              <p14:nvPr/>
            </p14:nvContentPartPr>
            <p14:xfrm>
              <a:off x="244872" y="1998216"/>
              <a:ext cx="1108440" cy="561240"/>
            </p14:xfrm>
          </p:contentPart>
        </mc:Choice>
        <mc:Fallback xmlns="">
          <p:pic>
            <p:nvPicPr>
              <p:cNvPr id="115717" name="Ink 11571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0552" y="1986696"/>
                <a:ext cx="112356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5718" name="Ink 115717"/>
              <p14:cNvContentPartPr/>
              <p14:nvPr/>
            </p14:nvContentPartPr>
            <p14:xfrm>
              <a:off x="500472" y="2572776"/>
              <a:ext cx="134640" cy="46800"/>
            </p14:xfrm>
          </p:contentPart>
        </mc:Choice>
        <mc:Fallback xmlns="">
          <p:pic>
            <p:nvPicPr>
              <p:cNvPr id="115718" name="Ink 11571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6512" y="2568816"/>
                <a:ext cx="1425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5719" name="Ink 115718"/>
              <p14:cNvContentPartPr/>
              <p14:nvPr/>
            </p14:nvContentPartPr>
            <p14:xfrm>
              <a:off x="508752" y="2587176"/>
              <a:ext cx="911520" cy="25920"/>
            </p14:xfrm>
          </p:contentPart>
        </mc:Choice>
        <mc:Fallback xmlns="">
          <p:pic>
            <p:nvPicPr>
              <p:cNvPr id="115719" name="Ink 11571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712" y="2572776"/>
                <a:ext cx="929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721" name="Ink 115720"/>
              <p14:cNvContentPartPr/>
              <p14:nvPr/>
            </p14:nvContentPartPr>
            <p14:xfrm>
              <a:off x="6540912" y="1105776"/>
              <a:ext cx="817200" cy="460800"/>
            </p14:xfrm>
          </p:contentPart>
        </mc:Choice>
        <mc:Fallback xmlns="">
          <p:pic>
            <p:nvPicPr>
              <p:cNvPr id="115721" name="Ink 11572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30112" y="1091376"/>
                <a:ext cx="8424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5723" name="Ink 115722"/>
              <p14:cNvContentPartPr/>
              <p14:nvPr/>
            </p14:nvContentPartPr>
            <p14:xfrm>
              <a:off x="6654312" y="1431576"/>
              <a:ext cx="675000" cy="516600"/>
            </p14:xfrm>
          </p:contentPart>
        </mc:Choice>
        <mc:Fallback xmlns="">
          <p:pic>
            <p:nvPicPr>
              <p:cNvPr id="115723" name="Ink 11572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42432" y="1420056"/>
                <a:ext cx="69912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5724" name="Ink 115723"/>
              <p14:cNvContentPartPr/>
              <p14:nvPr/>
            </p14:nvContentPartPr>
            <p14:xfrm>
              <a:off x="7241112" y="201816"/>
              <a:ext cx="1806120" cy="1530000"/>
            </p14:xfrm>
          </p:contentPart>
        </mc:Choice>
        <mc:Fallback xmlns="">
          <p:pic>
            <p:nvPicPr>
              <p:cNvPr id="115724" name="Ink 11572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36072" y="185976"/>
                <a:ext cx="1827360" cy="15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5727" name="Ink 115726"/>
              <p14:cNvContentPartPr/>
              <p14:nvPr/>
            </p14:nvContentPartPr>
            <p14:xfrm>
              <a:off x="6865272" y="1351296"/>
              <a:ext cx="740520" cy="488160"/>
            </p14:xfrm>
          </p:contentPart>
        </mc:Choice>
        <mc:Fallback xmlns="">
          <p:pic>
            <p:nvPicPr>
              <p:cNvPr id="115727" name="Ink 11572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52312" y="1341216"/>
                <a:ext cx="76572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5728" name="Ink 115727"/>
              <p14:cNvContentPartPr/>
              <p14:nvPr/>
            </p14:nvContentPartPr>
            <p14:xfrm>
              <a:off x="8574912" y="1371456"/>
              <a:ext cx="1199520" cy="794160"/>
            </p14:xfrm>
          </p:contentPart>
        </mc:Choice>
        <mc:Fallback xmlns="">
          <p:pic>
            <p:nvPicPr>
              <p:cNvPr id="115728" name="Ink 11572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60152" y="1361376"/>
                <a:ext cx="123336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5736" name="Ink 115735"/>
              <p14:cNvContentPartPr/>
              <p14:nvPr/>
            </p14:nvContentPartPr>
            <p14:xfrm>
              <a:off x="7651872" y="977616"/>
              <a:ext cx="606600" cy="620280"/>
            </p14:xfrm>
          </p:contentPart>
        </mc:Choice>
        <mc:Fallback xmlns="">
          <p:pic>
            <p:nvPicPr>
              <p:cNvPr id="115736" name="Ink 115735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42152" y="965736"/>
                <a:ext cx="62820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5738" name="Ink 115737"/>
              <p14:cNvContentPartPr/>
              <p14:nvPr/>
            </p14:nvContentPartPr>
            <p14:xfrm>
              <a:off x="8911512" y="1078056"/>
              <a:ext cx="627480" cy="571320"/>
            </p14:xfrm>
          </p:contentPart>
        </mc:Choice>
        <mc:Fallback xmlns="">
          <p:pic>
            <p:nvPicPr>
              <p:cNvPr id="115738" name="Ink 11573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07552" y="1060416"/>
                <a:ext cx="64620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5739" name="Ink 115738"/>
              <p14:cNvContentPartPr/>
              <p14:nvPr/>
            </p14:nvContentPartPr>
            <p14:xfrm>
              <a:off x="7627752" y="1035936"/>
              <a:ext cx="989640" cy="778680"/>
            </p14:xfrm>
          </p:contentPart>
        </mc:Choice>
        <mc:Fallback xmlns="">
          <p:pic>
            <p:nvPicPr>
              <p:cNvPr id="115739" name="Ink 11573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8752" y="1025496"/>
                <a:ext cx="100728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5740" name="Ink 115739"/>
              <p14:cNvContentPartPr/>
              <p14:nvPr/>
            </p14:nvContentPartPr>
            <p14:xfrm>
              <a:off x="7804152" y="1211976"/>
              <a:ext cx="1126080" cy="864000"/>
            </p14:xfrm>
          </p:contentPart>
        </mc:Choice>
        <mc:Fallback xmlns="">
          <p:pic>
            <p:nvPicPr>
              <p:cNvPr id="115740" name="Ink 11573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799832" y="1207656"/>
                <a:ext cx="113472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5744" name="Ink 115743"/>
              <p14:cNvContentPartPr/>
              <p14:nvPr/>
            </p14:nvContentPartPr>
            <p14:xfrm>
              <a:off x="92952" y="2778336"/>
              <a:ext cx="1227960" cy="608400"/>
            </p14:xfrm>
          </p:contentPart>
        </mc:Choice>
        <mc:Fallback xmlns="">
          <p:pic>
            <p:nvPicPr>
              <p:cNvPr id="115744" name="Ink 11574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992" y="2760706"/>
                <a:ext cx="1248480" cy="63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5755" name="Ink 115754"/>
              <p14:cNvContentPartPr/>
              <p14:nvPr/>
            </p14:nvContentPartPr>
            <p14:xfrm>
              <a:off x="1321632" y="2551536"/>
              <a:ext cx="854640" cy="927720"/>
            </p14:xfrm>
          </p:contentPart>
        </mc:Choice>
        <mc:Fallback xmlns="">
          <p:pic>
            <p:nvPicPr>
              <p:cNvPr id="115755" name="Ink 11575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313712" y="2544699"/>
                <a:ext cx="869400" cy="94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5762" name="Ink 115761"/>
              <p14:cNvContentPartPr/>
              <p14:nvPr/>
            </p14:nvContentPartPr>
            <p14:xfrm>
              <a:off x="1561392" y="3376296"/>
              <a:ext cx="855000" cy="480960"/>
            </p14:xfrm>
          </p:contentPart>
        </mc:Choice>
        <mc:Fallback xmlns="">
          <p:pic>
            <p:nvPicPr>
              <p:cNvPr id="115762" name="Ink 11576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48072" y="3362976"/>
                <a:ext cx="8834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5764" name="Ink 115763"/>
              <p14:cNvContentPartPr/>
              <p14:nvPr/>
            </p14:nvContentPartPr>
            <p14:xfrm>
              <a:off x="2235672" y="3091176"/>
              <a:ext cx="464400" cy="294120"/>
            </p14:xfrm>
          </p:contentPart>
        </mc:Choice>
        <mc:Fallback xmlns="">
          <p:pic>
            <p:nvPicPr>
              <p:cNvPr id="115764" name="Ink 11576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31712" y="3071376"/>
                <a:ext cx="4881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5767" name="Ink 115766"/>
              <p14:cNvContentPartPr/>
              <p14:nvPr/>
            </p14:nvContentPartPr>
            <p14:xfrm>
              <a:off x="371952" y="4201056"/>
              <a:ext cx="990000" cy="408960"/>
            </p14:xfrm>
          </p:contentPart>
        </mc:Choice>
        <mc:Fallback xmlns="">
          <p:pic>
            <p:nvPicPr>
              <p:cNvPr id="115767" name="Ink 11576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7552" y="4186656"/>
                <a:ext cx="10188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5771" name="Ink 115770"/>
              <p14:cNvContentPartPr/>
              <p14:nvPr/>
            </p14:nvContentPartPr>
            <p14:xfrm>
              <a:off x="4645152" y="4052016"/>
              <a:ext cx="1383480" cy="675360"/>
            </p14:xfrm>
          </p:contentPart>
        </mc:Choice>
        <mc:Fallback xmlns="">
          <p:pic>
            <p:nvPicPr>
              <p:cNvPr id="115771" name="Ink 115770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34352" y="4045896"/>
                <a:ext cx="14076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5778" name="Ink 115777"/>
              <p14:cNvContentPartPr/>
              <p14:nvPr/>
            </p14:nvContentPartPr>
            <p14:xfrm>
              <a:off x="500472" y="3459096"/>
              <a:ext cx="887400" cy="349200"/>
            </p14:xfrm>
          </p:contentPart>
        </mc:Choice>
        <mc:Fallback xmlns="">
          <p:pic>
            <p:nvPicPr>
              <p:cNvPr id="115778" name="Ink 11577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7152" y="3446869"/>
                <a:ext cx="910800" cy="37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5779" name="Ink 115778"/>
              <p14:cNvContentPartPr/>
              <p14:nvPr/>
            </p14:nvContentPartPr>
            <p14:xfrm>
              <a:off x="66672" y="4010256"/>
              <a:ext cx="522720" cy="456840"/>
            </p14:xfrm>
          </p:contentPart>
        </mc:Choice>
        <mc:Fallback xmlns="">
          <p:pic>
            <p:nvPicPr>
              <p:cNvPr id="115779" name="Ink 11577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232" y="3994776"/>
                <a:ext cx="54612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5811" name="Ink 115810"/>
              <p14:cNvContentPartPr/>
              <p14:nvPr/>
            </p14:nvContentPartPr>
            <p14:xfrm>
              <a:off x="442872" y="5113656"/>
              <a:ext cx="349200" cy="1366560"/>
            </p14:xfrm>
          </p:contentPart>
        </mc:Choice>
        <mc:Fallback xmlns="">
          <p:pic>
            <p:nvPicPr>
              <p:cNvPr id="115811" name="Ink 115810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23792" y="5109696"/>
                <a:ext cx="387000" cy="13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5842" name="Ink 115841"/>
              <p14:cNvContentPartPr/>
              <p14:nvPr/>
            </p14:nvContentPartPr>
            <p14:xfrm>
              <a:off x="6365592" y="4309776"/>
              <a:ext cx="617400" cy="433080"/>
            </p14:xfrm>
          </p:contentPart>
        </mc:Choice>
        <mc:Fallback xmlns="">
          <p:pic>
            <p:nvPicPr>
              <p:cNvPr id="115842" name="Ink 115841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60192" y="4290336"/>
                <a:ext cx="64224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5846" name="Ink 115845"/>
              <p14:cNvContentPartPr/>
              <p14:nvPr/>
            </p14:nvContentPartPr>
            <p14:xfrm>
              <a:off x="8842392" y="4804776"/>
              <a:ext cx="5400" cy="0"/>
            </p14:xfrm>
          </p:contentPart>
        </mc:Choice>
        <mc:Fallback xmlns="">
          <p:pic>
            <p:nvPicPr>
              <p:cNvPr id="115846" name="Ink 11584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0" y="0"/>
                <a:ext cx="5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5847" name="Ink 115846"/>
              <p14:cNvContentPartPr/>
              <p14:nvPr/>
            </p14:nvContentPartPr>
            <p14:xfrm>
              <a:off x="8089272" y="4666536"/>
              <a:ext cx="862920" cy="361080"/>
            </p14:xfrm>
          </p:contentPart>
        </mc:Choice>
        <mc:Fallback xmlns="">
          <p:pic>
            <p:nvPicPr>
              <p:cNvPr id="115847" name="Ink 115846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69472" y="4648896"/>
                <a:ext cx="89712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5850" name="Ink 115849"/>
              <p14:cNvContentPartPr/>
              <p14:nvPr/>
            </p14:nvContentPartPr>
            <p14:xfrm>
              <a:off x="1636632" y="4820976"/>
              <a:ext cx="795240" cy="250200"/>
            </p14:xfrm>
          </p:contentPart>
        </mc:Choice>
        <mc:Fallback xmlns="">
          <p:pic>
            <p:nvPicPr>
              <p:cNvPr id="115850" name="Ink 11584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26552" y="4812696"/>
                <a:ext cx="8096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5852" name="Ink 115851"/>
              <p14:cNvContentPartPr/>
              <p14:nvPr/>
            </p14:nvContentPartPr>
            <p14:xfrm>
              <a:off x="785592" y="4501296"/>
              <a:ext cx="6892920" cy="2316600"/>
            </p14:xfrm>
          </p:contentPart>
        </mc:Choice>
        <mc:Fallback xmlns="">
          <p:pic>
            <p:nvPicPr>
              <p:cNvPr id="115852" name="Ink 11585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79112" y="4483656"/>
                <a:ext cx="6919560" cy="23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5853" name="Ink 115852"/>
              <p14:cNvContentPartPr/>
              <p14:nvPr/>
            </p14:nvContentPartPr>
            <p14:xfrm>
              <a:off x="4690152" y="5274216"/>
              <a:ext cx="3442680" cy="1552320"/>
            </p14:xfrm>
          </p:contentPart>
        </mc:Choice>
        <mc:Fallback xmlns="">
          <p:pic>
            <p:nvPicPr>
              <p:cNvPr id="115853" name="Ink 115852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681872" y="5265936"/>
                <a:ext cx="3460320" cy="15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5855" name="Ink 115854"/>
              <p14:cNvContentPartPr/>
              <p14:nvPr/>
            </p14:nvContentPartPr>
            <p14:xfrm>
              <a:off x="7494552" y="4532616"/>
              <a:ext cx="316800" cy="188640"/>
            </p14:xfrm>
          </p:contentPart>
        </mc:Choice>
        <mc:Fallback xmlns="">
          <p:pic>
            <p:nvPicPr>
              <p:cNvPr id="115855" name="Ink 115854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484832" y="4514976"/>
                <a:ext cx="3441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5856" name="Ink 115855"/>
              <p14:cNvContentPartPr/>
              <p14:nvPr/>
            </p14:nvContentPartPr>
            <p14:xfrm>
              <a:off x="5182632" y="4828896"/>
              <a:ext cx="1075320" cy="630000"/>
            </p14:xfrm>
          </p:contentPart>
        </mc:Choice>
        <mc:Fallback xmlns="">
          <p:pic>
            <p:nvPicPr>
              <p:cNvPr id="115856" name="Ink 115855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76152" y="4824216"/>
                <a:ext cx="1086480" cy="64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49632" y="121536"/>
              <a:ext cx="8145720" cy="2964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352" y="106776"/>
                <a:ext cx="8178120" cy="30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314352" y="641376"/>
              <a:ext cx="865080" cy="59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552" y="637056"/>
                <a:ext cx="89784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54007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785939"/>
            <a:ext cx="8686800" cy="299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52514"/>
            <a:ext cx="8839200" cy="424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34792" y="2328336"/>
              <a:ext cx="823320" cy="401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832" y="2311056"/>
                <a:ext cx="8442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764352" y="467496"/>
              <a:ext cx="134640" cy="47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992" y="456696"/>
                <a:ext cx="16560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1720152" y="216936"/>
              <a:ext cx="64080" cy="169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5112" y="200016"/>
                <a:ext cx="878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751392" y="285336"/>
              <a:ext cx="949680" cy="324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432" y="272016"/>
                <a:ext cx="9666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392832" y="2486736"/>
              <a:ext cx="589680" cy="3398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8872" y="2473056"/>
                <a:ext cx="607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/>
              <p14:cNvContentPartPr/>
              <p14:nvPr/>
            </p14:nvContentPartPr>
            <p14:xfrm>
              <a:off x="121752" y="2502936"/>
              <a:ext cx="601560" cy="3632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312" y="2485296"/>
                <a:ext cx="6296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/>
              <p14:cNvContentPartPr/>
              <p14:nvPr/>
            </p14:nvContentPartPr>
            <p14:xfrm>
              <a:off x="2497032" y="1958976"/>
              <a:ext cx="7606440" cy="41947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81912" y="1948536"/>
                <a:ext cx="7636320" cy="42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7799" name="Ink 117798"/>
              <p14:cNvContentPartPr/>
              <p14:nvPr/>
            </p14:nvContentPartPr>
            <p14:xfrm>
              <a:off x="442512" y="3061656"/>
              <a:ext cx="812880" cy="439920"/>
            </p14:xfrm>
          </p:contentPart>
        </mc:Choice>
        <mc:Fallback xmlns="">
          <p:pic>
            <p:nvPicPr>
              <p:cNvPr id="117799" name="Ink 11779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1352" y="3041856"/>
                <a:ext cx="8438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7800" name="Ink 117799"/>
              <p14:cNvContentPartPr/>
              <p14:nvPr/>
            </p14:nvContentPartPr>
            <p14:xfrm>
              <a:off x="336672" y="3850056"/>
              <a:ext cx="312120" cy="185400"/>
            </p14:xfrm>
          </p:contentPart>
        </mc:Choice>
        <mc:Fallback xmlns="">
          <p:pic>
            <p:nvPicPr>
              <p:cNvPr id="117800" name="Ink 11779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912" y="3836016"/>
                <a:ext cx="3312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7801" name="Ink 117800"/>
              <p14:cNvContentPartPr/>
              <p14:nvPr/>
            </p14:nvContentPartPr>
            <p14:xfrm>
              <a:off x="359712" y="4032576"/>
              <a:ext cx="592560" cy="386640"/>
            </p14:xfrm>
          </p:contentPart>
        </mc:Choice>
        <mc:Fallback xmlns="">
          <p:pic>
            <p:nvPicPr>
              <p:cNvPr id="117801" name="Ink 11780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7832" y="4018176"/>
                <a:ext cx="6188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7802" name="Ink 117801"/>
              <p14:cNvContentPartPr/>
              <p14:nvPr/>
            </p14:nvContentPartPr>
            <p14:xfrm>
              <a:off x="431712" y="3882096"/>
              <a:ext cx="530640" cy="349560"/>
            </p14:xfrm>
          </p:contentPart>
        </mc:Choice>
        <mc:Fallback xmlns="">
          <p:pic>
            <p:nvPicPr>
              <p:cNvPr id="117802" name="Ink 11780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8752" y="3863016"/>
                <a:ext cx="5626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7804" name="Ink 117803"/>
              <p14:cNvContentPartPr/>
              <p14:nvPr/>
            </p14:nvContentPartPr>
            <p14:xfrm>
              <a:off x="1124352" y="4110336"/>
              <a:ext cx="645840" cy="319320"/>
            </p14:xfrm>
          </p:contentPart>
        </mc:Choice>
        <mc:Fallback xmlns="">
          <p:pic>
            <p:nvPicPr>
              <p:cNvPr id="117804" name="Ink 11780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19672" y="4093416"/>
                <a:ext cx="6670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7835" name="Ink 117834"/>
              <p14:cNvContentPartPr/>
              <p14:nvPr/>
            </p14:nvContentPartPr>
            <p14:xfrm>
              <a:off x="793152" y="5206176"/>
              <a:ext cx="687600" cy="296640"/>
            </p14:xfrm>
          </p:contentPart>
        </mc:Choice>
        <mc:Fallback xmlns="">
          <p:pic>
            <p:nvPicPr>
              <p:cNvPr id="117835" name="Ink 11783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8032" y="5201496"/>
                <a:ext cx="723960" cy="31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52538"/>
            <a:ext cx="8686800" cy="397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0</Words>
  <Application>Microsoft Office PowerPoint</Application>
  <PresentationFormat>On-screen Show (4:3)</PresentationFormat>
  <Paragraphs>0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JHILIRANI</cp:lastModifiedBy>
  <cp:revision>58</cp:revision>
  <dcterms:created xsi:type="dcterms:W3CDTF">2006-08-16T00:00:00Z</dcterms:created>
  <dcterms:modified xsi:type="dcterms:W3CDTF">2021-11-29T06:10:20Z</dcterms:modified>
</cp:coreProperties>
</file>